
<file path=[Content_Types].xml><?xml version="1.0" encoding="utf-8"?>
<Types xmlns="http://schemas.openxmlformats.org/package/2006/content-types">
  <Default Extension="png" ContentType="image/png"/>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xml" ContentType="application/vnd.openxmlformats-officedocument.presentationml.tags+xml"/>
  <Override PartName="/ppt/tags/tag350.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7"/>
  </p:notesMasterIdLst>
  <p:sldIdLst>
    <p:sldId id="256" r:id="rId5"/>
    <p:sldId id="264" r:id="rId6"/>
    <p:sldId id="270" r:id="rId8"/>
    <p:sldId id="287" r:id="rId9"/>
    <p:sldId id="269" r:id="rId10"/>
    <p:sldId id="268" r:id="rId11"/>
    <p:sldId id="288" r:id="rId12"/>
    <p:sldId id="298" r:id="rId13"/>
  </p:sldIdLst>
  <p:sldSz cx="12192000" cy="6858000"/>
  <p:notesSz cx="6858000" cy="9144000"/>
  <p:custDataLst>
    <p:tags r:id="rId1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6" userDrawn="1">
          <p15:clr>
            <a:srgbClr val="A4A3A4"/>
          </p15:clr>
        </p15:guide>
        <p15:guide id="2" pos="385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16"/>
        <p:guide pos="385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 Type="http://schemas.openxmlformats.org/officeDocument/2006/relationships/slide" Target="slides/slide3.xml"/><Relationship Id="rId7" Type="http://schemas.openxmlformats.org/officeDocument/2006/relationships/notesMaster" Target="notesMasters/notesMaster1.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 Type="http://schemas.openxmlformats.org/officeDocument/2006/relationships/slideMaster" Target="slideMasters/slideMaster2.xml"/><Relationship Id="rId2" Type="http://schemas.openxmlformats.org/officeDocument/2006/relationships/theme" Target="theme/theme1.xml"/><Relationship Id="rId17" Type="http://schemas.openxmlformats.org/officeDocument/2006/relationships/tags" Target="tags/tag350.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66.xml"/><Relationship Id="rId7" Type="http://schemas.openxmlformats.org/officeDocument/2006/relationships/image" Target="../media/image3.png"/><Relationship Id="rId6" Type="http://schemas.openxmlformats.org/officeDocument/2006/relationships/tags" Target="../tags/tag65.xml"/><Relationship Id="rId5" Type="http://schemas.openxmlformats.org/officeDocument/2006/relationships/image" Target="../media/image2.png"/><Relationship Id="rId4" Type="http://schemas.openxmlformats.org/officeDocument/2006/relationships/tags" Target="../tags/tag64.xml"/><Relationship Id="rId3" Type="http://schemas.openxmlformats.org/officeDocument/2006/relationships/image" Target="../media/image1.png"/><Relationship Id="rId20" Type="http://schemas.openxmlformats.org/officeDocument/2006/relationships/tags" Target="../tags/tag74.xml"/><Relationship Id="rId2" Type="http://schemas.openxmlformats.org/officeDocument/2006/relationships/tags" Target="../tags/tag63.xml"/><Relationship Id="rId19" Type="http://schemas.openxmlformats.org/officeDocument/2006/relationships/tags" Target="../tags/tag73.xml"/><Relationship Id="rId18" Type="http://schemas.openxmlformats.org/officeDocument/2006/relationships/tags" Target="../tags/tag72.xml"/><Relationship Id="rId17" Type="http://schemas.openxmlformats.org/officeDocument/2006/relationships/tags" Target="../tags/tag71.xml"/><Relationship Id="rId16" Type="http://schemas.openxmlformats.org/officeDocument/2006/relationships/tags" Target="../tags/tag70.xml"/><Relationship Id="rId15" Type="http://schemas.openxmlformats.org/officeDocument/2006/relationships/image" Target="../media/image7.png"/><Relationship Id="rId14" Type="http://schemas.openxmlformats.org/officeDocument/2006/relationships/tags" Target="../tags/tag69.xml"/><Relationship Id="rId13" Type="http://schemas.openxmlformats.org/officeDocument/2006/relationships/image" Target="../media/image6.png"/><Relationship Id="rId12" Type="http://schemas.openxmlformats.org/officeDocument/2006/relationships/tags" Target="../tags/tag68.xml"/><Relationship Id="rId11" Type="http://schemas.openxmlformats.org/officeDocument/2006/relationships/image" Target="../media/image5.png"/><Relationship Id="rId10" Type="http://schemas.openxmlformats.org/officeDocument/2006/relationships/tags" Target="../tags/tag67.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78.xml"/><Relationship Id="rId7" Type="http://schemas.openxmlformats.org/officeDocument/2006/relationships/image" Target="../media/image9.png"/><Relationship Id="rId6" Type="http://schemas.openxmlformats.org/officeDocument/2006/relationships/tags" Target="../tags/tag77.xml"/><Relationship Id="rId5" Type="http://schemas.openxmlformats.org/officeDocument/2006/relationships/image" Target="../media/image4.png"/><Relationship Id="rId4" Type="http://schemas.openxmlformats.org/officeDocument/2006/relationships/tags" Target="../tags/tag76.xml"/><Relationship Id="rId3" Type="http://schemas.openxmlformats.org/officeDocument/2006/relationships/image" Target="../media/image8.png"/><Relationship Id="rId2" Type="http://schemas.openxmlformats.org/officeDocument/2006/relationships/tags" Target="../tags/tag75.xml"/><Relationship Id="rId14" Type="http://schemas.openxmlformats.org/officeDocument/2006/relationships/tags" Target="../tags/tag83.xml"/><Relationship Id="rId13" Type="http://schemas.openxmlformats.org/officeDocument/2006/relationships/tags" Target="../tags/tag82.xml"/><Relationship Id="rId12" Type="http://schemas.openxmlformats.org/officeDocument/2006/relationships/tags" Target="../tags/tag81.xml"/><Relationship Id="rId11" Type="http://schemas.openxmlformats.org/officeDocument/2006/relationships/tags" Target="../tags/tag80.xml"/><Relationship Id="rId10" Type="http://schemas.openxmlformats.org/officeDocument/2006/relationships/tags" Target="../tags/tag79.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87.xml"/><Relationship Id="rId7" Type="http://schemas.openxmlformats.org/officeDocument/2006/relationships/image" Target="../media/image12.png"/><Relationship Id="rId6" Type="http://schemas.openxmlformats.org/officeDocument/2006/relationships/tags" Target="../tags/tag86.xml"/><Relationship Id="rId5" Type="http://schemas.openxmlformats.org/officeDocument/2006/relationships/image" Target="../media/image11.png"/><Relationship Id="rId4" Type="http://schemas.openxmlformats.org/officeDocument/2006/relationships/tags" Target="../tags/tag85.xml"/><Relationship Id="rId3" Type="http://schemas.openxmlformats.org/officeDocument/2006/relationships/image" Target="../media/image1.png"/><Relationship Id="rId2" Type="http://schemas.openxmlformats.org/officeDocument/2006/relationships/tags" Target="../tags/tag84.xml"/><Relationship Id="rId15" Type="http://schemas.openxmlformats.org/officeDocument/2006/relationships/tags" Target="../tags/tag92.xml"/><Relationship Id="rId14" Type="http://schemas.openxmlformats.org/officeDocument/2006/relationships/tags" Target="../tags/tag91.xml"/><Relationship Id="rId13" Type="http://schemas.openxmlformats.org/officeDocument/2006/relationships/tags" Target="../tags/tag90.xml"/><Relationship Id="rId12" Type="http://schemas.openxmlformats.org/officeDocument/2006/relationships/tags" Target="../tags/tag89.xml"/><Relationship Id="rId11" Type="http://schemas.openxmlformats.org/officeDocument/2006/relationships/image" Target="../media/image13.png"/><Relationship Id="rId10" Type="http://schemas.openxmlformats.org/officeDocument/2006/relationships/tags" Target="../tags/tag88.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image" Target="../media/image5.png"/><Relationship Id="rId7" Type="http://schemas.openxmlformats.org/officeDocument/2006/relationships/tags" Target="../tags/tag96.xml"/><Relationship Id="rId6" Type="http://schemas.openxmlformats.org/officeDocument/2006/relationships/image" Target="../media/image4.png"/><Relationship Id="rId5" Type="http://schemas.openxmlformats.org/officeDocument/2006/relationships/tags" Target="../tags/tag95.xml"/><Relationship Id="rId4" Type="http://schemas.openxmlformats.org/officeDocument/2006/relationships/image" Target="../media/image2.png"/><Relationship Id="rId3" Type="http://schemas.openxmlformats.org/officeDocument/2006/relationships/tags" Target="../tags/tag94.xml"/><Relationship Id="rId21" Type="http://schemas.openxmlformats.org/officeDocument/2006/relationships/tags" Target="../tags/tag105.xml"/><Relationship Id="rId20" Type="http://schemas.openxmlformats.org/officeDocument/2006/relationships/tags" Target="../tags/tag104.xml"/><Relationship Id="rId2" Type="http://schemas.openxmlformats.org/officeDocument/2006/relationships/tags" Target="../tags/tag93.xml"/><Relationship Id="rId19" Type="http://schemas.openxmlformats.org/officeDocument/2006/relationships/tags" Target="../tags/tag103.xml"/><Relationship Id="rId18" Type="http://schemas.openxmlformats.org/officeDocument/2006/relationships/tags" Target="../tags/tag102.xml"/><Relationship Id="rId17" Type="http://schemas.openxmlformats.org/officeDocument/2006/relationships/tags" Target="../tags/tag101.xml"/><Relationship Id="rId16" Type="http://schemas.openxmlformats.org/officeDocument/2006/relationships/image" Target="../media/image16.png"/><Relationship Id="rId15" Type="http://schemas.openxmlformats.org/officeDocument/2006/relationships/tags" Target="../tags/tag100.xml"/><Relationship Id="rId14" Type="http://schemas.openxmlformats.org/officeDocument/2006/relationships/image" Target="../media/image15.png"/><Relationship Id="rId13" Type="http://schemas.openxmlformats.org/officeDocument/2006/relationships/tags" Target="../tags/tag99.xml"/><Relationship Id="rId12" Type="http://schemas.openxmlformats.org/officeDocument/2006/relationships/image" Target="../media/image14.png"/><Relationship Id="rId11" Type="http://schemas.openxmlformats.org/officeDocument/2006/relationships/tags" Target="../tags/tag98.xml"/><Relationship Id="rId10"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09.xml"/><Relationship Id="rId7" Type="http://schemas.openxmlformats.org/officeDocument/2006/relationships/image" Target="../media/image9.png"/><Relationship Id="rId6" Type="http://schemas.openxmlformats.org/officeDocument/2006/relationships/tags" Target="../tags/tag108.xml"/><Relationship Id="rId5" Type="http://schemas.openxmlformats.org/officeDocument/2006/relationships/image" Target="../media/image4.png"/><Relationship Id="rId4" Type="http://schemas.openxmlformats.org/officeDocument/2006/relationships/tags" Target="../tags/tag107.xml"/><Relationship Id="rId3" Type="http://schemas.openxmlformats.org/officeDocument/2006/relationships/image" Target="../media/image8.png"/><Relationship Id="rId2" Type="http://schemas.openxmlformats.org/officeDocument/2006/relationships/tags" Target="../tags/tag106.xml"/><Relationship Id="rId16" Type="http://schemas.openxmlformats.org/officeDocument/2006/relationships/tags" Target="../tags/tag116.xml"/><Relationship Id="rId15" Type="http://schemas.openxmlformats.org/officeDocument/2006/relationships/tags" Target="../tags/tag115.xml"/><Relationship Id="rId14" Type="http://schemas.openxmlformats.org/officeDocument/2006/relationships/tags" Target="../tags/tag114.xml"/><Relationship Id="rId13" Type="http://schemas.openxmlformats.org/officeDocument/2006/relationships/tags" Target="../tags/tag113.xml"/><Relationship Id="rId12" Type="http://schemas.openxmlformats.org/officeDocument/2006/relationships/tags" Target="../tags/tag112.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20.xml"/><Relationship Id="rId7" Type="http://schemas.openxmlformats.org/officeDocument/2006/relationships/image" Target="../media/image9.png"/><Relationship Id="rId6" Type="http://schemas.openxmlformats.org/officeDocument/2006/relationships/tags" Target="../tags/tag119.xml"/><Relationship Id="rId5" Type="http://schemas.openxmlformats.org/officeDocument/2006/relationships/image" Target="../media/image4.png"/><Relationship Id="rId4" Type="http://schemas.openxmlformats.org/officeDocument/2006/relationships/tags" Target="../tags/tag118.xml"/><Relationship Id="rId3" Type="http://schemas.openxmlformats.org/officeDocument/2006/relationships/image" Target="../media/image8.png"/><Relationship Id="rId2" Type="http://schemas.openxmlformats.org/officeDocument/2006/relationships/tags" Target="../tags/tag117.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tags" Target="../tags/tag124.xml"/><Relationship Id="rId12" Type="http://schemas.openxmlformats.org/officeDocument/2006/relationships/tags" Target="../tags/tag123.xml"/><Relationship Id="rId11" Type="http://schemas.openxmlformats.org/officeDocument/2006/relationships/tags" Target="../tags/tag122.xml"/><Relationship Id="rId10" Type="http://schemas.openxmlformats.org/officeDocument/2006/relationships/tags" Target="../tags/tag121.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32.xml"/><Relationship Id="rId7" Type="http://schemas.openxmlformats.org/officeDocument/2006/relationships/image" Target="../media/image9.png"/><Relationship Id="rId6" Type="http://schemas.openxmlformats.org/officeDocument/2006/relationships/tags" Target="../tags/tag131.xml"/><Relationship Id="rId5" Type="http://schemas.openxmlformats.org/officeDocument/2006/relationships/image" Target="../media/image4.png"/><Relationship Id="rId4" Type="http://schemas.openxmlformats.org/officeDocument/2006/relationships/tags" Target="../tags/tag130.xml"/><Relationship Id="rId3" Type="http://schemas.openxmlformats.org/officeDocument/2006/relationships/image" Target="../media/image8.png"/><Relationship Id="rId2" Type="http://schemas.openxmlformats.org/officeDocument/2006/relationships/tags" Target="../tags/tag129.xml"/><Relationship Id="rId13" Type="http://schemas.openxmlformats.org/officeDocument/2006/relationships/tags" Target="../tags/tag136.xml"/><Relationship Id="rId12" Type="http://schemas.openxmlformats.org/officeDocument/2006/relationships/tags" Target="../tags/tag135.xml"/><Relationship Id="rId11" Type="http://schemas.openxmlformats.org/officeDocument/2006/relationships/tags" Target="../tags/tag134.xml"/><Relationship Id="rId10" Type="http://schemas.openxmlformats.org/officeDocument/2006/relationships/tags" Target="../tags/tag13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140.xml"/><Relationship Id="rId7" Type="http://schemas.openxmlformats.org/officeDocument/2006/relationships/image" Target="../media/image4.png"/><Relationship Id="rId6" Type="http://schemas.openxmlformats.org/officeDocument/2006/relationships/tags" Target="../tags/tag139.xml"/><Relationship Id="rId5" Type="http://schemas.openxmlformats.org/officeDocument/2006/relationships/image" Target="../media/image9.png"/><Relationship Id="rId4" Type="http://schemas.openxmlformats.org/officeDocument/2006/relationships/tags" Target="../tags/tag138.xml"/><Relationship Id="rId3" Type="http://schemas.openxmlformats.org/officeDocument/2006/relationships/image" Target="../media/image10.png"/><Relationship Id="rId2" Type="http://schemas.openxmlformats.org/officeDocument/2006/relationships/tags" Target="../tags/tag137.xml"/><Relationship Id="rId12" Type="http://schemas.openxmlformats.org/officeDocument/2006/relationships/tags" Target="../tags/tag143.xml"/><Relationship Id="rId11" Type="http://schemas.openxmlformats.org/officeDocument/2006/relationships/tags" Target="../tags/tag142.xml"/><Relationship Id="rId10" Type="http://schemas.openxmlformats.org/officeDocument/2006/relationships/tags" Target="../tags/tag14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47.xml"/><Relationship Id="rId7" Type="http://schemas.openxmlformats.org/officeDocument/2006/relationships/image" Target="../media/image9.png"/><Relationship Id="rId6" Type="http://schemas.openxmlformats.org/officeDocument/2006/relationships/tags" Target="../tags/tag146.xml"/><Relationship Id="rId5" Type="http://schemas.openxmlformats.org/officeDocument/2006/relationships/image" Target="../media/image4.png"/><Relationship Id="rId4" Type="http://schemas.openxmlformats.org/officeDocument/2006/relationships/tags" Target="../tags/tag145.xml"/><Relationship Id="rId3" Type="http://schemas.openxmlformats.org/officeDocument/2006/relationships/image" Target="../media/image8.png"/><Relationship Id="rId2" Type="http://schemas.openxmlformats.org/officeDocument/2006/relationships/tags" Target="../tags/tag144.xml"/><Relationship Id="rId13" Type="http://schemas.openxmlformats.org/officeDocument/2006/relationships/tags" Target="../tags/tag151.xml"/><Relationship Id="rId12" Type="http://schemas.openxmlformats.org/officeDocument/2006/relationships/tags" Target="../tags/tag150.xml"/><Relationship Id="rId11" Type="http://schemas.openxmlformats.org/officeDocument/2006/relationships/tags" Target="../tags/tag149.xml"/><Relationship Id="rId10" Type="http://schemas.openxmlformats.org/officeDocument/2006/relationships/tags" Target="../tags/tag14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155.xml"/><Relationship Id="rId7" Type="http://schemas.openxmlformats.org/officeDocument/2006/relationships/image" Target="../media/image9.png"/><Relationship Id="rId6" Type="http://schemas.openxmlformats.org/officeDocument/2006/relationships/tags" Target="../tags/tag154.xml"/><Relationship Id="rId5" Type="http://schemas.openxmlformats.org/officeDocument/2006/relationships/image" Target="../media/image4.png"/><Relationship Id="rId4" Type="http://schemas.openxmlformats.org/officeDocument/2006/relationships/tags" Target="../tags/tag153.xml"/><Relationship Id="rId3" Type="http://schemas.openxmlformats.org/officeDocument/2006/relationships/image" Target="../media/image8.png"/><Relationship Id="rId2" Type="http://schemas.openxmlformats.org/officeDocument/2006/relationships/tags" Target="../tags/tag152.xml"/><Relationship Id="rId15" Type="http://schemas.openxmlformats.org/officeDocument/2006/relationships/tags" Target="../tags/tag161.xml"/><Relationship Id="rId14" Type="http://schemas.openxmlformats.org/officeDocument/2006/relationships/tags" Target="../tags/tag160.xml"/><Relationship Id="rId13" Type="http://schemas.openxmlformats.org/officeDocument/2006/relationships/tags" Target="../tags/tag159.xml"/><Relationship Id="rId12" Type="http://schemas.openxmlformats.org/officeDocument/2006/relationships/tags" Target="../tags/tag158.xml"/><Relationship Id="rId11" Type="http://schemas.openxmlformats.org/officeDocument/2006/relationships/tags" Target="../tags/tag157.xml"/><Relationship Id="rId10" Type="http://schemas.openxmlformats.org/officeDocument/2006/relationships/tags" Target="../tags/tag156.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65.xml"/><Relationship Id="rId7" Type="http://schemas.openxmlformats.org/officeDocument/2006/relationships/image" Target="../media/image4.png"/><Relationship Id="rId6" Type="http://schemas.openxmlformats.org/officeDocument/2006/relationships/tags" Target="../tags/tag164.xml"/><Relationship Id="rId5" Type="http://schemas.openxmlformats.org/officeDocument/2006/relationships/image" Target="../media/image3.png"/><Relationship Id="rId4" Type="http://schemas.openxmlformats.org/officeDocument/2006/relationships/tags" Target="../tags/tag163.xml"/><Relationship Id="rId3" Type="http://schemas.openxmlformats.org/officeDocument/2006/relationships/image" Target="../media/image2.png"/><Relationship Id="rId21" Type="http://schemas.openxmlformats.org/officeDocument/2006/relationships/tags" Target="../tags/tag174.xml"/><Relationship Id="rId20" Type="http://schemas.openxmlformats.org/officeDocument/2006/relationships/tags" Target="../tags/tag173.xml"/><Relationship Id="rId2" Type="http://schemas.openxmlformats.org/officeDocument/2006/relationships/tags" Target="../tags/tag162.xml"/><Relationship Id="rId19" Type="http://schemas.openxmlformats.org/officeDocument/2006/relationships/tags" Target="../tags/tag172.xml"/><Relationship Id="rId18" Type="http://schemas.openxmlformats.org/officeDocument/2006/relationships/tags" Target="../tags/tag171.xml"/><Relationship Id="rId17" Type="http://schemas.openxmlformats.org/officeDocument/2006/relationships/tags" Target="../tags/tag170.xml"/><Relationship Id="rId16" Type="http://schemas.openxmlformats.org/officeDocument/2006/relationships/image" Target="../media/image15.png"/><Relationship Id="rId15" Type="http://schemas.openxmlformats.org/officeDocument/2006/relationships/tags" Target="../tags/tag169.xml"/><Relationship Id="rId14" Type="http://schemas.openxmlformats.org/officeDocument/2006/relationships/tags" Target="../tags/tag168.xml"/><Relationship Id="rId13" Type="http://schemas.openxmlformats.org/officeDocument/2006/relationships/image" Target="../media/image7.png"/><Relationship Id="rId12" Type="http://schemas.openxmlformats.org/officeDocument/2006/relationships/tags" Target="../tags/tag167.xml"/><Relationship Id="rId11" Type="http://schemas.openxmlformats.org/officeDocument/2006/relationships/image" Target="../media/image6.png"/><Relationship Id="rId10" Type="http://schemas.openxmlformats.org/officeDocument/2006/relationships/tags" Target="../tags/tag166.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image" Target="../media/image4.png"/><Relationship Id="rId8" Type="http://schemas.openxmlformats.org/officeDocument/2006/relationships/tags" Target="../tags/tag188.xml"/><Relationship Id="rId7" Type="http://schemas.openxmlformats.org/officeDocument/2006/relationships/image" Target="../media/image3.png"/><Relationship Id="rId6" Type="http://schemas.openxmlformats.org/officeDocument/2006/relationships/tags" Target="../tags/tag187.xml"/><Relationship Id="rId5" Type="http://schemas.openxmlformats.org/officeDocument/2006/relationships/image" Target="../media/image2.png"/><Relationship Id="rId4" Type="http://schemas.openxmlformats.org/officeDocument/2006/relationships/tags" Target="../tags/tag186.xml"/><Relationship Id="rId3" Type="http://schemas.openxmlformats.org/officeDocument/2006/relationships/image" Target="../media/image1.png"/><Relationship Id="rId20" Type="http://schemas.openxmlformats.org/officeDocument/2006/relationships/tags" Target="../tags/tag196.xml"/><Relationship Id="rId2" Type="http://schemas.openxmlformats.org/officeDocument/2006/relationships/tags" Target="../tags/tag185.xml"/><Relationship Id="rId19" Type="http://schemas.openxmlformats.org/officeDocument/2006/relationships/tags" Target="../tags/tag195.xml"/><Relationship Id="rId18" Type="http://schemas.openxmlformats.org/officeDocument/2006/relationships/tags" Target="../tags/tag194.xml"/><Relationship Id="rId17" Type="http://schemas.openxmlformats.org/officeDocument/2006/relationships/tags" Target="../tags/tag193.xml"/><Relationship Id="rId16" Type="http://schemas.openxmlformats.org/officeDocument/2006/relationships/tags" Target="../tags/tag192.xml"/><Relationship Id="rId15" Type="http://schemas.openxmlformats.org/officeDocument/2006/relationships/image" Target="../media/image7.png"/><Relationship Id="rId14" Type="http://schemas.openxmlformats.org/officeDocument/2006/relationships/tags" Target="../tags/tag191.xml"/><Relationship Id="rId13" Type="http://schemas.openxmlformats.org/officeDocument/2006/relationships/image" Target="../media/image6.png"/><Relationship Id="rId12" Type="http://schemas.openxmlformats.org/officeDocument/2006/relationships/tags" Target="../tags/tag190.xml"/><Relationship Id="rId11" Type="http://schemas.openxmlformats.org/officeDocument/2006/relationships/image" Target="../media/image5.png"/><Relationship Id="rId10" Type="http://schemas.openxmlformats.org/officeDocument/2006/relationships/tags" Target="../tags/tag189.xml"/><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00.xml"/><Relationship Id="rId7" Type="http://schemas.openxmlformats.org/officeDocument/2006/relationships/image" Target="../media/image9.png"/><Relationship Id="rId6" Type="http://schemas.openxmlformats.org/officeDocument/2006/relationships/tags" Target="../tags/tag199.xml"/><Relationship Id="rId5" Type="http://schemas.openxmlformats.org/officeDocument/2006/relationships/image" Target="../media/image4.png"/><Relationship Id="rId4" Type="http://schemas.openxmlformats.org/officeDocument/2006/relationships/tags" Target="../tags/tag198.xml"/><Relationship Id="rId3" Type="http://schemas.openxmlformats.org/officeDocument/2006/relationships/image" Target="../media/image8.png"/><Relationship Id="rId2" Type="http://schemas.openxmlformats.org/officeDocument/2006/relationships/tags" Target="../tags/tag197.xml"/><Relationship Id="rId14" Type="http://schemas.openxmlformats.org/officeDocument/2006/relationships/tags" Target="../tags/tag205.xml"/><Relationship Id="rId13" Type="http://schemas.openxmlformats.org/officeDocument/2006/relationships/tags" Target="../tags/tag204.xml"/><Relationship Id="rId12" Type="http://schemas.openxmlformats.org/officeDocument/2006/relationships/tags" Target="../tags/tag203.xml"/><Relationship Id="rId11" Type="http://schemas.openxmlformats.org/officeDocument/2006/relationships/tags" Target="../tags/tag202.xml"/><Relationship Id="rId10" Type="http://schemas.openxmlformats.org/officeDocument/2006/relationships/tags" Target="../tags/tag201.xml"/><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209.xml"/><Relationship Id="rId7" Type="http://schemas.openxmlformats.org/officeDocument/2006/relationships/image" Target="../media/image12.png"/><Relationship Id="rId6" Type="http://schemas.openxmlformats.org/officeDocument/2006/relationships/tags" Target="../tags/tag208.xml"/><Relationship Id="rId5" Type="http://schemas.openxmlformats.org/officeDocument/2006/relationships/image" Target="../media/image11.png"/><Relationship Id="rId4" Type="http://schemas.openxmlformats.org/officeDocument/2006/relationships/tags" Target="../tags/tag207.xml"/><Relationship Id="rId3" Type="http://schemas.openxmlformats.org/officeDocument/2006/relationships/image" Target="../media/image1.png"/><Relationship Id="rId2" Type="http://schemas.openxmlformats.org/officeDocument/2006/relationships/tags" Target="../tags/tag206.xml"/><Relationship Id="rId15" Type="http://schemas.openxmlformats.org/officeDocument/2006/relationships/tags" Target="../tags/tag214.xml"/><Relationship Id="rId14" Type="http://schemas.openxmlformats.org/officeDocument/2006/relationships/tags" Target="../tags/tag213.xml"/><Relationship Id="rId13" Type="http://schemas.openxmlformats.org/officeDocument/2006/relationships/tags" Target="../tags/tag212.xml"/><Relationship Id="rId12" Type="http://schemas.openxmlformats.org/officeDocument/2006/relationships/tags" Target="../tags/tag211.xml"/><Relationship Id="rId11" Type="http://schemas.openxmlformats.org/officeDocument/2006/relationships/image" Target="../media/image13.png"/><Relationship Id="rId10" Type="http://schemas.openxmlformats.org/officeDocument/2006/relationships/tags" Target="../tags/tag210.xml"/><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219.xml"/><Relationship Id="rId8" Type="http://schemas.openxmlformats.org/officeDocument/2006/relationships/image" Target="../media/image5.png"/><Relationship Id="rId7" Type="http://schemas.openxmlformats.org/officeDocument/2006/relationships/tags" Target="../tags/tag218.xml"/><Relationship Id="rId6" Type="http://schemas.openxmlformats.org/officeDocument/2006/relationships/image" Target="../media/image4.png"/><Relationship Id="rId5" Type="http://schemas.openxmlformats.org/officeDocument/2006/relationships/tags" Target="../tags/tag217.xml"/><Relationship Id="rId4" Type="http://schemas.openxmlformats.org/officeDocument/2006/relationships/image" Target="../media/image2.png"/><Relationship Id="rId3" Type="http://schemas.openxmlformats.org/officeDocument/2006/relationships/tags" Target="../tags/tag216.xml"/><Relationship Id="rId21" Type="http://schemas.openxmlformats.org/officeDocument/2006/relationships/tags" Target="../tags/tag227.xml"/><Relationship Id="rId20" Type="http://schemas.openxmlformats.org/officeDocument/2006/relationships/tags" Target="../tags/tag226.xml"/><Relationship Id="rId2" Type="http://schemas.openxmlformats.org/officeDocument/2006/relationships/tags" Target="../tags/tag215.xml"/><Relationship Id="rId19" Type="http://schemas.openxmlformats.org/officeDocument/2006/relationships/tags" Target="../tags/tag225.xml"/><Relationship Id="rId18" Type="http://schemas.openxmlformats.org/officeDocument/2006/relationships/tags" Target="../tags/tag224.xml"/><Relationship Id="rId17" Type="http://schemas.openxmlformats.org/officeDocument/2006/relationships/tags" Target="../tags/tag223.xml"/><Relationship Id="rId16" Type="http://schemas.openxmlformats.org/officeDocument/2006/relationships/image" Target="../media/image16.png"/><Relationship Id="rId15" Type="http://schemas.openxmlformats.org/officeDocument/2006/relationships/tags" Target="../tags/tag222.xml"/><Relationship Id="rId14" Type="http://schemas.openxmlformats.org/officeDocument/2006/relationships/image" Target="../media/image15.png"/><Relationship Id="rId13" Type="http://schemas.openxmlformats.org/officeDocument/2006/relationships/tags" Target="../tags/tag221.xml"/><Relationship Id="rId12" Type="http://schemas.openxmlformats.org/officeDocument/2006/relationships/image" Target="../media/image14.png"/><Relationship Id="rId11" Type="http://schemas.openxmlformats.org/officeDocument/2006/relationships/tags" Target="../tags/tag220.xml"/><Relationship Id="rId10" Type="http://schemas.openxmlformats.org/officeDocument/2006/relationships/image" Target="../media/image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31.xml"/><Relationship Id="rId7" Type="http://schemas.openxmlformats.org/officeDocument/2006/relationships/image" Target="../media/image9.png"/><Relationship Id="rId6" Type="http://schemas.openxmlformats.org/officeDocument/2006/relationships/tags" Target="../tags/tag230.xml"/><Relationship Id="rId5" Type="http://schemas.openxmlformats.org/officeDocument/2006/relationships/image" Target="../media/image4.png"/><Relationship Id="rId4" Type="http://schemas.openxmlformats.org/officeDocument/2006/relationships/tags" Target="../tags/tag229.xml"/><Relationship Id="rId3" Type="http://schemas.openxmlformats.org/officeDocument/2006/relationships/image" Target="../media/image8.png"/><Relationship Id="rId2" Type="http://schemas.openxmlformats.org/officeDocument/2006/relationships/tags" Target="../tags/tag228.xml"/><Relationship Id="rId16" Type="http://schemas.openxmlformats.org/officeDocument/2006/relationships/tags" Target="../tags/tag238.xml"/><Relationship Id="rId15" Type="http://schemas.openxmlformats.org/officeDocument/2006/relationships/tags" Target="../tags/tag237.xml"/><Relationship Id="rId14" Type="http://schemas.openxmlformats.org/officeDocument/2006/relationships/tags" Target="../tags/tag236.xml"/><Relationship Id="rId13" Type="http://schemas.openxmlformats.org/officeDocument/2006/relationships/tags" Target="../tags/tag235.xml"/><Relationship Id="rId12" Type="http://schemas.openxmlformats.org/officeDocument/2006/relationships/tags" Target="../tags/tag234.xml"/><Relationship Id="rId11" Type="http://schemas.openxmlformats.org/officeDocument/2006/relationships/tags" Target="../tags/tag233.xml"/><Relationship Id="rId10" Type="http://schemas.openxmlformats.org/officeDocument/2006/relationships/tags" Target="../tags/tag232.xml"/><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42.xml"/><Relationship Id="rId7" Type="http://schemas.openxmlformats.org/officeDocument/2006/relationships/image" Target="../media/image9.png"/><Relationship Id="rId6" Type="http://schemas.openxmlformats.org/officeDocument/2006/relationships/tags" Target="../tags/tag241.xml"/><Relationship Id="rId5" Type="http://schemas.openxmlformats.org/officeDocument/2006/relationships/image" Target="../media/image4.png"/><Relationship Id="rId4" Type="http://schemas.openxmlformats.org/officeDocument/2006/relationships/tags" Target="../tags/tag240.xml"/><Relationship Id="rId3" Type="http://schemas.openxmlformats.org/officeDocument/2006/relationships/image" Target="../media/image8.png"/><Relationship Id="rId2" Type="http://schemas.openxmlformats.org/officeDocument/2006/relationships/tags" Target="../tags/tag239.xml"/><Relationship Id="rId17" Type="http://schemas.openxmlformats.org/officeDocument/2006/relationships/tags" Target="../tags/tag250.xml"/><Relationship Id="rId16" Type="http://schemas.openxmlformats.org/officeDocument/2006/relationships/tags" Target="../tags/tag249.xml"/><Relationship Id="rId15" Type="http://schemas.openxmlformats.org/officeDocument/2006/relationships/tags" Target="../tags/tag248.xml"/><Relationship Id="rId14" Type="http://schemas.openxmlformats.org/officeDocument/2006/relationships/tags" Target="../tags/tag247.xml"/><Relationship Id="rId13" Type="http://schemas.openxmlformats.org/officeDocument/2006/relationships/tags" Target="../tags/tag246.xml"/><Relationship Id="rId12" Type="http://schemas.openxmlformats.org/officeDocument/2006/relationships/tags" Target="../tags/tag245.xml"/><Relationship Id="rId11" Type="http://schemas.openxmlformats.org/officeDocument/2006/relationships/tags" Target="../tags/tag244.xml"/><Relationship Id="rId10" Type="http://schemas.openxmlformats.org/officeDocument/2006/relationships/tags" Target="../tags/tag243.xml"/><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54.xml"/><Relationship Id="rId7" Type="http://schemas.openxmlformats.org/officeDocument/2006/relationships/image" Target="../media/image9.png"/><Relationship Id="rId6" Type="http://schemas.openxmlformats.org/officeDocument/2006/relationships/tags" Target="../tags/tag253.xml"/><Relationship Id="rId5" Type="http://schemas.openxmlformats.org/officeDocument/2006/relationships/image" Target="../media/image4.png"/><Relationship Id="rId4" Type="http://schemas.openxmlformats.org/officeDocument/2006/relationships/tags" Target="../tags/tag252.xml"/><Relationship Id="rId3" Type="http://schemas.openxmlformats.org/officeDocument/2006/relationships/image" Target="../media/image8.png"/><Relationship Id="rId2" Type="http://schemas.openxmlformats.org/officeDocument/2006/relationships/tags" Target="../tags/tag251.xml"/><Relationship Id="rId13" Type="http://schemas.openxmlformats.org/officeDocument/2006/relationships/tags" Target="../tags/tag258.xml"/><Relationship Id="rId12" Type="http://schemas.openxmlformats.org/officeDocument/2006/relationships/tags" Target="../tags/tag257.xml"/><Relationship Id="rId11" Type="http://schemas.openxmlformats.org/officeDocument/2006/relationships/tags" Target="../tags/tag256.xml"/><Relationship Id="rId10" Type="http://schemas.openxmlformats.org/officeDocument/2006/relationships/tags" Target="../tags/tag255.xml"/><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tags" Target="../tags/tag262.xml"/><Relationship Id="rId7" Type="http://schemas.openxmlformats.org/officeDocument/2006/relationships/image" Target="../media/image4.png"/><Relationship Id="rId6" Type="http://schemas.openxmlformats.org/officeDocument/2006/relationships/tags" Target="../tags/tag261.xml"/><Relationship Id="rId5" Type="http://schemas.openxmlformats.org/officeDocument/2006/relationships/image" Target="../media/image9.png"/><Relationship Id="rId4" Type="http://schemas.openxmlformats.org/officeDocument/2006/relationships/tags" Target="../tags/tag260.xml"/><Relationship Id="rId3" Type="http://schemas.openxmlformats.org/officeDocument/2006/relationships/image" Target="../media/image10.png"/><Relationship Id="rId2" Type="http://schemas.openxmlformats.org/officeDocument/2006/relationships/tags" Target="../tags/tag259.xml"/><Relationship Id="rId12" Type="http://schemas.openxmlformats.org/officeDocument/2006/relationships/tags" Target="../tags/tag265.xml"/><Relationship Id="rId11" Type="http://schemas.openxmlformats.org/officeDocument/2006/relationships/tags" Target="../tags/tag264.xml"/><Relationship Id="rId10" Type="http://schemas.openxmlformats.org/officeDocument/2006/relationships/tags" Target="../tags/tag263.xml"/><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69.xml"/><Relationship Id="rId7" Type="http://schemas.openxmlformats.org/officeDocument/2006/relationships/image" Target="../media/image9.png"/><Relationship Id="rId6" Type="http://schemas.openxmlformats.org/officeDocument/2006/relationships/tags" Target="../tags/tag268.xml"/><Relationship Id="rId5" Type="http://schemas.openxmlformats.org/officeDocument/2006/relationships/image" Target="../media/image4.png"/><Relationship Id="rId4" Type="http://schemas.openxmlformats.org/officeDocument/2006/relationships/tags" Target="../tags/tag267.xml"/><Relationship Id="rId3" Type="http://schemas.openxmlformats.org/officeDocument/2006/relationships/image" Target="../media/image8.png"/><Relationship Id="rId2" Type="http://schemas.openxmlformats.org/officeDocument/2006/relationships/tags" Target="../tags/tag266.xml"/><Relationship Id="rId13" Type="http://schemas.openxmlformats.org/officeDocument/2006/relationships/tags" Target="../tags/tag273.xml"/><Relationship Id="rId12" Type="http://schemas.openxmlformats.org/officeDocument/2006/relationships/tags" Target="../tags/tag272.xml"/><Relationship Id="rId11" Type="http://schemas.openxmlformats.org/officeDocument/2006/relationships/tags" Target="../tags/tag271.xml"/><Relationship Id="rId10" Type="http://schemas.openxmlformats.org/officeDocument/2006/relationships/tags" Target="../tags/tag270.xml"/><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9" Type="http://schemas.openxmlformats.org/officeDocument/2006/relationships/image" Target="../media/image10.png"/><Relationship Id="rId8" Type="http://schemas.openxmlformats.org/officeDocument/2006/relationships/tags" Target="../tags/tag277.xml"/><Relationship Id="rId7" Type="http://schemas.openxmlformats.org/officeDocument/2006/relationships/image" Target="../media/image9.png"/><Relationship Id="rId6" Type="http://schemas.openxmlformats.org/officeDocument/2006/relationships/tags" Target="../tags/tag276.xml"/><Relationship Id="rId5" Type="http://schemas.openxmlformats.org/officeDocument/2006/relationships/image" Target="../media/image4.png"/><Relationship Id="rId4" Type="http://schemas.openxmlformats.org/officeDocument/2006/relationships/tags" Target="../tags/tag275.xml"/><Relationship Id="rId3" Type="http://schemas.openxmlformats.org/officeDocument/2006/relationships/image" Target="../media/image8.png"/><Relationship Id="rId2" Type="http://schemas.openxmlformats.org/officeDocument/2006/relationships/tags" Target="../tags/tag274.xml"/><Relationship Id="rId15" Type="http://schemas.openxmlformats.org/officeDocument/2006/relationships/tags" Target="../tags/tag283.xml"/><Relationship Id="rId14" Type="http://schemas.openxmlformats.org/officeDocument/2006/relationships/tags" Target="../tags/tag282.xml"/><Relationship Id="rId13" Type="http://schemas.openxmlformats.org/officeDocument/2006/relationships/tags" Target="../tags/tag281.xml"/><Relationship Id="rId12" Type="http://schemas.openxmlformats.org/officeDocument/2006/relationships/tags" Target="../tags/tag280.xml"/><Relationship Id="rId11" Type="http://schemas.openxmlformats.org/officeDocument/2006/relationships/tags" Target="../tags/tag279.xml"/><Relationship Id="rId10" Type="http://schemas.openxmlformats.org/officeDocument/2006/relationships/tags" Target="../tags/tag278.xml"/><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287.xml"/><Relationship Id="rId7" Type="http://schemas.openxmlformats.org/officeDocument/2006/relationships/image" Target="../media/image4.png"/><Relationship Id="rId6" Type="http://schemas.openxmlformats.org/officeDocument/2006/relationships/tags" Target="../tags/tag286.xml"/><Relationship Id="rId5" Type="http://schemas.openxmlformats.org/officeDocument/2006/relationships/image" Target="../media/image3.png"/><Relationship Id="rId4" Type="http://schemas.openxmlformats.org/officeDocument/2006/relationships/tags" Target="../tags/tag285.xml"/><Relationship Id="rId3" Type="http://schemas.openxmlformats.org/officeDocument/2006/relationships/image" Target="../media/image2.png"/><Relationship Id="rId21" Type="http://schemas.openxmlformats.org/officeDocument/2006/relationships/tags" Target="../tags/tag296.xml"/><Relationship Id="rId20" Type="http://schemas.openxmlformats.org/officeDocument/2006/relationships/tags" Target="../tags/tag295.xml"/><Relationship Id="rId2" Type="http://schemas.openxmlformats.org/officeDocument/2006/relationships/tags" Target="../tags/tag284.xml"/><Relationship Id="rId19" Type="http://schemas.openxmlformats.org/officeDocument/2006/relationships/tags" Target="../tags/tag294.xml"/><Relationship Id="rId18" Type="http://schemas.openxmlformats.org/officeDocument/2006/relationships/tags" Target="../tags/tag293.xml"/><Relationship Id="rId17" Type="http://schemas.openxmlformats.org/officeDocument/2006/relationships/tags" Target="../tags/tag292.xml"/><Relationship Id="rId16" Type="http://schemas.openxmlformats.org/officeDocument/2006/relationships/image" Target="../media/image15.png"/><Relationship Id="rId15" Type="http://schemas.openxmlformats.org/officeDocument/2006/relationships/tags" Target="../tags/tag291.xml"/><Relationship Id="rId14" Type="http://schemas.openxmlformats.org/officeDocument/2006/relationships/tags" Target="../tags/tag290.xml"/><Relationship Id="rId13" Type="http://schemas.openxmlformats.org/officeDocument/2006/relationships/image" Target="../media/image7.png"/><Relationship Id="rId12" Type="http://schemas.openxmlformats.org/officeDocument/2006/relationships/tags" Target="../tags/tag289.xml"/><Relationship Id="rId11" Type="http://schemas.openxmlformats.org/officeDocument/2006/relationships/image" Target="../media/image6.png"/><Relationship Id="rId10" Type="http://schemas.openxmlformats.org/officeDocument/2006/relationships/tags" Target="../tags/tag288.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标题幻灯片">
    <p:bg>
      <p:bgRef idx="1001">
        <a:schemeClr val="bg2"/>
      </p:bgRef>
    </p:bg>
    <p:spTree>
      <p:nvGrpSpPr>
        <p:cNvPr id="1" name=""/>
        <p:cNvGrpSpPr/>
        <p:nvPr/>
      </p:nvGrpSpPr>
      <p:grpSpPr>
        <a:xfrm>
          <a:off x="0" y="0"/>
          <a:ext cx="0" cy="0"/>
          <a:chOff x="0" y="0"/>
          <a:chExt cx="0" cy="0"/>
        </a:xfrm>
      </p:grpSpPr>
      <p:pic>
        <p:nvPicPr>
          <p:cNvPr id="14" name="图片 13"/>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7" name="图片 16"/>
          <p:cNvPicPr>
            <a:picLocks noChangeAspect="1"/>
          </p:cNvPicPr>
          <p:nvPr>
            <p:custDataLst>
              <p:tags r:id="rId4"/>
            </p:custDataLst>
          </p:nvPr>
        </p:nvPicPr>
        <p:blipFill>
          <a:blip r:embed="rId5"/>
          <a:stretch>
            <a:fillRect/>
          </a:stretch>
        </p:blipFill>
        <p:spPr>
          <a:xfrm>
            <a:off x="5583373" y="3735256"/>
            <a:ext cx="6608637" cy="3121423"/>
          </a:xfrm>
          <a:prstGeom prst="rect">
            <a:avLst/>
          </a:prstGeom>
        </p:spPr>
      </p:pic>
      <p:pic>
        <p:nvPicPr>
          <p:cNvPr id="13" name="图片 12"/>
          <p:cNvPicPr>
            <a:picLocks noChangeAspect="1"/>
          </p:cNvPicPr>
          <p:nvPr>
            <p:custDataLst>
              <p:tags r:id="rId6"/>
            </p:custDataLst>
          </p:nvPr>
        </p:nvPicPr>
        <p:blipFill>
          <a:blip r:embed="rId7"/>
          <a:stretch>
            <a:fillRect/>
          </a:stretch>
        </p:blipFill>
        <p:spPr>
          <a:xfrm>
            <a:off x="6937941" y="428883"/>
            <a:ext cx="5255207" cy="5712447"/>
          </a:xfrm>
          <a:prstGeom prst="rect">
            <a:avLst/>
          </a:prstGeom>
        </p:spPr>
      </p:pic>
      <p:pic>
        <p:nvPicPr>
          <p:cNvPr id="20" name="图片 19"/>
          <p:cNvPicPr>
            <a:picLocks noChangeAspect="1"/>
          </p:cNvPicPr>
          <p:nvPr>
            <p:custDataLst>
              <p:tags r:id="rId8"/>
            </p:custDataLst>
          </p:nvPr>
        </p:nvPicPr>
        <p:blipFill>
          <a:blip r:embed="rId9"/>
          <a:stretch>
            <a:fillRect/>
          </a:stretch>
        </p:blipFill>
        <p:spPr>
          <a:xfrm>
            <a:off x="-18801" y="341173"/>
            <a:ext cx="12211346" cy="4273666"/>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a:off x="3893185" y="1385570"/>
            <a:ext cx="8298180" cy="3797935"/>
          </a:xfrm>
          <a:prstGeom prst="rect">
            <a:avLst/>
          </a:prstGeom>
        </p:spPr>
      </p:pic>
      <p:pic>
        <p:nvPicPr>
          <p:cNvPr id="11" name="图片 10" descr="图片包含 游戏机&#10;&#10;描述已自动生成"/>
          <p:cNvPicPr>
            <a:picLocks noChangeAspect="1"/>
          </p:cNvPicPr>
          <p:nvPr>
            <p:custDataLst>
              <p:tags r:id="rId12"/>
            </p:custDataLst>
          </p:nvPr>
        </p:nvPicPr>
        <p:blipFill rotWithShape="1">
          <a:blip r:embed="rId13">
            <a:alphaModFix amt="74000"/>
          </a:blip>
          <a:srcRect/>
          <a:stretch>
            <a:fillRect/>
          </a:stretch>
        </p:blipFill>
        <p:spPr>
          <a:xfrm flipH="1">
            <a:off x="4946072" y="2605666"/>
            <a:ext cx="7245927" cy="3720128"/>
          </a:xfrm>
          <a:prstGeom prst="rect">
            <a:avLst/>
          </a:prstGeom>
        </p:spPr>
      </p:pic>
      <p:pic>
        <p:nvPicPr>
          <p:cNvPr id="10" name="图片 9"/>
          <p:cNvPicPr>
            <a:picLocks noChangeAspect="1"/>
          </p:cNvPicPr>
          <p:nvPr>
            <p:custDataLst>
              <p:tags r:id="rId14"/>
            </p:custDataLst>
          </p:nvPr>
        </p:nvPicPr>
        <p:blipFill>
          <a:blip r:embed="rId15"/>
          <a:stretch>
            <a:fillRect/>
          </a:stretch>
        </p:blipFill>
        <p:spPr>
          <a:xfrm flipH="1">
            <a:off x="9490710" y="-1270"/>
            <a:ext cx="2702560" cy="2921635"/>
          </a:xfrm>
          <a:prstGeom prst="rect">
            <a:avLst/>
          </a:prstGeom>
        </p:spPr>
      </p:pic>
      <p:sp>
        <p:nvSpPr>
          <p:cNvPr id="9" name="标题"/>
          <p:cNvSpPr txBox="1">
            <a:spLocks noGrp="1"/>
          </p:cNvSpPr>
          <p:nvPr>
            <p:ph type="title" idx="3" hasCustomPrompt="1"/>
            <p:custDataLst>
              <p:tags r:id="rId16"/>
            </p:custDataLst>
          </p:nvPr>
        </p:nvSpPr>
        <p:spPr>
          <a:xfrm>
            <a:off x="967995" y="1674496"/>
            <a:ext cx="5968766" cy="1638180"/>
          </a:xfrm>
          <a:prstGeom prst="rect">
            <a:avLst/>
          </a:prstGeom>
          <a:noFill/>
        </p:spPr>
        <p:txBody>
          <a:bodyPr wrap="square" lIns="0" tIns="0" rIns="0" bIns="0" rtlCol="0" anchor="b" anchorCtr="0">
            <a:normAutofit/>
          </a:bodyPr>
          <a:lstStyle>
            <a:lvl1pPr marL="0" marR="0" lvl="0" algn="l" defTabSz="914400" rtl="0" eaLnBrk="1" fontAlgn="auto" latinLnBrk="0" hangingPunct="1">
              <a:lnSpc>
                <a:spcPts val="7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7000"/>
              </a:lnSpc>
              <a:buClrTx/>
              <a:buSzTx/>
              <a:buFontTx/>
            </a:pPr>
            <a:r>
              <a:rPr dirty="0">
                <a:sym typeface="+mn-ea"/>
              </a:rPr>
              <a:t>单击此处编辑标题</a:t>
            </a:r>
            <a:endParaRPr dirty="0">
              <a:sym typeface="+mn-ea"/>
            </a:endParaRPr>
          </a:p>
        </p:txBody>
      </p:sp>
      <p:sp>
        <p:nvSpPr>
          <p:cNvPr id="8" name="署名"/>
          <p:cNvSpPr txBox="1">
            <a:spLocks noGrp="1"/>
          </p:cNvSpPr>
          <p:nvPr>
            <p:ph type="body" idx="2" hasCustomPrompt="1"/>
            <p:custDataLst>
              <p:tags r:id="rId17"/>
            </p:custDataLst>
          </p:nvPr>
        </p:nvSpPr>
        <p:spPr>
          <a:xfrm>
            <a:off x="967995" y="3545324"/>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8"/>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0"/>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9" name="正文"/>
          <p:cNvSpPr>
            <a:spLocks noGrp="1"/>
          </p:cNvSpPr>
          <p:nvPr>
            <p:ph idx="3"/>
            <p:custDataLst>
              <p:tags r:id="rId10"/>
            </p:custDataLst>
          </p:nvPr>
        </p:nvSpPr>
        <p:spPr>
          <a:xfrm>
            <a:off x="694800" y="1490400"/>
            <a:ext cx="10796400" cy="475920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8806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4"/>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545" y="452008"/>
            <a:ext cx="12211346" cy="4273666"/>
          </a:xfrm>
          <a:prstGeom prst="rect">
            <a:avLst/>
          </a:prstGeom>
        </p:spPr>
      </p:pic>
      <p:pic>
        <p:nvPicPr>
          <p:cNvPr id="9" name="图片 8"/>
          <p:cNvPicPr>
            <a:picLocks noChangeAspect="1"/>
          </p:cNvPicPr>
          <p:nvPr>
            <p:custDataLst>
              <p:tags r:id="rId6"/>
            </p:custDataLst>
          </p:nvPr>
        </p:nvPicPr>
        <p:blipFill>
          <a:blip r:embed="rId7"/>
          <a:stretch>
            <a:fillRect/>
          </a:stretch>
        </p:blipFill>
        <p:spPr>
          <a:xfrm>
            <a:off x="8809958" y="761573"/>
            <a:ext cx="3383573" cy="3450635"/>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5583373" y="3735256"/>
            <a:ext cx="6608637" cy="3121423"/>
          </a:xfrm>
          <a:prstGeom prst="rect">
            <a:avLst/>
          </a:prstGeom>
        </p:spPr>
      </p:pic>
      <p:pic>
        <p:nvPicPr>
          <p:cNvPr id="7" name="图片 6"/>
          <p:cNvPicPr>
            <a:picLocks noChangeAspect="1"/>
          </p:cNvPicPr>
          <p:nvPr>
            <p:custDataLst>
              <p:tags r:id="rId10"/>
            </p:custDataLst>
          </p:nvPr>
        </p:nvPicPr>
        <p:blipFill>
          <a:blip r:embed="rId11"/>
          <a:stretch>
            <a:fillRect/>
          </a:stretch>
        </p:blipFill>
        <p:spPr>
          <a:xfrm flipH="1">
            <a:off x="10302240" y="-1270"/>
            <a:ext cx="1891030" cy="2044700"/>
          </a:xfrm>
          <a:prstGeom prst="rect">
            <a:avLst/>
          </a:prstGeom>
        </p:spPr>
      </p:pic>
      <p:sp>
        <p:nvSpPr>
          <p:cNvPr id="6" name="标题"/>
          <p:cNvSpPr txBox="1">
            <a:spLocks noGrp="1"/>
          </p:cNvSpPr>
          <p:nvPr>
            <p:ph type="title" idx="1" hasCustomPrompt="1"/>
            <p:custDataLst>
              <p:tags r:id="rId12"/>
            </p:custDataLst>
          </p:nvPr>
        </p:nvSpPr>
        <p:spPr>
          <a:xfrm>
            <a:off x="3152458" y="699135"/>
            <a:ext cx="5887085" cy="1085850"/>
          </a:xfrm>
          <a:prstGeom prst="rect">
            <a:avLst/>
          </a:prstGeom>
          <a:noFill/>
        </p:spPr>
        <p:txBody>
          <a:bodyPr vert="horz" wrap="square" lIns="0" tIns="0" rIns="0" bIns="0" rtlCol="0" anchor="ctr" anchorCtr="0">
            <a:normAutofit/>
          </a:bodyPr>
          <a:lstStyle>
            <a:defPPr>
              <a:defRPr lang="zh-CN"/>
            </a:defPPr>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ctr">
              <a:buClrTx/>
              <a:buSzTx/>
              <a:buFontTx/>
            </a:pPr>
            <a:r>
              <a:rPr>
                <a:sym typeface="+mn-ea"/>
              </a:rPr>
              <a:t>编辑标题</a:t>
            </a:r>
            <a:endParaRPr>
              <a:sym typeface="+mn-ea"/>
            </a:endParaRPr>
          </a:p>
        </p:txBody>
      </p:sp>
      <p:sp>
        <p:nvSpPr>
          <p:cNvPr id="3" name="日期占位符 2"/>
          <p:cNvSpPr>
            <a:spLocks noGrp="1"/>
          </p:cNvSpPr>
          <p:nvPr>
            <p:ph type="dt" sz="half" idx="10"/>
            <p:custDataLst>
              <p:tags r:id="rId13"/>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5"/>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7" name="任意多边形: 形状 26"/>
          <p:cNvSpPr/>
          <p:nvPr>
            <p:custDataLst>
              <p:tags r:id="rId2"/>
            </p:custDataLst>
          </p:nvPr>
        </p:nvSpPr>
        <p:spPr>
          <a:xfrm>
            <a:off x="0" y="-1270"/>
            <a:ext cx="12192000" cy="6858000"/>
          </a:xfrm>
          <a:custGeom>
            <a:avLst/>
            <a:gdLst>
              <a:gd name="connsiteX0" fmla="*/ 0 w 3754581"/>
              <a:gd name="connsiteY0" fmla="*/ 0 h 6858000"/>
              <a:gd name="connsiteX1" fmla="*/ 3754581 w 3754581"/>
              <a:gd name="connsiteY1" fmla="*/ 0 h 6858000"/>
              <a:gd name="connsiteX2" fmla="*/ 3754581 w 3754581"/>
              <a:gd name="connsiteY2" fmla="*/ 6858000 h 6858000"/>
              <a:gd name="connsiteX3" fmla="*/ 0 w 375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54581" h="6858000">
                <a:moveTo>
                  <a:pt x="0" y="0"/>
                </a:moveTo>
                <a:lnTo>
                  <a:pt x="3754581" y="0"/>
                </a:lnTo>
                <a:lnTo>
                  <a:pt x="3754581" y="6858000"/>
                </a:lnTo>
                <a:lnTo>
                  <a:pt x="0" y="6858000"/>
                </a:lnTo>
                <a:close/>
              </a:path>
            </a:pathLst>
          </a:custGeom>
          <a:solidFill>
            <a:schemeClr val="bg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Normal" panose="00000500000000000000" pitchFamily="2" charset="-122"/>
            </a:endParaRPr>
          </a:p>
        </p:txBody>
      </p:sp>
      <p:pic>
        <p:nvPicPr>
          <p:cNvPr id="41" name="图片 40"/>
          <p:cNvPicPr>
            <a:picLocks noChangeAspect="1"/>
          </p:cNvPicPr>
          <p:nvPr>
            <p:custDataLst>
              <p:tags r:id="rId3"/>
            </p:custDataLst>
          </p:nvPr>
        </p:nvPicPr>
        <p:blipFill>
          <a:blip r:embed="rId4"/>
          <a:stretch>
            <a:fillRect/>
          </a:stretch>
        </p:blipFill>
        <p:spPr>
          <a:xfrm>
            <a:off x="5583373" y="3735256"/>
            <a:ext cx="6608637" cy="3121423"/>
          </a:xfrm>
          <a:prstGeom prst="rect">
            <a:avLst/>
          </a:prstGeom>
        </p:spPr>
      </p:pic>
      <p:pic>
        <p:nvPicPr>
          <p:cNvPr id="42" name="图片 41"/>
          <p:cNvPicPr>
            <a:picLocks noChangeAspect="1"/>
          </p:cNvPicPr>
          <p:nvPr>
            <p:custDataLst>
              <p:tags r:id="rId5"/>
            </p:custDataLst>
          </p:nvPr>
        </p:nvPicPr>
        <p:blipFill>
          <a:blip r:embed="rId6"/>
          <a:stretch>
            <a:fillRect/>
          </a:stretch>
        </p:blipFill>
        <p:spPr>
          <a:xfrm>
            <a:off x="-9673" y="405130"/>
            <a:ext cx="12211346" cy="4273666"/>
          </a:xfrm>
          <a:prstGeom prst="rect">
            <a:avLst/>
          </a:prstGeom>
        </p:spPr>
      </p:pic>
      <p:pic>
        <p:nvPicPr>
          <p:cNvPr id="43" name="图片 42"/>
          <p:cNvPicPr>
            <a:picLocks noChangeAspect="1"/>
          </p:cNvPicPr>
          <p:nvPr>
            <p:custDataLst>
              <p:tags r:id="rId7"/>
            </p:custDataLst>
          </p:nvPr>
        </p:nvPicPr>
        <p:blipFill>
          <a:blip r:embed="rId8"/>
          <a:stretch>
            <a:fillRect/>
          </a:stretch>
        </p:blipFill>
        <p:spPr>
          <a:xfrm>
            <a:off x="3893307" y="1385469"/>
            <a:ext cx="8644877" cy="3798137"/>
          </a:xfrm>
          <a:prstGeom prst="rect">
            <a:avLst/>
          </a:prstGeom>
        </p:spPr>
      </p:pic>
      <p:pic>
        <p:nvPicPr>
          <p:cNvPr id="44" name="图片 43" descr="图片包含 游戏机&#10;&#10;描述已自动生成"/>
          <p:cNvPicPr>
            <a:picLocks noChangeAspect="1"/>
          </p:cNvPicPr>
          <p:nvPr>
            <p:custDataLst>
              <p:tags r:id="rId9"/>
            </p:custDataLst>
          </p:nvPr>
        </p:nvPicPr>
        <p:blipFill rotWithShape="1">
          <a:blip r:embed="rId10">
            <a:alphaModFix amt="74000"/>
          </a:blip>
          <a:srcRect/>
          <a:stretch>
            <a:fillRect/>
          </a:stretch>
        </p:blipFill>
        <p:spPr>
          <a:xfrm flipH="1">
            <a:off x="4946072" y="2605666"/>
            <a:ext cx="7245927" cy="3720128"/>
          </a:xfrm>
          <a:prstGeom prst="rect">
            <a:avLst/>
          </a:prstGeom>
        </p:spPr>
      </p:pic>
      <p:pic>
        <p:nvPicPr>
          <p:cNvPr id="45" name="图片 44"/>
          <p:cNvPicPr>
            <a:picLocks noChangeAspect="1"/>
          </p:cNvPicPr>
          <p:nvPr>
            <p:custDataLst>
              <p:tags r:id="rId11"/>
            </p:custDataLst>
          </p:nvPr>
        </p:nvPicPr>
        <p:blipFill>
          <a:blip r:embed="rId12"/>
          <a:srcRect/>
          <a:stretch>
            <a:fillRect/>
          </a:stretch>
        </p:blipFill>
        <p:spPr>
          <a:xfrm>
            <a:off x="8925560" y="405130"/>
            <a:ext cx="3262630" cy="3893185"/>
          </a:xfrm>
          <a:custGeom>
            <a:avLst/>
            <a:gdLst>
              <a:gd name="connsiteX0" fmla="*/ 0 w 4188354"/>
              <a:gd name="connsiteY0" fmla="*/ 0 h 4996407"/>
              <a:gd name="connsiteX1" fmla="*/ 4188354 w 4188354"/>
              <a:gd name="connsiteY1" fmla="*/ 0 h 4996407"/>
              <a:gd name="connsiteX2" fmla="*/ 4188354 w 4188354"/>
              <a:gd name="connsiteY2" fmla="*/ 4996407 h 4996407"/>
              <a:gd name="connsiteX3" fmla="*/ 0 w 4188354"/>
              <a:gd name="connsiteY3" fmla="*/ 4996407 h 4996407"/>
            </a:gdLst>
            <a:ahLst/>
            <a:cxnLst>
              <a:cxn ang="0">
                <a:pos x="connsiteX0" y="connsiteY0"/>
              </a:cxn>
              <a:cxn ang="0">
                <a:pos x="connsiteX1" y="connsiteY1"/>
              </a:cxn>
              <a:cxn ang="0">
                <a:pos x="connsiteX2" y="connsiteY2"/>
              </a:cxn>
              <a:cxn ang="0">
                <a:pos x="connsiteX3" y="connsiteY3"/>
              </a:cxn>
            </a:cxnLst>
            <a:rect l="l" t="t" r="r" b="b"/>
            <a:pathLst>
              <a:path w="4188354" h="4996407">
                <a:moveTo>
                  <a:pt x="0" y="0"/>
                </a:moveTo>
                <a:lnTo>
                  <a:pt x="4188354" y="0"/>
                </a:lnTo>
                <a:lnTo>
                  <a:pt x="4188354" y="4996407"/>
                </a:lnTo>
                <a:lnTo>
                  <a:pt x="0" y="4996407"/>
                </a:lnTo>
                <a:close/>
              </a:path>
            </a:pathLst>
          </a:custGeom>
        </p:spPr>
      </p:pic>
      <p:pic>
        <p:nvPicPr>
          <p:cNvPr id="46" name="图片 45"/>
          <p:cNvPicPr>
            <a:picLocks noChangeAspect="1"/>
          </p:cNvPicPr>
          <p:nvPr>
            <p:custDataLst>
              <p:tags r:id="rId13"/>
            </p:custDataLst>
          </p:nvPr>
        </p:nvPicPr>
        <p:blipFill>
          <a:blip r:embed="rId14"/>
          <a:stretch>
            <a:fillRect/>
          </a:stretch>
        </p:blipFill>
        <p:spPr>
          <a:xfrm>
            <a:off x="6096000" y="3978703"/>
            <a:ext cx="6096010" cy="2879297"/>
          </a:xfrm>
          <a:prstGeom prst="rect">
            <a:avLst/>
          </a:prstGeom>
        </p:spPr>
      </p:pic>
      <p:pic>
        <p:nvPicPr>
          <p:cNvPr id="59" name="图片 58"/>
          <p:cNvPicPr>
            <a:picLocks noChangeAspect="1"/>
          </p:cNvPicPr>
          <p:nvPr>
            <p:custDataLst>
              <p:tags r:id="rId15"/>
            </p:custDataLst>
          </p:nvPr>
        </p:nvPicPr>
        <p:blipFill>
          <a:blip r:embed="rId16"/>
          <a:stretch>
            <a:fillRect/>
          </a:stretch>
        </p:blipFill>
        <p:spPr>
          <a:xfrm flipH="1">
            <a:off x="10083165" y="0"/>
            <a:ext cx="2106295" cy="2277745"/>
          </a:xfrm>
          <a:prstGeom prst="rect">
            <a:avLst/>
          </a:prstGeom>
        </p:spPr>
      </p:pic>
      <p:sp>
        <p:nvSpPr>
          <p:cNvPr id="8" name="节编号"/>
          <p:cNvSpPr txBox="1">
            <a:spLocks noGrp="1"/>
          </p:cNvSpPr>
          <p:nvPr>
            <p:ph type="body" idx="2" hasCustomPrompt="1"/>
            <p:custDataLst>
              <p:tags r:id="rId17"/>
            </p:custDataLst>
          </p:nvPr>
        </p:nvSpPr>
        <p:spPr>
          <a:xfrm>
            <a:off x="841375" y="1195070"/>
            <a:ext cx="6826250" cy="1562100"/>
          </a:xfrm>
          <a:prstGeom prst="rect">
            <a:avLst/>
          </a:prstGeom>
          <a:noFill/>
        </p:spPr>
        <p:txBody>
          <a:bodyPr wrap="square" lIns="144145" tIns="0" rIns="0" bIns="0" rtlCol="0" anchor="b" anchorCtr="0">
            <a:normAutofit/>
          </a:bodyPr>
          <a:lstStyle>
            <a:lvl1pPr marL="0" marR="0" algn="l" defTabSz="914400" rtl="0" eaLnBrk="1" fontAlgn="auto" latinLnBrk="0" hangingPunct="1">
              <a:lnSpc>
                <a:spcPts val="8000"/>
              </a:lnSpc>
              <a:buClrTx/>
              <a:buSzTx/>
              <a:buFontTx/>
              <a:buNone/>
              <a:defRPr kumimoji="0" lang="zh-CN" altLang="en-US" sz="36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8000"/>
              </a:lnSpc>
            </a:pPr>
            <a:r>
              <a:rPr>
                <a:sym typeface="+mn-ea"/>
              </a:rPr>
              <a:t>编辑节编号</a:t>
            </a:r>
            <a:endParaRPr>
              <a:sym typeface="+mn-ea"/>
            </a:endParaRPr>
          </a:p>
        </p:txBody>
      </p:sp>
      <p:sp>
        <p:nvSpPr>
          <p:cNvPr id="7" name="标题"/>
          <p:cNvSpPr txBox="1">
            <a:spLocks noGrp="1"/>
          </p:cNvSpPr>
          <p:nvPr>
            <p:ph type="title" idx="1" hasCustomPrompt="1"/>
            <p:custDataLst>
              <p:tags r:id="rId18"/>
            </p:custDataLst>
          </p:nvPr>
        </p:nvSpPr>
        <p:spPr>
          <a:xfrm>
            <a:off x="841375" y="2768600"/>
            <a:ext cx="6826250" cy="2058035"/>
          </a:xfrm>
          <a:prstGeom prst="rect">
            <a:avLst/>
          </a:prstGeom>
          <a:noFill/>
        </p:spPr>
        <p:txBody>
          <a:bodyPr wrap="square" lIns="91440" tIns="45720" rIns="91440" bIns="45720" rtlCol="0" anchor="t" anchorCtr="0">
            <a:normAutofit/>
          </a:bodyPr>
          <a:lstStyle>
            <a:lvl1pPr marL="0" marR="0" lvl="0" algn="l" defTabSz="914400" rtl="0" eaLnBrk="1" fontAlgn="auto" latinLnBrk="0" hangingPunct="1">
              <a:lnSpc>
                <a:spcPct val="100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l">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pic>
        <p:nvPicPr>
          <p:cNvPr id="21" name="图片 20"/>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22" name="图片 21"/>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23" name="图片 22"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24" name="图片 23"/>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1" name="正文"/>
          <p:cNvSpPr>
            <a:spLocks noGrp="1"/>
          </p:cNvSpPr>
          <p:nvPr>
            <p:ph idx="4"/>
            <p:custDataLst>
              <p:tags r:id="rId10"/>
            </p:custDataLst>
          </p:nvPr>
        </p:nvSpPr>
        <p:spPr>
          <a:xfrm>
            <a:off x="6400805" y="1490357"/>
            <a:ext cx="5095870"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正文"/>
          <p:cNvSpPr>
            <a:spLocks noGrp="1"/>
          </p:cNvSpPr>
          <p:nvPr>
            <p:ph idx="3"/>
            <p:custDataLst>
              <p:tags r:id="rId11"/>
            </p:custDataLst>
          </p:nvPr>
        </p:nvSpPr>
        <p:spPr>
          <a:xfrm>
            <a:off x="695324" y="1490357"/>
            <a:ext cx="5089875"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cxnSp>
        <p:nvCxnSpPr>
          <p:cNvPr id="9" name="直接连接符 8"/>
          <p:cNvCxnSpPr/>
          <p:nvPr>
            <p:custDataLst>
              <p:tags r:id="rId12"/>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5" name="日期占位符 4"/>
          <p:cNvSpPr>
            <a:spLocks noGrp="1"/>
          </p:cNvSpPr>
          <p:nvPr>
            <p:ph type="dt" sz="half" idx="10"/>
            <p:custDataLst>
              <p:tags r:id="rId13"/>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6" name="页脚占位符 5"/>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5"/>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3" name="标题 2"/>
          <p:cNvSpPr>
            <a:spLocks noGrp="1"/>
          </p:cNvSpPr>
          <p:nvPr>
            <p:ph type="title"/>
            <p:custDataLst>
              <p:tags r:id="rId1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5" name="正文"/>
          <p:cNvSpPr>
            <a:spLocks noGrp="1"/>
          </p:cNvSpPr>
          <p:nvPr>
            <p:ph idx="6"/>
            <p:custDataLst>
              <p:tags r:id="rId10"/>
            </p:custDataLst>
          </p:nvPr>
        </p:nvSpPr>
        <p:spPr>
          <a:xfrm>
            <a:off x="6235200"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4" name="标题"/>
          <p:cNvSpPr txBox="1">
            <a:spLocks noGrp="1"/>
          </p:cNvSpPr>
          <p:nvPr>
            <p:ph type="title" idx="5"/>
            <p:custDataLst>
              <p:tags r:id="rId11"/>
            </p:custDataLst>
          </p:nvPr>
        </p:nvSpPr>
        <p:spPr>
          <a:xfrm>
            <a:off x="6235200" y="1270000"/>
            <a:ext cx="5259600" cy="398777"/>
          </a:xfrm>
          <a:prstGeom prst="rect">
            <a:avLst/>
          </a:prstGeom>
          <a:noFill/>
          <a:ln>
            <a:noFill/>
            <a:prstDash val="sysDash"/>
          </a:ln>
        </p:spPr>
        <p:txBody>
          <a:bodyPr wrap="square" lIns="0" tIns="0" rIns="0" bIns="0" rtlCol="0" anchor="b">
            <a:normAutofit/>
          </a:bodyPr>
          <a:lstStyle>
            <a:lvl1pPr marL="0" marR="0" algn="l" defTabSz="914400" rtl="0" eaLnBrk="1" fontAlgn="base" latinLnBrk="0" hangingPunct="1">
              <a:lnSpc>
                <a:spcPct val="100000"/>
              </a:lnSpc>
              <a:buClrTx/>
              <a:buSzTx/>
              <a:buFontTx/>
              <a:buNone/>
              <a:defRPr kumimoji="0" lang="zh-CN" altLang="en-US" sz="2000" b="1" i="0" u="none" strike="noStrike" kern="1200" cap="none" spc="0" normalizeH="0" baseline="0" noProof="1" dirty="0">
                <a:solidFill>
                  <a:schemeClr val="dk1">
                    <a:lumMod val="85000"/>
                    <a:lumOff val="15000"/>
                  </a:schemeClr>
                </a:soli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sp>
        <p:nvSpPr>
          <p:cNvPr id="13" name="正文"/>
          <p:cNvSpPr>
            <a:spLocks noGrp="1"/>
          </p:cNvSpPr>
          <p:nvPr>
            <p:ph idx="4"/>
            <p:custDataLst>
              <p:tags r:id="rId12"/>
            </p:custDataLst>
          </p:nvPr>
        </p:nvSpPr>
        <p:spPr>
          <a:xfrm>
            <a:off x="695324"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2" name="标题"/>
          <p:cNvSpPr txBox="1">
            <a:spLocks noGrp="1"/>
          </p:cNvSpPr>
          <p:nvPr>
            <p:ph type="title" idx="3"/>
            <p:custDataLst>
              <p:tags r:id="rId13"/>
            </p:custDataLst>
          </p:nvPr>
        </p:nvSpPr>
        <p:spPr>
          <a:xfrm>
            <a:off x="695324" y="1276801"/>
            <a:ext cx="5255475" cy="398780"/>
          </a:xfrm>
          <a:prstGeom prst="rect">
            <a:avLst/>
          </a:prstGeom>
          <a:noFill/>
          <a:ln>
            <a:noFill/>
            <a:prstDash val="sysDash"/>
          </a:ln>
        </p:spPr>
        <p:txBody>
          <a:bodyPr vert="horz" wrap="square" lIns="0" tIns="0" rIns="0" bIns="0" rtlCol="0" anchor="b" anchorCtr="0">
            <a:normAutofit/>
          </a:bodyPr>
          <a:lstStyle>
            <a:lvl1pPr>
              <a:defRPr sz="2000" spc="0" dirty="0">
                <a:solidFill>
                  <a:schemeClr val="dk1">
                    <a:lumMod val="85000"/>
                    <a:lumOff val="15000"/>
                  </a:schemeClr>
                </a:solidFill>
                <a:sym typeface="+mn-ea"/>
              </a:defRPr>
            </a:lvl1pPr>
          </a:lstStyle>
          <a:p>
            <a:pPr marL="0" marR="0" lvl="0" fontAlgn="base">
              <a:lnSpc>
                <a:spcPct val="100000"/>
              </a:lnSpc>
              <a:buClrTx/>
              <a:buSzTx/>
              <a:buFontTx/>
            </a:pPr>
            <a:r>
              <a:rPr dirty="0">
                <a:sym typeface="+mn-ea"/>
              </a:rPr>
              <a:t>单击此处编辑母版标题样式</a:t>
            </a:r>
            <a:endParaRPr dirty="0">
              <a:sym typeface="+mn-ea"/>
            </a:endParaRPr>
          </a:p>
        </p:txBody>
      </p:sp>
      <p:sp>
        <p:nvSpPr>
          <p:cNvPr id="10" name="标题"/>
          <p:cNvSpPr txBox="1">
            <a:spLocks noGrp="1"/>
          </p:cNvSpPr>
          <p:nvPr>
            <p:ph type="title" idx="1"/>
            <p:custDataLst>
              <p:tags r:id="rId14"/>
            </p:custDataLst>
          </p:nvPr>
        </p:nvSpPr>
        <p:spPr>
          <a:xfrm>
            <a:off x="695324" y="373833"/>
            <a:ext cx="10801351" cy="710565"/>
          </a:xfrm>
          <a:prstGeom prst="rect">
            <a:avLst/>
          </a:prstGeom>
          <a:noFill/>
          <a:ln>
            <a:noFill/>
            <a:prstDash val="sysDash"/>
          </a:ln>
        </p:spPr>
        <p:txBody>
          <a:bodyPr vert="horz" wrap="square" lIns="90170" tIns="46990" rIns="90170" bIns="46990" rtlCol="0" anchor="b" anchorCtr="0">
            <a:normAutofit/>
          </a:bodyPr>
          <a:lstStyle>
            <a:lvl1pPr>
              <a:defRPr dirty="0">
                <a:sym typeface="+mn-ea"/>
              </a:defRPr>
            </a:lvl1pPr>
          </a:lstStyle>
          <a:p>
            <a:pPr lvl="0"/>
            <a:r>
              <a:rPr dirty="0" err="1">
                <a:sym typeface="+mn-ea"/>
              </a:rPr>
              <a:t>单击此处编辑母版标题样式</a:t>
            </a:r>
            <a:endParaRPr dirty="0">
              <a:sym typeface="+mn-ea"/>
            </a:endParaRPr>
          </a:p>
        </p:txBody>
      </p:sp>
      <p:sp>
        <p:nvSpPr>
          <p:cNvPr id="7" name="日期占位符 6"/>
          <p:cNvSpPr>
            <a:spLocks noGrp="1"/>
          </p:cNvSpPr>
          <p:nvPr>
            <p:ph type="dt" sz="half" idx="10"/>
            <p:custDataLst>
              <p:tags r:id="rId15"/>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8" name="页脚占位符 7"/>
          <p:cNvSpPr>
            <a:spLocks noGrp="1"/>
          </p:cNvSpPr>
          <p:nvPr>
            <p:ph type="ftr" sz="quarter" idx="11"/>
            <p:custDataLst>
              <p:tags r:id="rId16"/>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7"/>
            </p:custDataLst>
          </p:nvPr>
        </p:nvSpPr>
        <p:spPr>
          <a:xfrm>
            <a:off x="8610600" y="6356350"/>
            <a:ext cx="2880076"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3" name="日期占位符 2"/>
          <p:cNvSpPr>
            <a:spLocks noGrp="1"/>
          </p:cNvSpPr>
          <p:nvPr>
            <p:ph type="dt" sz="half" idx="10"/>
            <p:custDataLst>
              <p:tags r:id="rId10"/>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2"/>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3"/>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rcRect/>
          <a:stretch>
            <a:fillRect/>
          </a:stretch>
        </p:blipFill>
        <p:spPr>
          <a:xfrm>
            <a:off x="5583555" y="4209415"/>
            <a:ext cx="6608445" cy="2648585"/>
          </a:xfrm>
          <a:prstGeom prst="rect">
            <a:avLst/>
          </a:prstGeom>
        </p:spPr>
      </p:pic>
      <p:pic>
        <p:nvPicPr>
          <p:cNvPr id="18" name="图片 17" descr="图片包含 游戏机&#10;&#10;描述已自动生成"/>
          <p:cNvPicPr>
            <a:picLocks noChangeAspect="1"/>
          </p:cNvPicPr>
          <p:nvPr>
            <p:custDataLst>
              <p:tags r:id="rId4"/>
            </p:custDataLst>
          </p:nvPr>
        </p:nvPicPr>
        <p:blipFill rotWithShape="1">
          <a:blip r:embed="rId5">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7" name="图片 16"/>
          <p:cNvPicPr>
            <a:picLocks noChangeAspect="1"/>
          </p:cNvPicPr>
          <p:nvPr>
            <p:custDataLst>
              <p:tags r:id="rId6"/>
            </p:custDataLst>
          </p:nvPr>
        </p:nvPicPr>
        <p:blipFill>
          <a:blip r:embed="rId7">
            <a:alphaModFix amt="50000"/>
          </a:blip>
          <a:stretch>
            <a:fillRect/>
          </a:stretch>
        </p:blipFill>
        <p:spPr>
          <a:xfrm flipH="1">
            <a:off x="-19050" y="2584450"/>
            <a:ext cx="12211050" cy="4273550"/>
          </a:xfrm>
          <a:prstGeom prst="rect">
            <a:avLst/>
          </a:prstGeom>
        </p:spPr>
      </p:pic>
      <p:pic>
        <p:nvPicPr>
          <p:cNvPr id="16" name="图片 15"/>
          <p:cNvPicPr>
            <a:picLocks noChangeAspect="1"/>
          </p:cNvPicPr>
          <p:nvPr>
            <p:custDataLst>
              <p:tags r:id="rId8"/>
            </p:custDataLst>
          </p:nvPr>
        </p:nvPicPr>
        <p:blipFill>
          <a:blip r:embed="rId9"/>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sp>
        <p:nvSpPr>
          <p:cNvPr id="2" name="日期占位符 1"/>
          <p:cNvSpPr>
            <a:spLocks noGrp="1"/>
          </p:cNvSpPr>
          <p:nvPr>
            <p:ph type="dt" sz="half" idx="10"/>
            <p:custDataLst>
              <p:tags r:id="rId10"/>
            </p:custDataLst>
          </p:nvPr>
        </p:nvSpPr>
        <p:spPr/>
        <p:txBody>
          <a:bodyPr/>
          <a:lstStyle/>
          <a:p>
            <a:fld id="{297C79FE-DCC0-4620-A566-16CA7A0CE41F}" type="datetimeFigureOut">
              <a:rPr lang="zh-CN" altLang="en-US" smtClean="0"/>
            </a:fld>
            <a:endParaRPr lang="zh-CN" altLang="en-US"/>
          </a:p>
        </p:txBody>
      </p:sp>
      <p:sp>
        <p:nvSpPr>
          <p:cNvPr id="3" name="页脚占位符 2"/>
          <p:cNvSpPr>
            <a:spLocks noGrp="1"/>
          </p:cNvSpPr>
          <p:nvPr>
            <p:ph type="ftr" sz="quarter" idx="11"/>
            <p:custDataLst>
              <p:tags r:id="rId11"/>
            </p:custDataLst>
          </p:nvPr>
        </p:nvSpPr>
        <p:spPr/>
        <p:txBody>
          <a:bodyPr/>
          <a:lstStyle/>
          <a:p>
            <a:endParaRPr lang="zh-CN" altLang="en-US"/>
          </a:p>
        </p:txBody>
      </p:sp>
      <p:sp>
        <p:nvSpPr>
          <p:cNvPr id="4" name="灯片编号占位符 3"/>
          <p:cNvSpPr>
            <a:spLocks noGrp="1"/>
          </p:cNvSpPr>
          <p:nvPr>
            <p:ph type="sldNum" sz="quarter" idx="12"/>
            <p:custDataLst>
              <p:tags r:id="rId12"/>
            </p:custDataLst>
          </p:nvPr>
        </p:nvSpPr>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7" name="正文"/>
          <p:cNvSpPr>
            <a:spLocks noGrp="1"/>
          </p:cNvSpPr>
          <p:nvPr>
            <p:ph idx="1"/>
            <p:custDataLst>
              <p:tags r:id="rId10"/>
            </p:custDataLst>
          </p:nvPr>
        </p:nvSpPr>
        <p:spPr>
          <a:xfrm>
            <a:off x="695324" y="355601"/>
            <a:ext cx="10801351" cy="58229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showMasterSp="0" userDrawn="1">
  <p:cSld name="标题和副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cxnSp>
        <p:nvCxnSpPr>
          <p:cNvPr id="8" name="直接连接符 7"/>
          <p:cNvCxnSpPr/>
          <p:nvPr>
            <p:custDataLst>
              <p:tags r:id="rId10"/>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2" hasCustomPrompt="1"/>
            <p:custDataLst>
              <p:tags r:id="rId11"/>
            </p:custDataLst>
          </p:nvPr>
        </p:nvSpPr>
        <p:spPr>
          <a:xfrm>
            <a:off x="694800" y="1153160"/>
            <a:ext cx="10801875" cy="414020"/>
          </a:xfrm>
          <a:prstGeom prst="rect">
            <a:avLst/>
          </a:prstGeom>
          <a:noFill/>
          <a:ln>
            <a:noFill/>
            <a:prstDash val="sysDash"/>
          </a:ln>
        </p:spPr>
        <p:txBody>
          <a:bodyPr wrap="square" tIns="0" bIns="0" rtlCol="0" anchor="b" anchorCtr="0">
            <a:normAutofit/>
          </a:bodyPr>
          <a:lstStyle>
            <a:lvl1pPr marL="0" marR="0" algn="ctr"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dk1">
                    <a:lumMod val="75000"/>
                    <a:lumOff val="25000"/>
                  </a:schemeClr>
                </a:solidFill>
                <a:latin typeface="+mj-ea"/>
                <a:ea typeface="+mj-ea"/>
                <a:cs typeface="MiSans Normal" panose="00000500000000000000" pitchFamily="2" charset="-122"/>
              </a:defRPr>
            </a:lvl1pPr>
          </a:lstStyle>
          <a:p>
            <a:pPr lvl="0" algn="ctr"/>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12"/>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4"/>
            </p:custDataLst>
          </p:nvPr>
        </p:nvSpPr>
        <p:spPr>
          <a:xfrm>
            <a:off x="8610600" y="6356350"/>
            <a:ext cx="28842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showMasterSp="0">
  <p:cSld name="末尾幻灯片">
    <p:bg>
      <p:bgRef idx="1001">
        <a:schemeClr val="bg2"/>
      </p:bgRef>
    </p:bg>
    <p:spTree>
      <p:nvGrpSpPr>
        <p:cNvPr id="1" name=""/>
        <p:cNvGrpSpPr/>
        <p:nvPr/>
      </p:nvGrpSpPr>
      <p:grpSpPr>
        <a:xfrm>
          <a:off x="0" y="0"/>
          <a:ext cx="0" cy="0"/>
          <a:chOff x="0" y="0"/>
          <a:chExt cx="0" cy="0"/>
        </a:xfrm>
      </p:grpSpPr>
      <p:pic>
        <p:nvPicPr>
          <p:cNvPr id="17" name="图片 16"/>
          <p:cNvPicPr>
            <a:picLocks noChangeAspect="1"/>
          </p:cNvPicPr>
          <p:nvPr>
            <p:custDataLst>
              <p:tags r:id="rId2"/>
            </p:custDataLst>
          </p:nvPr>
        </p:nvPicPr>
        <p:blipFill>
          <a:blip r:embed="rId3"/>
          <a:stretch>
            <a:fillRect/>
          </a:stretch>
        </p:blipFill>
        <p:spPr>
          <a:xfrm>
            <a:off x="5583373" y="3735256"/>
            <a:ext cx="6608637" cy="3121423"/>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6937941" y="428883"/>
            <a:ext cx="5255207" cy="5712447"/>
          </a:xfrm>
          <a:prstGeom prst="rect">
            <a:avLst/>
          </a:prstGeom>
        </p:spPr>
      </p:pic>
      <p:pic>
        <p:nvPicPr>
          <p:cNvPr id="20" name="图片 19"/>
          <p:cNvPicPr>
            <a:picLocks noChangeAspect="1"/>
          </p:cNvPicPr>
          <p:nvPr>
            <p:custDataLst>
              <p:tags r:id="rId6"/>
            </p:custDataLst>
          </p:nvPr>
        </p:nvPicPr>
        <p:blipFill>
          <a:blip r:embed="rId7"/>
          <a:stretch>
            <a:fillRect/>
          </a:stretch>
        </p:blipFill>
        <p:spPr>
          <a:xfrm>
            <a:off x="-18801" y="341173"/>
            <a:ext cx="12211346" cy="4273666"/>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3893185" y="1385570"/>
            <a:ext cx="8298180" cy="3797935"/>
          </a:xfrm>
          <a:prstGeom prst="rect">
            <a:avLst/>
          </a:prstGeom>
        </p:spPr>
      </p:pic>
      <p:pic>
        <p:nvPicPr>
          <p:cNvPr id="10" name="图片 9" descr="图片包含 游戏机&#10;&#10;描述已自动生成"/>
          <p:cNvPicPr>
            <a:picLocks noChangeAspect="1"/>
          </p:cNvPicPr>
          <p:nvPr>
            <p:custDataLst>
              <p:tags r:id="rId10"/>
            </p:custDataLst>
          </p:nvPr>
        </p:nvPicPr>
        <p:blipFill rotWithShape="1">
          <a:blip r:embed="rId11">
            <a:alphaModFix amt="74000"/>
          </a:blip>
          <a:srcRect/>
          <a:stretch>
            <a:fillRect/>
          </a:stretch>
        </p:blipFill>
        <p:spPr>
          <a:xfrm flipH="1">
            <a:off x="4946072" y="2605666"/>
            <a:ext cx="7245927" cy="3720128"/>
          </a:xfrm>
          <a:prstGeom prst="rect">
            <a:avLst/>
          </a:prstGeom>
        </p:spPr>
      </p:pic>
      <p:pic>
        <p:nvPicPr>
          <p:cNvPr id="9" name="图片 8"/>
          <p:cNvPicPr>
            <a:picLocks noChangeAspect="1"/>
          </p:cNvPicPr>
          <p:nvPr>
            <p:custDataLst>
              <p:tags r:id="rId12"/>
            </p:custDataLst>
          </p:nvPr>
        </p:nvPicPr>
        <p:blipFill>
          <a:blip r:embed="rId13"/>
          <a:stretch>
            <a:fillRect/>
          </a:stretch>
        </p:blipFill>
        <p:spPr>
          <a:xfrm flipH="1">
            <a:off x="9490710" y="-1270"/>
            <a:ext cx="2702560" cy="2921635"/>
          </a:xfrm>
          <a:prstGeom prst="rect">
            <a:avLst/>
          </a:prstGeom>
        </p:spPr>
      </p:pic>
      <p:pic>
        <p:nvPicPr>
          <p:cNvPr id="22" name="图片 21"/>
          <p:cNvPicPr>
            <a:picLocks noChangeAspect="1"/>
          </p:cNvPicPr>
          <p:nvPr>
            <p:custDataLst>
              <p:tags r:id="rId14"/>
            </p:custDataLst>
          </p:nvPr>
        </p:nvPicPr>
        <p:blipFill>
          <a:blip r:embed="rId3">
            <a:alphaModFix amt="75000"/>
          </a:blip>
          <a:stretch>
            <a:fillRect/>
          </a:stretch>
        </p:blipFill>
        <p:spPr>
          <a:xfrm flipH="1">
            <a:off x="0" y="3735070"/>
            <a:ext cx="6608445" cy="3121660"/>
          </a:xfrm>
          <a:prstGeom prst="rect">
            <a:avLst/>
          </a:prstGeom>
        </p:spPr>
      </p:pic>
      <p:pic>
        <p:nvPicPr>
          <p:cNvPr id="23" name="图片 22"/>
          <p:cNvPicPr>
            <a:picLocks noChangeAspect="1"/>
          </p:cNvPicPr>
          <p:nvPr>
            <p:custDataLst>
              <p:tags r:id="rId15"/>
            </p:custDataLst>
          </p:nvPr>
        </p:nvPicPr>
        <p:blipFill>
          <a:blip r:embed="rId16"/>
          <a:stretch>
            <a:fillRect/>
          </a:stretch>
        </p:blipFill>
        <p:spPr>
          <a:xfrm flipH="1">
            <a:off x="-19050" y="3978910"/>
            <a:ext cx="6096000" cy="2879090"/>
          </a:xfrm>
          <a:prstGeom prst="rect">
            <a:avLst/>
          </a:prstGeom>
        </p:spPr>
      </p:pic>
      <p:sp>
        <p:nvSpPr>
          <p:cNvPr id="8" name="标题"/>
          <p:cNvSpPr txBox="1">
            <a:spLocks noGrp="1"/>
          </p:cNvSpPr>
          <p:nvPr>
            <p:ph type="title" idx="2" hasCustomPrompt="1"/>
            <p:custDataLst>
              <p:tags r:id="rId17"/>
            </p:custDataLst>
          </p:nvPr>
        </p:nvSpPr>
        <p:spPr>
          <a:xfrm>
            <a:off x="968400" y="1674000"/>
            <a:ext cx="5968800" cy="1638000"/>
          </a:xfrm>
          <a:prstGeom prst="rect">
            <a:avLst/>
          </a:prstGeom>
          <a:noFill/>
          <a:ln>
            <a:noFill/>
            <a:prstDash val="sysDash"/>
          </a:ln>
        </p:spPr>
        <p:txBody>
          <a:bodyPr vert="horz" wrap="square" lIns="0" tIns="0" rIns="0" bIns="0" rtlCol="0" anchor="b" anchorCtr="0">
            <a:normAutofit/>
          </a:bodyPr>
          <a:lstStyle>
            <a:lvl1pPr>
              <a:defRPr sz="5400" b="0" spc="0" dirty="0">
                <a:sym typeface="+mn-ea"/>
              </a:defRPr>
            </a:lvl1pPr>
          </a:lstStyle>
          <a:p>
            <a:pPr marL="0" marR="0" lvl="0" indent="0" fontAlgn="auto">
              <a:lnSpc>
                <a:spcPts val="7000"/>
              </a:lnSpc>
              <a:buClrTx/>
              <a:buSzTx/>
              <a:buFontTx/>
            </a:pPr>
            <a:r>
              <a:rPr dirty="0">
                <a:sym typeface="+mn-ea"/>
              </a:rPr>
              <a:t>单击编辑标题</a:t>
            </a:r>
            <a:endParaRPr dirty="0">
              <a:sym typeface="+mn-ea"/>
            </a:endParaRPr>
          </a:p>
        </p:txBody>
      </p:sp>
      <p:sp>
        <p:nvSpPr>
          <p:cNvPr id="7" name="署名"/>
          <p:cNvSpPr txBox="1">
            <a:spLocks noGrp="1"/>
          </p:cNvSpPr>
          <p:nvPr>
            <p:ph type="body" idx="1" hasCustomPrompt="1"/>
            <p:custDataLst>
              <p:tags r:id="rId18"/>
            </p:custDataLst>
          </p:nvPr>
        </p:nvSpPr>
        <p:spPr>
          <a:xfrm>
            <a:off x="964974" y="3534410"/>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showMasterSp="0" userDrawn="1">
  <p:cSld name="标题幻灯片">
    <p:spTree>
      <p:nvGrpSpPr>
        <p:cNvPr id="1" name=""/>
        <p:cNvGrpSpPr/>
        <p:nvPr/>
      </p:nvGrpSpPr>
      <p:grpSpPr>
        <a:xfrm>
          <a:off x="0" y="0"/>
          <a:ext cx="0" cy="0"/>
          <a:chOff x="0" y="0"/>
          <a:chExt cx="0" cy="0"/>
        </a:xfrm>
      </p:grpSpPr>
      <p:pic>
        <p:nvPicPr>
          <p:cNvPr id="14" name="图片 13"/>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7" name="图片 16"/>
          <p:cNvPicPr>
            <a:picLocks noChangeAspect="1"/>
          </p:cNvPicPr>
          <p:nvPr>
            <p:custDataLst>
              <p:tags r:id="rId4"/>
            </p:custDataLst>
          </p:nvPr>
        </p:nvPicPr>
        <p:blipFill>
          <a:blip r:embed="rId5"/>
          <a:stretch>
            <a:fillRect/>
          </a:stretch>
        </p:blipFill>
        <p:spPr>
          <a:xfrm>
            <a:off x="5583373" y="3735256"/>
            <a:ext cx="6608637" cy="3121423"/>
          </a:xfrm>
          <a:prstGeom prst="rect">
            <a:avLst/>
          </a:prstGeom>
        </p:spPr>
      </p:pic>
      <p:pic>
        <p:nvPicPr>
          <p:cNvPr id="13" name="图片 12"/>
          <p:cNvPicPr>
            <a:picLocks noChangeAspect="1"/>
          </p:cNvPicPr>
          <p:nvPr>
            <p:custDataLst>
              <p:tags r:id="rId6"/>
            </p:custDataLst>
          </p:nvPr>
        </p:nvPicPr>
        <p:blipFill>
          <a:blip r:embed="rId7"/>
          <a:stretch>
            <a:fillRect/>
          </a:stretch>
        </p:blipFill>
        <p:spPr>
          <a:xfrm>
            <a:off x="6937941" y="428883"/>
            <a:ext cx="5255207" cy="5712447"/>
          </a:xfrm>
          <a:prstGeom prst="rect">
            <a:avLst/>
          </a:prstGeom>
        </p:spPr>
      </p:pic>
      <p:pic>
        <p:nvPicPr>
          <p:cNvPr id="20" name="图片 19"/>
          <p:cNvPicPr>
            <a:picLocks noChangeAspect="1"/>
          </p:cNvPicPr>
          <p:nvPr>
            <p:custDataLst>
              <p:tags r:id="rId8"/>
            </p:custDataLst>
          </p:nvPr>
        </p:nvPicPr>
        <p:blipFill>
          <a:blip r:embed="rId9"/>
          <a:stretch>
            <a:fillRect/>
          </a:stretch>
        </p:blipFill>
        <p:spPr>
          <a:xfrm>
            <a:off x="-18801" y="341173"/>
            <a:ext cx="12211346" cy="4273666"/>
          </a:xfrm>
          <a:prstGeom prst="rect">
            <a:avLst/>
          </a:prstGeom>
        </p:spPr>
      </p:pic>
      <p:pic>
        <p:nvPicPr>
          <p:cNvPr id="12" name="图片 11"/>
          <p:cNvPicPr>
            <a:picLocks noChangeAspect="1"/>
          </p:cNvPicPr>
          <p:nvPr>
            <p:custDataLst>
              <p:tags r:id="rId10"/>
            </p:custDataLst>
          </p:nvPr>
        </p:nvPicPr>
        <p:blipFill>
          <a:blip r:embed="rId11"/>
          <a:stretch>
            <a:fillRect/>
          </a:stretch>
        </p:blipFill>
        <p:spPr>
          <a:xfrm>
            <a:off x="3893185" y="1385570"/>
            <a:ext cx="8298180" cy="3797935"/>
          </a:xfrm>
          <a:prstGeom prst="rect">
            <a:avLst/>
          </a:prstGeom>
        </p:spPr>
      </p:pic>
      <p:pic>
        <p:nvPicPr>
          <p:cNvPr id="11" name="图片 10" descr="图片包含 游戏机&#10;&#10;描述已自动生成"/>
          <p:cNvPicPr>
            <a:picLocks noChangeAspect="1"/>
          </p:cNvPicPr>
          <p:nvPr>
            <p:custDataLst>
              <p:tags r:id="rId12"/>
            </p:custDataLst>
          </p:nvPr>
        </p:nvPicPr>
        <p:blipFill rotWithShape="1">
          <a:blip r:embed="rId13">
            <a:alphaModFix amt="74000"/>
          </a:blip>
          <a:srcRect/>
          <a:stretch>
            <a:fillRect/>
          </a:stretch>
        </p:blipFill>
        <p:spPr>
          <a:xfrm flipH="1">
            <a:off x="4946072" y="2605666"/>
            <a:ext cx="7245927" cy="3720128"/>
          </a:xfrm>
          <a:prstGeom prst="rect">
            <a:avLst/>
          </a:prstGeom>
        </p:spPr>
      </p:pic>
      <p:pic>
        <p:nvPicPr>
          <p:cNvPr id="10" name="图片 9"/>
          <p:cNvPicPr>
            <a:picLocks noChangeAspect="1"/>
          </p:cNvPicPr>
          <p:nvPr>
            <p:custDataLst>
              <p:tags r:id="rId14"/>
            </p:custDataLst>
          </p:nvPr>
        </p:nvPicPr>
        <p:blipFill>
          <a:blip r:embed="rId15"/>
          <a:stretch>
            <a:fillRect/>
          </a:stretch>
        </p:blipFill>
        <p:spPr>
          <a:xfrm flipH="1">
            <a:off x="9490710" y="-1270"/>
            <a:ext cx="2702560" cy="2921635"/>
          </a:xfrm>
          <a:prstGeom prst="rect">
            <a:avLst/>
          </a:prstGeom>
        </p:spPr>
      </p:pic>
      <p:sp>
        <p:nvSpPr>
          <p:cNvPr id="9" name="标题"/>
          <p:cNvSpPr txBox="1">
            <a:spLocks noGrp="1"/>
          </p:cNvSpPr>
          <p:nvPr>
            <p:ph type="title" idx="3" hasCustomPrompt="1"/>
            <p:custDataLst>
              <p:tags r:id="rId16"/>
            </p:custDataLst>
          </p:nvPr>
        </p:nvSpPr>
        <p:spPr>
          <a:xfrm>
            <a:off x="967995" y="1674496"/>
            <a:ext cx="5968766" cy="1638180"/>
          </a:xfrm>
          <a:prstGeom prst="rect">
            <a:avLst/>
          </a:prstGeom>
          <a:noFill/>
        </p:spPr>
        <p:txBody>
          <a:bodyPr wrap="square" lIns="0" tIns="0" rIns="0" bIns="0" rtlCol="0" anchor="b" anchorCtr="0">
            <a:normAutofit/>
          </a:bodyPr>
          <a:lstStyle>
            <a:lvl1pPr marL="0" marR="0" lvl="0" algn="l" defTabSz="914400" rtl="0" eaLnBrk="1" fontAlgn="auto" latinLnBrk="0" hangingPunct="1">
              <a:lnSpc>
                <a:spcPts val="7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7000"/>
              </a:lnSpc>
              <a:buClrTx/>
              <a:buSzTx/>
              <a:buFontTx/>
            </a:pPr>
            <a:r>
              <a:rPr dirty="0">
                <a:sym typeface="+mn-ea"/>
              </a:rPr>
              <a:t>单击此处编辑标题</a:t>
            </a:r>
            <a:endParaRPr dirty="0">
              <a:sym typeface="+mn-ea"/>
            </a:endParaRPr>
          </a:p>
        </p:txBody>
      </p:sp>
      <p:sp>
        <p:nvSpPr>
          <p:cNvPr id="8" name="署名"/>
          <p:cNvSpPr txBox="1">
            <a:spLocks noGrp="1"/>
          </p:cNvSpPr>
          <p:nvPr>
            <p:ph type="body" idx="2" hasCustomPrompt="1"/>
            <p:custDataLst>
              <p:tags r:id="rId17"/>
            </p:custDataLst>
          </p:nvPr>
        </p:nvSpPr>
        <p:spPr>
          <a:xfrm>
            <a:off x="967995" y="3545324"/>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8"/>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19"/>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0"/>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showMasterSp="0" userDrawn="1">
  <p:cSld name="标题和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9" name="正文"/>
          <p:cNvSpPr>
            <a:spLocks noGrp="1"/>
          </p:cNvSpPr>
          <p:nvPr>
            <p:ph idx="3"/>
            <p:custDataLst>
              <p:tags r:id="rId10"/>
            </p:custDataLst>
          </p:nvPr>
        </p:nvSpPr>
        <p:spPr>
          <a:xfrm>
            <a:off x="694800" y="1490400"/>
            <a:ext cx="10796400" cy="475920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600" y="6356350"/>
            <a:ext cx="28806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4"/>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pic>
        <p:nvPicPr>
          <p:cNvPr id="11" name="图片 10"/>
          <p:cNvPicPr>
            <a:picLocks noChangeAspect="1"/>
          </p:cNvPicPr>
          <p:nvPr>
            <p:custDataLst>
              <p:tags r:id="rId2"/>
            </p:custDataLst>
          </p:nvPr>
        </p:nvPicPr>
        <p:blipFill>
          <a:blip r:embed="rId3"/>
          <a:stretch>
            <a:fillRect/>
          </a:stretch>
        </p:blipFill>
        <p:spPr>
          <a:xfrm>
            <a:off x="-7635" y="3744714"/>
            <a:ext cx="6626926" cy="3121423"/>
          </a:xfrm>
          <a:prstGeom prst="rect">
            <a:avLst/>
          </a:prstGeom>
        </p:spPr>
      </p:pic>
      <p:pic>
        <p:nvPicPr>
          <p:cNvPr id="10" name="图片 9"/>
          <p:cNvPicPr>
            <a:picLocks noChangeAspect="1"/>
          </p:cNvPicPr>
          <p:nvPr>
            <p:custDataLst>
              <p:tags r:id="rId4"/>
            </p:custDataLst>
          </p:nvPr>
        </p:nvPicPr>
        <p:blipFill>
          <a:blip r:embed="rId5"/>
          <a:stretch>
            <a:fillRect/>
          </a:stretch>
        </p:blipFill>
        <p:spPr>
          <a:xfrm>
            <a:off x="-545" y="452008"/>
            <a:ext cx="12211346" cy="4273666"/>
          </a:xfrm>
          <a:prstGeom prst="rect">
            <a:avLst/>
          </a:prstGeom>
        </p:spPr>
      </p:pic>
      <p:pic>
        <p:nvPicPr>
          <p:cNvPr id="9" name="图片 8"/>
          <p:cNvPicPr>
            <a:picLocks noChangeAspect="1"/>
          </p:cNvPicPr>
          <p:nvPr>
            <p:custDataLst>
              <p:tags r:id="rId6"/>
            </p:custDataLst>
          </p:nvPr>
        </p:nvPicPr>
        <p:blipFill>
          <a:blip r:embed="rId7"/>
          <a:stretch>
            <a:fillRect/>
          </a:stretch>
        </p:blipFill>
        <p:spPr>
          <a:xfrm>
            <a:off x="8809958" y="761573"/>
            <a:ext cx="3383573" cy="3450635"/>
          </a:xfrm>
          <a:prstGeom prst="rect">
            <a:avLst/>
          </a:prstGeom>
        </p:spPr>
      </p:pic>
      <p:pic>
        <p:nvPicPr>
          <p:cNvPr id="8" name="图片 7"/>
          <p:cNvPicPr>
            <a:picLocks noChangeAspect="1"/>
          </p:cNvPicPr>
          <p:nvPr>
            <p:custDataLst>
              <p:tags r:id="rId8"/>
            </p:custDataLst>
          </p:nvPr>
        </p:nvPicPr>
        <p:blipFill>
          <a:blip r:embed="rId9"/>
          <a:stretch>
            <a:fillRect/>
          </a:stretch>
        </p:blipFill>
        <p:spPr>
          <a:xfrm>
            <a:off x="5583373" y="3735256"/>
            <a:ext cx="6608637" cy="3121423"/>
          </a:xfrm>
          <a:prstGeom prst="rect">
            <a:avLst/>
          </a:prstGeom>
        </p:spPr>
      </p:pic>
      <p:pic>
        <p:nvPicPr>
          <p:cNvPr id="7" name="图片 6"/>
          <p:cNvPicPr>
            <a:picLocks noChangeAspect="1"/>
          </p:cNvPicPr>
          <p:nvPr>
            <p:custDataLst>
              <p:tags r:id="rId10"/>
            </p:custDataLst>
          </p:nvPr>
        </p:nvPicPr>
        <p:blipFill>
          <a:blip r:embed="rId11"/>
          <a:stretch>
            <a:fillRect/>
          </a:stretch>
        </p:blipFill>
        <p:spPr>
          <a:xfrm flipH="1">
            <a:off x="10302240" y="-1270"/>
            <a:ext cx="1891030" cy="2044700"/>
          </a:xfrm>
          <a:prstGeom prst="rect">
            <a:avLst/>
          </a:prstGeom>
        </p:spPr>
      </p:pic>
      <p:sp>
        <p:nvSpPr>
          <p:cNvPr id="6" name="标题"/>
          <p:cNvSpPr txBox="1">
            <a:spLocks noGrp="1"/>
          </p:cNvSpPr>
          <p:nvPr>
            <p:ph type="title" idx="1" hasCustomPrompt="1"/>
            <p:custDataLst>
              <p:tags r:id="rId12"/>
            </p:custDataLst>
          </p:nvPr>
        </p:nvSpPr>
        <p:spPr>
          <a:xfrm>
            <a:off x="3152458" y="699135"/>
            <a:ext cx="5887085" cy="1085850"/>
          </a:xfrm>
          <a:prstGeom prst="rect">
            <a:avLst/>
          </a:prstGeom>
          <a:noFill/>
        </p:spPr>
        <p:txBody>
          <a:bodyPr vert="horz" wrap="square" lIns="0" tIns="0" rIns="0" bIns="0" rtlCol="0" anchor="ctr" anchorCtr="0">
            <a:normAutofit/>
          </a:bodyPr>
          <a:lstStyle>
            <a:defPPr>
              <a:defRPr lang="zh-CN"/>
            </a:defPPr>
            <a:lvl1pPr marL="0" marR="0" lvl="0" algn="ctr" defTabSz="914400" rtl="0" eaLnBrk="1" fontAlgn="auto" latinLnBrk="0" hangingPunct="1">
              <a:lnSpc>
                <a:spcPct val="100000"/>
              </a:lnSpc>
              <a:buClrTx/>
              <a:buSzTx/>
              <a:buFontTx/>
              <a:buNone/>
              <a:defRPr kumimoji="0" lang="zh-CN" altLang="en-US" sz="60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ctr">
              <a:buClrTx/>
              <a:buSzTx/>
              <a:buFontTx/>
            </a:pPr>
            <a:r>
              <a:rPr>
                <a:sym typeface="+mn-ea"/>
              </a:rPr>
              <a:t>编辑标题</a:t>
            </a:r>
            <a:endParaRPr>
              <a:sym typeface="+mn-ea"/>
            </a:endParaRPr>
          </a:p>
        </p:txBody>
      </p:sp>
      <p:sp>
        <p:nvSpPr>
          <p:cNvPr id="3" name="日期占位符 2"/>
          <p:cNvSpPr>
            <a:spLocks noGrp="1"/>
          </p:cNvSpPr>
          <p:nvPr>
            <p:ph type="dt" sz="half" idx="10"/>
            <p:custDataLst>
              <p:tags r:id="rId13"/>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4" name="页脚占位符 3"/>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5"/>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showMasterSp="0">
  <p:cSld name="节标题">
    <p:spTree>
      <p:nvGrpSpPr>
        <p:cNvPr id="1" name=""/>
        <p:cNvGrpSpPr/>
        <p:nvPr/>
      </p:nvGrpSpPr>
      <p:grpSpPr>
        <a:xfrm>
          <a:off x="0" y="0"/>
          <a:ext cx="0" cy="0"/>
          <a:chOff x="0" y="0"/>
          <a:chExt cx="0" cy="0"/>
        </a:xfrm>
      </p:grpSpPr>
      <p:sp>
        <p:nvSpPr>
          <p:cNvPr id="27" name="任意多边形: 形状 26"/>
          <p:cNvSpPr/>
          <p:nvPr>
            <p:custDataLst>
              <p:tags r:id="rId2"/>
            </p:custDataLst>
          </p:nvPr>
        </p:nvSpPr>
        <p:spPr>
          <a:xfrm>
            <a:off x="0" y="-1270"/>
            <a:ext cx="12192000" cy="6858000"/>
          </a:xfrm>
          <a:custGeom>
            <a:avLst/>
            <a:gdLst>
              <a:gd name="connsiteX0" fmla="*/ 0 w 3754581"/>
              <a:gd name="connsiteY0" fmla="*/ 0 h 6858000"/>
              <a:gd name="connsiteX1" fmla="*/ 3754581 w 3754581"/>
              <a:gd name="connsiteY1" fmla="*/ 0 h 6858000"/>
              <a:gd name="connsiteX2" fmla="*/ 3754581 w 3754581"/>
              <a:gd name="connsiteY2" fmla="*/ 6858000 h 6858000"/>
              <a:gd name="connsiteX3" fmla="*/ 0 w 375458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754581" h="6858000">
                <a:moveTo>
                  <a:pt x="0" y="0"/>
                </a:moveTo>
                <a:lnTo>
                  <a:pt x="3754581" y="0"/>
                </a:lnTo>
                <a:lnTo>
                  <a:pt x="3754581" y="6858000"/>
                </a:lnTo>
                <a:lnTo>
                  <a:pt x="0" y="6858000"/>
                </a:lnTo>
                <a:close/>
              </a:path>
            </a:pathLst>
          </a:custGeom>
          <a:solidFill>
            <a:schemeClr val="bg2"/>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chemeClr val="lt1"/>
              </a:solidFill>
              <a:cs typeface="MiSans Normal" panose="00000500000000000000" pitchFamily="2" charset="-122"/>
            </a:endParaRPr>
          </a:p>
        </p:txBody>
      </p:sp>
      <p:pic>
        <p:nvPicPr>
          <p:cNvPr id="41" name="图片 40"/>
          <p:cNvPicPr>
            <a:picLocks noChangeAspect="1"/>
          </p:cNvPicPr>
          <p:nvPr>
            <p:custDataLst>
              <p:tags r:id="rId3"/>
            </p:custDataLst>
          </p:nvPr>
        </p:nvPicPr>
        <p:blipFill>
          <a:blip r:embed="rId4"/>
          <a:stretch>
            <a:fillRect/>
          </a:stretch>
        </p:blipFill>
        <p:spPr>
          <a:xfrm>
            <a:off x="5583373" y="3735256"/>
            <a:ext cx="6608637" cy="3121423"/>
          </a:xfrm>
          <a:prstGeom prst="rect">
            <a:avLst/>
          </a:prstGeom>
        </p:spPr>
      </p:pic>
      <p:pic>
        <p:nvPicPr>
          <p:cNvPr id="42" name="图片 41"/>
          <p:cNvPicPr>
            <a:picLocks noChangeAspect="1"/>
          </p:cNvPicPr>
          <p:nvPr>
            <p:custDataLst>
              <p:tags r:id="rId5"/>
            </p:custDataLst>
          </p:nvPr>
        </p:nvPicPr>
        <p:blipFill>
          <a:blip r:embed="rId6"/>
          <a:stretch>
            <a:fillRect/>
          </a:stretch>
        </p:blipFill>
        <p:spPr>
          <a:xfrm>
            <a:off x="-9673" y="405130"/>
            <a:ext cx="12211346" cy="4273666"/>
          </a:xfrm>
          <a:prstGeom prst="rect">
            <a:avLst/>
          </a:prstGeom>
        </p:spPr>
      </p:pic>
      <p:pic>
        <p:nvPicPr>
          <p:cNvPr id="43" name="图片 42"/>
          <p:cNvPicPr>
            <a:picLocks noChangeAspect="1"/>
          </p:cNvPicPr>
          <p:nvPr>
            <p:custDataLst>
              <p:tags r:id="rId7"/>
            </p:custDataLst>
          </p:nvPr>
        </p:nvPicPr>
        <p:blipFill>
          <a:blip r:embed="rId8"/>
          <a:stretch>
            <a:fillRect/>
          </a:stretch>
        </p:blipFill>
        <p:spPr>
          <a:xfrm>
            <a:off x="3893307" y="1385469"/>
            <a:ext cx="8644877" cy="3798137"/>
          </a:xfrm>
          <a:prstGeom prst="rect">
            <a:avLst/>
          </a:prstGeom>
        </p:spPr>
      </p:pic>
      <p:pic>
        <p:nvPicPr>
          <p:cNvPr id="44" name="图片 43" descr="图片包含 游戏机&#10;&#10;描述已自动生成"/>
          <p:cNvPicPr>
            <a:picLocks noChangeAspect="1"/>
          </p:cNvPicPr>
          <p:nvPr>
            <p:custDataLst>
              <p:tags r:id="rId9"/>
            </p:custDataLst>
          </p:nvPr>
        </p:nvPicPr>
        <p:blipFill rotWithShape="1">
          <a:blip r:embed="rId10">
            <a:alphaModFix amt="74000"/>
          </a:blip>
          <a:srcRect/>
          <a:stretch>
            <a:fillRect/>
          </a:stretch>
        </p:blipFill>
        <p:spPr>
          <a:xfrm flipH="1">
            <a:off x="4946072" y="2605666"/>
            <a:ext cx="7245927" cy="3720128"/>
          </a:xfrm>
          <a:prstGeom prst="rect">
            <a:avLst/>
          </a:prstGeom>
        </p:spPr>
      </p:pic>
      <p:pic>
        <p:nvPicPr>
          <p:cNvPr id="45" name="图片 44"/>
          <p:cNvPicPr>
            <a:picLocks noChangeAspect="1"/>
          </p:cNvPicPr>
          <p:nvPr>
            <p:custDataLst>
              <p:tags r:id="rId11"/>
            </p:custDataLst>
          </p:nvPr>
        </p:nvPicPr>
        <p:blipFill>
          <a:blip r:embed="rId12"/>
          <a:srcRect/>
          <a:stretch>
            <a:fillRect/>
          </a:stretch>
        </p:blipFill>
        <p:spPr>
          <a:xfrm>
            <a:off x="8925560" y="405130"/>
            <a:ext cx="3262630" cy="3893185"/>
          </a:xfrm>
          <a:custGeom>
            <a:avLst/>
            <a:gdLst>
              <a:gd name="connsiteX0" fmla="*/ 0 w 4188354"/>
              <a:gd name="connsiteY0" fmla="*/ 0 h 4996407"/>
              <a:gd name="connsiteX1" fmla="*/ 4188354 w 4188354"/>
              <a:gd name="connsiteY1" fmla="*/ 0 h 4996407"/>
              <a:gd name="connsiteX2" fmla="*/ 4188354 w 4188354"/>
              <a:gd name="connsiteY2" fmla="*/ 4996407 h 4996407"/>
              <a:gd name="connsiteX3" fmla="*/ 0 w 4188354"/>
              <a:gd name="connsiteY3" fmla="*/ 4996407 h 4996407"/>
            </a:gdLst>
            <a:ahLst/>
            <a:cxnLst>
              <a:cxn ang="0">
                <a:pos x="connsiteX0" y="connsiteY0"/>
              </a:cxn>
              <a:cxn ang="0">
                <a:pos x="connsiteX1" y="connsiteY1"/>
              </a:cxn>
              <a:cxn ang="0">
                <a:pos x="connsiteX2" y="connsiteY2"/>
              </a:cxn>
              <a:cxn ang="0">
                <a:pos x="connsiteX3" y="connsiteY3"/>
              </a:cxn>
            </a:cxnLst>
            <a:rect l="l" t="t" r="r" b="b"/>
            <a:pathLst>
              <a:path w="4188354" h="4996407">
                <a:moveTo>
                  <a:pt x="0" y="0"/>
                </a:moveTo>
                <a:lnTo>
                  <a:pt x="4188354" y="0"/>
                </a:lnTo>
                <a:lnTo>
                  <a:pt x="4188354" y="4996407"/>
                </a:lnTo>
                <a:lnTo>
                  <a:pt x="0" y="4996407"/>
                </a:lnTo>
                <a:close/>
              </a:path>
            </a:pathLst>
          </a:custGeom>
        </p:spPr>
      </p:pic>
      <p:pic>
        <p:nvPicPr>
          <p:cNvPr id="46" name="图片 45"/>
          <p:cNvPicPr>
            <a:picLocks noChangeAspect="1"/>
          </p:cNvPicPr>
          <p:nvPr>
            <p:custDataLst>
              <p:tags r:id="rId13"/>
            </p:custDataLst>
          </p:nvPr>
        </p:nvPicPr>
        <p:blipFill>
          <a:blip r:embed="rId14"/>
          <a:stretch>
            <a:fillRect/>
          </a:stretch>
        </p:blipFill>
        <p:spPr>
          <a:xfrm>
            <a:off x="6096000" y="3978703"/>
            <a:ext cx="6096010" cy="2879297"/>
          </a:xfrm>
          <a:prstGeom prst="rect">
            <a:avLst/>
          </a:prstGeom>
        </p:spPr>
      </p:pic>
      <p:pic>
        <p:nvPicPr>
          <p:cNvPr id="59" name="图片 58"/>
          <p:cNvPicPr>
            <a:picLocks noChangeAspect="1"/>
          </p:cNvPicPr>
          <p:nvPr>
            <p:custDataLst>
              <p:tags r:id="rId15"/>
            </p:custDataLst>
          </p:nvPr>
        </p:nvPicPr>
        <p:blipFill>
          <a:blip r:embed="rId16"/>
          <a:stretch>
            <a:fillRect/>
          </a:stretch>
        </p:blipFill>
        <p:spPr>
          <a:xfrm flipH="1">
            <a:off x="10083165" y="0"/>
            <a:ext cx="2106295" cy="2277745"/>
          </a:xfrm>
          <a:prstGeom prst="rect">
            <a:avLst/>
          </a:prstGeom>
        </p:spPr>
      </p:pic>
      <p:sp>
        <p:nvSpPr>
          <p:cNvPr id="8" name="节编号"/>
          <p:cNvSpPr txBox="1">
            <a:spLocks noGrp="1"/>
          </p:cNvSpPr>
          <p:nvPr>
            <p:ph type="body" idx="2" hasCustomPrompt="1"/>
            <p:custDataLst>
              <p:tags r:id="rId17"/>
            </p:custDataLst>
          </p:nvPr>
        </p:nvSpPr>
        <p:spPr>
          <a:xfrm>
            <a:off x="841375" y="1195070"/>
            <a:ext cx="6826250" cy="1562100"/>
          </a:xfrm>
          <a:prstGeom prst="rect">
            <a:avLst/>
          </a:prstGeom>
          <a:noFill/>
        </p:spPr>
        <p:txBody>
          <a:bodyPr wrap="square" lIns="144145" tIns="0" rIns="0" bIns="0" rtlCol="0" anchor="b" anchorCtr="0">
            <a:normAutofit/>
          </a:bodyPr>
          <a:lstStyle>
            <a:lvl1pPr marL="0" marR="0" algn="l" defTabSz="914400" rtl="0" eaLnBrk="1" fontAlgn="auto" latinLnBrk="0" hangingPunct="1">
              <a:lnSpc>
                <a:spcPts val="8000"/>
              </a:lnSpc>
              <a:buClrTx/>
              <a:buSzTx/>
              <a:buFontTx/>
              <a:buNone/>
              <a:defRPr kumimoji="0" lang="zh-CN" altLang="en-US" sz="36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indent="0" algn="l" fontAlgn="auto">
              <a:lnSpc>
                <a:spcPts val="8000"/>
              </a:lnSpc>
            </a:pPr>
            <a:r>
              <a:rPr>
                <a:sym typeface="+mn-ea"/>
              </a:rPr>
              <a:t>编辑节编号</a:t>
            </a:r>
            <a:endParaRPr>
              <a:sym typeface="+mn-ea"/>
            </a:endParaRPr>
          </a:p>
        </p:txBody>
      </p:sp>
      <p:sp>
        <p:nvSpPr>
          <p:cNvPr id="7" name="标题"/>
          <p:cNvSpPr txBox="1">
            <a:spLocks noGrp="1"/>
          </p:cNvSpPr>
          <p:nvPr>
            <p:ph type="title" idx="1" hasCustomPrompt="1"/>
            <p:custDataLst>
              <p:tags r:id="rId18"/>
            </p:custDataLst>
          </p:nvPr>
        </p:nvSpPr>
        <p:spPr>
          <a:xfrm>
            <a:off x="841375" y="2768600"/>
            <a:ext cx="6826250" cy="2058035"/>
          </a:xfrm>
          <a:prstGeom prst="rect">
            <a:avLst/>
          </a:prstGeom>
          <a:noFill/>
        </p:spPr>
        <p:txBody>
          <a:bodyPr wrap="square" lIns="91440" tIns="45720" rIns="91440" bIns="45720" rtlCol="0" anchor="t" anchorCtr="0">
            <a:normAutofit/>
          </a:bodyPr>
          <a:lstStyle>
            <a:lvl1pPr marL="0" marR="0" lvl="0" algn="l" defTabSz="914400" rtl="0" eaLnBrk="1" fontAlgn="auto" latinLnBrk="0" hangingPunct="1">
              <a:lnSpc>
                <a:spcPct val="100000"/>
              </a:lnSpc>
              <a:buClrTx/>
              <a:buSzTx/>
              <a:buFontTx/>
              <a:buNone/>
              <a:defRPr kumimoji="0" lang="zh-CN" altLang="en-US" sz="5400" b="0" i="0" u="none" strike="noStrike" kern="1200" cap="none" spc="0" normalizeH="0" baseline="0" noProof="1" dirty="0">
                <a:solidFill>
                  <a:schemeClr val="accent1"/>
                </a:solidFill>
                <a:latin typeface="+mj-ea"/>
                <a:ea typeface="+mj-ea"/>
                <a:cs typeface="MiSans Normal" panose="00000500000000000000" pitchFamily="2" charset="-122"/>
                <a:sym typeface="+mn-ea"/>
              </a:defRPr>
            </a:lvl1pPr>
          </a:lstStyle>
          <a:p>
            <a:pPr lvl="0" algn="l">
              <a:buClrTx/>
              <a:buSzTx/>
              <a:buFontTx/>
            </a:pPr>
            <a:r>
              <a:rPr>
                <a:sym typeface="+mn-ea"/>
              </a:rPr>
              <a:t>单击此处编辑标题</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showMasterSp="0" userDrawn="1">
  <p:cSld name="两栏内容">
    <p:spTree>
      <p:nvGrpSpPr>
        <p:cNvPr id="1" name=""/>
        <p:cNvGrpSpPr/>
        <p:nvPr/>
      </p:nvGrpSpPr>
      <p:grpSpPr>
        <a:xfrm>
          <a:off x="0" y="0"/>
          <a:ext cx="0" cy="0"/>
          <a:chOff x="0" y="0"/>
          <a:chExt cx="0" cy="0"/>
        </a:xfrm>
      </p:grpSpPr>
      <p:pic>
        <p:nvPicPr>
          <p:cNvPr id="21" name="图片 20"/>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22" name="图片 21"/>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23" name="图片 22"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24" name="图片 23"/>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1" name="正文"/>
          <p:cNvSpPr>
            <a:spLocks noGrp="1"/>
          </p:cNvSpPr>
          <p:nvPr>
            <p:ph idx="4"/>
            <p:custDataLst>
              <p:tags r:id="rId10"/>
            </p:custDataLst>
          </p:nvPr>
        </p:nvSpPr>
        <p:spPr>
          <a:xfrm>
            <a:off x="6400805" y="1490357"/>
            <a:ext cx="5095870"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 name="正文"/>
          <p:cNvSpPr>
            <a:spLocks noGrp="1"/>
          </p:cNvSpPr>
          <p:nvPr>
            <p:ph idx="3"/>
            <p:custDataLst>
              <p:tags r:id="rId11"/>
            </p:custDataLst>
          </p:nvPr>
        </p:nvSpPr>
        <p:spPr>
          <a:xfrm>
            <a:off x="695324" y="1490357"/>
            <a:ext cx="5089875" cy="4688193"/>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cxnSp>
        <p:nvCxnSpPr>
          <p:cNvPr id="9" name="直接连接符 8"/>
          <p:cNvCxnSpPr/>
          <p:nvPr>
            <p:custDataLst>
              <p:tags r:id="rId12"/>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5" name="日期占位符 4"/>
          <p:cNvSpPr>
            <a:spLocks noGrp="1"/>
          </p:cNvSpPr>
          <p:nvPr>
            <p:ph type="dt" sz="half" idx="10"/>
            <p:custDataLst>
              <p:tags r:id="rId13"/>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6" name="页脚占位符 5"/>
          <p:cNvSpPr>
            <a:spLocks noGrp="1"/>
          </p:cNvSpPr>
          <p:nvPr>
            <p:ph type="ftr" sz="quarter" idx="11"/>
            <p:custDataLst>
              <p:tags r:id="rId14"/>
            </p:custDataLst>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custDataLst>
              <p:tags r:id="rId15"/>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3" name="标题 2"/>
          <p:cNvSpPr>
            <a:spLocks noGrp="1"/>
          </p:cNvSpPr>
          <p:nvPr>
            <p:ph type="title"/>
            <p:custDataLst>
              <p:tags r:id="rId16"/>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showMasterSp="0" userDrawn="1">
  <p:cSld name="比较">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15" name="正文"/>
          <p:cNvSpPr>
            <a:spLocks noGrp="1"/>
          </p:cNvSpPr>
          <p:nvPr>
            <p:ph idx="6"/>
            <p:custDataLst>
              <p:tags r:id="rId10"/>
            </p:custDataLst>
          </p:nvPr>
        </p:nvSpPr>
        <p:spPr>
          <a:xfrm>
            <a:off x="6235200"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4" name="标题"/>
          <p:cNvSpPr txBox="1">
            <a:spLocks noGrp="1"/>
          </p:cNvSpPr>
          <p:nvPr>
            <p:ph type="title" idx="5"/>
            <p:custDataLst>
              <p:tags r:id="rId11"/>
            </p:custDataLst>
          </p:nvPr>
        </p:nvSpPr>
        <p:spPr>
          <a:xfrm>
            <a:off x="6235200" y="1270000"/>
            <a:ext cx="5259600" cy="398777"/>
          </a:xfrm>
          <a:prstGeom prst="rect">
            <a:avLst/>
          </a:prstGeom>
          <a:noFill/>
          <a:ln>
            <a:noFill/>
            <a:prstDash val="sysDash"/>
          </a:ln>
        </p:spPr>
        <p:txBody>
          <a:bodyPr wrap="square" lIns="0" tIns="0" rIns="0" bIns="0" rtlCol="0" anchor="b">
            <a:normAutofit/>
          </a:bodyPr>
          <a:lstStyle>
            <a:lvl1pPr marL="0" marR="0" algn="l" defTabSz="914400" rtl="0" eaLnBrk="1" fontAlgn="base" latinLnBrk="0" hangingPunct="1">
              <a:lnSpc>
                <a:spcPct val="100000"/>
              </a:lnSpc>
              <a:buClrTx/>
              <a:buSzTx/>
              <a:buFontTx/>
              <a:buNone/>
              <a:defRPr kumimoji="0" lang="zh-CN" altLang="en-US" sz="2000" b="1" i="0" u="none" strike="noStrike" kern="1200" cap="none" spc="0" normalizeH="0" baseline="0" noProof="1" dirty="0">
                <a:solidFill>
                  <a:schemeClr val="dk1">
                    <a:lumMod val="85000"/>
                    <a:lumOff val="15000"/>
                  </a:schemeClr>
                </a:solidFill>
                <a:latin typeface="+mj-ea"/>
                <a:ea typeface="+mj-ea"/>
                <a:cs typeface="MiSans Normal" panose="00000500000000000000" pitchFamily="2" charset="-122"/>
              </a:defRPr>
            </a:lvl1pPr>
          </a:lstStyle>
          <a:p>
            <a:pPr lvl="0"/>
            <a:r>
              <a:rPr dirty="0">
                <a:sym typeface="+mn-ea"/>
              </a:rPr>
              <a:t>单击此处编辑母版标题样式</a:t>
            </a:r>
            <a:endParaRPr dirty="0">
              <a:sym typeface="+mn-ea"/>
            </a:endParaRPr>
          </a:p>
        </p:txBody>
      </p:sp>
      <p:sp>
        <p:nvSpPr>
          <p:cNvPr id="13" name="正文"/>
          <p:cNvSpPr>
            <a:spLocks noGrp="1"/>
          </p:cNvSpPr>
          <p:nvPr>
            <p:ph idx="4"/>
            <p:custDataLst>
              <p:tags r:id="rId12"/>
            </p:custDataLst>
          </p:nvPr>
        </p:nvSpPr>
        <p:spPr>
          <a:xfrm>
            <a:off x="695324" y="1854000"/>
            <a:ext cx="5255476" cy="43245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2" name="标题"/>
          <p:cNvSpPr txBox="1">
            <a:spLocks noGrp="1"/>
          </p:cNvSpPr>
          <p:nvPr>
            <p:ph type="title" idx="3"/>
            <p:custDataLst>
              <p:tags r:id="rId13"/>
            </p:custDataLst>
          </p:nvPr>
        </p:nvSpPr>
        <p:spPr>
          <a:xfrm>
            <a:off x="695324" y="1276801"/>
            <a:ext cx="5255475" cy="398780"/>
          </a:xfrm>
          <a:prstGeom prst="rect">
            <a:avLst/>
          </a:prstGeom>
          <a:noFill/>
          <a:ln>
            <a:noFill/>
            <a:prstDash val="sysDash"/>
          </a:ln>
        </p:spPr>
        <p:txBody>
          <a:bodyPr vert="horz" wrap="square" lIns="0" tIns="0" rIns="0" bIns="0" rtlCol="0" anchor="b" anchorCtr="0">
            <a:normAutofit/>
          </a:bodyPr>
          <a:lstStyle>
            <a:lvl1pPr>
              <a:defRPr sz="2000" spc="0" dirty="0">
                <a:solidFill>
                  <a:schemeClr val="dk1">
                    <a:lumMod val="85000"/>
                    <a:lumOff val="15000"/>
                  </a:schemeClr>
                </a:solidFill>
                <a:sym typeface="+mn-ea"/>
              </a:defRPr>
            </a:lvl1pPr>
          </a:lstStyle>
          <a:p>
            <a:pPr marL="0" marR="0" lvl="0" fontAlgn="base">
              <a:lnSpc>
                <a:spcPct val="100000"/>
              </a:lnSpc>
              <a:buClrTx/>
              <a:buSzTx/>
              <a:buFontTx/>
            </a:pPr>
            <a:r>
              <a:rPr dirty="0">
                <a:sym typeface="+mn-ea"/>
              </a:rPr>
              <a:t>单击此处编辑母版标题样式</a:t>
            </a:r>
            <a:endParaRPr dirty="0">
              <a:sym typeface="+mn-ea"/>
            </a:endParaRPr>
          </a:p>
        </p:txBody>
      </p:sp>
      <p:sp>
        <p:nvSpPr>
          <p:cNvPr id="10" name="标题"/>
          <p:cNvSpPr txBox="1">
            <a:spLocks noGrp="1"/>
          </p:cNvSpPr>
          <p:nvPr>
            <p:ph type="title" idx="1"/>
            <p:custDataLst>
              <p:tags r:id="rId14"/>
            </p:custDataLst>
          </p:nvPr>
        </p:nvSpPr>
        <p:spPr>
          <a:xfrm>
            <a:off x="695324" y="373833"/>
            <a:ext cx="10801351" cy="710565"/>
          </a:xfrm>
          <a:prstGeom prst="rect">
            <a:avLst/>
          </a:prstGeom>
          <a:noFill/>
          <a:ln>
            <a:noFill/>
            <a:prstDash val="sysDash"/>
          </a:ln>
        </p:spPr>
        <p:txBody>
          <a:bodyPr vert="horz" wrap="square" lIns="90170" tIns="46990" rIns="90170" bIns="46990" rtlCol="0" anchor="b" anchorCtr="0">
            <a:normAutofit/>
          </a:bodyPr>
          <a:lstStyle>
            <a:lvl1pPr>
              <a:defRPr dirty="0">
                <a:sym typeface="+mn-ea"/>
              </a:defRPr>
            </a:lvl1pPr>
          </a:lstStyle>
          <a:p>
            <a:pPr lvl="0"/>
            <a:r>
              <a:rPr dirty="0" err="1">
                <a:sym typeface="+mn-ea"/>
              </a:rPr>
              <a:t>单击此处编辑母版标题样式</a:t>
            </a:r>
            <a:endParaRPr dirty="0">
              <a:sym typeface="+mn-ea"/>
            </a:endParaRPr>
          </a:p>
        </p:txBody>
      </p:sp>
      <p:sp>
        <p:nvSpPr>
          <p:cNvPr id="7" name="日期占位符 6"/>
          <p:cNvSpPr>
            <a:spLocks noGrp="1"/>
          </p:cNvSpPr>
          <p:nvPr>
            <p:ph type="dt" sz="half" idx="10"/>
            <p:custDataLst>
              <p:tags r:id="rId15"/>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8" name="页脚占位符 7"/>
          <p:cNvSpPr>
            <a:spLocks noGrp="1"/>
          </p:cNvSpPr>
          <p:nvPr>
            <p:ph type="ftr" sz="quarter" idx="11"/>
            <p:custDataLst>
              <p:tags r:id="rId16"/>
            </p:custDataLst>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custDataLst>
              <p:tags r:id="rId17"/>
            </p:custDataLst>
          </p:nvPr>
        </p:nvSpPr>
        <p:spPr>
          <a:xfrm>
            <a:off x="8610600" y="6356350"/>
            <a:ext cx="2880076"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showMasterSp="0" userDrawn="1">
  <p:cSld name="仅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3" name="日期占位符 2"/>
          <p:cNvSpPr>
            <a:spLocks noGrp="1"/>
          </p:cNvSpPr>
          <p:nvPr>
            <p:ph type="dt" sz="half" idx="10"/>
            <p:custDataLst>
              <p:tags r:id="rId10"/>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1"/>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2"/>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3"/>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showMasterSp="0">
  <p:cSld name="空白">
    <p:spTree>
      <p:nvGrpSpPr>
        <p:cNvPr id="1" name=""/>
        <p:cNvGrpSpPr/>
        <p:nvPr/>
      </p:nvGrpSpPr>
      <p:grpSpPr>
        <a:xfrm>
          <a:off x="0" y="0"/>
          <a:ext cx="0" cy="0"/>
          <a:chOff x="0" y="0"/>
          <a:chExt cx="0" cy="0"/>
        </a:xfrm>
      </p:grpSpPr>
      <p:pic>
        <p:nvPicPr>
          <p:cNvPr id="19" name="图片 18"/>
          <p:cNvPicPr>
            <a:picLocks noChangeAspect="1"/>
          </p:cNvPicPr>
          <p:nvPr>
            <p:custDataLst>
              <p:tags r:id="rId2"/>
            </p:custDataLst>
          </p:nvPr>
        </p:nvPicPr>
        <p:blipFill>
          <a:blip r:embed="rId3"/>
          <a:srcRect/>
          <a:stretch>
            <a:fillRect/>
          </a:stretch>
        </p:blipFill>
        <p:spPr>
          <a:xfrm>
            <a:off x="5583555" y="4209415"/>
            <a:ext cx="6608445" cy="2648585"/>
          </a:xfrm>
          <a:prstGeom prst="rect">
            <a:avLst/>
          </a:prstGeom>
        </p:spPr>
      </p:pic>
      <p:pic>
        <p:nvPicPr>
          <p:cNvPr id="18" name="图片 17" descr="图片包含 游戏机&#10;&#10;描述已自动生成"/>
          <p:cNvPicPr>
            <a:picLocks noChangeAspect="1"/>
          </p:cNvPicPr>
          <p:nvPr>
            <p:custDataLst>
              <p:tags r:id="rId4"/>
            </p:custDataLst>
          </p:nvPr>
        </p:nvPicPr>
        <p:blipFill rotWithShape="1">
          <a:blip r:embed="rId5">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7" name="图片 16"/>
          <p:cNvPicPr>
            <a:picLocks noChangeAspect="1"/>
          </p:cNvPicPr>
          <p:nvPr>
            <p:custDataLst>
              <p:tags r:id="rId6"/>
            </p:custDataLst>
          </p:nvPr>
        </p:nvPicPr>
        <p:blipFill>
          <a:blip r:embed="rId7">
            <a:alphaModFix amt="50000"/>
          </a:blip>
          <a:stretch>
            <a:fillRect/>
          </a:stretch>
        </p:blipFill>
        <p:spPr>
          <a:xfrm flipH="1">
            <a:off x="-19050" y="2584450"/>
            <a:ext cx="12211050" cy="4273550"/>
          </a:xfrm>
          <a:prstGeom prst="rect">
            <a:avLst/>
          </a:prstGeom>
        </p:spPr>
      </p:pic>
      <p:pic>
        <p:nvPicPr>
          <p:cNvPr id="16" name="图片 15"/>
          <p:cNvPicPr>
            <a:picLocks noChangeAspect="1"/>
          </p:cNvPicPr>
          <p:nvPr>
            <p:custDataLst>
              <p:tags r:id="rId8"/>
            </p:custDataLst>
          </p:nvPr>
        </p:nvPicPr>
        <p:blipFill>
          <a:blip r:embed="rId9"/>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sp>
        <p:nvSpPr>
          <p:cNvPr id="2" name="日期占位符 1"/>
          <p:cNvSpPr>
            <a:spLocks noGrp="1"/>
          </p:cNvSpPr>
          <p:nvPr>
            <p:ph type="dt" sz="half" idx="10"/>
            <p:custDataLst>
              <p:tags r:id="rId10"/>
            </p:custDataLst>
          </p:nvPr>
        </p:nvSpPr>
        <p:spPr/>
        <p:txBody>
          <a:bodyPr/>
          <a:lstStyle/>
          <a:p>
            <a:fld id="{297C79FE-DCC0-4620-A566-16CA7A0CE41F}" type="datetimeFigureOut">
              <a:rPr lang="zh-CN" altLang="en-US" smtClean="0"/>
            </a:fld>
            <a:endParaRPr lang="zh-CN" altLang="en-US"/>
          </a:p>
        </p:txBody>
      </p:sp>
      <p:sp>
        <p:nvSpPr>
          <p:cNvPr id="3" name="页脚占位符 2"/>
          <p:cNvSpPr>
            <a:spLocks noGrp="1"/>
          </p:cNvSpPr>
          <p:nvPr>
            <p:ph type="ftr" sz="quarter" idx="11"/>
            <p:custDataLst>
              <p:tags r:id="rId11"/>
            </p:custDataLst>
          </p:nvPr>
        </p:nvSpPr>
        <p:spPr/>
        <p:txBody>
          <a:bodyPr/>
          <a:lstStyle/>
          <a:p>
            <a:endParaRPr lang="zh-CN" altLang="en-US"/>
          </a:p>
        </p:txBody>
      </p:sp>
      <p:sp>
        <p:nvSpPr>
          <p:cNvPr id="4" name="灯片编号占位符 3"/>
          <p:cNvSpPr>
            <a:spLocks noGrp="1"/>
          </p:cNvSpPr>
          <p:nvPr>
            <p:ph type="sldNum" sz="quarter" idx="12"/>
            <p:custDataLst>
              <p:tags r:id="rId12"/>
            </p:custDataLst>
          </p:nvPr>
        </p:nvSpPr>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showMasterSp="0">
  <p:cSld name="仅内容">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sp>
        <p:nvSpPr>
          <p:cNvPr id="7" name="正文"/>
          <p:cNvSpPr>
            <a:spLocks noGrp="1"/>
          </p:cNvSpPr>
          <p:nvPr>
            <p:ph idx="1"/>
            <p:custDataLst>
              <p:tags r:id="rId10"/>
            </p:custDataLst>
          </p:nvPr>
        </p:nvSpPr>
        <p:spPr>
          <a:xfrm>
            <a:off x="695324" y="355601"/>
            <a:ext cx="10801351" cy="5822950"/>
          </a:xfrm>
          <a:prstGeom prst="rect">
            <a:avLst/>
          </a:prstGeom>
        </p:spPr>
        <p:txBody>
          <a:bodyPr vert="horz" lIns="91440" tIns="45720" rIns="91440" bIns="45720" rtlCol="0">
            <a:normAutofit/>
          </a:bodyPr>
          <a:lstStyle>
            <a:lvl1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defRPr>
            </a:lvl1pPr>
            <a:lvl2pPr marL="685800" marR="0" lvl="1"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2pPr>
            <a:lvl3pPr marL="1143000" marR="0" lvl="2"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3pPr>
            <a:lvl4pPr marL="1600200" marR="0" lvl="3"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4pPr>
            <a:lvl5pPr marL="2057400" marR="0" lvl="4" indent="-228600" algn="l" defTabSz="914400" rtl="0" eaLnBrk="1" fontAlgn="auto" latinLnBrk="0" hangingPunct="1">
              <a:lnSpc>
                <a:spcPct val="120000"/>
              </a:lnSpc>
              <a:spcBef>
                <a:spcPts val="1200"/>
              </a:spcBef>
              <a:spcAft>
                <a:spcPts val="0"/>
              </a:spcAft>
              <a:buClr>
                <a:schemeClr val="accent1"/>
              </a:buClr>
              <a:buSzTx/>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mn-ea"/>
                <a:ea typeface="+mn-ea"/>
                <a:cs typeface="MiSans Normal" panose="00000500000000000000" pitchFamily="2" charset="-122"/>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11"/>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5" name="页脚占位符 4"/>
          <p:cNvSpPr>
            <a:spLocks noGrp="1"/>
          </p:cNvSpPr>
          <p:nvPr>
            <p:ph type="ftr" sz="quarter" idx="11"/>
            <p:custDataLst>
              <p:tags r:id="rId12"/>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13"/>
            </p:custDataLst>
          </p:nvPr>
        </p:nvSpPr>
        <p:spPr>
          <a:xfrm>
            <a:off x="8610599" y="6356350"/>
            <a:ext cx="2886075" cy="365125"/>
          </a:xfrm>
        </p:spPr>
        <p:txBody>
          <a:bodyPr/>
          <a:lstStyle/>
          <a:p>
            <a:fld id="{515A922F-1294-4387-9CB3-FCC8465D972A}" type="slidenum">
              <a:rPr lang="zh-CN" altLang="en-US" smtClean="0"/>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showMasterSp="0" userDrawn="1">
  <p:cSld name="标题和副标题">
    <p:spTree>
      <p:nvGrpSpPr>
        <p:cNvPr id="1" name=""/>
        <p:cNvGrpSpPr/>
        <p:nvPr/>
      </p:nvGrpSpPr>
      <p:grpSpPr>
        <a:xfrm>
          <a:off x="0" y="0"/>
          <a:ext cx="0" cy="0"/>
          <a:chOff x="0" y="0"/>
          <a:chExt cx="0" cy="0"/>
        </a:xfrm>
      </p:grpSpPr>
      <p:pic>
        <p:nvPicPr>
          <p:cNvPr id="16" name="图片 15"/>
          <p:cNvPicPr>
            <a:picLocks noChangeAspect="1"/>
          </p:cNvPicPr>
          <p:nvPr>
            <p:custDataLst>
              <p:tags r:id="rId2"/>
            </p:custDataLst>
          </p:nvPr>
        </p:nvPicPr>
        <p:blipFill>
          <a:blip r:embed="rId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4"/>
            </p:custDataLst>
          </p:nvPr>
        </p:nvPicPr>
        <p:blipFill>
          <a:blip r:embed="rId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6"/>
            </p:custDataLst>
          </p:nvPr>
        </p:nvPicPr>
        <p:blipFill rotWithShape="1">
          <a:blip r:embed="rId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8"/>
            </p:custDataLst>
          </p:nvPr>
        </p:nvPicPr>
        <p:blipFill>
          <a:blip r:embed="rId9"/>
          <a:srcRect/>
          <a:stretch>
            <a:fillRect/>
          </a:stretch>
        </p:blipFill>
        <p:spPr>
          <a:xfrm>
            <a:off x="5583555" y="4209415"/>
            <a:ext cx="6608445" cy="2648585"/>
          </a:xfrm>
          <a:prstGeom prst="rect">
            <a:avLst/>
          </a:prstGeom>
        </p:spPr>
      </p:pic>
      <p:cxnSp>
        <p:nvCxnSpPr>
          <p:cNvPr id="8" name="直接连接符 7"/>
          <p:cNvCxnSpPr/>
          <p:nvPr>
            <p:custDataLst>
              <p:tags r:id="rId10"/>
            </p:custDataLst>
          </p:nvPr>
        </p:nvCxnSpPr>
        <p:spPr>
          <a:xfrm flipH="1">
            <a:off x="4469765" y="1152525"/>
            <a:ext cx="3390900" cy="0"/>
          </a:xfrm>
          <a:prstGeom prst="line">
            <a:avLst/>
          </a:prstGeom>
          <a:ln w="12700">
            <a:gradFill flip="none" rotWithShape="1">
              <a:gsLst>
                <a:gs pos="0">
                  <a:srgbClr val="FFFFFF">
                    <a:alpha val="0"/>
                  </a:srgbClr>
                </a:gs>
                <a:gs pos="50500">
                  <a:srgbClr val="2F555D">
                    <a:alpha val="50000"/>
                  </a:srgbClr>
                </a:gs>
                <a:gs pos="100000">
                  <a:srgbClr val="FFFFFF">
                    <a:alpha val="0"/>
                  </a:srgbClr>
                </a:gs>
              </a:gsLst>
              <a:lin ang="0" scaled="0"/>
              <a:tileRect/>
            </a:gradFill>
          </a:ln>
        </p:spPr>
        <p:style>
          <a:lnRef idx="1">
            <a:schemeClr val="accent1"/>
          </a:lnRef>
          <a:fillRef idx="0">
            <a:schemeClr val="accent1"/>
          </a:fillRef>
          <a:effectRef idx="0">
            <a:schemeClr val="accent1"/>
          </a:effectRef>
          <a:fontRef idx="minor">
            <a:schemeClr val="tx1"/>
          </a:fontRef>
        </p:style>
      </p:cxnSp>
      <p:sp>
        <p:nvSpPr>
          <p:cNvPr id="7" name="副标题"/>
          <p:cNvSpPr txBox="1">
            <a:spLocks noGrp="1"/>
          </p:cNvSpPr>
          <p:nvPr>
            <p:ph type="body" idx="2" hasCustomPrompt="1"/>
            <p:custDataLst>
              <p:tags r:id="rId11"/>
            </p:custDataLst>
          </p:nvPr>
        </p:nvSpPr>
        <p:spPr>
          <a:xfrm>
            <a:off x="694800" y="1153160"/>
            <a:ext cx="10801875" cy="414020"/>
          </a:xfrm>
          <a:prstGeom prst="rect">
            <a:avLst/>
          </a:prstGeom>
          <a:noFill/>
          <a:ln>
            <a:noFill/>
            <a:prstDash val="sysDash"/>
          </a:ln>
        </p:spPr>
        <p:txBody>
          <a:bodyPr wrap="square" tIns="0" bIns="0" rtlCol="0" anchor="b" anchorCtr="0">
            <a:normAutofit/>
          </a:bodyPr>
          <a:lstStyle>
            <a:lvl1pPr marL="0" marR="0" algn="ctr" defTabSz="914400" rtl="0" eaLnBrk="1" fontAlgn="auto" latinLnBrk="0" hangingPunct="1">
              <a:lnSpc>
                <a:spcPct val="100000"/>
              </a:lnSpc>
              <a:buClrTx/>
              <a:buSzTx/>
              <a:buFontTx/>
              <a:buNone/>
              <a:defRPr kumimoji="0" lang="zh-CN" altLang="en-US" sz="2000" b="0" i="0" u="none" strike="noStrike" kern="1200" cap="none" spc="300" normalizeH="0" baseline="0" noProof="1" dirty="0">
                <a:solidFill>
                  <a:schemeClr val="dk1">
                    <a:lumMod val="75000"/>
                    <a:lumOff val="25000"/>
                  </a:schemeClr>
                </a:solidFill>
                <a:latin typeface="+mj-ea"/>
                <a:ea typeface="+mj-ea"/>
                <a:cs typeface="MiSans Normal" panose="00000500000000000000" pitchFamily="2" charset="-122"/>
              </a:defRPr>
            </a:lvl1pPr>
          </a:lstStyle>
          <a:p>
            <a:pPr lvl="0" algn="ctr"/>
            <a:r>
              <a:rPr dirty="0">
                <a:sym typeface="+mn-ea"/>
              </a:rPr>
              <a:t>单击此处编辑母版副标题样式</a:t>
            </a:r>
            <a:endParaRPr dirty="0">
              <a:sym typeface="+mn-ea"/>
            </a:endParaRPr>
          </a:p>
        </p:txBody>
      </p:sp>
      <p:sp>
        <p:nvSpPr>
          <p:cNvPr id="3" name="日期占位符 2"/>
          <p:cNvSpPr>
            <a:spLocks noGrp="1"/>
          </p:cNvSpPr>
          <p:nvPr>
            <p:ph type="dt" sz="half" idx="10"/>
            <p:custDataLst>
              <p:tags r:id="rId12"/>
            </p:custDataLst>
          </p:nvPr>
        </p:nvSpPr>
        <p:spPr>
          <a:xfrm>
            <a:off x="695325" y="6356350"/>
            <a:ext cx="2886075" cy="365125"/>
          </a:xfrm>
        </p:spPr>
        <p:txBody>
          <a:bodyPr/>
          <a:lstStyle/>
          <a:p>
            <a:fld id="{297C79FE-DCC0-4620-A566-16CA7A0CE41F}" type="datetimeFigureOut">
              <a:rPr lang="zh-CN" altLang="en-US" smtClean="0"/>
            </a:fld>
            <a:endParaRPr lang="zh-CN" altLang="en-US" dirty="0"/>
          </a:p>
        </p:txBody>
      </p:sp>
      <p:sp>
        <p:nvSpPr>
          <p:cNvPr id="4" name="页脚占位符 3"/>
          <p:cNvSpPr>
            <a:spLocks noGrp="1"/>
          </p:cNvSpPr>
          <p:nvPr>
            <p:ph type="ftr" sz="quarter" idx="11"/>
            <p:custDataLst>
              <p:tags r:id="rId13"/>
            </p:custDataLst>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custDataLst>
              <p:tags r:id="rId14"/>
            </p:custDataLst>
          </p:nvPr>
        </p:nvSpPr>
        <p:spPr>
          <a:xfrm>
            <a:off x="8610600" y="6356350"/>
            <a:ext cx="2884200" cy="365125"/>
          </a:xfrm>
        </p:spPr>
        <p:txBody>
          <a:bodyPr/>
          <a:lstStyle/>
          <a:p>
            <a:fld id="{515A922F-1294-4387-9CB3-FCC8465D972A}" type="slidenum">
              <a:rPr lang="zh-CN" altLang="en-US" smtClean="0"/>
            </a:fld>
            <a:endParaRPr lang="zh-CN" altLang="en-US" dirty="0"/>
          </a:p>
        </p:txBody>
      </p:sp>
      <p:sp>
        <p:nvSpPr>
          <p:cNvPr id="2" name="标题 1"/>
          <p:cNvSpPr>
            <a:spLocks noGrp="1"/>
          </p:cNvSpPr>
          <p:nvPr>
            <p:ph type="title"/>
            <p:custDataLst>
              <p:tags r:id="rId15"/>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showMasterSp="0">
  <p:cSld name="末尾幻灯片">
    <p:spTree>
      <p:nvGrpSpPr>
        <p:cNvPr id="1" name=""/>
        <p:cNvGrpSpPr/>
        <p:nvPr/>
      </p:nvGrpSpPr>
      <p:grpSpPr>
        <a:xfrm>
          <a:off x="0" y="0"/>
          <a:ext cx="0" cy="0"/>
          <a:chOff x="0" y="0"/>
          <a:chExt cx="0" cy="0"/>
        </a:xfrm>
      </p:grpSpPr>
      <p:pic>
        <p:nvPicPr>
          <p:cNvPr id="17" name="图片 16"/>
          <p:cNvPicPr>
            <a:picLocks noChangeAspect="1"/>
          </p:cNvPicPr>
          <p:nvPr>
            <p:custDataLst>
              <p:tags r:id="rId2"/>
            </p:custDataLst>
          </p:nvPr>
        </p:nvPicPr>
        <p:blipFill>
          <a:blip r:embed="rId3"/>
          <a:stretch>
            <a:fillRect/>
          </a:stretch>
        </p:blipFill>
        <p:spPr>
          <a:xfrm>
            <a:off x="5583373" y="3735256"/>
            <a:ext cx="6608637" cy="3121423"/>
          </a:xfrm>
          <a:prstGeom prst="rect">
            <a:avLst/>
          </a:prstGeom>
        </p:spPr>
      </p:pic>
      <p:pic>
        <p:nvPicPr>
          <p:cNvPr id="12" name="图片 11"/>
          <p:cNvPicPr>
            <a:picLocks noChangeAspect="1"/>
          </p:cNvPicPr>
          <p:nvPr>
            <p:custDataLst>
              <p:tags r:id="rId4"/>
            </p:custDataLst>
          </p:nvPr>
        </p:nvPicPr>
        <p:blipFill>
          <a:blip r:embed="rId5"/>
          <a:stretch>
            <a:fillRect/>
          </a:stretch>
        </p:blipFill>
        <p:spPr>
          <a:xfrm>
            <a:off x="6937941" y="428883"/>
            <a:ext cx="5255207" cy="5712447"/>
          </a:xfrm>
          <a:prstGeom prst="rect">
            <a:avLst/>
          </a:prstGeom>
        </p:spPr>
      </p:pic>
      <p:pic>
        <p:nvPicPr>
          <p:cNvPr id="20" name="图片 19"/>
          <p:cNvPicPr>
            <a:picLocks noChangeAspect="1"/>
          </p:cNvPicPr>
          <p:nvPr>
            <p:custDataLst>
              <p:tags r:id="rId6"/>
            </p:custDataLst>
          </p:nvPr>
        </p:nvPicPr>
        <p:blipFill>
          <a:blip r:embed="rId7"/>
          <a:stretch>
            <a:fillRect/>
          </a:stretch>
        </p:blipFill>
        <p:spPr>
          <a:xfrm>
            <a:off x="-18801" y="341173"/>
            <a:ext cx="12211346" cy="4273666"/>
          </a:xfrm>
          <a:prstGeom prst="rect">
            <a:avLst/>
          </a:prstGeom>
        </p:spPr>
      </p:pic>
      <p:pic>
        <p:nvPicPr>
          <p:cNvPr id="11" name="图片 10"/>
          <p:cNvPicPr>
            <a:picLocks noChangeAspect="1"/>
          </p:cNvPicPr>
          <p:nvPr>
            <p:custDataLst>
              <p:tags r:id="rId8"/>
            </p:custDataLst>
          </p:nvPr>
        </p:nvPicPr>
        <p:blipFill>
          <a:blip r:embed="rId9"/>
          <a:stretch>
            <a:fillRect/>
          </a:stretch>
        </p:blipFill>
        <p:spPr>
          <a:xfrm>
            <a:off x="3893185" y="1385570"/>
            <a:ext cx="8298180" cy="3797935"/>
          </a:xfrm>
          <a:prstGeom prst="rect">
            <a:avLst/>
          </a:prstGeom>
        </p:spPr>
      </p:pic>
      <p:pic>
        <p:nvPicPr>
          <p:cNvPr id="10" name="图片 9" descr="图片包含 游戏机&#10;&#10;描述已自动生成"/>
          <p:cNvPicPr>
            <a:picLocks noChangeAspect="1"/>
          </p:cNvPicPr>
          <p:nvPr>
            <p:custDataLst>
              <p:tags r:id="rId10"/>
            </p:custDataLst>
          </p:nvPr>
        </p:nvPicPr>
        <p:blipFill rotWithShape="1">
          <a:blip r:embed="rId11">
            <a:alphaModFix amt="74000"/>
          </a:blip>
          <a:srcRect/>
          <a:stretch>
            <a:fillRect/>
          </a:stretch>
        </p:blipFill>
        <p:spPr>
          <a:xfrm flipH="1">
            <a:off x="4946072" y="2605666"/>
            <a:ext cx="7245927" cy="3720128"/>
          </a:xfrm>
          <a:prstGeom prst="rect">
            <a:avLst/>
          </a:prstGeom>
        </p:spPr>
      </p:pic>
      <p:pic>
        <p:nvPicPr>
          <p:cNvPr id="9" name="图片 8"/>
          <p:cNvPicPr>
            <a:picLocks noChangeAspect="1"/>
          </p:cNvPicPr>
          <p:nvPr>
            <p:custDataLst>
              <p:tags r:id="rId12"/>
            </p:custDataLst>
          </p:nvPr>
        </p:nvPicPr>
        <p:blipFill>
          <a:blip r:embed="rId13"/>
          <a:stretch>
            <a:fillRect/>
          </a:stretch>
        </p:blipFill>
        <p:spPr>
          <a:xfrm flipH="1">
            <a:off x="9490710" y="-1270"/>
            <a:ext cx="2702560" cy="2921635"/>
          </a:xfrm>
          <a:prstGeom prst="rect">
            <a:avLst/>
          </a:prstGeom>
        </p:spPr>
      </p:pic>
      <p:pic>
        <p:nvPicPr>
          <p:cNvPr id="22" name="图片 21"/>
          <p:cNvPicPr>
            <a:picLocks noChangeAspect="1"/>
          </p:cNvPicPr>
          <p:nvPr>
            <p:custDataLst>
              <p:tags r:id="rId14"/>
            </p:custDataLst>
          </p:nvPr>
        </p:nvPicPr>
        <p:blipFill>
          <a:blip r:embed="rId3">
            <a:alphaModFix amt="75000"/>
          </a:blip>
          <a:stretch>
            <a:fillRect/>
          </a:stretch>
        </p:blipFill>
        <p:spPr>
          <a:xfrm flipH="1">
            <a:off x="0" y="3735070"/>
            <a:ext cx="6608445" cy="3121660"/>
          </a:xfrm>
          <a:prstGeom prst="rect">
            <a:avLst/>
          </a:prstGeom>
        </p:spPr>
      </p:pic>
      <p:pic>
        <p:nvPicPr>
          <p:cNvPr id="23" name="图片 22"/>
          <p:cNvPicPr>
            <a:picLocks noChangeAspect="1"/>
          </p:cNvPicPr>
          <p:nvPr>
            <p:custDataLst>
              <p:tags r:id="rId15"/>
            </p:custDataLst>
          </p:nvPr>
        </p:nvPicPr>
        <p:blipFill>
          <a:blip r:embed="rId16"/>
          <a:stretch>
            <a:fillRect/>
          </a:stretch>
        </p:blipFill>
        <p:spPr>
          <a:xfrm flipH="1">
            <a:off x="-19050" y="3978910"/>
            <a:ext cx="6096000" cy="2879090"/>
          </a:xfrm>
          <a:prstGeom prst="rect">
            <a:avLst/>
          </a:prstGeom>
        </p:spPr>
      </p:pic>
      <p:sp>
        <p:nvSpPr>
          <p:cNvPr id="8" name="标题"/>
          <p:cNvSpPr txBox="1">
            <a:spLocks noGrp="1"/>
          </p:cNvSpPr>
          <p:nvPr>
            <p:ph type="title" idx="2" hasCustomPrompt="1"/>
            <p:custDataLst>
              <p:tags r:id="rId17"/>
            </p:custDataLst>
          </p:nvPr>
        </p:nvSpPr>
        <p:spPr>
          <a:xfrm>
            <a:off x="968400" y="1674000"/>
            <a:ext cx="5968800" cy="1638000"/>
          </a:xfrm>
          <a:prstGeom prst="rect">
            <a:avLst/>
          </a:prstGeom>
          <a:noFill/>
          <a:ln>
            <a:noFill/>
            <a:prstDash val="sysDash"/>
          </a:ln>
        </p:spPr>
        <p:txBody>
          <a:bodyPr vert="horz" wrap="square" lIns="0" tIns="0" rIns="0" bIns="0" rtlCol="0" anchor="b" anchorCtr="0">
            <a:normAutofit/>
          </a:bodyPr>
          <a:lstStyle>
            <a:lvl1pPr>
              <a:defRPr sz="5400" b="0" spc="0" dirty="0">
                <a:sym typeface="+mn-ea"/>
              </a:defRPr>
            </a:lvl1pPr>
          </a:lstStyle>
          <a:p>
            <a:pPr marL="0" marR="0" lvl="0" indent="0" fontAlgn="auto">
              <a:lnSpc>
                <a:spcPts val="7000"/>
              </a:lnSpc>
              <a:buClrTx/>
              <a:buSzTx/>
              <a:buFontTx/>
            </a:pPr>
            <a:r>
              <a:rPr dirty="0">
                <a:sym typeface="+mn-ea"/>
              </a:rPr>
              <a:t>单击编辑标题</a:t>
            </a:r>
            <a:endParaRPr dirty="0">
              <a:sym typeface="+mn-ea"/>
            </a:endParaRPr>
          </a:p>
        </p:txBody>
      </p:sp>
      <p:sp>
        <p:nvSpPr>
          <p:cNvPr id="7" name="署名"/>
          <p:cNvSpPr txBox="1">
            <a:spLocks noGrp="1"/>
          </p:cNvSpPr>
          <p:nvPr>
            <p:ph type="body" idx="1" hasCustomPrompt="1"/>
            <p:custDataLst>
              <p:tags r:id="rId18"/>
            </p:custDataLst>
          </p:nvPr>
        </p:nvSpPr>
        <p:spPr>
          <a:xfrm>
            <a:off x="964974" y="3534410"/>
            <a:ext cx="1465580" cy="398780"/>
          </a:xfrm>
          <a:prstGeom prst="roundRect">
            <a:avLst/>
          </a:prstGeom>
          <a:solidFill>
            <a:schemeClr val="accent2"/>
          </a:solidFill>
        </p:spPr>
        <p:txBody>
          <a:bodyPr wrap="square" lIns="0" tIns="0" rIns="0" bIns="0" rtlCol="0" anchor="ctr">
            <a:normAutofit/>
          </a:bodyPr>
          <a:lstStyle>
            <a:lvl1pPr marL="0" marR="0" algn="ctr" defTabSz="914400" rtl="0" eaLnBrk="1" fontAlgn="auto" latinLnBrk="0" hangingPunct="1">
              <a:lnSpc>
                <a:spcPct val="100000"/>
              </a:lnSpc>
              <a:buClrTx/>
              <a:buSzTx/>
              <a:buFontTx/>
              <a:buNone/>
              <a:defRPr kumimoji="0" lang="zh-CN" altLang="en-US" sz="1200" b="0" i="0" u="none" strike="noStrike" kern="1200" cap="none" spc="0" normalizeH="0" baseline="0" noProof="1" dirty="0">
                <a:solidFill>
                  <a:srgbClr val="FFFFFF"/>
                </a:solidFill>
                <a:latin typeface="+mj-ea"/>
                <a:ea typeface="+mj-ea"/>
                <a:cs typeface="MiSans Normal" panose="00000500000000000000" pitchFamily="2" charset="-122"/>
                <a:sym typeface="+mn-ea"/>
              </a:defRPr>
            </a:lvl1pPr>
          </a:lstStyle>
          <a:p>
            <a:pPr lvl="0" algn="ctr"/>
            <a:r>
              <a:rPr>
                <a:sym typeface="+mn-ea"/>
              </a:rPr>
              <a:t>署名</a:t>
            </a:r>
            <a:endParaRPr>
              <a:sym typeface="+mn-ea"/>
            </a:endParaRPr>
          </a:p>
        </p:txBody>
      </p:sp>
      <p:sp>
        <p:nvSpPr>
          <p:cNvPr id="4" name="日期占位符 3"/>
          <p:cNvSpPr>
            <a:spLocks noGrp="1"/>
          </p:cNvSpPr>
          <p:nvPr>
            <p:ph type="dt" sz="half" idx="10"/>
            <p:custDataLst>
              <p:tags r:id="rId19"/>
            </p:custDataLst>
          </p:nvPr>
        </p:nvSpPr>
        <p:spPr>
          <a:xfrm>
            <a:off x="838200" y="6356350"/>
            <a:ext cx="2743200" cy="365125"/>
          </a:xfrm>
        </p:spPr>
        <p:txBody>
          <a:bodyPr/>
          <a:lstStyle/>
          <a:p>
            <a:fld id="{297C79FE-DCC0-4620-A566-16CA7A0CE41F}" type="datetimeFigureOut">
              <a:rPr lang="zh-CN" altLang="en-US" smtClean="0"/>
            </a:fld>
            <a:endParaRPr lang="zh-CN" altLang="en-US"/>
          </a:p>
        </p:txBody>
      </p:sp>
      <p:sp>
        <p:nvSpPr>
          <p:cNvPr id="5" name="页脚占位符 4"/>
          <p:cNvSpPr>
            <a:spLocks noGrp="1"/>
          </p:cNvSpPr>
          <p:nvPr>
            <p:ph type="ftr" sz="quarter" idx="11"/>
            <p:custDataLst>
              <p:tags r:id="rId20"/>
            </p:custDataLst>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custDataLst>
              <p:tags r:id="rId21"/>
            </p:custDataLst>
          </p:nvPr>
        </p:nvSpPr>
        <p:spPr>
          <a:xfrm>
            <a:off x="8610600" y="6356350"/>
            <a:ext cx="2743200" cy="365125"/>
          </a:xfrm>
        </p:spPr>
        <p:txBody>
          <a:bodyPr/>
          <a:lstStyle/>
          <a:p>
            <a:fld id="{515A922F-1294-4387-9CB3-FCC8465D972A}"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6" Type="http://schemas.openxmlformats.org/officeDocument/2006/relationships/theme" Target="../theme/theme2.xml"/><Relationship Id="rId25" Type="http://schemas.openxmlformats.org/officeDocument/2006/relationships/tags" Target="../tags/tag184.xml"/><Relationship Id="rId24" Type="http://schemas.openxmlformats.org/officeDocument/2006/relationships/tags" Target="../tags/tag183.xml"/><Relationship Id="rId23" Type="http://schemas.openxmlformats.org/officeDocument/2006/relationships/tags" Target="../tags/tag182.xml"/><Relationship Id="rId22" Type="http://schemas.openxmlformats.org/officeDocument/2006/relationships/tags" Target="../tags/tag181.xml"/><Relationship Id="rId21" Type="http://schemas.openxmlformats.org/officeDocument/2006/relationships/tags" Target="../tags/tag180.xml"/><Relationship Id="rId20" Type="http://schemas.openxmlformats.org/officeDocument/2006/relationships/tags" Target="../tags/tag179.xml"/><Relationship Id="rId2" Type="http://schemas.openxmlformats.org/officeDocument/2006/relationships/slideLayout" Target="../slideLayouts/slideLayout13.xml"/><Relationship Id="rId19" Type="http://schemas.openxmlformats.org/officeDocument/2006/relationships/image" Target="../media/image10.png"/><Relationship Id="rId18" Type="http://schemas.openxmlformats.org/officeDocument/2006/relationships/tags" Target="../tags/tag178.xml"/><Relationship Id="rId17" Type="http://schemas.openxmlformats.org/officeDocument/2006/relationships/image" Target="../media/image9.png"/><Relationship Id="rId16" Type="http://schemas.openxmlformats.org/officeDocument/2006/relationships/tags" Target="../tags/tag177.xml"/><Relationship Id="rId15" Type="http://schemas.openxmlformats.org/officeDocument/2006/relationships/image" Target="../media/image4.png"/><Relationship Id="rId14" Type="http://schemas.openxmlformats.org/officeDocument/2006/relationships/tags" Target="../tags/tag176.xml"/><Relationship Id="rId13" Type="http://schemas.openxmlformats.org/officeDocument/2006/relationships/image" Target="../media/image8.png"/><Relationship Id="rId12" Type="http://schemas.openxmlformats.org/officeDocument/2006/relationships/tags" Target="../tags/tag17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6" Type="http://schemas.openxmlformats.org/officeDocument/2006/relationships/theme" Target="../theme/theme3.xml"/><Relationship Id="rId25" Type="http://schemas.openxmlformats.org/officeDocument/2006/relationships/tags" Target="../tags/tag306.xml"/><Relationship Id="rId24" Type="http://schemas.openxmlformats.org/officeDocument/2006/relationships/tags" Target="../tags/tag305.xml"/><Relationship Id="rId23" Type="http://schemas.openxmlformats.org/officeDocument/2006/relationships/tags" Target="../tags/tag304.xml"/><Relationship Id="rId22" Type="http://schemas.openxmlformats.org/officeDocument/2006/relationships/tags" Target="../tags/tag303.xml"/><Relationship Id="rId21" Type="http://schemas.openxmlformats.org/officeDocument/2006/relationships/tags" Target="../tags/tag302.xml"/><Relationship Id="rId20" Type="http://schemas.openxmlformats.org/officeDocument/2006/relationships/tags" Target="../tags/tag301.xml"/><Relationship Id="rId2" Type="http://schemas.openxmlformats.org/officeDocument/2006/relationships/slideLayout" Target="../slideLayouts/slideLayout24.xml"/><Relationship Id="rId19" Type="http://schemas.openxmlformats.org/officeDocument/2006/relationships/image" Target="../media/image10.png"/><Relationship Id="rId18" Type="http://schemas.openxmlformats.org/officeDocument/2006/relationships/tags" Target="../tags/tag300.xml"/><Relationship Id="rId17" Type="http://schemas.openxmlformats.org/officeDocument/2006/relationships/image" Target="../media/image9.png"/><Relationship Id="rId16" Type="http://schemas.openxmlformats.org/officeDocument/2006/relationships/tags" Target="../tags/tag299.xml"/><Relationship Id="rId15" Type="http://schemas.openxmlformats.org/officeDocument/2006/relationships/image" Target="../media/image4.png"/><Relationship Id="rId14" Type="http://schemas.openxmlformats.org/officeDocument/2006/relationships/tags" Target="../tags/tag298.xml"/><Relationship Id="rId13" Type="http://schemas.openxmlformats.org/officeDocument/2006/relationships/image" Target="../media/image8.png"/><Relationship Id="rId12" Type="http://schemas.openxmlformats.org/officeDocument/2006/relationships/tags" Target="../tags/tag297.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6" name="图片 15"/>
          <p:cNvPicPr>
            <a:picLocks noChangeAspect="1"/>
          </p:cNvPicPr>
          <p:nvPr>
            <p:custDataLst>
              <p:tags r:id="rId12"/>
            </p:custDataLst>
          </p:nvPr>
        </p:nvPicPr>
        <p:blipFill>
          <a:blip r:embed="rId1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14"/>
            </p:custDataLst>
          </p:nvPr>
        </p:nvPicPr>
        <p:blipFill>
          <a:blip r:embed="rId1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16"/>
            </p:custDataLst>
          </p:nvPr>
        </p:nvPicPr>
        <p:blipFill rotWithShape="1">
          <a:blip r:embed="rId1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18"/>
            </p:custDataLst>
          </p:nvPr>
        </p:nvPicPr>
        <p:blipFill>
          <a:blip r:embed="rId19"/>
          <a:srcRect/>
          <a:stretch>
            <a:fillRect/>
          </a:stretch>
        </p:blipFill>
        <p:spPr>
          <a:xfrm>
            <a:off x="5583555" y="4209415"/>
            <a:ext cx="6608445" cy="2648585"/>
          </a:xfrm>
          <a:prstGeom prst="rect">
            <a:avLst/>
          </a:prstGeom>
        </p:spPr>
      </p:pic>
      <p:sp>
        <p:nvSpPr>
          <p:cNvPr id="9" name="日期占位符 8"/>
          <p:cNvSpPr>
            <a:spLocks noGrp="1"/>
          </p:cNvSpPr>
          <p:nvPr>
            <p:ph type="dt" sz="half" idx="10"/>
            <p:custDataLst>
              <p:tags r:id="rId20"/>
            </p:custDataLst>
          </p:nvPr>
        </p:nvSpPr>
        <p:spPr>
          <a:xfrm>
            <a:off x="694800" y="6356350"/>
            <a:ext cx="2886600" cy="365125"/>
          </a:xfrm>
        </p:spPr>
        <p:txBody>
          <a:body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21"/>
            </p:custDataLst>
          </p:nvPr>
        </p:nvSpPr>
        <p:spPr>
          <a:xfrm>
            <a:off x="4038600" y="6356350"/>
            <a:ext cx="4114800" cy="365125"/>
          </a:xfrm>
        </p:spPr>
        <p:txBody>
          <a:bodyPr/>
          <a:lstStyle>
            <a:lvl1pPr algn="ctr">
              <a:defRPr/>
            </a:lvl1pPr>
          </a:lstStyle>
          <a:p>
            <a:endParaRPr lang="zh-CN" altLang="en-US" dirty="0"/>
          </a:p>
        </p:txBody>
      </p:sp>
      <p:sp>
        <p:nvSpPr>
          <p:cNvPr id="11" name="灯片编号占位符 10"/>
          <p:cNvSpPr>
            <a:spLocks noGrp="1"/>
          </p:cNvSpPr>
          <p:nvPr>
            <p:ph type="sldNum" sz="quarter" idx="12"/>
            <p:custDataLst>
              <p:tags r:id="rId22"/>
            </p:custDataLst>
          </p:nvPr>
        </p:nvSpPr>
        <p:spPr>
          <a:xfrm>
            <a:off x="8610600" y="6356350"/>
            <a:ext cx="2884200" cy="365125"/>
          </a:xfrm>
        </p:spPr>
        <p:txBody>
          <a:bodyPr/>
          <a:lstStyle>
            <a:lvl1pPr algn="r">
              <a:defRPr/>
            </a:lvl1pPr>
          </a:lstStyle>
          <a:p>
            <a:fld id="{515A922F-1294-4387-9CB3-FCC8465D972A}" type="slidenum">
              <a:rPr lang="zh-CN" altLang="en-US" smtClean="0"/>
            </a:fld>
            <a:endParaRPr lang="zh-CN" altLang="en-US" dirty="0"/>
          </a:p>
        </p:txBody>
      </p:sp>
      <p:sp>
        <p:nvSpPr>
          <p:cNvPr id="2" name="文本占位符 1"/>
          <p:cNvSpPr>
            <a:spLocks noGrp="1"/>
          </p:cNvSpPr>
          <p:nvPr>
            <p:ph type="body" idx="21"/>
            <p:custDataLst>
              <p:tags r:id="rId23"/>
            </p:custDataLst>
          </p:nvPr>
        </p:nvSpPr>
        <p:spPr>
          <a:xfrm>
            <a:off x="694800" y="1276350"/>
            <a:ext cx="10800000" cy="49006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24"/>
            </p:custDataLst>
          </p:nvPr>
        </p:nvSpPr>
        <p:spPr>
          <a:xfrm>
            <a:off x="694800" y="360000"/>
            <a:ext cx="10800000" cy="720000"/>
          </a:xfrm>
          <a:prstGeom prst="rect">
            <a:avLst/>
          </a:prstGeom>
          <a:noFill/>
          <a:ln>
            <a:noFill/>
            <a:prstDash val="sysDash"/>
          </a:ln>
        </p:spPr>
        <p:txBody>
          <a:bodyPr vert="horz" wrap="square" lIns="90170" tIns="46990" rIns="90170" bIns="46990" rtlCol="0" anchor="b" anchorCtr="0">
            <a:normAutofit/>
          </a:bodyPr>
          <a:lstStyle/>
          <a:p>
            <a:pPr lvl="0"/>
            <a:r>
              <a:rPr lang="zh-CN" altLang="en-US" dirty="0"/>
              <a:t>单击此处编辑母版标题样式</a:t>
            </a:r>
            <a:endParaRPr lang="zh-CN" altLang="en-US" dirty="0"/>
          </a:p>
        </p:txBody>
      </p:sp>
      <p:sp>
        <p:nvSpPr>
          <p:cNvPr id="4" name="KSO_TEMPLATE" hidden="1"/>
          <p:cNvSpPr/>
          <p:nvPr>
            <p:custDataLst>
              <p:tags r:id="rId25"/>
            </p:custDataLst>
          </p:nvPr>
        </p:nvSpPr>
        <p:spPr>
          <a:xfrm>
            <a:off x="0" y="0"/>
            <a:ext cx="0" cy="0"/>
          </a:xfrm>
          <a:prstGeom prst="rect">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0" lang="zh-CN" altLang="en-US" sz="3200" b="1" i="0" u="none" strike="noStrike" kern="1200" cap="none" spc="300" normalizeH="0" baseline="0" dirty="0">
          <a:ln>
            <a:noFill/>
            <a:prstDash val="sysDot"/>
          </a:ln>
          <a:solidFill>
            <a:schemeClr val="accent1"/>
          </a:solidFill>
          <a:latin typeface="+mj-ea"/>
          <a:ea typeface="+mj-ea"/>
          <a:cs typeface="MiSans Normal"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sym typeface="+mn-ea"/>
        </a:defRPr>
      </a:lvl1pPr>
      <a:lvl2pPr marL="6858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2pPr>
      <a:lvl3pPr marL="11430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3pPr>
      <a:lvl4pPr marL="16002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4pPr>
      <a:lvl5pPr marL="20574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6" name="图片 15"/>
          <p:cNvPicPr>
            <a:picLocks noChangeAspect="1"/>
          </p:cNvPicPr>
          <p:nvPr>
            <p:custDataLst>
              <p:tags r:id="rId12"/>
            </p:custDataLst>
          </p:nvPr>
        </p:nvPicPr>
        <p:blipFill>
          <a:blip r:embed="rId13"/>
          <a:srcRect/>
          <a:stretch>
            <a:fillRect/>
          </a:stretch>
        </p:blipFill>
        <p:spPr>
          <a:xfrm>
            <a:off x="4896485" y="5099685"/>
            <a:ext cx="7295515" cy="1758315"/>
          </a:xfrm>
          <a:custGeom>
            <a:avLst/>
            <a:gdLst>
              <a:gd name="connsiteX0" fmla="*/ 0 w 7295329"/>
              <a:gd name="connsiteY0" fmla="*/ 0 h 2231401"/>
              <a:gd name="connsiteX1" fmla="*/ 7295329 w 7295329"/>
              <a:gd name="connsiteY1" fmla="*/ 0 h 2231401"/>
              <a:gd name="connsiteX2" fmla="*/ 7295329 w 7295329"/>
              <a:gd name="connsiteY2" fmla="*/ 2231401 h 2231401"/>
              <a:gd name="connsiteX3" fmla="*/ 0 w 7295329"/>
              <a:gd name="connsiteY3" fmla="*/ 2231401 h 2231401"/>
            </a:gdLst>
            <a:ahLst/>
            <a:cxnLst>
              <a:cxn ang="0">
                <a:pos x="connsiteX0" y="connsiteY0"/>
              </a:cxn>
              <a:cxn ang="0">
                <a:pos x="connsiteX1" y="connsiteY1"/>
              </a:cxn>
              <a:cxn ang="0">
                <a:pos x="connsiteX2" y="connsiteY2"/>
              </a:cxn>
              <a:cxn ang="0">
                <a:pos x="connsiteX3" y="connsiteY3"/>
              </a:cxn>
            </a:cxnLst>
            <a:rect l="l" t="t" r="r" b="b"/>
            <a:pathLst>
              <a:path w="7295329" h="2231401">
                <a:moveTo>
                  <a:pt x="0" y="0"/>
                </a:moveTo>
                <a:lnTo>
                  <a:pt x="7295329" y="0"/>
                </a:lnTo>
                <a:lnTo>
                  <a:pt x="7295329" y="2231401"/>
                </a:lnTo>
                <a:lnTo>
                  <a:pt x="0" y="2231401"/>
                </a:lnTo>
                <a:close/>
              </a:path>
            </a:pathLst>
          </a:custGeom>
        </p:spPr>
      </p:pic>
      <p:pic>
        <p:nvPicPr>
          <p:cNvPr id="17" name="图片 16"/>
          <p:cNvPicPr>
            <a:picLocks noChangeAspect="1"/>
          </p:cNvPicPr>
          <p:nvPr>
            <p:custDataLst>
              <p:tags r:id="rId14"/>
            </p:custDataLst>
          </p:nvPr>
        </p:nvPicPr>
        <p:blipFill>
          <a:blip r:embed="rId15">
            <a:alphaModFix amt="50000"/>
          </a:blip>
          <a:stretch>
            <a:fillRect/>
          </a:stretch>
        </p:blipFill>
        <p:spPr>
          <a:xfrm flipH="1">
            <a:off x="-19050" y="2584450"/>
            <a:ext cx="12211050" cy="4273550"/>
          </a:xfrm>
          <a:prstGeom prst="rect">
            <a:avLst/>
          </a:prstGeom>
        </p:spPr>
      </p:pic>
      <p:pic>
        <p:nvPicPr>
          <p:cNvPr id="18" name="图片 17" descr="图片包含 游戏机&#10;&#10;描述已自动生成"/>
          <p:cNvPicPr>
            <a:picLocks noChangeAspect="1"/>
          </p:cNvPicPr>
          <p:nvPr>
            <p:custDataLst>
              <p:tags r:id="rId16"/>
            </p:custDataLst>
          </p:nvPr>
        </p:nvPicPr>
        <p:blipFill rotWithShape="1">
          <a:blip r:embed="rId17">
            <a:alphaModFix amt="21000"/>
          </a:blip>
          <a:srcRect/>
          <a:stretch>
            <a:fillRect/>
          </a:stretch>
        </p:blipFill>
        <p:spPr>
          <a:xfrm>
            <a:off x="0" y="5753100"/>
            <a:ext cx="3597275" cy="1104900"/>
          </a:xfrm>
          <a:custGeom>
            <a:avLst/>
            <a:gdLst>
              <a:gd name="connsiteX0" fmla="*/ 0 w 7245927"/>
              <a:gd name="connsiteY0" fmla="*/ 0 h 2699480"/>
              <a:gd name="connsiteX1" fmla="*/ 7245927 w 7245927"/>
              <a:gd name="connsiteY1" fmla="*/ 0 h 2699480"/>
              <a:gd name="connsiteX2" fmla="*/ 7245927 w 7245927"/>
              <a:gd name="connsiteY2" fmla="*/ 2699480 h 2699480"/>
              <a:gd name="connsiteX3" fmla="*/ 0 w 7245927"/>
              <a:gd name="connsiteY3" fmla="*/ 2699480 h 2699480"/>
            </a:gdLst>
            <a:ahLst/>
            <a:cxnLst>
              <a:cxn ang="0">
                <a:pos x="connsiteX0" y="connsiteY0"/>
              </a:cxn>
              <a:cxn ang="0">
                <a:pos x="connsiteX1" y="connsiteY1"/>
              </a:cxn>
              <a:cxn ang="0">
                <a:pos x="connsiteX2" y="connsiteY2"/>
              </a:cxn>
              <a:cxn ang="0">
                <a:pos x="connsiteX3" y="connsiteY3"/>
              </a:cxn>
            </a:cxnLst>
            <a:rect l="l" t="t" r="r" b="b"/>
            <a:pathLst>
              <a:path w="7245927" h="2699480">
                <a:moveTo>
                  <a:pt x="0" y="0"/>
                </a:moveTo>
                <a:lnTo>
                  <a:pt x="7245927" y="0"/>
                </a:lnTo>
                <a:lnTo>
                  <a:pt x="7245927" y="2699480"/>
                </a:lnTo>
                <a:lnTo>
                  <a:pt x="0" y="2699480"/>
                </a:lnTo>
                <a:close/>
              </a:path>
            </a:pathLst>
          </a:custGeom>
        </p:spPr>
      </p:pic>
      <p:pic>
        <p:nvPicPr>
          <p:cNvPr id="19" name="图片 18"/>
          <p:cNvPicPr>
            <a:picLocks noChangeAspect="1"/>
          </p:cNvPicPr>
          <p:nvPr>
            <p:custDataLst>
              <p:tags r:id="rId18"/>
            </p:custDataLst>
          </p:nvPr>
        </p:nvPicPr>
        <p:blipFill>
          <a:blip r:embed="rId19"/>
          <a:srcRect/>
          <a:stretch>
            <a:fillRect/>
          </a:stretch>
        </p:blipFill>
        <p:spPr>
          <a:xfrm>
            <a:off x="5583555" y="4209415"/>
            <a:ext cx="6608445" cy="2648585"/>
          </a:xfrm>
          <a:prstGeom prst="rect">
            <a:avLst/>
          </a:prstGeom>
        </p:spPr>
      </p:pic>
      <p:sp>
        <p:nvSpPr>
          <p:cNvPr id="9" name="日期占位符 8"/>
          <p:cNvSpPr>
            <a:spLocks noGrp="1"/>
          </p:cNvSpPr>
          <p:nvPr>
            <p:ph type="dt" sz="half" idx="10"/>
            <p:custDataLst>
              <p:tags r:id="rId20"/>
            </p:custDataLst>
          </p:nvPr>
        </p:nvSpPr>
        <p:spPr>
          <a:xfrm>
            <a:off x="694800" y="6356350"/>
            <a:ext cx="2886600" cy="365125"/>
          </a:xfrm>
        </p:spPr>
        <p:txBody>
          <a:bodyPr/>
          <a:lstStyle/>
          <a:p>
            <a:fld id="{297C79FE-DCC0-4620-A566-16CA7A0CE41F}" type="datetimeFigureOut">
              <a:rPr lang="zh-CN" altLang="en-US" smtClean="0"/>
            </a:fld>
            <a:endParaRPr lang="zh-CN" altLang="en-US" dirty="0"/>
          </a:p>
        </p:txBody>
      </p:sp>
      <p:sp>
        <p:nvSpPr>
          <p:cNvPr id="10" name="页脚占位符 9"/>
          <p:cNvSpPr>
            <a:spLocks noGrp="1"/>
          </p:cNvSpPr>
          <p:nvPr>
            <p:ph type="ftr" sz="quarter" idx="11"/>
            <p:custDataLst>
              <p:tags r:id="rId21"/>
            </p:custDataLst>
          </p:nvPr>
        </p:nvSpPr>
        <p:spPr>
          <a:xfrm>
            <a:off x="4038600" y="6356350"/>
            <a:ext cx="4114800" cy="365125"/>
          </a:xfrm>
        </p:spPr>
        <p:txBody>
          <a:bodyPr/>
          <a:lstStyle>
            <a:lvl1pPr algn="ctr">
              <a:defRPr/>
            </a:lvl1pPr>
          </a:lstStyle>
          <a:p>
            <a:endParaRPr lang="zh-CN" altLang="en-US" dirty="0"/>
          </a:p>
        </p:txBody>
      </p:sp>
      <p:sp>
        <p:nvSpPr>
          <p:cNvPr id="11" name="灯片编号占位符 10"/>
          <p:cNvSpPr>
            <a:spLocks noGrp="1"/>
          </p:cNvSpPr>
          <p:nvPr>
            <p:ph type="sldNum" sz="quarter" idx="12"/>
            <p:custDataLst>
              <p:tags r:id="rId22"/>
            </p:custDataLst>
          </p:nvPr>
        </p:nvSpPr>
        <p:spPr>
          <a:xfrm>
            <a:off x="8610600" y="6356350"/>
            <a:ext cx="2884200" cy="365125"/>
          </a:xfrm>
        </p:spPr>
        <p:txBody>
          <a:bodyPr/>
          <a:lstStyle>
            <a:lvl1pPr algn="r">
              <a:defRPr/>
            </a:lvl1pPr>
          </a:lstStyle>
          <a:p>
            <a:fld id="{515A922F-1294-4387-9CB3-FCC8465D972A}" type="slidenum">
              <a:rPr lang="zh-CN" altLang="en-US" smtClean="0"/>
            </a:fld>
            <a:endParaRPr lang="zh-CN" altLang="en-US" dirty="0"/>
          </a:p>
        </p:txBody>
      </p:sp>
      <p:sp>
        <p:nvSpPr>
          <p:cNvPr id="2" name="文本占位符 1"/>
          <p:cNvSpPr>
            <a:spLocks noGrp="1"/>
          </p:cNvSpPr>
          <p:nvPr>
            <p:ph type="body" idx="21"/>
            <p:custDataLst>
              <p:tags r:id="rId23"/>
            </p:custDataLst>
          </p:nvPr>
        </p:nvSpPr>
        <p:spPr>
          <a:xfrm>
            <a:off x="694800" y="1276350"/>
            <a:ext cx="10800000" cy="490061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ct val="130000"/>
              </a:lnSpc>
              <a:spcBef>
                <a:spcPts val="1200"/>
              </a:spcBef>
              <a:spcAft>
                <a:spcPts val="0"/>
              </a:spcAft>
              <a:buClr>
                <a:schemeClr val="accent1"/>
              </a:buClr>
              <a:buSzTx/>
              <a:buFont typeface="Arial" panose="020B0604020202020204" pitchFamily="34" charset="0"/>
              <a:buChar char="●"/>
            </a:pPr>
            <a:r>
              <a:rPr lang="zh-CN" altLang="en-US" dirty="0"/>
              <a:t>单击此处编辑母版文本样式</a:t>
            </a:r>
            <a:endParaRPr lang="zh-CN" altLang="en-US" dirty="0"/>
          </a:p>
          <a:p>
            <a:pPr lvl="1"/>
            <a:r>
              <a:rPr lang="zh-CN" altLang="en-US" dirty="0"/>
              <a:t>二级</a:t>
            </a:r>
            <a:endParaRPr lang="zh-CN" altLang="en-US" dirty="0"/>
          </a:p>
          <a:p>
            <a:pPr lvl="2"/>
            <a:r>
              <a:rPr lang="zh-CN" altLang="en-US" dirty="0"/>
              <a:t>三级</a:t>
            </a:r>
            <a:endParaRPr lang="zh-CN" altLang="en-US" dirty="0"/>
          </a:p>
          <a:p>
            <a:pPr lvl="3"/>
            <a:r>
              <a:rPr lang="zh-CN" altLang="en-US" dirty="0"/>
              <a:t>四级</a:t>
            </a:r>
            <a:endParaRPr lang="zh-CN" altLang="en-US" dirty="0"/>
          </a:p>
          <a:p>
            <a:pPr lvl="4"/>
            <a:r>
              <a:rPr lang="zh-CN" altLang="en-US" dirty="0"/>
              <a:t>五级</a:t>
            </a:r>
            <a:endParaRPr lang="zh-CN" altLang="en-US" dirty="0"/>
          </a:p>
        </p:txBody>
      </p:sp>
      <p:sp>
        <p:nvSpPr>
          <p:cNvPr id="3" name="标题占位符 2"/>
          <p:cNvSpPr>
            <a:spLocks noGrp="1"/>
          </p:cNvSpPr>
          <p:nvPr>
            <p:ph type="title"/>
            <p:custDataLst>
              <p:tags r:id="rId24"/>
            </p:custDataLst>
          </p:nvPr>
        </p:nvSpPr>
        <p:spPr>
          <a:xfrm>
            <a:off x="694800" y="360000"/>
            <a:ext cx="10800000" cy="720000"/>
          </a:xfrm>
          <a:prstGeom prst="rect">
            <a:avLst/>
          </a:prstGeom>
          <a:noFill/>
          <a:ln>
            <a:noFill/>
            <a:prstDash val="sysDash"/>
          </a:ln>
        </p:spPr>
        <p:txBody>
          <a:bodyPr vert="horz" wrap="square" lIns="90170" tIns="46990" rIns="90170" bIns="46990" rtlCol="0" anchor="b" anchorCtr="0">
            <a:normAutofit/>
          </a:bodyPr>
          <a:lstStyle/>
          <a:p>
            <a:pPr lvl="0"/>
            <a:r>
              <a:rPr lang="zh-CN" altLang="en-US" dirty="0"/>
              <a:t>单击此处编辑母版标题样式</a:t>
            </a:r>
            <a:endParaRPr lang="zh-CN" altLang="en-US" dirty="0"/>
          </a:p>
        </p:txBody>
      </p:sp>
      <p:sp>
        <p:nvSpPr>
          <p:cNvPr id="4" name="KSO_TEMPLATE" hidden="1"/>
          <p:cNvSpPr/>
          <p:nvPr userDrawn="1">
            <p:custDataLst>
              <p:tags r:id="rId25"/>
            </p:custDataLst>
          </p:nvPr>
        </p:nvSpPr>
        <p:spPr>
          <a:xfrm>
            <a:off x="0" y="0"/>
            <a:ext cx="0" cy="0"/>
          </a:xfrm>
          <a:prstGeom prst="rect">
            <a:avLst/>
          </a:prstGeom>
          <a:solidFill>
            <a:schemeClr val="bg1"/>
          </a:solidFill>
          <a:ln>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kumimoji="0" lang="zh-CN" altLang="en-US" sz="3200" b="1" i="0" u="none" strike="noStrike" kern="1200" cap="none" spc="300" normalizeH="0" baseline="0" dirty="0">
          <a:ln>
            <a:noFill/>
            <a:prstDash val="sysDot"/>
          </a:ln>
          <a:solidFill>
            <a:schemeClr val="accent1"/>
          </a:solidFill>
          <a:latin typeface="+mj-ea"/>
          <a:ea typeface="+mj-ea"/>
          <a:cs typeface="MiSans Normal" panose="00000500000000000000" pitchFamily="2"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0" lang="zh-CN" altLang="en-US" sz="1800" b="0" i="0" u="none" strike="noStrike" kern="1200" cap="none" spc="150" normalizeH="0" baseline="0" noProof="1" dirty="0">
          <a:ln>
            <a:noFill/>
            <a:prstDash val="sysDot"/>
          </a:ln>
          <a:solidFill>
            <a:schemeClr val="tx1"/>
          </a:solidFill>
          <a:uFillTx/>
          <a:latin typeface="+mn-ea"/>
          <a:ea typeface="+mn-ea"/>
          <a:cs typeface="MiSans Normal" panose="00000500000000000000" pitchFamily="2" charset="-122"/>
          <a:sym typeface="+mn-ea"/>
        </a:defRPr>
      </a:lvl1pPr>
      <a:lvl2pPr marL="6858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2pPr>
      <a:lvl3pPr marL="11430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3pPr>
      <a:lvl4pPr marL="16002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4pPr>
      <a:lvl5pPr marL="2057400" marR="0" indent="-228600" algn="l" defTabSz="914400" rtl="0" eaLnBrk="1" fontAlgn="auto" latinLnBrk="0" hangingPunct="1">
        <a:lnSpc>
          <a:spcPct val="120000"/>
        </a:lnSpc>
        <a:spcBef>
          <a:spcPts val="1200"/>
        </a:spcBef>
        <a:spcAft>
          <a:spcPts val="0"/>
        </a:spcAft>
        <a:buClr>
          <a:schemeClr val="accent1"/>
        </a:buClr>
        <a:buFont typeface="Arial" panose="020B0604020202020204" pitchFamily="34" charset="0"/>
        <a:buChar char="•"/>
        <a:defRPr kumimoji="0" lang="zh-CN" altLang="en-US" sz="1600" b="0" i="0" u="none" strike="noStrike" kern="1200" cap="none" spc="150" normalizeH="0" baseline="0" dirty="0">
          <a:solidFill>
            <a:schemeClr val="tx1">
              <a:lumMod val="65000"/>
              <a:lumOff val="35000"/>
            </a:schemeClr>
          </a:solidFill>
          <a:uFillTx/>
          <a:latin typeface="+mn-ea"/>
          <a:ea typeface="+mn-ea"/>
          <a:cs typeface="MiSans Normal" panose="00000500000000000000" pitchFamily="2"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slides/_rels/slide2.xml.rels><?xml version="1.0" encoding="UTF-8" standalone="yes"?>
<Relationships xmlns="http://schemas.openxmlformats.org/package/2006/relationships"><Relationship Id="rId9" Type="http://schemas.openxmlformats.org/officeDocument/2006/relationships/tags" Target="../tags/tag319.xml"/><Relationship Id="rId8" Type="http://schemas.openxmlformats.org/officeDocument/2006/relationships/tags" Target="../tags/tag318.xml"/><Relationship Id="rId7" Type="http://schemas.openxmlformats.org/officeDocument/2006/relationships/tags" Target="../tags/tag317.xml"/><Relationship Id="rId6" Type="http://schemas.openxmlformats.org/officeDocument/2006/relationships/tags" Target="../tags/tag316.xml"/><Relationship Id="rId5" Type="http://schemas.openxmlformats.org/officeDocument/2006/relationships/tags" Target="../tags/tag315.xml"/><Relationship Id="rId4" Type="http://schemas.openxmlformats.org/officeDocument/2006/relationships/tags" Target="../tags/tag314.xml"/><Relationship Id="rId3" Type="http://schemas.openxmlformats.org/officeDocument/2006/relationships/tags" Target="../tags/tag313.xml"/><Relationship Id="rId2" Type="http://schemas.openxmlformats.org/officeDocument/2006/relationships/tags" Target="../tags/tag312.xml"/><Relationship Id="rId17" Type="http://schemas.openxmlformats.org/officeDocument/2006/relationships/notesSlide" Target="../notesSlides/notesSlide1.xml"/><Relationship Id="rId16" Type="http://schemas.openxmlformats.org/officeDocument/2006/relationships/slideLayout" Target="../slideLayouts/slideLayout18.xml"/><Relationship Id="rId15" Type="http://schemas.openxmlformats.org/officeDocument/2006/relationships/tags" Target="../tags/tag325.xml"/><Relationship Id="rId14" Type="http://schemas.openxmlformats.org/officeDocument/2006/relationships/tags" Target="../tags/tag324.xml"/><Relationship Id="rId13" Type="http://schemas.openxmlformats.org/officeDocument/2006/relationships/tags" Target="../tags/tag323.xml"/><Relationship Id="rId12" Type="http://schemas.openxmlformats.org/officeDocument/2006/relationships/tags" Target="../tags/tag322.xml"/><Relationship Id="rId11" Type="http://schemas.openxmlformats.org/officeDocument/2006/relationships/tags" Target="../tags/tag321.xml"/><Relationship Id="rId10" Type="http://schemas.openxmlformats.org/officeDocument/2006/relationships/tags" Target="../tags/tag320.xml"/><Relationship Id="rId1" Type="http://schemas.openxmlformats.org/officeDocument/2006/relationships/tags" Target="../tags/tag311.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tags" Target="../tags/tag328.xml"/><Relationship Id="rId3" Type="http://schemas.openxmlformats.org/officeDocument/2006/relationships/image" Target="../media/image17.jpeg"/><Relationship Id="rId2" Type="http://schemas.openxmlformats.org/officeDocument/2006/relationships/tags" Target="../tags/tag327.xml"/><Relationship Id="rId1" Type="http://schemas.openxmlformats.org/officeDocument/2006/relationships/tags" Target="../tags/tag326.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7" Type="http://schemas.openxmlformats.org/officeDocument/2006/relationships/tags" Target="../tags/tag331.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 Id="rId3" Type="http://schemas.openxmlformats.org/officeDocument/2006/relationships/image" Target="../media/image18.jpeg"/><Relationship Id="rId2" Type="http://schemas.openxmlformats.org/officeDocument/2006/relationships/tags" Target="../tags/tag330.xml"/><Relationship Id="rId1" Type="http://schemas.openxmlformats.org/officeDocument/2006/relationships/tags" Target="../tags/tag329.xml"/></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18.xml"/><Relationship Id="rId7" Type="http://schemas.openxmlformats.org/officeDocument/2006/relationships/tags" Target="../tags/tag335.xml"/><Relationship Id="rId6" Type="http://schemas.openxmlformats.org/officeDocument/2006/relationships/image" Target="../media/image22.jpeg"/><Relationship Id="rId5" Type="http://schemas.openxmlformats.org/officeDocument/2006/relationships/tags" Target="../tags/tag334.xml"/><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tags" Target="../tags/tag333.xml"/><Relationship Id="rId1" Type="http://schemas.openxmlformats.org/officeDocument/2006/relationships/tags" Target="../tags/tag332.xml"/></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18.xml"/><Relationship Id="rId8" Type="http://schemas.openxmlformats.org/officeDocument/2006/relationships/tags" Target="../tags/tag342.xml"/><Relationship Id="rId7" Type="http://schemas.openxmlformats.org/officeDocument/2006/relationships/image" Target="../media/image23.jpeg"/><Relationship Id="rId6" Type="http://schemas.openxmlformats.org/officeDocument/2006/relationships/tags" Target="../tags/tag341.xml"/><Relationship Id="rId5" Type="http://schemas.openxmlformats.org/officeDocument/2006/relationships/tags" Target="../tags/tag340.xml"/><Relationship Id="rId4" Type="http://schemas.openxmlformats.org/officeDocument/2006/relationships/tags" Target="../tags/tag339.xml"/><Relationship Id="rId3" Type="http://schemas.openxmlformats.org/officeDocument/2006/relationships/tags" Target="../tags/tag338.xml"/><Relationship Id="rId2" Type="http://schemas.openxmlformats.org/officeDocument/2006/relationships/tags" Target="../tags/tag337.xml"/><Relationship Id="rId1" Type="http://schemas.openxmlformats.org/officeDocument/2006/relationships/tags" Target="../tags/tag336.xml"/></Relationships>
</file>

<file path=ppt/slides/_rels/slide7.xml.rels><?xml version="1.0" encoding="UTF-8" standalone="yes"?>
<Relationships xmlns="http://schemas.openxmlformats.org/package/2006/relationships"><Relationship Id="rId7" Type="http://schemas.openxmlformats.org/officeDocument/2006/relationships/notesSlide" Target="../notesSlides/notesSlide3.xml"/><Relationship Id="rId6" Type="http://schemas.openxmlformats.org/officeDocument/2006/relationships/slideLayout" Target="../slideLayouts/slideLayout18.xml"/><Relationship Id="rId5" Type="http://schemas.openxmlformats.org/officeDocument/2006/relationships/tags" Target="../tags/tag346.xml"/><Relationship Id="rId4" Type="http://schemas.openxmlformats.org/officeDocument/2006/relationships/image" Target="../media/image24.jpeg"/><Relationship Id="rId3" Type="http://schemas.openxmlformats.org/officeDocument/2006/relationships/tags" Target="../tags/tag345.xml"/><Relationship Id="rId2" Type="http://schemas.openxmlformats.org/officeDocument/2006/relationships/tags" Target="../tags/tag344.xml"/><Relationship Id="rId1" Type="http://schemas.openxmlformats.org/officeDocument/2006/relationships/tags" Target="../tags/tag343.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23.xml"/><Relationship Id="rId6" Type="http://schemas.openxmlformats.org/officeDocument/2006/relationships/tags" Target="../tags/tag349.xml"/><Relationship Id="rId5" Type="http://schemas.openxmlformats.org/officeDocument/2006/relationships/image" Target="../media/image25.jpeg"/><Relationship Id="rId4" Type="http://schemas.openxmlformats.org/officeDocument/2006/relationships/tags" Target="../tags/tag348.xml"/><Relationship Id="rId3" Type="http://schemas.microsoft.com/office/2007/relationships/media" Target="../media/media2.mp4"/><Relationship Id="rId2" Type="http://schemas.openxmlformats.org/officeDocument/2006/relationships/video" Target="../media/media2.mp4"/><Relationship Id="rId1" Type="http://schemas.openxmlformats.org/officeDocument/2006/relationships/tags" Target="../tags/tag3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副标题 8"/>
          <p:cNvSpPr>
            <a:spLocks noGrp="1"/>
          </p:cNvSpPr>
          <p:nvPr>
            <p:ph type="subTitle" idx="14"/>
            <p:custDataLst>
              <p:tags r:id="rId1"/>
            </p:custDataLst>
          </p:nvPr>
        </p:nvSpPr>
        <p:spPr>
          <a:xfrm>
            <a:off x="2108120" y="4458925"/>
            <a:ext cx="9799200" cy="1472400"/>
          </a:xfrm>
        </p:spPr>
        <p:txBody>
          <a:bodyPr/>
          <a:p>
            <a:pPr algn="ctr">
              <a:buNone/>
            </a:pPr>
            <a:r>
              <a:rPr lang="zh-CN" altLang="en-US"/>
              <a:t>          </a:t>
            </a:r>
            <a:r>
              <a:rPr lang="zh-CN" altLang="en-US" sz="2400"/>
              <a:t>——Sichuan cuisine, Cantonese cuisine, Shandong cuisine and Jiangsu-Zhejiang cuisine</a:t>
            </a:r>
            <a:endParaRPr lang="zh-CN" altLang="en-US" sz="2400"/>
          </a:p>
        </p:txBody>
      </p:sp>
      <p:sp>
        <p:nvSpPr>
          <p:cNvPr id="8" name="标题 7"/>
          <p:cNvSpPr>
            <a:spLocks noGrp="1"/>
          </p:cNvSpPr>
          <p:nvPr>
            <p:ph type="title" idx="3"/>
            <p:custDataLst>
              <p:tags r:id="rId2"/>
            </p:custDataLst>
          </p:nvPr>
        </p:nvSpPr>
        <p:spPr/>
        <p:txBody>
          <a:bodyPr>
            <a:normAutofit fontScale="90000"/>
          </a:bodyPr>
          <a:p>
            <a:pPr marL="0" indent="0" algn="l">
              <a:lnSpc>
                <a:spcPts val="7000"/>
              </a:lnSpc>
              <a:spcBef>
                <a:spcPts val="0"/>
              </a:spcBef>
              <a:spcAft>
                <a:spcPts val="0"/>
              </a:spcAft>
              <a:buSzPct val="100000"/>
            </a:pPr>
            <a:r>
              <a:rPr lang="zh-CN" altLang="en-US" sz="5400"/>
              <a:t>Four major </a:t>
            </a:r>
            <a:r>
              <a:rPr lang="en-US" altLang="zh-CN" sz="5400"/>
              <a:t>Chinese </a:t>
            </a:r>
            <a:r>
              <a:rPr lang="zh-CN" altLang="en-US" sz="5400"/>
              <a:t>cuisines </a:t>
            </a:r>
            <a:endParaRPr lang="zh-CN" altLang="en-US" sz="5400"/>
          </a:p>
        </p:txBody>
      </p:sp>
      <p:sp>
        <p:nvSpPr>
          <p:cNvPr id="10" name="文本占位符 9"/>
          <p:cNvSpPr>
            <a:spLocks noGrp="1"/>
          </p:cNvSpPr>
          <p:nvPr>
            <p:ph type="body" idx="2"/>
            <p:custDataLst>
              <p:tags r:id="rId3"/>
            </p:custDataLst>
          </p:nvPr>
        </p:nvSpPr>
        <p:spPr>
          <a:xfrm>
            <a:off x="1050290" y="3587115"/>
            <a:ext cx="2538730" cy="762000"/>
          </a:xfrm>
        </p:spPr>
        <p:txBody>
          <a:bodyPr/>
          <a:p>
            <a:r>
              <a:rPr lang="zh-CN" altLang="en-US" sz="1600"/>
              <a:t>Presenter</a:t>
            </a:r>
            <a:r>
              <a:rPr lang="en-US" altLang="zh-CN" sz="1600"/>
              <a:t>——Peng Jia</a:t>
            </a:r>
            <a:r>
              <a:rPr lang="en-US" altLang="zh-CN" sz="1600"/>
              <a:t>yi</a:t>
            </a:r>
            <a:endParaRPr lang="en-US" altLang="zh-CN" sz="1600"/>
          </a:p>
        </p:txBody>
      </p:sp>
    </p:spTree>
    <p:custDataLst>
      <p:tags r:id="rId4"/>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1" name="任意多边形: 形状 1520"/>
          <p:cNvSpPr/>
          <p:nvPr>
            <p:custDataLst>
              <p:tags r:id="rId1"/>
            </p:custDataLst>
          </p:nvPr>
        </p:nvSpPr>
        <p:spPr>
          <a:xfrm>
            <a:off x="1389181" y="3285730"/>
            <a:ext cx="1152000" cy="1172977"/>
          </a:xfrm>
          <a:custGeom>
            <a:avLst/>
            <a:gdLst>
              <a:gd name="connsiteX0" fmla="*/ 643600 w 1152000"/>
              <a:gd name="connsiteY0" fmla="*/ 1162216 h 1172977"/>
              <a:gd name="connsiteX1" fmla="*/ 639279 w 1152000"/>
              <a:gd name="connsiteY1" fmla="*/ 1162548 h 1172977"/>
              <a:gd name="connsiteX2" fmla="*/ 639400 w 1152000"/>
              <a:gd name="connsiteY2" fmla="*/ 1162539 h 1172977"/>
              <a:gd name="connsiteX3" fmla="*/ 643601 w 1152000"/>
              <a:gd name="connsiteY3" fmla="*/ 1162216 h 1172977"/>
              <a:gd name="connsiteX4" fmla="*/ 691459 w 1152000"/>
              <a:gd name="connsiteY4" fmla="*/ 1161514 h 1172977"/>
              <a:gd name="connsiteX5" fmla="*/ 673955 w 1152000"/>
              <a:gd name="connsiteY5" fmla="*/ 1163804 h 1172977"/>
              <a:gd name="connsiteX6" fmla="*/ 673955 w 1152000"/>
              <a:gd name="connsiteY6" fmla="*/ 1163805 h 1172977"/>
              <a:gd name="connsiteX7" fmla="*/ 681405 w 1152000"/>
              <a:gd name="connsiteY7" fmla="*/ 1162937 h 1172977"/>
              <a:gd name="connsiteX8" fmla="*/ 691403 w 1152000"/>
              <a:gd name="connsiteY8" fmla="*/ 1161523 h 1172977"/>
              <a:gd name="connsiteX9" fmla="*/ 671555 w 1152000"/>
              <a:gd name="connsiteY9" fmla="*/ 1160206 h 1172977"/>
              <a:gd name="connsiteX10" fmla="*/ 670739 w 1152000"/>
              <a:gd name="connsiteY10" fmla="*/ 1160491 h 1172977"/>
              <a:gd name="connsiteX11" fmla="*/ 662821 w 1152000"/>
              <a:gd name="connsiteY11" fmla="*/ 1161789 h 1172977"/>
              <a:gd name="connsiteX12" fmla="*/ 652678 w 1152000"/>
              <a:gd name="connsiteY12" fmla="*/ 1163167 h 1172977"/>
              <a:gd name="connsiteX13" fmla="*/ 652610 w 1152000"/>
              <a:gd name="connsiteY13" fmla="*/ 1163176 h 1172977"/>
              <a:gd name="connsiteX14" fmla="*/ 652681 w 1152000"/>
              <a:gd name="connsiteY14" fmla="*/ 1163167 h 1172977"/>
              <a:gd name="connsiteX15" fmla="*/ 662718 w 1152000"/>
              <a:gd name="connsiteY15" fmla="*/ 1161842 h 1172977"/>
              <a:gd name="connsiteX16" fmla="*/ 670656 w 1152000"/>
              <a:gd name="connsiteY16" fmla="*/ 1160543 h 1172977"/>
              <a:gd name="connsiteX17" fmla="*/ 635463 w 1152000"/>
              <a:gd name="connsiteY17" fmla="*/ 1156283 h 1172977"/>
              <a:gd name="connsiteX18" fmla="*/ 634145 w 1152000"/>
              <a:gd name="connsiteY18" fmla="*/ 1157156 h 1172977"/>
              <a:gd name="connsiteX19" fmla="*/ 634171 w 1152000"/>
              <a:gd name="connsiteY19" fmla="*/ 1157140 h 1172977"/>
              <a:gd name="connsiteX20" fmla="*/ 635464 w 1152000"/>
              <a:gd name="connsiteY20" fmla="*/ 1156284 h 1172977"/>
              <a:gd name="connsiteX21" fmla="*/ 635580 w 1152000"/>
              <a:gd name="connsiteY21" fmla="*/ 1156297 h 1172977"/>
              <a:gd name="connsiteX22" fmla="*/ 635581 w 1152000"/>
              <a:gd name="connsiteY22" fmla="*/ 1156297 h 1172977"/>
              <a:gd name="connsiteX23" fmla="*/ 571626 w 1152000"/>
              <a:gd name="connsiteY23" fmla="*/ 1156269 h 1172977"/>
              <a:gd name="connsiteX24" fmla="*/ 577992 w 1152000"/>
              <a:gd name="connsiteY24" fmla="*/ 1156560 h 1172977"/>
              <a:gd name="connsiteX25" fmla="*/ 582942 w 1152000"/>
              <a:gd name="connsiteY25" fmla="*/ 1156786 h 1172977"/>
              <a:gd name="connsiteX26" fmla="*/ 582963 w 1152000"/>
              <a:gd name="connsiteY26" fmla="*/ 1156786 h 1172977"/>
              <a:gd name="connsiteX27" fmla="*/ 571626 w 1152000"/>
              <a:gd name="connsiteY27" fmla="*/ 1156269 h 1172977"/>
              <a:gd name="connsiteX28" fmla="*/ 624508 w 1152000"/>
              <a:gd name="connsiteY28" fmla="*/ 1156010 h 1172977"/>
              <a:gd name="connsiteX29" fmla="*/ 596183 w 1152000"/>
              <a:gd name="connsiteY29" fmla="*/ 1156601 h 1172977"/>
              <a:gd name="connsiteX30" fmla="*/ 596220 w 1152000"/>
              <a:gd name="connsiteY30" fmla="*/ 1156601 h 1172977"/>
              <a:gd name="connsiteX31" fmla="*/ 624508 w 1152000"/>
              <a:gd name="connsiteY31" fmla="*/ 1156010 h 1172977"/>
              <a:gd name="connsiteX32" fmla="*/ 469688 w 1152000"/>
              <a:gd name="connsiteY32" fmla="*/ 1149866 h 1172977"/>
              <a:gd name="connsiteX33" fmla="*/ 471201 w 1152000"/>
              <a:gd name="connsiteY33" fmla="*/ 1150220 h 1172977"/>
              <a:gd name="connsiteX34" fmla="*/ 482646 w 1152000"/>
              <a:gd name="connsiteY34" fmla="*/ 1152895 h 1172977"/>
              <a:gd name="connsiteX35" fmla="*/ 482650 w 1152000"/>
              <a:gd name="connsiteY35" fmla="*/ 1152895 h 1172977"/>
              <a:gd name="connsiteX36" fmla="*/ 652674 w 1152000"/>
              <a:gd name="connsiteY36" fmla="*/ 1138728 h 1172977"/>
              <a:gd name="connsiteX37" fmla="*/ 652703 w 1152000"/>
              <a:gd name="connsiteY37" fmla="*/ 1138733 h 1172977"/>
              <a:gd name="connsiteX38" fmla="*/ 651946 w 1152000"/>
              <a:gd name="connsiteY38" fmla="*/ 1139278 h 1172977"/>
              <a:gd name="connsiteX39" fmla="*/ 651134 w 1152000"/>
              <a:gd name="connsiteY39" fmla="*/ 1138466 h 1172977"/>
              <a:gd name="connsiteX40" fmla="*/ 652703 w 1152000"/>
              <a:gd name="connsiteY40" fmla="*/ 1138706 h 1172977"/>
              <a:gd name="connsiteX41" fmla="*/ 652674 w 1152000"/>
              <a:gd name="connsiteY41" fmla="*/ 1138728 h 1172977"/>
              <a:gd name="connsiteX42" fmla="*/ 786955 w 1152000"/>
              <a:gd name="connsiteY42" fmla="*/ 1137604 h 1172977"/>
              <a:gd name="connsiteX43" fmla="*/ 786947 w 1152000"/>
              <a:gd name="connsiteY43" fmla="*/ 1137611 h 1172977"/>
              <a:gd name="connsiteX44" fmla="*/ 786948 w 1152000"/>
              <a:gd name="connsiteY44" fmla="*/ 1137612 h 1172977"/>
              <a:gd name="connsiteX45" fmla="*/ 786956 w 1152000"/>
              <a:gd name="connsiteY45" fmla="*/ 1137605 h 1172977"/>
              <a:gd name="connsiteX46" fmla="*/ 787943 w 1152000"/>
              <a:gd name="connsiteY46" fmla="*/ 1138456 h 1172977"/>
              <a:gd name="connsiteX47" fmla="*/ 787953 w 1152000"/>
              <a:gd name="connsiteY47" fmla="*/ 1138465 h 1172977"/>
              <a:gd name="connsiteX48" fmla="*/ 786956 w 1152000"/>
              <a:gd name="connsiteY48" fmla="*/ 1137605 h 1172977"/>
              <a:gd name="connsiteX49" fmla="*/ 801692 w 1152000"/>
              <a:gd name="connsiteY49" fmla="*/ 1130488 h 1172977"/>
              <a:gd name="connsiteX50" fmla="*/ 801691 w 1152000"/>
              <a:gd name="connsiteY50" fmla="*/ 1130488 h 1172977"/>
              <a:gd name="connsiteX51" fmla="*/ 801691 w 1152000"/>
              <a:gd name="connsiteY51" fmla="*/ 1130635 h 1172977"/>
              <a:gd name="connsiteX52" fmla="*/ 801692 w 1152000"/>
              <a:gd name="connsiteY52" fmla="*/ 1130634 h 1172977"/>
              <a:gd name="connsiteX53" fmla="*/ 811551 w 1152000"/>
              <a:gd name="connsiteY53" fmla="*/ 1126092 h 1172977"/>
              <a:gd name="connsiteX54" fmla="*/ 801654 w 1152000"/>
              <a:gd name="connsiteY54" fmla="*/ 1130487 h 1172977"/>
              <a:gd name="connsiteX55" fmla="*/ 789098 w 1152000"/>
              <a:gd name="connsiteY55" fmla="*/ 1135511 h 1172977"/>
              <a:gd name="connsiteX56" fmla="*/ 786947 w 1152000"/>
              <a:gd name="connsiteY56" fmla="*/ 1137597 h 1172977"/>
              <a:gd name="connsiteX57" fmla="*/ 786948 w 1152000"/>
              <a:gd name="connsiteY57" fmla="*/ 1137598 h 1172977"/>
              <a:gd name="connsiteX58" fmla="*/ 788813 w 1152000"/>
              <a:gd name="connsiteY58" fmla="*/ 1135789 h 1172977"/>
              <a:gd name="connsiteX59" fmla="*/ 789098 w 1152000"/>
              <a:gd name="connsiteY59" fmla="*/ 1135511 h 1172977"/>
              <a:gd name="connsiteX60" fmla="*/ 790285 w 1152000"/>
              <a:gd name="connsiteY60" fmla="*/ 1135037 h 1172977"/>
              <a:gd name="connsiteX61" fmla="*/ 801655 w 1152000"/>
              <a:gd name="connsiteY61" fmla="*/ 1130488 h 1172977"/>
              <a:gd name="connsiteX62" fmla="*/ 811465 w 1152000"/>
              <a:gd name="connsiteY62" fmla="*/ 1126131 h 1172977"/>
              <a:gd name="connsiteX63" fmla="*/ 590976 w 1152000"/>
              <a:gd name="connsiteY63" fmla="*/ 1125648 h 1172977"/>
              <a:gd name="connsiteX64" fmla="*/ 598362 w 1152000"/>
              <a:gd name="connsiteY64" fmla="*/ 1127754 h 1172977"/>
              <a:gd name="connsiteX65" fmla="*/ 590976 w 1152000"/>
              <a:gd name="connsiteY65" fmla="*/ 1125648 h 1172977"/>
              <a:gd name="connsiteX66" fmla="*/ 782192 w 1152000"/>
              <a:gd name="connsiteY66" fmla="*/ 1125501 h 1172977"/>
              <a:gd name="connsiteX67" fmla="*/ 762842 w 1152000"/>
              <a:gd name="connsiteY67" fmla="*/ 1134698 h 1172977"/>
              <a:gd name="connsiteX68" fmla="*/ 754127 w 1152000"/>
              <a:gd name="connsiteY68" fmla="*/ 1138096 h 1172977"/>
              <a:gd name="connsiteX69" fmla="*/ 754967 w 1152000"/>
              <a:gd name="connsiteY69" fmla="*/ 1137770 h 1172977"/>
              <a:gd name="connsiteX70" fmla="*/ 762843 w 1152000"/>
              <a:gd name="connsiteY70" fmla="*/ 1134699 h 1172977"/>
              <a:gd name="connsiteX71" fmla="*/ 776520 w 1152000"/>
              <a:gd name="connsiteY71" fmla="*/ 1128812 h 1172977"/>
              <a:gd name="connsiteX72" fmla="*/ 782020 w 1152000"/>
              <a:gd name="connsiteY72" fmla="*/ 1125603 h 1172977"/>
              <a:gd name="connsiteX73" fmla="*/ 561738 w 1152000"/>
              <a:gd name="connsiteY73" fmla="*/ 1119431 h 1172977"/>
              <a:gd name="connsiteX74" fmla="*/ 563509 w 1152000"/>
              <a:gd name="connsiteY74" fmla="*/ 1120264 h 1172977"/>
              <a:gd name="connsiteX75" fmla="*/ 565200 w 1152000"/>
              <a:gd name="connsiteY75" fmla="*/ 1121734 h 1172977"/>
              <a:gd name="connsiteX76" fmla="*/ 561969 w 1152000"/>
              <a:gd name="connsiteY76" fmla="*/ 1119582 h 1172977"/>
              <a:gd name="connsiteX77" fmla="*/ 558778 w 1152000"/>
              <a:gd name="connsiteY77" fmla="*/ 1117492 h 1172977"/>
              <a:gd name="connsiteX78" fmla="*/ 561738 w 1152000"/>
              <a:gd name="connsiteY78" fmla="*/ 1119431 h 1172977"/>
              <a:gd name="connsiteX79" fmla="*/ 560422 w 1152000"/>
              <a:gd name="connsiteY79" fmla="*/ 1118811 h 1172977"/>
              <a:gd name="connsiteX80" fmla="*/ 560990 w 1152000"/>
              <a:gd name="connsiteY80" fmla="*/ 1116083 h 1172977"/>
              <a:gd name="connsiteX81" fmla="*/ 558684 w 1152000"/>
              <a:gd name="connsiteY81" fmla="*/ 1117416 h 1172977"/>
              <a:gd name="connsiteX82" fmla="*/ 558672 w 1152000"/>
              <a:gd name="connsiteY82" fmla="*/ 1117407 h 1172977"/>
              <a:gd name="connsiteX83" fmla="*/ 560990 w 1152000"/>
              <a:gd name="connsiteY83" fmla="*/ 1116083 h 1172977"/>
              <a:gd name="connsiteX84" fmla="*/ 742813 w 1152000"/>
              <a:gd name="connsiteY84" fmla="*/ 1115122 h 1172977"/>
              <a:gd name="connsiteX85" fmla="*/ 742684 w 1152000"/>
              <a:gd name="connsiteY85" fmla="*/ 1115170 h 1172977"/>
              <a:gd name="connsiteX86" fmla="*/ 742812 w 1152000"/>
              <a:gd name="connsiteY86" fmla="*/ 1115163 h 1172977"/>
              <a:gd name="connsiteX87" fmla="*/ 740722 w 1152000"/>
              <a:gd name="connsiteY87" fmla="*/ 1115897 h 1172977"/>
              <a:gd name="connsiteX88" fmla="*/ 742677 w 1152000"/>
              <a:gd name="connsiteY88" fmla="*/ 1115171 h 1172977"/>
              <a:gd name="connsiteX89" fmla="*/ 741609 w 1152000"/>
              <a:gd name="connsiteY89" fmla="*/ 1115233 h 1172977"/>
              <a:gd name="connsiteX90" fmla="*/ 742813 w 1152000"/>
              <a:gd name="connsiteY90" fmla="*/ 1115122 h 1172977"/>
              <a:gd name="connsiteX91" fmla="*/ 603939 w 1152000"/>
              <a:gd name="connsiteY91" fmla="*/ 1114419 h 1172977"/>
              <a:gd name="connsiteX92" fmla="*/ 603976 w 1152000"/>
              <a:gd name="connsiteY92" fmla="*/ 1114419 h 1172977"/>
              <a:gd name="connsiteX93" fmla="*/ 584109 w 1152000"/>
              <a:gd name="connsiteY93" fmla="*/ 1115971 h 1172977"/>
              <a:gd name="connsiteX94" fmla="*/ 406504 w 1152000"/>
              <a:gd name="connsiteY94" fmla="*/ 1110589 h 1172977"/>
              <a:gd name="connsiteX95" fmla="*/ 411688 w 1152000"/>
              <a:gd name="connsiteY95" fmla="*/ 1111724 h 1172977"/>
              <a:gd name="connsiteX96" fmla="*/ 406484 w 1152000"/>
              <a:gd name="connsiteY96" fmla="*/ 1110596 h 1172977"/>
              <a:gd name="connsiteX97" fmla="*/ 406449 w 1152000"/>
              <a:gd name="connsiteY97" fmla="*/ 1110588 h 1172977"/>
              <a:gd name="connsiteX98" fmla="*/ 406484 w 1152000"/>
              <a:gd name="connsiteY98" fmla="*/ 1110595 h 1172977"/>
              <a:gd name="connsiteX99" fmla="*/ 405558 w 1152000"/>
              <a:gd name="connsiteY99" fmla="*/ 1110948 h 1172977"/>
              <a:gd name="connsiteX100" fmla="*/ 406449 w 1152000"/>
              <a:gd name="connsiteY100" fmla="*/ 1110588 h 1172977"/>
              <a:gd name="connsiteX101" fmla="*/ 472726 w 1152000"/>
              <a:gd name="connsiteY101" fmla="*/ 1108355 h 1172977"/>
              <a:gd name="connsiteX102" fmla="*/ 475072 w 1152000"/>
              <a:gd name="connsiteY102" fmla="*/ 1109644 h 1172977"/>
              <a:gd name="connsiteX103" fmla="*/ 475066 w 1152000"/>
              <a:gd name="connsiteY103" fmla="*/ 1109649 h 1172977"/>
              <a:gd name="connsiteX104" fmla="*/ 475083 w 1152000"/>
              <a:gd name="connsiteY104" fmla="*/ 1109659 h 1172977"/>
              <a:gd name="connsiteX105" fmla="*/ 474208 w 1152000"/>
              <a:gd name="connsiteY105" fmla="*/ 1110283 h 1172977"/>
              <a:gd name="connsiteX106" fmla="*/ 475064 w 1152000"/>
              <a:gd name="connsiteY106" fmla="*/ 1109649 h 1172977"/>
              <a:gd name="connsiteX107" fmla="*/ 472378 w 1152000"/>
              <a:gd name="connsiteY107" fmla="*/ 1108164 h 1172977"/>
              <a:gd name="connsiteX108" fmla="*/ 472399 w 1152000"/>
              <a:gd name="connsiteY108" fmla="*/ 1108174 h 1172977"/>
              <a:gd name="connsiteX109" fmla="*/ 472726 w 1152000"/>
              <a:gd name="connsiteY109" fmla="*/ 1108355 h 1172977"/>
              <a:gd name="connsiteX110" fmla="*/ 396364 w 1152000"/>
              <a:gd name="connsiteY110" fmla="*/ 1106182 h 1172977"/>
              <a:gd name="connsiteX111" fmla="*/ 411689 w 1152000"/>
              <a:gd name="connsiteY111" fmla="*/ 1111686 h 1172977"/>
              <a:gd name="connsiteX112" fmla="*/ 396364 w 1152000"/>
              <a:gd name="connsiteY112" fmla="*/ 1106182 h 1172977"/>
              <a:gd name="connsiteX113" fmla="*/ 437207 w 1152000"/>
              <a:gd name="connsiteY113" fmla="*/ 1105888 h 1172977"/>
              <a:gd name="connsiteX114" fmla="*/ 452606 w 1152000"/>
              <a:gd name="connsiteY114" fmla="*/ 1109138 h 1172977"/>
              <a:gd name="connsiteX115" fmla="*/ 470738 w 1152000"/>
              <a:gd name="connsiteY115" fmla="*/ 1113349 h 1172977"/>
              <a:gd name="connsiteX116" fmla="*/ 452606 w 1152000"/>
              <a:gd name="connsiteY116" fmla="*/ 1109249 h 1172977"/>
              <a:gd name="connsiteX117" fmla="*/ 437207 w 1152000"/>
              <a:gd name="connsiteY117" fmla="*/ 1105888 h 1172977"/>
              <a:gd name="connsiteX118" fmla="*/ 467376 w 1152000"/>
              <a:gd name="connsiteY118" fmla="*/ 1105260 h 1172977"/>
              <a:gd name="connsiteX119" fmla="*/ 468911 w 1152000"/>
              <a:gd name="connsiteY119" fmla="*/ 1106487 h 1172977"/>
              <a:gd name="connsiteX120" fmla="*/ 472219 w 1152000"/>
              <a:gd name="connsiteY120" fmla="*/ 1108087 h 1172977"/>
              <a:gd name="connsiteX121" fmla="*/ 468880 w 1152000"/>
              <a:gd name="connsiteY121" fmla="*/ 1106481 h 1172977"/>
              <a:gd name="connsiteX122" fmla="*/ 467376 w 1152000"/>
              <a:gd name="connsiteY122" fmla="*/ 1105260 h 1172977"/>
              <a:gd name="connsiteX123" fmla="*/ 468508 w 1152000"/>
              <a:gd name="connsiteY123" fmla="*/ 1095531 h 1172977"/>
              <a:gd name="connsiteX124" fmla="*/ 468914 w 1152000"/>
              <a:gd name="connsiteY124" fmla="*/ 1095938 h 1172977"/>
              <a:gd name="connsiteX125" fmla="*/ 468323 w 1152000"/>
              <a:gd name="connsiteY125" fmla="*/ 1098745 h 1172977"/>
              <a:gd name="connsiteX126" fmla="*/ 468877 w 1152000"/>
              <a:gd name="connsiteY126" fmla="*/ 1095938 h 1172977"/>
              <a:gd name="connsiteX127" fmla="*/ 457775 w 1152000"/>
              <a:gd name="connsiteY127" fmla="*/ 1092037 h 1172977"/>
              <a:gd name="connsiteX128" fmla="*/ 468447 w 1152000"/>
              <a:gd name="connsiteY128" fmla="*/ 1095250 h 1172977"/>
              <a:gd name="connsiteX129" fmla="*/ 468262 w 1152000"/>
              <a:gd name="connsiteY129" fmla="*/ 1095250 h 1172977"/>
              <a:gd name="connsiteX130" fmla="*/ 457775 w 1152000"/>
              <a:gd name="connsiteY130" fmla="*/ 1092037 h 1172977"/>
              <a:gd name="connsiteX131" fmla="*/ 821078 w 1152000"/>
              <a:gd name="connsiteY131" fmla="*/ 1086312 h 1172977"/>
              <a:gd name="connsiteX132" fmla="*/ 812954 w 1152000"/>
              <a:gd name="connsiteY132" fmla="*/ 1090412 h 1172977"/>
              <a:gd name="connsiteX133" fmla="*/ 796336 w 1152000"/>
              <a:gd name="connsiteY133" fmla="*/ 1097245 h 1172977"/>
              <a:gd name="connsiteX134" fmla="*/ 812917 w 1152000"/>
              <a:gd name="connsiteY134" fmla="*/ 1090412 h 1172977"/>
              <a:gd name="connsiteX135" fmla="*/ 821078 w 1152000"/>
              <a:gd name="connsiteY135" fmla="*/ 1086312 h 1172977"/>
              <a:gd name="connsiteX136" fmla="*/ 819861 w 1152000"/>
              <a:gd name="connsiteY136" fmla="*/ 1084574 h 1172977"/>
              <a:gd name="connsiteX137" fmla="*/ 811478 w 1152000"/>
              <a:gd name="connsiteY137" fmla="*/ 1086532 h 1172977"/>
              <a:gd name="connsiteX138" fmla="*/ 808450 w 1152000"/>
              <a:gd name="connsiteY138" fmla="*/ 1087862 h 1172977"/>
              <a:gd name="connsiteX139" fmla="*/ 811441 w 1152000"/>
              <a:gd name="connsiteY139" fmla="*/ 1086532 h 1172977"/>
              <a:gd name="connsiteX140" fmla="*/ 819861 w 1152000"/>
              <a:gd name="connsiteY140" fmla="*/ 1084574 h 1172977"/>
              <a:gd name="connsiteX141" fmla="*/ 462990 w 1152000"/>
              <a:gd name="connsiteY141" fmla="*/ 1079018 h 1172977"/>
              <a:gd name="connsiteX142" fmla="*/ 468429 w 1152000"/>
              <a:gd name="connsiteY142" fmla="*/ 1079926 h 1172977"/>
              <a:gd name="connsiteX143" fmla="*/ 485952 w 1152000"/>
              <a:gd name="connsiteY143" fmla="*/ 1083319 h 1172977"/>
              <a:gd name="connsiteX144" fmla="*/ 472626 w 1152000"/>
              <a:gd name="connsiteY144" fmla="*/ 1080741 h 1172977"/>
              <a:gd name="connsiteX145" fmla="*/ 377678 w 1152000"/>
              <a:gd name="connsiteY145" fmla="*/ 1078960 h 1172977"/>
              <a:gd name="connsiteX146" fmla="*/ 378243 w 1152000"/>
              <a:gd name="connsiteY146" fmla="*/ 1079195 h 1172977"/>
              <a:gd name="connsiteX147" fmla="*/ 391315 w 1152000"/>
              <a:gd name="connsiteY147" fmla="*/ 1084636 h 1172977"/>
              <a:gd name="connsiteX148" fmla="*/ 410249 w 1152000"/>
              <a:gd name="connsiteY148" fmla="*/ 1093476 h 1172977"/>
              <a:gd name="connsiteX149" fmla="*/ 391294 w 1152000"/>
              <a:gd name="connsiteY149" fmla="*/ 1084636 h 1172977"/>
              <a:gd name="connsiteX150" fmla="*/ 378242 w 1152000"/>
              <a:gd name="connsiteY150" fmla="*/ 1079195 h 1172977"/>
              <a:gd name="connsiteX151" fmla="*/ 461981 w 1152000"/>
              <a:gd name="connsiteY151" fmla="*/ 1078837 h 1172977"/>
              <a:gd name="connsiteX152" fmla="*/ 462991 w 1152000"/>
              <a:gd name="connsiteY152" fmla="*/ 1079018 h 1172977"/>
              <a:gd name="connsiteX153" fmla="*/ 461928 w 1152000"/>
              <a:gd name="connsiteY153" fmla="*/ 1078840 h 1172977"/>
              <a:gd name="connsiteX154" fmla="*/ 461909 w 1152000"/>
              <a:gd name="connsiteY154" fmla="*/ 1078837 h 1172977"/>
              <a:gd name="connsiteX155" fmla="*/ 461928 w 1152000"/>
              <a:gd name="connsiteY155" fmla="*/ 1078840 h 1172977"/>
              <a:gd name="connsiteX156" fmla="*/ 459327 w 1152000"/>
              <a:gd name="connsiteY156" fmla="*/ 1078998 h 1172977"/>
              <a:gd name="connsiteX157" fmla="*/ 461909 w 1152000"/>
              <a:gd name="connsiteY157" fmla="*/ 1078837 h 1172977"/>
              <a:gd name="connsiteX158" fmla="*/ 380299 w 1152000"/>
              <a:gd name="connsiteY158" fmla="*/ 1076449 h 1172977"/>
              <a:gd name="connsiteX159" fmla="*/ 380779 w 1152000"/>
              <a:gd name="connsiteY159" fmla="*/ 1079442 h 1172977"/>
              <a:gd name="connsiteX160" fmla="*/ 380299 w 1152000"/>
              <a:gd name="connsiteY160" fmla="*/ 1076449 h 1172977"/>
              <a:gd name="connsiteX161" fmla="*/ 831862 w 1152000"/>
              <a:gd name="connsiteY161" fmla="*/ 1074159 h 1172977"/>
              <a:gd name="connsiteX162" fmla="*/ 821781 w 1152000"/>
              <a:gd name="connsiteY162" fmla="*/ 1078518 h 1172977"/>
              <a:gd name="connsiteX163" fmla="*/ 831862 w 1152000"/>
              <a:gd name="connsiteY163" fmla="*/ 1074159 h 1172977"/>
              <a:gd name="connsiteX164" fmla="*/ 438031 w 1152000"/>
              <a:gd name="connsiteY164" fmla="*/ 1074143 h 1172977"/>
              <a:gd name="connsiteX165" fmla="*/ 438789 w 1152000"/>
              <a:gd name="connsiteY165" fmla="*/ 1074584 h 1172977"/>
              <a:gd name="connsiteX166" fmla="*/ 441563 w 1152000"/>
              <a:gd name="connsiteY166" fmla="*/ 1076228 h 1172977"/>
              <a:gd name="connsiteX167" fmla="*/ 437760 w 1152000"/>
              <a:gd name="connsiteY167" fmla="*/ 1074047 h 1172977"/>
              <a:gd name="connsiteX168" fmla="*/ 437908 w 1152000"/>
              <a:gd name="connsiteY168" fmla="*/ 1074070 h 1172977"/>
              <a:gd name="connsiteX169" fmla="*/ 443793 w 1152000"/>
              <a:gd name="connsiteY169" fmla="*/ 1074957 h 1172977"/>
              <a:gd name="connsiteX170" fmla="*/ 459326 w 1152000"/>
              <a:gd name="connsiteY170" fmla="*/ 1078997 h 1172977"/>
              <a:gd name="connsiteX171" fmla="*/ 443793 w 1152000"/>
              <a:gd name="connsiteY171" fmla="*/ 1075012 h 1172977"/>
              <a:gd name="connsiteX172" fmla="*/ 437913 w 1152000"/>
              <a:gd name="connsiteY172" fmla="*/ 1074073 h 1172977"/>
              <a:gd name="connsiteX173" fmla="*/ 437911 w 1152000"/>
              <a:gd name="connsiteY173" fmla="*/ 1074071 h 1172977"/>
              <a:gd name="connsiteX174" fmla="*/ 817607 w 1152000"/>
              <a:gd name="connsiteY174" fmla="*/ 1071129 h 1172977"/>
              <a:gd name="connsiteX175" fmla="*/ 817238 w 1152000"/>
              <a:gd name="connsiteY175" fmla="*/ 1071462 h 1172977"/>
              <a:gd name="connsiteX176" fmla="*/ 810517 w 1152000"/>
              <a:gd name="connsiteY176" fmla="*/ 1075155 h 1172977"/>
              <a:gd name="connsiteX177" fmla="*/ 817201 w 1152000"/>
              <a:gd name="connsiteY177" fmla="*/ 1071462 h 1172977"/>
              <a:gd name="connsiteX178" fmla="*/ 817607 w 1152000"/>
              <a:gd name="connsiteY178" fmla="*/ 1071129 h 1172977"/>
              <a:gd name="connsiteX179" fmla="*/ 845083 w 1152000"/>
              <a:gd name="connsiteY179" fmla="*/ 1070834 h 1172977"/>
              <a:gd name="connsiteX180" fmla="*/ 841454 w 1152000"/>
              <a:gd name="connsiteY180" fmla="*/ 1073520 h 1172977"/>
              <a:gd name="connsiteX181" fmla="*/ 843199 w 1152000"/>
              <a:gd name="connsiteY181" fmla="*/ 1073235 h 1172977"/>
              <a:gd name="connsiteX182" fmla="*/ 841389 w 1152000"/>
              <a:gd name="connsiteY182" fmla="*/ 1073567 h 1172977"/>
              <a:gd name="connsiteX183" fmla="*/ 841453 w 1152000"/>
              <a:gd name="connsiteY183" fmla="*/ 1073520 h 1172977"/>
              <a:gd name="connsiteX184" fmla="*/ 841390 w 1152000"/>
              <a:gd name="connsiteY184" fmla="*/ 1073530 h 1172977"/>
              <a:gd name="connsiteX185" fmla="*/ 845083 w 1152000"/>
              <a:gd name="connsiteY185" fmla="*/ 1070834 h 1172977"/>
              <a:gd name="connsiteX186" fmla="*/ 816523 w 1152000"/>
              <a:gd name="connsiteY186" fmla="*/ 1069603 h 1172977"/>
              <a:gd name="connsiteX187" fmla="*/ 816559 w 1152000"/>
              <a:gd name="connsiteY187" fmla="*/ 1069603 h 1172977"/>
              <a:gd name="connsiteX188" fmla="*/ 816892 w 1152000"/>
              <a:gd name="connsiteY188" fmla="*/ 1070416 h 1172977"/>
              <a:gd name="connsiteX189" fmla="*/ 816831 w 1152000"/>
              <a:gd name="connsiteY189" fmla="*/ 1070282 h 1172977"/>
              <a:gd name="connsiteX190" fmla="*/ 755923 w 1152000"/>
              <a:gd name="connsiteY190" fmla="*/ 1069418 h 1172977"/>
              <a:gd name="connsiteX191" fmla="*/ 744660 w 1152000"/>
              <a:gd name="connsiteY191" fmla="*/ 1073739 h 1172977"/>
              <a:gd name="connsiteX192" fmla="*/ 736388 w 1152000"/>
              <a:gd name="connsiteY192" fmla="*/ 1076547 h 1172977"/>
              <a:gd name="connsiteX193" fmla="*/ 744623 w 1152000"/>
              <a:gd name="connsiteY193" fmla="*/ 1073739 h 1172977"/>
              <a:gd name="connsiteX194" fmla="*/ 644523 w 1152000"/>
              <a:gd name="connsiteY194" fmla="*/ 1065368 h 1172977"/>
              <a:gd name="connsiteX195" fmla="*/ 637137 w 1152000"/>
              <a:gd name="connsiteY195" fmla="*/ 1068139 h 1172977"/>
              <a:gd name="connsiteX196" fmla="*/ 644523 w 1152000"/>
              <a:gd name="connsiteY196" fmla="*/ 1065368 h 1172977"/>
              <a:gd name="connsiteX197" fmla="*/ 381554 w 1152000"/>
              <a:gd name="connsiteY197" fmla="*/ 1060751 h 1172977"/>
              <a:gd name="connsiteX198" fmla="*/ 383133 w 1152000"/>
              <a:gd name="connsiteY198" fmla="*/ 1060792 h 1172977"/>
              <a:gd name="connsiteX199" fmla="*/ 383133 w 1152000"/>
              <a:gd name="connsiteY199" fmla="*/ 1060793 h 1172977"/>
              <a:gd name="connsiteX200" fmla="*/ 381554 w 1152000"/>
              <a:gd name="connsiteY200" fmla="*/ 1060751 h 1172977"/>
              <a:gd name="connsiteX201" fmla="*/ 925650 w 1152000"/>
              <a:gd name="connsiteY201" fmla="*/ 1059795 h 1172977"/>
              <a:gd name="connsiteX202" fmla="*/ 914286 w 1152000"/>
              <a:gd name="connsiteY202" fmla="*/ 1070464 h 1172977"/>
              <a:gd name="connsiteX203" fmla="*/ 914286 w 1152000"/>
              <a:gd name="connsiteY203" fmla="*/ 1070465 h 1172977"/>
              <a:gd name="connsiteX204" fmla="*/ 925649 w 1152000"/>
              <a:gd name="connsiteY204" fmla="*/ 1059796 h 1172977"/>
              <a:gd name="connsiteX205" fmla="*/ 379708 w 1152000"/>
              <a:gd name="connsiteY205" fmla="*/ 1055876 h 1172977"/>
              <a:gd name="connsiteX206" fmla="*/ 384144 w 1152000"/>
              <a:gd name="connsiteY206" fmla="*/ 1058845 h 1172977"/>
              <a:gd name="connsiteX207" fmla="*/ 384079 w 1152000"/>
              <a:gd name="connsiteY207" fmla="*/ 1058908 h 1172977"/>
              <a:gd name="connsiteX208" fmla="*/ 384145 w 1152000"/>
              <a:gd name="connsiteY208" fmla="*/ 1058954 h 1172977"/>
              <a:gd name="connsiteX209" fmla="*/ 383402 w 1152000"/>
              <a:gd name="connsiteY209" fmla="*/ 1059568 h 1172977"/>
              <a:gd name="connsiteX210" fmla="*/ 384078 w 1152000"/>
              <a:gd name="connsiteY210" fmla="*/ 1058909 h 1172977"/>
              <a:gd name="connsiteX211" fmla="*/ 794797 w 1152000"/>
              <a:gd name="connsiteY211" fmla="*/ 1055460 h 1172977"/>
              <a:gd name="connsiteX212" fmla="*/ 794794 w 1152000"/>
              <a:gd name="connsiteY212" fmla="*/ 1055465 h 1172977"/>
              <a:gd name="connsiteX213" fmla="*/ 791425 w 1152000"/>
              <a:gd name="connsiteY213" fmla="*/ 1058313 h 1172977"/>
              <a:gd name="connsiteX214" fmla="*/ 678965 w 1152000"/>
              <a:gd name="connsiteY214" fmla="*/ 1054697 h 1172977"/>
              <a:gd name="connsiteX215" fmla="*/ 674767 w 1152000"/>
              <a:gd name="connsiteY215" fmla="*/ 1055579 h 1172977"/>
              <a:gd name="connsiteX216" fmla="*/ 674103 w 1152000"/>
              <a:gd name="connsiteY216" fmla="*/ 1055357 h 1172977"/>
              <a:gd name="connsiteX217" fmla="*/ 674767 w 1152000"/>
              <a:gd name="connsiteY217" fmla="*/ 1055357 h 1172977"/>
              <a:gd name="connsiteX218" fmla="*/ 932898 w 1152000"/>
              <a:gd name="connsiteY218" fmla="*/ 1053732 h 1172977"/>
              <a:gd name="connsiteX219" fmla="*/ 925993 w 1152000"/>
              <a:gd name="connsiteY219" fmla="*/ 1059051 h 1172977"/>
              <a:gd name="connsiteX220" fmla="*/ 925958 w 1152000"/>
              <a:gd name="connsiteY220" fmla="*/ 1059139 h 1172977"/>
              <a:gd name="connsiteX221" fmla="*/ 925959 w 1152000"/>
              <a:gd name="connsiteY221" fmla="*/ 1059138 h 1172977"/>
              <a:gd name="connsiteX222" fmla="*/ 925993 w 1152000"/>
              <a:gd name="connsiteY222" fmla="*/ 1059052 h 1172977"/>
              <a:gd name="connsiteX223" fmla="*/ 932785 w 1152000"/>
              <a:gd name="connsiteY223" fmla="*/ 1053820 h 1172977"/>
              <a:gd name="connsiteX224" fmla="*/ 685847 w 1152000"/>
              <a:gd name="connsiteY224" fmla="*/ 1053732 h 1172977"/>
              <a:gd name="connsiteX225" fmla="*/ 681873 w 1152000"/>
              <a:gd name="connsiteY225" fmla="*/ 1054240 h 1172977"/>
              <a:gd name="connsiteX226" fmla="*/ 678966 w 1152000"/>
              <a:gd name="connsiteY226" fmla="*/ 1054697 h 1172977"/>
              <a:gd name="connsiteX227" fmla="*/ 681734 w 1152000"/>
              <a:gd name="connsiteY227" fmla="*/ 1054116 h 1172977"/>
              <a:gd name="connsiteX228" fmla="*/ 685847 w 1152000"/>
              <a:gd name="connsiteY228" fmla="*/ 1053732 h 1172977"/>
              <a:gd name="connsiteX229" fmla="*/ 795893 w 1152000"/>
              <a:gd name="connsiteY229" fmla="*/ 1053585 h 1172977"/>
              <a:gd name="connsiteX230" fmla="*/ 795808 w 1152000"/>
              <a:gd name="connsiteY230" fmla="*/ 1053732 h 1172977"/>
              <a:gd name="connsiteX231" fmla="*/ 794808 w 1152000"/>
              <a:gd name="connsiteY231" fmla="*/ 1055451 h 1172977"/>
              <a:gd name="connsiteX232" fmla="*/ 794797 w 1152000"/>
              <a:gd name="connsiteY232" fmla="*/ 1055460 h 1172977"/>
              <a:gd name="connsiteX233" fmla="*/ 795807 w 1152000"/>
              <a:gd name="connsiteY233" fmla="*/ 1053733 h 1172977"/>
              <a:gd name="connsiteX234" fmla="*/ 301641 w 1152000"/>
              <a:gd name="connsiteY234" fmla="*/ 1052698 h 1172977"/>
              <a:gd name="connsiteX235" fmla="*/ 304927 w 1152000"/>
              <a:gd name="connsiteY235" fmla="*/ 1054914 h 1172977"/>
              <a:gd name="connsiteX236" fmla="*/ 309691 w 1152000"/>
              <a:gd name="connsiteY236" fmla="*/ 1058424 h 1172977"/>
              <a:gd name="connsiteX237" fmla="*/ 304891 w 1152000"/>
              <a:gd name="connsiteY237" fmla="*/ 1054914 h 1172977"/>
              <a:gd name="connsiteX238" fmla="*/ 791573 w 1152000"/>
              <a:gd name="connsiteY238" fmla="*/ 1051960 h 1172977"/>
              <a:gd name="connsiteX239" fmla="*/ 778833 w 1152000"/>
              <a:gd name="connsiteY239" fmla="*/ 1058793 h 1172977"/>
              <a:gd name="connsiteX240" fmla="*/ 791573 w 1152000"/>
              <a:gd name="connsiteY240" fmla="*/ 1051960 h 1172977"/>
              <a:gd name="connsiteX241" fmla="*/ 726394 w 1152000"/>
              <a:gd name="connsiteY241" fmla="*/ 1049412 h 1172977"/>
              <a:gd name="connsiteX242" fmla="*/ 719378 w 1152000"/>
              <a:gd name="connsiteY242" fmla="*/ 1052256 h 1172977"/>
              <a:gd name="connsiteX243" fmla="*/ 706231 w 1152000"/>
              <a:gd name="connsiteY243" fmla="*/ 1055949 h 1172977"/>
              <a:gd name="connsiteX244" fmla="*/ 692900 w 1152000"/>
              <a:gd name="connsiteY244" fmla="*/ 1059126 h 1172977"/>
              <a:gd name="connsiteX245" fmla="*/ 682339 w 1152000"/>
              <a:gd name="connsiteY245" fmla="*/ 1061675 h 1172977"/>
              <a:gd name="connsiteX246" fmla="*/ 675839 w 1152000"/>
              <a:gd name="connsiteY246" fmla="*/ 1063522 h 1172977"/>
              <a:gd name="connsiteX247" fmla="*/ 664761 w 1152000"/>
              <a:gd name="connsiteY247" fmla="*/ 1065922 h 1172977"/>
              <a:gd name="connsiteX248" fmla="*/ 645631 w 1152000"/>
              <a:gd name="connsiteY248" fmla="*/ 1068951 h 1172977"/>
              <a:gd name="connsiteX249" fmla="*/ 626428 w 1152000"/>
              <a:gd name="connsiteY249" fmla="*/ 1071426 h 1172977"/>
              <a:gd name="connsiteX250" fmla="*/ 607743 w 1152000"/>
              <a:gd name="connsiteY250" fmla="*/ 1071426 h 1172977"/>
              <a:gd name="connsiteX251" fmla="*/ 613319 w 1152000"/>
              <a:gd name="connsiteY251" fmla="*/ 1070281 h 1172977"/>
              <a:gd name="connsiteX252" fmla="*/ 625210 w 1152000"/>
              <a:gd name="connsiteY252" fmla="*/ 1069357 h 1172977"/>
              <a:gd name="connsiteX253" fmla="*/ 637101 w 1152000"/>
              <a:gd name="connsiteY253" fmla="*/ 1068250 h 1172977"/>
              <a:gd name="connsiteX254" fmla="*/ 654494 w 1152000"/>
              <a:gd name="connsiteY254" fmla="*/ 1064113 h 1172977"/>
              <a:gd name="connsiteX255" fmla="*/ 678978 w 1152000"/>
              <a:gd name="connsiteY255" fmla="*/ 1059938 h 1172977"/>
              <a:gd name="connsiteX256" fmla="*/ 703129 w 1152000"/>
              <a:gd name="connsiteY256" fmla="*/ 1054620 h 1172977"/>
              <a:gd name="connsiteX257" fmla="*/ 717421 w 1152000"/>
              <a:gd name="connsiteY257" fmla="*/ 1051221 h 1172977"/>
              <a:gd name="connsiteX258" fmla="*/ 726394 w 1152000"/>
              <a:gd name="connsiteY258" fmla="*/ 1049412 h 1172977"/>
              <a:gd name="connsiteX259" fmla="*/ 731860 w 1152000"/>
              <a:gd name="connsiteY259" fmla="*/ 1047490 h 1172977"/>
              <a:gd name="connsiteX260" fmla="*/ 726912 w 1152000"/>
              <a:gd name="connsiteY260" fmla="*/ 1048487 h 1172977"/>
              <a:gd name="connsiteX261" fmla="*/ 724105 w 1152000"/>
              <a:gd name="connsiteY261" fmla="*/ 1049152 h 1172977"/>
              <a:gd name="connsiteX262" fmla="*/ 726874 w 1152000"/>
              <a:gd name="connsiteY262" fmla="*/ 1048487 h 1172977"/>
              <a:gd name="connsiteX263" fmla="*/ 731860 w 1152000"/>
              <a:gd name="connsiteY263" fmla="*/ 1047490 h 1172977"/>
              <a:gd name="connsiteX264" fmla="*/ 754385 w 1152000"/>
              <a:gd name="connsiteY264" fmla="*/ 1045606 h 1172977"/>
              <a:gd name="connsiteX265" fmla="*/ 752169 w 1152000"/>
              <a:gd name="connsiteY265" fmla="*/ 1046419 h 1172977"/>
              <a:gd name="connsiteX266" fmla="*/ 743787 w 1152000"/>
              <a:gd name="connsiteY266" fmla="*/ 1049226 h 1172977"/>
              <a:gd name="connsiteX267" fmla="*/ 752317 w 1152000"/>
              <a:gd name="connsiteY267" fmla="*/ 1046345 h 1172977"/>
              <a:gd name="connsiteX268" fmla="*/ 354153 w 1152000"/>
              <a:gd name="connsiteY268" fmla="*/ 1045606 h 1172977"/>
              <a:gd name="connsiteX269" fmla="*/ 382588 w 1152000"/>
              <a:gd name="connsiteY269" fmla="*/ 1059753 h 1172977"/>
              <a:gd name="connsiteX270" fmla="*/ 383151 w 1152000"/>
              <a:gd name="connsiteY270" fmla="*/ 1060792 h 1172977"/>
              <a:gd name="connsiteX271" fmla="*/ 383133 w 1152000"/>
              <a:gd name="connsiteY271" fmla="*/ 1060791 h 1172977"/>
              <a:gd name="connsiteX272" fmla="*/ 382551 w 1152000"/>
              <a:gd name="connsiteY272" fmla="*/ 1059753 h 1172977"/>
              <a:gd name="connsiteX273" fmla="*/ 354153 w 1152000"/>
              <a:gd name="connsiteY273" fmla="*/ 1045606 h 1172977"/>
              <a:gd name="connsiteX274" fmla="*/ 337670 w 1152000"/>
              <a:gd name="connsiteY274" fmla="*/ 1042591 h 1172977"/>
              <a:gd name="connsiteX275" fmla="*/ 337674 w 1152000"/>
              <a:gd name="connsiteY275" fmla="*/ 1042601 h 1172977"/>
              <a:gd name="connsiteX276" fmla="*/ 336909 w 1152000"/>
              <a:gd name="connsiteY276" fmla="*/ 1043057 h 1172977"/>
              <a:gd name="connsiteX277" fmla="*/ 336221 w 1152000"/>
              <a:gd name="connsiteY277" fmla="*/ 1040816 h 1172977"/>
              <a:gd name="connsiteX278" fmla="*/ 337162 w 1152000"/>
              <a:gd name="connsiteY278" fmla="*/ 1041512 h 1172977"/>
              <a:gd name="connsiteX279" fmla="*/ 337649 w 1152000"/>
              <a:gd name="connsiteY279" fmla="*/ 1042551 h 1172977"/>
              <a:gd name="connsiteX280" fmla="*/ 334355 w 1152000"/>
              <a:gd name="connsiteY280" fmla="*/ 1039435 h 1172977"/>
              <a:gd name="connsiteX281" fmla="*/ 335854 w 1152000"/>
              <a:gd name="connsiteY281" fmla="*/ 1040369 h 1172977"/>
              <a:gd name="connsiteX282" fmla="*/ 336222 w 1152000"/>
              <a:gd name="connsiteY282" fmla="*/ 1040815 h 1172977"/>
              <a:gd name="connsiteX283" fmla="*/ 324758 w 1152000"/>
              <a:gd name="connsiteY283" fmla="*/ 1033455 h 1172977"/>
              <a:gd name="connsiteX284" fmla="*/ 333486 w 1152000"/>
              <a:gd name="connsiteY284" fmla="*/ 1038794 h 1172977"/>
              <a:gd name="connsiteX285" fmla="*/ 334354 w 1152000"/>
              <a:gd name="connsiteY285" fmla="*/ 1039436 h 1172977"/>
              <a:gd name="connsiteX286" fmla="*/ 327048 w 1152000"/>
              <a:gd name="connsiteY286" fmla="*/ 1028024 h 1172977"/>
              <a:gd name="connsiteX287" fmla="*/ 334692 w 1152000"/>
              <a:gd name="connsiteY287" fmla="*/ 1031903 h 1172977"/>
              <a:gd name="connsiteX288" fmla="*/ 346657 w 1152000"/>
              <a:gd name="connsiteY288" fmla="*/ 1039290 h 1172977"/>
              <a:gd name="connsiteX289" fmla="*/ 335947 w 1152000"/>
              <a:gd name="connsiteY289" fmla="*/ 1034008 h 1172977"/>
              <a:gd name="connsiteX290" fmla="*/ 327048 w 1152000"/>
              <a:gd name="connsiteY290" fmla="*/ 1028024 h 1172977"/>
              <a:gd name="connsiteX291" fmla="*/ 419961 w 1152000"/>
              <a:gd name="connsiteY291" fmla="*/ 1027988 h 1172977"/>
              <a:gd name="connsiteX292" fmla="*/ 442118 w 1152000"/>
              <a:gd name="connsiteY292" fmla="*/ 1038663 h 1172977"/>
              <a:gd name="connsiteX293" fmla="*/ 419961 w 1152000"/>
              <a:gd name="connsiteY293" fmla="*/ 1027988 h 1172977"/>
              <a:gd name="connsiteX294" fmla="*/ 313628 w 1152000"/>
              <a:gd name="connsiteY294" fmla="*/ 1025352 h 1172977"/>
              <a:gd name="connsiteX295" fmla="*/ 316028 w 1152000"/>
              <a:gd name="connsiteY295" fmla="*/ 1028492 h 1172977"/>
              <a:gd name="connsiteX296" fmla="*/ 316028 w 1152000"/>
              <a:gd name="connsiteY296" fmla="*/ 1028529 h 1172977"/>
              <a:gd name="connsiteX297" fmla="*/ 326752 w 1152000"/>
              <a:gd name="connsiteY297" fmla="*/ 1024183 h 1172977"/>
              <a:gd name="connsiteX298" fmla="*/ 337831 w 1152000"/>
              <a:gd name="connsiteY298" fmla="*/ 1030351 h 1172977"/>
              <a:gd name="connsiteX299" fmla="*/ 339456 w 1152000"/>
              <a:gd name="connsiteY299" fmla="*/ 1030056 h 1172977"/>
              <a:gd name="connsiteX300" fmla="*/ 339456 w 1152000"/>
              <a:gd name="connsiteY300" fmla="*/ 1029982 h 1172977"/>
              <a:gd name="connsiteX301" fmla="*/ 335764 w 1152000"/>
              <a:gd name="connsiteY301" fmla="*/ 1026548 h 1172977"/>
              <a:gd name="connsiteX302" fmla="*/ 339457 w 1152000"/>
              <a:gd name="connsiteY302" fmla="*/ 1029872 h 1172977"/>
              <a:gd name="connsiteX303" fmla="*/ 339457 w 1152000"/>
              <a:gd name="connsiteY303" fmla="*/ 1029982 h 1172977"/>
              <a:gd name="connsiteX304" fmla="*/ 352565 w 1152000"/>
              <a:gd name="connsiteY304" fmla="*/ 1036409 h 1172977"/>
              <a:gd name="connsiteX305" fmla="*/ 365786 w 1152000"/>
              <a:gd name="connsiteY305" fmla="*/ 1042651 h 1172977"/>
              <a:gd name="connsiteX306" fmla="*/ 379449 w 1152000"/>
              <a:gd name="connsiteY306" fmla="*/ 1048561 h 1172977"/>
              <a:gd name="connsiteX307" fmla="*/ 393778 w 1152000"/>
              <a:gd name="connsiteY307" fmla="*/ 1054840 h 1172977"/>
              <a:gd name="connsiteX308" fmla="*/ 407958 w 1152000"/>
              <a:gd name="connsiteY308" fmla="*/ 1061378 h 1172977"/>
              <a:gd name="connsiteX309" fmla="*/ 425499 w 1152000"/>
              <a:gd name="connsiteY309" fmla="*/ 1067953 h 1172977"/>
              <a:gd name="connsiteX310" fmla="*/ 423764 w 1152000"/>
              <a:gd name="connsiteY310" fmla="*/ 1071277 h 1172977"/>
              <a:gd name="connsiteX311" fmla="*/ 414051 w 1152000"/>
              <a:gd name="connsiteY311" fmla="*/ 1068064 h 1172977"/>
              <a:gd name="connsiteX312" fmla="*/ 404413 w 1152000"/>
              <a:gd name="connsiteY312" fmla="*/ 1064666 h 1172977"/>
              <a:gd name="connsiteX313" fmla="*/ 385358 w 1152000"/>
              <a:gd name="connsiteY313" fmla="*/ 1057278 h 1172977"/>
              <a:gd name="connsiteX314" fmla="*/ 379708 w 1152000"/>
              <a:gd name="connsiteY314" fmla="*/ 1055875 h 1172977"/>
              <a:gd name="connsiteX315" fmla="*/ 357034 w 1152000"/>
              <a:gd name="connsiteY315" fmla="*/ 1044794 h 1172977"/>
              <a:gd name="connsiteX316" fmla="*/ 365306 w 1152000"/>
              <a:gd name="connsiteY316" fmla="*/ 1048487 h 1172977"/>
              <a:gd name="connsiteX317" fmla="*/ 366340 w 1152000"/>
              <a:gd name="connsiteY317" fmla="*/ 1048487 h 1172977"/>
              <a:gd name="connsiteX318" fmla="*/ 362647 w 1152000"/>
              <a:gd name="connsiteY318" fmla="*/ 1046492 h 1172977"/>
              <a:gd name="connsiteX319" fmla="*/ 357181 w 1152000"/>
              <a:gd name="connsiteY319" fmla="*/ 1043316 h 1172977"/>
              <a:gd name="connsiteX320" fmla="*/ 338717 w 1152000"/>
              <a:gd name="connsiteY320" fmla="*/ 1032678 h 1172977"/>
              <a:gd name="connsiteX321" fmla="*/ 326752 w 1152000"/>
              <a:gd name="connsiteY321" fmla="*/ 1024183 h 1172977"/>
              <a:gd name="connsiteX322" fmla="*/ 966909 w 1152000"/>
              <a:gd name="connsiteY322" fmla="*/ 1023222 h 1172977"/>
              <a:gd name="connsiteX323" fmla="*/ 960300 w 1152000"/>
              <a:gd name="connsiteY323" fmla="*/ 1029460 h 1172977"/>
              <a:gd name="connsiteX324" fmla="*/ 959740 w 1152000"/>
              <a:gd name="connsiteY324" fmla="*/ 1030457 h 1172977"/>
              <a:gd name="connsiteX325" fmla="*/ 959117 w 1152000"/>
              <a:gd name="connsiteY325" fmla="*/ 1031533 h 1172977"/>
              <a:gd name="connsiteX326" fmla="*/ 959119 w 1152000"/>
              <a:gd name="connsiteY326" fmla="*/ 1031531 h 1172977"/>
              <a:gd name="connsiteX327" fmla="*/ 959712 w 1152000"/>
              <a:gd name="connsiteY327" fmla="*/ 1030507 h 1172977"/>
              <a:gd name="connsiteX328" fmla="*/ 959740 w 1152000"/>
              <a:gd name="connsiteY328" fmla="*/ 1030457 h 1172977"/>
              <a:gd name="connsiteX329" fmla="*/ 959790 w 1152000"/>
              <a:gd name="connsiteY329" fmla="*/ 1030371 h 1172977"/>
              <a:gd name="connsiteX330" fmla="*/ 960301 w 1152000"/>
              <a:gd name="connsiteY330" fmla="*/ 1029461 h 1172977"/>
              <a:gd name="connsiteX331" fmla="*/ 966309 w 1152000"/>
              <a:gd name="connsiteY331" fmla="*/ 1023790 h 1172977"/>
              <a:gd name="connsiteX332" fmla="*/ 804978 w 1152000"/>
              <a:gd name="connsiteY332" fmla="*/ 1018495 h 1172977"/>
              <a:gd name="connsiteX333" fmla="*/ 795156 w 1152000"/>
              <a:gd name="connsiteY333" fmla="*/ 1023556 h 1172977"/>
              <a:gd name="connsiteX334" fmla="*/ 753611 w 1152000"/>
              <a:gd name="connsiteY334" fmla="*/ 1041396 h 1172977"/>
              <a:gd name="connsiteX335" fmla="*/ 795119 w 1152000"/>
              <a:gd name="connsiteY335" fmla="*/ 1023556 h 1172977"/>
              <a:gd name="connsiteX336" fmla="*/ 263738 w 1152000"/>
              <a:gd name="connsiteY336" fmla="*/ 1013333 h 1172977"/>
              <a:gd name="connsiteX337" fmla="*/ 265192 w 1152000"/>
              <a:gd name="connsiteY337" fmla="*/ 1013841 h 1172977"/>
              <a:gd name="connsiteX338" fmla="*/ 287903 w 1152000"/>
              <a:gd name="connsiteY338" fmla="*/ 1029686 h 1172977"/>
              <a:gd name="connsiteX339" fmla="*/ 282105 w 1152000"/>
              <a:gd name="connsiteY339" fmla="*/ 1027212 h 1172977"/>
              <a:gd name="connsiteX340" fmla="*/ 276935 w 1152000"/>
              <a:gd name="connsiteY340" fmla="*/ 1023518 h 1172977"/>
              <a:gd name="connsiteX341" fmla="*/ 266189 w 1152000"/>
              <a:gd name="connsiteY341" fmla="*/ 1015540 h 1172977"/>
              <a:gd name="connsiteX342" fmla="*/ 263738 w 1152000"/>
              <a:gd name="connsiteY342" fmla="*/ 1013333 h 1172977"/>
              <a:gd name="connsiteX343" fmla="*/ 840725 w 1152000"/>
              <a:gd name="connsiteY343" fmla="*/ 1010739 h 1172977"/>
              <a:gd name="connsiteX344" fmla="*/ 830792 w 1152000"/>
              <a:gd name="connsiteY344" fmla="*/ 1018126 h 1172977"/>
              <a:gd name="connsiteX345" fmla="*/ 840725 w 1152000"/>
              <a:gd name="connsiteY345" fmla="*/ 1010739 h 1172977"/>
              <a:gd name="connsiteX346" fmla="*/ 992575 w 1152000"/>
              <a:gd name="connsiteY346" fmla="*/ 1006859 h 1172977"/>
              <a:gd name="connsiteX347" fmla="*/ 991098 w 1152000"/>
              <a:gd name="connsiteY347" fmla="*/ 1007081 h 1172977"/>
              <a:gd name="connsiteX348" fmla="*/ 991135 w 1152000"/>
              <a:gd name="connsiteY348" fmla="*/ 1007075 h 1172977"/>
              <a:gd name="connsiteX349" fmla="*/ 861109 w 1152000"/>
              <a:gd name="connsiteY349" fmla="*/ 1004718 h 1172977"/>
              <a:gd name="connsiteX350" fmla="*/ 849809 w 1152000"/>
              <a:gd name="connsiteY350" fmla="*/ 1012770 h 1172977"/>
              <a:gd name="connsiteX351" fmla="*/ 845341 w 1152000"/>
              <a:gd name="connsiteY351" fmla="*/ 1015577 h 1172977"/>
              <a:gd name="connsiteX352" fmla="*/ 849846 w 1152000"/>
              <a:gd name="connsiteY352" fmla="*/ 1012733 h 1172977"/>
              <a:gd name="connsiteX353" fmla="*/ 861109 w 1152000"/>
              <a:gd name="connsiteY353" fmla="*/ 1004718 h 1172977"/>
              <a:gd name="connsiteX354" fmla="*/ 797739 w 1152000"/>
              <a:gd name="connsiteY354" fmla="*/ 1003905 h 1172977"/>
              <a:gd name="connsiteX355" fmla="*/ 782672 w 1152000"/>
              <a:gd name="connsiteY355" fmla="*/ 1011182 h 1172977"/>
              <a:gd name="connsiteX356" fmla="*/ 763617 w 1152000"/>
              <a:gd name="connsiteY356" fmla="*/ 1018569 h 1172977"/>
              <a:gd name="connsiteX357" fmla="*/ 785774 w 1152000"/>
              <a:gd name="connsiteY357" fmla="*/ 1008153 h 1172977"/>
              <a:gd name="connsiteX358" fmla="*/ 797739 w 1152000"/>
              <a:gd name="connsiteY358" fmla="*/ 1003905 h 1172977"/>
              <a:gd name="connsiteX359" fmla="*/ 779313 w 1152000"/>
              <a:gd name="connsiteY359" fmla="*/ 1001725 h 1172977"/>
              <a:gd name="connsiteX360" fmla="*/ 779312 w 1152000"/>
              <a:gd name="connsiteY360" fmla="*/ 1001726 h 1172977"/>
              <a:gd name="connsiteX361" fmla="*/ 779459 w 1152000"/>
              <a:gd name="connsiteY361" fmla="*/ 1001873 h 1172977"/>
              <a:gd name="connsiteX362" fmla="*/ 779460 w 1152000"/>
              <a:gd name="connsiteY362" fmla="*/ 1001873 h 1172977"/>
              <a:gd name="connsiteX363" fmla="*/ 776875 w 1152000"/>
              <a:gd name="connsiteY363" fmla="*/ 997146 h 1172977"/>
              <a:gd name="connsiteX364" fmla="*/ 776852 w 1152000"/>
              <a:gd name="connsiteY364" fmla="*/ 999380 h 1172977"/>
              <a:gd name="connsiteX365" fmla="*/ 769268 w 1152000"/>
              <a:gd name="connsiteY365" fmla="*/ 1004828 h 1172977"/>
              <a:gd name="connsiteX366" fmla="*/ 765058 w 1152000"/>
              <a:gd name="connsiteY366" fmla="*/ 1007487 h 1172977"/>
              <a:gd name="connsiteX367" fmla="*/ 765062 w 1152000"/>
              <a:gd name="connsiteY367" fmla="*/ 1007485 h 1172977"/>
              <a:gd name="connsiteX368" fmla="*/ 769268 w 1152000"/>
              <a:gd name="connsiteY368" fmla="*/ 1004829 h 1172977"/>
              <a:gd name="connsiteX369" fmla="*/ 776875 w 1152000"/>
              <a:gd name="connsiteY369" fmla="*/ 997146 h 1172977"/>
              <a:gd name="connsiteX370" fmla="*/ 801137 w 1152000"/>
              <a:gd name="connsiteY370" fmla="*/ 987320 h 1172977"/>
              <a:gd name="connsiteX371" fmla="*/ 794859 w 1152000"/>
              <a:gd name="connsiteY371" fmla="*/ 987984 h 1172977"/>
              <a:gd name="connsiteX372" fmla="*/ 783448 w 1152000"/>
              <a:gd name="connsiteY372" fmla="*/ 992860 h 1172977"/>
              <a:gd name="connsiteX373" fmla="*/ 776543 w 1152000"/>
              <a:gd name="connsiteY373" fmla="*/ 996554 h 1172977"/>
              <a:gd name="connsiteX374" fmla="*/ 776544 w 1152000"/>
              <a:gd name="connsiteY374" fmla="*/ 996555 h 1172977"/>
              <a:gd name="connsiteX375" fmla="*/ 783448 w 1152000"/>
              <a:gd name="connsiteY375" fmla="*/ 992861 h 1172977"/>
              <a:gd name="connsiteX376" fmla="*/ 794859 w 1152000"/>
              <a:gd name="connsiteY376" fmla="*/ 987985 h 1172977"/>
              <a:gd name="connsiteX377" fmla="*/ 801137 w 1152000"/>
              <a:gd name="connsiteY377" fmla="*/ 987321 h 1172977"/>
              <a:gd name="connsiteX378" fmla="*/ 805752 w 1152000"/>
              <a:gd name="connsiteY378" fmla="*/ 987321 h 1172977"/>
              <a:gd name="connsiteX379" fmla="*/ 805753 w 1152000"/>
              <a:gd name="connsiteY379" fmla="*/ 987320 h 1172977"/>
              <a:gd name="connsiteX380" fmla="*/ 801137 w 1152000"/>
              <a:gd name="connsiteY380" fmla="*/ 987320 h 1172977"/>
              <a:gd name="connsiteX381" fmla="*/ 265045 w 1152000"/>
              <a:gd name="connsiteY381" fmla="*/ 984883 h 1172977"/>
              <a:gd name="connsiteX382" fmla="*/ 277083 w 1152000"/>
              <a:gd name="connsiteY382" fmla="*/ 995669 h 1172977"/>
              <a:gd name="connsiteX383" fmla="*/ 289971 w 1152000"/>
              <a:gd name="connsiteY383" fmla="*/ 1005900 h 1172977"/>
              <a:gd name="connsiteX384" fmla="*/ 277046 w 1152000"/>
              <a:gd name="connsiteY384" fmla="*/ 995669 h 1172977"/>
              <a:gd name="connsiteX385" fmla="*/ 265045 w 1152000"/>
              <a:gd name="connsiteY385" fmla="*/ 984883 h 1172977"/>
              <a:gd name="connsiteX386" fmla="*/ 904130 w 1152000"/>
              <a:gd name="connsiteY386" fmla="*/ 984808 h 1172977"/>
              <a:gd name="connsiteX387" fmla="*/ 903804 w 1152000"/>
              <a:gd name="connsiteY387" fmla="*/ 987241 h 1172977"/>
              <a:gd name="connsiteX388" fmla="*/ 903798 w 1152000"/>
              <a:gd name="connsiteY388" fmla="*/ 987246 h 1172977"/>
              <a:gd name="connsiteX389" fmla="*/ 904130 w 1152000"/>
              <a:gd name="connsiteY389" fmla="*/ 984808 h 1172977"/>
              <a:gd name="connsiteX390" fmla="*/ 907202 w 1152000"/>
              <a:gd name="connsiteY390" fmla="*/ 984697 h 1172977"/>
              <a:gd name="connsiteX391" fmla="*/ 903799 w 1152000"/>
              <a:gd name="connsiteY391" fmla="*/ 987283 h 1172977"/>
              <a:gd name="connsiteX392" fmla="*/ 903805 w 1152000"/>
              <a:gd name="connsiteY392" fmla="*/ 987241 h 1172977"/>
              <a:gd name="connsiteX393" fmla="*/ 917795 w 1152000"/>
              <a:gd name="connsiteY393" fmla="*/ 976645 h 1172977"/>
              <a:gd name="connsiteX394" fmla="*/ 911448 w 1152000"/>
              <a:gd name="connsiteY394" fmla="*/ 981516 h 1172977"/>
              <a:gd name="connsiteX395" fmla="*/ 907202 w 1152000"/>
              <a:gd name="connsiteY395" fmla="*/ 984697 h 1172977"/>
              <a:gd name="connsiteX396" fmla="*/ 1031091 w 1152000"/>
              <a:gd name="connsiteY396" fmla="*/ 967558 h 1172977"/>
              <a:gd name="connsiteX397" fmla="*/ 992612 w 1152000"/>
              <a:gd name="connsiteY397" fmla="*/ 1006859 h 1172977"/>
              <a:gd name="connsiteX398" fmla="*/ 992576 w 1152000"/>
              <a:gd name="connsiteY398" fmla="*/ 1006865 h 1172977"/>
              <a:gd name="connsiteX399" fmla="*/ 992575 w 1152000"/>
              <a:gd name="connsiteY399" fmla="*/ 1006865 h 1172977"/>
              <a:gd name="connsiteX400" fmla="*/ 992575 w 1152000"/>
              <a:gd name="connsiteY400" fmla="*/ 1006866 h 1172977"/>
              <a:gd name="connsiteX401" fmla="*/ 992612 w 1152000"/>
              <a:gd name="connsiteY401" fmla="*/ 1006860 h 1172977"/>
              <a:gd name="connsiteX402" fmla="*/ 1030743 w 1152000"/>
              <a:gd name="connsiteY402" fmla="*/ 967914 h 1172977"/>
              <a:gd name="connsiteX403" fmla="*/ 196283 w 1152000"/>
              <a:gd name="connsiteY403" fmla="*/ 962387 h 1172977"/>
              <a:gd name="connsiteX404" fmla="*/ 244586 w 1152000"/>
              <a:gd name="connsiteY404" fmla="*/ 1004939 h 1172977"/>
              <a:gd name="connsiteX405" fmla="*/ 254151 w 1152000"/>
              <a:gd name="connsiteY405" fmla="*/ 1011514 h 1172977"/>
              <a:gd name="connsiteX406" fmla="*/ 264343 w 1152000"/>
              <a:gd name="connsiteY406" fmla="*/ 1019122 h 1172977"/>
              <a:gd name="connsiteX407" fmla="*/ 274794 w 1152000"/>
              <a:gd name="connsiteY407" fmla="*/ 1026325 h 1172977"/>
              <a:gd name="connsiteX408" fmla="*/ 284173 w 1152000"/>
              <a:gd name="connsiteY408" fmla="*/ 1034229 h 1172977"/>
              <a:gd name="connsiteX409" fmla="*/ 300717 w 1152000"/>
              <a:gd name="connsiteY409" fmla="*/ 1045015 h 1172977"/>
              <a:gd name="connsiteX410" fmla="*/ 308103 w 1152000"/>
              <a:gd name="connsiteY410" fmla="*/ 1049263 h 1172977"/>
              <a:gd name="connsiteX411" fmla="*/ 311168 w 1152000"/>
              <a:gd name="connsiteY411" fmla="*/ 1050593 h 1172977"/>
              <a:gd name="connsiteX412" fmla="*/ 313199 w 1152000"/>
              <a:gd name="connsiteY412" fmla="*/ 1050593 h 1172977"/>
              <a:gd name="connsiteX413" fmla="*/ 320585 w 1152000"/>
              <a:gd name="connsiteY413" fmla="*/ 1053732 h 1172977"/>
              <a:gd name="connsiteX414" fmla="*/ 335024 w 1152000"/>
              <a:gd name="connsiteY414" fmla="*/ 1061119 h 1172977"/>
              <a:gd name="connsiteX415" fmla="*/ 351531 w 1152000"/>
              <a:gd name="connsiteY415" fmla="*/ 1070317 h 1172977"/>
              <a:gd name="connsiteX416" fmla="*/ 357107 w 1152000"/>
              <a:gd name="connsiteY416" fmla="*/ 1074011 h 1172977"/>
              <a:gd name="connsiteX417" fmla="*/ 366266 w 1152000"/>
              <a:gd name="connsiteY417" fmla="*/ 1079810 h 1172977"/>
              <a:gd name="connsiteX418" fmla="*/ 379671 w 1152000"/>
              <a:gd name="connsiteY418" fmla="*/ 1087197 h 1172977"/>
              <a:gd name="connsiteX419" fmla="*/ 391709 w 1152000"/>
              <a:gd name="connsiteY419" fmla="*/ 1092331 h 1172977"/>
              <a:gd name="connsiteX420" fmla="*/ 399280 w 1152000"/>
              <a:gd name="connsiteY420" fmla="*/ 1095286 h 1172977"/>
              <a:gd name="connsiteX421" fmla="*/ 408032 w 1152000"/>
              <a:gd name="connsiteY421" fmla="*/ 1098204 h 1172977"/>
              <a:gd name="connsiteX422" fmla="*/ 451645 w 1152000"/>
              <a:gd name="connsiteY422" fmla="*/ 1111686 h 1172977"/>
              <a:gd name="connsiteX423" fmla="*/ 463831 w 1152000"/>
              <a:gd name="connsiteY423" fmla="*/ 1114678 h 1172977"/>
              <a:gd name="connsiteX424" fmla="*/ 476424 w 1152000"/>
              <a:gd name="connsiteY424" fmla="*/ 1117485 h 1172977"/>
              <a:gd name="connsiteX425" fmla="*/ 488795 w 1152000"/>
              <a:gd name="connsiteY425" fmla="*/ 1121179 h 1172977"/>
              <a:gd name="connsiteX426" fmla="*/ 495073 w 1152000"/>
              <a:gd name="connsiteY426" fmla="*/ 1122730 h 1172977"/>
              <a:gd name="connsiteX427" fmla="*/ 508404 w 1152000"/>
              <a:gd name="connsiteY427" fmla="*/ 1125648 h 1172977"/>
              <a:gd name="connsiteX428" fmla="*/ 513721 w 1152000"/>
              <a:gd name="connsiteY428" fmla="*/ 1127532 h 1172977"/>
              <a:gd name="connsiteX429" fmla="*/ 545628 w 1152000"/>
              <a:gd name="connsiteY429" fmla="*/ 1134476 h 1172977"/>
              <a:gd name="connsiteX430" fmla="*/ 552349 w 1152000"/>
              <a:gd name="connsiteY430" fmla="*/ 1133701 h 1172977"/>
              <a:gd name="connsiteX431" fmla="*/ 552349 w 1152000"/>
              <a:gd name="connsiteY431" fmla="*/ 1132851 h 1172977"/>
              <a:gd name="connsiteX432" fmla="*/ 528973 w 1152000"/>
              <a:gd name="connsiteY432" fmla="*/ 1129157 h 1172977"/>
              <a:gd name="connsiteX433" fmla="*/ 514423 w 1152000"/>
              <a:gd name="connsiteY433" fmla="*/ 1124171 h 1172977"/>
              <a:gd name="connsiteX434" fmla="*/ 500760 w 1152000"/>
              <a:gd name="connsiteY434" fmla="*/ 1122250 h 1172977"/>
              <a:gd name="connsiteX435" fmla="*/ 494223 w 1152000"/>
              <a:gd name="connsiteY435" fmla="*/ 1120256 h 1172977"/>
              <a:gd name="connsiteX436" fmla="*/ 494666 w 1152000"/>
              <a:gd name="connsiteY436" fmla="*/ 1120034 h 1172977"/>
              <a:gd name="connsiteX437" fmla="*/ 496391 w 1152000"/>
              <a:gd name="connsiteY437" fmla="*/ 1119206 h 1172977"/>
              <a:gd name="connsiteX438" fmla="*/ 496513 w 1152000"/>
              <a:gd name="connsiteY438" fmla="*/ 1119147 h 1172977"/>
              <a:gd name="connsiteX439" fmla="*/ 513356 w 1152000"/>
              <a:gd name="connsiteY439" fmla="*/ 1120991 h 1172977"/>
              <a:gd name="connsiteX440" fmla="*/ 513389 w 1152000"/>
              <a:gd name="connsiteY440" fmla="*/ 1120994 h 1172977"/>
              <a:gd name="connsiteX441" fmla="*/ 530118 w 1152000"/>
              <a:gd name="connsiteY441" fmla="*/ 1123137 h 1172977"/>
              <a:gd name="connsiteX442" fmla="*/ 546219 w 1152000"/>
              <a:gd name="connsiteY442" fmla="*/ 1124023 h 1172977"/>
              <a:gd name="connsiteX443" fmla="*/ 546300 w 1152000"/>
              <a:gd name="connsiteY443" fmla="*/ 1124028 h 1172977"/>
              <a:gd name="connsiteX444" fmla="*/ 546500 w 1152000"/>
              <a:gd name="connsiteY444" fmla="*/ 1122828 h 1172977"/>
              <a:gd name="connsiteX445" fmla="*/ 546537 w 1152000"/>
              <a:gd name="connsiteY445" fmla="*/ 1122828 h 1172977"/>
              <a:gd name="connsiteX446" fmla="*/ 546304 w 1152000"/>
              <a:gd name="connsiteY446" fmla="*/ 1124028 h 1172977"/>
              <a:gd name="connsiteX447" fmla="*/ 578051 w 1152000"/>
              <a:gd name="connsiteY447" fmla="*/ 1125796 h 1172977"/>
              <a:gd name="connsiteX448" fmla="*/ 558959 w 1152000"/>
              <a:gd name="connsiteY448" fmla="*/ 1127717 h 1172977"/>
              <a:gd name="connsiteX449" fmla="*/ 598509 w 1152000"/>
              <a:gd name="connsiteY449" fmla="*/ 1128308 h 1172977"/>
              <a:gd name="connsiteX450" fmla="*/ 614499 w 1152000"/>
              <a:gd name="connsiteY450" fmla="*/ 1127865 h 1172977"/>
              <a:gd name="connsiteX451" fmla="*/ 629493 w 1152000"/>
              <a:gd name="connsiteY451" fmla="*/ 1127126 h 1172977"/>
              <a:gd name="connsiteX452" fmla="*/ 656783 w 1152000"/>
              <a:gd name="connsiteY452" fmla="*/ 1124651 h 1172977"/>
              <a:gd name="connsiteX453" fmla="*/ 651502 w 1152000"/>
              <a:gd name="connsiteY453" fmla="*/ 1130598 h 1172977"/>
              <a:gd name="connsiteX454" fmla="*/ 669265 w 1152000"/>
              <a:gd name="connsiteY454" fmla="*/ 1134218 h 1172977"/>
              <a:gd name="connsiteX455" fmla="*/ 652942 w 1152000"/>
              <a:gd name="connsiteY455" fmla="*/ 1137099 h 1172977"/>
              <a:gd name="connsiteX456" fmla="*/ 651702 w 1152000"/>
              <a:gd name="connsiteY456" fmla="*/ 1137256 h 1172977"/>
              <a:gd name="connsiteX457" fmla="*/ 640978 w 1152000"/>
              <a:gd name="connsiteY457" fmla="*/ 1138613 h 1172977"/>
              <a:gd name="connsiteX458" fmla="*/ 628902 w 1152000"/>
              <a:gd name="connsiteY458" fmla="*/ 1139537 h 1172977"/>
              <a:gd name="connsiteX459" fmla="*/ 604788 w 1152000"/>
              <a:gd name="connsiteY459" fmla="*/ 1140940 h 1172977"/>
              <a:gd name="connsiteX460" fmla="*/ 585326 w 1152000"/>
              <a:gd name="connsiteY460" fmla="*/ 1141125 h 1172977"/>
              <a:gd name="connsiteX461" fmla="*/ 565421 w 1152000"/>
              <a:gd name="connsiteY461" fmla="*/ 1140755 h 1172977"/>
              <a:gd name="connsiteX462" fmla="*/ 555119 w 1152000"/>
              <a:gd name="connsiteY462" fmla="*/ 1140460 h 1172977"/>
              <a:gd name="connsiteX463" fmla="*/ 544816 w 1152000"/>
              <a:gd name="connsiteY463" fmla="*/ 1139684 h 1172977"/>
              <a:gd name="connsiteX464" fmla="*/ 528899 w 1152000"/>
              <a:gd name="connsiteY464" fmla="*/ 1137985 h 1172977"/>
              <a:gd name="connsiteX465" fmla="*/ 513057 w 1152000"/>
              <a:gd name="connsiteY465" fmla="*/ 1135547 h 1172977"/>
              <a:gd name="connsiteX466" fmla="*/ 418520 w 1152000"/>
              <a:gd name="connsiteY466" fmla="*/ 1114161 h 1172977"/>
              <a:gd name="connsiteX467" fmla="*/ 416596 w 1152000"/>
              <a:gd name="connsiteY467" fmla="*/ 1113411 h 1172977"/>
              <a:gd name="connsiteX468" fmla="*/ 411747 w 1152000"/>
              <a:gd name="connsiteY468" fmla="*/ 1111821 h 1172977"/>
              <a:gd name="connsiteX469" fmla="*/ 416203 w 1152000"/>
              <a:gd name="connsiteY469" fmla="*/ 1113258 h 1172977"/>
              <a:gd name="connsiteX470" fmla="*/ 401274 w 1152000"/>
              <a:gd name="connsiteY470" fmla="*/ 1107439 h 1172977"/>
              <a:gd name="connsiteX471" fmla="*/ 393888 w 1152000"/>
              <a:gd name="connsiteY471" fmla="*/ 1103449 h 1172977"/>
              <a:gd name="connsiteX472" fmla="*/ 380705 w 1152000"/>
              <a:gd name="connsiteY472" fmla="*/ 1097613 h 1172977"/>
              <a:gd name="connsiteX473" fmla="*/ 346250 w 1152000"/>
              <a:gd name="connsiteY473" fmla="*/ 1082617 h 1172977"/>
              <a:gd name="connsiteX474" fmla="*/ 328709 w 1152000"/>
              <a:gd name="connsiteY474" fmla="*/ 1073198 h 1172977"/>
              <a:gd name="connsiteX475" fmla="*/ 313236 w 1152000"/>
              <a:gd name="connsiteY475" fmla="*/ 1063927 h 1172977"/>
              <a:gd name="connsiteX476" fmla="*/ 319403 w 1152000"/>
              <a:gd name="connsiteY476" fmla="*/ 1065774 h 1172977"/>
              <a:gd name="connsiteX477" fmla="*/ 328377 w 1152000"/>
              <a:gd name="connsiteY477" fmla="*/ 1068322 h 1172977"/>
              <a:gd name="connsiteX478" fmla="*/ 328377 w 1152000"/>
              <a:gd name="connsiteY478" fmla="*/ 1066808 h 1172977"/>
              <a:gd name="connsiteX479" fmla="*/ 324980 w 1152000"/>
              <a:gd name="connsiteY479" fmla="*/ 1064407 h 1172977"/>
              <a:gd name="connsiteX480" fmla="*/ 319256 w 1152000"/>
              <a:gd name="connsiteY480" fmla="*/ 1060713 h 1172977"/>
              <a:gd name="connsiteX481" fmla="*/ 300570 w 1152000"/>
              <a:gd name="connsiteY481" fmla="*/ 1048930 h 1172977"/>
              <a:gd name="connsiteX482" fmla="*/ 286205 w 1152000"/>
              <a:gd name="connsiteY482" fmla="*/ 1039031 h 1172977"/>
              <a:gd name="connsiteX483" fmla="*/ 281589 w 1152000"/>
              <a:gd name="connsiteY483" fmla="*/ 1037369 h 1172977"/>
              <a:gd name="connsiteX484" fmla="*/ 286205 w 1152000"/>
              <a:gd name="connsiteY484" fmla="*/ 1042873 h 1172977"/>
              <a:gd name="connsiteX485" fmla="*/ 279299 w 1152000"/>
              <a:gd name="connsiteY485" fmla="*/ 1038773 h 1172977"/>
              <a:gd name="connsiteX486" fmla="*/ 272799 w 1152000"/>
              <a:gd name="connsiteY486" fmla="*/ 1034119 h 1172977"/>
              <a:gd name="connsiteX487" fmla="*/ 259985 w 1152000"/>
              <a:gd name="connsiteY487" fmla="*/ 1024663 h 1172977"/>
              <a:gd name="connsiteX488" fmla="*/ 247467 w 1152000"/>
              <a:gd name="connsiteY488" fmla="*/ 1014579 h 1172977"/>
              <a:gd name="connsiteX489" fmla="*/ 241152 w 1152000"/>
              <a:gd name="connsiteY489" fmla="*/ 1009630 h 1172977"/>
              <a:gd name="connsiteX490" fmla="*/ 234837 w 1152000"/>
              <a:gd name="connsiteY490" fmla="*/ 1004791 h 1172977"/>
              <a:gd name="connsiteX491" fmla="*/ 216852 w 1152000"/>
              <a:gd name="connsiteY491" fmla="*/ 988797 h 1172977"/>
              <a:gd name="connsiteX492" fmla="*/ 212458 w 1152000"/>
              <a:gd name="connsiteY492" fmla="*/ 982481 h 1172977"/>
              <a:gd name="connsiteX493" fmla="*/ 204851 w 1152000"/>
              <a:gd name="connsiteY493" fmla="*/ 973506 h 1172977"/>
              <a:gd name="connsiteX494" fmla="*/ 198130 w 1152000"/>
              <a:gd name="connsiteY494" fmla="*/ 969590 h 1172977"/>
              <a:gd name="connsiteX495" fmla="*/ 204851 w 1152000"/>
              <a:gd name="connsiteY495" fmla="*/ 973284 h 1172977"/>
              <a:gd name="connsiteX496" fmla="*/ 196062 w 1152000"/>
              <a:gd name="connsiteY496" fmla="*/ 963200 h 1172977"/>
              <a:gd name="connsiteX497" fmla="*/ 950810 w 1152000"/>
              <a:gd name="connsiteY497" fmla="*/ 961390 h 1172977"/>
              <a:gd name="connsiteX498" fmla="*/ 950611 w 1152000"/>
              <a:gd name="connsiteY498" fmla="*/ 962473 h 1172977"/>
              <a:gd name="connsiteX499" fmla="*/ 950577 w 1152000"/>
              <a:gd name="connsiteY499" fmla="*/ 962491 h 1172977"/>
              <a:gd name="connsiteX500" fmla="*/ 950810 w 1152000"/>
              <a:gd name="connsiteY500" fmla="*/ 961390 h 1172977"/>
              <a:gd name="connsiteX501" fmla="*/ 954964 w 1152000"/>
              <a:gd name="connsiteY501" fmla="*/ 960399 h 1172977"/>
              <a:gd name="connsiteX502" fmla="*/ 954207 w 1152000"/>
              <a:gd name="connsiteY502" fmla="*/ 962019 h 1172977"/>
              <a:gd name="connsiteX503" fmla="*/ 954862 w 1152000"/>
              <a:gd name="connsiteY503" fmla="*/ 960449 h 1172977"/>
              <a:gd name="connsiteX504" fmla="*/ 954916 w 1152000"/>
              <a:gd name="connsiteY504" fmla="*/ 960316 h 1172977"/>
              <a:gd name="connsiteX505" fmla="*/ 954861 w 1152000"/>
              <a:gd name="connsiteY505" fmla="*/ 960449 h 1172977"/>
              <a:gd name="connsiteX506" fmla="*/ 952867 w 1152000"/>
              <a:gd name="connsiteY506" fmla="*/ 961414 h 1172977"/>
              <a:gd name="connsiteX507" fmla="*/ 950592 w 1152000"/>
              <a:gd name="connsiteY507" fmla="*/ 962575 h 1172977"/>
              <a:gd name="connsiteX508" fmla="*/ 950610 w 1152000"/>
              <a:gd name="connsiteY508" fmla="*/ 962474 h 1172977"/>
              <a:gd name="connsiteX509" fmla="*/ 952826 w 1152000"/>
              <a:gd name="connsiteY509" fmla="*/ 961303 h 1172977"/>
              <a:gd name="connsiteX510" fmla="*/ 954916 w 1152000"/>
              <a:gd name="connsiteY510" fmla="*/ 960316 h 1172977"/>
              <a:gd name="connsiteX511" fmla="*/ 202821 w 1152000"/>
              <a:gd name="connsiteY511" fmla="*/ 955259 h 1172977"/>
              <a:gd name="connsiteX512" fmla="*/ 201960 w 1152000"/>
              <a:gd name="connsiteY512" fmla="*/ 955698 h 1172977"/>
              <a:gd name="connsiteX513" fmla="*/ 201953 w 1152000"/>
              <a:gd name="connsiteY513" fmla="*/ 955688 h 1172977"/>
              <a:gd name="connsiteX514" fmla="*/ 202821 w 1152000"/>
              <a:gd name="connsiteY514" fmla="*/ 955259 h 1172977"/>
              <a:gd name="connsiteX515" fmla="*/ 278819 w 1152000"/>
              <a:gd name="connsiteY515" fmla="*/ 953228 h 1172977"/>
              <a:gd name="connsiteX516" fmla="*/ 289011 w 1152000"/>
              <a:gd name="connsiteY516" fmla="*/ 960209 h 1172977"/>
              <a:gd name="connsiteX517" fmla="*/ 278819 w 1152000"/>
              <a:gd name="connsiteY517" fmla="*/ 953228 h 1172977"/>
              <a:gd name="connsiteX518" fmla="*/ 970677 w 1152000"/>
              <a:gd name="connsiteY518" fmla="*/ 945693 h 1172977"/>
              <a:gd name="connsiteX519" fmla="*/ 955167 w 1152000"/>
              <a:gd name="connsiteY519" fmla="*/ 961834 h 1172977"/>
              <a:gd name="connsiteX520" fmla="*/ 955130 w 1152000"/>
              <a:gd name="connsiteY520" fmla="*/ 961834 h 1172977"/>
              <a:gd name="connsiteX521" fmla="*/ 970677 w 1152000"/>
              <a:gd name="connsiteY521" fmla="*/ 945693 h 1172977"/>
              <a:gd name="connsiteX522" fmla="*/ 934820 w 1152000"/>
              <a:gd name="connsiteY522" fmla="*/ 906613 h 1172977"/>
              <a:gd name="connsiteX523" fmla="*/ 934229 w 1152000"/>
              <a:gd name="connsiteY523" fmla="*/ 907278 h 1172977"/>
              <a:gd name="connsiteX524" fmla="*/ 934229 w 1152000"/>
              <a:gd name="connsiteY524" fmla="*/ 907241 h 1172977"/>
              <a:gd name="connsiteX525" fmla="*/ 934820 w 1152000"/>
              <a:gd name="connsiteY525" fmla="*/ 906613 h 1172977"/>
              <a:gd name="connsiteX526" fmla="*/ 104885 w 1152000"/>
              <a:gd name="connsiteY526" fmla="*/ 906280 h 1172977"/>
              <a:gd name="connsiteX527" fmla="*/ 114297 w 1152000"/>
              <a:gd name="connsiteY527" fmla="*/ 917996 h 1172977"/>
              <a:gd name="connsiteX528" fmla="*/ 113564 w 1152000"/>
              <a:gd name="connsiteY528" fmla="*/ 917398 h 1172977"/>
              <a:gd name="connsiteX529" fmla="*/ 105329 w 1152000"/>
              <a:gd name="connsiteY529" fmla="*/ 906871 h 1172977"/>
              <a:gd name="connsiteX530" fmla="*/ 925402 w 1152000"/>
              <a:gd name="connsiteY530" fmla="*/ 891431 h 1172977"/>
              <a:gd name="connsiteX531" fmla="*/ 916133 w 1152000"/>
              <a:gd name="connsiteY531" fmla="*/ 899188 h 1172977"/>
              <a:gd name="connsiteX532" fmla="*/ 906236 w 1152000"/>
              <a:gd name="connsiteY532" fmla="*/ 910011 h 1172977"/>
              <a:gd name="connsiteX533" fmla="*/ 898370 w 1152000"/>
              <a:gd name="connsiteY533" fmla="*/ 918321 h 1172977"/>
              <a:gd name="connsiteX534" fmla="*/ 891206 w 1152000"/>
              <a:gd name="connsiteY534" fmla="*/ 927851 h 1172977"/>
              <a:gd name="connsiteX535" fmla="*/ 891212 w 1152000"/>
              <a:gd name="connsiteY535" fmla="*/ 927845 h 1172977"/>
              <a:gd name="connsiteX536" fmla="*/ 898371 w 1152000"/>
              <a:gd name="connsiteY536" fmla="*/ 918322 h 1172977"/>
              <a:gd name="connsiteX537" fmla="*/ 906237 w 1152000"/>
              <a:gd name="connsiteY537" fmla="*/ 910012 h 1172977"/>
              <a:gd name="connsiteX538" fmla="*/ 916134 w 1152000"/>
              <a:gd name="connsiteY538" fmla="*/ 899189 h 1172977"/>
              <a:gd name="connsiteX539" fmla="*/ 925399 w 1152000"/>
              <a:gd name="connsiteY539" fmla="*/ 891435 h 1172977"/>
              <a:gd name="connsiteX540" fmla="*/ 993240 w 1152000"/>
              <a:gd name="connsiteY540" fmla="*/ 890508 h 1172977"/>
              <a:gd name="connsiteX541" fmla="*/ 994339 w 1152000"/>
              <a:gd name="connsiteY541" fmla="*/ 890536 h 1172977"/>
              <a:gd name="connsiteX542" fmla="*/ 995603 w 1152000"/>
              <a:gd name="connsiteY542" fmla="*/ 890508 h 1172977"/>
              <a:gd name="connsiteX543" fmla="*/ 994298 w 1152000"/>
              <a:gd name="connsiteY543" fmla="*/ 890563 h 1172977"/>
              <a:gd name="connsiteX544" fmla="*/ 993240 w 1152000"/>
              <a:gd name="connsiteY544" fmla="*/ 890508 h 1172977"/>
              <a:gd name="connsiteX545" fmla="*/ 954428 w 1152000"/>
              <a:gd name="connsiteY545" fmla="*/ 881127 h 1172977"/>
              <a:gd name="connsiteX546" fmla="*/ 954499 w 1152000"/>
              <a:gd name="connsiteY546" fmla="*/ 881210 h 1172977"/>
              <a:gd name="connsiteX547" fmla="*/ 955536 w 1152000"/>
              <a:gd name="connsiteY547" fmla="*/ 882420 h 1172977"/>
              <a:gd name="connsiteX548" fmla="*/ 950403 w 1152000"/>
              <a:gd name="connsiteY548" fmla="*/ 888995 h 1172977"/>
              <a:gd name="connsiteX549" fmla="*/ 944938 w 1152000"/>
              <a:gd name="connsiteY549" fmla="*/ 895274 h 1172977"/>
              <a:gd name="connsiteX550" fmla="*/ 945898 w 1152000"/>
              <a:gd name="connsiteY550" fmla="*/ 892393 h 1172977"/>
              <a:gd name="connsiteX551" fmla="*/ 949037 w 1152000"/>
              <a:gd name="connsiteY551" fmla="*/ 888219 h 1172977"/>
              <a:gd name="connsiteX552" fmla="*/ 954428 w 1152000"/>
              <a:gd name="connsiteY552" fmla="*/ 881127 h 1172977"/>
              <a:gd name="connsiteX553" fmla="*/ 950735 w 1152000"/>
              <a:gd name="connsiteY553" fmla="*/ 878983 h 1172977"/>
              <a:gd name="connsiteX554" fmla="*/ 948925 w 1152000"/>
              <a:gd name="connsiteY554" fmla="*/ 884783 h 1172977"/>
              <a:gd name="connsiteX555" fmla="*/ 944272 w 1152000"/>
              <a:gd name="connsiteY555" fmla="*/ 888477 h 1172977"/>
              <a:gd name="connsiteX556" fmla="*/ 950735 w 1152000"/>
              <a:gd name="connsiteY556" fmla="*/ 878983 h 1172977"/>
              <a:gd name="connsiteX557" fmla="*/ 960734 w 1152000"/>
              <a:gd name="connsiteY557" fmla="*/ 878462 h 1172977"/>
              <a:gd name="connsiteX558" fmla="*/ 957863 w 1152000"/>
              <a:gd name="connsiteY558" fmla="*/ 882013 h 1172977"/>
              <a:gd name="connsiteX559" fmla="*/ 957948 w 1152000"/>
              <a:gd name="connsiteY559" fmla="*/ 881872 h 1172977"/>
              <a:gd name="connsiteX560" fmla="*/ 184157 w 1152000"/>
              <a:gd name="connsiteY560" fmla="*/ 877124 h 1172977"/>
              <a:gd name="connsiteX561" fmla="*/ 183404 w 1152000"/>
              <a:gd name="connsiteY561" fmla="*/ 877446 h 1172977"/>
              <a:gd name="connsiteX562" fmla="*/ 183382 w 1152000"/>
              <a:gd name="connsiteY562" fmla="*/ 877456 h 1172977"/>
              <a:gd name="connsiteX563" fmla="*/ 183382 w 1152000"/>
              <a:gd name="connsiteY563" fmla="*/ 877419 h 1172977"/>
              <a:gd name="connsiteX564" fmla="*/ 183385 w 1152000"/>
              <a:gd name="connsiteY564" fmla="*/ 877418 h 1172977"/>
              <a:gd name="connsiteX565" fmla="*/ 960928 w 1152000"/>
              <a:gd name="connsiteY565" fmla="*/ 876915 h 1172977"/>
              <a:gd name="connsiteX566" fmla="*/ 957948 w 1152000"/>
              <a:gd name="connsiteY566" fmla="*/ 881871 h 1172977"/>
              <a:gd name="connsiteX567" fmla="*/ 957863 w 1152000"/>
              <a:gd name="connsiteY567" fmla="*/ 881975 h 1172977"/>
              <a:gd name="connsiteX568" fmla="*/ 156622 w 1152000"/>
              <a:gd name="connsiteY568" fmla="*/ 872668 h 1172977"/>
              <a:gd name="connsiteX569" fmla="*/ 171098 w 1152000"/>
              <a:gd name="connsiteY569" fmla="*/ 893167 h 1172977"/>
              <a:gd name="connsiteX570" fmla="*/ 172502 w 1152000"/>
              <a:gd name="connsiteY570" fmla="*/ 892207 h 1172977"/>
              <a:gd name="connsiteX571" fmla="*/ 177783 w 1152000"/>
              <a:gd name="connsiteY571" fmla="*/ 895901 h 1172977"/>
              <a:gd name="connsiteX572" fmla="*/ 185390 w 1152000"/>
              <a:gd name="connsiteY572" fmla="*/ 904729 h 1172977"/>
              <a:gd name="connsiteX573" fmla="*/ 220472 w 1152000"/>
              <a:gd name="connsiteY573" fmla="*/ 943808 h 1172977"/>
              <a:gd name="connsiteX574" fmla="*/ 226454 w 1152000"/>
              <a:gd name="connsiteY574" fmla="*/ 949755 h 1172977"/>
              <a:gd name="connsiteX575" fmla="*/ 226945 w 1152000"/>
              <a:gd name="connsiteY575" fmla="*/ 950240 h 1172977"/>
              <a:gd name="connsiteX576" fmla="*/ 238285 w 1152000"/>
              <a:gd name="connsiteY576" fmla="*/ 961464 h 1172977"/>
              <a:gd name="connsiteX577" fmla="*/ 248316 w 1152000"/>
              <a:gd name="connsiteY577" fmla="*/ 971289 h 1172977"/>
              <a:gd name="connsiteX578" fmla="*/ 258065 w 1152000"/>
              <a:gd name="connsiteY578" fmla="*/ 980708 h 1172977"/>
              <a:gd name="connsiteX579" fmla="*/ 269661 w 1152000"/>
              <a:gd name="connsiteY579" fmla="*/ 990533 h 1172977"/>
              <a:gd name="connsiteX580" fmla="*/ 281145 w 1152000"/>
              <a:gd name="connsiteY580" fmla="*/ 1000838 h 1172977"/>
              <a:gd name="connsiteX581" fmla="*/ 288864 w 1152000"/>
              <a:gd name="connsiteY581" fmla="*/ 1006712 h 1172977"/>
              <a:gd name="connsiteX582" fmla="*/ 294034 w 1152000"/>
              <a:gd name="connsiteY582" fmla="*/ 1010405 h 1172977"/>
              <a:gd name="connsiteX583" fmla="*/ 300603 w 1152000"/>
              <a:gd name="connsiteY583" fmla="*/ 1014466 h 1172977"/>
              <a:gd name="connsiteX584" fmla="*/ 300607 w 1152000"/>
              <a:gd name="connsiteY584" fmla="*/ 1014468 h 1172977"/>
              <a:gd name="connsiteX585" fmla="*/ 308325 w 1152000"/>
              <a:gd name="connsiteY585" fmla="*/ 1020267 h 1172977"/>
              <a:gd name="connsiteX586" fmla="*/ 308916 w 1152000"/>
              <a:gd name="connsiteY586" fmla="*/ 1022077 h 1172977"/>
              <a:gd name="connsiteX587" fmla="*/ 300681 w 1152000"/>
              <a:gd name="connsiteY587" fmla="*/ 1019861 h 1172977"/>
              <a:gd name="connsiteX588" fmla="*/ 306368 w 1152000"/>
              <a:gd name="connsiteY588" fmla="*/ 1024774 h 1172977"/>
              <a:gd name="connsiteX589" fmla="*/ 321878 w 1152000"/>
              <a:gd name="connsiteY589" fmla="*/ 1034303 h 1172977"/>
              <a:gd name="connsiteX590" fmla="*/ 336649 w 1152000"/>
              <a:gd name="connsiteY590" fmla="*/ 1043057 h 1172977"/>
              <a:gd name="connsiteX591" fmla="*/ 347986 w 1152000"/>
              <a:gd name="connsiteY591" fmla="*/ 1049669 h 1172977"/>
              <a:gd name="connsiteX592" fmla="*/ 359877 w 1152000"/>
              <a:gd name="connsiteY592" fmla="*/ 1056687 h 1172977"/>
              <a:gd name="connsiteX593" fmla="*/ 373541 w 1152000"/>
              <a:gd name="connsiteY593" fmla="*/ 1065256 h 1172977"/>
              <a:gd name="connsiteX594" fmla="*/ 364198 w 1152000"/>
              <a:gd name="connsiteY594" fmla="*/ 1061563 h 1172977"/>
              <a:gd name="connsiteX595" fmla="*/ 357699 w 1152000"/>
              <a:gd name="connsiteY595" fmla="*/ 1058497 h 1172977"/>
              <a:gd name="connsiteX596" fmla="*/ 351421 w 1152000"/>
              <a:gd name="connsiteY596" fmla="*/ 1055210 h 1172977"/>
              <a:gd name="connsiteX597" fmla="*/ 334508 w 1152000"/>
              <a:gd name="connsiteY597" fmla="*/ 1046751 h 1172977"/>
              <a:gd name="connsiteX598" fmla="*/ 319071 w 1152000"/>
              <a:gd name="connsiteY598" fmla="*/ 1038330 h 1172977"/>
              <a:gd name="connsiteX599" fmla="*/ 311685 w 1152000"/>
              <a:gd name="connsiteY599" fmla="*/ 1034414 h 1172977"/>
              <a:gd name="connsiteX600" fmla="*/ 304817 w 1152000"/>
              <a:gd name="connsiteY600" fmla="*/ 1030425 h 1172977"/>
              <a:gd name="connsiteX601" fmla="*/ 291781 w 1152000"/>
              <a:gd name="connsiteY601" fmla="*/ 1023037 h 1172977"/>
              <a:gd name="connsiteX602" fmla="*/ 295474 w 1152000"/>
              <a:gd name="connsiteY602" fmla="*/ 1027729 h 1172977"/>
              <a:gd name="connsiteX603" fmla="*/ 292852 w 1152000"/>
              <a:gd name="connsiteY603" fmla="*/ 1027212 h 1172977"/>
              <a:gd name="connsiteX604" fmla="*/ 287940 w 1152000"/>
              <a:gd name="connsiteY604" fmla="*/ 1024478 h 1172977"/>
              <a:gd name="connsiteX605" fmla="*/ 279853 w 1152000"/>
              <a:gd name="connsiteY605" fmla="*/ 1019159 h 1172977"/>
              <a:gd name="connsiteX606" fmla="*/ 273132 w 1152000"/>
              <a:gd name="connsiteY606" fmla="*/ 1015724 h 1172977"/>
              <a:gd name="connsiteX607" fmla="*/ 263309 w 1152000"/>
              <a:gd name="connsiteY607" fmla="*/ 1009519 h 1172977"/>
              <a:gd name="connsiteX608" fmla="*/ 252231 w 1152000"/>
              <a:gd name="connsiteY608" fmla="*/ 1001762 h 1172977"/>
              <a:gd name="connsiteX609" fmla="*/ 241669 w 1152000"/>
              <a:gd name="connsiteY609" fmla="*/ 994079 h 1172977"/>
              <a:gd name="connsiteX610" fmla="*/ 226897 w 1152000"/>
              <a:gd name="connsiteY610" fmla="*/ 984438 h 1172977"/>
              <a:gd name="connsiteX611" fmla="*/ 213271 w 1152000"/>
              <a:gd name="connsiteY611" fmla="*/ 971363 h 1172977"/>
              <a:gd name="connsiteX612" fmla="*/ 202599 w 1152000"/>
              <a:gd name="connsiteY612" fmla="*/ 959839 h 1172977"/>
              <a:gd name="connsiteX613" fmla="*/ 205615 w 1152000"/>
              <a:gd name="connsiteY613" fmla="*/ 961476 h 1172977"/>
              <a:gd name="connsiteX614" fmla="*/ 201952 w 1152000"/>
              <a:gd name="connsiteY614" fmla="*/ 955702 h 1172977"/>
              <a:gd name="connsiteX615" fmla="*/ 201959 w 1152000"/>
              <a:gd name="connsiteY615" fmla="*/ 955698 h 1172977"/>
              <a:gd name="connsiteX616" fmla="*/ 205616 w 1152000"/>
              <a:gd name="connsiteY616" fmla="*/ 961476 h 1172977"/>
              <a:gd name="connsiteX617" fmla="*/ 206070 w 1152000"/>
              <a:gd name="connsiteY617" fmla="*/ 961723 h 1172977"/>
              <a:gd name="connsiteX618" fmla="*/ 216964 w 1152000"/>
              <a:gd name="connsiteY618" fmla="*/ 971622 h 1172977"/>
              <a:gd name="connsiteX619" fmla="*/ 229002 w 1152000"/>
              <a:gd name="connsiteY619" fmla="*/ 982444 h 1172977"/>
              <a:gd name="connsiteX620" fmla="*/ 248279 w 1152000"/>
              <a:gd name="connsiteY620" fmla="*/ 997219 h 1172977"/>
              <a:gd name="connsiteX621" fmla="*/ 260503 w 1152000"/>
              <a:gd name="connsiteY621" fmla="*/ 1005160 h 1172977"/>
              <a:gd name="connsiteX622" fmla="*/ 269181 w 1152000"/>
              <a:gd name="connsiteY622" fmla="*/ 1011587 h 1172977"/>
              <a:gd name="connsiteX623" fmla="*/ 279558 w 1152000"/>
              <a:gd name="connsiteY623" fmla="*/ 1018975 h 1172977"/>
              <a:gd name="connsiteX624" fmla="*/ 281995 w 1152000"/>
              <a:gd name="connsiteY624" fmla="*/ 1016093 h 1172977"/>
              <a:gd name="connsiteX625" fmla="*/ 277600 w 1152000"/>
              <a:gd name="connsiteY625" fmla="*/ 1011883 h 1172977"/>
              <a:gd name="connsiteX626" fmla="*/ 270215 w 1152000"/>
              <a:gd name="connsiteY626" fmla="*/ 1005086 h 1172977"/>
              <a:gd name="connsiteX627" fmla="*/ 258619 w 1152000"/>
              <a:gd name="connsiteY627" fmla="*/ 994744 h 1172977"/>
              <a:gd name="connsiteX628" fmla="*/ 222466 w 1152000"/>
              <a:gd name="connsiteY628" fmla="*/ 959580 h 1172977"/>
              <a:gd name="connsiteX629" fmla="*/ 216779 w 1152000"/>
              <a:gd name="connsiteY629" fmla="*/ 952931 h 1172977"/>
              <a:gd name="connsiteX630" fmla="*/ 212052 w 1152000"/>
              <a:gd name="connsiteY630" fmla="*/ 946652 h 1172977"/>
              <a:gd name="connsiteX631" fmla="*/ 203854 w 1152000"/>
              <a:gd name="connsiteY631" fmla="*/ 935313 h 1172977"/>
              <a:gd name="connsiteX632" fmla="*/ 189747 w 1152000"/>
              <a:gd name="connsiteY632" fmla="*/ 917361 h 1172977"/>
              <a:gd name="connsiteX633" fmla="*/ 177524 w 1152000"/>
              <a:gd name="connsiteY633" fmla="*/ 903510 h 1172977"/>
              <a:gd name="connsiteX634" fmla="*/ 185722 w 1152000"/>
              <a:gd name="connsiteY634" fmla="*/ 916179 h 1172977"/>
              <a:gd name="connsiteX635" fmla="*/ 198278 w 1152000"/>
              <a:gd name="connsiteY635" fmla="*/ 932210 h 1172977"/>
              <a:gd name="connsiteX636" fmla="*/ 207547 w 1152000"/>
              <a:gd name="connsiteY636" fmla="*/ 946578 h 1172977"/>
              <a:gd name="connsiteX637" fmla="*/ 182399 w 1152000"/>
              <a:gd name="connsiteY637" fmla="*/ 915810 h 1172977"/>
              <a:gd name="connsiteX638" fmla="*/ 170618 w 1152000"/>
              <a:gd name="connsiteY638" fmla="*/ 899668 h 1172977"/>
              <a:gd name="connsiteX639" fmla="*/ 161497 w 1152000"/>
              <a:gd name="connsiteY639" fmla="*/ 885411 h 1172977"/>
              <a:gd name="connsiteX640" fmla="*/ 156622 w 1152000"/>
              <a:gd name="connsiteY640" fmla="*/ 872668 h 1172977"/>
              <a:gd name="connsiteX641" fmla="*/ 968535 w 1152000"/>
              <a:gd name="connsiteY641" fmla="*/ 870489 h 1172977"/>
              <a:gd name="connsiteX642" fmla="*/ 963119 w 1152000"/>
              <a:gd name="connsiteY642" fmla="*/ 875543 h 1172977"/>
              <a:gd name="connsiteX643" fmla="*/ 960734 w 1152000"/>
              <a:gd name="connsiteY643" fmla="*/ 878462 h 1172977"/>
              <a:gd name="connsiteX644" fmla="*/ 963119 w 1152000"/>
              <a:gd name="connsiteY644" fmla="*/ 875512 h 1172977"/>
              <a:gd name="connsiteX645" fmla="*/ 968535 w 1152000"/>
              <a:gd name="connsiteY645" fmla="*/ 870489 h 1172977"/>
              <a:gd name="connsiteX646" fmla="*/ 125639 w 1152000"/>
              <a:gd name="connsiteY646" fmla="*/ 868715 h 1172977"/>
              <a:gd name="connsiteX647" fmla="*/ 126193 w 1152000"/>
              <a:gd name="connsiteY647" fmla="*/ 869639 h 1172977"/>
              <a:gd name="connsiteX648" fmla="*/ 126599 w 1152000"/>
              <a:gd name="connsiteY648" fmla="*/ 870747 h 1172977"/>
              <a:gd name="connsiteX649" fmla="*/ 126193 w 1152000"/>
              <a:gd name="connsiteY649" fmla="*/ 869676 h 1172977"/>
              <a:gd name="connsiteX650" fmla="*/ 165154 w 1152000"/>
              <a:gd name="connsiteY650" fmla="*/ 861143 h 1172977"/>
              <a:gd name="connsiteX651" fmla="*/ 172983 w 1152000"/>
              <a:gd name="connsiteY651" fmla="*/ 869158 h 1172977"/>
              <a:gd name="connsiteX652" fmla="*/ 165154 w 1152000"/>
              <a:gd name="connsiteY652" fmla="*/ 861143 h 1172977"/>
              <a:gd name="connsiteX653" fmla="*/ 949258 w 1152000"/>
              <a:gd name="connsiteY653" fmla="*/ 858928 h 1172977"/>
              <a:gd name="connsiteX654" fmla="*/ 949258 w 1152000"/>
              <a:gd name="connsiteY654" fmla="*/ 858928 h 1172977"/>
              <a:gd name="connsiteX655" fmla="*/ 949331 w 1152000"/>
              <a:gd name="connsiteY655" fmla="*/ 859074 h 1172977"/>
              <a:gd name="connsiteX656" fmla="*/ 949331 w 1152000"/>
              <a:gd name="connsiteY656" fmla="*/ 859073 h 1172977"/>
              <a:gd name="connsiteX657" fmla="*/ 180279 w 1152000"/>
              <a:gd name="connsiteY657" fmla="*/ 855295 h 1172977"/>
              <a:gd name="connsiteX658" fmla="*/ 181387 w 1152000"/>
              <a:gd name="connsiteY658" fmla="*/ 857179 h 1172977"/>
              <a:gd name="connsiteX659" fmla="*/ 181387 w 1152000"/>
              <a:gd name="connsiteY659" fmla="*/ 857216 h 1172977"/>
              <a:gd name="connsiteX660" fmla="*/ 953172 w 1152000"/>
              <a:gd name="connsiteY660" fmla="*/ 852721 h 1172977"/>
              <a:gd name="connsiteX661" fmla="*/ 947116 w 1152000"/>
              <a:gd name="connsiteY661" fmla="*/ 859887 h 1172977"/>
              <a:gd name="connsiteX662" fmla="*/ 943829 w 1152000"/>
              <a:gd name="connsiteY662" fmla="*/ 865908 h 1172977"/>
              <a:gd name="connsiteX663" fmla="*/ 943830 w 1152000"/>
              <a:gd name="connsiteY663" fmla="*/ 865907 h 1172977"/>
              <a:gd name="connsiteX664" fmla="*/ 943632 w 1152000"/>
              <a:gd name="connsiteY664" fmla="*/ 865017 h 1172977"/>
              <a:gd name="connsiteX665" fmla="*/ 947117 w 1152000"/>
              <a:gd name="connsiteY665" fmla="*/ 859888 h 1172977"/>
              <a:gd name="connsiteX666" fmla="*/ 953167 w 1152000"/>
              <a:gd name="connsiteY666" fmla="*/ 852729 h 1172977"/>
              <a:gd name="connsiteX667" fmla="*/ 70603 w 1152000"/>
              <a:gd name="connsiteY667" fmla="*/ 850376 h 1172977"/>
              <a:gd name="connsiteX668" fmla="*/ 70602 w 1152000"/>
              <a:gd name="connsiteY668" fmla="*/ 850377 h 1172977"/>
              <a:gd name="connsiteX669" fmla="*/ 71904 w 1152000"/>
              <a:gd name="connsiteY669" fmla="*/ 852053 h 1172977"/>
              <a:gd name="connsiteX670" fmla="*/ 71909 w 1152000"/>
              <a:gd name="connsiteY670" fmla="*/ 852057 h 1172977"/>
              <a:gd name="connsiteX671" fmla="*/ 70603 w 1152000"/>
              <a:gd name="connsiteY671" fmla="*/ 850376 h 1172977"/>
              <a:gd name="connsiteX672" fmla="*/ 141851 w 1152000"/>
              <a:gd name="connsiteY672" fmla="*/ 845372 h 1172977"/>
              <a:gd name="connsiteX673" fmla="*/ 146097 w 1152000"/>
              <a:gd name="connsiteY673" fmla="*/ 852759 h 1172977"/>
              <a:gd name="connsiteX674" fmla="*/ 149162 w 1152000"/>
              <a:gd name="connsiteY674" fmla="*/ 857968 h 1172977"/>
              <a:gd name="connsiteX675" fmla="*/ 150714 w 1152000"/>
              <a:gd name="connsiteY675" fmla="*/ 862289 h 1172977"/>
              <a:gd name="connsiteX676" fmla="*/ 144546 w 1152000"/>
              <a:gd name="connsiteY676" fmla="*/ 851688 h 1172977"/>
              <a:gd name="connsiteX677" fmla="*/ 141851 w 1152000"/>
              <a:gd name="connsiteY677" fmla="*/ 845372 h 1172977"/>
              <a:gd name="connsiteX678" fmla="*/ 139007 w 1152000"/>
              <a:gd name="connsiteY678" fmla="*/ 833551 h 1172977"/>
              <a:gd name="connsiteX679" fmla="*/ 143882 w 1152000"/>
              <a:gd name="connsiteY679" fmla="*/ 841973 h 1172977"/>
              <a:gd name="connsiteX680" fmla="*/ 150381 w 1152000"/>
              <a:gd name="connsiteY680" fmla="*/ 853755 h 1172977"/>
              <a:gd name="connsiteX681" fmla="*/ 143845 w 1152000"/>
              <a:gd name="connsiteY681" fmla="*/ 841973 h 1172977"/>
              <a:gd name="connsiteX682" fmla="*/ 995160 w 1152000"/>
              <a:gd name="connsiteY682" fmla="*/ 814898 h 1172977"/>
              <a:gd name="connsiteX683" fmla="*/ 988919 w 1152000"/>
              <a:gd name="connsiteY683" fmla="*/ 823209 h 1172977"/>
              <a:gd name="connsiteX684" fmla="*/ 984487 w 1152000"/>
              <a:gd name="connsiteY684" fmla="*/ 830227 h 1172977"/>
              <a:gd name="connsiteX685" fmla="*/ 978727 w 1152000"/>
              <a:gd name="connsiteY685" fmla="*/ 839018 h 1172977"/>
              <a:gd name="connsiteX686" fmla="*/ 973113 w 1152000"/>
              <a:gd name="connsiteY686" fmla="*/ 847513 h 1172977"/>
              <a:gd name="connsiteX687" fmla="*/ 969642 w 1152000"/>
              <a:gd name="connsiteY687" fmla="*/ 851207 h 1172977"/>
              <a:gd name="connsiteX688" fmla="*/ 964468 w 1152000"/>
              <a:gd name="connsiteY688" fmla="*/ 860233 h 1172977"/>
              <a:gd name="connsiteX689" fmla="*/ 964468 w 1152000"/>
              <a:gd name="connsiteY689" fmla="*/ 860233 h 1172977"/>
              <a:gd name="connsiteX690" fmla="*/ 964595 w 1152000"/>
              <a:gd name="connsiteY690" fmla="*/ 859234 h 1172977"/>
              <a:gd name="connsiteX691" fmla="*/ 969642 w 1152000"/>
              <a:gd name="connsiteY691" fmla="*/ 851208 h 1172977"/>
              <a:gd name="connsiteX692" fmla="*/ 973113 w 1152000"/>
              <a:gd name="connsiteY692" fmla="*/ 847514 h 1172977"/>
              <a:gd name="connsiteX693" fmla="*/ 978727 w 1152000"/>
              <a:gd name="connsiteY693" fmla="*/ 839019 h 1172977"/>
              <a:gd name="connsiteX694" fmla="*/ 984487 w 1152000"/>
              <a:gd name="connsiteY694" fmla="*/ 830228 h 1172977"/>
              <a:gd name="connsiteX695" fmla="*/ 988919 w 1152000"/>
              <a:gd name="connsiteY695" fmla="*/ 823210 h 1172977"/>
              <a:gd name="connsiteX696" fmla="*/ 995157 w 1152000"/>
              <a:gd name="connsiteY696" fmla="*/ 814903 h 1172977"/>
              <a:gd name="connsiteX697" fmla="*/ 124163 w 1152000"/>
              <a:gd name="connsiteY697" fmla="*/ 808619 h 1172977"/>
              <a:gd name="connsiteX698" fmla="*/ 135611 w 1152000"/>
              <a:gd name="connsiteY698" fmla="*/ 831114 h 1172977"/>
              <a:gd name="connsiteX699" fmla="*/ 139599 w 1152000"/>
              <a:gd name="connsiteY699" fmla="*/ 841234 h 1172977"/>
              <a:gd name="connsiteX700" fmla="*/ 133838 w 1152000"/>
              <a:gd name="connsiteY700" fmla="*/ 830744 h 1172977"/>
              <a:gd name="connsiteX701" fmla="*/ 128557 w 1152000"/>
              <a:gd name="connsiteY701" fmla="*/ 819958 h 1172977"/>
              <a:gd name="connsiteX702" fmla="*/ 1114490 w 1152000"/>
              <a:gd name="connsiteY702" fmla="*/ 799642 h 1172977"/>
              <a:gd name="connsiteX703" fmla="*/ 1113259 w 1152000"/>
              <a:gd name="connsiteY703" fmla="*/ 806403 h 1172977"/>
              <a:gd name="connsiteX704" fmla="*/ 1106993 w 1152000"/>
              <a:gd name="connsiteY704" fmla="*/ 820404 h 1172977"/>
              <a:gd name="connsiteX705" fmla="*/ 141704 w 1152000"/>
              <a:gd name="connsiteY705" fmla="*/ 768727 h 1172977"/>
              <a:gd name="connsiteX706" fmla="*/ 141741 w 1152000"/>
              <a:gd name="connsiteY706" fmla="*/ 768764 h 1172977"/>
              <a:gd name="connsiteX707" fmla="*/ 142443 w 1152000"/>
              <a:gd name="connsiteY707" fmla="*/ 770795 h 1172977"/>
              <a:gd name="connsiteX708" fmla="*/ 144031 w 1152000"/>
              <a:gd name="connsiteY708" fmla="*/ 761895 h 1172977"/>
              <a:gd name="connsiteX709" fmla="*/ 148536 w 1152000"/>
              <a:gd name="connsiteY709" fmla="*/ 773530 h 1172977"/>
              <a:gd name="connsiteX710" fmla="*/ 144031 w 1152000"/>
              <a:gd name="connsiteY710" fmla="*/ 761932 h 1172977"/>
              <a:gd name="connsiteX711" fmla="*/ 1065545 w 1152000"/>
              <a:gd name="connsiteY711" fmla="*/ 726213 h 1172977"/>
              <a:gd name="connsiteX712" fmla="*/ 1062517 w 1152000"/>
              <a:gd name="connsiteY712" fmla="*/ 732788 h 1172977"/>
              <a:gd name="connsiteX713" fmla="*/ 1065545 w 1152000"/>
              <a:gd name="connsiteY713" fmla="*/ 726213 h 1172977"/>
              <a:gd name="connsiteX714" fmla="*/ 86311 w 1152000"/>
              <a:gd name="connsiteY714" fmla="*/ 720746 h 1172977"/>
              <a:gd name="connsiteX715" fmla="*/ 92146 w 1152000"/>
              <a:gd name="connsiteY715" fmla="*/ 734819 h 1172977"/>
              <a:gd name="connsiteX716" fmla="*/ 96467 w 1152000"/>
              <a:gd name="connsiteY716" fmla="*/ 747119 h 1172977"/>
              <a:gd name="connsiteX717" fmla="*/ 101415 w 1152000"/>
              <a:gd name="connsiteY717" fmla="*/ 760823 h 1172977"/>
              <a:gd name="connsiteX718" fmla="*/ 109983 w 1152000"/>
              <a:gd name="connsiteY718" fmla="*/ 782061 h 1172977"/>
              <a:gd name="connsiteX719" fmla="*/ 116630 w 1152000"/>
              <a:gd name="connsiteY719" fmla="*/ 797279 h 1172977"/>
              <a:gd name="connsiteX720" fmla="*/ 121578 w 1152000"/>
              <a:gd name="connsiteY720" fmla="*/ 812239 h 1172977"/>
              <a:gd name="connsiteX721" fmla="*/ 126046 w 1152000"/>
              <a:gd name="connsiteY721" fmla="*/ 822286 h 1172977"/>
              <a:gd name="connsiteX722" fmla="*/ 129296 w 1152000"/>
              <a:gd name="connsiteY722" fmla="*/ 828971 h 1172977"/>
              <a:gd name="connsiteX723" fmla="*/ 133654 w 1152000"/>
              <a:gd name="connsiteY723" fmla="*/ 836987 h 1172977"/>
              <a:gd name="connsiteX724" fmla="*/ 143366 w 1152000"/>
              <a:gd name="connsiteY724" fmla="*/ 856933 h 1172977"/>
              <a:gd name="connsiteX725" fmla="*/ 149238 w 1152000"/>
              <a:gd name="connsiteY725" fmla="*/ 867460 h 1172977"/>
              <a:gd name="connsiteX726" fmla="*/ 157214 w 1152000"/>
              <a:gd name="connsiteY726" fmla="*/ 880424 h 1172977"/>
              <a:gd name="connsiteX727" fmla="*/ 165745 w 1152000"/>
              <a:gd name="connsiteY727" fmla="*/ 897563 h 1172977"/>
              <a:gd name="connsiteX728" fmla="*/ 161720 w 1152000"/>
              <a:gd name="connsiteY728" fmla="*/ 892539 h 1172977"/>
              <a:gd name="connsiteX729" fmla="*/ 110020 w 1152000"/>
              <a:gd name="connsiteY729" fmla="*/ 796503 h 1172977"/>
              <a:gd name="connsiteX730" fmla="*/ 100787 w 1152000"/>
              <a:gd name="connsiteY730" fmla="*/ 768801 h 1172977"/>
              <a:gd name="connsiteX731" fmla="*/ 99273 w 1152000"/>
              <a:gd name="connsiteY731" fmla="*/ 764553 h 1172977"/>
              <a:gd name="connsiteX732" fmla="*/ 97870 w 1152000"/>
              <a:gd name="connsiteY732" fmla="*/ 760121 h 1172977"/>
              <a:gd name="connsiteX733" fmla="*/ 94990 w 1152000"/>
              <a:gd name="connsiteY733" fmla="*/ 750850 h 1172977"/>
              <a:gd name="connsiteX734" fmla="*/ 91962 w 1152000"/>
              <a:gd name="connsiteY734" fmla="*/ 741394 h 1172977"/>
              <a:gd name="connsiteX735" fmla="*/ 89265 w 1152000"/>
              <a:gd name="connsiteY735" fmla="*/ 731421 h 1172977"/>
              <a:gd name="connsiteX736" fmla="*/ 106311 w 1152000"/>
              <a:gd name="connsiteY736" fmla="*/ 705884 h 1172977"/>
              <a:gd name="connsiteX737" fmla="*/ 106717 w 1152000"/>
              <a:gd name="connsiteY737" fmla="*/ 708064 h 1172977"/>
              <a:gd name="connsiteX738" fmla="*/ 106717 w 1152000"/>
              <a:gd name="connsiteY738" fmla="*/ 708100 h 1172977"/>
              <a:gd name="connsiteX739" fmla="*/ 20504 w 1152000"/>
              <a:gd name="connsiteY739" fmla="*/ 687614 h 1172977"/>
              <a:gd name="connsiteX740" fmla="*/ 23274 w 1152000"/>
              <a:gd name="connsiteY740" fmla="*/ 703053 h 1172977"/>
              <a:gd name="connsiteX741" fmla="*/ 25305 w 1152000"/>
              <a:gd name="connsiteY741" fmla="*/ 714873 h 1172977"/>
              <a:gd name="connsiteX742" fmla="*/ 26893 w 1152000"/>
              <a:gd name="connsiteY742" fmla="*/ 727395 h 1172977"/>
              <a:gd name="connsiteX743" fmla="*/ 30586 w 1152000"/>
              <a:gd name="connsiteY743" fmla="*/ 744644 h 1172977"/>
              <a:gd name="connsiteX744" fmla="*/ 41664 w 1152000"/>
              <a:gd name="connsiteY744" fmla="*/ 784130 h 1172977"/>
              <a:gd name="connsiteX745" fmla="*/ 35941 w 1152000"/>
              <a:gd name="connsiteY745" fmla="*/ 774563 h 1172977"/>
              <a:gd name="connsiteX746" fmla="*/ 41664 w 1152000"/>
              <a:gd name="connsiteY746" fmla="*/ 784167 h 1172977"/>
              <a:gd name="connsiteX747" fmla="*/ 42292 w 1152000"/>
              <a:gd name="connsiteY747" fmla="*/ 785977 h 1172977"/>
              <a:gd name="connsiteX748" fmla="*/ 42957 w 1152000"/>
              <a:gd name="connsiteY748" fmla="*/ 787565 h 1172977"/>
              <a:gd name="connsiteX749" fmla="*/ 55697 w 1152000"/>
              <a:gd name="connsiteY749" fmla="*/ 812645 h 1172977"/>
              <a:gd name="connsiteX750" fmla="*/ 60720 w 1152000"/>
              <a:gd name="connsiteY750" fmla="*/ 822544 h 1172977"/>
              <a:gd name="connsiteX751" fmla="*/ 65527 w 1152000"/>
              <a:gd name="connsiteY751" fmla="*/ 831583 h 1172977"/>
              <a:gd name="connsiteX752" fmla="*/ 65547 w 1152000"/>
              <a:gd name="connsiteY752" fmla="*/ 831623 h 1172977"/>
              <a:gd name="connsiteX753" fmla="*/ 69002 w 1152000"/>
              <a:gd name="connsiteY753" fmla="*/ 838119 h 1172977"/>
              <a:gd name="connsiteX754" fmla="*/ 69023 w 1152000"/>
              <a:gd name="connsiteY754" fmla="*/ 838157 h 1172977"/>
              <a:gd name="connsiteX755" fmla="*/ 105071 w 1152000"/>
              <a:gd name="connsiteY755" fmla="*/ 905948 h 1172977"/>
              <a:gd name="connsiteX756" fmla="*/ 95359 w 1152000"/>
              <a:gd name="connsiteY756" fmla="*/ 891764 h 1172977"/>
              <a:gd name="connsiteX757" fmla="*/ 84280 w 1152000"/>
              <a:gd name="connsiteY757" fmla="*/ 875327 h 1172977"/>
              <a:gd name="connsiteX758" fmla="*/ 73017 w 1152000"/>
              <a:gd name="connsiteY758" fmla="*/ 856526 h 1172977"/>
              <a:gd name="connsiteX759" fmla="*/ 70321 w 1152000"/>
              <a:gd name="connsiteY759" fmla="*/ 851576 h 1172977"/>
              <a:gd name="connsiteX760" fmla="*/ 66074 w 1152000"/>
              <a:gd name="connsiteY760" fmla="*/ 847883 h 1172977"/>
              <a:gd name="connsiteX761" fmla="*/ 79221 w 1152000"/>
              <a:gd name="connsiteY761" fmla="*/ 874921 h 1172977"/>
              <a:gd name="connsiteX762" fmla="*/ 76747 w 1152000"/>
              <a:gd name="connsiteY762" fmla="*/ 874921 h 1172977"/>
              <a:gd name="connsiteX763" fmla="*/ 74383 w 1152000"/>
              <a:gd name="connsiteY763" fmla="*/ 871227 h 1172977"/>
              <a:gd name="connsiteX764" fmla="*/ 66259 w 1152000"/>
              <a:gd name="connsiteY764" fmla="*/ 863249 h 1172977"/>
              <a:gd name="connsiteX765" fmla="*/ 67182 w 1152000"/>
              <a:gd name="connsiteY765" fmla="*/ 866093 h 1172977"/>
              <a:gd name="connsiteX766" fmla="*/ 62012 w 1152000"/>
              <a:gd name="connsiteY766" fmla="*/ 859518 h 1172977"/>
              <a:gd name="connsiteX767" fmla="*/ 59316 w 1152000"/>
              <a:gd name="connsiteY767" fmla="*/ 856268 h 1172977"/>
              <a:gd name="connsiteX768" fmla="*/ 54331 w 1152000"/>
              <a:gd name="connsiteY768" fmla="*/ 849250 h 1172977"/>
              <a:gd name="connsiteX769" fmla="*/ 49973 w 1152000"/>
              <a:gd name="connsiteY769" fmla="*/ 844817 h 1172977"/>
              <a:gd name="connsiteX770" fmla="*/ 45099 w 1152000"/>
              <a:gd name="connsiteY770" fmla="*/ 838538 h 1172977"/>
              <a:gd name="connsiteX771" fmla="*/ 36901 w 1152000"/>
              <a:gd name="connsiteY771" fmla="*/ 819515 h 1172977"/>
              <a:gd name="connsiteX772" fmla="*/ 35719 w 1152000"/>
              <a:gd name="connsiteY772" fmla="*/ 813347 h 1172977"/>
              <a:gd name="connsiteX773" fmla="*/ 30290 w 1152000"/>
              <a:gd name="connsiteY773" fmla="*/ 799532 h 1172977"/>
              <a:gd name="connsiteX774" fmla="*/ 28112 w 1152000"/>
              <a:gd name="connsiteY774" fmla="*/ 792884 h 1172977"/>
              <a:gd name="connsiteX775" fmla="*/ 23569 w 1152000"/>
              <a:gd name="connsiteY775" fmla="*/ 777739 h 1172977"/>
              <a:gd name="connsiteX776" fmla="*/ 17772 w 1152000"/>
              <a:gd name="connsiteY776" fmla="*/ 759271 h 1172977"/>
              <a:gd name="connsiteX777" fmla="*/ 18141 w 1152000"/>
              <a:gd name="connsiteY777" fmla="*/ 759271 h 1172977"/>
              <a:gd name="connsiteX778" fmla="*/ 21391 w 1152000"/>
              <a:gd name="connsiteY778" fmla="*/ 765587 h 1172977"/>
              <a:gd name="connsiteX779" fmla="*/ 27484 w 1152000"/>
              <a:gd name="connsiteY779" fmla="*/ 778405 h 1172977"/>
              <a:gd name="connsiteX780" fmla="*/ 37602 w 1152000"/>
              <a:gd name="connsiteY780" fmla="*/ 804260 h 1172977"/>
              <a:gd name="connsiteX781" fmla="*/ 44176 w 1152000"/>
              <a:gd name="connsiteY781" fmla="*/ 816523 h 1172977"/>
              <a:gd name="connsiteX782" fmla="*/ 45837 w 1152000"/>
              <a:gd name="connsiteY782" fmla="*/ 816154 h 1172977"/>
              <a:gd name="connsiteX783" fmla="*/ 54072 w 1152000"/>
              <a:gd name="connsiteY783" fmla="*/ 833404 h 1172977"/>
              <a:gd name="connsiteX784" fmla="*/ 57765 w 1152000"/>
              <a:gd name="connsiteY784" fmla="*/ 840422 h 1172977"/>
              <a:gd name="connsiteX785" fmla="*/ 61938 w 1152000"/>
              <a:gd name="connsiteY785" fmla="*/ 847292 h 1172977"/>
              <a:gd name="connsiteX786" fmla="*/ 64560 w 1152000"/>
              <a:gd name="connsiteY786" fmla="*/ 852205 h 1172977"/>
              <a:gd name="connsiteX787" fmla="*/ 59316 w 1152000"/>
              <a:gd name="connsiteY787" fmla="*/ 840126 h 1172977"/>
              <a:gd name="connsiteX788" fmla="*/ 53777 w 1152000"/>
              <a:gd name="connsiteY788" fmla="*/ 828232 h 1172977"/>
              <a:gd name="connsiteX789" fmla="*/ 48311 w 1152000"/>
              <a:gd name="connsiteY789" fmla="*/ 814012 h 1172977"/>
              <a:gd name="connsiteX790" fmla="*/ 46281 w 1152000"/>
              <a:gd name="connsiteY790" fmla="*/ 807769 h 1172977"/>
              <a:gd name="connsiteX791" fmla="*/ 36236 w 1152000"/>
              <a:gd name="connsiteY791" fmla="*/ 784721 h 1172977"/>
              <a:gd name="connsiteX792" fmla="*/ 31324 w 1152000"/>
              <a:gd name="connsiteY792" fmla="*/ 769577 h 1172977"/>
              <a:gd name="connsiteX793" fmla="*/ 27631 w 1152000"/>
              <a:gd name="connsiteY793" fmla="*/ 756686 h 1172977"/>
              <a:gd name="connsiteX794" fmla="*/ 23939 w 1152000"/>
              <a:gd name="connsiteY794" fmla="*/ 743610 h 1172977"/>
              <a:gd name="connsiteX795" fmla="*/ 23939 w 1152000"/>
              <a:gd name="connsiteY795" fmla="*/ 742650 h 1172977"/>
              <a:gd name="connsiteX796" fmla="*/ 22314 w 1152000"/>
              <a:gd name="connsiteY796" fmla="*/ 731569 h 1172977"/>
              <a:gd name="connsiteX797" fmla="*/ 25785 w 1152000"/>
              <a:gd name="connsiteY797" fmla="*/ 734376 h 1172977"/>
              <a:gd name="connsiteX798" fmla="*/ 20172 w 1152000"/>
              <a:gd name="connsiteY798" fmla="*/ 703312 h 1172977"/>
              <a:gd name="connsiteX799" fmla="*/ 19286 w 1152000"/>
              <a:gd name="connsiteY799" fmla="*/ 695001 h 1172977"/>
              <a:gd name="connsiteX800" fmla="*/ 20504 w 1152000"/>
              <a:gd name="connsiteY800" fmla="*/ 687614 h 1172977"/>
              <a:gd name="connsiteX801" fmla="*/ 24278 w 1152000"/>
              <a:gd name="connsiteY801" fmla="*/ 687210 h 1172977"/>
              <a:gd name="connsiteX802" fmla="*/ 26930 w 1152000"/>
              <a:gd name="connsiteY802" fmla="*/ 700874 h 1172977"/>
              <a:gd name="connsiteX803" fmla="*/ 31509 w 1152000"/>
              <a:gd name="connsiteY803" fmla="*/ 718234 h 1172977"/>
              <a:gd name="connsiteX804" fmla="*/ 41701 w 1152000"/>
              <a:gd name="connsiteY804" fmla="*/ 750776 h 1172977"/>
              <a:gd name="connsiteX805" fmla="*/ 45727 w 1152000"/>
              <a:gd name="connsiteY805" fmla="*/ 764147 h 1172977"/>
              <a:gd name="connsiteX806" fmla="*/ 49678 w 1152000"/>
              <a:gd name="connsiteY806" fmla="*/ 774600 h 1172977"/>
              <a:gd name="connsiteX807" fmla="*/ 58245 w 1152000"/>
              <a:gd name="connsiteY807" fmla="*/ 795396 h 1172977"/>
              <a:gd name="connsiteX808" fmla="*/ 62456 w 1152000"/>
              <a:gd name="connsiteY808" fmla="*/ 807215 h 1172977"/>
              <a:gd name="connsiteX809" fmla="*/ 62456 w 1152000"/>
              <a:gd name="connsiteY809" fmla="*/ 807326 h 1172977"/>
              <a:gd name="connsiteX810" fmla="*/ 62456 w 1152000"/>
              <a:gd name="connsiteY810" fmla="*/ 808065 h 1172977"/>
              <a:gd name="connsiteX811" fmla="*/ 52374 w 1152000"/>
              <a:gd name="connsiteY811" fmla="*/ 794509 h 1172977"/>
              <a:gd name="connsiteX812" fmla="*/ 68216 w 1152000"/>
              <a:gd name="connsiteY812" fmla="*/ 830375 h 1172977"/>
              <a:gd name="connsiteX813" fmla="*/ 72426 w 1152000"/>
              <a:gd name="connsiteY813" fmla="*/ 838612 h 1172977"/>
              <a:gd name="connsiteX814" fmla="*/ 77005 w 1152000"/>
              <a:gd name="connsiteY814" fmla="*/ 847181 h 1172977"/>
              <a:gd name="connsiteX815" fmla="*/ 86533 w 1152000"/>
              <a:gd name="connsiteY815" fmla="*/ 864468 h 1172977"/>
              <a:gd name="connsiteX816" fmla="*/ 84945 w 1152000"/>
              <a:gd name="connsiteY816" fmla="*/ 864283 h 1172977"/>
              <a:gd name="connsiteX817" fmla="*/ 79480 w 1152000"/>
              <a:gd name="connsiteY817" fmla="*/ 856895 h 1172977"/>
              <a:gd name="connsiteX818" fmla="*/ 69023 w 1152000"/>
              <a:gd name="connsiteY818" fmla="*/ 838157 h 1172977"/>
              <a:gd name="connsiteX819" fmla="*/ 65527 w 1152000"/>
              <a:gd name="connsiteY819" fmla="*/ 831583 h 1172977"/>
              <a:gd name="connsiteX820" fmla="*/ 60904 w 1152000"/>
              <a:gd name="connsiteY820" fmla="*/ 822471 h 1172977"/>
              <a:gd name="connsiteX821" fmla="*/ 33965 w 1152000"/>
              <a:gd name="connsiteY821" fmla="*/ 742312 h 1172977"/>
              <a:gd name="connsiteX822" fmla="*/ 128224 w 1152000"/>
              <a:gd name="connsiteY822" fmla="*/ 685472 h 1172977"/>
              <a:gd name="connsiteX823" fmla="*/ 128631 w 1152000"/>
              <a:gd name="connsiteY823" fmla="*/ 695445 h 1172977"/>
              <a:gd name="connsiteX824" fmla="*/ 128224 w 1152000"/>
              <a:gd name="connsiteY824" fmla="*/ 685472 h 1172977"/>
              <a:gd name="connsiteX825" fmla="*/ 122746 w 1152000"/>
              <a:gd name="connsiteY825" fmla="*/ 684396 h 1172977"/>
              <a:gd name="connsiteX826" fmla="*/ 125419 w 1152000"/>
              <a:gd name="connsiteY826" fmla="*/ 693043 h 1172977"/>
              <a:gd name="connsiteX827" fmla="*/ 128262 w 1152000"/>
              <a:gd name="connsiteY827" fmla="*/ 702167 h 1172977"/>
              <a:gd name="connsiteX828" fmla="*/ 133765 w 1152000"/>
              <a:gd name="connsiteY828" fmla="*/ 714171 h 1172977"/>
              <a:gd name="connsiteX829" fmla="*/ 135685 w 1152000"/>
              <a:gd name="connsiteY829" fmla="*/ 723479 h 1172977"/>
              <a:gd name="connsiteX830" fmla="*/ 135906 w 1152000"/>
              <a:gd name="connsiteY830" fmla="*/ 726471 h 1172977"/>
              <a:gd name="connsiteX831" fmla="*/ 138122 w 1152000"/>
              <a:gd name="connsiteY831" fmla="*/ 733933 h 1172977"/>
              <a:gd name="connsiteX832" fmla="*/ 141335 w 1152000"/>
              <a:gd name="connsiteY832" fmla="*/ 745789 h 1172977"/>
              <a:gd name="connsiteX833" fmla="*/ 140412 w 1152000"/>
              <a:gd name="connsiteY833" fmla="*/ 745789 h 1172977"/>
              <a:gd name="connsiteX834" fmla="*/ 134481 w 1152000"/>
              <a:gd name="connsiteY834" fmla="*/ 731666 h 1172977"/>
              <a:gd name="connsiteX835" fmla="*/ 133401 w 1152000"/>
              <a:gd name="connsiteY835" fmla="*/ 729996 h 1172977"/>
              <a:gd name="connsiteX836" fmla="*/ 137166 w 1152000"/>
              <a:gd name="connsiteY836" fmla="*/ 741237 h 1172977"/>
              <a:gd name="connsiteX837" fmla="*/ 139857 w 1152000"/>
              <a:gd name="connsiteY837" fmla="*/ 750443 h 1172977"/>
              <a:gd name="connsiteX838" fmla="*/ 137111 w 1152000"/>
              <a:gd name="connsiteY838" fmla="*/ 741237 h 1172977"/>
              <a:gd name="connsiteX839" fmla="*/ 133398 w 1152000"/>
              <a:gd name="connsiteY839" fmla="*/ 729991 h 1172977"/>
              <a:gd name="connsiteX840" fmla="*/ 133248 w 1152000"/>
              <a:gd name="connsiteY840" fmla="*/ 729759 h 1172977"/>
              <a:gd name="connsiteX841" fmla="*/ 131106 w 1152000"/>
              <a:gd name="connsiteY841" fmla="*/ 723775 h 1172977"/>
              <a:gd name="connsiteX842" fmla="*/ 127598 w 1152000"/>
              <a:gd name="connsiteY842" fmla="*/ 713876 h 1172977"/>
              <a:gd name="connsiteX843" fmla="*/ 124791 w 1152000"/>
              <a:gd name="connsiteY843" fmla="*/ 703312 h 1172977"/>
              <a:gd name="connsiteX844" fmla="*/ 123757 w 1152000"/>
              <a:gd name="connsiteY844" fmla="*/ 692231 h 1172977"/>
              <a:gd name="connsiteX845" fmla="*/ 122746 w 1152000"/>
              <a:gd name="connsiteY845" fmla="*/ 684396 h 1172977"/>
              <a:gd name="connsiteX846" fmla="*/ 92441 w 1152000"/>
              <a:gd name="connsiteY846" fmla="*/ 675055 h 1172977"/>
              <a:gd name="connsiteX847" fmla="*/ 94878 w 1152000"/>
              <a:gd name="connsiteY847" fmla="*/ 686358 h 1172977"/>
              <a:gd name="connsiteX848" fmla="*/ 97795 w 1152000"/>
              <a:gd name="connsiteY848" fmla="*/ 696478 h 1172977"/>
              <a:gd name="connsiteX849" fmla="*/ 104479 w 1152000"/>
              <a:gd name="connsiteY849" fmla="*/ 720857 h 1172977"/>
              <a:gd name="connsiteX850" fmla="*/ 102781 w 1152000"/>
              <a:gd name="connsiteY850" fmla="*/ 720044 h 1172977"/>
              <a:gd name="connsiteX851" fmla="*/ 100638 w 1152000"/>
              <a:gd name="connsiteY851" fmla="*/ 717274 h 1172977"/>
              <a:gd name="connsiteX852" fmla="*/ 97315 w 1152000"/>
              <a:gd name="connsiteY852" fmla="*/ 707670 h 1172977"/>
              <a:gd name="connsiteX853" fmla="*/ 92995 w 1152000"/>
              <a:gd name="connsiteY853" fmla="*/ 686764 h 1172977"/>
              <a:gd name="connsiteX854" fmla="*/ 92441 w 1152000"/>
              <a:gd name="connsiteY854" fmla="*/ 675055 h 1172977"/>
              <a:gd name="connsiteX855" fmla="*/ 1070555 w 1152000"/>
              <a:gd name="connsiteY855" fmla="*/ 672634 h 1172977"/>
              <a:gd name="connsiteX856" fmla="*/ 1070249 w 1152000"/>
              <a:gd name="connsiteY856" fmla="*/ 673245 h 1172977"/>
              <a:gd name="connsiteX857" fmla="*/ 1069597 w 1152000"/>
              <a:gd name="connsiteY857" fmla="*/ 673420 h 1172977"/>
              <a:gd name="connsiteX858" fmla="*/ 148015 w 1152000"/>
              <a:gd name="connsiteY858" fmla="*/ 671756 h 1172977"/>
              <a:gd name="connsiteX859" fmla="*/ 147833 w 1152000"/>
              <a:gd name="connsiteY859" fmla="*/ 681667 h 1172977"/>
              <a:gd name="connsiteX860" fmla="*/ 150788 w 1152000"/>
              <a:gd name="connsiteY860" fmla="*/ 697365 h 1172977"/>
              <a:gd name="connsiteX861" fmla="*/ 154850 w 1152000"/>
              <a:gd name="connsiteY861" fmla="*/ 708095 h 1172977"/>
              <a:gd name="connsiteX862" fmla="*/ 154850 w 1152000"/>
              <a:gd name="connsiteY862" fmla="*/ 708093 h 1172977"/>
              <a:gd name="connsiteX863" fmla="*/ 150789 w 1152000"/>
              <a:gd name="connsiteY863" fmla="*/ 697365 h 1172977"/>
              <a:gd name="connsiteX864" fmla="*/ 147834 w 1152000"/>
              <a:gd name="connsiteY864" fmla="*/ 681667 h 1172977"/>
              <a:gd name="connsiteX865" fmla="*/ 147499 w 1152000"/>
              <a:gd name="connsiteY865" fmla="*/ 675145 h 1172977"/>
              <a:gd name="connsiteX866" fmla="*/ 148016 w 1152000"/>
              <a:gd name="connsiteY866" fmla="*/ 671758 h 1172977"/>
              <a:gd name="connsiteX867" fmla="*/ 1069214 w 1152000"/>
              <a:gd name="connsiteY867" fmla="*/ 670768 h 1172977"/>
              <a:gd name="connsiteX868" fmla="*/ 1069507 w 1152000"/>
              <a:gd name="connsiteY868" fmla="*/ 673445 h 1172977"/>
              <a:gd name="connsiteX869" fmla="*/ 1069434 w 1152000"/>
              <a:gd name="connsiteY869" fmla="*/ 673465 h 1172977"/>
              <a:gd name="connsiteX870" fmla="*/ 35695 w 1152000"/>
              <a:gd name="connsiteY870" fmla="*/ 668808 h 1172977"/>
              <a:gd name="connsiteX871" fmla="*/ 35807 w 1152000"/>
              <a:gd name="connsiteY871" fmla="*/ 669044 h 1172977"/>
              <a:gd name="connsiteX872" fmla="*/ 35797 w 1152000"/>
              <a:gd name="connsiteY872" fmla="*/ 669137 h 1172977"/>
              <a:gd name="connsiteX873" fmla="*/ 123816 w 1152000"/>
              <a:gd name="connsiteY873" fmla="*/ 668393 h 1172977"/>
              <a:gd name="connsiteX874" fmla="*/ 124185 w 1152000"/>
              <a:gd name="connsiteY874" fmla="*/ 669538 h 1172977"/>
              <a:gd name="connsiteX875" fmla="*/ 124185 w 1152000"/>
              <a:gd name="connsiteY875" fmla="*/ 669575 h 1172977"/>
              <a:gd name="connsiteX876" fmla="*/ 1072711 w 1152000"/>
              <a:gd name="connsiteY876" fmla="*/ 668332 h 1172977"/>
              <a:gd name="connsiteX877" fmla="*/ 1070854 w 1152000"/>
              <a:gd name="connsiteY877" fmla="*/ 672390 h 1172977"/>
              <a:gd name="connsiteX878" fmla="*/ 1070556 w 1152000"/>
              <a:gd name="connsiteY878" fmla="*/ 672634 h 1172977"/>
              <a:gd name="connsiteX879" fmla="*/ 36347 w 1152000"/>
              <a:gd name="connsiteY879" fmla="*/ 664455 h 1172977"/>
              <a:gd name="connsiteX880" fmla="*/ 35853 w 1152000"/>
              <a:gd name="connsiteY880" fmla="*/ 669137 h 1172977"/>
              <a:gd name="connsiteX881" fmla="*/ 35808 w 1152000"/>
              <a:gd name="connsiteY881" fmla="*/ 669044 h 1172977"/>
              <a:gd name="connsiteX882" fmla="*/ 33835 w 1152000"/>
              <a:gd name="connsiteY882" fmla="*/ 662793 h 1172977"/>
              <a:gd name="connsiteX883" fmla="*/ 35695 w 1152000"/>
              <a:gd name="connsiteY883" fmla="*/ 668808 h 1172977"/>
              <a:gd name="connsiteX884" fmla="*/ 35094 w 1152000"/>
              <a:gd name="connsiteY884" fmla="*/ 667551 h 1172977"/>
              <a:gd name="connsiteX885" fmla="*/ 33835 w 1152000"/>
              <a:gd name="connsiteY885" fmla="*/ 662793 h 1172977"/>
              <a:gd name="connsiteX886" fmla="*/ 1076329 w 1152000"/>
              <a:gd name="connsiteY886" fmla="*/ 659764 h 1172977"/>
              <a:gd name="connsiteX887" fmla="*/ 1074445 w 1152000"/>
              <a:gd name="connsiteY887" fmla="*/ 666819 h 1172977"/>
              <a:gd name="connsiteX888" fmla="*/ 1071565 w 1152000"/>
              <a:gd name="connsiteY888" fmla="*/ 689461 h 1172977"/>
              <a:gd name="connsiteX889" fmla="*/ 1074445 w 1152000"/>
              <a:gd name="connsiteY889" fmla="*/ 666782 h 1172977"/>
              <a:gd name="connsiteX890" fmla="*/ 1076329 w 1152000"/>
              <a:gd name="connsiteY890" fmla="*/ 659764 h 1172977"/>
              <a:gd name="connsiteX891" fmla="*/ 19323 w 1152000"/>
              <a:gd name="connsiteY891" fmla="*/ 659024 h 1172977"/>
              <a:gd name="connsiteX892" fmla="*/ 24278 w 1152000"/>
              <a:gd name="connsiteY892" fmla="*/ 687210 h 1172977"/>
              <a:gd name="connsiteX893" fmla="*/ 23016 w 1152000"/>
              <a:gd name="connsiteY893" fmla="*/ 680707 h 1172977"/>
              <a:gd name="connsiteX894" fmla="*/ 19323 w 1152000"/>
              <a:gd name="connsiteY894" fmla="*/ 659024 h 1172977"/>
              <a:gd name="connsiteX895" fmla="*/ 35534 w 1152000"/>
              <a:gd name="connsiteY895" fmla="*/ 647095 h 1172977"/>
              <a:gd name="connsiteX896" fmla="*/ 35903 w 1152000"/>
              <a:gd name="connsiteY896" fmla="*/ 651121 h 1172977"/>
              <a:gd name="connsiteX897" fmla="*/ 37011 w 1152000"/>
              <a:gd name="connsiteY897" fmla="*/ 659986 h 1172977"/>
              <a:gd name="connsiteX898" fmla="*/ 35903 w 1152000"/>
              <a:gd name="connsiteY898" fmla="*/ 651158 h 1172977"/>
              <a:gd name="connsiteX899" fmla="*/ 35534 w 1152000"/>
              <a:gd name="connsiteY899" fmla="*/ 647095 h 1172977"/>
              <a:gd name="connsiteX900" fmla="*/ 47314 w 1152000"/>
              <a:gd name="connsiteY900" fmla="*/ 643238 h 1172977"/>
              <a:gd name="connsiteX901" fmla="*/ 48029 w 1152000"/>
              <a:gd name="connsiteY901" fmla="*/ 654869 h 1172977"/>
              <a:gd name="connsiteX902" fmla="*/ 49418 w 1152000"/>
              <a:gd name="connsiteY902" fmla="*/ 667668 h 1172977"/>
              <a:gd name="connsiteX903" fmla="*/ 48029 w 1152000"/>
              <a:gd name="connsiteY903" fmla="*/ 654897 h 1172977"/>
              <a:gd name="connsiteX904" fmla="*/ 6361 w 1152000"/>
              <a:gd name="connsiteY904" fmla="*/ 641738 h 1172977"/>
              <a:gd name="connsiteX905" fmla="*/ 11457 w 1152000"/>
              <a:gd name="connsiteY905" fmla="*/ 686912 h 1172977"/>
              <a:gd name="connsiteX906" fmla="*/ 11641 w 1152000"/>
              <a:gd name="connsiteY906" fmla="*/ 697697 h 1172977"/>
              <a:gd name="connsiteX907" fmla="*/ 12343 w 1152000"/>
              <a:gd name="connsiteY907" fmla="*/ 705860 h 1172977"/>
              <a:gd name="connsiteX908" fmla="*/ 14227 w 1152000"/>
              <a:gd name="connsiteY908" fmla="*/ 716941 h 1172977"/>
              <a:gd name="connsiteX909" fmla="*/ 12343 w 1152000"/>
              <a:gd name="connsiteY909" fmla="*/ 713247 h 1172977"/>
              <a:gd name="connsiteX910" fmla="*/ 8650 w 1152000"/>
              <a:gd name="connsiteY910" fmla="*/ 697143 h 1172977"/>
              <a:gd name="connsiteX911" fmla="*/ 7542 w 1152000"/>
              <a:gd name="connsiteY911" fmla="*/ 683255 h 1172977"/>
              <a:gd name="connsiteX912" fmla="*/ 7025 w 1152000"/>
              <a:gd name="connsiteY912" fmla="*/ 676348 h 1172977"/>
              <a:gd name="connsiteX913" fmla="*/ 6767 w 1152000"/>
              <a:gd name="connsiteY913" fmla="*/ 669404 h 1172977"/>
              <a:gd name="connsiteX914" fmla="*/ 6361 w 1152000"/>
              <a:gd name="connsiteY914" fmla="*/ 655552 h 1172977"/>
              <a:gd name="connsiteX915" fmla="*/ 6361 w 1152000"/>
              <a:gd name="connsiteY915" fmla="*/ 641738 h 1172977"/>
              <a:gd name="connsiteX916" fmla="*/ 118919 w 1152000"/>
              <a:gd name="connsiteY916" fmla="*/ 619318 h 1172977"/>
              <a:gd name="connsiteX917" fmla="*/ 119898 w 1152000"/>
              <a:gd name="connsiteY917" fmla="*/ 622596 h 1172977"/>
              <a:gd name="connsiteX918" fmla="*/ 120839 w 1152000"/>
              <a:gd name="connsiteY918" fmla="*/ 622198 h 1172977"/>
              <a:gd name="connsiteX919" fmla="*/ 119906 w 1152000"/>
              <a:gd name="connsiteY919" fmla="*/ 622628 h 1172977"/>
              <a:gd name="connsiteX920" fmla="*/ 119897 w 1152000"/>
              <a:gd name="connsiteY920" fmla="*/ 622597 h 1172977"/>
              <a:gd name="connsiteX921" fmla="*/ 119824 w 1152000"/>
              <a:gd name="connsiteY921" fmla="*/ 622629 h 1172977"/>
              <a:gd name="connsiteX922" fmla="*/ 118919 w 1152000"/>
              <a:gd name="connsiteY922" fmla="*/ 619318 h 1172977"/>
              <a:gd name="connsiteX923" fmla="*/ 85521 w 1152000"/>
              <a:gd name="connsiteY923" fmla="*/ 616977 h 1172977"/>
              <a:gd name="connsiteX924" fmla="*/ 86408 w 1152000"/>
              <a:gd name="connsiteY924" fmla="*/ 628575 h 1172977"/>
              <a:gd name="connsiteX925" fmla="*/ 85521 w 1152000"/>
              <a:gd name="connsiteY925" fmla="*/ 617014 h 1172977"/>
              <a:gd name="connsiteX926" fmla="*/ 51966 w 1152000"/>
              <a:gd name="connsiteY926" fmla="*/ 603583 h 1172977"/>
              <a:gd name="connsiteX927" fmla="*/ 52779 w 1152000"/>
              <a:gd name="connsiteY927" fmla="*/ 619466 h 1172977"/>
              <a:gd name="connsiteX928" fmla="*/ 54514 w 1152000"/>
              <a:gd name="connsiteY928" fmla="*/ 640298 h 1172977"/>
              <a:gd name="connsiteX929" fmla="*/ 52779 w 1152000"/>
              <a:gd name="connsiteY929" fmla="*/ 619503 h 1172977"/>
              <a:gd name="connsiteX930" fmla="*/ 51966 w 1152000"/>
              <a:gd name="connsiteY930" fmla="*/ 603583 h 1172977"/>
              <a:gd name="connsiteX931" fmla="*/ 114523 w 1152000"/>
              <a:gd name="connsiteY931" fmla="*/ 602363 h 1172977"/>
              <a:gd name="connsiteX932" fmla="*/ 116038 w 1152000"/>
              <a:gd name="connsiteY932" fmla="*/ 611782 h 1172977"/>
              <a:gd name="connsiteX933" fmla="*/ 117736 w 1152000"/>
              <a:gd name="connsiteY933" fmla="*/ 630251 h 1172977"/>
              <a:gd name="connsiteX934" fmla="*/ 115853 w 1152000"/>
              <a:gd name="connsiteY934" fmla="*/ 631987 h 1172977"/>
              <a:gd name="connsiteX935" fmla="*/ 114671 w 1152000"/>
              <a:gd name="connsiteY935" fmla="*/ 632467 h 1172977"/>
              <a:gd name="connsiteX936" fmla="*/ 112566 w 1152000"/>
              <a:gd name="connsiteY936" fmla="*/ 627148 h 1172977"/>
              <a:gd name="connsiteX937" fmla="*/ 111532 w 1152000"/>
              <a:gd name="connsiteY937" fmla="*/ 618394 h 1172977"/>
              <a:gd name="connsiteX938" fmla="*/ 110978 w 1152000"/>
              <a:gd name="connsiteY938" fmla="*/ 612152 h 1172977"/>
              <a:gd name="connsiteX939" fmla="*/ 110978 w 1152000"/>
              <a:gd name="connsiteY939" fmla="*/ 604469 h 1172977"/>
              <a:gd name="connsiteX940" fmla="*/ 111237 w 1152000"/>
              <a:gd name="connsiteY940" fmla="*/ 603102 h 1172977"/>
              <a:gd name="connsiteX941" fmla="*/ 111294 w 1152000"/>
              <a:gd name="connsiteY941" fmla="*/ 603089 h 1172977"/>
              <a:gd name="connsiteX942" fmla="*/ 66010 w 1152000"/>
              <a:gd name="connsiteY942" fmla="*/ 599204 h 1172977"/>
              <a:gd name="connsiteX943" fmla="*/ 66675 w 1152000"/>
              <a:gd name="connsiteY943" fmla="*/ 607637 h 1172977"/>
              <a:gd name="connsiteX944" fmla="*/ 68326 w 1152000"/>
              <a:gd name="connsiteY944" fmla="*/ 608385 h 1172977"/>
              <a:gd name="connsiteX945" fmla="*/ 66675 w 1152000"/>
              <a:gd name="connsiteY945" fmla="*/ 607642 h 1172977"/>
              <a:gd name="connsiteX946" fmla="*/ 92477 w 1152000"/>
              <a:gd name="connsiteY946" fmla="*/ 586444 h 1172977"/>
              <a:gd name="connsiteX947" fmla="*/ 92480 w 1152000"/>
              <a:gd name="connsiteY947" fmla="*/ 586592 h 1172977"/>
              <a:gd name="connsiteX948" fmla="*/ 92671 w 1152000"/>
              <a:gd name="connsiteY948" fmla="*/ 597867 h 1172977"/>
              <a:gd name="connsiteX949" fmla="*/ 92699 w 1152000"/>
              <a:gd name="connsiteY949" fmla="*/ 604913 h 1172977"/>
              <a:gd name="connsiteX950" fmla="*/ 92643 w 1152000"/>
              <a:gd name="connsiteY950" fmla="*/ 597895 h 1172977"/>
              <a:gd name="connsiteX951" fmla="*/ 92479 w 1152000"/>
              <a:gd name="connsiteY951" fmla="*/ 586592 h 1172977"/>
              <a:gd name="connsiteX952" fmla="*/ 122686 w 1152000"/>
              <a:gd name="connsiteY952" fmla="*/ 582972 h 1172977"/>
              <a:gd name="connsiteX953" fmla="*/ 125493 w 1152000"/>
              <a:gd name="connsiteY953" fmla="*/ 601441 h 1172977"/>
              <a:gd name="connsiteX954" fmla="*/ 122686 w 1152000"/>
              <a:gd name="connsiteY954" fmla="*/ 582972 h 1172977"/>
              <a:gd name="connsiteX955" fmla="*/ 43695 w 1152000"/>
              <a:gd name="connsiteY955" fmla="*/ 580756 h 1172977"/>
              <a:gd name="connsiteX956" fmla="*/ 45210 w 1152000"/>
              <a:gd name="connsiteY956" fmla="*/ 587146 h 1172977"/>
              <a:gd name="connsiteX957" fmla="*/ 47019 w 1152000"/>
              <a:gd name="connsiteY957" fmla="*/ 594275 h 1172977"/>
              <a:gd name="connsiteX958" fmla="*/ 47942 w 1152000"/>
              <a:gd name="connsiteY958" fmla="*/ 605689 h 1172977"/>
              <a:gd name="connsiteX959" fmla="*/ 55919 w 1152000"/>
              <a:gd name="connsiteY959" fmla="*/ 652266 h 1172977"/>
              <a:gd name="connsiteX960" fmla="*/ 58578 w 1152000"/>
              <a:gd name="connsiteY960" fmla="*/ 668888 h 1172977"/>
              <a:gd name="connsiteX961" fmla="*/ 61126 w 1152000"/>
              <a:gd name="connsiteY961" fmla="*/ 692453 h 1172977"/>
              <a:gd name="connsiteX962" fmla="*/ 62012 w 1152000"/>
              <a:gd name="connsiteY962" fmla="*/ 705935 h 1172977"/>
              <a:gd name="connsiteX963" fmla="*/ 59759 w 1152000"/>
              <a:gd name="connsiteY963" fmla="*/ 698954 h 1172977"/>
              <a:gd name="connsiteX964" fmla="*/ 57174 w 1152000"/>
              <a:gd name="connsiteY964" fmla="*/ 694669 h 1172977"/>
              <a:gd name="connsiteX965" fmla="*/ 53851 w 1152000"/>
              <a:gd name="connsiteY965" fmla="*/ 681742 h 1172977"/>
              <a:gd name="connsiteX966" fmla="*/ 50310 w 1152000"/>
              <a:gd name="connsiteY966" fmla="*/ 663412 h 1172977"/>
              <a:gd name="connsiteX967" fmla="*/ 47300 w 1152000"/>
              <a:gd name="connsiteY967" fmla="*/ 643037 h 1172977"/>
              <a:gd name="connsiteX968" fmla="*/ 47300 w 1152000"/>
              <a:gd name="connsiteY968" fmla="*/ 643036 h 1172977"/>
              <a:gd name="connsiteX969" fmla="*/ 47300 w 1152000"/>
              <a:gd name="connsiteY969" fmla="*/ 643035 h 1172977"/>
              <a:gd name="connsiteX970" fmla="*/ 47300 w 1152000"/>
              <a:gd name="connsiteY970" fmla="*/ 643034 h 1172977"/>
              <a:gd name="connsiteX971" fmla="*/ 47300 w 1152000"/>
              <a:gd name="connsiteY971" fmla="*/ 643033 h 1172977"/>
              <a:gd name="connsiteX972" fmla="*/ 47300 w 1152000"/>
              <a:gd name="connsiteY972" fmla="*/ 643032 h 1172977"/>
              <a:gd name="connsiteX973" fmla="*/ 47300 w 1152000"/>
              <a:gd name="connsiteY973" fmla="*/ 643031 h 1172977"/>
              <a:gd name="connsiteX974" fmla="*/ 47300 w 1152000"/>
              <a:gd name="connsiteY974" fmla="*/ 643030 h 1172977"/>
              <a:gd name="connsiteX975" fmla="*/ 47300 w 1152000"/>
              <a:gd name="connsiteY975" fmla="*/ 643029 h 1172977"/>
              <a:gd name="connsiteX976" fmla="*/ 47300 w 1152000"/>
              <a:gd name="connsiteY976" fmla="*/ 643028 h 1172977"/>
              <a:gd name="connsiteX977" fmla="*/ 47300 w 1152000"/>
              <a:gd name="connsiteY977" fmla="*/ 643027 h 1172977"/>
              <a:gd name="connsiteX978" fmla="*/ 47300 w 1152000"/>
              <a:gd name="connsiteY978" fmla="*/ 643026 h 1172977"/>
              <a:gd name="connsiteX979" fmla="*/ 47300 w 1152000"/>
              <a:gd name="connsiteY979" fmla="*/ 643025 h 1172977"/>
              <a:gd name="connsiteX980" fmla="*/ 47300 w 1152000"/>
              <a:gd name="connsiteY980" fmla="*/ 643024 h 1172977"/>
              <a:gd name="connsiteX981" fmla="*/ 47300 w 1152000"/>
              <a:gd name="connsiteY981" fmla="*/ 643023 h 1172977"/>
              <a:gd name="connsiteX982" fmla="*/ 47300 w 1152000"/>
              <a:gd name="connsiteY982" fmla="*/ 643022 h 1172977"/>
              <a:gd name="connsiteX983" fmla="*/ 47300 w 1152000"/>
              <a:gd name="connsiteY983" fmla="*/ 643021 h 1172977"/>
              <a:gd name="connsiteX984" fmla="*/ 47300 w 1152000"/>
              <a:gd name="connsiteY984" fmla="*/ 643020 h 1172977"/>
              <a:gd name="connsiteX985" fmla="*/ 47300 w 1152000"/>
              <a:gd name="connsiteY985" fmla="*/ 643019 h 1172977"/>
              <a:gd name="connsiteX986" fmla="*/ 47300 w 1152000"/>
              <a:gd name="connsiteY986" fmla="*/ 643018 h 1172977"/>
              <a:gd name="connsiteX987" fmla="*/ 47300 w 1152000"/>
              <a:gd name="connsiteY987" fmla="*/ 643017 h 1172977"/>
              <a:gd name="connsiteX988" fmla="*/ 47300 w 1152000"/>
              <a:gd name="connsiteY988" fmla="*/ 643016 h 1172977"/>
              <a:gd name="connsiteX989" fmla="*/ 47300 w 1152000"/>
              <a:gd name="connsiteY989" fmla="*/ 643015 h 1172977"/>
              <a:gd name="connsiteX990" fmla="*/ 47300 w 1152000"/>
              <a:gd name="connsiteY990" fmla="*/ 643014 h 1172977"/>
              <a:gd name="connsiteX991" fmla="*/ 47300 w 1152000"/>
              <a:gd name="connsiteY991" fmla="*/ 643013 h 1172977"/>
              <a:gd name="connsiteX992" fmla="*/ 47300 w 1152000"/>
              <a:gd name="connsiteY992" fmla="*/ 643012 h 1172977"/>
              <a:gd name="connsiteX993" fmla="*/ 47300 w 1152000"/>
              <a:gd name="connsiteY993" fmla="*/ 643011 h 1172977"/>
              <a:gd name="connsiteX994" fmla="*/ 47300 w 1152000"/>
              <a:gd name="connsiteY994" fmla="*/ 643010 h 1172977"/>
              <a:gd name="connsiteX995" fmla="*/ 47300 w 1152000"/>
              <a:gd name="connsiteY995" fmla="*/ 643009 h 1172977"/>
              <a:gd name="connsiteX996" fmla="*/ 47300 w 1152000"/>
              <a:gd name="connsiteY996" fmla="*/ 643008 h 1172977"/>
              <a:gd name="connsiteX997" fmla="*/ 47300 w 1152000"/>
              <a:gd name="connsiteY997" fmla="*/ 643007 h 1172977"/>
              <a:gd name="connsiteX998" fmla="*/ 47300 w 1152000"/>
              <a:gd name="connsiteY998" fmla="*/ 643006 h 1172977"/>
              <a:gd name="connsiteX999" fmla="*/ 47300 w 1152000"/>
              <a:gd name="connsiteY999" fmla="*/ 643005 h 1172977"/>
              <a:gd name="connsiteX1000" fmla="*/ 47300 w 1152000"/>
              <a:gd name="connsiteY1000" fmla="*/ 643004 h 1172977"/>
              <a:gd name="connsiteX1001" fmla="*/ 47300 w 1152000"/>
              <a:gd name="connsiteY1001" fmla="*/ 643003 h 1172977"/>
              <a:gd name="connsiteX1002" fmla="*/ 47300 w 1152000"/>
              <a:gd name="connsiteY1002" fmla="*/ 643002 h 1172977"/>
              <a:gd name="connsiteX1003" fmla="*/ 47300 w 1152000"/>
              <a:gd name="connsiteY1003" fmla="*/ 643001 h 1172977"/>
              <a:gd name="connsiteX1004" fmla="*/ 47300 w 1152000"/>
              <a:gd name="connsiteY1004" fmla="*/ 643000 h 1172977"/>
              <a:gd name="connsiteX1005" fmla="*/ 47300 w 1152000"/>
              <a:gd name="connsiteY1005" fmla="*/ 642999 h 1172977"/>
              <a:gd name="connsiteX1006" fmla="*/ 47300 w 1152000"/>
              <a:gd name="connsiteY1006" fmla="*/ 642998 h 1172977"/>
              <a:gd name="connsiteX1007" fmla="*/ 47300 w 1152000"/>
              <a:gd name="connsiteY1007" fmla="*/ 642997 h 1172977"/>
              <a:gd name="connsiteX1008" fmla="*/ 47300 w 1152000"/>
              <a:gd name="connsiteY1008" fmla="*/ 642996 h 1172977"/>
              <a:gd name="connsiteX1009" fmla="*/ 47300 w 1152000"/>
              <a:gd name="connsiteY1009" fmla="*/ 642995 h 1172977"/>
              <a:gd name="connsiteX1010" fmla="*/ 47241 w 1152000"/>
              <a:gd name="connsiteY1010" fmla="*/ 642589 h 1172977"/>
              <a:gd name="connsiteX1011" fmla="*/ 44102 w 1152000"/>
              <a:gd name="connsiteY1011" fmla="*/ 617582 h 1172977"/>
              <a:gd name="connsiteX1012" fmla="*/ 44101 w 1152000"/>
              <a:gd name="connsiteY1012" fmla="*/ 617570 h 1172977"/>
              <a:gd name="connsiteX1013" fmla="*/ 43363 w 1152000"/>
              <a:gd name="connsiteY1013" fmla="*/ 599520 h 1172977"/>
              <a:gd name="connsiteX1014" fmla="*/ 43363 w 1152000"/>
              <a:gd name="connsiteY1014" fmla="*/ 581458 h 1172977"/>
              <a:gd name="connsiteX1015" fmla="*/ 43695 w 1152000"/>
              <a:gd name="connsiteY1015" fmla="*/ 580756 h 1172977"/>
              <a:gd name="connsiteX1016" fmla="*/ 17970 w 1152000"/>
              <a:gd name="connsiteY1016" fmla="*/ 579012 h 1172977"/>
              <a:gd name="connsiteX1017" fmla="*/ 18251 w 1152000"/>
              <a:gd name="connsiteY1017" fmla="*/ 587293 h 1172977"/>
              <a:gd name="connsiteX1018" fmla="*/ 21020 w 1152000"/>
              <a:gd name="connsiteY1018" fmla="*/ 614146 h 1172977"/>
              <a:gd name="connsiteX1019" fmla="*/ 23778 w 1152000"/>
              <a:gd name="connsiteY1019" fmla="*/ 631892 h 1172977"/>
              <a:gd name="connsiteX1020" fmla="*/ 23222 w 1152000"/>
              <a:gd name="connsiteY1020" fmla="*/ 620449 h 1172977"/>
              <a:gd name="connsiteX1021" fmla="*/ 23222 w 1152000"/>
              <a:gd name="connsiteY1021" fmla="*/ 620412 h 1172977"/>
              <a:gd name="connsiteX1022" fmla="*/ 23779 w 1152000"/>
              <a:gd name="connsiteY1022" fmla="*/ 631895 h 1172977"/>
              <a:gd name="connsiteX1023" fmla="*/ 24086 w 1152000"/>
              <a:gd name="connsiteY1023" fmla="*/ 633870 h 1172977"/>
              <a:gd name="connsiteX1024" fmla="*/ 24972 w 1152000"/>
              <a:gd name="connsiteY1024" fmla="*/ 644730 h 1172977"/>
              <a:gd name="connsiteX1025" fmla="*/ 26338 w 1152000"/>
              <a:gd name="connsiteY1025" fmla="*/ 653631 h 1172977"/>
              <a:gd name="connsiteX1026" fmla="*/ 28849 w 1152000"/>
              <a:gd name="connsiteY1026" fmla="*/ 664934 h 1172977"/>
              <a:gd name="connsiteX1027" fmla="*/ 37121 w 1152000"/>
              <a:gd name="connsiteY1027" fmla="*/ 696774 h 1172977"/>
              <a:gd name="connsiteX1028" fmla="*/ 38119 w 1152000"/>
              <a:gd name="connsiteY1028" fmla="*/ 697180 h 1172977"/>
              <a:gd name="connsiteX1029" fmla="*/ 40076 w 1152000"/>
              <a:gd name="connsiteY1029" fmla="*/ 702684 h 1172977"/>
              <a:gd name="connsiteX1030" fmla="*/ 40777 w 1152000"/>
              <a:gd name="connsiteY1030" fmla="*/ 698288 h 1172977"/>
              <a:gd name="connsiteX1031" fmla="*/ 45431 w 1152000"/>
              <a:gd name="connsiteY1031" fmla="*/ 702314 h 1172977"/>
              <a:gd name="connsiteX1032" fmla="*/ 50416 w 1152000"/>
              <a:gd name="connsiteY1032" fmla="*/ 721300 h 1172977"/>
              <a:gd name="connsiteX1033" fmla="*/ 54773 w 1152000"/>
              <a:gd name="connsiteY1033" fmla="*/ 737700 h 1172977"/>
              <a:gd name="connsiteX1034" fmla="*/ 60977 w 1152000"/>
              <a:gd name="connsiteY1034" fmla="*/ 759640 h 1172977"/>
              <a:gd name="connsiteX1035" fmla="*/ 77374 w 1152000"/>
              <a:gd name="connsiteY1035" fmla="*/ 800677 h 1172977"/>
              <a:gd name="connsiteX1036" fmla="*/ 68659 w 1152000"/>
              <a:gd name="connsiteY1036" fmla="*/ 776927 h 1172977"/>
              <a:gd name="connsiteX1037" fmla="*/ 65446 w 1152000"/>
              <a:gd name="connsiteY1037" fmla="*/ 765846 h 1172977"/>
              <a:gd name="connsiteX1038" fmla="*/ 69914 w 1152000"/>
              <a:gd name="connsiteY1038" fmla="*/ 771497 h 1172977"/>
              <a:gd name="connsiteX1039" fmla="*/ 76672 w 1152000"/>
              <a:gd name="connsiteY1039" fmla="*/ 786900 h 1172977"/>
              <a:gd name="connsiteX1040" fmla="*/ 84685 w 1152000"/>
              <a:gd name="connsiteY1040" fmla="*/ 805627 h 1172977"/>
              <a:gd name="connsiteX1041" fmla="*/ 95136 w 1152000"/>
              <a:gd name="connsiteY1041" fmla="*/ 826607 h 1172977"/>
              <a:gd name="connsiteX1042" fmla="*/ 99125 w 1152000"/>
              <a:gd name="connsiteY1042" fmla="*/ 834733 h 1172977"/>
              <a:gd name="connsiteX1043" fmla="*/ 98645 w 1152000"/>
              <a:gd name="connsiteY1043" fmla="*/ 834142 h 1172977"/>
              <a:gd name="connsiteX1044" fmla="*/ 99789 w 1152000"/>
              <a:gd name="connsiteY1044" fmla="*/ 839387 h 1172977"/>
              <a:gd name="connsiteX1045" fmla="*/ 103778 w 1152000"/>
              <a:gd name="connsiteY1045" fmla="*/ 850284 h 1172977"/>
              <a:gd name="connsiteX1046" fmla="*/ 116777 w 1152000"/>
              <a:gd name="connsiteY1046" fmla="*/ 870008 h 1172977"/>
              <a:gd name="connsiteX1047" fmla="*/ 116800 w 1152000"/>
              <a:gd name="connsiteY1047" fmla="*/ 870041 h 1172977"/>
              <a:gd name="connsiteX1048" fmla="*/ 138934 w 1152000"/>
              <a:gd name="connsiteY1048" fmla="*/ 901183 h 1172977"/>
              <a:gd name="connsiteX1049" fmla="*/ 165855 w 1152000"/>
              <a:gd name="connsiteY1049" fmla="*/ 935830 h 1172977"/>
              <a:gd name="connsiteX1050" fmla="*/ 162826 w 1152000"/>
              <a:gd name="connsiteY1050" fmla="*/ 934721 h 1172977"/>
              <a:gd name="connsiteX1051" fmla="*/ 152967 w 1152000"/>
              <a:gd name="connsiteY1051" fmla="*/ 924416 h 1172977"/>
              <a:gd name="connsiteX1052" fmla="*/ 158949 w 1152000"/>
              <a:gd name="connsiteY1052" fmla="*/ 934611 h 1172977"/>
              <a:gd name="connsiteX1053" fmla="*/ 168439 w 1152000"/>
              <a:gd name="connsiteY1053" fmla="*/ 948351 h 1172977"/>
              <a:gd name="connsiteX1054" fmla="*/ 173425 w 1152000"/>
              <a:gd name="connsiteY1054" fmla="*/ 955923 h 1172977"/>
              <a:gd name="connsiteX1055" fmla="*/ 204149 w 1152000"/>
              <a:gd name="connsiteY1055" fmla="*/ 990275 h 1172977"/>
              <a:gd name="connsiteX1056" fmla="*/ 210649 w 1152000"/>
              <a:gd name="connsiteY1056" fmla="*/ 996923 h 1172977"/>
              <a:gd name="connsiteX1057" fmla="*/ 217333 w 1152000"/>
              <a:gd name="connsiteY1057" fmla="*/ 1003239 h 1172977"/>
              <a:gd name="connsiteX1058" fmla="*/ 231071 w 1152000"/>
              <a:gd name="connsiteY1058" fmla="*/ 1015983 h 1172977"/>
              <a:gd name="connsiteX1059" fmla="*/ 265155 w 1152000"/>
              <a:gd name="connsiteY1059" fmla="*/ 1041839 h 1172977"/>
              <a:gd name="connsiteX1060" fmla="*/ 275237 w 1152000"/>
              <a:gd name="connsiteY1060" fmla="*/ 1048672 h 1172977"/>
              <a:gd name="connsiteX1061" fmla="*/ 285060 w 1152000"/>
              <a:gd name="connsiteY1061" fmla="*/ 1054693 h 1172977"/>
              <a:gd name="connsiteX1062" fmla="*/ 303524 w 1152000"/>
              <a:gd name="connsiteY1062" fmla="*/ 1065145 h 1172977"/>
              <a:gd name="connsiteX1063" fmla="*/ 321989 w 1152000"/>
              <a:gd name="connsiteY1063" fmla="*/ 1075082 h 1172977"/>
              <a:gd name="connsiteX1064" fmla="*/ 340970 w 1152000"/>
              <a:gd name="connsiteY1064" fmla="*/ 1084168 h 1172977"/>
              <a:gd name="connsiteX1065" fmla="*/ 361576 w 1152000"/>
              <a:gd name="connsiteY1065" fmla="*/ 1093809 h 1172977"/>
              <a:gd name="connsiteX1066" fmla="*/ 370513 w 1152000"/>
              <a:gd name="connsiteY1066" fmla="*/ 1098721 h 1172977"/>
              <a:gd name="connsiteX1067" fmla="*/ 382404 w 1152000"/>
              <a:gd name="connsiteY1067" fmla="*/ 1103782 h 1172977"/>
              <a:gd name="connsiteX1068" fmla="*/ 396067 w 1152000"/>
              <a:gd name="connsiteY1068" fmla="*/ 1109063 h 1172977"/>
              <a:gd name="connsiteX1069" fmla="*/ 410470 w 1152000"/>
              <a:gd name="connsiteY1069" fmla="*/ 1113939 h 1172977"/>
              <a:gd name="connsiteX1070" fmla="*/ 418557 w 1152000"/>
              <a:gd name="connsiteY1070" fmla="*/ 1116968 h 1172977"/>
              <a:gd name="connsiteX1071" fmla="*/ 427272 w 1152000"/>
              <a:gd name="connsiteY1071" fmla="*/ 1119664 h 1172977"/>
              <a:gd name="connsiteX1072" fmla="*/ 445736 w 1152000"/>
              <a:gd name="connsiteY1072" fmla="*/ 1125020 h 1172977"/>
              <a:gd name="connsiteX1073" fmla="*/ 464201 w 1152000"/>
              <a:gd name="connsiteY1073" fmla="*/ 1129490 h 1172977"/>
              <a:gd name="connsiteX1074" fmla="*/ 473137 w 1152000"/>
              <a:gd name="connsiteY1074" fmla="*/ 1131632 h 1172977"/>
              <a:gd name="connsiteX1075" fmla="*/ 481668 w 1152000"/>
              <a:gd name="connsiteY1075" fmla="*/ 1133442 h 1172977"/>
              <a:gd name="connsiteX1076" fmla="*/ 500132 w 1152000"/>
              <a:gd name="connsiteY1076" fmla="*/ 1137136 h 1172977"/>
              <a:gd name="connsiteX1077" fmla="*/ 519187 w 1152000"/>
              <a:gd name="connsiteY1077" fmla="*/ 1139795 h 1172977"/>
              <a:gd name="connsiteX1078" fmla="*/ 528862 w 1152000"/>
              <a:gd name="connsiteY1078" fmla="*/ 1140903 h 1172977"/>
              <a:gd name="connsiteX1079" fmla="*/ 538649 w 1152000"/>
              <a:gd name="connsiteY1079" fmla="*/ 1141605 h 1172977"/>
              <a:gd name="connsiteX1080" fmla="*/ 558468 w 1152000"/>
              <a:gd name="connsiteY1080" fmla="*/ 1142676 h 1172977"/>
              <a:gd name="connsiteX1081" fmla="*/ 558479 w 1152000"/>
              <a:gd name="connsiteY1081" fmla="*/ 1142676 h 1172977"/>
              <a:gd name="connsiteX1082" fmla="*/ 581560 w 1152000"/>
              <a:gd name="connsiteY1082" fmla="*/ 1143784 h 1172977"/>
              <a:gd name="connsiteX1083" fmla="*/ 587136 w 1152000"/>
              <a:gd name="connsiteY1083" fmla="*/ 1145151 h 1172977"/>
              <a:gd name="connsiteX1084" fmla="*/ 615091 w 1152000"/>
              <a:gd name="connsiteY1084" fmla="*/ 1144597 h 1172977"/>
              <a:gd name="connsiteX1085" fmla="*/ 643194 w 1152000"/>
              <a:gd name="connsiteY1085" fmla="*/ 1142159 h 1172977"/>
              <a:gd name="connsiteX1086" fmla="*/ 650101 w 1152000"/>
              <a:gd name="connsiteY1086" fmla="*/ 1140884 h 1172977"/>
              <a:gd name="connsiteX1087" fmla="*/ 650394 w 1152000"/>
              <a:gd name="connsiteY1087" fmla="*/ 1140829 h 1172977"/>
              <a:gd name="connsiteX1088" fmla="*/ 678830 w 1152000"/>
              <a:gd name="connsiteY1088" fmla="*/ 1136840 h 1172977"/>
              <a:gd name="connsiteX1089" fmla="*/ 703757 w 1152000"/>
              <a:gd name="connsiteY1089" fmla="*/ 1131152 h 1172977"/>
              <a:gd name="connsiteX1090" fmla="*/ 724178 w 1152000"/>
              <a:gd name="connsiteY1090" fmla="*/ 1125131 h 1172977"/>
              <a:gd name="connsiteX1091" fmla="*/ 711031 w 1152000"/>
              <a:gd name="connsiteY1091" fmla="*/ 1127347 h 1172977"/>
              <a:gd name="connsiteX1092" fmla="*/ 700950 w 1152000"/>
              <a:gd name="connsiteY1092" fmla="*/ 1129527 h 1172977"/>
              <a:gd name="connsiteX1093" fmla="*/ 695706 w 1152000"/>
              <a:gd name="connsiteY1093" fmla="*/ 1130709 h 1172977"/>
              <a:gd name="connsiteX1094" fmla="*/ 690573 w 1152000"/>
              <a:gd name="connsiteY1094" fmla="*/ 1131595 h 1172977"/>
              <a:gd name="connsiteX1095" fmla="*/ 686880 w 1152000"/>
              <a:gd name="connsiteY1095" fmla="*/ 1131595 h 1172977"/>
              <a:gd name="connsiteX1096" fmla="*/ 722479 w 1152000"/>
              <a:gd name="connsiteY1096" fmla="*/ 1122508 h 1172977"/>
              <a:gd name="connsiteX1097" fmla="*/ 736438 w 1152000"/>
              <a:gd name="connsiteY1097" fmla="*/ 1119184 h 1172977"/>
              <a:gd name="connsiteX1098" fmla="*/ 750693 w 1152000"/>
              <a:gd name="connsiteY1098" fmla="*/ 1116192 h 1172977"/>
              <a:gd name="connsiteX1099" fmla="*/ 767200 w 1152000"/>
              <a:gd name="connsiteY1099" fmla="*/ 1112498 h 1172977"/>
              <a:gd name="connsiteX1100" fmla="*/ 776690 w 1152000"/>
              <a:gd name="connsiteY1100" fmla="*/ 1109137 h 1172977"/>
              <a:gd name="connsiteX1101" fmla="*/ 786476 w 1152000"/>
              <a:gd name="connsiteY1101" fmla="*/ 1105222 h 1172977"/>
              <a:gd name="connsiteX1102" fmla="*/ 802245 w 1152000"/>
              <a:gd name="connsiteY1102" fmla="*/ 1098056 h 1172977"/>
              <a:gd name="connsiteX1103" fmla="*/ 814173 w 1152000"/>
              <a:gd name="connsiteY1103" fmla="*/ 1092331 h 1172977"/>
              <a:gd name="connsiteX1104" fmla="*/ 837253 w 1152000"/>
              <a:gd name="connsiteY1104" fmla="*/ 1079588 h 1172977"/>
              <a:gd name="connsiteX1105" fmla="*/ 838546 w 1152000"/>
              <a:gd name="connsiteY1105" fmla="*/ 1079625 h 1172977"/>
              <a:gd name="connsiteX1106" fmla="*/ 842239 w 1152000"/>
              <a:gd name="connsiteY1106" fmla="*/ 1078738 h 1172977"/>
              <a:gd name="connsiteX1107" fmla="*/ 843273 w 1152000"/>
              <a:gd name="connsiteY1107" fmla="*/ 1079219 h 1172977"/>
              <a:gd name="connsiteX1108" fmla="*/ 854351 w 1152000"/>
              <a:gd name="connsiteY1108" fmla="*/ 1073567 h 1172977"/>
              <a:gd name="connsiteX1109" fmla="*/ 872815 w 1152000"/>
              <a:gd name="connsiteY1109" fmla="*/ 1063151 h 1172977"/>
              <a:gd name="connsiteX1110" fmla="*/ 889877 w 1152000"/>
              <a:gd name="connsiteY1110" fmla="*/ 1052661 h 1172977"/>
              <a:gd name="connsiteX1111" fmla="*/ 895342 w 1152000"/>
              <a:gd name="connsiteY1111" fmla="*/ 1049189 h 1172977"/>
              <a:gd name="connsiteX1112" fmla="*/ 900623 w 1152000"/>
              <a:gd name="connsiteY1112" fmla="*/ 1045495 h 1172977"/>
              <a:gd name="connsiteX1113" fmla="*/ 916982 w 1152000"/>
              <a:gd name="connsiteY1113" fmla="*/ 1034156 h 1172977"/>
              <a:gd name="connsiteX1114" fmla="*/ 922447 w 1152000"/>
              <a:gd name="connsiteY1114" fmla="*/ 1029834 h 1172977"/>
              <a:gd name="connsiteX1115" fmla="*/ 938844 w 1152000"/>
              <a:gd name="connsiteY1115" fmla="*/ 1018753 h 1172977"/>
              <a:gd name="connsiteX1116" fmla="*/ 958970 w 1152000"/>
              <a:gd name="connsiteY1116" fmla="*/ 1002427 h 1172977"/>
              <a:gd name="connsiteX1117" fmla="*/ 973039 w 1152000"/>
              <a:gd name="connsiteY1117" fmla="*/ 989868 h 1172977"/>
              <a:gd name="connsiteX1118" fmla="*/ 979133 w 1152000"/>
              <a:gd name="connsiteY1118" fmla="*/ 984513 h 1172977"/>
              <a:gd name="connsiteX1119" fmla="*/ 997597 w 1152000"/>
              <a:gd name="connsiteY1119" fmla="*/ 966857 h 1172977"/>
              <a:gd name="connsiteX1120" fmla="*/ 999111 w 1152000"/>
              <a:gd name="connsiteY1120" fmla="*/ 966561 h 1172977"/>
              <a:gd name="connsiteX1121" fmla="*/ 1004761 w 1152000"/>
              <a:gd name="connsiteY1121" fmla="*/ 961353 h 1172977"/>
              <a:gd name="connsiteX1122" fmla="*/ 1018019 w 1152000"/>
              <a:gd name="connsiteY1122" fmla="*/ 952931 h 1172977"/>
              <a:gd name="connsiteX1123" fmla="*/ 1022893 w 1152000"/>
              <a:gd name="connsiteY1123" fmla="*/ 947612 h 1172977"/>
              <a:gd name="connsiteX1124" fmla="*/ 1027214 w 1152000"/>
              <a:gd name="connsiteY1124" fmla="*/ 942589 h 1172977"/>
              <a:gd name="connsiteX1125" fmla="*/ 1037000 w 1152000"/>
              <a:gd name="connsiteY1125" fmla="*/ 930584 h 1172977"/>
              <a:gd name="connsiteX1126" fmla="*/ 1043204 w 1152000"/>
              <a:gd name="connsiteY1126" fmla="*/ 923197 h 1172977"/>
              <a:gd name="connsiteX1127" fmla="*/ 1049630 w 1152000"/>
              <a:gd name="connsiteY1127" fmla="*/ 914997 h 1172977"/>
              <a:gd name="connsiteX1128" fmla="*/ 1056313 w 1152000"/>
              <a:gd name="connsiteY1128" fmla="*/ 906317 h 1172977"/>
              <a:gd name="connsiteX1129" fmla="*/ 1062776 w 1152000"/>
              <a:gd name="connsiteY1129" fmla="*/ 897046 h 1172977"/>
              <a:gd name="connsiteX1130" fmla="*/ 1087371 w 1152000"/>
              <a:gd name="connsiteY1130" fmla="*/ 858742 h 1172977"/>
              <a:gd name="connsiteX1131" fmla="*/ 1100628 w 1152000"/>
              <a:gd name="connsiteY1131" fmla="*/ 834622 h 1172977"/>
              <a:gd name="connsiteX1132" fmla="*/ 1106992 w 1152000"/>
              <a:gd name="connsiteY1132" fmla="*/ 820404 h 1172977"/>
              <a:gd name="connsiteX1133" fmla="*/ 1099654 w 1152000"/>
              <a:gd name="connsiteY1133" fmla="*/ 840725 h 1172977"/>
              <a:gd name="connsiteX1134" fmla="*/ 985485 w 1152000"/>
              <a:gd name="connsiteY1134" fmla="*/ 1004163 h 1172977"/>
              <a:gd name="connsiteX1135" fmla="*/ 984578 w 1152000"/>
              <a:gd name="connsiteY1135" fmla="*/ 1004501 h 1172977"/>
              <a:gd name="connsiteX1136" fmla="*/ 984275 w 1152000"/>
              <a:gd name="connsiteY1136" fmla="*/ 1005132 h 1172977"/>
              <a:gd name="connsiteX1137" fmla="*/ 983564 w 1152000"/>
              <a:gd name="connsiteY1137" fmla="*/ 1006675 h 1172977"/>
              <a:gd name="connsiteX1138" fmla="*/ 987257 w 1152000"/>
              <a:gd name="connsiteY1138" fmla="*/ 1004310 h 1172977"/>
              <a:gd name="connsiteX1139" fmla="*/ 972966 w 1152000"/>
              <a:gd name="connsiteY1139" fmla="*/ 1017866 h 1172977"/>
              <a:gd name="connsiteX1140" fmla="*/ 969213 w 1152000"/>
              <a:gd name="connsiteY1140" fmla="*/ 1022262 h 1172977"/>
              <a:gd name="connsiteX1141" fmla="*/ 959162 w 1152000"/>
              <a:gd name="connsiteY1141" fmla="*/ 1031492 h 1172977"/>
              <a:gd name="connsiteX1142" fmla="*/ 959161 w 1152000"/>
              <a:gd name="connsiteY1142" fmla="*/ 1031494 h 1172977"/>
              <a:gd name="connsiteX1143" fmla="*/ 959159 w 1152000"/>
              <a:gd name="connsiteY1143" fmla="*/ 1031496 h 1172977"/>
              <a:gd name="connsiteX1144" fmla="*/ 959117 w 1152000"/>
              <a:gd name="connsiteY1144" fmla="*/ 1031570 h 1172977"/>
              <a:gd name="connsiteX1145" fmla="*/ 957419 w 1152000"/>
              <a:gd name="connsiteY1145" fmla="*/ 1033712 h 1172977"/>
              <a:gd name="connsiteX1146" fmla="*/ 959117 w 1152000"/>
              <a:gd name="connsiteY1146" fmla="*/ 1033269 h 1172977"/>
              <a:gd name="connsiteX1147" fmla="*/ 972929 w 1152000"/>
              <a:gd name="connsiteY1147" fmla="*/ 1020784 h 1172977"/>
              <a:gd name="connsiteX1148" fmla="*/ 986445 w 1152000"/>
              <a:gd name="connsiteY1148" fmla="*/ 1007930 h 1172977"/>
              <a:gd name="connsiteX1149" fmla="*/ 1012812 w 1152000"/>
              <a:gd name="connsiteY1149" fmla="*/ 981077 h 1172977"/>
              <a:gd name="connsiteX1150" fmla="*/ 1016837 w 1152000"/>
              <a:gd name="connsiteY1150" fmla="*/ 974170 h 1172977"/>
              <a:gd name="connsiteX1151" fmla="*/ 1033455 w 1152000"/>
              <a:gd name="connsiteY1151" fmla="*/ 955000 h 1172977"/>
              <a:gd name="connsiteX1152" fmla="*/ 1048226 w 1152000"/>
              <a:gd name="connsiteY1152" fmla="*/ 937528 h 1172977"/>
              <a:gd name="connsiteX1153" fmla="*/ 1050589 w 1152000"/>
              <a:gd name="connsiteY1153" fmla="*/ 935571 h 1172977"/>
              <a:gd name="connsiteX1154" fmla="*/ 1056609 w 1152000"/>
              <a:gd name="connsiteY1154" fmla="*/ 926854 h 1172977"/>
              <a:gd name="connsiteX1155" fmla="*/ 1068574 w 1152000"/>
              <a:gd name="connsiteY1155" fmla="*/ 912079 h 1172977"/>
              <a:gd name="connsiteX1156" fmla="*/ 1080576 w 1152000"/>
              <a:gd name="connsiteY1156" fmla="*/ 896713 h 1172977"/>
              <a:gd name="connsiteX1157" fmla="*/ 1090177 w 1152000"/>
              <a:gd name="connsiteY1157" fmla="*/ 882862 h 1172977"/>
              <a:gd name="connsiteX1158" fmla="*/ 1090620 w 1152000"/>
              <a:gd name="connsiteY1158" fmla="*/ 883822 h 1172977"/>
              <a:gd name="connsiteX1159" fmla="*/ 1086890 w 1152000"/>
              <a:gd name="connsiteY1159" fmla="*/ 896049 h 1172977"/>
              <a:gd name="connsiteX1160" fmla="*/ 1088515 w 1152000"/>
              <a:gd name="connsiteY1160" fmla="*/ 899742 h 1172977"/>
              <a:gd name="connsiteX1161" fmla="*/ 1069682 w 1152000"/>
              <a:gd name="connsiteY1161" fmla="*/ 927556 h 1172977"/>
              <a:gd name="connsiteX1162" fmla="*/ 1064253 w 1152000"/>
              <a:gd name="connsiteY1162" fmla="*/ 932985 h 1172977"/>
              <a:gd name="connsiteX1163" fmla="*/ 1054282 w 1152000"/>
              <a:gd name="connsiteY1163" fmla="*/ 946578 h 1172977"/>
              <a:gd name="connsiteX1164" fmla="*/ 1046897 w 1152000"/>
              <a:gd name="connsiteY1164" fmla="*/ 956588 h 1172977"/>
              <a:gd name="connsiteX1165" fmla="*/ 1048596 w 1152000"/>
              <a:gd name="connsiteY1165" fmla="*/ 957327 h 1172977"/>
              <a:gd name="connsiteX1166" fmla="*/ 1045752 w 1152000"/>
              <a:gd name="connsiteY1166" fmla="*/ 963791 h 1172977"/>
              <a:gd name="connsiteX1167" fmla="*/ 1034046 w 1152000"/>
              <a:gd name="connsiteY1167" fmla="*/ 979563 h 1172977"/>
              <a:gd name="connsiteX1168" fmla="*/ 1025478 w 1152000"/>
              <a:gd name="connsiteY1168" fmla="*/ 989979 h 1172977"/>
              <a:gd name="connsiteX1169" fmla="*/ 1015101 w 1152000"/>
              <a:gd name="connsiteY1169" fmla="*/ 1001244 h 1172977"/>
              <a:gd name="connsiteX1170" fmla="*/ 990655 w 1152000"/>
              <a:gd name="connsiteY1170" fmla="*/ 1025217 h 1172977"/>
              <a:gd name="connsiteX1171" fmla="*/ 976695 w 1152000"/>
              <a:gd name="connsiteY1171" fmla="*/ 1037849 h 1172977"/>
              <a:gd name="connsiteX1172" fmla="*/ 964620 w 1152000"/>
              <a:gd name="connsiteY1172" fmla="*/ 1047601 h 1172977"/>
              <a:gd name="connsiteX1173" fmla="*/ 963475 w 1152000"/>
              <a:gd name="connsiteY1173" fmla="*/ 1047231 h 1172977"/>
              <a:gd name="connsiteX1174" fmla="*/ 972153 w 1152000"/>
              <a:gd name="connsiteY1174" fmla="*/ 1038588 h 1172977"/>
              <a:gd name="connsiteX1175" fmla="*/ 965543 w 1152000"/>
              <a:gd name="connsiteY1175" fmla="*/ 1041912 h 1172977"/>
              <a:gd name="connsiteX1176" fmla="*/ 964066 w 1152000"/>
              <a:gd name="connsiteY1176" fmla="*/ 1039364 h 1172977"/>
              <a:gd name="connsiteX1177" fmla="*/ 950735 w 1152000"/>
              <a:gd name="connsiteY1177" fmla="*/ 1049669 h 1172977"/>
              <a:gd name="connsiteX1178" fmla="*/ 948371 w 1152000"/>
              <a:gd name="connsiteY1178" fmla="*/ 1050186 h 1172977"/>
              <a:gd name="connsiteX1179" fmla="*/ 944974 w 1152000"/>
              <a:gd name="connsiteY1179" fmla="*/ 1050925 h 1172977"/>
              <a:gd name="connsiteX1180" fmla="*/ 946082 w 1152000"/>
              <a:gd name="connsiteY1180" fmla="*/ 1049632 h 1172977"/>
              <a:gd name="connsiteX1181" fmla="*/ 933821 w 1152000"/>
              <a:gd name="connsiteY1181" fmla="*/ 1057574 h 1172977"/>
              <a:gd name="connsiteX1182" fmla="*/ 909227 w 1152000"/>
              <a:gd name="connsiteY1182" fmla="*/ 1075599 h 1172977"/>
              <a:gd name="connsiteX1183" fmla="*/ 896671 w 1152000"/>
              <a:gd name="connsiteY1183" fmla="*/ 1084020 h 1172977"/>
              <a:gd name="connsiteX1184" fmla="*/ 882749 w 1152000"/>
              <a:gd name="connsiteY1184" fmla="*/ 1092627 h 1172977"/>
              <a:gd name="connsiteX1185" fmla="*/ 866870 w 1152000"/>
              <a:gd name="connsiteY1185" fmla="*/ 1102895 h 1172977"/>
              <a:gd name="connsiteX1186" fmla="*/ 846448 w 1152000"/>
              <a:gd name="connsiteY1186" fmla="*/ 1113976 h 1172977"/>
              <a:gd name="connsiteX1187" fmla="*/ 839727 w 1152000"/>
              <a:gd name="connsiteY1187" fmla="*/ 1117670 h 1172977"/>
              <a:gd name="connsiteX1188" fmla="*/ 834927 w 1152000"/>
              <a:gd name="connsiteY1188" fmla="*/ 1120329 h 1172977"/>
              <a:gd name="connsiteX1189" fmla="*/ 822076 w 1152000"/>
              <a:gd name="connsiteY1189" fmla="*/ 1126719 h 1172977"/>
              <a:gd name="connsiteX1190" fmla="*/ 821115 w 1152000"/>
              <a:gd name="connsiteY1190" fmla="*/ 1126424 h 1172977"/>
              <a:gd name="connsiteX1191" fmla="*/ 813397 w 1152000"/>
              <a:gd name="connsiteY1191" fmla="*/ 1129637 h 1172977"/>
              <a:gd name="connsiteX1192" fmla="*/ 805495 w 1152000"/>
              <a:gd name="connsiteY1192" fmla="*/ 1132518 h 1172977"/>
              <a:gd name="connsiteX1193" fmla="*/ 789763 w 1152000"/>
              <a:gd name="connsiteY1193" fmla="*/ 1138170 h 1172977"/>
              <a:gd name="connsiteX1194" fmla="*/ 789948 w 1152000"/>
              <a:gd name="connsiteY1194" fmla="*/ 1138170 h 1172977"/>
              <a:gd name="connsiteX1195" fmla="*/ 786846 w 1152000"/>
              <a:gd name="connsiteY1195" fmla="*/ 1139389 h 1172977"/>
              <a:gd name="connsiteX1196" fmla="*/ 700987 w 1152000"/>
              <a:gd name="connsiteY1196" fmla="*/ 1159999 h 1172977"/>
              <a:gd name="connsiteX1197" fmla="*/ 693786 w 1152000"/>
              <a:gd name="connsiteY1197" fmla="*/ 1161181 h 1172977"/>
              <a:gd name="connsiteX1198" fmla="*/ 680565 w 1152000"/>
              <a:gd name="connsiteY1198" fmla="*/ 1163582 h 1172977"/>
              <a:gd name="connsiteX1199" fmla="*/ 667271 w 1152000"/>
              <a:gd name="connsiteY1199" fmla="*/ 1165762 h 1172977"/>
              <a:gd name="connsiteX1200" fmla="*/ 644929 w 1152000"/>
              <a:gd name="connsiteY1200" fmla="*/ 1169160 h 1172977"/>
              <a:gd name="connsiteX1201" fmla="*/ 620815 w 1152000"/>
              <a:gd name="connsiteY1201" fmla="*/ 1170859 h 1172977"/>
              <a:gd name="connsiteX1202" fmla="*/ 613429 w 1152000"/>
              <a:gd name="connsiteY1202" fmla="*/ 1172078 h 1172977"/>
              <a:gd name="connsiteX1203" fmla="*/ 604344 w 1152000"/>
              <a:gd name="connsiteY1203" fmla="*/ 1172706 h 1172977"/>
              <a:gd name="connsiteX1204" fmla="*/ 581043 w 1152000"/>
              <a:gd name="connsiteY1204" fmla="*/ 1172706 h 1172977"/>
              <a:gd name="connsiteX1205" fmla="*/ 556042 w 1152000"/>
              <a:gd name="connsiteY1205" fmla="*/ 1171044 h 1172977"/>
              <a:gd name="connsiteX1206" fmla="*/ 535657 w 1152000"/>
              <a:gd name="connsiteY1206" fmla="*/ 1168273 h 1172977"/>
              <a:gd name="connsiteX1207" fmla="*/ 517500 w 1152000"/>
              <a:gd name="connsiteY1207" fmla="*/ 1165668 h 1172977"/>
              <a:gd name="connsiteX1208" fmla="*/ 517784 w 1152000"/>
              <a:gd name="connsiteY1208" fmla="*/ 1166094 h 1172977"/>
              <a:gd name="connsiteX1209" fmla="*/ 184150 w 1152000"/>
              <a:gd name="connsiteY1209" fmla="*/ 1004950 h 1172977"/>
              <a:gd name="connsiteX1210" fmla="*/ 114297 w 1152000"/>
              <a:gd name="connsiteY1210" fmla="*/ 917996 h 1172977"/>
              <a:gd name="connsiteX1211" fmla="*/ 120174 w 1152000"/>
              <a:gd name="connsiteY1211" fmla="*/ 922791 h 1172977"/>
              <a:gd name="connsiteX1212" fmla="*/ 130883 w 1152000"/>
              <a:gd name="connsiteY1212" fmla="*/ 933539 h 1172977"/>
              <a:gd name="connsiteX1213" fmla="*/ 138897 w 1152000"/>
              <a:gd name="connsiteY1213" fmla="*/ 943697 h 1172977"/>
              <a:gd name="connsiteX1214" fmla="*/ 147058 w 1152000"/>
              <a:gd name="connsiteY1214" fmla="*/ 953744 h 1172977"/>
              <a:gd name="connsiteX1215" fmla="*/ 160205 w 1152000"/>
              <a:gd name="connsiteY1215" fmla="*/ 968519 h 1172977"/>
              <a:gd name="connsiteX1216" fmla="*/ 169769 w 1152000"/>
              <a:gd name="connsiteY1216" fmla="*/ 976349 h 1172977"/>
              <a:gd name="connsiteX1217" fmla="*/ 177967 w 1152000"/>
              <a:gd name="connsiteY1217" fmla="*/ 983478 h 1172977"/>
              <a:gd name="connsiteX1218" fmla="*/ 184356 w 1152000"/>
              <a:gd name="connsiteY1218" fmla="*/ 989905 h 1172977"/>
              <a:gd name="connsiteX1219" fmla="*/ 192443 w 1152000"/>
              <a:gd name="connsiteY1219" fmla="*/ 997847 h 1172977"/>
              <a:gd name="connsiteX1220" fmla="*/ 214600 w 1152000"/>
              <a:gd name="connsiteY1220" fmla="*/ 1016573 h 1172977"/>
              <a:gd name="connsiteX1221" fmla="*/ 206993 w 1152000"/>
              <a:gd name="connsiteY1221" fmla="*/ 1009186 h 1172977"/>
              <a:gd name="connsiteX1222" fmla="*/ 204777 w 1152000"/>
              <a:gd name="connsiteY1222" fmla="*/ 1004902 h 1172977"/>
              <a:gd name="connsiteX1223" fmla="*/ 189230 w 1152000"/>
              <a:gd name="connsiteY1223" fmla="*/ 988502 h 1172977"/>
              <a:gd name="connsiteX1224" fmla="*/ 182915 w 1152000"/>
              <a:gd name="connsiteY1224" fmla="*/ 981447 h 1172977"/>
              <a:gd name="connsiteX1225" fmla="*/ 176822 w 1152000"/>
              <a:gd name="connsiteY1225" fmla="*/ 974539 h 1172977"/>
              <a:gd name="connsiteX1226" fmla="*/ 164857 w 1152000"/>
              <a:gd name="connsiteY1226" fmla="*/ 961427 h 1172977"/>
              <a:gd name="connsiteX1227" fmla="*/ 142405 w 1152000"/>
              <a:gd name="connsiteY1227" fmla="*/ 936790 h 1172977"/>
              <a:gd name="connsiteX1228" fmla="*/ 114819 w 1152000"/>
              <a:gd name="connsiteY1228" fmla="*/ 902512 h 1172977"/>
              <a:gd name="connsiteX1229" fmla="*/ 106215 w 1152000"/>
              <a:gd name="connsiteY1229" fmla="*/ 885743 h 1172977"/>
              <a:gd name="connsiteX1230" fmla="*/ 106990 w 1152000"/>
              <a:gd name="connsiteY1230" fmla="*/ 884081 h 1172977"/>
              <a:gd name="connsiteX1231" fmla="*/ 101119 w 1152000"/>
              <a:gd name="connsiteY1231" fmla="*/ 872077 h 1172977"/>
              <a:gd name="connsiteX1232" fmla="*/ 89671 w 1152000"/>
              <a:gd name="connsiteY1232" fmla="*/ 852020 h 1172977"/>
              <a:gd name="connsiteX1233" fmla="*/ 79958 w 1152000"/>
              <a:gd name="connsiteY1233" fmla="*/ 835213 h 1172977"/>
              <a:gd name="connsiteX1234" fmla="*/ 73644 w 1152000"/>
              <a:gd name="connsiteY1234" fmla="*/ 823172 h 1172977"/>
              <a:gd name="connsiteX1235" fmla="*/ 67514 w 1152000"/>
              <a:gd name="connsiteY1235" fmla="*/ 810909 h 1172977"/>
              <a:gd name="connsiteX1236" fmla="*/ 66111 w 1152000"/>
              <a:gd name="connsiteY1236" fmla="*/ 807954 h 1172977"/>
              <a:gd name="connsiteX1237" fmla="*/ 63193 w 1152000"/>
              <a:gd name="connsiteY1237" fmla="*/ 801047 h 1172977"/>
              <a:gd name="connsiteX1238" fmla="*/ 58282 w 1152000"/>
              <a:gd name="connsiteY1238" fmla="*/ 788784 h 1172977"/>
              <a:gd name="connsiteX1239" fmla="*/ 55401 w 1152000"/>
              <a:gd name="connsiteY1239" fmla="*/ 782652 h 1172977"/>
              <a:gd name="connsiteX1240" fmla="*/ 45172 w 1152000"/>
              <a:gd name="connsiteY1240" fmla="*/ 753102 h 1172977"/>
              <a:gd name="connsiteX1241" fmla="*/ 36937 w 1152000"/>
              <a:gd name="connsiteY1241" fmla="*/ 726360 h 1172977"/>
              <a:gd name="connsiteX1242" fmla="*/ 30290 w 1152000"/>
              <a:gd name="connsiteY1242" fmla="*/ 702130 h 1172977"/>
              <a:gd name="connsiteX1243" fmla="*/ 24935 w 1152000"/>
              <a:gd name="connsiteY1243" fmla="*/ 680189 h 1172977"/>
              <a:gd name="connsiteX1244" fmla="*/ 21242 w 1152000"/>
              <a:gd name="connsiteY1244" fmla="*/ 657251 h 1172977"/>
              <a:gd name="connsiteX1245" fmla="*/ 19581 w 1152000"/>
              <a:gd name="connsiteY1245" fmla="*/ 645727 h 1172977"/>
              <a:gd name="connsiteX1246" fmla="*/ 18399 w 1152000"/>
              <a:gd name="connsiteY1246" fmla="*/ 634129 h 1172977"/>
              <a:gd name="connsiteX1247" fmla="*/ 17402 w 1152000"/>
              <a:gd name="connsiteY1247" fmla="*/ 630804 h 1172977"/>
              <a:gd name="connsiteX1248" fmla="*/ 16700 w 1152000"/>
              <a:gd name="connsiteY1248" fmla="*/ 601772 h 1172977"/>
              <a:gd name="connsiteX1249" fmla="*/ 56436 w 1152000"/>
              <a:gd name="connsiteY1249" fmla="*/ 569305 h 1172977"/>
              <a:gd name="connsiteX1250" fmla="*/ 56654 w 1152000"/>
              <a:gd name="connsiteY1250" fmla="*/ 577122 h 1172977"/>
              <a:gd name="connsiteX1251" fmla="*/ 57010 w 1152000"/>
              <a:gd name="connsiteY1251" fmla="*/ 578316 h 1172977"/>
              <a:gd name="connsiteX1252" fmla="*/ 57510 w 1152000"/>
              <a:gd name="connsiteY1252" fmla="*/ 576291 h 1172977"/>
              <a:gd name="connsiteX1253" fmla="*/ 58060 w 1152000"/>
              <a:gd name="connsiteY1253" fmla="*/ 573552 h 1172977"/>
              <a:gd name="connsiteX1254" fmla="*/ 57067 w 1152000"/>
              <a:gd name="connsiteY1254" fmla="*/ 578506 h 1172977"/>
              <a:gd name="connsiteX1255" fmla="*/ 57011 w 1152000"/>
              <a:gd name="connsiteY1255" fmla="*/ 578319 h 1172977"/>
              <a:gd name="connsiteX1256" fmla="*/ 56985 w 1152000"/>
              <a:gd name="connsiteY1256" fmla="*/ 578424 h 1172977"/>
              <a:gd name="connsiteX1257" fmla="*/ 56436 w 1152000"/>
              <a:gd name="connsiteY1257" fmla="*/ 569305 h 1172977"/>
              <a:gd name="connsiteX1258" fmla="*/ 71280 w 1152000"/>
              <a:gd name="connsiteY1258" fmla="*/ 565943 h 1172977"/>
              <a:gd name="connsiteX1259" fmla="*/ 68954 w 1152000"/>
              <a:gd name="connsiteY1259" fmla="*/ 575252 h 1172977"/>
              <a:gd name="connsiteX1260" fmla="*/ 71280 w 1152000"/>
              <a:gd name="connsiteY1260" fmla="*/ 565943 h 1172977"/>
              <a:gd name="connsiteX1261" fmla="*/ 66590 w 1152000"/>
              <a:gd name="connsiteY1261" fmla="*/ 562472 h 1172977"/>
              <a:gd name="connsiteX1262" fmla="*/ 69139 w 1152000"/>
              <a:gd name="connsiteY1262" fmla="*/ 562472 h 1172977"/>
              <a:gd name="connsiteX1263" fmla="*/ 68954 w 1152000"/>
              <a:gd name="connsiteY1263" fmla="*/ 575252 h 1172977"/>
              <a:gd name="connsiteX1264" fmla="*/ 68141 w 1152000"/>
              <a:gd name="connsiteY1264" fmla="*/ 586518 h 1172977"/>
              <a:gd name="connsiteX1265" fmla="*/ 65852 w 1152000"/>
              <a:gd name="connsiteY1265" fmla="*/ 592760 h 1172977"/>
              <a:gd name="connsiteX1266" fmla="*/ 65704 w 1152000"/>
              <a:gd name="connsiteY1266" fmla="*/ 599150 h 1172977"/>
              <a:gd name="connsiteX1267" fmla="*/ 65704 w 1152000"/>
              <a:gd name="connsiteY1267" fmla="*/ 592834 h 1172977"/>
              <a:gd name="connsiteX1268" fmla="*/ 65999 w 1152000"/>
              <a:gd name="connsiteY1268" fmla="*/ 577652 h 1172977"/>
              <a:gd name="connsiteX1269" fmla="*/ 28406 w 1152000"/>
              <a:gd name="connsiteY1269" fmla="*/ 554014 h 1172977"/>
              <a:gd name="connsiteX1270" fmla="*/ 29182 w 1152000"/>
              <a:gd name="connsiteY1270" fmla="*/ 560441 h 1172977"/>
              <a:gd name="connsiteX1271" fmla="*/ 28406 w 1152000"/>
              <a:gd name="connsiteY1271" fmla="*/ 554014 h 1172977"/>
              <a:gd name="connsiteX1272" fmla="*/ 31286 w 1152000"/>
              <a:gd name="connsiteY1272" fmla="*/ 552610 h 1172977"/>
              <a:gd name="connsiteX1273" fmla="*/ 29182 w 1152000"/>
              <a:gd name="connsiteY1273" fmla="*/ 560441 h 1172977"/>
              <a:gd name="connsiteX1274" fmla="*/ 31286 w 1152000"/>
              <a:gd name="connsiteY1274" fmla="*/ 552610 h 1172977"/>
              <a:gd name="connsiteX1275" fmla="*/ 1103075 w 1152000"/>
              <a:gd name="connsiteY1275" fmla="*/ 547271 h 1172977"/>
              <a:gd name="connsiteX1276" fmla="*/ 1102511 w 1152000"/>
              <a:gd name="connsiteY1276" fmla="*/ 549950 h 1172977"/>
              <a:gd name="connsiteX1277" fmla="*/ 1102511 w 1152000"/>
              <a:gd name="connsiteY1277" fmla="*/ 549951 h 1172977"/>
              <a:gd name="connsiteX1278" fmla="*/ 1103075 w 1152000"/>
              <a:gd name="connsiteY1278" fmla="*/ 547272 h 1172977"/>
              <a:gd name="connsiteX1279" fmla="*/ 1105022 w 1152000"/>
              <a:gd name="connsiteY1279" fmla="*/ 557338 h 1172977"/>
              <a:gd name="connsiteX1280" fmla="*/ 1105443 w 1152000"/>
              <a:gd name="connsiteY1280" fmla="*/ 568908 h 1172977"/>
              <a:gd name="connsiteX1281" fmla="*/ 1105443 w 1152000"/>
              <a:gd name="connsiteY1281" fmla="*/ 568907 h 1172977"/>
              <a:gd name="connsiteX1282" fmla="*/ 1105022 w 1152000"/>
              <a:gd name="connsiteY1282" fmla="*/ 557337 h 1172977"/>
              <a:gd name="connsiteX1283" fmla="*/ 1103075 w 1152000"/>
              <a:gd name="connsiteY1283" fmla="*/ 547271 h 1172977"/>
              <a:gd name="connsiteX1284" fmla="*/ 20394 w 1152000"/>
              <a:gd name="connsiteY1284" fmla="*/ 535618 h 1172977"/>
              <a:gd name="connsiteX1285" fmla="*/ 17971 w 1152000"/>
              <a:gd name="connsiteY1285" fmla="*/ 579012 h 1172977"/>
              <a:gd name="connsiteX1286" fmla="*/ 17809 w 1152000"/>
              <a:gd name="connsiteY1286" fmla="*/ 574217 h 1172977"/>
              <a:gd name="connsiteX1287" fmla="*/ 18658 w 1152000"/>
              <a:gd name="connsiteY1287" fmla="*/ 558556 h 1172977"/>
              <a:gd name="connsiteX1288" fmla="*/ 19766 w 1152000"/>
              <a:gd name="connsiteY1288" fmla="*/ 544705 h 1172977"/>
              <a:gd name="connsiteX1289" fmla="*/ 20394 w 1152000"/>
              <a:gd name="connsiteY1289" fmla="*/ 535618 h 1172977"/>
              <a:gd name="connsiteX1290" fmla="*/ 8797 w 1152000"/>
              <a:gd name="connsiteY1290" fmla="*/ 525608 h 1172977"/>
              <a:gd name="connsiteX1291" fmla="*/ 7320 w 1152000"/>
              <a:gd name="connsiteY1291" fmla="*/ 546736 h 1172977"/>
              <a:gd name="connsiteX1292" fmla="*/ 7321 w 1152000"/>
              <a:gd name="connsiteY1292" fmla="*/ 546736 h 1172977"/>
              <a:gd name="connsiteX1293" fmla="*/ 8778 w 1152000"/>
              <a:gd name="connsiteY1293" fmla="*/ 525895 h 1172977"/>
              <a:gd name="connsiteX1294" fmla="*/ 143623 w 1152000"/>
              <a:gd name="connsiteY1294" fmla="*/ 491811 h 1172977"/>
              <a:gd name="connsiteX1295" fmla="*/ 140189 w 1152000"/>
              <a:gd name="connsiteY1295" fmla="*/ 495505 h 1172977"/>
              <a:gd name="connsiteX1296" fmla="*/ 137747 w 1152000"/>
              <a:gd name="connsiteY1296" fmla="*/ 509721 h 1172977"/>
              <a:gd name="connsiteX1297" fmla="*/ 137613 w 1152000"/>
              <a:gd name="connsiteY1297" fmla="*/ 510938 h 1172977"/>
              <a:gd name="connsiteX1298" fmla="*/ 137166 w 1152000"/>
              <a:gd name="connsiteY1298" fmla="*/ 513614 h 1172977"/>
              <a:gd name="connsiteX1299" fmla="*/ 136788 w 1152000"/>
              <a:gd name="connsiteY1299" fmla="*/ 518418 h 1172977"/>
              <a:gd name="connsiteX1300" fmla="*/ 136788 w 1152000"/>
              <a:gd name="connsiteY1300" fmla="*/ 518421 h 1172977"/>
              <a:gd name="connsiteX1301" fmla="*/ 136788 w 1152000"/>
              <a:gd name="connsiteY1301" fmla="*/ 518421 h 1172977"/>
              <a:gd name="connsiteX1302" fmla="*/ 136788 w 1152000"/>
              <a:gd name="connsiteY1302" fmla="*/ 518418 h 1172977"/>
              <a:gd name="connsiteX1303" fmla="*/ 137613 w 1152000"/>
              <a:gd name="connsiteY1303" fmla="*/ 510938 h 1172977"/>
              <a:gd name="connsiteX1304" fmla="*/ 140189 w 1152000"/>
              <a:gd name="connsiteY1304" fmla="*/ 495506 h 1172977"/>
              <a:gd name="connsiteX1305" fmla="*/ 141297 w 1152000"/>
              <a:gd name="connsiteY1305" fmla="*/ 496457 h 1172977"/>
              <a:gd name="connsiteX1306" fmla="*/ 143623 w 1152000"/>
              <a:gd name="connsiteY1306" fmla="*/ 491812 h 1172977"/>
              <a:gd name="connsiteX1307" fmla="*/ 80793 w 1152000"/>
              <a:gd name="connsiteY1307" fmla="*/ 490690 h 1172977"/>
              <a:gd name="connsiteX1308" fmla="*/ 78023 w 1152000"/>
              <a:gd name="connsiteY1308" fmla="*/ 508604 h 1172977"/>
              <a:gd name="connsiteX1309" fmla="*/ 75291 w 1152000"/>
              <a:gd name="connsiteY1309" fmla="*/ 526740 h 1172977"/>
              <a:gd name="connsiteX1310" fmla="*/ 78023 w 1152000"/>
              <a:gd name="connsiteY1310" fmla="*/ 508567 h 1172977"/>
              <a:gd name="connsiteX1311" fmla="*/ 1091655 w 1152000"/>
              <a:gd name="connsiteY1311" fmla="*/ 479807 h 1172977"/>
              <a:gd name="connsiteX1312" fmla="*/ 1090773 w 1152000"/>
              <a:gd name="connsiteY1312" fmla="*/ 481284 h 1172977"/>
              <a:gd name="connsiteX1313" fmla="*/ 1090744 w 1152000"/>
              <a:gd name="connsiteY1313" fmla="*/ 481216 h 1172977"/>
              <a:gd name="connsiteX1314" fmla="*/ 112457 w 1152000"/>
              <a:gd name="connsiteY1314" fmla="*/ 477516 h 1172977"/>
              <a:gd name="connsiteX1315" fmla="*/ 112272 w 1152000"/>
              <a:gd name="connsiteY1315" fmla="*/ 478218 h 1172977"/>
              <a:gd name="connsiteX1316" fmla="*/ 113269 w 1152000"/>
              <a:gd name="connsiteY1316" fmla="*/ 485606 h 1172977"/>
              <a:gd name="connsiteX1317" fmla="*/ 111570 w 1152000"/>
              <a:gd name="connsiteY1317" fmla="*/ 497980 h 1172977"/>
              <a:gd name="connsiteX1318" fmla="*/ 109502 w 1152000"/>
              <a:gd name="connsiteY1318" fmla="*/ 512385 h 1172977"/>
              <a:gd name="connsiteX1319" fmla="*/ 105551 w 1152000"/>
              <a:gd name="connsiteY1319" fmla="*/ 519772 h 1172977"/>
              <a:gd name="connsiteX1320" fmla="*/ 104849 w 1152000"/>
              <a:gd name="connsiteY1320" fmla="*/ 524980 h 1172977"/>
              <a:gd name="connsiteX1321" fmla="*/ 104091 w 1152000"/>
              <a:gd name="connsiteY1321" fmla="*/ 524980 h 1172977"/>
              <a:gd name="connsiteX1322" fmla="*/ 104000 w 1152000"/>
              <a:gd name="connsiteY1322" fmla="*/ 524980 h 1172977"/>
              <a:gd name="connsiteX1323" fmla="*/ 104665 w 1152000"/>
              <a:gd name="connsiteY1323" fmla="*/ 519513 h 1172977"/>
              <a:gd name="connsiteX1324" fmla="*/ 108764 w 1152000"/>
              <a:gd name="connsiteY1324" fmla="*/ 490334 h 1172977"/>
              <a:gd name="connsiteX1325" fmla="*/ 112354 w 1152000"/>
              <a:gd name="connsiteY1325" fmla="*/ 477871 h 1172977"/>
              <a:gd name="connsiteX1326" fmla="*/ 1088367 w 1152000"/>
              <a:gd name="connsiteY1326" fmla="*/ 475671 h 1172977"/>
              <a:gd name="connsiteX1327" fmla="*/ 1090743 w 1152000"/>
              <a:gd name="connsiteY1327" fmla="*/ 481217 h 1172977"/>
              <a:gd name="connsiteX1328" fmla="*/ 1090717 w 1152000"/>
              <a:gd name="connsiteY1328" fmla="*/ 481258 h 1172977"/>
              <a:gd name="connsiteX1329" fmla="*/ 1088367 w 1152000"/>
              <a:gd name="connsiteY1329" fmla="*/ 475671 h 1172977"/>
              <a:gd name="connsiteX1330" fmla="*/ 128225 w 1152000"/>
              <a:gd name="connsiteY1330" fmla="*/ 475301 h 1172977"/>
              <a:gd name="connsiteX1331" fmla="*/ 123609 w 1152000"/>
              <a:gd name="connsiteY1331" fmla="*/ 493142 h 1172977"/>
              <a:gd name="connsiteX1332" fmla="*/ 123498 w 1152000"/>
              <a:gd name="connsiteY1332" fmla="*/ 493142 h 1172977"/>
              <a:gd name="connsiteX1333" fmla="*/ 128225 w 1152000"/>
              <a:gd name="connsiteY1333" fmla="*/ 475301 h 1172977"/>
              <a:gd name="connsiteX1334" fmla="*/ 95108 w 1152000"/>
              <a:gd name="connsiteY1334" fmla="*/ 474246 h 1172977"/>
              <a:gd name="connsiteX1335" fmla="*/ 95395 w 1152000"/>
              <a:gd name="connsiteY1335" fmla="*/ 475633 h 1172977"/>
              <a:gd name="connsiteX1336" fmla="*/ 95107 w 1152000"/>
              <a:gd name="connsiteY1336" fmla="*/ 474256 h 1172977"/>
              <a:gd name="connsiteX1337" fmla="*/ 95865 w 1152000"/>
              <a:gd name="connsiteY1337" fmla="*/ 469243 h 1172977"/>
              <a:gd name="connsiteX1338" fmla="*/ 95120 w 1152000"/>
              <a:gd name="connsiteY1338" fmla="*/ 474153 h 1172977"/>
              <a:gd name="connsiteX1339" fmla="*/ 95580 w 1152000"/>
              <a:gd name="connsiteY1339" fmla="*/ 470540 h 1172977"/>
              <a:gd name="connsiteX1340" fmla="*/ 157843 w 1152000"/>
              <a:gd name="connsiteY1340" fmla="*/ 468373 h 1172977"/>
              <a:gd name="connsiteX1341" fmla="*/ 153631 w 1152000"/>
              <a:gd name="connsiteY1341" fmla="*/ 478107 h 1172977"/>
              <a:gd name="connsiteX1342" fmla="*/ 151157 w 1152000"/>
              <a:gd name="connsiteY1342" fmla="*/ 488708 h 1172977"/>
              <a:gd name="connsiteX1343" fmla="*/ 151158 w 1152000"/>
              <a:gd name="connsiteY1343" fmla="*/ 488707 h 1172977"/>
              <a:gd name="connsiteX1344" fmla="*/ 153632 w 1152000"/>
              <a:gd name="connsiteY1344" fmla="*/ 478107 h 1172977"/>
              <a:gd name="connsiteX1345" fmla="*/ 157843 w 1152000"/>
              <a:gd name="connsiteY1345" fmla="*/ 468374 h 1172977"/>
              <a:gd name="connsiteX1346" fmla="*/ 98202 w 1152000"/>
              <a:gd name="connsiteY1346" fmla="*/ 458605 h 1172977"/>
              <a:gd name="connsiteX1347" fmla="*/ 95865 w 1152000"/>
              <a:gd name="connsiteY1347" fmla="*/ 469243 h 1172977"/>
              <a:gd name="connsiteX1348" fmla="*/ 96055 w 1152000"/>
              <a:gd name="connsiteY1348" fmla="*/ 467992 h 1172977"/>
              <a:gd name="connsiteX1349" fmla="*/ 98202 w 1152000"/>
              <a:gd name="connsiteY1349" fmla="*/ 458605 h 1172977"/>
              <a:gd name="connsiteX1350" fmla="*/ 109760 w 1152000"/>
              <a:gd name="connsiteY1350" fmla="*/ 447376 h 1172977"/>
              <a:gd name="connsiteX1351" fmla="*/ 109391 w 1152000"/>
              <a:gd name="connsiteY1351" fmla="*/ 447487 h 1172977"/>
              <a:gd name="connsiteX1352" fmla="*/ 109391 w 1152000"/>
              <a:gd name="connsiteY1352" fmla="*/ 447487 h 1172977"/>
              <a:gd name="connsiteX1353" fmla="*/ 109760 w 1152000"/>
              <a:gd name="connsiteY1353" fmla="*/ 447376 h 1172977"/>
              <a:gd name="connsiteX1354" fmla="*/ 109538 w 1152000"/>
              <a:gd name="connsiteY1354" fmla="*/ 446342 h 1172977"/>
              <a:gd name="connsiteX1355" fmla="*/ 106178 w 1152000"/>
              <a:gd name="connsiteY1355" fmla="*/ 456426 h 1172977"/>
              <a:gd name="connsiteX1356" fmla="*/ 104331 w 1152000"/>
              <a:gd name="connsiteY1356" fmla="*/ 463222 h 1172977"/>
              <a:gd name="connsiteX1357" fmla="*/ 102743 w 1152000"/>
              <a:gd name="connsiteY1357" fmla="*/ 471680 h 1172977"/>
              <a:gd name="connsiteX1358" fmla="*/ 102746 w 1152000"/>
              <a:gd name="connsiteY1358" fmla="*/ 471670 h 1172977"/>
              <a:gd name="connsiteX1359" fmla="*/ 104332 w 1152000"/>
              <a:gd name="connsiteY1359" fmla="*/ 463222 h 1172977"/>
              <a:gd name="connsiteX1360" fmla="*/ 106179 w 1152000"/>
              <a:gd name="connsiteY1360" fmla="*/ 456426 h 1172977"/>
              <a:gd name="connsiteX1361" fmla="*/ 109537 w 1152000"/>
              <a:gd name="connsiteY1361" fmla="*/ 446347 h 1172977"/>
              <a:gd name="connsiteX1362" fmla="*/ 19580 w 1152000"/>
              <a:gd name="connsiteY1362" fmla="*/ 444606 h 1172977"/>
              <a:gd name="connsiteX1363" fmla="*/ 17157 w 1152000"/>
              <a:gd name="connsiteY1363" fmla="*/ 457312 h 1172977"/>
              <a:gd name="connsiteX1364" fmla="*/ 15943 w 1152000"/>
              <a:gd name="connsiteY1364" fmla="*/ 464098 h 1172977"/>
              <a:gd name="connsiteX1365" fmla="*/ 14632 w 1152000"/>
              <a:gd name="connsiteY1365" fmla="*/ 471126 h 1172977"/>
              <a:gd name="connsiteX1366" fmla="*/ 14633 w 1152000"/>
              <a:gd name="connsiteY1366" fmla="*/ 471126 h 1172977"/>
              <a:gd name="connsiteX1367" fmla="*/ 15915 w 1152000"/>
              <a:gd name="connsiteY1367" fmla="*/ 464252 h 1172977"/>
              <a:gd name="connsiteX1368" fmla="*/ 15943 w 1152000"/>
              <a:gd name="connsiteY1368" fmla="*/ 464098 h 1172977"/>
              <a:gd name="connsiteX1369" fmla="*/ 15967 w 1152000"/>
              <a:gd name="connsiteY1369" fmla="*/ 463968 h 1172977"/>
              <a:gd name="connsiteX1370" fmla="*/ 17158 w 1152000"/>
              <a:gd name="connsiteY1370" fmla="*/ 457312 h 1172977"/>
              <a:gd name="connsiteX1371" fmla="*/ 19581 w 1152000"/>
              <a:gd name="connsiteY1371" fmla="*/ 444606 h 1172977"/>
              <a:gd name="connsiteX1372" fmla="*/ 1103139 w 1152000"/>
              <a:gd name="connsiteY1372" fmla="*/ 439583 h 1172977"/>
              <a:gd name="connsiteX1373" fmla="*/ 1104911 w 1152000"/>
              <a:gd name="connsiteY1373" fmla="*/ 450110 h 1172977"/>
              <a:gd name="connsiteX1374" fmla="*/ 1103139 w 1152000"/>
              <a:gd name="connsiteY1374" fmla="*/ 439583 h 1172977"/>
              <a:gd name="connsiteX1375" fmla="*/ 33031 w 1152000"/>
              <a:gd name="connsiteY1375" fmla="*/ 429886 h 1172977"/>
              <a:gd name="connsiteX1376" fmla="*/ 32136 w 1152000"/>
              <a:gd name="connsiteY1376" fmla="*/ 432971 h 1172977"/>
              <a:gd name="connsiteX1377" fmla="*/ 30936 w 1152000"/>
              <a:gd name="connsiteY1377" fmla="*/ 432329 h 1172977"/>
              <a:gd name="connsiteX1378" fmla="*/ 30936 w 1152000"/>
              <a:gd name="connsiteY1378" fmla="*/ 432330 h 1172977"/>
              <a:gd name="connsiteX1379" fmla="*/ 32136 w 1152000"/>
              <a:gd name="connsiteY1379" fmla="*/ 432972 h 1172977"/>
              <a:gd name="connsiteX1380" fmla="*/ 33026 w 1152000"/>
              <a:gd name="connsiteY1380" fmla="*/ 429902 h 1172977"/>
              <a:gd name="connsiteX1381" fmla="*/ 67181 w 1152000"/>
              <a:gd name="connsiteY1381" fmla="*/ 422851 h 1172977"/>
              <a:gd name="connsiteX1382" fmla="*/ 63156 w 1152000"/>
              <a:gd name="connsiteY1382" fmla="*/ 442944 h 1172977"/>
              <a:gd name="connsiteX1383" fmla="*/ 67181 w 1152000"/>
              <a:gd name="connsiteY1383" fmla="*/ 422851 h 1172977"/>
              <a:gd name="connsiteX1384" fmla="*/ 136237 w 1152000"/>
              <a:gd name="connsiteY1384" fmla="*/ 421336 h 1172977"/>
              <a:gd name="connsiteX1385" fmla="*/ 131880 w 1152000"/>
              <a:gd name="connsiteY1385" fmla="*/ 437552 h 1172977"/>
              <a:gd name="connsiteX1386" fmla="*/ 125454 w 1152000"/>
              <a:gd name="connsiteY1386" fmla="*/ 459492 h 1172977"/>
              <a:gd name="connsiteX1387" fmla="*/ 123017 w 1152000"/>
              <a:gd name="connsiteY1387" fmla="*/ 461746 h 1172977"/>
              <a:gd name="connsiteX1388" fmla="*/ 121023 w 1152000"/>
              <a:gd name="connsiteY1388" fmla="*/ 465365 h 1172977"/>
              <a:gd name="connsiteX1389" fmla="*/ 118844 w 1152000"/>
              <a:gd name="connsiteY1389" fmla="*/ 476446 h 1172977"/>
              <a:gd name="connsiteX1390" fmla="*/ 114043 w 1152000"/>
              <a:gd name="connsiteY1390" fmla="*/ 490076 h 1172977"/>
              <a:gd name="connsiteX1391" fmla="*/ 113379 w 1152000"/>
              <a:gd name="connsiteY1391" fmla="*/ 485127 h 1172977"/>
              <a:gd name="connsiteX1392" fmla="*/ 115705 w 1152000"/>
              <a:gd name="connsiteY1392" fmla="*/ 473639 h 1172977"/>
              <a:gd name="connsiteX1393" fmla="*/ 118770 w 1152000"/>
              <a:gd name="connsiteY1393" fmla="*/ 461413 h 1172977"/>
              <a:gd name="connsiteX1394" fmla="*/ 118778 w 1152000"/>
              <a:gd name="connsiteY1394" fmla="*/ 461415 h 1172977"/>
              <a:gd name="connsiteX1395" fmla="*/ 119545 w 1152000"/>
              <a:gd name="connsiteY1395" fmla="*/ 461559 h 1172977"/>
              <a:gd name="connsiteX1396" fmla="*/ 124826 w 1152000"/>
              <a:gd name="connsiteY1396" fmla="*/ 448781 h 1172977"/>
              <a:gd name="connsiteX1397" fmla="*/ 130034 w 1152000"/>
              <a:gd name="connsiteY1397" fmla="*/ 434892 h 1172977"/>
              <a:gd name="connsiteX1398" fmla="*/ 135203 w 1152000"/>
              <a:gd name="connsiteY1398" fmla="*/ 422075 h 1172977"/>
              <a:gd name="connsiteX1399" fmla="*/ 120645 w 1152000"/>
              <a:gd name="connsiteY1399" fmla="*/ 419706 h 1172977"/>
              <a:gd name="connsiteX1400" fmla="*/ 116112 w 1152000"/>
              <a:gd name="connsiteY1400" fmla="*/ 435704 h 1172977"/>
              <a:gd name="connsiteX1401" fmla="*/ 114302 w 1152000"/>
              <a:gd name="connsiteY1401" fmla="*/ 441023 h 1172977"/>
              <a:gd name="connsiteX1402" fmla="*/ 113083 w 1152000"/>
              <a:gd name="connsiteY1402" fmla="*/ 445566 h 1172977"/>
              <a:gd name="connsiteX1403" fmla="*/ 112456 w 1152000"/>
              <a:gd name="connsiteY1403" fmla="*/ 450220 h 1172977"/>
              <a:gd name="connsiteX1404" fmla="*/ 114745 w 1152000"/>
              <a:gd name="connsiteY1404" fmla="*/ 443461 h 1172977"/>
              <a:gd name="connsiteX1405" fmla="*/ 129036 w 1152000"/>
              <a:gd name="connsiteY1405" fmla="*/ 421003 h 1172977"/>
              <a:gd name="connsiteX1406" fmla="*/ 129036 w 1152000"/>
              <a:gd name="connsiteY1406" fmla="*/ 424697 h 1172977"/>
              <a:gd name="connsiteX1407" fmla="*/ 124531 w 1152000"/>
              <a:gd name="connsiteY1407" fmla="*/ 439988 h 1172977"/>
              <a:gd name="connsiteX1408" fmla="*/ 122500 w 1152000"/>
              <a:gd name="connsiteY1408" fmla="*/ 448299 h 1172977"/>
              <a:gd name="connsiteX1409" fmla="*/ 120137 w 1152000"/>
              <a:gd name="connsiteY1409" fmla="*/ 457090 h 1172977"/>
              <a:gd name="connsiteX1410" fmla="*/ 119728 w 1152000"/>
              <a:gd name="connsiteY1410" fmla="*/ 457157 h 1172977"/>
              <a:gd name="connsiteX1411" fmla="*/ 118106 w 1152000"/>
              <a:gd name="connsiteY1411" fmla="*/ 457423 h 1172977"/>
              <a:gd name="connsiteX1412" fmla="*/ 114228 w 1152000"/>
              <a:gd name="connsiteY1412" fmla="*/ 471533 h 1172977"/>
              <a:gd name="connsiteX1413" fmla="*/ 113564 w 1152000"/>
              <a:gd name="connsiteY1413" fmla="*/ 469612 h 1172977"/>
              <a:gd name="connsiteX1414" fmla="*/ 110351 w 1152000"/>
              <a:gd name="connsiteY1414" fmla="*/ 480065 h 1172977"/>
              <a:gd name="connsiteX1415" fmla="*/ 105772 w 1152000"/>
              <a:gd name="connsiteY1415" fmla="*/ 490518 h 1172977"/>
              <a:gd name="connsiteX1416" fmla="*/ 103815 w 1152000"/>
              <a:gd name="connsiteY1416" fmla="*/ 501156 h 1172977"/>
              <a:gd name="connsiteX1417" fmla="*/ 100454 w 1152000"/>
              <a:gd name="connsiteY1417" fmla="*/ 512865 h 1172977"/>
              <a:gd name="connsiteX1418" fmla="*/ 97500 w 1152000"/>
              <a:gd name="connsiteY1418" fmla="*/ 522690 h 1172977"/>
              <a:gd name="connsiteX1419" fmla="*/ 96898 w 1152000"/>
              <a:gd name="connsiteY1419" fmla="*/ 524840 h 1172977"/>
              <a:gd name="connsiteX1420" fmla="*/ 93807 w 1152000"/>
              <a:gd name="connsiteY1420" fmla="*/ 535877 h 1172977"/>
              <a:gd name="connsiteX1421" fmla="*/ 90705 w 1152000"/>
              <a:gd name="connsiteY1421" fmla="*/ 556118 h 1172977"/>
              <a:gd name="connsiteX1422" fmla="*/ 89782 w 1152000"/>
              <a:gd name="connsiteY1422" fmla="*/ 558445 h 1172977"/>
              <a:gd name="connsiteX1423" fmla="*/ 88267 w 1152000"/>
              <a:gd name="connsiteY1423" fmla="*/ 539977 h 1172977"/>
              <a:gd name="connsiteX1424" fmla="*/ 88489 w 1152000"/>
              <a:gd name="connsiteY1424" fmla="*/ 531075 h 1172977"/>
              <a:gd name="connsiteX1425" fmla="*/ 87086 w 1152000"/>
              <a:gd name="connsiteY1425" fmla="*/ 534769 h 1172977"/>
              <a:gd name="connsiteX1426" fmla="*/ 87455 w 1152000"/>
              <a:gd name="connsiteY1426" fmla="*/ 520659 h 1172977"/>
              <a:gd name="connsiteX1427" fmla="*/ 88858 w 1152000"/>
              <a:gd name="connsiteY1427" fmla="*/ 510390 h 1172977"/>
              <a:gd name="connsiteX1428" fmla="*/ 94287 w 1152000"/>
              <a:gd name="connsiteY1428" fmla="*/ 498644 h 1172977"/>
              <a:gd name="connsiteX1429" fmla="*/ 96170 w 1152000"/>
              <a:gd name="connsiteY1429" fmla="*/ 494138 h 1172977"/>
              <a:gd name="connsiteX1430" fmla="*/ 96392 w 1152000"/>
              <a:gd name="connsiteY1430" fmla="*/ 487379 h 1172977"/>
              <a:gd name="connsiteX1431" fmla="*/ 100084 w 1152000"/>
              <a:gd name="connsiteY1431" fmla="*/ 470203 h 1172977"/>
              <a:gd name="connsiteX1432" fmla="*/ 102079 w 1152000"/>
              <a:gd name="connsiteY1432" fmla="*/ 461597 h 1172977"/>
              <a:gd name="connsiteX1433" fmla="*/ 104664 w 1152000"/>
              <a:gd name="connsiteY1433" fmla="*/ 453101 h 1172977"/>
              <a:gd name="connsiteX1434" fmla="*/ 109908 w 1152000"/>
              <a:gd name="connsiteY1434" fmla="*/ 437514 h 1172977"/>
              <a:gd name="connsiteX1435" fmla="*/ 113601 w 1152000"/>
              <a:gd name="connsiteY1435" fmla="*/ 430570 h 1172977"/>
              <a:gd name="connsiteX1436" fmla="*/ 117958 w 1152000"/>
              <a:gd name="connsiteY1436" fmla="*/ 425509 h 1172977"/>
              <a:gd name="connsiteX1437" fmla="*/ 120645 w 1152000"/>
              <a:gd name="connsiteY1437" fmla="*/ 419706 h 1172977"/>
              <a:gd name="connsiteX1438" fmla="*/ 36055 w 1152000"/>
              <a:gd name="connsiteY1438" fmla="*/ 419279 h 1172977"/>
              <a:gd name="connsiteX1439" fmla="*/ 36103 w 1152000"/>
              <a:gd name="connsiteY1439" fmla="*/ 419300 h 1172977"/>
              <a:gd name="connsiteX1440" fmla="*/ 37187 w 1152000"/>
              <a:gd name="connsiteY1440" fmla="*/ 419760 h 1172977"/>
              <a:gd name="connsiteX1441" fmla="*/ 38008 w 1152000"/>
              <a:gd name="connsiteY1441" fmla="*/ 431530 h 1172977"/>
              <a:gd name="connsiteX1442" fmla="*/ 37984 w 1152000"/>
              <a:gd name="connsiteY1442" fmla="*/ 431389 h 1172977"/>
              <a:gd name="connsiteX1443" fmla="*/ 37205 w 1152000"/>
              <a:gd name="connsiteY1443" fmla="*/ 426911 h 1172977"/>
              <a:gd name="connsiteX1444" fmla="*/ 37188 w 1152000"/>
              <a:gd name="connsiteY1444" fmla="*/ 419760 h 1172977"/>
              <a:gd name="connsiteX1445" fmla="*/ 36104 w 1152000"/>
              <a:gd name="connsiteY1445" fmla="*/ 419300 h 1172977"/>
              <a:gd name="connsiteX1446" fmla="*/ 36105 w 1152000"/>
              <a:gd name="connsiteY1446" fmla="*/ 419299 h 1172977"/>
              <a:gd name="connsiteX1447" fmla="*/ 36104 w 1152000"/>
              <a:gd name="connsiteY1447" fmla="*/ 419299 h 1172977"/>
              <a:gd name="connsiteX1448" fmla="*/ 36104 w 1152000"/>
              <a:gd name="connsiteY1448" fmla="*/ 419300 h 1172977"/>
              <a:gd name="connsiteX1449" fmla="*/ 103556 w 1152000"/>
              <a:gd name="connsiteY1449" fmla="*/ 415388 h 1172977"/>
              <a:gd name="connsiteX1450" fmla="*/ 101636 w 1152000"/>
              <a:gd name="connsiteY1450" fmla="*/ 425287 h 1172977"/>
              <a:gd name="connsiteX1451" fmla="*/ 98423 w 1152000"/>
              <a:gd name="connsiteY1451" fmla="*/ 435261 h 1172977"/>
              <a:gd name="connsiteX1452" fmla="*/ 95727 w 1152000"/>
              <a:gd name="connsiteY1452" fmla="*/ 445086 h 1172977"/>
              <a:gd name="connsiteX1453" fmla="*/ 91517 w 1152000"/>
              <a:gd name="connsiteY1453" fmla="*/ 462003 h 1172977"/>
              <a:gd name="connsiteX1454" fmla="*/ 91517 w 1152000"/>
              <a:gd name="connsiteY1454" fmla="*/ 467876 h 1172977"/>
              <a:gd name="connsiteX1455" fmla="*/ 89560 w 1152000"/>
              <a:gd name="connsiteY1455" fmla="*/ 467728 h 1172977"/>
              <a:gd name="connsiteX1456" fmla="*/ 94397 w 1152000"/>
              <a:gd name="connsiteY1456" fmla="*/ 444199 h 1172977"/>
              <a:gd name="connsiteX1457" fmla="*/ 103556 w 1152000"/>
              <a:gd name="connsiteY1457" fmla="*/ 415388 h 1172977"/>
              <a:gd name="connsiteX1458" fmla="*/ 35423 w 1152000"/>
              <a:gd name="connsiteY1458" fmla="*/ 405120 h 1172977"/>
              <a:gd name="connsiteX1459" fmla="*/ 30253 w 1152000"/>
              <a:gd name="connsiteY1459" fmla="*/ 421815 h 1172977"/>
              <a:gd name="connsiteX1460" fmla="*/ 25932 w 1152000"/>
              <a:gd name="connsiteY1460" fmla="*/ 438142 h 1172977"/>
              <a:gd name="connsiteX1461" fmla="*/ 24233 w 1152000"/>
              <a:gd name="connsiteY1461" fmla="*/ 443461 h 1172977"/>
              <a:gd name="connsiteX1462" fmla="*/ 21796 w 1152000"/>
              <a:gd name="connsiteY1462" fmla="*/ 452178 h 1172977"/>
              <a:gd name="connsiteX1463" fmla="*/ 18436 w 1152000"/>
              <a:gd name="connsiteY1463" fmla="*/ 463480 h 1172977"/>
              <a:gd name="connsiteX1464" fmla="*/ 15961 w 1152000"/>
              <a:gd name="connsiteY1464" fmla="*/ 470388 h 1172977"/>
              <a:gd name="connsiteX1465" fmla="*/ 15647 w 1152000"/>
              <a:gd name="connsiteY1465" fmla="*/ 471015 h 1172977"/>
              <a:gd name="connsiteX1466" fmla="*/ 14707 w 1152000"/>
              <a:gd name="connsiteY1466" fmla="*/ 471015 h 1172977"/>
              <a:gd name="connsiteX1467" fmla="*/ 14707 w 1152000"/>
              <a:gd name="connsiteY1467" fmla="*/ 471016 h 1172977"/>
              <a:gd name="connsiteX1468" fmla="*/ 15646 w 1152000"/>
              <a:gd name="connsiteY1468" fmla="*/ 471016 h 1172977"/>
              <a:gd name="connsiteX1469" fmla="*/ 15647 w 1152000"/>
              <a:gd name="connsiteY1469" fmla="*/ 471015 h 1172977"/>
              <a:gd name="connsiteX1470" fmla="*/ 15647 w 1152000"/>
              <a:gd name="connsiteY1470" fmla="*/ 471015 h 1172977"/>
              <a:gd name="connsiteX1471" fmla="*/ 15961 w 1152000"/>
              <a:gd name="connsiteY1471" fmla="*/ 470389 h 1172977"/>
              <a:gd name="connsiteX1472" fmla="*/ 18436 w 1152000"/>
              <a:gd name="connsiteY1472" fmla="*/ 463481 h 1172977"/>
              <a:gd name="connsiteX1473" fmla="*/ 21796 w 1152000"/>
              <a:gd name="connsiteY1473" fmla="*/ 452179 h 1172977"/>
              <a:gd name="connsiteX1474" fmla="*/ 24233 w 1152000"/>
              <a:gd name="connsiteY1474" fmla="*/ 443462 h 1172977"/>
              <a:gd name="connsiteX1475" fmla="*/ 25932 w 1152000"/>
              <a:gd name="connsiteY1475" fmla="*/ 438143 h 1172977"/>
              <a:gd name="connsiteX1476" fmla="*/ 30253 w 1152000"/>
              <a:gd name="connsiteY1476" fmla="*/ 421816 h 1172977"/>
              <a:gd name="connsiteX1477" fmla="*/ 35423 w 1152000"/>
              <a:gd name="connsiteY1477" fmla="*/ 405122 h 1172977"/>
              <a:gd name="connsiteX1478" fmla="*/ 113009 w 1152000"/>
              <a:gd name="connsiteY1478" fmla="*/ 404715 h 1172977"/>
              <a:gd name="connsiteX1479" fmla="*/ 109316 w 1152000"/>
              <a:gd name="connsiteY1479" fmla="*/ 414614 h 1172977"/>
              <a:gd name="connsiteX1480" fmla="*/ 106067 w 1152000"/>
              <a:gd name="connsiteY1480" fmla="*/ 424550 h 1172977"/>
              <a:gd name="connsiteX1481" fmla="*/ 109316 w 1152000"/>
              <a:gd name="connsiteY1481" fmla="*/ 414577 h 1172977"/>
              <a:gd name="connsiteX1482" fmla="*/ 113009 w 1152000"/>
              <a:gd name="connsiteY1482" fmla="*/ 404715 h 1172977"/>
              <a:gd name="connsiteX1483" fmla="*/ 77781 w 1152000"/>
              <a:gd name="connsiteY1483" fmla="*/ 398582 h 1172977"/>
              <a:gd name="connsiteX1484" fmla="*/ 78113 w 1152000"/>
              <a:gd name="connsiteY1484" fmla="*/ 399764 h 1172977"/>
              <a:gd name="connsiteX1485" fmla="*/ 77781 w 1152000"/>
              <a:gd name="connsiteY1485" fmla="*/ 398619 h 1172977"/>
              <a:gd name="connsiteX1486" fmla="*/ 73349 w 1152000"/>
              <a:gd name="connsiteY1486" fmla="*/ 404677 h 1172977"/>
              <a:gd name="connsiteX1487" fmla="*/ 77781 w 1152000"/>
              <a:gd name="connsiteY1487" fmla="*/ 398582 h 1172977"/>
              <a:gd name="connsiteX1488" fmla="*/ 43188 w 1152000"/>
              <a:gd name="connsiteY1488" fmla="*/ 394136 h 1172977"/>
              <a:gd name="connsiteX1489" fmla="*/ 43141 w 1152000"/>
              <a:gd name="connsiteY1489" fmla="*/ 394261 h 1172977"/>
              <a:gd name="connsiteX1490" fmla="*/ 39042 w 1152000"/>
              <a:gd name="connsiteY1490" fmla="*/ 408149 h 1172977"/>
              <a:gd name="connsiteX1491" fmla="*/ 35940 w 1152000"/>
              <a:gd name="connsiteY1491" fmla="*/ 419230 h 1172977"/>
              <a:gd name="connsiteX1492" fmla="*/ 35940 w 1152000"/>
              <a:gd name="connsiteY1492" fmla="*/ 419230 h 1172977"/>
              <a:gd name="connsiteX1493" fmla="*/ 39042 w 1152000"/>
              <a:gd name="connsiteY1493" fmla="*/ 408150 h 1172977"/>
              <a:gd name="connsiteX1494" fmla="*/ 43141 w 1152000"/>
              <a:gd name="connsiteY1494" fmla="*/ 394262 h 1172977"/>
              <a:gd name="connsiteX1495" fmla="*/ 43188 w 1152000"/>
              <a:gd name="connsiteY1495" fmla="*/ 394137 h 1172977"/>
              <a:gd name="connsiteX1496" fmla="*/ 43252 w 1152000"/>
              <a:gd name="connsiteY1496" fmla="*/ 394519 h 1172977"/>
              <a:gd name="connsiteX1497" fmla="*/ 43252 w 1152000"/>
              <a:gd name="connsiteY1497" fmla="*/ 394519 h 1172977"/>
              <a:gd name="connsiteX1498" fmla="*/ 113476 w 1152000"/>
              <a:gd name="connsiteY1498" fmla="*/ 392253 h 1172977"/>
              <a:gd name="connsiteX1499" fmla="*/ 113513 w 1152000"/>
              <a:gd name="connsiteY1499" fmla="*/ 392253 h 1172977"/>
              <a:gd name="connsiteX1500" fmla="*/ 113476 w 1152000"/>
              <a:gd name="connsiteY1500" fmla="*/ 392290 h 1172977"/>
              <a:gd name="connsiteX1501" fmla="*/ 111704 w 1152000"/>
              <a:gd name="connsiteY1501" fmla="*/ 395355 h 1172977"/>
              <a:gd name="connsiteX1502" fmla="*/ 102743 w 1152000"/>
              <a:gd name="connsiteY1502" fmla="*/ 388129 h 1172977"/>
              <a:gd name="connsiteX1503" fmla="*/ 95353 w 1152000"/>
              <a:gd name="connsiteY1503" fmla="*/ 414964 h 1172977"/>
              <a:gd name="connsiteX1504" fmla="*/ 87037 w 1152000"/>
              <a:gd name="connsiteY1504" fmla="*/ 448930 h 1172977"/>
              <a:gd name="connsiteX1505" fmla="*/ 86938 w 1152000"/>
              <a:gd name="connsiteY1505" fmla="*/ 449334 h 1172977"/>
              <a:gd name="connsiteX1506" fmla="*/ 81472 w 1152000"/>
              <a:gd name="connsiteY1506" fmla="*/ 473897 h 1172977"/>
              <a:gd name="connsiteX1507" fmla="*/ 79884 w 1152000"/>
              <a:gd name="connsiteY1507" fmla="*/ 483611 h 1172977"/>
              <a:gd name="connsiteX1508" fmla="*/ 79479 w 1152000"/>
              <a:gd name="connsiteY1508" fmla="*/ 490777 h 1172977"/>
              <a:gd name="connsiteX1509" fmla="*/ 76377 w 1152000"/>
              <a:gd name="connsiteY1509" fmla="*/ 508396 h 1172977"/>
              <a:gd name="connsiteX1510" fmla="*/ 74530 w 1152000"/>
              <a:gd name="connsiteY1510" fmla="*/ 518036 h 1172977"/>
              <a:gd name="connsiteX1511" fmla="*/ 68547 w 1152000"/>
              <a:gd name="connsiteY1511" fmla="*/ 543892 h 1172977"/>
              <a:gd name="connsiteX1512" fmla="*/ 65261 w 1152000"/>
              <a:gd name="connsiteY1512" fmla="*/ 555379 h 1172977"/>
              <a:gd name="connsiteX1513" fmla="*/ 62380 w 1152000"/>
              <a:gd name="connsiteY1513" fmla="*/ 574254 h 1172977"/>
              <a:gd name="connsiteX1514" fmla="*/ 63599 w 1152000"/>
              <a:gd name="connsiteY1514" fmla="*/ 577579 h 1172977"/>
              <a:gd name="connsiteX1515" fmla="*/ 64042 w 1152000"/>
              <a:gd name="connsiteY1515" fmla="*/ 594976 h 1172977"/>
              <a:gd name="connsiteX1516" fmla="*/ 65298 w 1152000"/>
              <a:gd name="connsiteY1516" fmla="*/ 599409 h 1172977"/>
              <a:gd name="connsiteX1517" fmla="*/ 65298 w 1152000"/>
              <a:gd name="connsiteY1517" fmla="*/ 599623 h 1172977"/>
              <a:gd name="connsiteX1518" fmla="*/ 65298 w 1152000"/>
              <a:gd name="connsiteY1518" fmla="*/ 608532 h 1172977"/>
              <a:gd name="connsiteX1519" fmla="*/ 65519 w 1152000"/>
              <a:gd name="connsiteY1519" fmla="*/ 617544 h 1172977"/>
              <a:gd name="connsiteX1520" fmla="*/ 65150 w 1152000"/>
              <a:gd name="connsiteY1520" fmla="*/ 617766 h 1172977"/>
              <a:gd name="connsiteX1521" fmla="*/ 65084 w 1152000"/>
              <a:gd name="connsiteY1521" fmla="*/ 618321 h 1172977"/>
              <a:gd name="connsiteX1522" fmla="*/ 64773 w 1152000"/>
              <a:gd name="connsiteY1522" fmla="*/ 620923 h 1172977"/>
              <a:gd name="connsiteX1523" fmla="*/ 62935 w 1152000"/>
              <a:gd name="connsiteY1523" fmla="*/ 615698 h 1172977"/>
              <a:gd name="connsiteX1524" fmla="*/ 60719 w 1152000"/>
              <a:gd name="connsiteY1524" fmla="*/ 599039 h 1172977"/>
              <a:gd name="connsiteX1525" fmla="*/ 61937 w 1152000"/>
              <a:gd name="connsiteY1525" fmla="*/ 574624 h 1172977"/>
              <a:gd name="connsiteX1526" fmla="*/ 61162 w 1152000"/>
              <a:gd name="connsiteY1526" fmla="*/ 568012 h 1172977"/>
              <a:gd name="connsiteX1527" fmla="*/ 61162 w 1152000"/>
              <a:gd name="connsiteY1527" fmla="*/ 561289 h 1172977"/>
              <a:gd name="connsiteX1528" fmla="*/ 61679 w 1152000"/>
              <a:gd name="connsiteY1528" fmla="*/ 552683 h 1172977"/>
              <a:gd name="connsiteX1529" fmla="*/ 62528 w 1152000"/>
              <a:gd name="connsiteY1529" fmla="*/ 535323 h 1172977"/>
              <a:gd name="connsiteX1530" fmla="*/ 61752 w 1152000"/>
              <a:gd name="connsiteY1530" fmla="*/ 531075 h 1172977"/>
              <a:gd name="connsiteX1531" fmla="*/ 64744 w 1152000"/>
              <a:gd name="connsiteY1531" fmla="*/ 506475 h 1172977"/>
              <a:gd name="connsiteX1532" fmla="*/ 69101 w 1152000"/>
              <a:gd name="connsiteY1532" fmla="*/ 482097 h 1172977"/>
              <a:gd name="connsiteX1533" fmla="*/ 93991 w 1152000"/>
              <a:gd name="connsiteY1533" fmla="*/ 406265 h 1172977"/>
              <a:gd name="connsiteX1534" fmla="*/ 102743 w 1152000"/>
              <a:gd name="connsiteY1534" fmla="*/ 388129 h 1172977"/>
              <a:gd name="connsiteX1535" fmla="*/ 1041985 w 1152000"/>
              <a:gd name="connsiteY1535" fmla="*/ 382773 h 1172977"/>
              <a:gd name="connsiteX1536" fmla="*/ 1041870 w 1152000"/>
              <a:gd name="connsiteY1536" fmla="*/ 382822 h 1172977"/>
              <a:gd name="connsiteX1537" fmla="*/ 1041057 w 1152000"/>
              <a:gd name="connsiteY1537" fmla="*/ 383170 h 1172977"/>
              <a:gd name="connsiteX1538" fmla="*/ 1041985 w 1152000"/>
              <a:gd name="connsiteY1538" fmla="*/ 387612 h 1172977"/>
              <a:gd name="connsiteX1539" fmla="*/ 1043130 w 1152000"/>
              <a:gd name="connsiteY1539" fmla="*/ 390050 h 1172977"/>
              <a:gd name="connsiteX1540" fmla="*/ 1043096 w 1152000"/>
              <a:gd name="connsiteY1540" fmla="*/ 389976 h 1172977"/>
              <a:gd name="connsiteX1541" fmla="*/ 1041986 w 1152000"/>
              <a:gd name="connsiteY1541" fmla="*/ 387613 h 1172977"/>
              <a:gd name="connsiteX1542" fmla="*/ 1041058 w 1152000"/>
              <a:gd name="connsiteY1542" fmla="*/ 383171 h 1172977"/>
              <a:gd name="connsiteX1543" fmla="*/ 1041871 w 1152000"/>
              <a:gd name="connsiteY1543" fmla="*/ 382823 h 1172977"/>
              <a:gd name="connsiteX1544" fmla="*/ 1041961 w 1152000"/>
              <a:gd name="connsiteY1544" fmla="*/ 382784 h 1172977"/>
              <a:gd name="connsiteX1545" fmla="*/ 1062517 w 1152000"/>
              <a:gd name="connsiteY1545" fmla="*/ 377787 h 1172977"/>
              <a:gd name="connsiteX1546" fmla="*/ 1063108 w 1152000"/>
              <a:gd name="connsiteY1546" fmla="*/ 385174 h 1172977"/>
              <a:gd name="connsiteX1547" fmla="*/ 1062517 w 1152000"/>
              <a:gd name="connsiteY1547" fmla="*/ 377787 h 1172977"/>
              <a:gd name="connsiteX1548" fmla="*/ 64412 w 1152000"/>
              <a:gd name="connsiteY1548" fmla="*/ 371397 h 1172977"/>
              <a:gd name="connsiteX1549" fmla="*/ 62048 w 1152000"/>
              <a:gd name="connsiteY1549" fmla="*/ 376309 h 1172977"/>
              <a:gd name="connsiteX1550" fmla="*/ 62048 w 1152000"/>
              <a:gd name="connsiteY1550" fmla="*/ 376309 h 1172977"/>
              <a:gd name="connsiteX1551" fmla="*/ 64405 w 1152000"/>
              <a:gd name="connsiteY1551" fmla="*/ 371413 h 1172977"/>
              <a:gd name="connsiteX1552" fmla="*/ 1072290 w 1152000"/>
              <a:gd name="connsiteY1552" fmla="*/ 367358 h 1172977"/>
              <a:gd name="connsiteX1553" fmla="*/ 1076205 w 1152000"/>
              <a:gd name="connsiteY1553" fmla="*/ 371976 h 1172977"/>
              <a:gd name="connsiteX1554" fmla="*/ 1076205 w 1152000"/>
              <a:gd name="connsiteY1554" fmla="*/ 372013 h 1172977"/>
              <a:gd name="connsiteX1555" fmla="*/ 133469 w 1152000"/>
              <a:gd name="connsiteY1555" fmla="*/ 349494 h 1172977"/>
              <a:gd name="connsiteX1556" fmla="*/ 132177 w 1152000"/>
              <a:gd name="connsiteY1556" fmla="*/ 355810 h 1172977"/>
              <a:gd name="connsiteX1557" fmla="*/ 127634 w 1152000"/>
              <a:gd name="connsiteY1557" fmla="*/ 368110 h 1172977"/>
              <a:gd name="connsiteX1558" fmla="*/ 119030 w 1152000"/>
              <a:gd name="connsiteY1558" fmla="*/ 389238 h 1172977"/>
              <a:gd name="connsiteX1559" fmla="*/ 112789 w 1152000"/>
              <a:gd name="connsiteY1559" fmla="*/ 404751 h 1172977"/>
              <a:gd name="connsiteX1560" fmla="*/ 109096 w 1152000"/>
              <a:gd name="connsiteY1560" fmla="*/ 411179 h 1172977"/>
              <a:gd name="connsiteX1561" fmla="*/ 117885 w 1152000"/>
              <a:gd name="connsiteY1561" fmla="*/ 387391 h 1172977"/>
              <a:gd name="connsiteX1562" fmla="*/ 125271 w 1152000"/>
              <a:gd name="connsiteY1562" fmla="*/ 370844 h 1172977"/>
              <a:gd name="connsiteX1563" fmla="*/ 120212 w 1152000"/>
              <a:gd name="connsiteY1563" fmla="*/ 380078 h 1172977"/>
              <a:gd name="connsiteX1564" fmla="*/ 113269 w 1152000"/>
              <a:gd name="connsiteY1564" fmla="*/ 392267 h 1172977"/>
              <a:gd name="connsiteX1565" fmla="*/ 118181 w 1152000"/>
              <a:gd name="connsiteY1565" fmla="*/ 381666 h 1172977"/>
              <a:gd name="connsiteX1566" fmla="*/ 122834 w 1152000"/>
              <a:gd name="connsiteY1566" fmla="*/ 370585 h 1172977"/>
              <a:gd name="connsiteX1567" fmla="*/ 127856 w 1152000"/>
              <a:gd name="connsiteY1567" fmla="*/ 359762 h 1172977"/>
              <a:gd name="connsiteX1568" fmla="*/ 133469 w 1152000"/>
              <a:gd name="connsiteY1568" fmla="*/ 349494 h 1172977"/>
              <a:gd name="connsiteX1569" fmla="*/ 66073 w 1152000"/>
              <a:gd name="connsiteY1569" fmla="*/ 344913 h 1172977"/>
              <a:gd name="connsiteX1570" fmla="*/ 61799 w 1152000"/>
              <a:gd name="connsiteY1570" fmla="*/ 353131 h 1172977"/>
              <a:gd name="connsiteX1571" fmla="*/ 59473 w 1152000"/>
              <a:gd name="connsiteY1571" fmla="*/ 357370 h 1172977"/>
              <a:gd name="connsiteX1572" fmla="*/ 59494 w 1152000"/>
              <a:gd name="connsiteY1572" fmla="*/ 357332 h 1172977"/>
              <a:gd name="connsiteX1573" fmla="*/ 61799 w 1152000"/>
              <a:gd name="connsiteY1573" fmla="*/ 353132 h 1172977"/>
              <a:gd name="connsiteX1574" fmla="*/ 66040 w 1152000"/>
              <a:gd name="connsiteY1574" fmla="*/ 344978 h 1172977"/>
              <a:gd name="connsiteX1575" fmla="*/ 181955 w 1152000"/>
              <a:gd name="connsiteY1575" fmla="*/ 343806 h 1172977"/>
              <a:gd name="connsiteX1576" fmla="*/ 171356 w 1152000"/>
              <a:gd name="connsiteY1576" fmla="*/ 363124 h 1172977"/>
              <a:gd name="connsiteX1577" fmla="*/ 163713 w 1152000"/>
              <a:gd name="connsiteY1577" fmla="*/ 379339 h 1172977"/>
              <a:gd name="connsiteX1578" fmla="*/ 171356 w 1152000"/>
              <a:gd name="connsiteY1578" fmla="*/ 363013 h 1172977"/>
              <a:gd name="connsiteX1579" fmla="*/ 170162 w 1152000"/>
              <a:gd name="connsiteY1579" fmla="*/ 336811 h 1172977"/>
              <a:gd name="connsiteX1580" fmla="*/ 167687 w 1152000"/>
              <a:gd name="connsiteY1580" fmla="*/ 342055 h 1172977"/>
              <a:gd name="connsiteX1581" fmla="*/ 164105 w 1152000"/>
              <a:gd name="connsiteY1581" fmla="*/ 348261 h 1172977"/>
              <a:gd name="connsiteX1582" fmla="*/ 167651 w 1152000"/>
              <a:gd name="connsiteY1582" fmla="*/ 342055 h 1172977"/>
              <a:gd name="connsiteX1583" fmla="*/ 170102 w 1152000"/>
              <a:gd name="connsiteY1583" fmla="*/ 336677 h 1172977"/>
              <a:gd name="connsiteX1584" fmla="*/ 164341 w 1152000"/>
              <a:gd name="connsiteY1584" fmla="*/ 344064 h 1172977"/>
              <a:gd name="connsiteX1585" fmla="*/ 170102 w 1152000"/>
              <a:gd name="connsiteY1585" fmla="*/ 336677 h 1172977"/>
              <a:gd name="connsiteX1586" fmla="*/ 1034045 w 1152000"/>
              <a:gd name="connsiteY1586" fmla="*/ 328440 h 1172977"/>
              <a:gd name="connsiteX1587" fmla="*/ 1037996 w 1152000"/>
              <a:gd name="connsiteY1587" fmla="*/ 335975 h 1172977"/>
              <a:gd name="connsiteX1588" fmla="*/ 1040877 w 1152000"/>
              <a:gd name="connsiteY1588" fmla="*/ 341257 h 1172977"/>
              <a:gd name="connsiteX1589" fmla="*/ 1037996 w 1152000"/>
              <a:gd name="connsiteY1589" fmla="*/ 336012 h 1172977"/>
              <a:gd name="connsiteX1590" fmla="*/ 1034045 w 1152000"/>
              <a:gd name="connsiteY1590" fmla="*/ 328440 h 1172977"/>
              <a:gd name="connsiteX1591" fmla="*/ 154392 w 1152000"/>
              <a:gd name="connsiteY1591" fmla="*/ 327318 h 1172977"/>
              <a:gd name="connsiteX1592" fmla="*/ 142686 w 1152000"/>
              <a:gd name="connsiteY1592" fmla="*/ 347596 h 1172977"/>
              <a:gd name="connsiteX1593" fmla="*/ 142686 w 1152000"/>
              <a:gd name="connsiteY1593" fmla="*/ 347559 h 1172977"/>
              <a:gd name="connsiteX1594" fmla="*/ 101230 w 1152000"/>
              <a:gd name="connsiteY1594" fmla="*/ 311302 h 1172977"/>
              <a:gd name="connsiteX1595" fmla="*/ 99289 w 1152000"/>
              <a:gd name="connsiteY1595" fmla="*/ 312927 h 1172977"/>
              <a:gd name="connsiteX1596" fmla="*/ 99057 w 1152000"/>
              <a:gd name="connsiteY1596" fmla="*/ 311724 h 1172977"/>
              <a:gd name="connsiteX1597" fmla="*/ 102264 w 1152000"/>
              <a:gd name="connsiteY1597" fmla="*/ 302954 h 1172977"/>
              <a:gd name="connsiteX1598" fmla="*/ 99054 w 1152000"/>
              <a:gd name="connsiteY1598" fmla="*/ 311707 h 1172977"/>
              <a:gd name="connsiteX1599" fmla="*/ 99047 w 1152000"/>
              <a:gd name="connsiteY1599" fmla="*/ 311671 h 1172977"/>
              <a:gd name="connsiteX1600" fmla="*/ 102264 w 1152000"/>
              <a:gd name="connsiteY1600" fmla="*/ 302954 h 1172977"/>
              <a:gd name="connsiteX1601" fmla="*/ 1029282 w 1152000"/>
              <a:gd name="connsiteY1601" fmla="*/ 298964 h 1172977"/>
              <a:gd name="connsiteX1602" fmla="*/ 1035633 w 1152000"/>
              <a:gd name="connsiteY1602" fmla="*/ 308678 h 1172977"/>
              <a:gd name="connsiteX1603" fmla="*/ 1042576 w 1152000"/>
              <a:gd name="connsiteY1603" fmla="*/ 321606 h 1172977"/>
              <a:gd name="connsiteX1604" fmla="*/ 1035596 w 1152000"/>
              <a:gd name="connsiteY1604" fmla="*/ 308678 h 1172977"/>
              <a:gd name="connsiteX1605" fmla="*/ 164531 w 1152000"/>
              <a:gd name="connsiteY1605" fmla="*/ 285675 h 1172977"/>
              <a:gd name="connsiteX1606" fmla="*/ 162692 w 1152000"/>
              <a:gd name="connsiteY1606" fmla="*/ 285893 h 1172977"/>
              <a:gd name="connsiteX1607" fmla="*/ 155884 w 1152000"/>
              <a:gd name="connsiteY1607" fmla="*/ 293904 h 1172977"/>
              <a:gd name="connsiteX1608" fmla="*/ 162679 w 1152000"/>
              <a:gd name="connsiteY1608" fmla="*/ 285880 h 1172977"/>
              <a:gd name="connsiteX1609" fmla="*/ 62196 w 1152000"/>
              <a:gd name="connsiteY1609" fmla="*/ 280421 h 1172977"/>
              <a:gd name="connsiteX1610" fmla="*/ 56342 w 1152000"/>
              <a:gd name="connsiteY1610" fmla="*/ 289866 h 1172977"/>
              <a:gd name="connsiteX1611" fmla="*/ 54367 w 1152000"/>
              <a:gd name="connsiteY1611" fmla="*/ 291502 h 1172977"/>
              <a:gd name="connsiteX1612" fmla="*/ 54541 w 1152000"/>
              <a:gd name="connsiteY1612" fmla="*/ 291360 h 1172977"/>
              <a:gd name="connsiteX1613" fmla="*/ 56340 w 1152000"/>
              <a:gd name="connsiteY1613" fmla="*/ 289870 h 1172977"/>
              <a:gd name="connsiteX1614" fmla="*/ 56342 w 1152000"/>
              <a:gd name="connsiteY1614" fmla="*/ 289866 h 1172977"/>
              <a:gd name="connsiteX1615" fmla="*/ 56343 w 1152000"/>
              <a:gd name="connsiteY1615" fmla="*/ 289865 h 1172977"/>
              <a:gd name="connsiteX1616" fmla="*/ 61646 w 1152000"/>
              <a:gd name="connsiteY1616" fmla="*/ 281309 h 1172977"/>
              <a:gd name="connsiteX1617" fmla="*/ 132435 w 1152000"/>
              <a:gd name="connsiteY1617" fmla="*/ 272701 h 1172977"/>
              <a:gd name="connsiteX1618" fmla="*/ 130700 w 1152000"/>
              <a:gd name="connsiteY1618" fmla="*/ 274881 h 1172977"/>
              <a:gd name="connsiteX1619" fmla="*/ 130738 w 1152000"/>
              <a:gd name="connsiteY1619" fmla="*/ 274796 h 1172977"/>
              <a:gd name="connsiteX1620" fmla="*/ 70874 w 1152000"/>
              <a:gd name="connsiteY1620" fmla="*/ 264982 h 1172977"/>
              <a:gd name="connsiteX1621" fmla="*/ 65889 w 1152000"/>
              <a:gd name="connsiteY1621" fmla="*/ 273625 h 1172977"/>
              <a:gd name="connsiteX1622" fmla="*/ 65891 w 1152000"/>
              <a:gd name="connsiteY1622" fmla="*/ 273625 h 1172977"/>
              <a:gd name="connsiteX1623" fmla="*/ 70822 w 1152000"/>
              <a:gd name="connsiteY1623" fmla="*/ 265074 h 1172977"/>
              <a:gd name="connsiteX1624" fmla="*/ 136275 w 1152000"/>
              <a:gd name="connsiteY1624" fmla="*/ 262654 h 1172977"/>
              <a:gd name="connsiteX1625" fmla="*/ 130738 w 1152000"/>
              <a:gd name="connsiteY1625" fmla="*/ 274796 h 1172977"/>
              <a:gd name="connsiteX1626" fmla="*/ 130700 w 1152000"/>
              <a:gd name="connsiteY1626" fmla="*/ 274844 h 1172977"/>
              <a:gd name="connsiteX1627" fmla="*/ 143588 w 1152000"/>
              <a:gd name="connsiteY1627" fmla="*/ 259405 h 1172977"/>
              <a:gd name="connsiteX1628" fmla="*/ 143663 w 1152000"/>
              <a:gd name="connsiteY1628" fmla="*/ 259464 h 1172977"/>
              <a:gd name="connsiteX1629" fmla="*/ 144231 w 1152000"/>
              <a:gd name="connsiteY1629" fmla="*/ 259905 h 1172977"/>
              <a:gd name="connsiteX1630" fmla="*/ 144215 w 1152000"/>
              <a:gd name="connsiteY1630" fmla="*/ 259922 h 1172977"/>
              <a:gd name="connsiteX1631" fmla="*/ 143662 w 1152000"/>
              <a:gd name="connsiteY1631" fmla="*/ 259466 h 1172977"/>
              <a:gd name="connsiteX1632" fmla="*/ 148661 w 1152000"/>
              <a:gd name="connsiteY1632" fmla="*/ 255748 h 1172977"/>
              <a:gd name="connsiteX1633" fmla="*/ 149090 w 1152000"/>
              <a:gd name="connsiteY1633" fmla="*/ 256893 h 1172977"/>
              <a:gd name="connsiteX1634" fmla="*/ 144252 w 1152000"/>
              <a:gd name="connsiteY1634" fmla="*/ 259922 h 1172977"/>
              <a:gd name="connsiteX1635" fmla="*/ 144231 w 1152000"/>
              <a:gd name="connsiteY1635" fmla="*/ 259905 h 1172977"/>
              <a:gd name="connsiteX1636" fmla="*/ 147412 w 1152000"/>
              <a:gd name="connsiteY1636" fmla="*/ 256540 h 1172977"/>
              <a:gd name="connsiteX1637" fmla="*/ 148661 w 1152000"/>
              <a:gd name="connsiteY1637" fmla="*/ 255748 h 1172977"/>
              <a:gd name="connsiteX1638" fmla="*/ 1049666 w 1152000"/>
              <a:gd name="connsiteY1638" fmla="*/ 251647 h 1172977"/>
              <a:gd name="connsiteX1639" fmla="*/ 1061604 w 1152000"/>
              <a:gd name="connsiteY1639" fmla="*/ 268711 h 1172977"/>
              <a:gd name="connsiteX1640" fmla="*/ 1061604 w 1152000"/>
              <a:gd name="connsiteY1640" fmla="*/ 268711 h 1172977"/>
              <a:gd name="connsiteX1641" fmla="*/ 1049805 w 1152000"/>
              <a:gd name="connsiteY1641" fmla="*/ 251845 h 1172977"/>
              <a:gd name="connsiteX1642" fmla="*/ 235008 w 1152000"/>
              <a:gd name="connsiteY1642" fmla="*/ 248790 h 1172977"/>
              <a:gd name="connsiteX1643" fmla="*/ 235008 w 1152000"/>
              <a:gd name="connsiteY1643" fmla="*/ 248827 h 1172977"/>
              <a:gd name="connsiteX1644" fmla="*/ 230207 w 1152000"/>
              <a:gd name="connsiteY1644" fmla="*/ 252668 h 1172977"/>
              <a:gd name="connsiteX1645" fmla="*/ 998964 w 1152000"/>
              <a:gd name="connsiteY1645" fmla="*/ 245147 h 1172977"/>
              <a:gd name="connsiteX1646" fmla="*/ 1004282 w 1152000"/>
              <a:gd name="connsiteY1646" fmla="*/ 251721 h 1172977"/>
              <a:gd name="connsiteX1647" fmla="*/ 1004873 w 1152000"/>
              <a:gd name="connsiteY1647" fmla="*/ 251943 h 1172977"/>
              <a:gd name="connsiteX1648" fmla="*/ 1004282 w 1152000"/>
              <a:gd name="connsiteY1648" fmla="*/ 251758 h 1172977"/>
              <a:gd name="connsiteX1649" fmla="*/ 1034341 w 1152000"/>
              <a:gd name="connsiteY1649" fmla="*/ 237648 h 1172977"/>
              <a:gd name="connsiteX1650" fmla="*/ 1037664 w 1152000"/>
              <a:gd name="connsiteY1650" fmla="*/ 242856 h 1172977"/>
              <a:gd name="connsiteX1651" fmla="*/ 1037643 w 1152000"/>
              <a:gd name="connsiteY1651" fmla="*/ 242821 h 1172977"/>
              <a:gd name="connsiteX1652" fmla="*/ 1034342 w 1152000"/>
              <a:gd name="connsiteY1652" fmla="*/ 237648 h 1172977"/>
              <a:gd name="connsiteX1653" fmla="*/ 1041727 w 1152000"/>
              <a:gd name="connsiteY1653" fmla="*/ 234693 h 1172977"/>
              <a:gd name="connsiteX1654" fmla="*/ 1054319 w 1152000"/>
              <a:gd name="connsiteY1654" fmla="*/ 248102 h 1172977"/>
              <a:gd name="connsiteX1655" fmla="*/ 1041727 w 1152000"/>
              <a:gd name="connsiteY1655" fmla="*/ 234693 h 1172977"/>
              <a:gd name="connsiteX1656" fmla="*/ 986297 w 1152000"/>
              <a:gd name="connsiteY1656" fmla="*/ 234436 h 1172977"/>
              <a:gd name="connsiteX1657" fmla="*/ 986366 w 1152000"/>
              <a:gd name="connsiteY1657" fmla="*/ 234492 h 1172977"/>
              <a:gd name="connsiteX1658" fmla="*/ 987995 w 1152000"/>
              <a:gd name="connsiteY1658" fmla="*/ 237317 h 1172977"/>
              <a:gd name="connsiteX1659" fmla="*/ 986297 w 1152000"/>
              <a:gd name="connsiteY1659" fmla="*/ 234436 h 1172977"/>
              <a:gd name="connsiteX1660" fmla="*/ 986334 w 1152000"/>
              <a:gd name="connsiteY1660" fmla="*/ 234435 h 1172977"/>
              <a:gd name="connsiteX1661" fmla="*/ 991910 w 1152000"/>
              <a:gd name="connsiteY1661" fmla="*/ 239015 h 1172977"/>
              <a:gd name="connsiteX1662" fmla="*/ 986366 w 1152000"/>
              <a:gd name="connsiteY1662" fmla="*/ 234491 h 1172977"/>
              <a:gd name="connsiteX1663" fmla="*/ 184984 w 1152000"/>
              <a:gd name="connsiteY1663" fmla="*/ 230261 h 1172977"/>
              <a:gd name="connsiteX1664" fmla="*/ 183175 w 1152000"/>
              <a:gd name="connsiteY1664" fmla="*/ 235173 h 1172977"/>
              <a:gd name="connsiteX1665" fmla="*/ 184984 w 1152000"/>
              <a:gd name="connsiteY1665" fmla="*/ 230261 h 1172977"/>
              <a:gd name="connsiteX1666" fmla="*/ 907017 w 1152000"/>
              <a:gd name="connsiteY1666" fmla="*/ 229527 h 1172977"/>
              <a:gd name="connsiteX1667" fmla="*/ 907016 w 1152000"/>
              <a:gd name="connsiteY1667" fmla="*/ 229527 h 1172977"/>
              <a:gd name="connsiteX1668" fmla="*/ 911221 w 1152000"/>
              <a:gd name="connsiteY1668" fmla="*/ 232699 h 1172977"/>
              <a:gd name="connsiteX1669" fmla="*/ 911221 w 1152000"/>
              <a:gd name="connsiteY1669" fmla="*/ 232698 h 1172977"/>
              <a:gd name="connsiteX1670" fmla="*/ 88637 w 1152000"/>
              <a:gd name="connsiteY1670" fmla="*/ 227675 h 1172977"/>
              <a:gd name="connsiteX1671" fmla="*/ 85350 w 1152000"/>
              <a:gd name="connsiteY1671" fmla="*/ 234102 h 1172977"/>
              <a:gd name="connsiteX1672" fmla="*/ 85481 w 1152000"/>
              <a:gd name="connsiteY1672" fmla="*/ 233848 h 1172977"/>
              <a:gd name="connsiteX1673" fmla="*/ 88637 w 1152000"/>
              <a:gd name="connsiteY1673" fmla="*/ 227678 h 1172977"/>
              <a:gd name="connsiteX1674" fmla="*/ 184910 w 1152000"/>
              <a:gd name="connsiteY1674" fmla="*/ 218958 h 1172977"/>
              <a:gd name="connsiteX1675" fmla="*/ 184973 w 1152000"/>
              <a:gd name="connsiteY1675" fmla="*/ 219042 h 1172977"/>
              <a:gd name="connsiteX1676" fmla="*/ 175751 w 1152000"/>
              <a:gd name="connsiteY1676" fmla="*/ 228192 h 1172977"/>
              <a:gd name="connsiteX1677" fmla="*/ 184910 w 1152000"/>
              <a:gd name="connsiteY1677" fmla="*/ 218958 h 1172977"/>
              <a:gd name="connsiteX1678" fmla="*/ 171207 w 1152000"/>
              <a:gd name="connsiteY1678" fmla="*/ 218885 h 1172977"/>
              <a:gd name="connsiteX1679" fmla="*/ 171357 w 1152000"/>
              <a:gd name="connsiteY1679" fmla="*/ 219438 h 1172977"/>
              <a:gd name="connsiteX1680" fmla="*/ 157656 w 1152000"/>
              <a:gd name="connsiteY1680" fmla="*/ 236392 h 1172977"/>
              <a:gd name="connsiteX1681" fmla="*/ 146393 w 1152000"/>
              <a:gd name="connsiteY1681" fmla="*/ 249911 h 1172977"/>
              <a:gd name="connsiteX1682" fmla="*/ 141334 w 1152000"/>
              <a:gd name="connsiteY1682" fmla="*/ 255895 h 1172977"/>
              <a:gd name="connsiteX1683" fmla="*/ 136090 w 1152000"/>
              <a:gd name="connsiteY1683" fmla="*/ 262876 h 1172977"/>
              <a:gd name="connsiteX1684" fmla="*/ 128238 w 1152000"/>
              <a:gd name="connsiteY1684" fmla="*/ 270901 h 1172977"/>
              <a:gd name="connsiteX1685" fmla="*/ 136542 w 1152000"/>
              <a:gd name="connsiteY1685" fmla="*/ 258756 h 1172977"/>
              <a:gd name="connsiteX1686" fmla="*/ 136546 w 1152000"/>
              <a:gd name="connsiteY1686" fmla="*/ 258751 h 1172977"/>
              <a:gd name="connsiteX1687" fmla="*/ 138195 w 1152000"/>
              <a:gd name="connsiteY1687" fmla="*/ 256339 h 1172977"/>
              <a:gd name="connsiteX1688" fmla="*/ 148793 w 1152000"/>
              <a:gd name="connsiteY1688" fmla="*/ 244039 h 1172977"/>
              <a:gd name="connsiteX1689" fmla="*/ 151408 w 1152000"/>
              <a:gd name="connsiteY1689" fmla="*/ 240980 h 1172977"/>
              <a:gd name="connsiteX1690" fmla="*/ 151446 w 1152000"/>
              <a:gd name="connsiteY1690" fmla="*/ 240935 h 1172977"/>
              <a:gd name="connsiteX1691" fmla="*/ 161423 w 1152000"/>
              <a:gd name="connsiteY1691" fmla="*/ 229263 h 1172977"/>
              <a:gd name="connsiteX1692" fmla="*/ 171207 w 1152000"/>
              <a:gd name="connsiteY1692" fmla="*/ 218885 h 1172977"/>
              <a:gd name="connsiteX1693" fmla="*/ 115987 w 1152000"/>
              <a:gd name="connsiteY1693" fmla="*/ 218399 h 1172977"/>
              <a:gd name="connsiteX1694" fmla="*/ 115936 w 1152000"/>
              <a:gd name="connsiteY1694" fmla="*/ 218469 h 1172977"/>
              <a:gd name="connsiteX1695" fmla="*/ 114764 w 1152000"/>
              <a:gd name="connsiteY1695" fmla="*/ 220805 h 1172977"/>
              <a:gd name="connsiteX1696" fmla="*/ 114765 w 1152000"/>
              <a:gd name="connsiteY1696" fmla="*/ 220805 h 1172977"/>
              <a:gd name="connsiteX1697" fmla="*/ 115937 w 1152000"/>
              <a:gd name="connsiteY1697" fmla="*/ 218469 h 1172977"/>
              <a:gd name="connsiteX1698" fmla="*/ 115985 w 1152000"/>
              <a:gd name="connsiteY1698" fmla="*/ 218403 h 1172977"/>
              <a:gd name="connsiteX1699" fmla="*/ 961408 w 1152000"/>
              <a:gd name="connsiteY1699" fmla="*/ 217924 h 1172977"/>
              <a:gd name="connsiteX1700" fmla="*/ 969384 w 1152000"/>
              <a:gd name="connsiteY1700" fmla="*/ 225090 h 1172977"/>
              <a:gd name="connsiteX1701" fmla="*/ 1004097 w 1152000"/>
              <a:gd name="connsiteY1701" fmla="*/ 263504 h 1172977"/>
              <a:gd name="connsiteX1702" fmla="*/ 969347 w 1152000"/>
              <a:gd name="connsiteY1702" fmla="*/ 225090 h 1172977"/>
              <a:gd name="connsiteX1703" fmla="*/ 961408 w 1152000"/>
              <a:gd name="connsiteY1703" fmla="*/ 217924 h 1172977"/>
              <a:gd name="connsiteX1704" fmla="*/ 889987 w 1152000"/>
              <a:gd name="connsiteY1704" fmla="*/ 213565 h 1172977"/>
              <a:gd name="connsiteX1705" fmla="*/ 889655 w 1152000"/>
              <a:gd name="connsiteY1705" fmla="*/ 213824 h 1172977"/>
              <a:gd name="connsiteX1706" fmla="*/ 888953 w 1152000"/>
              <a:gd name="connsiteY1706" fmla="*/ 214895 h 1172977"/>
              <a:gd name="connsiteX1707" fmla="*/ 906162 w 1152000"/>
              <a:gd name="connsiteY1707" fmla="*/ 229707 h 1172977"/>
              <a:gd name="connsiteX1708" fmla="*/ 906163 w 1152000"/>
              <a:gd name="connsiteY1708" fmla="*/ 229707 h 1172977"/>
              <a:gd name="connsiteX1709" fmla="*/ 888954 w 1152000"/>
              <a:gd name="connsiteY1709" fmla="*/ 214895 h 1172977"/>
              <a:gd name="connsiteX1710" fmla="*/ 889656 w 1152000"/>
              <a:gd name="connsiteY1710" fmla="*/ 213824 h 1172977"/>
              <a:gd name="connsiteX1711" fmla="*/ 889988 w 1152000"/>
              <a:gd name="connsiteY1711" fmla="*/ 213565 h 1172977"/>
              <a:gd name="connsiteX1712" fmla="*/ 101045 w 1152000"/>
              <a:gd name="connsiteY1712" fmla="*/ 210510 h 1172977"/>
              <a:gd name="connsiteX1713" fmla="*/ 94767 w 1152000"/>
              <a:gd name="connsiteY1713" fmla="*/ 218515 h 1172977"/>
              <a:gd name="connsiteX1714" fmla="*/ 95011 w 1152000"/>
              <a:gd name="connsiteY1714" fmla="*/ 218205 h 1172977"/>
              <a:gd name="connsiteX1715" fmla="*/ 101045 w 1152000"/>
              <a:gd name="connsiteY1715" fmla="*/ 210511 h 1172977"/>
              <a:gd name="connsiteX1716" fmla="*/ 104479 w 1152000"/>
              <a:gd name="connsiteY1716" fmla="*/ 204331 h 1172977"/>
              <a:gd name="connsiteX1717" fmla="*/ 101045 w 1152000"/>
              <a:gd name="connsiteY1717" fmla="*/ 210463 h 1172977"/>
              <a:gd name="connsiteX1718" fmla="*/ 101045 w 1152000"/>
              <a:gd name="connsiteY1718" fmla="*/ 210464 h 1172977"/>
              <a:gd name="connsiteX1719" fmla="*/ 104428 w 1152000"/>
              <a:gd name="connsiteY1719" fmla="*/ 204423 h 1172977"/>
              <a:gd name="connsiteX1720" fmla="*/ 113637 w 1152000"/>
              <a:gd name="connsiteY1720" fmla="*/ 204183 h 1172977"/>
              <a:gd name="connsiteX1721" fmla="*/ 98866 w 1152000"/>
              <a:gd name="connsiteY1721" fmla="*/ 226863 h 1172977"/>
              <a:gd name="connsiteX1722" fmla="*/ 99574 w 1152000"/>
              <a:gd name="connsiteY1722" fmla="*/ 225869 h 1172977"/>
              <a:gd name="connsiteX1723" fmla="*/ 111252 w 1152000"/>
              <a:gd name="connsiteY1723" fmla="*/ 209442 h 1172977"/>
              <a:gd name="connsiteX1724" fmla="*/ 113526 w 1152000"/>
              <a:gd name="connsiteY1724" fmla="*/ 204430 h 1172977"/>
              <a:gd name="connsiteX1725" fmla="*/ 292816 w 1152000"/>
              <a:gd name="connsiteY1725" fmla="*/ 202042 h 1172977"/>
              <a:gd name="connsiteX1726" fmla="*/ 287314 w 1152000"/>
              <a:gd name="connsiteY1726" fmla="*/ 206142 h 1172977"/>
              <a:gd name="connsiteX1727" fmla="*/ 279891 w 1152000"/>
              <a:gd name="connsiteY1727" fmla="*/ 212975 h 1172977"/>
              <a:gd name="connsiteX1728" fmla="*/ 287277 w 1152000"/>
              <a:gd name="connsiteY1728" fmla="*/ 206142 h 1172977"/>
              <a:gd name="connsiteX1729" fmla="*/ 875659 w 1152000"/>
              <a:gd name="connsiteY1729" fmla="*/ 195836 h 1172977"/>
              <a:gd name="connsiteX1730" fmla="*/ 878059 w 1152000"/>
              <a:gd name="connsiteY1730" fmla="*/ 198533 h 1172977"/>
              <a:gd name="connsiteX1731" fmla="*/ 875659 w 1152000"/>
              <a:gd name="connsiteY1731" fmla="*/ 195874 h 1172977"/>
              <a:gd name="connsiteX1732" fmla="*/ 203707 w 1152000"/>
              <a:gd name="connsiteY1732" fmla="*/ 192549 h 1172977"/>
              <a:gd name="connsiteX1733" fmla="*/ 181550 w 1152000"/>
              <a:gd name="connsiteY1733" fmla="*/ 217223 h 1172977"/>
              <a:gd name="connsiteX1734" fmla="*/ 175716 w 1152000"/>
              <a:gd name="connsiteY1734" fmla="*/ 223724 h 1172977"/>
              <a:gd name="connsiteX1735" fmla="*/ 181513 w 1152000"/>
              <a:gd name="connsiteY1735" fmla="*/ 217223 h 1172977"/>
              <a:gd name="connsiteX1736" fmla="*/ 203707 w 1152000"/>
              <a:gd name="connsiteY1736" fmla="*/ 192549 h 1172977"/>
              <a:gd name="connsiteX1737" fmla="*/ 116296 w 1152000"/>
              <a:gd name="connsiteY1737" fmla="*/ 188928 h 1172977"/>
              <a:gd name="connsiteX1738" fmla="*/ 111533 w 1152000"/>
              <a:gd name="connsiteY1738" fmla="*/ 194469 h 1172977"/>
              <a:gd name="connsiteX1739" fmla="*/ 110757 w 1152000"/>
              <a:gd name="connsiteY1739" fmla="*/ 195466 h 1172977"/>
              <a:gd name="connsiteX1740" fmla="*/ 110780 w 1152000"/>
              <a:gd name="connsiteY1740" fmla="*/ 195438 h 1172977"/>
              <a:gd name="connsiteX1741" fmla="*/ 111534 w 1152000"/>
              <a:gd name="connsiteY1741" fmla="*/ 194469 h 1172977"/>
              <a:gd name="connsiteX1742" fmla="*/ 116164 w 1152000"/>
              <a:gd name="connsiteY1742" fmla="*/ 189083 h 1172977"/>
              <a:gd name="connsiteX1743" fmla="*/ 270822 w 1152000"/>
              <a:gd name="connsiteY1743" fmla="*/ 186545 h 1172977"/>
              <a:gd name="connsiteX1744" fmla="*/ 266743 w 1152000"/>
              <a:gd name="connsiteY1744" fmla="*/ 189447 h 1172977"/>
              <a:gd name="connsiteX1745" fmla="*/ 260761 w 1152000"/>
              <a:gd name="connsiteY1745" fmla="*/ 193657 h 1172977"/>
              <a:gd name="connsiteX1746" fmla="*/ 259358 w 1152000"/>
              <a:gd name="connsiteY1746" fmla="*/ 194728 h 1172977"/>
              <a:gd name="connsiteX1747" fmla="*/ 260761 w 1152000"/>
              <a:gd name="connsiteY1747" fmla="*/ 193620 h 1172977"/>
              <a:gd name="connsiteX1748" fmla="*/ 266743 w 1152000"/>
              <a:gd name="connsiteY1748" fmla="*/ 189409 h 1172977"/>
              <a:gd name="connsiteX1749" fmla="*/ 812917 w 1152000"/>
              <a:gd name="connsiteY1749" fmla="*/ 183831 h 1172977"/>
              <a:gd name="connsiteX1750" fmla="*/ 820303 w 1152000"/>
              <a:gd name="connsiteY1750" fmla="*/ 189482 h 1172977"/>
              <a:gd name="connsiteX1751" fmla="*/ 834077 w 1152000"/>
              <a:gd name="connsiteY1751" fmla="*/ 199086 h 1172977"/>
              <a:gd name="connsiteX1752" fmla="*/ 842239 w 1152000"/>
              <a:gd name="connsiteY1752" fmla="*/ 204442 h 1172977"/>
              <a:gd name="connsiteX1753" fmla="*/ 850806 w 1152000"/>
              <a:gd name="connsiteY1753" fmla="*/ 210315 h 1172977"/>
              <a:gd name="connsiteX1754" fmla="*/ 850806 w 1152000"/>
              <a:gd name="connsiteY1754" fmla="*/ 210314 h 1172977"/>
              <a:gd name="connsiteX1755" fmla="*/ 842240 w 1152000"/>
              <a:gd name="connsiteY1755" fmla="*/ 204442 h 1172977"/>
              <a:gd name="connsiteX1756" fmla="*/ 834078 w 1152000"/>
              <a:gd name="connsiteY1756" fmla="*/ 199086 h 1172977"/>
              <a:gd name="connsiteX1757" fmla="*/ 820304 w 1152000"/>
              <a:gd name="connsiteY1757" fmla="*/ 189482 h 1172977"/>
              <a:gd name="connsiteX1758" fmla="*/ 814534 w 1152000"/>
              <a:gd name="connsiteY1758" fmla="*/ 185576 h 1172977"/>
              <a:gd name="connsiteX1759" fmla="*/ 812919 w 1152000"/>
              <a:gd name="connsiteY1759" fmla="*/ 183832 h 1172977"/>
              <a:gd name="connsiteX1760" fmla="*/ 284101 w 1152000"/>
              <a:gd name="connsiteY1760" fmla="*/ 181283 h 1172977"/>
              <a:gd name="connsiteX1761" fmla="*/ 241448 w 1152000"/>
              <a:gd name="connsiteY1761" fmla="*/ 220251 h 1172977"/>
              <a:gd name="connsiteX1762" fmla="*/ 284101 w 1152000"/>
              <a:gd name="connsiteY1762" fmla="*/ 181283 h 1172977"/>
              <a:gd name="connsiteX1763" fmla="*/ 278954 w 1152000"/>
              <a:gd name="connsiteY1763" fmla="*/ 180788 h 1172977"/>
              <a:gd name="connsiteX1764" fmla="*/ 278894 w 1152000"/>
              <a:gd name="connsiteY1764" fmla="*/ 180876 h 1172977"/>
              <a:gd name="connsiteX1765" fmla="*/ 270823 w 1152000"/>
              <a:gd name="connsiteY1765" fmla="*/ 186544 h 1172977"/>
              <a:gd name="connsiteX1766" fmla="*/ 278894 w 1152000"/>
              <a:gd name="connsiteY1766" fmla="*/ 180802 h 1172977"/>
              <a:gd name="connsiteX1767" fmla="*/ 227931 w 1152000"/>
              <a:gd name="connsiteY1767" fmla="*/ 170940 h 1172977"/>
              <a:gd name="connsiteX1768" fmla="*/ 216040 w 1152000"/>
              <a:gd name="connsiteY1768" fmla="*/ 180507 h 1172977"/>
              <a:gd name="connsiteX1769" fmla="*/ 210797 w 1152000"/>
              <a:gd name="connsiteY1769" fmla="*/ 185050 h 1172977"/>
              <a:gd name="connsiteX1770" fmla="*/ 216003 w 1152000"/>
              <a:gd name="connsiteY1770" fmla="*/ 180396 h 1172977"/>
              <a:gd name="connsiteX1771" fmla="*/ 237436 w 1152000"/>
              <a:gd name="connsiteY1771" fmla="*/ 170885 h 1172977"/>
              <a:gd name="connsiteX1772" fmla="*/ 227230 w 1152000"/>
              <a:gd name="connsiteY1772" fmla="*/ 181246 h 1172977"/>
              <a:gd name="connsiteX1773" fmla="*/ 209541 w 1152000"/>
              <a:gd name="connsiteY1773" fmla="*/ 198532 h 1172977"/>
              <a:gd name="connsiteX1774" fmla="*/ 200567 w 1152000"/>
              <a:gd name="connsiteY1774" fmla="*/ 207397 h 1172977"/>
              <a:gd name="connsiteX1775" fmla="*/ 191557 w 1152000"/>
              <a:gd name="connsiteY1775" fmla="*/ 216890 h 1172977"/>
              <a:gd name="connsiteX1776" fmla="*/ 186756 w 1152000"/>
              <a:gd name="connsiteY1776" fmla="*/ 221433 h 1172977"/>
              <a:gd name="connsiteX1777" fmla="*/ 184973 w 1152000"/>
              <a:gd name="connsiteY1777" fmla="*/ 219042 h 1172977"/>
              <a:gd name="connsiteX1778" fmla="*/ 185057 w 1152000"/>
              <a:gd name="connsiteY1778" fmla="*/ 218958 h 1172977"/>
              <a:gd name="connsiteX1779" fmla="*/ 199829 w 1152000"/>
              <a:gd name="connsiteY1779" fmla="*/ 203408 h 1172977"/>
              <a:gd name="connsiteX1780" fmla="*/ 215265 w 1152000"/>
              <a:gd name="connsiteY1780" fmla="*/ 188633 h 1172977"/>
              <a:gd name="connsiteX1781" fmla="*/ 218958 w 1152000"/>
              <a:gd name="connsiteY1781" fmla="*/ 184939 h 1172977"/>
              <a:gd name="connsiteX1782" fmla="*/ 223020 w 1152000"/>
              <a:gd name="connsiteY1782" fmla="*/ 181541 h 1172977"/>
              <a:gd name="connsiteX1783" fmla="*/ 231107 w 1152000"/>
              <a:gd name="connsiteY1783" fmla="*/ 174707 h 1172977"/>
              <a:gd name="connsiteX1784" fmla="*/ 237436 w 1152000"/>
              <a:gd name="connsiteY1784" fmla="*/ 170885 h 1172977"/>
              <a:gd name="connsiteX1785" fmla="*/ 185094 w 1152000"/>
              <a:gd name="connsiteY1785" fmla="*/ 163848 h 1172977"/>
              <a:gd name="connsiteX1786" fmla="*/ 185020 w 1152000"/>
              <a:gd name="connsiteY1786" fmla="*/ 163885 h 1172977"/>
              <a:gd name="connsiteX1787" fmla="*/ 174717 w 1152000"/>
              <a:gd name="connsiteY1787" fmla="*/ 172233 h 1172977"/>
              <a:gd name="connsiteX1788" fmla="*/ 175535 w 1152000"/>
              <a:gd name="connsiteY1788" fmla="*/ 171572 h 1172977"/>
              <a:gd name="connsiteX1789" fmla="*/ 185021 w 1152000"/>
              <a:gd name="connsiteY1789" fmla="*/ 163886 h 1172977"/>
              <a:gd name="connsiteX1790" fmla="*/ 185089 w 1152000"/>
              <a:gd name="connsiteY1790" fmla="*/ 163852 h 1172977"/>
              <a:gd name="connsiteX1791" fmla="*/ 906494 w 1152000"/>
              <a:gd name="connsiteY1791" fmla="*/ 163554 h 1172977"/>
              <a:gd name="connsiteX1792" fmla="*/ 914803 w 1152000"/>
              <a:gd name="connsiteY1792" fmla="*/ 170129 h 1172977"/>
              <a:gd name="connsiteX1793" fmla="*/ 921598 w 1152000"/>
              <a:gd name="connsiteY1793" fmla="*/ 175595 h 1172977"/>
              <a:gd name="connsiteX1794" fmla="*/ 914840 w 1152000"/>
              <a:gd name="connsiteY1794" fmla="*/ 170240 h 1172977"/>
              <a:gd name="connsiteX1795" fmla="*/ 148055 w 1152000"/>
              <a:gd name="connsiteY1795" fmla="*/ 156165 h 1172977"/>
              <a:gd name="connsiteX1796" fmla="*/ 128815 w 1152000"/>
              <a:gd name="connsiteY1796" fmla="*/ 177183 h 1172977"/>
              <a:gd name="connsiteX1797" fmla="*/ 127966 w 1152000"/>
              <a:gd name="connsiteY1797" fmla="*/ 178401 h 1172977"/>
              <a:gd name="connsiteX1798" fmla="*/ 128007 w 1152000"/>
              <a:gd name="connsiteY1798" fmla="*/ 178343 h 1172977"/>
              <a:gd name="connsiteX1799" fmla="*/ 128816 w 1152000"/>
              <a:gd name="connsiteY1799" fmla="*/ 177183 h 1172977"/>
              <a:gd name="connsiteX1800" fmla="*/ 144984 w 1152000"/>
              <a:gd name="connsiteY1800" fmla="*/ 159520 h 1172977"/>
              <a:gd name="connsiteX1801" fmla="*/ 257479 w 1152000"/>
              <a:gd name="connsiteY1801" fmla="*/ 155045 h 1172977"/>
              <a:gd name="connsiteX1802" fmla="*/ 253232 w 1152000"/>
              <a:gd name="connsiteY1802" fmla="*/ 158032 h 1172977"/>
              <a:gd name="connsiteX1803" fmla="*/ 250569 w 1152000"/>
              <a:gd name="connsiteY1803" fmla="*/ 159232 h 1172977"/>
              <a:gd name="connsiteX1804" fmla="*/ 253223 w 1152000"/>
              <a:gd name="connsiteY1804" fmla="*/ 158013 h 1172977"/>
              <a:gd name="connsiteX1805" fmla="*/ 275779 w 1152000"/>
              <a:gd name="connsiteY1805" fmla="*/ 150356 h 1172977"/>
              <a:gd name="connsiteX1806" fmla="*/ 273687 w 1152000"/>
              <a:gd name="connsiteY1806" fmla="*/ 152583 h 1172977"/>
              <a:gd name="connsiteX1807" fmla="*/ 278082 w 1152000"/>
              <a:gd name="connsiteY1807" fmla="*/ 151217 h 1172977"/>
              <a:gd name="connsiteX1808" fmla="*/ 278783 w 1152000"/>
              <a:gd name="connsiteY1808" fmla="*/ 153803 h 1172977"/>
              <a:gd name="connsiteX1809" fmla="*/ 261168 w 1152000"/>
              <a:gd name="connsiteY1809" fmla="*/ 167248 h 1172977"/>
              <a:gd name="connsiteX1810" fmla="*/ 252342 w 1152000"/>
              <a:gd name="connsiteY1810" fmla="*/ 174007 h 1172977"/>
              <a:gd name="connsiteX1811" fmla="*/ 243332 w 1152000"/>
              <a:gd name="connsiteY1811" fmla="*/ 181394 h 1172977"/>
              <a:gd name="connsiteX1812" fmla="*/ 225975 w 1152000"/>
              <a:gd name="connsiteY1812" fmla="*/ 194322 h 1172977"/>
              <a:gd name="connsiteX1813" fmla="*/ 219217 w 1152000"/>
              <a:gd name="connsiteY1813" fmla="*/ 197794 h 1172977"/>
              <a:gd name="connsiteX1814" fmla="*/ 225938 w 1152000"/>
              <a:gd name="connsiteY1814" fmla="*/ 190887 h 1172977"/>
              <a:gd name="connsiteX1815" fmla="*/ 240968 w 1152000"/>
              <a:gd name="connsiteY1815" fmla="*/ 177775 h 1172977"/>
              <a:gd name="connsiteX1816" fmla="*/ 231219 w 1152000"/>
              <a:gd name="connsiteY1816" fmla="*/ 184903 h 1172977"/>
              <a:gd name="connsiteX1817" fmla="*/ 224461 w 1152000"/>
              <a:gd name="connsiteY1817" fmla="*/ 190333 h 1172977"/>
              <a:gd name="connsiteX1818" fmla="*/ 219993 w 1152000"/>
              <a:gd name="connsiteY1818" fmla="*/ 194027 h 1172977"/>
              <a:gd name="connsiteX1819" fmla="*/ 230665 w 1152000"/>
              <a:gd name="connsiteY1819" fmla="*/ 183869 h 1172977"/>
              <a:gd name="connsiteX1820" fmla="*/ 241744 w 1152000"/>
              <a:gd name="connsiteY1820" fmla="*/ 174118 h 1172977"/>
              <a:gd name="connsiteX1821" fmla="*/ 265341 w 1152000"/>
              <a:gd name="connsiteY1821" fmla="*/ 156277 h 1172977"/>
              <a:gd name="connsiteX1822" fmla="*/ 275779 w 1152000"/>
              <a:gd name="connsiteY1822" fmla="*/ 150356 h 1172977"/>
              <a:gd name="connsiteX1823" fmla="*/ 809590 w 1152000"/>
              <a:gd name="connsiteY1823" fmla="*/ 150255 h 1172977"/>
              <a:gd name="connsiteX1824" fmla="*/ 810179 w 1152000"/>
              <a:gd name="connsiteY1824" fmla="*/ 150476 h 1172977"/>
              <a:gd name="connsiteX1825" fmla="*/ 817016 w 1152000"/>
              <a:gd name="connsiteY1825" fmla="*/ 153692 h 1172977"/>
              <a:gd name="connsiteX1826" fmla="*/ 201306 w 1152000"/>
              <a:gd name="connsiteY1826" fmla="*/ 149369 h 1172977"/>
              <a:gd name="connsiteX1827" fmla="*/ 194991 w 1152000"/>
              <a:gd name="connsiteY1827" fmla="*/ 155796 h 1172977"/>
              <a:gd name="connsiteX1828" fmla="*/ 194993 w 1152000"/>
              <a:gd name="connsiteY1828" fmla="*/ 155796 h 1172977"/>
              <a:gd name="connsiteX1829" fmla="*/ 200970 w 1152000"/>
              <a:gd name="connsiteY1829" fmla="*/ 149713 h 1172977"/>
              <a:gd name="connsiteX1830" fmla="*/ 806774 w 1152000"/>
              <a:gd name="connsiteY1830" fmla="*/ 149194 h 1172977"/>
              <a:gd name="connsiteX1831" fmla="*/ 808476 w 1152000"/>
              <a:gd name="connsiteY1831" fmla="*/ 149738 h 1172977"/>
              <a:gd name="connsiteX1832" fmla="*/ 809590 w 1152000"/>
              <a:gd name="connsiteY1832" fmla="*/ 150254 h 1172977"/>
              <a:gd name="connsiteX1833" fmla="*/ 806673 w 1152000"/>
              <a:gd name="connsiteY1833" fmla="*/ 149161 h 1172977"/>
              <a:gd name="connsiteX1834" fmla="*/ 806695 w 1152000"/>
              <a:gd name="connsiteY1834" fmla="*/ 149168 h 1172977"/>
              <a:gd name="connsiteX1835" fmla="*/ 807748 w 1152000"/>
              <a:gd name="connsiteY1835" fmla="*/ 150219 h 1172977"/>
              <a:gd name="connsiteX1836" fmla="*/ 806673 w 1152000"/>
              <a:gd name="connsiteY1836" fmla="*/ 149161 h 1172977"/>
              <a:gd name="connsiteX1837" fmla="*/ 796272 w 1152000"/>
              <a:gd name="connsiteY1837" fmla="*/ 147671 h 1172977"/>
              <a:gd name="connsiteX1838" fmla="*/ 799144 w 1152000"/>
              <a:gd name="connsiteY1838" fmla="*/ 148447 h 1172977"/>
              <a:gd name="connsiteX1839" fmla="*/ 795451 w 1152000"/>
              <a:gd name="connsiteY1839" fmla="*/ 148114 h 1172977"/>
              <a:gd name="connsiteX1840" fmla="*/ 796272 w 1152000"/>
              <a:gd name="connsiteY1840" fmla="*/ 147671 h 1172977"/>
              <a:gd name="connsiteX1841" fmla="*/ 266523 w 1152000"/>
              <a:gd name="connsiteY1841" fmla="*/ 147560 h 1172977"/>
              <a:gd name="connsiteX1842" fmla="*/ 261168 w 1152000"/>
              <a:gd name="connsiteY1842" fmla="*/ 152473 h 1172977"/>
              <a:gd name="connsiteX1843" fmla="*/ 257480 w 1152000"/>
              <a:gd name="connsiteY1843" fmla="*/ 155045 h 1172977"/>
              <a:gd name="connsiteX1844" fmla="*/ 261242 w 1152000"/>
              <a:gd name="connsiteY1844" fmla="*/ 152399 h 1172977"/>
              <a:gd name="connsiteX1845" fmla="*/ 787215 w 1152000"/>
              <a:gd name="connsiteY1845" fmla="*/ 146821 h 1172977"/>
              <a:gd name="connsiteX1846" fmla="*/ 786624 w 1152000"/>
              <a:gd name="connsiteY1846" fmla="*/ 147075 h 1172977"/>
              <a:gd name="connsiteX1847" fmla="*/ 786589 w 1152000"/>
              <a:gd name="connsiteY1847" fmla="*/ 147061 h 1172977"/>
              <a:gd name="connsiteX1848" fmla="*/ 783477 w 1152000"/>
              <a:gd name="connsiteY1848" fmla="*/ 145804 h 1172977"/>
              <a:gd name="connsiteX1849" fmla="*/ 786589 w 1152000"/>
              <a:gd name="connsiteY1849" fmla="*/ 147061 h 1172977"/>
              <a:gd name="connsiteX1850" fmla="*/ 786564 w 1152000"/>
              <a:gd name="connsiteY1850" fmla="*/ 147071 h 1172977"/>
              <a:gd name="connsiteX1851" fmla="*/ 786111 w 1152000"/>
              <a:gd name="connsiteY1851" fmla="*/ 144563 h 1172977"/>
              <a:gd name="connsiteX1852" fmla="*/ 788972 w 1152000"/>
              <a:gd name="connsiteY1852" fmla="*/ 145526 h 1172977"/>
              <a:gd name="connsiteX1853" fmla="*/ 795266 w 1152000"/>
              <a:gd name="connsiteY1853" fmla="*/ 148113 h 1172977"/>
              <a:gd name="connsiteX1854" fmla="*/ 785794 w 1152000"/>
              <a:gd name="connsiteY1854" fmla="*/ 144456 h 1172977"/>
              <a:gd name="connsiteX1855" fmla="*/ 785827 w 1152000"/>
              <a:gd name="connsiteY1855" fmla="*/ 144467 h 1172977"/>
              <a:gd name="connsiteX1856" fmla="*/ 785835 w 1152000"/>
              <a:gd name="connsiteY1856" fmla="*/ 144457 h 1172977"/>
              <a:gd name="connsiteX1857" fmla="*/ 786110 w 1152000"/>
              <a:gd name="connsiteY1857" fmla="*/ 144564 h 1172977"/>
              <a:gd name="connsiteX1858" fmla="*/ 785826 w 1152000"/>
              <a:gd name="connsiteY1858" fmla="*/ 144468 h 1172977"/>
              <a:gd name="connsiteX1859" fmla="*/ 785295 w 1152000"/>
              <a:gd name="connsiteY1859" fmla="*/ 145121 h 1172977"/>
              <a:gd name="connsiteX1860" fmla="*/ 785794 w 1152000"/>
              <a:gd name="connsiteY1860" fmla="*/ 144456 h 1172977"/>
              <a:gd name="connsiteX1861" fmla="*/ 360296 w 1152000"/>
              <a:gd name="connsiteY1861" fmla="*/ 142032 h 1172977"/>
              <a:gd name="connsiteX1862" fmla="*/ 358141 w 1152000"/>
              <a:gd name="connsiteY1862" fmla="*/ 143128 h 1172977"/>
              <a:gd name="connsiteX1863" fmla="*/ 346546 w 1152000"/>
              <a:gd name="connsiteY1863" fmla="*/ 148557 h 1172977"/>
              <a:gd name="connsiteX1864" fmla="*/ 358105 w 1152000"/>
              <a:gd name="connsiteY1864" fmla="*/ 143128 h 1172977"/>
              <a:gd name="connsiteX1865" fmla="*/ 664967 w 1152000"/>
              <a:gd name="connsiteY1865" fmla="*/ 141603 h 1172977"/>
              <a:gd name="connsiteX1866" fmla="*/ 663984 w 1152000"/>
              <a:gd name="connsiteY1866" fmla="*/ 142055 h 1172977"/>
              <a:gd name="connsiteX1867" fmla="*/ 663985 w 1152000"/>
              <a:gd name="connsiteY1867" fmla="*/ 142055 h 1172977"/>
              <a:gd name="connsiteX1868" fmla="*/ 664967 w 1152000"/>
              <a:gd name="connsiteY1868" fmla="*/ 141604 h 1172977"/>
              <a:gd name="connsiteX1869" fmla="*/ 668625 w 1152000"/>
              <a:gd name="connsiteY1869" fmla="*/ 139465 h 1172977"/>
              <a:gd name="connsiteX1870" fmla="*/ 664870 w 1152000"/>
              <a:gd name="connsiteY1870" fmla="*/ 139654 h 1172977"/>
              <a:gd name="connsiteX1871" fmla="*/ 663984 w 1152000"/>
              <a:gd name="connsiteY1871" fmla="*/ 140762 h 1172977"/>
              <a:gd name="connsiteX1872" fmla="*/ 663985 w 1152000"/>
              <a:gd name="connsiteY1872" fmla="*/ 140762 h 1172977"/>
              <a:gd name="connsiteX1873" fmla="*/ 664870 w 1152000"/>
              <a:gd name="connsiteY1873" fmla="*/ 139655 h 1172977"/>
              <a:gd name="connsiteX1874" fmla="*/ 668628 w 1152000"/>
              <a:gd name="connsiteY1874" fmla="*/ 139466 h 1172977"/>
              <a:gd name="connsiteX1875" fmla="*/ 875475 w 1152000"/>
              <a:gd name="connsiteY1875" fmla="*/ 139137 h 1172977"/>
              <a:gd name="connsiteX1876" fmla="*/ 875520 w 1152000"/>
              <a:gd name="connsiteY1876" fmla="*/ 139184 h 1172977"/>
              <a:gd name="connsiteX1877" fmla="*/ 876805 w 1152000"/>
              <a:gd name="connsiteY1877" fmla="*/ 140499 h 1172977"/>
              <a:gd name="connsiteX1878" fmla="*/ 879574 w 1152000"/>
              <a:gd name="connsiteY1878" fmla="*/ 142831 h 1172977"/>
              <a:gd name="connsiteX1879" fmla="*/ 876749 w 1152000"/>
              <a:gd name="connsiteY1879" fmla="*/ 140555 h 1172977"/>
              <a:gd name="connsiteX1880" fmla="*/ 875515 w 1152000"/>
              <a:gd name="connsiteY1880" fmla="*/ 139182 h 1172977"/>
              <a:gd name="connsiteX1881" fmla="*/ 768787 w 1152000"/>
              <a:gd name="connsiteY1881" fmla="*/ 139027 h 1172977"/>
              <a:gd name="connsiteX1882" fmla="*/ 774142 w 1152000"/>
              <a:gd name="connsiteY1882" fmla="*/ 141723 h 1172977"/>
              <a:gd name="connsiteX1883" fmla="*/ 780014 w 1152000"/>
              <a:gd name="connsiteY1883" fmla="*/ 144383 h 1172977"/>
              <a:gd name="connsiteX1884" fmla="*/ 783477 w 1152000"/>
              <a:gd name="connsiteY1884" fmla="*/ 145803 h 1172977"/>
              <a:gd name="connsiteX1885" fmla="*/ 780050 w 1152000"/>
              <a:gd name="connsiteY1885" fmla="*/ 144420 h 1172977"/>
              <a:gd name="connsiteX1886" fmla="*/ 774105 w 1152000"/>
              <a:gd name="connsiteY1886" fmla="*/ 141723 h 1172977"/>
              <a:gd name="connsiteX1887" fmla="*/ 768787 w 1152000"/>
              <a:gd name="connsiteY1887" fmla="*/ 139027 h 1172977"/>
              <a:gd name="connsiteX1888" fmla="*/ 367264 w 1152000"/>
              <a:gd name="connsiteY1888" fmla="*/ 138473 h 1172977"/>
              <a:gd name="connsiteX1889" fmla="*/ 364605 w 1152000"/>
              <a:gd name="connsiteY1889" fmla="*/ 139877 h 1172977"/>
              <a:gd name="connsiteX1890" fmla="*/ 360297 w 1152000"/>
              <a:gd name="connsiteY1890" fmla="*/ 142032 h 1172977"/>
              <a:gd name="connsiteX1891" fmla="*/ 364605 w 1152000"/>
              <a:gd name="connsiteY1891" fmla="*/ 139840 h 1172977"/>
              <a:gd name="connsiteX1892" fmla="*/ 371954 w 1152000"/>
              <a:gd name="connsiteY1892" fmla="*/ 136294 h 1172977"/>
              <a:gd name="connsiteX1893" fmla="*/ 368261 w 1152000"/>
              <a:gd name="connsiteY1893" fmla="*/ 138067 h 1172977"/>
              <a:gd name="connsiteX1894" fmla="*/ 368261 w 1152000"/>
              <a:gd name="connsiteY1894" fmla="*/ 138030 h 1172977"/>
              <a:gd name="connsiteX1895" fmla="*/ 357952 w 1152000"/>
              <a:gd name="connsiteY1895" fmla="*/ 134985 h 1172977"/>
              <a:gd name="connsiteX1896" fmla="*/ 359434 w 1152000"/>
              <a:gd name="connsiteY1896" fmla="*/ 135925 h 1172977"/>
              <a:gd name="connsiteX1897" fmla="*/ 359422 w 1152000"/>
              <a:gd name="connsiteY1897" fmla="*/ 135954 h 1172977"/>
              <a:gd name="connsiteX1898" fmla="*/ 357920 w 1152000"/>
              <a:gd name="connsiteY1898" fmla="*/ 135002 h 1172977"/>
              <a:gd name="connsiteX1899" fmla="*/ 660550 w 1152000"/>
              <a:gd name="connsiteY1899" fmla="*/ 134817 h 1172977"/>
              <a:gd name="connsiteX1900" fmla="*/ 673586 w 1152000"/>
              <a:gd name="connsiteY1900" fmla="*/ 138141 h 1172977"/>
              <a:gd name="connsiteX1901" fmla="*/ 691459 w 1152000"/>
              <a:gd name="connsiteY1901" fmla="*/ 141835 h 1172977"/>
              <a:gd name="connsiteX1902" fmla="*/ 711286 w 1152000"/>
              <a:gd name="connsiteY1902" fmla="*/ 151399 h 1172977"/>
              <a:gd name="connsiteX1903" fmla="*/ 711290 w 1152000"/>
              <a:gd name="connsiteY1903" fmla="*/ 151400 h 1172977"/>
              <a:gd name="connsiteX1904" fmla="*/ 691459 w 1152000"/>
              <a:gd name="connsiteY1904" fmla="*/ 141834 h 1172977"/>
              <a:gd name="connsiteX1905" fmla="*/ 673586 w 1152000"/>
              <a:gd name="connsiteY1905" fmla="*/ 138140 h 1172977"/>
              <a:gd name="connsiteX1906" fmla="*/ 660556 w 1152000"/>
              <a:gd name="connsiteY1906" fmla="*/ 134817 h 1172977"/>
              <a:gd name="connsiteX1907" fmla="*/ 867226 w 1152000"/>
              <a:gd name="connsiteY1907" fmla="*/ 132957 h 1172977"/>
              <a:gd name="connsiteX1908" fmla="*/ 877847 w 1152000"/>
              <a:gd name="connsiteY1908" fmla="*/ 140087 h 1172977"/>
              <a:gd name="connsiteX1909" fmla="*/ 878009 w 1152000"/>
              <a:gd name="connsiteY1909" fmla="*/ 140196 h 1172977"/>
              <a:gd name="connsiteX1910" fmla="*/ 877972 w 1152000"/>
              <a:gd name="connsiteY1910" fmla="*/ 140196 h 1172977"/>
              <a:gd name="connsiteX1911" fmla="*/ 877761 w 1152000"/>
              <a:gd name="connsiteY1911" fmla="*/ 140054 h 1172977"/>
              <a:gd name="connsiteX1912" fmla="*/ 607626 w 1152000"/>
              <a:gd name="connsiteY1912" fmla="*/ 130088 h 1172977"/>
              <a:gd name="connsiteX1913" fmla="*/ 605748 w 1152000"/>
              <a:gd name="connsiteY1913" fmla="*/ 131085 h 1172977"/>
              <a:gd name="connsiteX1914" fmla="*/ 605749 w 1152000"/>
              <a:gd name="connsiteY1914" fmla="*/ 131086 h 1172977"/>
              <a:gd name="connsiteX1915" fmla="*/ 607627 w 1152000"/>
              <a:gd name="connsiteY1915" fmla="*/ 130089 h 1172977"/>
              <a:gd name="connsiteX1916" fmla="*/ 439865 w 1152000"/>
              <a:gd name="connsiteY1916" fmla="*/ 130015 h 1172977"/>
              <a:gd name="connsiteX1917" fmla="*/ 430042 w 1152000"/>
              <a:gd name="connsiteY1917" fmla="*/ 135002 h 1172977"/>
              <a:gd name="connsiteX1918" fmla="*/ 439865 w 1152000"/>
              <a:gd name="connsiteY1918" fmla="*/ 130015 h 1172977"/>
              <a:gd name="connsiteX1919" fmla="*/ 541197 w 1152000"/>
              <a:gd name="connsiteY1919" fmla="*/ 128427 h 1172977"/>
              <a:gd name="connsiteX1920" fmla="*/ 541343 w 1152000"/>
              <a:gd name="connsiteY1920" fmla="*/ 128573 h 1172977"/>
              <a:gd name="connsiteX1921" fmla="*/ 541344 w 1152000"/>
              <a:gd name="connsiteY1921" fmla="*/ 128573 h 1172977"/>
              <a:gd name="connsiteX1922" fmla="*/ 541198 w 1152000"/>
              <a:gd name="connsiteY1922" fmla="*/ 128427 h 1172977"/>
              <a:gd name="connsiteX1923" fmla="*/ 536839 w 1152000"/>
              <a:gd name="connsiteY1923" fmla="*/ 126874 h 1172977"/>
              <a:gd name="connsiteX1924" fmla="*/ 516676 w 1152000"/>
              <a:gd name="connsiteY1924" fmla="*/ 129423 h 1172977"/>
              <a:gd name="connsiteX1925" fmla="*/ 511018 w 1152000"/>
              <a:gd name="connsiteY1925" fmla="*/ 130763 h 1172977"/>
              <a:gd name="connsiteX1926" fmla="*/ 511020 w 1152000"/>
              <a:gd name="connsiteY1926" fmla="*/ 130764 h 1172977"/>
              <a:gd name="connsiteX1927" fmla="*/ 516676 w 1152000"/>
              <a:gd name="connsiteY1927" fmla="*/ 129424 h 1172977"/>
              <a:gd name="connsiteX1928" fmla="*/ 536839 w 1152000"/>
              <a:gd name="connsiteY1928" fmla="*/ 126875 h 1172977"/>
              <a:gd name="connsiteX1929" fmla="*/ 552527 w 1152000"/>
              <a:gd name="connsiteY1929" fmla="*/ 126875 h 1172977"/>
              <a:gd name="connsiteX1930" fmla="*/ 552534 w 1152000"/>
              <a:gd name="connsiteY1930" fmla="*/ 126874 h 1172977"/>
              <a:gd name="connsiteX1931" fmla="*/ 536839 w 1152000"/>
              <a:gd name="connsiteY1931" fmla="*/ 126874 h 1172977"/>
              <a:gd name="connsiteX1932" fmla="*/ 612213 w 1152000"/>
              <a:gd name="connsiteY1932" fmla="*/ 126447 h 1172977"/>
              <a:gd name="connsiteX1933" fmla="*/ 606966 w 1152000"/>
              <a:gd name="connsiteY1933" fmla="*/ 127022 h 1172977"/>
              <a:gd name="connsiteX1934" fmla="*/ 605416 w 1152000"/>
              <a:gd name="connsiteY1934" fmla="*/ 129091 h 1172977"/>
              <a:gd name="connsiteX1935" fmla="*/ 605417 w 1152000"/>
              <a:gd name="connsiteY1935" fmla="*/ 129091 h 1172977"/>
              <a:gd name="connsiteX1936" fmla="*/ 606966 w 1152000"/>
              <a:gd name="connsiteY1936" fmla="*/ 127023 h 1172977"/>
              <a:gd name="connsiteX1937" fmla="*/ 612214 w 1152000"/>
              <a:gd name="connsiteY1937" fmla="*/ 126448 h 1172977"/>
              <a:gd name="connsiteX1938" fmla="*/ 667234 w 1152000"/>
              <a:gd name="connsiteY1938" fmla="*/ 126173 h 1172977"/>
              <a:gd name="connsiteX1939" fmla="*/ 687360 w 1152000"/>
              <a:gd name="connsiteY1939" fmla="*/ 134964 h 1172977"/>
              <a:gd name="connsiteX1940" fmla="*/ 692417 w 1152000"/>
              <a:gd name="connsiteY1940" fmla="*/ 137845 h 1172977"/>
              <a:gd name="connsiteX1941" fmla="*/ 692419 w 1152000"/>
              <a:gd name="connsiteY1941" fmla="*/ 137845 h 1172977"/>
              <a:gd name="connsiteX1942" fmla="*/ 687360 w 1152000"/>
              <a:gd name="connsiteY1942" fmla="*/ 134963 h 1172977"/>
              <a:gd name="connsiteX1943" fmla="*/ 674361 w 1152000"/>
              <a:gd name="connsiteY1943" fmla="*/ 129875 h 1172977"/>
              <a:gd name="connsiteX1944" fmla="*/ 667236 w 1152000"/>
              <a:gd name="connsiteY1944" fmla="*/ 126173 h 1172977"/>
              <a:gd name="connsiteX1945" fmla="*/ 290674 w 1152000"/>
              <a:gd name="connsiteY1945" fmla="*/ 125581 h 1172977"/>
              <a:gd name="connsiteX1946" fmla="*/ 259543 w 1152000"/>
              <a:gd name="connsiteY1946" fmla="*/ 146451 h 1172977"/>
              <a:gd name="connsiteX1947" fmla="*/ 290674 w 1152000"/>
              <a:gd name="connsiteY1947" fmla="*/ 125581 h 1172977"/>
              <a:gd name="connsiteX1948" fmla="*/ 233435 w 1152000"/>
              <a:gd name="connsiteY1948" fmla="*/ 125176 h 1172977"/>
              <a:gd name="connsiteX1949" fmla="*/ 233434 w 1152000"/>
              <a:gd name="connsiteY1949" fmla="*/ 125176 h 1172977"/>
              <a:gd name="connsiteX1950" fmla="*/ 233729 w 1152000"/>
              <a:gd name="connsiteY1950" fmla="*/ 126985 h 1172977"/>
              <a:gd name="connsiteX1951" fmla="*/ 233730 w 1152000"/>
              <a:gd name="connsiteY1951" fmla="*/ 126985 h 1172977"/>
              <a:gd name="connsiteX1952" fmla="*/ 233434 w 1152000"/>
              <a:gd name="connsiteY1952" fmla="*/ 125138 h 1172977"/>
              <a:gd name="connsiteX1953" fmla="*/ 224423 w 1152000"/>
              <a:gd name="connsiteY1953" fmla="*/ 131639 h 1172977"/>
              <a:gd name="connsiteX1954" fmla="*/ 224843 w 1152000"/>
              <a:gd name="connsiteY1954" fmla="*/ 131338 h 1172977"/>
              <a:gd name="connsiteX1955" fmla="*/ 233434 w 1152000"/>
              <a:gd name="connsiteY1955" fmla="*/ 125139 h 1172977"/>
              <a:gd name="connsiteX1956" fmla="*/ 412825 w 1152000"/>
              <a:gd name="connsiteY1956" fmla="*/ 123417 h 1172977"/>
              <a:gd name="connsiteX1957" fmla="*/ 412092 w 1152000"/>
              <a:gd name="connsiteY1957" fmla="*/ 123971 h 1172977"/>
              <a:gd name="connsiteX1958" fmla="*/ 409177 w 1152000"/>
              <a:gd name="connsiteY1958" fmla="*/ 125323 h 1172977"/>
              <a:gd name="connsiteX1959" fmla="*/ 395145 w 1152000"/>
              <a:gd name="connsiteY1959" fmla="*/ 123403 h 1172977"/>
              <a:gd name="connsiteX1960" fmla="*/ 395145 w 1152000"/>
              <a:gd name="connsiteY1960" fmla="*/ 123502 h 1172977"/>
              <a:gd name="connsiteX1961" fmla="*/ 395145 w 1152000"/>
              <a:gd name="connsiteY1961" fmla="*/ 125287 h 1172977"/>
              <a:gd name="connsiteX1962" fmla="*/ 390270 w 1152000"/>
              <a:gd name="connsiteY1962" fmla="*/ 127245 h 1172977"/>
              <a:gd name="connsiteX1963" fmla="*/ 385507 w 1152000"/>
              <a:gd name="connsiteY1963" fmla="*/ 129424 h 1172977"/>
              <a:gd name="connsiteX1964" fmla="*/ 377862 w 1152000"/>
              <a:gd name="connsiteY1964" fmla="*/ 133376 h 1172977"/>
              <a:gd name="connsiteX1965" fmla="*/ 371880 w 1152000"/>
              <a:gd name="connsiteY1965" fmla="*/ 136183 h 1172977"/>
              <a:gd name="connsiteX1966" fmla="*/ 368667 w 1152000"/>
              <a:gd name="connsiteY1966" fmla="*/ 136885 h 1172977"/>
              <a:gd name="connsiteX1967" fmla="*/ 357995 w 1152000"/>
              <a:gd name="connsiteY1967" fmla="*/ 140837 h 1172977"/>
              <a:gd name="connsiteX1968" fmla="*/ 356628 w 1152000"/>
              <a:gd name="connsiteY1968" fmla="*/ 141170 h 1172977"/>
              <a:gd name="connsiteX1969" fmla="*/ 358929 w 1152000"/>
              <a:gd name="connsiteY1969" fmla="*/ 137144 h 1172977"/>
              <a:gd name="connsiteX1970" fmla="*/ 359423 w 1152000"/>
              <a:gd name="connsiteY1970" fmla="*/ 135954 h 1172977"/>
              <a:gd name="connsiteX1971" fmla="*/ 359435 w 1152000"/>
              <a:gd name="connsiteY1971" fmla="*/ 135962 h 1172977"/>
              <a:gd name="connsiteX1972" fmla="*/ 365824 w 1152000"/>
              <a:gd name="connsiteY1972" fmla="*/ 133229 h 1172977"/>
              <a:gd name="connsiteX1973" fmla="*/ 371104 w 1152000"/>
              <a:gd name="connsiteY1973" fmla="*/ 131529 h 1172977"/>
              <a:gd name="connsiteX1974" fmla="*/ 388166 w 1152000"/>
              <a:gd name="connsiteY1974" fmla="*/ 124437 h 1172977"/>
              <a:gd name="connsiteX1975" fmla="*/ 395145 w 1152000"/>
              <a:gd name="connsiteY1975" fmla="*/ 123403 h 1172977"/>
              <a:gd name="connsiteX1976" fmla="*/ 412648 w 1152000"/>
              <a:gd name="connsiteY1976" fmla="*/ 122517 h 1172977"/>
              <a:gd name="connsiteX1977" fmla="*/ 413004 w 1152000"/>
              <a:gd name="connsiteY1977" fmla="*/ 123284 h 1172977"/>
              <a:gd name="connsiteX1978" fmla="*/ 412966 w 1152000"/>
              <a:gd name="connsiteY1978" fmla="*/ 123311 h 1172977"/>
              <a:gd name="connsiteX1979" fmla="*/ 412977 w 1152000"/>
              <a:gd name="connsiteY1979" fmla="*/ 123338 h 1172977"/>
              <a:gd name="connsiteX1980" fmla="*/ 412826 w 1152000"/>
              <a:gd name="connsiteY1980" fmla="*/ 123417 h 1172977"/>
              <a:gd name="connsiteX1981" fmla="*/ 412965 w 1152000"/>
              <a:gd name="connsiteY1981" fmla="*/ 123312 h 1172977"/>
              <a:gd name="connsiteX1982" fmla="*/ 726187 w 1152000"/>
              <a:gd name="connsiteY1982" fmla="*/ 121010 h 1172977"/>
              <a:gd name="connsiteX1983" fmla="*/ 731333 w 1152000"/>
              <a:gd name="connsiteY1983" fmla="*/ 122337 h 1172977"/>
              <a:gd name="connsiteX1984" fmla="*/ 738063 w 1152000"/>
              <a:gd name="connsiteY1984" fmla="*/ 124031 h 1172977"/>
              <a:gd name="connsiteX1985" fmla="*/ 731295 w 1152000"/>
              <a:gd name="connsiteY1985" fmla="*/ 122337 h 1172977"/>
              <a:gd name="connsiteX1986" fmla="*/ 230258 w 1152000"/>
              <a:gd name="connsiteY1986" fmla="*/ 119709 h 1172977"/>
              <a:gd name="connsiteX1987" fmla="*/ 230184 w 1152000"/>
              <a:gd name="connsiteY1987" fmla="*/ 119746 h 1172977"/>
              <a:gd name="connsiteX1988" fmla="*/ 219179 w 1152000"/>
              <a:gd name="connsiteY1988" fmla="*/ 128869 h 1172977"/>
              <a:gd name="connsiteX1989" fmla="*/ 219181 w 1152000"/>
              <a:gd name="connsiteY1989" fmla="*/ 128868 h 1172977"/>
              <a:gd name="connsiteX1990" fmla="*/ 224017 w 1152000"/>
              <a:gd name="connsiteY1990" fmla="*/ 126838 h 1172977"/>
              <a:gd name="connsiteX1991" fmla="*/ 219181 w 1152000"/>
              <a:gd name="connsiteY1991" fmla="*/ 128868 h 1172977"/>
              <a:gd name="connsiteX1992" fmla="*/ 219179 w 1152000"/>
              <a:gd name="connsiteY1992" fmla="*/ 128869 h 1172977"/>
              <a:gd name="connsiteX1993" fmla="*/ 219594 w 1152000"/>
              <a:gd name="connsiteY1993" fmla="*/ 128525 h 1172977"/>
              <a:gd name="connsiteX1994" fmla="*/ 230185 w 1152000"/>
              <a:gd name="connsiteY1994" fmla="*/ 119746 h 1172977"/>
              <a:gd name="connsiteX1995" fmla="*/ 230256 w 1152000"/>
              <a:gd name="connsiteY1995" fmla="*/ 119710 h 1172977"/>
              <a:gd name="connsiteX1996" fmla="*/ 719563 w 1152000"/>
              <a:gd name="connsiteY1996" fmla="*/ 119339 h 1172977"/>
              <a:gd name="connsiteX1997" fmla="*/ 721040 w 1152000"/>
              <a:gd name="connsiteY1997" fmla="*/ 119672 h 1172977"/>
              <a:gd name="connsiteX1998" fmla="*/ 726188 w 1152000"/>
              <a:gd name="connsiteY1998" fmla="*/ 121009 h 1172977"/>
              <a:gd name="connsiteX1999" fmla="*/ 721003 w 1152000"/>
              <a:gd name="connsiteY1999" fmla="*/ 119672 h 1172977"/>
              <a:gd name="connsiteX2000" fmla="*/ 771207 w 1152000"/>
              <a:gd name="connsiteY2000" fmla="*/ 118725 h 1172977"/>
              <a:gd name="connsiteX2001" fmla="*/ 776142 w 1152000"/>
              <a:gd name="connsiteY2001" fmla="*/ 120273 h 1172977"/>
              <a:gd name="connsiteX2002" fmla="*/ 786034 w 1152000"/>
              <a:gd name="connsiteY2002" fmla="*/ 123662 h 1172977"/>
              <a:gd name="connsiteX2003" fmla="*/ 776133 w 1152000"/>
              <a:gd name="connsiteY2003" fmla="*/ 120273 h 1172977"/>
              <a:gd name="connsiteX2004" fmla="*/ 321177 w 1152000"/>
              <a:gd name="connsiteY2004" fmla="*/ 117344 h 1172977"/>
              <a:gd name="connsiteX2005" fmla="*/ 311539 w 1152000"/>
              <a:gd name="connsiteY2005" fmla="*/ 122922 h 1172977"/>
              <a:gd name="connsiteX2006" fmla="*/ 311502 w 1152000"/>
              <a:gd name="connsiteY2006" fmla="*/ 122922 h 1172977"/>
              <a:gd name="connsiteX2007" fmla="*/ 321177 w 1152000"/>
              <a:gd name="connsiteY2007" fmla="*/ 117344 h 1172977"/>
              <a:gd name="connsiteX2008" fmla="*/ 304891 w 1152000"/>
              <a:gd name="connsiteY2008" fmla="*/ 116975 h 1172977"/>
              <a:gd name="connsiteX2009" fmla="*/ 295991 w 1152000"/>
              <a:gd name="connsiteY2009" fmla="*/ 122221 h 1172977"/>
              <a:gd name="connsiteX2010" fmla="*/ 290673 w 1152000"/>
              <a:gd name="connsiteY2010" fmla="*/ 125581 h 1172977"/>
              <a:gd name="connsiteX2011" fmla="*/ 295954 w 1152000"/>
              <a:gd name="connsiteY2011" fmla="*/ 122221 h 1172977"/>
              <a:gd name="connsiteX2012" fmla="*/ 304891 w 1152000"/>
              <a:gd name="connsiteY2012" fmla="*/ 116975 h 1172977"/>
              <a:gd name="connsiteX2013" fmla="*/ 584660 w 1152000"/>
              <a:gd name="connsiteY2013" fmla="*/ 116864 h 1172977"/>
              <a:gd name="connsiteX2014" fmla="*/ 561360 w 1152000"/>
              <a:gd name="connsiteY2014" fmla="*/ 118194 h 1172977"/>
              <a:gd name="connsiteX2015" fmla="*/ 547512 w 1152000"/>
              <a:gd name="connsiteY2015" fmla="*/ 119598 h 1172977"/>
              <a:gd name="connsiteX2016" fmla="*/ 533700 w 1152000"/>
              <a:gd name="connsiteY2016" fmla="*/ 121186 h 1172977"/>
              <a:gd name="connsiteX2017" fmla="*/ 533700 w 1152000"/>
              <a:gd name="connsiteY2017" fmla="*/ 121187 h 1172977"/>
              <a:gd name="connsiteX2018" fmla="*/ 547512 w 1152000"/>
              <a:gd name="connsiteY2018" fmla="*/ 119599 h 1172977"/>
              <a:gd name="connsiteX2019" fmla="*/ 561360 w 1152000"/>
              <a:gd name="connsiteY2019" fmla="*/ 118195 h 1172977"/>
              <a:gd name="connsiteX2020" fmla="*/ 584662 w 1152000"/>
              <a:gd name="connsiteY2020" fmla="*/ 116865 h 1172977"/>
              <a:gd name="connsiteX2021" fmla="*/ 764171 w 1152000"/>
              <a:gd name="connsiteY2021" fmla="*/ 116053 h 1172977"/>
              <a:gd name="connsiteX2022" fmla="*/ 764221 w 1152000"/>
              <a:gd name="connsiteY2022" fmla="*/ 116072 h 1172977"/>
              <a:gd name="connsiteX2023" fmla="*/ 764753 w 1152000"/>
              <a:gd name="connsiteY2023" fmla="*/ 116870 h 1172977"/>
              <a:gd name="connsiteX2024" fmla="*/ 764748 w 1152000"/>
              <a:gd name="connsiteY2024" fmla="*/ 116869 h 1172977"/>
              <a:gd name="connsiteX2025" fmla="*/ 764748 w 1152000"/>
              <a:gd name="connsiteY2025" fmla="*/ 116869 h 1172977"/>
              <a:gd name="connsiteX2026" fmla="*/ 762917 w 1152000"/>
              <a:gd name="connsiteY2026" fmla="*/ 116606 h 1172977"/>
              <a:gd name="connsiteX2027" fmla="*/ 764747 w 1152000"/>
              <a:gd name="connsiteY2027" fmla="*/ 116868 h 1172977"/>
              <a:gd name="connsiteX2028" fmla="*/ 764210 w 1152000"/>
              <a:gd name="connsiteY2028" fmla="*/ 116052 h 1172977"/>
              <a:gd name="connsiteX2029" fmla="*/ 771115 w 1152000"/>
              <a:gd name="connsiteY2029" fmla="*/ 118696 h 1172977"/>
              <a:gd name="connsiteX2030" fmla="*/ 764222 w 1152000"/>
              <a:gd name="connsiteY2030" fmla="*/ 116071 h 1172977"/>
              <a:gd name="connsiteX2031" fmla="*/ 372877 w 1152000"/>
              <a:gd name="connsiteY2031" fmla="*/ 115720 h 1172977"/>
              <a:gd name="connsiteX2032" fmla="*/ 374687 w 1152000"/>
              <a:gd name="connsiteY2032" fmla="*/ 121815 h 1172977"/>
              <a:gd name="connsiteX2033" fmla="*/ 374687 w 1152000"/>
              <a:gd name="connsiteY2033" fmla="*/ 122923 h 1172977"/>
              <a:gd name="connsiteX2034" fmla="*/ 382478 w 1152000"/>
              <a:gd name="connsiteY2034" fmla="*/ 121889 h 1172977"/>
              <a:gd name="connsiteX2035" fmla="*/ 373948 w 1152000"/>
              <a:gd name="connsiteY2035" fmla="*/ 126691 h 1172977"/>
              <a:gd name="connsiteX2036" fmla="*/ 357953 w 1152000"/>
              <a:gd name="connsiteY2036" fmla="*/ 134985 h 1172977"/>
              <a:gd name="connsiteX2037" fmla="*/ 357921 w 1152000"/>
              <a:gd name="connsiteY2037" fmla="*/ 134965 h 1172977"/>
              <a:gd name="connsiteX2038" fmla="*/ 354228 w 1152000"/>
              <a:gd name="connsiteY2038" fmla="*/ 136774 h 1172977"/>
              <a:gd name="connsiteX2039" fmla="*/ 343999 w 1152000"/>
              <a:gd name="connsiteY2039" fmla="*/ 142463 h 1172977"/>
              <a:gd name="connsiteX2040" fmla="*/ 333991 w 1152000"/>
              <a:gd name="connsiteY2040" fmla="*/ 148631 h 1172977"/>
              <a:gd name="connsiteX2041" fmla="*/ 334619 w 1152000"/>
              <a:gd name="connsiteY2041" fmla="*/ 149702 h 1172977"/>
              <a:gd name="connsiteX2042" fmla="*/ 328784 w 1152000"/>
              <a:gd name="connsiteY2042" fmla="*/ 154282 h 1172977"/>
              <a:gd name="connsiteX2043" fmla="*/ 322765 w 1152000"/>
              <a:gd name="connsiteY2043" fmla="*/ 157976 h 1172977"/>
              <a:gd name="connsiteX2044" fmla="*/ 317078 w 1152000"/>
              <a:gd name="connsiteY2044" fmla="*/ 161670 h 1172977"/>
              <a:gd name="connsiteX2045" fmla="*/ 308806 w 1152000"/>
              <a:gd name="connsiteY2045" fmla="*/ 166102 h 1172977"/>
              <a:gd name="connsiteX2046" fmla="*/ 307625 w 1152000"/>
              <a:gd name="connsiteY2046" fmla="*/ 164920 h 1172977"/>
              <a:gd name="connsiteX2047" fmla="*/ 301679 w 1152000"/>
              <a:gd name="connsiteY2047" fmla="*/ 168614 h 1172977"/>
              <a:gd name="connsiteX2048" fmla="*/ 295918 w 1152000"/>
              <a:gd name="connsiteY2048" fmla="*/ 172677 h 1172977"/>
              <a:gd name="connsiteX2049" fmla="*/ 284396 w 1152000"/>
              <a:gd name="connsiteY2049" fmla="*/ 180803 h 1172977"/>
              <a:gd name="connsiteX2050" fmla="*/ 280823 w 1152000"/>
              <a:gd name="connsiteY2050" fmla="*/ 180357 h 1172977"/>
              <a:gd name="connsiteX2051" fmla="*/ 278954 w 1152000"/>
              <a:gd name="connsiteY2051" fmla="*/ 180789 h 1172977"/>
              <a:gd name="connsiteX2052" fmla="*/ 284507 w 1152000"/>
              <a:gd name="connsiteY2052" fmla="*/ 172751 h 1172977"/>
              <a:gd name="connsiteX2053" fmla="*/ 281811 w 1152000"/>
              <a:gd name="connsiteY2053" fmla="*/ 172197 h 1172977"/>
              <a:gd name="connsiteX2054" fmla="*/ 271840 w 1152000"/>
              <a:gd name="connsiteY2054" fmla="*/ 178402 h 1172977"/>
              <a:gd name="connsiteX2055" fmla="*/ 263938 w 1152000"/>
              <a:gd name="connsiteY2055" fmla="*/ 183130 h 1172977"/>
              <a:gd name="connsiteX2056" fmla="*/ 275460 w 1152000"/>
              <a:gd name="connsiteY2056" fmla="*/ 172049 h 1172977"/>
              <a:gd name="connsiteX2057" fmla="*/ 291043 w 1152000"/>
              <a:gd name="connsiteY2057" fmla="*/ 160968 h 1172977"/>
              <a:gd name="connsiteX2058" fmla="*/ 294736 w 1152000"/>
              <a:gd name="connsiteY2058" fmla="*/ 158161 h 1172977"/>
              <a:gd name="connsiteX2059" fmla="*/ 298761 w 1152000"/>
              <a:gd name="connsiteY2059" fmla="*/ 155575 h 1172977"/>
              <a:gd name="connsiteX2060" fmla="*/ 306209 w 1152000"/>
              <a:gd name="connsiteY2060" fmla="*/ 150757 h 1172977"/>
              <a:gd name="connsiteX2061" fmla="*/ 306812 w 1152000"/>
              <a:gd name="connsiteY2061" fmla="*/ 150367 h 1172977"/>
              <a:gd name="connsiteX2062" fmla="*/ 314419 w 1152000"/>
              <a:gd name="connsiteY2062" fmla="*/ 145492 h 1172977"/>
              <a:gd name="connsiteX2063" fmla="*/ 322211 w 1152000"/>
              <a:gd name="connsiteY2063" fmla="*/ 140875 h 1172977"/>
              <a:gd name="connsiteX2064" fmla="*/ 337573 w 1152000"/>
              <a:gd name="connsiteY2064" fmla="*/ 132157 h 1172977"/>
              <a:gd name="connsiteX2065" fmla="*/ 356702 w 1152000"/>
              <a:gd name="connsiteY2065" fmla="*/ 122295 h 1172977"/>
              <a:gd name="connsiteX2066" fmla="*/ 372877 w 1152000"/>
              <a:gd name="connsiteY2066" fmla="*/ 115720 h 1172977"/>
              <a:gd name="connsiteX2067" fmla="*/ 243552 w 1152000"/>
              <a:gd name="connsiteY2067" fmla="*/ 115609 h 1172977"/>
              <a:gd name="connsiteX2068" fmla="*/ 235059 w 1152000"/>
              <a:gd name="connsiteY2068" fmla="*/ 121740 h 1172977"/>
              <a:gd name="connsiteX2069" fmla="*/ 235061 w 1152000"/>
              <a:gd name="connsiteY2069" fmla="*/ 121740 h 1172977"/>
              <a:gd name="connsiteX2070" fmla="*/ 242993 w 1152000"/>
              <a:gd name="connsiteY2070" fmla="*/ 116014 h 1172977"/>
              <a:gd name="connsiteX2071" fmla="*/ 581781 w 1152000"/>
              <a:gd name="connsiteY2071" fmla="*/ 114353 h 1172977"/>
              <a:gd name="connsiteX2072" fmla="*/ 567933 w 1152000"/>
              <a:gd name="connsiteY2072" fmla="*/ 114574 h 1172977"/>
              <a:gd name="connsiteX2073" fmla="*/ 540200 w 1152000"/>
              <a:gd name="connsiteY2073" fmla="*/ 116052 h 1172977"/>
              <a:gd name="connsiteX2074" fmla="*/ 540227 w 1152000"/>
              <a:gd name="connsiteY2074" fmla="*/ 116051 h 1172977"/>
              <a:gd name="connsiteX2075" fmla="*/ 567933 w 1152000"/>
              <a:gd name="connsiteY2075" fmla="*/ 114575 h 1172977"/>
              <a:gd name="connsiteX2076" fmla="*/ 581781 w 1152000"/>
              <a:gd name="connsiteY2076" fmla="*/ 114354 h 1172977"/>
              <a:gd name="connsiteX2077" fmla="*/ 595814 w 1152000"/>
              <a:gd name="connsiteY2077" fmla="*/ 114538 h 1172977"/>
              <a:gd name="connsiteX2078" fmla="*/ 630638 w 1152000"/>
              <a:gd name="connsiteY2078" fmla="*/ 115831 h 1172977"/>
              <a:gd name="connsiteX2079" fmla="*/ 646000 w 1152000"/>
              <a:gd name="connsiteY2079" fmla="*/ 117826 h 1172977"/>
              <a:gd name="connsiteX2080" fmla="*/ 660771 w 1152000"/>
              <a:gd name="connsiteY2080" fmla="*/ 120153 h 1172977"/>
              <a:gd name="connsiteX2081" fmla="*/ 685252 w 1152000"/>
              <a:gd name="connsiteY2081" fmla="*/ 126172 h 1172977"/>
              <a:gd name="connsiteX2082" fmla="*/ 685255 w 1152000"/>
              <a:gd name="connsiteY2082" fmla="*/ 126172 h 1172977"/>
              <a:gd name="connsiteX2083" fmla="*/ 660771 w 1152000"/>
              <a:gd name="connsiteY2083" fmla="*/ 120152 h 1172977"/>
              <a:gd name="connsiteX2084" fmla="*/ 646000 w 1152000"/>
              <a:gd name="connsiteY2084" fmla="*/ 117825 h 1172977"/>
              <a:gd name="connsiteX2085" fmla="*/ 630638 w 1152000"/>
              <a:gd name="connsiteY2085" fmla="*/ 115830 h 1172977"/>
              <a:gd name="connsiteX2086" fmla="*/ 595814 w 1152000"/>
              <a:gd name="connsiteY2086" fmla="*/ 114537 h 1172977"/>
              <a:gd name="connsiteX2087" fmla="*/ 581781 w 1152000"/>
              <a:gd name="connsiteY2087" fmla="*/ 114353 h 1172977"/>
              <a:gd name="connsiteX2088" fmla="*/ 746261 w 1152000"/>
              <a:gd name="connsiteY2088" fmla="*/ 113466 h 1172977"/>
              <a:gd name="connsiteX2089" fmla="*/ 746494 w 1152000"/>
              <a:gd name="connsiteY2089" fmla="*/ 113614 h 1172977"/>
              <a:gd name="connsiteX2090" fmla="*/ 749192 w 1152000"/>
              <a:gd name="connsiteY2090" fmla="*/ 115327 h 1172977"/>
              <a:gd name="connsiteX2091" fmla="*/ 752317 w 1152000"/>
              <a:gd name="connsiteY2091" fmla="*/ 117160 h 1172977"/>
              <a:gd name="connsiteX2092" fmla="*/ 749137 w 1152000"/>
              <a:gd name="connsiteY2092" fmla="*/ 115327 h 1172977"/>
              <a:gd name="connsiteX2093" fmla="*/ 746489 w 1152000"/>
              <a:gd name="connsiteY2093" fmla="*/ 113614 h 1172977"/>
              <a:gd name="connsiteX2094" fmla="*/ 292519 w 1152000"/>
              <a:gd name="connsiteY2094" fmla="*/ 112136 h 1172977"/>
              <a:gd name="connsiteX2095" fmla="*/ 232400 w 1152000"/>
              <a:gd name="connsiteY2095" fmla="*/ 152989 h 1172977"/>
              <a:gd name="connsiteX2096" fmla="*/ 232402 w 1152000"/>
              <a:gd name="connsiteY2096" fmla="*/ 152989 h 1172977"/>
              <a:gd name="connsiteX2097" fmla="*/ 260286 w 1152000"/>
              <a:gd name="connsiteY2097" fmla="*/ 133311 h 1172977"/>
              <a:gd name="connsiteX2098" fmla="*/ 291988 w 1152000"/>
              <a:gd name="connsiteY2098" fmla="*/ 112486 h 1172977"/>
              <a:gd name="connsiteX2099" fmla="*/ 850141 w 1152000"/>
              <a:gd name="connsiteY2099" fmla="*/ 109183 h 1172977"/>
              <a:gd name="connsiteX2100" fmla="*/ 856091 w 1152000"/>
              <a:gd name="connsiteY2100" fmla="*/ 111261 h 1172977"/>
              <a:gd name="connsiteX2101" fmla="*/ 856271 w 1152000"/>
              <a:gd name="connsiteY2101" fmla="*/ 111362 h 1172977"/>
              <a:gd name="connsiteX2102" fmla="*/ 850141 w 1152000"/>
              <a:gd name="connsiteY2102" fmla="*/ 109183 h 1172977"/>
              <a:gd name="connsiteX2103" fmla="*/ 351517 w 1152000"/>
              <a:gd name="connsiteY2103" fmla="*/ 102881 h 1172977"/>
              <a:gd name="connsiteX2104" fmla="*/ 350425 w 1152000"/>
              <a:gd name="connsiteY2104" fmla="*/ 103942 h 1172977"/>
              <a:gd name="connsiteX2105" fmla="*/ 346767 w 1152000"/>
              <a:gd name="connsiteY2105" fmla="*/ 106301 h 1172977"/>
              <a:gd name="connsiteX2106" fmla="*/ 661523 w 1152000"/>
              <a:gd name="connsiteY2106" fmla="*/ 102695 h 1172977"/>
              <a:gd name="connsiteX2107" fmla="*/ 680898 w 1152000"/>
              <a:gd name="connsiteY2107" fmla="*/ 105895 h 1172977"/>
              <a:gd name="connsiteX2108" fmla="*/ 698514 w 1152000"/>
              <a:gd name="connsiteY2108" fmla="*/ 110290 h 1172977"/>
              <a:gd name="connsiteX2109" fmla="*/ 687804 w 1152000"/>
              <a:gd name="connsiteY2109" fmla="*/ 109366 h 1172977"/>
              <a:gd name="connsiteX2110" fmla="*/ 672294 w 1152000"/>
              <a:gd name="connsiteY2110" fmla="*/ 106116 h 1172977"/>
              <a:gd name="connsiteX2111" fmla="*/ 662249 w 1152000"/>
              <a:gd name="connsiteY2111" fmla="*/ 103530 h 1172977"/>
              <a:gd name="connsiteX2112" fmla="*/ 661523 w 1152000"/>
              <a:gd name="connsiteY2112" fmla="*/ 102695 h 1172977"/>
              <a:gd name="connsiteX2113" fmla="*/ 350829 w 1152000"/>
              <a:gd name="connsiteY2113" fmla="*/ 101943 h 1172977"/>
              <a:gd name="connsiteX2114" fmla="*/ 351623 w 1152000"/>
              <a:gd name="connsiteY2114" fmla="*/ 102779 h 1172977"/>
              <a:gd name="connsiteX2115" fmla="*/ 351610 w 1152000"/>
              <a:gd name="connsiteY2115" fmla="*/ 102792 h 1172977"/>
              <a:gd name="connsiteX2116" fmla="*/ 312719 w 1152000"/>
              <a:gd name="connsiteY2116" fmla="*/ 100132 h 1172977"/>
              <a:gd name="connsiteX2117" fmla="*/ 305857 w 1152000"/>
              <a:gd name="connsiteY2117" fmla="*/ 103007 h 1172977"/>
              <a:gd name="connsiteX2118" fmla="*/ 305666 w 1152000"/>
              <a:gd name="connsiteY2118" fmla="*/ 103087 h 1172977"/>
              <a:gd name="connsiteX2119" fmla="*/ 305669 w 1152000"/>
              <a:gd name="connsiteY2119" fmla="*/ 103087 h 1172977"/>
              <a:gd name="connsiteX2120" fmla="*/ 305858 w 1152000"/>
              <a:gd name="connsiteY2120" fmla="*/ 103008 h 1172977"/>
              <a:gd name="connsiteX2121" fmla="*/ 312508 w 1152000"/>
              <a:gd name="connsiteY2121" fmla="*/ 100222 h 1172977"/>
              <a:gd name="connsiteX2122" fmla="*/ 344737 w 1152000"/>
              <a:gd name="connsiteY2122" fmla="*/ 99136 h 1172977"/>
              <a:gd name="connsiteX2123" fmla="*/ 337351 w 1152000"/>
              <a:gd name="connsiteY2123" fmla="*/ 105046 h 1172977"/>
              <a:gd name="connsiteX2124" fmla="*/ 344737 w 1152000"/>
              <a:gd name="connsiteY2124" fmla="*/ 99136 h 1172977"/>
              <a:gd name="connsiteX2125" fmla="*/ 833745 w 1152000"/>
              <a:gd name="connsiteY2125" fmla="*/ 98766 h 1172977"/>
              <a:gd name="connsiteX2126" fmla="*/ 856271 w 1152000"/>
              <a:gd name="connsiteY2126" fmla="*/ 111325 h 1172977"/>
              <a:gd name="connsiteX2127" fmla="*/ 856091 w 1152000"/>
              <a:gd name="connsiteY2127" fmla="*/ 111261 h 1172977"/>
              <a:gd name="connsiteX2128" fmla="*/ 841421 w 1152000"/>
              <a:gd name="connsiteY2128" fmla="*/ 103111 h 1172977"/>
              <a:gd name="connsiteX2129" fmla="*/ 833745 w 1152000"/>
              <a:gd name="connsiteY2129" fmla="*/ 98766 h 1172977"/>
              <a:gd name="connsiteX2130" fmla="*/ 389937 w 1152000"/>
              <a:gd name="connsiteY2130" fmla="*/ 97842 h 1172977"/>
              <a:gd name="connsiteX2131" fmla="*/ 387611 w 1152000"/>
              <a:gd name="connsiteY2131" fmla="*/ 100243 h 1172977"/>
              <a:gd name="connsiteX2132" fmla="*/ 381148 w 1152000"/>
              <a:gd name="connsiteY2132" fmla="*/ 103272 h 1172977"/>
              <a:gd name="connsiteX2133" fmla="*/ 373762 w 1152000"/>
              <a:gd name="connsiteY2133" fmla="*/ 106966 h 1172977"/>
              <a:gd name="connsiteX2134" fmla="*/ 357329 w 1152000"/>
              <a:gd name="connsiteY2134" fmla="*/ 114796 h 1172977"/>
              <a:gd name="connsiteX2135" fmla="*/ 341524 w 1152000"/>
              <a:gd name="connsiteY2135" fmla="*/ 123328 h 1172977"/>
              <a:gd name="connsiteX2136" fmla="*/ 333695 w 1152000"/>
              <a:gd name="connsiteY2136" fmla="*/ 127650 h 1172977"/>
              <a:gd name="connsiteX2137" fmla="*/ 326087 w 1152000"/>
              <a:gd name="connsiteY2137" fmla="*/ 132267 h 1172977"/>
              <a:gd name="connsiteX2138" fmla="*/ 310947 w 1152000"/>
              <a:gd name="connsiteY2138" fmla="*/ 141650 h 1172977"/>
              <a:gd name="connsiteX2139" fmla="*/ 252452 w 1152000"/>
              <a:gd name="connsiteY2139" fmla="*/ 185198 h 1172977"/>
              <a:gd name="connsiteX2140" fmla="*/ 284432 w 1152000"/>
              <a:gd name="connsiteY2140" fmla="*/ 161485 h 1172977"/>
              <a:gd name="connsiteX2141" fmla="*/ 288974 w 1152000"/>
              <a:gd name="connsiteY2141" fmla="*/ 158382 h 1172977"/>
              <a:gd name="connsiteX2142" fmla="*/ 290304 w 1152000"/>
              <a:gd name="connsiteY2142" fmla="*/ 158862 h 1172977"/>
              <a:gd name="connsiteX2143" fmla="*/ 266522 w 1152000"/>
              <a:gd name="connsiteY2143" fmla="*/ 176961 h 1172977"/>
              <a:gd name="connsiteX2144" fmla="*/ 236979 w 1152000"/>
              <a:gd name="connsiteY2144" fmla="*/ 203038 h 1172977"/>
              <a:gd name="connsiteX2145" fmla="*/ 234431 w 1152000"/>
              <a:gd name="connsiteY2145" fmla="*/ 208210 h 1172977"/>
              <a:gd name="connsiteX2146" fmla="*/ 221432 w 1152000"/>
              <a:gd name="connsiteY2146" fmla="*/ 222430 h 1172977"/>
              <a:gd name="connsiteX2147" fmla="*/ 216631 w 1152000"/>
              <a:gd name="connsiteY2147" fmla="*/ 229485 h 1172977"/>
              <a:gd name="connsiteX2148" fmla="*/ 212680 w 1152000"/>
              <a:gd name="connsiteY2148" fmla="*/ 236873 h 1172977"/>
              <a:gd name="connsiteX2149" fmla="*/ 204149 w 1152000"/>
              <a:gd name="connsiteY2149" fmla="*/ 246920 h 1172977"/>
              <a:gd name="connsiteX2150" fmla="*/ 193329 w 1152000"/>
              <a:gd name="connsiteY2150" fmla="*/ 259921 h 1172977"/>
              <a:gd name="connsiteX2151" fmla="*/ 185242 w 1152000"/>
              <a:gd name="connsiteY2151" fmla="*/ 270190 h 1172977"/>
              <a:gd name="connsiteX2152" fmla="*/ 177118 w 1152000"/>
              <a:gd name="connsiteY2152" fmla="*/ 280643 h 1172977"/>
              <a:gd name="connsiteX2153" fmla="*/ 161792 w 1152000"/>
              <a:gd name="connsiteY2153" fmla="*/ 302325 h 1172977"/>
              <a:gd name="connsiteX2154" fmla="*/ 154148 w 1152000"/>
              <a:gd name="connsiteY2154" fmla="*/ 312889 h 1172977"/>
              <a:gd name="connsiteX2155" fmla="*/ 143882 w 1152000"/>
              <a:gd name="connsiteY2155" fmla="*/ 328994 h 1172977"/>
              <a:gd name="connsiteX2156" fmla="*/ 139303 w 1152000"/>
              <a:gd name="connsiteY2156" fmla="*/ 334238 h 1172977"/>
              <a:gd name="connsiteX2157" fmla="*/ 133837 w 1152000"/>
              <a:gd name="connsiteY2157" fmla="*/ 343510 h 1172977"/>
              <a:gd name="connsiteX2158" fmla="*/ 123350 w 1152000"/>
              <a:gd name="connsiteY2158" fmla="*/ 365376 h 1172977"/>
              <a:gd name="connsiteX2159" fmla="*/ 113305 w 1152000"/>
              <a:gd name="connsiteY2159" fmla="*/ 387871 h 1172977"/>
              <a:gd name="connsiteX2160" fmla="*/ 105661 w 1152000"/>
              <a:gd name="connsiteY2160" fmla="*/ 407337 h 1172977"/>
              <a:gd name="connsiteX2161" fmla="*/ 100195 w 1152000"/>
              <a:gd name="connsiteY2161" fmla="*/ 421225 h 1172977"/>
              <a:gd name="connsiteX2162" fmla="*/ 95432 w 1152000"/>
              <a:gd name="connsiteY2162" fmla="*/ 434929 h 1172977"/>
              <a:gd name="connsiteX2163" fmla="*/ 91739 w 1152000"/>
              <a:gd name="connsiteY2163" fmla="*/ 448817 h 1172977"/>
              <a:gd name="connsiteX2164" fmla="*/ 88046 w 1152000"/>
              <a:gd name="connsiteY2164" fmla="*/ 463037 h 1172977"/>
              <a:gd name="connsiteX2165" fmla="*/ 87233 w 1152000"/>
              <a:gd name="connsiteY2165" fmla="*/ 465845 h 1172977"/>
              <a:gd name="connsiteX2166" fmla="*/ 86421 w 1152000"/>
              <a:gd name="connsiteY2166" fmla="*/ 466916 h 1172977"/>
              <a:gd name="connsiteX2167" fmla="*/ 86975 w 1152000"/>
              <a:gd name="connsiteY2167" fmla="*/ 460747 h 1172977"/>
              <a:gd name="connsiteX2168" fmla="*/ 89855 w 1152000"/>
              <a:gd name="connsiteY2168" fmla="*/ 448891 h 1172977"/>
              <a:gd name="connsiteX2169" fmla="*/ 97462 w 1152000"/>
              <a:gd name="connsiteY2169" fmla="*/ 417716 h 1172977"/>
              <a:gd name="connsiteX2170" fmla="*/ 104627 w 1152000"/>
              <a:gd name="connsiteY2170" fmla="*/ 396883 h 1172977"/>
              <a:gd name="connsiteX2171" fmla="*/ 107138 w 1152000"/>
              <a:gd name="connsiteY2171" fmla="*/ 384362 h 1172977"/>
              <a:gd name="connsiteX2172" fmla="*/ 122980 w 1152000"/>
              <a:gd name="connsiteY2172" fmla="*/ 351931 h 1172977"/>
              <a:gd name="connsiteX2173" fmla="*/ 128224 w 1152000"/>
              <a:gd name="connsiteY2173" fmla="*/ 344544 h 1172977"/>
              <a:gd name="connsiteX2174" fmla="*/ 132545 w 1152000"/>
              <a:gd name="connsiteY2174" fmla="*/ 336602 h 1172977"/>
              <a:gd name="connsiteX2175" fmla="*/ 136238 w 1152000"/>
              <a:gd name="connsiteY2175" fmla="*/ 331247 h 1172977"/>
              <a:gd name="connsiteX2176" fmla="*/ 141925 w 1152000"/>
              <a:gd name="connsiteY2176" fmla="*/ 320166 h 1172977"/>
              <a:gd name="connsiteX2177" fmla="*/ 148535 w 1152000"/>
              <a:gd name="connsiteY2177" fmla="*/ 309084 h 1172977"/>
              <a:gd name="connsiteX2178" fmla="*/ 155920 w 1152000"/>
              <a:gd name="connsiteY2178" fmla="*/ 297449 h 1172977"/>
              <a:gd name="connsiteX2179" fmla="*/ 164531 w 1152000"/>
              <a:gd name="connsiteY2179" fmla="*/ 285675 h 1172977"/>
              <a:gd name="connsiteX2180" fmla="*/ 164532 w 1152000"/>
              <a:gd name="connsiteY2180" fmla="*/ 285674 h 1172977"/>
              <a:gd name="connsiteX2181" fmla="*/ 164672 w 1152000"/>
              <a:gd name="connsiteY2181" fmla="*/ 285482 h 1172977"/>
              <a:gd name="connsiteX2182" fmla="*/ 172058 w 1152000"/>
              <a:gd name="connsiteY2182" fmla="*/ 275657 h 1172977"/>
              <a:gd name="connsiteX2183" fmla="*/ 178927 w 1152000"/>
              <a:gd name="connsiteY2183" fmla="*/ 265905 h 1172977"/>
              <a:gd name="connsiteX2184" fmla="*/ 187974 w 1152000"/>
              <a:gd name="connsiteY2184" fmla="*/ 254418 h 1172977"/>
              <a:gd name="connsiteX2185" fmla="*/ 188233 w 1152000"/>
              <a:gd name="connsiteY2185" fmla="*/ 252755 h 1172977"/>
              <a:gd name="connsiteX2186" fmla="*/ 180847 w 1152000"/>
              <a:gd name="connsiteY2186" fmla="*/ 257853 h 1172977"/>
              <a:gd name="connsiteX2187" fmla="*/ 173646 w 1152000"/>
              <a:gd name="connsiteY2187" fmla="*/ 266865 h 1172977"/>
              <a:gd name="connsiteX2188" fmla="*/ 172354 w 1152000"/>
              <a:gd name="connsiteY2188" fmla="*/ 267900 h 1172977"/>
              <a:gd name="connsiteX2189" fmla="*/ 172539 w 1152000"/>
              <a:gd name="connsiteY2189" fmla="*/ 265019 h 1172977"/>
              <a:gd name="connsiteX2190" fmla="*/ 179407 w 1152000"/>
              <a:gd name="connsiteY2190" fmla="*/ 255637 h 1172977"/>
              <a:gd name="connsiteX2191" fmla="*/ 177598 w 1152000"/>
              <a:gd name="connsiteY2191" fmla="*/ 257188 h 1172977"/>
              <a:gd name="connsiteX2192" fmla="*/ 182915 w 1152000"/>
              <a:gd name="connsiteY2192" fmla="*/ 248803 h 1172977"/>
              <a:gd name="connsiteX2193" fmla="*/ 185944 w 1152000"/>
              <a:gd name="connsiteY2193" fmla="*/ 244888 h 1172977"/>
              <a:gd name="connsiteX2194" fmla="*/ 197502 w 1152000"/>
              <a:gd name="connsiteY2194" fmla="*/ 231000 h 1172977"/>
              <a:gd name="connsiteX2195" fmla="*/ 212458 w 1152000"/>
              <a:gd name="connsiteY2195" fmla="*/ 215043 h 1172977"/>
              <a:gd name="connsiteX2196" fmla="*/ 228153 w 1152000"/>
              <a:gd name="connsiteY2196" fmla="*/ 199788 h 1172977"/>
              <a:gd name="connsiteX2197" fmla="*/ 242167 w 1152000"/>
              <a:gd name="connsiteY2197" fmla="*/ 187340 h 1172977"/>
              <a:gd name="connsiteX2198" fmla="*/ 242333 w 1152000"/>
              <a:gd name="connsiteY2198" fmla="*/ 187193 h 1172977"/>
              <a:gd name="connsiteX2199" fmla="*/ 261499 w 1152000"/>
              <a:gd name="connsiteY2199" fmla="*/ 172048 h 1172977"/>
              <a:gd name="connsiteX2200" fmla="*/ 286906 w 1152000"/>
              <a:gd name="connsiteY2200" fmla="*/ 154947 h 1172977"/>
              <a:gd name="connsiteX2201" fmla="*/ 299831 w 1152000"/>
              <a:gd name="connsiteY2201" fmla="*/ 146414 h 1172977"/>
              <a:gd name="connsiteX2202" fmla="*/ 312609 w 1152000"/>
              <a:gd name="connsiteY2202" fmla="*/ 136884 h 1172977"/>
              <a:gd name="connsiteX2203" fmla="*/ 312867 w 1152000"/>
              <a:gd name="connsiteY2203" fmla="*/ 135850 h 1172977"/>
              <a:gd name="connsiteX2204" fmla="*/ 322985 w 1152000"/>
              <a:gd name="connsiteY2204" fmla="*/ 129165 h 1172977"/>
              <a:gd name="connsiteX2205" fmla="*/ 322653 w 1152000"/>
              <a:gd name="connsiteY2205" fmla="*/ 129165 h 1172977"/>
              <a:gd name="connsiteX2206" fmla="*/ 333473 w 1152000"/>
              <a:gd name="connsiteY2206" fmla="*/ 122959 h 1172977"/>
              <a:gd name="connsiteX2207" fmla="*/ 344552 w 1152000"/>
              <a:gd name="connsiteY2207" fmla="*/ 117419 h 1172977"/>
              <a:gd name="connsiteX2208" fmla="*/ 355630 w 1152000"/>
              <a:gd name="connsiteY2208" fmla="*/ 111952 h 1172977"/>
              <a:gd name="connsiteX2209" fmla="*/ 366709 w 1152000"/>
              <a:gd name="connsiteY2209" fmla="*/ 107113 h 1172977"/>
              <a:gd name="connsiteX2210" fmla="*/ 366892 w 1152000"/>
              <a:gd name="connsiteY2210" fmla="*/ 107035 h 1172977"/>
              <a:gd name="connsiteX2211" fmla="*/ 368098 w 1152000"/>
              <a:gd name="connsiteY2211" fmla="*/ 105327 h 1172977"/>
              <a:gd name="connsiteX2212" fmla="*/ 368134 w 1152000"/>
              <a:gd name="connsiteY2212" fmla="*/ 105290 h 1172977"/>
              <a:gd name="connsiteX2213" fmla="*/ 366894 w 1152000"/>
              <a:gd name="connsiteY2213" fmla="*/ 107034 h 1172977"/>
              <a:gd name="connsiteX2214" fmla="*/ 378083 w 1152000"/>
              <a:gd name="connsiteY2214" fmla="*/ 102238 h 1172977"/>
              <a:gd name="connsiteX2215" fmla="*/ 389937 w 1152000"/>
              <a:gd name="connsiteY2215" fmla="*/ 97842 h 1172977"/>
              <a:gd name="connsiteX2216" fmla="*/ 342042 w 1152000"/>
              <a:gd name="connsiteY2216" fmla="*/ 97732 h 1172977"/>
              <a:gd name="connsiteX2217" fmla="*/ 322063 w 1152000"/>
              <a:gd name="connsiteY2217" fmla="*/ 107742 h 1172977"/>
              <a:gd name="connsiteX2218" fmla="*/ 309175 w 1152000"/>
              <a:gd name="connsiteY2218" fmla="*/ 114723 h 1172977"/>
              <a:gd name="connsiteX2219" fmla="*/ 321916 w 1152000"/>
              <a:gd name="connsiteY2219" fmla="*/ 107742 h 1172977"/>
              <a:gd name="connsiteX2220" fmla="*/ 686992 w 1152000"/>
              <a:gd name="connsiteY2220" fmla="*/ 97474 h 1172977"/>
              <a:gd name="connsiteX2221" fmla="*/ 695891 w 1152000"/>
              <a:gd name="connsiteY2221" fmla="*/ 100429 h 1172977"/>
              <a:gd name="connsiteX2222" fmla="*/ 697295 w 1152000"/>
              <a:gd name="connsiteY2222" fmla="*/ 100761 h 1172977"/>
              <a:gd name="connsiteX2223" fmla="*/ 695855 w 1152000"/>
              <a:gd name="connsiteY2223" fmla="*/ 100429 h 1172977"/>
              <a:gd name="connsiteX2224" fmla="*/ 686992 w 1152000"/>
              <a:gd name="connsiteY2224" fmla="*/ 97474 h 1172977"/>
              <a:gd name="connsiteX2225" fmla="*/ 391268 w 1152000"/>
              <a:gd name="connsiteY2225" fmla="*/ 94813 h 1172977"/>
              <a:gd name="connsiteX2226" fmla="*/ 368261 w 1152000"/>
              <a:gd name="connsiteY2226" fmla="*/ 105193 h 1172977"/>
              <a:gd name="connsiteX2227" fmla="*/ 391268 w 1152000"/>
              <a:gd name="connsiteY2227" fmla="*/ 94813 h 1172977"/>
              <a:gd name="connsiteX2228" fmla="*/ 811662 w 1152000"/>
              <a:gd name="connsiteY2228" fmla="*/ 89347 h 1172977"/>
              <a:gd name="connsiteX2229" fmla="*/ 810960 w 1152000"/>
              <a:gd name="connsiteY2229" fmla="*/ 89975 h 1172977"/>
              <a:gd name="connsiteX2230" fmla="*/ 821485 w 1152000"/>
              <a:gd name="connsiteY2230" fmla="*/ 95738 h 1172977"/>
              <a:gd name="connsiteX2231" fmla="*/ 810923 w 1152000"/>
              <a:gd name="connsiteY2231" fmla="*/ 89975 h 1172977"/>
              <a:gd name="connsiteX2232" fmla="*/ 811847 w 1152000"/>
              <a:gd name="connsiteY2232" fmla="*/ 86244 h 1172977"/>
              <a:gd name="connsiteX2233" fmla="*/ 823369 w 1152000"/>
              <a:gd name="connsiteY2233" fmla="*/ 91526 h 1172977"/>
              <a:gd name="connsiteX2234" fmla="*/ 834632 w 1152000"/>
              <a:gd name="connsiteY2234" fmla="*/ 97288 h 1172977"/>
              <a:gd name="connsiteX2235" fmla="*/ 823332 w 1152000"/>
              <a:gd name="connsiteY2235" fmla="*/ 91526 h 1172977"/>
              <a:gd name="connsiteX2236" fmla="*/ 811847 w 1152000"/>
              <a:gd name="connsiteY2236" fmla="*/ 86244 h 1172977"/>
              <a:gd name="connsiteX2237" fmla="*/ 492415 w 1152000"/>
              <a:gd name="connsiteY2237" fmla="*/ 82181 h 1172977"/>
              <a:gd name="connsiteX2238" fmla="*/ 477459 w 1152000"/>
              <a:gd name="connsiteY2238" fmla="*/ 84655 h 1172977"/>
              <a:gd name="connsiteX2239" fmla="*/ 477422 w 1152000"/>
              <a:gd name="connsiteY2239" fmla="*/ 84655 h 1172977"/>
              <a:gd name="connsiteX2240" fmla="*/ 492415 w 1152000"/>
              <a:gd name="connsiteY2240" fmla="*/ 82181 h 1172977"/>
              <a:gd name="connsiteX2241" fmla="*/ 805199 w 1152000"/>
              <a:gd name="connsiteY2241" fmla="*/ 78635 h 1172977"/>
              <a:gd name="connsiteX2242" fmla="*/ 821854 w 1152000"/>
              <a:gd name="connsiteY2242" fmla="*/ 82809 h 1172977"/>
              <a:gd name="connsiteX2243" fmla="*/ 832932 w 1152000"/>
              <a:gd name="connsiteY2243" fmla="*/ 87426 h 1172977"/>
              <a:gd name="connsiteX2244" fmla="*/ 841278 w 1152000"/>
              <a:gd name="connsiteY2244" fmla="*/ 90676 h 1172977"/>
              <a:gd name="connsiteX2245" fmla="*/ 850732 w 1152000"/>
              <a:gd name="connsiteY2245" fmla="*/ 94591 h 1172977"/>
              <a:gd name="connsiteX2246" fmla="*/ 864728 w 1152000"/>
              <a:gd name="connsiteY2246" fmla="*/ 101979 h 1172977"/>
              <a:gd name="connsiteX2247" fmla="*/ 874477 w 1152000"/>
              <a:gd name="connsiteY2247" fmla="*/ 107334 h 1172977"/>
              <a:gd name="connsiteX2248" fmla="*/ 883192 w 1152000"/>
              <a:gd name="connsiteY2248" fmla="*/ 112727 h 1172977"/>
              <a:gd name="connsiteX2249" fmla="*/ 897225 w 1152000"/>
              <a:gd name="connsiteY2249" fmla="*/ 122663 h 1172977"/>
              <a:gd name="connsiteX2250" fmla="*/ 910409 w 1152000"/>
              <a:gd name="connsiteY2250" fmla="*/ 132637 h 1172977"/>
              <a:gd name="connsiteX2251" fmla="*/ 917794 w 1152000"/>
              <a:gd name="connsiteY2251" fmla="*/ 137881 h 1172977"/>
              <a:gd name="connsiteX2252" fmla="*/ 923407 w 1152000"/>
              <a:gd name="connsiteY2252" fmla="*/ 142314 h 1172977"/>
              <a:gd name="connsiteX2253" fmla="*/ 930498 w 1152000"/>
              <a:gd name="connsiteY2253" fmla="*/ 148408 h 1172977"/>
              <a:gd name="connsiteX2254" fmla="*/ 934375 w 1152000"/>
              <a:gd name="connsiteY2254" fmla="*/ 153543 h 1172977"/>
              <a:gd name="connsiteX2255" fmla="*/ 938068 w 1152000"/>
              <a:gd name="connsiteY2255" fmla="*/ 157975 h 1172977"/>
              <a:gd name="connsiteX2256" fmla="*/ 860518 w 1152000"/>
              <a:gd name="connsiteY2256" fmla="*/ 105857 h 1172977"/>
              <a:gd name="connsiteX2257" fmla="*/ 860592 w 1152000"/>
              <a:gd name="connsiteY2257" fmla="*/ 105857 h 1172977"/>
              <a:gd name="connsiteX2258" fmla="*/ 805199 w 1152000"/>
              <a:gd name="connsiteY2258" fmla="*/ 78635 h 1172977"/>
              <a:gd name="connsiteX2259" fmla="*/ 632780 w 1152000"/>
              <a:gd name="connsiteY2259" fmla="*/ 75607 h 1172977"/>
              <a:gd name="connsiteX2260" fmla="*/ 644338 w 1152000"/>
              <a:gd name="connsiteY2260" fmla="*/ 76568 h 1172977"/>
              <a:gd name="connsiteX2261" fmla="*/ 654826 w 1152000"/>
              <a:gd name="connsiteY2261" fmla="*/ 77417 h 1172977"/>
              <a:gd name="connsiteX2262" fmla="*/ 675174 w 1152000"/>
              <a:gd name="connsiteY2262" fmla="*/ 79670 h 1172977"/>
              <a:gd name="connsiteX2263" fmla="*/ 688431 w 1152000"/>
              <a:gd name="connsiteY2263" fmla="*/ 82441 h 1172977"/>
              <a:gd name="connsiteX2264" fmla="*/ 698069 w 1152000"/>
              <a:gd name="connsiteY2264" fmla="*/ 85211 h 1172977"/>
              <a:gd name="connsiteX2265" fmla="*/ 712434 w 1152000"/>
              <a:gd name="connsiteY2265" fmla="*/ 90013 h 1172977"/>
              <a:gd name="connsiteX2266" fmla="*/ 717309 w 1152000"/>
              <a:gd name="connsiteY2266" fmla="*/ 91601 h 1172977"/>
              <a:gd name="connsiteX2267" fmla="*/ 726320 w 1152000"/>
              <a:gd name="connsiteY2267" fmla="*/ 96218 h 1172977"/>
              <a:gd name="connsiteX2268" fmla="*/ 717752 w 1152000"/>
              <a:gd name="connsiteY2268" fmla="*/ 95036 h 1172977"/>
              <a:gd name="connsiteX2269" fmla="*/ 706120 w 1152000"/>
              <a:gd name="connsiteY2269" fmla="*/ 93041 h 1172977"/>
              <a:gd name="connsiteX2270" fmla="*/ 685957 w 1152000"/>
              <a:gd name="connsiteY2270" fmla="*/ 90160 h 1172977"/>
              <a:gd name="connsiteX2271" fmla="*/ 679716 w 1152000"/>
              <a:gd name="connsiteY2271" fmla="*/ 91268 h 1172977"/>
              <a:gd name="connsiteX2272" fmla="*/ 660660 w 1152000"/>
              <a:gd name="connsiteY2272" fmla="*/ 89495 h 1172977"/>
              <a:gd name="connsiteX2273" fmla="*/ 644744 w 1152000"/>
              <a:gd name="connsiteY2273" fmla="*/ 89311 h 1172977"/>
              <a:gd name="connsiteX2274" fmla="*/ 641458 w 1152000"/>
              <a:gd name="connsiteY2274" fmla="*/ 89680 h 1172977"/>
              <a:gd name="connsiteX2275" fmla="*/ 638208 w 1152000"/>
              <a:gd name="connsiteY2275" fmla="*/ 89680 h 1172977"/>
              <a:gd name="connsiteX2276" fmla="*/ 631893 w 1152000"/>
              <a:gd name="connsiteY2276" fmla="*/ 89163 h 1172977"/>
              <a:gd name="connsiteX2277" fmla="*/ 621036 w 1152000"/>
              <a:gd name="connsiteY2277" fmla="*/ 88461 h 1172977"/>
              <a:gd name="connsiteX2278" fmla="*/ 620983 w 1152000"/>
              <a:gd name="connsiteY2278" fmla="*/ 88457 h 1172977"/>
              <a:gd name="connsiteX2279" fmla="*/ 610876 w 1152000"/>
              <a:gd name="connsiteY2279" fmla="*/ 87616 h 1172977"/>
              <a:gd name="connsiteX2280" fmla="*/ 608222 w 1152000"/>
              <a:gd name="connsiteY2280" fmla="*/ 87796 h 1172977"/>
              <a:gd name="connsiteX2281" fmla="*/ 608517 w 1152000"/>
              <a:gd name="connsiteY2281" fmla="*/ 88720 h 1172977"/>
              <a:gd name="connsiteX2282" fmla="*/ 620556 w 1152000"/>
              <a:gd name="connsiteY2282" fmla="*/ 88720 h 1172977"/>
              <a:gd name="connsiteX2283" fmla="*/ 608480 w 1152000"/>
              <a:gd name="connsiteY2283" fmla="*/ 89532 h 1172977"/>
              <a:gd name="connsiteX2284" fmla="*/ 572918 w 1152000"/>
              <a:gd name="connsiteY2284" fmla="*/ 90493 h 1172977"/>
              <a:gd name="connsiteX2285" fmla="*/ 555562 w 1152000"/>
              <a:gd name="connsiteY2285" fmla="*/ 91527 h 1172977"/>
              <a:gd name="connsiteX2286" fmla="*/ 520258 w 1152000"/>
              <a:gd name="connsiteY2286" fmla="*/ 94002 h 1172977"/>
              <a:gd name="connsiteX2287" fmla="*/ 510214 w 1152000"/>
              <a:gd name="connsiteY2287" fmla="*/ 94630 h 1172977"/>
              <a:gd name="connsiteX2288" fmla="*/ 499135 w 1152000"/>
              <a:gd name="connsiteY2288" fmla="*/ 96033 h 1172977"/>
              <a:gd name="connsiteX2289" fmla="*/ 473728 w 1152000"/>
              <a:gd name="connsiteY2289" fmla="*/ 100798 h 1172977"/>
              <a:gd name="connsiteX2290" fmla="*/ 468890 w 1152000"/>
              <a:gd name="connsiteY2290" fmla="*/ 104196 h 1172977"/>
              <a:gd name="connsiteX2291" fmla="*/ 469112 w 1152000"/>
              <a:gd name="connsiteY2291" fmla="*/ 104972 h 1172977"/>
              <a:gd name="connsiteX2292" fmla="*/ 468743 w 1152000"/>
              <a:gd name="connsiteY2292" fmla="*/ 106338 h 1172977"/>
              <a:gd name="connsiteX2293" fmla="*/ 461615 w 1152000"/>
              <a:gd name="connsiteY2293" fmla="*/ 108111 h 1172977"/>
              <a:gd name="connsiteX2294" fmla="*/ 454599 w 1152000"/>
              <a:gd name="connsiteY2294" fmla="*/ 110180 h 1172977"/>
              <a:gd name="connsiteX2295" fmla="*/ 440566 w 1152000"/>
              <a:gd name="connsiteY2295" fmla="*/ 114391 h 1172977"/>
              <a:gd name="connsiteX2296" fmla="*/ 428380 w 1152000"/>
              <a:gd name="connsiteY2296" fmla="*/ 116570 h 1172977"/>
              <a:gd name="connsiteX2297" fmla="*/ 428121 w 1152000"/>
              <a:gd name="connsiteY2297" fmla="*/ 115241 h 1172977"/>
              <a:gd name="connsiteX2298" fmla="*/ 446881 w 1152000"/>
              <a:gd name="connsiteY2298" fmla="*/ 106893 h 1172977"/>
              <a:gd name="connsiteX2299" fmla="*/ 457221 w 1152000"/>
              <a:gd name="connsiteY2299" fmla="*/ 103938 h 1172977"/>
              <a:gd name="connsiteX2300" fmla="*/ 467709 w 1152000"/>
              <a:gd name="connsiteY2300" fmla="*/ 101426 h 1172977"/>
              <a:gd name="connsiteX2301" fmla="*/ 472103 w 1152000"/>
              <a:gd name="connsiteY2301" fmla="*/ 98841 h 1172977"/>
              <a:gd name="connsiteX2302" fmla="*/ 490051 w 1152000"/>
              <a:gd name="connsiteY2302" fmla="*/ 94186 h 1172977"/>
              <a:gd name="connsiteX2303" fmla="*/ 505782 w 1152000"/>
              <a:gd name="connsiteY2303" fmla="*/ 90714 h 1172977"/>
              <a:gd name="connsiteX2304" fmla="*/ 513906 w 1152000"/>
              <a:gd name="connsiteY2304" fmla="*/ 88461 h 1172977"/>
              <a:gd name="connsiteX2305" fmla="*/ 505154 w 1152000"/>
              <a:gd name="connsiteY2305" fmla="*/ 89717 h 1172977"/>
              <a:gd name="connsiteX2306" fmla="*/ 486986 w 1152000"/>
              <a:gd name="connsiteY2306" fmla="*/ 93411 h 1172977"/>
              <a:gd name="connsiteX2307" fmla="*/ 478824 w 1152000"/>
              <a:gd name="connsiteY2307" fmla="*/ 95036 h 1172977"/>
              <a:gd name="connsiteX2308" fmla="*/ 473063 w 1152000"/>
              <a:gd name="connsiteY2308" fmla="*/ 95405 h 1172977"/>
              <a:gd name="connsiteX2309" fmla="*/ 476424 w 1152000"/>
              <a:gd name="connsiteY2309" fmla="*/ 92709 h 1172977"/>
              <a:gd name="connsiteX2310" fmla="*/ 501572 w 1152000"/>
              <a:gd name="connsiteY2310" fmla="*/ 87205 h 1172977"/>
              <a:gd name="connsiteX2311" fmla="*/ 507444 w 1152000"/>
              <a:gd name="connsiteY2311" fmla="*/ 86171 h 1172977"/>
              <a:gd name="connsiteX2312" fmla="*/ 513241 w 1152000"/>
              <a:gd name="connsiteY2312" fmla="*/ 85838 h 1172977"/>
              <a:gd name="connsiteX2313" fmla="*/ 513265 w 1152000"/>
              <a:gd name="connsiteY2313" fmla="*/ 85853 h 1172977"/>
              <a:gd name="connsiteX2314" fmla="*/ 513943 w 1152000"/>
              <a:gd name="connsiteY2314" fmla="*/ 86282 h 1172977"/>
              <a:gd name="connsiteX2315" fmla="*/ 514239 w 1152000"/>
              <a:gd name="connsiteY2315" fmla="*/ 86947 h 1172977"/>
              <a:gd name="connsiteX2316" fmla="*/ 518744 w 1152000"/>
              <a:gd name="connsiteY2316" fmla="*/ 87722 h 1172977"/>
              <a:gd name="connsiteX2317" fmla="*/ 525096 w 1152000"/>
              <a:gd name="connsiteY2317" fmla="*/ 86873 h 1172977"/>
              <a:gd name="connsiteX2318" fmla="*/ 525354 w 1152000"/>
              <a:gd name="connsiteY2318" fmla="*/ 85617 h 1172977"/>
              <a:gd name="connsiteX2319" fmla="*/ 548472 w 1152000"/>
              <a:gd name="connsiteY2319" fmla="*/ 83401 h 1172977"/>
              <a:gd name="connsiteX2320" fmla="*/ 543080 w 1152000"/>
              <a:gd name="connsiteY2320" fmla="*/ 85137 h 1172977"/>
              <a:gd name="connsiteX2321" fmla="*/ 557445 w 1152000"/>
              <a:gd name="connsiteY2321" fmla="*/ 84435 h 1172977"/>
              <a:gd name="connsiteX2322" fmla="*/ 572734 w 1152000"/>
              <a:gd name="connsiteY2322" fmla="*/ 84103 h 1172977"/>
              <a:gd name="connsiteX2323" fmla="*/ 602720 w 1152000"/>
              <a:gd name="connsiteY2323" fmla="*/ 84620 h 1172977"/>
              <a:gd name="connsiteX2324" fmla="*/ 596442 w 1152000"/>
              <a:gd name="connsiteY2324" fmla="*/ 82847 h 1172977"/>
              <a:gd name="connsiteX2325" fmla="*/ 602978 w 1152000"/>
              <a:gd name="connsiteY2325" fmla="*/ 82108 h 1172977"/>
              <a:gd name="connsiteX2326" fmla="*/ 596663 w 1152000"/>
              <a:gd name="connsiteY2326" fmla="*/ 79485 h 1172977"/>
              <a:gd name="connsiteX2327" fmla="*/ 610032 w 1152000"/>
              <a:gd name="connsiteY2327" fmla="*/ 79707 h 1172977"/>
              <a:gd name="connsiteX2328" fmla="*/ 617417 w 1152000"/>
              <a:gd name="connsiteY2328" fmla="*/ 79707 h 1172977"/>
              <a:gd name="connsiteX2329" fmla="*/ 620778 w 1152000"/>
              <a:gd name="connsiteY2329" fmla="*/ 78414 h 1172977"/>
              <a:gd name="connsiteX2330" fmla="*/ 633481 w 1152000"/>
              <a:gd name="connsiteY2330" fmla="*/ 78894 h 1172977"/>
              <a:gd name="connsiteX2331" fmla="*/ 650173 w 1152000"/>
              <a:gd name="connsiteY2331" fmla="*/ 80519 h 1172977"/>
              <a:gd name="connsiteX2332" fmla="*/ 662876 w 1152000"/>
              <a:gd name="connsiteY2332" fmla="*/ 81332 h 1172977"/>
              <a:gd name="connsiteX2333" fmla="*/ 639980 w 1152000"/>
              <a:gd name="connsiteY2333" fmla="*/ 77195 h 1172977"/>
              <a:gd name="connsiteX2334" fmla="*/ 632780 w 1152000"/>
              <a:gd name="connsiteY2334" fmla="*/ 75607 h 1172977"/>
              <a:gd name="connsiteX2335" fmla="*/ 603199 w 1152000"/>
              <a:gd name="connsiteY2335" fmla="*/ 74166 h 1172977"/>
              <a:gd name="connsiteX2336" fmla="*/ 603236 w 1152000"/>
              <a:gd name="connsiteY2336" fmla="*/ 74166 h 1172977"/>
              <a:gd name="connsiteX2337" fmla="*/ 592490 w 1152000"/>
              <a:gd name="connsiteY2337" fmla="*/ 75089 h 1172977"/>
              <a:gd name="connsiteX2338" fmla="*/ 603199 w 1152000"/>
              <a:gd name="connsiteY2338" fmla="*/ 74166 h 1172977"/>
              <a:gd name="connsiteX2339" fmla="*/ 670824 w 1152000"/>
              <a:gd name="connsiteY2339" fmla="*/ 73655 h 1172977"/>
              <a:gd name="connsiteX2340" fmla="*/ 667327 w 1152000"/>
              <a:gd name="connsiteY2340" fmla="*/ 73755 h 1172977"/>
              <a:gd name="connsiteX2341" fmla="*/ 667324 w 1152000"/>
              <a:gd name="connsiteY2341" fmla="*/ 73754 h 1172977"/>
              <a:gd name="connsiteX2342" fmla="*/ 291191 w 1152000"/>
              <a:gd name="connsiteY2342" fmla="*/ 73058 h 1172977"/>
              <a:gd name="connsiteX2343" fmla="*/ 282550 w 1152000"/>
              <a:gd name="connsiteY2343" fmla="*/ 79263 h 1172977"/>
              <a:gd name="connsiteX2344" fmla="*/ 271471 w 1152000"/>
              <a:gd name="connsiteY2344" fmla="*/ 86429 h 1172977"/>
              <a:gd name="connsiteX2345" fmla="*/ 261168 w 1152000"/>
              <a:gd name="connsiteY2345" fmla="*/ 93374 h 1172977"/>
              <a:gd name="connsiteX2346" fmla="*/ 253782 w 1152000"/>
              <a:gd name="connsiteY2346" fmla="*/ 98397 h 1172977"/>
              <a:gd name="connsiteX2347" fmla="*/ 246877 w 1152000"/>
              <a:gd name="connsiteY2347" fmla="*/ 103716 h 1172977"/>
              <a:gd name="connsiteX2348" fmla="*/ 243886 w 1152000"/>
              <a:gd name="connsiteY2348" fmla="*/ 103937 h 1172977"/>
              <a:gd name="connsiteX2349" fmla="*/ 249388 w 1152000"/>
              <a:gd name="connsiteY2349" fmla="*/ 98840 h 1172977"/>
              <a:gd name="connsiteX2350" fmla="*/ 261168 w 1152000"/>
              <a:gd name="connsiteY2350" fmla="*/ 90825 h 1172977"/>
              <a:gd name="connsiteX2351" fmla="*/ 273650 w 1152000"/>
              <a:gd name="connsiteY2351" fmla="*/ 82773 h 1172977"/>
              <a:gd name="connsiteX2352" fmla="*/ 291191 w 1152000"/>
              <a:gd name="connsiteY2352" fmla="*/ 73058 h 1172977"/>
              <a:gd name="connsiteX2353" fmla="*/ 657929 w 1152000"/>
              <a:gd name="connsiteY2353" fmla="*/ 72615 h 1172977"/>
              <a:gd name="connsiteX2354" fmla="*/ 667324 w 1152000"/>
              <a:gd name="connsiteY2354" fmla="*/ 73755 h 1172977"/>
              <a:gd name="connsiteX2355" fmla="*/ 667313 w 1152000"/>
              <a:gd name="connsiteY2355" fmla="*/ 73756 h 1172977"/>
              <a:gd name="connsiteX2356" fmla="*/ 657929 w 1152000"/>
              <a:gd name="connsiteY2356" fmla="*/ 72615 h 1172977"/>
              <a:gd name="connsiteX2357" fmla="*/ 775546 w 1152000"/>
              <a:gd name="connsiteY2357" fmla="*/ 71543 h 1172977"/>
              <a:gd name="connsiteX2358" fmla="*/ 777651 w 1152000"/>
              <a:gd name="connsiteY2358" fmla="*/ 72356 h 1172977"/>
              <a:gd name="connsiteX2359" fmla="*/ 787105 w 1152000"/>
              <a:gd name="connsiteY2359" fmla="*/ 76049 h 1172977"/>
              <a:gd name="connsiteX2360" fmla="*/ 777614 w 1152000"/>
              <a:gd name="connsiteY2360" fmla="*/ 72356 h 1172977"/>
              <a:gd name="connsiteX2361" fmla="*/ 611990 w 1152000"/>
              <a:gd name="connsiteY2361" fmla="*/ 71211 h 1172977"/>
              <a:gd name="connsiteX2362" fmla="*/ 626761 w 1152000"/>
              <a:gd name="connsiteY2362" fmla="*/ 74204 h 1172977"/>
              <a:gd name="connsiteX2363" fmla="*/ 611990 w 1152000"/>
              <a:gd name="connsiteY2363" fmla="*/ 71211 h 1172977"/>
              <a:gd name="connsiteX2364" fmla="*/ 615203 w 1152000"/>
              <a:gd name="connsiteY2364" fmla="*/ 69216 h 1172977"/>
              <a:gd name="connsiteX2365" fmla="*/ 614870 w 1152000"/>
              <a:gd name="connsiteY2365" fmla="*/ 69548 h 1172977"/>
              <a:gd name="connsiteX2366" fmla="*/ 608814 w 1152000"/>
              <a:gd name="connsiteY2366" fmla="*/ 70878 h 1172977"/>
              <a:gd name="connsiteX2367" fmla="*/ 614833 w 1152000"/>
              <a:gd name="connsiteY2367" fmla="*/ 69548 h 1172977"/>
              <a:gd name="connsiteX2368" fmla="*/ 767681 w 1152000"/>
              <a:gd name="connsiteY2368" fmla="*/ 68811 h 1172977"/>
              <a:gd name="connsiteX2369" fmla="*/ 767817 w 1152000"/>
              <a:gd name="connsiteY2369" fmla="*/ 68849 h 1172977"/>
              <a:gd name="connsiteX2370" fmla="*/ 769084 w 1152000"/>
              <a:gd name="connsiteY2370" fmla="*/ 69328 h 1172977"/>
              <a:gd name="connsiteX2371" fmla="*/ 421880 w 1152000"/>
              <a:gd name="connsiteY2371" fmla="*/ 67517 h 1172977"/>
              <a:gd name="connsiteX2372" fmla="*/ 416230 w 1152000"/>
              <a:gd name="connsiteY2372" fmla="*/ 70176 h 1172977"/>
              <a:gd name="connsiteX2373" fmla="*/ 403822 w 1152000"/>
              <a:gd name="connsiteY2373" fmla="*/ 75163 h 1172977"/>
              <a:gd name="connsiteX2374" fmla="*/ 416230 w 1152000"/>
              <a:gd name="connsiteY2374" fmla="*/ 70139 h 1172977"/>
              <a:gd name="connsiteX2375" fmla="*/ 421880 w 1152000"/>
              <a:gd name="connsiteY2375" fmla="*/ 67517 h 1172977"/>
              <a:gd name="connsiteX2376" fmla="*/ 335837 w 1152000"/>
              <a:gd name="connsiteY2376" fmla="*/ 61718 h 1172977"/>
              <a:gd name="connsiteX2377" fmla="*/ 308362 w 1152000"/>
              <a:gd name="connsiteY2377" fmla="*/ 75717 h 1172977"/>
              <a:gd name="connsiteX2378" fmla="*/ 306986 w 1152000"/>
              <a:gd name="connsiteY2378" fmla="*/ 75633 h 1172977"/>
              <a:gd name="connsiteX2379" fmla="*/ 306978 w 1152000"/>
              <a:gd name="connsiteY2379" fmla="*/ 75637 h 1172977"/>
              <a:gd name="connsiteX2380" fmla="*/ 306917 w 1152000"/>
              <a:gd name="connsiteY2380" fmla="*/ 75633 h 1172977"/>
              <a:gd name="connsiteX2381" fmla="*/ 301899 w 1152000"/>
              <a:gd name="connsiteY2381" fmla="*/ 77822 h 1172977"/>
              <a:gd name="connsiteX2382" fmla="*/ 302137 w 1152000"/>
              <a:gd name="connsiteY2382" fmla="*/ 77720 h 1172977"/>
              <a:gd name="connsiteX2383" fmla="*/ 306918 w 1152000"/>
              <a:gd name="connsiteY2383" fmla="*/ 75634 h 1172977"/>
              <a:gd name="connsiteX2384" fmla="*/ 306976 w 1152000"/>
              <a:gd name="connsiteY2384" fmla="*/ 75638 h 1172977"/>
              <a:gd name="connsiteX2385" fmla="*/ 306978 w 1152000"/>
              <a:gd name="connsiteY2385" fmla="*/ 75637 h 1172977"/>
              <a:gd name="connsiteX2386" fmla="*/ 306980 w 1152000"/>
              <a:gd name="connsiteY2386" fmla="*/ 75637 h 1172977"/>
              <a:gd name="connsiteX2387" fmla="*/ 306986 w 1152000"/>
              <a:gd name="connsiteY2387" fmla="*/ 75634 h 1172977"/>
              <a:gd name="connsiteX2388" fmla="*/ 308055 w 1152000"/>
              <a:gd name="connsiteY2388" fmla="*/ 75699 h 1172977"/>
              <a:gd name="connsiteX2389" fmla="*/ 308362 w 1152000"/>
              <a:gd name="connsiteY2389" fmla="*/ 75717 h 1172977"/>
              <a:gd name="connsiteX2390" fmla="*/ 308365 w 1152000"/>
              <a:gd name="connsiteY2390" fmla="*/ 75717 h 1172977"/>
              <a:gd name="connsiteX2391" fmla="*/ 333646 w 1152000"/>
              <a:gd name="connsiteY2391" fmla="*/ 62836 h 1172977"/>
              <a:gd name="connsiteX2392" fmla="*/ 725876 w 1152000"/>
              <a:gd name="connsiteY2392" fmla="*/ 58505 h 1172977"/>
              <a:gd name="connsiteX2393" fmla="*/ 725101 w 1152000"/>
              <a:gd name="connsiteY2393" fmla="*/ 59909 h 1172977"/>
              <a:gd name="connsiteX2394" fmla="*/ 726430 w 1152000"/>
              <a:gd name="connsiteY2394" fmla="*/ 61128 h 1172977"/>
              <a:gd name="connsiteX2395" fmla="*/ 725064 w 1152000"/>
              <a:gd name="connsiteY2395" fmla="*/ 59909 h 1172977"/>
              <a:gd name="connsiteX2396" fmla="*/ 725876 w 1152000"/>
              <a:gd name="connsiteY2396" fmla="*/ 58505 h 1172977"/>
              <a:gd name="connsiteX2397" fmla="*/ 656451 w 1152000"/>
              <a:gd name="connsiteY2397" fmla="*/ 54552 h 1172977"/>
              <a:gd name="connsiteX2398" fmla="*/ 678608 w 1152000"/>
              <a:gd name="connsiteY2398" fmla="*/ 58652 h 1172977"/>
              <a:gd name="connsiteX2399" fmla="*/ 678361 w 1152000"/>
              <a:gd name="connsiteY2399" fmla="*/ 58608 h 1172977"/>
              <a:gd name="connsiteX2400" fmla="*/ 664789 w 1152000"/>
              <a:gd name="connsiteY2400" fmla="*/ 56186 h 1172977"/>
              <a:gd name="connsiteX2401" fmla="*/ 656602 w 1152000"/>
              <a:gd name="connsiteY2401" fmla="*/ 54581 h 1172977"/>
              <a:gd name="connsiteX2402" fmla="*/ 678667 w 1152000"/>
              <a:gd name="connsiteY2402" fmla="*/ 48038 h 1172977"/>
              <a:gd name="connsiteX2403" fmla="*/ 681215 w 1152000"/>
              <a:gd name="connsiteY2403" fmla="*/ 48592 h 1172977"/>
              <a:gd name="connsiteX2404" fmla="*/ 681104 w 1152000"/>
              <a:gd name="connsiteY2404" fmla="*/ 48592 h 1172977"/>
              <a:gd name="connsiteX2405" fmla="*/ 363314 w 1152000"/>
              <a:gd name="connsiteY2405" fmla="*/ 47349 h 1172977"/>
              <a:gd name="connsiteX2406" fmla="*/ 363312 w 1152000"/>
              <a:gd name="connsiteY2406" fmla="*/ 47350 h 1172977"/>
              <a:gd name="connsiteX2407" fmla="*/ 363348 w 1152000"/>
              <a:gd name="connsiteY2407" fmla="*/ 47350 h 1172977"/>
              <a:gd name="connsiteX2408" fmla="*/ 363349 w 1152000"/>
              <a:gd name="connsiteY2408" fmla="*/ 47349 h 1172977"/>
              <a:gd name="connsiteX2409" fmla="*/ 537415 w 1152000"/>
              <a:gd name="connsiteY2409" fmla="*/ 42522 h 1172977"/>
              <a:gd name="connsiteX2410" fmla="*/ 537555 w 1152000"/>
              <a:gd name="connsiteY2410" fmla="*/ 42539 h 1172977"/>
              <a:gd name="connsiteX2411" fmla="*/ 534809 w 1152000"/>
              <a:gd name="connsiteY2411" fmla="*/ 43583 h 1172977"/>
              <a:gd name="connsiteX2412" fmla="*/ 534772 w 1152000"/>
              <a:gd name="connsiteY2412" fmla="*/ 43583 h 1172977"/>
              <a:gd name="connsiteX2413" fmla="*/ 527940 w 1152000"/>
              <a:gd name="connsiteY2413" fmla="*/ 42141 h 1172977"/>
              <a:gd name="connsiteX2414" fmla="*/ 517259 w 1152000"/>
              <a:gd name="connsiteY2414" fmla="*/ 42529 h 1172977"/>
              <a:gd name="connsiteX2415" fmla="*/ 517183 w 1152000"/>
              <a:gd name="connsiteY2415" fmla="*/ 42529 h 1172977"/>
              <a:gd name="connsiteX2416" fmla="*/ 512282 w 1152000"/>
              <a:gd name="connsiteY2416" fmla="*/ 42141 h 1172977"/>
              <a:gd name="connsiteX2417" fmla="*/ 517175 w 1152000"/>
              <a:gd name="connsiteY2417" fmla="*/ 42529 h 1172977"/>
              <a:gd name="connsiteX2418" fmla="*/ 513545 w 1152000"/>
              <a:gd name="connsiteY2418" fmla="*/ 42515 h 1172977"/>
              <a:gd name="connsiteX2419" fmla="*/ 512282 w 1152000"/>
              <a:gd name="connsiteY2419" fmla="*/ 42141 h 1172977"/>
              <a:gd name="connsiteX2420" fmla="*/ 534070 w 1152000"/>
              <a:gd name="connsiteY2420" fmla="*/ 42105 h 1172977"/>
              <a:gd name="connsiteX2421" fmla="*/ 537509 w 1152000"/>
              <a:gd name="connsiteY2421" fmla="*/ 42484 h 1172977"/>
              <a:gd name="connsiteX2422" fmla="*/ 537415 w 1152000"/>
              <a:gd name="connsiteY2422" fmla="*/ 42522 h 1172977"/>
              <a:gd name="connsiteX2423" fmla="*/ 577571 w 1152000"/>
              <a:gd name="connsiteY2423" fmla="*/ 41882 h 1172977"/>
              <a:gd name="connsiteX2424" fmla="*/ 612469 w 1152000"/>
              <a:gd name="connsiteY2424" fmla="*/ 44173 h 1172977"/>
              <a:gd name="connsiteX2425" fmla="*/ 638319 w 1152000"/>
              <a:gd name="connsiteY2425" fmla="*/ 45909 h 1172977"/>
              <a:gd name="connsiteX2426" fmla="*/ 654789 w 1152000"/>
              <a:gd name="connsiteY2426" fmla="*/ 46537 h 1172977"/>
              <a:gd name="connsiteX2427" fmla="*/ 686917 w 1152000"/>
              <a:gd name="connsiteY2427" fmla="*/ 50895 h 1172977"/>
              <a:gd name="connsiteX2428" fmla="*/ 693195 w 1152000"/>
              <a:gd name="connsiteY2428" fmla="*/ 51966 h 1172977"/>
              <a:gd name="connsiteX2429" fmla="*/ 712434 w 1152000"/>
              <a:gd name="connsiteY2429" fmla="*/ 56805 h 1172977"/>
              <a:gd name="connsiteX2430" fmla="*/ 721593 w 1152000"/>
              <a:gd name="connsiteY2430" fmla="*/ 58984 h 1172977"/>
              <a:gd name="connsiteX2431" fmla="*/ 712398 w 1152000"/>
              <a:gd name="connsiteY2431" fmla="*/ 56805 h 1172977"/>
              <a:gd name="connsiteX2432" fmla="*/ 702132 w 1152000"/>
              <a:gd name="connsiteY2432" fmla="*/ 55807 h 1172977"/>
              <a:gd name="connsiteX2433" fmla="*/ 693490 w 1152000"/>
              <a:gd name="connsiteY2433" fmla="*/ 54958 h 1172977"/>
              <a:gd name="connsiteX2434" fmla="*/ 680307 w 1152000"/>
              <a:gd name="connsiteY2434" fmla="*/ 53518 h 1172977"/>
              <a:gd name="connsiteX2435" fmla="*/ 679826 w 1152000"/>
              <a:gd name="connsiteY2435" fmla="*/ 54736 h 1172977"/>
              <a:gd name="connsiteX2436" fmla="*/ 692456 w 1152000"/>
              <a:gd name="connsiteY2436" fmla="*/ 56547 h 1172977"/>
              <a:gd name="connsiteX2437" fmla="*/ 704938 w 1152000"/>
              <a:gd name="connsiteY2437" fmla="*/ 58947 h 1172977"/>
              <a:gd name="connsiteX2438" fmla="*/ 726431 w 1152000"/>
              <a:gd name="connsiteY2438" fmla="*/ 64525 h 1172977"/>
              <a:gd name="connsiteX2439" fmla="*/ 747886 w 1152000"/>
              <a:gd name="connsiteY2439" fmla="*/ 70619 h 1172977"/>
              <a:gd name="connsiteX2440" fmla="*/ 771779 w 1152000"/>
              <a:gd name="connsiteY2440" fmla="*/ 78228 h 1172977"/>
              <a:gd name="connsiteX2441" fmla="*/ 786550 w 1152000"/>
              <a:gd name="connsiteY2441" fmla="*/ 82439 h 1172977"/>
              <a:gd name="connsiteX2442" fmla="*/ 806196 w 1152000"/>
              <a:gd name="connsiteY2442" fmla="*/ 90048 h 1172977"/>
              <a:gd name="connsiteX2443" fmla="*/ 821189 w 1152000"/>
              <a:gd name="connsiteY2443" fmla="*/ 95700 h 1172977"/>
              <a:gd name="connsiteX2444" fmla="*/ 837844 w 1152000"/>
              <a:gd name="connsiteY2444" fmla="*/ 105229 h 1172977"/>
              <a:gd name="connsiteX2445" fmla="*/ 843383 w 1152000"/>
              <a:gd name="connsiteY2445" fmla="*/ 108923 h 1172977"/>
              <a:gd name="connsiteX2446" fmla="*/ 849033 w 1152000"/>
              <a:gd name="connsiteY2446" fmla="*/ 112247 h 1172977"/>
              <a:gd name="connsiteX2447" fmla="*/ 860666 w 1152000"/>
              <a:gd name="connsiteY2447" fmla="*/ 118010 h 1172977"/>
              <a:gd name="connsiteX2448" fmla="*/ 865799 w 1152000"/>
              <a:gd name="connsiteY2448" fmla="*/ 120890 h 1172977"/>
              <a:gd name="connsiteX2449" fmla="*/ 869861 w 1152000"/>
              <a:gd name="connsiteY2449" fmla="*/ 123439 h 1172977"/>
              <a:gd name="connsiteX2450" fmla="*/ 875105 w 1152000"/>
              <a:gd name="connsiteY2450" fmla="*/ 127133 h 1172977"/>
              <a:gd name="connsiteX2451" fmla="*/ 873997 w 1152000"/>
              <a:gd name="connsiteY2451" fmla="*/ 127724 h 1172977"/>
              <a:gd name="connsiteX2452" fmla="*/ 865134 w 1152000"/>
              <a:gd name="connsiteY2452" fmla="*/ 123772 h 1172977"/>
              <a:gd name="connsiteX2453" fmla="*/ 855828 w 1152000"/>
              <a:gd name="connsiteY2453" fmla="*/ 120078 h 1172977"/>
              <a:gd name="connsiteX2454" fmla="*/ 837979 w 1152000"/>
              <a:gd name="connsiteY2454" fmla="*/ 113049 h 1172977"/>
              <a:gd name="connsiteX2455" fmla="*/ 837069 w 1152000"/>
              <a:gd name="connsiteY2455" fmla="*/ 112691 h 1172977"/>
              <a:gd name="connsiteX2456" fmla="*/ 821263 w 1152000"/>
              <a:gd name="connsiteY2456" fmla="*/ 106965 h 1172977"/>
              <a:gd name="connsiteX2457" fmla="*/ 815281 w 1152000"/>
              <a:gd name="connsiteY2457" fmla="*/ 104084 h 1172977"/>
              <a:gd name="connsiteX2458" fmla="*/ 811034 w 1152000"/>
              <a:gd name="connsiteY2458" fmla="*/ 102533 h 1172977"/>
              <a:gd name="connsiteX2459" fmla="*/ 793788 w 1152000"/>
              <a:gd name="connsiteY2459" fmla="*/ 95145 h 1172977"/>
              <a:gd name="connsiteX2460" fmla="*/ 771114 w 1152000"/>
              <a:gd name="connsiteY2460" fmla="*/ 86391 h 1172977"/>
              <a:gd name="connsiteX2461" fmla="*/ 761512 w 1152000"/>
              <a:gd name="connsiteY2461" fmla="*/ 83437 h 1172977"/>
              <a:gd name="connsiteX2462" fmla="*/ 752133 w 1152000"/>
              <a:gd name="connsiteY2462" fmla="*/ 80777 h 1172977"/>
              <a:gd name="connsiteX2463" fmla="*/ 741054 w 1152000"/>
              <a:gd name="connsiteY2463" fmla="*/ 75938 h 1172977"/>
              <a:gd name="connsiteX2464" fmla="*/ 728277 w 1152000"/>
              <a:gd name="connsiteY2464" fmla="*/ 71247 h 1172977"/>
              <a:gd name="connsiteX2465" fmla="*/ 727390 w 1152000"/>
              <a:gd name="connsiteY2465" fmla="*/ 74498 h 1172977"/>
              <a:gd name="connsiteX2466" fmla="*/ 727095 w 1152000"/>
              <a:gd name="connsiteY2466" fmla="*/ 75716 h 1172977"/>
              <a:gd name="connsiteX2467" fmla="*/ 742531 w 1152000"/>
              <a:gd name="connsiteY2467" fmla="*/ 80629 h 1172977"/>
              <a:gd name="connsiteX2468" fmla="*/ 758115 w 1152000"/>
              <a:gd name="connsiteY2468" fmla="*/ 85394 h 1172977"/>
              <a:gd name="connsiteX2469" fmla="*/ 758216 w 1152000"/>
              <a:gd name="connsiteY2469" fmla="*/ 85425 h 1172977"/>
              <a:gd name="connsiteX2470" fmla="*/ 775841 w 1152000"/>
              <a:gd name="connsiteY2470" fmla="*/ 90824 h 1172977"/>
              <a:gd name="connsiteX2471" fmla="*/ 793271 w 1152000"/>
              <a:gd name="connsiteY2471" fmla="*/ 96660 h 1172977"/>
              <a:gd name="connsiteX2472" fmla="*/ 793427 w 1152000"/>
              <a:gd name="connsiteY2472" fmla="*/ 96747 h 1172977"/>
              <a:gd name="connsiteX2473" fmla="*/ 797316 w 1152000"/>
              <a:gd name="connsiteY2473" fmla="*/ 98916 h 1172977"/>
              <a:gd name="connsiteX2474" fmla="*/ 798220 w 1152000"/>
              <a:gd name="connsiteY2474" fmla="*/ 100760 h 1172977"/>
              <a:gd name="connsiteX2475" fmla="*/ 785516 w 1152000"/>
              <a:gd name="connsiteY2475" fmla="*/ 97472 h 1172977"/>
              <a:gd name="connsiteX2476" fmla="*/ 790206 w 1152000"/>
              <a:gd name="connsiteY2476" fmla="*/ 99688 h 1172977"/>
              <a:gd name="connsiteX2477" fmla="*/ 802651 w 1152000"/>
              <a:gd name="connsiteY2477" fmla="*/ 105525 h 1172977"/>
              <a:gd name="connsiteX2478" fmla="*/ 820820 w 1152000"/>
              <a:gd name="connsiteY2478" fmla="*/ 111398 h 1172977"/>
              <a:gd name="connsiteX2479" fmla="*/ 832083 w 1152000"/>
              <a:gd name="connsiteY2479" fmla="*/ 116680 h 1172977"/>
              <a:gd name="connsiteX2480" fmla="*/ 838250 w 1152000"/>
              <a:gd name="connsiteY2480" fmla="*/ 118933 h 1172977"/>
              <a:gd name="connsiteX2481" fmla="*/ 844233 w 1152000"/>
              <a:gd name="connsiteY2481" fmla="*/ 121408 h 1172977"/>
              <a:gd name="connsiteX2482" fmla="*/ 854905 w 1152000"/>
              <a:gd name="connsiteY2482" fmla="*/ 127539 h 1172977"/>
              <a:gd name="connsiteX2483" fmla="*/ 860112 w 1152000"/>
              <a:gd name="connsiteY2483" fmla="*/ 130531 h 1172977"/>
              <a:gd name="connsiteX2484" fmla="*/ 865725 w 1152000"/>
              <a:gd name="connsiteY2484" fmla="*/ 134225 h 1172977"/>
              <a:gd name="connsiteX2485" fmla="*/ 865503 w 1152000"/>
              <a:gd name="connsiteY2485" fmla="*/ 134557 h 1172977"/>
              <a:gd name="connsiteX2486" fmla="*/ 871154 w 1152000"/>
              <a:gd name="connsiteY2486" fmla="*/ 139100 h 1172977"/>
              <a:gd name="connsiteX2487" fmla="*/ 875142 w 1152000"/>
              <a:gd name="connsiteY2487" fmla="*/ 141760 h 1172977"/>
              <a:gd name="connsiteX2488" fmla="*/ 880977 w 1152000"/>
              <a:gd name="connsiteY2488" fmla="*/ 145047 h 1172977"/>
              <a:gd name="connsiteX2489" fmla="*/ 880386 w 1152000"/>
              <a:gd name="connsiteY2489" fmla="*/ 145047 h 1172977"/>
              <a:gd name="connsiteX2490" fmla="*/ 881309 w 1152000"/>
              <a:gd name="connsiteY2490" fmla="*/ 148519 h 1172977"/>
              <a:gd name="connsiteX2491" fmla="*/ 883857 w 1152000"/>
              <a:gd name="connsiteY2491" fmla="*/ 153173 h 1172977"/>
              <a:gd name="connsiteX2492" fmla="*/ 872151 w 1152000"/>
              <a:gd name="connsiteY2492" fmla="*/ 147411 h 1172977"/>
              <a:gd name="connsiteX2493" fmla="*/ 865651 w 1152000"/>
              <a:gd name="connsiteY2493" fmla="*/ 144493 h 1172977"/>
              <a:gd name="connsiteX2494" fmla="*/ 851249 w 1152000"/>
              <a:gd name="connsiteY2494" fmla="*/ 135739 h 1172977"/>
              <a:gd name="connsiteX2495" fmla="*/ 850474 w 1152000"/>
              <a:gd name="connsiteY2495" fmla="*/ 136625 h 1172977"/>
              <a:gd name="connsiteX2496" fmla="*/ 859780 w 1152000"/>
              <a:gd name="connsiteY2496" fmla="*/ 143311 h 1172977"/>
              <a:gd name="connsiteX2497" fmla="*/ 869086 w 1152000"/>
              <a:gd name="connsiteY2497" fmla="*/ 151326 h 1172977"/>
              <a:gd name="connsiteX2498" fmla="*/ 889138 w 1152000"/>
              <a:gd name="connsiteY2498" fmla="*/ 166101 h 1172977"/>
              <a:gd name="connsiteX2499" fmla="*/ 894566 w 1152000"/>
              <a:gd name="connsiteY2499" fmla="*/ 170423 h 1172977"/>
              <a:gd name="connsiteX2500" fmla="*/ 900807 w 1152000"/>
              <a:gd name="connsiteY2500" fmla="*/ 175077 h 1172977"/>
              <a:gd name="connsiteX2501" fmla="*/ 898555 w 1152000"/>
              <a:gd name="connsiteY2501" fmla="*/ 172528 h 1172977"/>
              <a:gd name="connsiteX2502" fmla="*/ 899515 w 1152000"/>
              <a:gd name="connsiteY2502" fmla="*/ 172233 h 1172977"/>
              <a:gd name="connsiteX2503" fmla="*/ 905128 w 1152000"/>
              <a:gd name="connsiteY2503" fmla="*/ 175594 h 1172977"/>
              <a:gd name="connsiteX2504" fmla="*/ 914840 w 1152000"/>
              <a:gd name="connsiteY2504" fmla="*/ 183203 h 1172977"/>
              <a:gd name="connsiteX2505" fmla="*/ 923038 w 1152000"/>
              <a:gd name="connsiteY2505" fmla="*/ 190849 h 1172977"/>
              <a:gd name="connsiteX2506" fmla="*/ 923481 w 1152000"/>
              <a:gd name="connsiteY2506" fmla="*/ 191736 h 1172977"/>
              <a:gd name="connsiteX2507" fmla="*/ 935188 w 1152000"/>
              <a:gd name="connsiteY2507" fmla="*/ 205180 h 1172977"/>
              <a:gd name="connsiteX2508" fmla="*/ 986888 w 1152000"/>
              <a:gd name="connsiteY2508" fmla="*/ 259034 h 1172977"/>
              <a:gd name="connsiteX2509" fmla="*/ 997671 w 1152000"/>
              <a:gd name="connsiteY2509" fmla="*/ 273107 h 1172977"/>
              <a:gd name="connsiteX2510" fmla="*/ 1002361 w 1152000"/>
              <a:gd name="connsiteY2510" fmla="*/ 279830 h 1172977"/>
              <a:gd name="connsiteX2511" fmla="*/ 1006866 w 1152000"/>
              <a:gd name="connsiteY2511" fmla="*/ 286663 h 1172977"/>
              <a:gd name="connsiteX2512" fmla="*/ 1024813 w 1152000"/>
              <a:gd name="connsiteY2512" fmla="*/ 315622 h 1172977"/>
              <a:gd name="connsiteX2513" fmla="*/ 1032827 w 1152000"/>
              <a:gd name="connsiteY2513" fmla="*/ 330397 h 1172977"/>
              <a:gd name="connsiteX2514" fmla="*/ 1040619 w 1152000"/>
              <a:gd name="connsiteY2514" fmla="*/ 345578 h 1172977"/>
              <a:gd name="connsiteX2515" fmla="*/ 1048005 w 1152000"/>
              <a:gd name="connsiteY2515" fmla="*/ 361313 h 1172977"/>
              <a:gd name="connsiteX2516" fmla="*/ 1055132 w 1152000"/>
              <a:gd name="connsiteY2516" fmla="*/ 377787 h 1172977"/>
              <a:gd name="connsiteX2517" fmla="*/ 1059231 w 1152000"/>
              <a:gd name="connsiteY2517" fmla="*/ 386356 h 1172977"/>
              <a:gd name="connsiteX2518" fmla="*/ 1062592 w 1152000"/>
              <a:gd name="connsiteY2518" fmla="*/ 395184 h 1172977"/>
              <a:gd name="connsiteX2519" fmla="*/ 1066100 w 1152000"/>
              <a:gd name="connsiteY2519" fmla="*/ 404234 h 1172977"/>
              <a:gd name="connsiteX2520" fmla="*/ 1069571 w 1152000"/>
              <a:gd name="connsiteY2520" fmla="*/ 413542 h 1172977"/>
              <a:gd name="connsiteX2521" fmla="*/ 1069386 w 1152000"/>
              <a:gd name="connsiteY2521" fmla="*/ 414280 h 1172977"/>
              <a:gd name="connsiteX2522" fmla="*/ 1072045 w 1152000"/>
              <a:gd name="connsiteY2522" fmla="*/ 424770 h 1172977"/>
              <a:gd name="connsiteX2523" fmla="*/ 1076957 w 1152000"/>
              <a:gd name="connsiteY2523" fmla="*/ 438363 h 1172977"/>
              <a:gd name="connsiteX2524" fmla="*/ 1080170 w 1152000"/>
              <a:gd name="connsiteY2524" fmla="*/ 449444 h 1172977"/>
              <a:gd name="connsiteX2525" fmla="*/ 1083382 w 1152000"/>
              <a:gd name="connsiteY2525" fmla="*/ 461596 h 1172977"/>
              <a:gd name="connsiteX2526" fmla="*/ 1086078 w 1152000"/>
              <a:gd name="connsiteY2526" fmla="*/ 476814 h 1172977"/>
              <a:gd name="connsiteX2527" fmla="*/ 1087555 w 1152000"/>
              <a:gd name="connsiteY2527" fmla="*/ 485015 h 1172977"/>
              <a:gd name="connsiteX2528" fmla="*/ 1088774 w 1152000"/>
              <a:gd name="connsiteY2528" fmla="*/ 493473 h 1172977"/>
              <a:gd name="connsiteX2529" fmla="*/ 1091211 w 1152000"/>
              <a:gd name="connsiteY2529" fmla="*/ 510760 h 1172977"/>
              <a:gd name="connsiteX2530" fmla="*/ 1092799 w 1152000"/>
              <a:gd name="connsiteY2530" fmla="*/ 527787 h 1172977"/>
              <a:gd name="connsiteX2531" fmla="*/ 1094350 w 1152000"/>
              <a:gd name="connsiteY2531" fmla="*/ 534215 h 1172977"/>
              <a:gd name="connsiteX2532" fmla="*/ 1095236 w 1152000"/>
              <a:gd name="connsiteY2532" fmla="*/ 543485 h 1172977"/>
              <a:gd name="connsiteX2533" fmla="*/ 1096566 w 1152000"/>
              <a:gd name="connsiteY2533" fmla="*/ 563727 h 1172977"/>
              <a:gd name="connsiteX2534" fmla="*/ 1101293 w 1152000"/>
              <a:gd name="connsiteY2534" fmla="*/ 570043 h 1172977"/>
              <a:gd name="connsiteX2535" fmla="*/ 1100960 w 1152000"/>
              <a:gd name="connsiteY2535" fmla="*/ 560624 h 1172977"/>
              <a:gd name="connsiteX2536" fmla="*/ 1100111 w 1152000"/>
              <a:gd name="connsiteY2536" fmla="*/ 552794 h 1172977"/>
              <a:gd name="connsiteX2537" fmla="*/ 1098264 w 1152000"/>
              <a:gd name="connsiteY2537" fmla="*/ 539607 h 1172977"/>
              <a:gd name="connsiteX2538" fmla="*/ 1100148 w 1152000"/>
              <a:gd name="connsiteY2538" fmla="*/ 531370 h 1172977"/>
              <a:gd name="connsiteX2539" fmla="*/ 1100148 w 1152000"/>
              <a:gd name="connsiteY2539" fmla="*/ 513973 h 1172977"/>
              <a:gd name="connsiteX2540" fmla="*/ 1101820 w 1152000"/>
              <a:gd name="connsiteY2540" fmla="*/ 521601 h 1172977"/>
              <a:gd name="connsiteX2541" fmla="*/ 1103841 w 1152000"/>
              <a:gd name="connsiteY2541" fmla="*/ 533328 h 1172977"/>
              <a:gd name="connsiteX2542" fmla="*/ 1103625 w 1152000"/>
              <a:gd name="connsiteY2542" fmla="*/ 532068 h 1172977"/>
              <a:gd name="connsiteX2543" fmla="*/ 1101824 w 1152000"/>
              <a:gd name="connsiteY2543" fmla="*/ 521619 h 1172977"/>
              <a:gd name="connsiteX2544" fmla="*/ 1101820 w 1152000"/>
              <a:gd name="connsiteY2544" fmla="*/ 521601 h 1172977"/>
              <a:gd name="connsiteX2545" fmla="*/ 1087149 w 1152000"/>
              <a:gd name="connsiteY2545" fmla="*/ 436479 h 1172977"/>
              <a:gd name="connsiteX2546" fmla="*/ 1086374 w 1152000"/>
              <a:gd name="connsiteY2546" fmla="*/ 430976 h 1172977"/>
              <a:gd name="connsiteX2547" fmla="*/ 1092171 w 1152000"/>
              <a:gd name="connsiteY2547" fmla="*/ 431530 h 1172977"/>
              <a:gd name="connsiteX2548" fmla="*/ 1094424 w 1152000"/>
              <a:gd name="connsiteY2548" fmla="*/ 434928 h 1172977"/>
              <a:gd name="connsiteX2549" fmla="*/ 1102474 w 1152000"/>
              <a:gd name="connsiteY2549" fmla="*/ 456056 h 1172977"/>
              <a:gd name="connsiteX2550" fmla="*/ 1105133 w 1152000"/>
              <a:gd name="connsiteY2550" fmla="*/ 462114 h 1172977"/>
              <a:gd name="connsiteX2551" fmla="*/ 1105770 w 1152000"/>
              <a:gd name="connsiteY2551" fmla="*/ 463482 h 1172977"/>
              <a:gd name="connsiteX2552" fmla="*/ 1105872 w 1152000"/>
              <a:gd name="connsiteY2552" fmla="*/ 463702 h 1172977"/>
              <a:gd name="connsiteX2553" fmla="*/ 1110709 w 1152000"/>
              <a:gd name="connsiteY2553" fmla="*/ 481431 h 1172977"/>
              <a:gd name="connsiteX2554" fmla="*/ 1114181 w 1152000"/>
              <a:gd name="connsiteY2554" fmla="*/ 493843 h 1172977"/>
              <a:gd name="connsiteX2555" fmla="*/ 1114181 w 1152000"/>
              <a:gd name="connsiteY2555" fmla="*/ 494175 h 1172977"/>
              <a:gd name="connsiteX2556" fmla="*/ 1116470 w 1152000"/>
              <a:gd name="connsiteY2556" fmla="*/ 487452 h 1172977"/>
              <a:gd name="connsiteX2557" fmla="*/ 1115732 w 1152000"/>
              <a:gd name="connsiteY2557" fmla="*/ 480767 h 1172977"/>
              <a:gd name="connsiteX2558" fmla="*/ 1114217 w 1152000"/>
              <a:gd name="connsiteY2558" fmla="*/ 473823 h 1172977"/>
              <a:gd name="connsiteX2559" fmla="*/ 1113553 w 1152000"/>
              <a:gd name="connsiteY2559" fmla="*/ 468504 h 1172977"/>
              <a:gd name="connsiteX2560" fmla="*/ 1110672 w 1152000"/>
              <a:gd name="connsiteY2560" fmla="*/ 455982 h 1172977"/>
              <a:gd name="connsiteX2561" fmla="*/ 1103028 w 1152000"/>
              <a:gd name="connsiteY2561" fmla="*/ 428021 h 1172977"/>
              <a:gd name="connsiteX2562" fmla="*/ 1096750 w 1152000"/>
              <a:gd name="connsiteY2562" fmla="*/ 405674 h 1172977"/>
              <a:gd name="connsiteX2563" fmla="*/ 1099446 w 1152000"/>
              <a:gd name="connsiteY2563" fmla="*/ 405674 h 1172977"/>
              <a:gd name="connsiteX2564" fmla="*/ 1095126 w 1152000"/>
              <a:gd name="connsiteY2564" fmla="*/ 387834 h 1172977"/>
              <a:gd name="connsiteX2565" fmla="*/ 1089734 w 1152000"/>
              <a:gd name="connsiteY2565" fmla="*/ 374684 h 1172977"/>
              <a:gd name="connsiteX2566" fmla="*/ 1078656 w 1152000"/>
              <a:gd name="connsiteY2566" fmla="*/ 352522 h 1172977"/>
              <a:gd name="connsiteX2567" fmla="*/ 1071713 w 1152000"/>
              <a:gd name="connsiteY2567" fmla="*/ 339298 h 1172977"/>
              <a:gd name="connsiteX2568" fmla="*/ 1068316 w 1152000"/>
              <a:gd name="connsiteY2568" fmla="*/ 333684 h 1172977"/>
              <a:gd name="connsiteX2569" fmla="*/ 1062739 w 1152000"/>
              <a:gd name="connsiteY2569" fmla="*/ 323600 h 1172977"/>
              <a:gd name="connsiteX2570" fmla="*/ 1052288 w 1152000"/>
              <a:gd name="connsiteY2570" fmla="*/ 307459 h 1172977"/>
              <a:gd name="connsiteX2571" fmla="*/ 1041210 w 1152000"/>
              <a:gd name="connsiteY2571" fmla="*/ 291724 h 1172977"/>
              <a:gd name="connsiteX2572" fmla="*/ 1034784 w 1152000"/>
              <a:gd name="connsiteY2572" fmla="*/ 283302 h 1172977"/>
              <a:gd name="connsiteX2573" fmla="*/ 1027841 w 1152000"/>
              <a:gd name="connsiteY2573" fmla="*/ 274880 h 1172977"/>
              <a:gd name="connsiteX2574" fmla="*/ 1028876 w 1152000"/>
              <a:gd name="connsiteY2574" fmla="*/ 282896 h 1172977"/>
              <a:gd name="connsiteX2575" fmla="*/ 1027731 w 1152000"/>
              <a:gd name="connsiteY2575" fmla="*/ 282637 h 1172977"/>
              <a:gd name="connsiteX2576" fmla="*/ 1024768 w 1152000"/>
              <a:gd name="connsiteY2576" fmla="*/ 278605 h 1172977"/>
              <a:gd name="connsiteX2577" fmla="*/ 1016874 w 1152000"/>
              <a:gd name="connsiteY2577" fmla="*/ 267862 h 1172977"/>
              <a:gd name="connsiteX2578" fmla="*/ 1005131 w 1152000"/>
              <a:gd name="connsiteY2578" fmla="*/ 252755 h 1172977"/>
              <a:gd name="connsiteX2579" fmla="*/ 1008417 w 1152000"/>
              <a:gd name="connsiteY2579" fmla="*/ 250982 h 1172977"/>
              <a:gd name="connsiteX2580" fmla="*/ 1000330 w 1152000"/>
              <a:gd name="connsiteY2580" fmla="*/ 240936 h 1172977"/>
              <a:gd name="connsiteX2581" fmla="*/ 991873 w 1152000"/>
              <a:gd name="connsiteY2581" fmla="*/ 231147 h 1172977"/>
              <a:gd name="connsiteX2582" fmla="*/ 985632 w 1152000"/>
              <a:gd name="connsiteY2582" fmla="*/ 222910 h 1172977"/>
              <a:gd name="connsiteX2583" fmla="*/ 977065 w 1152000"/>
              <a:gd name="connsiteY2583" fmla="*/ 213676 h 1172977"/>
              <a:gd name="connsiteX2584" fmla="*/ 967759 w 1152000"/>
              <a:gd name="connsiteY2584" fmla="*/ 203961 h 1172977"/>
              <a:gd name="connsiteX2585" fmla="*/ 958416 w 1152000"/>
              <a:gd name="connsiteY2585" fmla="*/ 194949 h 1172977"/>
              <a:gd name="connsiteX2586" fmla="*/ 961629 w 1152000"/>
              <a:gd name="connsiteY2586" fmla="*/ 187561 h 1172977"/>
              <a:gd name="connsiteX2587" fmla="*/ 962441 w 1152000"/>
              <a:gd name="connsiteY2587" fmla="*/ 187155 h 1172977"/>
              <a:gd name="connsiteX2588" fmla="*/ 964177 w 1152000"/>
              <a:gd name="connsiteY2588" fmla="*/ 186121 h 1172977"/>
              <a:gd name="connsiteX2589" fmla="*/ 960780 w 1152000"/>
              <a:gd name="connsiteY2589" fmla="*/ 181726 h 1172977"/>
              <a:gd name="connsiteX2590" fmla="*/ 956865 w 1152000"/>
              <a:gd name="connsiteY2590" fmla="*/ 177515 h 1172977"/>
              <a:gd name="connsiteX2591" fmla="*/ 950772 w 1152000"/>
              <a:gd name="connsiteY2591" fmla="*/ 171827 h 1172977"/>
              <a:gd name="connsiteX2592" fmla="*/ 938290 w 1152000"/>
              <a:gd name="connsiteY2592" fmla="*/ 158714 h 1172977"/>
              <a:gd name="connsiteX2593" fmla="*/ 1041690 w 1152000"/>
              <a:gd name="connsiteY2593" fmla="*/ 266348 h 1172977"/>
              <a:gd name="connsiteX2594" fmla="*/ 1041468 w 1152000"/>
              <a:gd name="connsiteY2594" fmla="*/ 266348 h 1172977"/>
              <a:gd name="connsiteX2595" fmla="*/ 1048854 w 1152000"/>
              <a:gd name="connsiteY2595" fmla="*/ 276764 h 1172977"/>
              <a:gd name="connsiteX2596" fmla="*/ 1050681 w 1152000"/>
              <a:gd name="connsiteY2596" fmla="*/ 278755 h 1172977"/>
              <a:gd name="connsiteX2597" fmla="*/ 1041579 w 1152000"/>
              <a:gd name="connsiteY2597" fmla="*/ 266016 h 1172977"/>
              <a:gd name="connsiteX2598" fmla="*/ 1044644 w 1152000"/>
              <a:gd name="connsiteY2598" fmla="*/ 264243 h 1172977"/>
              <a:gd name="connsiteX2599" fmla="*/ 1044201 w 1152000"/>
              <a:gd name="connsiteY2599" fmla="*/ 259810 h 1172977"/>
              <a:gd name="connsiteX2600" fmla="*/ 1040175 w 1152000"/>
              <a:gd name="connsiteY2600" fmla="*/ 252423 h 1172977"/>
              <a:gd name="connsiteX2601" fmla="*/ 1037849 w 1152000"/>
              <a:gd name="connsiteY2601" fmla="*/ 248323 h 1172977"/>
              <a:gd name="connsiteX2602" fmla="*/ 1035412 w 1152000"/>
              <a:gd name="connsiteY2602" fmla="*/ 244445 h 1172977"/>
              <a:gd name="connsiteX2603" fmla="*/ 1022339 w 1152000"/>
              <a:gd name="connsiteY2603" fmla="*/ 225976 h 1172977"/>
              <a:gd name="connsiteX2604" fmla="*/ 1003062 w 1152000"/>
              <a:gd name="connsiteY2604" fmla="*/ 204959 h 1172977"/>
              <a:gd name="connsiteX2605" fmla="*/ 988291 w 1152000"/>
              <a:gd name="connsiteY2605" fmla="*/ 189815 h 1172977"/>
              <a:gd name="connsiteX2606" fmla="*/ 979354 w 1152000"/>
              <a:gd name="connsiteY2606" fmla="*/ 180692 h 1172977"/>
              <a:gd name="connsiteX2607" fmla="*/ 970270 w 1152000"/>
              <a:gd name="connsiteY2607" fmla="*/ 171457 h 1172977"/>
              <a:gd name="connsiteX2608" fmla="*/ 965949 w 1152000"/>
              <a:gd name="connsiteY2608" fmla="*/ 166951 h 1172977"/>
              <a:gd name="connsiteX2609" fmla="*/ 961739 w 1152000"/>
              <a:gd name="connsiteY2609" fmla="*/ 162888 h 1172977"/>
              <a:gd name="connsiteX2610" fmla="*/ 954353 w 1152000"/>
              <a:gd name="connsiteY2610" fmla="*/ 155501 h 1172977"/>
              <a:gd name="connsiteX2611" fmla="*/ 946968 w 1152000"/>
              <a:gd name="connsiteY2611" fmla="*/ 146968 h 1172977"/>
              <a:gd name="connsiteX2612" fmla="*/ 966651 w 1152000"/>
              <a:gd name="connsiteY2612" fmla="*/ 152546 h 1172977"/>
              <a:gd name="connsiteX2613" fmla="*/ 973408 w 1152000"/>
              <a:gd name="connsiteY2613" fmla="*/ 165400 h 1172977"/>
              <a:gd name="connsiteX2614" fmla="*/ 982641 w 1152000"/>
              <a:gd name="connsiteY2614" fmla="*/ 176296 h 1172977"/>
              <a:gd name="connsiteX2615" fmla="*/ 991504 w 1152000"/>
              <a:gd name="connsiteY2615" fmla="*/ 184459 h 1172977"/>
              <a:gd name="connsiteX2616" fmla="*/ 997338 w 1152000"/>
              <a:gd name="connsiteY2616" fmla="*/ 189483 h 1172977"/>
              <a:gd name="connsiteX2617" fmla="*/ 1000588 w 1152000"/>
              <a:gd name="connsiteY2617" fmla="*/ 186232 h 1172977"/>
              <a:gd name="connsiteX2618" fmla="*/ 997745 w 1152000"/>
              <a:gd name="connsiteY2618" fmla="*/ 180211 h 1172977"/>
              <a:gd name="connsiteX2619" fmla="*/ 1006426 w 1152000"/>
              <a:gd name="connsiteY2619" fmla="*/ 189594 h 1172977"/>
              <a:gd name="connsiteX2620" fmla="*/ 1008612 w 1152000"/>
              <a:gd name="connsiteY2620" fmla="*/ 192085 h 1172977"/>
              <a:gd name="connsiteX2621" fmla="*/ 1010550 w 1152000"/>
              <a:gd name="connsiteY2621" fmla="*/ 194303 h 1172977"/>
              <a:gd name="connsiteX2622" fmla="*/ 1011148 w 1152000"/>
              <a:gd name="connsiteY2622" fmla="*/ 195390 h 1172977"/>
              <a:gd name="connsiteX2623" fmla="*/ 1009303 w 1152000"/>
              <a:gd name="connsiteY2623" fmla="*/ 193989 h 1172977"/>
              <a:gd name="connsiteX2624" fmla="*/ 1009464 w 1152000"/>
              <a:gd name="connsiteY2624" fmla="*/ 194112 h 1172977"/>
              <a:gd name="connsiteX2625" fmla="*/ 1011148 w 1152000"/>
              <a:gd name="connsiteY2625" fmla="*/ 195391 h 1172977"/>
              <a:gd name="connsiteX2626" fmla="*/ 1011158 w 1152000"/>
              <a:gd name="connsiteY2626" fmla="*/ 195409 h 1172977"/>
              <a:gd name="connsiteX2627" fmla="*/ 1011159 w 1152000"/>
              <a:gd name="connsiteY2627" fmla="*/ 195410 h 1172977"/>
              <a:gd name="connsiteX2628" fmla="*/ 1011148 w 1152000"/>
              <a:gd name="connsiteY2628" fmla="*/ 195390 h 1172977"/>
              <a:gd name="connsiteX2629" fmla="*/ 1011174 w 1152000"/>
              <a:gd name="connsiteY2629" fmla="*/ 195410 h 1172977"/>
              <a:gd name="connsiteX2630" fmla="*/ 1011173 w 1152000"/>
              <a:gd name="connsiteY2630" fmla="*/ 195409 h 1172977"/>
              <a:gd name="connsiteX2631" fmla="*/ 1011149 w 1152000"/>
              <a:gd name="connsiteY2631" fmla="*/ 195390 h 1172977"/>
              <a:gd name="connsiteX2632" fmla="*/ 1010551 w 1152000"/>
              <a:gd name="connsiteY2632" fmla="*/ 194303 h 1172977"/>
              <a:gd name="connsiteX2633" fmla="*/ 1008828 w 1152000"/>
              <a:gd name="connsiteY2633" fmla="*/ 192330 h 1172977"/>
              <a:gd name="connsiteX2634" fmla="*/ 1008612 w 1152000"/>
              <a:gd name="connsiteY2634" fmla="*/ 192085 h 1172977"/>
              <a:gd name="connsiteX2635" fmla="*/ 1006436 w 1152000"/>
              <a:gd name="connsiteY2635" fmla="*/ 189594 h 1172977"/>
              <a:gd name="connsiteX2636" fmla="*/ 997781 w 1152000"/>
              <a:gd name="connsiteY2636" fmla="*/ 180211 h 1172977"/>
              <a:gd name="connsiteX2637" fmla="*/ 998299 w 1152000"/>
              <a:gd name="connsiteY2637" fmla="*/ 178992 h 1172977"/>
              <a:gd name="connsiteX2638" fmla="*/ 988660 w 1152000"/>
              <a:gd name="connsiteY2638" fmla="*/ 169463 h 1172977"/>
              <a:gd name="connsiteX2639" fmla="*/ 978911 w 1152000"/>
              <a:gd name="connsiteY2639" fmla="*/ 160376 h 1172977"/>
              <a:gd name="connsiteX2640" fmla="*/ 987848 w 1152000"/>
              <a:gd name="connsiteY2640" fmla="*/ 167764 h 1172977"/>
              <a:gd name="connsiteX2641" fmla="*/ 999333 w 1152000"/>
              <a:gd name="connsiteY2641" fmla="*/ 178438 h 1172977"/>
              <a:gd name="connsiteX2642" fmla="*/ 1017132 w 1152000"/>
              <a:gd name="connsiteY2642" fmla="*/ 195577 h 1172977"/>
              <a:gd name="connsiteX2643" fmla="*/ 1031091 w 1152000"/>
              <a:gd name="connsiteY2643" fmla="*/ 212347 h 1172977"/>
              <a:gd name="connsiteX2644" fmla="*/ 1033455 w 1152000"/>
              <a:gd name="connsiteY2644" fmla="*/ 217555 h 1172977"/>
              <a:gd name="connsiteX2645" fmla="*/ 1041689 w 1152000"/>
              <a:gd name="connsiteY2645" fmla="*/ 228636 h 1172977"/>
              <a:gd name="connsiteX2646" fmla="*/ 1053027 w 1152000"/>
              <a:gd name="connsiteY2646" fmla="*/ 243410 h 1172977"/>
              <a:gd name="connsiteX2647" fmla="*/ 1064327 w 1152000"/>
              <a:gd name="connsiteY2647" fmla="*/ 258998 h 1172977"/>
              <a:gd name="connsiteX2648" fmla="*/ 1071713 w 1152000"/>
              <a:gd name="connsiteY2648" fmla="*/ 270079 h 1172977"/>
              <a:gd name="connsiteX2649" fmla="*/ 1085967 w 1152000"/>
              <a:gd name="connsiteY2649" fmla="*/ 291059 h 1172977"/>
              <a:gd name="connsiteX2650" fmla="*/ 1093759 w 1152000"/>
              <a:gd name="connsiteY2650" fmla="*/ 303322 h 1172977"/>
              <a:gd name="connsiteX2651" fmla="*/ 1097045 w 1152000"/>
              <a:gd name="connsiteY2651" fmla="*/ 308974 h 1172977"/>
              <a:gd name="connsiteX2652" fmla="*/ 1099741 w 1152000"/>
              <a:gd name="connsiteY2652" fmla="*/ 314477 h 1172977"/>
              <a:gd name="connsiteX2653" fmla="*/ 1108604 w 1152000"/>
              <a:gd name="connsiteY2653" fmla="*/ 333980 h 1172977"/>
              <a:gd name="connsiteX2654" fmla="*/ 1105502 w 1152000"/>
              <a:gd name="connsiteY2654" fmla="*/ 333500 h 1172977"/>
              <a:gd name="connsiteX2655" fmla="*/ 1097045 w 1152000"/>
              <a:gd name="connsiteY2655" fmla="*/ 319279 h 1172977"/>
              <a:gd name="connsiteX2656" fmla="*/ 1092429 w 1152000"/>
              <a:gd name="connsiteY2656" fmla="*/ 311301 h 1172977"/>
              <a:gd name="connsiteX2657" fmla="*/ 1086964 w 1152000"/>
              <a:gd name="connsiteY2657" fmla="*/ 301586 h 1172977"/>
              <a:gd name="connsiteX2658" fmla="*/ 1083271 w 1152000"/>
              <a:gd name="connsiteY2658" fmla="*/ 295381 h 1172977"/>
              <a:gd name="connsiteX2659" fmla="*/ 1083087 w 1152000"/>
              <a:gd name="connsiteY2659" fmla="*/ 295085 h 1172977"/>
              <a:gd name="connsiteX2660" fmla="*/ 1083087 w 1152000"/>
              <a:gd name="connsiteY2660" fmla="*/ 295344 h 1172977"/>
              <a:gd name="connsiteX2661" fmla="*/ 1078692 w 1152000"/>
              <a:gd name="connsiteY2661" fmla="*/ 290837 h 1172977"/>
              <a:gd name="connsiteX2662" fmla="*/ 1086078 w 1152000"/>
              <a:gd name="connsiteY2662" fmla="*/ 305243 h 1172977"/>
              <a:gd name="connsiteX2663" fmla="*/ 1089771 w 1152000"/>
              <a:gd name="connsiteY2663" fmla="*/ 312630 h 1172977"/>
              <a:gd name="connsiteX2664" fmla="*/ 1093057 w 1152000"/>
              <a:gd name="connsiteY2664" fmla="*/ 320017 h 1172977"/>
              <a:gd name="connsiteX2665" fmla="*/ 1107053 w 1152000"/>
              <a:gd name="connsiteY2665" fmla="*/ 355144 h 1172977"/>
              <a:gd name="connsiteX2666" fmla="*/ 1099409 w 1152000"/>
              <a:gd name="connsiteY2666" fmla="*/ 339816 h 1172977"/>
              <a:gd name="connsiteX2667" fmla="*/ 1090177 w 1152000"/>
              <a:gd name="connsiteY2667" fmla="*/ 321901 h 1172977"/>
              <a:gd name="connsiteX2668" fmla="*/ 1089586 w 1152000"/>
              <a:gd name="connsiteY2668" fmla="*/ 323010 h 1172977"/>
              <a:gd name="connsiteX2669" fmla="*/ 1097969 w 1152000"/>
              <a:gd name="connsiteY2669" fmla="*/ 340074 h 1172977"/>
              <a:gd name="connsiteX2670" fmla="*/ 1113183 w 1152000"/>
              <a:gd name="connsiteY2670" fmla="*/ 375903 h 1172977"/>
              <a:gd name="connsiteX2671" fmla="*/ 1118205 w 1152000"/>
              <a:gd name="connsiteY2671" fmla="*/ 390678 h 1172977"/>
              <a:gd name="connsiteX2672" fmla="*/ 1122194 w 1152000"/>
              <a:gd name="connsiteY2672" fmla="*/ 404899 h 1172977"/>
              <a:gd name="connsiteX2673" fmla="*/ 1113811 w 1152000"/>
              <a:gd name="connsiteY2673" fmla="*/ 384398 h 1172977"/>
              <a:gd name="connsiteX2674" fmla="*/ 1109380 w 1152000"/>
              <a:gd name="connsiteY2674" fmla="*/ 372616 h 1172977"/>
              <a:gd name="connsiteX2675" fmla="*/ 1104690 w 1152000"/>
              <a:gd name="connsiteY2675" fmla="*/ 360981 h 1172977"/>
              <a:gd name="connsiteX2676" fmla="*/ 1098707 w 1152000"/>
              <a:gd name="connsiteY2676" fmla="*/ 349641 h 1172977"/>
              <a:gd name="connsiteX2677" fmla="*/ 1093500 w 1152000"/>
              <a:gd name="connsiteY2677" fmla="*/ 339705 h 1172977"/>
              <a:gd name="connsiteX2678" fmla="*/ 1089807 w 1152000"/>
              <a:gd name="connsiteY2678" fmla="*/ 329510 h 1172977"/>
              <a:gd name="connsiteX2679" fmla="*/ 1086927 w 1152000"/>
              <a:gd name="connsiteY2679" fmla="*/ 323637 h 1172977"/>
              <a:gd name="connsiteX2680" fmla="*/ 1083234 w 1152000"/>
              <a:gd name="connsiteY2680" fmla="*/ 316841 h 1172977"/>
              <a:gd name="connsiteX2681" fmla="*/ 1079726 w 1152000"/>
              <a:gd name="connsiteY2681" fmla="*/ 311005 h 1172977"/>
              <a:gd name="connsiteX2682" fmla="*/ 1073744 w 1152000"/>
              <a:gd name="connsiteY2682" fmla="*/ 301475 h 1172977"/>
              <a:gd name="connsiteX2683" fmla="*/ 1065065 w 1152000"/>
              <a:gd name="connsiteY2683" fmla="*/ 289323 h 1172977"/>
              <a:gd name="connsiteX2684" fmla="*/ 1055353 w 1152000"/>
              <a:gd name="connsiteY2684" fmla="*/ 279867 h 1172977"/>
              <a:gd name="connsiteX2685" fmla="*/ 1053807 w 1152000"/>
              <a:gd name="connsiteY2685" fmla="*/ 280500 h 1172977"/>
              <a:gd name="connsiteX2686" fmla="*/ 1050769 w 1152000"/>
              <a:gd name="connsiteY2686" fmla="*/ 278850 h 1172977"/>
              <a:gd name="connsiteX2687" fmla="*/ 1050922 w 1152000"/>
              <a:gd name="connsiteY2687" fmla="*/ 279017 h 1172977"/>
              <a:gd name="connsiteX2688" fmla="*/ 1132791 w 1152000"/>
              <a:gd name="connsiteY2688" fmla="*/ 748954 h 1172977"/>
              <a:gd name="connsiteX2689" fmla="*/ 1114489 w 1152000"/>
              <a:gd name="connsiteY2689" fmla="*/ 799642 h 1172977"/>
              <a:gd name="connsiteX2690" fmla="*/ 1115510 w 1152000"/>
              <a:gd name="connsiteY2690" fmla="*/ 794029 h 1172977"/>
              <a:gd name="connsiteX2691" fmla="*/ 1111817 w 1152000"/>
              <a:gd name="connsiteY2691" fmla="*/ 793807 h 1172977"/>
              <a:gd name="connsiteX2692" fmla="*/ 1115510 w 1152000"/>
              <a:gd name="connsiteY2692" fmla="*/ 774600 h 1172977"/>
              <a:gd name="connsiteX2693" fmla="*/ 1115990 w 1152000"/>
              <a:gd name="connsiteY2693" fmla="*/ 763925 h 1172977"/>
              <a:gd name="connsiteX2694" fmla="*/ 1101514 w 1152000"/>
              <a:gd name="connsiteY2694" fmla="*/ 796947 h 1172977"/>
              <a:gd name="connsiteX2695" fmla="*/ 1101514 w 1152000"/>
              <a:gd name="connsiteY2695" fmla="*/ 797279 h 1172977"/>
              <a:gd name="connsiteX2696" fmla="*/ 1095310 w 1152000"/>
              <a:gd name="connsiteY2696" fmla="*/ 810539 h 1172977"/>
              <a:gd name="connsiteX2697" fmla="*/ 1088552 w 1152000"/>
              <a:gd name="connsiteY2697" fmla="*/ 822064 h 1172977"/>
              <a:gd name="connsiteX2698" fmla="*/ 1087555 w 1152000"/>
              <a:gd name="connsiteY2698" fmla="*/ 821140 h 1172977"/>
              <a:gd name="connsiteX2699" fmla="*/ 1090399 w 1152000"/>
              <a:gd name="connsiteY2699" fmla="*/ 813014 h 1172977"/>
              <a:gd name="connsiteX2700" fmla="*/ 1094092 w 1152000"/>
              <a:gd name="connsiteY2700" fmla="*/ 804260 h 1172977"/>
              <a:gd name="connsiteX2701" fmla="*/ 1097194 w 1152000"/>
              <a:gd name="connsiteY2701" fmla="*/ 795395 h 1172977"/>
              <a:gd name="connsiteX2702" fmla="*/ 1100886 w 1152000"/>
              <a:gd name="connsiteY2702" fmla="*/ 783391 h 1172977"/>
              <a:gd name="connsiteX2703" fmla="*/ 1104579 w 1152000"/>
              <a:gd name="connsiteY2703" fmla="*/ 770869 h 1172977"/>
              <a:gd name="connsiteX2704" fmla="*/ 1107903 w 1152000"/>
              <a:gd name="connsiteY2704" fmla="*/ 758458 h 1172977"/>
              <a:gd name="connsiteX2705" fmla="*/ 1105133 w 1152000"/>
              <a:gd name="connsiteY2705" fmla="*/ 762411 h 1172977"/>
              <a:gd name="connsiteX2706" fmla="*/ 1102105 w 1152000"/>
              <a:gd name="connsiteY2706" fmla="*/ 770315 h 1172977"/>
              <a:gd name="connsiteX2707" fmla="*/ 1100221 w 1152000"/>
              <a:gd name="connsiteY2707" fmla="*/ 775597 h 1172977"/>
              <a:gd name="connsiteX2708" fmla="*/ 1097858 w 1152000"/>
              <a:gd name="connsiteY2708" fmla="*/ 781618 h 1172977"/>
              <a:gd name="connsiteX2709" fmla="*/ 1095937 w 1152000"/>
              <a:gd name="connsiteY2709" fmla="*/ 784802 h 1172977"/>
              <a:gd name="connsiteX2710" fmla="*/ 1093021 w 1152000"/>
              <a:gd name="connsiteY2710" fmla="*/ 789633 h 1172977"/>
              <a:gd name="connsiteX2711" fmla="*/ 1085192 w 1152000"/>
              <a:gd name="connsiteY2711" fmla="*/ 805331 h 1172977"/>
              <a:gd name="connsiteX2712" fmla="*/ 1077030 w 1152000"/>
              <a:gd name="connsiteY2712" fmla="*/ 821510 h 1172977"/>
              <a:gd name="connsiteX2713" fmla="*/ 1068131 w 1152000"/>
              <a:gd name="connsiteY2713" fmla="*/ 837688 h 1172977"/>
              <a:gd name="connsiteX2714" fmla="*/ 1063551 w 1152000"/>
              <a:gd name="connsiteY2714" fmla="*/ 846220 h 1172977"/>
              <a:gd name="connsiteX2715" fmla="*/ 1058492 w 1152000"/>
              <a:gd name="connsiteY2715" fmla="*/ 855048 h 1172977"/>
              <a:gd name="connsiteX2716" fmla="*/ 1053286 w 1152000"/>
              <a:gd name="connsiteY2716" fmla="*/ 864504 h 1172977"/>
              <a:gd name="connsiteX2717" fmla="*/ 1050627 w 1152000"/>
              <a:gd name="connsiteY2717" fmla="*/ 869491 h 1172977"/>
              <a:gd name="connsiteX2718" fmla="*/ 1047672 w 1152000"/>
              <a:gd name="connsiteY2718" fmla="*/ 874551 h 1172977"/>
              <a:gd name="connsiteX2719" fmla="*/ 1041062 w 1152000"/>
              <a:gd name="connsiteY2719" fmla="*/ 885226 h 1172977"/>
              <a:gd name="connsiteX2720" fmla="*/ 1037369 w 1152000"/>
              <a:gd name="connsiteY2720" fmla="*/ 890803 h 1172977"/>
              <a:gd name="connsiteX2721" fmla="*/ 1034193 w 1152000"/>
              <a:gd name="connsiteY2721" fmla="*/ 895347 h 1172977"/>
              <a:gd name="connsiteX2722" fmla="*/ 1018979 w 1152000"/>
              <a:gd name="connsiteY2722" fmla="*/ 916401 h 1172977"/>
              <a:gd name="connsiteX2723" fmla="*/ 1022081 w 1152000"/>
              <a:gd name="connsiteY2723" fmla="*/ 910417 h 1172977"/>
              <a:gd name="connsiteX2724" fmla="*/ 1032458 w 1152000"/>
              <a:gd name="connsiteY2724" fmla="*/ 895421 h 1172977"/>
              <a:gd name="connsiteX2725" fmla="*/ 1036151 w 1152000"/>
              <a:gd name="connsiteY2725" fmla="*/ 888624 h 1172977"/>
              <a:gd name="connsiteX2726" fmla="*/ 1026881 w 1152000"/>
              <a:gd name="connsiteY2726" fmla="*/ 898782 h 1172977"/>
              <a:gd name="connsiteX2727" fmla="*/ 1027472 w 1152000"/>
              <a:gd name="connsiteY2727" fmla="*/ 898191 h 1172977"/>
              <a:gd name="connsiteX2728" fmla="*/ 1021711 w 1152000"/>
              <a:gd name="connsiteY2728" fmla="*/ 906502 h 1172977"/>
              <a:gd name="connsiteX2729" fmla="*/ 1015803 w 1152000"/>
              <a:gd name="connsiteY2729" fmla="*/ 914665 h 1172977"/>
              <a:gd name="connsiteX2730" fmla="*/ 1008749 w 1152000"/>
              <a:gd name="connsiteY2730" fmla="*/ 923714 h 1172977"/>
              <a:gd name="connsiteX2731" fmla="*/ 1001106 w 1152000"/>
              <a:gd name="connsiteY2731" fmla="*/ 933170 h 1172977"/>
              <a:gd name="connsiteX2732" fmla="*/ 1000625 w 1152000"/>
              <a:gd name="connsiteY2732" fmla="*/ 934130 h 1172977"/>
              <a:gd name="connsiteX2733" fmla="*/ 985854 w 1152000"/>
              <a:gd name="connsiteY2733" fmla="*/ 951454 h 1172977"/>
              <a:gd name="connsiteX2734" fmla="*/ 971304 w 1152000"/>
              <a:gd name="connsiteY2734" fmla="*/ 965785 h 1172977"/>
              <a:gd name="connsiteX2735" fmla="*/ 970080 w 1152000"/>
              <a:gd name="connsiteY2735" fmla="*/ 966611 h 1172977"/>
              <a:gd name="connsiteX2736" fmla="*/ 963918 w 1152000"/>
              <a:gd name="connsiteY2736" fmla="*/ 970772 h 1172977"/>
              <a:gd name="connsiteX2737" fmla="*/ 964509 w 1152000"/>
              <a:gd name="connsiteY2737" fmla="*/ 969664 h 1172977"/>
              <a:gd name="connsiteX2738" fmla="*/ 977988 w 1152000"/>
              <a:gd name="connsiteY2738" fmla="*/ 955812 h 1172977"/>
              <a:gd name="connsiteX2739" fmla="*/ 984487 w 1152000"/>
              <a:gd name="connsiteY2739" fmla="*/ 948868 h 1172977"/>
              <a:gd name="connsiteX2740" fmla="*/ 990618 w 1152000"/>
              <a:gd name="connsiteY2740" fmla="*/ 941481 h 1172977"/>
              <a:gd name="connsiteX2741" fmla="*/ 996711 w 1152000"/>
              <a:gd name="connsiteY2741" fmla="*/ 934278 h 1172977"/>
              <a:gd name="connsiteX2742" fmla="*/ 1002619 w 1152000"/>
              <a:gd name="connsiteY2742" fmla="*/ 926891 h 1172977"/>
              <a:gd name="connsiteX2743" fmla="*/ 1014252 w 1152000"/>
              <a:gd name="connsiteY2743" fmla="*/ 911894 h 1172977"/>
              <a:gd name="connsiteX2744" fmla="*/ 1024518 w 1152000"/>
              <a:gd name="connsiteY2744" fmla="*/ 897120 h 1172977"/>
              <a:gd name="connsiteX2745" fmla="*/ 1034415 w 1152000"/>
              <a:gd name="connsiteY2745" fmla="*/ 882049 h 1172977"/>
              <a:gd name="connsiteX2746" fmla="*/ 1043500 w 1152000"/>
              <a:gd name="connsiteY2746" fmla="*/ 868198 h 1172977"/>
              <a:gd name="connsiteX2747" fmla="*/ 1050700 w 1152000"/>
              <a:gd name="connsiteY2747" fmla="*/ 855344 h 1172977"/>
              <a:gd name="connsiteX2748" fmla="*/ 1057126 w 1152000"/>
              <a:gd name="connsiteY2748" fmla="*/ 843081 h 1172977"/>
              <a:gd name="connsiteX2749" fmla="*/ 1063108 w 1152000"/>
              <a:gd name="connsiteY2749" fmla="*/ 830411 h 1172977"/>
              <a:gd name="connsiteX2750" fmla="*/ 1065472 w 1152000"/>
              <a:gd name="connsiteY2750" fmla="*/ 824797 h 1172977"/>
              <a:gd name="connsiteX2751" fmla="*/ 1055316 w 1152000"/>
              <a:gd name="connsiteY2751" fmla="*/ 839978 h 1172977"/>
              <a:gd name="connsiteX2752" fmla="*/ 1039142 w 1152000"/>
              <a:gd name="connsiteY2752" fmla="*/ 864431 h 1172977"/>
              <a:gd name="connsiteX2753" fmla="*/ 1029393 w 1152000"/>
              <a:gd name="connsiteY2753" fmla="*/ 878245 h 1172977"/>
              <a:gd name="connsiteX2754" fmla="*/ 1024259 w 1152000"/>
              <a:gd name="connsiteY2754" fmla="*/ 885632 h 1172977"/>
              <a:gd name="connsiteX2755" fmla="*/ 1018720 w 1152000"/>
              <a:gd name="connsiteY2755" fmla="*/ 893020 h 1172977"/>
              <a:gd name="connsiteX2756" fmla="*/ 1011335 w 1152000"/>
              <a:gd name="connsiteY2756" fmla="*/ 901552 h 1172977"/>
              <a:gd name="connsiteX2757" fmla="*/ 1001106 w 1152000"/>
              <a:gd name="connsiteY2757" fmla="*/ 913815 h 1172977"/>
              <a:gd name="connsiteX2758" fmla="*/ 1000736 w 1152000"/>
              <a:gd name="connsiteY2758" fmla="*/ 913150 h 1172977"/>
              <a:gd name="connsiteX2759" fmla="*/ 991135 w 1152000"/>
              <a:gd name="connsiteY2759" fmla="*/ 924564 h 1172977"/>
              <a:gd name="connsiteX2760" fmla="*/ 984303 w 1152000"/>
              <a:gd name="connsiteY2760" fmla="*/ 931028 h 1172977"/>
              <a:gd name="connsiteX2761" fmla="*/ 989325 w 1152000"/>
              <a:gd name="connsiteY2761" fmla="*/ 922865 h 1172977"/>
              <a:gd name="connsiteX2762" fmla="*/ 1003395 w 1152000"/>
              <a:gd name="connsiteY2762" fmla="*/ 904101 h 1172977"/>
              <a:gd name="connsiteX2763" fmla="*/ 1017821 w 1152000"/>
              <a:gd name="connsiteY2763" fmla="*/ 880085 h 1172977"/>
              <a:gd name="connsiteX2764" fmla="*/ 1017825 w 1152000"/>
              <a:gd name="connsiteY2764" fmla="*/ 880079 h 1172977"/>
              <a:gd name="connsiteX2765" fmla="*/ 1019085 w 1152000"/>
              <a:gd name="connsiteY2765" fmla="*/ 877981 h 1172977"/>
              <a:gd name="connsiteX2766" fmla="*/ 1019237 w 1152000"/>
              <a:gd name="connsiteY2766" fmla="*/ 878061 h 1172977"/>
              <a:gd name="connsiteX2767" fmla="*/ 1019237 w 1152000"/>
              <a:gd name="connsiteY2767" fmla="*/ 878060 h 1172977"/>
              <a:gd name="connsiteX2768" fmla="*/ 1019085 w 1152000"/>
              <a:gd name="connsiteY2768" fmla="*/ 877980 h 1172977"/>
              <a:gd name="connsiteX2769" fmla="*/ 1017821 w 1152000"/>
              <a:gd name="connsiteY2769" fmla="*/ 880085 h 1172977"/>
              <a:gd name="connsiteX2770" fmla="*/ 1009525 w 1152000"/>
              <a:gd name="connsiteY2770" fmla="*/ 891948 h 1172977"/>
              <a:gd name="connsiteX2771" fmla="*/ 1001031 w 1152000"/>
              <a:gd name="connsiteY2771" fmla="*/ 903030 h 1172977"/>
              <a:gd name="connsiteX2772" fmla="*/ 987220 w 1152000"/>
              <a:gd name="connsiteY2772" fmla="*/ 917804 h 1172977"/>
              <a:gd name="connsiteX2773" fmla="*/ 972449 w 1152000"/>
              <a:gd name="connsiteY2773" fmla="*/ 932579 h 1172977"/>
              <a:gd name="connsiteX2774" fmla="*/ 968387 w 1152000"/>
              <a:gd name="connsiteY2774" fmla="*/ 936716 h 1172977"/>
              <a:gd name="connsiteX2775" fmla="*/ 964694 w 1152000"/>
              <a:gd name="connsiteY2775" fmla="*/ 939856 h 1172977"/>
              <a:gd name="connsiteX2776" fmla="*/ 961259 w 1152000"/>
              <a:gd name="connsiteY2776" fmla="*/ 941813 h 1172977"/>
              <a:gd name="connsiteX2777" fmla="*/ 957160 w 1152000"/>
              <a:gd name="connsiteY2777" fmla="*/ 946061 h 1172977"/>
              <a:gd name="connsiteX2778" fmla="*/ 952507 w 1152000"/>
              <a:gd name="connsiteY2778" fmla="*/ 950382 h 1172977"/>
              <a:gd name="connsiteX2779" fmla="*/ 954206 w 1152000"/>
              <a:gd name="connsiteY2779" fmla="*/ 942995 h 1172977"/>
              <a:gd name="connsiteX2780" fmla="*/ 953652 w 1152000"/>
              <a:gd name="connsiteY2780" fmla="*/ 941887 h 1172977"/>
              <a:gd name="connsiteX2781" fmla="*/ 963807 w 1152000"/>
              <a:gd name="connsiteY2781" fmla="*/ 930806 h 1172977"/>
              <a:gd name="connsiteX2782" fmla="*/ 973446 w 1152000"/>
              <a:gd name="connsiteY2782" fmla="*/ 919319 h 1172977"/>
              <a:gd name="connsiteX2783" fmla="*/ 979687 w 1152000"/>
              <a:gd name="connsiteY2783" fmla="*/ 911931 h 1172977"/>
              <a:gd name="connsiteX2784" fmla="*/ 985485 w 1152000"/>
              <a:gd name="connsiteY2784" fmla="*/ 904544 h 1172977"/>
              <a:gd name="connsiteX2785" fmla="*/ 995603 w 1152000"/>
              <a:gd name="connsiteY2785" fmla="*/ 890508 h 1172977"/>
              <a:gd name="connsiteX2786" fmla="*/ 1012775 w 1152000"/>
              <a:gd name="connsiteY2786" fmla="*/ 865354 h 1172977"/>
              <a:gd name="connsiteX2787" fmla="*/ 1020641 w 1152000"/>
              <a:gd name="connsiteY2787" fmla="*/ 852573 h 1172977"/>
              <a:gd name="connsiteX2788" fmla="*/ 1027546 w 1152000"/>
              <a:gd name="connsiteY2788" fmla="*/ 839867 h 1172977"/>
              <a:gd name="connsiteX2789" fmla="*/ 1026697 w 1152000"/>
              <a:gd name="connsiteY2789" fmla="*/ 840421 h 1172977"/>
              <a:gd name="connsiteX2790" fmla="*/ 1030390 w 1152000"/>
              <a:gd name="connsiteY2790" fmla="*/ 832738 h 1172977"/>
              <a:gd name="connsiteX2791" fmla="*/ 1034895 w 1152000"/>
              <a:gd name="connsiteY2791" fmla="*/ 823172 h 1172977"/>
              <a:gd name="connsiteX2792" fmla="*/ 1041948 w 1152000"/>
              <a:gd name="connsiteY2792" fmla="*/ 809505 h 1172977"/>
              <a:gd name="connsiteX2793" fmla="*/ 1048079 w 1152000"/>
              <a:gd name="connsiteY2793" fmla="*/ 795728 h 1172977"/>
              <a:gd name="connsiteX2794" fmla="*/ 1053950 w 1152000"/>
              <a:gd name="connsiteY2794" fmla="*/ 781876 h 1172977"/>
              <a:gd name="connsiteX2795" fmla="*/ 1059526 w 1152000"/>
              <a:gd name="connsiteY2795" fmla="*/ 767656 h 1172977"/>
              <a:gd name="connsiteX2796" fmla="*/ 1065324 w 1152000"/>
              <a:gd name="connsiteY2796" fmla="*/ 750923 h 1172977"/>
              <a:gd name="connsiteX2797" fmla="*/ 1069903 w 1152000"/>
              <a:gd name="connsiteY2797" fmla="*/ 737146 h 1172977"/>
              <a:gd name="connsiteX2798" fmla="*/ 1073264 w 1152000"/>
              <a:gd name="connsiteY2798" fmla="*/ 722371 h 1172977"/>
              <a:gd name="connsiteX2799" fmla="*/ 1075184 w 1152000"/>
              <a:gd name="connsiteY2799" fmla="*/ 714171 h 1172977"/>
              <a:gd name="connsiteX2800" fmla="*/ 1076883 w 1152000"/>
              <a:gd name="connsiteY2800" fmla="*/ 705639 h 1172977"/>
              <a:gd name="connsiteX2801" fmla="*/ 1077622 w 1152000"/>
              <a:gd name="connsiteY2801" fmla="*/ 696811 h 1172977"/>
              <a:gd name="connsiteX2802" fmla="*/ 1077400 w 1152000"/>
              <a:gd name="connsiteY2802" fmla="*/ 697882 h 1172977"/>
              <a:gd name="connsiteX2803" fmla="*/ 1072599 w 1152000"/>
              <a:gd name="connsiteY2803" fmla="*/ 714060 h 1172977"/>
              <a:gd name="connsiteX2804" fmla="*/ 1076292 w 1152000"/>
              <a:gd name="connsiteY2804" fmla="*/ 696441 h 1172977"/>
              <a:gd name="connsiteX2805" fmla="*/ 1080317 w 1152000"/>
              <a:gd name="connsiteY2805" fmla="*/ 675720 h 1172977"/>
              <a:gd name="connsiteX2806" fmla="*/ 1082385 w 1152000"/>
              <a:gd name="connsiteY2806" fmla="*/ 660612 h 1172977"/>
              <a:gd name="connsiteX2807" fmla="*/ 1081093 w 1152000"/>
              <a:gd name="connsiteY2807" fmla="*/ 650381 h 1172977"/>
              <a:gd name="connsiteX2808" fmla="*/ 1081093 w 1152000"/>
              <a:gd name="connsiteY2808" fmla="*/ 644951 h 1172977"/>
              <a:gd name="connsiteX2809" fmla="*/ 1079098 w 1152000"/>
              <a:gd name="connsiteY2809" fmla="*/ 650935 h 1172977"/>
              <a:gd name="connsiteX2810" fmla="*/ 1077178 w 1152000"/>
              <a:gd name="connsiteY2810" fmla="*/ 655589 h 1172977"/>
              <a:gd name="connsiteX2811" fmla="*/ 1078212 w 1152000"/>
              <a:gd name="connsiteY2811" fmla="*/ 640297 h 1172977"/>
              <a:gd name="connsiteX2812" fmla="*/ 1078582 w 1152000"/>
              <a:gd name="connsiteY2812" fmla="*/ 624968 h 1172977"/>
              <a:gd name="connsiteX2813" fmla="*/ 1078582 w 1152000"/>
              <a:gd name="connsiteY2813" fmla="*/ 609898 h 1172977"/>
              <a:gd name="connsiteX2814" fmla="*/ 1077954 w 1152000"/>
              <a:gd name="connsiteY2814" fmla="*/ 595123 h 1172977"/>
              <a:gd name="connsiteX2815" fmla="*/ 1076329 w 1152000"/>
              <a:gd name="connsiteY2815" fmla="*/ 591430 h 1172977"/>
              <a:gd name="connsiteX2816" fmla="*/ 1074409 w 1152000"/>
              <a:gd name="connsiteY2816" fmla="*/ 596010 h 1172977"/>
              <a:gd name="connsiteX2817" fmla="*/ 1072968 w 1152000"/>
              <a:gd name="connsiteY2817" fmla="*/ 592944 h 1172977"/>
              <a:gd name="connsiteX2818" fmla="*/ 1071085 w 1152000"/>
              <a:gd name="connsiteY2818" fmla="*/ 608901 h 1172977"/>
              <a:gd name="connsiteX2819" fmla="*/ 1068537 w 1152000"/>
              <a:gd name="connsiteY2819" fmla="*/ 625485 h 1172977"/>
              <a:gd name="connsiteX2820" fmla="*/ 1069202 w 1152000"/>
              <a:gd name="connsiteY2820" fmla="*/ 670622 h 1172977"/>
              <a:gd name="connsiteX2821" fmla="*/ 1069213 w 1152000"/>
              <a:gd name="connsiteY2821" fmla="*/ 670767 h 1172977"/>
              <a:gd name="connsiteX2822" fmla="*/ 1069202 w 1152000"/>
              <a:gd name="connsiteY2822" fmla="*/ 670659 h 1172977"/>
              <a:gd name="connsiteX2823" fmla="*/ 1067835 w 1152000"/>
              <a:gd name="connsiteY2823" fmla="*/ 675498 h 1172977"/>
              <a:gd name="connsiteX2824" fmla="*/ 1067134 w 1152000"/>
              <a:gd name="connsiteY2824" fmla="*/ 675203 h 1172977"/>
              <a:gd name="connsiteX2825" fmla="*/ 1068611 w 1152000"/>
              <a:gd name="connsiteY2825" fmla="*/ 661425 h 1172977"/>
              <a:gd name="connsiteX2826" fmla="*/ 1069017 w 1152000"/>
              <a:gd name="connsiteY2826" fmla="*/ 651415 h 1172977"/>
              <a:gd name="connsiteX2827" fmla="*/ 1068721 w 1152000"/>
              <a:gd name="connsiteY2827" fmla="*/ 642883 h 1172977"/>
              <a:gd name="connsiteX2828" fmla="*/ 1066875 w 1152000"/>
              <a:gd name="connsiteY2828" fmla="*/ 649458 h 1172977"/>
              <a:gd name="connsiteX2829" fmla="*/ 1065287 w 1152000"/>
              <a:gd name="connsiteY2829" fmla="*/ 658359 h 1172977"/>
              <a:gd name="connsiteX2830" fmla="*/ 1062739 w 1152000"/>
              <a:gd name="connsiteY2830" fmla="*/ 670844 h 1172977"/>
              <a:gd name="connsiteX2831" fmla="*/ 1060413 w 1152000"/>
              <a:gd name="connsiteY2831" fmla="*/ 681593 h 1172977"/>
              <a:gd name="connsiteX2832" fmla="*/ 1057754 w 1152000"/>
              <a:gd name="connsiteY2832" fmla="*/ 693671 h 1172977"/>
              <a:gd name="connsiteX2833" fmla="*/ 1054061 w 1152000"/>
              <a:gd name="connsiteY2833" fmla="*/ 709037 h 1172977"/>
              <a:gd name="connsiteX2834" fmla="*/ 1051993 w 1152000"/>
              <a:gd name="connsiteY2834" fmla="*/ 714947 h 1172977"/>
              <a:gd name="connsiteX2835" fmla="*/ 1051439 w 1152000"/>
              <a:gd name="connsiteY2835" fmla="*/ 709665 h 1172977"/>
              <a:gd name="connsiteX2836" fmla="*/ 1044939 w 1152000"/>
              <a:gd name="connsiteY2836" fmla="*/ 727616 h 1172977"/>
              <a:gd name="connsiteX2837" fmla="*/ 1043241 w 1152000"/>
              <a:gd name="connsiteY2837" fmla="*/ 726102 h 1172977"/>
              <a:gd name="connsiteX2838" fmla="*/ 1033307 w 1152000"/>
              <a:gd name="connsiteY2838" fmla="*/ 754284 h 1172977"/>
              <a:gd name="connsiteX2839" fmla="*/ 1043241 w 1152000"/>
              <a:gd name="connsiteY2839" fmla="*/ 726065 h 1172977"/>
              <a:gd name="connsiteX2840" fmla="*/ 1043952 w 1152000"/>
              <a:gd name="connsiteY2840" fmla="*/ 721998 h 1172977"/>
              <a:gd name="connsiteX2841" fmla="*/ 1044534 w 1152000"/>
              <a:gd name="connsiteY2841" fmla="*/ 718677 h 1172977"/>
              <a:gd name="connsiteX2842" fmla="*/ 1045863 w 1152000"/>
              <a:gd name="connsiteY2842" fmla="*/ 712324 h 1172977"/>
              <a:gd name="connsiteX2843" fmla="*/ 1047487 w 1152000"/>
              <a:gd name="connsiteY2843" fmla="*/ 706673 h 1172977"/>
              <a:gd name="connsiteX2844" fmla="*/ 1048817 w 1152000"/>
              <a:gd name="connsiteY2844" fmla="*/ 700837 h 1172977"/>
              <a:gd name="connsiteX2845" fmla="*/ 1049962 w 1152000"/>
              <a:gd name="connsiteY2845" fmla="*/ 693671 h 1172977"/>
              <a:gd name="connsiteX2846" fmla="*/ 1045900 w 1152000"/>
              <a:gd name="connsiteY2846" fmla="*/ 692156 h 1172977"/>
              <a:gd name="connsiteX2847" fmla="*/ 1043795 w 1152000"/>
              <a:gd name="connsiteY2847" fmla="*/ 698916 h 1172977"/>
              <a:gd name="connsiteX2848" fmla="*/ 1042613 w 1152000"/>
              <a:gd name="connsiteY2848" fmla="*/ 703977 h 1172977"/>
              <a:gd name="connsiteX2849" fmla="*/ 1040730 w 1152000"/>
              <a:gd name="connsiteY2849" fmla="*/ 711364 h 1172977"/>
              <a:gd name="connsiteX2850" fmla="*/ 1036114 w 1152000"/>
              <a:gd name="connsiteY2850" fmla="*/ 729574 h 1172977"/>
              <a:gd name="connsiteX2851" fmla="*/ 1031239 w 1152000"/>
              <a:gd name="connsiteY2851" fmla="*/ 746676 h 1172977"/>
              <a:gd name="connsiteX2852" fmla="*/ 1029466 w 1152000"/>
              <a:gd name="connsiteY2852" fmla="*/ 752733 h 1172977"/>
              <a:gd name="connsiteX2853" fmla="*/ 1028543 w 1152000"/>
              <a:gd name="connsiteY2853" fmla="*/ 755984 h 1172977"/>
              <a:gd name="connsiteX2854" fmla="*/ 1022856 w 1152000"/>
              <a:gd name="connsiteY2854" fmla="*/ 770943 h 1172977"/>
              <a:gd name="connsiteX2855" fmla="*/ 1013846 w 1152000"/>
              <a:gd name="connsiteY2855" fmla="*/ 789042 h 1172977"/>
              <a:gd name="connsiteX2856" fmla="*/ 1009451 w 1152000"/>
              <a:gd name="connsiteY2856" fmla="*/ 797020 h 1172977"/>
              <a:gd name="connsiteX2857" fmla="*/ 1005241 w 1152000"/>
              <a:gd name="connsiteY2857" fmla="*/ 804039 h 1172977"/>
              <a:gd name="connsiteX2858" fmla="*/ 993350 w 1152000"/>
              <a:gd name="connsiteY2858" fmla="*/ 819700 h 1172977"/>
              <a:gd name="connsiteX2859" fmla="*/ 988254 w 1152000"/>
              <a:gd name="connsiteY2859" fmla="*/ 830965 h 1172977"/>
              <a:gd name="connsiteX2860" fmla="*/ 980869 w 1152000"/>
              <a:gd name="connsiteY2860" fmla="*/ 843524 h 1172977"/>
              <a:gd name="connsiteX2861" fmla="*/ 976585 w 1152000"/>
              <a:gd name="connsiteY2861" fmla="*/ 850320 h 1172977"/>
              <a:gd name="connsiteX2862" fmla="*/ 971636 w 1152000"/>
              <a:gd name="connsiteY2862" fmla="*/ 857228 h 1172977"/>
              <a:gd name="connsiteX2863" fmla="*/ 960558 w 1152000"/>
              <a:gd name="connsiteY2863" fmla="*/ 871744 h 1172977"/>
              <a:gd name="connsiteX2864" fmla="*/ 967242 w 1152000"/>
              <a:gd name="connsiteY2864" fmla="*/ 859074 h 1172977"/>
              <a:gd name="connsiteX2865" fmla="*/ 962921 w 1152000"/>
              <a:gd name="connsiteY2865" fmla="*/ 862990 h 1172977"/>
              <a:gd name="connsiteX2866" fmla="*/ 958896 w 1152000"/>
              <a:gd name="connsiteY2866" fmla="*/ 867459 h 1172977"/>
              <a:gd name="connsiteX2867" fmla="*/ 953320 w 1152000"/>
              <a:gd name="connsiteY2867" fmla="*/ 873406 h 1172977"/>
              <a:gd name="connsiteX2868" fmla="*/ 952360 w 1152000"/>
              <a:gd name="connsiteY2868" fmla="*/ 872630 h 1172977"/>
              <a:gd name="connsiteX2869" fmla="*/ 967131 w 1152000"/>
              <a:gd name="connsiteY2869" fmla="*/ 849212 h 1172977"/>
              <a:gd name="connsiteX2870" fmla="*/ 967131 w 1152000"/>
              <a:gd name="connsiteY2870" fmla="*/ 849028 h 1172977"/>
              <a:gd name="connsiteX2871" fmla="*/ 963253 w 1152000"/>
              <a:gd name="connsiteY2871" fmla="*/ 852721 h 1172977"/>
              <a:gd name="connsiteX2872" fmla="*/ 929095 w 1152000"/>
              <a:gd name="connsiteY2872" fmla="*/ 890803 h 1172977"/>
              <a:gd name="connsiteX2873" fmla="*/ 907602 w 1152000"/>
              <a:gd name="connsiteY2873" fmla="*/ 913409 h 1172977"/>
              <a:gd name="connsiteX2874" fmla="*/ 899847 w 1152000"/>
              <a:gd name="connsiteY2874" fmla="*/ 929402 h 1172977"/>
              <a:gd name="connsiteX2875" fmla="*/ 893385 w 1152000"/>
              <a:gd name="connsiteY2875" fmla="*/ 935386 h 1172977"/>
              <a:gd name="connsiteX2876" fmla="*/ 887882 w 1152000"/>
              <a:gd name="connsiteY2876" fmla="*/ 940631 h 1172977"/>
              <a:gd name="connsiteX2877" fmla="*/ 880275 w 1152000"/>
              <a:gd name="connsiteY2877" fmla="*/ 948794 h 1172977"/>
              <a:gd name="connsiteX2878" fmla="*/ 882121 w 1152000"/>
              <a:gd name="connsiteY2878" fmla="*/ 950013 h 1172977"/>
              <a:gd name="connsiteX2879" fmla="*/ 883968 w 1152000"/>
              <a:gd name="connsiteY2879" fmla="*/ 950013 h 1172977"/>
              <a:gd name="connsiteX2880" fmla="*/ 867609 w 1152000"/>
              <a:gd name="connsiteY2880" fmla="*/ 963163 h 1172977"/>
              <a:gd name="connsiteX2881" fmla="*/ 851545 w 1152000"/>
              <a:gd name="connsiteY2881" fmla="*/ 973948 h 1172977"/>
              <a:gd name="connsiteX2882" fmla="*/ 845931 w 1152000"/>
              <a:gd name="connsiteY2882" fmla="*/ 977014 h 1172977"/>
              <a:gd name="connsiteX2883" fmla="*/ 840171 w 1152000"/>
              <a:gd name="connsiteY2883" fmla="*/ 979821 h 1172977"/>
              <a:gd name="connsiteX2884" fmla="*/ 841241 w 1152000"/>
              <a:gd name="connsiteY2884" fmla="*/ 977421 h 1172977"/>
              <a:gd name="connsiteX2885" fmla="*/ 838878 w 1152000"/>
              <a:gd name="connsiteY2885" fmla="*/ 976165 h 1172977"/>
              <a:gd name="connsiteX2886" fmla="*/ 830680 w 1152000"/>
              <a:gd name="connsiteY2886" fmla="*/ 980338 h 1172977"/>
              <a:gd name="connsiteX2887" fmla="*/ 821152 w 1152000"/>
              <a:gd name="connsiteY2887" fmla="*/ 985214 h 1172977"/>
              <a:gd name="connsiteX2888" fmla="*/ 805458 w 1152000"/>
              <a:gd name="connsiteY2888" fmla="*/ 994596 h 1172977"/>
              <a:gd name="connsiteX2889" fmla="*/ 790502 w 1152000"/>
              <a:gd name="connsiteY2889" fmla="*/ 1003128 h 1172977"/>
              <a:gd name="connsiteX2890" fmla="*/ 790169 w 1152000"/>
              <a:gd name="connsiteY2890" fmla="*/ 1001503 h 1172977"/>
              <a:gd name="connsiteX2891" fmla="*/ 795893 w 1152000"/>
              <a:gd name="connsiteY2891" fmla="*/ 997108 h 1172977"/>
              <a:gd name="connsiteX2892" fmla="*/ 779608 w 1152000"/>
              <a:gd name="connsiteY2892" fmla="*/ 1005640 h 1172977"/>
              <a:gd name="connsiteX2893" fmla="*/ 766203 w 1152000"/>
              <a:gd name="connsiteY2893" fmla="*/ 1012547 h 1172977"/>
              <a:gd name="connsiteX2894" fmla="*/ 756823 w 1152000"/>
              <a:gd name="connsiteY2894" fmla="*/ 1016537 h 1172977"/>
              <a:gd name="connsiteX2895" fmla="*/ 744193 w 1152000"/>
              <a:gd name="connsiteY2895" fmla="*/ 1019418 h 1172977"/>
              <a:gd name="connsiteX2896" fmla="*/ 724510 w 1152000"/>
              <a:gd name="connsiteY2896" fmla="*/ 1025069 h 1172977"/>
              <a:gd name="connsiteX2897" fmla="*/ 714059 w 1152000"/>
              <a:gd name="connsiteY2897" fmla="*/ 1028984 h 1172977"/>
              <a:gd name="connsiteX2898" fmla="*/ 715795 w 1152000"/>
              <a:gd name="connsiteY2898" fmla="*/ 1029649 h 1172977"/>
              <a:gd name="connsiteX2899" fmla="*/ 721519 w 1152000"/>
              <a:gd name="connsiteY2899" fmla="*/ 1029058 h 1172977"/>
              <a:gd name="connsiteX2900" fmla="*/ 729089 w 1152000"/>
              <a:gd name="connsiteY2900" fmla="*/ 1027285 h 1172977"/>
              <a:gd name="connsiteX2901" fmla="*/ 742975 w 1152000"/>
              <a:gd name="connsiteY2901" fmla="*/ 1024109 h 1172977"/>
              <a:gd name="connsiteX2902" fmla="*/ 747074 w 1152000"/>
              <a:gd name="connsiteY2902" fmla="*/ 1024330 h 1172977"/>
              <a:gd name="connsiteX2903" fmla="*/ 748619 w 1152000"/>
              <a:gd name="connsiteY2903" fmla="*/ 1024606 h 1172977"/>
              <a:gd name="connsiteX2904" fmla="*/ 749608 w 1152000"/>
              <a:gd name="connsiteY2904" fmla="*/ 1024783 h 1172977"/>
              <a:gd name="connsiteX2905" fmla="*/ 747295 w 1152000"/>
              <a:gd name="connsiteY2905" fmla="*/ 1027174 h 1172977"/>
              <a:gd name="connsiteX2906" fmla="*/ 736512 w 1152000"/>
              <a:gd name="connsiteY2906" fmla="*/ 1030868 h 1172977"/>
              <a:gd name="connsiteX2907" fmla="*/ 725433 w 1152000"/>
              <a:gd name="connsiteY2907" fmla="*/ 1031939 h 1172977"/>
              <a:gd name="connsiteX2908" fmla="*/ 709407 w 1152000"/>
              <a:gd name="connsiteY2908" fmla="*/ 1034082 h 1172977"/>
              <a:gd name="connsiteX2909" fmla="*/ 700544 w 1152000"/>
              <a:gd name="connsiteY2909" fmla="*/ 1036187 h 1172977"/>
              <a:gd name="connsiteX2910" fmla="*/ 691127 w 1152000"/>
              <a:gd name="connsiteY2910" fmla="*/ 1038920 h 1172977"/>
              <a:gd name="connsiteX2911" fmla="*/ 689391 w 1152000"/>
              <a:gd name="connsiteY2911" fmla="*/ 1042614 h 1172977"/>
              <a:gd name="connsiteX2912" fmla="*/ 701873 w 1152000"/>
              <a:gd name="connsiteY2912" fmla="*/ 1041801 h 1172977"/>
              <a:gd name="connsiteX2913" fmla="*/ 705566 w 1152000"/>
              <a:gd name="connsiteY2913" fmla="*/ 1042983 h 1172977"/>
              <a:gd name="connsiteX2914" fmla="*/ 698992 w 1152000"/>
              <a:gd name="connsiteY2914" fmla="*/ 1045015 h 1172977"/>
              <a:gd name="connsiteX2915" fmla="*/ 696075 w 1152000"/>
              <a:gd name="connsiteY2915" fmla="*/ 1046012 h 1172977"/>
              <a:gd name="connsiteX2916" fmla="*/ 697368 w 1152000"/>
              <a:gd name="connsiteY2916" fmla="*/ 1046492 h 1172977"/>
              <a:gd name="connsiteX2917" fmla="*/ 700765 w 1152000"/>
              <a:gd name="connsiteY2917" fmla="*/ 1047268 h 1172977"/>
              <a:gd name="connsiteX2918" fmla="*/ 685698 w 1152000"/>
              <a:gd name="connsiteY2918" fmla="*/ 1050962 h 1172977"/>
              <a:gd name="connsiteX2919" fmla="*/ 679162 w 1152000"/>
              <a:gd name="connsiteY2919" fmla="*/ 1052772 h 1172977"/>
              <a:gd name="connsiteX2920" fmla="*/ 673475 w 1152000"/>
              <a:gd name="connsiteY2920" fmla="*/ 1054212 h 1172977"/>
              <a:gd name="connsiteX2921" fmla="*/ 655010 w 1152000"/>
              <a:gd name="connsiteY2921" fmla="*/ 1057019 h 1172977"/>
              <a:gd name="connsiteX2922" fmla="*/ 639501 w 1152000"/>
              <a:gd name="connsiteY2922" fmla="*/ 1058164 h 1172977"/>
              <a:gd name="connsiteX2923" fmla="*/ 632115 w 1152000"/>
              <a:gd name="connsiteY2923" fmla="*/ 1058682 h 1172977"/>
              <a:gd name="connsiteX2924" fmla="*/ 624729 w 1152000"/>
              <a:gd name="connsiteY2924" fmla="*/ 1058682 h 1172977"/>
              <a:gd name="connsiteX2925" fmla="*/ 608074 w 1152000"/>
              <a:gd name="connsiteY2925" fmla="*/ 1059310 h 1172977"/>
              <a:gd name="connsiteX2926" fmla="*/ 593303 w 1152000"/>
              <a:gd name="connsiteY2926" fmla="*/ 1058386 h 1172977"/>
              <a:gd name="connsiteX2927" fmla="*/ 585216 w 1152000"/>
              <a:gd name="connsiteY2927" fmla="*/ 1058017 h 1172977"/>
              <a:gd name="connsiteX2928" fmla="*/ 572660 w 1152000"/>
              <a:gd name="connsiteY2928" fmla="*/ 1057647 h 1172977"/>
              <a:gd name="connsiteX2929" fmla="*/ 561581 w 1152000"/>
              <a:gd name="connsiteY2929" fmla="*/ 1057167 h 1172977"/>
              <a:gd name="connsiteX2930" fmla="*/ 550503 w 1152000"/>
              <a:gd name="connsiteY2930" fmla="*/ 1056355 h 1172977"/>
              <a:gd name="connsiteX2931" fmla="*/ 528087 w 1152000"/>
              <a:gd name="connsiteY2931" fmla="*/ 1054360 h 1172977"/>
              <a:gd name="connsiteX2932" fmla="*/ 511063 w 1152000"/>
              <a:gd name="connsiteY2932" fmla="*/ 1051331 h 1172977"/>
              <a:gd name="connsiteX2933" fmla="*/ 491232 w 1152000"/>
              <a:gd name="connsiteY2933" fmla="*/ 1047637 h 1172977"/>
              <a:gd name="connsiteX2934" fmla="*/ 495442 w 1152000"/>
              <a:gd name="connsiteY2934" fmla="*/ 1045865 h 1172977"/>
              <a:gd name="connsiteX2935" fmla="*/ 495442 w 1152000"/>
              <a:gd name="connsiteY2935" fmla="*/ 1044276 h 1172977"/>
              <a:gd name="connsiteX2936" fmla="*/ 480191 w 1152000"/>
              <a:gd name="connsiteY2936" fmla="*/ 1040878 h 1172977"/>
              <a:gd name="connsiteX2937" fmla="*/ 469592 w 1152000"/>
              <a:gd name="connsiteY2937" fmla="*/ 1038514 h 1172977"/>
              <a:gd name="connsiteX2938" fmla="*/ 453528 w 1152000"/>
              <a:gd name="connsiteY2938" fmla="*/ 1033934 h 1172977"/>
              <a:gd name="connsiteX2939" fmla="*/ 445551 w 1152000"/>
              <a:gd name="connsiteY2939" fmla="*/ 1032013 h 1172977"/>
              <a:gd name="connsiteX2940" fmla="*/ 437686 w 1152000"/>
              <a:gd name="connsiteY2940" fmla="*/ 1029686 h 1172977"/>
              <a:gd name="connsiteX2941" fmla="*/ 425093 w 1152000"/>
              <a:gd name="connsiteY2941" fmla="*/ 1028394 h 1172977"/>
              <a:gd name="connsiteX2942" fmla="*/ 419960 w 1152000"/>
              <a:gd name="connsiteY2942" fmla="*/ 1027987 h 1172977"/>
              <a:gd name="connsiteX2943" fmla="*/ 415307 w 1152000"/>
              <a:gd name="connsiteY2943" fmla="*/ 1026177 h 1172977"/>
              <a:gd name="connsiteX2944" fmla="*/ 405115 w 1152000"/>
              <a:gd name="connsiteY2944" fmla="*/ 1023148 h 1172977"/>
              <a:gd name="connsiteX2945" fmla="*/ 399465 w 1152000"/>
              <a:gd name="connsiteY2945" fmla="*/ 1021339 h 1172977"/>
              <a:gd name="connsiteX2946" fmla="*/ 393962 w 1152000"/>
              <a:gd name="connsiteY2946" fmla="*/ 1019233 h 1172977"/>
              <a:gd name="connsiteX2947" fmla="*/ 432996 w 1152000"/>
              <a:gd name="connsiteY2947" fmla="*/ 1037701 h 1172977"/>
              <a:gd name="connsiteX2948" fmla="*/ 444296 w 1152000"/>
              <a:gd name="connsiteY2948" fmla="*/ 1041875 h 1172977"/>
              <a:gd name="connsiteX2949" fmla="*/ 437797 w 1152000"/>
              <a:gd name="connsiteY2949" fmla="*/ 1041395 h 1172977"/>
              <a:gd name="connsiteX2950" fmla="*/ 443003 w 1152000"/>
              <a:gd name="connsiteY2950" fmla="*/ 1043612 h 1172977"/>
              <a:gd name="connsiteX2951" fmla="*/ 445551 w 1152000"/>
              <a:gd name="connsiteY2951" fmla="*/ 1045126 h 1172977"/>
              <a:gd name="connsiteX2952" fmla="*/ 427826 w 1152000"/>
              <a:gd name="connsiteY2952" fmla="*/ 1040176 h 1172977"/>
              <a:gd name="connsiteX2953" fmla="*/ 418003 w 1152000"/>
              <a:gd name="connsiteY2953" fmla="*/ 1037664 h 1172977"/>
              <a:gd name="connsiteX2954" fmla="*/ 410876 w 1152000"/>
              <a:gd name="connsiteY2954" fmla="*/ 1035891 h 1172977"/>
              <a:gd name="connsiteX2955" fmla="*/ 417228 w 1152000"/>
              <a:gd name="connsiteY2955" fmla="*/ 1038551 h 1172977"/>
              <a:gd name="connsiteX2956" fmla="*/ 432257 w 1152000"/>
              <a:gd name="connsiteY2956" fmla="*/ 1043538 h 1172977"/>
              <a:gd name="connsiteX2957" fmla="*/ 431888 w 1152000"/>
              <a:gd name="connsiteY2957" fmla="*/ 1045606 h 1172977"/>
              <a:gd name="connsiteX2958" fmla="*/ 433587 w 1152000"/>
              <a:gd name="connsiteY2958" fmla="*/ 1046566 h 1172977"/>
              <a:gd name="connsiteX2959" fmla="*/ 423801 w 1152000"/>
              <a:gd name="connsiteY2959" fmla="*/ 1044683 h 1172977"/>
              <a:gd name="connsiteX2960" fmla="*/ 415787 w 1152000"/>
              <a:gd name="connsiteY2960" fmla="*/ 1042799 h 1172977"/>
              <a:gd name="connsiteX2961" fmla="*/ 411245 w 1152000"/>
              <a:gd name="connsiteY2961" fmla="*/ 1042799 h 1172977"/>
              <a:gd name="connsiteX2962" fmla="*/ 418003 w 1152000"/>
              <a:gd name="connsiteY2962" fmla="*/ 1045938 h 1172977"/>
              <a:gd name="connsiteX2963" fmla="*/ 432479 w 1152000"/>
              <a:gd name="connsiteY2963" fmla="*/ 1051073 h 1172977"/>
              <a:gd name="connsiteX2964" fmla="*/ 441600 w 1152000"/>
              <a:gd name="connsiteY2964" fmla="*/ 1054360 h 1172977"/>
              <a:gd name="connsiteX2965" fmla="*/ 458624 w 1152000"/>
              <a:gd name="connsiteY2965" fmla="*/ 1060012 h 1172977"/>
              <a:gd name="connsiteX2966" fmla="*/ 457406 w 1152000"/>
              <a:gd name="connsiteY2966" fmla="*/ 1061415 h 1172977"/>
              <a:gd name="connsiteX2967" fmla="*/ 468152 w 1152000"/>
              <a:gd name="connsiteY2967" fmla="*/ 1064370 h 1172977"/>
              <a:gd name="connsiteX2968" fmla="*/ 479821 w 1152000"/>
              <a:gd name="connsiteY2968" fmla="*/ 1067103 h 1172977"/>
              <a:gd name="connsiteX2969" fmla="*/ 490900 w 1152000"/>
              <a:gd name="connsiteY2969" fmla="*/ 1069578 h 1172977"/>
              <a:gd name="connsiteX2970" fmla="*/ 501757 w 1152000"/>
              <a:gd name="connsiteY2970" fmla="*/ 1071573 h 1172977"/>
              <a:gd name="connsiteX2971" fmla="*/ 522289 w 1152000"/>
              <a:gd name="connsiteY2971" fmla="*/ 1073936 h 1172977"/>
              <a:gd name="connsiteX2972" fmla="*/ 532223 w 1152000"/>
              <a:gd name="connsiteY2972" fmla="*/ 1074749 h 1172977"/>
              <a:gd name="connsiteX2973" fmla="*/ 542342 w 1152000"/>
              <a:gd name="connsiteY2973" fmla="*/ 1075377 h 1172977"/>
              <a:gd name="connsiteX2974" fmla="*/ 553051 w 1152000"/>
              <a:gd name="connsiteY2974" fmla="*/ 1076153 h 1172977"/>
              <a:gd name="connsiteX2975" fmla="*/ 558775 w 1152000"/>
              <a:gd name="connsiteY2975" fmla="*/ 1076633 h 1172977"/>
              <a:gd name="connsiteX2976" fmla="*/ 564757 w 1152000"/>
              <a:gd name="connsiteY2976" fmla="*/ 1076855 h 1172977"/>
              <a:gd name="connsiteX2977" fmla="*/ 648954 w 1152000"/>
              <a:gd name="connsiteY2977" fmla="*/ 1073752 h 1172977"/>
              <a:gd name="connsiteX2978" fmla="*/ 658666 w 1152000"/>
              <a:gd name="connsiteY2978" fmla="*/ 1072644 h 1172977"/>
              <a:gd name="connsiteX2979" fmla="*/ 668305 w 1152000"/>
              <a:gd name="connsiteY2979" fmla="*/ 1071055 h 1172977"/>
              <a:gd name="connsiteX2980" fmla="*/ 677943 w 1152000"/>
              <a:gd name="connsiteY2980" fmla="*/ 1069467 h 1172977"/>
              <a:gd name="connsiteX2981" fmla="*/ 682781 w 1152000"/>
              <a:gd name="connsiteY2981" fmla="*/ 1068691 h 1172977"/>
              <a:gd name="connsiteX2982" fmla="*/ 687545 w 1152000"/>
              <a:gd name="connsiteY2982" fmla="*/ 1067657 h 1172977"/>
              <a:gd name="connsiteX2983" fmla="*/ 687545 w 1152000"/>
              <a:gd name="connsiteY2983" fmla="*/ 1068544 h 1172977"/>
              <a:gd name="connsiteX2984" fmla="*/ 678423 w 1152000"/>
              <a:gd name="connsiteY2984" fmla="*/ 1070797 h 1172977"/>
              <a:gd name="connsiteX2985" fmla="*/ 669930 w 1152000"/>
              <a:gd name="connsiteY2985" fmla="*/ 1073198 h 1172977"/>
              <a:gd name="connsiteX2986" fmla="*/ 685477 w 1152000"/>
              <a:gd name="connsiteY2986" fmla="*/ 1072275 h 1172977"/>
              <a:gd name="connsiteX2987" fmla="*/ 692862 w 1152000"/>
              <a:gd name="connsiteY2987" fmla="*/ 1072718 h 1172977"/>
              <a:gd name="connsiteX2988" fmla="*/ 709591 w 1152000"/>
              <a:gd name="connsiteY2988" fmla="*/ 1069467 h 1172977"/>
              <a:gd name="connsiteX2989" fmla="*/ 717531 w 1152000"/>
              <a:gd name="connsiteY2989" fmla="*/ 1068359 h 1172977"/>
              <a:gd name="connsiteX2990" fmla="*/ 707782 w 1152000"/>
              <a:gd name="connsiteY2990" fmla="*/ 1072459 h 1172977"/>
              <a:gd name="connsiteX2991" fmla="*/ 727428 w 1152000"/>
              <a:gd name="connsiteY2991" fmla="*/ 1072828 h 1172977"/>
              <a:gd name="connsiteX2992" fmla="*/ 736438 w 1152000"/>
              <a:gd name="connsiteY2992" fmla="*/ 1070944 h 1172977"/>
              <a:gd name="connsiteX2993" fmla="*/ 738764 w 1152000"/>
              <a:gd name="connsiteY2993" fmla="*/ 1070464 h 1172977"/>
              <a:gd name="connsiteX2994" fmla="*/ 741662 w 1152000"/>
              <a:gd name="connsiteY2994" fmla="*/ 1070120 h 1172977"/>
              <a:gd name="connsiteX2995" fmla="*/ 742651 w 1152000"/>
              <a:gd name="connsiteY2995" fmla="*/ 1070021 h 1172977"/>
              <a:gd name="connsiteX2996" fmla="*/ 744387 w 1152000"/>
              <a:gd name="connsiteY2996" fmla="*/ 1069846 h 1172977"/>
              <a:gd name="connsiteX2997" fmla="*/ 732782 w 1152000"/>
              <a:gd name="connsiteY2997" fmla="*/ 1074712 h 1172977"/>
              <a:gd name="connsiteX2998" fmla="*/ 718380 w 1152000"/>
              <a:gd name="connsiteY2998" fmla="*/ 1078406 h 1172977"/>
              <a:gd name="connsiteX2999" fmla="*/ 711216 w 1152000"/>
              <a:gd name="connsiteY2999" fmla="*/ 1080179 h 1172977"/>
              <a:gd name="connsiteX3000" fmla="*/ 703830 w 1152000"/>
              <a:gd name="connsiteY3000" fmla="*/ 1081582 h 1172977"/>
              <a:gd name="connsiteX3001" fmla="*/ 686437 w 1152000"/>
              <a:gd name="connsiteY3001" fmla="*/ 1084796 h 1172977"/>
              <a:gd name="connsiteX3002" fmla="*/ 667419 w 1152000"/>
              <a:gd name="connsiteY3002" fmla="*/ 1087751 h 1172977"/>
              <a:gd name="connsiteX3003" fmla="*/ 647440 w 1152000"/>
              <a:gd name="connsiteY3003" fmla="*/ 1090373 h 1172977"/>
              <a:gd name="connsiteX3004" fmla="*/ 637285 w 1152000"/>
              <a:gd name="connsiteY3004" fmla="*/ 1091630 h 1172977"/>
              <a:gd name="connsiteX3005" fmla="*/ 627056 w 1152000"/>
              <a:gd name="connsiteY3005" fmla="*/ 1092405 h 1172977"/>
              <a:gd name="connsiteX3006" fmla="*/ 626760 w 1152000"/>
              <a:gd name="connsiteY3006" fmla="*/ 1094474 h 1172977"/>
              <a:gd name="connsiteX3007" fmla="*/ 609514 w 1152000"/>
              <a:gd name="connsiteY3007" fmla="*/ 1096948 h 1172977"/>
              <a:gd name="connsiteX3008" fmla="*/ 608628 w 1152000"/>
              <a:gd name="connsiteY3008" fmla="*/ 1097909 h 1172977"/>
              <a:gd name="connsiteX3009" fmla="*/ 609478 w 1152000"/>
              <a:gd name="connsiteY3009" fmla="*/ 1096948 h 1172977"/>
              <a:gd name="connsiteX3010" fmla="*/ 603274 w 1152000"/>
              <a:gd name="connsiteY3010" fmla="*/ 1096320 h 1172977"/>
              <a:gd name="connsiteX3011" fmla="*/ 611066 w 1152000"/>
              <a:gd name="connsiteY3011" fmla="*/ 1093772 h 1172977"/>
              <a:gd name="connsiteX3012" fmla="*/ 611066 w 1152000"/>
              <a:gd name="connsiteY3012" fmla="*/ 1093402 h 1172977"/>
              <a:gd name="connsiteX3013" fmla="*/ 602941 w 1152000"/>
              <a:gd name="connsiteY3013" fmla="*/ 1093402 h 1172977"/>
              <a:gd name="connsiteX3014" fmla="*/ 595334 w 1152000"/>
              <a:gd name="connsiteY3014" fmla="*/ 1091519 h 1172977"/>
              <a:gd name="connsiteX3015" fmla="*/ 612506 w 1152000"/>
              <a:gd name="connsiteY3015" fmla="*/ 1088453 h 1172977"/>
              <a:gd name="connsiteX3016" fmla="*/ 623584 w 1152000"/>
              <a:gd name="connsiteY3016" fmla="*/ 1086606 h 1172977"/>
              <a:gd name="connsiteX3017" fmla="*/ 616420 w 1152000"/>
              <a:gd name="connsiteY3017" fmla="*/ 1086606 h 1172977"/>
              <a:gd name="connsiteX3018" fmla="*/ 604972 w 1152000"/>
              <a:gd name="connsiteY3018" fmla="*/ 1087086 h 1172977"/>
              <a:gd name="connsiteX3019" fmla="*/ 583111 w 1152000"/>
              <a:gd name="connsiteY3019" fmla="*/ 1087566 h 1172977"/>
              <a:gd name="connsiteX3020" fmla="*/ 561212 w 1152000"/>
              <a:gd name="connsiteY3020" fmla="*/ 1087012 h 1172977"/>
              <a:gd name="connsiteX3021" fmla="*/ 555008 w 1152000"/>
              <a:gd name="connsiteY3021" fmla="*/ 1087012 h 1172977"/>
              <a:gd name="connsiteX3022" fmla="*/ 548730 w 1152000"/>
              <a:gd name="connsiteY3022" fmla="*/ 1086089 h 1172977"/>
              <a:gd name="connsiteX3023" fmla="*/ 549210 w 1152000"/>
              <a:gd name="connsiteY3023" fmla="*/ 1085682 h 1172977"/>
              <a:gd name="connsiteX3024" fmla="*/ 537504 w 1152000"/>
              <a:gd name="connsiteY3024" fmla="*/ 1082691 h 1172977"/>
              <a:gd name="connsiteX3025" fmla="*/ 525317 w 1152000"/>
              <a:gd name="connsiteY3025" fmla="*/ 1081435 h 1172977"/>
              <a:gd name="connsiteX3026" fmla="*/ 510546 w 1152000"/>
              <a:gd name="connsiteY3026" fmla="*/ 1079847 h 1172977"/>
              <a:gd name="connsiteX3027" fmla="*/ 495774 w 1152000"/>
              <a:gd name="connsiteY3027" fmla="*/ 1077445 h 1172977"/>
              <a:gd name="connsiteX3028" fmla="*/ 481003 w 1152000"/>
              <a:gd name="connsiteY3028" fmla="*/ 1074712 h 1172977"/>
              <a:gd name="connsiteX3029" fmla="*/ 466231 w 1152000"/>
              <a:gd name="connsiteY3029" fmla="*/ 1071388 h 1172977"/>
              <a:gd name="connsiteX3030" fmla="*/ 447509 w 1152000"/>
              <a:gd name="connsiteY3030" fmla="*/ 1066032 h 1172977"/>
              <a:gd name="connsiteX3031" fmla="*/ 428380 w 1152000"/>
              <a:gd name="connsiteY3031" fmla="*/ 1060012 h 1172977"/>
              <a:gd name="connsiteX3032" fmla="*/ 417301 w 1152000"/>
              <a:gd name="connsiteY3032" fmla="*/ 1054582 h 1172977"/>
              <a:gd name="connsiteX3033" fmla="*/ 406555 w 1152000"/>
              <a:gd name="connsiteY3033" fmla="*/ 1050038 h 1172977"/>
              <a:gd name="connsiteX3034" fmla="*/ 382884 w 1152000"/>
              <a:gd name="connsiteY3034" fmla="*/ 1039770 h 1172977"/>
              <a:gd name="connsiteX3035" fmla="*/ 392744 w 1152000"/>
              <a:gd name="connsiteY3035" fmla="*/ 1045754 h 1172977"/>
              <a:gd name="connsiteX3036" fmla="*/ 404930 w 1152000"/>
              <a:gd name="connsiteY3036" fmla="*/ 1053399 h 1172977"/>
              <a:gd name="connsiteX3037" fmla="*/ 391193 w 1152000"/>
              <a:gd name="connsiteY3037" fmla="*/ 1049152 h 1172977"/>
              <a:gd name="connsiteX3038" fmla="*/ 376422 w 1152000"/>
              <a:gd name="connsiteY3038" fmla="*/ 1043279 h 1172977"/>
              <a:gd name="connsiteX3039" fmla="*/ 359877 w 1152000"/>
              <a:gd name="connsiteY3039" fmla="*/ 1035596 h 1172977"/>
              <a:gd name="connsiteX3040" fmla="*/ 350941 w 1152000"/>
              <a:gd name="connsiteY3040" fmla="*/ 1030868 h 1172977"/>
              <a:gd name="connsiteX3041" fmla="*/ 341524 w 1152000"/>
              <a:gd name="connsiteY3041" fmla="*/ 1025475 h 1172977"/>
              <a:gd name="connsiteX3042" fmla="*/ 325127 w 1152000"/>
              <a:gd name="connsiteY3042" fmla="*/ 1016462 h 1172977"/>
              <a:gd name="connsiteX3043" fmla="*/ 312239 w 1152000"/>
              <a:gd name="connsiteY3043" fmla="*/ 1006601 h 1172977"/>
              <a:gd name="connsiteX3044" fmla="*/ 313421 w 1152000"/>
              <a:gd name="connsiteY3044" fmla="*/ 1005530 h 1172977"/>
              <a:gd name="connsiteX3045" fmla="*/ 304669 w 1152000"/>
              <a:gd name="connsiteY3045" fmla="*/ 999065 h 1172977"/>
              <a:gd name="connsiteX3046" fmla="*/ 293037 w 1152000"/>
              <a:gd name="connsiteY3046" fmla="*/ 990533 h 1172977"/>
              <a:gd name="connsiteX3047" fmla="*/ 284395 w 1152000"/>
              <a:gd name="connsiteY3047" fmla="*/ 983146 h 1172977"/>
              <a:gd name="connsiteX3048" fmla="*/ 281256 w 1152000"/>
              <a:gd name="connsiteY3048" fmla="*/ 979156 h 1172977"/>
              <a:gd name="connsiteX3049" fmla="*/ 282004 w 1152000"/>
              <a:gd name="connsiteY3049" fmla="*/ 976844 h 1172977"/>
              <a:gd name="connsiteX3050" fmla="*/ 282069 w 1152000"/>
              <a:gd name="connsiteY3050" fmla="*/ 976645 h 1172977"/>
              <a:gd name="connsiteX3051" fmla="*/ 291559 w 1152000"/>
              <a:gd name="connsiteY3051" fmla="*/ 982961 h 1172977"/>
              <a:gd name="connsiteX3052" fmla="*/ 310356 w 1152000"/>
              <a:gd name="connsiteY3052" fmla="*/ 995556 h 1172977"/>
              <a:gd name="connsiteX3053" fmla="*/ 329374 w 1152000"/>
              <a:gd name="connsiteY3053" fmla="*/ 1007044 h 1172977"/>
              <a:gd name="connsiteX3054" fmla="*/ 349796 w 1152000"/>
              <a:gd name="connsiteY3054" fmla="*/ 1018531 h 1172977"/>
              <a:gd name="connsiteX3055" fmla="*/ 341007 w 1152000"/>
              <a:gd name="connsiteY3055" fmla="*/ 1011883 h 1172977"/>
              <a:gd name="connsiteX3056" fmla="*/ 322912 w 1152000"/>
              <a:gd name="connsiteY3056" fmla="*/ 1000802 h 1172977"/>
              <a:gd name="connsiteX3057" fmla="*/ 309987 w 1152000"/>
              <a:gd name="connsiteY3057" fmla="*/ 992528 h 1172977"/>
              <a:gd name="connsiteX3058" fmla="*/ 297468 w 1152000"/>
              <a:gd name="connsiteY3058" fmla="*/ 983626 h 1172977"/>
              <a:gd name="connsiteX3059" fmla="*/ 289750 w 1152000"/>
              <a:gd name="connsiteY3059" fmla="*/ 978159 h 1172977"/>
              <a:gd name="connsiteX3060" fmla="*/ 278376 w 1152000"/>
              <a:gd name="connsiteY3060" fmla="*/ 970255 h 1172977"/>
              <a:gd name="connsiteX3061" fmla="*/ 271396 w 1152000"/>
              <a:gd name="connsiteY3061" fmla="*/ 964973 h 1172977"/>
              <a:gd name="connsiteX3062" fmla="*/ 264712 w 1152000"/>
              <a:gd name="connsiteY3062" fmla="*/ 959358 h 1172977"/>
              <a:gd name="connsiteX3063" fmla="*/ 264454 w 1152000"/>
              <a:gd name="connsiteY3063" fmla="*/ 959580 h 1172977"/>
              <a:gd name="connsiteX3064" fmla="*/ 252341 w 1152000"/>
              <a:gd name="connsiteY3064" fmla="*/ 949755 h 1172977"/>
              <a:gd name="connsiteX3065" fmla="*/ 239859 w 1152000"/>
              <a:gd name="connsiteY3065" fmla="*/ 937713 h 1172977"/>
              <a:gd name="connsiteX3066" fmla="*/ 235723 w 1152000"/>
              <a:gd name="connsiteY3066" fmla="*/ 931360 h 1172977"/>
              <a:gd name="connsiteX3067" fmla="*/ 235428 w 1152000"/>
              <a:gd name="connsiteY3067" fmla="*/ 929735 h 1172977"/>
              <a:gd name="connsiteX3068" fmla="*/ 240893 w 1152000"/>
              <a:gd name="connsiteY3068" fmla="*/ 934832 h 1172977"/>
              <a:gd name="connsiteX3069" fmla="*/ 243700 w 1152000"/>
              <a:gd name="connsiteY3069" fmla="*/ 936346 h 1172977"/>
              <a:gd name="connsiteX3070" fmla="*/ 250199 w 1152000"/>
              <a:gd name="connsiteY3070" fmla="*/ 941148 h 1172977"/>
              <a:gd name="connsiteX3071" fmla="*/ 250253 w 1152000"/>
              <a:gd name="connsiteY3071" fmla="*/ 941202 h 1172977"/>
              <a:gd name="connsiteX3072" fmla="*/ 253892 w 1152000"/>
              <a:gd name="connsiteY3072" fmla="*/ 944842 h 1172977"/>
              <a:gd name="connsiteX3073" fmla="*/ 270953 w 1152000"/>
              <a:gd name="connsiteY3073" fmla="*/ 955701 h 1172977"/>
              <a:gd name="connsiteX3074" fmla="*/ 301493 w 1152000"/>
              <a:gd name="connsiteY3074" fmla="*/ 975094 h 1172977"/>
              <a:gd name="connsiteX3075" fmla="*/ 317336 w 1152000"/>
              <a:gd name="connsiteY3075" fmla="*/ 985473 h 1172977"/>
              <a:gd name="connsiteX3076" fmla="*/ 334249 w 1152000"/>
              <a:gd name="connsiteY3076" fmla="*/ 996036 h 1172977"/>
              <a:gd name="connsiteX3077" fmla="*/ 347802 w 1152000"/>
              <a:gd name="connsiteY3077" fmla="*/ 1002759 h 1172977"/>
              <a:gd name="connsiteX3078" fmla="*/ 354043 w 1152000"/>
              <a:gd name="connsiteY3078" fmla="*/ 1002759 h 1172977"/>
              <a:gd name="connsiteX3079" fmla="*/ 345069 w 1152000"/>
              <a:gd name="connsiteY3079" fmla="*/ 994670 h 1172977"/>
              <a:gd name="connsiteX3080" fmla="*/ 328414 w 1152000"/>
              <a:gd name="connsiteY3080" fmla="*/ 983589 h 1172977"/>
              <a:gd name="connsiteX3081" fmla="*/ 319145 w 1152000"/>
              <a:gd name="connsiteY3081" fmla="*/ 977568 h 1172977"/>
              <a:gd name="connsiteX3082" fmla="*/ 309876 w 1152000"/>
              <a:gd name="connsiteY3082" fmla="*/ 971178 h 1172977"/>
              <a:gd name="connsiteX3083" fmla="*/ 285134 w 1152000"/>
              <a:gd name="connsiteY3083" fmla="*/ 953153 h 1172977"/>
              <a:gd name="connsiteX3084" fmla="*/ 280592 w 1152000"/>
              <a:gd name="connsiteY3084" fmla="*/ 950013 h 1172977"/>
              <a:gd name="connsiteX3085" fmla="*/ 260318 w 1152000"/>
              <a:gd name="connsiteY3085" fmla="*/ 932616 h 1172977"/>
              <a:gd name="connsiteX3086" fmla="*/ 244402 w 1152000"/>
              <a:gd name="connsiteY3086" fmla="*/ 916068 h 1172977"/>
              <a:gd name="connsiteX3087" fmla="*/ 228116 w 1152000"/>
              <a:gd name="connsiteY3087" fmla="*/ 899484 h 1172977"/>
              <a:gd name="connsiteX3088" fmla="*/ 216299 w 1152000"/>
              <a:gd name="connsiteY3088" fmla="*/ 887257 h 1172977"/>
              <a:gd name="connsiteX3089" fmla="*/ 210169 w 1152000"/>
              <a:gd name="connsiteY3089" fmla="*/ 880124 h 1172977"/>
              <a:gd name="connsiteX3090" fmla="*/ 203055 w 1152000"/>
              <a:gd name="connsiteY3090" fmla="*/ 871125 h 1172977"/>
              <a:gd name="connsiteX3091" fmla="*/ 205516 w 1152000"/>
              <a:gd name="connsiteY3091" fmla="*/ 875548 h 1172977"/>
              <a:gd name="connsiteX3092" fmla="*/ 212311 w 1152000"/>
              <a:gd name="connsiteY3092" fmla="*/ 884820 h 1172977"/>
              <a:gd name="connsiteX3093" fmla="*/ 205516 w 1152000"/>
              <a:gd name="connsiteY3093" fmla="*/ 875586 h 1172977"/>
              <a:gd name="connsiteX3094" fmla="*/ 203053 w 1152000"/>
              <a:gd name="connsiteY3094" fmla="*/ 871123 h 1172977"/>
              <a:gd name="connsiteX3095" fmla="*/ 202931 w 1152000"/>
              <a:gd name="connsiteY3095" fmla="*/ 870968 h 1172977"/>
              <a:gd name="connsiteX3096" fmla="*/ 181586 w 1152000"/>
              <a:gd name="connsiteY3096" fmla="*/ 838279 h 1172977"/>
              <a:gd name="connsiteX3097" fmla="*/ 178743 w 1152000"/>
              <a:gd name="connsiteY3097" fmla="*/ 833145 h 1172977"/>
              <a:gd name="connsiteX3098" fmla="*/ 176785 w 1152000"/>
              <a:gd name="connsiteY3098" fmla="*/ 828860 h 1172977"/>
              <a:gd name="connsiteX3099" fmla="*/ 174681 w 1152000"/>
              <a:gd name="connsiteY3099" fmla="*/ 823319 h 1172977"/>
              <a:gd name="connsiteX3100" fmla="*/ 177672 w 1152000"/>
              <a:gd name="connsiteY3100" fmla="*/ 824317 h 1172977"/>
              <a:gd name="connsiteX3101" fmla="*/ 181881 w 1152000"/>
              <a:gd name="connsiteY3101" fmla="*/ 830301 h 1172977"/>
              <a:gd name="connsiteX3102" fmla="*/ 187310 w 1152000"/>
              <a:gd name="connsiteY3102" fmla="*/ 838427 h 1172977"/>
              <a:gd name="connsiteX3103" fmla="*/ 192997 w 1152000"/>
              <a:gd name="connsiteY3103" fmla="*/ 847661 h 1172977"/>
              <a:gd name="connsiteX3104" fmla="*/ 199164 w 1152000"/>
              <a:gd name="connsiteY3104" fmla="*/ 856748 h 1172977"/>
              <a:gd name="connsiteX3105" fmla="*/ 208765 w 1152000"/>
              <a:gd name="connsiteY3105" fmla="*/ 869602 h 1172977"/>
              <a:gd name="connsiteX3106" fmla="*/ 208027 w 1152000"/>
              <a:gd name="connsiteY3106" fmla="*/ 867422 h 1172977"/>
              <a:gd name="connsiteX3107" fmla="*/ 202451 w 1152000"/>
              <a:gd name="connsiteY3107" fmla="*/ 859001 h 1172977"/>
              <a:gd name="connsiteX3108" fmla="*/ 194807 w 1152000"/>
              <a:gd name="connsiteY3108" fmla="*/ 847920 h 1172977"/>
              <a:gd name="connsiteX3109" fmla="*/ 187642 w 1152000"/>
              <a:gd name="connsiteY3109" fmla="*/ 836654 h 1172977"/>
              <a:gd name="connsiteX3110" fmla="*/ 174016 w 1152000"/>
              <a:gd name="connsiteY3110" fmla="*/ 815231 h 1172977"/>
              <a:gd name="connsiteX3111" fmla="*/ 165965 w 1152000"/>
              <a:gd name="connsiteY3111" fmla="*/ 801416 h 1172977"/>
              <a:gd name="connsiteX3112" fmla="*/ 157915 w 1152000"/>
              <a:gd name="connsiteY3112" fmla="*/ 785386 h 1172977"/>
              <a:gd name="connsiteX3113" fmla="*/ 159503 w 1152000"/>
              <a:gd name="connsiteY3113" fmla="*/ 784610 h 1172977"/>
              <a:gd name="connsiteX3114" fmla="*/ 162531 w 1152000"/>
              <a:gd name="connsiteY3114" fmla="*/ 789412 h 1172977"/>
              <a:gd name="connsiteX3115" fmla="*/ 170766 w 1152000"/>
              <a:gd name="connsiteY3115" fmla="*/ 803078 h 1172977"/>
              <a:gd name="connsiteX3116" fmla="*/ 164710 w 1152000"/>
              <a:gd name="connsiteY3116" fmla="*/ 788304 h 1172977"/>
              <a:gd name="connsiteX3117" fmla="*/ 163122 w 1152000"/>
              <a:gd name="connsiteY3117" fmla="*/ 782763 h 1172977"/>
              <a:gd name="connsiteX3118" fmla="*/ 156807 w 1152000"/>
              <a:gd name="connsiteY3118" fmla="*/ 764073 h 1172977"/>
              <a:gd name="connsiteX3119" fmla="*/ 153779 w 1152000"/>
              <a:gd name="connsiteY3119" fmla="*/ 753952 h 1172977"/>
              <a:gd name="connsiteX3120" fmla="*/ 152080 w 1152000"/>
              <a:gd name="connsiteY3120" fmla="*/ 748522 h 1172977"/>
              <a:gd name="connsiteX3121" fmla="*/ 151009 w 1152000"/>
              <a:gd name="connsiteY3121" fmla="*/ 745420 h 1172977"/>
              <a:gd name="connsiteX3122" fmla="*/ 149975 w 1152000"/>
              <a:gd name="connsiteY3122" fmla="*/ 741726 h 1172977"/>
              <a:gd name="connsiteX3123" fmla="*/ 144030 w 1152000"/>
              <a:gd name="connsiteY3123" fmla="*/ 722334 h 1172977"/>
              <a:gd name="connsiteX3124" fmla="*/ 142146 w 1152000"/>
              <a:gd name="connsiteY3124" fmla="*/ 719601 h 1172977"/>
              <a:gd name="connsiteX3125" fmla="*/ 144030 w 1152000"/>
              <a:gd name="connsiteY3125" fmla="*/ 722297 h 1172977"/>
              <a:gd name="connsiteX3126" fmla="*/ 145027 w 1152000"/>
              <a:gd name="connsiteY3126" fmla="*/ 721817 h 1172977"/>
              <a:gd name="connsiteX3127" fmla="*/ 147649 w 1152000"/>
              <a:gd name="connsiteY3127" fmla="*/ 720266 h 1172977"/>
              <a:gd name="connsiteX3128" fmla="*/ 148092 w 1152000"/>
              <a:gd name="connsiteY3128" fmla="*/ 718788 h 1172977"/>
              <a:gd name="connsiteX3129" fmla="*/ 147353 w 1152000"/>
              <a:gd name="connsiteY3129" fmla="*/ 715095 h 1172977"/>
              <a:gd name="connsiteX3130" fmla="*/ 139303 w 1152000"/>
              <a:gd name="connsiteY3130" fmla="*/ 671878 h 1172977"/>
              <a:gd name="connsiteX3131" fmla="*/ 137272 w 1152000"/>
              <a:gd name="connsiteY3131" fmla="*/ 678638 h 1172977"/>
              <a:gd name="connsiteX3132" fmla="*/ 136718 w 1152000"/>
              <a:gd name="connsiteY3132" fmla="*/ 681777 h 1172977"/>
              <a:gd name="connsiteX3133" fmla="*/ 134465 w 1152000"/>
              <a:gd name="connsiteY3133" fmla="*/ 676348 h 1172977"/>
              <a:gd name="connsiteX3134" fmla="*/ 132102 w 1152000"/>
              <a:gd name="connsiteY3134" fmla="*/ 664491 h 1172977"/>
              <a:gd name="connsiteX3135" fmla="*/ 130477 w 1152000"/>
              <a:gd name="connsiteY3135" fmla="*/ 651932 h 1172977"/>
              <a:gd name="connsiteX3136" fmla="*/ 130735 w 1152000"/>
              <a:gd name="connsiteY3136" fmla="*/ 641294 h 1172977"/>
              <a:gd name="connsiteX3137" fmla="*/ 130735 w 1152000"/>
              <a:gd name="connsiteY3137" fmla="*/ 634757 h 1172977"/>
              <a:gd name="connsiteX3138" fmla="*/ 130735 w 1152000"/>
              <a:gd name="connsiteY3138" fmla="*/ 627037 h 1172977"/>
              <a:gd name="connsiteX3139" fmla="*/ 131880 w 1152000"/>
              <a:gd name="connsiteY3139" fmla="*/ 620795 h 1172977"/>
              <a:gd name="connsiteX3140" fmla="*/ 131880 w 1152000"/>
              <a:gd name="connsiteY3140" fmla="*/ 609898 h 1172977"/>
              <a:gd name="connsiteX3141" fmla="*/ 132693 w 1152000"/>
              <a:gd name="connsiteY3141" fmla="*/ 595123 h 1172977"/>
              <a:gd name="connsiteX3142" fmla="*/ 132951 w 1152000"/>
              <a:gd name="connsiteY3142" fmla="*/ 586665 h 1172977"/>
              <a:gd name="connsiteX3143" fmla="*/ 133579 w 1152000"/>
              <a:gd name="connsiteY3143" fmla="*/ 577246 h 1172977"/>
              <a:gd name="connsiteX3144" fmla="*/ 134871 w 1152000"/>
              <a:gd name="connsiteY3144" fmla="*/ 565943 h 1172977"/>
              <a:gd name="connsiteX3145" fmla="*/ 136607 w 1152000"/>
              <a:gd name="connsiteY3145" fmla="*/ 551168 h 1172977"/>
              <a:gd name="connsiteX3146" fmla="*/ 137124 w 1152000"/>
              <a:gd name="connsiteY3146" fmla="*/ 550171 h 1172977"/>
              <a:gd name="connsiteX3147" fmla="*/ 137715 w 1152000"/>
              <a:gd name="connsiteY3147" fmla="*/ 541417 h 1172977"/>
              <a:gd name="connsiteX3148" fmla="*/ 138749 w 1152000"/>
              <a:gd name="connsiteY3148" fmla="*/ 532700 h 1172977"/>
              <a:gd name="connsiteX3149" fmla="*/ 137752 w 1152000"/>
              <a:gd name="connsiteY3149" fmla="*/ 534177 h 1172977"/>
              <a:gd name="connsiteX3150" fmla="*/ 136829 w 1152000"/>
              <a:gd name="connsiteY3150" fmla="*/ 537576 h 1172977"/>
              <a:gd name="connsiteX3151" fmla="*/ 135795 w 1152000"/>
              <a:gd name="connsiteY3151" fmla="*/ 539238 h 1172977"/>
              <a:gd name="connsiteX3152" fmla="*/ 134871 w 1152000"/>
              <a:gd name="connsiteY3152" fmla="*/ 545111 h 1172977"/>
              <a:gd name="connsiteX3153" fmla="*/ 133874 w 1152000"/>
              <a:gd name="connsiteY3153" fmla="*/ 541417 h 1172977"/>
              <a:gd name="connsiteX3154" fmla="*/ 133874 w 1152000"/>
              <a:gd name="connsiteY3154" fmla="*/ 541380 h 1172977"/>
              <a:gd name="connsiteX3155" fmla="*/ 131142 w 1152000"/>
              <a:gd name="connsiteY3155" fmla="*/ 563764 h 1172977"/>
              <a:gd name="connsiteX3156" fmla="*/ 129037 w 1152000"/>
              <a:gd name="connsiteY3156" fmla="*/ 571151 h 1172977"/>
              <a:gd name="connsiteX3157" fmla="*/ 127929 w 1152000"/>
              <a:gd name="connsiteY3157" fmla="*/ 582528 h 1172977"/>
              <a:gd name="connsiteX3158" fmla="*/ 127929 w 1152000"/>
              <a:gd name="connsiteY3158" fmla="*/ 592575 h 1172977"/>
              <a:gd name="connsiteX3159" fmla="*/ 127338 w 1152000"/>
              <a:gd name="connsiteY3159" fmla="*/ 596638 h 1172977"/>
              <a:gd name="connsiteX3160" fmla="*/ 127117 w 1152000"/>
              <a:gd name="connsiteY3160" fmla="*/ 585926 h 1172977"/>
              <a:gd name="connsiteX3161" fmla="*/ 127560 w 1152000"/>
              <a:gd name="connsiteY3161" fmla="*/ 561843 h 1172977"/>
              <a:gd name="connsiteX3162" fmla="*/ 125861 w 1152000"/>
              <a:gd name="connsiteY3162" fmla="*/ 559036 h 1172977"/>
              <a:gd name="connsiteX3163" fmla="*/ 124605 w 1152000"/>
              <a:gd name="connsiteY3163" fmla="*/ 548694 h 1172977"/>
              <a:gd name="connsiteX3164" fmla="*/ 122500 w 1152000"/>
              <a:gd name="connsiteY3164" fmla="*/ 548694 h 1172977"/>
              <a:gd name="connsiteX3165" fmla="*/ 122094 w 1152000"/>
              <a:gd name="connsiteY3165" fmla="*/ 564207 h 1172977"/>
              <a:gd name="connsiteX3166" fmla="*/ 122094 w 1152000"/>
              <a:gd name="connsiteY3166" fmla="*/ 580792 h 1172977"/>
              <a:gd name="connsiteX3167" fmla="*/ 120949 w 1152000"/>
              <a:gd name="connsiteY3167" fmla="*/ 585852 h 1172977"/>
              <a:gd name="connsiteX3168" fmla="*/ 121762 w 1152000"/>
              <a:gd name="connsiteY3168" fmla="*/ 597894 h 1172977"/>
              <a:gd name="connsiteX3169" fmla="*/ 122057 w 1152000"/>
              <a:gd name="connsiteY3169" fmla="*/ 612669 h 1172977"/>
              <a:gd name="connsiteX3170" fmla="*/ 122316 w 1152000"/>
              <a:gd name="connsiteY3170" fmla="*/ 624858 h 1172977"/>
              <a:gd name="connsiteX3171" fmla="*/ 121540 w 1152000"/>
              <a:gd name="connsiteY3171" fmla="*/ 624858 h 1172977"/>
              <a:gd name="connsiteX3172" fmla="*/ 121134 w 1152000"/>
              <a:gd name="connsiteY3172" fmla="*/ 619871 h 1172977"/>
              <a:gd name="connsiteX3173" fmla="*/ 119620 w 1152000"/>
              <a:gd name="connsiteY3173" fmla="*/ 597487 h 1172977"/>
              <a:gd name="connsiteX3174" fmla="*/ 117737 w 1152000"/>
              <a:gd name="connsiteY3174" fmla="*/ 586739 h 1172977"/>
              <a:gd name="connsiteX3175" fmla="*/ 118106 w 1152000"/>
              <a:gd name="connsiteY3175" fmla="*/ 571225 h 1172977"/>
              <a:gd name="connsiteX3176" fmla="*/ 119768 w 1152000"/>
              <a:gd name="connsiteY3176" fmla="*/ 554493 h 1172977"/>
              <a:gd name="connsiteX3177" fmla="*/ 119361 w 1152000"/>
              <a:gd name="connsiteY3177" fmla="*/ 538056 h 1172977"/>
              <a:gd name="connsiteX3178" fmla="*/ 122168 w 1152000"/>
              <a:gd name="connsiteY3178" fmla="*/ 515451 h 1172977"/>
              <a:gd name="connsiteX3179" fmla="*/ 125861 w 1152000"/>
              <a:gd name="connsiteY3179" fmla="*/ 493288 h 1172977"/>
              <a:gd name="connsiteX3180" fmla="*/ 129554 w 1152000"/>
              <a:gd name="connsiteY3180" fmla="*/ 477701 h 1172977"/>
              <a:gd name="connsiteX3181" fmla="*/ 131068 w 1152000"/>
              <a:gd name="connsiteY3181" fmla="*/ 476556 h 1172977"/>
              <a:gd name="connsiteX3182" fmla="*/ 134170 w 1152000"/>
              <a:gd name="connsiteY3182" fmla="*/ 470941 h 1172977"/>
              <a:gd name="connsiteX3183" fmla="*/ 140965 w 1152000"/>
              <a:gd name="connsiteY3183" fmla="*/ 450257 h 1172977"/>
              <a:gd name="connsiteX3184" fmla="*/ 147021 w 1152000"/>
              <a:gd name="connsiteY3184" fmla="*/ 436886 h 1172977"/>
              <a:gd name="connsiteX3185" fmla="*/ 140226 w 1152000"/>
              <a:gd name="connsiteY3185" fmla="*/ 462742 h 1172977"/>
              <a:gd name="connsiteX3186" fmla="*/ 144768 w 1152000"/>
              <a:gd name="connsiteY3186" fmla="*/ 454652 h 1172977"/>
              <a:gd name="connsiteX3187" fmla="*/ 146430 w 1152000"/>
              <a:gd name="connsiteY3187" fmla="*/ 450220 h 1172977"/>
              <a:gd name="connsiteX3188" fmla="*/ 148572 w 1152000"/>
              <a:gd name="connsiteY3188" fmla="*/ 445049 h 1172977"/>
              <a:gd name="connsiteX3189" fmla="*/ 153336 w 1152000"/>
              <a:gd name="connsiteY3189" fmla="*/ 432749 h 1172977"/>
              <a:gd name="connsiteX3190" fmla="*/ 156069 w 1152000"/>
              <a:gd name="connsiteY3190" fmla="*/ 425029 h 1172977"/>
              <a:gd name="connsiteX3191" fmla="*/ 158986 w 1152000"/>
              <a:gd name="connsiteY3191" fmla="*/ 417383 h 1172977"/>
              <a:gd name="connsiteX3192" fmla="*/ 169584 w 1152000"/>
              <a:gd name="connsiteY3192" fmla="*/ 392967 h 1172977"/>
              <a:gd name="connsiteX3193" fmla="*/ 213012 w 1152000"/>
              <a:gd name="connsiteY3193" fmla="*/ 325078 h 1172977"/>
              <a:gd name="connsiteX3194" fmla="*/ 220398 w 1152000"/>
              <a:gd name="connsiteY3194" fmla="*/ 316213 h 1172977"/>
              <a:gd name="connsiteX3195" fmla="*/ 221247 w 1152000"/>
              <a:gd name="connsiteY3195" fmla="*/ 319463 h 1172977"/>
              <a:gd name="connsiteX3196" fmla="*/ 229741 w 1152000"/>
              <a:gd name="connsiteY3196" fmla="*/ 305834 h 1172977"/>
              <a:gd name="connsiteX3197" fmla="*/ 230849 w 1152000"/>
              <a:gd name="connsiteY3197" fmla="*/ 304172 h 1172977"/>
              <a:gd name="connsiteX3198" fmla="*/ 233766 w 1152000"/>
              <a:gd name="connsiteY3198" fmla="*/ 300478 h 1172977"/>
              <a:gd name="connsiteX3199" fmla="*/ 247762 w 1152000"/>
              <a:gd name="connsiteY3199" fmla="*/ 284188 h 1172977"/>
              <a:gd name="connsiteX3200" fmla="*/ 262533 w 1152000"/>
              <a:gd name="connsiteY3200" fmla="*/ 268601 h 1172977"/>
              <a:gd name="connsiteX3201" fmla="*/ 279668 w 1152000"/>
              <a:gd name="connsiteY3201" fmla="*/ 253826 h 1172977"/>
              <a:gd name="connsiteX3202" fmla="*/ 299130 w 1152000"/>
              <a:gd name="connsiteY3202" fmla="*/ 238276 h 1172977"/>
              <a:gd name="connsiteX3203" fmla="*/ 309802 w 1152000"/>
              <a:gd name="connsiteY3203" fmla="*/ 229744 h 1172977"/>
              <a:gd name="connsiteX3204" fmla="*/ 305260 w 1152000"/>
              <a:gd name="connsiteY3204" fmla="*/ 232181 h 1172977"/>
              <a:gd name="connsiteX3205" fmla="*/ 277600 w 1152000"/>
              <a:gd name="connsiteY3205" fmla="*/ 253420 h 1172977"/>
              <a:gd name="connsiteX3206" fmla="*/ 262423 w 1152000"/>
              <a:gd name="connsiteY3206" fmla="*/ 268195 h 1172977"/>
              <a:gd name="connsiteX3207" fmla="*/ 257622 w 1152000"/>
              <a:gd name="connsiteY3207" fmla="*/ 272147 h 1172977"/>
              <a:gd name="connsiteX3208" fmla="*/ 249129 w 1152000"/>
              <a:gd name="connsiteY3208" fmla="*/ 280532 h 1172977"/>
              <a:gd name="connsiteX3209" fmla="*/ 241041 w 1152000"/>
              <a:gd name="connsiteY3209" fmla="*/ 289286 h 1172977"/>
              <a:gd name="connsiteX3210" fmla="*/ 232954 w 1152000"/>
              <a:gd name="connsiteY3210" fmla="*/ 298114 h 1172977"/>
              <a:gd name="connsiteX3211" fmla="*/ 225309 w 1152000"/>
              <a:gd name="connsiteY3211" fmla="*/ 307311 h 1172977"/>
              <a:gd name="connsiteX3212" fmla="*/ 219032 w 1152000"/>
              <a:gd name="connsiteY3212" fmla="*/ 315179 h 1172977"/>
              <a:gd name="connsiteX3213" fmla="*/ 215967 w 1152000"/>
              <a:gd name="connsiteY3213" fmla="*/ 318872 h 1172977"/>
              <a:gd name="connsiteX3214" fmla="*/ 213419 w 1152000"/>
              <a:gd name="connsiteY3214" fmla="*/ 320387 h 1172977"/>
              <a:gd name="connsiteX3215" fmla="*/ 217481 w 1152000"/>
              <a:gd name="connsiteY3215" fmla="*/ 313849 h 1172977"/>
              <a:gd name="connsiteX3216" fmla="*/ 222318 w 1152000"/>
              <a:gd name="connsiteY3216" fmla="*/ 307163 h 1172977"/>
              <a:gd name="connsiteX3217" fmla="*/ 227525 w 1152000"/>
              <a:gd name="connsiteY3217" fmla="*/ 300145 h 1172977"/>
              <a:gd name="connsiteX3218" fmla="*/ 233138 w 1152000"/>
              <a:gd name="connsiteY3218" fmla="*/ 292980 h 1172977"/>
              <a:gd name="connsiteX3219" fmla="*/ 243479 w 1152000"/>
              <a:gd name="connsiteY3219" fmla="*/ 279867 h 1172977"/>
              <a:gd name="connsiteX3220" fmla="*/ 257142 w 1152000"/>
              <a:gd name="connsiteY3220" fmla="*/ 264871 h 1172977"/>
              <a:gd name="connsiteX3221" fmla="*/ 261980 w 1152000"/>
              <a:gd name="connsiteY3221" fmla="*/ 259330 h 1172977"/>
              <a:gd name="connsiteX3222" fmla="*/ 263974 w 1152000"/>
              <a:gd name="connsiteY3222" fmla="*/ 256227 h 1172977"/>
              <a:gd name="connsiteX3223" fmla="*/ 277157 w 1152000"/>
              <a:gd name="connsiteY3223" fmla="*/ 242007 h 1172977"/>
              <a:gd name="connsiteX3224" fmla="*/ 284543 w 1152000"/>
              <a:gd name="connsiteY3224" fmla="*/ 234878 h 1172977"/>
              <a:gd name="connsiteX3225" fmla="*/ 289528 w 1152000"/>
              <a:gd name="connsiteY3225" fmla="*/ 230371 h 1172977"/>
              <a:gd name="connsiteX3226" fmla="*/ 296213 w 1152000"/>
              <a:gd name="connsiteY3226" fmla="*/ 225274 h 1172977"/>
              <a:gd name="connsiteX3227" fmla="*/ 304743 w 1152000"/>
              <a:gd name="connsiteY3227" fmla="*/ 218515 h 1172977"/>
              <a:gd name="connsiteX3228" fmla="*/ 298650 w 1152000"/>
              <a:gd name="connsiteY3228" fmla="*/ 221285 h 1172977"/>
              <a:gd name="connsiteX3229" fmla="*/ 281995 w 1152000"/>
              <a:gd name="connsiteY3229" fmla="*/ 234324 h 1172977"/>
              <a:gd name="connsiteX3230" fmla="*/ 273575 w 1152000"/>
              <a:gd name="connsiteY3230" fmla="*/ 241009 h 1172977"/>
              <a:gd name="connsiteX3231" fmla="*/ 256625 w 1152000"/>
              <a:gd name="connsiteY3231" fmla="*/ 255267 h 1172977"/>
              <a:gd name="connsiteX3232" fmla="*/ 254188 w 1152000"/>
              <a:gd name="connsiteY3232" fmla="*/ 256486 h 1172977"/>
              <a:gd name="connsiteX3233" fmla="*/ 255037 w 1152000"/>
              <a:gd name="connsiteY3233" fmla="*/ 254417 h 1172977"/>
              <a:gd name="connsiteX3234" fmla="*/ 270178 w 1152000"/>
              <a:gd name="connsiteY3234" fmla="*/ 238867 h 1172977"/>
              <a:gd name="connsiteX3235" fmla="*/ 267482 w 1152000"/>
              <a:gd name="connsiteY3235" fmla="*/ 240160 h 1172977"/>
              <a:gd name="connsiteX3236" fmla="*/ 260724 w 1152000"/>
              <a:gd name="connsiteY3236" fmla="*/ 245774 h 1172977"/>
              <a:gd name="connsiteX3237" fmla="*/ 248648 w 1152000"/>
              <a:gd name="connsiteY3237" fmla="*/ 255563 h 1172977"/>
              <a:gd name="connsiteX3238" fmla="*/ 243663 w 1152000"/>
              <a:gd name="connsiteY3238" fmla="*/ 258259 h 1172977"/>
              <a:gd name="connsiteX3239" fmla="*/ 249424 w 1152000"/>
              <a:gd name="connsiteY3239" fmla="*/ 252201 h 1172977"/>
              <a:gd name="connsiteX3240" fmla="*/ 255665 w 1152000"/>
              <a:gd name="connsiteY3240" fmla="*/ 246882 h 1172977"/>
              <a:gd name="connsiteX3241" fmla="*/ 267851 w 1152000"/>
              <a:gd name="connsiteY3241" fmla="*/ 235432 h 1172977"/>
              <a:gd name="connsiteX3242" fmla="*/ 278524 w 1152000"/>
              <a:gd name="connsiteY3242" fmla="*/ 226345 h 1172977"/>
              <a:gd name="connsiteX3243" fmla="*/ 310171 w 1152000"/>
              <a:gd name="connsiteY3243" fmla="*/ 207101 h 1172977"/>
              <a:gd name="connsiteX3244" fmla="*/ 318480 w 1152000"/>
              <a:gd name="connsiteY3244" fmla="*/ 198901 h 1172977"/>
              <a:gd name="connsiteX3245" fmla="*/ 327270 w 1152000"/>
              <a:gd name="connsiteY3245" fmla="*/ 191772 h 1172977"/>
              <a:gd name="connsiteX3246" fmla="*/ 339049 w 1152000"/>
              <a:gd name="connsiteY3246" fmla="*/ 184126 h 1172977"/>
              <a:gd name="connsiteX3247" fmla="*/ 350313 w 1152000"/>
              <a:gd name="connsiteY3247" fmla="*/ 178143 h 1172977"/>
              <a:gd name="connsiteX3248" fmla="*/ 361945 w 1152000"/>
              <a:gd name="connsiteY3248" fmla="*/ 173045 h 1172977"/>
              <a:gd name="connsiteX3249" fmla="*/ 380410 w 1152000"/>
              <a:gd name="connsiteY3249" fmla="*/ 163294 h 1172977"/>
              <a:gd name="connsiteX3250" fmla="*/ 390380 w 1152000"/>
              <a:gd name="connsiteY3250" fmla="*/ 159785 h 1172977"/>
              <a:gd name="connsiteX3251" fmla="*/ 390860 w 1152000"/>
              <a:gd name="connsiteY3251" fmla="*/ 160450 h 1172977"/>
              <a:gd name="connsiteX3252" fmla="*/ 396621 w 1152000"/>
              <a:gd name="connsiteY3252" fmla="*/ 158788 h 1172977"/>
              <a:gd name="connsiteX3253" fmla="*/ 406001 w 1152000"/>
              <a:gd name="connsiteY3253" fmla="*/ 154836 h 1172977"/>
              <a:gd name="connsiteX3254" fmla="*/ 423173 w 1152000"/>
              <a:gd name="connsiteY3254" fmla="*/ 148926 h 1172977"/>
              <a:gd name="connsiteX3255" fmla="*/ 440603 w 1152000"/>
              <a:gd name="connsiteY3255" fmla="*/ 143902 h 1172977"/>
              <a:gd name="connsiteX3256" fmla="*/ 458181 w 1152000"/>
              <a:gd name="connsiteY3256" fmla="*/ 139507 h 1172977"/>
              <a:gd name="connsiteX3257" fmla="*/ 466970 w 1152000"/>
              <a:gd name="connsiteY3257" fmla="*/ 137401 h 1172977"/>
              <a:gd name="connsiteX3258" fmla="*/ 475833 w 1152000"/>
              <a:gd name="connsiteY3258" fmla="*/ 135739 h 1172977"/>
              <a:gd name="connsiteX3259" fmla="*/ 486469 w 1152000"/>
              <a:gd name="connsiteY3259" fmla="*/ 133301 h 1172977"/>
              <a:gd name="connsiteX3260" fmla="*/ 496292 w 1152000"/>
              <a:gd name="connsiteY3260" fmla="*/ 130457 h 1172977"/>
              <a:gd name="connsiteX3261" fmla="*/ 496107 w 1152000"/>
              <a:gd name="connsiteY3261" fmla="*/ 129681 h 1172977"/>
              <a:gd name="connsiteX3262" fmla="*/ 489460 w 1152000"/>
              <a:gd name="connsiteY3262" fmla="*/ 129681 h 1172977"/>
              <a:gd name="connsiteX3263" fmla="*/ 491122 w 1152000"/>
              <a:gd name="connsiteY3263" fmla="*/ 128536 h 1172977"/>
              <a:gd name="connsiteX3264" fmla="*/ 485545 w 1152000"/>
              <a:gd name="connsiteY3264" fmla="*/ 129053 h 1172977"/>
              <a:gd name="connsiteX3265" fmla="*/ 486542 w 1152000"/>
              <a:gd name="connsiteY3265" fmla="*/ 127909 h 1172977"/>
              <a:gd name="connsiteX3266" fmla="*/ 472805 w 1152000"/>
              <a:gd name="connsiteY3266" fmla="*/ 127539 h 1172977"/>
              <a:gd name="connsiteX3267" fmla="*/ 469112 w 1152000"/>
              <a:gd name="connsiteY3267" fmla="*/ 124732 h 1172977"/>
              <a:gd name="connsiteX3268" fmla="*/ 464902 w 1152000"/>
              <a:gd name="connsiteY3268" fmla="*/ 123919 h 1172977"/>
              <a:gd name="connsiteX3269" fmla="*/ 455486 w 1152000"/>
              <a:gd name="connsiteY3269" fmla="*/ 124843 h 1172977"/>
              <a:gd name="connsiteX3270" fmla="*/ 457369 w 1152000"/>
              <a:gd name="connsiteY3270" fmla="*/ 122700 h 1172977"/>
              <a:gd name="connsiteX3271" fmla="*/ 461726 w 1152000"/>
              <a:gd name="connsiteY3271" fmla="*/ 119191 h 1172977"/>
              <a:gd name="connsiteX3272" fmla="*/ 470109 w 1152000"/>
              <a:gd name="connsiteY3272" fmla="*/ 115055 h 1172977"/>
              <a:gd name="connsiteX3273" fmla="*/ 466416 w 1152000"/>
              <a:gd name="connsiteY3273" fmla="*/ 113318 h 1172977"/>
              <a:gd name="connsiteX3274" fmla="*/ 478750 w 1152000"/>
              <a:gd name="connsiteY3274" fmla="*/ 110253 h 1172977"/>
              <a:gd name="connsiteX3275" fmla="*/ 489312 w 1152000"/>
              <a:gd name="connsiteY3275" fmla="*/ 108110 h 1172977"/>
              <a:gd name="connsiteX3276" fmla="*/ 503714 w 1152000"/>
              <a:gd name="connsiteY3276" fmla="*/ 106891 h 1172977"/>
              <a:gd name="connsiteX3277" fmla="*/ 504600 w 1152000"/>
              <a:gd name="connsiteY3277" fmla="*/ 107741 h 1172977"/>
              <a:gd name="connsiteX3278" fmla="*/ 521846 w 1152000"/>
              <a:gd name="connsiteY3278" fmla="*/ 105155 h 1172977"/>
              <a:gd name="connsiteX3279" fmla="*/ 527644 w 1152000"/>
              <a:gd name="connsiteY3279" fmla="*/ 104047 h 1172977"/>
              <a:gd name="connsiteX3280" fmla="*/ 535768 w 1152000"/>
              <a:gd name="connsiteY3280" fmla="*/ 103087 h 1172977"/>
              <a:gd name="connsiteX3281" fmla="*/ 543930 w 1152000"/>
              <a:gd name="connsiteY3281" fmla="*/ 102459 h 1172977"/>
              <a:gd name="connsiteX3282" fmla="*/ 554269 w 1152000"/>
              <a:gd name="connsiteY3282" fmla="*/ 101388 h 1172977"/>
              <a:gd name="connsiteX3283" fmla="*/ 562689 w 1152000"/>
              <a:gd name="connsiteY3283" fmla="*/ 100538 h 1172977"/>
              <a:gd name="connsiteX3284" fmla="*/ 574802 w 1152000"/>
              <a:gd name="connsiteY3284" fmla="*/ 99172 h 1172977"/>
              <a:gd name="connsiteX3285" fmla="*/ 586656 w 1152000"/>
              <a:gd name="connsiteY3285" fmla="*/ 96327 h 1172977"/>
              <a:gd name="connsiteX3286" fmla="*/ 606339 w 1152000"/>
              <a:gd name="connsiteY3286" fmla="*/ 95330 h 1172977"/>
              <a:gd name="connsiteX3287" fmla="*/ 625985 w 1152000"/>
              <a:gd name="connsiteY3287" fmla="*/ 95810 h 1172977"/>
              <a:gd name="connsiteX3288" fmla="*/ 633703 w 1152000"/>
              <a:gd name="connsiteY3288" fmla="*/ 95626 h 1172977"/>
              <a:gd name="connsiteX3289" fmla="*/ 642935 w 1152000"/>
              <a:gd name="connsiteY3289" fmla="*/ 96143 h 1172977"/>
              <a:gd name="connsiteX3290" fmla="*/ 653829 w 1152000"/>
              <a:gd name="connsiteY3290" fmla="*/ 97066 h 1172977"/>
              <a:gd name="connsiteX3291" fmla="*/ 659885 w 1152000"/>
              <a:gd name="connsiteY3291" fmla="*/ 97694 h 1172977"/>
              <a:gd name="connsiteX3292" fmla="*/ 666385 w 1152000"/>
              <a:gd name="connsiteY3292" fmla="*/ 98728 h 1172977"/>
              <a:gd name="connsiteX3293" fmla="*/ 678054 w 1152000"/>
              <a:gd name="connsiteY3293" fmla="*/ 102090 h 1172977"/>
              <a:gd name="connsiteX3294" fmla="*/ 665978 w 1152000"/>
              <a:gd name="connsiteY3294" fmla="*/ 100834 h 1172977"/>
              <a:gd name="connsiteX3295" fmla="*/ 655269 w 1152000"/>
              <a:gd name="connsiteY3295" fmla="*/ 100095 h 1172977"/>
              <a:gd name="connsiteX3296" fmla="*/ 636805 w 1152000"/>
              <a:gd name="connsiteY3296" fmla="*/ 102201 h 1172977"/>
              <a:gd name="connsiteX3297" fmla="*/ 660291 w 1152000"/>
              <a:gd name="connsiteY3297" fmla="*/ 104823 h 1172977"/>
              <a:gd name="connsiteX3298" fmla="*/ 667677 w 1152000"/>
              <a:gd name="connsiteY3298" fmla="*/ 107889 h 1172977"/>
              <a:gd name="connsiteX3299" fmla="*/ 674029 w 1152000"/>
              <a:gd name="connsiteY3299" fmla="*/ 109846 h 1172977"/>
              <a:gd name="connsiteX3300" fmla="*/ 680898 w 1152000"/>
              <a:gd name="connsiteY3300" fmla="*/ 111028 h 1172977"/>
              <a:gd name="connsiteX3301" fmla="*/ 687064 w 1152000"/>
              <a:gd name="connsiteY3301" fmla="*/ 112469 h 1172977"/>
              <a:gd name="connsiteX3302" fmla="*/ 690536 w 1152000"/>
              <a:gd name="connsiteY3302" fmla="*/ 114500 h 1172977"/>
              <a:gd name="connsiteX3303" fmla="*/ 687286 w 1152000"/>
              <a:gd name="connsiteY3303" fmla="*/ 115497 h 1172977"/>
              <a:gd name="connsiteX3304" fmla="*/ 700544 w 1152000"/>
              <a:gd name="connsiteY3304" fmla="*/ 119524 h 1172977"/>
              <a:gd name="connsiteX3305" fmla="*/ 705233 w 1152000"/>
              <a:gd name="connsiteY3305" fmla="*/ 122663 h 1172977"/>
              <a:gd name="connsiteX3306" fmla="*/ 706083 w 1152000"/>
              <a:gd name="connsiteY3306" fmla="*/ 123845 h 1172977"/>
              <a:gd name="connsiteX3307" fmla="*/ 688505 w 1152000"/>
              <a:gd name="connsiteY3307" fmla="*/ 121038 h 1172977"/>
              <a:gd name="connsiteX3308" fmla="*/ 679900 w 1152000"/>
              <a:gd name="connsiteY3308" fmla="*/ 119745 h 1172977"/>
              <a:gd name="connsiteX3309" fmla="*/ 674989 w 1152000"/>
              <a:gd name="connsiteY3309" fmla="*/ 119745 h 1172977"/>
              <a:gd name="connsiteX3310" fmla="*/ 675210 w 1152000"/>
              <a:gd name="connsiteY3310" fmla="*/ 120484 h 1172977"/>
              <a:gd name="connsiteX3311" fmla="*/ 688320 w 1152000"/>
              <a:gd name="connsiteY3311" fmla="*/ 123033 h 1172977"/>
              <a:gd name="connsiteX3312" fmla="*/ 701171 w 1152000"/>
              <a:gd name="connsiteY3312" fmla="*/ 125803 h 1172977"/>
              <a:gd name="connsiteX3313" fmla="*/ 710662 w 1152000"/>
              <a:gd name="connsiteY3313" fmla="*/ 128241 h 1172977"/>
              <a:gd name="connsiteX3314" fmla="*/ 721962 w 1152000"/>
              <a:gd name="connsiteY3314" fmla="*/ 130974 h 1172977"/>
              <a:gd name="connsiteX3315" fmla="*/ 726098 w 1152000"/>
              <a:gd name="connsiteY3315" fmla="*/ 129571 h 1172977"/>
              <a:gd name="connsiteX3316" fmla="*/ 729791 w 1152000"/>
              <a:gd name="connsiteY3316" fmla="*/ 130309 h 1172977"/>
              <a:gd name="connsiteX3317" fmla="*/ 789689 w 1152000"/>
              <a:gd name="connsiteY3317" fmla="*/ 154429 h 1172977"/>
              <a:gd name="connsiteX3318" fmla="*/ 800768 w 1152000"/>
              <a:gd name="connsiteY3318" fmla="*/ 161115 h 1172977"/>
              <a:gd name="connsiteX3319" fmla="*/ 810406 w 1152000"/>
              <a:gd name="connsiteY3319" fmla="*/ 167726 h 1172977"/>
              <a:gd name="connsiteX3320" fmla="*/ 829609 w 1152000"/>
              <a:gd name="connsiteY3320" fmla="*/ 178143 h 1172977"/>
              <a:gd name="connsiteX3321" fmla="*/ 835887 w 1152000"/>
              <a:gd name="connsiteY3321" fmla="*/ 180174 h 1172977"/>
              <a:gd name="connsiteX3322" fmla="*/ 837401 w 1152000"/>
              <a:gd name="connsiteY3322" fmla="*/ 178401 h 1172977"/>
              <a:gd name="connsiteX3323" fmla="*/ 838103 w 1152000"/>
              <a:gd name="connsiteY3323" fmla="*/ 178401 h 1172977"/>
              <a:gd name="connsiteX3324" fmla="*/ 846781 w 1152000"/>
              <a:gd name="connsiteY3324" fmla="*/ 183868 h 1172977"/>
              <a:gd name="connsiteX3325" fmla="*/ 855644 w 1152000"/>
              <a:gd name="connsiteY3325" fmla="*/ 189556 h 1172977"/>
              <a:gd name="connsiteX3326" fmla="*/ 861589 w 1152000"/>
              <a:gd name="connsiteY3326" fmla="*/ 193028 h 1172977"/>
              <a:gd name="connsiteX3327" fmla="*/ 861995 w 1152000"/>
              <a:gd name="connsiteY3327" fmla="*/ 192289 h 1172977"/>
              <a:gd name="connsiteX3328" fmla="*/ 852283 w 1152000"/>
              <a:gd name="connsiteY3328" fmla="*/ 185419 h 1172977"/>
              <a:gd name="connsiteX3329" fmla="*/ 842682 w 1152000"/>
              <a:gd name="connsiteY3329" fmla="*/ 179657 h 1172977"/>
              <a:gd name="connsiteX3330" fmla="*/ 838989 w 1152000"/>
              <a:gd name="connsiteY3330" fmla="*/ 177256 h 1172977"/>
              <a:gd name="connsiteX3331" fmla="*/ 837955 w 1152000"/>
              <a:gd name="connsiteY3331" fmla="*/ 176185 h 1172977"/>
              <a:gd name="connsiteX3332" fmla="*/ 854130 w 1152000"/>
              <a:gd name="connsiteY3332" fmla="*/ 183572 h 1172977"/>
              <a:gd name="connsiteX3333" fmla="*/ 867793 w 1152000"/>
              <a:gd name="connsiteY3333" fmla="*/ 192253 h 1172977"/>
              <a:gd name="connsiteX3334" fmla="*/ 877210 w 1152000"/>
              <a:gd name="connsiteY3334" fmla="*/ 198347 h 1172977"/>
              <a:gd name="connsiteX3335" fmla="*/ 878429 w 1152000"/>
              <a:gd name="connsiteY3335" fmla="*/ 199308 h 1172977"/>
              <a:gd name="connsiteX3336" fmla="*/ 891538 w 1152000"/>
              <a:gd name="connsiteY3336" fmla="*/ 209391 h 1172977"/>
              <a:gd name="connsiteX3337" fmla="*/ 904131 w 1152000"/>
              <a:gd name="connsiteY3337" fmla="*/ 219881 h 1172977"/>
              <a:gd name="connsiteX3338" fmla="*/ 911147 w 1152000"/>
              <a:gd name="connsiteY3338" fmla="*/ 225570 h 1172977"/>
              <a:gd name="connsiteX3339" fmla="*/ 913659 w 1152000"/>
              <a:gd name="connsiteY3339" fmla="*/ 227084 h 1172977"/>
              <a:gd name="connsiteX3340" fmla="*/ 900032 w 1152000"/>
              <a:gd name="connsiteY3340" fmla="*/ 214562 h 1172977"/>
              <a:gd name="connsiteX3341" fmla="*/ 879167 w 1152000"/>
              <a:gd name="connsiteY3341" fmla="*/ 198495 h 1172977"/>
              <a:gd name="connsiteX3342" fmla="*/ 874662 w 1152000"/>
              <a:gd name="connsiteY3342" fmla="*/ 195060 h 1172977"/>
              <a:gd name="connsiteX3343" fmla="*/ 865208 w 1152000"/>
              <a:gd name="connsiteY3343" fmla="*/ 186786 h 1172977"/>
              <a:gd name="connsiteX3344" fmla="*/ 872594 w 1152000"/>
              <a:gd name="connsiteY3344" fmla="*/ 191772 h 1172977"/>
              <a:gd name="connsiteX3345" fmla="*/ 876287 w 1152000"/>
              <a:gd name="connsiteY3345" fmla="*/ 194247 h 1172977"/>
              <a:gd name="connsiteX3346" fmla="*/ 879980 w 1152000"/>
              <a:gd name="connsiteY3346" fmla="*/ 196944 h 1172977"/>
              <a:gd name="connsiteX3347" fmla="*/ 885371 w 1152000"/>
              <a:gd name="connsiteY3347" fmla="*/ 200637 h 1172977"/>
              <a:gd name="connsiteX3348" fmla="*/ 889839 w 1152000"/>
              <a:gd name="connsiteY3348" fmla="*/ 203814 h 1172977"/>
              <a:gd name="connsiteX3349" fmla="*/ 889839 w 1152000"/>
              <a:gd name="connsiteY3349" fmla="*/ 203481 h 1172977"/>
              <a:gd name="connsiteX3350" fmla="*/ 895563 w 1152000"/>
              <a:gd name="connsiteY3350" fmla="*/ 207692 h 1172977"/>
              <a:gd name="connsiteX3351" fmla="*/ 900106 w 1152000"/>
              <a:gd name="connsiteY3351" fmla="*/ 211386 h 1172977"/>
              <a:gd name="connsiteX3352" fmla="*/ 907270 w 1152000"/>
              <a:gd name="connsiteY3352" fmla="*/ 216594 h 1172977"/>
              <a:gd name="connsiteX3353" fmla="*/ 918755 w 1152000"/>
              <a:gd name="connsiteY3353" fmla="*/ 224609 h 1172977"/>
              <a:gd name="connsiteX3354" fmla="*/ 932455 w 1152000"/>
              <a:gd name="connsiteY3354" fmla="*/ 234804 h 1172977"/>
              <a:gd name="connsiteX3355" fmla="*/ 942389 w 1152000"/>
              <a:gd name="connsiteY3355" fmla="*/ 243816 h 1172977"/>
              <a:gd name="connsiteX3356" fmla="*/ 927063 w 1152000"/>
              <a:gd name="connsiteY3356" fmla="*/ 223834 h 1172977"/>
              <a:gd name="connsiteX3357" fmla="*/ 921044 w 1152000"/>
              <a:gd name="connsiteY3357" fmla="*/ 217554 h 1172977"/>
              <a:gd name="connsiteX3358" fmla="*/ 927137 w 1152000"/>
              <a:gd name="connsiteY3358" fmla="*/ 221617 h 1172977"/>
              <a:gd name="connsiteX3359" fmla="*/ 930572 w 1152000"/>
              <a:gd name="connsiteY3359" fmla="*/ 224351 h 1172977"/>
              <a:gd name="connsiteX3360" fmla="*/ 915062 w 1152000"/>
              <a:gd name="connsiteY3360" fmla="*/ 209576 h 1172977"/>
              <a:gd name="connsiteX3361" fmla="*/ 911369 w 1152000"/>
              <a:gd name="connsiteY3361" fmla="*/ 205217 h 1172977"/>
              <a:gd name="connsiteX3362" fmla="*/ 917647 w 1152000"/>
              <a:gd name="connsiteY3362" fmla="*/ 210315 h 1172977"/>
              <a:gd name="connsiteX3363" fmla="*/ 924700 w 1152000"/>
              <a:gd name="connsiteY3363" fmla="*/ 216557 h 1172977"/>
              <a:gd name="connsiteX3364" fmla="*/ 933415 w 1152000"/>
              <a:gd name="connsiteY3364" fmla="*/ 223612 h 1172977"/>
              <a:gd name="connsiteX3365" fmla="*/ 914397 w 1152000"/>
              <a:gd name="connsiteY3365" fmla="*/ 204848 h 1172977"/>
              <a:gd name="connsiteX3366" fmla="*/ 912809 w 1152000"/>
              <a:gd name="connsiteY3366" fmla="*/ 199455 h 1172977"/>
              <a:gd name="connsiteX3367" fmla="*/ 892794 w 1152000"/>
              <a:gd name="connsiteY3367" fmla="*/ 182944 h 1172977"/>
              <a:gd name="connsiteX3368" fmla="*/ 877173 w 1152000"/>
              <a:gd name="connsiteY3368" fmla="*/ 170940 h 1172977"/>
              <a:gd name="connsiteX3369" fmla="*/ 868347 w 1152000"/>
              <a:gd name="connsiteY3369" fmla="*/ 164550 h 1172977"/>
              <a:gd name="connsiteX3370" fmla="*/ 859337 w 1152000"/>
              <a:gd name="connsiteY3370" fmla="*/ 158640 h 1172977"/>
              <a:gd name="connsiteX3371" fmla="*/ 835259 w 1152000"/>
              <a:gd name="connsiteY3371" fmla="*/ 141612 h 1172977"/>
              <a:gd name="connsiteX3372" fmla="*/ 826249 w 1152000"/>
              <a:gd name="connsiteY3372" fmla="*/ 136404 h 1172977"/>
              <a:gd name="connsiteX3373" fmla="*/ 835259 w 1152000"/>
              <a:gd name="connsiteY3373" fmla="*/ 141575 h 1172977"/>
              <a:gd name="connsiteX3374" fmla="*/ 833339 w 1152000"/>
              <a:gd name="connsiteY3374" fmla="*/ 139433 h 1172977"/>
              <a:gd name="connsiteX3375" fmla="*/ 823627 w 1152000"/>
              <a:gd name="connsiteY3375" fmla="*/ 133523 h 1172977"/>
              <a:gd name="connsiteX3376" fmla="*/ 816536 w 1152000"/>
              <a:gd name="connsiteY3376" fmla="*/ 128684 h 1172977"/>
              <a:gd name="connsiteX3377" fmla="*/ 811477 w 1152000"/>
              <a:gd name="connsiteY3377" fmla="*/ 125618 h 1172977"/>
              <a:gd name="connsiteX3378" fmla="*/ 803057 w 1152000"/>
              <a:gd name="connsiteY3378" fmla="*/ 121260 h 1172977"/>
              <a:gd name="connsiteX3379" fmla="*/ 792939 w 1152000"/>
              <a:gd name="connsiteY3379" fmla="*/ 114648 h 1172977"/>
              <a:gd name="connsiteX3380" fmla="*/ 781417 w 1152000"/>
              <a:gd name="connsiteY3380" fmla="*/ 109182 h 1172977"/>
              <a:gd name="connsiteX3381" fmla="*/ 767975 w 1152000"/>
              <a:gd name="connsiteY3381" fmla="*/ 103641 h 1172977"/>
              <a:gd name="connsiteX3382" fmla="*/ 760294 w 1152000"/>
              <a:gd name="connsiteY3382" fmla="*/ 100538 h 1172977"/>
              <a:gd name="connsiteX3383" fmla="*/ 752687 w 1152000"/>
              <a:gd name="connsiteY3383" fmla="*/ 97842 h 1172977"/>
              <a:gd name="connsiteX3384" fmla="*/ 737915 w 1152000"/>
              <a:gd name="connsiteY3384" fmla="*/ 92560 h 1172977"/>
              <a:gd name="connsiteX3385" fmla="*/ 723661 w 1152000"/>
              <a:gd name="connsiteY3385" fmla="*/ 88016 h 1172977"/>
              <a:gd name="connsiteX3386" fmla="*/ 710071 w 1152000"/>
              <a:gd name="connsiteY3386" fmla="*/ 83732 h 1172977"/>
              <a:gd name="connsiteX3387" fmla="*/ 698697 w 1152000"/>
              <a:gd name="connsiteY3387" fmla="*/ 80592 h 1172977"/>
              <a:gd name="connsiteX3388" fmla="*/ 687360 w 1152000"/>
              <a:gd name="connsiteY3388" fmla="*/ 76898 h 1172977"/>
              <a:gd name="connsiteX3389" fmla="*/ 670824 w 1152000"/>
              <a:gd name="connsiteY3389" fmla="*/ 73655 h 1172977"/>
              <a:gd name="connsiteX3390" fmla="*/ 670824 w 1152000"/>
              <a:gd name="connsiteY3390" fmla="*/ 73655 h 1172977"/>
              <a:gd name="connsiteX3391" fmla="*/ 670410 w 1152000"/>
              <a:gd name="connsiteY3391" fmla="*/ 73574 h 1172977"/>
              <a:gd name="connsiteX3392" fmla="*/ 657522 w 1152000"/>
              <a:gd name="connsiteY3392" fmla="*/ 70915 h 1172977"/>
              <a:gd name="connsiteX3393" fmla="*/ 652278 w 1152000"/>
              <a:gd name="connsiteY3393" fmla="*/ 70213 h 1172977"/>
              <a:gd name="connsiteX3394" fmla="*/ 657411 w 1152000"/>
              <a:gd name="connsiteY3394" fmla="*/ 68366 h 1172977"/>
              <a:gd name="connsiteX3395" fmla="*/ 639722 w 1152000"/>
              <a:gd name="connsiteY3395" fmla="*/ 64044 h 1172977"/>
              <a:gd name="connsiteX3396" fmla="*/ 620778 w 1152000"/>
              <a:gd name="connsiteY3396" fmla="*/ 63010 h 1172977"/>
              <a:gd name="connsiteX3397" fmla="*/ 611398 w 1152000"/>
              <a:gd name="connsiteY3397" fmla="*/ 62567 h 1172977"/>
              <a:gd name="connsiteX3398" fmla="*/ 603791 w 1152000"/>
              <a:gd name="connsiteY3398" fmla="*/ 62862 h 1172977"/>
              <a:gd name="connsiteX3399" fmla="*/ 583775 w 1152000"/>
              <a:gd name="connsiteY3399" fmla="*/ 63343 h 1172977"/>
              <a:gd name="connsiteX3400" fmla="*/ 559144 w 1152000"/>
              <a:gd name="connsiteY3400" fmla="*/ 63675 h 1172977"/>
              <a:gd name="connsiteX3401" fmla="*/ 571441 w 1152000"/>
              <a:gd name="connsiteY3401" fmla="*/ 61680 h 1172977"/>
              <a:gd name="connsiteX3402" fmla="*/ 578162 w 1152000"/>
              <a:gd name="connsiteY3402" fmla="*/ 60462 h 1172977"/>
              <a:gd name="connsiteX3403" fmla="*/ 559513 w 1152000"/>
              <a:gd name="connsiteY3403" fmla="*/ 61126 h 1172977"/>
              <a:gd name="connsiteX3404" fmla="*/ 546773 w 1152000"/>
              <a:gd name="connsiteY3404" fmla="*/ 62789 h 1172977"/>
              <a:gd name="connsiteX3405" fmla="*/ 535953 w 1152000"/>
              <a:gd name="connsiteY3405" fmla="*/ 63564 h 1172977"/>
              <a:gd name="connsiteX3406" fmla="*/ 525170 w 1152000"/>
              <a:gd name="connsiteY3406" fmla="*/ 64562 h 1172977"/>
              <a:gd name="connsiteX3407" fmla="*/ 503677 w 1152000"/>
              <a:gd name="connsiteY3407" fmla="*/ 67184 h 1172977"/>
              <a:gd name="connsiteX3408" fmla="*/ 496956 w 1152000"/>
              <a:gd name="connsiteY3408" fmla="*/ 65596 h 1172977"/>
              <a:gd name="connsiteX3409" fmla="*/ 475648 w 1152000"/>
              <a:gd name="connsiteY3409" fmla="*/ 69290 h 1172977"/>
              <a:gd name="connsiteX3410" fmla="*/ 454082 w 1152000"/>
              <a:gd name="connsiteY3410" fmla="*/ 74165 h 1172977"/>
              <a:gd name="connsiteX3411" fmla="*/ 429598 w 1152000"/>
              <a:gd name="connsiteY3411" fmla="*/ 82107 h 1172977"/>
              <a:gd name="connsiteX3412" fmla="*/ 411910 w 1152000"/>
              <a:gd name="connsiteY3412" fmla="*/ 85801 h 1172977"/>
              <a:gd name="connsiteX3413" fmla="*/ 426940 w 1152000"/>
              <a:gd name="connsiteY3413" fmla="*/ 81146 h 1172977"/>
              <a:gd name="connsiteX3414" fmla="*/ 441896 w 1152000"/>
              <a:gd name="connsiteY3414" fmla="*/ 76529 h 1172977"/>
              <a:gd name="connsiteX3415" fmla="*/ 435803 w 1152000"/>
              <a:gd name="connsiteY3415" fmla="*/ 76973 h 1172977"/>
              <a:gd name="connsiteX3416" fmla="*/ 426644 w 1152000"/>
              <a:gd name="connsiteY3416" fmla="*/ 77896 h 1172977"/>
              <a:gd name="connsiteX3417" fmla="*/ 410100 w 1152000"/>
              <a:gd name="connsiteY3417" fmla="*/ 82033 h 1172977"/>
              <a:gd name="connsiteX3418" fmla="*/ 388497 w 1152000"/>
              <a:gd name="connsiteY3418" fmla="*/ 89420 h 1172977"/>
              <a:gd name="connsiteX3419" fmla="*/ 374575 w 1152000"/>
              <a:gd name="connsiteY3419" fmla="*/ 93594 h 1172977"/>
              <a:gd name="connsiteX3420" fmla="*/ 374316 w 1152000"/>
              <a:gd name="connsiteY3420" fmla="*/ 92338 h 1172977"/>
              <a:gd name="connsiteX3421" fmla="*/ 390749 w 1152000"/>
              <a:gd name="connsiteY3421" fmla="*/ 84655 h 1172977"/>
              <a:gd name="connsiteX3422" fmla="*/ 393999 w 1152000"/>
              <a:gd name="connsiteY3422" fmla="*/ 82439 h 1172977"/>
              <a:gd name="connsiteX3423" fmla="*/ 402677 w 1152000"/>
              <a:gd name="connsiteY3423" fmla="*/ 78746 h 1172977"/>
              <a:gd name="connsiteX3424" fmla="*/ 433697 w 1152000"/>
              <a:gd name="connsiteY3424" fmla="*/ 65781 h 1172977"/>
              <a:gd name="connsiteX3425" fmla="*/ 516972 w 1152000"/>
              <a:gd name="connsiteY3425" fmla="*/ 46758 h 1172977"/>
              <a:gd name="connsiteX3426" fmla="*/ 577571 w 1152000"/>
              <a:gd name="connsiteY3426" fmla="*/ 41882 h 1172977"/>
              <a:gd name="connsiteX3427" fmla="*/ 585806 w 1152000"/>
              <a:gd name="connsiteY3427" fmla="*/ 35346 h 1172977"/>
              <a:gd name="connsiteX3428" fmla="*/ 592305 w 1152000"/>
              <a:gd name="connsiteY3428" fmla="*/ 35604 h 1172977"/>
              <a:gd name="connsiteX3429" fmla="*/ 574137 w 1152000"/>
              <a:gd name="connsiteY3429" fmla="*/ 36565 h 1172977"/>
              <a:gd name="connsiteX3430" fmla="*/ 576389 w 1152000"/>
              <a:gd name="connsiteY3430" fmla="*/ 35826 h 1172977"/>
              <a:gd name="connsiteX3431" fmla="*/ 585806 w 1152000"/>
              <a:gd name="connsiteY3431" fmla="*/ 35346 h 1172977"/>
              <a:gd name="connsiteX3432" fmla="*/ 390417 w 1152000"/>
              <a:gd name="connsiteY3432" fmla="*/ 34273 h 1172977"/>
              <a:gd name="connsiteX3433" fmla="*/ 388042 w 1152000"/>
              <a:gd name="connsiteY3433" fmla="*/ 35234 h 1172977"/>
              <a:gd name="connsiteX3434" fmla="*/ 387795 w 1152000"/>
              <a:gd name="connsiteY3434" fmla="*/ 35311 h 1172977"/>
              <a:gd name="connsiteX3435" fmla="*/ 708889 w 1152000"/>
              <a:gd name="connsiteY3435" fmla="*/ 13478 h 1172977"/>
              <a:gd name="connsiteX3436" fmla="*/ 751985 w 1152000"/>
              <a:gd name="connsiteY3436" fmla="*/ 27588 h 1172977"/>
              <a:gd name="connsiteX3437" fmla="*/ 721556 w 1152000"/>
              <a:gd name="connsiteY3437" fmla="*/ 18428 h 1172977"/>
              <a:gd name="connsiteX3438" fmla="*/ 708889 w 1152000"/>
              <a:gd name="connsiteY3438" fmla="*/ 13478 h 1172977"/>
              <a:gd name="connsiteX3439" fmla="*/ 574021 w 1152000"/>
              <a:gd name="connsiteY3439" fmla="*/ 2 h 1172977"/>
              <a:gd name="connsiteX3440" fmla="*/ 582335 w 1152000"/>
              <a:gd name="connsiteY3440" fmla="*/ 662 h 1172977"/>
              <a:gd name="connsiteX3441" fmla="*/ 556264 w 1152000"/>
              <a:gd name="connsiteY3441" fmla="*/ 2029 h 1172977"/>
              <a:gd name="connsiteX3442" fmla="*/ 536839 w 1152000"/>
              <a:gd name="connsiteY3442" fmla="*/ 3469 h 1172977"/>
              <a:gd name="connsiteX3443" fmla="*/ 522252 w 1152000"/>
              <a:gd name="connsiteY3443" fmla="*/ 3838 h 1172977"/>
              <a:gd name="connsiteX3444" fmla="*/ 494740 w 1152000"/>
              <a:gd name="connsiteY3444" fmla="*/ 7311 h 1172977"/>
              <a:gd name="connsiteX3445" fmla="*/ 494163 w 1152000"/>
              <a:gd name="connsiteY3445" fmla="*/ 7419 h 1172977"/>
              <a:gd name="connsiteX3446" fmla="*/ 494778 w 1152000"/>
              <a:gd name="connsiteY3446" fmla="*/ 7274 h 1172977"/>
              <a:gd name="connsiteX3447" fmla="*/ 494731 w 1152000"/>
              <a:gd name="connsiteY3447" fmla="*/ 7284 h 1172977"/>
              <a:gd name="connsiteX3448" fmla="*/ 494164 w 1152000"/>
              <a:gd name="connsiteY3448" fmla="*/ 7418 h 1172977"/>
              <a:gd name="connsiteX3449" fmla="*/ 493865 w 1152000"/>
              <a:gd name="connsiteY3449" fmla="*/ 7474 h 1172977"/>
              <a:gd name="connsiteX3450" fmla="*/ 493839 w 1152000"/>
              <a:gd name="connsiteY3450" fmla="*/ 7480 h 1172977"/>
              <a:gd name="connsiteX3451" fmla="*/ 493815 w 1152000"/>
              <a:gd name="connsiteY3451" fmla="*/ 7484 h 1172977"/>
              <a:gd name="connsiteX3452" fmla="*/ 475613 w 1152000"/>
              <a:gd name="connsiteY3452" fmla="*/ 11483 h 1172977"/>
              <a:gd name="connsiteX3453" fmla="*/ 463795 w 1152000"/>
              <a:gd name="connsiteY3453" fmla="*/ 13589 h 1172977"/>
              <a:gd name="connsiteX3454" fmla="*/ 451202 w 1152000"/>
              <a:gd name="connsiteY3454" fmla="*/ 16285 h 1172977"/>
              <a:gd name="connsiteX3455" fmla="*/ 451203 w 1152000"/>
              <a:gd name="connsiteY3455" fmla="*/ 16285 h 1172977"/>
              <a:gd name="connsiteX3456" fmla="*/ 463794 w 1152000"/>
              <a:gd name="connsiteY3456" fmla="*/ 13590 h 1172977"/>
              <a:gd name="connsiteX3457" fmla="*/ 475612 w 1152000"/>
              <a:gd name="connsiteY3457" fmla="*/ 11484 h 1172977"/>
              <a:gd name="connsiteX3458" fmla="*/ 493839 w 1152000"/>
              <a:gd name="connsiteY3458" fmla="*/ 7480 h 1172977"/>
              <a:gd name="connsiteX3459" fmla="*/ 494163 w 1152000"/>
              <a:gd name="connsiteY3459" fmla="*/ 7419 h 1172977"/>
              <a:gd name="connsiteX3460" fmla="*/ 453195 w 1152000"/>
              <a:gd name="connsiteY3460" fmla="*/ 17094 h 1172977"/>
              <a:gd name="connsiteX3461" fmla="*/ 462502 w 1152000"/>
              <a:gd name="connsiteY3461" fmla="*/ 20865 h 1172977"/>
              <a:gd name="connsiteX3462" fmla="*/ 446992 w 1152000"/>
              <a:gd name="connsiteY3462" fmla="*/ 23783 h 1172977"/>
              <a:gd name="connsiteX3463" fmla="*/ 439606 w 1152000"/>
              <a:gd name="connsiteY3463" fmla="*/ 25076 h 1172977"/>
              <a:gd name="connsiteX3464" fmla="*/ 428527 w 1152000"/>
              <a:gd name="connsiteY3464" fmla="*/ 28438 h 1172977"/>
              <a:gd name="connsiteX3465" fmla="*/ 408623 w 1152000"/>
              <a:gd name="connsiteY3465" fmla="*/ 33978 h 1172977"/>
              <a:gd name="connsiteX3466" fmla="*/ 389346 w 1152000"/>
              <a:gd name="connsiteY3466" fmla="*/ 40848 h 1172977"/>
              <a:gd name="connsiteX3467" fmla="*/ 392817 w 1152000"/>
              <a:gd name="connsiteY3467" fmla="*/ 40627 h 1172977"/>
              <a:gd name="connsiteX3468" fmla="*/ 378969 w 1152000"/>
              <a:gd name="connsiteY3468" fmla="*/ 45983 h 1172977"/>
              <a:gd name="connsiteX3469" fmla="*/ 362241 w 1152000"/>
              <a:gd name="connsiteY3469" fmla="*/ 52557 h 1172977"/>
              <a:gd name="connsiteX3470" fmla="*/ 345771 w 1152000"/>
              <a:gd name="connsiteY3470" fmla="*/ 59760 h 1172977"/>
              <a:gd name="connsiteX3471" fmla="*/ 340453 w 1152000"/>
              <a:gd name="connsiteY3471" fmla="*/ 62346 h 1172977"/>
              <a:gd name="connsiteX3472" fmla="*/ 333584 w 1152000"/>
              <a:gd name="connsiteY3472" fmla="*/ 66667 h 1172977"/>
              <a:gd name="connsiteX3473" fmla="*/ 334729 w 1152000"/>
              <a:gd name="connsiteY3473" fmla="*/ 66667 h 1172977"/>
              <a:gd name="connsiteX3474" fmla="*/ 306146 w 1152000"/>
              <a:gd name="connsiteY3474" fmla="*/ 82809 h 1172977"/>
              <a:gd name="connsiteX3475" fmla="*/ 291744 w 1152000"/>
              <a:gd name="connsiteY3475" fmla="*/ 90898 h 1172977"/>
              <a:gd name="connsiteX3476" fmla="*/ 284358 w 1152000"/>
              <a:gd name="connsiteY3476" fmla="*/ 94776 h 1172977"/>
              <a:gd name="connsiteX3477" fmla="*/ 276973 w 1152000"/>
              <a:gd name="connsiteY3477" fmla="*/ 98766 h 1172977"/>
              <a:gd name="connsiteX3478" fmla="*/ 267999 w 1152000"/>
              <a:gd name="connsiteY3478" fmla="*/ 104121 h 1172977"/>
              <a:gd name="connsiteX3479" fmla="*/ 262017 w 1152000"/>
              <a:gd name="connsiteY3479" fmla="*/ 107815 h 1172977"/>
              <a:gd name="connsiteX3480" fmla="*/ 256403 w 1152000"/>
              <a:gd name="connsiteY3480" fmla="*/ 111509 h 1172977"/>
              <a:gd name="connsiteX3481" fmla="*/ 230036 w 1152000"/>
              <a:gd name="connsiteY3481" fmla="*/ 131159 h 1172977"/>
              <a:gd name="connsiteX3482" fmla="*/ 217628 w 1152000"/>
              <a:gd name="connsiteY3482" fmla="*/ 142240 h 1172977"/>
              <a:gd name="connsiteX3483" fmla="*/ 199939 w 1152000"/>
              <a:gd name="connsiteY3483" fmla="*/ 158086 h 1172977"/>
              <a:gd name="connsiteX3484" fmla="*/ 163565 w 1152000"/>
              <a:gd name="connsiteY3484" fmla="*/ 195023 h 1172977"/>
              <a:gd name="connsiteX3485" fmla="*/ 158949 w 1152000"/>
              <a:gd name="connsiteY3485" fmla="*/ 199936 h 1172977"/>
              <a:gd name="connsiteX3486" fmla="*/ 154554 w 1152000"/>
              <a:gd name="connsiteY3486" fmla="*/ 204996 h 1172977"/>
              <a:gd name="connsiteX3487" fmla="*/ 146024 w 1152000"/>
              <a:gd name="connsiteY3487" fmla="*/ 215080 h 1172977"/>
              <a:gd name="connsiteX3488" fmla="*/ 130883 w 1152000"/>
              <a:gd name="connsiteY3488" fmla="*/ 234841 h 1172977"/>
              <a:gd name="connsiteX3489" fmla="*/ 109465 w 1152000"/>
              <a:gd name="connsiteY3489" fmla="*/ 263615 h 1172977"/>
              <a:gd name="connsiteX3490" fmla="*/ 93400 w 1152000"/>
              <a:gd name="connsiteY3490" fmla="*/ 288658 h 1172977"/>
              <a:gd name="connsiteX3491" fmla="*/ 83504 w 1152000"/>
              <a:gd name="connsiteY3491" fmla="*/ 307496 h 1172977"/>
              <a:gd name="connsiteX3492" fmla="*/ 80734 w 1152000"/>
              <a:gd name="connsiteY3492" fmla="*/ 313591 h 1172977"/>
              <a:gd name="connsiteX3493" fmla="*/ 79737 w 1152000"/>
              <a:gd name="connsiteY3493" fmla="*/ 317100 h 1172977"/>
              <a:gd name="connsiteX3494" fmla="*/ 82802 w 1152000"/>
              <a:gd name="connsiteY3494" fmla="*/ 314846 h 1172977"/>
              <a:gd name="connsiteX3495" fmla="*/ 97130 w 1152000"/>
              <a:gd name="connsiteY3495" fmla="*/ 291908 h 1172977"/>
              <a:gd name="connsiteX3496" fmla="*/ 109280 w 1152000"/>
              <a:gd name="connsiteY3496" fmla="*/ 275656 h 1172977"/>
              <a:gd name="connsiteX3497" fmla="*/ 113453 w 1152000"/>
              <a:gd name="connsiteY3497" fmla="*/ 269414 h 1172977"/>
              <a:gd name="connsiteX3498" fmla="*/ 117515 w 1152000"/>
              <a:gd name="connsiteY3498" fmla="*/ 264280 h 1172977"/>
              <a:gd name="connsiteX3499" fmla="*/ 124679 w 1152000"/>
              <a:gd name="connsiteY3499" fmla="*/ 255119 h 1172977"/>
              <a:gd name="connsiteX3500" fmla="*/ 130292 w 1152000"/>
              <a:gd name="connsiteY3500" fmla="*/ 248434 h 1172977"/>
              <a:gd name="connsiteX3501" fmla="*/ 134391 w 1152000"/>
              <a:gd name="connsiteY3501" fmla="*/ 244518 h 1172977"/>
              <a:gd name="connsiteX3502" fmla="*/ 136349 w 1152000"/>
              <a:gd name="connsiteY3502" fmla="*/ 244888 h 1172977"/>
              <a:gd name="connsiteX3503" fmla="*/ 129221 w 1152000"/>
              <a:gd name="connsiteY3503" fmla="*/ 257151 h 1172977"/>
              <a:gd name="connsiteX3504" fmla="*/ 134133 w 1152000"/>
              <a:gd name="connsiteY3504" fmla="*/ 253125 h 1172977"/>
              <a:gd name="connsiteX3505" fmla="*/ 152191 w 1152000"/>
              <a:gd name="connsiteY3505" fmla="*/ 229744 h 1172977"/>
              <a:gd name="connsiteX3506" fmla="*/ 171911 w 1152000"/>
              <a:gd name="connsiteY3506" fmla="*/ 207360 h 1172977"/>
              <a:gd name="connsiteX3507" fmla="*/ 194253 w 1152000"/>
              <a:gd name="connsiteY3507" fmla="*/ 183314 h 1172977"/>
              <a:gd name="connsiteX3508" fmla="*/ 206181 w 1152000"/>
              <a:gd name="connsiteY3508" fmla="*/ 170792 h 1172977"/>
              <a:gd name="connsiteX3509" fmla="*/ 221691 w 1152000"/>
              <a:gd name="connsiteY3509" fmla="*/ 156683 h 1172977"/>
              <a:gd name="connsiteX3510" fmla="*/ 225383 w 1152000"/>
              <a:gd name="connsiteY3510" fmla="*/ 152989 h 1172977"/>
              <a:gd name="connsiteX3511" fmla="*/ 229445 w 1152000"/>
              <a:gd name="connsiteY3511" fmla="*/ 149295 h 1172977"/>
              <a:gd name="connsiteX3512" fmla="*/ 237533 w 1152000"/>
              <a:gd name="connsiteY3512" fmla="*/ 142129 h 1172977"/>
              <a:gd name="connsiteX3513" fmla="*/ 241558 w 1152000"/>
              <a:gd name="connsiteY3513" fmla="*/ 136515 h 1172977"/>
              <a:gd name="connsiteX3514" fmla="*/ 243737 w 1152000"/>
              <a:gd name="connsiteY3514" fmla="*/ 133412 h 1172977"/>
              <a:gd name="connsiteX3515" fmla="*/ 252230 w 1152000"/>
              <a:gd name="connsiteY3515" fmla="*/ 127022 h 1172977"/>
              <a:gd name="connsiteX3516" fmla="*/ 273501 w 1152000"/>
              <a:gd name="connsiteY3516" fmla="*/ 112247 h 1172977"/>
              <a:gd name="connsiteX3517" fmla="*/ 333363 w 1152000"/>
              <a:gd name="connsiteY3517" fmla="*/ 80740 h 1172977"/>
              <a:gd name="connsiteX3518" fmla="*/ 338717 w 1152000"/>
              <a:gd name="connsiteY3518" fmla="*/ 78192 h 1172977"/>
              <a:gd name="connsiteX3519" fmla="*/ 344183 w 1152000"/>
              <a:gd name="connsiteY3519" fmla="*/ 75828 h 1172977"/>
              <a:gd name="connsiteX3520" fmla="*/ 355261 w 1152000"/>
              <a:gd name="connsiteY3520" fmla="*/ 71210 h 1172977"/>
              <a:gd name="connsiteX3521" fmla="*/ 363385 w 1152000"/>
              <a:gd name="connsiteY3521" fmla="*/ 67480 h 1172977"/>
              <a:gd name="connsiteX3522" fmla="*/ 369885 w 1152000"/>
              <a:gd name="connsiteY3522" fmla="*/ 65079 h 1172977"/>
              <a:gd name="connsiteX3523" fmla="*/ 376273 w 1152000"/>
              <a:gd name="connsiteY3523" fmla="*/ 63602 h 1172977"/>
              <a:gd name="connsiteX3524" fmla="*/ 385579 w 1152000"/>
              <a:gd name="connsiteY3524" fmla="*/ 59908 h 1172977"/>
              <a:gd name="connsiteX3525" fmla="*/ 390233 w 1152000"/>
              <a:gd name="connsiteY3525" fmla="*/ 58098 h 1172977"/>
              <a:gd name="connsiteX3526" fmla="*/ 394959 w 1152000"/>
              <a:gd name="connsiteY3526" fmla="*/ 56510 h 1172977"/>
              <a:gd name="connsiteX3527" fmla="*/ 408143 w 1152000"/>
              <a:gd name="connsiteY3527" fmla="*/ 52225 h 1172977"/>
              <a:gd name="connsiteX3528" fmla="*/ 417523 w 1152000"/>
              <a:gd name="connsiteY3528" fmla="*/ 49491 h 1172977"/>
              <a:gd name="connsiteX3529" fmla="*/ 427014 w 1152000"/>
              <a:gd name="connsiteY3529" fmla="*/ 47128 h 1172977"/>
              <a:gd name="connsiteX3530" fmla="*/ 441785 w 1152000"/>
              <a:gd name="connsiteY3530" fmla="*/ 43249 h 1172977"/>
              <a:gd name="connsiteX3531" fmla="*/ 456556 w 1152000"/>
              <a:gd name="connsiteY3531" fmla="*/ 39999 h 1172977"/>
              <a:gd name="connsiteX3532" fmla="*/ 471328 w 1152000"/>
              <a:gd name="connsiteY3532" fmla="*/ 36896 h 1172977"/>
              <a:gd name="connsiteX3533" fmla="*/ 485877 w 1152000"/>
              <a:gd name="connsiteY3533" fmla="*/ 34606 h 1172977"/>
              <a:gd name="connsiteX3534" fmla="*/ 501277 w 1152000"/>
              <a:gd name="connsiteY3534" fmla="*/ 32242 h 1172977"/>
              <a:gd name="connsiteX3535" fmla="*/ 516048 w 1152000"/>
              <a:gd name="connsiteY3535" fmla="*/ 30395 h 1172977"/>
              <a:gd name="connsiteX3536" fmla="*/ 544372 w 1152000"/>
              <a:gd name="connsiteY3536" fmla="*/ 27034 h 1172977"/>
              <a:gd name="connsiteX3537" fmla="*/ 553124 w 1152000"/>
              <a:gd name="connsiteY3537" fmla="*/ 25778 h 1172977"/>
              <a:gd name="connsiteX3538" fmla="*/ 563538 w 1152000"/>
              <a:gd name="connsiteY3538" fmla="*/ 25224 h 1172977"/>
              <a:gd name="connsiteX3539" fmla="*/ 585696 w 1152000"/>
              <a:gd name="connsiteY3539" fmla="*/ 24965 h 1172977"/>
              <a:gd name="connsiteX3540" fmla="*/ 601575 w 1152000"/>
              <a:gd name="connsiteY3540" fmla="*/ 25556 h 1172977"/>
              <a:gd name="connsiteX3541" fmla="*/ 617823 w 1152000"/>
              <a:gd name="connsiteY3541" fmla="*/ 26332 h 1172977"/>
              <a:gd name="connsiteX3542" fmla="*/ 626428 w 1152000"/>
              <a:gd name="connsiteY3542" fmla="*/ 28881 h 1172977"/>
              <a:gd name="connsiteX3543" fmla="*/ 655971 w 1152000"/>
              <a:gd name="connsiteY3543" fmla="*/ 32575 h 1172977"/>
              <a:gd name="connsiteX3544" fmla="*/ 682633 w 1152000"/>
              <a:gd name="connsiteY3544" fmla="*/ 35530 h 1172977"/>
              <a:gd name="connsiteX3545" fmla="*/ 690536 w 1152000"/>
              <a:gd name="connsiteY3545" fmla="*/ 37709 h 1172977"/>
              <a:gd name="connsiteX3546" fmla="*/ 705307 w 1152000"/>
              <a:gd name="connsiteY3546" fmla="*/ 40405 h 1172977"/>
              <a:gd name="connsiteX3547" fmla="*/ 715500 w 1152000"/>
              <a:gd name="connsiteY3547" fmla="*/ 41956 h 1172977"/>
              <a:gd name="connsiteX3548" fmla="*/ 724473 w 1152000"/>
              <a:gd name="connsiteY3548" fmla="*/ 43618 h 1172977"/>
              <a:gd name="connsiteX3549" fmla="*/ 734628 w 1152000"/>
              <a:gd name="connsiteY3549" fmla="*/ 46721 h 1172977"/>
              <a:gd name="connsiteX3550" fmla="*/ 739208 w 1152000"/>
              <a:gd name="connsiteY3550" fmla="*/ 49122 h 1172977"/>
              <a:gd name="connsiteX3551" fmla="*/ 721261 w 1152000"/>
              <a:gd name="connsiteY3551" fmla="*/ 47497 h 1172977"/>
              <a:gd name="connsiteX3552" fmla="*/ 714502 w 1152000"/>
              <a:gd name="connsiteY3552" fmla="*/ 47238 h 1172977"/>
              <a:gd name="connsiteX3553" fmla="*/ 713801 w 1152000"/>
              <a:gd name="connsiteY3553" fmla="*/ 48346 h 1172977"/>
              <a:gd name="connsiteX3554" fmla="*/ 701171 w 1152000"/>
              <a:gd name="connsiteY3554" fmla="*/ 45650 h 1172977"/>
              <a:gd name="connsiteX3555" fmla="*/ 694820 w 1152000"/>
              <a:gd name="connsiteY3555" fmla="*/ 44358 h 1172977"/>
              <a:gd name="connsiteX3556" fmla="*/ 688468 w 1152000"/>
              <a:gd name="connsiteY3556" fmla="*/ 43323 h 1172977"/>
              <a:gd name="connsiteX3557" fmla="*/ 685144 w 1152000"/>
              <a:gd name="connsiteY3557" fmla="*/ 40922 h 1172977"/>
              <a:gd name="connsiteX3558" fmla="*/ 688431 w 1152000"/>
              <a:gd name="connsiteY3558" fmla="*/ 43323 h 1172977"/>
              <a:gd name="connsiteX3559" fmla="*/ 665461 w 1152000"/>
              <a:gd name="connsiteY3559" fmla="*/ 39630 h 1172977"/>
              <a:gd name="connsiteX3560" fmla="*/ 641975 w 1152000"/>
              <a:gd name="connsiteY3560" fmla="*/ 36933 h 1172977"/>
              <a:gd name="connsiteX3561" fmla="*/ 631561 w 1152000"/>
              <a:gd name="connsiteY3561" fmla="*/ 36268 h 1172977"/>
              <a:gd name="connsiteX3562" fmla="*/ 630691 w 1152000"/>
              <a:gd name="connsiteY3562" fmla="*/ 36232 h 1172977"/>
              <a:gd name="connsiteX3563" fmla="*/ 631339 w 1152000"/>
              <a:gd name="connsiteY3563" fmla="*/ 36268 h 1172977"/>
              <a:gd name="connsiteX3564" fmla="*/ 804904 w 1152000"/>
              <a:gd name="connsiteY3564" fmla="*/ 78894 h 1172977"/>
              <a:gd name="connsiteX3565" fmla="*/ 799660 w 1152000"/>
              <a:gd name="connsiteY3565" fmla="*/ 77416 h 1172977"/>
              <a:gd name="connsiteX3566" fmla="*/ 785479 w 1152000"/>
              <a:gd name="connsiteY3566" fmla="*/ 73722 h 1172977"/>
              <a:gd name="connsiteX3567" fmla="*/ 767816 w 1152000"/>
              <a:gd name="connsiteY3567" fmla="*/ 68848 h 1172977"/>
              <a:gd name="connsiteX3568" fmla="*/ 767716 w 1152000"/>
              <a:gd name="connsiteY3568" fmla="*/ 68810 h 1172977"/>
              <a:gd name="connsiteX3569" fmla="*/ 751062 w 1152000"/>
              <a:gd name="connsiteY3569" fmla="*/ 63417 h 1172977"/>
              <a:gd name="connsiteX3570" fmla="*/ 751025 w 1152000"/>
              <a:gd name="connsiteY3570" fmla="*/ 63417 h 1172977"/>
              <a:gd name="connsiteX3571" fmla="*/ 743307 w 1152000"/>
              <a:gd name="connsiteY3571" fmla="*/ 60758 h 1172977"/>
              <a:gd name="connsiteX3572" fmla="*/ 735478 w 1152000"/>
              <a:gd name="connsiteY3572" fmla="*/ 58283 h 1172977"/>
              <a:gd name="connsiteX3573" fmla="*/ 719783 w 1152000"/>
              <a:gd name="connsiteY3573" fmla="*/ 53444 h 1172977"/>
              <a:gd name="connsiteX3574" fmla="*/ 708040 w 1152000"/>
              <a:gd name="connsiteY3574" fmla="*/ 51856 h 1172977"/>
              <a:gd name="connsiteX3575" fmla="*/ 687655 w 1152000"/>
              <a:gd name="connsiteY3575" fmla="*/ 47608 h 1172977"/>
              <a:gd name="connsiteX3576" fmla="*/ 685532 w 1152000"/>
              <a:gd name="connsiteY3576" fmla="*/ 47183 h 1172977"/>
              <a:gd name="connsiteX3577" fmla="*/ 669191 w 1152000"/>
              <a:gd name="connsiteY3577" fmla="*/ 43914 h 1172977"/>
              <a:gd name="connsiteX3578" fmla="*/ 651872 w 1152000"/>
              <a:gd name="connsiteY3578" fmla="*/ 41144 h 1172977"/>
              <a:gd name="connsiteX3579" fmla="*/ 616752 w 1152000"/>
              <a:gd name="connsiteY3579" fmla="*/ 36970 h 1172977"/>
              <a:gd name="connsiteX3580" fmla="*/ 610659 w 1152000"/>
              <a:gd name="connsiteY3580" fmla="*/ 35788 h 1172977"/>
              <a:gd name="connsiteX3581" fmla="*/ 610468 w 1152000"/>
              <a:gd name="connsiteY3581" fmla="*/ 35384 h 1172977"/>
              <a:gd name="connsiteX3582" fmla="*/ 583997 w 1152000"/>
              <a:gd name="connsiteY3582" fmla="*/ 34273 h 1172977"/>
              <a:gd name="connsiteX3583" fmla="*/ 197611 w 1152000"/>
              <a:gd name="connsiteY3583" fmla="*/ 185733 h 1172977"/>
              <a:gd name="connsiteX3584" fmla="*/ 151446 w 1152000"/>
              <a:gd name="connsiteY3584" fmla="*/ 240935 h 1172977"/>
              <a:gd name="connsiteX3585" fmla="*/ 148793 w 1152000"/>
              <a:gd name="connsiteY3585" fmla="*/ 244038 h 1172977"/>
              <a:gd name="connsiteX3586" fmla="*/ 138195 w 1152000"/>
              <a:gd name="connsiteY3586" fmla="*/ 256338 h 1172977"/>
              <a:gd name="connsiteX3587" fmla="*/ 136542 w 1152000"/>
              <a:gd name="connsiteY3587" fmla="*/ 258756 h 1172977"/>
              <a:gd name="connsiteX3588" fmla="*/ 106067 w 1152000"/>
              <a:gd name="connsiteY3588" fmla="*/ 295196 h 1172977"/>
              <a:gd name="connsiteX3589" fmla="*/ 38119 w 1152000"/>
              <a:gd name="connsiteY3589" fmla="*/ 445271 h 1172977"/>
              <a:gd name="connsiteX3590" fmla="*/ 20134 w 1152000"/>
              <a:gd name="connsiteY3590" fmla="*/ 535655 h 1172977"/>
              <a:gd name="connsiteX3591" fmla="*/ 21242 w 1152000"/>
              <a:gd name="connsiteY3591" fmla="*/ 521250 h 1172977"/>
              <a:gd name="connsiteX3592" fmla="*/ 22793 w 1152000"/>
              <a:gd name="connsiteY3592" fmla="*/ 501082 h 1172977"/>
              <a:gd name="connsiteX3593" fmla="*/ 25009 w 1152000"/>
              <a:gd name="connsiteY3593" fmla="*/ 481727 h 1172977"/>
              <a:gd name="connsiteX3594" fmla="*/ 27372 w 1152000"/>
              <a:gd name="connsiteY3594" fmla="*/ 463998 h 1172977"/>
              <a:gd name="connsiteX3595" fmla="*/ 24197 w 1152000"/>
              <a:gd name="connsiteY3595" fmla="*/ 475079 h 1172977"/>
              <a:gd name="connsiteX3596" fmla="*/ 20910 w 1152000"/>
              <a:gd name="connsiteY3596" fmla="*/ 493547 h 1172977"/>
              <a:gd name="connsiteX3597" fmla="*/ 18288 w 1152000"/>
              <a:gd name="connsiteY3597" fmla="*/ 513050 h 1172977"/>
              <a:gd name="connsiteX3598" fmla="*/ 14078 w 1152000"/>
              <a:gd name="connsiteY3598" fmla="*/ 559738 h 1172977"/>
              <a:gd name="connsiteX3599" fmla="*/ 13413 w 1152000"/>
              <a:gd name="connsiteY3599" fmla="*/ 584153 h 1172977"/>
              <a:gd name="connsiteX3600" fmla="*/ 14078 w 1152000"/>
              <a:gd name="connsiteY3600" fmla="*/ 606315 h 1172977"/>
              <a:gd name="connsiteX3601" fmla="*/ 14632 w 1152000"/>
              <a:gd name="connsiteY3601" fmla="*/ 615771 h 1172977"/>
              <a:gd name="connsiteX3602" fmla="*/ 15666 w 1152000"/>
              <a:gd name="connsiteY3602" fmla="*/ 623750 h 1172977"/>
              <a:gd name="connsiteX3603" fmla="*/ 17069 w 1152000"/>
              <a:gd name="connsiteY3603" fmla="*/ 631063 h 1172977"/>
              <a:gd name="connsiteX3604" fmla="*/ 19211 w 1152000"/>
              <a:gd name="connsiteY3604" fmla="*/ 659209 h 1172977"/>
              <a:gd name="connsiteX3605" fmla="*/ 16072 w 1152000"/>
              <a:gd name="connsiteY3605" fmla="*/ 638488 h 1172977"/>
              <a:gd name="connsiteX3606" fmla="*/ 13635 w 1152000"/>
              <a:gd name="connsiteY3606" fmla="*/ 617064 h 1172977"/>
              <a:gd name="connsiteX3607" fmla="*/ 12416 w 1152000"/>
              <a:gd name="connsiteY3607" fmla="*/ 593425 h 1172977"/>
              <a:gd name="connsiteX3608" fmla="*/ 11862 w 1152000"/>
              <a:gd name="connsiteY3608" fmla="*/ 578465 h 1172977"/>
              <a:gd name="connsiteX3609" fmla="*/ 11382 w 1152000"/>
              <a:gd name="connsiteY3609" fmla="*/ 570302 h 1172977"/>
              <a:gd name="connsiteX3610" fmla="*/ 9979 w 1152000"/>
              <a:gd name="connsiteY3610" fmla="*/ 568492 h 1172977"/>
              <a:gd name="connsiteX3611" fmla="*/ 7393 w 1152000"/>
              <a:gd name="connsiteY3611" fmla="*/ 579831 h 1172977"/>
              <a:gd name="connsiteX3612" fmla="*/ 6636 w 1152000"/>
              <a:gd name="connsiteY3612" fmla="*/ 581348 h 1172977"/>
              <a:gd name="connsiteX3613" fmla="*/ 6619 w 1152000"/>
              <a:gd name="connsiteY3613" fmla="*/ 581863 h 1172977"/>
              <a:gd name="connsiteX3614" fmla="*/ 6028 w 1152000"/>
              <a:gd name="connsiteY3614" fmla="*/ 592944 h 1172977"/>
              <a:gd name="connsiteX3615" fmla="*/ 5289 w 1152000"/>
              <a:gd name="connsiteY3615" fmla="*/ 580644 h 1172977"/>
              <a:gd name="connsiteX3616" fmla="*/ 4513 w 1152000"/>
              <a:gd name="connsiteY3616" fmla="*/ 579980 h 1172977"/>
              <a:gd name="connsiteX3617" fmla="*/ 2593 w 1152000"/>
              <a:gd name="connsiteY3617" fmla="*/ 572924 h 1172977"/>
              <a:gd name="connsiteX3618" fmla="*/ 1928 w 1152000"/>
              <a:gd name="connsiteY3618" fmla="*/ 566239 h 1172977"/>
              <a:gd name="connsiteX3619" fmla="*/ 1928 w 1152000"/>
              <a:gd name="connsiteY3619" fmla="*/ 563727 h 1172977"/>
              <a:gd name="connsiteX3620" fmla="*/ 82 w 1152000"/>
              <a:gd name="connsiteY3620" fmla="*/ 566904 h 1172977"/>
              <a:gd name="connsiteX3621" fmla="*/ 82 w 1152000"/>
              <a:gd name="connsiteY3621" fmla="*/ 556229 h 1172977"/>
              <a:gd name="connsiteX3622" fmla="*/ 968 w 1152000"/>
              <a:gd name="connsiteY3622" fmla="*/ 545776 h 1172977"/>
              <a:gd name="connsiteX3623" fmla="*/ 2888 w 1152000"/>
              <a:gd name="connsiteY3623" fmla="*/ 524833 h 1172977"/>
              <a:gd name="connsiteX3624" fmla="*/ 4994 w 1152000"/>
              <a:gd name="connsiteY3624" fmla="*/ 497795 h 1172977"/>
              <a:gd name="connsiteX3625" fmla="*/ 5621 w 1152000"/>
              <a:gd name="connsiteY3625" fmla="*/ 484756 h 1172977"/>
              <a:gd name="connsiteX3626" fmla="*/ 5141 w 1152000"/>
              <a:gd name="connsiteY3626" fmla="*/ 482725 h 1172977"/>
              <a:gd name="connsiteX3627" fmla="*/ 6655 w 1152000"/>
              <a:gd name="connsiteY3627" fmla="*/ 469649 h 1172977"/>
              <a:gd name="connsiteX3628" fmla="*/ 4846 w 1152000"/>
              <a:gd name="connsiteY3628" fmla="*/ 470166 h 1172977"/>
              <a:gd name="connsiteX3629" fmla="*/ 5880 w 1152000"/>
              <a:gd name="connsiteY3629" fmla="*/ 459085 h 1172977"/>
              <a:gd name="connsiteX3630" fmla="*/ 7615 w 1152000"/>
              <a:gd name="connsiteY3630" fmla="*/ 440986 h 1172977"/>
              <a:gd name="connsiteX3631" fmla="*/ 6212 w 1152000"/>
              <a:gd name="connsiteY3631" fmla="*/ 441466 h 1172977"/>
              <a:gd name="connsiteX3632" fmla="*/ 6212 w 1152000"/>
              <a:gd name="connsiteY3632" fmla="*/ 440173 h 1172977"/>
              <a:gd name="connsiteX3633" fmla="*/ 13930 w 1152000"/>
              <a:gd name="connsiteY3633" fmla="*/ 407817 h 1172977"/>
              <a:gd name="connsiteX3634" fmla="*/ 14160 w 1152000"/>
              <a:gd name="connsiteY3634" fmla="*/ 407255 h 1172977"/>
              <a:gd name="connsiteX3635" fmla="*/ 18496 w 1152000"/>
              <a:gd name="connsiteY3635" fmla="*/ 396593 h 1172977"/>
              <a:gd name="connsiteX3636" fmla="*/ 22644 w 1152000"/>
              <a:gd name="connsiteY3636" fmla="*/ 387021 h 1172977"/>
              <a:gd name="connsiteX3637" fmla="*/ 22867 w 1152000"/>
              <a:gd name="connsiteY3637" fmla="*/ 386504 h 1172977"/>
              <a:gd name="connsiteX3638" fmla="*/ 13930 w 1152000"/>
              <a:gd name="connsiteY3638" fmla="*/ 407817 h 1172977"/>
              <a:gd name="connsiteX3639" fmla="*/ 15814 w 1152000"/>
              <a:gd name="connsiteY3639" fmla="*/ 397659 h 1172977"/>
              <a:gd name="connsiteX3640" fmla="*/ 22830 w 1152000"/>
              <a:gd name="connsiteY3640" fmla="*/ 371803 h 1172977"/>
              <a:gd name="connsiteX3641" fmla="*/ 28738 w 1152000"/>
              <a:gd name="connsiteY3641" fmla="*/ 350971 h 1172977"/>
              <a:gd name="connsiteX3642" fmla="*/ 33650 w 1152000"/>
              <a:gd name="connsiteY3642" fmla="*/ 339003 h 1172977"/>
              <a:gd name="connsiteX3643" fmla="*/ 38229 w 1152000"/>
              <a:gd name="connsiteY3643" fmla="*/ 324561 h 1172977"/>
              <a:gd name="connsiteX3644" fmla="*/ 49308 w 1152000"/>
              <a:gd name="connsiteY3644" fmla="*/ 300404 h 1172977"/>
              <a:gd name="connsiteX3645" fmla="*/ 51967 w 1152000"/>
              <a:gd name="connsiteY3645" fmla="*/ 290763 h 1172977"/>
              <a:gd name="connsiteX3646" fmla="*/ 55142 w 1152000"/>
              <a:gd name="connsiteY3646" fmla="*/ 282785 h 1172977"/>
              <a:gd name="connsiteX3647" fmla="*/ 54478 w 1152000"/>
              <a:gd name="connsiteY3647" fmla="*/ 283044 h 1172977"/>
              <a:gd name="connsiteX3648" fmla="*/ 63710 w 1152000"/>
              <a:gd name="connsiteY3648" fmla="*/ 266607 h 1172977"/>
              <a:gd name="connsiteX3649" fmla="*/ 71797 w 1152000"/>
              <a:gd name="connsiteY3649" fmla="*/ 252977 h 1172977"/>
              <a:gd name="connsiteX3650" fmla="*/ 78888 w 1152000"/>
              <a:gd name="connsiteY3650" fmla="*/ 238719 h 1172977"/>
              <a:gd name="connsiteX3651" fmla="*/ 82581 w 1152000"/>
              <a:gd name="connsiteY3651" fmla="*/ 232809 h 1172977"/>
              <a:gd name="connsiteX3652" fmla="*/ 90446 w 1152000"/>
              <a:gd name="connsiteY3652" fmla="*/ 220546 h 1172977"/>
              <a:gd name="connsiteX3653" fmla="*/ 97832 w 1152000"/>
              <a:gd name="connsiteY3653" fmla="*/ 209465 h 1172977"/>
              <a:gd name="connsiteX3654" fmla="*/ 107101 w 1152000"/>
              <a:gd name="connsiteY3654" fmla="*/ 196722 h 1172977"/>
              <a:gd name="connsiteX3655" fmla="*/ 121355 w 1152000"/>
              <a:gd name="connsiteY3655" fmla="*/ 180211 h 1172977"/>
              <a:gd name="connsiteX3656" fmla="*/ 126452 w 1152000"/>
              <a:gd name="connsiteY3656" fmla="*/ 174929 h 1172977"/>
              <a:gd name="connsiteX3657" fmla="*/ 126466 w 1152000"/>
              <a:gd name="connsiteY3657" fmla="*/ 174951 h 1172977"/>
              <a:gd name="connsiteX3658" fmla="*/ 126452 w 1152000"/>
              <a:gd name="connsiteY3658" fmla="*/ 174966 h 1172977"/>
              <a:gd name="connsiteX3659" fmla="*/ 127375 w 1152000"/>
              <a:gd name="connsiteY3659" fmla="*/ 176333 h 1172977"/>
              <a:gd name="connsiteX3660" fmla="*/ 127337 w 1152000"/>
              <a:gd name="connsiteY3660" fmla="*/ 176275 h 1172977"/>
              <a:gd name="connsiteX3661" fmla="*/ 126453 w 1152000"/>
              <a:gd name="connsiteY3661" fmla="*/ 174966 h 1172977"/>
              <a:gd name="connsiteX3662" fmla="*/ 126466 w 1152000"/>
              <a:gd name="connsiteY3662" fmla="*/ 174952 h 1172977"/>
              <a:gd name="connsiteX3663" fmla="*/ 126466 w 1152000"/>
              <a:gd name="connsiteY3663" fmla="*/ 174951 h 1172977"/>
              <a:gd name="connsiteX3664" fmla="*/ 141408 w 1152000"/>
              <a:gd name="connsiteY3664" fmla="*/ 159047 h 1172977"/>
              <a:gd name="connsiteX3665" fmla="*/ 163565 w 1152000"/>
              <a:gd name="connsiteY3665" fmla="*/ 140319 h 1172977"/>
              <a:gd name="connsiteX3666" fmla="*/ 172539 w 1152000"/>
              <a:gd name="connsiteY3666" fmla="*/ 133560 h 1172977"/>
              <a:gd name="connsiteX3667" fmla="*/ 181438 w 1152000"/>
              <a:gd name="connsiteY3667" fmla="*/ 127724 h 1172977"/>
              <a:gd name="connsiteX3668" fmla="*/ 176157 w 1152000"/>
              <a:gd name="connsiteY3668" fmla="*/ 135111 h 1172977"/>
              <a:gd name="connsiteX3669" fmla="*/ 168144 w 1152000"/>
              <a:gd name="connsiteY3669" fmla="*/ 145491 h 1172977"/>
              <a:gd name="connsiteX3670" fmla="*/ 182251 w 1152000"/>
              <a:gd name="connsiteY3670" fmla="*/ 138694 h 1172977"/>
              <a:gd name="connsiteX3671" fmla="*/ 183728 w 1152000"/>
              <a:gd name="connsiteY3671" fmla="*/ 137771 h 1172977"/>
              <a:gd name="connsiteX3672" fmla="*/ 199459 w 1152000"/>
              <a:gd name="connsiteY3672" fmla="*/ 125914 h 1172977"/>
              <a:gd name="connsiteX3673" fmla="*/ 206291 w 1152000"/>
              <a:gd name="connsiteY3673" fmla="*/ 121592 h 1172977"/>
              <a:gd name="connsiteX3674" fmla="*/ 201011 w 1152000"/>
              <a:gd name="connsiteY3674" fmla="*/ 127096 h 1172977"/>
              <a:gd name="connsiteX3675" fmla="*/ 202857 w 1152000"/>
              <a:gd name="connsiteY3675" fmla="*/ 126320 h 1172977"/>
              <a:gd name="connsiteX3676" fmla="*/ 222909 w 1152000"/>
              <a:gd name="connsiteY3676" fmla="*/ 111065 h 1172977"/>
              <a:gd name="connsiteX3677" fmla="*/ 230295 w 1152000"/>
              <a:gd name="connsiteY3677" fmla="*/ 104749 h 1172977"/>
              <a:gd name="connsiteX3678" fmla="*/ 238419 w 1152000"/>
              <a:gd name="connsiteY3678" fmla="*/ 98138 h 1172977"/>
              <a:gd name="connsiteX3679" fmla="*/ 251972 w 1152000"/>
              <a:gd name="connsiteY3679" fmla="*/ 89346 h 1172977"/>
              <a:gd name="connsiteX3680" fmla="*/ 264269 w 1152000"/>
              <a:gd name="connsiteY3680" fmla="*/ 82291 h 1172977"/>
              <a:gd name="connsiteX3681" fmla="*/ 247060 w 1152000"/>
              <a:gd name="connsiteY3681" fmla="*/ 97731 h 1172977"/>
              <a:gd name="connsiteX3682" fmla="*/ 231624 w 1152000"/>
              <a:gd name="connsiteY3682" fmla="*/ 109514 h 1172977"/>
              <a:gd name="connsiteX3683" fmla="*/ 216188 w 1152000"/>
              <a:gd name="connsiteY3683" fmla="*/ 122996 h 1172977"/>
              <a:gd name="connsiteX3684" fmla="*/ 205109 w 1152000"/>
              <a:gd name="connsiteY3684" fmla="*/ 133301 h 1172977"/>
              <a:gd name="connsiteX3685" fmla="*/ 205737 w 1152000"/>
              <a:gd name="connsiteY3685" fmla="*/ 133929 h 1172977"/>
              <a:gd name="connsiteX3686" fmla="*/ 212865 w 1152000"/>
              <a:gd name="connsiteY3686" fmla="*/ 128943 h 1172977"/>
              <a:gd name="connsiteX3687" fmla="*/ 230147 w 1152000"/>
              <a:gd name="connsiteY3687" fmla="*/ 114500 h 1172977"/>
              <a:gd name="connsiteX3688" fmla="*/ 243921 w 1152000"/>
              <a:gd name="connsiteY3688" fmla="*/ 103974 h 1172977"/>
              <a:gd name="connsiteX3689" fmla="*/ 246876 w 1152000"/>
              <a:gd name="connsiteY3689" fmla="*/ 103752 h 1172977"/>
              <a:gd name="connsiteX3690" fmla="*/ 242666 w 1152000"/>
              <a:gd name="connsiteY3690" fmla="*/ 110438 h 1172977"/>
              <a:gd name="connsiteX3691" fmla="*/ 254298 w 1152000"/>
              <a:gd name="connsiteY3691" fmla="*/ 103050 h 1172977"/>
              <a:gd name="connsiteX3692" fmla="*/ 266706 w 1152000"/>
              <a:gd name="connsiteY3692" fmla="*/ 95109 h 1172977"/>
              <a:gd name="connsiteX3693" fmla="*/ 279521 w 1152000"/>
              <a:gd name="connsiteY3693" fmla="*/ 86761 h 1172977"/>
              <a:gd name="connsiteX3694" fmla="*/ 292852 w 1152000"/>
              <a:gd name="connsiteY3694" fmla="*/ 78820 h 1172977"/>
              <a:gd name="connsiteX3695" fmla="*/ 304891 w 1152000"/>
              <a:gd name="connsiteY3695" fmla="*/ 70546 h 1172977"/>
              <a:gd name="connsiteX3696" fmla="*/ 320917 w 1152000"/>
              <a:gd name="connsiteY3696" fmla="*/ 61681 h 1172977"/>
              <a:gd name="connsiteX3697" fmla="*/ 330039 w 1152000"/>
              <a:gd name="connsiteY3697" fmla="*/ 56990 h 1172977"/>
              <a:gd name="connsiteX3698" fmla="*/ 339936 w 1152000"/>
              <a:gd name="connsiteY3698" fmla="*/ 52520 h 1172977"/>
              <a:gd name="connsiteX3699" fmla="*/ 350276 w 1152000"/>
              <a:gd name="connsiteY3699" fmla="*/ 47977 h 1172977"/>
              <a:gd name="connsiteX3700" fmla="*/ 355593 w 1152000"/>
              <a:gd name="connsiteY3700" fmla="*/ 45687 h 1172977"/>
              <a:gd name="connsiteX3701" fmla="*/ 361096 w 1152000"/>
              <a:gd name="connsiteY3701" fmla="*/ 43618 h 1172977"/>
              <a:gd name="connsiteX3702" fmla="*/ 387795 w 1152000"/>
              <a:gd name="connsiteY3702" fmla="*/ 35311 h 1172977"/>
              <a:gd name="connsiteX3703" fmla="*/ 387057 w 1152000"/>
              <a:gd name="connsiteY3703" fmla="*/ 35603 h 1172977"/>
              <a:gd name="connsiteX3704" fmla="*/ 385395 w 1152000"/>
              <a:gd name="connsiteY3704" fmla="*/ 36268 h 1172977"/>
              <a:gd name="connsiteX3705" fmla="*/ 363238 w 1152000"/>
              <a:gd name="connsiteY3705" fmla="*/ 47349 h 1172977"/>
              <a:gd name="connsiteX3706" fmla="*/ 362942 w 1152000"/>
              <a:gd name="connsiteY3706" fmla="*/ 48051 h 1172977"/>
              <a:gd name="connsiteX3707" fmla="*/ 362947 w 1152000"/>
              <a:gd name="connsiteY3707" fmla="*/ 48042 h 1172977"/>
              <a:gd name="connsiteX3708" fmla="*/ 363239 w 1152000"/>
              <a:gd name="connsiteY3708" fmla="*/ 47350 h 1172977"/>
              <a:gd name="connsiteX3709" fmla="*/ 385396 w 1152000"/>
              <a:gd name="connsiteY3709" fmla="*/ 36269 h 1172977"/>
              <a:gd name="connsiteX3710" fmla="*/ 387058 w 1152000"/>
              <a:gd name="connsiteY3710" fmla="*/ 35604 h 1172977"/>
              <a:gd name="connsiteX3711" fmla="*/ 387796 w 1152000"/>
              <a:gd name="connsiteY3711" fmla="*/ 35312 h 1172977"/>
              <a:gd name="connsiteX3712" fmla="*/ 388028 w 1152000"/>
              <a:gd name="connsiteY3712" fmla="*/ 35240 h 1172977"/>
              <a:gd name="connsiteX3713" fmla="*/ 388042 w 1152000"/>
              <a:gd name="connsiteY3713" fmla="*/ 35234 h 1172977"/>
              <a:gd name="connsiteX3714" fmla="*/ 410904 w 1152000"/>
              <a:gd name="connsiteY3714" fmla="*/ 28121 h 1172977"/>
              <a:gd name="connsiteX3715" fmla="*/ 410580 w 1152000"/>
              <a:gd name="connsiteY3715" fmla="*/ 28364 h 1172977"/>
              <a:gd name="connsiteX3716" fmla="*/ 410653 w 1152000"/>
              <a:gd name="connsiteY3716" fmla="*/ 28311 h 1172977"/>
              <a:gd name="connsiteX3717" fmla="*/ 410905 w 1152000"/>
              <a:gd name="connsiteY3717" fmla="*/ 28122 h 1172977"/>
              <a:gd name="connsiteX3718" fmla="*/ 410920 w 1152000"/>
              <a:gd name="connsiteY3718" fmla="*/ 28117 h 1172977"/>
              <a:gd name="connsiteX3719" fmla="*/ 410922 w 1152000"/>
              <a:gd name="connsiteY3719" fmla="*/ 28115 h 1172977"/>
              <a:gd name="connsiteX3720" fmla="*/ 410905 w 1152000"/>
              <a:gd name="connsiteY3720" fmla="*/ 28121 h 1172977"/>
              <a:gd name="connsiteX3721" fmla="*/ 411909 w 1152000"/>
              <a:gd name="connsiteY3721" fmla="*/ 27367 h 1172977"/>
              <a:gd name="connsiteX3722" fmla="*/ 411908 w 1152000"/>
              <a:gd name="connsiteY3722" fmla="*/ 27367 h 1172977"/>
              <a:gd name="connsiteX3723" fmla="*/ 411970 w 1152000"/>
              <a:gd name="connsiteY3723" fmla="*/ 27320 h 1172977"/>
              <a:gd name="connsiteX3724" fmla="*/ 409936 w 1152000"/>
              <a:gd name="connsiteY3724" fmla="*/ 27329 h 1172977"/>
              <a:gd name="connsiteX3725" fmla="*/ 409842 w 1152000"/>
              <a:gd name="connsiteY3725" fmla="*/ 27329 h 1172977"/>
              <a:gd name="connsiteX3726" fmla="*/ 410370 w 1152000"/>
              <a:gd name="connsiteY3726" fmla="*/ 27205 h 1172977"/>
              <a:gd name="connsiteX3727" fmla="*/ 451026 w 1152000"/>
              <a:gd name="connsiteY3727" fmla="*/ 15523 h 1172977"/>
              <a:gd name="connsiteX3728" fmla="*/ 451952 w 1152000"/>
              <a:gd name="connsiteY3728" fmla="*/ 15349 h 1172977"/>
              <a:gd name="connsiteX3729" fmla="*/ 424802 w 1152000"/>
              <a:gd name="connsiteY3729" fmla="*/ 23797 h 1172977"/>
              <a:gd name="connsiteX3730" fmla="*/ 424806 w 1152000"/>
              <a:gd name="connsiteY3730" fmla="*/ 23796 h 1172977"/>
              <a:gd name="connsiteX3731" fmla="*/ 451953 w 1152000"/>
              <a:gd name="connsiteY3731" fmla="*/ 15349 h 1172977"/>
              <a:gd name="connsiteX3732" fmla="*/ 451959 w 1152000"/>
              <a:gd name="connsiteY3732" fmla="*/ 15348 h 1172977"/>
              <a:gd name="connsiteX3733" fmla="*/ 469481 w 1152000"/>
              <a:gd name="connsiteY3733" fmla="*/ 9896 h 1172977"/>
              <a:gd name="connsiteX3734" fmla="*/ 556928 w 1152000"/>
              <a:gd name="connsiteY3734" fmla="*/ 367 h 1172977"/>
              <a:gd name="connsiteX3735" fmla="*/ 574021 w 1152000"/>
              <a:gd name="connsiteY3735" fmla="*/ 2 h 117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Lst>
            <a:rect l="l" t="t" r="r" b="b"/>
            <a:pathLst>
              <a:path w="1152000" h="1172977">
                <a:moveTo>
                  <a:pt x="643600" y="1162216"/>
                </a:moveTo>
                <a:lnTo>
                  <a:pt x="639279" y="1162548"/>
                </a:lnTo>
                <a:lnTo>
                  <a:pt x="639400" y="1162539"/>
                </a:lnTo>
                <a:lnTo>
                  <a:pt x="643601" y="1162216"/>
                </a:lnTo>
                <a:close/>
                <a:moveTo>
                  <a:pt x="691459" y="1161514"/>
                </a:moveTo>
                <a:cubicBezTo>
                  <a:pt x="685698" y="1162252"/>
                  <a:pt x="676244" y="1163804"/>
                  <a:pt x="673955" y="1163804"/>
                </a:cubicBezTo>
                <a:lnTo>
                  <a:pt x="673955" y="1163805"/>
                </a:lnTo>
                <a:cubicBezTo>
                  <a:pt x="675100" y="1163805"/>
                  <a:pt x="678035" y="1163417"/>
                  <a:pt x="681405" y="1162937"/>
                </a:cubicBezTo>
                <a:lnTo>
                  <a:pt x="691403" y="1161523"/>
                </a:lnTo>
                <a:close/>
                <a:moveTo>
                  <a:pt x="671555" y="1160206"/>
                </a:moveTo>
                <a:lnTo>
                  <a:pt x="670739" y="1160491"/>
                </a:lnTo>
                <a:cubicBezTo>
                  <a:pt x="668876" y="1160902"/>
                  <a:pt x="666040" y="1161338"/>
                  <a:pt x="662821" y="1161789"/>
                </a:cubicBezTo>
                <a:lnTo>
                  <a:pt x="652678" y="1163167"/>
                </a:lnTo>
                <a:lnTo>
                  <a:pt x="652610" y="1163176"/>
                </a:lnTo>
                <a:lnTo>
                  <a:pt x="652681" y="1163167"/>
                </a:lnTo>
                <a:lnTo>
                  <a:pt x="662718" y="1161842"/>
                </a:lnTo>
                <a:cubicBezTo>
                  <a:pt x="665922" y="1161406"/>
                  <a:pt x="668765" y="1160976"/>
                  <a:pt x="670656" y="1160543"/>
                </a:cubicBezTo>
                <a:close/>
                <a:moveTo>
                  <a:pt x="635463" y="1156283"/>
                </a:moveTo>
                <a:lnTo>
                  <a:pt x="634145" y="1157156"/>
                </a:lnTo>
                <a:lnTo>
                  <a:pt x="634171" y="1157140"/>
                </a:lnTo>
                <a:lnTo>
                  <a:pt x="635464" y="1156284"/>
                </a:lnTo>
                <a:lnTo>
                  <a:pt x="635580" y="1156297"/>
                </a:lnTo>
                <a:lnTo>
                  <a:pt x="635581" y="1156297"/>
                </a:lnTo>
                <a:close/>
                <a:moveTo>
                  <a:pt x="571626" y="1156269"/>
                </a:moveTo>
                <a:lnTo>
                  <a:pt x="577992" y="1156560"/>
                </a:lnTo>
                <a:lnTo>
                  <a:pt x="582942" y="1156786"/>
                </a:lnTo>
                <a:lnTo>
                  <a:pt x="582963" y="1156786"/>
                </a:lnTo>
                <a:cubicBezTo>
                  <a:pt x="578790" y="1156786"/>
                  <a:pt x="574949" y="1156453"/>
                  <a:pt x="571626" y="1156269"/>
                </a:cubicBezTo>
                <a:close/>
                <a:moveTo>
                  <a:pt x="624508" y="1156010"/>
                </a:moveTo>
                <a:cubicBezTo>
                  <a:pt x="618082" y="1156232"/>
                  <a:pt x="608739" y="1156638"/>
                  <a:pt x="596183" y="1156601"/>
                </a:cubicBezTo>
                <a:lnTo>
                  <a:pt x="596220" y="1156601"/>
                </a:lnTo>
                <a:cubicBezTo>
                  <a:pt x="608739" y="1156638"/>
                  <a:pt x="618082" y="1156232"/>
                  <a:pt x="624508" y="1156010"/>
                </a:cubicBezTo>
                <a:close/>
                <a:moveTo>
                  <a:pt x="469688" y="1149866"/>
                </a:moveTo>
                <a:lnTo>
                  <a:pt x="471201" y="1150220"/>
                </a:lnTo>
                <a:lnTo>
                  <a:pt x="482646" y="1152895"/>
                </a:lnTo>
                <a:lnTo>
                  <a:pt x="482650" y="1152895"/>
                </a:lnTo>
                <a:close/>
                <a:moveTo>
                  <a:pt x="652674" y="1138728"/>
                </a:moveTo>
                <a:lnTo>
                  <a:pt x="652703" y="1138733"/>
                </a:lnTo>
                <a:cubicBezTo>
                  <a:pt x="652759" y="1138835"/>
                  <a:pt x="652427" y="1138983"/>
                  <a:pt x="651946" y="1139278"/>
                </a:cubicBezTo>
                <a:close/>
                <a:moveTo>
                  <a:pt x="651134" y="1138466"/>
                </a:moveTo>
                <a:cubicBezTo>
                  <a:pt x="652205" y="1138466"/>
                  <a:pt x="652648" y="1138558"/>
                  <a:pt x="652703" y="1138706"/>
                </a:cubicBezTo>
                <a:lnTo>
                  <a:pt x="652674" y="1138728"/>
                </a:lnTo>
                <a:close/>
                <a:moveTo>
                  <a:pt x="786955" y="1137604"/>
                </a:moveTo>
                <a:lnTo>
                  <a:pt x="786947" y="1137611"/>
                </a:lnTo>
                <a:lnTo>
                  <a:pt x="786948" y="1137612"/>
                </a:lnTo>
                <a:lnTo>
                  <a:pt x="786956" y="1137605"/>
                </a:lnTo>
                <a:lnTo>
                  <a:pt x="787943" y="1138456"/>
                </a:lnTo>
                <a:lnTo>
                  <a:pt x="787953" y="1138465"/>
                </a:lnTo>
                <a:lnTo>
                  <a:pt x="786956" y="1137605"/>
                </a:lnTo>
                <a:close/>
                <a:moveTo>
                  <a:pt x="801692" y="1130488"/>
                </a:moveTo>
                <a:lnTo>
                  <a:pt x="801691" y="1130488"/>
                </a:lnTo>
                <a:lnTo>
                  <a:pt x="801691" y="1130635"/>
                </a:lnTo>
                <a:lnTo>
                  <a:pt x="801692" y="1130634"/>
                </a:lnTo>
                <a:close/>
                <a:moveTo>
                  <a:pt x="811551" y="1126092"/>
                </a:moveTo>
                <a:cubicBezTo>
                  <a:pt x="808486" y="1127495"/>
                  <a:pt x="805273" y="1128936"/>
                  <a:pt x="801654" y="1130487"/>
                </a:cubicBezTo>
                <a:cubicBezTo>
                  <a:pt x="798035" y="1132038"/>
                  <a:pt x="794010" y="1133664"/>
                  <a:pt x="789098" y="1135511"/>
                </a:cubicBezTo>
                <a:cubicBezTo>
                  <a:pt x="788101" y="1136323"/>
                  <a:pt x="787261" y="1137062"/>
                  <a:pt x="786947" y="1137597"/>
                </a:cubicBezTo>
                <a:lnTo>
                  <a:pt x="786948" y="1137598"/>
                </a:lnTo>
                <a:lnTo>
                  <a:pt x="788813" y="1135789"/>
                </a:lnTo>
                <a:lnTo>
                  <a:pt x="789098" y="1135511"/>
                </a:lnTo>
                <a:lnTo>
                  <a:pt x="790285" y="1135037"/>
                </a:lnTo>
                <a:lnTo>
                  <a:pt x="801655" y="1130488"/>
                </a:lnTo>
                <a:lnTo>
                  <a:pt x="811465" y="1126131"/>
                </a:lnTo>
                <a:close/>
                <a:moveTo>
                  <a:pt x="590976" y="1125648"/>
                </a:moveTo>
                <a:cubicBezTo>
                  <a:pt x="597328" y="1126239"/>
                  <a:pt x="598104" y="1126978"/>
                  <a:pt x="598362" y="1127754"/>
                </a:cubicBezTo>
                <a:cubicBezTo>
                  <a:pt x="598067" y="1126978"/>
                  <a:pt x="597291" y="1126239"/>
                  <a:pt x="590976" y="1125648"/>
                </a:cubicBezTo>
                <a:close/>
                <a:moveTo>
                  <a:pt x="782192" y="1125501"/>
                </a:moveTo>
                <a:cubicBezTo>
                  <a:pt x="781860" y="1126535"/>
                  <a:pt x="773846" y="1130229"/>
                  <a:pt x="762842" y="1134698"/>
                </a:cubicBezTo>
                <a:cubicBezTo>
                  <a:pt x="760109" y="1135806"/>
                  <a:pt x="757192" y="1137062"/>
                  <a:pt x="754127" y="1138096"/>
                </a:cubicBezTo>
                <a:lnTo>
                  <a:pt x="754967" y="1137770"/>
                </a:lnTo>
                <a:lnTo>
                  <a:pt x="762843" y="1134699"/>
                </a:lnTo>
                <a:cubicBezTo>
                  <a:pt x="768345" y="1132464"/>
                  <a:pt x="773100" y="1130423"/>
                  <a:pt x="776520" y="1128812"/>
                </a:cubicBezTo>
                <a:lnTo>
                  <a:pt x="782020" y="1125603"/>
                </a:lnTo>
                <a:close/>
                <a:moveTo>
                  <a:pt x="561738" y="1119431"/>
                </a:moveTo>
                <a:lnTo>
                  <a:pt x="563509" y="1120264"/>
                </a:lnTo>
                <a:cubicBezTo>
                  <a:pt x="564457" y="1120753"/>
                  <a:pt x="565173" y="1121244"/>
                  <a:pt x="565200" y="1121734"/>
                </a:cubicBezTo>
                <a:cubicBezTo>
                  <a:pt x="565159" y="1121041"/>
                  <a:pt x="563569" y="1120313"/>
                  <a:pt x="561969" y="1119582"/>
                </a:cubicBezTo>
                <a:close/>
                <a:moveTo>
                  <a:pt x="558778" y="1117492"/>
                </a:moveTo>
                <a:lnTo>
                  <a:pt x="561738" y="1119431"/>
                </a:lnTo>
                <a:lnTo>
                  <a:pt x="560422" y="1118811"/>
                </a:lnTo>
                <a:close/>
                <a:moveTo>
                  <a:pt x="560990" y="1116083"/>
                </a:moveTo>
                <a:lnTo>
                  <a:pt x="558684" y="1117416"/>
                </a:lnTo>
                <a:lnTo>
                  <a:pt x="558672" y="1117407"/>
                </a:lnTo>
                <a:cubicBezTo>
                  <a:pt x="558615" y="1116951"/>
                  <a:pt x="559236" y="1116508"/>
                  <a:pt x="560990" y="1116083"/>
                </a:cubicBezTo>
                <a:close/>
                <a:moveTo>
                  <a:pt x="742813" y="1115122"/>
                </a:moveTo>
                <a:lnTo>
                  <a:pt x="742684" y="1115170"/>
                </a:lnTo>
                <a:lnTo>
                  <a:pt x="742812" y="1115163"/>
                </a:lnTo>
                <a:cubicBezTo>
                  <a:pt x="742642" y="1115297"/>
                  <a:pt x="741922" y="1115565"/>
                  <a:pt x="740722" y="1115897"/>
                </a:cubicBezTo>
                <a:lnTo>
                  <a:pt x="742677" y="1115171"/>
                </a:lnTo>
                <a:lnTo>
                  <a:pt x="741609" y="1115233"/>
                </a:lnTo>
                <a:cubicBezTo>
                  <a:pt x="742606" y="1115030"/>
                  <a:pt x="742984" y="1115002"/>
                  <a:pt x="742813" y="1115122"/>
                </a:cubicBezTo>
                <a:close/>
                <a:moveTo>
                  <a:pt x="603939" y="1114419"/>
                </a:moveTo>
                <a:lnTo>
                  <a:pt x="603976" y="1114419"/>
                </a:lnTo>
                <a:lnTo>
                  <a:pt x="584109" y="1115971"/>
                </a:lnTo>
                <a:close/>
                <a:moveTo>
                  <a:pt x="406504" y="1110589"/>
                </a:moveTo>
                <a:cubicBezTo>
                  <a:pt x="407423" y="1110690"/>
                  <a:pt x="409048" y="1111041"/>
                  <a:pt x="411688" y="1111724"/>
                </a:cubicBezTo>
                <a:lnTo>
                  <a:pt x="406484" y="1110596"/>
                </a:lnTo>
                <a:close/>
                <a:moveTo>
                  <a:pt x="406449" y="1110588"/>
                </a:moveTo>
                <a:lnTo>
                  <a:pt x="406484" y="1110595"/>
                </a:lnTo>
                <a:lnTo>
                  <a:pt x="405558" y="1110948"/>
                </a:lnTo>
                <a:cubicBezTo>
                  <a:pt x="405299" y="1110634"/>
                  <a:pt x="405512" y="1110486"/>
                  <a:pt x="406449" y="1110588"/>
                </a:cubicBezTo>
                <a:close/>
                <a:moveTo>
                  <a:pt x="472726" y="1108355"/>
                </a:moveTo>
                <a:lnTo>
                  <a:pt x="475072" y="1109644"/>
                </a:lnTo>
                <a:lnTo>
                  <a:pt x="475066" y="1109649"/>
                </a:lnTo>
                <a:lnTo>
                  <a:pt x="475083" y="1109659"/>
                </a:lnTo>
                <a:cubicBezTo>
                  <a:pt x="475537" y="1110047"/>
                  <a:pt x="475399" y="1110292"/>
                  <a:pt x="474208" y="1110283"/>
                </a:cubicBezTo>
                <a:lnTo>
                  <a:pt x="475064" y="1109649"/>
                </a:lnTo>
                <a:close/>
                <a:moveTo>
                  <a:pt x="472378" y="1108164"/>
                </a:moveTo>
                <a:lnTo>
                  <a:pt x="472399" y="1108174"/>
                </a:lnTo>
                <a:lnTo>
                  <a:pt x="472726" y="1108355"/>
                </a:lnTo>
                <a:close/>
                <a:moveTo>
                  <a:pt x="396364" y="1106182"/>
                </a:moveTo>
                <a:cubicBezTo>
                  <a:pt x="396918" y="1106552"/>
                  <a:pt x="401460" y="1107992"/>
                  <a:pt x="411689" y="1111686"/>
                </a:cubicBezTo>
                <a:cubicBezTo>
                  <a:pt x="401497" y="1108140"/>
                  <a:pt x="396954" y="1106589"/>
                  <a:pt x="396364" y="1106182"/>
                </a:cubicBezTo>
                <a:close/>
                <a:moveTo>
                  <a:pt x="437207" y="1105888"/>
                </a:moveTo>
                <a:cubicBezTo>
                  <a:pt x="441823" y="1107033"/>
                  <a:pt x="446882" y="1108178"/>
                  <a:pt x="452606" y="1109138"/>
                </a:cubicBezTo>
                <a:lnTo>
                  <a:pt x="470738" y="1113349"/>
                </a:lnTo>
                <a:lnTo>
                  <a:pt x="452606" y="1109249"/>
                </a:lnTo>
                <a:cubicBezTo>
                  <a:pt x="446882" y="1108178"/>
                  <a:pt x="441823" y="1107033"/>
                  <a:pt x="437207" y="1105888"/>
                </a:cubicBezTo>
                <a:close/>
                <a:moveTo>
                  <a:pt x="467376" y="1105260"/>
                </a:moveTo>
                <a:cubicBezTo>
                  <a:pt x="467256" y="1105519"/>
                  <a:pt x="467921" y="1105964"/>
                  <a:pt x="468911" y="1106487"/>
                </a:cubicBezTo>
                <a:lnTo>
                  <a:pt x="472219" y="1108087"/>
                </a:lnTo>
                <a:lnTo>
                  <a:pt x="468880" y="1106481"/>
                </a:lnTo>
                <a:cubicBezTo>
                  <a:pt x="467893" y="1105962"/>
                  <a:pt x="467238" y="1105519"/>
                  <a:pt x="467376" y="1105260"/>
                </a:cubicBezTo>
                <a:close/>
                <a:moveTo>
                  <a:pt x="468508" y="1095531"/>
                </a:moveTo>
                <a:lnTo>
                  <a:pt x="468914" y="1095938"/>
                </a:lnTo>
                <a:lnTo>
                  <a:pt x="468323" y="1098745"/>
                </a:lnTo>
                <a:lnTo>
                  <a:pt x="468877" y="1095938"/>
                </a:lnTo>
                <a:close/>
                <a:moveTo>
                  <a:pt x="457775" y="1092037"/>
                </a:moveTo>
                <a:cubicBezTo>
                  <a:pt x="457295" y="1092332"/>
                  <a:pt x="460249" y="1093293"/>
                  <a:pt x="468447" y="1095250"/>
                </a:cubicBezTo>
                <a:lnTo>
                  <a:pt x="468262" y="1095250"/>
                </a:lnTo>
                <a:cubicBezTo>
                  <a:pt x="460249" y="1093293"/>
                  <a:pt x="457295" y="1092332"/>
                  <a:pt x="457775" y="1092037"/>
                </a:cubicBezTo>
                <a:close/>
                <a:moveTo>
                  <a:pt x="821078" y="1086312"/>
                </a:moveTo>
                <a:cubicBezTo>
                  <a:pt x="817718" y="1087900"/>
                  <a:pt x="814837" y="1089267"/>
                  <a:pt x="812954" y="1090412"/>
                </a:cubicBezTo>
                <a:cubicBezTo>
                  <a:pt x="806454" y="1093293"/>
                  <a:pt x="801359" y="1095361"/>
                  <a:pt x="796336" y="1097245"/>
                </a:cubicBezTo>
                <a:cubicBezTo>
                  <a:pt x="801359" y="1095361"/>
                  <a:pt x="806454" y="1093293"/>
                  <a:pt x="812917" y="1090412"/>
                </a:cubicBezTo>
                <a:cubicBezTo>
                  <a:pt x="814837" y="1089267"/>
                  <a:pt x="817718" y="1087900"/>
                  <a:pt x="821078" y="1086312"/>
                </a:cubicBezTo>
                <a:close/>
                <a:moveTo>
                  <a:pt x="819861" y="1084574"/>
                </a:moveTo>
                <a:cubicBezTo>
                  <a:pt x="817571" y="1084981"/>
                  <a:pt x="814654" y="1085683"/>
                  <a:pt x="811478" y="1086532"/>
                </a:cubicBezTo>
                <a:lnTo>
                  <a:pt x="808450" y="1087862"/>
                </a:lnTo>
                <a:lnTo>
                  <a:pt x="811441" y="1086532"/>
                </a:lnTo>
                <a:cubicBezTo>
                  <a:pt x="814654" y="1085720"/>
                  <a:pt x="817571" y="1084981"/>
                  <a:pt x="819861" y="1084574"/>
                </a:cubicBezTo>
                <a:close/>
                <a:moveTo>
                  <a:pt x="462990" y="1079018"/>
                </a:moveTo>
                <a:lnTo>
                  <a:pt x="468429" y="1079926"/>
                </a:lnTo>
                <a:cubicBezTo>
                  <a:pt x="473682" y="1080928"/>
                  <a:pt x="480338" y="1082341"/>
                  <a:pt x="485952" y="1083319"/>
                </a:cubicBezTo>
                <a:cubicBezTo>
                  <a:pt x="481728" y="1082585"/>
                  <a:pt x="476954" y="1081607"/>
                  <a:pt x="472626" y="1080741"/>
                </a:cubicBezTo>
                <a:close/>
                <a:moveTo>
                  <a:pt x="377678" y="1078960"/>
                </a:moveTo>
                <a:lnTo>
                  <a:pt x="378243" y="1079195"/>
                </a:lnTo>
                <a:lnTo>
                  <a:pt x="391315" y="1084636"/>
                </a:lnTo>
                <a:cubicBezTo>
                  <a:pt x="402882" y="1089494"/>
                  <a:pt x="408476" y="1092036"/>
                  <a:pt x="410249" y="1093476"/>
                </a:cubicBezTo>
                <a:cubicBezTo>
                  <a:pt x="408449" y="1092036"/>
                  <a:pt x="402847" y="1089494"/>
                  <a:pt x="391294" y="1084636"/>
                </a:cubicBezTo>
                <a:lnTo>
                  <a:pt x="378242" y="1079195"/>
                </a:lnTo>
                <a:close/>
                <a:moveTo>
                  <a:pt x="461981" y="1078837"/>
                </a:moveTo>
                <a:lnTo>
                  <a:pt x="462991" y="1079018"/>
                </a:lnTo>
                <a:lnTo>
                  <a:pt x="461928" y="1078840"/>
                </a:lnTo>
                <a:close/>
                <a:moveTo>
                  <a:pt x="461909" y="1078837"/>
                </a:moveTo>
                <a:lnTo>
                  <a:pt x="461928" y="1078840"/>
                </a:lnTo>
                <a:lnTo>
                  <a:pt x="459327" y="1078998"/>
                </a:lnTo>
                <a:cubicBezTo>
                  <a:pt x="459327" y="1078666"/>
                  <a:pt x="460289" y="1078647"/>
                  <a:pt x="461909" y="1078837"/>
                </a:cubicBezTo>
                <a:close/>
                <a:moveTo>
                  <a:pt x="380299" y="1076449"/>
                </a:moveTo>
                <a:cubicBezTo>
                  <a:pt x="380114" y="1077336"/>
                  <a:pt x="383031" y="1079367"/>
                  <a:pt x="380779" y="1079442"/>
                </a:cubicBezTo>
                <a:cubicBezTo>
                  <a:pt x="382957" y="1079367"/>
                  <a:pt x="380114" y="1077336"/>
                  <a:pt x="380299" y="1076449"/>
                </a:cubicBezTo>
                <a:close/>
                <a:moveTo>
                  <a:pt x="831862" y="1074159"/>
                </a:moveTo>
                <a:cubicBezTo>
                  <a:pt x="832305" y="1073642"/>
                  <a:pt x="830016" y="1074565"/>
                  <a:pt x="821781" y="1078518"/>
                </a:cubicBezTo>
                <a:cubicBezTo>
                  <a:pt x="829868" y="1074565"/>
                  <a:pt x="832305" y="1073642"/>
                  <a:pt x="831862" y="1074159"/>
                </a:cubicBezTo>
                <a:close/>
                <a:moveTo>
                  <a:pt x="438031" y="1074143"/>
                </a:moveTo>
                <a:lnTo>
                  <a:pt x="438789" y="1074584"/>
                </a:lnTo>
                <a:cubicBezTo>
                  <a:pt x="439310" y="1075000"/>
                  <a:pt x="440141" y="1075600"/>
                  <a:pt x="441563" y="1076228"/>
                </a:cubicBezTo>
                <a:close/>
                <a:moveTo>
                  <a:pt x="437760" y="1074047"/>
                </a:moveTo>
                <a:lnTo>
                  <a:pt x="437908" y="1074070"/>
                </a:lnTo>
                <a:lnTo>
                  <a:pt x="443793" y="1074957"/>
                </a:lnTo>
                <a:cubicBezTo>
                  <a:pt x="447454" y="1075793"/>
                  <a:pt x="452698" y="1077150"/>
                  <a:pt x="459326" y="1078997"/>
                </a:cubicBezTo>
                <a:cubicBezTo>
                  <a:pt x="452698" y="1077224"/>
                  <a:pt x="447454" y="1075867"/>
                  <a:pt x="443793" y="1075012"/>
                </a:cubicBezTo>
                <a:lnTo>
                  <a:pt x="437913" y="1074073"/>
                </a:lnTo>
                <a:lnTo>
                  <a:pt x="437911" y="1074071"/>
                </a:lnTo>
                <a:close/>
                <a:moveTo>
                  <a:pt x="817607" y="1071129"/>
                </a:moveTo>
                <a:lnTo>
                  <a:pt x="817238" y="1071462"/>
                </a:lnTo>
                <a:cubicBezTo>
                  <a:pt x="815077" y="1072832"/>
                  <a:pt x="812832" y="1074066"/>
                  <a:pt x="810517" y="1075155"/>
                </a:cubicBezTo>
                <a:cubicBezTo>
                  <a:pt x="812825" y="1074077"/>
                  <a:pt x="815059" y="1072840"/>
                  <a:pt x="817201" y="1071462"/>
                </a:cubicBezTo>
                <a:cubicBezTo>
                  <a:pt x="817352" y="1071369"/>
                  <a:pt x="817489" y="1071259"/>
                  <a:pt x="817607" y="1071129"/>
                </a:cubicBezTo>
                <a:close/>
                <a:moveTo>
                  <a:pt x="845083" y="1070834"/>
                </a:moveTo>
                <a:lnTo>
                  <a:pt x="841454" y="1073520"/>
                </a:lnTo>
                <a:lnTo>
                  <a:pt x="843199" y="1073235"/>
                </a:lnTo>
                <a:cubicBezTo>
                  <a:pt x="842054" y="1073567"/>
                  <a:pt x="841389" y="1073567"/>
                  <a:pt x="841389" y="1073567"/>
                </a:cubicBezTo>
                <a:lnTo>
                  <a:pt x="841453" y="1073520"/>
                </a:lnTo>
                <a:lnTo>
                  <a:pt x="841390" y="1073530"/>
                </a:lnTo>
                <a:cubicBezTo>
                  <a:pt x="842472" y="1072444"/>
                  <a:pt x="843720" y="1071536"/>
                  <a:pt x="845083" y="1070834"/>
                </a:cubicBezTo>
                <a:close/>
                <a:moveTo>
                  <a:pt x="816523" y="1069603"/>
                </a:moveTo>
                <a:lnTo>
                  <a:pt x="816559" y="1069603"/>
                </a:lnTo>
                <a:lnTo>
                  <a:pt x="816892" y="1070416"/>
                </a:lnTo>
                <a:lnTo>
                  <a:pt x="816831" y="1070282"/>
                </a:lnTo>
                <a:close/>
                <a:moveTo>
                  <a:pt x="755923" y="1069418"/>
                </a:moveTo>
                <a:lnTo>
                  <a:pt x="744660" y="1073739"/>
                </a:lnTo>
                <a:lnTo>
                  <a:pt x="736388" y="1076547"/>
                </a:lnTo>
                <a:lnTo>
                  <a:pt x="744623" y="1073739"/>
                </a:lnTo>
                <a:close/>
                <a:moveTo>
                  <a:pt x="644523" y="1065368"/>
                </a:moveTo>
                <a:cubicBezTo>
                  <a:pt x="635844" y="1066772"/>
                  <a:pt x="637137" y="1067400"/>
                  <a:pt x="637137" y="1068139"/>
                </a:cubicBezTo>
                <a:cubicBezTo>
                  <a:pt x="636989" y="1067400"/>
                  <a:pt x="635844" y="1066772"/>
                  <a:pt x="644523" y="1065368"/>
                </a:cubicBezTo>
                <a:close/>
                <a:moveTo>
                  <a:pt x="381554" y="1060751"/>
                </a:moveTo>
                <a:lnTo>
                  <a:pt x="383133" y="1060792"/>
                </a:lnTo>
                <a:lnTo>
                  <a:pt x="383133" y="1060793"/>
                </a:lnTo>
                <a:cubicBezTo>
                  <a:pt x="383244" y="1061093"/>
                  <a:pt x="382994" y="1061213"/>
                  <a:pt x="381554" y="1060751"/>
                </a:cubicBezTo>
                <a:close/>
                <a:moveTo>
                  <a:pt x="925650" y="1059795"/>
                </a:moveTo>
                <a:lnTo>
                  <a:pt x="914286" y="1070464"/>
                </a:lnTo>
                <a:lnTo>
                  <a:pt x="914286" y="1070465"/>
                </a:lnTo>
                <a:lnTo>
                  <a:pt x="925649" y="1059796"/>
                </a:lnTo>
                <a:close/>
                <a:moveTo>
                  <a:pt x="379708" y="1055876"/>
                </a:moveTo>
                <a:cubicBezTo>
                  <a:pt x="382607" y="1057483"/>
                  <a:pt x="383807" y="1058350"/>
                  <a:pt x="384144" y="1058845"/>
                </a:cubicBezTo>
                <a:lnTo>
                  <a:pt x="384079" y="1058908"/>
                </a:lnTo>
                <a:lnTo>
                  <a:pt x="384145" y="1058954"/>
                </a:lnTo>
                <a:cubicBezTo>
                  <a:pt x="384482" y="1059467"/>
                  <a:pt x="383956" y="1059568"/>
                  <a:pt x="383402" y="1059568"/>
                </a:cubicBezTo>
                <a:lnTo>
                  <a:pt x="384078" y="1058909"/>
                </a:lnTo>
                <a:close/>
                <a:moveTo>
                  <a:pt x="794797" y="1055460"/>
                </a:moveTo>
                <a:lnTo>
                  <a:pt x="794794" y="1055465"/>
                </a:lnTo>
                <a:cubicBezTo>
                  <a:pt x="794139" y="1056217"/>
                  <a:pt x="793105" y="1057131"/>
                  <a:pt x="791425" y="1058313"/>
                </a:cubicBezTo>
                <a:close/>
                <a:moveTo>
                  <a:pt x="678965" y="1054697"/>
                </a:moveTo>
                <a:lnTo>
                  <a:pt x="674767" y="1055579"/>
                </a:lnTo>
                <a:cubicBezTo>
                  <a:pt x="674531" y="1055553"/>
                  <a:pt x="674306" y="1055479"/>
                  <a:pt x="674103" y="1055357"/>
                </a:cubicBezTo>
                <a:cubicBezTo>
                  <a:pt x="674321" y="1055416"/>
                  <a:pt x="674549" y="1055416"/>
                  <a:pt x="674767" y="1055357"/>
                </a:cubicBezTo>
                <a:close/>
                <a:moveTo>
                  <a:pt x="932898" y="1053732"/>
                </a:moveTo>
                <a:lnTo>
                  <a:pt x="925993" y="1059051"/>
                </a:lnTo>
                <a:lnTo>
                  <a:pt x="925958" y="1059139"/>
                </a:lnTo>
                <a:lnTo>
                  <a:pt x="925959" y="1059138"/>
                </a:lnTo>
                <a:lnTo>
                  <a:pt x="925993" y="1059052"/>
                </a:lnTo>
                <a:lnTo>
                  <a:pt x="932785" y="1053820"/>
                </a:lnTo>
                <a:close/>
                <a:moveTo>
                  <a:pt x="685847" y="1053732"/>
                </a:moveTo>
                <a:cubicBezTo>
                  <a:pt x="685127" y="1053732"/>
                  <a:pt x="683760" y="1053935"/>
                  <a:pt x="681873" y="1054240"/>
                </a:cubicBezTo>
                <a:lnTo>
                  <a:pt x="678966" y="1054697"/>
                </a:lnTo>
                <a:lnTo>
                  <a:pt x="681734" y="1054116"/>
                </a:lnTo>
                <a:cubicBezTo>
                  <a:pt x="683622" y="1053778"/>
                  <a:pt x="685035" y="1053622"/>
                  <a:pt x="685847" y="1053732"/>
                </a:cubicBezTo>
                <a:close/>
                <a:moveTo>
                  <a:pt x="795893" y="1053585"/>
                </a:moveTo>
                <a:lnTo>
                  <a:pt x="795808" y="1053732"/>
                </a:lnTo>
                <a:lnTo>
                  <a:pt x="794808" y="1055451"/>
                </a:lnTo>
                <a:lnTo>
                  <a:pt x="794797" y="1055460"/>
                </a:lnTo>
                <a:lnTo>
                  <a:pt x="795807" y="1053733"/>
                </a:lnTo>
                <a:close/>
                <a:moveTo>
                  <a:pt x="301641" y="1052698"/>
                </a:moveTo>
                <a:lnTo>
                  <a:pt x="304927" y="1054914"/>
                </a:lnTo>
                <a:cubicBezTo>
                  <a:pt x="306848" y="1056244"/>
                  <a:pt x="308325" y="1057426"/>
                  <a:pt x="309691" y="1058424"/>
                </a:cubicBezTo>
                <a:cubicBezTo>
                  <a:pt x="308325" y="1057352"/>
                  <a:pt x="306848" y="1056244"/>
                  <a:pt x="304891" y="1054914"/>
                </a:cubicBezTo>
                <a:close/>
                <a:moveTo>
                  <a:pt x="791573" y="1051960"/>
                </a:moveTo>
                <a:cubicBezTo>
                  <a:pt x="791647" y="1052403"/>
                  <a:pt x="778501" y="1058609"/>
                  <a:pt x="778833" y="1058793"/>
                </a:cubicBezTo>
                <a:cubicBezTo>
                  <a:pt x="778501" y="1058609"/>
                  <a:pt x="791573" y="1052403"/>
                  <a:pt x="791573" y="1051960"/>
                </a:cubicBezTo>
                <a:close/>
                <a:moveTo>
                  <a:pt x="726394" y="1049412"/>
                </a:moveTo>
                <a:lnTo>
                  <a:pt x="719378" y="1052256"/>
                </a:lnTo>
                <a:lnTo>
                  <a:pt x="706231" y="1055949"/>
                </a:lnTo>
                <a:cubicBezTo>
                  <a:pt x="701800" y="1057094"/>
                  <a:pt x="697184" y="1058203"/>
                  <a:pt x="692900" y="1059126"/>
                </a:cubicBezTo>
                <a:cubicBezTo>
                  <a:pt x="688616" y="1060049"/>
                  <a:pt x="685145" y="1060899"/>
                  <a:pt x="682339" y="1061675"/>
                </a:cubicBezTo>
                <a:cubicBezTo>
                  <a:pt x="680138" y="1062162"/>
                  <a:pt x="677966" y="1062779"/>
                  <a:pt x="675839" y="1063522"/>
                </a:cubicBezTo>
                <a:cubicBezTo>
                  <a:pt x="672098" y="1064083"/>
                  <a:pt x="668398" y="1064884"/>
                  <a:pt x="664761" y="1065922"/>
                </a:cubicBezTo>
                <a:cubicBezTo>
                  <a:pt x="658446" y="1067289"/>
                  <a:pt x="652020" y="1068028"/>
                  <a:pt x="645631" y="1068951"/>
                </a:cubicBezTo>
                <a:cubicBezTo>
                  <a:pt x="639206" y="1069838"/>
                  <a:pt x="632817" y="1070835"/>
                  <a:pt x="626428" y="1071426"/>
                </a:cubicBezTo>
                <a:cubicBezTo>
                  <a:pt x="616125" y="1071980"/>
                  <a:pt x="608075" y="1072423"/>
                  <a:pt x="607743" y="1071426"/>
                </a:cubicBezTo>
                <a:cubicBezTo>
                  <a:pt x="611768" y="1071057"/>
                  <a:pt x="613614" y="1070576"/>
                  <a:pt x="613319" y="1070281"/>
                </a:cubicBezTo>
                <a:lnTo>
                  <a:pt x="625210" y="1069357"/>
                </a:lnTo>
                <a:cubicBezTo>
                  <a:pt x="629161" y="1068988"/>
                  <a:pt x="633150" y="1068877"/>
                  <a:pt x="637101" y="1068250"/>
                </a:cubicBezTo>
                <a:cubicBezTo>
                  <a:pt x="643002" y="1067341"/>
                  <a:pt x="648818" y="1065956"/>
                  <a:pt x="654494" y="1064113"/>
                </a:cubicBezTo>
                <a:cubicBezTo>
                  <a:pt x="662803" y="1062746"/>
                  <a:pt x="670927" y="1061564"/>
                  <a:pt x="678978" y="1059938"/>
                </a:cubicBezTo>
                <a:cubicBezTo>
                  <a:pt x="687028" y="1058313"/>
                  <a:pt x="695005" y="1056540"/>
                  <a:pt x="703129" y="1054620"/>
                </a:cubicBezTo>
                <a:cubicBezTo>
                  <a:pt x="707930" y="1053622"/>
                  <a:pt x="712657" y="1052366"/>
                  <a:pt x="717421" y="1051221"/>
                </a:cubicBezTo>
                <a:cubicBezTo>
                  <a:pt x="720460" y="1050882"/>
                  <a:pt x="723462" y="1050276"/>
                  <a:pt x="726394" y="1049412"/>
                </a:cubicBezTo>
                <a:close/>
                <a:moveTo>
                  <a:pt x="731860" y="1047490"/>
                </a:moveTo>
                <a:cubicBezTo>
                  <a:pt x="730183" y="1047671"/>
                  <a:pt x="728525" y="1048003"/>
                  <a:pt x="726912" y="1048487"/>
                </a:cubicBezTo>
                <a:lnTo>
                  <a:pt x="724105" y="1049152"/>
                </a:lnTo>
                <a:lnTo>
                  <a:pt x="726874" y="1048487"/>
                </a:lnTo>
                <a:cubicBezTo>
                  <a:pt x="728503" y="1048007"/>
                  <a:pt x="730172" y="1047674"/>
                  <a:pt x="731860" y="1047490"/>
                </a:cubicBezTo>
                <a:close/>
                <a:moveTo>
                  <a:pt x="754385" y="1045606"/>
                </a:moveTo>
                <a:lnTo>
                  <a:pt x="752169" y="1046419"/>
                </a:lnTo>
                <a:lnTo>
                  <a:pt x="743787" y="1049226"/>
                </a:lnTo>
                <a:lnTo>
                  <a:pt x="752317" y="1046345"/>
                </a:lnTo>
                <a:close/>
                <a:moveTo>
                  <a:pt x="354153" y="1045606"/>
                </a:moveTo>
                <a:cubicBezTo>
                  <a:pt x="363382" y="1050807"/>
                  <a:pt x="372872" y="1055528"/>
                  <a:pt x="382588" y="1059753"/>
                </a:cubicBezTo>
                <a:cubicBezTo>
                  <a:pt x="382588" y="1060012"/>
                  <a:pt x="383050" y="1060492"/>
                  <a:pt x="383151" y="1060792"/>
                </a:cubicBezTo>
                <a:lnTo>
                  <a:pt x="383133" y="1060791"/>
                </a:lnTo>
                <a:lnTo>
                  <a:pt x="382551" y="1059753"/>
                </a:lnTo>
                <a:cubicBezTo>
                  <a:pt x="372850" y="1055520"/>
                  <a:pt x="363374" y="1050800"/>
                  <a:pt x="354153" y="1045606"/>
                </a:cubicBezTo>
                <a:close/>
                <a:moveTo>
                  <a:pt x="337670" y="1042591"/>
                </a:moveTo>
                <a:lnTo>
                  <a:pt x="337674" y="1042601"/>
                </a:lnTo>
                <a:cubicBezTo>
                  <a:pt x="337527" y="1042803"/>
                  <a:pt x="337167" y="1042900"/>
                  <a:pt x="336909" y="1043057"/>
                </a:cubicBezTo>
                <a:close/>
                <a:moveTo>
                  <a:pt x="336221" y="1040816"/>
                </a:moveTo>
                <a:lnTo>
                  <a:pt x="337162" y="1041512"/>
                </a:lnTo>
                <a:lnTo>
                  <a:pt x="337649" y="1042551"/>
                </a:lnTo>
                <a:close/>
                <a:moveTo>
                  <a:pt x="334355" y="1039435"/>
                </a:moveTo>
                <a:lnTo>
                  <a:pt x="335854" y="1040369"/>
                </a:lnTo>
                <a:lnTo>
                  <a:pt x="336222" y="1040815"/>
                </a:lnTo>
                <a:close/>
                <a:moveTo>
                  <a:pt x="324758" y="1033455"/>
                </a:moveTo>
                <a:cubicBezTo>
                  <a:pt x="328719" y="1035782"/>
                  <a:pt x="331523" y="1037506"/>
                  <a:pt x="333486" y="1038794"/>
                </a:cubicBezTo>
                <a:lnTo>
                  <a:pt x="334354" y="1039436"/>
                </a:lnTo>
                <a:close/>
                <a:moveTo>
                  <a:pt x="327048" y="1028024"/>
                </a:moveTo>
                <a:cubicBezTo>
                  <a:pt x="329707" y="1029084"/>
                  <a:pt x="332266" y="1030381"/>
                  <a:pt x="334692" y="1031903"/>
                </a:cubicBezTo>
                <a:cubicBezTo>
                  <a:pt x="338902" y="1033990"/>
                  <a:pt x="342905" y="1036464"/>
                  <a:pt x="346657" y="1039290"/>
                </a:cubicBezTo>
                <a:cubicBezTo>
                  <a:pt x="343038" y="1037702"/>
                  <a:pt x="339419" y="1035929"/>
                  <a:pt x="335947" y="1034008"/>
                </a:cubicBezTo>
                <a:cubicBezTo>
                  <a:pt x="330741" y="1030868"/>
                  <a:pt x="325755" y="1028024"/>
                  <a:pt x="327048" y="1028024"/>
                </a:cubicBezTo>
                <a:close/>
                <a:moveTo>
                  <a:pt x="419961" y="1027988"/>
                </a:moveTo>
                <a:cubicBezTo>
                  <a:pt x="436321" y="1034230"/>
                  <a:pt x="439829" y="1036705"/>
                  <a:pt x="442118" y="1038663"/>
                </a:cubicBezTo>
                <a:cubicBezTo>
                  <a:pt x="439681" y="1036705"/>
                  <a:pt x="436173" y="1034230"/>
                  <a:pt x="419961" y="1027988"/>
                </a:cubicBezTo>
                <a:close/>
                <a:moveTo>
                  <a:pt x="313628" y="1025352"/>
                </a:moveTo>
                <a:lnTo>
                  <a:pt x="316028" y="1028492"/>
                </a:lnTo>
                <a:lnTo>
                  <a:pt x="316028" y="1028529"/>
                </a:lnTo>
                <a:close/>
                <a:moveTo>
                  <a:pt x="326752" y="1024183"/>
                </a:moveTo>
                <a:lnTo>
                  <a:pt x="337831" y="1030351"/>
                </a:lnTo>
                <a:lnTo>
                  <a:pt x="339456" y="1030056"/>
                </a:lnTo>
                <a:lnTo>
                  <a:pt x="339456" y="1029982"/>
                </a:lnTo>
                <a:lnTo>
                  <a:pt x="335764" y="1026548"/>
                </a:lnTo>
                <a:cubicBezTo>
                  <a:pt x="338312" y="1028247"/>
                  <a:pt x="339272" y="1029244"/>
                  <a:pt x="339457" y="1029872"/>
                </a:cubicBezTo>
                <a:lnTo>
                  <a:pt x="339457" y="1029982"/>
                </a:lnTo>
                <a:lnTo>
                  <a:pt x="352565" y="1036409"/>
                </a:lnTo>
                <a:lnTo>
                  <a:pt x="365786" y="1042651"/>
                </a:lnTo>
                <a:lnTo>
                  <a:pt x="379449" y="1048561"/>
                </a:lnTo>
                <a:lnTo>
                  <a:pt x="393778" y="1054840"/>
                </a:lnTo>
                <a:lnTo>
                  <a:pt x="407958" y="1061378"/>
                </a:lnTo>
                <a:cubicBezTo>
                  <a:pt x="413017" y="1063594"/>
                  <a:pt x="418742" y="1065552"/>
                  <a:pt x="425499" y="1067953"/>
                </a:cubicBezTo>
                <a:cubicBezTo>
                  <a:pt x="433993" y="1072164"/>
                  <a:pt x="426829" y="1071019"/>
                  <a:pt x="423764" y="1071277"/>
                </a:cubicBezTo>
                <a:lnTo>
                  <a:pt x="414051" y="1068064"/>
                </a:lnTo>
                <a:cubicBezTo>
                  <a:pt x="410802" y="1067029"/>
                  <a:pt x="407589" y="1065958"/>
                  <a:pt x="404413" y="1064666"/>
                </a:cubicBezTo>
                <a:lnTo>
                  <a:pt x="385358" y="1057278"/>
                </a:lnTo>
                <a:lnTo>
                  <a:pt x="379708" y="1055875"/>
                </a:lnTo>
                <a:cubicBezTo>
                  <a:pt x="371772" y="1053016"/>
                  <a:pt x="364168" y="1049300"/>
                  <a:pt x="357034" y="1044794"/>
                </a:cubicBezTo>
                <a:cubicBezTo>
                  <a:pt x="359726" y="1046168"/>
                  <a:pt x="362488" y="1047401"/>
                  <a:pt x="365306" y="1048487"/>
                </a:cubicBezTo>
                <a:cubicBezTo>
                  <a:pt x="366746" y="1048930"/>
                  <a:pt x="366931" y="1048894"/>
                  <a:pt x="366340" y="1048487"/>
                </a:cubicBezTo>
                <a:lnTo>
                  <a:pt x="362647" y="1046492"/>
                </a:lnTo>
                <a:lnTo>
                  <a:pt x="357181" y="1043316"/>
                </a:lnTo>
                <a:cubicBezTo>
                  <a:pt x="351531" y="1040066"/>
                  <a:pt x="344478" y="1036372"/>
                  <a:pt x="338717" y="1032678"/>
                </a:cubicBezTo>
                <a:cubicBezTo>
                  <a:pt x="334496" y="1030193"/>
                  <a:pt x="330493" y="1027348"/>
                  <a:pt x="326752" y="1024183"/>
                </a:cubicBezTo>
                <a:close/>
                <a:moveTo>
                  <a:pt x="966909" y="1023222"/>
                </a:moveTo>
                <a:cubicBezTo>
                  <a:pt x="963844" y="1025974"/>
                  <a:pt x="961620" y="1028061"/>
                  <a:pt x="960300" y="1029460"/>
                </a:cubicBezTo>
                <a:lnTo>
                  <a:pt x="959740" y="1030457"/>
                </a:lnTo>
                <a:lnTo>
                  <a:pt x="959117" y="1031533"/>
                </a:lnTo>
                <a:lnTo>
                  <a:pt x="959119" y="1031531"/>
                </a:lnTo>
                <a:lnTo>
                  <a:pt x="959712" y="1030507"/>
                </a:lnTo>
                <a:lnTo>
                  <a:pt x="959740" y="1030457"/>
                </a:lnTo>
                <a:lnTo>
                  <a:pt x="959790" y="1030371"/>
                </a:lnTo>
                <a:lnTo>
                  <a:pt x="960301" y="1029461"/>
                </a:lnTo>
                <a:lnTo>
                  <a:pt x="966309" y="1023790"/>
                </a:lnTo>
                <a:close/>
                <a:moveTo>
                  <a:pt x="804978" y="1018495"/>
                </a:moveTo>
                <a:lnTo>
                  <a:pt x="795156" y="1023556"/>
                </a:lnTo>
                <a:cubicBezTo>
                  <a:pt x="781861" y="1029983"/>
                  <a:pt x="767570" y="1035930"/>
                  <a:pt x="753611" y="1041396"/>
                </a:cubicBezTo>
                <a:cubicBezTo>
                  <a:pt x="767570" y="1035930"/>
                  <a:pt x="781750" y="1029983"/>
                  <a:pt x="795119" y="1023556"/>
                </a:cubicBezTo>
                <a:close/>
                <a:moveTo>
                  <a:pt x="263738" y="1013333"/>
                </a:moveTo>
                <a:cubicBezTo>
                  <a:pt x="263503" y="1012972"/>
                  <a:pt x="263918" y="1013065"/>
                  <a:pt x="265192" y="1013841"/>
                </a:cubicBezTo>
                <a:cubicBezTo>
                  <a:pt x="273147" y="1018550"/>
                  <a:pt x="280736" y="1023847"/>
                  <a:pt x="287903" y="1029686"/>
                </a:cubicBezTo>
                <a:cubicBezTo>
                  <a:pt x="285798" y="1028985"/>
                  <a:pt x="284026" y="1028061"/>
                  <a:pt x="282105" y="1027212"/>
                </a:cubicBezTo>
                <a:lnTo>
                  <a:pt x="276935" y="1023518"/>
                </a:lnTo>
                <a:cubicBezTo>
                  <a:pt x="273058" y="1020711"/>
                  <a:pt x="268848" y="1017608"/>
                  <a:pt x="266189" y="1015540"/>
                </a:cubicBezTo>
                <a:cubicBezTo>
                  <a:pt x="264860" y="1014505"/>
                  <a:pt x="263974" y="1013693"/>
                  <a:pt x="263738" y="1013333"/>
                </a:cubicBezTo>
                <a:close/>
                <a:moveTo>
                  <a:pt x="840725" y="1010739"/>
                </a:moveTo>
                <a:cubicBezTo>
                  <a:pt x="829425" y="1017461"/>
                  <a:pt x="829536" y="1018126"/>
                  <a:pt x="830792" y="1018126"/>
                </a:cubicBezTo>
                <a:cubicBezTo>
                  <a:pt x="829536" y="1018089"/>
                  <a:pt x="829425" y="1017461"/>
                  <a:pt x="840725" y="1010739"/>
                </a:cubicBezTo>
                <a:close/>
                <a:moveTo>
                  <a:pt x="992575" y="1006859"/>
                </a:moveTo>
                <a:lnTo>
                  <a:pt x="991098" y="1007081"/>
                </a:lnTo>
                <a:lnTo>
                  <a:pt x="991135" y="1007075"/>
                </a:lnTo>
                <a:close/>
                <a:moveTo>
                  <a:pt x="861109" y="1004718"/>
                </a:moveTo>
                <a:cubicBezTo>
                  <a:pt x="857593" y="1007739"/>
                  <a:pt x="853812" y="1010432"/>
                  <a:pt x="849809" y="1012770"/>
                </a:cubicBezTo>
                <a:cubicBezTo>
                  <a:pt x="848332" y="1013768"/>
                  <a:pt x="846818" y="1014728"/>
                  <a:pt x="845341" y="1015577"/>
                </a:cubicBezTo>
                <a:cubicBezTo>
                  <a:pt x="846818" y="1014728"/>
                  <a:pt x="848369" y="1013768"/>
                  <a:pt x="849846" y="1012733"/>
                </a:cubicBezTo>
                <a:cubicBezTo>
                  <a:pt x="853838" y="1010410"/>
                  <a:pt x="857608" y="1007728"/>
                  <a:pt x="861109" y="1004718"/>
                </a:cubicBezTo>
                <a:close/>
                <a:moveTo>
                  <a:pt x="797739" y="1003905"/>
                </a:moveTo>
                <a:cubicBezTo>
                  <a:pt x="792938" y="1006380"/>
                  <a:pt x="787658" y="1009446"/>
                  <a:pt x="782672" y="1011182"/>
                </a:cubicBezTo>
                <a:cubicBezTo>
                  <a:pt x="777687" y="1012918"/>
                  <a:pt x="766202" y="1018569"/>
                  <a:pt x="763617" y="1018569"/>
                </a:cubicBezTo>
                <a:cubicBezTo>
                  <a:pt x="771631" y="1014950"/>
                  <a:pt x="779607" y="1011219"/>
                  <a:pt x="785774" y="1008153"/>
                </a:cubicBezTo>
                <a:cubicBezTo>
                  <a:pt x="791942" y="1005087"/>
                  <a:pt x="796484" y="1003204"/>
                  <a:pt x="797739" y="1003905"/>
                </a:cubicBezTo>
                <a:close/>
                <a:moveTo>
                  <a:pt x="779313" y="1001725"/>
                </a:moveTo>
                <a:lnTo>
                  <a:pt x="779312" y="1001726"/>
                </a:lnTo>
                <a:lnTo>
                  <a:pt x="779459" y="1001873"/>
                </a:lnTo>
                <a:lnTo>
                  <a:pt x="779460" y="1001873"/>
                </a:lnTo>
                <a:close/>
                <a:moveTo>
                  <a:pt x="776875" y="997146"/>
                </a:moveTo>
                <a:lnTo>
                  <a:pt x="776852" y="999380"/>
                </a:lnTo>
                <a:cubicBezTo>
                  <a:pt x="774419" y="1001153"/>
                  <a:pt x="770727" y="1003461"/>
                  <a:pt x="769268" y="1004828"/>
                </a:cubicBezTo>
                <a:cubicBezTo>
                  <a:pt x="767916" y="1005795"/>
                  <a:pt x="766509" y="1006682"/>
                  <a:pt x="765058" y="1007487"/>
                </a:cubicBezTo>
                <a:lnTo>
                  <a:pt x="765062" y="1007485"/>
                </a:lnTo>
                <a:lnTo>
                  <a:pt x="769268" y="1004829"/>
                </a:lnTo>
                <a:cubicBezTo>
                  <a:pt x="772185" y="1002096"/>
                  <a:pt x="784039" y="995595"/>
                  <a:pt x="776875" y="997146"/>
                </a:cubicBezTo>
                <a:close/>
                <a:moveTo>
                  <a:pt x="801137" y="987320"/>
                </a:moveTo>
                <a:cubicBezTo>
                  <a:pt x="799106" y="987541"/>
                  <a:pt x="796779" y="987984"/>
                  <a:pt x="794859" y="987984"/>
                </a:cubicBezTo>
                <a:cubicBezTo>
                  <a:pt x="790849" y="989070"/>
                  <a:pt x="787008" y="990714"/>
                  <a:pt x="783448" y="992860"/>
                </a:cubicBezTo>
                <a:cubicBezTo>
                  <a:pt x="779719" y="994818"/>
                  <a:pt x="777503" y="995963"/>
                  <a:pt x="776543" y="996554"/>
                </a:cubicBezTo>
                <a:lnTo>
                  <a:pt x="776544" y="996555"/>
                </a:lnTo>
                <a:lnTo>
                  <a:pt x="783448" y="992861"/>
                </a:lnTo>
                <a:cubicBezTo>
                  <a:pt x="787008" y="990715"/>
                  <a:pt x="790849" y="989071"/>
                  <a:pt x="794859" y="987985"/>
                </a:cubicBezTo>
                <a:cubicBezTo>
                  <a:pt x="796779" y="987985"/>
                  <a:pt x="799106" y="987542"/>
                  <a:pt x="801137" y="987321"/>
                </a:cubicBezTo>
                <a:lnTo>
                  <a:pt x="805752" y="987321"/>
                </a:lnTo>
                <a:lnTo>
                  <a:pt x="805753" y="987320"/>
                </a:lnTo>
                <a:cubicBezTo>
                  <a:pt x="804235" y="986968"/>
                  <a:pt x="802655" y="986968"/>
                  <a:pt x="801137" y="987320"/>
                </a:cubicBezTo>
                <a:close/>
                <a:moveTo>
                  <a:pt x="265045" y="984883"/>
                </a:moveTo>
                <a:cubicBezTo>
                  <a:pt x="268774" y="988281"/>
                  <a:pt x="276234" y="994265"/>
                  <a:pt x="277083" y="995669"/>
                </a:cubicBezTo>
                <a:cubicBezTo>
                  <a:pt x="282290" y="999768"/>
                  <a:pt x="286315" y="1002945"/>
                  <a:pt x="289971" y="1005900"/>
                </a:cubicBezTo>
                <a:cubicBezTo>
                  <a:pt x="286389" y="1003056"/>
                  <a:pt x="282290" y="999768"/>
                  <a:pt x="277046" y="995669"/>
                </a:cubicBezTo>
                <a:cubicBezTo>
                  <a:pt x="276123" y="994265"/>
                  <a:pt x="268737" y="988318"/>
                  <a:pt x="265045" y="984883"/>
                </a:cubicBezTo>
                <a:close/>
                <a:moveTo>
                  <a:pt x="904130" y="984808"/>
                </a:moveTo>
                <a:lnTo>
                  <a:pt x="903804" y="987241"/>
                </a:lnTo>
                <a:lnTo>
                  <a:pt x="903798" y="987246"/>
                </a:lnTo>
                <a:cubicBezTo>
                  <a:pt x="903355" y="986876"/>
                  <a:pt x="903171" y="986248"/>
                  <a:pt x="904130" y="984808"/>
                </a:cubicBezTo>
                <a:close/>
                <a:moveTo>
                  <a:pt x="907202" y="984697"/>
                </a:moveTo>
                <a:lnTo>
                  <a:pt x="903799" y="987283"/>
                </a:lnTo>
                <a:lnTo>
                  <a:pt x="903805" y="987241"/>
                </a:lnTo>
                <a:close/>
                <a:moveTo>
                  <a:pt x="917795" y="976645"/>
                </a:moveTo>
                <a:cubicBezTo>
                  <a:pt x="916115" y="977827"/>
                  <a:pt x="913890" y="979600"/>
                  <a:pt x="911448" y="981516"/>
                </a:cubicBezTo>
                <a:lnTo>
                  <a:pt x="907202" y="984697"/>
                </a:lnTo>
                <a:close/>
                <a:moveTo>
                  <a:pt x="1031091" y="967558"/>
                </a:moveTo>
                <a:cubicBezTo>
                  <a:pt x="1020973" y="977864"/>
                  <a:pt x="1008491" y="991087"/>
                  <a:pt x="992612" y="1006859"/>
                </a:cubicBezTo>
                <a:lnTo>
                  <a:pt x="992576" y="1006865"/>
                </a:lnTo>
                <a:lnTo>
                  <a:pt x="992575" y="1006865"/>
                </a:lnTo>
                <a:lnTo>
                  <a:pt x="992575" y="1006866"/>
                </a:lnTo>
                <a:lnTo>
                  <a:pt x="992612" y="1006860"/>
                </a:lnTo>
                <a:lnTo>
                  <a:pt x="1030743" y="967914"/>
                </a:lnTo>
                <a:close/>
                <a:moveTo>
                  <a:pt x="196283" y="962387"/>
                </a:moveTo>
                <a:cubicBezTo>
                  <a:pt x="209799" y="974872"/>
                  <a:pt x="222909" y="985658"/>
                  <a:pt x="244586" y="1004939"/>
                </a:cubicBezTo>
                <a:cubicBezTo>
                  <a:pt x="247400" y="1007631"/>
                  <a:pt x="250627" y="1009851"/>
                  <a:pt x="254151" y="1011514"/>
                </a:cubicBezTo>
                <a:cubicBezTo>
                  <a:pt x="257548" y="1014062"/>
                  <a:pt x="260650" y="1016758"/>
                  <a:pt x="264343" y="1019122"/>
                </a:cubicBezTo>
                <a:lnTo>
                  <a:pt x="274794" y="1026325"/>
                </a:lnTo>
                <a:cubicBezTo>
                  <a:pt x="277637" y="1029280"/>
                  <a:pt x="280780" y="1031928"/>
                  <a:pt x="284173" y="1034229"/>
                </a:cubicBezTo>
                <a:cubicBezTo>
                  <a:pt x="288900" y="1037443"/>
                  <a:pt x="294772" y="1041322"/>
                  <a:pt x="300717" y="1045015"/>
                </a:cubicBezTo>
                <a:cubicBezTo>
                  <a:pt x="303085" y="1046589"/>
                  <a:pt x="305555" y="1048007"/>
                  <a:pt x="308103" y="1049263"/>
                </a:cubicBezTo>
                <a:cubicBezTo>
                  <a:pt x="309086" y="1049791"/>
                  <a:pt x="310112" y="1050234"/>
                  <a:pt x="311168" y="1050593"/>
                </a:cubicBezTo>
                <a:cubicBezTo>
                  <a:pt x="312276" y="1050888"/>
                  <a:pt x="311944" y="1050223"/>
                  <a:pt x="313199" y="1050593"/>
                </a:cubicBezTo>
                <a:cubicBezTo>
                  <a:pt x="315736" y="1051450"/>
                  <a:pt x="318207" y="1052499"/>
                  <a:pt x="320585" y="1053732"/>
                </a:cubicBezTo>
                <a:cubicBezTo>
                  <a:pt x="323946" y="1055246"/>
                  <a:pt x="328562" y="1057906"/>
                  <a:pt x="335024" y="1061119"/>
                </a:cubicBezTo>
                <a:cubicBezTo>
                  <a:pt x="342151" y="1064813"/>
                  <a:pt x="347654" y="1068433"/>
                  <a:pt x="351531" y="1070317"/>
                </a:cubicBezTo>
                <a:cubicBezTo>
                  <a:pt x="355409" y="1072201"/>
                  <a:pt x="357440" y="1073493"/>
                  <a:pt x="357107" y="1074011"/>
                </a:cubicBezTo>
                <a:cubicBezTo>
                  <a:pt x="356775" y="1074528"/>
                  <a:pt x="355593" y="1074749"/>
                  <a:pt x="366266" y="1079810"/>
                </a:cubicBezTo>
                <a:cubicBezTo>
                  <a:pt x="370398" y="1082838"/>
                  <a:pt x="374903" y="1085321"/>
                  <a:pt x="379671" y="1087197"/>
                </a:cubicBezTo>
                <a:cubicBezTo>
                  <a:pt x="383031" y="1088638"/>
                  <a:pt x="387019" y="1090411"/>
                  <a:pt x="391709" y="1092331"/>
                </a:cubicBezTo>
                <a:cubicBezTo>
                  <a:pt x="394073" y="1093255"/>
                  <a:pt x="396547" y="1094326"/>
                  <a:pt x="399280" y="1095286"/>
                </a:cubicBezTo>
                <a:lnTo>
                  <a:pt x="408032" y="1098204"/>
                </a:lnTo>
                <a:cubicBezTo>
                  <a:pt x="422102" y="1103080"/>
                  <a:pt x="438350" y="1107402"/>
                  <a:pt x="451645" y="1111686"/>
                </a:cubicBezTo>
                <a:lnTo>
                  <a:pt x="463831" y="1114678"/>
                </a:lnTo>
                <a:cubicBezTo>
                  <a:pt x="468041" y="1115601"/>
                  <a:pt x="472214" y="1116673"/>
                  <a:pt x="476424" y="1117485"/>
                </a:cubicBezTo>
                <a:lnTo>
                  <a:pt x="488795" y="1121179"/>
                </a:lnTo>
                <a:lnTo>
                  <a:pt x="495073" y="1122730"/>
                </a:lnTo>
                <a:cubicBezTo>
                  <a:pt x="501351" y="1124171"/>
                  <a:pt x="505560" y="1124873"/>
                  <a:pt x="508404" y="1125648"/>
                </a:cubicBezTo>
                <a:cubicBezTo>
                  <a:pt x="510258" y="1126014"/>
                  <a:pt x="512049" y="1126650"/>
                  <a:pt x="513721" y="1127532"/>
                </a:cubicBezTo>
                <a:cubicBezTo>
                  <a:pt x="513869" y="1129047"/>
                  <a:pt x="524837" y="1132260"/>
                  <a:pt x="545628" y="1134476"/>
                </a:cubicBezTo>
                <a:cubicBezTo>
                  <a:pt x="552977" y="1134698"/>
                  <a:pt x="552017" y="1134144"/>
                  <a:pt x="552349" y="1133701"/>
                </a:cubicBezTo>
                <a:lnTo>
                  <a:pt x="552349" y="1132851"/>
                </a:lnTo>
                <a:cubicBezTo>
                  <a:pt x="541159" y="1131485"/>
                  <a:pt x="522437" y="1129157"/>
                  <a:pt x="528973" y="1129157"/>
                </a:cubicBezTo>
                <a:cubicBezTo>
                  <a:pt x="545997" y="1128677"/>
                  <a:pt x="529195" y="1127200"/>
                  <a:pt x="514423" y="1124171"/>
                </a:cubicBezTo>
                <a:cubicBezTo>
                  <a:pt x="508921" y="1123506"/>
                  <a:pt x="504231" y="1122915"/>
                  <a:pt x="500760" y="1122250"/>
                </a:cubicBezTo>
                <a:cubicBezTo>
                  <a:pt x="498499" y="1121888"/>
                  <a:pt x="496299" y="1121216"/>
                  <a:pt x="494223" y="1120256"/>
                </a:cubicBezTo>
                <a:cubicBezTo>
                  <a:pt x="494101" y="1120108"/>
                  <a:pt x="494249" y="1120034"/>
                  <a:pt x="494666" y="1120034"/>
                </a:cubicBezTo>
                <a:lnTo>
                  <a:pt x="496391" y="1119206"/>
                </a:lnTo>
                <a:lnTo>
                  <a:pt x="496513" y="1119147"/>
                </a:lnTo>
                <a:lnTo>
                  <a:pt x="513356" y="1120991"/>
                </a:lnTo>
                <a:lnTo>
                  <a:pt x="513389" y="1120994"/>
                </a:lnTo>
                <a:cubicBezTo>
                  <a:pt x="519039" y="1121696"/>
                  <a:pt x="524542" y="1122693"/>
                  <a:pt x="530118" y="1123137"/>
                </a:cubicBezTo>
                <a:cubicBezTo>
                  <a:pt x="535694" y="1123580"/>
                  <a:pt x="541123" y="1124023"/>
                  <a:pt x="546219" y="1124023"/>
                </a:cubicBezTo>
                <a:lnTo>
                  <a:pt x="546300" y="1124028"/>
                </a:lnTo>
                <a:lnTo>
                  <a:pt x="546500" y="1122828"/>
                </a:lnTo>
                <a:lnTo>
                  <a:pt x="546537" y="1122828"/>
                </a:lnTo>
                <a:lnTo>
                  <a:pt x="546304" y="1124028"/>
                </a:lnTo>
                <a:lnTo>
                  <a:pt x="578051" y="1125796"/>
                </a:lnTo>
                <a:cubicBezTo>
                  <a:pt x="588723" y="1127459"/>
                  <a:pt x="572918" y="1127717"/>
                  <a:pt x="558959" y="1127717"/>
                </a:cubicBezTo>
                <a:cubicBezTo>
                  <a:pt x="572076" y="1129446"/>
                  <a:pt x="585348" y="1129645"/>
                  <a:pt x="598509" y="1128308"/>
                </a:cubicBezTo>
                <a:cubicBezTo>
                  <a:pt x="603421" y="1128308"/>
                  <a:pt x="609034" y="1128271"/>
                  <a:pt x="614499" y="1127865"/>
                </a:cubicBezTo>
                <a:cubicBezTo>
                  <a:pt x="619965" y="1127459"/>
                  <a:pt x="625283" y="1127126"/>
                  <a:pt x="629493" y="1127126"/>
                </a:cubicBezTo>
                <a:cubicBezTo>
                  <a:pt x="639279" y="1126608"/>
                  <a:pt x="649730" y="1124873"/>
                  <a:pt x="656783" y="1124651"/>
                </a:cubicBezTo>
                <a:lnTo>
                  <a:pt x="651502" y="1130598"/>
                </a:lnTo>
                <a:cubicBezTo>
                  <a:pt x="672108" y="1129748"/>
                  <a:pt x="670114" y="1131743"/>
                  <a:pt x="669265" y="1134218"/>
                </a:cubicBezTo>
                <a:cubicBezTo>
                  <a:pt x="663770" y="1134827"/>
                  <a:pt x="658316" y="1135791"/>
                  <a:pt x="652942" y="1137099"/>
                </a:cubicBezTo>
                <a:lnTo>
                  <a:pt x="651702" y="1137256"/>
                </a:lnTo>
                <a:lnTo>
                  <a:pt x="640978" y="1138613"/>
                </a:lnTo>
                <a:lnTo>
                  <a:pt x="628902" y="1139537"/>
                </a:lnTo>
                <a:cubicBezTo>
                  <a:pt x="620888" y="1140054"/>
                  <a:pt x="612838" y="1140940"/>
                  <a:pt x="604788" y="1140940"/>
                </a:cubicBezTo>
                <a:cubicBezTo>
                  <a:pt x="598399" y="1140940"/>
                  <a:pt x="591900" y="1141125"/>
                  <a:pt x="585326" y="1141125"/>
                </a:cubicBezTo>
                <a:lnTo>
                  <a:pt x="565421" y="1140755"/>
                </a:lnTo>
                <a:lnTo>
                  <a:pt x="555119" y="1140460"/>
                </a:lnTo>
                <a:lnTo>
                  <a:pt x="544816" y="1139684"/>
                </a:lnTo>
                <a:lnTo>
                  <a:pt x="528899" y="1137985"/>
                </a:lnTo>
                <a:cubicBezTo>
                  <a:pt x="523618" y="1137284"/>
                  <a:pt x="518338" y="1136360"/>
                  <a:pt x="513057" y="1135547"/>
                </a:cubicBezTo>
                <a:cubicBezTo>
                  <a:pt x="480929" y="1131473"/>
                  <a:pt x="449274" y="1124311"/>
                  <a:pt x="418520" y="1114161"/>
                </a:cubicBezTo>
                <a:lnTo>
                  <a:pt x="416596" y="1113411"/>
                </a:lnTo>
                <a:lnTo>
                  <a:pt x="411747" y="1111821"/>
                </a:lnTo>
                <a:lnTo>
                  <a:pt x="416203" y="1113258"/>
                </a:lnTo>
                <a:lnTo>
                  <a:pt x="401274" y="1107439"/>
                </a:lnTo>
                <a:cubicBezTo>
                  <a:pt x="398973" y="1105828"/>
                  <a:pt x="396496" y="1104491"/>
                  <a:pt x="393888" y="1103449"/>
                </a:cubicBezTo>
                <a:cubicBezTo>
                  <a:pt x="390343" y="1101713"/>
                  <a:pt x="385838" y="1099756"/>
                  <a:pt x="380705" y="1097613"/>
                </a:cubicBezTo>
                <a:cubicBezTo>
                  <a:pt x="370365" y="1093698"/>
                  <a:pt x="358105" y="1087862"/>
                  <a:pt x="346250" y="1082617"/>
                </a:cubicBezTo>
                <a:cubicBezTo>
                  <a:pt x="339419" y="1079182"/>
                  <a:pt x="333990" y="1076042"/>
                  <a:pt x="328709" y="1073198"/>
                </a:cubicBezTo>
                <a:cubicBezTo>
                  <a:pt x="323429" y="1070354"/>
                  <a:pt x="318702" y="1067288"/>
                  <a:pt x="313236" y="1063927"/>
                </a:cubicBezTo>
                <a:lnTo>
                  <a:pt x="319403" y="1065774"/>
                </a:lnTo>
                <a:cubicBezTo>
                  <a:pt x="322288" y="1066967"/>
                  <a:pt x="325297" y="1067820"/>
                  <a:pt x="328377" y="1068322"/>
                </a:cubicBezTo>
                <a:cubicBezTo>
                  <a:pt x="329817" y="1068507"/>
                  <a:pt x="329891" y="1068027"/>
                  <a:pt x="328377" y="1066808"/>
                </a:cubicBezTo>
                <a:cubicBezTo>
                  <a:pt x="327288" y="1065947"/>
                  <a:pt x="326154" y="1065146"/>
                  <a:pt x="324980" y="1064407"/>
                </a:cubicBezTo>
                <a:cubicBezTo>
                  <a:pt x="323465" y="1063447"/>
                  <a:pt x="321582" y="1062191"/>
                  <a:pt x="319256" y="1060713"/>
                </a:cubicBezTo>
                <a:cubicBezTo>
                  <a:pt x="314677" y="1057684"/>
                  <a:pt x="308362" y="1053991"/>
                  <a:pt x="300570" y="1048930"/>
                </a:cubicBezTo>
                <a:cubicBezTo>
                  <a:pt x="295987" y="1045344"/>
                  <a:pt x="291190" y="1042038"/>
                  <a:pt x="286205" y="1039031"/>
                </a:cubicBezTo>
                <a:cubicBezTo>
                  <a:pt x="280628" y="1035707"/>
                  <a:pt x="281108" y="1036593"/>
                  <a:pt x="281589" y="1037369"/>
                </a:cubicBezTo>
                <a:cubicBezTo>
                  <a:pt x="282512" y="1038810"/>
                  <a:pt x="284617" y="1040989"/>
                  <a:pt x="286205" y="1042873"/>
                </a:cubicBezTo>
                <a:cubicBezTo>
                  <a:pt x="283878" y="1041580"/>
                  <a:pt x="281515" y="1040287"/>
                  <a:pt x="279299" y="1038773"/>
                </a:cubicBezTo>
                <a:cubicBezTo>
                  <a:pt x="277083" y="1037258"/>
                  <a:pt x="274941" y="1035707"/>
                  <a:pt x="272799" y="1034119"/>
                </a:cubicBezTo>
                <a:lnTo>
                  <a:pt x="259985" y="1024663"/>
                </a:lnTo>
                <a:cubicBezTo>
                  <a:pt x="255664" y="1021449"/>
                  <a:pt x="251639" y="1017866"/>
                  <a:pt x="247467" y="1014579"/>
                </a:cubicBezTo>
                <a:cubicBezTo>
                  <a:pt x="245399" y="1012880"/>
                  <a:pt x="243294" y="1011218"/>
                  <a:pt x="241152" y="1009630"/>
                </a:cubicBezTo>
                <a:cubicBezTo>
                  <a:pt x="239010" y="1008041"/>
                  <a:pt x="236905" y="1006416"/>
                  <a:pt x="234837" y="1004791"/>
                </a:cubicBezTo>
                <a:cubicBezTo>
                  <a:pt x="227267" y="998290"/>
                  <a:pt x="220804" y="992897"/>
                  <a:pt x="216852" y="988797"/>
                </a:cubicBezTo>
                <a:cubicBezTo>
                  <a:pt x="212901" y="984697"/>
                  <a:pt x="211498" y="982333"/>
                  <a:pt x="212458" y="982481"/>
                </a:cubicBezTo>
                <a:cubicBezTo>
                  <a:pt x="213418" y="982629"/>
                  <a:pt x="212236" y="980597"/>
                  <a:pt x="204851" y="973506"/>
                </a:cubicBezTo>
                <a:cubicBezTo>
                  <a:pt x="202524" y="972353"/>
                  <a:pt x="200279" y="971045"/>
                  <a:pt x="198130" y="969590"/>
                </a:cubicBezTo>
                <a:cubicBezTo>
                  <a:pt x="200275" y="970983"/>
                  <a:pt x="202524" y="972220"/>
                  <a:pt x="204851" y="973284"/>
                </a:cubicBezTo>
                <a:cubicBezTo>
                  <a:pt x="201749" y="970070"/>
                  <a:pt x="198942" y="966598"/>
                  <a:pt x="196062" y="963200"/>
                </a:cubicBezTo>
                <a:close/>
                <a:moveTo>
                  <a:pt x="950810" y="961390"/>
                </a:moveTo>
                <a:lnTo>
                  <a:pt x="950611" y="962473"/>
                </a:lnTo>
                <a:lnTo>
                  <a:pt x="950577" y="962491"/>
                </a:lnTo>
                <a:cubicBezTo>
                  <a:pt x="950094" y="962644"/>
                  <a:pt x="950025" y="962415"/>
                  <a:pt x="950810" y="961390"/>
                </a:cubicBezTo>
                <a:close/>
                <a:moveTo>
                  <a:pt x="954964" y="960399"/>
                </a:moveTo>
                <a:cubicBezTo>
                  <a:pt x="955336" y="960361"/>
                  <a:pt x="955232" y="960763"/>
                  <a:pt x="954207" y="962019"/>
                </a:cubicBezTo>
                <a:lnTo>
                  <a:pt x="954862" y="960449"/>
                </a:lnTo>
                <a:close/>
                <a:moveTo>
                  <a:pt x="954916" y="960316"/>
                </a:moveTo>
                <a:lnTo>
                  <a:pt x="954861" y="960449"/>
                </a:lnTo>
                <a:lnTo>
                  <a:pt x="952867" y="961414"/>
                </a:lnTo>
                <a:cubicBezTo>
                  <a:pt x="951990" y="961915"/>
                  <a:pt x="951083" y="962441"/>
                  <a:pt x="950592" y="962575"/>
                </a:cubicBezTo>
                <a:lnTo>
                  <a:pt x="950610" y="962474"/>
                </a:lnTo>
                <a:lnTo>
                  <a:pt x="952826" y="961303"/>
                </a:lnTo>
                <a:cubicBezTo>
                  <a:pt x="953696" y="960802"/>
                  <a:pt x="954539" y="960335"/>
                  <a:pt x="954916" y="960316"/>
                </a:cubicBezTo>
                <a:close/>
                <a:moveTo>
                  <a:pt x="202821" y="955259"/>
                </a:moveTo>
                <a:lnTo>
                  <a:pt x="201960" y="955698"/>
                </a:lnTo>
                <a:lnTo>
                  <a:pt x="201953" y="955688"/>
                </a:lnTo>
                <a:cubicBezTo>
                  <a:pt x="201381" y="954520"/>
                  <a:pt x="201621" y="954335"/>
                  <a:pt x="202821" y="955259"/>
                </a:cubicBezTo>
                <a:close/>
                <a:moveTo>
                  <a:pt x="278819" y="953228"/>
                </a:moveTo>
                <a:cubicBezTo>
                  <a:pt x="278007" y="951935"/>
                  <a:pt x="283657" y="956367"/>
                  <a:pt x="289011" y="960209"/>
                </a:cubicBezTo>
                <a:cubicBezTo>
                  <a:pt x="283657" y="956515"/>
                  <a:pt x="277933" y="951935"/>
                  <a:pt x="278819" y="953228"/>
                </a:cubicBezTo>
                <a:close/>
                <a:moveTo>
                  <a:pt x="970677" y="945693"/>
                </a:moveTo>
                <a:cubicBezTo>
                  <a:pt x="965581" y="951159"/>
                  <a:pt x="960374" y="956515"/>
                  <a:pt x="955167" y="961834"/>
                </a:cubicBezTo>
                <a:lnTo>
                  <a:pt x="955130" y="961834"/>
                </a:lnTo>
                <a:cubicBezTo>
                  <a:pt x="960374" y="956515"/>
                  <a:pt x="965581" y="951159"/>
                  <a:pt x="970677" y="945693"/>
                </a:cubicBezTo>
                <a:close/>
                <a:moveTo>
                  <a:pt x="934820" y="906613"/>
                </a:moveTo>
                <a:lnTo>
                  <a:pt x="934229" y="907278"/>
                </a:lnTo>
                <a:lnTo>
                  <a:pt x="934229" y="907241"/>
                </a:lnTo>
                <a:cubicBezTo>
                  <a:pt x="934443" y="907049"/>
                  <a:pt x="934642" y="906839"/>
                  <a:pt x="934820" y="906613"/>
                </a:cubicBezTo>
                <a:close/>
                <a:moveTo>
                  <a:pt x="104885" y="906280"/>
                </a:moveTo>
                <a:lnTo>
                  <a:pt x="114297" y="917996"/>
                </a:lnTo>
                <a:lnTo>
                  <a:pt x="113564" y="917398"/>
                </a:lnTo>
                <a:cubicBezTo>
                  <a:pt x="111348" y="914628"/>
                  <a:pt x="108357" y="911192"/>
                  <a:pt x="105329" y="906871"/>
                </a:cubicBezTo>
                <a:close/>
                <a:moveTo>
                  <a:pt x="925402" y="891431"/>
                </a:moveTo>
                <a:cubicBezTo>
                  <a:pt x="925697" y="890360"/>
                  <a:pt x="922669" y="893352"/>
                  <a:pt x="916133" y="899188"/>
                </a:cubicBezTo>
                <a:cubicBezTo>
                  <a:pt x="912477" y="903103"/>
                  <a:pt x="909190" y="906760"/>
                  <a:pt x="906236" y="910011"/>
                </a:cubicBezTo>
                <a:cubicBezTo>
                  <a:pt x="903182" y="913088"/>
                  <a:pt x="900560" y="915858"/>
                  <a:pt x="898370" y="918321"/>
                </a:cubicBezTo>
                <a:cubicBezTo>
                  <a:pt x="895482" y="921088"/>
                  <a:pt x="893064" y="924309"/>
                  <a:pt x="891206" y="927851"/>
                </a:cubicBezTo>
                <a:lnTo>
                  <a:pt x="891212" y="927845"/>
                </a:lnTo>
                <a:lnTo>
                  <a:pt x="898371" y="918322"/>
                </a:lnTo>
                <a:cubicBezTo>
                  <a:pt x="900561" y="915859"/>
                  <a:pt x="903183" y="913089"/>
                  <a:pt x="906237" y="910012"/>
                </a:cubicBezTo>
                <a:cubicBezTo>
                  <a:pt x="909191" y="906761"/>
                  <a:pt x="912478" y="903104"/>
                  <a:pt x="916134" y="899189"/>
                </a:cubicBezTo>
                <a:lnTo>
                  <a:pt x="925399" y="891435"/>
                </a:lnTo>
                <a:close/>
                <a:moveTo>
                  <a:pt x="993240" y="890508"/>
                </a:moveTo>
                <a:cubicBezTo>
                  <a:pt x="992631" y="891764"/>
                  <a:pt x="993471" y="891154"/>
                  <a:pt x="994339" y="890536"/>
                </a:cubicBezTo>
                <a:lnTo>
                  <a:pt x="995603" y="890508"/>
                </a:lnTo>
                <a:lnTo>
                  <a:pt x="994298" y="890563"/>
                </a:lnTo>
                <a:cubicBezTo>
                  <a:pt x="993416" y="891181"/>
                  <a:pt x="992576" y="891782"/>
                  <a:pt x="993240" y="890508"/>
                </a:cubicBezTo>
                <a:close/>
                <a:moveTo>
                  <a:pt x="954428" y="881127"/>
                </a:moveTo>
                <a:lnTo>
                  <a:pt x="954499" y="881210"/>
                </a:lnTo>
                <a:lnTo>
                  <a:pt x="955536" y="882420"/>
                </a:lnTo>
                <a:lnTo>
                  <a:pt x="950403" y="888995"/>
                </a:lnTo>
                <a:lnTo>
                  <a:pt x="944938" y="895274"/>
                </a:lnTo>
                <a:cubicBezTo>
                  <a:pt x="944495" y="895089"/>
                  <a:pt x="944532" y="894387"/>
                  <a:pt x="945898" y="892393"/>
                </a:cubicBezTo>
                <a:cubicBezTo>
                  <a:pt x="946600" y="891359"/>
                  <a:pt x="947597" y="890029"/>
                  <a:pt x="949037" y="888219"/>
                </a:cubicBezTo>
                <a:cubicBezTo>
                  <a:pt x="950403" y="886372"/>
                  <a:pt x="952176" y="884045"/>
                  <a:pt x="954428" y="881127"/>
                </a:cubicBezTo>
                <a:close/>
                <a:moveTo>
                  <a:pt x="950735" y="878983"/>
                </a:moveTo>
                <a:cubicBezTo>
                  <a:pt x="950882" y="880129"/>
                  <a:pt x="954538" y="876619"/>
                  <a:pt x="948925" y="884783"/>
                </a:cubicBezTo>
                <a:cubicBezTo>
                  <a:pt x="946524" y="887220"/>
                  <a:pt x="944272" y="888846"/>
                  <a:pt x="944272" y="888477"/>
                </a:cubicBezTo>
                <a:cubicBezTo>
                  <a:pt x="946126" y="885119"/>
                  <a:pt x="948290" y="881938"/>
                  <a:pt x="950735" y="878983"/>
                </a:cubicBezTo>
                <a:close/>
                <a:moveTo>
                  <a:pt x="960734" y="878462"/>
                </a:moveTo>
                <a:lnTo>
                  <a:pt x="957863" y="882013"/>
                </a:lnTo>
                <a:lnTo>
                  <a:pt x="957948" y="881872"/>
                </a:lnTo>
                <a:close/>
                <a:moveTo>
                  <a:pt x="184157" y="877124"/>
                </a:moveTo>
                <a:lnTo>
                  <a:pt x="183404" y="877446"/>
                </a:lnTo>
                <a:lnTo>
                  <a:pt x="183382" y="877456"/>
                </a:lnTo>
                <a:lnTo>
                  <a:pt x="183382" y="877419"/>
                </a:lnTo>
                <a:lnTo>
                  <a:pt x="183385" y="877418"/>
                </a:lnTo>
                <a:close/>
                <a:moveTo>
                  <a:pt x="960928" y="876915"/>
                </a:moveTo>
                <a:lnTo>
                  <a:pt x="957948" y="881871"/>
                </a:lnTo>
                <a:lnTo>
                  <a:pt x="957863" y="881975"/>
                </a:lnTo>
                <a:close/>
                <a:moveTo>
                  <a:pt x="156622" y="872668"/>
                </a:moveTo>
                <a:cubicBezTo>
                  <a:pt x="161312" y="879612"/>
                  <a:pt x="166298" y="886334"/>
                  <a:pt x="171098" y="893167"/>
                </a:cubicBezTo>
                <a:cubicBezTo>
                  <a:pt x="175604" y="898523"/>
                  <a:pt x="157730" y="872409"/>
                  <a:pt x="172502" y="892207"/>
                </a:cubicBezTo>
                <a:cubicBezTo>
                  <a:pt x="174090" y="893574"/>
                  <a:pt x="176010" y="894719"/>
                  <a:pt x="177783" y="895901"/>
                </a:cubicBezTo>
                <a:lnTo>
                  <a:pt x="185390" y="904729"/>
                </a:lnTo>
                <a:lnTo>
                  <a:pt x="220472" y="943808"/>
                </a:lnTo>
                <a:cubicBezTo>
                  <a:pt x="222344" y="945910"/>
                  <a:pt x="224342" y="947893"/>
                  <a:pt x="226454" y="949755"/>
                </a:cubicBezTo>
                <a:lnTo>
                  <a:pt x="226945" y="950240"/>
                </a:lnTo>
                <a:lnTo>
                  <a:pt x="238285" y="961464"/>
                </a:lnTo>
                <a:cubicBezTo>
                  <a:pt x="241808" y="965010"/>
                  <a:pt x="245029" y="968242"/>
                  <a:pt x="248316" y="971289"/>
                </a:cubicBezTo>
                <a:cubicBezTo>
                  <a:pt x="251566" y="974392"/>
                  <a:pt x="254594" y="977568"/>
                  <a:pt x="258065" y="980708"/>
                </a:cubicBezTo>
                <a:cubicBezTo>
                  <a:pt x="261537" y="983847"/>
                  <a:pt x="265229" y="986729"/>
                  <a:pt x="269661" y="990533"/>
                </a:cubicBezTo>
                <a:cubicBezTo>
                  <a:pt x="274092" y="994338"/>
                  <a:pt x="276862" y="997440"/>
                  <a:pt x="281145" y="1000838"/>
                </a:cubicBezTo>
                <a:cubicBezTo>
                  <a:pt x="283287" y="1002575"/>
                  <a:pt x="285725" y="1004458"/>
                  <a:pt x="288864" y="1006712"/>
                </a:cubicBezTo>
                <a:lnTo>
                  <a:pt x="294034" y="1010405"/>
                </a:lnTo>
                <a:lnTo>
                  <a:pt x="300603" y="1014466"/>
                </a:lnTo>
                <a:lnTo>
                  <a:pt x="300607" y="1014468"/>
                </a:lnTo>
                <a:lnTo>
                  <a:pt x="308325" y="1020267"/>
                </a:lnTo>
                <a:cubicBezTo>
                  <a:pt x="301789" y="1016795"/>
                  <a:pt x="309174" y="1021819"/>
                  <a:pt x="308916" y="1022077"/>
                </a:cubicBezTo>
                <a:cubicBezTo>
                  <a:pt x="293812" y="1013176"/>
                  <a:pt x="293073" y="1013914"/>
                  <a:pt x="300681" y="1019861"/>
                </a:cubicBezTo>
                <a:cubicBezTo>
                  <a:pt x="302675" y="1021523"/>
                  <a:pt x="303783" y="1022742"/>
                  <a:pt x="306368" y="1024774"/>
                </a:cubicBezTo>
                <a:cubicBezTo>
                  <a:pt x="311176" y="1028508"/>
                  <a:pt x="316375" y="1031703"/>
                  <a:pt x="321878" y="1034303"/>
                </a:cubicBezTo>
                <a:lnTo>
                  <a:pt x="336649" y="1043057"/>
                </a:lnTo>
                <a:cubicBezTo>
                  <a:pt x="340283" y="1045502"/>
                  <a:pt x="344068" y="1047711"/>
                  <a:pt x="347986" y="1049669"/>
                </a:cubicBezTo>
                <a:cubicBezTo>
                  <a:pt x="351635" y="1052506"/>
                  <a:pt x="355631" y="1054866"/>
                  <a:pt x="359877" y="1056687"/>
                </a:cubicBezTo>
                <a:cubicBezTo>
                  <a:pt x="374427" y="1063594"/>
                  <a:pt x="376163" y="1065441"/>
                  <a:pt x="373541" y="1065256"/>
                </a:cubicBezTo>
                <a:cubicBezTo>
                  <a:pt x="370287" y="1064411"/>
                  <a:pt x="367152" y="1063169"/>
                  <a:pt x="364198" y="1061563"/>
                </a:cubicBezTo>
                <a:lnTo>
                  <a:pt x="357699" y="1058497"/>
                </a:lnTo>
                <a:lnTo>
                  <a:pt x="351421" y="1055210"/>
                </a:lnTo>
                <a:lnTo>
                  <a:pt x="334508" y="1046751"/>
                </a:lnTo>
                <a:lnTo>
                  <a:pt x="319071" y="1038330"/>
                </a:lnTo>
                <a:lnTo>
                  <a:pt x="311685" y="1034414"/>
                </a:lnTo>
                <a:lnTo>
                  <a:pt x="304817" y="1030425"/>
                </a:lnTo>
                <a:cubicBezTo>
                  <a:pt x="300311" y="1027802"/>
                  <a:pt x="295954" y="1025365"/>
                  <a:pt x="291781" y="1023037"/>
                </a:cubicBezTo>
                <a:cubicBezTo>
                  <a:pt x="291190" y="1023333"/>
                  <a:pt x="295215" y="1027138"/>
                  <a:pt x="295474" y="1027729"/>
                </a:cubicBezTo>
                <a:cubicBezTo>
                  <a:pt x="295732" y="1028320"/>
                  <a:pt x="295178" y="1028356"/>
                  <a:pt x="292852" y="1027212"/>
                </a:cubicBezTo>
                <a:cubicBezTo>
                  <a:pt x="291633" y="1026620"/>
                  <a:pt x="290045" y="1025808"/>
                  <a:pt x="287940" y="1024478"/>
                </a:cubicBezTo>
                <a:cubicBezTo>
                  <a:pt x="285835" y="1023148"/>
                  <a:pt x="283177" y="1021412"/>
                  <a:pt x="279853" y="1019159"/>
                </a:cubicBezTo>
                <a:cubicBezTo>
                  <a:pt x="277530" y="1018184"/>
                  <a:pt x="275285" y="1017035"/>
                  <a:pt x="273132" y="1015724"/>
                </a:cubicBezTo>
                <a:cubicBezTo>
                  <a:pt x="270289" y="1014025"/>
                  <a:pt x="266780" y="1012030"/>
                  <a:pt x="263309" y="1009519"/>
                </a:cubicBezTo>
                <a:lnTo>
                  <a:pt x="252231" y="1001762"/>
                </a:lnTo>
                <a:cubicBezTo>
                  <a:pt x="248501" y="999139"/>
                  <a:pt x="244808" y="996591"/>
                  <a:pt x="241669" y="994079"/>
                </a:cubicBezTo>
                <a:cubicBezTo>
                  <a:pt x="231477" y="986175"/>
                  <a:pt x="226528" y="982703"/>
                  <a:pt x="226897" y="984438"/>
                </a:cubicBezTo>
                <a:cubicBezTo>
                  <a:pt x="221395" y="979711"/>
                  <a:pt x="217148" y="975315"/>
                  <a:pt x="213271" y="971363"/>
                </a:cubicBezTo>
                <a:cubicBezTo>
                  <a:pt x="209393" y="967411"/>
                  <a:pt x="205922" y="963791"/>
                  <a:pt x="202599" y="959839"/>
                </a:cubicBezTo>
                <a:lnTo>
                  <a:pt x="205615" y="961476"/>
                </a:lnTo>
                <a:lnTo>
                  <a:pt x="201952" y="955702"/>
                </a:lnTo>
                <a:lnTo>
                  <a:pt x="201959" y="955698"/>
                </a:lnTo>
                <a:lnTo>
                  <a:pt x="205616" y="961476"/>
                </a:lnTo>
                <a:lnTo>
                  <a:pt x="206070" y="961723"/>
                </a:lnTo>
                <a:cubicBezTo>
                  <a:pt x="209209" y="964678"/>
                  <a:pt x="212975" y="968186"/>
                  <a:pt x="216964" y="971622"/>
                </a:cubicBezTo>
                <a:cubicBezTo>
                  <a:pt x="220952" y="975057"/>
                  <a:pt x="224903" y="979120"/>
                  <a:pt x="229002" y="982444"/>
                </a:cubicBezTo>
                <a:cubicBezTo>
                  <a:pt x="235022" y="987877"/>
                  <a:pt x="241470" y="992819"/>
                  <a:pt x="248279" y="997219"/>
                </a:cubicBezTo>
                <a:cubicBezTo>
                  <a:pt x="252556" y="999538"/>
                  <a:pt x="256643" y="1002194"/>
                  <a:pt x="260503" y="1005160"/>
                </a:cubicBezTo>
                <a:cubicBezTo>
                  <a:pt x="263124" y="1007044"/>
                  <a:pt x="265968" y="1009334"/>
                  <a:pt x="269181" y="1011587"/>
                </a:cubicBezTo>
                <a:lnTo>
                  <a:pt x="279558" y="1018975"/>
                </a:lnTo>
                <a:cubicBezTo>
                  <a:pt x="274351" y="1013729"/>
                  <a:pt x="274905" y="1012621"/>
                  <a:pt x="281995" y="1016093"/>
                </a:cubicBezTo>
                <a:lnTo>
                  <a:pt x="277600" y="1011883"/>
                </a:lnTo>
                <a:cubicBezTo>
                  <a:pt x="274498" y="1009260"/>
                  <a:pt x="272689" y="1007487"/>
                  <a:pt x="270215" y="1005086"/>
                </a:cubicBezTo>
                <a:cubicBezTo>
                  <a:pt x="266540" y="1001429"/>
                  <a:pt x="262670" y="997976"/>
                  <a:pt x="258619" y="994744"/>
                </a:cubicBezTo>
                <a:cubicBezTo>
                  <a:pt x="245606" y="984054"/>
                  <a:pt x="233511" y="972294"/>
                  <a:pt x="222466" y="959580"/>
                </a:cubicBezTo>
                <a:cubicBezTo>
                  <a:pt x="220472" y="957253"/>
                  <a:pt x="218478" y="955074"/>
                  <a:pt x="216779" y="952931"/>
                </a:cubicBezTo>
                <a:lnTo>
                  <a:pt x="212052" y="946652"/>
                </a:lnTo>
                <a:cubicBezTo>
                  <a:pt x="209098" y="942700"/>
                  <a:pt x="206439" y="939006"/>
                  <a:pt x="203854" y="935313"/>
                </a:cubicBezTo>
                <a:cubicBezTo>
                  <a:pt x="199463" y="929089"/>
                  <a:pt x="194755" y="923097"/>
                  <a:pt x="189747" y="917361"/>
                </a:cubicBezTo>
                <a:cubicBezTo>
                  <a:pt x="185246" y="913139"/>
                  <a:pt x="181154" y="908504"/>
                  <a:pt x="177524" y="903510"/>
                </a:cubicBezTo>
                <a:cubicBezTo>
                  <a:pt x="180009" y="907887"/>
                  <a:pt x="182746" y="912120"/>
                  <a:pt x="185722" y="916179"/>
                </a:cubicBezTo>
                <a:lnTo>
                  <a:pt x="198278" y="932210"/>
                </a:lnTo>
                <a:cubicBezTo>
                  <a:pt x="207547" y="943439"/>
                  <a:pt x="209837" y="946837"/>
                  <a:pt x="207547" y="946578"/>
                </a:cubicBezTo>
                <a:cubicBezTo>
                  <a:pt x="199940" y="937750"/>
                  <a:pt x="191003" y="926595"/>
                  <a:pt x="182399" y="915810"/>
                </a:cubicBezTo>
                <a:lnTo>
                  <a:pt x="170618" y="899668"/>
                </a:lnTo>
                <a:cubicBezTo>
                  <a:pt x="166925" y="894608"/>
                  <a:pt x="164045" y="889584"/>
                  <a:pt x="161497" y="885411"/>
                </a:cubicBezTo>
                <a:cubicBezTo>
                  <a:pt x="156918" y="877248"/>
                  <a:pt x="156290" y="874440"/>
                  <a:pt x="156622" y="872668"/>
                </a:cubicBezTo>
                <a:close/>
                <a:moveTo>
                  <a:pt x="968535" y="870489"/>
                </a:moveTo>
                <a:cubicBezTo>
                  <a:pt x="967981" y="870350"/>
                  <a:pt x="967178" y="870731"/>
                  <a:pt x="963119" y="875543"/>
                </a:cubicBezTo>
                <a:lnTo>
                  <a:pt x="960734" y="878462"/>
                </a:lnTo>
                <a:lnTo>
                  <a:pt x="963119" y="875512"/>
                </a:lnTo>
                <a:cubicBezTo>
                  <a:pt x="967178" y="870669"/>
                  <a:pt x="967981" y="870350"/>
                  <a:pt x="968535" y="870489"/>
                </a:cubicBezTo>
                <a:close/>
                <a:moveTo>
                  <a:pt x="125639" y="868715"/>
                </a:moveTo>
                <a:lnTo>
                  <a:pt x="126193" y="869639"/>
                </a:lnTo>
                <a:lnTo>
                  <a:pt x="126599" y="870747"/>
                </a:lnTo>
                <a:lnTo>
                  <a:pt x="126193" y="869676"/>
                </a:lnTo>
                <a:close/>
                <a:moveTo>
                  <a:pt x="165154" y="861143"/>
                </a:moveTo>
                <a:cubicBezTo>
                  <a:pt x="167554" y="863840"/>
                  <a:pt x="173056" y="870636"/>
                  <a:pt x="172983" y="869158"/>
                </a:cubicBezTo>
                <a:cubicBezTo>
                  <a:pt x="172983" y="870636"/>
                  <a:pt x="167554" y="863840"/>
                  <a:pt x="165154" y="861143"/>
                </a:cubicBezTo>
                <a:close/>
                <a:moveTo>
                  <a:pt x="949258" y="858928"/>
                </a:moveTo>
                <a:lnTo>
                  <a:pt x="949258" y="858928"/>
                </a:lnTo>
                <a:lnTo>
                  <a:pt x="949331" y="859074"/>
                </a:lnTo>
                <a:lnTo>
                  <a:pt x="949331" y="859073"/>
                </a:lnTo>
                <a:close/>
                <a:moveTo>
                  <a:pt x="180279" y="855295"/>
                </a:moveTo>
                <a:lnTo>
                  <a:pt x="181387" y="857179"/>
                </a:lnTo>
                <a:lnTo>
                  <a:pt x="181387" y="857216"/>
                </a:lnTo>
                <a:close/>
                <a:moveTo>
                  <a:pt x="953172" y="852721"/>
                </a:moveTo>
                <a:cubicBezTo>
                  <a:pt x="952286" y="853165"/>
                  <a:pt x="951104" y="854346"/>
                  <a:pt x="947116" y="859887"/>
                </a:cubicBezTo>
                <a:cubicBezTo>
                  <a:pt x="942204" y="866314"/>
                  <a:pt x="943829" y="865132"/>
                  <a:pt x="943829" y="865908"/>
                </a:cubicBezTo>
                <a:lnTo>
                  <a:pt x="943830" y="865907"/>
                </a:lnTo>
                <a:lnTo>
                  <a:pt x="943632" y="865017"/>
                </a:lnTo>
                <a:cubicBezTo>
                  <a:pt x="943839" y="864413"/>
                  <a:pt x="944661" y="863101"/>
                  <a:pt x="947117" y="859888"/>
                </a:cubicBezTo>
                <a:lnTo>
                  <a:pt x="953167" y="852729"/>
                </a:lnTo>
                <a:close/>
                <a:moveTo>
                  <a:pt x="70603" y="850376"/>
                </a:moveTo>
                <a:lnTo>
                  <a:pt x="70602" y="850377"/>
                </a:lnTo>
                <a:lnTo>
                  <a:pt x="71904" y="852053"/>
                </a:lnTo>
                <a:lnTo>
                  <a:pt x="71909" y="852057"/>
                </a:lnTo>
                <a:cubicBezTo>
                  <a:pt x="71226" y="850985"/>
                  <a:pt x="70829" y="850505"/>
                  <a:pt x="70603" y="850376"/>
                </a:cubicBezTo>
                <a:close/>
                <a:moveTo>
                  <a:pt x="141851" y="845372"/>
                </a:moveTo>
                <a:lnTo>
                  <a:pt x="146097" y="852759"/>
                </a:lnTo>
                <a:cubicBezTo>
                  <a:pt x="147390" y="854828"/>
                  <a:pt x="148424" y="856564"/>
                  <a:pt x="149162" y="857968"/>
                </a:cubicBezTo>
                <a:cubicBezTo>
                  <a:pt x="150714" y="860701"/>
                  <a:pt x="151230" y="862105"/>
                  <a:pt x="150714" y="862289"/>
                </a:cubicBezTo>
                <a:cubicBezTo>
                  <a:pt x="148239" y="857931"/>
                  <a:pt x="145913" y="854532"/>
                  <a:pt x="144546" y="851688"/>
                </a:cubicBezTo>
                <a:cubicBezTo>
                  <a:pt x="143483" y="849657"/>
                  <a:pt x="142582" y="847544"/>
                  <a:pt x="141851" y="845372"/>
                </a:cubicBezTo>
                <a:close/>
                <a:moveTo>
                  <a:pt x="139007" y="833551"/>
                </a:moveTo>
                <a:lnTo>
                  <a:pt x="143882" y="841973"/>
                </a:lnTo>
                <a:cubicBezTo>
                  <a:pt x="145736" y="846065"/>
                  <a:pt x="147911" y="850007"/>
                  <a:pt x="150381" y="853755"/>
                </a:cubicBezTo>
                <a:cubicBezTo>
                  <a:pt x="147914" y="849995"/>
                  <a:pt x="145728" y="846058"/>
                  <a:pt x="143845" y="841973"/>
                </a:cubicBezTo>
                <a:close/>
                <a:moveTo>
                  <a:pt x="995160" y="814898"/>
                </a:moveTo>
                <a:cubicBezTo>
                  <a:pt x="992830" y="817469"/>
                  <a:pt x="990740" y="820254"/>
                  <a:pt x="988919" y="823209"/>
                </a:cubicBezTo>
                <a:cubicBezTo>
                  <a:pt x="987589" y="825203"/>
                  <a:pt x="986223" y="827641"/>
                  <a:pt x="984487" y="830227"/>
                </a:cubicBezTo>
                <a:cubicBezTo>
                  <a:pt x="982752" y="832813"/>
                  <a:pt x="980869" y="835657"/>
                  <a:pt x="978727" y="839018"/>
                </a:cubicBezTo>
                <a:cubicBezTo>
                  <a:pt x="976585" y="842379"/>
                  <a:pt x="974664" y="845334"/>
                  <a:pt x="973113" y="847513"/>
                </a:cubicBezTo>
                <a:cubicBezTo>
                  <a:pt x="972194" y="848946"/>
                  <a:pt x="971016" y="850199"/>
                  <a:pt x="969642" y="851207"/>
                </a:cubicBezTo>
                <a:cubicBezTo>
                  <a:pt x="964288" y="859388"/>
                  <a:pt x="963263" y="861420"/>
                  <a:pt x="964468" y="860233"/>
                </a:cubicBezTo>
                <a:lnTo>
                  <a:pt x="964468" y="860233"/>
                </a:lnTo>
                <a:lnTo>
                  <a:pt x="964595" y="859234"/>
                </a:lnTo>
                <a:cubicBezTo>
                  <a:pt x="965370" y="857852"/>
                  <a:pt x="966965" y="855299"/>
                  <a:pt x="969642" y="851208"/>
                </a:cubicBezTo>
                <a:cubicBezTo>
                  <a:pt x="971016" y="850200"/>
                  <a:pt x="972194" y="848947"/>
                  <a:pt x="973113" y="847514"/>
                </a:cubicBezTo>
                <a:cubicBezTo>
                  <a:pt x="974664" y="845335"/>
                  <a:pt x="976585" y="842380"/>
                  <a:pt x="978727" y="839019"/>
                </a:cubicBezTo>
                <a:cubicBezTo>
                  <a:pt x="980869" y="835658"/>
                  <a:pt x="982752" y="832814"/>
                  <a:pt x="984487" y="830228"/>
                </a:cubicBezTo>
                <a:cubicBezTo>
                  <a:pt x="986223" y="827642"/>
                  <a:pt x="987589" y="825204"/>
                  <a:pt x="988919" y="823210"/>
                </a:cubicBezTo>
                <a:lnTo>
                  <a:pt x="995157" y="814903"/>
                </a:lnTo>
                <a:close/>
                <a:moveTo>
                  <a:pt x="124163" y="808619"/>
                </a:moveTo>
                <a:cubicBezTo>
                  <a:pt x="128225" y="816339"/>
                  <a:pt x="132472" y="824834"/>
                  <a:pt x="135611" y="831114"/>
                </a:cubicBezTo>
                <a:cubicBezTo>
                  <a:pt x="138934" y="837282"/>
                  <a:pt x="140891" y="841493"/>
                  <a:pt x="139599" y="841234"/>
                </a:cubicBezTo>
                <a:lnTo>
                  <a:pt x="133838" y="830744"/>
                </a:lnTo>
                <a:lnTo>
                  <a:pt x="128557" y="819958"/>
                </a:lnTo>
                <a:close/>
                <a:moveTo>
                  <a:pt x="1114490" y="799642"/>
                </a:moveTo>
                <a:lnTo>
                  <a:pt x="1113259" y="806403"/>
                </a:lnTo>
                <a:lnTo>
                  <a:pt x="1106993" y="820404"/>
                </a:lnTo>
                <a:close/>
                <a:moveTo>
                  <a:pt x="141704" y="768727"/>
                </a:moveTo>
                <a:lnTo>
                  <a:pt x="141741" y="768764"/>
                </a:lnTo>
                <a:lnTo>
                  <a:pt x="142443" y="770795"/>
                </a:lnTo>
                <a:close/>
                <a:moveTo>
                  <a:pt x="144031" y="761895"/>
                </a:moveTo>
                <a:cubicBezTo>
                  <a:pt x="145312" y="765854"/>
                  <a:pt x="146819" y="769740"/>
                  <a:pt x="148536" y="773530"/>
                </a:cubicBezTo>
                <a:cubicBezTo>
                  <a:pt x="146823" y="769748"/>
                  <a:pt x="145319" y="765876"/>
                  <a:pt x="144031" y="761932"/>
                </a:cubicBezTo>
                <a:close/>
                <a:moveTo>
                  <a:pt x="1065545" y="726213"/>
                </a:moveTo>
                <a:cubicBezTo>
                  <a:pt x="1064844" y="726915"/>
                  <a:pt x="1064881" y="724736"/>
                  <a:pt x="1062517" y="732788"/>
                </a:cubicBezTo>
                <a:cubicBezTo>
                  <a:pt x="1064696" y="724736"/>
                  <a:pt x="1064659" y="726915"/>
                  <a:pt x="1065545" y="726213"/>
                </a:cubicBezTo>
                <a:close/>
                <a:moveTo>
                  <a:pt x="86311" y="720746"/>
                </a:moveTo>
                <a:cubicBezTo>
                  <a:pt x="88878" y="725156"/>
                  <a:pt x="90839" y="729888"/>
                  <a:pt x="92146" y="734819"/>
                </a:cubicBezTo>
                <a:cubicBezTo>
                  <a:pt x="93291" y="738550"/>
                  <a:pt x="94879" y="742686"/>
                  <a:pt x="96467" y="747119"/>
                </a:cubicBezTo>
                <a:cubicBezTo>
                  <a:pt x="98055" y="751551"/>
                  <a:pt x="99716" y="756169"/>
                  <a:pt x="101415" y="760823"/>
                </a:cubicBezTo>
                <a:cubicBezTo>
                  <a:pt x="104037" y="767878"/>
                  <a:pt x="107176" y="776004"/>
                  <a:pt x="109983" y="782061"/>
                </a:cubicBezTo>
                <a:cubicBezTo>
                  <a:pt x="111866" y="787269"/>
                  <a:pt x="114820" y="791997"/>
                  <a:pt x="116630" y="797279"/>
                </a:cubicBezTo>
                <a:cubicBezTo>
                  <a:pt x="118439" y="802561"/>
                  <a:pt x="119326" y="806624"/>
                  <a:pt x="121578" y="812239"/>
                </a:cubicBezTo>
                <a:cubicBezTo>
                  <a:pt x="122723" y="814898"/>
                  <a:pt x="124126" y="818260"/>
                  <a:pt x="126046" y="822286"/>
                </a:cubicBezTo>
                <a:cubicBezTo>
                  <a:pt x="127007" y="824317"/>
                  <a:pt x="128078" y="826497"/>
                  <a:pt x="129296" y="828971"/>
                </a:cubicBezTo>
                <a:cubicBezTo>
                  <a:pt x="130603" y="831719"/>
                  <a:pt x="132058" y="834394"/>
                  <a:pt x="133654" y="836987"/>
                </a:cubicBezTo>
                <a:cubicBezTo>
                  <a:pt x="137347" y="844263"/>
                  <a:pt x="139932" y="850358"/>
                  <a:pt x="143366" y="856933"/>
                </a:cubicBezTo>
                <a:cubicBezTo>
                  <a:pt x="145139" y="860220"/>
                  <a:pt x="146948" y="863618"/>
                  <a:pt x="149238" y="867460"/>
                </a:cubicBezTo>
                <a:cubicBezTo>
                  <a:pt x="151527" y="871301"/>
                  <a:pt x="153854" y="875696"/>
                  <a:pt x="157214" y="880424"/>
                </a:cubicBezTo>
                <a:cubicBezTo>
                  <a:pt x="155220" y="879723"/>
                  <a:pt x="167997" y="898597"/>
                  <a:pt x="165745" y="897563"/>
                </a:cubicBezTo>
                <a:lnTo>
                  <a:pt x="161720" y="892539"/>
                </a:lnTo>
                <a:cubicBezTo>
                  <a:pt x="140142" y="863064"/>
                  <a:pt x="122745" y="830744"/>
                  <a:pt x="110020" y="796503"/>
                </a:cubicBezTo>
                <a:cubicBezTo>
                  <a:pt x="107767" y="789707"/>
                  <a:pt x="104739" y="779882"/>
                  <a:pt x="100787" y="768801"/>
                </a:cubicBezTo>
                <a:cubicBezTo>
                  <a:pt x="100270" y="767434"/>
                  <a:pt x="99716" y="765994"/>
                  <a:pt x="99273" y="764553"/>
                </a:cubicBezTo>
                <a:cubicBezTo>
                  <a:pt x="98830" y="763113"/>
                  <a:pt x="98350" y="761598"/>
                  <a:pt x="97870" y="760121"/>
                </a:cubicBezTo>
                <a:cubicBezTo>
                  <a:pt x="96947" y="757092"/>
                  <a:pt x="95987" y="753989"/>
                  <a:pt x="94990" y="750850"/>
                </a:cubicBezTo>
                <a:lnTo>
                  <a:pt x="91962" y="741394"/>
                </a:lnTo>
                <a:cubicBezTo>
                  <a:pt x="91001" y="738106"/>
                  <a:pt x="90189" y="734782"/>
                  <a:pt x="89265" y="731421"/>
                </a:cubicBezTo>
                <a:close/>
                <a:moveTo>
                  <a:pt x="106311" y="705884"/>
                </a:moveTo>
                <a:lnTo>
                  <a:pt x="106717" y="708064"/>
                </a:lnTo>
                <a:lnTo>
                  <a:pt x="106717" y="708100"/>
                </a:lnTo>
                <a:close/>
                <a:moveTo>
                  <a:pt x="20504" y="687614"/>
                </a:moveTo>
                <a:cubicBezTo>
                  <a:pt x="21428" y="692785"/>
                  <a:pt x="22388" y="698178"/>
                  <a:pt x="23274" y="703053"/>
                </a:cubicBezTo>
                <a:cubicBezTo>
                  <a:pt x="24201" y="706946"/>
                  <a:pt x="24880" y="710895"/>
                  <a:pt x="25305" y="714873"/>
                </a:cubicBezTo>
                <a:cubicBezTo>
                  <a:pt x="25490" y="717976"/>
                  <a:pt x="26191" y="722260"/>
                  <a:pt x="26893" y="727395"/>
                </a:cubicBezTo>
                <a:cubicBezTo>
                  <a:pt x="27595" y="732529"/>
                  <a:pt x="29146" y="738328"/>
                  <a:pt x="30586" y="744644"/>
                </a:cubicBezTo>
                <a:cubicBezTo>
                  <a:pt x="33245" y="757277"/>
                  <a:pt x="37971" y="771276"/>
                  <a:pt x="41664" y="784130"/>
                </a:cubicBezTo>
                <a:cubicBezTo>
                  <a:pt x="39223" y="781289"/>
                  <a:pt x="37288" y="778054"/>
                  <a:pt x="35941" y="774563"/>
                </a:cubicBezTo>
                <a:cubicBezTo>
                  <a:pt x="37303" y="778061"/>
                  <a:pt x="39238" y="781304"/>
                  <a:pt x="41664" y="784167"/>
                </a:cubicBezTo>
                <a:cubicBezTo>
                  <a:pt x="41842" y="784780"/>
                  <a:pt x="42048" y="785386"/>
                  <a:pt x="42292" y="785977"/>
                </a:cubicBezTo>
                <a:lnTo>
                  <a:pt x="42957" y="787565"/>
                </a:lnTo>
                <a:cubicBezTo>
                  <a:pt x="44249" y="787343"/>
                  <a:pt x="43326" y="781470"/>
                  <a:pt x="55697" y="812645"/>
                </a:cubicBezTo>
                <a:lnTo>
                  <a:pt x="60720" y="822544"/>
                </a:lnTo>
                <a:lnTo>
                  <a:pt x="65527" y="831583"/>
                </a:lnTo>
                <a:lnTo>
                  <a:pt x="65547" y="831623"/>
                </a:lnTo>
                <a:lnTo>
                  <a:pt x="69002" y="838119"/>
                </a:lnTo>
                <a:lnTo>
                  <a:pt x="69023" y="838157"/>
                </a:lnTo>
                <a:lnTo>
                  <a:pt x="105071" y="905948"/>
                </a:lnTo>
                <a:cubicBezTo>
                  <a:pt x="102153" y="901774"/>
                  <a:pt x="99495" y="897120"/>
                  <a:pt x="95359" y="891764"/>
                </a:cubicBezTo>
                <a:cubicBezTo>
                  <a:pt x="91223" y="886408"/>
                  <a:pt x="87788" y="880978"/>
                  <a:pt x="84280" y="875327"/>
                </a:cubicBezTo>
                <a:cubicBezTo>
                  <a:pt x="80772" y="869676"/>
                  <a:pt x="76710" y="863914"/>
                  <a:pt x="73017" y="856526"/>
                </a:cubicBezTo>
                <a:cubicBezTo>
                  <a:pt x="72167" y="855049"/>
                  <a:pt x="71281" y="853423"/>
                  <a:pt x="70321" y="851576"/>
                </a:cubicBezTo>
                <a:cubicBezTo>
                  <a:pt x="66074" y="844189"/>
                  <a:pt x="63563" y="841234"/>
                  <a:pt x="66074" y="847883"/>
                </a:cubicBezTo>
                <a:cubicBezTo>
                  <a:pt x="75787" y="867349"/>
                  <a:pt x="79036" y="873295"/>
                  <a:pt x="79221" y="874921"/>
                </a:cubicBezTo>
                <a:cubicBezTo>
                  <a:pt x="79405" y="876546"/>
                  <a:pt x="76747" y="873775"/>
                  <a:pt x="76747" y="874921"/>
                </a:cubicBezTo>
                <a:lnTo>
                  <a:pt x="74383" y="871227"/>
                </a:lnTo>
                <a:cubicBezTo>
                  <a:pt x="73165" y="871153"/>
                  <a:pt x="70210" y="868789"/>
                  <a:pt x="66259" y="863249"/>
                </a:cubicBezTo>
                <a:lnTo>
                  <a:pt x="67182" y="866093"/>
                </a:lnTo>
                <a:lnTo>
                  <a:pt x="62012" y="859518"/>
                </a:lnTo>
                <a:lnTo>
                  <a:pt x="59316" y="856268"/>
                </a:lnTo>
                <a:lnTo>
                  <a:pt x="54331" y="849250"/>
                </a:lnTo>
                <a:cubicBezTo>
                  <a:pt x="55180" y="852426"/>
                  <a:pt x="52485" y="848843"/>
                  <a:pt x="49973" y="844817"/>
                </a:cubicBezTo>
                <a:cubicBezTo>
                  <a:pt x="47462" y="840791"/>
                  <a:pt x="44877" y="836433"/>
                  <a:pt x="45099" y="838538"/>
                </a:cubicBezTo>
                <a:cubicBezTo>
                  <a:pt x="42034" y="832347"/>
                  <a:pt x="39297" y="825998"/>
                  <a:pt x="36901" y="819515"/>
                </a:cubicBezTo>
                <a:cubicBezTo>
                  <a:pt x="36299" y="817506"/>
                  <a:pt x="35900" y="815438"/>
                  <a:pt x="35719" y="813347"/>
                </a:cubicBezTo>
                <a:lnTo>
                  <a:pt x="30290" y="799532"/>
                </a:lnTo>
                <a:lnTo>
                  <a:pt x="28112" y="792884"/>
                </a:lnTo>
                <a:cubicBezTo>
                  <a:pt x="26782" y="788525"/>
                  <a:pt x="25268" y="783539"/>
                  <a:pt x="23569" y="777739"/>
                </a:cubicBezTo>
                <a:cubicBezTo>
                  <a:pt x="21871" y="771940"/>
                  <a:pt x="19618" y="765846"/>
                  <a:pt x="17772" y="759271"/>
                </a:cubicBezTo>
                <a:lnTo>
                  <a:pt x="18141" y="759271"/>
                </a:lnTo>
                <a:cubicBezTo>
                  <a:pt x="19175" y="761414"/>
                  <a:pt x="20209" y="763519"/>
                  <a:pt x="21391" y="765587"/>
                </a:cubicBezTo>
                <a:cubicBezTo>
                  <a:pt x="23237" y="769318"/>
                  <a:pt x="27004" y="779254"/>
                  <a:pt x="27484" y="778405"/>
                </a:cubicBezTo>
                <a:cubicBezTo>
                  <a:pt x="30342" y="787218"/>
                  <a:pt x="33721" y="795850"/>
                  <a:pt x="37602" y="804260"/>
                </a:cubicBezTo>
                <a:cubicBezTo>
                  <a:pt x="39382" y="808556"/>
                  <a:pt x="41583" y="812663"/>
                  <a:pt x="44176" y="816523"/>
                </a:cubicBezTo>
                <a:lnTo>
                  <a:pt x="45837" y="816154"/>
                </a:lnTo>
                <a:lnTo>
                  <a:pt x="54072" y="833404"/>
                </a:lnTo>
                <a:lnTo>
                  <a:pt x="57765" y="840422"/>
                </a:lnTo>
                <a:lnTo>
                  <a:pt x="61938" y="847292"/>
                </a:lnTo>
                <a:lnTo>
                  <a:pt x="64560" y="852205"/>
                </a:lnTo>
                <a:cubicBezTo>
                  <a:pt x="63932" y="850062"/>
                  <a:pt x="68253" y="856341"/>
                  <a:pt x="59316" y="840126"/>
                </a:cubicBezTo>
                <a:lnTo>
                  <a:pt x="53777" y="828232"/>
                </a:lnTo>
                <a:cubicBezTo>
                  <a:pt x="51484" y="823686"/>
                  <a:pt x="49656" y="818924"/>
                  <a:pt x="48311" y="814012"/>
                </a:cubicBezTo>
                <a:lnTo>
                  <a:pt x="46281" y="807769"/>
                </a:lnTo>
                <a:cubicBezTo>
                  <a:pt x="43363" y="799906"/>
                  <a:pt x="40010" y="792211"/>
                  <a:pt x="36236" y="784721"/>
                </a:cubicBezTo>
                <a:cubicBezTo>
                  <a:pt x="35017" y="780658"/>
                  <a:pt x="33282" y="775117"/>
                  <a:pt x="31324" y="769577"/>
                </a:cubicBezTo>
                <a:cubicBezTo>
                  <a:pt x="30069" y="765255"/>
                  <a:pt x="28629" y="761044"/>
                  <a:pt x="27631" y="756686"/>
                </a:cubicBezTo>
                <a:lnTo>
                  <a:pt x="23939" y="743610"/>
                </a:lnTo>
                <a:cubicBezTo>
                  <a:pt x="24016" y="743296"/>
                  <a:pt x="24016" y="742964"/>
                  <a:pt x="23939" y="742650"/>
                </a:cubicBezTo>
                <a:cubicBezTo>
                  <a:pt x="20024" y="728429"/>
                  <a:pt x="20726" y="726730"/>
                  <a:pt x="22314" y="731569"/>
                </a:cubicBezTo>
                <a:cubicBezTo>
                  <a:pt x="26044" y="740840"/>
                  <a:pt x="26819" y="740360"/>
                  <a:pt x="25785" y="734376"/>
                </a:cubicBezTo>
                <a:cubicBezTo>
                  <a:pt x="24751" y="728392"/>
                  <a:pt x="22757" y="716609"/>
                  <a:pt x="20172" y="703312"/>
                </a:cubicBezTo>
                <a:cubicBezTo>
                  <a:pt x="19618" y="699803"/>
                  <a:pt x="19581" y="697734"/>
                  <a:pt x="19286" y="695001"/>
                </a:cubicBezTo>
                <a:cubicBezTo>
                  <a:pt x="23459" y="712361"/>
                  <a:pt x="19138" y="685065"/>
                  <a:pt x="20504" y="687614"/>
                </a:cubicBezTo>
                <a:close/>
                <a:moveTo>
                  <a:pt x="24278" y="687210"/>
                </a:moveTo>
                <a:lnTo>
                  <a:pt x="26930" y="700874"/>
                </a:lnTo>
                <a:cubicBezTo>
                  <a:pt x="28444" y="707153"/>
                  <a:pt x="29995" y="712694"/>
                  <a:pt x="31509" y="718234"/>
                </a:cubicBezTo>
                <a:cubicBezTo>
                  <a:pt x="34316" y="729316"/>
                  <a:pt x="38009" y="739399"/>
                  <a:pt x="41701" y="750776"/>
                </a:cubicBezTo>
                <a:cubicBezTo>
                  <a:pt x="42784" y="755308"/>
                  <a:pt x="44128" y="759770"/>
                  <a:pt x="45727" y="764147"/>
                </a:cubicBezTo>
                <a:cubicBezTo>
                  <a:pt x="47093" y="767989"/>
                  <a:pt x="48386" y="771350"/>
                  <a:pt x="49678" y="774600"/>
                </a:cubicBezTo>
                <a:cubicBezTo>
                  <a:pt x="52116" y="781175"/>
                  <a:pt x="55033" y="787085"/>
                  <a:pt x="58245" y="795396"/>
                </a:cubicBezTo>
                <a:lnTo>
                  <a:pt x="62456" y="807215"/>
                </a:lnTo>
                <a:lnTo>
                  <a:pt x="62456" y="807326"/>
                </a:lnTo>
                <a:lnTo>
                  <a:pt x="62456" y="808065"/>
                </a:lnTo>
                <a:cubicBezTo>
                  <a:pt x="54516" y="791702"/>
                  <a:pt x="65964" y="825684"/>
                  <a:pt x="52374" y="794509"/>
                </a:cubicBezTo>
                <a:cubicBezTo>
                  <a:pt x="56920" y="806776"/>
                  <a:pt x="62212" y="818754"/>
                  <a:pt x="68216" y="830375"/>
                </a:cubicBezTo>
                <a:cubicBezTo>
                  <a:pt x="69472" y="833071"/>
                  <a:pt x="70912" y="835805"/>
                  <a:pt x="72426" y="838612"/>
                </a:cubicBezTo>
                <a:lnTo>
                  <a:pt x="77005" y="847181"/>
                </a:lnTo>
                <a:cubicBezTo>
                  <a:pt x="80070" y="852943"/>
                  <a:pt x="83098" y="858927"/>
                  <a:pt x="86533" y="864468"/>
                </a:cubicBezTo>
                <a:lnTo>
                  <a:pt x="84945" y="864283"/>
                </a:lnTo>
                <a:cubicBezTo>
                  <a:pt x="83172" y="861919"/>
                  <a:pt x="81178" y="859481"/>
                  <a:pt x="79480" y="856895"/>
                </a:cubicBezTo>
                <a:lnTo>
                  <a:pt x="69023" y="838157"/>
                </a:lnTo>
                <a:lnTo>
                  <a:pt x="65527" y="831583"/>
                </a:lnTo>
                <a:lnTo>
                  <a:pt x="60904" y="822471"/>
                </a:lnTo>
                <a:cubicBezTo>
                  <a:pt x="49914" y="796428"/>
                  <a:pt x="40915" y="769631"/>
                  <a:pt x="33965" y="742312"/>
                </a:cubicBezTo>
                <a:close/>
                <a:moveTo>
                  <a:pt x="128224" y="685472"/>
                </a:moveTo>
                <a:cubicBezTo>
                  <a:pt x="127966" y="686987"/>
                  <a:pt x="130071" y="698548"/>
                  <a:pt x="128631" y="695445"/>
                </a:cubicBezTo>
                <a:cubicBezTo>
                  <a:pt x="130034" y="698511"/>
                  <a:pt x="127929" y="686987"/>
                  <a:pt x="128224" y="685472"/>
                </a:cubicBezTo>
                <a:close/>
                <a:moveTo>
                  <a:pt x="122746" y="684396"/>
                </a:moveTo>
                <a:cubicBezTo>
                  <a:pt x="123000" y="684483"/>
                  <a:pt x="123868" y="687318"/>
                  <a:pt x="125419" y="693043"/>
                </a:cubicBezTo>
                <a:cubicBezTo>
                  <a:pt x="126416" y="696700"/>
                  <a:pt x="127413" y="699729"/>
                  <a:pt x="128262" y="702167"/>
                </a:cubicBezTo>
                <a:cubicBezTo>
                  <a:pt x="130367" y="708077"/>
                  <a:pt x="130478" y="703275"/>
                  <a:pt x="133765" y="714171"/>
                </a:cubicBezTo>
                <a:cubicBezTo>
                  <a:pt x="134987" y="717122"/>
                  <a:pt x="135640" y="720284"/>
                  <a:pt x="135685" y="723479"/>
                </a:cubicBezTo>
                <a:cubicBezTo>
                  <a:pt x="135637" y="724480"/>
                  <a:pt x="135711" y="725485"/>
                  <a:pt x="135906" y="726471"/>
                </a:cubicBezTo>
                <a:cubicBezTo>
                  <a:pt x="136501" y="728998"/>
                  <a:pt x="137243" y="731491"/>
                  <a:pt x="138122" y="733933"/>
                </a:cubicBezTo>
                <a:lnTo>
                  <a:pt x="141335" y="745789"/>
                </a:lnTo>
                <a:lnTo>
                  <a:pt x="140412" y="745789"/>
                </a:lnTo>
                <a:cubicBezTo>
                  <a:pt x="139692" y="745678"/>
                  <a:pt x="136354" y="735948"/>
                  <a:pt x="134481" y="731666"/>
                </a:cubicBezTo>
                <a:lnTo>
                  <a:pt x="133401" y="729996"/>
                </a:lnTo>
                <a:lnTo>
                  <a:pt x="137166" y="741237"/>
                </a:lnTo>
                <a:cubicBezTo>
                  <a:pt x="138390" y="744986"/>
                  <a:pt x="139414" y="748338"/>
                  <a:pt x="139857" y="750443"/>
                </a:cubicBezTo>
                <a:cubicBezTo>
                  <a:pt x="139414" y="748338"/>
                  <a:pt x="138353" y="744986"/>
                  <a:pt x="137111" y="741237"/>
                </a:cubicBezTo>
                <a:lnTo>
                  <a:pt x="133398" y="729991"/>
                </a:lnTo>
                <a:lnTo>
                  <a:pt x="133248" y="729759"/>
                </a:lnTo>
                <a:cubicBezTo>
                  <a:pt x="132435" y="727801"/>
                  <a:pt x="131807" y="725770"/>
                  <a:pt x="131106" y="723775"/>
                </a:cubicBezTo>
                <a:cubicBezTo>
                  <a:pt x="130208" y="720384"/>
                  <a:pt x="129034" y="717075"/>
                  <a:pt x="127598" y="713876"/>
                </a:cubicBezTo>
                <a:cubicBezTo>
                  <a:pt x="126674" y="710330"/>
                  <a:pt x="125530" y="707006"/>
                  <a:pt x="124791" y="703312"/>
                </a:cubicBezTo>
                <a:cubicBezTo>
                  <a:pt x="124665" y="699600"/>
                  <a:pt x="124322" y="695902"/>
                  <a:pt x="123757" y="692231"/>
                </a:cubicBezTo>
                <a:cubicBezTo>
                  <a:pt x="122852" y="686967"/>
                  <a:pt x="122492" y="684308"/>
                  <a:pt x="122746" y="684396"/>
                </a:cubicBezTo>
                <a:close/>
                <a:moveTo>
                  <a:pt x="92441" y="675055"/>
                </a:moveTo>
                <a:cubicBezTo>
                  <a:pt x="93253" y="679229"/>
                  <a:pt x="93991" y="682886"/>
                  <a:pt x="94878" y="686358"/>
                </a:cubicBezTo>
                <a:cubicBezTo>
                  <a:pt x="95764" y="689830"/>
                  <a:pt x="96835" y="693080"/>
                  <a:pt x="97795" y="696478"/>
                </a:cubicBezTo>
                <a:cubicBezTo>
                  <a:pt x="99826" y="703275"/>
                  <a:pt x="101525" y="710662"/>
                  <a:pt x="104479" y="720857"/>
                </a:cubicBezTo>
                <a:cubicBezTo>
                  <a:pt x="103962" y="720709"/>
                  <a:pt x="103740" y="722039"/>
                  <a:pt x="102781" y="720044"/>
                </a:cubicBezTo>
                <a:cubicBezTo>
                  <a:pt x="101820" y="718049"/>
                  <a:pt x="101340" y="718234"/>
                  <a:pt x="100638" y="717274"/>
                </a:cubicBezTo>
                <a:cubicBezTo>
                  <a:pt x="98936" y="714312"/>
                  <a:pt x="97810" y="711054"/>
                  <a:pt x="97315" y="707670"/>
                </a:cubicBezTo>
                <a:cubicBezTo>
                  <a:pt x="95506" y="699913"/>
                  <a:pt x="93881" y="692600"/>
                  <a:pt x="92995" y="686764"/>
                </a:cubicBezTo>
                <a:cubicBezTo>
                  <a:pt x="92322" y="682900"/>
                  <a:pt x="92134" y="678967"/>
                  <a:pt x="92441" y="675055"/>
                </a:cubicBezTo>
                <a:close/>
                <a:moveTo>
                  <a:pt x="1070555" y="672634"/>
                </a:moveTo>
                <a:lnTo>
                  <a:pt x="1070249" y="673245"/>
                </a:lnTo>
                <a:lnTo>
                  <a:pt x="1069597" y="673420"/>
                </a:lnTo>
                <a:close/>
                <a:moveTo>
                  <a:pt x="148015" y="671756"/>
                </a:moveTo>
                <a:cubicBezTo>
                  <a:pt x="147155" y="671153"/>
                  <a:pt x="147557" y="678093"/>
                  <a:pt x="147833" y="681667"/>
                </a:cubicBezTo>
                <a:cubicBezTo>
                  <a:pt x="148251" y="686989"/>
                  <a:pt x="149240" y="692253"/>
                  <a:pt x="150788" y="697365"/>
                </a:cubicBezTo>
                <a:cubicBezTo>
                  <a:pt x="152283" y="701815"/>
                  <a:pt x="153834" y="706035"/>
                  <a:pt x="154850" y="708095"/>
                </a:cubicBezTo>
                <a:lnTo>
                  <a:pt x="154850" y="708093"/>
                </a:lnTo>
                <a:lnTo>
                  <a:pt x="150789" y="697365"/>
                </a:lnTo>
                <a:cubicBezTo>
                  <a:pt x="149241" y="692253"/>
                  <a:pt x="148252" y="686989"/>
                  <a:pt x="147834" y="681667"/>
                </a:cubicBezTo>
                <a:cubicBezTo>
                  <a:pt x="147696" y="679880"/>
                  <a:pt x="147526" y="677251"/>
                  <a:pt x="147499" y="675145"/>
                </a:cubicBezTo>
                <a:lnTo>
                  <a:pt x="148016" y="671758"/>
                </a:lnTo>
                <a:close/>
                <a:moveTo>
                  <a:pt x="1069214" y="670768"/>
                </a:moveTo>
                <a:lnTo>
                  <a:pt x="1069507" y="673445"/>
                </a:lnTo>
                <a:lnTo>
                  <a:pt x="1069434" y="673465"/>
                </a:lnTo>
                <a:close/>
                <a:moveTo>
                  <a:pt x="35695" y="668808"/>
                </a:moveTo>
                <a:lnTo>
                  <a:pt x="35807" y="669044"/>
                </a:lnTo>
                <a:lnTo>
                  <a:pt x="35797" y="669137"/>
                </a:lnTo>
                <a:close/>
                <a:moveTo>
                  <a:pt x="123816" y="668393"/>
                </a:moveTo>
                <a:lnTo>
                  <a:pt x="124185" y="669538"/>
                </a:lnTo>
                <a:lnTo>
                  <a:pt x="124185" y="669575"/>
                </a:lnTo>
                <a:close/>
                <a:moveTo>
                  <a:pt x="1072711" y="668332"/>
                </a:moveTo>
                <a:cubicBezTo>
                  <a:pt x="1072074" y="669745"/>
                  <a:pt x="1071421" y="671314"/>
                  <a:pt x="1070854" y="672390"/>
                </a:cubicBezTo>
                <a:lnTo>
                  <a:pt x="1070556" y="672634"/>
                </a:lnTo>
                <a:close/>
                <a:moveTo>
                  <a:pt x="36347" y="664455"/>
                </a:moveTo>
                <a:cubicBezTo>
                  <a:pt x="36328" y="667484"/>
                  <a:pt x="36217" y="669229"/>
                  <a:pt x="35853" y="669137"/>
                </a:cubicBezTo>
                <a:lnTo>
                  <a:pt x="35808" y="669044"/>
                </a:lnTo>
                <a:close/>
                <a:moveTo>
                  <a:pt x="33835" y="662793"/>
                </a:moveTo>
                <a:lnTo>
                  <a:pt x="35695" y="668808"/>
                </a:lnTo>
                <a:lnTo>
                  <a:pt x="35094" y="667551"/>
                </a:lnTo>
                <a:cubicBezTo>
                  <a:pt x="34765" y="666517"/>
                  <a:pt x="34352" y="664954"/>
                  <a:pt x="33835" y="662793"/>
                </a:cubicBezTo>
                <a:close/>
                <a:moveTo>
                  <a:pt x="1076329" y="659764"/>
                </a:moveTo>
                <a:lnTo>
                  <a:pt x="1074445" y="666819"/>
                </a:lnTo>
                <a:cubicBezTo>
                  <a:pt x="1073079" y="675831"/>
                  <a:pt x="1072340" y="683478"/>
                  <a:pt x="1071565" y="689461"/>
                </a:cubicBezTo>
                <a:cubicBezTo>
                  <a:pt x="1072340" y="683478"/>
                  <a:pt x="1073079" y="675831"/>
                  <a:pt x="1074445" y="666782"/>
                </a:cubicBezTo>
                <a:cubicBezTo>
                  <a:pt x="1075295" y="663458"/>
                  <a:pt x="1075885" y="661389"/>
                  <a:pt x="1076329" y="659764"/>
                </a:cubicBezTo>
                <a:close/>
                <a:moveTo>
                  <a:pt x="19323" y="659024"/>
                </a:moveTo>
                <a:lnTo>
                  <a:pt x="24278" y="687210"/>
                </a:lnTo>
                <a:lnTo>
                  <a:pt x="23016" y="680707"/>
                </a:lnTo>
                <a:cubicBezTo>
                  <a:pt x="21686" y="673393"/>
                  <a:pt x="20357" y="665932"/>
                  <a:pt x="19323" y="659024"/>
                </a:cubicBezTo>
                <a:close/>
                <a:moveTo>
                  <a:pt x="35534" y="647095"/>
                </a:moveTo>
                <a:lnTo>
                  <a:pt x="35903" y="651121"/>
                </a:lnTo>
                <a:cubicBezTo>
                  <a:pt x="36273" y="654223"/>
                  <a:pt x="36642" y="657142"/>
                  <a:pt x="37011" y="659986"/>
                </a:cubicBezTo>
                <a:cubicBezTo>
                  <a:pt x="36642" y="657142"/>
                  <a:pt x="36273" y="654223"/>
                  <a:pt x="35903" y="651158"/>
                </a:cubicBezTo>
                <a:cubicBezTo>
                  <a:pt x="35903" y="649865"/>
                  <a:pt x="35903" y="648462"/>
                  <a:pt x="35534" y="647095"/>
                </a:cubicBezTo>
                <a:close/>
                <a:moveTo>
                  <a:pt x="47314" y="643238"/>
                </a:moveTo>
                <a:lnTo>
                  <a:pt x="48029" y="654869"/>
                </a:lnTo>
                <a:cubicBezTo>
                  <a:pt x="48163" y="658609"/>
                  <a:pt x="48403" y="662441"/>
                  <a:pt x="49418" y="667668"/>
                </a:cubicBezTo>
                <a:cubicBezTo>
                  <a:pt x="48403" y="662460"/>
                  <a:pt x="48163" y="658637"/>
                  <a:pt x="48029" y="654897"/>
                </a:cubicBezTo>
                <a:close/>
                <a:moveTo>
                  <a:pt x="6361" y="641738"/>
                </a:moveTo>
                <a:cubicBezTo>
                  <a:pt x="8972" y="656679"/>
                  <a:pt x="10674" y="671764"/>
                  <a:pt x="11457" y="686912"/>
                </a:cubicBezTo>
                <a:cubicBezTo>
                  <a:pt x="11328" y="690509"/>
                  <a:pt x="11390" y="694107"/>
                  <a:pt x="11641" y="697697"/>
                </a:cubicBezTo>
                <a:cubicBezTo>
                  <a:pt x="11826" y="700024"/>
                  <a:pt x="11863" y="702684"/>
                  <a:pt x="12343" y="705860"/>
                </a:cubicBezTo>
                <a:cubicBezTo>
                  <a:pt x="12823" y="709037"/>
                  <a:pt x="13451" y="712656"/>
                  <a:pt x="14227" y="716941"/>
                </a:cubicBezTo>
                <a:cubicBezTo>
                  <a:pt x="13931" y="717754"/>
                  <a:pt x="13303" y="716535"/>
                  <a:pt x="12343" y="713247"/>
                </a:cubicBezTo>
                <a:cubicBezTo>
                  <a:pt x="10762" y="707966"/>
                  <a:pt x="9529" y="702588"/>
                  <a:pt x="8650" y="697143"/>
                </a:cubicBezTo>
                <a:lnTo>
                  <a:pt x="7542" y="683255"/>
                </a:lnTo>
                <a:lnTo>
                  <a:pt x="7025" y="676348"/>
                </a:lnTo>
                <a:cubicBezTo>
                  <a:pt x="6767" y="674021"/>
                  <a:pt x="6767" y="671694"/>
                  <a:pt x="6767" y="669404"/>
                </a:cubicBezTo>
                <a:lnTo>
                  <a:pt x="6361" y="655552"/>
                </a:lnTo>
                <a:cubicBezTo>
                  <a:pt x="6361" y="650935"/>
                  <a:pt x="6176" y="646355"/>
                  <a:pt x="6361" y="641738"/>
                </a:cubicBezTo>
                <a:close/>
                <a:moveTo>
                  <a:pt x="118919" y="619318"/>
                </a:moveTo>
                <a:lnTo>
                  <a:pt x="119898" y="622596"/>
                </a:lnTo>
                <a:lnTo>
                  <a:pt x="120839" y="622198"/>
                </a:lnTo>
                <a:cubicBezTo>
                  <a:pt x="120525" y="622919"/>
                  <a:pt x="120220" y="623085"/>
                  <a:pt x="119906" y="622628"/>
                </a:cubicBezTo>
                <a:lnTo>
                  <a:pt x="119897" y="622597"/>
                </a:lnTo>
                <a:lnTo>
                  <a:pt x="119824" y="622629"/>
                </a:lnTo>
                <a:cubicBezTo>
                  <a:pt x="119510" y="622172"/>
                  <a:pt x="119215" y="621091"/>
                  <a:pt x="118919" y="619318"/>
                </a:cubicBezTo>
                <a:close/>
                <a:moveTo>
                  <a:pt x="85521" y="616977"/>
                </a:moveTo>
                <a:lnTo>
                  <a:pt x="86408" y="628575"/>
                </a:lnTo>
                <a:lnTo>
                  <a:pt x="85521" y="617014"/>
                </a:lnTo>
                <a:close/>
                <a:moveTo>
                  <a:pt x="51966" y="603583"/>
                </a:moveTo>
                <a:cubicBezTo>
                  <a:pt x="52188" y="608828"/>
                  <a:pt x="52225" y="614184"/>
                  <a:pt x="52779" y="619466"/>
                </a:cubicBezTo>
                <a:cubicBezTo>
                  <a:pt x="53407" y="626336"/>
                  <a:pt x="53850" y="633281"/>
                  <a:pt x="54514" y="640298"/>
                </a:cubicBezTo>
                <a:cubicBezTo>
                  <a:pt x="53850" y="633281"/>
                  <a:pt x="53407" y="626336"/>
                  <a:pt x="52779" y="619503"/>
                </a:cubicBezTo>
                <a:cubicBezTo>
                  <a:pt x="52225" y="614147"/>
                  <a:pt x="52188" y="608791"/>
                  <a:pt x="51966" y="603583"/>
                </a:cubicBezTo>
                <a:close/>
                <a:moveTo>
                  <a:pt x="114523" y="602363"/>
                </a:moveTo>
                <a:cubicBezTo>
                  <a:pt x="115196" y="605473"/>
                  <a:pt x="115698" y="608617"/>
                  <a:pt x="116038" y="611782"/>
                </a:cubicBezTo>
                <a:cubicBezTo>
                  <a:pt x="116665" y="616178"/>
                  <a:pt x="117256" y="621903"/>
                  <a:pt x="117736" y="630251"/>
                </a:cubicBezTo>
                <a:lnTo>
                  <a:pt x="115853" y="631987"/>
                </a:lnTo>
                <a:lnTo>
                  <a:pt x="114671" y="632467"/>
                </a:lnTo>
                <a:cubicBezTo>
                  <a:pt x="113970" y="632836"/>
                  <a:pt x="113268" y="631433"/>
                  <a:pt x="112566" y="627148"/>
                </a:cubicBezTo>
                <a:cubicBezTo>
                  <a:pt x="112234" y="625006"/>
                  <a:pt x="111865" y="622088"/>
                  <a:pt x="111532" y="618394"/>
                </a:cubicBezTo>
                <a:cubicBezTo>
                  <a:pt x="111348" y="616547"/>
                  <a:pt x="110978" y="614478"/>
                  <a:pt x="110978" y="612152"/>
                </a:cubicBezTo>
                <a:cubicBezTo>
                  <a:pt x="110978" y="609825"/>
                  <a:pt x="110978" y="607276"/>
                  <a:pt x="110978" y="604469"/>
                </a:cubicBezTo>
                <a:cubicBezTo>
                  <a:pt x="111052" y="603988"/>
                  <a:pt x="111237" y="603545"/>
                  <a:pt x="111237" y="603102"/>
                </a:cubicBezTo>
                <a:lnTo>
                  <a:pt x="111294" y="603089"/>
                </a:lnTo>
                <a:close/>
                <a:moveTo>
                  <a:pt x="66010" y="599204"/>
                </a:moveTo>
                <a:lnTo>
                  <a:pt x="66675" y="607637"/>
                </a:lnTo>
                <a:cubicBezTo>
                  <a:pt x="67308" y="613268"/>
                  <a:pt x="67827" y="610961"/>
                  <a:pt x="68326" y="608385"/>
                </a:cubicBezTo>
                <a:cubicBezTo>
                  <a:pt x="67827" y="610989"/>
                  <a:pt x="67308" y="613281"/>
                  <a:pt x="66675" y="607642"/>
                </a:cubicBezTo>
                <a:close/>
                <a:moveTo>
                  <a:pt x="92477" y="586444"/>
                </a:moveTo>
                <a:lnTo>
                  <a:pt x="92480" y="586592"/>
                </a:lnTo>
                <a:lnTo>
                  <a:pt x="92671" y="597867"/>
                </a:lnTo>
                <a:cubicBezTo>
                  <a:pt x="92699" y="600915"/>
                  <a:pt x="92699" y="603232"/>
                  <a:pt x="92699" y="604913"/>
                </a:cubicBezTo>
                <a:cubicBezTo>
                  <a:pt x="92699" y="603232"/>
                  <a:pt x="92680" y="600933"/>
                  <a:pt x="92643" y="597895"/>
                </a:cubicBezTo>
                <a:lnTo>
                  <a:pt x="92479" y="586592"/>
                </a:lnTo>
                <a:close/>
                <a:moveTo>
                  <a:pt x="122686" y="582972"/>
                </a:moveTo>
                <a:cubicBezTo>
                  <a:pt x="123535" y="586666"/>
                  <a:pt x="124680" y="583379"/>
                  <a:pt x="125493" y="601441"/>
                </a:cubicBezTo>
                <a:cubicBezTo>
                  <a:pt x="124532" y="583379"/>
                  <a:pt x="123535" y="586740"/>
                  <a:pt x="122686" y="582972"/>
                </a:cubicBezTo>
                <a:close/>
                <a:moveTo>
                  <a:pt x="43695" y="580756"/>
                </a:moveTo>
                <a:cubicBezTo>
                  <a:pt x="44324" y="580017"/>
                  <a:pt x="44619" y="583526"/>
                  <a:pt x="45210" y="587146"/>
                </a:cubicBezTo>
                <a:cubicBezTo>
                  <a:pt x="45800" y="590766"/>
                  <a:pt x="46428" y="594497"/>
                  <a:pt x="47019" y="594275"/>
                </a:cubicBezTo>
                <a:cubicBezTo>
                  <a:pt x="47315" y="598301"/>
                  <a:pt x="47942" y="605910"/>
                  <a:pt x="47942" y="605689"/>
                </a:cubicBezTo>
                <a:cubicBezTo>
                  <a:pt x="50047" y="603251"/>
                  <a:pt x="51894" y="631914"/>
                  <a:pt x="55919" y="652266"/>
                </a:cubicBezTo>
                <a:cubicBezTo>
                  <a:pt x="56805" y="658028"/>
                  <a:pt x="57581" y="665194"/>
                  <a:pt x="58578" y="668888"/>
                </a:cubicBezTo>
                <a:cubicBezTo>
                  <a:pt x="59907" y="676685"/>
                  <a:pt x="60757" y="684552"/>
                  <a:pt x="61126" y="692453"/>
                </a:cubicBezTo>
                <a:cubicBezTo>
                  <a:pt x="61347" y="697218"/>
                  <a:pt x="61384" y="700247"/>
                  <a:pt x="62012" y="705935"/>
                </a:cubicBezTo>
                <a:cubicBezTo>
                  <a:pt x="61237" y="703498"/>
                  <a:pt x="60350" y="698659"/>
                  <a:pt x="59759" y="698954"/>
                </a:cubicBezTo>
                <a:cubicBezTo>
                  <a:pt x="59169" y="699250"/>
                  <a:pt x="58208" y="697662"/>
                  <a:pt x="57174" y="694669"/>
                </a:cubicBezTo>
                <a:cubicBezTo>
                  <a:pt x="56214" y="691751"/>
                  <a:pt x="55106" y="687172"/>
                  <a:pt x="53851" y="681742"/>
                </a:cubicBezTo>
                <a:cubicBezTo>
                  <a:pt x="52503" y="676404"/>
                  <a:pt x="51367" y="670116"/>
                  <a:pt x="50310" y="663412"/>
                </a:cubicBezTo>
                <a:lnTo>
                  <a:pt x="47300" y="643037"/>
                </a:lnTo>
                <a:lnTo>
                  <a:pt x="47300" y="643036"/>
                </a:lnTo>
                <a:lnTo>
                  <a:pt x="47300" y="643035"/>
                </a:lnTo>
                <a:lnTo>
                  <a:pt x="47300" y="643034"/>
                </a:lnTo>
                <a:lnTo>
                  <a:pt x="47300" y="643033"/>
                </a:lnTo>
                <a:lnTo>
                  <a:pt x="47300" y="643032"/>
                </a:lnTo>
                <a:lnTo>
                  <a:pt x="47300" y="643031"/>
                </a:lnTo>
                <a:lnTo>
                  <a:pt x="47300" y="643030"/>
                </a:lnTo>
                <a:lnTo>
                  <a:pt x="47300" y="643029"/>
                </a:lnTo>
                <a:lnTo>
                  <a:pt x="47300" y="643028"/>
                </a:lnTo>
                <a:lnTo>
                  <a:pt x="47300" y="643027"/>
                </a:lnTo>
                <a:lnTo>
                  <a:pt x="47300" y="643026"/>
                </a:lnTo>
                <a:lnTo>
                  <a:pt x="47300" y="643025"/>
                </a:lnTo>
                <a:lnTo>
                  <a:pt x="47300" y="643024"/>
                </a:lnTo>
                <a:lnTo>
                  <a:pt x="47300" y="643023"/>
                </a:lnTo>
                <a:lnTo>
                  <a:pt x="47300" y="643022"/>
                </a:lnTo>
                <a:lnTo>
                  <a:pt x="47300" y="643021"/>
                </a:lnTo>
                <a:lnTo>
                  <a:pt x="47300" y="643020"/>
                </a:lnTo>
                <a:lnTo>
                  <a:pt x="47300" y="643019"/>
                </a:lnTo>
                <a:lnTo>
                  <a:pt x="47300" y="643018"/>
                </a:lnTo>
                <a:lnTo>
                  <a:pt x="47300" y="643017"/>
                </a:lnTo>
                <a:lnTo>
                  <a:pt x="47300" y="643016"/>
                </a:lnTo>
                <a:lnTo>
                  <a:pt x="47300" y="643015"/>
                </a:lnTo>
                <a:lnTo>
                  <a:pt x="47300" y="643014"/>
                </a:lnTo>
                <a:lnTo>
                  <a:pt x="47300" y="643013"/>
                </a:lnTo>
                <a:lnTo>
                  <a:pt x="47300" y="643012"/>
                </a:lnTo>
                <a:lnTo>
                  <a:pt x="47300" y="643011"/>
                </a:lnTo>
                <a:lnTo>
                  <a:pt x="47300" y="643010"/>
                </a:lnTo>
                <a:lnTo>
                  <a:pt x="47300" y="643009"/>
                </a:lnTo>
                <a:lnTo>
                  <a:pt x="47300" y="643008"/>
                </a:lnTo>
                <a:lnTo>
                  <a:pt x="47300" y="643007"/>
                </a:lnTo>
                <a:lnTo>
                  <a:pt x="47300" y="643006"/>
                </a:lnTo>
                <a:lnTo>
                  <a:pt x="47300" y="643005"/>
                </a:lnTo>
                <a:lnTo>
                  <a:pt x="47300" y="643004"/>
                </a:lnTo>
                <a:lnTo>
                  <a:pt x="47300" y="643003"/>
                </a:lnTo>
                <a:lnTo>
                  <a:pt x="47300" y="643002"/>
                </a:lnTo>
                <a:lnTo>
                  <a:pt x="47300" y="643001"/>
                </a:lnTo>
                <a:lnTo>
                  <a:pt x="47300" y="643000"/>
                </a:lnTo>
                <a:lnTo>
                  <a:pt x="47300" y="642999"/>
                </a:lnTo>
                <a:lnTo>
                  <a:pt x="47300" y="642998"/>
                </a:lnTo>
                <a:lnTo>
                  <a:pt x="47300" y="642997"/>
                </a:lnTo>
                <a:lnTo>
                  <a:pt x="47300" y="642996"/>
                </a:lnTo>
                <a:lnTo>
                  <a:pt x="47300" y="642995"/>
                </a:lnTo>
                <a:lnTo>
                  <a:pt x="47241" y="642589"/>
                </a:lnTo>
                <a:lnTo>
                  <a:pt x="44102" y="617582"/>
                </a:lnTo>
                <a:lnTo>
                  <a:pt x="44101" y="617570"/>
                </a:lnTo>
                <a:lnTo>
                  <a:pt x="43363" y="599520"/>
                </a:lnTo>
                <a:cubicBezTo>
                  <a:pt x="43363" y="593499"/>
                  <a:pt x="42994" y="587479"/>
                  <a:pt x="43363" y="581458"/>
                </a:cubicBezTo>
                <a:cubicBezTo>
                  <a:pt x="43474" y="581606"/>
                  <a:pt x="43068" y="581495"/>
                  <a:pt x="43695" y="580756"/>
                </a:cubicBezTo>
                <a:close/>
                <a:moveTo>
                  <a:pt x="17970" y="579012"/>
                </a:moveTo>
                <a:lnTo>
                  <a:pt x="18251" y="587293"/>
                </a:lnTo>
                <a:cubicBezTo>
                  <a:pt x="18879" y="606759"/>
                  <a:pt x="19839" y="616104"/>
                  <a:pt x="21020" y="614146"/>
                </a:cubicBezTo>
                <a:lnTo>
                  <a:pt x="23778" y="631892"/>
                </a:lnTo>
                <a:lnTo>
                  <a:pt x="23222" y="620449"/>
                </a:lnTo>
                <a:lnTo>
                  <a:pt x="23222" y="620412"/>
                </a:lnTo>
                <a:lnTo>
                  <a:pt x="23779" y="631895"/>
                </a:lnTo>
                <a:lnTo>
                  <a:pt x="24086" y="633870"/>
                </a:lnTo>
                <a:cubicBezTo>
                  <a:pt x="24381" y="637786"/>
                  <a:pt x="24492" y="641442"/>
                  <a:pt x="24972" y="644730"/>
                </a:cubicBezTo>
                <a:cubicBezTo>
                  <a:pt x="25452" y="648017"/>
                  <a:pt x="25895" y="651009"/>
                  <a:pt x="26338" y="653631"/>
                </a:cubicBezTo>
                <a:cubicBezTo>
                  <a:pt x="26859" y="657462"/>
                  <a:pt x="27701" y="661244"/>
                  <a:pt x="28849" y="664934"/>
                </a:cubicBezTo>
                <a:cubicBezTo>
                  <a:pt x="30511" y="670106"/>
                  <a:pt x="33428" y="681149"/>
                  <a:pt x="37121" y="696774"/>
                </a:cubicBezTo>
                <a:cubicBezTo>
                  <a:pt x="37528" y="697365"/>
                  <a:pt x="37749" y="696847"/>
                  <a:pt x="38119" y="697180"/>
                </a:cubicBezTo>
                <a:cubicBezTo>
                  <a:pt x="39020" y="698916"/>
                  <a:pt x="39677" y="700767"/>
                  <a:pt x="40076" y="702684"/>
                </a:cubicBezTo>
                <a:cubicBezTo>
                  <a:pt x="40135" y="701195"/>
                  <a:pt x="40371" y="699721"/>
                  <a:pt x="40777" y="698288"/>
                </a:cubicBezTo>
                <a:cubicBezTo>
                  <a:pt x="42107" y="696294"/>
                  <a:pt x="42919" y="694927"/>
                  <a:pt x="45431" y="702314"/>
                </a:cubicBezTo>
                <a:cubicBezTo>
                  <a:pt x="46723" y="706045"/>
                  <a:pt x="48237" y="712029"/>
                  <a:pt x="50416" y="721300"/>
                </a:cubicBezTo>
                <a:cubicBezTo>
                  <a:pt x="51413" y="725991"/>
                  <a:pt x="53074" y="731347"/>
                  <a:pt x="54773" y="737700"/>
                </a:cubicBezTo>
                <a:cubicBezTo>
                  <a:pt x="56472" y="744053"/>
                  <a:pt x="58282" y="751404"/>
                  <a:pt x="60977" y="759640"/>
                </a:cubicBezTo>
                <a:cubicBezTo>
                  <a:pt x="65187" y="773787"/>
                  <a:pt x="70675" y="787524"/>
                  <a:pt x="77374" y="800677"/>
                </a:cubicBezTo>
                <a:cubicBezTo>
                  <a:pt x="73570" y="790335"/>
                  <a:pt x="70542" y="782578"/>
                  <a:pt x="68659" y="776927"/>
                </a:cubicBezTo>
                <a:cubicBezTo>
                  <a:pt x="66775" y="771275"/>
                  <a:pt x="65852" y="767693"/>
                  <a:pt x="65446" y="765846"/>
                </a:cubicBezTo>
                <a:cubicBezTo>
                  <a:pt x="64670" y="762152"/>
                  <a:pt x="66443" y="765292"/>
                  <a:pt x="69914" y="771497"/>
                </a:cubicBezTo>
                <a:cubicBezTo>
                  <a:pt x="71576" y="775265"/>
                  <a:pt x="74124" y="780731"/>
                  <a:pt x="76672" y="786900"/>
                </a:cubicBezTo>
                <a:cubicBezTo>
                  <a:pt x="79220" y="793068"/>
                  <a:pt x="81768" y="799828"/>
                  <a:pt x="84685" y="805627"/>
                </a:cubicBezTo>
                <a:cubicBezTo>
                  <a:pt x="89006" y="815526"/>
                  <a:pt x="92884" y="824612"/>
                  <a:pt x="95136" y="826607"/>
                </a:cubicBezTo>
                <a:lnTo>
                  <a:pt x="99125" y="834733"/>
                </a:lnTo>
                <a:lnTo>
                  <a:pt x="98645" y="834142"/>
                </a:lnTo>
                <a:cubicBezTo>
                  <a:pt x="98836" y="835926"/>
                  <a:pt x="99221" y="837684"/>
                  <a:pt x="99789" y="839387"/>
                </a:cubicBezTo>
                <a:cubicBezTo>
                  <a:pt x="100971" y="842896"/>
                  <a:pt x="97943" y="839202"/>
                  <a:pt x="103778" y="850284"/>
                </a:cubicBezTo>
                <a:cubicBezTo>
                  <a:pt x="107437" y="857279"/>
                  <a:pt x="111791" y="863887"/>
                  <a:pt x="116777" y="870008"/>
                </a:cubicBezTo>
                <a:lnTo>
                  <a:pt x="116800" y="870041"/>
                </a:lnTo>
                <a:lnTo>
                  <a:pt x="138934" y="901183"/>
                </a:lnTo>
                <a:cubicBezTo>
                  <a:pt x="146541" y="911414"/>
                  <a:pt x="155182" y="922015"/>
                  <a:pt x="165855" y="935830"/>
                </a:cubicBezTo>
                <a:cubicBezTo>
                  <a:pt x="166519" y="937344"/>
                  <a:pt x="165301" y="936827"/>
                  <a:pt x="162826" y="934721"/>
                </a:cubicBezTo>
                <a:cubicBezTo>
                  <a:pt x="160352" y="932616"/>
                  <a:pt x="157103" y="928959"/>
                  <a:pt x="152967" y="924416"/>
                </a:cubicBezTo>
                <a:cubicBezTo>
                  <a:pt x="142700" y="913002"/>
                  <a:pt x="147279" y="919836"/>
                  <a:pt x="158949" y="934611"/>
                </a:cubicBezTo>
                <a:cubicBezTo>
                  <a:pt x="161977" y="939265"/>
                  <a:pt x="165264" y="943734"/>
                  <a:pt x="168439" y="948351"/>
                </a:cubicBezTo>
                <a:cubicBezTo>
                  <a:pt x="168477" y="949127"/>
                  <a:pt x="168550" y="949902"/>
                  <a:pt x="173425" y="955923"/>
                </a:cubicBezTo>
                <a:cubicBezTo>
                  <a:pt x="174053" y="959506"/>
                  <a:pt x="194474" y="980523"/>
                  <a:pt x="204149" y="990275"/>
                </a:cubicBezTo>
                <a:lnTo>
                  <a:pt x="210649" y="996923"/>
                </a:lnTo>
                <a:cubicBezTo>
                  <a:pt x="212828" y="999065"/>
                  <a:pt x="215080" y="1001134"/>
                  <a:pt x="217333" y="1003239"/>
                </a:cubicBezTo>
                <a:cubicBezTo>
                  <a:pt x="221801" y="1007450"/>
                  <a:pt x="226307" y="1011698"/>
                  <a:pt x="231071" y="1015983"/>
                </a:cubicBezTo>
                <a:cubicBezTo>
                  <a:pt x="241872" y="1025313"/>
                  <a:pt x="253257" y="1033949"/>
                  <a:pt x="265155" y="1041839"/>
                </a:cubicBezTo>
                <a:cubicBezTo>
                  <a:pt x="268590" y="1044202"/>
                  <a:pt x="271877" y="1046603"/>
                  <a:pt x="275237" y="1048672"/>
                </a:cubicBezTo>
                <a:lnTo>
                  <a:pt x="285060" y="1054693"/>
                </a:lnTo>
                <a:cubicBezTo>
                  <a:pt x="291412" y="1058534"/>
                  <a:pt x="297431" y="1061858"/>
                  <a:pt x="303524" y="1065145"/>
                </a:cubicBezTo>
                <a:cubicBezTo>
                  <a:pt x="309617" y="1068433"/>
                  <a:pt x="315711" y="1071905"/>
                  <a:pt x="321989" y="1075082"/>
                </a:cubicBezTo>
                <a:lnTo>
                  <a:pt x="340970" y="1084168"/>
                </a:lnTo>
                <a:cubicBezTo>
                  <a:pt x="348208" y="1087603"/>
                  <a:pt x="357551" y="1091186"/>
                  <a:pt x="361576" y="1093809"/>
                </a:cubicBezTo>
                <a:cubicBezTo>
                  <a:pt x="364438" y="1095652"/>
                  <a:pt x="367422" y="1097296"/>
                  <a:pt x="370513" y="1098721"/>
                </a:cubicBezTo>
                <a:cubicBezTo>
                  <a:pt x="374095" y="1100346"/>
                  <a:pt x="378046" y="1102193"/>
                  <a:pt x="382404" y="1103782"/>
                </a:cubicBezTo>
                <a:cubicBezTo>
                  <a:pt x="386762" y="1105370"/>
                  <a:pt x="391267" y="1107512"/>
                  <a:pt x="396067" y="1109063"/>
                </a:cubicBezTo>
                <a:lnTo>
                  <a:pt x="410470" y="1113939"/>
                </a:lnTo>
                <a:lnTo>
                  <a:pt x="418557" y="1116968"/>
                </a:lnTo>
                <a:cubicBezTo>
                  <a:pt x="421400" y="1117891"/>
                  <a:pt x="424318" y="1118778"/>
                  <a:pt x="427272" y="1119664"/>
                </a:cubicBezTo>
                <a:lnTo>
                  <a:pt x="445736" y="1125020"/>
                </a:lnTo>
                <a:lnTo>
                  <a:pt x="464201" y="1129490"/>
                </a:lnTo>
                <a:cubicBezTo>
                  <a:pt x="467229" y="1130192"/>
                  <a:pt x="470220" y="1131004"/>
                  <a:pt x="473137" y="1131632"/>
                </a:cubicBezTo>
                <a:lnTo>
                  <a:pt x="481668" y="1133442"/>
                </a:lnTo>
                <a:cubicBezTo>
                  <a:pt x="487687" y="1134661"/>
                  <a:pt x="493854" y="1135991"/>
                  <a:pt x="500132" y="1137136"/>
                </a:cubicBezTo>
                <a:cubicBezTo>
                  <a:pt x="506436" y="1138048"/>
                  <a:pt x="512787" y="1138934"/>
                  <a:pt x="519187" y="1139795"/>
                </a:cubicBezTo>
                <a:cubicBezTo>
                  <a:pt x="522400" y="1140164"/>
                  <a:pt x="525613" y="1140681"/>
                  <a:pt x="528862" y="1140903"/>
                </a:cubicBezTo>
                <a:lnTo>
                  <a:pt x="538649" y="1141605"/>
                </a:lnTo>
                <a:lnTo>
                  <a:pt x="558468" y="1142676"/>
                </a:lnTo>
                <a:lnTo>
                  <a:pt x="558479" y="1142676"/>
                </a:lnTo>
                <a:lnTo>
                  <a:pt x="581560" y="1143784"/>
                </a:lnTo>
                <a:cubicBezTo>
                  <a:pt x="583443" y="1144338"/>
                  <a:pt x="585289" y="1144745"/>
                  <a:pt x="587136" y="1145151"/>
                </a:cubicBezTo>
                <a:cubicBezTo>
                  <a:pt x="596294" y="1145298"/>
                  <a:pt x="605711" y="1145225"/>
                  <a:pt x="615091" y="1144597"/>
                </a:cubicBezTo>
                <a:lnTo>
                  <a:pt x="643194" y="1142159"/>
                </a:lnTo>
                <a:lnTo>
                  <a:pt x="650101" y="1140884"/>
                </a:lnTo>
                <a:lnTo>
                  <a:pt x="650394" y="1140829"/>
                </a:lnTo>
                <a:cubicBezTo>
                  <a:pt x="659811" y="1139647"/>
                  <a:pt x="669671" y="1138687"/>
                  <a:pt x="678830" y="1136840"/>
                </a:cubicBezTo>
                <a:cubicBezTo>
                  <a:pt x="687260" y="1135533"/>
                  <a:pt x="695592" y="1133630"/>
                  <a:pt x="703757" y="1131152"/>
                </a:cubicBezTo>
                <a:cubicBezTo>
                  <a:pt x="716201" y="1128308"/>
                  <a:pt x="726578" y="1125131"/>
                  <a:pt x="724178" y="1125131"/>
                </a:cubicBezTo>
                <a:cubicBezTo>
                  <a:pt x="719747" y="1125548"/>
                  <a:pt x="715352" y="1126291"/>
                  <a:pt x="711031" y="1127347"/>
                </a:cubicBezTo>
                <a:lnTo>
                  <a:pt x="700950" y="1129527"/>
                </a:lnTo>
                <a:lnTo>
                  <a:pt x="695706" y="1130709"/>
                </a:lnTo>
                <a:lnTo>
                  <a:pt x="690573" y="1131595"/>
                </a:lnTo>
                <a:lnTo>
                  <a:pt x="686880" y="1131595"/>
                </a:lnTo>
                <a:cubicBezTo>
                  <a:pt x="695078" y="1127754"/>
                  <a:pt x="697958" y="1126904"/>
                  <a:pt x="722479" y="1122508"/>
                </a:cubicBezTo>
                <a:lnTo>
                  <a:pt x="736438" y="1119184"/>
                </a:lnTo>
                <a:cubicBezTo>
                  <a:pt x="741202" y="1118187"/>
                  <a:pt x="746261" y="1117227"/>
                  <a:pt x="750693" y="1116192"/>
                </a:cubicBezTo>
                <a:cubicBezTo>
                  <a:pt x="757155" y="1114641"/>
                  <a:pt x="745744" y="1119886"/>
                  <a:pt x="767200" y="1112498"/>
                </a:cubicBezTo>
                <a:cubicBezTo>
                  <a:pt x="770154" y="1111427"/>
                  <a:pt x="773441" y="1110393"/>
                  <a:pt x="776690" y="1109137"/>
                </a:cubicBezTo>
                <a:lnTo>
                  <a:pt x="786476" y="1105222"/>
                </a:lnTo>
                <a:cubicBezTo>
                  <a:pt x="791868" y="1103139"/>
                  <a:pt x="797130" y="1100749"/>
                  <a:pt x="802245" y="1098056"/>
                </a:cubicBezTo>
                <a:lnTo>
                  <a:pt x="814173" y="1092331"/>
                </a:lnTo>
                <a:cubicBezTo>
                  <a:pt x="822161" y="1088645"/>
                  <a:pt x="829875" y="1084386"/>
                  <a:pt x="837253" y="1079588"/>
                </a:cubicBezTo>
                <a:lnTo>
                  <a:pt x="838546" y="1079625"/>
                </a:lnTo>
                <a:lnTo>
                  <a:pt x="842239" y="1078738"/>
                </a:lnTo>
                <a:cubicBezTo>
                  <a:pt x="842128" y="1079219"/>
                  <a:pt x="841832" y="1079662"/>
                  <a:pt x="843273" y="1079219"/>
                </a:cubicBezTo>
                <a:cubicBezTo>
                  <a:pt x="847143" y="1077708"/>
                  <a:pt x="850854" y="1075813"/>
                  <a:pt x="854351" y="1073567"/>
                </a:cubicBezTo>
                <a:cubicBezTo>
                  <a:pt x="860998" y="1069652"/>
                  <a:pt x="867165" y="1066586"/>
                  <a:pt x="872815" y="1063151"/>
                </a:cubicBezTo>
                <a:cubicBezTo>
                  <a:pt x="878465" y="1059716"/>
                  <a:pt x="884005" y="1056355"/>
                  <a:pt x="889877" y="1052661"/>
                </a:cubicBezTo>
                <a:lnTo>
                  <a:pt x="895342" y="1049189"/>
                </a:lnTo>
                <a:lnTo>
                  <a:pt x="900623" y="1045495"/>
                </a:lnTo>
                <a:cubicBezTo>
                  <a:pt x="906531" y="1041100"/>
                  <a:pt x="912144" y="1037110"/>
                  <a:pt x="916982" y="1034156"/>
                </a:cubicBezTo>
                <a:cubicBezTo>
                  <a:pt x="918755" y="1032789"/>
                  <a:pt x="920638" y="1031274"/>
                  <a:pt x="922447" y="1029834"/>
                </a:cubicBezTo>
                <a:cubicBezTo>
                  <a:pt x="929612" y="1024663"/>
                  <a:pt x="933858" y="1022040"/>
                  <a:pt x="938844" y="1018753"/>
                </a:cubicBezTo>
                <a:cubicBezTo>
                  <a:pt x="945856" y="1013700"/>
                  <a:pt x="952578" y="1008248"/>
                  <a:pt x="958970" y="1002427"/>
                </a:cubicBezTo>
                <a:cubicBezTo>
                  <a:pt x="963878" y="998489"/>
                  <a:pt x="968575" y="994297"/>
                  <a:pt x="973039" y="989868"/>
                </a:cubicBezTo>
                <a:lnTo>
                  <a:pt x="979133" y="984513"/>
                </a:lnTo>
                <a:cubicBezTo>
                  <a:pt x="984746" y="979452"/>
                  <a:pt x="989842" y="974724"/>
                  <a:pt x="997597" y="966857"/>
                </a:cubicBezTo>
                <a:cubicBezTo>
                  <a:pt x="998225" y="966561"/>
                  <a:pt x="998299" y="967004"/>
                  <a:pt x="999111" y="966561"/>
                </a:cubicBezTo>
                <a:cubicBezTo>
                  <a:pt x="1001238" y="965110"/>
                  <a:pt x="1003140" y="963355"/>
                  <a:pt x="1004761" y="961353"/>
                </a:cubicBezTo>
                <a:cubicBezTo>
                  <a:pt x="1004023" y="964677"/>
                  <a:pt x="1018019" y="950752"/>
                  <a:pt x="1018019" y="952931"/>
                </a:cubicBezTo>
                <a:lnTo>
                  <a:pt x="1022893" y="947612"/>
                </a:lnTo>
                <a:lnTo>
                  <a:pt x="1027214" y="942589"/>
                </a:lnTo>
                <a:cubicBezTo>
                  <a:pt x="1030131" y="939191"/>
                  <a:pt x="1033307" y="935608"/>
                  <a:pt x="1037000" y="930584"/>
                </a:cubicBezTo>
                <a:cubicBezTo>
                  <a:pt x="1039105" y="928368"/>
                  <a:pt x="1041173" y="925856"/>
                  <a:pt x="1043204" y="923197"/>
                </a:cubicBezTo>
                <a:lnTo>
                  <a:pt x="1049630" y="914997"/>
                </a:lnTo>
                <a:lnTo>
                  <a:pt x="1056313" y="906317"/>
                </a:lnTo>
                <a:cubicBezTo>
                  <a:pt x="1058492" y="903288"/>
                  <a:pt x="1060597" y="900185"/>
                  <a:pt x="1062776" y="897046"/>
                </a:cubicBezTo>
                <a:cubicBezTo>
                  <a:pt x="1071639" y="884598"/>
                  <a:pt x="1079726" y="871079"/>
                  <a:pt x="1087371" y="858742"/>
                </a:cubicBezTo>
                <a:cubicBezTo>
                  <a:pt x="1091654" y="851281"/>
                  <a:pt x="1096529" y="843487"/>
                  <a:pt x="1100628" y="834622"/>
                </a:cubicBezTo>
                <a:lnTo>
                  <a:pt x="1106992" y="820404"/>
                </a:lnTo>
                <a:lnTo>
                  <a:pt x="1099654" y="840725"/>
                </a:lnTo>
                <a:cubicBezTo>
                  <a:pt x="1072197" y="900170"/>
                  <a:pt x="1034051" y="955643"/>
                  <a:pt x="985485" y="1004163"/>
                </a:cubicBezTo>
                <a:lnTo>
                  <a:pt x="984578" y="1004501"/>
                </a:lnTo>
                <a:lnTo>
                  <a:pt x="984275" y="1005132"/>
                </a:lnTo>
                <a:cubicBezTo>
                  <a:pt x="983860" y="1005816"/>
                  <a:pt x="983453" y="1006490"/>
                  <a:pt x="983564" y="1006675"/>
                </a:cubicBezTo>
                <a:lnTo>
                  <a:pt x="987257" y="1004310"/>
                </a:lnTo>
                <a:cubicBezTo>
                  <a:pt x="982493" y="1008817"/>
                  <a:pt x="977840" y="1013434"/>
                  <a:pt x="972966" y="1017866"/>
                </a:cubicBezTo>
                <a:cubicBezTo>
                  <a:pt x="972800" y="1018494"/>
                  <a:pt x="971535" y="1019972"/>
                  <a:pt x="969213" y="1022262"/>
                </a:cubicBezTo>
                <a:lnTo>
                  <a:pt x="959162" y="1031492"/>
                </a:lnTo>
                <a:lnTo>
                  <a:pt x="959161" y="1031494"/>
                </a:lnTo>
                <a:lnTo>
                  <a:pt x="959159" y="1031496"/>
                </a:lnTo>
                <a:lnTo>
                  <a:pt x="959117" y="1031570"/>
                </a:lnTo>
                <a:lnTo>
                  <a:pt x="957419" y="1033712"/>
                </a:lnTo>
                <a:lnTo>
                  <a:pt x="959117" y="1033269"/>
                </a:lnTo>
                <a:lnTo>
                  <a:pt x="972929" y="1020784"/>
                </a:lnTo>
                <a:cubicBezTo>
                  <a:pt x="977619" y="1016721"/>
                  <a:pt x="981939" y="1012215"/>
                  <a:pt x="986445" y="1007930"/>
                </a:cubicBezTo>
                <a:cubicBezTo>
                  <a:pt x="995603" y="999546"/>
                  <a:pt x="1004060" y="990201"/>
                  <a:pt x="1012812" y="981077"/>
                </a:cubicBezTo>
                <a:cubicBezTo>
                  <a:pt x="1012036" y="980966"/>
                  <a:pt x="1013919" y="978418"/>
                  <a:pt x="1016837" y="974170"/>
                </a:cubicBezTo>
                <a:lnTo>
                  <a:pt x="1033455" y="955000"/>
                </a:lnTo>
                <a:cubicBezTo>
                  <a:pt x="1038651" y="948746"/>
                  <a:pt x="1043573" y="942921"/>
                  <a:pt x="1048226" y="937528"/>
                </a:cubicBezTo>
                <a:cubicBezTo>
                  <a:pt x="1049150" y="937060"/>
                  <a:pt x="1049958" y="936391"/>
                  <a:pt x="1050589" y="935571"/>
                </a:cubicBezTo>
                <a:cubicBezTo>
                  <a:pt x="1051771" y="934241"/>
                  <a:pt x="1053581" y="931545"/>
                  <a:pt x="1056609" y="926854"/>
                </a:cubicBezTo>
                <a:cubicBezTo>
                  <a:pt x="1065176" y="914665"/>
                  <a:pt x="1061521" y="922089"/>
                  <a:pt x="1068574" y="912079"/>
                </a:cubicBezTo>
                <a:cubicBezTo>
                  <a:pt x="1069201" y="912670"/>
                  <a:pt x="1071196" y="910897"/>
                  <a:pt x="1080576" y="896713"/>
                </a:cubicBezTo>
                <a:cubicBezTo>
                  <a:pt x="1083453" y="891878"/>
                  <a:pt x="1086662" y="887250"/>
                  <a:pt x="1090177" y="882862"/>
                </a:cubicBezTo>
                <a:lnTo>
                  <a:pt x="1090620" y="883822"/>
                </a:lnTo>
                <a:cubicBezTo>
                  <a:pt x="1088899" y="887737"/>
                  <a:pt x="1087648" y="891841"/>
                  <a:pt x="1086890" y="896049"/>
                </a:cubicBezTo>
                <a:cubicBezTo>
                  <a:pt x="1086743" y="898413"/>
                  <a:pt x="1087481" y="899299"/>
                  <a:pt x="1088515" y="899742"/>
                </a:cubicBezTo>
                <a:cubicBezTo>
                  <a:pt x="1082348" y="909087"/>
                  <a:pt x="1076439" y="918617"/>
                  <a:pt x="1069682" y="927556"/>
                </a:cubicBezTo>
                <a:lnTo>
                  <a:pt x="1064253" y="932985"/>
                </a:lnTo>
                <a:cubicBezTo>
                  <a:pt x="1060819" y="937898"/>
                  <a:pt x="1057237" y="942552"/>
                  <a:pt x="1054282" y="946578"/>
                </a:cubicBezTo>
                <a:cubicBezTo>
                  <a:pt x="1051328" y="950604"/>
                  <a:pt x="1048706" y="954039"/>
                  <a:pt x="1046897" y="956588"/>
                </a:cubicBezTo>
                <a:cubicBezTo>
                  <a:pt x="1043315" y="961611"/>
                  <a:pt x="1042945" y="962904"/>
                  <a:pt x="1048596" y="957327"/>
                </a:cubicBezTo>
                <a:cubicBezTo>
                  <a:pt x="1049260" y="957512"/>
                  <a:pt x="1048226" y="959838"/>
                  <a:pt x="1045752" y="963791"/>
                </a:cubicBezTo>
                <a:cubicBezTo>
                  <a:pt x="1042118" y="969243"/>
                  <a:pt x="1038211" y="974506"/>
                  <a:pt x="1034046" y="979563"/>
                </a:cubicBezTo>
                <a:cubicBezTo>
                  <a:pt x="1031424" y="982776"/>
                  <a:pt x="1028654" y="986285"/>
                  <a:pt x="1025478" y="989979"/>
                </a:cubicBezTo>
                <a:lnTo>
                  <a:pt x="1015101" y="1001244"/>
                </a:lnTo>
                <a:cubicBezTo>
                  <a:pt x="1007937" y="1009223"/>
                  <a:pt x="999407" y="1017128"/>
                  <a:pt x="990655" y="1025217"/>
                </a:cubicBezTo>
                <a:cubicBezTo>
                  <a:pt x="986371" y="1029427"/>
                  <a:pt x="981312" y="1033823"/>
                  <a:pt x="976695" y="1037849"/>
                </a:cubicBezTo>
                <a:cubicBezTo>
                  <a:pt x="972837" y="1041299"/>
                  <a:pt x="968808" y="1044557"/>
                  <a:pt x="964620" y="1047601"/>
                </a:cubicBezTo>
                <a:cubicBezTo>
                  <a:pt x="961629" y="1049521"/>
                  <a:pt x="961776" y="1049115"/>
                  <a:pt x="963475" y="1047231"/>
                </a:cubicBezTo>
                <a:cubicBezTo>
                  <a:pt x="965174" y="1045347"/>
                  <a:pt x="968460" y="1042282"/>
                  <a:pt x="972153" y="1038588"/>
                </a:cubicBezTo>
                <a:cubicBezTo>
                  <a:pt x="981312" y="1029649"/>
                  <a:pt x="975588" y="1033823"/>
                  <a:pt x="965543" y="1041912"/>
                </a:cubicBezTo>
                <a:lnTo>
                  <a:pt x="964066" y="1039364"/>
                </a:lnTo>
                <a:cubicBezTo>
                  <a:pt x="959815" y="1043043"/>
                  <a:pt x="955366" y="1046481"/>
                  <a:pt x="950735" y="1049669"/>
                </a:cubicBezTo>
                <a:cubicBezTo>
                  <a:pt x="947743" y="1051738"/>
                  <a:pt x="946193" y="1052661"/>
                  <a:pt x="948371" y="1050186"/>
                </a:cubicBezTo>
                <a:cubicBezTo>
                  <a:pt x="950550" y="1047711"/>
                  <a:pt x="948667" y="1048524"/>
                  <a:pt x="944974" y="1050925"/>
                </a:cubicBezTo>
                <a:cubicBezTo>
                  <a:pt x="945384" y="1050530"/>
                  <a:pt x="945753" y="1050097"/>
                  <a:pt x="946082" y="1049632"/>
                </a:cubicBezTo>
                <a:cubicBezTo>
                  <a:pt x="941817" y="1051996"/>
                  <a:pt x="937721" y="1054648"/>
                  <a:pt x="933821" y="1057574"/>
                </a:cubicBezTo>
                <a:cubicBezTo>
                  <a:pt x="924922" y="1063853"/>
                  <a:pt x="917314" y="1069910"/>
                  <a:pt x="909227" y="1075599"/>
                </a:cubicBezTo>
                <a:lnTo>
                  <a:pt x="896671" y="1084020"/>
                </a:lnTo>
                <a:cubicBezTo>
                  <a:pt x="892351" y="1086901"/>
                  <a:pt x="887845" y="1089893"/>
                  <a:pt x="882749" y="1092627"/>
                </a:cubicBezTo>
                <a:cubicBezTo>
                  <a:pt x="877661" y="1096357"/>
                  <a:pt x="872358" y="1099785"/>
                  <a:pt x="866870" y="1102895"/>
                </a:cubicBezTo>
                <a:cubicBezTo>
                  <a:pt x="859927" y="1106810"/>
                  <a:pt x="852062" y="1110726"/>
                  <a:pt x="846448" y="1113976"/>
                </a:cubicBezTo>
                <a:cubicBezTo>
                  <a:pt x="843605" y="1115454"/>
                  <a:pt x="841500" y="1116636"/>
                  <a:pt x="839727" y="1117670"/>
                </a:cubicBezTo>
                <a:lnTo>
                  <a:pt x="834927" y="1120329"/>
                </a:lnTo>
                <a:cubicBezTo>
                  <a:pt x="830761" y="1122693"/>
                  <a:pt x="826474" y="1124825"/>
                  <a:pt x="822076" y="1126719"/>
                </a:cubicBezTo>
                <a:lnTo>
                  <a:pt x="821115" y="1126424"/>
                </a:lnTo>
                <a:lnTo>
                  <a:pt x="813397" y="1129637"/>
                </a:lnTo>
                <a:lnTo>
                  <a:pt x="805495" y="1132518"/>
                </a:lnTo>
                <a:lnTo>
                  <a:pt x="789763" y="1138170"/>
                </a:lnTo>
                <a:lnTo>
                  <a:pt x="789948" y="1138170"/>
                </a:lnTo>
                <a:cubicBezTo>
                  <a:pt x="788914" y="1138576"/>
                  <a:pt x="787326" y="1139389"/>
                  <a:pt x="786846" y="1139389"/>
                </a:cubicBezTo>
                <a:cubicBezTo>
                  <a:pt x="758592" y="1147696"/>
                  <a:pt x="729935" y="1154577"/>
                  <a:pt x="700987" y="1159999"/>
                </a:cubicBezTo>
                <a:lnTo>
                  <a:pt x="693786" y="1161181"/>
                </a:lnTo>
                <a:lnTo>
                  <a:pt x="680565" y="1163582"/>
                </a:lnTo>
                <a:cubicBezTo>
                  <a:pt x="676134" y="1164432"/>
                  <a:pt x="671739" y="1165245"/>
                  <a:pt x="667271" y="1165762"/>
                </a:cubicBezTo>
                <a:cubicBezTo>
                  <a:pt x="659915" y="1167428"/>
                  <a:pt x="652448" y="1168561"/>
                  <a:pt x="644929" y="1169160"/>
                </a:cubicBezTo>
                <a:cubicBezTo>
                  <a:pt x="636620" y="1169751"/>
                  <a:pt x="628016" y="1169972"/>
                  <a:pt x="620815" y="1170859"/>
                </a:cubicBezTo>
                <a:cubicBezTo>
                  <a:pt x="618673" y="1171302"/>
                  <a:pt x="616199" y="1171819"/>
                  <a:pt x="613429" y="1172078"/>
                </a:cubicBezTo>
                <a:cubicBezTo>
                  <a:pt x="610659" y="1172337"/>
                  <a:pt x="607631" y="1172706"/>
                  <a:pt x="604344" y="1172706"/>
                </a:cubicBezTo>
                <a:cubicBezTo>
                  <a:pt x="597771" y="1172928"/>
                  <a:pt x="590053" y="1173186"/>
                  <a:pt x="581043" y="1172706"/>
                </a:cubicBezTo>
                <a:lnTo>
                  <a:pt x="556042" y="1171044"/>
                </a:lnTo>
                <a:cubicBezTo>
                  <a:pt x="547992" y="1170305"/>
                  <a:pt x="540680" y="1169197"/>
                  <a:pt x="535657" y="1168273"/>
                </a:cubicBezTo>
                <a:lnTo>
                  <a:pt x="517500" y="1165668"/>
                </a:lnTo>
                <a:lnTo>
                  <a:pt x="517784" y="1166094"/>
                </a:lnTo>
                <a:cubicBezTo>
                  <a:pt x="390502" y="1151060"/>
                  <a:pt x="273374" y="1093622"/>
                  <a:pt x="184150" y="1004950"/>
                </a:cubicBezTo>
                <a:lnTo>
                  <a:pt x="114297" y="917996"/>
                </a:lnTo>
                <a:lnTo>
                  <a:pt x="120174" y="922791"/>
                </a:lnTo>
                <a:cubicBezTo>
                  <a:pt x="119805" y="920353"/>
                  <a:pt x="127486" y="930695"/>
                  <a:pt x="130883" y="933539"/>
                </a:cubicBezTo>
                <a:lnTo>
                  <a:pt x="138897" y="943697"/>
                </a:lnTo>
                <a:cubicBezTo>
                  <a:pt x="141555" y="947095"/>
                  <a:pt x="144177" y="950530"/>
                  <a:pt x="147058" y="953744"/>
                </a:cubicBezTo>
                <a:lnTo>
                  <a:pt x="160205" y="968519"/>
                </a:lnTo>
                <a:cubicBezTo>
                  <a:pt x="163233" y="971289"/>
                  <a:pt x="166593" y="973763"/>
                  <a:pt x="169769" y="976349"/>
                </a:cubicBezTo>
                <a:cubicBezTo>
                  <a:pt x="172756" y="978418"/>
                  <a:pt x="175504" y="980808"/>
                  <a:pt x="177967" y="983478"/>
                </a:cubicBezTo>
                <a:cubicBezTo>
                  <a:pt x="179851" y="985288"/>
                  <a:pt x="181881" y="987578"/>
                  <a:pt x="184356" y="989905"/>
                </a:cubicBezTo>
                <a:lnTo>
                  <a:pt x="192443" y="997847"/>
                </a:lnTo>
                <a:cubicBezTo>
                  <a:pt x="202045" y="1007746"/>
                  <a:pt x="213899" y="1017756"/>
                  <a:pt x="214600" y="1016573"/>
                </a:cubicBezTo>
                <a:lnTo>
                  <a:pt x="206993" y="1009186"/>
                </a:lnTo>
                <a:cubicBezTo>
                  <a:pt x="206808" y="1008189"/>
                  <a:pt x="206956" y="1007487"/>
                  <a:pt x="204777" y="1004902"/>
                </a:cubicBezTo>
                <a:cubicBezTo>
                  <a:pt x="199921" y="999136"/>
                  <a:pt x="194729" y="993658"/>
                  <a:pt x="189230" y="988502"/>
                </a:cubicBezTo>
                <a:cubicBezTo>
                  <a:pt x="187015" y="986175"/>
                  <a:pt x="184947" y="983811"/>
                  <a:pt x="182915" y="981447"/>
                </a:cubicBezTo>
                <a:lnTo>
                  <a:pt x="176822" y="974539"/>
                </a:lnTo>
                <a:cubicBezTo>
                  <a:pt x="172797" y="969996"/>
                  <a:pt x="168550" y="965859"/>
                  <a:pt x="164857" y="961427"/>
                </a:cubicBezTo>
                <a:cubicBezTo>
                  <a:pt x="157176" y="952746"/>
                  <a:pt x="149495" y="944879"/>
                  <a:pt x="142405" y="936790"/>
                </a:cubicBezTo>
                <a:cubicBezTo>
                  <a:pt x="130957" y="923012"/>
                  <a:pt x="126784" y="919245"/>
                  <a:pt x="114819" y="902512"/>
                </a:cubicBezTo>
                <a:lnTo>
                  <a:pt x="106215" y="885743"/>
                </a:lnTo>
                <a:cubicBezTo>
                  <a:pt x="106547" y="885337"/>
                  <a:pt x="107360" y="885558"/>
                  <a:pt x="106990" y="884081"/>
                </a:cubicBezTo>
                <a:cubicBezTo>
                  <a:pt x="105347" y="879933"/>
                  <a:pt x="103386" y="875918"/>
                  <a:pt x="101119" y="872077"/>
                </a:cubicBezTo>
                <a:cubicBezTo>
                  <a:pt x="97057" y="864098"/>
                  <a:pt x="93031" y="857856"/>
                  <a:pt x="89671" y="852020"/>
                </a:cubicBezTo>
                <a:lnTo>
                  <a:pt x="79958" y="835213"/>
                </a:lnTo>
                <a:cubicBezTo>
                  <a:pt x="77669" y="831335"/>
                  <a:pt x="75675" y="827272"/>
                  <a:pt x="73644" y="823172"/>
                </a:cubicBezTo>
                <a:cubicBezTo>
                  <a:pt x="71613" y="819072"/>
                  <a:pt x="69545" y="815009"/>
                  <a:pt x="67514" y="810909"/>
                </a:cubicBezTo>
                <a:lnTo>
                  <a:pt x="66111" y="807954"/>
                </a:lnTo>
                <a:cubicBezTo>
                  <a:pt x="65003" y="805701"/>
                  <a:pt x="64153" y="803337"/>
                  <a:pt x="63193" y="801047"/>
                </a:cubicBezTo>
                <a:lnTo>
                  <a:pt x="58282" y="788784"/>
                </a:lnTo>
                <a:lnTo>
                  <a:pt x="55401" y="782652"/>
                </a:lnTo>
                <a:cubicBezTo>
                  <a:pt x="51756" y="772262"/>
                  <a:pt x="48348" y="762411"/>
                  <a:pt x="45172" y="753102"/>
                </a:cubicBezTo>
                <a:lnTo>
                  <a:pt x="36937" y="726360"/>
                </a:lnTo>
                <a:cubicBezTo>
                  <a:pt x="34684" y="717828"/>
                  <a:pt x="32136" y="709628"/>
                  <a:pt x="30290" y="702130"/>
                </a:cubicBezTo>
                <a:cubicBezTo>
                  <a:pt x="28443" y="694631"/>
                  <a:pt x="26560" y="687761"/>
                  <a:pt x="24935" y="680189"/>
                </a:cubicBezTo>
                <a:cubicBezTo>
                  <a:pt x="23310" y="672617"/>
                  <a:pt x="22424" y="664897"/>
                  <a:pt x="21242" y="657251"/>
                </a:cubicBezTo>
                <a:lnTo>
                  <a:pt x="19581" y="645727"/>
                </a:lnTo>
                <a:cubicBezTo>
                  <a:pt x="19100" y="641849"/>
                  <a:pt x="18805" y="638007"/>
                  <a:pt x="18399" y="634129"/>
                </a:cubicBezTo>
                <a:cubicBezTo>
                  <a:pt x="18000" y="633043"/>
                  <a:pt x="17668" y="631931"/>
                  <a:pt x="17402" y="630804"/>
                </a:cubicBezTo>
                <a:cubicBezTo>
                  <a:pt x="16933" y="621153"/>
                  <a:pt x="16700" y="611475"/>
                  <a:pt x="16700" y="601772"/>
                </a:cubicBezTo>
                <a:close/>
                <a:moveTo>
                  <a:pt x="56436" y="569305"/>
                </a:moveTo>
                <a:cubicBezTo>
                  <a:pt x="56464" y="573304"/>
                  <a:pt x="56542" y="575749"/>
                  <a:pt x="56654" y="577122"/>
                </a:cubicBezTo>
                <a:lnTo>
                  <a:pt x="57010" y="578316"/>
                </a:lnTo>
                <a:lnTo>
                  <a:pt x="57510" y="576291"/>
                </a:lnTo>
                <a:cubicBezTo>
                  <a:pt x="57695" y="575318"/>
                  <a:pt x="57884" y="574245"/>
                  <a:pt x="58060" y="573552"/>
                </a:cubicBezTo>
                <a:cubicBezTo>
                  <a:pt x="57765" y="574993"/>
                  <a:pt x="57386" y="577929"/>
                  <a:pt x="57067" y="578506"/>
                </a:cubicBezTo>
                <a:lnTo>
                  <a:pt x="57011" y="578319"/>
                </a:lnTo>
                <a:lnTo>
                  <a:pt x="56985" y="578424"/>
                </a:lnTo>
                <a:cubicBezTo>
                  <a:pt x="56667" y="579001"/>
                  <a:pt x="56436" y="577247"/>
                  <a:pt x="56436" y="569305"/>
                </a:cubicBezTo>
                <a:close/>
                <a:moveTo>
                  <a:pt x="71280" y="565943"/>
                </a:moveTo>
                <a:cubicBezTo>
                  <a:pt x="70468" y="576434"/>
                  <a:pt x="69618" y="587478"/>
                  <a:pt x="68954" y="575252"/>
                </a:cubicBezTo>
                <a:cubicBezTo>
                  <a:pt x="69618" y="587441"/>
                  <a:pt x="70468" y="576434"/>
                  <a:pt x="71280" y="565943"/>
                </a:cubicBezTo>
                <a:close/>
                <a:moveTo>
                  <a:pt x="66590" y="562472"/>
                </a:moveTo>
                <a:lnTo>
                  <a:pt x="69139" y="562472"/>
                </a:lnTo>
                <a:lnTo>
                  <a:pt x="68954" y="575252"/>
                </a:lnTo>
                <a:lnTo>
                  <a:pt x="68141" y="586518"/>
                </a:lnTo>
                <a:lnTo>
                  <a:pt x="65852" y="592760"/>
                </a:lnTo>
                <a:lnTo>
                  <a:pt x="65704" y="599150"/>
                </a:lnTo>
                <a:lnTo>
                  <a:pt x="65704" y="592834"/>
                </a:lnTo>
                <a:cubicBezTo>
                  <a:pt x="65519" y="587773"/>
                  <a:pt x="65815" y="582713"/>
                  <a:pt x="65999" y="577652"/>
                </a:cubicBezTo>
                <a:close/>
                <a:moveTo>
                  <a:pt x="28406" y="554014"/>
                </a:moveTo>
                <a:cubicBezTo>
                  <a:pt x="28812" y="554051"/>
                  <a:pt x="29182" y="554531"/>
                  <a:pt x="29182" y="560441"/>
                </a:cubicBezTo>
                <a:cubicBezTo>
                  <a:pt x="29145" y="554531"/>
                  <a:pt x="28812" y="554014"/>
                  <a:pt x="28406" y="554014"/>
                </a:cubicBezTo>
                <a:close/>
                <a:moveTo>
                  <a:pt x="31286" y="552610"/>
                </a:moveTo>
                <a:cubicBezTo>
                  <a:pt x="30326" y="558779"/>
                  <a:pt x="29846" y="563174"/>
                  <a:pt x="29182" y="560441"/>
                </a:cubicBezTo>
                <a:cubicBezTo>
                  <a:pt x="29846" y="563174"/>
                  <a:pt x="30326" y="558742"/>
                  <a:pt x="31286" y="552610"/>
                </a:cubicBezTo>
                <a:close/>
                <a:moveTo>
                  <a:pt x="1103075" y="547271"/>
                </a:moveTo>
                <a:cubicBezTo>
                  <a:pt x="1102678" y="546293"/>
                  <a:pt x="1102511" y="547438"/>
                  <a:pt x="1102511" y="549950"/>
                </a:cubicBezTo>
                <a:lnTo>
                  <a:pt x="1102511" y="549951"/>
                </a:lnTo>
                <a:lnTo>
                  <a:pt x="1103075" y="547272"/>
                </a:lnTo>
                <a:cubicBezTo>
                  <a:pt x="1103472" y="548251"/>
                  <a:pt x="1104099" y="551354"/>
                  <a:pt x="1105022" y="557338"/>
                </a:cubicBezTo>
                <a:lnTo>
                  <a:pt x="1105443" y="568908"/>
                </a:lnTo>
                <a:lnTo>
                  <a:pt x="1105443" y="568907"/>
                </a:lnTo>
                <a:cubicBezTo>
                  <a:pt x="1105401" y="565371"/>
                  <a:pt x="1105226" y="560292"/>
                  <a:pt x="1105022" y="557337"/>
                </a:cubicBezTo>
                <a:cubicBezTo>
                  <a:pt x="1104099" y="551353"/>
                  <a:pt x="1103472" y="548250"/>
                  <a:pt x="1103075" y="547271"/>
                </a:cubicBezTo>
                <a:close/>
                <a:moveTo>
                  <a:pt x="20394" y="535618"/>
                </a:moveTo>
                <a:lnTo>
                  <a:pt x="17971" y="579012"/>
                </a:lnTo>
                <a:lnTo>
                  <a:pt x="17809" y="574217"/>
                </a:lnTo>
                <a:cubicBezTo>
                  <a:pt x="18104" y="568603"/>
                  <a:pt x="18400" y="563395"/>
                  <a:pt x="18658" y="558556"/>
                </a:cubicBezTo>
                <a:cubicBezTo>
                  <a:pt x="18917" y="553717"/>
                  <a:pt x="19434" y="549063"/>
                  <a:pt x="19766" y="544705"/>
                </a:cubicBezTo>
                <a:cubicBezTo>
                  <a:pt x="20025" y="541565"/>
                  <a:pt x="20209" y="538573"/>
                  <a:pt x="20394" y="535618"/>
                </a:cubicBezTo>
                <a:close/>
                <a:moveTo>
                  <a:pt x="8797" y="525608"/>
                </a:moveTo>
                <a:cubicBezTo>
                  <a:pt x="7933" y="532619"/>
                  <a:pt x="7438" y="539674"/>
                  <a:pt x="7320" y="546736"/>
                </a:cubicBezTo>
                <a:lnTo>
                  <a:pt x="7321" y="546736"/>
                </a:lnTo>
                <a:lnTo>
                  <a:pt x="8778" y="525895"/>
                </a:lnTo>
                <a:close/>
                <a:moveTo>
                  <a:pt x="143623" y="491811"/>
                </a:moveTo>
                <a:cubicBezTo>
                  <a:pt x="141039" y="499494"/>
                  <a:pt x="141149" y="495283"/>
                  <a:pt x="140189" y="495505"/>
                </a:cubicBezTo>
                <a:cubicBezTo>
                  <a:pt x="139344" y="500311"/>
                  <a:pt x="138422" y="505476"/>
                  <a:pt x="137747" y="509721"/>
                </a:cubicBezTo>
                <a:lnTo>
                  <a:pt x="137613" y="510938"/>
                </a:lnTo>
                <a:lnTo>
                  <a:pt x="137166" y="513614"/>
                </a:lnTo>
                <a:lnTo>
                  <a:pt x="136788" y="518418"/>
                </a:lnTo>
                <a:lnTo>
                  <a:pt x="136788" y="518421"/>
                </a:lnTo>
                <a:lnTo>
                  <a:pt x="136788" y="518421"/>
                </a:lnTo>
                <a:lnTo>
                  <a:pt x="136788" y="518418"/>
                </a:lnTo>
                <a:lnTo>
                  <a:pt x="137613" y="510938"/>
                </a:lnTo>
                <a:lnTo>
                  <a:pt x="140189" y="495506"/>
                </a:lnTo>
                <a:cubicBezTo>
                  <a:pt x="140669" y="495395"/>
                  <a:pt x="140881" y="496392"/>
                  <a:pt x="141297" y="496457"/>
                </a:cubicBezTo>
                <a:lnTo>
                  <a:pt x="143623" y="491812"/>
                </a:lnTo>
                <a:close/>
                <a:moveTo>
                  <a:pt x="80793" y="490690"/>
                </a:moveTo>
                <a:lnTo>
                  <a:pt x="78023" y="508604"/>
                </a:lnTo>
                <a:lnTo>
                  <a:pt x="75291" y="526740"/>
                </a:lnTo>
                <a:lnTo>
                  <a:pt x="78023" y="508567"/>
                </a:lnTo>
                <a:close/>
                <a:moveTo>
                  <a:pt x="1091655" y="479807"/>
                </a:moveTo>
                <a:cubicBezTo>
                  <a:pt x="1091674" y="481764"/>
                  <a:pt x="1091350" y="482115"/>
                  <a:pt x="1090773" y="481284"/>
                </a:cubicBezTo>
                <a:lnTo>
                  <a:pt x="1090744" y="481216"/>
                </a:lnTo>
                <a:close/>
                <a:moveTo>
                  <a:pt x="112457" y="477516"/>
                </a:moveTo>
                <a:lnTo>
                  <a:pt x="112272" y="478218"/>
                </a:lnTo>
                <a:lnTo>
                  <a:pt x="113269" y="485606"/>
                </a:lnTo>
                <a:cubicBezTo>
                  <a:pt x="112242" y="489654"/>
                  <a:pt x="111670" y="493805"/>
                  <a:pt x="111570" y="497980"/>
                </a:cubicBezTo>
                <a:cubicBezTo>
                  <a:pt x="111242" y="502825"/>
                  <a:pt x="110551" y="507642"/>
                  <a:pt x="109502" y="512385"/>
                </a:cubicBezTo>
                <a:cubicBezTo>
                  <a:pt x="108025" y="514712"/>
                  <a:pt x="106880" y="517260"/>
                  <a:pt x="105551" y="519772"/>
                </a:cubicBezTo>
                <a:lnTo>
                  <a:pt x="104849" y="524980"/>
                </a:lnTo>
                <a:lnTo>
                  <a:pt x="104091" y="524980"/>
                </a:lnTo>
                <a:lnTo>
                  <a:pt x="104000" y="524980"/>
                </a:lnTo>
                <a:lnTo>
                  <a:pt x="104665" y="519513"/>
                </a:lnTo>
                <a:cubicBezTo>
                  <a:pt x="103631" y="514712"/>
                  <a:pt x="106954" y="501119"/>
                  <a:pt x="108764" y="490334"/>
                </a:cubicBezTo>
                <a:lnTo>
                  <a:pt x="112354" y="477871"/>
                </a:lnTo>
                <a:close/>
                <a:moveTo>
                  <a:pt x="1088367" y="475671"/>
                </a:moveTo>
                <a:lnTo>
                  <a:pt x="1090743" y="481217"/>
                </a:lnTo>
                <a:lnTo>
                  <a:pt x="1090717" y="481258"/>
                </a:lnTo>
                <a:cubicBezTo>
                  <a:pt x="1090140" y="480417"/>
                  <a:pt x="1089327" y="478404"/>
                  <a:pt x="1088367" y="475671"/>
                </a:cubicBezTo>
                <a:close/>
                <a:moveTo>
                  <a:pt x="128225" y="475301"/>
                </a:moveTo>
                <a:cubicBezTo>
                  <a:pt x="126360" y="481159"/>
                  <a:pt x="124820" y="487114"/>
                  <a:pt x="123609" y="493142"/>
                </a:cubicBezTo>
                <a:lnTo>
                  <a:pt x="123498" y="493142"/>
                </a:lnTo>
                <a:cubicBezTo>
                  <a:pt x="124746" y="487114"/>
                  <a:pt x="126323" y="481156"/>
                  <a:pt x="128225" y="475301"/>
                </a:cubicBezTo>
                <a:close/>
                <a:moveTo>
                  <a:pt x="95108" y="474246"/>
                </a:moveTo>
                <a:lnTo>
                  <a:pt x="95395" y="475633"/>
                </a:lnTo>
                <a:cubicBezTo>
                  <a:pt x="95155" y="475633"/>
                  <a:pt x="95068" y="475139"/>
                  <a:pt x="95107" y="474256"/>
                </a:cubicBezTo>
                <a:close/>
                <a:moveTo>
                  <a:pt x="95865" y="469243"/>
                </a:moveTo>
                <a:lnTo>
                  <a:pt x="95120" y="474153"/>
                </a:lnTo>
                <a:lnTo>
                  <a:pt x="95580" y="470540"/>
                </a:lnTo>
                <a:close/>
                <a:moveTo>
                  <a:pt x="157843" y="468373"/>
                </a:moveTo>
                <a:cubicBezTo>
                  <a:pt x="156968" y="469395"/>
                  <a:pt x="154822" y="475143"/>
                  <a:pt x="153631" y="478107"/>
                </a:cubicBezTo>
                <a:lnTo>
                  <a:pt x="151157" y="488708"/>
                </a:lnTo>
                <a:lnTo>
                  <a:pt x="151158" y="488707"/>
                </a:lnTo>
                <a:lnTo>
                  <a:pt x="153632" y="478107"/>
                </a:lnTo>
                <a:lnTo>
                  <a:pt x="157843" y="468374"/>
                </a:lnTo>
                <a:close/>
                <a:moveTo>
                  <a:pt x="98202" y="458605"/>
                </a:moveTo>
                <a:lnTo>
                  <a:pt x="95865" y="469243"/>
                </a:lnTo>
                <a:lnTo>
                  <a:pt x="96055" y="467992"/>
                </a:lnTo>
                <a:cubicBezTo>
                  <a:pt x="96599" y="465271"/>
                  <a:pt x="97344" y="462026"/>
                  <a:pt x="98202" y="458605"/>
                </a:cubicBezTo>
                <a:close/>
                <a:moveTo>
                  <a:pt x="109760" y="447376"/>
                </a:moveTo>
                <a:lnTo>
                  <a:pt x="109391" y="447487"/>
                </a:lnTo>
                <a:lnTo>
                  <a:pt x="109391" y="447487"/>
                </a:lnTo>
                <a:lnTo>
                  <a:pt x="109760" y="447376"/>
                </a:lnTo>
                <a:close/>
                <a:moveTo>
                  <a:pt x="109538" y="446342"/>
                </a:moveTo>
                <a:cubicBezTo>
                  <a:pt x="108431" y="449038"/>
                  <a:pt x="107360" y="452362"/>
                  <a:pt x="106178" y="456426"/>
                </a:cubicBezTo>
                <a:cubicBezTo>
                  <a:pt x="105587" y="458457"/>
                  <a:pt x="104811" y="460710"/>
                  <a:pt x="104331" y="463222"/>
                </a:cubicBezTo>
                <a:cubicBezTo>
                  <a:pt x="103851" y="465733"/>
                  <a:pt x="103334" y="468541"/>
                  <a:pt x="102743" y="471680"/>
                </a:cubicBezTo>
                <a:lnTo>
                  <a:pt x="102746" y="471670"/>
                </a:lnTo>
                <a:lnTo>
                  <a:pt x="104332" y="463222"/>
                </a:lnTo>
                <a:cubicBezTo>
                  <a:pt x="104812" y="460710"/>
                  <a:pt x="105588" y="458457"/>
                  <a:pt x="106179" y="456426"/>
                </a:cubicBezTo>
                <a:lnTo>
                  <a:pt x="109537" y="446347"/>
                </a:lnTo>
                <a:close/>
                <a:moveTo>
                  <a:pt x="19580" y="444606"/>
                </a:moveTo>
                <a:cubicBezTo>
                  <a:pt x="18989" y="447967"/>
                  <a:pt x="18075" y="452556"/>
                  <a:pt x="17157" y="457312"/>
                </a:cubicBezTo>
                <a:lnTo>
                  <a:pt x="15943" y="464098"/>
                </a:lnTo>
                <a:lnTo>
                  <a:pt x="14632" y="471126"/>
                </a:lnTo>
                <a:lnTo>
                  <a:pt x="14633" y="471126"/>
                </a:lnTo>
                <a:lnTo>
                  <a:pt x="15915" y="464252"/>
                </a:lnTo>
                <a:lnTo>
                  <a:pt x="15943" y="464098"/>
                </a:lnTo>
                <a:lnTo>
                  <a:pt x="15967" y="463968"/>
                </a:lnTo>
                <a:lnTo>
                  <a:pt x="17158" y="457312"/>
                </a:lnTo>
                <a:cubicBezTo>
                  <a:pt x="18076" y="452556"/>
                  <a:pt x="18990" y="447967"/>
                  <a:pt x="19581" y="444606"/>
                </a:cubicBezTo>
                <a:close/>
                <a:moveTo>
                  <a:pt x="1103139" y="439583"/>
                </a:moveTo>
                <a:cubicBezTo>
                  <a:pt x="1103139" y="440580"/>
                  <a:pt x="1105022" y="448854"/>
                  <a:pt x="1104911" y="450110"/>
                </a:cubicBezTo>
                <a:cubicBezTo>
                  <a:pt x="1104985" y="448817"/>
                  <a:pt x="1103139" y="440617"/>
                  <a:pt x="1103139" y="439583"/>
                </a:cubicBezTo>
                <a:close/>
                <a:moveTo>
                  <a:pt x="33031" y="429886"/>
                </a:moveTo>
                <a:lnTo>
                  <a:pt x="32136" y="432971"/>
                </a:lnTo>
                <a:lnTo>
                  <a:pt x="30936" y="432329"/>
                </a:lnTo>
                <a:lnTo>
                  <a:pt x="30936" y="432330"/>
                </a:lnTo>
                <a:cubicBezTo>
                  <a:pt x="30751" y="434440"/>
                  <a:pt x="31009" y="435040"/>
                  <a:pt x="32136" y="432972"/>
                </a:cubicBezTo>
                <a:lnTo>
                  <a:pt x="33026" y="429902"/>
                </a:lnTo>
                <a:close/>
                <a:moveTo>
                  <a:pt x="67181" y="422851"/>
                </a:moveTo>
                <a:cubicBezTo>
                  <a:pt x="63784" y="436111"/>
                  <a:pt x="62639" y="442944"/>
                  <a:pt x="63156" y="442944"/>
                </a:cubicBezTo>
                <a:cubicBezTo>
                  <a:pt x="62639" y="442833"/>
                  <a:pt x="63784" y="436111"/>
                  <a:pt x="67181" y="422851"/>
                </a:cubicBezTo>
                <a:close/>
                <a:moveTo>
                  <a:pt x="136237" y="421336"/>
                </a:moveTo>
                <a:cubicBezTo>
                  <a:pt x="135203" y="426844"/>
                  <a:pt x="133745" y="432266"/>
                  <a:pt x="131880" y="437552"/>
                </a:cubicBezTo>
                <a:cubicBezTo>
                  <a:pt x="129480" y="444459"/>
                  <a:pt x="127338" y="452474"/>
                  <a:pt x="125454" y="459492"/>
                </a:cubicBezTo>
                <a:lnTo>
                  <a:pt x="123017" y="461746"/>
                </a:lnTo>
                <a:cubicBezTo>
                  <a:pt x="122500" y="461191"/>
                  <a:pt x="121872" y="462521"/>
                  <a:pt x="121023" y="465365"/>
                </a:cubicBezTo>
                <a:cubicBezTo>
                  <a:pt x="120174" y="468210"/>
                  <a:pt x="119620" y="472272"/>
                  <a:pt x="118844" y="476446"/>
                </a:cubicBezTo>
                <a:cubicBezTo>
                  <a:pt x="115114" y="491406"/>
                  <a:pt x="113120" y="504149"/>
                  <a:pt x="114043" y="490076"/>
                </a:cubicBezTo>
                <a:cubicBezTo>
                  <a:pt x="114745" y="484757"/>
                  <a:pt x="113896" y="485607"/>
                  <a:pt x="113379" y="485127"/>
                </a:cubicBezTo>
                <a:cubicBezTo>
                  <a:pt x="114117" y="481396"/>
                  <a:pt x="114856" y="477591"/>
                  <a:pt x="115705" y="473639"/>
                </a:cubicBezTo>
                <a:cubicBezTo>
                  <a:pt x="116492" y="469509"/>
                  <a:pt x="117515" y="465428"/>
                  <a:pt x="118770" y="461413"/>
                </a:cubicBezTo>
                <a:lnTo>
                  <a:pt x="118778" y="461415"/>
                </a:lnTo>
                <a:lnTo>
                  <a:pt x="119545" y="461559"/>
                </a:lnTo>
                <a:cubicBezTo>
                  <a:pt x="120630" y="460332"/>
                  <a:pt x="122583" y="455263"/>
                  <a:pt x="124826" y="448781"/>
                </a:cubicBezTo>
                <a:cubicBezTo>
                  <a:pt x="126341" y="444385"/>
                  <a:pt x="128187" y="439583"/>
                  <a:pt x="130034" y="434892"/>
                </a:cubicBezTo>
                <a:cubicBezTo>
                  <a:pt x="131880" y="430201"/>
                  <a:pt x="133616" y="425769"/>
                  <a:pt x="135203" y="422075"/>
                </a:cubicBezTo>
                <a:close/>
                <a:moveTo>
                  <a:pt x="120645" y="419706"/>
                </a:moveTo>
                <a:cubicBezTo>
                  <a:pt x="121741" y="418140"/>
                  <a:pt x="118604" y="427836"/>
                  <a:pt x="116112" y="435704"/>
                </a:cubicBezTo>
                <a:lnTo>
                  <a:pt x="114302" y="441023"/>
                </a:lnTo>
                <a:cubicBezTo>
                  <a:pt x="113859" y="442685"/>
                  <a:pt x="113453" y="444236"/>
                  <a:pt x="113083" y="445566"/>
                </a:cubicBezTo>
                <a:cubicBezTo>
                  <a:pt x="112456" y="448225"/>
                  <a:pt x="112123" y="449998"/>
                  <a:pt x="112456" y="450220"/>
                </a:cubicBezTo>
                <a:lnTo>
                  <a:pt x="114745" y="443461"/>
                </a:lnTo>
                <a:cubicBezTo>
                  <a:pt x="118955" y="437033"/>
                  <a:pt x="121909" y="436073"/>
                  <a:pt x="129036" y="421003"/>
                </a:cubicBezTo>
                <a:lnTo>
                  <a:pt x="129036" y="424697"/>
                </a:lnTo>
                <a:cubicBezTo>
                  <a:pt x="127448" y="430016"/>
                  <a:pt x="126009" y="434928"/>
                  <a:pt x="124531" y="439988"/>
                </a:cubicBezTo>
                <a:cubicBezTo>
                  <a:pt x="123534" y="442463"/>
                  <a:pt x="123202" y="445566"/>
                  <a:pt x="122500" y="448299"/>
                </a:cubicBezTo>
                <a:cubicBezTo>
                  <a:pt x="121798" y="451033"/>
                  <a:pt x="121023" y="453951"/>
                  <a:pt x="120137" y="457090"/>
                </a:cubicBezTo>
                <a:lnTo>
                  <a:pt x="119728" y="457157"/>
                </a:lnTo>
                <a:lnTo>
                  <a:pt x="118106" y="457423"/>
                </a:lnTo>
                <a:cubicBezTo>
                  <a:pt x="116739" y="462077"/>
                  <a:pt x="115262" y="466731"/>
                  <a:pt x="114228" y="471533"/>
                </a:cubicBezTo>
                <a:lnTo>
                  <a:pt x="113564" y="469612"/>
                </a:lnTo>
                <a:lnTo>
                  <a:pt x="110351" y="480065"/>
                </a:lnTo>
                <a:cubicBezTo>
                  <a:pt x="107286" y="491035"/>
                  <a:pt x="106917" y="488450"/>
                  <a:pt x="105772" y="490518"/>
                </a:cubicBezTo>
                <a:lnTo>
                  <a:pt x="103815" y="501156"/>
                </a:lnTo>
                <a:lnTo>
                  <a:pt x="100454" y="512865"/>
                </a:lnTo>
                <a:cubicBezTo>
                  <a:pt x="100011" y="510686"/>
                  <a:pt x="98792" y="516226"/>
                  <a:pt x="97500" y="522690"/>
                </a:cubicBezTo>
                <a:lnTo>
                  <a:pt x="96898" y="524840"/>
                </a:lnTo>
                <a:lnTo>
                  <a:pt x="93807" y="535877"/>
                </a:lnTo>
                <a:cubicBezTo>
                  <a:pt x="92699" y="541972"/>
                  <a:pt x="91776" y="549285"/>
                  <a:pt x="90705" y="556118"/>
                </a:cubicBezTo>
                <a:lnTo>
                  <a:pt x="89782" y="558445"/>
                </a:lnTo>
                <a:lnTo>
                  <a:pt x="88267" y="539977"/>
                </a:lnTo>
                <a:cubicBezTo>
                  <a:pt x="88489" y="534769"/>
                  <a:pt x="88637" y="532072"/>
                  <a:pt x="88489" y="531075"/>
                </a:cubicBezTo>
                <a:cubicBezTo>
                  <a:pt x="88341" y="530078"/>
                  <a:pt x="87861" y="531334"/>
                  <a:pt x="87086" y="534769"/>
                </a:cubicBezTo>
                <a:cubicBezTo>
                  <a:pt x="86458" y="534215"/>
                  <a:pt x="86015" y="532848"/>
                  <a:pt x="87455" y="520659"/>
                </a:cubicBezTo>
                <a:cubicBezTo>
                  <a:pt x="87935" y="517224"/>
                  <a:pt x="88378" y="513825"/>
                  <a:pt x="88858" y="510390"/>
                </a:cubicBezTo>
                <a:lnTo>
                  <a:pt x="94287" y="498644"/>
                </a:lnTo>
                <a:cubicBezTo>
                  <a:pt x="94730" y="498423"/>
                  <a:pt x="94804" y="501526"/>
                  <a:pt x="96170" y="494138"/>
                </a:cubicBezTo>
                <a:cubicBezTo>
                  <a:pt x="97684" y="485901"/>
                  <a:pt x="96392" y="488856"/>
                  <a:pt x="96392" y="487379"/>
                </a:cubicBezTo>
                <a:lnTo>
                  <a:pt x="100084" y="470203"/>
                </a:lnTo>
                <a:cubicBezTo>
                  <a:pt x="100713" y="467322"/>
                  <a:pt x="101266" y="464404"/>
                  <a:pt x="102079" y="461597"/>
                </a:cubicBezTo>
                <a:cubicBezTo>
                  <a:pt x="102891" y="458789"/>
                  <a:pt x="103740" y="455945"/>
                  <a:pt x="104664" y="453101"/>
                </a:cubicBezTo>
                <a:cubicBezTo>
                  <a:pt x="106215" y="448595"/>
                  <a:pt x="108024" y="442242"/>
                  <a:pt x="109908" y="437514"/>
                </a:cubicBezTo>
                <a:cubicBezTo>
                  <a:pt x="111791" y="432786"/>
                  <a:pt x="113305" y="429462"/>
                  <a:pt x="113601" y="430570"/>
                </a:cubicBezTo>
                <a:cubicBezTo>
                  <a:pt x="114265" y="431567"/>
                  <a:pt x="114265" y="434670"/>
                  <a:pt x="117958" y="425509"/>
                </a:cubicBezTo>
                <a:cubicBezTo>
                  <a:pt x="119444" y="422000"/>
                  <a:pt x="120280" y="420227"/>
                  <a:pt x="120645" y="419706"/>
                </a:cubicBezTo>
                <a:close/>
                <a:moveTo>
                  <a:pt x="36055" y="419279"/>
                </a:moveTo>
                <a:lnTo>
                  <a:pt x="36103" y="419300"/>
                </a:lnTo>
                <a:lnTo>
                  <a:pt x="37187" y="419760"/>
                </a:lnTo>
                <a:cubicBezTo>
                  <a:pt x="37689" y="422831"/>
                  <a:pt x="36456" y="431835"/>
                  <a:pt x="38008" y="431530"/>
                </a:cubicBezTo>
                <a:lnTo>
                  <a:pt x="37984" y="431389"/>
                </a:lnTo>
                <a:lnTo>
                  <a:pt x="37205" y="426911"/>
                </a:lnTo>
                <a:cubicBezTo>
                  <a:pt x="37256" y="424314"/>
                  <a:pt x="37439" y="421295"/>
                  <a:pt x="37188" y="419760"/>
                </a:cubicBezTo>
                <a:lnTo>
                  <a:pt x="36104" y="419300"/>
                </a:lnTo>
                <a:lnTo>
                  <a:pt x="36105" y="419299"/>
                </a:lnTo>
                <a:lnTo>
                  <a:pt x="36104" y="419299"/>
                </a:lnTo>
                <a:lnTo>
                  <a:pt x="36104" y="419300"/>
                </a:lnTo>
                <a:close/>
                <a:moveTo>
                  <a:pt x="103556" y="415388"/>
                </a:moveTo>
                <a:cubicBezTo>
                  <a:pt x="104700" y="414613"/>
                  <a:pt x="103519" y="419119"/>
                  <a:pt x="101636" y="425287"/>
                </a:cubicBezTo>
                <a:lnTo>
                  <a:pt x="98423" y="435261"/>
                </a:lnTo>
                <a:cubicBezTo>
                  <a:pt x="97426" y="438733"/>
                  <a:pt x="96502" y="442168"/>
                  <a:pt x="95727" y="445086"/>
                </a:cubicBezTo>
                <a:cubicBezTo>
                  <a:pt x="94028" y="451771"/>
                  <a:pt x="92108" y="457755"/>
                  <a:pt x="91517" y="462003"/>
                </a:cubicBezTo>
                <a:cubicBezTo>
                  <a:pt x="90926" y="466251"/>
                  <a:pt x="90742" y="468615"/>
                  <a:pt x="91517" y="467876"/>
                </a:cubicBezTo>
                <a:cubicBezTo>
                  <a:pt x="85424" y="491700"/>
                  <a:pt x="87602" y="479252"/>
                  <a:pt x="89560" y="467728"/>
                </a:cubicBezTo>
                <a:cubicBezTo>
                  <a:pt x="91037" y="458568"/>
                  <a:pt x="93770" y="449407"/>
                  <a:pt x="94397" y="444199"/>
                </a:cubicBezTo>
                <a:cubicBezTo>
                  <a:pt x="96753" y="434389"/>
                  <a:pt x="99815" y="424760"/>
                  <a:pt x="103556" y="415388"/>
                </a:cubicBezTo>
                <a:close/>
                <a:moveTo>
                  <a:pt x="35423" y="405120"/>
                </a:moveTo>
                <a:cubicBezTo>
                  <a:pt x="33402" y="410591"/>
                  <a:pt x="31678" y="416164"/>
                  <a:pt x="30253" y="421815"/>
                </a:cubicBezTo>
                <a:cubicBezTo>
                  <a:pt x="28812" y="427061"/>
                  <a:pt x="27372" y="432564"/>
                  <a:pt x="25932" y="438142"/>
                </a:cubicBezTo>
                <a:cubicBezTo>
                  <a:pt x="25304" y="439767"/>
                  <a:pt x="24750" y="441725"/>
                  <a:pt x="24233" y="443461"/>
                </a:cubicBezTo>
                <a:cubicBezTo>
                  <a:pt x="23384" y="446489"/>
                  <a:pt x="22608" y="449444"/>
                  <a:pt x="21796" y="452178"/>
                </a:cubicBezTo>
                <a:cubicBezTo>
                  <a:pt x="20577" y="456499"/>
                  <a:pt x="19432" y="460341"/>
                  <a:pt x="18436" y="463480"/>
                </a:cubicBezTo>
                <a:cubicBezTo>
                  <a:pt x="17737" y="465826"/>
                  <a:pt x="16910" y="468131"/>
                  <a:pt x="15961" y="470388"/>
                </a:cubicBezTo>
                <a:lnTo>
                  <a:pt x="15647" y="471015"/>
                </a:lnTo>
                <a:lnTo>
                  <a:pt x="14707" y="471015"/>
                </a:lnTo>
                <a:lnTo>
                  <a:pt x="14707" y="471016"/>
                </a:lnTo>
                <a:lnTo>
                  <a:pt x="15646" y="471016"/>
                </a:lnTo>
                <a:lnTo>
                  <a:pt x="15647" y="471015"/>
                </a:lnTo>
                <a:lnTo>
                  <a:pt x="15647" y="471015"/>
                </a:lnTo>
                <a:lnTo>
                  <a:pt x="15961" y="470389"/>
                </a:lnTo>
                <a:cubicBezTo>
                  <a:pt x="16910" y="468132"/>
                  <a:pt x="17737" y="465827"/>
                  <a:pt x="18436" y="463481"/>
                </a:cubicBezTo>
                <a:cubicBezTo>
                  <a:pt x="19432" y="460342"/>
                  <a:pt x="20577" y="456500"/>
                  <a:pt x="21796" y="452179"/>
                </a:cubicBezTo>
                <a:cubicBezTo>
                  <a:pt x="22608" y="449445"/>
                  <a:pt x="23384" y="446490"/>
                  <a:pt x="24233" y="443462"/>
                </a:cubicBezTo>
                <a:cubicBezTo>
                  <a:pt x="24750" y="441726"/>
                  <a:pt x="25304" y="439768"/>
                  <a:pt x="25932" y="438143"/>
                </a:cubicBezTo>
                <a:cubicBezTo>
                  <a:pt x="27372" y="432565"/>
                  <a:pt x="28812" y="427062"/>
                  <a:pt x="30253" y="421816"/>
                </a:cubicBezTo>
                <a:lnTo>
                  <a:pt x="35423" y="405122"/>
                </a:lnTo>
                <a:close/>
                <a:moveTo>
                  <a:pt x="113009" y="404715"/>
                </a:moveTo>
                <a:cubicBezTo>
                  <a:pt x="111791" y="408039"/>
                  <a:pt x="110424" y="411290"/>
                  <a:pt x="109316" y="414614"/>
                </a:cubicBezTo>
                <a:lnTo>
                  <a:pt x="106067" y="424550"/>
                </a:lnTo>
                <a:lnTo>
                  <a:pt x="109316" y="414577"/>
                </a:lnTo>
                <a:cubicBezTo>
                  <a:pt x="110424" y="411252"/>
                  <a:pt x="111791" y="408002"/>
                  <a:pt x="113009" y="404715"/>
                </a:cubicBezTo>
                <a:close/>
                <a:moveTo>
                  <a:pt x="77781" y="398582"/>
                </a:moveTo>
                <a:cubicBezTo>
                  <a:pt x="78519" y="398841"/>
                  <a:pt x="78113" y="399062"/>
                  <a:pt x="78113" y="399764"/>
                </a:cubicBezTo>
                <a:cubicBezTo>
                  <a:pt x="78113" y="399099"/>
                  <a:pt x="78002" y="398693"/>
                  <a:pt x="77781" y="398619"/>
                </a:cubicBezTo>
                <a:cubicBezTo>
                  <a:pt x="77116" y="398360"/>
                  <a:pt x="75491" y="400355"/>
                  <a:pt x="73349" y="404677"/>
                </a:cubicBezTo>
                <a:cubicBezTo>
                  <a:pt x="75491" y="400318"/>
                  <a:pt x="77042" y="398324"/>
                  <a:pt x="77781" y="398582"/>
                </a:cubicBezTo>
                <a:close/>
                <a:moveTo>
                  <a:pt x="43188" y="394136"/>
                </a:moveTo>
                <a:lnTo>
                  <a:pt x="43141" y="394261"/>
                </a:lnTo>
                <a:cubicBezTo>
                  <a:pt x="41811" y="398915"/>
                  <a:pt x="40408" y="403532"/>
                  <a:pt x="39042" y="408149"/>
                </a:cubicBezTo>
                <a:cubicBezTo>
                  <a:pt x="37971" y="411843"/>
                  <a:pt x="36900" y="415536"/>
                  <a:pt x="35940" y="419230"/>
                </a:cubicBezTo>
                <a:lnTo>
                  <a:pt x="35940" y="419230"/>
                </a:lnTo>
                <a:lnTo>
                  <a:pt x="39042" y="408150"/>
                </a:lnTo>
                <a:cubicBezTo>
                  <a:pt x="40408" y="403533"/>
                  <a:pt x="41811" y="398916"/>
                  <a:pt x="43141" y="394262"/>
                </a:cubicBezTo>
                <a:lnTo>
                  <a:pt x="43188" y="394137"/>
                </a:lnTo>
                <a:lnTo>
                  <a:pt x="43252" y="394519"/>
                </a:lnTo>
                <a:lnTo>
                  <a:pt x="43252" y="394519"/>
                </a:lnTo>
                <a:close/>
                <a:moveTo>
                  <a:pt x="113476" y="392253"/>
                </a:moveTo>
                <a:lnTo>
                  <a:pt x="113513" y="392253"/>
                </a:lnTo>
                <a:lnTo>
                  <a:pt x="113476" y="392290"/>
                </a:lnTo>
                <a:lnTo>
                  <a:pt x="111704" y="395355"/>
                </a:lnTo>
                <a:close/>
                <a:moveTo>
                  <a:pt x="102743" y="388129"/>
                </a:moveTo>
                <a:cubicBezTo>
                  <a:pt x="101451" y="394187"/>
                  <a:pt x="98487" y="403947"/>
                  <a:pt x="95353" y="414964"/>
                </a:cubicBezTo>
                <a:lnTo>
                  <a:pt x="87037" y="448930"/>
                </a:lnTo>
                <a:lnTo>
                  <a:pt x="86938" y="449334"/>
                </a:lnTo>
                <a:cubicBezTo>
                  <a:pt x="84353" y="458162"/>
                  <a:pt x="82876" y="466731"/>
                  <a:pt x="81472" y="473897"/>
                </a:cubicBezTo>
                <a:cubicBezTo>
                  <a:pt x="80845" y="477517"/>
                  <a:pt x="80291" y="480767"/>
                  <a:pt x="79884" y="483611"/>
                </a:cubicBezTo>
                <a:cubicBezTo>
                  <a:pt x="79479" y="486455"/>
                  <a:pt x="79479" y="488893"/>
                  <a:pt x="79479" y="490777"/>
                </a:cubicBezTo>
                <a:lnTo>
                  <a:pt x="76377" y="508396"/>
                </a:lnTo>
                <a:cubicBezTo>
                  <a:pt x="76280" y="511687"/>
                  <a:pt x="75656" y="514941"/>
                  <a:pt x="74530" y="518036"/>
                </a:cubicBezTo>
                <a:cubicBezTo>
                  <a:pt x="73164" y="516818"/>
                  <a:pt x="69914" y="535323"/>
                  <a:pt x="68547" y="543892"/>
                </a:cubicBezTo>
                <a:cubicBezTo>
                  <a:pt x="67724" y="547793"/>
                  <a:pt x="66627" y="551634"/>
                  <a:pt x="65261" y="555379"/>
                </a:cubicBezTo>
                <a:cubicBezTo>
                  <a:pt x="63532" y="561530"/>
                  <a:pt x="62565" y="567868"/>
                  <a:pt x="62380" y="574254"/>
                </a:cubicBezTo>
                <a:cubicBezTo>
                  <a:pt x="62786" y="575326"/>
                  <a:pt x="63599" y="573885"/>
                  <a:pt x="63599" y="577579"/>
                </a:cubicBezTo>
                <a:cubicBezTo>
                  <a:pt x="62894" y="583367"/>
                  <a:pt x="63045" y="589229"/>
                  <a:pt x="64042" y="594976"/>
                </a:cubicBezTo>
                <a:cubicBezTo>
                  <a:pt x="64888" y="596298"/>
                  <a:pt x="65327" y="597839"/>
                  <a:pt x="65298" y="599409"/>
                </a:cubicBezTo>
                <a:lnTo>
                  <a:pt x="65298" y="599623"/>
                </a:lnTo>
                <a:lnTo>
                  <a:pt x="65298" y="608532"/>
                </a:lnTo>
                <a:cubicBezTo>
                  <a:pt x="65298" y="611561"/>
                  <a:pt x="65298" y="614552"/>
                  <a:pt x="65519" y="617544"/>
                </a:cubicBezTo>
                <a:cubicBezTo>
                  <a:pt x="65372" y="617471"/>
                  <a:pt x="65150" y="617544"/>
                  <a:pt x="65150" y="617766"/>
                </a:cubicBezTo>
                <a:lnTo>
                  <a:pt x="65084" y="618321"/>
                </a:lnTo>
                <a:lnTo>
                  <a:pt x="64773" y="620923"/>
                </a:lnTo>
                <a:cubicBezTo>
                  <a:pt x="64305" y="622547"/>
                  <a:pt x="63599" y="619881"/>
                  <a:pt x="62935" y="615698"/>
                </a:cubicBezTo>
                <a:cubicBezTo>
                  <a:pt x="62048" y="610120"/>
                  <a:pt x="61457" y="602326"/>
                  <a:pt x="60719" y="599039"/>
                </a:cubicBezTo>
                <a:cubicBezTo>
                  <a:pt x="61553" y="590928"/>
                  <a:pt x="61959" y="582779"/>
                  <a:pt x="61937" y="574624"/>
                </a:cubicBezTo>
                <a:cubicBezTo>
                  <a:pt x="61258" y="572489"/>
                  <a:pt x="60992" y="570247"/>
                  <a:pt x="61162" y="568012"/>
                </a:cubicBezTo>
                <a:cubicBezTo>
                  <a:pt x="61162" y="566128"/>
                  <a:pt x="61125" y="563838"/>
                  <a:pt x="61162" y="561289"/>
                </a:cubicBezTo>
                <a:cubicBezTo>
                  <a:pt x="61199" y="558741"/>
                  <a:pt x="61494" y="555860"/>
                  <a:pt x="61679" y="552683"/>
                </a:cubicBezTo>
                <a:cubicBezTo>
                  <a:pt x="62528" y="544188"/>
                  <a:pt x="62602" y="538684"/>
                  <a:pt x="62528" y="535323"/>
                </a:cubicBezTo>
                <a:cubicBezTo>
                  <a:pt x="62454" y="531962"/>
                  <a:pt x="62344" y="530854"/>
                  <a:pt x="61752" y="531075"/>
                </a:cubicBezTo>
                <a:lnTo>
                  <a:pt x="64744" y="506475"/>
                </a:lnTo>
                <a:lnTo>
                  <a:pt x="69101" y="482097"/>
                </a:lnTo>
                <a:cubicBezTo>
                  <a:pt x="75084" y="462852"/>
                  <a:pt x="82913" y="435076"/>
                  <a:pt x="93991" y="406265"/>
                </a:cubicBezTo>
                <a:cubicBezTo>
                  <a:pt x="99124" y="393928"/>
                  <a:pt x="101894" y="387575"/>
                  <a:pt x="102743" y="388129"/>
                </a:cubicBezTo>
                <a:close/>
                <a:moveTo>
                  <a:pt x="1041985" y="382773"/>
                </a:moveTo>
                <a:lnTo>
                  <a:pt x="1041870" y="382822"/>
                </a:lnTo>
                <a:lnTo>
                  <a:pt x="1041057" y="383170"/>
                </a:lnTo>
                <a:cubicBezTo>
                  <a:pt x="1041080" y="384020"/>
                  <a:pt x="1041413" y="385544"/>
                  <a:pt x="1041985" y="387612"/>
                </a:cubicBezTo>
                <a:lnTo>
                  <a:pt x="1043130" y="390050"/>
                </a:lnTo>
                <a:lnTo>
                  <a:pt x="1043096" y="389976"/>
                </a:lnTo>
                <a:lnTo>
                  <a:pt x="1041986" y="387613"/>
                </a:lnTo>
                <a:cubicBezTo>
                  <a:pt x="1041414" y="385545"/>
                  <a:pt x="1041081" y="384021"/>
                  <a:pt x="1041058" y="383171"/>
                </a:cubicBezTo>
                <a:lnTo>
                  <a:pt x="1041871" y="382823"/>
                </a:lnTo>
                <a:lnTo>
                  <a:pt x="1041961" y="382784"/>
                </a:lnTo>
                <a:close/>
                <a:moveTo>
                  <a:pt x="1062517" y="377787"/>
                </a:moveTo>
                <a:cubicBezTo>
                  <a:pt x="1061004" y="376605"/>
                  <a:pt x="1062813" y="382330"/>
                  <a:pt x="1063108" y="385174"/>
                </a:cubicBezTo>
                <a:cubicBezTo>
                  <a:pt x="1062517" y="382441"/>
                  <a:pt x="1060819" y="376716"/>
                  <a:pt x="1062517" y="377787"/>
                </a:cubicBezTo>
                <a:close/>
                <a:moveTo>
                  <a:pt x="64412" y="371397"/>
                </a:moveTo>
                <a:cubicBezTo>
                  <a:pt x="62898" y="375201"/>
                  <a:pt x="62455" y="376494"/>
                  <a:pt x="62048" y="376309"/>
                </a:cubicBezTo>
                <a:lnTo>
                  <a:pt x="62048" y="376309"/>
                </a:lnTo>
                <a:lnTo>
                  <a:pt x="64405" y="371413"/>
                </a:lnTo>
                <a:close/>
                <a:moveTo>
                  <a:pt x="1072290" y="367358"/>
                </a:moveTo>
                <a:lnTo>
                  <a:pt x="1076205" y="371976"/>
                </a:lnTo>
                <a:lnTo>
                  <a:pt x="1076205" y="372013"/>
                </a:lnTo>
                <a:close/>
                <a:moveTo>
                  <a:pt x="133469" y="349494"/>
                </a:moveTo>
                <a:lnTo>
                  <a:pt x="132177" y="355810"/>
                </a:lnTo>
                <a:cubicBezTo>
                  <a:pt x="131117" y="360065"/>
                  <a:pt x="129592" y="364188"/>
                  <a:pt x="127634" y="368110"/>
                </a:cubicBezTo>
                <a:cubicBezTo>
                  <a:pt x="125308" y="374205"/>
                  <a:pt x="122206" y="381851"/>
                  <a:pt x="119030" y="389238"/>
                </a:cubicBezTo>
                <a:cubicBezTo>
                  <a:pt x="116851" y="394372"/>
                  <a:pt x="114894" y="399580"/>
                  <a:pt x="112789" y="404751"/>
                </a:cubicBezTo>
                <a:lnTo>
                  <a:pt x="109096" y="411179"/>
                </a:lnTo>
                <a:cubicBezTo>
                  <a:pt x="110917" y="402883"/>
                  <a:pt x="113875" y="394878"/>
                  <a:pt x="117885" y="387391"/>
                </a:cubicBezTo>
                <a:cubicBezTo>
                  <a:pt x="120755" y="382065"/>
                  <a:pt x="123222" y="376536"/>
                  <a:pt x="125271" y="370844"/>
                </a:cubicBezTo>
                <a:cubicBezTo>
                  <a:pt x="126933" y="365303"/>
                  <a:pt x="122944" y="374242"/>
                  <a:pt x="120212" y="380078"/>
                </a:cubicBezTo>
                <a:cubicBezTo>
                  <a:pt x="115596" y="389571"/>
                  <a:pt x="113712" y="393486"/>
                  <a:pt x="113269" y="392267"/>
                </a:cubicBezTo>
                <a:cubicBezTo>
                  <a:pt x="114820" y="388758"/>
                  <a:pt x="116593" y="385360"/>
                  <a:pt x="118181" y="381666"/>
                </a:cubicBezTo>
                <a:cubicBezTo>
                  <a:pt x="119769" y="377972"/>
                  <a:pt x="121504" y="374279"/>
                  <a:pt x="122834" y="370585"/>
                </a:cubicBezTo>
                <a:cubicBezTo>
                  <a:pt x="124163" y="366891"/>
                  <a:pt x="125936" y="363308"/>
                  <a:pt x="127856" y="359762"/>
                </a:cubicBezTo>
                <a:cubicBezTo>
                  <a:pt x="129776" y="356217"/>
                  <a:pt x="131475" y="352781"/>
                  <a:pt x="133469" y="349494"/>
                </a:cubicBezTo>
                <a:close/>
                <a:moveTo>
                  <a:pt x="66073" y="344913"/>
                </a:moveTo>
                <a:cubicBezTo>
                  <a:pt x="64393" y="348256"/>
                  <a:pt x="62999" y="350906"/>
                  <a:pt x="61799" y="353131"/>
                </a:cubicBezTo>
                <a:lnTo>
                  <a:pt x="59473" y="357370"/>
                </a:lnTo>
                <a:lnTo>
                  <a:pt x="59494" y="357332"/>
                </a:lnTo>
                <a:lnTo>
                  <a:pt x="61799" y="353132"/>
                </a:lnTo>
                <a:lnTo>
                  <a:pt x="66040" y="344978"/>
                </a:lnTo>
                <a:close/>
                <a:moveTo>
                  <a:pt x="181955" y="343806"/>
                </a:moveTo>
                <a:lnTo>
                  <a:pt x="171356" y="363124"/>
                </a:lnTo>
                <a:cubicBezTo>
                  <a:pt x="169100" y="368661"/>
                  <a:pt x="166549" y="374076"/>
                  <a:pt x="163713" y="379339"/>
                </a:cubicBezTo>
                <a:cubicBezTo>
                  <a:pt x="166552" y="374039"/>
                  <a:pt x="169104" y="368590"/>
                  <a:pt x="171356" y="363013"/>
                </a:cubicBezTo>
                <a:close/>
                <a:moveTo>
                  <a:pt x="170162" y="336811"/>
                </a:moveTo>
                <a:lnTo>
                  <a:pt x="167687" y="342055"/>
                </a:lnTo>
                <a:lnTo>
                  <a:pt x="164105" y="348261"/>
                </a:lnTo>
                <a:lnTo>
                  <a:pt x="167651" y="342055"/>
                </a:lnTo>
                <a:close/>
                <a:moveTo>
                  <a:pt x="170102" y="336677"/>
                </a:moveTo>
                <a:cubicBezTo>
                  <a:pt x="169696" y="336492"/>
                  <a:pt x="165449" y="343104"/>
                  <a:pt x="164341" y="344064"/>
                </a:cubicBezTo>
                <a:cubicBezTo>
                  <a:pt x="165449" y="343067"/>
                  <a:pt x="169696" y="336456"/>
                  <a:pt x="170102" y="336677"/>
                </a:cubicBezTo>
                <a:close/>
                <a:moveTo>
                  <a:pt x="1034045" y="328440"/>
                </a:moveTo>
                <a:cubicBezTo>
                  <a:pt x="1035005" y="330398"/>
                  <a:pt x="1036298" y="332872"/>
                  <a:pt x="1037996" y="335975"/>
                </a:cubicBezTo>
                <a:cubicBezTo>
                  <a:pt x="1039031" y="337563"/>
                  <a:pt x="1039954" y="339484"/>
                  <a:pt x="1040877" y="341257"/>
                </a:cubicBezTo>
                <a:cubicBezTo>
                  <a:pt x="1039954" y="339484"/>
                  <a:pt x="1039031" y="337711"/>
                  <a:pt x="1037996" y="336012"/>
                </a:cubicBezTo>
                <a:cubicBezTo>
                  <a:pt x="1036298" y="332872"/>
                  <a:pt x="1035005" y="330398"/>
                  <a:pt x="1034045" y="328440"/>
                </a:cubicBezTo>
                <a:close/>
                <a:moveTo>
                  <a:pt x="154392" y="327318"/>
                </a:moveTo>
                <a:lnTo>
                  <a:pt x="142686" y="347596"/>
                </a:lnTo>
                <a:lnTo>
                  <a:pt x="142686" y="347559"/>
                </a:lnTo>
                <a:close/>
                <a:moveTo>
                  <a:pt x="101230" y="311302"/>
                </a:moveTo>
                <a:cubicBezTo>
                  <a:pt x="100261" y="312391"/>
                  <a:pt x="99633" y="312899"/>
                  <a:pt x="99289" y="312927"/>
                </a:cubicBezTo>
                <a:lnTo>
                  <a:pt x="99057" y="311724"/>
                </a:lnTo>
                <a:close/>
                <a:moveTo>
                  <a:pt x="102264" y="302954"/>
                </a:moveTo>
                <a:lnTo>
                  <a:pt x="99054" y="311707"/>
                </a:lnTo>
                <a:lnTo>
                  <a:pt x="99047" y="311671"/>
                </a:lnTo>
                <a:cubicBezTo>
                  <a:pt x="99375" y="310009"/>
                  <a:pt x="100603" y="306832"/>
                  <a:pt x="102264" y="302954"/>
                </a:cubicBezTo>
                <a:close/>
                <a:moveTo>
                  <a:pt x="1029282" y="298964"/>
                </a:moveTo>
                <a:lnTo>
                  <a:pt x="1035633" y="308678"/>
                </a:lnTo>
                <a:cubicBezTo>
                  <a:pt x="1038373" y="312745"/>
                  <a:pt x="1040700" y="317078"/>
                  <a:pt x="1042576" y="321606"/>
                </a:cubicBezTo>
                <a:cubicBezTo>
                  <a:pt x="1040685" y="317074"/>
                  <a:pt x="1038347" y="312745"/>
                  <a:pt x="1035596" y="308678"/>
                </a:cubicBezTo>
                <a:close/>
                <a:moveTo>
                  <a:pt x="164531" y="285675"/>
                </a:moveTo>
                <a:lnTo>
                  <a:pt x="162692" y="285893"/>
                </a:lnTo>
                <a:cubicBezTo>
                  <a:pt x="161109" y="287468"/>
                  <a:pt x="158709" y="290340"/>
                  <a:pt x="155884" y="293904"/>
                </a:cubicBezTo>
                <a:cubicBezTo>
                  <a:pt x="158672" y="290340"/>
                  <a:pt x="161081" y="287458"/>
                  <a:pt x="162679" y="285880"/>
                </a:cubicBezTo>
                <a:close/>
                <a:moveTo>
                  <a:pt x="62196" y="280421"/>
                </a:moveTo>
                <a:lnTo>
                  <a:pt x="56342" y="289866"/>
                </a:lnTo>
                <a:lnTo>
                  <a:pt x="54367" y="291502"/>
                </a:lnTo>
                <a:lnTo>
                  <a:pt x="54541" y="291360"/>
                </a:lnTo>
                <a:lnTo>
                  <a:pt x="56340" y="289870"/>
                </a:lnTo>
                <a:lnTo>
                  <a:pt x="56342" y="289866"/>
                </a:lnTo>
                <a:lnTo>
                  <a:pt x="56343" y="289865"/>
                </a:lnTo>
                <a:lnTo>
                  <a:pt x="61646" y="281309"/>
                </a:lnTo>
                <a:close/>
                <a:moveTo>
                  <a:pt x="132435" y="272701"/>
                </a:moveTo>
                <a:cubicBezTo>
                  <a:pt x="131734" y="273588"/>
                  <a:pt x="131143" y="274364"/>
                  <a:pt x="130700" y="274881"/>
                </a:cubicBezTo>
                <a:lnTo>
                  <a:pt x="130738" y="274796"/>
                </a:lnTo>
                <a:close/>
                <a:moveTo>
                  <a:pt x="70874" y="264982"/>
                </a:moveTo>
                <a:cubicBezTo>
                  <a:pt x="69068" y="267778"/>
                  <a:pt x="67407" y="270662"/>
                  <a:pt x="65889" y="273625"/>
                </a:cubicBezTo>
                <a:lnTo>
                  <a:pt x="65891" y="273625"/>
                </a:lnTo>
                <a:lnTo>
                  <a:pt x="70822" y="265074"/>
                </a:lnTo>
                <a:close/>
                <a:moveTo>
                  <a:pt x="136275" y="262654"/>
                </a:moveTo>
                <a:lnTo>
                  <a:pt x="130738" y="274796"/>
                </a:lnTo>
                <a:lnTo>
                  <a:pt x="130700" y="274844"/>
                </a:lnTo>
                <a:close/>
                <a:moveTo>
                  <a:pt x="143588" y="259405"/>
                </a:moveTo>
                <a:lnTo>
                  <a:pt x="143663" y="259464"/>
                </a:lnTo>
                <a:lnTo>
                  <a:pt x="144231" y="259905"/>
                </a:lnTo>
                <a:lnTo>
                  <a:pt x="144215" y="259922"/>
                </a:lnTo>
                <a:lnTo>
                  <a:pt x="143662" y="259466"/>
                </a:lnTo>
                <a:close/>
                <a:moveTo>
                  <a:pt x="148661" y="255748"/>
                </a:moveTo>
                <a:cubicBezTo>
                  <a:pt x="149053" y="255804"/>
                  <a:pt x="148776" y="256746"/>
                  <a:pt x="149090" y="256893"/>
                </a:cubicBezTo>
                <a:cubicBezTo>
                  <a:pt x="148462" y="256598"/>
                  <a:pt x="150197" y="253200"/>
                  <a:pt x="144252" y="259922"/>
                </a:cubicBezTo>
                <a:lnTo>
                  <a:pt x="144231" y="259905"/>
                </a:lnTo>
                <a:lnTo>
                  <a:pt x="147412" y="256540"/>
                </a:lnTo>
                <a:cubicBezTo>
                  <a:pt x="148101" y="255914"/>
                  <a:pt x="148464" y="255720"/>
                  <a:pt x="148661" y="255748"/>
                </a:cubicBezTo>
                <a:close/>
                <a:moveTo>
                  <a:pt x="1049666" y="251647"/>
                </a:moveTo>
                <a:lnTo>
                  <a:pt x="1061604" y="268711"/>
                </a:lnTo>
                <a:lnTo>
                  <a:pt x="1061604" y="268711"/>
                </a:lnTo>
                <a:lnTo>
                  <a:pt x="1049805" y="251845"/>
                </a:lnTo>
                <a:close/>
                <a:moveTo>
                  <a:pt x="235008" y="248790"/>
                </a:moveTo>
                <a:lnTo>
                  <a:pt x="235008" y="248827"/>
                </a:lnTo>
                <a:lnTo>
                  <a:pt x="230207" y="252668"/>
                </a:lnTo>
                <a:close/>
                <a:moveTo>
                  <a:pt x="998964" y="245147"/>
                </a:moveTo>
                <a:lnTo>
                  <a:pt x="1004282" y="251721"/>
                </a:lnTo>
                <a:cubicBezTo>
                  <a:pt x="1004356" y="251647"/>
                  <a:pt x="1004578" y="251721"/>
                  <a:pt x="1004873" y="251943"/>
                </a:cubicBezTo>
                <a:cubicBezTo>
                  <a:pt x="1004578" y="251758"/>
                  <a:pt x="1004282" y="251758"/>
                  <a:pt x="1004282" y="251758"/>
                </a:cubicBezTo>
                <a:close/>
                <a:moveTo>
                  <a:pt x="1034341" y="237648"/>
                </a:moveTo>
                <a:cubicBezTo>
                  <a:pt x="1035153" y="239052"/>
                  <a:pt x="1036372" y="240899"/>
                  <a:pt x="1037664" y="242856"/>
                </a:cubicBezTo>
                <a:lnTo>
                  <a:pt x="1037643" y="242821"/>
                </a:lnTo>
                <a:lnTo>
                  <a:pt x="1034342" y="237648"/>
                </a:lnTo>
                <a:close/>
                <a:moveTo>
                  <a:pt x="1041727" y="234693"/>
                </a:moveTo>
                <a:cubicBezTo>
                  <a:pt x="1042133" y="234287"/>
                  <a:pt x="1046749" y="238387"/>
                  <a:pt x="1054319" y="248102"/>
                </a:cubicBezTo>
                <a:cubicBezTo>
                  <a:pt x="1046933" y="238387"/>
                  <a:pt x="1042133" y="234287"/>
                  <a:pt x="1041727" y="234693"/>
                </a:cubicBezTo>
                <a:close/>
                <a:moveTo>
                  <a:pt x="986297" y="234436"/>
                </a:moveTo>
                <a:lnTo>
                  <a:pt x="986366" y="234492"/>
                </a:lnTo>
                <a:lnTo>
                  <a:pt x="987995" y="237317"/>
                </a:lnTo>
                <a:cubicBezTo>
                  <a:pt x="987552" y="236541"/>
                  <a:pt x="986998" y="235581"/>
                  <a:pt x="986297" y="234436"/>
                </a:cubicBezTo>
                <a:close/>
                <a:moveTo>
                  <a:pt x="986334" y="234435"/>
                </a:moveTo>
                <a:lnTo>
                  <a:pt x="991910" y="239015"/>
                </a:lnTo>
                <a:lnTo>
                  <a:pt x="986366" y="234491"/>
                </a:lnTo>
                <a:close/>
                <a:moveTo>
                  <a:pt x="184984" y="230261"/>
                </a:moveTo>
                <a:cubicBezTo>
                  <a:pt x="187459" y="228192"/>
                  <a:pt x="183618" y="233770"/>
                  <a:pt x="183175" y="235173"/>
                </a:cubicBezTo>
                <a:cubicBezTo>
                  <a:pt x="183618" y="233733"/>
                  <a:pt x="187311" y="228192"/>
                  <a:pt x="184984" y="230261"/>
                </a:cubicBezTo>
                <a:close/>
                <a:moveTo>
                  <a:pt x="907017" y="229527"/>
                </a:moveTo>
                <a:lnTo>
                  <a:pt x="907016" y="229527"/>
                </a:lnTo>
                <a:lnTo>
                  <a:pt x="911221" y="232699"/>
                </a:lnTo>
                <a:lnTo>
                  <a:pt x="911221" y="232698"/>
                </a:lnTo>
                <a:close/>
                <a:moveTo>
                  <a:pt x="88637" y="227675"/>
                </a:moveTo>
                <a:cubicBezTo>
                  <a:pt x="87303" y="229688"/>
                  <a:pt x="86203" y="231845"/>
                  <a:pt x="85350" y="234102"/>
                </a:cubicBezTo>
                <a:lnTo>
                  <a:pt x="85481" y="233848"/>
                </a:lnTo>
                <a:lnTo>
                  <a:pt x="88637" y="227678"/>
                </a:lnTo>
                <a:close/>
                <a:moveTo>
                  <a:pt x="184910" y="218958"/>
                </a:moveTo>
                <a:lnTo>
                  <a:pt x="184973" y="219042"/>
                </a:lnTo>
                <a:lnTo>
                  <a:pt x="175751" y="228192"/>
                </a:lnTo>
                <a:cubicBezTo>
                  <a:pt x="178669" y="224905"/>
                  <a:pt x="181623" y="221691"/>
                  <a:pt x="184910" y="218958"/>
                </a:cubicBezTo>
                <a:close/>
                <a:moveTo>
                  <a:pt x="171207" y="218885"/>
                </a:moveTo>
                <a:cubicBezTo>
                  <a:pt x="171615" y="218619"/>
                  <a:pt x="171698" y="218764"/>
                  <a:pt x="171357" y="219438"/>
                </a:cubicBezTo>
                <a:cubicBezTo>
                  <a:pt x="167254" y="225448"/>
                  <a:pt x="162671" y="231118"/>
                  <a:pt x="157656" y="236392"/>
                </a:cubicBezTo>
                <a:cubicBezTo>
                  <a:pt x="153262" y="241896"/>
                  <a:pt x="149791" y="245996"/>
                  <a:pt x="146393" y="249911"/>
                </a:cubicBezTo>
                <a:lnTo>
                  <a:pt x="141334" y="255895"/>
                </a:lnTo>
                <a:cubicBezTo>
                  <a:pt x="139635" y="257852"/>
                  <a:pt x="137973" y="260106"/>
                  <a:pt x="136090" y="262876"/>
                </a:cubicBezTo>
                <a:cubicBezTo>
                  <a:pt x="136838" y="260964"/>
                  <a:pt x="124624" y="276776"/>
                  <a:pt x="128238" y="270901"/>
                </a:cubicBezTo>
                <a:lnTo>
                  <a:pt x="136542" y="258756"/>
                </a:lnTo>
                <a:lnTo>
                  <a:pt x="136546" y="258751"/>
                </a:lnTo>
                <a:lnTo>
                  <a:pt x="138195" y="256339"/>
                </a:lnTo>
                <a:cubicBezTo>
                  <a:pt x="141888" y="251722"/>
                  <a:pt x="145211" y="248213"/>
                  <a:pt x="148793" y="244039"/>
                </a:cubicBezTo>
                <a:lnTo>
                  <a:pt x="151408" y="240980"/>
                </a:lnTo>
                <a:lnTo>
                  <a:pt x="151446" y="240935"/>
                </a:lnTo>
                <a:lnTo>
                  <a:pt x="161423" y="229263"/>
                </a:lnTo>
                <a:cubicBezTo>
                  <a:pt x="165827" y="224194"/>
                  <a:pt x="169981" y="219685"/>
                  <a:pt x="171207" y="218885"/>
                </a:cubicBezTo>
                <a:close/>
                <a:moveTo>
                  <a:pt x="115987" y="218399"/>
                </a:moveTo>
                <a:lnTo>
                  <a:pt x="115936" y="218469"/>
                </a:lnTo>
                <a:lnTo>
                  <a:pt x="114764" y="220805"/>
                </a:lnTo>
                <a:lnTo>
                  <a:pt x="114765" y="220805"/>
                </a:lnTo>
                <a:lnTo>
                  <a:pt x="115937" y="218469"/>
                </a:lnTo>
                <a:lnTo>
                  <a:pt x="115985" y="218403"/>
                </a:lnTo>
                <a:close/>
                <a:moveTo>
                  <a:pt x="961408" y="217924"/>
                </a:moveTo>
                <a:cubicBezTo>
                  <a:pt x="964214" y="220473"/>
                  <a:pt x="967242" y="223280"/>
                  <a:pt x="969384" y="225090"/>
                </a:cubicBezTo>
                <a:cubicBezTo>
                  <a:pt x="982025" y="236887"/>
                  <a:pt x="993635" y="249738"/>
                  <a:pt x="1004097" y="263504"/>
                </a:cubicBezTo>
                <a:cubicBezTo>
                  <a:pt x="993635" y="249726"/>
                  <a:pt x="982010" y="236876"/>
                  <a:pt x="969347" y="225090"/>
                </a:cubicBezTo>
                <a:cubicBezTo>
                  <a:pt x="967242" y="223280"/>
                  <a:pt x="964214" y="220473"/>
                  <a:pt x="961408" y="217924"/>
                </a:cubicBezTo>
                <a:close/>
                <a:moveTo>
                  <a:pt x="889987" y="213565"/>
                </a:moveTo>
                <a:lnTo>
                  <a:pt x="889655" y="213824"/>
                </a:lnTo>
                <a:lnTo>
                  <a:pt x="888953" y="214895"/>
                </a:lnTo>
                <a:cubicBezTo>
                  <a:pt x="894751" y="219770"/>
                  <a:pt x="900401" y="224794"/>
                  <a:pt x="906162" y="229707"/>
                </a:cubicBezTo>
                <a:lnTo>
                  <a:pt x="906163" y="229707"/>
                </a:lnTo>
                <a:lnTo>
                  <a:pt x="888954" y="214895"/>
                </a:lnTo>
                <a:lnTo>
                  <a:pt x="889656" y="213824"/>
                </a:lnTo>
                <a:lnTo>
                  <a:pt x="889988" y="213565"/>
                </a:lnTo>
                <a:close/>
                <a:moveTo>
                  <a:pt x="101045" y="210510"/>
                </a:moveTo>
                <a:lnTo>
                  <a:pt x="94767" y="218515"/>
                </a:lnTo>
                <a:lnTo>
                  <a:pt x="95011" y="218205"/>
                </a:lnTo>
                <a:lnTo>
                  <a:pt x="101045" y="210511"/>
                </a:lnTo>
                <a:close/>
                <a:moveTo>
                  <a:pt x="104479" y="204331"/>
                </a:moveTo>
                <a:cubicBezTo>
                  <a:pt x="103186" y="206547"/>
                  <a:pt x="102485" y="208099"/>
                  <a:pt x="101045" y="210463"/>
                </a:cubicBezTo>
                <a:lnTo>
                  <a:pt x="101045" y="210464"/>
                </a:lnTo>
                <a:lnTo>
                  <a:pt x="104428" y="204423"/>
                </a:lnTo>
                <a:close/>
                <a:moveTo>
                  <a:pt x="113637" y="204183"/>
                </a:moveTo>
                <a:cubicBezTo>
                  <a:pt x="113637" y="205846"/>
                  <a:pt x="112197" y="208985"/>
                  <a:pt x="98866" y="226863"/>
                </a:cubicBezTo>
                <a:lnTo>
                  <a:pt x="99574" y="225869"/>
                </a:lnTo>
                <a:lnTo>
                  <a:pt x="111252" y="209442"/>
                </a:lnTo>
                <a:lnTo>
                  <a:pt x="113526" y="204430"/>
                </a:lnTo>
                <a:close/>
                <a:moveTo>
                  <a:pt x="292816" y="202042"/>
                </a:moveTo>
                <a:lnTo>
                  <a:pt x="287314" y="206142"/>
                </a:lnTo>
                <a:cubicBezTo>
                  <a:pt x="281479" y="210907"/>
                  <a:pt x="280149" y="212311"/>
                  <a:pt x="279891" y="212975"/>
                </a:cubicBezTo>
                <a:cubicBezTo>
                  <a:pt x="280149" y="212311"/>
                  <a:pt x="281479" y="210907"/>
                  <a:pt x="287277" y="206142"/>
                </a:cubicBezTo>
                <a:close/>
                <a:moveTo>
                  <a:pt x="875659" y="195836"/>
                </a:moveTo>
                <a:lnTo>
                  <a:pt x="878059" y="198533"/>
                </a:lnTo>
                <a:cubicBezTo>
                  <a:pt x="877246" y="197683"/>
                  <a:pt x="876471" y="196760"/>
                  <a:pt x="875659" y="195874"/>
                </a:cubicBezTo>
                <a:close/>
                <a:moveTo>
                  <a:pt x="203707" y="192549"/>
                </a:moveTo>
                <a:cubicBezTo>
                  <a:pt x="195805" y="200380"/>
                  <a:pt x="188936" y="208986"/>
                  <a:pt x="181550" y="217223"/>
                </a:cubicBezTo>
                <a:cubicBezTo>
                  <a:pt x="179408" y="219291"/>
                  <a:pt x="177599" y="221508"/>
                  <a:pt x="175716" y="223724"/>
                </a:cubicBezTo>
                <a:cubicBezTo>
                  <a:pt x="177599" y="221545"/>
                  <a:pt x="179482" y="219291"/>
                  <a:pt x="181513" y="217223"/>
                </a:cubicBezTo>
                <a:cubicBezTo>
                  <a:pt x="188825" y="208986"/>
                  <a:pt x="195805" y="200491"/>
                  <a:pt x="203707" y="192549"/>
                </a:cubicBezTo>
                <a:close/>
                <a:moveTo>
                  <a:pt x="116296" y="188928"/>
                </a:moveTo>
                <a:cubicBezTo>
                  <a:pt x="114450" y="191034"/>
                  <a:pt x="112899" y="192881"/>
                  <a:pt x="111533" y="194469"/>
                </a:cubicBezTo>
                <a:lnTo>
                  <a:pt x="110757" y="195466"/>
                </a:lnTo>
                <a:lnTo>
                  <a:pt x="110780" y="195438"/>
                </a:lnTo>
                <a:lnTo>
                  <a:pt x="111534" y="194469"/>
                </a:lnTo>
                <a:lnTo>
                  <a:pt x="116164" y="189083"/>
                </a:lnTo>
                <a:close/>
                <a:moveTo>
                  <a:pt x="270822" y="186545"/>
                </a:moveTo>
                <a:lnTo>
                  <a:pt x="266743" y="189447"/>
                </a:lnTo>
                <a:lnTo>
                  <a:pt x="260761" y="193657"/>
                </a:lnTo>
                <a:lnTo>
                  <a:pt x="259358" y="194728"/>
                </a:lnTo>
                <a:lnTo>
                  <a:pt x="260761" y="193620"/>
                </a:lnTo>
                <a:lnTo>
                  <a:pt x="266743" y="189409"/>
                </a:lnTo>
                <a:close/>
                <a:moveTo>
                  <a:pt x="812917" y="183831"/>
                </a:moveTo>
                <a:cubicBezTo>
                  <a:pt x="810406" y="183092"/>
                  <a:pt x="817275" y="187340"/>
                  <a:pt x="820303" y="189482"/>
                </a:cubicBezTo>
                <a:cubicBezTo>
                  <a:pt x="824254" y="192142"/>
                  <a:pt x="828797" y="195651"/>
                  <a:pt x="834077" y="199086"/>
                </a:cubicBezTo>
                <a:lnTo>
                  <a:pt x="842239" y="204442"/>
                </a:lnTo>
                <a:lnTo>
                  <a:pt x="850806" y="210315"/>
                </a:lnTo>
                <a:lnTo>
                  <a:pt x="850806" y="210314"/>
                </a:lnTo>
                <a:lnTo>
                  <a:pt x="842240" y="204442"/>
                </a:lnTo>
                <a:lnTo>
                  <a:pt x="834078" y="199086"/>
                </a:lnTo>
                <a:cubicBezTo>
                  <a:pt x="828798" y="195651"/>
                  <a:pt x="824255" y="192142"/>
                  <a:pt x="820304" y="189482"/>
                </a:cubicBezTo>
                <a:cubicBezTo>
                  <a:pt x="818790" y="188411"/>
                  <a:pt x="816316" y="186813"/>
                  <a:pt x="814534" y="185576"/>
                </a:cubicBezTo>
                <a:lnTo>
                  <a:pt x="812919" y="183832"/>
                </a:lnTo>
                <a:close/>
                <a:moveTo>
                  <a:pt x="284101" y="181283"/>
                </a:moveTo>
                <a:cubicBezTo>
                  <a:pt x="276161" y="190110"/>
                  <a:pt x="261316" y="202004"/>
                  <a:pt x="241448" y="220251"/>
                </a:cubicBezTo>
                <a:cubicBezTo>
                  <a:pt x="261168" y="202004"/>
                  <a:pt x="276161" y="190110"/>
                  <a:pt x="284101" y="181283"/>
                </a:cubicBezTo>
                <a:close/>
                <a:moveTo>
                  <a:pt x="278954" y="180788"/>
                </a:moveTo>
                <a:lnTo>
                  <a:pt x="278894" y="180876"/>
                </a:lnTo>
                <a:lnTo>
                  <a:pt x="270823" y="186544"/>
                </a:lnTo>
                <a:lnTo>
                  <a:pt x="278894" y="180802"/>
                </a:lnTo>
                <a:close/>
                <a:moveTo>
                  <a:pt x="227931" y="170940"/>
                </a:moveTo>
                <a:lnTo>
                  <a:pt x="216040" y="180507"/>
                </a:lnTo>
                <a:lnTo>
                  <a:pt x="210797" y="185050"/>
                </a:lnTo>
                <a:lnTo>
                  <a:pt x="216003" y="180396"/>
                </a:lnTo>
                <a:close/>
                <a:moveTo>
                  <a:pt x="237436" y="170885"/>
                </a:moveTo>
                <a:cubicBezTo>
                  <a:pt x="236730" y="171992"/>
                  <a:pt x="233268" y="175465"/>
                  <a:pt x="227230" y="181246"/>
                </a:cubicBezTo>
                <a:cubicBezTo>
                  <a:pt x="221137" y="186860"/>
                  <a:pt x="215487" y="192733"/>
                  <a:pt x="209541" y="198532"/>
                </a:cubicBezTo>
                <a:cubicBezTo>
                  <a:pt x="206624" y="201487"/>
                  <a:pt x="203485" y="204294"/>
                  <a:pt x="200567" y="207397"/>
                </a:cubicBezTo>
                <a:cubicBezTo>
                  <a:pt x="197650" y="210500"/>
                  <a:pt x="194659" y="213676"/>
                  <a:pt x="191557" y="216890"/>
                </a:cubicBezTo>
                <a:lnTo>
                  <a:pt x="186756" y="221433"/>
                </a:lnTo>
                <a:lnTo>
                  <a:pt x="184973" y="219042"/>
                </a:lnTo>
                <a:lnTo>
                  <a:pt x="185057" y="218958"/>
                </a:lnTo>
                <a:lnTo>
                  <a:pt x="199829" y="203408"/>
                </a:lnTo>
                <a:lnTo>
                  <a:pt x="215265" y="188633"/>
                </a:lnTo>
                <a:lnTo>
                  <a:pt x="218958" y="184939"/>
                </a:lnTo>
                <a:lnTo>
                  <a:pt x="223020" y="181541"/>
                </a:lnTo>
                <a:lnTo>
                  <a:pt x="231107" y="174707"/>
                </a:lnTo>
                <a:cubicBezTo>
                  <a:pt x="236093" y="171032"/>
                  <a:pt x="238142" y="169776"/>
                  <a:pt x="237436" y="170885"/>
                </a:cubicBezTo>
                <a:close/>
                <a:moveTo>
                  <a:pt x="185094" y="163848"/>
                </a:moveTo>
                <a:lnTo>
                  <a:pt x="185020" y="163885"/>
                </a:lnTo>
                <a:cubicBezTo>
                  <a:pt x="181796" y="166918"/>
                  <a:pt x="178351" y="169706"/>
                  <a:pt x="174717" y="172233"/>
                </a:cubicBezTo>
                <a:lnTo>
                  <a:pt x="175535" y="171572"/>
                </a:lnTo>
                <a:lnTo>
                  <a:pt x="185021" y="163886"/>
                </a:lnTo>
                <a:lnTo>
                  <a:pt x="185089" y="163852"/>
                </a:lnTo>
                <a:close/>
                <a:moveTo>
                  <a:pt x="906494" y="163554"/>
                </a:moveTo>
                <a:lnTo>
                  <a:pt x="914803" y="170129"/>
                </a:lnTo>
                <a:lnTo>
                  <a:pt x="921598" y="175595"/>
                </a:lnTo>
                <a:lnTo>
                  <a:pt x="914840" y="170240"/>
                </a:lnTo>
                <a:close/>
                <a:moveTo>
                  <a:pt x="148055" y="156165"/>
                </a:moveTo>
                <a:cubicBezTo>
                  <a:pt x="141629" y="163220"/>
                  <a:pt x="135056" y="170090"/>
                  <a:pt x="128815" y="177183"/>
                </a:cubicBezTo>
                <a:lnTo>
                  <a:pt x="127966" y="178401"/>
                </a:lnTo>
                <a:lnTo>
                  <a:pt x="128007" y="178343"/>
                </a:lnTo>
                <a:lnTo>
                  <a:pt x="128816" y="177183"/>
                </a:lnTo>
                <a:lnTo>
                  <a:pt x="144984" y="159520"/>
                </a:lnTo>
                <a:close/>
                <a:moveTo>
                  <a:pt x="257479" y="155045"/>
                </a:moveTo>
                <a:lnTo>
                  <a:pt x="253232" y="158032"/>
                </a:lnTo>
                <a:cubicBezTo>
                  <a:pt x="251667" y="159001"/>
                  <a:pt x="250993" y="159232"/>
                  <a:pt x="250569" y="159232"/>
                </a:cubicBezTo>
                <a:cubicBezTo>
                  <a:pt x="250993" y="159195"/>
                  <a:pt x="251667" y="158965"/>
                  <a:pt x="253223" y="158013"/>
                </a:cubicBezTo>
                <a:close/>
                <a:moveTo>
                  <a:pt x="275779" y="150356"/>
                </a:moveTo>
                <a:cubicBezTo>
                  <a:pt x="275755" y="150591"/>
                  <a:pt x="275127" y="151281"/>
                  <a:pt x="273687" y="152583"/>
                </a:cubicBezTo>
                <a:cubicBezTo>
                  <a:pt x="270696" y="155354"/>
                  <a:pt x="271360" y="155502"/>
                  <a:pt x="278082" y="151217"/>
                </a:cubicBezTo>
                <a:lnTo>
                  <a:pt x="278783" y="153803"/>
                </a:lnTo>
                <a:cubicBezTo>
                  <a:pt x="272874" y="158198"/>
                  <a:pt x="266892" y="162446"/>
                  <a:pt x="261168" y="167248"/>
                </a:cubicBezTo>
                <a:lnTo>
                  <a:pt x="252342" y="174007"/>
                </a:lnTo>
                <a:cubicBezTo>
                  <a:pt x="249351" y="176482"/>
                  <a:pt x="246286" y="178846"/>
                  <a:pt x="243332" y="181394"/>
                </a:cubicBezTo>
                <a:cubicBezTo>
                  <a:pt x="240377" y="182983"/>
                  <a:pt x="230333" y="191331"/>
                  <a:pt x="225975" y="194322"/>
                </a:cubicBezTo>
                <a:cubicBezTo>
                  <a:pt x="219734" y="198755"/>
                  <a:pt x="217149" y="200306"/>
                  <a:pt x="219217" y="197794"/>
                </a:cubicBezTo>
                <a:cubicBezTo>
                  <a:pt x="221341" y="195379"/>
                  <a:pt x="223582" y="193074"/>
                  <a:pt x="225938" y="190887"/>
                </a:cubicBezTo>
                <a:cubicBezTo>
                  <a:pt x="229557" y="187637"/>
                  <a:pt x="234543" y="183315"/>
                  <a:pt x="240968" y="177775"/>
                </a:cubicBezTo>
                <a:cubicBezTo>
                  <a:pt x="237456" y="179769"/>
                  <a:pt x="234184" y="182163"/>
                  <a:pt x="231219" y="184903"/>
                </a:cubicBezTo>
                <a:lnTo>
                  <a:pt x="224461" y="190333"/>
                </a:lnTo>
                <a:cubicBezTo>
                  <a:pt x="223047" y="191656"/>
                  <a:pt x="221555" y="192889"/>
                  <a:pt x="219993" y="194027"/>
                </a:cubicBezTo>
                <a:cubicBezTo>
                  <a:pt x="223280" y="190407"/>
                  <a:pt x="226972" y="187157"/>
                  <a:pt x="230665" y="183869"/>
                </a:cubicBezTo>
                <a:cubicBezTo>
                  <a:pt x="234358" y="180582"/>
                  <a:pt x="238051" y="177331"/>
                  <a:pt x="241744" y="174118"/>
                </a:cubicBezTo>
                <a:cubicBezTo>
                  <a:pt x="249425" y="167949"/>
                  <a:pt x="257291" y="161966"/>
                  <a:pt x="265341" y="156277"/>
                </a:cubicBezTo>
                <a:cubicBezTo>
                  <a:pt x="270493" y="153036"/>
                  <a:pt x="275852" y="149649"/>
                  <a:pt x="275779" y="150356"/>
                </a:cubicBezTo>
                <a:close/>
                <a:moveTo>
                  <a:pt x="809590" y="150255"/>
                </a:moveTo>
                <a:lnTo>
                  <a:pt x="810179" y="150476"/>
                </a:lnTo>
                <a:cubicBezTo>
                  <a:pt x="812072" y="151330"/>
                  <a:pt x="814523" y="152500"/>
                  <a:pt x="817016" y="153692"/>
                </a:cubicBezTo>
                <a:close/>
                <a:moveTo>
                  <a:pt x="201306" y="149369"/>
                </a:moveTo>
                <a:cubicBezTo>
                  <a:pt x="199467" y="151759"/>
                  <a:pt x="197347" y="153916"/>
                  <a:pt x="194991" y="155796"/>
                </a:cubicBezTo>
                <a:lnTo>
                  <a:pt x="194993" y="155796"/>
                </a:lnTo>
                <a:lnTo>
                  <a:pt x="200970" y="149713"/>
                </a:lnTo>
                <a:close/>
                <a:moveTo>
                  <a:pt x="806774" y="149194"/>
                </a:moveTo>
                <a:lnTo>
                  <a:pt x="808476" y="149738"/>
                </a:lnTo>
                <a:lnTo>
                  <a:pt x="809590" y="150254"/>
                </a:lnTo>
                <a:close/>
                <a:moveTo>
                  <a:pt x="806673" y="149161"/>
                </a:moveTo>
                <a:lnTo>
                  <a:pt x="806695" y="149168"/>
                </a:lnTo>
                <a:lnTo>
                  <a:pt x="807748" y="150219"/>
                </a:lnTo>
                <a:cubicBezTo>
                  <a:pt x="806806" y="149535"/>
                  <a:pt x="806500" y="149212"/>
                  <a:pt x="806673" y="149161"/>
                </a:cubicBezTo>
                <a:close/>
                <a:moveTo>
                  <a:pt x="796272" y="147671"/>
                </a:moveTo>
                <a:cubicBezTo>
                  <a:pt x="796550" y="147551"/>
                  <a:pt x="797168" y="147634"/>
                  <a:pt x="799144" y="148447"/>
                </a:cubicBezTo>
                <a:cubicBezTo>
                  <a:pt x="795229" y="146821"/>
                  <a:pt x="796706" y="148225"/>
                  <a:pt x="795451" y="148114"/>
                </a:cubicBezTo>
                <a:cubicBezTo>
                  <a:pt x="796060" y="148114"/>
                  <a:pt x="795996" y="147791"/>
                  <a:pt x="796272" y="147671"/>
                </a:cubicBezTo>
                <a:close/>
                <a:moveTo>
                  <a:pt x="266523" y="147560"/>
                </a:moveTo>
                <a:lnTo>
                  <a:pt x="261168" y="152473"/>
                </a:lnTo>
                <a:lnTo>
                  <a:pt x="257480" y="155045"/>
                </a:lnTo>
                <a:lnTo>
                  <a:pt x="261242" y="152399"/>
                </a:lnTo>
                <a:close/>
                <a:moveTo>
                  <a:pt x="787215" y="146821"/>
                </a:moveTo>
                <a:cubicBezTo>
                  <a:pt x="787547" y="147172"/>
                  <a:pt x="787584" y="147366"/>
                  <a:pt x="786624" y="147075"/>
                </a:cubicBezTo>
                <a:lnTo>
                  <a:pt x="786589" y="147061"/>
                </a:lnTo>
                <a:close/>
                <a:moveTo>
                  <a:pt x="783477" y="145804"/>
                </a:moveTo>
                <a:lnTo>
                  <a:pt x="786589" y="147061"/>
                </a:lnTo>
                <a:lnTo>
                  <a:pt x="786564" y="147071"/>
                </a:lnTo>
                <a:close/>
                <a:moveTo>
                  <a:pt x="786111" y="144563"/>
                </a:moveTo>
                <a:lnTo>
                  <a:pt x="788972" y="145526"/>
                </a:lnTo>
                <a:cubicBezTo>
                  <a:pt x="790503" y="146111"/>
                  <a:pt x="792552" y="146949"/>
                  <a:pt x="795266" y="148113"/>
                </a:cubicBezTo>
                <a:close/>
                <a:moveTo>
                  <a:pt x="785794" y="144456"/>
                </a:moveTo>
                <a:lnTo>
                  <a:pt x="785827" y="144467"/>
                </a:lnTo>
                <a:lnTo>
                  <a:pt x="785835" y="144457"/>
                </a:lnTo>
                <a:lnTo>
                  <a:pt x="786110" y="144564"/>
                </a:lnTo>
                <a:lnTo>
                  <a:pt x="785826" y="144468"/>
                </a:lnTo>
                <a:lnTo>
                  <a:pt x="785295" y="145121"/>
                </a:lnTo>
                <a:cubicBezTo>
                  <a:pt x="784741" y="144567"/>
                  <a:pt x="784520" y="144152"/>
                  <a:pt x="785794" y="144456"/>
                </a:cubicBezTo>
                <a:close/>
                <a:moveTo>
                  <a:pt x="360296" y="142032"/>
                </a:moveTo>
                <a:lnTo>
                  <a:pt x="358141" y="143128"/>
                </a:lnTo>
                <a:cubicBezTo>
                  <a:pt x="354005" y="145159"/>
                  <a:pt x="350202" y="146821"/>
                  <a:pt x="346546" y="148557"/>
                </a:cubicBezTo>
                <a:cubicBezTo>
                  <a:pt x="350239" y="146932"/>
                  <a:pt x="353932" y="145159"/>
                  <a:pt x="358105" y="143128"/>
                </a:cubicBezTo>
                <a:close/>
                <a:moveTo>
                  <a:pt x="664967" y="141603"/>
                </a:moveTo>
                <a:lnTo>
                  <a:pt x="663984" y="142055"/>
                </a:lnTo>
                <a:lnTo>
                  <a:pt x="663985" y="142055"/>
                </a:lnTo>
                <a:lnTo>
                  <a:pt x="664967" y="141604"/>
                </a:lnTo>
                <a:close/>
                <a:moveTo>
                  <a:pt x="668625" y="139465"/>
                </a:moveTo>
                <a:lnTo>
                  <a:pt x="664870" y="139654"/>
                </a:lnTo>
                <a:lnTo>
                  <a:pt x="663984" y="140762"/>
                </a:lnTo>
                <a:lnTo>
                  <a:pt x="663985" y="140762"/>
                </a:lnTo>
                <a:lnTo>
                  <a:pt x="664870" y="139655"/>
                </a:lnTo>
                <a:cubicBezTo>
                  <a:pt x="666809" y="139655"/>
                  <a:pt x="668720" y="139710"/>
                  <a:pt x="668628" y="139466"/>
                </a:cubicBezTo>
                <a:close/>
                <a:moveTo>
                  <a:pt x="875475" y="139137"/>
                </a:moveTo>
                <a:lnTo>
                  <a:pt x="875520" y="139184"/>
                </a:lnTo>
                <a:lnTo>
                  <a:pt x="876805" y="140499"/>
                </a:lnTo>
                <a:cubicBezTo>
                  <a:pt x="877589" y="141187"/>
                  <a:pt x="878614" y="142037"/>
                  <a:pt x="879574" y="142831"/>
                </a:cubicBezTo>
                <a:cubicBezTo>
                  <a:pt x="878614" y="142111"/>
                  <a:pt x="877553" y="141261"/>
                  <a:pt x="876749" y="140555"/>
                </a:cubicBezTo>
                <a:lnTo>
                  <a:pt x="875515" y="139182"/>
                </a:lnTo>
                <a:close/>
                <a:moveTo>
                  <a:pt x="768787" y="139027"/>
                </a:moveTo>
                <a:cubicBezTo>
                  <a:pt x="770449" y="139913"/>
                  <a:pt x="772406" y="140726"/>
                  <a:pt x="774142" y="141723"/>
                </a:cubicBezTo>
                <a:lnTo>
                  <a:pt x="780014" y="144383"/>
                </a:lnTo>
                <a:lnTo>
                  <a:pt x="783477" y="145803"/>
                </a:lnTo>
                <a:lnTo>
                  <a:pt x="780050" y="144420"/>
                </a:lnTo>
                <a:lnTo>
                  <a:pt x="774105" y="141723"/>
                </a:lnTo>
                <a:cubicBezTo>
                  <a:pt x="772480" y="140726"/>
                  <a:pt x="770597" y="139913"/>
                  <a:pt x="768787" y="139027"/>
                </a:cubicBezTo>
                <a:close/>
                <a:moveTo>
                  <a:pt x="367264" y="138473"/>
                </a:moveTo>
                <a:lnTo>
                  <a:pt x="364605" y="139877"/>
                </a:lnTo>
                <a:lnTo>
                  <a:pt x="360297" y="142032"/>
                </a:lnTo>
                <a:lnTo>
                  <a:pt x="364605" y="139840"/>
                </a:lnTo>
                <a:close/>
                <a:moveTo>
                  <a:pt x="371954" y="136294"/>
                </a:moveTo>
                <a:lnTo>
                  <a:pt x="368261" y="138067"/>
                </a:lnTo>
                <a:lnTo>
                  <a:pt x="368261" y="138030"/>
                </a:lnTo>
                <a:close/>
                <a:moveTo>
                  <a:pt x="357952" y="134985"/>
                </a:moveTo>
                <a:lnTo>
                  <a:pt x="359434" y="135925"/>
                </a:lnTo>
                <a:lnTo>
                  <a:pt x="359422" y="135954"/>
                </a:lnTo>
                <a:lnTo>
                  <a:pt x="357920" y="135002"/>
                </a:lnTo>
                <a:close/>
                <a:moveTo>
                  <a:pt x="660550" y="134817"/>
                </a:moveTo>
                <a:cubicBezTo>
                  <a:pt x="664745" y="136449"/>
                  <a:pt x="669121" y="137568"/>
                  <a:pt x="673586" y="138141"/>
                </a:cubicBezTo>
                <a:cubicBezTo>
                  <a:pt x="679383" y="139175"/>
                  <a:pt x="685920" y="140690"/>
                  <a:pt x="691459" y="141835"/>
                </a:cubicBezTo>
                <a:lnTo>
                  <a:pt x="711286" y="151399"/>
                </a:lnTo>
                <a:lnTo>
                  <a:pt x="711290" y="151400"/>
                </a:lnTo>
                <a:cubicBezTo>
                  <a:pt x="704753" y="148187"/>
                  <a:pt x="698254" y="144604"/>
                  <a:pt x="691459" y="141834"/>
                </a:cubicBezTo>
                <a:cubicBezTo>
                  <a:pt x="685920" y="140689"/>
                  <a:pt x="679383" y="139174"/>
                  <a:pt x="673586" y="138140"/>
                </a:cubicBezTo>
                <a:lnTo>
                  <a:pt x="660556" y="134817"/>
                </a:lnTo>
                <a:close/>
                <a:moveTo>
                  <a:pt x="867226" y="132957"/>
                </a:moveTo>
                <a:lnTo>
                  <a:pt x="877847" y="140087"/>
                </a:lnTo>
                <a:lnTo>
                  <a:pt x="878009" y="140196"/>
                </a:lnTo>
                <a:lnTo>
                  <a:pt x="877972" y="140196"/>
                </a:lnTo>
                <a:lnTo>
                  <a:pt x="877761" y="140054"/>
                </a:lnTo>
                <a:close/>
                <a:moveTo>
                  <a:pt x="607626" y="130088"/>
                </a:moveTo>
                <a:lnTo>
                  <a:pt x="605748" y="131085"/>
                </a:lnTo>
                <a:lnTo>
                  <a:pt x="605749" y="131086"/>
                </a:lnTo>
                <a:lnTo>
                  <a:pt x="607627" y="130089"/>
                </a:lnTo>
                <a:close/>
                <a:moveTo>
                  <a:pt x="439865" y="130015"/>
                </a:moveTo>
                <a:cubicBezTo>
                  <a:pt x="439902" y="130643"/>
                  <a:pt x="431446" y="134004"/>
                  <a:pt x="430042" y="135002"/>
                </a:cubicBezTo>
                <a:cubicBezTo>
                  <a:pt x="431446" y="133893"/>
                  <a:pt x="439902" y="130643"/>
                  <a:pt x="439865" y="130015"/>
                </a:cubicBezTo>
                <a:close/>
                <a:moveTo>
                  <a:pt x="541197" y="128427"/>
                </a:moveTo>
                <a:lnTo>
                  <a:pt x="541343" y="128573"/>
                </a:lnTo>
                <a:lnTo>
                  <a:pt x="541344" y="128573"/>
                </a:lnTo>
                <a:lnTo>
                  <a:pt x="541198" y="128427"/>
                </a:lnTo>
                <a:close/>
                <a:moveTo>
                  <a:pt x="536839" y="126874"/>
                </a:moveTo>
                <a:cubicBezTo>
                  <a:pt x="530857" y="127428"/>
                  <a:pt x="524062" y="128241"/>
                  <a:pt x="516676" y="129423"/>
                </a:cubicBezTo>
                <a:cubicBezTo>
                  <a:pt x="513195" y="130088"/>
                  <a:pt x="511566" y="130499"/>
                  <a:pt x="511018" y="130763"/>
                </a:cubicBezTo>
                <a:lnTo>
                  <a:pt x="511020" y="130764"/>
                </a:lnTo>
                <a:lnTo>
                  <a:pt x="516676" y="129424"/>
                </a:lnTo>
                <a:cubicBezTo>
                  <a:pt x="524062" y="128242"/>
                  <a:pt x="530857" y="127429"/>
                  <a:pt x="536839" y="126875"/>
                </a:cubicBezTo>
                <a:lnTo>
                  <a:pt x="552527" y="126875"/>
                </a:lnTo>
                <a:lnTo>
                  <a:pt x="552534" y="126874"/>
                </a:lnTo>
                <a:cubicBezTo>
                  <a:pt x="547918" y="126874"/>
                  <a:pt x="542822" y="126320"/>
                  <a:pt x="536839" y="126874"/>
                </a:cubicBezTo>
                <a:close/>
                <a:moveTo>
                  <a:pt x="612213" y="126447"/>
                </a:moveTo>
                <a:lnTo>
                  <a:pt x="606966" y="127022"/>
                </a:lnTo>
                <a:lnTo>
                  <a:pt x="605416" y="129091"/>
                </a:lnTo>
                <a:lnTo>
                  <a:pt x="605417" y="129091"/>
                </a:lnTo>
                <a:lnTo>
                  <a:pt x="606966" y="127023"/>
                </a:lnTo>
                <a:cubicBezTo>
                  <a:pt x="610170" y="126921"/>
                  <a:pt x="611783" y="126711"/>
                  <a:pt x="612214" y="126448"/>
                </a:cubicBezTo>
                <a:close/>
                <a:moveTo>
                  <a:pt x="667234" y="126173"/>
                </a:moveTo>
                <a:cubicBezTo>
                  <a:pt x="667234" y="127946"/>
                  <a:pt x="679531" y="131345"/>
                  <a:pt x="687360" y="134964"/>
                </a:cubicBezTo>
                <a:lnTo>
                  <a:pt x="692417" y="137845"/>
                </a:lnTo>
                <a:lnTo>
                  <a:pt x="692419" y="137845"/>
                </a:lnTo>
                <a:lnTo>
                  <a:pt x="687360" y="134963"/>
                </a:lnTo>
                <a:cubicBezTo>
                  <a:pt x="683446" y="133153"/>
                  <a:pt x="678414" y="131399"/>
                  <a:pt x="674361" y="129875"/>
                </a:cubicBezTo>
                <a:lnTo>
                  <a:pt x="667236" y="126173"/>
                </a:lnTo>
                <a:close/>
                <a:moveTo>
                  <a:pt x="290674" y="125581"/>
                </a:moveTo>
                <a:cubicBezTo>
                  <a:pt x="281848" y="129423"/>
                  <a:pt x="269920" y="138842"/>
                  <a:pt x="259543" y="146451"/>
                </a:cubicBezTo>
                <a:cubicBezTo>
                  <a:pt x="269920" y="138842"/>
                  <a:pt x="281700" y="129423"/>
                  <a:pt x="290674" y="125581"/>
                </a:cubicBezTo>
                <a:close/>
                <a:moveTo>
                  <a:pt x="233435" y="125176"/>
                </a:moveTo>
                <a:lnTo>
                  <a:pt x="233434" y="125176"/>
                </a:lnTo>
                <a:lnTo>
                  <a:pt x="233729" y="126985"/>
                </a:lnTo>
                <a:lnTo>
                  <a:pt x="233730" y="126985"/>
                </a:lnTo>
                <a:close/>
                <a:moveTo>
                  <a:pt x="233434" y="125138"/>
                </a:moveTo>
                <a:cubicBezTo>
                  <a:pt x="230638" y="127580"/>
                  <a:pt x="227621" y="129759"/>
                  <a:pt x="224423" y="131639"/>
                </a:cubicBezTo>
                <a:lnTo>
                  <a:pt x="224843" y="131338"/>
                </a:lnTo>
                <a:lnTo>
                  <a:pt x="233434" y="125139"/>
                </a:lnTo>
                <a:close/>
                <a:moveTo>
                  <a:pt x="412825" y="123417"/>
                </a:moveTo>
                <a:lnTo>
                  <a:pt x="412092" y="123971"/>
                </a:lnTo>
                <a:cubicBezTo>
                  <a:pt x="411508" y="124291"/>
                  <a:pt x="410589" y="124723"/>
                  <a:pt x="409177" y="125323"/>
                </a:cubicBezTo>
                <a:close/>
                <a:moveTo>
                  <a:pt x="395145" y="123403"/>
                </a:moveTo>
                <a:lnTo>
                  <a:pt x="395145" y="123502"/>
                </a:lnTo>
                <a:lnTo>
                  <a:pt x="395145" y="125287"/>
                </a:lnTo>
                <a:lnTo>
                  <a:pt x="390270" y="127245"/>
                </a:lnTo>
                <a:lnTo>
                  <a:pt x="385507" y="129424"/>
                </a:lnTo>
                <a:cubicBezTo>
                  <a:pt x="382892" y="130606"/>
                  <a:pt x="380340" y="131925"/>
                  <a:pt x="377862" y="133376"/>
                </a:cubicBezTo>
                <a:lnTo>
                  <a:pt x="371880" y="136183"/>
                </a:lnTo>
                <a:lnTo>
                  <a:pt x="368667" y="136885"/>
                </a:lnTo>
                <a:cubicBezTo>
                  <a:pt x="368113" y="136442"/>
                  <a:pt x="366821" y="136516"/>
                  <a:pt x="357995" y="140837"/>
                </a:cubicBezTo>
                <a:lnTo>
                  <a:pt x="356628" y="141170"/>
                </a:lnTo>
                <a:cubicBezTo>
                  <a:pt x="362667" y="137236"/>
                  <a:pt x="359627" y="137769"/>
                  <a:pt x="358929" y="137144"/>
                </a:cubicBezTo>
                <a:lnTo>
                  <a:pt x="359423" y="135954"/>
                </a:lnTo>
                <a:lnTo>
                  <a:pt x="359435" y="135962"/>
                </a:lnTo>
                <a:cubicBezTo>
                  <a:pt x="362131" y="134743"/>
                  <a:pt x="364051" y="133893"/>
                  <a:pt x="365824" y="133229"/>
                </a:cubicBezTo>
                <a:lnTo>
                  <a:pt x="371104" y="131529"/>
                </a:lnTo>
                <a:cubicBezTo>
                  <a:pt x="376935" y="129531"/>
                  <a:pt x="382637" y="127164"/>
                  <a:pt x="388166" y="124437"/>
                </a:cubicBezTo>
                <a:cubicBezTo>
                  <a:pt x="379820" y="129092"/>
                  <a:pt x="390455" y="124548"/>
                  <a:pt x="395145" y="123403"/>
                </a:cubicBezTo>
                <a:close/>
                <a:moveTo>
                  <a:pt x="412648" y="122517"/>
                </a:moveTo>
                <a:cubicBezTo>
                  <a:pt x="412611" y="122868"/>
                  <a:pt x="413156" y="122970"/>
                  <a:pt x="413004" y="123284"/>
                </a:cubicBezTo>
                <a:lnTo>
                  <a:pt x="412966" y="123311"/>
                </a:lnTo>
                <a:lnTo>
                  <a:pt x="412977" y="123338"/>
                </a:lnTo>
                <a:lnTo>
                  <a:pt x="412826" y="123417"/>
                </a:lnTo>
                <a:lnTo>
                  <a:pt x="412965" y="123312"/>
                </a:lnTo>
                <a:close/>
                <a:moveTo>
                  <a:pt x="726187" y="121010"/>
                </a:moveTo>
                <a:lnTo>
                  <a:pt x="731333" y="122337"/>
                </a:lnTo>
                <a:cubicBezTo>
                  <a:pt x="734102" y="123080"/>
                  <a:pt x="736272" y="123662"/>
                  <a:pt x="738063" y="124031"/>
                </a:cubicBezTo>
                <a:cubicBezTo>
                  <a:pt x="736217" y="123662"/>
                  <a:pt x="734047" y="123080"/>
                  <a:pt x="731295" y="122337"/>
                </a:cubicBezTo>
                <a:close/>
                <a:moveTo>
                  <a:pt x="230258" y="119709"/>
                </a:moveTo>
                <a:lnTo>
                  <a:pt x="230184" y="119746"/>
                </a:lnTo>
                <a:cubicBezTo>
                  <a:pt x="226011" y="122922"/>
                  <a:pt x="222097" y="126210"/>
                  <a:pt x="219179" y="128869"/>
                </a:cubicBezTo>
                <a:lnTo>
                  <a:pt x="219181" y="128868"/>
                </a:lnTo>
                <a:lnTo>
                  <a:pt x="224017" y="126838"/>
                </a:lnTo>
                <a:lnTo>
                  <a:pt x="219181" y="128868"/>
                </a:lnTo>
                <a:lnTo>
                  <a:pt x="219179" y="128869"/>
                </a:lnTo>
                <a:lnTo>
                  <a:pt x="219594" y="128525"/>
                </a:lnTo>
                <a:lnTo>
                  <a:pt x="230185" y="119746"/>
                </a:lnTo>
                <a:lnTo>
                  <a:pt x="230256" y="119710"/>
                </a:lnTo>
                <a:close/>
                <a:moveTo>
                  <a:pt x="719563" y="119339"/>
                </a:moveTo>
                <a:lnTo>
                  <a:pt x="721040" y="119672"/>
                </a:lnTo>
                <a:lnTo>
                  <a:pt x="726188" y="121009"/>
                </a:lnTo>
                <a:lnTo>
                  <a:pt x="721003" y="119672"/>
                </a:lnTo>
                <a:close/>
                <a:moveTo>
                  <a:pt x="771207" y="118725"/>
                </a:moveTo>
                <a:lnTo>
                  <a:pt x="776142" y="120273"/>
                </a:lnTo>
                <a:cubicBezTo>
                  <a:pt x="779165" y="121160"/>
                  <a:pt x="781843" y="121907"/>
                  <a:pt x="786034" y="123662"/>
                </a:cubicBezTo>
                <a:cubicBezTo>
                  <a:pt x="781843" y="121907"/>
                  <a:pt x="779156" y="121160"/>
                  <a:pt x="776133" y="120273"/>
                </a:cubicBezTo>
                <a:close/>
                <a:moveTo>
                  <a:pt x="321177" y="117344"/>
                </a:moveTo>
                <a:cubicBezTo>
                  <a:pt x="317964" y="119228"/>
                  <a:pt x="314752" y="121038"/>
                  <a:pt x="311539" y="122922"/>
                </a:cubicBezTo>
                <a:lnTo>
                  <a:pt x="311502" y="122922"/>
                </a:lnTo>
                <a:cubicBezTo>
                  <a:pt x="314752" y="121112"/>
                  <a:pt x="317964" y="119228"/>
                  <a:pt x="321177" y="117344"/>
                </a:cubicBezTo>
                <a:close/>
                <a:moveTo>
                  <a:pt x="304891" y="116975"/>
                </a:moveTo>
                <a:cubicBezTo>
                  <a:pt x="301899" y="118601"/>
                  <a:pt x="298908" y="120300"/>
                  <a:pt x="295991" y="122221"/>
                </a:cubicBezTo>
                <a:lnTo>
                  <a:pt x="290673" y="125581"/>
                </a:lnTo>
                <a:lnTo>
                  <a:pt x="295954" y="122221"/>
                </a:lnTo>
                <a:cubicBezTo>
                  <a:pt x="298908" y="120300"/>
                  <a:pt x="301789" y="118601"/>
                  <a:pt x="304891" y="116975"/>
                </a:cubicBezTo>
                <a:close/>
                <a:moveTo>
                  <a:pt x="584660" y="116864"/>
                </a:moveTo>
                <a:lnTo>
                  <a:pt x="561360" y="118194"/>
                </a:lnTo>
                <a:cubicBezTo>
                  <a:pt x="556744" y="118526"/>
                  <a:pt x="552128" y="119044"/>
                  <a:pt x="547512" y="119598"/>
                </a:cubicBezTo>
                <a:cubicBezTo>
                  <a:pt x="542896" y="120152"/>
                  <a:pt x="538279" y="120447"/>
                  <a:pt x="533700" y="121186"/>
                </a:cubicBezTo>
                <a:lnTo>
                  <a:pt x="533700" y="121187"/>
                </a:lnTo>
                <a:cubicBezTo>
                  <a:pt x="538279" y="120448"/>
                  <a:pt x="542896" y="120153"/>
                  <a:pt x="547512" y="119599"/>
                </a:cubicBezTo>
                <a:cubicBezTo>
                  <a:pt x="552128" y="119045"/>
                  <a:pt x="556744" y="118527"/>
                  <a:pt x="561360" y="118195"/>
                </a:cubicBezTo>
                <a:cubicBezTo>
                  <a:pt x="569100" y="117364"/>
                  <a:pt x="576877" y="116917"/>
                  <a:pt x="584662" y="116865"/>
                </a:cubicBezTo>
                <a:close/>
                <a:moveTo>
                  <a:pt x="764171" y="116053"/>
                </a:moveTo>
                <a:lnTo>
                  <a:pt x="764221" y="116072"/>
                </a:lnTo>
                <a:lnTo>
                  <a:pt x="764753" y="116870"/>
                </a:lnTo>
                <a:lnTo>
                  <a:pt x="764748" y="116869"/>
                </a:lnTo>
                <a:lnTo>
                  <a:pt x="764748" y="116869"/>
                </a:lnTo>
                <a:lnTo>
                  <a:pt x="762917" y="116606"/>
                </a:lnTo>
                <a:lnTo>
                  <a:pt x="764747" y="116868"/>
                </a:lnTo>
                <a:close/>
                <a:moveTo>
                  <a:pt x="764210" y="116052"/>
                </a:moveTo>
                <a:cubicBezTo>
                  <a:pt x="766979" y="117206"/>
                  <a:pt x="769204" y="118040"/>
                  <a:pt x="771115" y="118696"/>
                </a:cubicBezTo>
                <a:lnTo>
                  <a:pt x="764222" y="116071"/>
                </a:lnTo>
                <a:close/>
                <a:moveTo>
                  <a:pt x="372877" y="115720"/>
                </a:moveTo>
                <a:lnTo>
                  <a:pt x="374687" y="121815"/>
                </a:lnTo>
                <a:cubicBezTo>
                  <a:pt x="369036" y="124733"/>
                  <a:pt x="370588" y="124327"/>
                  <a:pt x="374687" y="122923"/>
                </a:cubicBezTo>
                <a:cubicBezTo>
                  <a:pt x="383180" y="119968"/>
                  <a:pt x="385544" y="119747"/>
                  <a:pt x="382478" y="121889"/>
                </a:cubicBezTo>
                <a:cubicBezTo>
                  <a:pt x="379720" y="123636"/>
                  <a:pt x="376873" y="125239"/>
                  <a:pt x="373948" y="126691"/>
                </a:cubicBezTo>
                <a:lnTo>
                  <a:pt x="357953" y="134985"/>
                </a:lnTo>
                <a:lnTo>
                  <a:pt x="357921" y="134965"/>
                </a:lnTo>
                <a:lnTo>
                  <a:pt x="354228" y="136774"/>
                </a:lnTo>
                <a:lnTo>
                  <a:pt x="343999" y="142463"/>
                </a:lnTo>
                <a:lnTo>
                  <a:pt x="333991" y="148631"/>
                </a:lnTo>
                <a:lnTo>
                  <a:pt x="334619" y="149702"/>
                </a:lnTo>
                <a:lnTo>
                  <a:pt x="328784" y="154282"/>
                </a:lnTo>
                <a:cubicBezTo>
                  <a:pt x="326827" y="155538"/>
                  <a:pt x="324722" y="156684"/>
                  <a:pt x="322765" y="157976"/>
                </a:cubicBezTo>
                <a:lnTo>
                  <a:pt x="317078" y="161670"/>
                </a:lnTo>
                <a:cubicBezTo>
                  <a:pt x="314500" y="163458"/>
                  <a:pt x="311723" y="164946"/>
                  <a:pt x="308806" y="166102"/>
                </a:cubicBezTo>
                <a:lnTo>
                  <a:pt x="307625" y="164920"/>
                </a:lnTo>
                <a:lnTo>
                  <a:pt x="301679" y="168614"/>
                </a:lnTo>
                <a:lnTo>
                  <a:pt x="295918" y="172677"/>
                </a:lnTo>
                <a:lnTo>
                  <a:pt x="284396" y="180803"/>
                </a:lnTo>
                <a:cubicBezTo>
                  <a:pt x="278137" y="184488"/>
                  <a:pt x="281163" y="181129"/>
                  <a:pt x="280823" y="180357"/>
                </a:cubicBezTo>
                <a:lnTo>
                  <a:pt x="278954" y="180789"/>
                </a:lnTo>
                <a:lnTo>
                  <a:pt x="284507" y="172751"/>
                </a:lnTo>
                <a:cubicBezTo>
                  <a:pt x="291080" y="167174"/>
                  <a:pt x="291043" y="166324"/>
                  <a:pt x="281811" y="172197"/>
                </a:cubicBezTo>
                <a:cubicBezTo>
                  <a:pt x="276937" y="175189"/>
                  <a:pt x="274352" y="176925"/>
                  <a:pt x="271840" y="178402"/>
                </a:cubicBezTo>
                <a:cubicBezTo>
                  <a:pt x="269329" y="179880"/>
                  <a:pt x="267188" y="181025"/>
                  <a:pt x="263938" y="183130"/>
                </a:cubicBezTo>
                <a:cubicBezTo>
                  <a:pt x="258325" y="186233"/>
                  <a:pt x="257771" y="185679"/>
                  <a:pt x="275460" y="172049"/>
                </a:cubicBezTo>
                <a:lnTo>
                  <a:pt x="291043" y="160968"/>
                </a:lnTo>
                <a:lnTo>
                  <a:pt x="294736" y="158161"/>
                </a:lnTo>
                <a:lnTo>
                  <a:pt x="298761" y="155575"/>
                </a:lnTo>
                <a:lnTo>
                  <a:pt x="306209" y="150757"/>
                </a:lnTo>
                <a:lnTo>
                  <a:pt x="306812" y="150367"/>
                </a:lnTo>
                <a:lnTo>
                  <a:pt x="314419" y="145492"/>
                </a:lnTo>
                <a:cubicBezTo>
                  <a:pt x="316931" y="143830"/>
                  <a:pt x="319626" y="142426"/>
                  <a:pt x="322211" y="140875"/>
                </a:cubicBezTo>
                <a:lnTo>
                  <a:pt x="337573" y="132157"/>
                </a:lnTo>
                <a:cubicBezTo>
                  <a:pt x="343445" y="129276"/>
                  <a:pt x="350351" y="125582"/>
                  <a:pt x="356702" y="122295"/>
                </a:cubicBezTo>
                <a:cubicBezTo>
                  <a:pt x="361869" y="119584"/>
                  <a:pt x="367286" y="117379"/>
                  <a:pt x="372877" y="115720"/>
                </a:cubicBezTo>
                <a:close/>
                <a:moveTo>
                  <a:pt x="243552" y="115609"/>
                </a:moveTo>
                <a:cubicBezTo>
                  <a:pt x="240746" y="117677"/>
                  <a:pt x="237828" y="119635"/>
                  <a:pt x="235059" y="121740"/>
                </a:cubicBezTo>
                <a:lnTo>
                  <a:pt x="235061" y="121740"/>
                </a:lnTo>
                <a:lnTo>
                  <a:pt x="242993" y="116014"/>
                </a:lnTo>
                <a:close/>
                <a:moveTo>
                  <a:pt x="581781" y="114353"/>
                </a:moveTo>
                <a:lnTo>
                  <a:pt x="567933" y="114574"/>
                </a:lnTo>
                <a:cubicBezTo>
                  <a:pt x="558664" y="114426"/>
                  <a:pt x="549580" y="115387"/>
                  <a:pt x="540200" y="116052"/>
                </a:cubicBezTo>
                <a:lnTo>
                  <a:pt x="540227" y="116051"/>
                </a:lnTo>
                <a:lnTo>
                  <a:pt x="567933" y="114575"/>
                </a:lnTo>
                <a:lnTo>
                  <a:pt x="581781" y="114354"/>
                </a:lnTo>
                <a:cubicBezTo>
                  <a:pt x="586434" y="114354"/>
                  <a:pt x="591087" y="114538"/>
                  <a:pt x="595814" y="114538"/>
                </a:cubicBezTo>
                <a:cubicBezTo>
                  <a:pt x="606893" y="114021"/>
                  <a:pt x="623030" y="116718"/>
                  <a:pt x="630638" y="115831"/>
                </a:cubicBezTo>
                <a:cubicBezTo>
                  <a:pt x="635734" y="116348"/>
                  <a:pt x="640867" y="117198"/>
                  <a:pt x="646000" y="117826"/>
                </a:cubicBezTo>
                <a:cubicBezTo>
                  <a:pt x="651133" y="118454"/>
                  <a:pt x="656192" y="119045"/>
                  <a:pt x="660771" y="120153"/>
                </a:cubicBezTo>
                <a:lnTo>
                  <a:pt x="685252" y="126172"/>
                </a:lnTo>
                <a:lnTo>
                  <a:pt x="685255" y="126172"/>
                </a:lnTo>
                <a:cubicBezTo>
                  <a:pt x="677253" y="123568"/>
                  <a:pt x="669069" y="121555"/>
                  <a:pt x="660771" y="120152"/>
                </a:cubicBezTo>
                <a:cubicBezTo>
                  <a:pt x="656192" y="119044"/>
                  <a:pt x="651133" y="118453"/>
                  <a:pt x="646000" y="117825"/>
                </a:cubicBezTo>
                <a:cubicBezTo>
                  <a:pt x="640867" y="117197"/>
                  <a:pt x="635734" y="116347"/>
                  <a:pt x="630638" y="115830"/>
                </a:cubicBezTo>
                <a:cubicBezTo>
                  <a:pt x="623030" y="116717"/>
                  <a:pt x="606893" y="114020"/>
                  <a:pt x="595814" y="114537"/>
                </a:cubicBezTo>
                <a:cubicBezTo>
                  <a:pt x="591087" y="114537"/>
                  <a:pt x="586434" y="114353"/>
                  <a:pt x="581781" y="114353"/>
                </a:cubicBezTo>
                <a:close/>
                <a:moveTo>
                  <a:pt x="746261" y="113466"/>
                </a:moveTo>
                <a:lnTo>
                  <a:pt x="746494" y="113614"/>
                </a:lnTo>
                <a:lnTo>
                  <a:pt x="749192" y="115327"/>
                </a:lnTo>
                <a:cubicBezTo>
                  <a:pt x="750499" y="116043"/>
                  <a:pt x="751837" y="116753"/>
                  <a:pt x="752317" y="117160"/>
                </a:cubicBezTo>
                <a:cubicBezTo>
                  <a:pt x="751801" y="116753"/>
                  <a:pt x="750443" y="116043"/>
                  <a:pt x="749137" y="115327"/>
                </a:cubicBezTo>
                <a:lnTo>
                  <a:pt x="746489" y="113614"/>
                </a:lnTo>
                <a:close/>
                <a:moveTo>
                  <a:pt x="292519" y="112136"/>
                </a:moveTo>
                <a:cubicBezTo>
                  <a:pt x="270325" y="125729"/>
                  <a:pt x="248796" y="141390"/>
                  <a:pt x="232400" y="152989"/>
                </a:cubicBezTo>
                <a:lnTo>
                  <a:pt x="232402" y="152989"/>
                </a:lnTo>
                <a:lnTo>
                  <a:pt x="260286" y="133311"/>
                </a:lnTo>
                <a:lnTo>
                  <a:pt x="291988" y="112486"/>
                </a:lnTo>
                <a:close/>
                <a:moveTo>
                  <a:pt x="850141" y="109183"/>
                </a:moveTo>
                <a:lnTo>
                  <a:pt x="856091" y="111261"/>
                </a:lnTo>
                <a:lnTo>
                  <a:pt x="856271" y="111362"/>
                </a:lnTo>
                <a:cubicBezTo>
                  <a:pt x="854089" y="111111"/>
                  <a:pt x="851991" y="110364"/>
                  <a:pt x="850141" y="109183"/>
                </a:cubicBezTo>
                <a:close/>
                <a:moveTo>
                  <a:pt x="351517" y="102881"/>
                </a:moveTo>
                <a:lnTo>
                  <a:pt x="350425" y="103942"/>
                </a:lnTo>
                <a:cubicBezTo>
                  <a:pt x="349673" y="104500"/>
                  <a:pt x="348512" y="105257"/>
                  <a:pt x="346767" y="106301"/>
                </a:cubicBezTo>
                <a:close/>
                <a:moveTo>
                  <a:pt x="661523" y="102695"/>
                </a:moveTo>
                <a:cubicBezTo>
                  <a:pt x="663837" y="102660"/>
                  <a:pt x="674029" y="104703"/>
                  <a:pt x="680898" y="105895"/>
                </a:cubicBezTo>
                <a:cubicBezTo>
                  <a:pt x="686807" y="107187"/>
                  <a:pt x="692642" y="108850"/>
                  <a:pt x="698514" y="110290"/>
                </a:cubicBezTo>
                <a:cubicBezTo>
                  <a:pt x="698477" y="110918"/>
                  <a:pt x="702243" y="112691"/>
                  <a:pt x="687804" y="109366"/>
                </a:cubicBezTo>
                <a:cubicBezTo>
                  <a:pt x="682634" y="108074"/>
                  <a:pt x="676984" y="107150"/>
                  <a:pt x="672294" y="106116"/>
                </a:cubicBezTo>
                <a:cubicBezTo>
                  <a:pt x="668889" y="105496"/>
                  <a:pt x="665532" y="104631"/>
                  <a:pt x="662249" y="103530"/>
                </a:cubicBezTo>
                <a:cubicBezTo>
                  <a:pt x="660855" y="102949"/>
                  <a:pt x="660751" y="102706"/>
                  <a:pt x="661523" y="102695"/>
                </a:cubicBezTo>
                <a:close/>
                <a:moveTo>
                  <a:pt x="350829" y="101943"/>
                </a:moveTo>
                <a:cubicBezTo>
                  <a:pt x="351107" y="102238"/>
                  <a:pt x="351836" y="102285"/>
                  <a:pt x="351623" y="102779"/>
                </a:cubicBezTo>
                <a:lnTo>
                  <a:pt x="351610" y="102792"/>
                </a:lnTo>
                <a:close/>
                <a:moveTo>
                  <a:pt x="312719" y="100132"/>
                </a:moveTo>
                <a:lnTo>
                  <a:pt x="305857" y="103007"/>
                </a:lnTo>
                <a:lnTo>
                  <a:pt x="305666" y="103087"/>
                </a:lnTo>
                <a:lnTo>
                  <a:pt x="305669" y="103087"/>
                </a:lnTo>
                <a:lnTo>
                  <a:pt x="305858" y="103008"/>
                </a:lnTo>
                <a:lnTo>
                  <a:pt x="312508" y="100222"/>
                </a:lnTo>
                <a:close/>
                <a:moveTo>
                  <a:pt x="344737" y="99136"/>
                </a:moveTo>
                <a:cubicBezTo>
                  <a:pt x="347654" y="98360"/>
                  <a:pt x="333658" y="106154"/>
                  <a:pt x="337351" y="105046"/>
                </a:cubicBezTo>
                <a:cubicBezTo>
                  <a:pt x="333658" y="106154"/>
                  <a:pt x="347617" y="98360"/>
                  <a:pt x="344737" y="99136"/>
                </a:cubicBezTo>
                <a:close/>
                <a:moveTo>
                  <a:pt x="833745" y="98766"/>
                </a:moveTo>
                <a:cubicBezTo>
                  <a:pt x="836699" y="100761"/>
                  <a:pt x="843753" y="104159"/>
                  <a:pt x="856271" y="111325"/>
                </a:cubicBezTo>
                <a:lnTo>
                  <a:pt x="856091" y="111261"/>
                </a:lnTo>
                <a:lnTo>
                  <a:pt x="841421" y="103111"/>
                </a:lnTo>
                <a:cubicBezTo>
                  <a:pt x="837724" y="101112"/>
                  <a:pt x="835222" y="99764"/>
                  <a:pt x="833745" y="98766"/>
                </a:cubicBezTo>
                <a:close/>
                <a:moveTo>
                  <a:pt x="389937" y="97842"/>
                </a:moveTo>
                <a:cubicBezTo>
                  <a:pt x="392781" y="97362"/>
                  <a:pt x="391303" y="98470"/>
                  <a:pt x="387611" y="100243"/>
                </a:cubicBezTo>
                <a:cubicBezTo>
                  <a:pt x="385838" y="101129"/>
                  <a:pt x="383659" y="102164"/>
                  <a:pt x="381148" y="103272"/>
                </a:cubicBezTo>
                <a:cubicBezTo>
                  <a:pt x="378637" y="104380"/>
                  <a:pt x="376126" y="105747"/>
                  <a:pt x="373762" y="106966"/>
                </a:cubicBezTo>
                <a:lnTo>
                  <a:pt x="357329" y="114796"/>
                </a:lnTo>
                <a:lnTo>
                  <a:pt x="341524" y="123328"/>
                </a:lnTo>
                <a:cubicBezTo>
                  <a:pt x="338902" y="124769"/>
                  <a:pt x="336243" y="126136"/>
                  <a:pt x="333695" y="127650"/>
                </a:cubicBezTo>
                <a:lnTo>
                  <a:pt x="326087" y="132267"/>
                </a:lnTo>
                <a:cubicBezTo>
                  <a:pt x="321065" y="135407"/>
                  <a:pt x="315895" y="138325"/>
                  <a:pt x="310947" y="141650"/>
                </a:cubicBezTo>
                <a:cubicBezTo>
                  <a:pt x="290632" y="155035"/>
                  <a:pt x="271104" y="169577"/>
                  <a:pt x="252452" y="185198"/>
                </a:cubicBezTo>
                <a:cubicBezTo>
                  <a:pt x="263641" y="177183"/>
                  <a:pt x="273723" y="168872"/>
                  <a:pt x="284432" y="161485"/>
                </a:cubicBezTo>
                <a:lnTo>
                  <a:pt x="288974" y="158382"/>
                </a:lnTo>
                <a:lnTo>
                  <a:pt x="290304" y="158862"/>
                </a:lnTo>
                <a:cubicBezTo>
                  <a:pt x="282327" y="164846"/>
                  <a:pt x="274129" y="170497"/>
                  <a:pt x="266522" y="176961"/>
                </a:cubicBezTo>
                <a:cubicBezTo>
                  <a:pt x="255443" y="185420"/>
                  <a:pt x="233988" y="204294"/>
                  <a:pt x="236979" y="203038"/>
                </a:cubicBezTo>
                <a:cubicBezTo>
                  <a:pt x="239970" y="201783"/>
                  <a:pt x="237976" y="204146"/>
                  <a:pt x="234431" y="208210"/>
                </a:cubicBezTo>
                <a:cubicBezTo>
                  <a:pt x="230886" y="212273"/>
                  <a:pt x="225568" y="217850"/>
                  <a:pt x="221432" y="222430"/>
                </a:cubicBezTo>
                <a:cubicBezTo>
                  <a:pt x="217850" y="226641"/>
                  <a:pt x="215043" y="230261"/>
                  <a:pt x="216631" y="229485"/>
                </a:cubicBezTo>
                <a:cubicBezTo>
                  <a:pt x="219216" y="228303"/>
                  <a:pt x="217296" y="231332"/>
                  <a:pt x="212680" y="236873"/>
                </a:cubicBezTo>
                <a:cubicBezTo>
                  <a:pt x="210464" y="239532"/>
                  <a:pt x="207288" y="242893"/>
                  <a:pt x="204149" y="246920"/>
                </a:cubicBezTo>
                <a:lnTo>
                  <a:pt x="193329" y="259921"/>
                </a:lnTo>
                <a:cubicBezTo>
                  <a:pt x="190486" y="263172"/>
                  <a:pt x="187938" y="266755"/>
                  <a:pt x="185242" y="270190"/>
                </a:cubicBezTo>
                <a:lnTo>
                  <a:pt x="177118" y="280643"/>
                </a:lnTo>
                <a:cubicBezTo>
                  <a:pt x="171910" y="287772"/>
                  <a:pt x="166888" y="295122"/>
                  <a:pt x="161792" y="302325"/>
                </a:cubicBezTo>
                <a:cubicBezTo>
                  <a:pt x="158879" y="305568"/>
                  <a:pt x="156316" y="309107"/>
                  <a:pt x="154148" y="312889"/>
                </a:cubicBezTo>
                <a:cubicBezTo>
                  <a:pt x="150282" y="317960"/>
                  <a:pt x="146847" y="323346"/>
                  <a:pt x="143882" y="328994"/>
                </a:cubicBezTo>
                <a:cubicBezTo>
                  <a:pt x="140928" y="333389"/>
                  <a:pt x="139894" y="334238"/>
                  <a:pt x="139303" y="334238"/>
                </a:cubicBezTo>
                <a:lnTo>
                  <a:pt x="133837" y="343510"/>
                </a:lnTo>
                <a:lnTo>
                  <a:pt x="123350" y="365376"/>
                </a:lnTo>
                <a:cubicBezTo>
                  <a:pt x="119841" y="372579"/>
                  <a:pt x="116075" y="380372"/>
                  <a:pt x="113305" y="387871"/>
                </a:cubicBezTo>
                <a:cubicBezTo>
                  <a:pt x="110535" y="395369"/>
                  <a:pt x="107876" y="402756"/>
                  <a:pt x="105661" y="407337"/>
                </a:cubicBezTo>
                <a:cubicBezTo>
                  <a:pt x="103445" y="411917"/>
                  <a:pt x="101857" y="416645"/>
                  <a:pt x="100195" y="421225"/>
                </a:cubicBezTo>
                <a:cubicBezTo>
                  <a:pt x="98534" y="425805"/>
                  <a:pt x="96576" y="430311"/>
                  <a:pt x="95432" y="434929"/>
                </a:cubicBezTo>
                <a:cubicBezTo>
                  <a:pt x="94287" y="439546"/>
                  <a:pt x="92994" y="444126"/>
                  <a:pt x="91739" y="448817"/>
                </a:cubicBezTo>
                <a:cubicBezTo>
                  <a:pt x="90483" y="453508"/>
                  <a:pt x="89006" y="458162"/>
                  <a:pt x="88046" y="463037"/>
                </a:cubicBezTo>
                <a:cubicBezTo>
                  <a:pt x="87706" y="463953"/>
                  <a:pt x="87436" y="464891"/>
                  <a:pt x="87233" y="465845"/>
                </a:cubicBezTo>
                <a:lnTo>
                  <a:pt x="86421" y="466916"/>
                </a:lnTo>
                <a:cubicBezTo>
                  <a:pt x="86229" y="464843"/>
                  <a:pt x="86417" y="462753"/>
                  <a:pt x="86975" y="460747"/>
                </a:cubicBezTo>
                <a:cubicBezTo>
                  <a:pt x="87529" y="457349"/>
                  <a:pt x="88785" y="453102"/>
                  <a:pt x="89855" y="448891"/>
                </a:cubicBezTo>
                <a:cubicBezTo>
                  <a:pt x="93770" y="433340"/>
                  <a:pt x="96428" y="424069"/>
                  <a:pt x="97462" y="417716"/>
                </a:cubicBezTo>
                <a:cubicBezTo>
                  <a:pt x="99494" y="410624"/>
                  <a:pt x="102116" y="403753"/>
                  <a:pt x="104627" y="396883"/>
                </a:cubicBezTo>
                <a:cubicBezTo>
                  <a:pt x="103777" y="396736"/>
                  <a:pt x="103925" y="393928"/>
                  <a:pt x="107138" y="384362"/>
                </a:cubicBezTo>
                <a:cubicBezTo>
                  <a:pt x="112419" y="372246"/>
                  <a:pt x="117072" y="362680"/>
                  <a:pt x="122980" y="351931"/>
                </a:cubicBezTo>
                <a:lnTo>
                  <a:pt x="128224" y="344544"/>
                </a:lnTo>
                <a:cubicBezTo>
                  <a:pt x="129524" y="341822"/>
                  <a:pt x="130968" y="339173"/>
                  <a:pt x="132545" y="336602"/>
                </a:cubicBezTo>
                <a:cubicBezTo>
                  <a:pt x="134059" y="334312"/>
                  <a:pt x="135277" y="332465"/>
                  <a:pt x="136238" y="331247"/>
                </a:cubicBezTo>
                <a:lnTo>
                  <a:pt x="141925" y="320166"/>
                </a:lnTo>
                <a:cubicBezTo>
                  <a:pt x="143956" y="316472"/>
                  <a:pt x="146135" y="312852"/>
                  <a:pt x="148535" y="309084"/>
                </a:cubicBezTo>
                <a:cubicBezTo>
                  <a:pt x="150935" y="305317"/>
                  <a:pt x="153298" y="301438"/>
                  <a:pt x="155920" y="297449"/>
                </a:cubicBezTo>
                <a:lnTo>
                  <a:pt x="164531" y="285675"/>
                </a:lnTo>
                <a:lnTo>
                  <a:pt x="164532" y="285674"/>
                </a:lnTo>
                <a:lnTo>
                  <a:pt x="164672" y="285482"/>
                </a:lnTo>
                <a:cubicBezTo>
                  <a:pt x="167487" y="282490"/>
                  <a:pt x="169965" y="279191"/>
                  <a:pt x="172058" y="275657"/>
                </a:cubicBezTo>
                <a:cubicBezTo>
                  <a:pt x="174163" y="272554"/>
                  <a:pt x="176305" y="269377"/>
                  <a:pt x="178927" y="265905"/>
                </a:cubicBezTo>
                <a:cubicBezTo>
                  <a:pt x="181549" y="262433"/>
                  <a:pt x="184282" y="258518"/>
                  <a:pt x="187974" y="254418"/>
                </a:cubicBezTo>
                <a:lnTo>
                  <a:pt x="188233" y="252755"/>
                </a:lnTo>
                <a:cubicBezTo>
                  <a:pt x="186424" y="253753"/>
                  <a:pt x="187605" y="250798"/>
                  <a:pt x="180847" y="257853"/>
                </a:cubicBezTo>
                <a:lnTo>
                  <a:pt x="173646" y="266865"/>
                </a:lnTo>
                <a:cubicBezTo>
                  <a:pt x="173573" y="266718"/>
                  <a:pt x="173166" y="267050"/>
                  <a:pt x="172354" y="267900"/>
                </a:cubicBezTo>
                <a:lnTo>
                  <a:pt x="172539" y="265019"/>
                </a:lnTo>
                <a:lnTo>
                  <a:pt x="179407" y="255637"/>
                </a:lnTo>
                <a:lnTo>
                  <a:pt x="177598" y="257188"/>
                </a:lnTo>
                <a:cubicBezTo>
                  <a:pt x="179223" y="254307"/>
                  <a:pt x="181069" y="251573"/>
                  <a:pt x="182915" y="248803"/>
                </a:cubicBezTo>
                <a:lnTo>
                  <a:pt x="185944" y="244888"/>
                </a:lnTo>
                <a:cubicBezTo>
                  <a:pt x="189821" y="240271"/>
                  <a:pt x="193440" y="235432"/>
                  <a:pt x="197502" y="231000"/>
                </a:cubicBezTo>
                <a:lnTo>
                  <a:pt x="212458" y="215043"/>
                </a:lnTo>
                <a:lnTo>
                  <a:pt x="228153" y="199788"/>
                </a:lnTo>
                <a:lnTo>
                  <a:pt x="242167" y="187340"/>
                </a:lnTo>
                <a:lnTo>
                  <a:pt x="242333" y="187193"/>
                </a:lnTo>
                <a:cubicBezTo>
                  <a:pt x="248464" y="181837"/>
                  <a:pt x="255037" y="176998"/>
                  <a:pt x="261499" y="172048"/>
                </a:cubicBezTo>
                <a:cubicBezTo>
                  <a:pt x="269661" y="165843"/>
                  <a:pt x="278450" y="160746"/>
                  <a:pt x="286906" y="154947"/>
                </a:cubicBezTo>
                <a:cubicBezTo>
                  <a:pt x="291079" y="151991"/>
                  <a:pt x="295511" y="149369"/>
                  <a:pt x="299831" y="146414"/>
                </a:cubicBezTo>
                <a:cubicBezTo>
                  <a:pt x="304152" y="143459"/>
                  <a:pt x="308362" y="140246"/>
                  <a:pt x="312609" y="136884"/>
                </a:cubicBezTo>
                <a:lnTo>
                  <a:pt x="312867" y="135850"/>
                </a:lnTo>
                <a:cubicBezTo>
                  <a:pt x="316479" y="134007"/>
                  <a:pt x="319873" y="131765"/>
                  <a:pt x="322985" y="129165"/>
                </a:cubicBezTo>
                <a:lnTo>
                  <a:pt x="322653" y="129165"/>
                </a:lnTo>
                <a:cubicBezTo>
                  <a:pt x="326087" y="127059"/>
                  <a:pt x="329780" y="124954"/>
                  <a:pt x="333473" y="122959"/>
                </a:cubicBezTo>
                <a:lnTo>
                  <a:pt x="344552" y="117419"/>
                </a:lnTo>
                <a:lnTo>
                  <a:pt x="355630" y="111952"/>
                </a:lnTo>
                <a:lnTo>
                  <a:pt x="366709" y="107113"/>
                </a:lnTo>
                <a:lnTo>
                  <a:pt x="366892" y="107035"/>
                </a:lnTo>
                <a:lnTo>
                  <a:pt x="368098" y="105327"/>
                </a:lnTo>
                <a:lnTo>
                  <a:pt x="368134" y="105290"/>
                </a:lnTo>
                <a:lnTo>
                  <a:pt x="366894" y="107034"/>
                </a:lnTo>
                <a:lnTo>
                  <a:pt x="378083" y="102238"/>
                </a:lnTo>
                <a:cubicBezTo>
                  <a:pt x="381923" y="100760"/>
                  <a:pt x="385801" y="99320"/>
                  <a:pt x="389937" y="97842"/>
                </a:cubicBezTo>
                <a:close/>
                <a:moveTo>
                  <a:pt x="342042" y="97732"/>
                </a:moveTo>
                <a:lnTo>
                  <a:pt x="322063" y="107742"/>
                </a:lnTo>
                <a:lnTo>
                  <a:pt x="309175" y="114723"/>
                </a:lnTo>
                <a:lnTo>
                  <a:pt x="321916" y="107742"/>
                </a:lnTo>
                <a:close/>
                <a:moveTo>
                  <a:pt x="686992" y="97474"/>
                </a:moveTo>
                <a:cubicBezTo>
                  <a:pt x="689983" y="98434"/>
                  <a:pt x="693269" y="99505"/>
                  <a:pt x="695891" y="100429"/>
                </a:cubicBezTo>
                <a:lnTo>
                  <a:pt x="697295" y="100761"/>
                </a:lnTo>
                <a:lnTo>
                  <a:pt x="695855" y="100429"/>
                </a:lnTo>
                <a:cubicBezTo>
                  <a:pt x="693269" y="99505"/>
                  <a:pt x="689983" y="98434"/>
                  <a:pt x="686992" y="97474"/>
                </a:cubicBezTo>
                <a:close/>
                <a:moveTo>
                  <a:pt x="391268" y="94813"/>
                </a:moveTo>
                <a:cubicBezTo>
                  <a:pt x="388128" y="96734"/>
                  <a:pt x="377641" y="100723"/>
                  <a:pt x="368261" y="105193"/>
                </a:cubicBezTo>
                <a:cubicBezTo>
                  <a:pt x="377456" y="100760"/>
                  <a:pt x="387944" y="96734"/>
                  <a:pt x="391268" y="94813"/>
                </a:cubicBezTo>
                <a:close/>
                <a:moveTo>
                  <a:pt x="811662" y="89347"/>
                </a:moveTo>
                <a:lnTo>
                  <a:pt x="810960" y="89975"/>
                </a:lnTo>
                <a:cubicBezTo>
                  <a:pt x="814468" y="92044"/>
                  <a:pt x="818013" y="93743"/>
                  <a:pt x="821485" y="95738"/>
                </a:cubicBezTo>
                <a:cubicBezTo>
                  <a:pt x="818013" y="93669"/>
                  <a:pt x="814616" y="91896"/>
                  <a:pt x="810923" y="89975"/>
                </a:cubicBezTo>
                <a:close/>
                <a:moveTo>
                  <a:pt x="811847" y="86244"/>
                </a:moveTo>
                <a:cubicBezTo>
                  <a:pt x="815687" y="88017"/>
                  <a:pt x="819676" y="89679"/>
                  <a:pt x="823369" y="91526"/>
                </a:cubicBezTo>
                <a:lnTo>
                  <a:pt x="834632" y="97288"/>
                </a:lnTo>
                <a:lnTo>
                  <a:pt x="823332" y="91526"/>
                </a:lnTo>
                <a:cubicBezTo>
                  <a:pt x="819565" y="89679"/>
                  <a:pt x="815540" y="88017"/>
                  <a:pt x="811847" y="86244"/>
                </a:cubicBezTo>
                <a:close/>
                <a:moveTo>
                  <a:pt x="492415" y="82181"/>
                </a:moveTo>
                <a:cubicBezTo>
                  <a:pt x="487429" y="82956"/>
                  <a:pt x="482629" y="83658"/>
                  <a:pt x="477459" y="84655"/>
                </a:cubicBezTo>
                <a:lnTo>
                  <a:pt x="477422" y="84655"/>
                </a:lnTo>
                <a:cubicBezTo>
                  <a:pt x="482629" y="83658"/>
                  <a:pt x="487429" y="82956"/>
                  <a:pt x="492415" y="82181"/>
                </a:cubicBezTo>
                <a:close/>
                <a:moveTo>
                  <a:pt x="805199" y="78635"/>
                </a:moveTo>
                <a:cubicBezTo>
                  <a:pt x="811255" y="80260"/>
                  <a:pt x="816573" y="81553"/>
                  <a:pt x="821854" y="82809"/>
                </a:cubicBezTo>
                <a:cubicBezTo>
                  <a:pt x="826544" y="84619"/>
                  <a:pt x="829904" y="86244"/>
                  <a:pt x="832932" y="87426"/>
                </a:cubicBezTo>
                <a:lnTo>
                  <a:pt x="841278" y="90676"/>
                </a:lnTo>
                <a:cubicBezTo>
                  <a:pt x="844048" y="91747"/>
                  <a:pt x="847039" y="92782"/>
                  <a:pt x="850732" y="94591"/>
                </a:cubicBezTo>
                <a:cubicBezTo>
                  <a:pt x="854425" y="96402"/>
                  <a:pt x="858893" y="98728"/>
                  <a:pt x="864728" y="101979"/>
                </a:cubicBezTo>
                <a:lnTo>
                  <a:pt x="874477" y="107334"/>
                </a:lnTo>
                <a:cubicBezTo>
                  <a:pt x="877542" y="109034"/>
                  <a:pt x="880459" y="110991"/>
                  <a:pt x="883192" y="112727"/>
                </a:cubicBezTo>
                <a:cubicBezTo>
                  <a:pt x="888082" y="115734"/>
                  <a:pt x="892768" y="119051"/>
                  <a:pt x="897225" y="122663"/>
                </a:cubicBezTo>
                <a:cubicBezTo>
                  <a:pt x="901427" y="126235"/>
                  <a:pt x="905829" y="129567"/>
                  <a:pt x="910409" y="132637"/>
                </a:cubicBezTo>
                <a:lnTo>
                  <a:pt x="917794" y="137881"/>
                </a:lnTo>
                <a:cubicBezTo>
                  <a:pt x="920010" y="139470"/>
                  <a:pt x="921783" y="141021"/>
                  <a:pt x="923407" y="142314"/>
                </a:cubicBezTo>
                <a:cubicBezTo>
                  <a:pt x="926805" y="144936"/>
                  <a:pt x="928910" y="146931"/>
                  <a:pt x="930498" y="148408"/>
                </a:cubicBezTo>
                <a:cubicBezTo>
                  <a:pt x="933673" y="151437"/>
                  <a:pt x="934191" y="152582"/>
                  <a:pt x="934375" y="153543"/>
                </a:cubicBezTo>
                <a:cubicBezTo>
                  <a:pt x="935387" y="155190"/>
                  <a:pt x="936632" y="156683"/>
                  <a:pt x="938068" y="157975"/>
                </a:cubicBezTo>
                <a:cubicBezTo>
                  <a:pt x="913695" y="138502"/>
                  <a:pt x="887756" y="121068"/>
                  <a:pt x="860518" y="105857"/>
                </a:cubicBezTo>
                <a:lnTo>
                  <a:pt x="860592" y="105857"/>
                </a:lnTo>
                <a:cubicBezTo>
                  <a:pt x="842641" y="95773"/>
                  <a:pt x="824151" y="86683"/>
                  <a:pt x="805199" y="78635"/>
                </a:cubicBezTo>
                <a:close/>
                <a:moveTo>
                  <a:pt x="632780" y="75607"/>
                </a:moveTo>
                <a:cubicBezTo>
                  <a:pt x="636952" y="75755"/>
                  <a:pt x="640645" y="76272"/>
                  <a:pt x="644338" y="76568"/>
                </a:cubicBezTo>
                <a:lnTo>
                  <a:pt x="654826" y="77417"/>
                </a:lnTo>
                <a:cubicBezTo>
                  <a:pt x="661658" y="77823"/>
                  <a:pt x="668120" y="78710"/>
                  <a:pt x="675174" y="79670"/>
                </a:cubicBezTo>
                <a:cubicBezTo>
                  <a:pt x="680196" y="80594"/>
                  <a:pt x="684738" y="81443"/>
                  <a:pt x="688431" y="82441"/>
                </a:cubicBezTo>
                <a:cubicBezTo>
                  <a:pt x="692124" y="83438"/>
                  <a:pt x="695263" y="84324"/>
                  <a:pt x="698069" y="85211"/>
                </a:cubicBezTo>
                <a:cubicBezTo>
                  <a:pt x="703719" y="86947"/>
                  <a:pt x="707966" y="88461"/>
                  <a:pt x="712434" y="90013"/>
                </a:cubicBezTo>
                <a:cubicBezTo>
                  <a:pt x="714281" y="90566"/>
                  <a:pt x="715906" y="91120"/>
                  <a:pt x="717309" y="91601"/>
                </a:cubicBezTo>
                <a:cubicBezTo>
                  <a:pt x="733705" y="96550"/>
                  <a:pt x="731121" y="96772"/>
                  <a:pt x="726320" y="96218"/>
                </a:cubicBezTo>
                <a:cubicBezTo>
                  <a:pt x="723809" y="95922"/>
                  <a:pt x="721039" y="95590"/>
                  <a:pt x="717752" y="95036"/>
                </a:cubicBezTo>
                <a:cubicBezTo>
                  <a:pt x="714466" y="94482"/>
                  <a:pt x="710699" y="93743"/>
                  <a:pt x="706120" y="93041"/>
                </a:cubicBezTo>
                <a:cubicBezTo>
                  <a:pt x="697035" y="91564"/>
                  <a:pt x="690499" y="90308"/>
                  <a:pt x="685957" y="90160"/>
                </a:cubicBezTo>
                <a:cubicBezTo>
                  <a:pt x="681414" y="90013"/>
                  <a:pt x="679272" y="90345"/>
                  <a:pt x="679716" y="91268"/>
                </a:cubicBezTo>
                <a:cubicBezTo>
                  <a:pt x="665350" y="88757"/>
                  <a:pt x="660660" y="88572"/>
                  <a:pt x="660660" y="89495"/>
                </a:cubicBezTo>
                <a:cubicBezTo>
                  <a:pt x="646738" y="87981"/>
                  <a:pt x="648216" y="89089"/>
                  <a:pt x="644744" y="89311"/>
                </a:cubicBezTo>
                <a:cubicBezTo>
                  <a:pt x="643378" y="89422"/>
                  <a:pt x="642935" y="89680"/>
                  <a:pt x="641458" y="89680"/>
                </a:cubicBezTo>
                <a:cubicBezTo>
                  <a:pt x="640719" y="89680"/>
                  <a:pt x="639722" y="89828"/>
                  <a:pt x="638208" y="89680"/>
                </a:cubicBezTo>
                <a:cubicBezTo>
                  <a:pt x="636694" y="89532"/>
                  <a:pt x="634663" y="89163"/>
                  <a:pt x="631893" y="89163"/>
                </a:cubicBezTo>
                <a:lnTo>
                  <a:pt x="621036" y="88461"/>
                </a:lnTo>
                <a:lnTo>
                  <a:pt x="620983" y="88457"/>
                </a:lnTo>
                <a:lnTo>
                  <a:pt x="610876" y="87616"/>
                </a:lnTo>
                <a:cubicBezTo>
                  <a:pt x="608970" y="87547"/>
                  <a:pt x="608314" y="87649"/>
                  <a:pt x="608222" y="87796"/>
                </a:cubicBezTo>
                <a:cubicBezTo>
                  <a:pt x="608037" y="88092"/>
                  <a:pt x="609994" y="88535"/>
                  <a:pt x="608517" y="88720"/>
                </a:cubicBezTo>
                <a:cubicBezTo>
                  <a:pt x="612543" y="88720"/>
                  <a:pt x="616531" y="88720"/>
                  <a:pt x="620556" y="88720"/>
                </a:cubicBezTo>
                <a:cubicBezTo>
                  <a:pt x="619338" y="89311"/>
                  <a:pt x="623252" y="90382"/>
                  <a:pt x="608480" y="89532"/>
                </a:cubicBezTo>
                <a:cubicBezTo>
                  <a:pt x="596590" y="89791"/>
                  <a:pt x="584735" y="89495"/>
                  <a:pt x="572918" y="90493"/>
                </a:cubicBezTo>
                <a:cubicBezTo>
                  <a:pt x="567120" y="90533"/>
                  <a:pt x="561326" y="90877"/>
                  <a:pt x="555562" y="91527"/>
                </a:cubicBezTo>
                <a:cubicBezTo>
                  <a:pt x="541677" y="92820"/>
                  <a:pt x="534623" y="91675"/>
                  <a:pt x="520258" y="94002"/>
                </a:cubicBezTo>
                <a:lnTo>
                  <a:pt x="510214" y="94630"/>
                </a:lnTo>
                <a:cubicBezTo>
                  <a:pt x="506521" y="94851"/>
                  <a:pt x="502828" y="95516"/>
                  <a:pt x="499135" y="96033"/>
                </a:cubicBezTo>
                <a:cubicBezTo>
                  <a:pt x="490582" y="97145"/>
                  <a:pt x="482100" y="98737"/>
                  <a:pt x="473728" y="100798"/>
                </a:cubicBezTo>
                <a:lnTo>
                  <a:pt x="468890" y="104196"/>
                </a:lnTo>
                <a:lnTo>
                  <a:pt x="469112" y="104972"/>
                </a:lnTo>
                <a:lnTo>
                  <a:pt x="468743" y="106338"/>
                </a:lnTo>
                <a:lnTo>
                  <a:pt x="461615" y="108111"/>
                </a:lnTo>
                <a:cubicBezTo>
                  <a:pt x="459252" y="108702"/>
                  <a:pt x="456925" y="109478"/>
                  <a:pt x="454599" y="110180"/>
                </a:cubicBezTo>
                <a:lnTo>
                  <a:pt x="440566" y="114391"/>
                </a:lnTo>
                <a:cubicBezTo>
                  <a:pt x="436430" y="114871"/>
                  <a:pt x="432479" y="115831"/>
                  <a:pt x="428380" y="116570"/>
                </a:cubicBezTo>
                <a:lnTo>
                  <a:pt x="428121" y="115241"/>
                </a:lnTo>
                <a:cubicBezTo>
                  <a:pt x="435802" y="111621"/>
                  <a:pt x="443816" y="108813"/>
                  <a:pt x="446881" y="106893"/>
                </a:cubicBezTo>
                <a:lnTo>
                  <a:pt x="457221" y="103938"/>
                </a:lnTo>
                <a:cubicBezTo>
                  <a:pt x="460692" y="102940"/>
                  <a:pt x="464238" y="102276"/>
                  <a:pt x="467709" y="101426"/>
                </a:cubicBezTo>
                <a:cubicBezTo>
                  <a:pt x="465899" y="101167"/>
                  <a:pt x="467894" y="100207"/>
                  <a:pt x="472103" y="98841"/>
                </a:cubicBezTo>
                <a:cubicBezTo>
                  <a:pt x="477978" y="96901"/>
                  <a:pt x="483972" y="95346"/>
                  <a:pt x="490051" y="94186"/>
                </a:cubicBezTo>
                <a:cubicBezTo>
                  <a:pt x="496181" y="92931"/>
                  <a:pt x="501609" y="91749"/>
                  <a:pt x="505782" y="90714"/>
                </a:cubicBezTo>
                <a:cubicBezTo>
                  <a:pt x="508567" y="90278"/>
                  <a:pt x="511296" y="89521"/>
                  <a:pt x="513906" y="88461"/>
                </a:cubicBezTo>
                <a:cubicBezTo>
                  <a:pt x="510989" y="88904"/>
                  <a:pt x="508035" y="89089"/>
                  <a:pt x="505154" y="89717"/>
                </a:cubicBezTo>
                <a:cubicBezTo>
                  <a:pt x="499615" y="90566"/>
                  <a:pt x="492931" y="92192"/>
                  <a:pt x="486986" y="93411"/>
                </a:cubicBezTo>
                <a:lnTo>
                  <a:pt x="478824" y="95036"/>
                </a:lnTo>
                <a:cubicBezTo>
                  <a:pt x="476934" y="95461"/>
                  <a:pt x="474991" y="95586"/>
                  <a:pt x="473063" y="95405"/>
                </a:cubicBezTo>
                <a:cubicBezTo>
                  <a:pt x="471069" y="95110"/>
                  <a:pt x="471919" y="94223"/>
                  <a:pt x="476424" y="92709"/>
                </a:cubicBezTo>
                <a:cubicBezTo>
                  <a:pt x="484666" y="90282"/>
                  <a:pt x="493071" y="88443"/>
                  <a:pt x="501572" y="87205"/>
                </a:cubicBezTo>
                <a:cubicBezTo>
                  <a:pt x="503530" y="86873"/>
                  <a:pt x="505487" y="86467"/>
                  <a:pt x="507444" y="86171"/>
                </a:cubicBezTo>
                <a:lnTo>
                  <a:pt x="513241" y="85838"/>
                </a:lnTo>
                <a:lnTo>
                  <a:pt x="513265" y="85853"/>
                </a:lnTo>
                <a:lnTo>
                  <a:pt x="513943" y="86282"/>
                </a:lnTo>
                <a:lnTo>
                  <a:pt x="514239" y="86947"/>
                </a:lnTo>
                <a:lnTo>
                  <a:pt x="518744" y="87722"/>
                </a:lnTo>
                <a:lnTo>
                  <a:pt x="525096" y="86873"/>
                </a:lnTo>
                <a:lnTo>
                  <a:pt x="525354" y="85617"/>
                </a:lnTo>
                <a:cubicBezTo>
                  <a:pt x="532998" y="84435"/>
                  <a:pt x="540754" y="84103"/>
                  <a:pt x="548472" y="83401"/>
                </a:cubicBezTo>
                <a:lnTo>
                  <a:pt x="543080" y="85137"/>
                </a:lnTo>
                <a:cubicBezTo>
                  <a:pt x="547659" y="84989"/>
                  <a:pt x="552497" y="84730"/>
                  <a:pt x="557445" y="84435"/>
                </a:cubicBezTo>
                <a:lnTo>
                  <a:pt x="572734" y="84103"/>
                </a:lnTo>
                <a:cubicBezTo>
                  <a:pt x="582730" y="83748"/>
                  <a:pt x="592742" y="83922"/>
                  <a:pt x="602720" y="84620"/>
                </a:cubicBezTo>
                <a:lnTo>
                  <a:pt x="596442" y="82847"/>
                </a:lnTo>
                <a:cubicBezTo>
                  <a:pt x="598646" y="83046"/>
                  <a:pt x="600873" y="82795"/>
                  <a:pt x="602978" y="82108"/>
                </a:cubicBezTo>
                <a:lnTo>
                  <a:pt x="596663" y="79485"/>
                </a:lnTo>
                <a:cubicBezTo>
                  <a:pt x="602276" y="79707"/>
                  <a:pt x="606745" y="79707"/>
                  <a:pt x="610032" y="79707"/>
                </a:cubicBezTo>
                <a:cubicBezTo>
                  <a:pt x="613318" y="79707"/>
                  <a:pt x="615755" y="79707"/>
                  <a:pt x="617417" y="79707"/>
                </a:cubicBezTo>
                <a:cubicBezTo>
                  <a:pt x="620778" y="79559"/>
                  <a:pt x="621258" y="79079"/>
                  <a:pt x="620778" y="78414"/>
                </a:cubicBezTo>
                <a:lnTo>
                  <a:pt x="633481" y="78894"/>
                </a:lnTo>
                <a:cubicBezTo>
                  <a:pt x="641236" y="79744"/>
                  <a:pt x="646000" y="80261"/>
                  <a:pt x="650173" y="80519"/>
                </a:cubicBezTo>
                <a:cubicBezTo>
                  <a:pt x="654346" y="80778"/>
                  <a:pt x="657817" y="80778"/>
                  <a:pt x="662876" y="81332"/>
                </a:cubicBezTo>
                <a:cubicBezTo>
                  <a:pt x="664464" y="80187"/>
                  <a:pt x="652721" y="78747"/>
                  <a:pt x="639980" y="77195"/>
                </a:cubicBezTo>
                <a:cubicBezTo>
                  <a:pt x="637617" y="76568"/>
                  <a:pt x="635217" y="76050"/>
                  <a:pt x="632780" y="75607"/>
                </a:cubicBezTo>
                <a:close/>
                <a:moveTo>
                  <a:pt x="603199" y="74166"/>
                </a:moveTo>
                <a:lnTo>
                  <a:pt x="603236" y="74166"/>
                </a:lnTo>
                <a:cubicBezTo>
                  <a:pt x="599721" y="75000"/>
                  <a:pt x="596098" y="75314"/>
                  <a:pt x="592490" y="75089"/>
                </a:cubicBezTo>
                <a:cubicBezTo>
                  <a:pt x="596087" y="75314"/>
                  <a:pt x="599695" y="75004"/>
                  <a:pt x="603199" y="74166"/>
                </a:cubicBezTo>
                <a:close/>
                <a:moveTo>
                  <a:pt x="670824" y="73655"/>
                </a:moveTo>
                <a:lnTo>
                  <a:pt x="667327" y="73755"/>
                </a:lnTo>
                <a:lnTo>
                  <a:pt x="667324" y="73754"/>
                </a:lnTo>
                <a:close/>
                <a:moveTo>
                  <a:pt x="291191" y="73058"/>
                </a:moveTo>
                <a:cubicBezTo>
                  <a:pt x="294145" y="71876"/>
                  <a:pt x="289455" y="75016"/>
                  <a:pt x="282550" y="79263"/>
                </a:cubicBezTo>
                <a:cubicBezTo>
                  <a:pt x="279115" y="81295"/>
                  <a:pt x="275164" y="83881"/>
                  <a:pt x="271471" y="86429"/>
                </a:cubicBezTo>
                <a:lnTo>
                  <a:pt x="261168" y="93374"/>
                </a:lnTo>
                <a:lnTo>
                  <a:pt x="253782" y="98397"/>
                </a:lnTo>
                <a:lnTo>
                  <a:pt x="246877" y="103716"/>
                </a:lnTo>
                <a:lnTo>
                  <a:pt x="243886" y="103937"/>
                </a:lnTo>
                <a:lnTo>
                  <a:pt x="249388" y="98840"/>
                </a:lnTo>
                <a:cubicBezTo>
                  <a:pt x="252859" y="96218"/>
                  <a:pt x="256995" y="93595"/>
                  <a:pt x="261168" y="90825"/>
                </a:cubicBezTo>
                <a:lnTo>
                  <a:pt x="273650" y="82773"/>
                </a:lnTo>
                <a:cubicBezTo>
                  <a:pt x="279237" y="79086"/>
                  <a:pt x="285101" y="75836"/>
                  <a:pt x="291191" y="73058"/>
                </a:cubicBezTo>
                <a:close/>
                <a:moveTo>
                  <a:pt x="657929" y="72615"/>
                </a:moveTo>
                <a:lnTo>
                  <a:pt x="667324" y="73755"/>
                </a:lnTo>
                <a:lnTo>
                  <a:pt x="667313" y="73756"/>
                </a:lnTo>
                <a:cubicBezTo>
                  <a:pt x="665047" y="73538"/>
                  <a:pt x="661843" y="73114"/>
                  <a:pt x="657929" y="72615"/>
                </a:cubicBezTo>
                <a:close/>
                <a:moveTo>
                  <a:pt x="775546" y="71543"/>
                </a:moveTo>
                <a:lnTo>
                  <a:pt x="777651" y="72356"/>
                </a:lnTo>
                <a:lnTo>
                  <a:pt x="787105" y="76049"/>
                </a:lnTo>
                <a:lnTo>
                  <a:pt x="777614" y="72356"/>
                </a:lnTo>
                <a:close/>
                <a:moveTo>
                  <a:pt x="611990" y="71211"/>
                </a:moveTo>
                <a:cubicBezTo>
                  <a:pt x="619560" y="72209"/>
                  <a:pt x="626761" y="73391"/>
                  <a:pt x="626761" y="74204"/>
                </a:cubicBezTo>
                <a:cubicBezTo>
                  <a:pt x="626761" y="73464"/>
                  <a:pt x="619597" y="72283"/>
                  <a:pt x="611990" y="71211"/>
                </a:cubicBezTo>
                <a:close/>
                <a:moveTo>
                  <a:pt x="615203" y="69216"/>
                </a:moveTo>
                <a:lnTo>
                  <a:pt x="614870" y="69548"/>
                </a:lnTo>
                <a:cubicBezTo>
                  <a:pt x="612839" y="69992"/>
                  <a:pt x="610808" y="70324"/>
                  <a:pt x="608814" y="70878"/>
                </a:cubicBezTo>
                <a:cubicBezTo>
                  <a:pt x="610808" y="70324"/>
                  <a:pt x="612839" y="69992"/>
                  <a:pt x="614833" y="69548"/>
                </a:cubicBezTo>
                <a:close/>
                <a:moveTo>
                  <a:pt x="767681" y="68811"/>
                </a:moveTo>
                <a:lnTo>
                  <a:pt x="767817" y="68849"/>
                </a:lnTo>
                <a:lnTo>
                  <a:pt x="769084" y="69328"/>
                </a:lnTo>
                <a:close/>
                <a:moveTo>
                  <a:pt x="421880" y="67517"/>
                </a:moveTo>
                <a:cubicBezTo>
                  <a:pt x="420104" y="68614"/>
                  <a:pt x="418210" y="69508"/>
                  <a:pt x="416230" y="70176"/>
                </a:cubicBezTo>
                <a:lnTo>
                  <a:pt x="403822" y="75163"/>
                </a:lnTo>
                <a:lnTo>
                  <a:pt x="416230" y="70139"/>
                </a:lnTo>
                <a:cubicBezTo>
                  <a:pt x="418210" y="69493"/>
                  <a:pt x="420108" y="68610"/>
                  <a:pt x="421880" y="67517"/>
                </a:cubicBezTo>
                <a:close/>
                <a:moveTo>
                  <a:pt x="335837" y="61718"/>
                </a:moveTo>
                <a:cubicBezTo>
                  <a:pt x="326826" y="66113"/>
                  <a:pt x="317668" y="70989"/>
                  <a:pt x="308362" y="75717"/>
                </a:cubicBezTo>
                <a:cubicBezTo>
                  <a:pt x="308362" y="75440"/>
                  <a:pt x="307983" y="75347"/>
                  <a:pt x="306986" y="75633"/>
                </a:cubicBezTo>
                <a:lnTo>
                  <a:pt x="306978" y="75637"/>
                </a:lnTo>
                <a:lnTo>
                  <a:pt x="306917" y="75633"/>
                </a:lnTo>
                <a:cubicBezTo>
                  <a:pt x="305943" y="75920"/>
                  <a:pt x="304374" y="76585"/>
                  <a:pt x="301899" y="77822"/>
                </a:cubicBezTo>
                <a:lnTo>
                  <a:pt x="302137" y="77720"/>
                </a:lnTo>
                <a:lnTo>
                  <a:pt x="306918" y="75634"/>
                </a:lnTo>
                <a:lnTo>
                  <a:pt x="306976" y="75638"/>
                </a:lnTo>
                <a:lnTo>
                  <a:pt x="306978" y="75637"/>
                </a:lnTo>
                <a:lnTo>
                  <a:pt x="306980" y="75637"/>
                </a:lnTo>
                <a:lnTo>
                  <a:pt x="306986" y="75634"/>
                </a:lnTo>
                <a:lnTo>
                  <a:pt x="308055" y="75699"/>
                </a:lnTo>
                <a:lnTo>
                  <a:pt x="308362" y="75717"/>
                </a:lnTo>
                <a:lnTo>
                  <a:pt x="308365" y="75717"/>
                </a:lnTo>
                <a:lnTo>
                  <a:pt x="333646" y="62836"/>
                </a:lnTo>
                <a:close/>
                <a:moveTo>
                  <a:pt x="725876" y="58505"/>
                </a:moveTo>
                <a:cubicBezTo>
                  <a:pt x="724030" y="58505"/>
                  <a:pt x="725285" y="59429"/>
                  <a:pt x="725101" y="59909"/>
                </a:cubicBezTo>
                <a:cubicBezTo>
                  <a:pt x="725618" y="60315"/>
                  <a:pt x="725285" y="60537"/>
                  <a:pt x="726430" y="61128"/>
                </a:cubicBezTo>
                <a:cubicBezTo>
                  <a:pt x="725285" y="60537"/>
                  <a:pt x="725618" y="60315"/>
                  <a:pt x="725064" y="59909"/>
                </a:cubicBezTo>
                <a:cubicBezTo>
                  <a:pt x="725285" y="59429"/>
                  <a:pt x="724030" y="58505"/>
                  <a:pt x="725876" y="58505"/>
                </a:cubicBezTo>
                <a:close/>
                <a:moveTo>
                  <a:pt x="656451" y="54552"/>
                </a:moveTo>
                <a:cubicBezTo>
                  <a:pt x="659331" y="55438"/>
                  <a:pt x="668416" y="56657"/>
                  <a:pt x="678608" y="58652"/>
                </a:cubicBezTo>
                <a:lnTo>
                  <a:pt x="678361" y="58608"/>
                </a:lnTo>
                <a:lnTo>
                  <a:pt x="664789" y="56186"/>
                </a:lnTo>
                <a:lnTo>
                  <a:pt x="656602" y="54581"/>
                </a:lnTo>
                <a:close/>
                <a:moveTo>
                  <a:pt x="678667" y="48038"/>
                </a:moveTo>
                <a:lnTo>
                  <a:pt x="681215" y="48592"/>
                </a:lnTo>
                <a:lnTo>
                  <a:pt x="681104" y="48592"/>
                </a:lnTo>
                <a:close/>
                <a:moveTo>
                  <a:pt x="363314" y="47349"/>
                </a:moveTo>
                <a:lnTo>
                  <a:pt x="363312" y="47350"/>
                </a:lnTo>
                <a:lnTo>
                  <a:pt x="363348" y="47350"/>
                </a:lnTo>
                <a:lnTo>
                  <a:pt x="363349" y="47349"/>
                </a:lnTo>
                <a:close/>
                <a:moveTo>
                  <a:pt x="537415" y="42522"/>
                </a:moveTo>
                <a:lnTo>
                  <a:pt x="537555" y="42539"/>
                </a:lnTo>
                <a:cubicBezTo>
                  <a:pt x="537827" y="42770"/>
                  <a:pt x="537061" y="43102"/>
                  <a:pt x="534809" y="43583"/>
                </a:cubicBezTo>
                <a:lnTo>
                  <a:pt x="534772" y="43583"/>
                </a:lnTo>
                <a:close/>
                <a:moveTo>
                  <a:pt x="527940" y="42141"/>
                </a:moveTo>
                <a:cubicBezTo>
                  <a:pt x="524340" y="42252"/>
                  <a:pt x="520323" y="42455"/>
                  <a:pt x="517259" y="42529"/>
                </a:cubicBezTo>
                <a:lnTo>
                  <a:pt x="517183" y="42529"/>
                </a:lnTo>
                <a:close/>
                <a:moveTo>
                  <a:pt x="512282" y="42141"/>
                </a:moveTo>
                <a:lnTo>
                  <a:pt x="517175" y="42529"/>
                </a:lnTo>
                <a:lnTo>
                  <a:pt x="513545" y="42515"/>
                </a:lnTo>
                <a:cubicBezTo>
                  <a:pt x="512659" y="42460"/>
                  <a:pt x="512181" y="42344"/>
                  <a:pt x="512282" y="42141"/>
                </a:cubicBezTo>
                <a:close/>
                <a:moveTo>
                  <a:pt x="534070" y="42105"/>
                </a:moveTo>
                <a:cubicBezTo>
                  <a:pt x="535917" y="42105"/>
                  <a:pt x="537228" y="42234"/>
                  <a:pt x="537509" y="42484"/>
                </a:cubicBezTo>
                <a:lnTo>
                  <a:pt x="537415" y="42522"/>
                </a:lnTo>
                <a:close/>
                <a:moveTo>
                  <a:pt x="577571" y="41882"/>
                </a:moveTo>
                <a:cubicBezTo>
                  <a:pt x="580378" y="42917"/>
                  <a:pt x="596442" y="43729"/>
                  <a:pt x="612469" y="44173"/>
                </a:cubicBezTo>
                <a:cubicBezTo>
                  <a:pt x="620926" y="44764"/>
                  <a:pt x="630416" y="45465"/>
                  <a:pt x="638319" y="45909"/>
                </a:cubicBezTo>
                <a:cubicBezTo>
                  <a:pt x="643773" y="46673"/>
                  <a:pt x="649290" y="46884"/>
                  <a:pt x="654789" y="46537"/>
                </a:cubicBezTo>
                <a:cubicBezTo>
                  <a:pt x="665572" y="47423"/>
                  <a:pt x="676244" y="49233"/>
                  <a:pt x="686917" y="50895"/>
                </a:cubicBezTo>
                <a:lnTo>
                  <a:pt x="693195" y="51966"/>
                </a:lnTo>
                <a:lnTo>
                  <a:pt x="712434" y="56805"/>
                </a:lnTo>
                <a:cubicBezTo>
                  <a:pt x="715463" y="57507"/>
                  <a:pt x="718565" y="58172"/>
                  <a:pt x="721593" y="58984"/>
                </a:cubicBezTo>
                <a:cubicBezTo>
                  <a:pt x="718565" y="58172"/>
                  <a:pt x="715463" y="57507"/>
                  <a:pt x="712398" y="56805"/>
                </a:cubicBezTo>
                <a:cubicBezTo>
                  <a:pt x="712730" y="57433"/>
                  <a:pt x="714466" y="58504"/>
                  <a:pt x="702132" y="55807"/>
                </a:cubicBezTo>
                <a:cubicBezTo>
                  <a:pt x="699694" y="55660"/>
                  <a:pt x="696962" y="55290"/>
                  <a:pt x="693490" y="54958"/>
                </a:cubicBezTo>
                <a:cubicBezTo>
                  <a:pt x="690019" y="54626"/>
                  <a:pt x="685772" y="54256"/>
                  <a:pt x="680307" y="53518"/>
                </a:cubicBezTo>
                <a:cubicBezTo>
                  <a:pt x="681599" y="54183"/>
                  <a:pt x="672441" y="53001"/>
                  <a:pt x="679826" y="54736"/>
                </a:cubicBezTo>
                <a:lnTo>
                  <a:pt x="692456" y="56547"/>
                </a:lnTo>
                <a:lnTo>
                  <a:pt x="704938" y="58947"/>
                </a:lnTo>
                <a:cubicBezTo>
                  <a:pt x="712206" y="60388"/>
                  <a:pt x="719381" y="62249"/>
                  <a:pt x="726431" y="64525"/>
                </a:cubicBezTo>
                <a:cubicBezTo>
                  <a:pt x="733484" y="66926"/>
                  <a:pt x="740500" y="68662"/>
                  <a:pt x="747886" y="70619"/>
                </a:cubicBezTo>
                <a:cubicBezTo>
                  <a:pt x="758152" y="74165"/>
                  <a:pt x="765648" y="76307"/>
                  <a:pt x="771779" y="78228"/>
                </a:cubicBezTo>
                <a:cubicBezTo>
                  <a:pt x="777909" y="80149"/>
                  <a:pt x="782377" y="81368"/>
                  <a:pt x="786550" y="82439"/>
                </a:cubicBezTo>
                <a:cubicBezTo>
                  <a:pt x="795118" y="85616"/>
                  <a:pt x="801026" y="88090"/>
                  <a:pt x="806196" y="90048"/>
                </a:cubicBezTo>
                <a:cubicBezTo>
                  <a:pt x="811366" y="92006"/>
                  <a:pt x="815871" y="93557"/>
                  <a:pt x="821189" y="95700"/>
                </a:cubicBezTo>
                <a:cubicBezTo>
                  <a:pt x="826946" y="98503"/>
                  <a:pt x="832512" y="101683"/>
                  <a:pt x="837844" y="105229"/>
                </a:cubicBezTo>
                <a:cubicBezTo>
                  <a:pt x="839691" y="106596"/>
                  <a:pt x="841500" y="107778"/>
                  <a:pt x="843383" y="108923"/>
                </a:cubicBezTo>
                <a:cubicBezTo>
                  <a:pt x="845230" y="110105"/>
                  <a:pt x="847113" y="111213"/>
                  <a:pt x="849033" y="112247"/>
                </a:cubicBezTo>
                <a:cubicBezTo>
                  <a:pt x="852837" y="114316"/>
                  <a:pt x="856789" y="116162"/>
                  <a:pt x="860666" y="118010"/>
                </a:cubicBezTo>
                <a:lnTo>
                  <a:pt x="865799" y="120890"/>
                </a:lnTo>
                <a:lnTo>
                  <a:pt x="869861" y="123439"/>
                </a:lnTo>
                <a:cubicBezTo>
                  <a:pt x="872225" y="125101"/>
                  <a:pt x="873997" y="126320"/>
                  <a:pt x="875105" y="127133"/>
                </a:cubicBezTo>
                <a:cubicBezTo>
                  <a:pt x="877358" y="128832"/>
                  <a:pt x="877025" y="129053"/>
                  <a:pt x="873997" y="127724"/>
                </a:cubicBezTo>
                <a:lnTo>
                  <a:pt x="865134" y="123772"/>
                </a:lnTo>
                <a:lnTo>
                  <a:pt x="855828" y="120078"/>
                </a:lnTo>
                <a:lnTo>
                  <a:pt x="837979" y="113049"/>
                </a:lnTo>
                <a:lnTo>
                  <a:pt x="837069" y="112691"/>
                </a:lnTo>
                <a:cubicBezTo>
                  <a:pt x="825178" y="106965"/>
                  <a:pt x="827689" y="109514"/>
                  <a:pt x="821263" y="106965"/>
                </a:cubicBezTo>
                <a:cubicBezTo>
                  <a:pt x="818973" y="105820"/>
                  <a:pt x="817016" y="104823"/>
                  <a:pt x="815281" y="104084"/>
                </a:cubicBezTo>
                <a:cubicBezTo>
                  <a:pt x="813892" y="103493"/>
                  <a:pt x="812474" y="102976"/>
                  <a:pt x="811034" y="102533"/>
                </a:cubicBezTo>
                <a:lnTo>
                  <a:pt x="793788" y="95145"/>
                </a:lnTo>
                <a:cubicBezTo>
                  <a:pt x="784962" y="91267"/>
                  <a:pt x="777651" y="88718"/>
                  <a:pt x="771114" y="86391"/>
                </a:cubicBezTo>
                <a:cubicBezTo>
                  <a:pt x="767827" y="85172"/>
                  <a:pt x="764652" y="84286"/>
                  <a:pt x="761512" y="83437"/>
                </a:cubicBezTo>
                <a:lnTo>
                  <a:pt x="752133" y="80777"/>
                </a:lnTo>
                <a:cubicBezTo>
                  <a:pt x="748244" y="79654"/>
                  <a:pt x="744522" y="78025"/>
                  <a:pt x="741054" y="75938"/>
                </a:cubicBezTo>
                <a:cubicBezTo>
                  <a:pt x="737051" y="73752"/>
                  <a:pt x="732745" y="72171"/>
                  <a:pt x="728277" y="71247"/>
                </a:cubicBezTo>
                <a:cubicBezTo>
                  <a:pt x="725914" y="71727"/>
                  <a:pt x="713912" y="69511"/>
                  <a:pt x="727390" y="74498"/>
                </a:cubicBezTo>
                <a:lnTo>
                  <a:pt x="727095" y="75716"/>
                </a:lnTo>
                <a:cubicBezTo>
                  <a:pt x="732191" y="77526"/>
                  <a:pt x="737398" y="78930"/>
                  <a:pt x="742531" y="80629"/>
                </a:cubicBezTo>
                <a:cubicBezTo>
                  <a:pt x="747665" y="82328"/>
                  <a:pt x="752871" y="83917"/>
                  <a:pt x="758115" y="85394"/>
                </a:cubicBezTo>
                <a:lnTo>
                  <a:pt x="758216" y="85425"/>
                </a:lnTo>
                <a:lnTo>
                  <a:pt x="775841" y="90824"/>
                </a:lnTo>
                <a:cubicBezTo>
                  <a:pt x="781746" y="92471"/>
                  <a:pt x="787566" y="94418"/>
                  <a:pt x="793271" y="96660"/>
                </a:cubicBezTo>
                <a:lnTo>
                  <a:pt x="793427" y="96747"/>
                </a:lnTo>
                <a:lnTo>
                  <a:pt x="797316" y="98916"/>
                </a:lnTo>
                <a:cubicBezTo>
                  <a:pt x="799736" y="100455"/>
                  <a:pt x="797970" y="100150"/>
                  <a:pt x="798220" y="100760"/>
                </a:cubicBezTo>
                <a:cubicBezTo>
                  <a:pt x="789468" y="97916"/>
                  <a:pt x="784925" y="96955"/>
                  <a:pt x="785516" y="97472"/>
                </a:cubicBezTo>
                <a:cubicBezTo>
                  <a:pt x="787016" y="98337"/>
                  <a:pt x="788585" y="99079"/>
                  <a:pt x="790206" y="99688"/>
                </a:cubicBezTo>
                <a:lnTo>
                  <a:pt x="802651" y="105525"/>
                </a:lnTo>
                <a:cubicBezTo>
                  <a:pt x="808744" y="107334"/>
                  <a:pt x="814875" y="109144"/>
                  <a:pt x="820820" y="111398"/>
                </a:cubicBezTo>
                <a:lnTo>
                  <a:pt x="832083" y="116680"/>
                </a:lnTo>
                <a:cubicBezTo>
                  <a:pt x="834151" y="117419"/>
                  <a:pt x="836219" y="118120"/>
                  <a:pt x="838250" y="118933"/>
                </a:cubicBezTo>
                <a:lnTo>
                  <a:pt x="844233" y="121408"/>
                </a:lnTo>
                <a:lnTo>
                  <a:pt x="854905" y="127539"/>
                </a:lnTo>
                <a:lnTo>
                  <a:pt x="860112" y="130531"/>
                </a:lnTo>
                <a:lnTo>
                  <a:pt x="865725" y="134225"/>
                </a:lnTo>
                <a:lnTo>
                  <a:pt x="865503" y="134557"/>
                </a:lnTo>
                <a:lnTo>
                  <a:pt x="871154" y="139100"/>
                </a:lnTo>
                <a:lnTo>
                  <a:pt x="875142" y="141760"/>
                </a:lnTo>
                <a:lnTo>
                  <a:pt x="880977" y="145047"/>
                </a:lnTo>
                <a:lnTo>
                  <a:pt x="880386" y="145047"/>
                </a:lnTo>
                <a:cubicBezTo>
                  <a:pt x="876028" y="143274"/>
                  <a:pt x="878761" y="145675"/>
                  <a:pt x="881309" y="148519"/>
                </a:cubicBezTo>
                <a:cubicBezTo>
                  <a:pt x="883857" y="151363"/>
                  <a:pt x="886922" y="154392"/>
                  <a:pt x="883857" y="153173"/>
                </a:cubicBezTo>
                <a:cubicBezTo>
                  <a:pt x="879537" y="150735"/>
                  <a:pt x="871966" y="146635"/>
                  <a:pt x="872151" y="147411"/>
                </a:cubicBezTo>
                <a:cubicBezTo>
                  <a:pt x="872335" y="148187"/>
                  <a:pt x="869677" y="146857"/>
                  <a:pt x="865651" y="144493"/>
                </a:cubicBezTo>
                <a:cubicBezTo>
                  <a:pt x="861626" y="142129"/>
                  <a:pt x="856493" y="138546"/>
                  <a:pt x="851249" y="135739"/>
                </a:cubicBezTo>
                <a:cubicBezTo>
                  <a:pt x="850104" y="135554"/>
                  <a:pt x="849477" y="135591"/>
                  <a:pt x="850474" y="136625"/>
                </a:cubicBezTo>
                <a:cubicBezTo>
                  <a:pt x="851471" y="137660"/>
                  <a:pt x="854314" y="139618"/>
                  <a:pt x="859780" y="143311"/>
                </a:cubicBezTo>
                <a:cubicBezTo>
                  <a:pt x="862697" y="146192"/>
                  <a:pt x="865807" y="148870"/>
                  <a:pt x="869086" y="151326"/>
                </a:cubicBezTo>
                <a:cubicBezTo>
                  <a:pt x="873628" y="154540"/>
                  <a:pt x="879721" y="159379"/>
                  <a:pt x="889138" y="166101"/>
                </a:cubicBezTo>
                <a:cubicBezTo>
                  <a:pt x="890873" y="167468"/>
                  <a:pt x="892609" y="168872"/>
                  <a:pt x="894566" y="170423"/>
                </a:cubicBezTo>
                <a:cubicBezTo>
                  <a:pt x="896523" y="171974"/>
                  <a:pt x="898038" y="173156"/>
                  <a:pt x="900807" y="175077"/>
                </a:cubicBezTo>
                <a:cubicBezTo>
                  <a:pt x="903577" y="176998"/>
                  <a:pt x="901250" y="174818"/>
                  <a:pt x="898555" y="172528"/>
                </a:cubicBezTo>
                <a:lnTo>
                  <a:pt x="899515" y="172233"/>
                </a:lnTo>
                <a:cubicBezTo>
                  <a:pt x="903577" y="175225"/>
                  <a:pt x="904833" y="175816"/>
                  <a:pt x="905128" y="175594"/>
                </a:cubicBezTo>
                <a:lnTo>
                  <a:pt x="914840" y="183203"/>
                </a:lnTo>
                <a:cubicBezTo>
                  <a:pt x="917647" y="185678"/>
                  <a:pt x="920305" y="188300"/>
                  <a:pt x="923038" y="190849"/>
                </a:cubicBezTo>
                <a:cubicBezTo>
                  <a:pt x="923157" y="191159"/>
                  <a:pt x="923304" y="191455"/>
                  <a:pt x="923481" y="191736"/>
                </a:cubicBezTo>
                <a:cubicBezTo>
                  <a:pt x="922263" y="192142"/>
                  <a:pt x="923075" y="194099"/>
                  <a:pt x="935188" y="205180"/>
                </a:cubicBezTo>
                <a:cubicBezTo>
                  <a:pt x="953652" y="222098"/>
                  <a:pt x="971452" y="242598"/>
                  <a:pt x="986888" y="259034"/>
                </a:cubicBezTo>
                <a:cubicBezTo>
                  <a:pt x="990876" y="264058"/>
                  <a:pt x="994347" y="268638"/>
                  <a:pt x="997671" y="273107"/>
                </a:cubicBezTo>
                <a:cubicBezTo>
                  <a:pt x="999333" y="275287"/>
                  <a:pt x="1000884" y="277540"/>
                  <a:pt x="1002361" y="279830"/>
                </a:cubicBezTo>
                <a:lnTo>
                  <a:pt x="1006866" y="286663"/>
                </a:lnTo>
                <a:cubicBezTo>
                  <a:pt x="1013476" y="296119"/>
                  <a:pt x="1019053" y="305944"/>
                  <a:pt x="1024813" y="315622"/>
                </a:cubicBezTo>
                <a:cubicBezTo>
                  <a:pt x="1027731" y="320350"/>
                  <a:pt x="1030205" y="325373"/>
                  <a:pt x="1032827" y="330397"/>
                </a:cubicBezTo>
                <a:cubicBezTo>
                  <a:pt x="1035449" y="335420"/>
                  <a:pt x="1038255" y="340332"/>
                  <a:pt x="1040619" y="345578"/>
                </a:cubicBezTo>
                <a:lnTo>
                  <a:pt x="1048005" y="361313"/>
                </a:lnTo>
                <a:cubicBezTo>
                  <a:pt x="1050479" y="366706"/>
                  <a:pt x="1052657" y="372209"/>
                  <a:pt x="1055132" y="377787"/>
                </a:cubicBezTo>
                <a:lnTo>
                  <a:pt x="1059231" y="386356"/>
                </a:lnTo>
                <a:cubicBezTo>
                  <a:pt x="1060339" y="389274"/>
                  <a:pt x="1061410" y="392192"/>
                  <a:pt x="1062592" y="395184"/>
                </a:cubicBezTo>
                <a:cubicBezTo>
                  <a:pt x="1063773" y="398176"/>
                  <a:pt x="1064881" y="401204"/>
                  <a:pt x="1066100" y="404234"/>
                </a:cubicBezTo>
                <a:cubicBezTo>
                  <a:pt x="1067318" y="407262"/>
                  <a:pt x="1068537" y="410328"/>
                  <a:pt x="1069571" y="413542"/>
                </a:cubicBezTo>
                <a:cubicBezTo>
                  <a:pt x="1069449" y="413767"/>
                  <a:pt x="1069383" y="414022"/>
                  <a:pt x="1069386" y="414280"/>
                </a:cubicBezTo>
                <a:cubicBezTo>
                  <a:pt x="1069926" y="417856"/>
                  <a:pt x="1070815" y="421368"/>
                  <a:pt x="1072045" y="424770"/>
                </a:cubicBezTo>
                <a:cubicBezTo>
                  <a:pt x="1073264" y="428870"/>
                  <a:pt x="1075369" y="433413"/>
                  <a:pt x="1076957" y="438363"/>
                </a:cubicBezTo>
                <a:lnTo>
                  <a:pt x="1080170" y="449444"/>
                </a:lnTo>
                <a:cubicBezTo>
                  <a:pt x="1081240" y="453507"/>
                  <a:pt x="1082570" y="457496"/>
                  <a:pt x="1083382" y="461596"/>
                </a:cubicBezTo>
                <a:cubicBezTo>
                  <a:pt x="1084158" y="466361"/>
                  <a:pt x="1085081" y="471496"/>
                  <a:pt x="1086078" y="476814"/>
                </a:cubicBezTo>
                <a:cubicBezTo>
                  <a:pt x="1086558" y="479511"/>
                  <a:pt x="1087186" y="482207"/>
                  <a:pt x="1087555" y="485015"/>
                </a:cubicBezTo>
                <a:lnTo>
                  <a:pt x="1088774" y="493473"/>
                </a:lnTo>
                <a:cubicBezTo>
                  <a:pt x="1089549" y="499198"/>
                  <a:pt x="1090657" y="505034"/>
                  <a:pt x="1091211" y="510760"/>
                </a:cubicBezTo>
                <a:cubicBezTo>
                  <a:pt x="1091765" y="516485"/>
                  <a:pt x="1092282" y="522210"/>
                  <a:pt x="1092799" y="527787"/>
                </a:cubicBezTo>
                <a:cubicBezTo>
                  <a:pt x="1093523" y="529874"/>
                  <a:pt x="1094043" y="532028"/>
                  <a:pt x="1094350" y="534215"/>
                </a:cubicBezTo>
                <a:cubicBezTo>
                  <a:pt x="1094719" y="536948"/>
                  <a:pt x="1094978" y="540124"/>
                  <a:pt x="1095236" y="543485"/>
                </a:cubicBezTo>
                <a:cubicBezTo>
                  <a:pt x="1095643" y="550208"/>
                  <a:pt x="1096307" y="557670"/>
                  <a:pt x="1096566" y="563727"/>
                </a:cubicBezTo>
                <a:cubicBezTo>
                  <a:pt x="1098117" y="564060"/>
                  <a:pt x="1099594" y="561326"/>
                  <a:pt x="1101293" y="570043"/>
                </a:cubicBezTo>
                <a:cubicBezTo>
                  <a:pt x="1101219" y="566571"/>
                  <a:pt x="1101219" y="563469"/>
                  <a:pt x="1100960" y="560624"/>
                </a:cubicBezTo>
                <a:cubicBezTo>
                  <a:pt x="1100702" y="557780"/>
                  <a:pt x="1100406" y="555195"/>
                  <a:pt x="1100111" y="552794"/>
                </a:cubicBezTo>
                <a:cubicBezTo>
                  <a:pt x="1099483" y="547955"/>
                  <a:pt x="1098855" y="543818"/>
                  <a:pt x="1098264" y="539607"/>
                </a:cubicBezTo>
                <a:cubicBezTo>
                  <a:pt x="1099077" y="539201"/>
                  <a:pt x="1100148" y="536024"/>
                  <a:pt x="1100148" y="531370"/>
                </a:cubicBezTo>
                <a:cubicBezTo>
                  <a:pt x="1100148" y="526716"/>
                  <a:pt x="1100148" y="520511"/>
                  <a:pt x="1100148" y="513973"/>
                </a:cubicBezTo>
                <a:lnTo>
                  <a:pt x="1101820" y="521601"/>
                </a:lnTo>
                <a:lnTo>
                  <a:pt x="1103841" y="533328"/>
                </a:lnTo>
                <a:lnTo>
                  <a:pt x="1103625" y="532068"/>
                </a:lnTo>
                <a:lnTo>
                  <a:pt x="1101824" y="521619"/>
                </a:lnTo>
                <a:lnTo>
                  <a:pt x="1101820" y="521601"/>
                </a:lnTo>
                <a:lnTo>
                  <a:pt x="1087149" y="436479"/>
                </a:lnTo>
                <a:lnTo>
                  <a:pt x="1086374" y="430976"/>
                </a:lnTo>
                <a:cubicBezTo>
                  <a:pt x="1087075" y="427356"/>
                  <a:pt x="1088478" y="425103"/>
                  <a:pt x="1092171" y="431530"/>
                </a:cubicBezTo>
                <a:lnTo>
                  <a:pt x="1094424" y="434928"/>
                </a:lnTo>
                <a:cubicBezTo>
                  <a:pt x="1096329" y="442241"/>
                  <a:pt x="1099029" y="449329"/>
                  <a:pt x="1102474" y="456056"/>
                </a:cubicBezTo>
                <a:lnTo>
                  <a:pt x="1105133" y="462114"/>
                </a:lnTo>
                <a:lnTo>
                  <a:pt x="1105770" y="463482"/>
                </a:lnTo>
                <a:lnTo>
                  <a:pt x="1105872" y="463702"/>
                </a:lnTo>
                <a:cubicBezTo>
                  <a:pt x="1107866" y="472493"/>
                  <a:pt x="1109306" y="475300"/>
                  <a:pt x="1110709" y="481431"/>
                </a:cubicBezTo>
                <a:cubicBezTo>
                  <a:pt x="1111263" y="480988"/>
                  <a:pt x="1111743" y="480139"/>
                  <a:pt x="1114181" y="493843"/>
                </a:cubicBezTo>
                <a:lnTo>
                  <a:pt x="1114181" y="494175"/>
                </a:lnTo>
                <a:cubicBezTo>
                  <a:pt x="1114476" y="489447"/>
                  <a:pt x="1113183" y="476371"/>
                  <a:pt x="1116470" y="487452"/>
                </a:cubicBezTo>
                <a:lnTo>
                  <a:pt x="1115732" y="480767"/>
                </a:lnTo>
                <a:cubicBezTo>
                  <a:pt x="1115326" y="478440"/>
                  <a:pt x="1114808" y="476113"/>
                  <a:pt x="1114217" y="473823"/>
                </a:cubicBezTo>
                <a:lnTo>
                  <a:pt x="1113553" y="468504"/>
                </a:lnTo>
                <a:lnTo>
                  <a:pt x="1110672" y="455982"/>
                </a:lnTo>
                <a:cubicBezTo>
                  <a:pt x="1108568" y="446933"/>
                  <a:pt x="1105798" y="436959"/>
                  <a:pt x="1103028" y="428021"/>
                </a:cubicBezTo>
                <a:cubicBezTo>
                  <a:pt x="1100259" y="419082"/>
                  <a:pt x="1097748" y="411104"/>
                  <a:pt x="1096750" y="405674"/>
                </a:cubicBezTo>
                <a:lnTo>
                  <a:pt x="1099446" y="405674"/>
                </a:lnTo>
                <a:cubicBezTo>
                  <a:pt x="1098763" y="399568"/>
                  <a:pt x="1097312" y="393574"/>
                  <a:pt x="1095126" y="387834"/>
                </a:cubicBezTo>
                <a:cubicBezTo>
                  <a:pt x="1093870" y="384472"/>
                  <a:pt x="1092578" y="380187"/>
                  <a:pt x="1089734" y="374684"/>
                </a:cubicBezTo>
                <a:cubicBezTo>
                  <a:pt x="1086890" y="369180"/>
                  <a:pt x="1083345" y="362051"/>
                  <a:pt x="1078656" y="352522"/>
                </a:cubicBezTo>
                <a:cubicBezTo>
                  <a:pt x="1076698" y="348606"/>
                  <a:pt x="1074002" y="343731"/>
                  <a:pt x="1071713" y="339298"/>
                </a:cubicBezTo>
                <a:lnTo>
                  <a:pt x="1068316" y="333684"/>
                </a:lnTo>
                <a:cubicBezTo>
                  <a:pt x="1066432" y="330286"/>
                  <a:pt x="1064770" y="326851"/>
                  <a:pt x="1062739" y="323600"/>
                </a:cubicBezTo>
                <a:lnTo>
                  <a:pt x="1052288" y="307459"/>
                </a:lnTo>
                <a:cubicBezTo>
                  <a:pt x="1048596" y="302066"/>
                  <a:pt x="1044903" y="296969"/>
                  <a:pt x="1041210" y="291724"/>
                </a:cubicBezTo>
                <a:cubicBezTo>
                  <a:pt x="1038747" y="289175"/>
                  <a:pt x="1036590" y="286349"/>
                  <a:pt x="1034784" y="283302"/>
                </a:cubicBezTo>
                <a:cubicBezTo>
                  <a:pt x="1032768" y="280262"/>
                  <a:pt x="1030441" y="277440"/>
                  <a:pt x="1027841" y="274880"/>
                </a:cubicBezTo>
                <a:cubicBezTo>
                  <a:pt x="1032569" y="283561"/>
                  <a:pt x="1025589" y="276173"/>
                  <a:pt x="1028876" y="282896"/>
                </a:cubicBezTo>
                <a:lnTo>
                  <a:pt x="1027731" y="282637"/>
                </a:lnTo>
                <a:lnTo>
                  <a:pt x="1024768" y="278605"/>
                </a:lnTo>
                <a:lnTo>
                  <a:pt x="1016874" y="267862"/>
                </a:lnTo>
                <a:cubicBezTo>
                  <a:pt x="1013181" y="262913"/>
                  <a:pt x="1009119" y="258074"/>
                  <a:pt x="1005131" y="252755"/>
                </a:cubicBezTo>
                <a:cubicBezTo>
                  <a:pt x="1013476" y="261398"/>
                  <a:pt x="1010374" y="255488"/>
                  <a:pt x="1008417" y="250982"/>
                </a:cubicBezTo>
                <a:cubicBezTo>
                  <a:pt x="1005684" y="247658"/>
                  <a:pt x="1003173" y="244149"/>
                  <a:pt x="1000330" y="240936"/>
                </a:cubicBezTo>
                <a:lnTo>
                  <a:pt x="991873" y="231147"/>
                </a:lnTo>
                <a:cubicBezTo>
                  <a:pt x="990248" y="228709"/>
                  <a:pt x="988217" y="225828"/>
                  <a:pt x="985632" y="222910"/>
                </a:cubicBezTo>
                <a:cubicBezTo>
                  <a:pt x="983047" y="219992"/>
                  <a:pt x="980130" y="216890"/>
                  <a:pt x="977065" y="213676"/>
                </a:cubicBezTo>
                <a:lnTo>
                  <a:pt x="967759" y="203961"/>
                </a:lnTo>
                <a:cubicBezTo>
                  <a:pt x="964509" y="200896"/>
                  <a:pt x="961333" y="197830"/>
                  <a:pt x="958416" y="194949"/>
                </a:cubicBezTo>
                <a:lnTo>
                  <a:pt x="961629" y="187561"/>
                </a:lnTo>
                <a:lnTo>
                  <a:pt x="962441" y="187155"/>
                </a:lnTo>
                <a:cubicBezTo>
                  <a:pt x="963143" y="186897"/>
                  <a:pt x="964878" y="187635"/>
                  <a:pt x="964177" y="186121"/>
                </a:cubicBezTo>
                <a:cubicBezTo>
                  <a:pt x="963231" y="184522"/>
                  <a:pt x="962090" y="183044"/>
                  <a:pt x="960780" y="181726"/>
                </a:cubicBezTo>
                <a:cubicBezTo>
                  <a:pt x="959782" y="180580"/>
                  <a:pt x="958490" y="179214"/>
                  <a:pt x="956865" y="177515"/>
                </a:cubicBezTo>
                <a:lnTo>
                  <a:pt x="950772" y="171827"/>
                </a:lnTo>
                <a:cubicBezTo>
                  <a:pt x="946846" y="167235"/>
                  <a:pt x="942681" y="162858"/>
                  <a:pt x="938290" y="158714"/>
                </a:cubicBezTo>
                <a:cubicBezTo>
                  <a:pt x="977316" y="189915"/>
                  <a:pt x="1012077" y="226101"/>
                  <a:pt x="1041690" y="266348"/>
                </a:cubicBezTo>
                <a:lnTo>
                  <a:pt x="1041468" y="266348"/>
                </a:lnTo>
                <a:cubicBezTo>
                  <a:pt x="1043979" y="269820"/>
                  <a:pt x="1046564" y="273070"/>
                  <a:pt x="1048854" y="276764"/>
                </a:cubicBezTo>
                <a:lnTo>
                  <a:pt x="1050681" y="278755"/>
                </a:lnTo>
                <a:lnTo>
                  <a:pt x="1041579" y="266016"/>
                </a:lnTo>
                <a:lnTo>
                  <a:pt x="1044644" y="264243"/>
                </a:lnTo>
                <a:cubicBezTo>
                  <a:pt x="1047118" y="266311"/>
                  <a:pt x="1046343" y="263984"/>
                  <a:pt x="1044201" y="259810"/>
                </a:cubicBezTo>
                <a:cubicBezTo>
                  <a:pt x="1043130" y="257631"/>
                  <a:pt x="1041689" y="255082"/>
                  <a:pt x="1040175" y="252423"/>
                </a:cubicBezTo>
                <a:cubicBezTo>
                  <a:pt x="1039437" y="251056"/>
                  <a:pt x="1038625" y="249690"/>
                  <a:pt x="1037849" y="248323"/>
                </a:cubicBezTo>
                <a:lnTo>
                  <a:pt x="1035412" y="244445"/>
                </a:lnTo>
                <a:cubicBezTo>
                  <a:pt x="1031017" y="237796"/>
                  <a:pt x="1027361" y="231960"/>
                  <a:pt x="1022339" y="225976"/>
                </a:cubicBezTo>
                <a:cubicBezTo>
                  <a:pt x="1017317" y="219993"/>
                  <a:pt x="1011408" y="213418"/>
                  <a:pt x="1003062" y="204959"/>
                </a:cubicBezTo>
                <a:cubicBezTo>
                  <a:pt x="999185" y="201229"/>
                  <a:pt x="993941" y="195836"/>
                  <a:pt x="988291" y="189815"/>
                </a:cubicBezTo>
                <a:cubicBezTo>
                  <a:pt x="985521" y="186749"/>
                  <a:pt x="982419" y="183757"/>
                  <a:pt x="979354" y="180692"/>
                </a:cubicBezTo>
                <a:lnTo>
                  <a:pt x="970270" y="171457"/>
                </a:lnTo>
                <a:lnTo>
                  <a:pt x="965949" y="166951"/>
                </a:lnTo>
                <a:lnTo>
                  <a:pt x="961739" y="162888"/>
                </a:lnTo>
                <a:cubicBezTo>
                  <a:pt x="958932" y="160118"/>
                  <a:pt x="956458" y="157643"/>
                  <a:pt x="954353" y="155501"/>
                </a:cubicBezTo>
                <a:cubicBezTo>
                  <a:pt x="951547" y="152974"/>
                  <a:pt x="949065" y="150108"/>
                  <a:pt x="946968" y="146968"/>
                </a:cubicBezTo>
                <a:cubicBezTo>
                  <a:pt x="945121" y="141908"/>
                  <a:pt x="945306" y="137549"/>
                  <a:pt x="966651" y="152546"/>
                </a:cubicBezTo>
                <a:cubicBezTo>
                  <a:pt x="968977" y="156793"/>
                  <a:pt x="971230" y="160894"/>
                  <a:pt x="973408" y="165400"/>
                </a:cubicBezTo>
                <a:cubicBezTo>
                  <a:pt x="974221" y="166988"/>
                  <a:pt x="974960" y="168650"/>
                  <a:pt x="982641" y="176296"/>
                </a:cubicBezTo>
                <a:cubicBezTo>
                  <a:pt x="987811" y="181467"/>
                  <a:pt x="989952" y="183203"/>
                  <a:pt x="991504" y="184459"/>
                </a:cubicBezTo>
                <a:cubicBezTo>
                  <a:pt x="993583" y="185970"/>
                  <a:pt x="995532" y="187650"/>
                  <a:pt x="997338" y="189483"/>
                </a:cubicBezTo>
                <a:lnTo>
                  <a:pt x="1000588" y="186232"/>
                </a:lnTo>
                <a:cubicBezTo>
                  <a:pt x="993461" y="177885"/>
                  <a:pt x="997745" y="181282"/>
                  <a:pt x="997745" y="180211"/>
                </a:cubicBezTo>
                <a:cubicBezTo>
                  <a:pt x="1001511" y="184237"/>
                  <a:pt x="1004348" y="187305"/>
                  <a:pt x="1006426" y="189594"/>
                </a:cubicBezTo>
                <a:lnTo>
                  <a:pt x="1008612" y="192085"/>
                </a:lnTo>
                <a:lnTo>
                  <a:pt x="1010550" y="194303"/>
                </a:lnTo>
                <a:lnTo>
                  <a:pt x="1011148" y="195390"/>
                </a:lnTo>
                <a:lnTo>
                  <a:pt x="1009303" y="193989"/>
                </a:lnTo>
                <a:lnTo>
                  <a:pt x="1009464" y="194112"/>
                </a:lnTo>
                <a:lnTo>
                  <a:pt x="1011148" y="195391"/>
                </a:lnTo>
                <a:lnTo>
                  <a:pt x="1011158" y="195409"/>
                </a:lnTo>
                <a:lnTo>
                  <a:pt x="1011159" y="195410"/>
                </a:lnTo>
                <a:lnTo>
                  <a:pt x="1011148" y="195390"/>
                </a:lnTo>
                <a:lnTo>
                  <a:pt x="1011174" y="195410"/>
                </a:lnTo>
                <a:lnTo>
                  <a:pt x="1011173" y="195409"/>
                </a:lnTo>
                <a:lnTo>
                  <a:pt x="1011149" y="195390"/>
                </a:lnTo>
                <a:lnTo>
                  <a:pt x="1010551" y="194303"/>
                </a:lnTo>
                <a:lnTo>
                  <a:pt x="1008828" y="192330"/>
                </a:lnTo>
                <a:lnTo>
                  <a:pt x="1008612" y="192085"/>
                </a:lnTo>
                <a:lnTo>
                  <a:pt x="1006436" y="189594"/>
                </a:lnTo>
                <a:cubicBezTo>
                  <a:pt x="1004366" y="187305"/>
                  <a:pt x="1001539" y="184237"/>
                  <a:pt x="997781" y="180211"/>
                </a:cubicBezTo>
                <a:lnTo>
                  <a:pt x="998299" y="178992"/>
                </a:lnTo>
                <a:cubicBezTo>
                  <a:pt x="995233" y="175668"/>
                  <a:pt x="991910" y="172602"/>
                  <a:pt x="988660" y="169463"/>
                </a:cubicBezTo>
                <a:lnTo>
                  <a:pt x="978911" y="160376"/>
                </a:lnTo>
                <a:cubicBezTo>
                  <a:pt x="981016" y="161817"/>
                  <a:pt x="984266" y="164476"/>
                  <a:pt x="987848" y="167764"/>
                </a:cubicBezTo>
                <a:cubicBezTo>
                  <a:pt x="991430" y="171051"/>
                  <a:pt x="995640" y="174745"/>
                  <a:pt x="999333" y="178438"/>
                </a:cubicBezTo>
                <a:cubicBezTo>
                  <a:pt x="1005241" y="184090"/>
                  <a:pt x="1010817" y="189187"/>
                  <a:pt x="1017132" y="195577"/>
                </a:cubicBezTo>
                <a:cubicBezTo>
                  <a:pt x="1022893" y="201819"/>
                  <a:pt x="1031682" y="211829"/>
                  <a:pt x="1031091" y="212347"/>
                </a:cubicBezTo>
                <a:cubicBezTo>
                  <a:pt x="1030500" y="212864"/>
                  <a:pt x="1031534" y="214821"/>
                  <a:pt x="1033455" y="217555"/>
                </a:cubicBezTo>
                <a:cubicBezTo>
                  <a:pt x="1035375" y="220288"/>
                  <a:pt x="1038292" y="224019"/>
                  <a:pt x="1041689" y="228636"/>
                </a:cubicBezTo>
                <a:cubicBezTo>
                  <a:pt x="1045087" y="233253"/>
                  <a:pt x="1049334" y="238092"/>
                  <a:pt x="1053027" y="243410"/>
                </a:cubicBezTo>
                <a:lnTo>
                  <a:pt x="1064327" y="258998"/>
                </a:lnTo>
                <a:cubicBezTo>
                  <a:pt x="1066912" y="262507"/>
                  <a:pt x="1069201" y="266385"/>
                  <a:pt x="1071713" y="270079"/>
                </a:cubicBezTo>
                <a:cubicBezTo>
                  <a:pt x="1076587" y="277097"/>
                  <a:pt x="1082606" y="285777"/>
                  <a:pt x="1085967" y="291059"/>
                </a:cubicBezTo>
                <a:cubicBezTo>
                  <a:pt x="1088884" y="295344"/>
                  <a:pt x="1091432" y="299444"/>
                  <a:pt x="1093759" y="303322"/>
                </a:cubicBezTo>
                <a:cubicBezTo>
                  <a:pt x="1094904" y="305280"/>
                  <a:pt x="1096011" y="307126"/>
                  <a:pt x="1097045" y="308974"/>
                </a:cubicBezTo>
                <a:lnTo>
                  <a:pt x="1099741" y="314477"/>
                </a:lnTo>
                <a:cubicBezTo>
                  <a:pt x="1103176" y="321643"/>
                  <a:pt x="1105908" y="328070"/>
                  <a:pt x="1108604" y="333980"/>
                </a:cubicBezTo>
                <a:cubicBezTo>
                  <a:pt x="1114069" y="347831"/>
                  <a:pt x="1111854" y="345098"/>
                  <a:pt x="1105502" y="333500"/>
                </a:cubicBezTo>
                <a:lnTo>
                  <a:pt x="1097045" y="319279"/>
                </a:lnTo>
                <a:lnTo>
                  <a:pt x="1092429" y="311301"/>
                </a:lnTo>
                <a:lnTo>
                  <a:pt x="1086964" y="301586"/>
                </a:lnTo>
                <a:lnTo>
                  <a:pt x="1083271" y="295381"/>
                </a:lnTo>
                <a:lnTo>
                  <a:pt x="1083087" y="295085"/>
                </a:lnTo>
                <a:lnTo>
                  <a:pt x="1083087" y="295344"/>
                </a:lnTo>
                <a:lnTo>
                  <a:pt x="1078692" y="290837"/>
                </a:lnTo>
                <a:lnTo>
                  <a:pt x="1086078" y="305243"/>
                </a:lnTo>
                <a:lnTo>
                  <a:pt x="1089771" y="312630"/>
                </a:lnTo>
                <a:lnTo>
                  <a:pt x="1093057" y="320017"/>
                </a:lnTo>
                <a:cubicBezTo>
                  <a:pt x="1099261" y="331051"/>
                  <a:pt x="1103970" y="342867"/>
                  <a:pt x="1107053" y="355144"/>
                </a:cubicBezTo>
                <a:cubicBezTo>
                  <a:pt x="1109010" y="361978"/>
                  <a:pt x="1103434" y="348976"/>
                  <a:pt x="1099409" y="339816"/>
                </a:cubicBezTo>
                <a:cubicBezTo>
                  <a:pt x="1096698" y="333662"/>
                  <a:pt x="1093615" y="327678"/>
                  <a:pt x="1090177" y="321901"/>
                </a:cubicBezTo>
                <a:cubicBezTo>
                  <a:pt x="1088995" y="320239"/>
                  <a:pt x="1089217" y="321569"/>
                  <a:pt x="1089586" y="323010"/>
                </a:cubicBezTo>
                <a:cubicBezTo>
                  <a:pt x="1091994" y="328879"/>
                  <a:pt x="1094793" y="334582"/>
                  <a:pt x="1097969" y="340074"/>
                </a:cubicBezTo>
                <a:cubicBezTo>
                  <a:pt x="1103755" y="351702"/>
                  <a:pt x="1108833" y="363666"/>
                  <a:pt x="1113183" y="375903"/>
                </a:cubicBezTo>
                <a:cubicBezTo>
                  <a:pt x="1114993" y="381148"/>
                  <a:pt x="1116802" y="385876"/>
                  <a:pt x="1118205" y="390678"/>
                </a:cubicBezTo>
                <a:cubicBezTo>
                  <a:pt x="1119609" y="395480"/>
                  <a:pt x="1120864" y="400171"/>
                  <a:pt x="1122194" y="404899"/>
                </a:cubicBezTo>
                <a:cubicBezTo>
                  <a:pt x="1120089" y="400873"/>
                  <a:pt x="1117725" y="393596"/>
                  <a:pt x="1113811" y="384398"/>
                </a:cubicBezTo>
                <a:lnTo>
                  <a:pt x="1109380" y="372616"/>
                </a:lnTo>
                <a:cubicBezTo>
                  <a:pt x="1107939" y="368700"/>
                  <a:pt x="1106425" y="364674"/>
                  <a:pt x="1104690" y="360981"/>
                </a:cubicBezTo>
                <a:cubicBezTo>
                  <a:pt x="1100628" y="351746"/>
                  <a:pt x="1098707" y="348016"/>
                  <a:pt x="1098707" y="349641"/>
                </a:cubicBezTo>
                <a:cubicBezTo>
                  <a:pt x="1096672" y="346494"/>
                  <a:pt x="1094929" y="343170"/>
                  <a:pt x="1093500" y="339705"/>
                </a:cubicBezTo>
                <a:cubicBezTo>
                  <a:pt x="1088958" y="330397"/>
                  <a:pt x="1089364" y="329880"/>
                  <a:pt x="1089807" y="329510"/>
                </a:cubicBezTo>
                <a:lnTo>
                  <a:pt x="1086927" y="323637"/>
                </a:lnTo>
                <a:lnTo>
                  <a:pt x="1083234" y="316841"/>
                </a:lnTo>
                <a:cubicBezTo>
                  <a:pt x="1082053" y="314699"/>
                  <a:pt x="1080834" y="312852"/>
                  <a:pt x="1079726" y="311005"/>
                </a:cubicBezTo>
                <a:cubicBezTo>
                  <a:pt x="1077437" y="307385"/>
                  <a:pt x="1075516" y="304208"/>
                  <a:pt x="1073744" y="301475"/>
                </a:cubicBezTo>
                <a:cubicBezTo>
                  <a:pt x="1071147" y="297220"/>
                  <a:pt x="1068245" y="293161"/>
                  <a:pt x="1065065" y="289323"/>
                </a:cubicBezTo>
                <a:cubicBezTo>
                  <a:pt x="1062207" y="285803"/>
                  <a:pt x="1058950" y="282630"/>
                  <a:pt x="1055353" y="279867"/>
                </a:cubicBezTo>
                <a:cubicBezTo>
                  <a:pt x="1054651" y="279775"/>
                  <a:pt x="1054356" y="280329"/>
                  <a:pt x="1053807" y="280500"/>
                </a:cubicBezTo>
                <a:lnTo>
                  <a:pt x="1050769" y="278850"/>
                </a:lnTo>
                <a:lnTo>
                  <a:pt x="1050922" y="279017"/>
                </a:lnTo>
                <a:cubicBezTo>
                  <a:pt x="1148658" y="420105"/>
                  <a:pt x="1174547" y="592280"/>
                  <a:pt x="1132791" y="748954"/>
                </a:cubicBezTo>
                <a:lnTo>
                  <a:pt x="1114489" y="799642"/>
                </a:lnTo>
                <a:lnTo>
                  <a:pt x="1115510" y="794029"/>
                </a:lnTo>
                <a:cubicBezTo>
                  <a:pt x="1112039" y="799311"/>
                  <a:pt x="1111411" y="798240"/>
                  <a:pt x="1111817" y="793807"/>
                </a:cubicBezTo>
                <a:cubicBezTo>
                  <a:pt x="1112224" y="789375"/>
                  <a:pt x="1114255" y="781987"/>
                  <a:pt x="1115510" y="774600"/>
                </a:cubicBezTo>
                <a:cubicBezTo>
                  <a:pt x="1117319" y="764885"/>
                  <a:pt x="1117910" y="760785"/>
                  <a:pt x="1115990" y="763925"/>
                </a:cubicBezTo>
                <a:cubicBezTo>
                  <a:pt x="1114070" y="767065"/>
                  <a:pt x="1110303" y="777776"/>
                  <a:pt x="1101514" y="796947"/>
                </a:cubicBezTo>
                <a:lnTo>
                  <a:pt x="1101514" y="797279"/>
                </a:lnTo>
                <a:cubicBezTo>
                  <a:pt x="1100185" y="799458"/>
                  <a:pt x="1098338" y="803965"/>
                  <a:pt x="1095310" y="810539"/>
                </a:cubicBezTo>
                <a:lnTo>
                  <a:pt x="1088552" y="822064"/>
                </a:lnTo>
                <a:lnTo>
                  <a:pt x="1087555" y="821140"/>
                </a:lnTo>
                <a:lnTo>
                  <a:pt x="1090399" y="813014"/>
                </a:lnTo>
                <a:lnTo>
                  <a:pt x="1094092" y="804260"/>
                </a:lnTo>
                <a:cubicBezTo>
                  <a:pt x="1095236" y="801342"/>
                  <a:pt x="1096160" y="798350"/>
                  <a:pt x="1097194" y="795395"/>
                </a:cubicBezTo>
                <a:cubicBezTo>
                  <a:pt x="1098929" y="791568"/>
                  <a:pt x="1100170" y="787532"/>
                  <a:pt x="1100886" y="783391"/>
                </a:cubicBezTo>
                <a:cubicBezTo>
                  <a:pt x="1102552" y="779357"/>
                  <a:pt x="1103789" y="775161"/>
                  <a:pt x="1104579" y="770869"/>
                </a:cubicBezTo>
                <a:cubicBezTo>
                  <a:pt x="1105417" y="766666"/>
                  <a:pt x="1106529" y="762518"/>
                  <a:pt x="1107903" y="758458"/>
                </a:cubicBezTo>
                <a:cubicBezTo>
                  <a:pt x="1107755" y="756907"/>
                  <a:pt x="1106795" y="758385"/>
                  <a:pt x="1105133" y="762411"/>
                </a:cubicBezTo>
                <a:cubicBezTo>
                  <a:pt x="1104284" y="764442"/>
                  <a:pt x="1103287" y="767102"/>
                  <a:pt x="1102105" y="770315"/>
                </a:cubicBezTo>
                <a:lnTo>
                  <a:pt x="1100221" y="775597"/>
                </a:lnTo>
                <a:cubicBezTo>
                  <a:pt x="1099483" y="777481"/>
                  <a:pt x="1098671" y="779476"/>
                  <a:pt x="1097858" y="781618"/>
                </a:cubicBezTo>
                <a:lnTo>
                  <a:pt x="1095937" y="784802"/>
                </a:lnTo>
                <a:lnTo>
                  <a:pt x="1093021" y="789633"/>
                </a:lnTo>
                <a:cubicBezTo>
                  <a:pt x="1090879" y="793659"/>
                  <a:pt x="1088552" y="799126"/>
                  <a:pt x="1085192" y="805331"/>
                </a:cubicBezTo>
                <a:lnTo>
                  <a:pt x="1077030" y="821510"/>
                </a:lnTo>
                <a:cubicBezTo>
                  <a:pt x="1074261" y="826865"/>
                  <a:pt x="1071122" y="832111"/>
                  <a:pt x="1068131" y="837688"/>
                </a:cubicBezTo>
                <a:lnTo>
                  <a:pt x="1063551" y="846220"/>
                </a:lnTo>
                <a:cubicBezTo>
                  <a:pt x="1061927" y="849102"/>
                  <a:pt x="1060228" y="852020"/>
                  <a:pt x="1058492" y="855048"/>
                </a:cubicBezTo>
                <a:lnTo>
                  <a:pt x="1053286" y="864504"/>
                </a:lnTo>
                <a:cubicBezTo>
                  <a:pt x="1052399" y="866129"/>
                  <a:pt x="1051513" y="867791"/>
                  <a:pt x="1050627" y="869491"/>
                </a:cubicBezTo>
                <a:lnTo>
                  <a:pt x="1047672" y="874551"/>
                </a:lnTo>
                <a:lnTo>
                  <a:pt x="1041062" y="885226"/>
                </a:lnTo>
                <a:cubicBezTo>
                  <a:pt x="1040124" y="887265"/>
                  <a:pt x="1038880" y="889145"/>
                  <a:pt x="1037369" y="890803"/>
                </a:cubicBezTo>
                <a:cubicBezTo>
                  <a:pt x="1036409" y="892392"/>
                  <a:pt x="1035264" y="893869"/>
                  <a:pt x="1034193" y="895347"/>
                </a:cubicBezTo>
                <a:cubicBezTo>
                  <a:pt x="1029097" y="902364"/>
                  <a:pt x="1024296" y="909567"/>
                  <a:pt x="1018979" y="916401"/>
                </a:cubicBezTo>
                <a:cubicBezTo>
                  <a:pt x="1017760" y="916844"/>
                  <a:pt x="1019422" y="914332"/>
                  <a:pt x="1022081" y="910417"/>
                </a:cubicBezTo>
                <a:cubicBezTo>
                  <a:pt x="1024739" y="906502"/>
                  <a:pt x="1028765" y="900850"/>
                  <a:pt x="1032458" y="895421"/>
                </a:cubicBezTo>
                <a:cubicBezTo>
                  <a:pt x="1033639" y="893167"/>
                  <a:pt x="1034969" y="890951"/>
                  <a:pt x="1036151" y="888624"/>
                </a:cubicBezTo>
                <a:cubicBezTo>
                  <a:pt x="1035006" y="888883"/>
                  <a:pt x="1036077" y="886334"/>
                  <a:pt x="1026881" y="898782"/>
                </a:cubicBezTo>
                <a:lnTo>
                  <a:pt x="1027472" y="898191"/>
                </a:lnTo>
                <a:lnTo>
                  <a:pt x="1021711" y="906502"/>
                </a:lnTo>
                <a:cubicBezTo>
                  <a:pt x="1019828" y="909272"/>
                  <a:pt x="1017908" y="912042"/>
                  <a:pt x="1015803" y="914665"/>
                </a:cubicBezTo>
                <a:lnTo>
                  <a:pt x="1008749" y="923714"/>
                </a:lnTo>
                <a:cubicBezTo>
                  <a:pt x="1006201" y="926854"/>
                  <a:pt x="1003764" y="930104"/>
                  <a:pt x="1001106" y="933170"/>
                </a:cubicBezTo>
                <a:cubicBezTo>
                  <a:pt x="1000957" y="933502"/>
                  <a:pt x="1000625" y="933798"/>
                  <a:pt x="1000625" y="934130"/>
                </a:cubicBezTo>
                <a:cubicBezTo>
                  <a:pt x="995936" y="939412"/>
                  <a:pt x="990839" y="945618"/>
                  <a:pt x="985854" y="951454"/>
                </a:cubicBezTo>
                <a:cubicBezTo>
                  <a:pt x="981330" y="956551"/>
                  <a:pt x="976467" y="961338"/>
                  <a:pt x="971304" y="965785"/>
                </a:cubicBezTo>
                <a:lnTo>
                  <a:pt x="970080" y="966611"/>
                </a:lnTo>
                <a:lnTo>
                  <a:pt x="963918" y="970772"/>
                </a:lnTo>
                <a:cubicBezTo>
                  <a:pt x="964509" y="970070"/>
                  <a:pt x="964509" y="969664"/>
                  <a:pt x="964509" y="969664"/>
                </a:cubicBezTo>
                <a:cubicBezTo>
                  <a:pt x="969199" y="965120"/>
                  <a:pt x="973593" y="960429"/>
                  <a:pt x="977988" y="955812"/>
                </a:cubicBezTo>
                <a:cubicBezTo>
                  <a:pt x="980167" y="953485"/>
                  <a:pt x="982419" y="951269"/>
                  <a:pt x="984487" y="948868"/>
                </a:cubicBezTo>
                <a:lnTo>
                  <a:pt x="990618" y="941481"/>
                </a:lnTo>
                <a:lnTo>
                  <a:pt x="996711" y="934278"/>
                </a:lnTo>
                <a:cubicBezTo>
                  <a:pt x="998742" y="931840"/>
                  <a:pt x="1000773" y="929440"/>
                  <a:pt x="1002619" y="926891"/>
                </a:cubicBezTo>
                <a:lnTo>
                  <a:pt x="1014252" y="911894"/>
                </a:lnTo>
                <a:cubicBezTo>
                  <a:pt x="1017871" y="907092"/>
                  <a:pt x="1021121" y="902069"/>
                  <a:pt x="1024518" y="897120"/>
                </a:cubicBezTo>
                <a:cubicBezTo>
                  <a:pt x="1027915" y="892170"/>
                  <a:pt x="1031091" y="886962"/>
                  <a:pt x="1034415" y="882049"/>
                </a:cubicBezTo>
                <a:cubicBezTo>
                  <a:pt x="1037739" y="877137"/>
                  <a:pt x="1040767" y="872593"/>
                  <a:pt x="1043500" y="868198"/>
                </a:cubicBezTo>
                <a:cubicBezTo>
                  <a:pt x="1046232" y="863802"/>
                  <a:pt x="1048411" y="859444"/>
                  <a:pt x="1050700" y="855344"/>
                </a:cubicBezTo>
                <a:lnTo>
                  <a:pt x="1057126" y="843081"/>
                </a:lnTo>
                <a:cubicBezTo>
                  <a:pt x="1059120" y="838907"/>
                  <a:pt x="1061077" y="834733"/>
                  <a:pt x="1063108" y="830411"/>
                </a:cubicBezTo>
                <a:lnTo>
                  <a:pt x="1065472" y="824797"/>
                </a:lnTo>
                <a:cubicBezTo>
                  <a:pt x="1062702" y="828417"/>
                  <a:pt x="1063256" y="825203"/>
                  <a:pt x="1055316" y="839978"/>
                </a:cubicBezTo>
                <a:cubicBezTo>
                  <a:pt x="1050220" y="847624"/>
                  <a:pt x="1044903" y="855750"/>
                  <a:pt x="1039142" y="864431"/>
                </a:cubicBezTo>
                <a:lnTo>
                  <a:pt x="1029393" y="878245"/>
                </a:lnTo>
                <a:cubicBezTo>
                  <a:pt x="1027694" y="880756"/>
                  <a:pt x="1026106" y="883231"/>
                  <a:pt x="1024259" y="885632"/>
                </a:cubicBezTo>
                <a:lnTo>
                  <a:pt x="1018720" y="893020"/>
                </a:lnTo>
                <a:cubicBezTo>
                  <a:pt x="1015943" y="895576"/>
                  <a:pt x="1013465" y="898438"/>
                  <a:pt x="1011335" y="901552"/>
                </a:cubicBezTo>
                <a:cubicBezTo>
                  <a:pt x="1008011" y="906058"/>
                  <a:pt x="1003764" y="910823"/>
                  <a:pt x="1001106" y="913815"/>
                </a:cubicBezTo>
                <a:lnTo>
                  <a:pt x="1000736" y="913150"/>
                </a:lnTo>
                <a:cubicBezTo>
                  <a:pt x="996563" y="918395"/>
                  <a:pt x="993757" y="921978"/>
                  <a:pt x="991135" y="924564"/>
                </a:cubicBezTo>
                <a:cubicBezTo>
                  <a:pt x="988513" y="927149"/>
                  <a:pt x="986482" y="928996"/>
                  <a:pt x="984303" y="931028"/>
                </a:cubicBezTo>
                <a:cubicBezTo>
                  <a:pt x="984081" y="930252"/>
                  <a:pt x="986001" y="927445"/>
                  <a:pt x="989325" y="922865"/>
                </a:cubicBezTo>
                <a:cubicBezTo>
                  <a:pt x="992649" y="918284"/>
                  <a:pt x="997339" y="911858"/>
                  <a:pt x="1003395" y="904101"/>
                </a:cubicBezTo>
                <a:lnTo>
                  <a:pt x="1017821" y="880085"/>
                </a:lnTo>
                <a:lnTo>
                  <a:pt x="1017825" y="880079"/>
                </a:lnTo>
                <a:lnTo>
                  <a:pt x="1019085" y="877981"/>
                </a:lnTo>
                <a:lnTo>
                  <a:pt x="1019237" y="878061"/>
                </a:lnTo>
                <a:lnTo>
                  <a:pt x="1019237" y="878060"/>
                </a:lnTo>
                <a:lnTo>
                  <a:pt x="1019085" y="877980"/>
                </a:lnTo>
                <a:lnTo>
                  <a:pt x="1017821" y="880085"/>
                </a:lnTo>
                <a:lnTo>
                  <a:pt x="1009525" y="891948"/>
                </a:lnTo>
                <a:cubicBezTo>
                  <a:pt x="1006497" y="895974"/>
                  <a:pt x="1003838" y="899853"/>
                  <a:pt x="1001031" y="903030"/>
                </a:cubicBezTo>
                <a:cubicBezTo>
                  <a:pt x="996781" y="908274"/>
                  <a:pt x="992165" y="913209"/>
                  <a:pt x="987220" y="917804"/>
                </a:cubicBezTo>
                <a:cubicBezTo>
                  <a:pt x="984524" y="920095"/>
                  <a:pt x="978136" y="926743"/>
                  <a:pt x="972449" y="932579"/>
                </a:cubicBezTo>
                <a:cubicBezTo>
                  <a:pt x="971045" y="934057"/>
                  <a:pt x="969827" y="935497"/>
                  <a:pt x="968387" y="936716"/>
                </a:cubicBezTo>
                <a:cubicBezTo>
                  <a:pt x="966946" y="937935"/>
                  <a:pt x="965728" y="939006"/>
                  <a:pt x="964694" y="939856"/>
                </a:cubicBezTo>
                <a:cubicBezTo>
                  <a:pt x="962589" y="941592"/>
                  <a:pt x="961259" y="942441"/>
                  <a:pt x="961259" y="941813"/>
                </a:cubicBezTo>
                <a:lnTo>
                  <a:pt x="957160" y="946061"/>
                </a:lnTo>
                <a:lnTo>
                  <a:pt x="952507" y="950382"/>
                </a:lnTo>
                <a:cubicBezTo>
                  <a:pt x="946119" y="955037"/>
                  <a:pt x="964916" y="933724"/>
                  <a:pt x="954206" y="942995"/>
                </a:cubicBezTo>
                <a:lnTo>
                  <a:pt x="953652" y="941887"/>
                </a:lnTo>
                <a:cubicBezTo>
                  <a:pt x="957013" y="938193"/>
                  <a:pt x="960484" y="934500"/>
                  <a:pt x="963807" y="930806"/>
                </a:cubicBezTo>
                <a:lnTo>
                  <a:pt x="973446" y="919319"/>
                </a:lnTo>
                <a:cubicBezTo>
                  <a:pt x="975514" y="916807"/>
                  <a:pt x="977693" y="914406"/>
                  <a:pt x="979687" y="911931"/>
                </a:cubicBezTo>
                <a:lnTo>
                  <a:pt x="985485" y="904544"/>
                </a:lnTo>
                <a:lnTo>
                  <a:pt x="995603" y="890508"/>
                </a:lnTo>
                <a:cubicBezTo>
                  <a:pt x="1001290" y="882160"/>
                  <a:pt x="1007568" y="874034"/>
                  <a:pt x="1012775" y="865354"/>
                </a:cubicBezTo>
                <a:lnTo>
                  <a:pt x="1020641" y="852573"/>
                </a:lnTo>
                <a:cubicBezTo>
                  <a:pt x="1023078" y="848289"/>
                  <a:pt x="1025330" y="844004"/>
                  <a:pt x="1027546" y="839867"/>
                </a:cubicBezTo>
                <a:lnTo>
                  <a:pt x="1026697" y="840421"/>
                </a:lnTo>
                <a:cubicBezTo>
                  <a:pt x="1028071" y="837932"/>
                  <a:pt x="1029304" y="835368"/>
                  <a:pt x="1030390" y="832738"/>
                </a:cubicBezTo>
                <a:cubicBezTo>
                  <a:pt x="1031202" y="830559"/>
                  <a:pt x="1032273" y="828343"/>
                  <a:pt x="1034895" y="823172"/>
                </a:cubicBezTo>
                <a:cubicBezTo>
                  <a:pt x="1037332" y="818592"/>
                  <a:pt x="1039733" y="814048"/>
                  <a:pt x="1041948" y="809505"/>
                </a:cubicBezTo>
                <a:cubicBezTo>
                  <a:pt x="1044164" y="804962"/>
                  <a:pt x="1046158" y="800345"/>
                  <a:pt x="1048079" y="795728"/>
                </a:cubicBezTo>
                <a:cubicBezTo>
                  <a:pt x="1049999" y="791110"/>
                  <a:pt x="1052067" y="786604"/>
                  <a:pt x="1053950" y="781876"/>
                </a:cubicBezTo>
                <a:cubicBezTo>
                  <a:pt x="1055834" y="777149"/>
                  <a:pt x="1057606" y="772457"/>
                  <a:pt x="1059526" y="767656"/>
                </a:cubicBezTo>
                <a:cubicBezTo>
                  <a:pt x="1061631" y="762189"/>
                  <a:pt x="1063478" y="756538"/>
                  <a:pt x="1065324" y="750923"/>
                </a:cubicBezTo>
                <a:cubicBezTo>
                  <a:pt x="1066838" y="746343"/>
                  <a:pt x="1068463" y="741763"/>
                  <a:pt x="1069903" y="737146"/>
                </a:cubicBezTo>
                <a:lnTo>
                  <a:pt x="1073264" y="722371"/>
                </a:lnTo>
                <a:cubicBezTo>
                  <a:pt x="1073855" y="719896"/>
                  <a:pt x="1074520" y="717089"/>
                  <a:pt x="1075184" y="714171"/>
                </a:cubicBezTo>
                <a:cubicBezTo>
                  <a:pt x="1075849" y="711253"/>
                  <a:pt x="1076366" y="708261"/>
                  <a:pt x="1076883" y="705639"/>
                </a:cubicBezTo>
                <a:cubicBezTo>
                  <a:pt x="1077806" y="700504"/>
                  <a:pt x="1078360" y="696404"/>
                  <a:pt x="1077622" y="696811"/>
                </a:cubicBezTo>
                <a:lnTo>
                  <a:pt x="1077400" y="697882"/>
                </a:lnTo>
                <a:cubicBezTo>
                  <a:pt x="1075258" y="707375"/>
                  <a:pt x="1073005" y="716313"/>
                  <a:pt x="1072599" y="714060"/>
                </a:cubicBezTo>
                <a:cubicBezTo>
                  <a:pt x="1073279" y="708084"/>
                  <a:pt x="1074512" y="702185"/>
                  <a:pt x="1076292" y="696441"/>
                </a:cubicBezTo>
                <a:cubicBezTo>
                  <a:pt x="1078286" y="688759"/>
                  <a:pt x="1079394" y="681777"/>
                  <a:pt x="1080317" y="675720"/>
                </a:cubicBezTo>
                <a:cubicBezTo>
                  <a:pt x="1081240" y="669662"/>
                  <a:pt x="1082163" y="664639"/>
                  <a:pt x="1082385" y="660612"/>
                </a:cubicBezTo>
                <a:cubicBezTo>
                  <a:pt x="1082865" y="652560"/>
                  <a:pt x="1082533" y="648830"/>
                  <a:pt x="1081093" y="650381"/>
                </a:cubicBezTo>
                <a:lnTo>
                  <a:pt x="1081093" y="644951"/>
                </a:lnTo>
                <a:cubicBezTo>
                  <a:pt x="1081720" y="634350"/>
                  <a:pt x="1080945" y="637342"/>
                  <a:pt x="1079098" y="650935"/>
                </a:cubicBezTo>
                <a:cubicBezTo>
                  <a:pt x="1077991" y="656660"/>
                  <a:pt x="1077622" y="656106"/>
                  <a:pt x="1077178" y="655589"/>
                </a:cubicBezTo>
                <a:cubicBezTo>
                  <a:pt x="1077511" y="650492"/>
                  <a:pt x="1077843" y="645394"/>
                  <a:pt x="1078212" y="640297"/>
                </a:cubicBezTo>
                <a:cubicBezTo>
                  <a:pt x="1078582" y="635200"/>
                  <a:pt x="1078582" y="630029"/>
                  <a:pt x="1078582" y="624968"/>
                </a:cubicBezTo>
                <a:cubicBezTo>
                  <a:pt x="1078582" y="619908"/>
                  <a:pt x="1078803" y="614885"/>
                  <a:pt x="1078582" y="609898"/>
                </a:cubicBezTo>
                <a:cubicBezTo>
                  <a:pt x="1078360" y="604912"/>
                  <a:pt x="1078175" y="599999"/>
                  <a:pt x="1077954" y="595123"/>
                </a:cubicBezTo>
                <a:cubicBezTo>
                  <a:pt x="1077695" y="589066"/>
                  <a:pt x="1076735" y="580349"/>
                  <a:pt x="1076329" y="591430"/>
                </a:cubicBezTo>
                <a:cubicBezTo>
                  <a:pt x="1075036" y="629992"/>
                  <a:pt x="1074925" y="606648"/>
                  <a:pt x="1074409" y="596010"/>
                </a:cubicBezTo>
                <a:cubicBezTo>
                  <a:pt x="1074113" y="590580"/>
                  <a:pt x="1073337" y="587441"/>
                  <a:pt x="1072968" y="592944"/>
                </a:cubicBezTo>
                <a:cubicBezTo>
                  <a:pt x="1072378" y="600775"/>
                  <a:pt x="1071713" y="604764"/>
                  <a:pt x="1071085" y="608901"/>
                </a:cubicBezTo>
                <a:cubicBezTo>
                  <a:pt x="1070457" y="613038"/>
                  <a:pt x="1069423" y="617212"/>
                  <a:pt x="1068537" y="625485"/>
                </a:cubicBezTo>
                <a:cubicBezTo>
                  <a:pt x="1072599" y="610932"/>
                  <a:pt x="1073670" y="636234"/>
                  <a:pt x="1069202" y="670622"/>
                </a:cubicBezTo>
                <a:lnTo>
                  <a:pt x="1069213" y="670767"/>
                </a:lnTo>
                <a:lnTo>
                  <a:pt x="1069202" y="670659"/>
                </a:lnTo>
                <a:cubicBezTo>
                  <a:pt x="1068759" y="672248"/>
                  <a:pt x="1068316" y="673873"/>
                  <a:pt x="1067835" y="675498"/>
                </a:cubicBezTo>
                <a:lnTo>
                  <a:pt x="1067134" y="675203"/>
                </a:lnTo>
                <a:cubicBezTo>
                  <a:pt x="1067687" y="669994"/>
                  <a:pt x="1068389" y="665414"/>
                  <a:pt x="1068611" y="661425"/>
                </a:cubicBezTo>
                <a:cubicBezTo>
                  <a:pt x="1068832" y="657436"/>
                  <a:pt x="1069017" y="654112"/>
                  <a:pt x="1069017" y="651415"/>
                </a:cubicBezTo>
                <a:cubicBezTo>
                  <a:pt x="1069350" y="648571"/>
                  <a:pt x="1069250" y="645697"/>
                  <a:pt x="1068721" y="642883"/>
                </a:cubicBezTo>
                <a:cubicBezTo>
                  <a:pt x="1068389" y="642587"/>
                  <a:pt x="1067762" y="644803"/>
                  <a:pt x="1066875" y="649458"/>
                </a:cubicBezTo>
                <a:cubicBezTo>
                  <a:pt x="1066432" y="651822"/>
                  <a:pt x="1065841" y="654777"/>
                  <a:pt x="1065287" y="658359"/>
                </a:cubicBezTo>
                <a:cubicBezTo>
                  <a:pt x="1064733" y="661942"/>
                  <a:pt x="1063699" y="666079"/>
                  <a:pt x="1062739" y="670844"/>
                </a:cubicBezTo>
                <a:cubicBezTo>
                  <a:pt x="1061927" y="673873"/>
                  <a:pt x="1061040" y="677603"/>
                  <a:pt x="1060413" y="681593"/>
                </a:cubicBezTo>
                <a:cubicBezTo>
                  <a:pt x="1059785" y="685582"/>
                  <a:pt x="1058640" y="689719"/>
                  <a:pt x="1057754" y="693671"/>
                </a:cubicBezTo>
                <a:cubicBezTo>
                  <a:pt x="1056498" y="698768"/>
                  <a:pt x="1055390" y="703939"/>
                  <a:pt x="1054061" y="709037"/>
                </a:cubicBezTo>
                <a:cubicBezTo>
                  <a:pt x="1053396" y="710994"/>
                  <a:pt x="1052621" y="712731"/>
                  <a:pt x="1051993" y="714947"/>
                </a:cubicBezTo>
                <a:cubicBezTo>
                  <a:pt x="1050589" y="717237"/>
                  <a:pt x="1051882" y="710588"/>
                  <a:pt x="1051439" y="709665"/>
                </a:cubicBezTo>
                <a:cubicBezTo>
                  <a:pt x="1049685" y="715789"/>
                  <a:pt x="1047513" y="721787"/>
                  <a:pt x="1044939" y="727616"/>
                </a:cubicBezTo>
                <a:lnTo>
                  <a:pt x="1043241" y="726102"/>
                </a:lnTo>
                <a:cubicBezTo>
                  <a:pt x="1039105" y="737035"/>
                  <a:pt x="1036114" y="746158"/>
                  <a:pt x="1033307" y="754284"/>
                </a:cubicBezTo>
                <a:cubicBezTo>
                  <a:pt x="1036114" y="746158"/>
                  <a:pt x="1039105" y="737146"/>
                  <a:pt x="1043241" y="726065"/>
                </a:cubicBezTo>
                <a:lnTo>
                  <a:pt x="1043952" y="721998"/>
                </a:lnTo>
                <a:lnTo>
                  <a:pt x="1044534" y="718677"/>
                </a:lnTo>
                <a:lnTo>
                  <a:pt x="1045863" y="712324"/>
                </a:lnTo>
                <a:cubicBezTo>
                  <a:pt x="1046380" y="710588"/>
                  <a:pt x="1046971" y="708815"/>
                  <a:pt x="1047487" y="706673"/>
                </a:cubicBezTo>
                <a:cubicBezTo>
                  <a:pt x="1048005" y="704530"/>
                  <a:pt x="1048411" y="702647"/>
                  <a:pt x="1048817" y="700837"/>
                </a:cubicBezTo>
                <a:cubicBezTo>
                  <a:pt x="1049489" y="698503"/>
                  <a:pt x="1049873" y="696098"/>
                  <a:pt x="1049962" y="693671"/>
                </a:cubicBezTo>
                <a:cubicBezTo>
                  <a:pt x="1049039" y="691418"/>
                  <a:pt x="1047414" y="692156"/>
                  <a:pt x="1045900" y="692156"/>
                </a:cubicBezTo>
                <a:cubicBezTo>
                  <a:pt x="1045032" y="694354"/>
                  <a:pt x="1044330" y="696615"/>
                  <a:pt x="1043795" y="698916"/>
                </a:cubicBezTo>
                <a:cubicBezTo>
                  <a:pt x="1043462" y="700283"/>
                  <a:pt x="1043093" y="701797"/>
                  <a:pt x="1042613" y="703977"/>
                </a:cubicBezTo>
                <a:cubicBezTo>
                  <a:pt x="1042133" y="706156"/>
                  <a:pt x="1041394" y="708630"/>
                  <a:pt x="1040730" y="711364"/>
                </a:cubicBezTo>
                <a:cubicBezTo>
                  <a:pt x="1039253" y="716831"/>
                  <a:pt x="1037960" y="723332"/>
                  <a:pt x="1036114" y="729574"/>
                </a:cubicBezTo>
                <a:cubicBezTo>
                  <a:pt x="1034267" y="735816"/>
                  <a:pt x="1032531" y="741874"/>
                  <a:pt x="1031239" y="746676"/>
                </a:cubicBezTo>
                <a:cubicBezTo>
                  <a:pt x="1030611" y="749040"/>
                  <a:pt x="1029947" y="751145"/>
                  <a:pt x="1029466" y="752733"/>
                </a:cubicBezTo>
                <a:cubicBezTo>
                  <a:pt x="1028986" y="754321"/>
                  <a:pt x="1028543" y="755466"/>
                  <a:pt x="1028543" y="755984"/>
                </a:cubicBezTo>
                <a:lnTo>
                  <a:pt x="1022856" y="770943"/>
                </a:lnTo>
                <a:cubicBezTo>
                  <a:pt x="1019791" y="777296"/>
                  <a:pt x="1016689" y="783391"/>
                  <a:pt x="1013846" y="789042"/>
                </a:cubicBezTo>
                <a:cubicBezTo>
                  <a:pt x="1012480" y="791886"/>
                  <a:pt x="1010928" y="794583"/>
                  <a:pt x="1009451" y="797020"/>
                </a:cubicBezTo>
                <a:cubicBezTo>
                  <a:pt x="1007974" y="799458"/>
                  <a:pt x="1006608" y="801822"/>
                  <a:pt x="1005241" y="804039"/>
                </a:cubicBezTo>
                <a:cubicBezTo>
                  <a:pt x="1000108" y="812867"/>
                  <a:pt x="995492" y="818518"/>
                  <a:pt x="993350" y="819700"/>
                </a:cubicBezTo>
                <a:cubicBezTo>
                  <a:pt x="991947" y="823135"/>
                  <a:pt x="990396" y="827013"/>
                  <a:pt x="988254" y="830965"/>
                </a:cubicBezTo>
                <a:cubicBezTo>
                  <a:pt x="986112" y="834918"/>
                  <a:pt x="983601" y="839092"/>
                  <a:pt x="980869" y="843524"/>
                </a:cubicBezTo>
                <a:cubicBezTo>
                  <a:pt x="979502" y="845740"/>
                  <a:pt x="978099" y="848031"/>
                  <a:pt x="976585" y="850320"/>
                </a:cubicBezTo>
                <a:cubicBezTo>
                  <a:pt x="975071" y="852611"/>
                  <a:pt x="973335" y="854901"/>
                  <a:pt x="971636" y="857228"/>
                </a:cubicBezTo>
                <a:cubicBezTo>
                  <a:pt x="967943" y="861882"/>
                  <a:pt x="964620" y="866905"/>
                  <a:pt x="960558" y="871744"/>
                </a:cubicBezTo>
                <a:cubicBezTo>
                  <a:pt x="966393" y="863064"/>
                  <a:pt x="968387" y="858705"/>
                  <a:pt x="967242" y="859074"/>
                </a:cubicBezTo>
                <a:cubicBezTo>
                  <a:pt x="965606" y="860146"/>
                  <a:pt x="964151" y="861468"/>
                  <a:pt x="962921" y="862990"/>
                </a:cubicBezTo>
                <a:lnTo>
                  <a:pt x="958896" y="867459"/>
                </a:lnTo>
                <a:cubicBezTo>
                  <a:pt x="957234" y="869269"/>
                  <a:pt x="955388" y="871227"/>
                  <a:pt x="953320" y="873406"/>
                </a:cubicBezTo>
                <a:cubicBezTo>
                  <a:pt x="953024" y="873111"/>
                  <a:pt x="953172" y="872224"/>
                  <a:pt x="952360" y="872630"/>
                </a:cubicBezTo>
                <a:cubicBezTo>
                  <a:pt x="949110" y="874145"/>
                  <a:pt x="954760" y="866609"/>
                  <a:pt x="967131" y="849212"/>
                </a:cubicBezTo>
                <a:lnTo>
                  <a:pt x="967131" y="849028"/>
                </a:lnTo>
                <a:cubicBezTo>
                  <a:pt x="966577" y="849212"/>
                  <a:pt x="966725" y="848031"/>
                  <a:pt x="963253" y="852721"/>
                </a:cubicBezTo>
                <a:cubicBezTo>
                  <a:pt x="948814" y="872815"/>
                  <a:pt x="935853" y="886223"/>
                  <a:pt x="929095" y="890803"/>
                </a:cubicBezTo>
                <a:cubicBezTo>
                  <a:pt x="925623" y="893463"/>
                  <a:pt x="914988" y="905541"/>
                  <a:pt x="907602" y="913409"/>
                </a:cubicBezTo>
                <a:cubicBezTo>
                  <a:pt x="900253" y="923123"/>
                  <a:pt x="918311" y="909383"/>
                  <a:pt x="899847" y="929402"/>
                </a:cubicBezTo>
                <a:cubicBezTo>
                  <a:pt x="897890" y="931434"/>
                  <a:pt x="895563" y="933429"/>
                  <a:pt x="893385" y="935386"/>
                </a:cubicBezTo>
                <a:cubicBezTo>
                  <a:pt x="891206" y="937344"/>
                  <a:pt x="889249" y="939154"/>
                  <a:pt x="887882" y="940631"/>
                </a:cubicBezTo>
                <a:cubicBezTo>
                  <a:pt x="879315" y="948167"/>
                  <a:pt x="879315" y="948794"/>
                  <a:pt x="880275" y="948794"/>
                </a:cubicBezTo>
                <a:lnTo>
                  <a:pt x="882121" y="950013"/>
                </a:lnTo>
                <a:lnTo>
                  <a:pt x="883968" y="950013"/>
                </a:lnTo>
                <a:cubicBezTo>
                  <a:pt x="878790" y="954726"/>
                  <a:pt x="873325" y="959118"/>
                  <a:pt x="867609" y="963163"/>
                </a:cubicBezTo>
                <a:cubicBezTo>
                  <a:pt x="862439" y="966857"/>
                  <a:pt x="857121" y="969885"/>
                  <a:pt x="851545" y="973948"/>
                </a:cubicBezTo>
                <a:cubicBezTo>
                  <a:pt x="849624" y="974983"/>
                  <a:pt x="847815" y="976054"/>
                  <a:pt x="845931" y="977014"/>
                </a:cubicBezTo>
                <a:lnTo>
                  <a:pt x="840171" y="979821"/>
                </a:lnTo>
                <a:cubicBezTo>
                  <a:pt x="840429" y="979046"/>
                  <a:pt x="839432" y="979082"/>
                  <a:pt x="841241" y="977421"/>
                </a:cubicBezTo>
                <a:cubicBezTo>
                  <a:pt x="845304" y="973690"/>
                  <a:pt x="843346" y="974059"/>
                  <a:pt x="838878" y="976165"/>
                </a:cubicBezTo>
                <a:cubicBezTo>
                  <a:pt x="836625" y="977199"/>
                  <a:pt x="833782" y="978750"/>
                  <a:pt x="830680" y="980338"/>
                </a:cubicBezTo>
                <a:cubicBezTo>
                  <a:pt x="827578" y="981927"/>
                  <a:pt x="824365" y="983847"/>
                  <a:pt x="821152" y="985214"/>
                </a:cubicBezTo>
                <a:cubicBezTo>
                  <a:pt x="815543" y="987659"/>
                  <a:pt x="810266" y="990810"/>
                  <a:pt x="805458" y="994596"/>
                </a:cubicBezTo>
                <a:cubicBezTo>
                  <a:pt x="800915" y="998157"/>
                  <a:pt x="795878" y="1001030"/>
                  <a:pt x="790502" y="1003128"/>
                </a:cubicBezTo>
                <a:cubicBezTo>
                  <a:pt x="782783" y="1006712"/>
                  <a:pt x="784999" y="1004754"/>
                  <a:pt x="790169" y="1001503"/>
                </a:cubicBezTo>
                <a:cubicBezTo>
                  <a:pt x="793899" y="999139"/>
                  <a:pt x="803279" y="994116"/>
                  <a:pt x="795893" y="997108"/>
                </a:cubicBezTo>
                <a:cubicBezTo>
                  <a:pt x="789541" y="999656"/>
                  <a:pt x="784925" y="1002833"/>
                  <a:pt x="779608" y="1005640"/>
                </a:cubicBezTo>
                <a:cubicBezTo>
                  <a:pt x="774290" y="1008447"/>
                  <a:pt x="769895" y="1010700"/>
                  <a:pt x="766203" y="1012547"/>
                </a:cubicBezTo>
                <a:cubicBezTo>
                  <a:pt x="763156" y="1014062"/>
                  <a:pt x="760024" y="1015391"/>
                  <a:pt x="756823" y="1016537"/>
                </a:cubicBezTo>
                <a:cubicBezTo>
                  <a:pt x="752775" y="1018103"/>
                  <a:pt x="748521" y="1019074"/>
                  <a:pt x="744193" y="1019418"/>
                </a:cubicBezTo>
                <a:cubicBezTo>
                  <a:pt x="737413" y="1020437"/>
                  <a:pt x="730799" y="1022339"/>
                  <a:pt x="724510" y="1025069"/>
                </a:cubicBezTo>
                <a:cubicBezTo>
                  <a:pt x="719008" y="1027212"/>
                  <a:pt x="715463" y="1028320"/>
                  <a:pt x="714059" y="1028984"/>
                </a:cubicBezTo>
                <a:cubicBezTo>
                  <a:pt x="712656" y="1029649"/>
                  <a:pt x="713247" y="1029908"/>
                  <a:pt x="715795" y="1029649"/>
                </a:cubicBezTo>
                <a:cubicBezTo>
                  <a:pt x="717826" y="1029427"/>
                  <a:pt x="719488" y="1029427"/>
                  <a:pt x="721519" y="1029058"/>
                </a:cubicBezTo>
                <a:cubicBezTo>
                  <a:pt x="723550" y="1028689"/>
                  <a:pt x="725914" y="1028172"/>
                  <a:pt x="729089" y="1027285"/>
                </a:cubicBezTo>
                <a:cubicBezTo>
                  <a:pt x="733643" y="1025926"/>
                  <a:pt x="738281" y="1024866"/>
                  <a:pt x="742975" y="1024109"/>
                </a:cubicBezTo>
                <a:cubicBezTo>
                  <a:pt x="745633" y="1023665"/>
                  <a:pt x="746852" y="1023481"/>
                  <a:pt x="747074" y="1024330"/>
                </a:cubicBezTo>
                <a:lnTo>
                  <a:pt x="748619" y="1024606"/>
                </a:lnTo>
                <a:lnTo>
                  <a:pt x="749608" y="1024783"/>
                </a:lnTo>
                <a:cubicBezTo>
                  <a:pt x="750415" y="1024958"/>
                  <a:pt x="750415" y="1025457"/>
                  <a:pt x="747295" y="1027174"/>
                </a:cubicBezTo>
                <a:cubicBezTo>
                  <a:pt x="743898" y="1028541"/>
                  <a:pt x="740205" y="1029576"/>
                  <a:pt x="736512" y="1030868"/>
                </a:cubicBezTo>
                <a:cubicBezTo>
                  <a:pt x="737730" y="1029391"/>
                  <a:pt x="731970" y="1030499"/>
                  <a:pt x="725433" y="1031939"/>
                </a:cubicBezTo>
                <a:cubicBezTo>
                  <a:pt x="720182" y="1033228"/>
                  <a:pt x="714809" y="1033949"/>
                  <a:pt x="709407" y="1034082"/>
                </a:cubicBezTo>
                <a:cubicBezTo>
                  <a:pt x="706393" y="1034499"/>
                  <a:pt x="703424" y="1035205"/>
                  <a:pt x="700544" y="1036187"/>
                </a:cubicBezTo>
                <a:cubicBezTo>
                  <a:pt x="697349" y="1036892"/>
                  <a:pt x="694203" y="1037805"/>
                  <a:pt x="691127" y="1038920"/>
                </a:cubicBezTo>
                <a:cubicBezTo>
                  <a:pt x="688098" y="1040657"/>
                  <a:pt x="677352" y="1044239"/>
                  <a:pt x="689391" y="1042614"/>
                </a:cubicBezTo>
                <a:cubicBezTo>
                  <a:pt x="689280" y="1043463"/>
                  <a:pt x="690130" y="1044165"/>
                  <a:pt x="701873" y="1041801"/>
                </a:cubicBezTo>
                <a:lnTo>
                  <a:pt x="705566" y="1042983"/>
                </a:lnTo>
                <a:cubicBezTo>
                  <a:pt x="702685" y="1043944"/>
                  <a:pt x="700544" y="1044572"/>
                  <a:pt x="698992" y="1045015"/>
                </a:cubicBezTo>
                <a:cubicBezTo>
                  <a:pt x="697999" y="1045285"/>
                  <a:pt x="697024" y="1045617"/>
                  <a:pt x="696075" y="1046012"/>
                </a:cubicBezTo>
                <a:cubicBezTo>
                  <a:pt x="695152" y="1046492"/>
                  <a:pt x="696001" y="1046492"/>
                  <a:pt x="697368" y="1046492"/>
                </a:cubicBezTo>
                <a:cubicBezTo>
                  <a:pt x="700101" y="1046419"/>
                  <a:pt x="704753" y="1045901"/>
                  <a:pt x="700765" y="1047268"/>
                </a:cubicBezTo>
                <a:cubicBezTo>
                  <a:pt x="695374" y="1048524"/>
                  <a:pt x="690277" y="1049743"/>
                  <a:pt x="685698" y="1050962"/>
                </a:cubicBezTo>
                <a:lnTo>
                  <a:pt x="679162" y="1052772"/>
                </a:lnTo>
                <a:cubicBezTo>
                  <a:pt x="677168" y="1053252"/>
                  <a:pt x="675210" y="1053732"/>
                  <a:pt x="673475" y="1054212"/>
                </a:cubicBezTo>
                <a:cubicBezTo>
                  <a:pt x="666495" y="1055357"/>
                  <a:pt x="660550" y="1056539"/>
                  <a:pt x="655010" y="1057019"/>
                </a:cubicBezTo>
                <a:cubicBezTo>
                  <a:pt x="649471" y="1057500"/>
                  <a:pt x="644412" y="1057832"/>
                  <a:pt x="639501" y="1058164"/>
                </a:cubicBezTo>
                <a:lnTo>
                  <a:pt x="632115" y="1058682"/>
                </a:lnTo>
                <a:lnTo>
                  <a:pt x="624729" y="1058682"/>
                </a:lnTo>
                <a:cubicBezTo>
                  <a:pt x="619596" y="1058792"/>
                  <a:pt x="614685" y="1059420"/>
                  <a:pt x="608074" y="1059310"/>
                </a:cubicBezTo>
                <a:cubicBezTo>
                  <a:pt x="601464" y="1059199"/>
                  <a:pt x="597882" y="1058718"/>
                  <a:pt x="593303" y="1058386"/>
                </a:cubicBezTo>
                <a:cubicBezTo>
                  <a:pt x="591013" y="1058201"/>
                  <a:pt x="588502" y="1058054"/>
                  <a:pt x="585216" y="1058017"/>
                </a:cubicBezTo>
                <a:cubicBezTo>
                  <a:pt x="581929" y="1057980"/>
                  <a:pt x="577941" y="1057647"/>
                  <a:pt x="572660" y="1057647"/>
                </a:cubicBezTo>
                <a:lnTo>
                  <a:pt x="561581" y="1057167"/>
                </a:lnTo>
                <a:cubicBezTo>
                  <a:pt x="557888" y="1057093"/>
                  <a:pt x="554196" y="1056613"/>
                  <a:pt x="550503" y="1056355"/>
                </a:cubicBezTo>
                <a:cubicBezTo>
                  <a:pt x="543043" y="1055726"/>
                  <a:pt x="535473" y="1055468"/>
                  <a:pt x="528087" y="1054360"/>
                </a:cubicBezTo>
                <a:cubicBezTo>
                  <a:pt x="523397" y="1053252"/>
                  <a:pt x="517452" y="1052328"/>
                  <a:pt x="511063" y="1051331"/>
                </a:cubicBezTo>
                <a:lnTo>
                  <a:pt x="491232" y="1047637"/>
                </a:lnTo>
                <a:cubicBezTo>
                  <a:pt x="490162" y="1046603"/>
                  <a:pt x="484991" y="1044794"/>
                  <a:pt x="495442" y="1045865"/>
                </a:cubicBezTo>
                <a:lnTo>
                  <a:pt x="495442" y="1044276"/>
                </a:lnTo>
                <a:cubicBezTo>
                  <a:pt x="490309" y="1043427"/>
                  <a:pt x="485250" y="1042097"/>
                  <a:pt x="480191" y="1040878"/>
                </a:cubicBezTo>
                <a:lnTo>
                  <a:pt x="469592" y="1038514"/>
                </a:lnTo>
                <a:cubicBezTo>
                  <a:pt x="464164" y="1037221"/>
                  <a:pt x="458883" y="1035448"/>
                  <a:pt x="453528" y="1033934"/>
                </a:cubicBezTo>
                <a:lnTo>
                  <a:pt x="445551" y="1032013"/>
                </a:lnTo>
                <a:cubicBezTo>
                  <a:pt x="442930" y="1031274"/>
                  <a:pt x="440308" y="1030425"/>
                  <a:pt x="437686" y="1029686"/>
                </a:cubicBezTo>
                <a:cubicBezTo>
                  <a:pt x="429229" y="1027654"/>
                  <a:pt x="424428" y="1027064"/>
                  <a:pt x="425093" y="1028394"/>
                </a:cubicBezTo>
                <a:cubicBezTo>
                  <a:pt x="423357" y="1028283"/>
                  <a:pt x="421622" y="1028209"/>
                  <a:pt x="419960" y="1027987"/>
                </a:cubicBezTo>
                <a:lnTo>
                  <a:pt x="415307" y="1026177"/>
                </a:lnTo>
                <a:cubicBezTo>
                  <a:pt x="415492" y="1026842"/>
                  <a:pt x="411540" y="1025586"/>
                  <a:pt x="405115" y="1023148"/>
                </a:cubicBezTo>
                <a:lnTo>
                  <a:pt x="399465" y="1021339"/>
                </a:lnTo>
                <a:lnTo>
                  <a:pt x="393962" y="1019233"/>
                </a:lnTo>
                <a:cubicBezTo>
                  <a:pt x="393335" y="1022188"/>
                  <a:pt x="392817" y="1023518"/>
                  <a:pt x="432996" y="1037701"/>
                </a:cubicBezTo>
                <a:cubicBezTo>
                  <a:pt x="436910" y="1038920"/>
                  <a:pt x="440603" y="1040693"/>
                  <a:pt x="444296" y="1041875"/>
                </a:cubicBezTo>
                <a:cubicBezTo>
                  <a:pt x="442080" y="1041839"/>
                  <a:pt x="439939" y="1041617"/>
                  <a:pt x="437797" y="1041395"/>
                </a:cubicBezTo>
                <a:cubicBezTo>
                  <a:pt x="439532" y="1042134"/>
                  <a:pt x="441231" y="1042983"/>
                  <a:pt x="443003" y="1043612"/>
                </a:cubicBezTo>
                <a:lnTo>
                  <a:pt x="445551" y="1045126"/>
                </a:lnTo>
                <a:cubicBezTo>
                  <a:pt x="439499" y="1044044"/>
                  <a:pt x="433565" y="1042385"/>
                  <a:pt x="427826" y="1040176"/>
                </a:cubicBezTo>
                <a:cubicBezTo>
                  <a:pt x="425980" y="1039918"/>
                  <a:pt x="421696" y="1038736"/>
                  <a:pt x="418003" y="1037664"/>
                </a:cubicBezTo>
                <a:cubicBezTo>
                  <a:pt x="415747" y="1036671"/>
                  <a:pt x="413335" y="1036073"/>
                  <a:pt x="410876" y="1035891"/>
                </a:cubicBezTo>
                <a:lnTo>
                  <a:pt x="417228" y="1038551"/>
                </a:lnTo>
                <a:cubicBezTo>
                  <a:pt x="422213" y="1040287"/>
                  <a:pt x="427272" y="1041875"/>
                  <a:pt x="432257" y="1043538"/>
                </a:cubicBezTo>
                <a:cubicBezTo>
                  <a:pt x="435138" y="1045237"/>
                  <a:pt x="433513" y="1045421"/>
                  <a:pt x="431888" y="1045606"/>
                </a:cubicBezTo>
                <a:cubicBezTo>
                  <a:pt x="432498" y="1045843"/>
                  <a:pt x="433070" y="1046164"/>
                  <a:pt x="433587" y="1046566"/>
                </a:cubicBezTo>
                <a:cubicBezTo>
                  <a:pt x="431186" y="1046308"/>
                  <a:pt x="433587" y="1047785"/>
                  <a:pt x="423801" y="1044683"/>
                </a:cubicBezTo>
                <a:cubicBezTo>
                  <a:pt x="421142" y="1044054"/>
                  <a:pt x="418446" y="1043501"/>
                  <a:pt x="415787" y="1042799"/>
                </a:cubicBezTo>
                <a:cubicBezTo>
                  <a:pt x="411060" y="1041580"/>
                  <a:pt x="409029" y="1041432"/>
                  <a:pt x="411245" y="1042799"/>
                </a:cubicBezTo>
                <a:cubicBezTo>
                  <a:pt x="413405" y="1044033"/>
                  <a:pt x="415665" y="1045085"/>
                  <a:pt x="418003" y="1045938"/>
                </a:cubicBezTo>
                <a:cubicBezTo>
                  <a:pt x="421400" y="1047379"/>
                  <a:pt x="426275" y="1048930"/>
                  <a:pt x="432479" y="1051073"/>
                </a:cubicBezTo>
                <a:cubicBezTo>
                  <a:pt x="435618" y="1052144"/>
                  <a:pt x="438498" y="1053437"/>
                  <a:pt x="441600" y="1054360"/>
                </a:cubicBezTo>
                <a:cubicBezTo>
                  <a:pt x="447394" y="1055867"/>
                  <a:pt x="453081" y="1057755"/>
                  <a:pt x="458624" y="1060012"/>
                </a:cubicBezTo>
                <a:lnTo>
                  <a:pt x="457406" y="1061415"/>
                </a:lnTo>
                <a:cubicBezTo>
                  <a:pt x="460766" y="1062634"/>
                  <a:pt x="464459" y="1063447"/>
                  <a:pt x="468152" y="1064370"/>
                </a:cubicBezTo>
                <a:cubicBezTo>
                  <a:pt x="471845" y="1065293"/>
                  <a:pt x="475685" y="1066217"/>
                  <a:pt x="479821" y="1067103"/>
                </a:cubicBezTo>
                <a:cubicBezTo>
                  <a:pt x="483466" y="1068130"/>
                  <a:pt x="487167" y="1068954"/>
                  <a:pt x="490900" y="1069578"/>
                </a:cubicBezTo>
                <a:lnTo>
                  <a:pt x="501757" y="1071573"/>
                </a:lnTo>
                <a:cubicBezTo>
                  <a:pt x="508548" y="1072762"/>
                  <a:pt x="515406" y="1073552"/>
                  <a:pt x="522289" y="1073936"/>
                </a:cubicBezTo>
                <a:cubicBezTo>
                  <a:pt x="525613" y="1074158"/>
                  <a:pt x="528936" y="1074454"/>
                  <a:pt x="532223" y="1074749"/>
                </a:cubicBezTo>
                <a:cubicBezTo>
                  <a:pt x="535510" y="1075045"/>
                  <a:pt x="538907" y="1075118"/>
                  <a:pt x="542342" y="1075377"/>
                </a:cubicBezTo>
                <a:lnTo>
                  <a:pt x="553051" y="1076153"/>
                </a:lnTo>
                <a:lnTo>
                  <a:pt x="558775" y="1076633"/>
                </a:lnTo>
                <a:lnTo>
                  <a:pt x="564757" y="1076855"/>
                </a:lnTo>
                <a:cubicBezTo>
                  <a:pt x="592856" y="1078731"/>
                  <a:pt x="621069" y="1077689"/>
                  <a:pt x="648954" y="1073752"/>
                </a:cubicBezTo>
                <a:lnTo>
                  <a:pt x="658666" y="1072644"/>
                </a:lnTo>
                <a:lnTo>
                  <a:pt x="668305" y="1071055"/>
                </a:lnTo>
                <a:lnTo>
                  <a:pt x="677943" y="1069467"/>
                </a:lnTo>
                <a:lnTo>
                  <a:pt x="682781" y="1068691"/>
                </a:lnTo>
                <a:lnTo>
                  <a:pt x="687545" y="1067657"/>
                </a:lnTo>
                <a:cubicBezTo>
                  <a:pt x="688136" y="1067879"/>
                  <a:pt x="688579" y="1068064"/>
                  <a:pt x="687545" y="1068544"/>
                </a:cubicBezTo>
                <a:cubicBezTo>
                  <a:pt x="684594" y="1069615"/>
                  <a:pt x="681537" y="1070372"/>
                  <a:pt x="678423" y="1070797"/>
                </a:cubicBezTo>
                <a:cubicBezTo>
                  <a:pt x="670816" y="1072201"/>
                  <a:pt x="663356" y="1073826"/>
                  <a:pt x="669930" y="1073198"/>
                </a:cubicBezTo>
                <a:cubicBezTo>
                  <a:pt x="677168" y="1072275"/>
                  <a:pt x="682005" y="1072275"/>
                  <a:pt x="685477" y="1072275"/>
                </a:cubicBezTo>
                <a:cubicBezTo>
                  <a:pt x="687947" y="1072145"/>
                  <a:pt x="690425" y="1072297"/>
                  <a:pt x="692862" y="1072718"/>
                </a:cubicBezTo>
                <a:cubicBezTo>
                  <a:pt x="698505" y="1072005"/>
                  <a:pt x="704092" y="1070919"/>
                  <a:pt x="709591" y="1069467"/>
                </a:cubicBezTo>
                <a:lnTo>
                  <a:pt x="717531" y="1068359"/>
                </a:lnTo>
                <a:cubicBezTo>
                  <a:pt x="714281" y="1069726"/>
                  <a:pt x="711068" y="1071203"/>
                  <a:pt x="707782" y="1072459"/>
                </a:cubicBezTo>
                <a:cubicBezTo>
                  <a:pt x="718232" y="1071536"/>
                  <a:pt x="729348" y="1070132"/>
                  <a:pt x="727428" y="1072828"/>
                </a:cubicBezTo>
                <a:cubicBezTo>
                  <a:pt x="730467" y="1072392"/>
                  <a:pt x="733477" y="1071765"/>
                  <a:pt x="736438" y="1070944"/>
                </a:cubicBezTo>
                <a:cubicBezTo>
                  <a:pt x="737225" y="1070834"/>
                  <a:pt x="738000" y="1070675"/>
                  <a:pt x="738764" y="1070464"/>
                </a:cubicBezTo>
                <a:cubicBezTo>
                  <a:pt x="739300" y="1070483"/>
                  <a:pt x="740496" y="1070296"/>
                  <a:pt x="741662" y="1070120"/>
                </a:cubicBezTo>
                <a:lnTo>
                  <a:pt x="742651" y="1070021"/>
                </a:lnTo>
                <a:lnTo>
                  <a:pt x="744387" y="1069846"/>
                </a:lnTo>
                <a:cubicBezTo>
                  <a:pt x="745227" y="1069975"/>
                  <a:pt x="743196" y="1071019"/>
                  <a:pt x="732782" y="1074712"/>
                </a:cubicBezTo>
                <a:lnTo>
                  <a:pt x="718380" y="1078406"/>
                </a:lnTo>
                <a:lnTo>
                  <a:pt x="711216" y="1080179"/>
                </a:lnTo>
                <a:lnTo>
                  <a:pt x="703830" y="1081582"/>
                </a:lnTo>
                <a:cubicBezTo>
                  <a:pt x="698328" y="1082506"/>
                  <a:pt x="692567" y="1083909"/>
                  <a:pt x="686437" y="1084796"/>
                </a:cubicBezTo>
                <a:cubicBezTo>
                  <a:pt x="680307" y="1085682"/>
                  <a:pt x="673881" y="1086532"/>
                  <a:pt x="667419" y="1087751"/>
                </a:cubicBezTo>
                <a:cubicBezTo>
                  <a:pt x="660956" y="1088970"/>
                  <a:pt x="654198" y="1089524"/>
                  <a:pt x="647440" y="1090373"/>
                </a:cubicBezTo>
                <a:lnTo>
                  <a:pt x="637285" y="1091630"/>
                </a:lnTo>
                <a:cubicBezTo>
                  <a:pt x="633887" y="1091999"/>
                  <a:pt x="630453" y="1092146"/>
                  <a:pt x="627056" y="1092405"/>
                </a:cubicBezTo>
                <a:cubicBezTo>
                  <a:pt x="626760" y="1093107"/>
                  <a:pt x="626502" y="1093661"/>
                  <a:pt x="626760" y="1094474"/>
                </a:cubicBezTo>
                <a:cubicBezTo>
                  <a:pt x="627019" y="1095286"/>
                  <a:pt x="623104" y="1096136"/>
                  <a:pt x="609514" y="1096948"/>
                </a:cubicBezTo>
                <a:lnTo>
                  <a:pt x="608628" y="1097909"/>
                </a:lnTo>
                <a:lnTo>
                  <a:pt x="609478" y="1096948"/>
                </a:lnTo>
                <a:cubicBezTo>
                  <a:pt x="608998" y="1096653"/>
                  <a:pt x="608222" y="1096320"/>
                  <a:pt x="603274" y="1096320"/>
                </a:cubicBezTo>
                <a:cubicBezTo>
                  <a:pt x="598067" y="1095545"/>
                  <a:pt x="606634" y="1094732"/>
                  <a:pt x="611066" y="1093772"/>
                </a:cubicBezTo>
                <a:cubicBezTo>
                  <a:pt x="610068" y="1093735"/>
                  <a:pt x="610105" y="1093587"/>
                  <a:pt x="611066" y="1093402"/>
                </a:cubicBezTo>
                <a:cubicBezTo>
                  <a:pt x="608370" y="1093402"/>
                  <a:pt x="605637" y="1093402"/>
                  <a:pt x="602941" y="1093402"/>
                </a:cubicBezTo>
                <a:cubicBezTo>
                  <a:pt x="598214" y="1092848"/>
                  <a:pt x="583443" y="1092774"/>
                  <a:pt x="595334" y="1091519"/>
                </a:cubicBezTo>
                <a:cubicBezTo>
                  <a:pt x="594263" y="1090410"/>
                  <a:pt x="593746" y="1089635"/>
                  <a:pt x="612506" y="1088453"/>
                </a:cubicBezTo>
                <a:cubicBezTo>
                  <a:pt x="618894" y="1087825"/>
                  <a:pt x="626206" y="1087012"/>
                  <a:pt x="623584" y="1086606"/>
                </a:cubicBezTo>
                <a:cubicBezTo>
                  <a:pt x="621202" y="1086403"/>
                  <a:pt x="618802" y="1086403"/>
                  <a:pt x="616420" y="1086606"/>
                </a:cubicBezTo>
                <a:cubicBezTo>
                  <a:pt x="613134" y="1086717"/>
                  <a:pt x="609108" y="1087086"/>
                  <a:pt x="604972" y="1087086"/>
                </a:cubicBezTo>
                <a:lnTo>
                  <a:pt x="583111" y="1087566"/>
                </a:lnTo>
                <a:lnTo>
                  <a:pt x="561212" y="1087012"/>
                </a:lnTo>
                <a:cubicBezTo>
                  <a:pt x="559144" y="1087012"/>
                  <a:pt x="557076" y="1087012"/>
                  <a:pt x="555008" y="1087012"/>
                </a:cubicBezTo>
                <a:lnTo>
                  <a:pt x="548730" y="1086089"/>
                </a:lnTo>
                <a:lnTo>
                  <a:pt x="549210" y="1085682"/>
                </a:lnTo>
                <a:cubicBezTo>
                  <a:pt x="546440" y="1084722"/>
                  <a:pt x="555746" y="1084353"/>
                  <a:pt x="537504" y="1082691"/>
                </a:cubicBezTo>
                <a:cubicBezTo>
                  <a:pt x="533405" y="1082506"/>
                  <a:pt x="529380" y="1081952"/>
                  <a:pt x="525317" y="1081435"/>
                </a:cubicBezTo>
                <a:lnTo>
                  <a:pt x="510546" y="1079847"/>
                </a:lnTo>
                <a:cubicBezTo>
                  <a:pt x="505671" y="1079292"/>
                  <a:pt x="500575" y="1078369"/>
                  <a:pt x="495774" y="1077445"/>
                </a:cubicBezTo>
                <a:cubicBezTo>
                  <a:pt x="490974" y="1076522"/>
                  <a:pt x="485915" y="1075820"/>
                  <a:pt x="481003" y="1074712"/>
                </a:cubicBezTo>
                <a:lnTo>
                  <a:pt x="466231" y="1071388"/>
                </a:lnTo>
                <a:cubicBezTo>
                  <a:pt x="459769" y="1069984"/>
                  <a:pt x="453676" y="1067916"/>
                  <a:pt x="447509" y="1066032"/>
                </a:cubicBezTo>
                <a:cubicBezTo>
                  <a:pt x="441342" y="1064148"/>
                  <a:pt x="434990" y="1062375"/>
                  <a:pt x="428380" y="1060012"/>
                </a:cubicBezTo>
                <a:lnTo>
                  <a:pt x="417301" y="1054582"/>
                </a:lnTo>
                <a:cubicBezTo>
                  <a:pt x="413572" y="1053252"/>
                  <a:pt x="409066" y="1051257"/>
                  <a:pt x="406555" y="1050038"/>
                </a:cubicBezTo>
                <a:cubicBezTo>
                  <a:pt x="399871" y="1046640"/>
                  <a:pt x="390676" y="1042577"/>
                  <a:pt x="382884" y="1039770"/>
                </a:cubicBezTo>
                <a:cubicBezTo>
                  <a:pt x="375092" y="1036963"/>
                  <a:pt x="384804" y="1042060"/>
                  <a:pt x="392744" y="1045754"/>
                </a:cubicBezTo>
                <a:cubicBezTo>
                  <a:pt x="407811" y="1052328"/>
                  <a:pt x="406001" y="1052735"/>
                  <a:pt x="404930" y="1053399"/>
                </a:cubicBezTo>
                <a:cubicBezTo>
                  <a:pt x="400536" y="1052144"/>
                  <a:pt x="395846" y="1050703"/>
                  <a:pt x="391193" y="1049152"/>
                </a:cubicBezTo>
                <a:cubicBezTo>
                  <a:pt x="386540" y="1047601"/>
                  <a:pt x="381665" y="1045458"/>
                  <a:pt x="376422" y="1043279"/>
                </a:cubicBezTo>
                <a:cubicBezTo>
                  <a:pt x="370775" y="1041015"/>
                  <a:pt x="365250" y="1038451"/>
                  <a:pt x="359877" y="1035596"/>
                </a:cubicBezTo>
                <a:lnTo>
                  <a:pt x="350941" y="1030868"/>
                </a:lnTo>
                <a:cubicBezTo>
                  <a:pt x="347875" y="1029169"/>
                  <a:pt x="344663" y="1027507"/>
                  <a:pt x="341524" y="1025475"/>
                </a:cubicBezTo>
                <a:cubicBezTo>
                  <a:pt x="335467" y="1021671"/>
                  <a:pt x="330261" y="1019122"/>
                  <a:pt x="325127" y="1016462"/>
                </a:cubicBezTo>
                <a:cubicBezTo>
                  <a:pt x="313753" y="1009334"/>
                  <a:pt x="307808" y="1004975"/>
                  <a:pt x="312239" y="1006601"/>
                </a:cubicBezTo>
                <a:cubicBezTo>
                  <a:pt x="314418" y="1007413"/>
                  <a:pt x="318850" y="1009629"/>
                  <a:pt x="313421" y="1005530"/>
                </a:cubicBezTo>
                <a:cubicBezTo>
                  <a:pt x="311131" y="1003646"/>
                  <a:pt x="308029" y="1001651"/>
                  <a:pt x="304669" y="999065"/>
                </a:cubicBezTo>
                <a:cubicBezTo>
                  <a:pt x="301309" y="996480"/>
                  <a:pt x="297394" y="993599"/>
                  <a:pt x="293037" y="990533"/>
                </a:cubicBezTo>
                <a:cubicBezTo>
                  <a:pt x="290156" y="988058"/>
                  <a:pt x="287128" y="985805"/>
                  <a:pt x="284395" y="983146"/>
                </a:cubicBezTo>
                <a:lnTo>
                  <a:pt x="281256" y="979156"/>
                </a:lnTo>
                <a:lnTo>
                  <a:pt x="282004" y="976844"/>
                </a:lnTo>
                <a:lnTo>
                  <a:pt x="282069" y="976645"/>
                </a:lnTo>
                <a:cubicBezTo>
                  <a:pt x="285245" y="978750"/>
                  <a:pt x="288273" y="981040"/>
                  <a:pt x="291559" y="982961"/>
                </a:cubicBezTo>
                <a:cubicBezTo>
                  <a:pt x="297874" y="987135"/>
                  <a:pt x="303746" y="991457"/>
                  <a:pt x="310356" y="995556"/>
                </a:cubicBezTo>
                <a:cubicBezTo>
                  <a:pt x="316966" y="999656"/>
                  <a:pt x="322912" y="1003609"/>
                  <a:pt x="329374" y="1007044"/>
                </a:cubicBezTo>
                <a:cubicBezTo>
                  <a:pt x="335837" y="1010479"/>
                  <a:pt x="342410" y="1014099"/>
                  <a:pt x="349796" y="1018531"/>
                </a:cubicBezTo>
                <a:cubicBezTo>
                  <a:pt x="347211" y="1015894"/>
                  <a:pt x="344249" y="1013652"/>
                  <a:pt x="341007" y="1011883"/>
                </a:cubicBezTo>
                <a:cubicBezTo>
                  <a:pt x="336243" y="1009001"/>
                  <a:pt x="329781" y="1005419"/>
                  <a:pt x="322912" y="1000802"/>
                </a:cubicBezTo>
                <a:lnTo>
                  <a:pt x="309987" y="992528"/>
                </a:lnTo>
                <a:lnTo>
                  <a:pt x="297468" y="983626"/>
                </a:lnTo>
                <a:cubicBezTo>
                  <a:pt x="294883" y="981853"/>
                  <a:pt x="292261" y="980080"/>
                  <a:pt x="289750" y="978159"/>
                </a:cubicBezTo>
                <a:cubicBezTo>
                  <a:pt x="285825" y="975721"/>
                  <a:pt x="282028" y="973084"/>
                  <a:pt x="278376" y="970255"/>
                </a:cubicBezTo>
                <a:cubicBezTo>
                  <a:pt x="276123" y="968666"/>
                  <a:pt x="273723" y="966783"/>
                  <a:pt x="271396" y="964973"/>
                </a:cubicBezTo>
                <a:lnTo>
                  <a:pt x="264712" y="959358"/>
                </a:lnTo>
                <a:cubicBezTo>
                  <a:pt x="264657" y="959462"/>
                  <a:pt x="264565" y="959539"/>
                  <a:pt x="264454" y="959580"/>
                </a:cubicBezTo>
                <a:cubicBezTo>
                  <a:pt x="260614" y="956625"/>
                  <a:pt x="256477" y="953448"/>
                  <a:pt x="252341" y="949755"/>
                </a:cubicBezTo>
                <a:cubicBezTo>
                  <a:pt x="248305" y="945961"/>
                  <a:pt x="244143" y="941950"/>
                  <a:pt x="239859" y="937713"/>
                </a:cubicBezTo>
                <a:cubicBezTo>
                  <a:pt x="238456" y="935608"/>
                  <a:pt x="237016" y="933539"/>
                  <a:pt x="235723" y="931360"/>
                </a:cubicBezTo>
                <a:lnTo>
                  <a:pt x="235428" y="929735"/>
                </a:lnTo>
                <a:cubicBezTo>
                  <a:pt x="237201" y="931508"/>
                  <a:pt x="238973" y="933207"/>
                  <a:pt x="240893" y="934832"/>
                </a:cubicBezTo>
                <a:lnTo>
                  <a:pt x="243700" y="936346"/>
                </a:lnTo>
                <a:lnTo>
                  <a:pt x="250199" y="941148"/>
                </a:lnTo>
                <a:lnTo>
                  <a:pt x="250253" y="941202"/>
                </a:lnTo>
                <a:lnTo>
                  <a:pt x="253892" y="944842"/>
                </a:lnTo>
                <a:cubicBezTo>
                  <a:pt x="259775" y="948144"/>
                  <a:pt x="265473" y="951768"/>
                  <a:pt x="270953" y="955701"/>
                </a:cubicBezTo>
                <a:cubicBezTo>
                  <a:pt x="280481" y="962572"/>
                  <a:pt x="302897" y="978787"/>
                  <a:pt x="301493" y="975094"/>
                </a:cubicBezTo>
                <a:cubicBezTo>
                  <a:pt x="301272" y="974392"/>
                  <a:pt x="311501" y="981631"/>
                  <a:pt x="317336" y="985473"/>
                </a:cubicBezTo>
                <a:cubicBezTo>
                  <a:pt x="323170" y="989314"/>
                  <a:pt x="329116" y="992971"/>
                  <a:pt x="334249" y="996036"/>
                </a:cubicBezTo>
                <a:cubicBezTo>
                  <a:pt x="338629" y="998548"/>
                  <a:pt x="343152" y="1000794"/>
                  <a:pt x="347802" y="1002759"/>
                </a:cubicBezTo>
                <a:cubicBezTo>
                  <a:pt x="349873" y="1002475"/>
                  <a:pt x="351971" y="1002475"/>
                  <a:pt x="354043" y="1002759"/>
                </a:cubicBezTo>
                <a:cubicBezTo>
                  <a:pt x="357403" y="1003461"/>
                  <a:pt x="358290" y="1002870"/>
                  <a:pt x="345069" y="994670"/>
                </a:cubicBezTo>
                <a:cubicBezTo>
                  <a:pt x="340047" y="991530"/>
                  <a:pt x="334471" y="987541"/>
                  <a:pt x="328414" y="983589"/>
                </a:cubicBezTo>
                <a:cubicBezTo>
                  <a:pt x="325423" y="981594"/>
                  <a:pt x="322247" y="979674"/>
                  <a:pt x="319145" y="977568"/>
                </a:cubicBezTo>
                <a:lnTo>
                  <a:pt x="309876" y="971178"/>
                </a:lnTo>
                <a:cubicBezTo>
                  <a:pt x="301316" y="965608"/>
                  <a:pt x="293059" y="959595"/>
                  <a:pt x="285134" y="953153"/>
                </a:cubicBezTo>
                <a:cubicBezTo>
                  <a:pt x="283583" y="952193"/>
                  <a:pt x="282106" y="951121"/>
                  <a:pt x="280592" y="950013"/>
                </a:cubicBezTo>
                <a:lnTo>
                  <a:pt x="260318" y="932616"/>
                </a:lnTo>
                <a:cubicBezTo>
                  <a:pt x="254963" y="926706"/>
                  <a:pt x="249609" y="921572"/>
                  <a:pt x="244402" y="916068"/>
                </a:cubicBezTo>
                <a:cubicBezTo>
                  <a:pt x="239195" y="910565"/>
                  <a:pt x="233581" y="905541"/>
                  <a:pt x="228116" y="899484"/>
                </a:cubicBezTo>
                <a:cubicBezTo>
                  <a:pt x="223980" y="895051"/>
                  <a:pt x="220139" y="891579"/>
                  <a:pt x="216299" y="887257"/>
                </a:cubicBezTo>
                <a:cubicBezTo>
                  <a:pt x="214379" y="885097"/>
                  <a:pt x="212366" y="882779"/>
                  <a:pt x="210169" y="880124"/>
                </a:cubicBezTo>
                <a:lnTo>
                  <a:pt x="203055" y="871125"/>
                </a:lnTo>
                <a:lnTo>
                  <a:pt x="205516" y="875548"/>
                </a:lnTo>
                <a:lnTo>
                  <a:pt x="212311" y="884820"/>
                </a:lnTo>
                <a:lnTo>
                  <a:pt x="205516" y="875586"/>
                </a:lnTo>
                <a:lnTo>
                  <a:pt x="203053" y="871123"/>
                </a:lnTo>
                <a:lnTo>
                  <a:pt x="202931" y="870968"/>
                </a:lnTo>
                <a:cubicBezTo>
                  <a:pt x="196498" y="859640"/>
                  <a:pt x="189371" y="848725"/>
                  <a:pt x="181586" y="838279"/>
                </a:cubicBezTo>
                <a:lnTo>
                  <a:pt x="178743" y="833145"/>
                </a:lnTo>
                <a:cubicBezTo>
                  <a:pt x="177967" y="831556"/>
                  <a:pt x="177339" y="830116"/>
                  <a:pt x="176785" y="828860"/>
                </a:cubicBezTo>
                <a:cubicBezTo>
                  <a:pt x="175947" y="827069"/>
                  <a:pt x="175242" y="825218"/>
                  <a:pt x="174681" y="823319"/>
                </a:cubicBezTo>
                <a:cubicBezTo>
                  <a:pt x="173979" y="820955"/>
                  <a:pt x="175124" y="821288"/>
                  <a:pt x="177672" y="824317"/>
                </a:cubicBezTo>
                <a:cubicBezTo>
                  <a:pt x="179208" y="826215"/>
                  <a:pt x="180615" y="828214"/>
                  <a:pt x="181881" y="830301"/>
                </a:cubicBezTo>
                <a:cubicBezTo>
                  <a:pt x="183617" y="832702"/>
                  <a:pt x="185427" y="835435"/>
                  <a:pt x="187310" y="838427"/>
                </a:cubicBezTo>
                <a:lnTo>
                  <a:pt x="192997" y="847661"/>
                </a:lnTo>
                <a:cubicBezTo>
                  <a:pt x="194954" y="850838"/>
                  <a:pt x="197207" y="853830"/>
                  <a:pt x="199164" y="856748"/>
                </a:cubicBezTo>
                <a:cubicBezTo>
                  <a:pt x="201926" y="861343"/>
                  <a:pt x="205143" y="865649"/>
                  <a:pt x="208765" y="869602"/>
                </a:cubicBezTo>
                <a:cubicBezTo>
                  <a:pt x="209799" y="870340"/>
                  <a:pt x="209246" y="869491"/>
                  <a:pt x="208027" y="867422"/>
                </a:cubicBezTo>
                <a:cubicBezTo>
                  <a:pt x="206808" y="865354"/>
                  <a:pt x="204999" y="862694"/>
                  <a:pt x="202451" y="859001"/>
                </a:cubicBezTo>
                <a:cubicBezTo>
                  <a:pt x="199903" y="855307"/>
                  <a:pt x="197244" y="851798"/>
                  <a:pt x="194807" y="847920"/>
                </a:cubicBezTo>
                <a:cubicBezTo>
                  <a:pt x="192369" y="844041"/>
                  <a:pt x="190006" y="840348"/>
                  <a:pt x="187642" y="836654"/>
                </a:cubicBezTo>
                <a:cubicBezTo>
                  <a:pt x="182694" y="829377"/>
                  <a:pt x="178558" y="821916"/>
                  <a:pt x="174016" y="815231"/>
                </a:cubicBezTo>
                <a:cubicBezTo>
                  <a:pt x="171080" y="810780"/>
                  <a:pt x="168392" y="806166"/>
                  <a:pt x="165965" y="801416"/>
                </a:cubicBezTo>
                <a:cubicBezTo>
                  <a:pt x="163307" y="796467"/>
                  <a:pt x="160315" y="791037"/>
                  <a:pt x="157915" y="785386"/>
                </a:cubicBezTo>
                <a:lnTo>
                  <a:pt x="159503" y="784610"/>
                </a:lnTo>
                <a:lnTo>
                  <a:pt x="162531" y="789412"/>
                </a:lnTo>
                <a:cubicBezTo>
                  <a:pt x="166778" y="797575"/>
                  <a:pt x="170471" y="803928"/>
                  <a:pt x="170766" y="803078"/>
                </a:cubicBezTo>
                <a:cubicBezTo>
                  <a:pt x="171061" y="802229"/>
                  <a:pt x="169991" y="798720"/>
                  <a:pt x="164710" y="788304"/>
                </a:cubicBezTo>
                <a:lnTo>
                  <a:pt x="163122" y="782763"/>
                </a:lnTo>
                <a:cubicBezTo>
                  <a:pt x="158801" y="772310"/>
                  <a:pt x="161128" y="775154"/>
                  <a:pt x="156807" y="764073"/>
                </a:cubicBezTo>
                <a:cubicBezTo>
                  <a:pt x="155736" y="760564"/>
                  <a:pt x="154776" y="757350"/>
                  <a:pt x="153779" y="753952"/>
                </a:cubicBezTo>
                <a:lnTo>
                  <a:pt x="152080" y="748522"/>
                </a:lnTo>
                <a:cubicBezTo>
                  <a:pt x="151711" y="747525"/>
                  <a:pt x="151379" y="746491"/>
                  <a:pt x="151009" y="745420"/>
                </a:cubicBezTo>
                <a:lnTo>
                  <a:pt x="149975" y="741726"/>
                </a:lnTo>
                <a:cubicBezTo>
                  <a:pt x="148018" y="735262"/>
                  <a:pt x="145913" y="728835"/>
                  <a:pt x="144030" y="722334"/>
                </a:cubicBezTo>
                <a:cubicBezTo>
                  <a:pt x="143354" y="721459"/>
                  <a:pt x="142726" y="720546"/>
                  <a:pt x="142146" y="719601"/>
                </a:cubicBezTo>
                <a:cubicBezTo>
                  <a:pt x="142700" y="720546"/>
                  <a:pt x="143332" y="721448"/>
                  <a:pt x="144030" y="722297"/>
                </a:cubicBezTo>
                <a:lnTo>
                  <a:pt x="145027" y="721817"/>
                </a:lnTo>
                <a:lnTo>
                  <a:pt x="147649" y="720266"/>
                </a:lnTo>
                <a:lnTo>
                  <a:pt x="148092" y="718788"/>
                </a:lnTo>
                <a:cubicBezTo>
                  <a:pt x="147833" y="717532"/>
                  <a:pt x="147353" y="715611"/>
                  <a:pt x="147353" y="715095"/>
                </a:cubicBezTo>
                <a:cubicBezTo>
                  <a:pt x="146689" y="707448"/>
                  <a:pt x="140632" y="679598"/>
                  <a:pt x="139303" y="671878"/>
                </a:cubicBezTo>
                <a:cubicBezTo>
                  <a:pt x="135536" y="654924"/>
                  <a:pt x="137272" y="672691"/>
                  <a:pt x="137272" y="678638"/>
                </a:cubicBezTo>
                <a:cubicBezTo>
                  <a:pt x="137346" y="680891"/>
                  <a:pt x="137198" y="682036"/>
                  <a:pt x="136718" y="681777"/>
                </a:cubicBezTo>
                <a:cubicBezTo>
                  <a:pt x="135518" y="680189"/>
                  <a:pt x="134742" y="678320"/>
                  <a:pt x="134465" y="676348"/>
                </a:cubicBezTo>
                <a:cubicBezTo>
                  <a:pt x="133472" y="672440"/>
                  <a:pt x="132682" y="668480"/>
                  <a:pt x="132102" y="664491"/>
                </a:cubicBezTo>
                <a:cubicBezTo>
                  <a:pt x="131474" y="660317"/>
                  <a:pt x="130846" y="656069"/>
                  <a:pt x="130477" y="651932"/>
                </a:cubicBezTo>
                <a:cubicBezTo>
                  <a:pt x="130735" y="648682"/>
                  <a:pt x="130735" y="645321"/>
                  <a:pt x="130735" y="641294"/>
                </a:cubicBezTo>
                <a:cubicBezTo>
                  <a:pt x="130735" y="639300"/>
                  <a:pt x="130735" y="637121"/>
                  <a:pt x="130735" y="634757"/>
                </a:cubicBezTo>
                <a:cubicBezTo>
                  <a:pt x="130735" y="632393"/>
                  <a:pt x="130735" y="629844"/>
                  <a:pt x="130735" y="627037"/>
                </a:cubicBezTo>
                <a:cubicBezTo>
                  <a:pt x="131179" y="625818"/>
                  <a:pt x="131880" y="626409"/>
                  <a:pt x="131880" y="620795"/>
                </a:cubicBezTo>
                <a:cubicBezTo>
                  <a:pt x="132161" y="617167"/>
                  <a:pt x="132161" y="613525"/>
                  <a:pt x="131880" y="609898"/>
                </a:cubicBezTo>
                <a:cubicBezTo>
                  <a:pt x="132213" y="605281"/>
                  <a:pt x="132508" y="600479"/>
                  <a:pt x="132693" y="595123"/>
                </a:cubicBezTo>
                <a:cubicBezTo>
                  <a:pt x="132767" y="592427"/>
                  <a:pt x="132767" y="589657"/>
                  <a:pt x="132951" y="586665"/>
                </a:cubicBezTo>
                <a:cubicBezTo>
                  <a:pt x="133136" y="583673"/>
                  <a:pt x="133136" y="580792"/>
                  <a:pt x="133579" y="577246"/>
                </a:cubicBezTo>
                <a:cubicBezTo>
                  <a:pt x="134022" y="573700"/>
                  <a:pt x="134465" y="570117"/>
                  <a:pt x="134871" y="565943"/>
                </a:cubicBezTo>
                <a:cubicBezTo>
                  <a:pt x="135278" y="561769"/>
                  <a:pt x="136090" y="557041"/>
                  <a:pt x="136607" y="551168"/>
                </a:cubicBezTo>
                <a:lnTo>
                  <a:pt x="137124" y="550171"/>
                </a:lnTo>
                <a:lnTo>
                  <a:pt x="137715" y="541417"/>
                </a:lnTo>
                <a:lnTo>
                  <a:pt x="138749" y="532700"/>
                </a:lnTo>
                <a:lnTo>
                  <a:pt x="137752" y="534177"/>
                </a:lnTo>
                <a:cubicBezTo>
                  <a:pt x="137272" y="537206"/>
                  <a:pt x="136829" y="538425"/>
                  <a:pt x="136829" y="537576"/>
                </a:cubicBezTo>
                <a:lnTo>
                  <a:pt x="135795" y="539238"/>
                </a:lnTo>
                <a:cubicBezTo>
                  <a:pt x="135315" y="541196"/>
                  <a:pt x="135167" y="543153"/>
                  <a:pt x="134871" y="545111"/>
                </a:cubicBezTo>
                <a:lnTo>
                  <a:pt x="133874" y="541417"/>
                </a:lnTo>
                <a:lnTo>
                  <a:pt x="133874" y="541380"/>
                </a:lnTo>
                <a:cubicBezTo>
                  <a:pt x="132988" y="549469"/>
                  <a:pt x="131696" y="557891"/>
                  <a:pt x="131142" y="563764"/>
                </a:cubicBezTo>
                <a:cubicBezTo>
                  <a:pt x="130588" y="569637"/>
                  <a:pt x="129923" y="573072"/>
                  <a:pt x="129037" y="571151"/>
                </a:cubicBezTo>
                <a:cubicBezTo>
                  <a:pt x="128446" y="570634"/>
                  <a:pt x="128113" y="575141"/>
                  <a:pt x="127929" y="582528"/>
                </a:cubicBezTo>
                <a:cubicBezTo>
                  <a:pt x="127929" y="586295"/>
                  <a:pt x="127966" y="589952"/>
                  <a:pt x="127929" y="592575"/>
                </a:cubicBezTo>
                <a:cubicBezTo>
                  <a:pt x="127892" y="595197"/>
                  <a:pt x="127744" y="596860"/>
                  <a:pt x="127338" y="596638"/>
                </a:cubicBezTo>
                <a:cubicBezTo>
                  <a:pt x="127117" y="593055"/>
                  <a:pt x="127117" y="589435"/>
                  <a:pt x="127117" y="585926"/>
                </a:cubicBezTo>
                <a:cubicBezTo>
                  <a:pt x="127560" y="574623"/>
                  <a:pt x="127560" y="566424"/>
                  <a:pt x="127560" y="561843"/>
                </a:cubicBezTo>
                <a:cubicBezTo>
                  <a:pt x="127560" y="557263"/>
                  <a:pt x="127043" y="556155"/>
                  <a:pt x="125861" y="559036"/>
                </a:cubicBezTo>
                <a:cubicBezTo>
                  <a:pt x="125011" y="560994"/>
                  <a:pt x="123645" y="565094"/>
                  <a:pt x="124605" y="548694"/>
                </a:cubicBezTo>
                <a:lnTo>
                  <a:pt x="122500" y="548694"/>
                </a:lnTo>
                <a:cubicBezTo>
                  <a:pt x="122028" y="553850"/>
                  <a:pt x="121891" y="559032"/>
                  <a:pt x="122094" y="564207"/>
                </a:cubicBezTo>
                <a:cubicBezTo>
                  <a:pt x="122412" y="569729"/>
                  <a:pt x="122412" y="575270"/>
                  <a:pt x="122094" y="580792"/>
                </a:cubicBezTo>
                <a:cubicBezTo>
                  <a:pt x="121367" y="582380"/>
                  <a:pt x="120979" y="584105"/>
                  <a:pt x="120949" y="585852"/>
                </a:cubicBezTo>
                <a:cubicBezTo>
                  <a:pt x="120887" y="589882"/>
                  <a:pt x="121156" y="593908"/>
                  <a:pt x="121762" y="597894"/>
                </a:cubicBezTo>
                <a:cubicBezTo>
                  <a:pt x="122057" y="603730"/>
                  <a:pt x="121983" y="608458"/>
                  <a:pt x="122057" y="612669"/>
                </a:cubicBezTo>
                <a:cubicBezTo>
                  <a:pt x="122131" y="616879"/>
                  <a:pt x="122316" y="620795"/>
                  <a:pt x="122316" y="624858"/>
                </a:cubicBezTo>
                <a:lnTo>
                  <a:pt x="121540" y="624858"/>
                </a:lnTo>
                <a:lnTo>
                  <a:pt x="121134" y="619871"/>
                </a:lnTo>
                <a:cubicBezTo>
                  <a:pt x="120248" y="608568"/>
                  <a:pt x="120174" y="602141"/>
                  <a:pt x="119620" y="597487"/>
                </a:cubicBezTo>
                <a:cubicBezTo>
                  <a:pt x="119066" y="592833"/>
                  <a:pt x="118364" y="590137"/>
                  <a:pt x="117737" y="586739"/>
                </a:cubicBezTo>
                <a:cubicBezTo>
                  <a:pt x="117847" y="581568"/>
                  <a:pt x="118106" y="576396"/>
                  <a:pt x="118106" y="571225"/>
                </a:cubicBezTo>
                <a:cubicBezTo>
                  <a:pt x="119129" y="565703"/>
                  <a:pt x="119686" y="560107"/>
                  <a:pt x="119768" y="554493"/>
                </a:cubicBezTo>
                <a:cubicBezTo>
                  <a:pt x="119029" y="553680"/>
                  <a:pt x="118512" y="550688"/>
                  <a:pt x="119361" y="538056"/>
                </a:cubicBezTo>
                <a:cubicBezTo>
                  <a:pt x="120543" y="530225"/>
                  <a:pt x="120913" y="522838"/>
                  <a:pt x="122168" y="515451"/>
                </a:cubicBezTo>
                <a:cubicBezTo>
                  <a:pt x="123424" y="508063"/>
                  <a:pt x="124642" y="500676"/>
                  <a:pt x="125861" y="493288"/>
                </a:cubicBezTo>
                <a:lnTo>
                  <a:pt x="129554" y="477701"/>
                </a:lnTo>
                <a:lnTo>
                  <a:pt x="131068" y="476556"/>
                </a:lnTo>
                <a:cubicBezTo>
                  <a:pt x="132545" y="474968"/>
                  <a:pt x="133612" y="473040"/>
                  <a:pt x="134170" y="470941"/>
                </a:cubicBezTo>
                <a:cubicBezTo>
                  <a:pt x="136814" y="464178"/>
                  <a:pt x="139085" y="457271"/>
                  <a:pt x="140965" y="450257"/>
                </a:cubicBezTo>
                <a:cubicBezTo>
                  <a:pt x="143845" y="441650"/>
                  <a:pt x="146319" y="436664"/>
                  <a:pt x="147021" y="436886"/>
                </a:cubicBezTo>
                <a:cubicBezTo>
                  <a:pt x="145359" y="443867"/>
                  <a:pt x="144510" y="448484"/>
                  <a:pt x="140226" y="462742"/>
                </a:cubicBezTo>
                <a:cubicBezTo>
                  <a:pt x="141075" y="463000"/>
                  <a:pt x="142663" y="460008"/>
                  <a:pt x="144768" y="454652"/>
                </a:cubicBezTo>
                <a:lnTo>
                  <a:pt x="146430" y="450220"/>
                </a:lnTo>
                <a:cubicBezTo>
                  <a:pt x="147095" y="448742"/>
                  <a:pt x="147797" y="446859"/>
                  <a:pt x="148572" y="445049"/>
                </a:cubicBezTo>
                <a:cubicBezTo>
                  <a:pt x="150049" y="441392"/>
                  <a:pt x="151637" y="437255"/>
                  <a:pt x="153336" y="432749"/>
                </a:cubicBezTo>
                <a:cubicBezTo>
                  <a:pt x="154111" y="430126"/>
                  <a:pt x="155071" y="427578"/>
                  <a:pt x="156069" y="425029"/>
                </a:cubicBezTo>
                <a:lnTo>
                  <a:pt x="158986" y="417383"/>
                </a:lnTo>
                <a:cubicBezTo>
                  <a:pt x="162199" y="409035"/>
                  <a:pt x="165891" y="401057"/>
                  <a:pt x="169584" y="392967"/>
                </a:cubicBezTo>
                <a:cubicBezTo>
                  <a:pt x="179777" y="376789"/>
                  <a:pt x="193551" y="352190"/>
                  <a:pt x="213012" y="325078"/>
                </a:cubicBezTo>
                <a:lnTo>
                  <a:pt x="220398" y="316213"/>
                </a:lnTo>
                <a:cubicBezTo>
                  <a:pt x="215708" y="324265"/>
                  <a:pt x="216041" y="326260"/>
                  <a:pt x="221247" y="319463"/>
                </a:cubicBezTo>
                <a:cubicBezTo>
                  <a:pt x="231107" y="307385"/>
                  <a:pt x="225236" y="312371"/>
                  <a:pt x="229741" y="305834"/>
                </a:cubicBezTo>
                <a:lnTo>
                  <a:pt x="230849" y="304172"/>
                </a:lnTo>
                <a:lnTo>
                  <a:pt x="233766" y="300478"/>
                </a:lnTo>
                <a:cubicBezTo>
                  <a:pt x="238308" y="294937"/>
                  <a:pt x="242961" y="289507"/>
                  <a:pt x="247762" y="284188"/>
                </a:cubicBezTo>
                <a:cubicBezTo>
                  <a:pt x="252563" y="278869"/>
                  <a:pt x="257659" y="273809"/>
                  <a:pt x="262533" y="268601"/>
                </a:cubicBezTo>
                <a:cubicBezTo>
                  <a:pt x="267667" y="264058"/>
                  <a:pt x="273354" y="258924"/>
                  <a:pt x="279668" y="253826"/>
                </a:cubicBezTo>
                <a:cubicBezTo>
                  <a:pt x="285983" y="248729"/>
                  <a:pt x="292557" y="243373"/>
                  <a:pt x="299130" y="238276"/>
                </a:cubicBezTo>
                <a:cubicBezTo>
                  <a:pt x="302900" y="235712"/>
                  <a:pt x="306471" y="232857"/>
                  <a:pt x="309802" y="229744"/>
                </a:cubicBezTo>
                <a:cubicBezTo>
                  <a:pt x="311390" y="228007"/>
                  <a:pt x="307033" y="231184"/>
                  <a:pt x="305260" y="232181"/>
                </a:cubicBezTo>
                <a:cubicBezTo>
                  <a:pt x="298465" y="235727"/>
                  <a:pt x="283177" y="249948"/>
                  <a:pt x="277600" y="253420"/>
                </a:cubicBezTo>
                <a:cubicBezTo>
                  <a:pt x="272578" y="258480"/>
                  <a:pt x="267371" y="263208"/>
                  <a:pt x="262423" y="268195"/>
                </a:cubicBezTo>
                <a:lnTo>
                  <a:pt x="257622" y="272147"/>
                </a:lnTo>
                <a:lnTo>
                  <a:pt x="249129" y="280532"/>
                </a:lnTo>
                <a:cubicBezTo>
                  <a:pt x="246322" y="283339"/>
                  <a:pt x="243737" y="286368"/>
                  <a:pt x="241041" y="289286"/>
                </a:cubicBezTo>
                <a:lnTo>
                  <a:pt x="232954" y="298114"/>
                </a:lnTo>
                <a:lnTo>
                  <a:pt x="225309" y="307311"/>
                </a:lnTo>
                <a:cubicBezTo>
                  <a:pt x="222725" y="310857"/>
                  <a:pt x="220509" y="313369"/>
                  <a:pt x="219032" y="315179"/>
                </a:cubicBezTo>
                <a:cubicBezTo>
                  <a:pt x="218105" y="316486"/>
                  <a:pt x="217082" y="317720"/>
                  <a:pt x="215967" y="318872"/>
                </a:cubicBezTo>
                <a:cubicBezTo>
                  <a:pt x="214600" y="320202"/>
                  <a:pt x="214305" y="319833"/>
                  <a:pt x="213419" y="320387"/>
                </a:cubicBezTo>
                <a:cubicBezTo>
                  <a:pt x="214748" y="318244"/>
                  <a:pt x="215967" y="316028"/>
                  <a:pt x="217481" y="313849"/>
                </a:cubicBezTo>
                <a:cubicBezTo>
                  <a:pt x="218995" y="311669"/>
                  <a:pt x="220657" y="309453"/>
                  <a:pt x="222318" y="307163"/>
                </a:cubicBezTo>
                <a:lnTo>
                  <a:pt x="227525" y="300145"/>
                </a:lnTo>
                <a:cubicBezTo>
                  <a:pt x="229445" y="297744"/>
                  <a:pt x="231107" y="295307"/>
                  <a:pt x="233138" y="292980"/>
                </a:cubicBezTo>
                <a:cubicBezTo>
                  <a:pt x="236901" y="288869"/>
                  <a:pt x="240358" y="284484"/>
                  <a:pt x="243479" y="279867"/>
                </a:cubicBezTo>
                <a:cubicBezTo>
                  <a:pt x="248168" y="274585"/>
                  <a:pt x="253449" y="269303"/>
                  <a:pt x="257142" y="264871"/>
                </a:cubicBezTo>
                <a:lnTo>
                  <a:pt x="261980" y="259330"/>
                </a:lnTo>
                <a:cubicBezTo>
                  <a:pt x="262877" y="258466"/>
                  <a:pt x="263560" y="257402"/>
                  <a:pt x="263974" y="256227"/>
                </a:cubicBezTo>
                <a:cubicBezTo>
                  <a:pt x="270067" y="250244"/>
                  <a:pt x="272947" y="246180"/>
                  <a:pt x="277157" y="242007"/>
                </a:cubicBezTo>
                <a:cubicBezTo>
                  <a:pt x="279336" y="239901"/>
                  <a:pt x="281589" y="237611"/>
                  <a:pt x="284543" y="234878"/>
                </a:cubicBezTo>
                <a:cubicBezTo>
                  <a:pt x="285835" y="233511"/>
                  <a:pt x="287571" y="231960"/>
                  <a:pt x="289528" y="230371"/>
                </a:cubicBezTo>
                <a:cubicBezTo>
                  <a:pt x="291486" y="228783"/>
                  <a:pt x="293701" y="227158"/>
                  <a:pt x="296213" y="225274"/>
                </a:cubicBezTo>
                <a:lnTo>
                  <a:pt x="304743" y="218515"/>
                </a:lnTo>
                <a:cubicBezTo>
                  <a:pt x="304484" y="217813"/>
                  <a:pt x="302343" y="218699"/>
                  <a:pt x="298650" y="221285"/>
                </a:cubicBezTo>
                <a:cubicBezTo>
                  <a:pt x="292785" y="225219"/>
                  <a:pt x="287220" y="229574"/>
                  <a:pt x="281995" y="234324"/>
                </a:cubicBezTo>
                <a:lnTo>
                  <a:pt x="273575" y="241009"/>
                </a:lnTo>
                <a:cubicBezTo>
                  <a:pt x="267703" y="245589"/>
                  <a:pt x="262312" y="250539"/>
                  <a:pt x="256625" y="255267"/>
                </a:cubicBezTo>
                <a:lnTo>
                  <a:pt x="254188" y="256486"/>
                </a:lnTo>
                <a:lnTo>
                  <a:pt x="255037" y="254417"/>
                </a:lnTo>
                <a:cubicBezTo>
                  <a:pt x="260399" y="249549"/>
                  <a:pt x="265455" y="244356"/>
                  <a:pt x="270178" y="238867"/>
                </a:cubicBezTo>
                <a:cubicBezTo>
                  <a:pt x="270916" y="237759"/>
                  <a:pt x="269476" y="238534"/>
                  <a:pt x="267482" y="240160"/>
                </a:cubicBezTo>
                <a:lnTo>
                  <a:pt x="260724" y="245774"/>
                </a:lnTo>
                <a:cubicBezTo>
                  <a:pt x="256625" y="249172"/>
                  <a:pt x="251898" y="252866"/>
                  <a:pt x="248648" y="255563"/>
                </a:cubicBezTo>
                <a:cubicBezTo>
                  <a:pt x="245399" y="258259"/>
                  <a:pt x="243220" y="259773"/>
                  <a:pt x="243663" y="258259"/>
                </a:cubicBezTo>
                <a:lnTo>
                  <a:pt x="249424" y="252201"/>
                </a:lnTo>
                <a:lnTo>
                  <a:pt x="255665" y="246882"/>
                </a:lnTo>
                <a:cubicBezTo>
                  <a:pt x="259764" y="243078"/>
                  <a:pt x="263641" y="239125"/>
                  <a:pt x="267851" y="235432"/>
                </a:cubicBezTo>
                <a:lnTo>
                  <a:pt x="278524" y="226345"/>
                </a:lnTo>
                <a:cubicBezTo>
                  <a:pt x="279115" y="228377"/>
                  <a:pt x="297837" y="213935"/>
                  <a:pt x="310171" y="207101"/>
                </a:cubicBezTo>
                <a:lnTo>
                  <a:pt x="318480" y="198901"/>
                </a:lnTo>
                <a:cubicBezTo>
                  <a:pt x="325829" y="193730"/>
                  <a:pt x="327085" y="192659"/>
                  <a:pt x="327270" y="191772"/>
                </a:cubicBezTo>
                <a:cubicBezTo>
                  <a:pt x="331479" y="188891"/>
                  <a:pt x="335172" y="186417"/>
                  <a:pt x="339049" y="184126"/>
                </a:cubicBezTo>
                <a:cubicBezTo>
                  <a:pt x="342927" y="181837"/>
                  <a:pt x="346620" y="180137"/>
                  <a:pt x="350313" y="178143"/>
                </a:cubicBezTo>
                <a:cubicBezTo>
                  <a:pt x="351864" y="178438"/>
                  <a:pt x="356332" y="175927"/>
                  <a:pt x="361945" y="173045"/>
                </a:cubicBezTo>
                <a:cubicBezTo>
                  <a:pt x="367558" y="170164"/>
                  <a:pt x="374390" y="166397"/>
                  <a:pt x="380410" y="163294"/>
                </a:cubicBezTo>
                <a:lnTo>
                  <a:pt x="390380" y="159785"/>
                </a:lnTo>
                <a:lnTo>
                  <a:pt x="390860" y="160450"/>
                </a:lnTo>
                <a:cubicBezTo>
                  <a:pt x="384545" y="164033"/>
                  <a:pt x="390454" y="161484"/>
                  <a:pt x="396621" y="158788"/>
                </a:cubicBezTo>
                <a:cubicBezTo>
                  <a:pt x="399723" y="157384"/>
                  <a:pt x="402788" y="155981"/>
                  <a:pt x="406001" y="154836"/>
                </a:cubicBezTo>
                <a:lnTo>
                  <a:pt x="423173" y="148926"/>
                </a:lnTo>
                <a:lnTo>
                  <a:pt x="440603" y="143902"/>
                </a:lnTo>
                <a:cubicBezTo>
                  <a:pt x="446364" y="142055"/>
                  <a:pt x="452309" y="140947"/>
                  <a:pt x="458181" y="139507"/>
                </a:cubicBezTo>
                <a:lnTo>
                  <a:pt x="466970" y="137401"/>
                </a:lnTo>
                <a:cubicBezTo>
                  <a:pt x="469887" y="136773"/>
                  <a:pt x="472879" y="136293"/>
                  <a:pt x="475833" y="135739"/>
                </a:cubicBezTo>
                <a:lnTo>
                  <a:pt x="486469" y="133301"/>
                </a:lnTo>
                <a:cubicBezTo>
                  <a:pt x="486579" y="132784"/>
                  <a:pt x="489497" y="131602"/>
                  <a:pt x="496292" y="130457"/>
                </a:cubicBezTo>
                <a:lnTo>
                  <a:pt x="496107" y="129681"/>
                </a:lnTo>
                <a:cubicBezTo>
                  <a:pt x="487650" y="130826"/>
                  <a:pt x="486653" y="130974"/>
                  <a:pt x="489460" y="129681"/>
                </a:cubicBezTo>
                <a:cubicBezTo>
                  <a:pt x="490789" y="129091"/>
                  <a:pt x="491565" y="128721"/>
                  <a:pt x="491122" y="128536"/>
                </a:cubicBezTo>
                <a:cubicBezTo>
                  <a:pt x="489245" y="128367"/>
                  <a:pt x="487358" y="128544"/>
                  <a:pt x="485545" y="129053"/>
                </a:cubicBezTo>
                <a:lnTo>
                  <a:pt x="486542" y="127909"/>
                </a:lnTo>
                <a:cubicBezTo>
                  <a:pt x="475907" y="129349"/>
                  <a:pt x="474799" y="128278"/>
                  <a:pt x="472805" y="127539"/>
                </a:cubicBezTo>
                <a:cubicBezTo>
                  <a:pt x="470811" y="126800"/>
                  <a:pt x="470811" y="125581"/>
                  <a:pt x="469112" y="124732"/>
                </a:cubicBezTo>
                <a:cubicBezTo>
                  <a:pt x="467775" y="124189"/>
                  <a:pt x="466346" y="123912"/>
                  <a:pt x="464902" y="123919"/>
                </a:cubicBezTo>
                <a:cubicBezTo>
                  <a:pt x="461745" y="123978"/>
                  <a:pt x="458595" y="124285"/>
                  <a:pt x="455486" y="124843"/>
                </a:cubicBezTo>
                <a:lnTo>
                  <a:pt x="457369" y="122700"/>
                </a:lnTo>
                <a:cubicBezTo>
                  <a:pt x="461505" y="120817"/>
                  <a:pt x="461283" y="120115"/>
                  <a:pt x="461726" y="119191"/>
                </a:cubicBezTo>
                <a:cubicBezTo>
                  <a:pt x="462170" y="118268"/>
                  <a:pt x="463240" y="117271"/>
                  <a:pt x="470109" y="115055"/>
                </a:cubicBezTo>
                <a:cubicBezTo>
                  <a:pt x="461136" y="116347"/>
                  <a:pt x="461874" y="115276"/>
                  <a:pt x="466416" y="113318"/>
                </a:cubicBezTo>
                <a:lnTo>
                  <a:pt x="478750" y="110253"/>
                </a:lnTo>
                <a:cubicBezTo>
                  <a:pt x="482225" y="109333"/>
                  <a:pt x="485752" y="108617"/>
                  <a:pt x="489312" y="108110"/>
                </a:cubicBezTo>
                <a:cubicBezTo>
                  <a:pt x="494061" y="107242"/>
                  <a:pt x="498884" y="106836"/>
                  <a:pt x="503714" y="106891"/>
                </a:cubicBezTo>
                <a:lnTo>
                  <a:pt x="504600" y="107741"/>
                </a:lnTo>
                <a:cubicBezTo>
                  <a:pt x="510324" y="106522"/>
                  <a:pt x="516085" y="105968"/>
                  <a:pt x="521846" y="105155"/>
                </a:cubicBezTo>
                <a:lnTo>
                  <a:pt x="527644" y="104047"/>
                </a:lnTo>
                <a:cubicBezTo>
                  <a:pt x="530340" y="103715"/>
                  <a:pt x="533036" y="103272"/>
                  <a:pt x="535768" y="103087"/>
                </a:cubicBezTo>
                <a:lnTo>
                  <a:pt x="543930" y="102459"/>
                </a:lnTo>
                <a:lnTo>
                  <a:pt x="554269" y="101388"/>
                </a:lnTo>
                <a:cubicBezTo>
                  <a:pt x="557371" y="100981"/>
                  <a:pt x="560141" y="100538"/>
                  <a:pt x="562689" y="100538"/>
                </a:cubicBezTo>
                <a:cubicBezTo>
                  <a:pt x="567712" y="100132"/>
                  <a:pt x="571663" y="99652"/>
                  <a:pt x="574802" y="99172"/>
                </a:cubicBezTo>
                <a:cubicBezTo>
                  <a:pt x="578838" y="98625"/>
                  <a:pt x="582811" y="97672"/>
                  <a:pt x="586656" y="96327"/>
                </a:cubicBezTo>
                <a:cubicBezTo>
                  <a:pt x="593155" y="95216"/>
                  <a:pt x="599762" y="94879"/>
                  <a:pt x="606339" y="95330"/>
                </a:cubicBezTo>
                <a:cubicBezTo>
                  <a:pt x="614722" y="95552"/>
                  <a:pt x="624434" y="96660"/>
                  <a:pt x="625985" y="95810"/>
                </a:cubicBezTo>
                <a:cubicBezTo>
                  <a:pt x="628311" y="95626"/>
                  <a:pt x="630859" y="95626"/>
                  <a:pt x="633703" y="95626"/>
                </a:cubicBezTo>
                <a:cubicBezTo>
                  <a:pt x="636546" y="95626"/>
                  <a:pt x="639611" y="95921"/>
                  <a:pt x="642935" y="96143"/>
                </a:cubicBezTo>
                <a:lnTo>
                  <a:pt x="653829" y="97066"/>
                </a:lnTo>
                <a:lnTo>
                  <a:pt x="659885" y="97694"/>
                </a:lnTo>
                <a:lnTo>
                  <a:pt x="666385" y="98728"/>
                </a:lnTo>
                <a:cubicBezTo>
                  <a:pt x="676651" y="100686"/>
                  <a:pt x="677796" y="101425"/>
                  <a:pt x="678054" y="102090"/>
                </a:cubicBezTo>
                <a:lnTo>
                  <a:pt x="665978" y="100834"/>
                </a:lnTo>
                <a:cubicBezTo>
                  <a:pt x="662426" y="100365"/>
                  <a:pt x="658851" y="100117"/>
                  <a:pt x="655269" y="100095"/>
                </a:cubicBezTo>
                <a:cubicBezTo>
                  <a:pt x="644006" y="100021"/>
                  <a:pt x="627240" y="99172"/>
                  <a:pt x="636805" y="102201"/>
                </a:cubicBezTo>
                <a:cubicBezTo>
                  <a:pt x="645520" y="103124"/>
                  <a:pt x="654346" y="103641"/>
                  <a:pt x="660291" y="104823"/>
                </a:cubicBezTo>
                <a:cubicBezTo>
                  <a:pt x="666237" y="106005"/>
                  <a:pt x="669671" y="107039"/>
                  <a:pt x="667677" y="107889"/>
                </a:cubicBezTo>
                <a:cubicBezTo>
                  <a:pt x="666643" y="108332"/>
                  <a:pt x="669782" y="109071"/>
                  <a:pt x="674029" y="109846"/>
                </a:cubicBezTo>
                <a:lnTo>
                  <a:pt x="680898" y="111028"/>
                </a:lnTo>
                <a:cubicBezTo>
                  <a:pt x="683372" y="111435"/>
                  <a:pt x="685366" y="112062"/>
                  <a:pt x="687064" y="112469"/>
                </a:cubicBezTo>
                <a:lnTo>
                  <a:pt x="690536" y="114500"/>
                </a:lnTo>
                <a:cubicBezTo>
                  <a:pt x="696555" y="116569"/>
                  <a:pt x="683113" y="113872"/>
                  <a:pt x="687286" y="115497"/>
                </a:cubicBezTo>
                <a:lnTo>
                  <a:pt x="700544" y="119524"/>
                </a:lnTo>
                <a:cubicBezTo>
                  <a:pt x="702094" y="120595"/>
                  <a:pt x="703683" y="121518"/>
                  <a:pt x="705233" y="122663"/>
                </a:cubicBezTo>
                <a:lnTo>
                  <a:pt x="706083" y="123845"/>
                </a:lnTo>
                <a:cubicBezTo>
                  <a:pt x="701984" y="123218"/>
                  <a:pt x="694856" y="122146"/>
                  <a:pt x="688505" y="121038"/>
                </a:cubicBezTo>
                <a:cubicBezTo>
                  <a:pt x="685292" y="120521"/>
                  <a:pt x="682301" y="120004"/>
                  <a:pt x="679900" y="119745"/>
                </a:cubicBezTo>
                <a:cubicBezTo>
                  <a:pt x="678272" y="119513"/>
                  <a:pt x="676617" y="119513"/>
                  <a:pt x="674989" y="119745"/>
                </a:cubicBezTo>
                <a:lnTo>
                  <a:pt x="675210" y="120484"/>
                </a:lnTo>
                <a:cubicBezTo>
                  <a:pt x="679605" y="121075"/>
                  <a:pt x="683962" y="122109"/>
                  <a:pt x="688320" y="123033"/>
                </a:cubicBezTo>
                <a:lnTo>
                  <a:pt x="701171" y="125803"/>
                </a:lnTo>
                <a:cubicBezTo>
                  <a:pt x="704864" y="126579"/>
                  <a:pt x="707966" y="127576"/>
                  <a:pt x="710662" y="128241"/>
                </a:cubicBezTo>
                <a:cubicBezTo>
                  <a:pt x="716054" y="129644"/>
                  <a:pt x="719636" y="130531"/>
                  <a:pt x="721962" y="130974"/>
                </a:cubicBezTo>
                <a:cubicBezTo>
                  <a:pt x="726652" y="131861"/>
                  <a:pt x="726467" y="131085"/>
                  <a:pt x="726098" y="129571"/>
                </a:cubicBezTo>
                <a:cubicBezTo>
                  <a:pt x="727350" y="129696"/>
                  <a:pt x="728587" y="129944"/>
                  <a:pt x="729791" y="130309"/>
                </a:cubicBezTo>
                <a:cubicBezTo>
                  <a:pt x="750449" y="136507"/>
                  <a:pt x="770501" y="144578"/>
                  <a:pt x="789689" y="154429"/>
                </a:cubicBezTo>
                <a:cubicBezTo>
                  <a:pt x="793249" y="156875"/>
                  <a:pt x="796946" y="159105"/>
                  <a:pt x="800768" y="161115"/>
                </a:cubicBezTo>
                <a:lnTo>
                  <a:pt x="810406" y="167726"/>
                </a:lnTo>
                <a:cubicBezTo>
                  <a:pt x="819195" y="172824"/>
                  <a:pt x="825510" y="176111"/>
                  <a:pt x="829609" y="178143"/>
                </a:cubicBezTo>
                <a:cubicBezTo>
                  <a:pt x="833708" y="180174"/>
                  <a:pt x="835591" y="180913"/>
                  <a:pt x="835887" y="180174"/>
                </a:cubicBezTo>
                <a:cubicBezTo>
                  <a:pt x="836182" y="179435"/>
                  <a:pt x="836884" y="178992"/>
                  <a:pt x="837401" y="178401"/>
                </a:cubicBezTo>
                <a:lnTo>
                  <a:pt x="838103" y="178401"/>
                </a:lnTo>
                <a:lnTo>
                  <a:pt x="846781" y="183868"/>
                </a:lnTo>
                <a:cubicBezTo>
                  <a:pt x="850289" y="186084"/>
                  <a:pt x="853206" y="188005"/>
                  <a:pt x="855644" y="189556"/>
                </a:cubicBezTo>
                <a:cubicBezTo>
                  <a:pt x="858081" y="191107"/>
                  <a:pt x="860038" y="192253"/>
                  <a:pt x="861589" y="193028"/>
                </a:cubicBezTo>
                <a:lnTo>
                  <a:pt x="861995" y="192289"/>
                </a:lnTo>
                <a:cubicBezTo>
                  <a:pt x="858783" y="190036"/>
                  <a:pt x="855644" y="187488"/>
                  <a:pt x="852283" y="185419"/>
                </a:cubicBezTo>
                <a:cubicBezTo>
                  <a:pt x="848923" y="183351"/>
                  <a:pt x="845710" y="181319"/>
                  <a:pt x="842682" y="179657"/>
                </a:cubicBezTo>
                <a:lnTo>
                  <a:pt x="838989" y="177256"/>
                </a:lnTo>
                <a:cubicBezTo>
                  <a:pt x="838675" y="176872"/>
                  <a:pt x="838328" y="176514"/>
                  <a:pt x="837955" y="176185"/>
                </a:cubicBezTo>
                <a:cubicBezTo>
                  <a:pt x="835998" y="173599"/>
                  <a:pt x="844343" y="178106"/>
                  <a:pt x="854130" y="183572"/>
                </a:cubicBezTo>
                <a:cubicBezTo>
                  <a:pt x="858454" y="186815"/>
                  <a:pt x="863022" y="189715"/>
                  <a:pt x="867793" y="192253"/>
                </a:cubicBezTo>
                <a:cubicBezTo>
                  <a:pt x="870932" y="194284"/>
                  <a:pt x="874182" y="196131"/>
                  <a:pt x="877210" y="198347"/>
                </a:cubicBezTo>
                <a:lnTo>
                  <a:pt x="878429" y="199308"/>
                </a:lnTo>
                <a:lnTo>
                  <a:pt x="891538" y="209391"/>
                </a:lnTo>
                <a:cubicBezTo>
                  <a:pt x="895859" y="212826"/>
                  <a:pt x="899958" y="216483"/>
                  <a:pt x="904131" y="219881"/>
                </a:cubicBezTo>
                <a:cubicBezTo>
                  <a:pt x="906457" y="221876"/>
                  <a:pt x="909264" y="224055"/>
                  <a:pt x="911147" y="225570"/>
                </a:cubicBezTo>
                <a:cubicBezTo>
                  <a:pt x="913031" y="227084"/>
                  <a:pt x="914212" y="228044"/>
                  <a:pt x="913659" y="227084"/>
                </a:cubicBezTo>
                <a:cubicBezTo>
                  <a:pt x="912403" y="224609"/>
                  <a:pt x="905423" y="219143"/>
                  <a:pt x="900032" y="214562"/>
                </a:cubicBezTo>
                <a:cubicBezTo>
                  <a:pt x="893311" y="208727"/>
                  <a:pt x="887033" y="204885"/>
                  <a:pt x="879167" y="198495"/>
                </a:cubicBezTo>
                <a:cubicBezTo>
                  <a:pt x="877690" y="197387"/>
                  <a:pt x="876213" y="196205"/>
                  <a:pt x="874662" y="195060"/>
                </a:cubicBezTo>
                <a:cubicBezTo>
                  <a:pt x="867609" y="189852"/>
                  <a:pt x="864987" y="187414"/>
                  <a:pt x="865208" y="186786"/>
                </a:cubicBezTo>
                <a:lnTo>
                  <a:pt x="872594" y="191772"/>
                </a:lnTo>
                <a:lnTo>
                  <a:pt x="876287" y="194247"/>
                </a:lnTo>
                <a:lnTo>
                  <a:pt x="879980" y="196944"/>
                </a:lnTo>
                <a:lnTo>
                  <a:pt x="885371" y="200637"/>
                </a:lnTo>
                <a:cubicBezTo>
                  <a:pt x="887029" y="201435"/>
                  <a:pt x="888540" y="202510"/>
                  <a:pt x="889839" y="203814"/>
                </a:cubicBezTo>
                <a:lnTo>
                  <a:pt x="889839" y="203481"/>
                </a:lnTo>
                <a:lnTo>
                  <a:pt x="895563" y="207692"/>
                </a:lnTo>
                <a:lnTo>
                  <a:pt x="900106" y="211386"/>
                </a:lnTo>
                <a:cubicBezTo>
                  <a:pt x="902912" y="213528"/>
                  <a:pt x="905202" y="215190"/>
                  <a:pt x="907270" y="216594"/>
                </a:cubicBezTo>
                <a:cubicBezTo>
                  <a:pt x="911369" y="219512"/>
                  <a:pt x="914729" y="221322"/>
                  <a:pt x="918755" y="224609"/>
                </a:cubicBezTo>
                <a:cubicBezTo>
                  <a:pt x="918053" y="222541"/>
                  <a:pt x="922927" y="226271"/>
                  <a:pt x="932455" y="234804"/>
                </a:cubicBezTo>
                <a:cubicBezTo>
                  <a:pt x="935889" y="237685"/>
                  <a:pt x="939065" y="240825"/>
                  <a:pt x="942389" y="243816"/>
                </a:cubicBezTo>
                <a:cubicBezTo>
                  <a:pt x="934966" y="234397"/>
                  <a:pt x="932049" y="230187"/>
                  <a:pt x="927063" y="223834"/>
                </a:cubicBezTo>
                <a:lnTo>
                  <a:pt x="921044" y="217554"/>
                </a:lnTo>
                <a:lnTo>
                  <a:pt x="927137" y="221617"/>
                </a:lnTo>
                <a:cubicBezTo>
                  <a:pt x="928245" y="222541"/>
                  <a:pt x="929390" y="223427"/>
                  <a:pt x="930572" y="224351"/>
                </a:cubicBezTo>
                <a:cubicBezTo>
                  <a:pt x="925775" y="219050"/>
                  <a:pt x="920590" y="214112"/>
                  <a:pt x="915062" y="209576"/>
                </a:cubicBezTo>
                <a:lnTo>
                  <a:pt x="911369" y="205217"/>
                </a:lnTo>
                <a:cubicBezTo>
                  <a:pt x="913068" y="206621"/>
                  <a:pt x="915283" y="208320"/>
                  <a:pt x="917647" y="210315"/>
                </a:cubicBezTo>
                <a:cubicBezTo>
                  <a:pt x="920010" y="212309"/>
                  <a:pt x="922521" y="214415"/>
                  <a:pt x="924700" y="216557"/>
                </a:cubicBezTo>
                <a:cubicBezTo>
                  <a:pt x="927211" y="219357"/>
                  <a:pt x="930155" y="221739"/>
                  <a:pt x="933415" y="223612"/>
                </a:cubicBezTo>
                <a:cubicBezTo>
                  <a:pt x="934449" y="222873"/>
                  <a:pt x="921007" y="210684"/>
                  <a:pt x="914397" y="204848"/>
                </a:cubicBezTo>
                <a:lnTo>
                  <a:pt x="912809" y="199455"/>
                </a:lnTo>
                <a:cubicBezTo>
                  <a:pt x="906383" y="193471"/>
                  <a:pt x="897779" y="187377"/>
                  <a:pt x="892794" y="182944"/>
                </a:cubicBezTo>
                <a:cubicBezTo>
                  <a:pt x="888547" y="179103"/>
                  <a:pt x="882971" y="175151"/>
                  <a:pt x="877173" y="170940"/>
                </a:cubicBezTo>
                <a:lnTo>
                  <a:pt x="868347" y="164550"/>
                </a:lnTo>
                <a:lnTo>
                  <a:pt x="859337" y="158640"/>
                </a:lnTo>
                <a:cubicBezTo>
                  <a:pt x="847778" y="150735"/>
                  <a:pt x="837475" y="144641"/>
                  <a:pt x="835259" y="141612"/>
                </a:cubicBezTo>
                <a:cubicBezTo>
                  <a:pt x="832268" y="139839"/>
                  <a:pt x="829277" y="138066"/>
                  <a:pt x="826249" y="136404"/>
                </a:cubicBezTo>
                <a:cubicBezTo>
                  <a:pt x="829277" y="138066"/>
                  <a:pt x="832268" y="139839"/>
                  <a:pt x="835259" y="141575"/>
                </a:cubicBezTo>
                <a:cubicBezTo>
                  <a:pt x="837032" y="142129"/>
                  <a:pt x="835850" y="141095"/>
                  <a:pt x="833339" y="139433"/>
                </a:cubicBezTo>
                <a:cubicBezTo>
                  <a:pt x="830828" y="137770"/>
                  <a:pt x="827098" y="135370"/>
                  <a:pt x="823627" y="133523"/>
                </a:cubicBezTo>
                <a:cubicBezTo>
                  <a:pt x="820783" y="131713"/>
                  <a:pt x="819195" y="130420"/>
                  <a:pt x="816536" y="128684"/>
                </a:cubicBezTo>
                <a:cubicBezTo>
                  <a:pt x="815170" y="127798"/>
                  <a:pt x="813582" y="126837"/>
                  <a:pt x="811477" y="125618"/>
                </a:cubicBezTo>
                <a:cubicBezTo>
                  <a:pt x="808752" y="124015"/>
                  <a:pt x="805942" y="122560"/>
                  <a:pt x="803057" y="121260"/>
                </a:cubicBezTo>
                <a:cubicBezTo>
                  <a:pt x="803796" y="120595"/>
                  <a:pt x="799586" y="118083"/>
                  <a:pt x="792939" y="114648"/>
                </a:cubicBezTo>
                <a:cubicBezTo>
                  <a:pt x="789578" y="112875"/>
                  <a:pt x="785738" y="110880"/>
                  <a:pt x="781417" y="109182"/>
                </a:cubicBezTo>
                <a:lnTo>
                  <a:pt x="767975" y="103641"/>
                </a:lnTo>
                <a:cubicBezTo>
                  <a:pt x="765390" y="102607"/>
                  <a:pt x="762842" y="101499"/>
                  <a:pt x="760294" y="100538"/>
                </a:cubicBezTo>
                <a:lnTo>
                  <a:pt x="752687" y="97842"/>
                </a:lnTo>
                <a:lnTo>
                  <a:pt x="737915" y="92560"/>
                </a:lnTo>
                <a:lnTo>
                  <a:pt x="723661" y="88016"/>
                </a:lnTo>
                <a:cubicBezTo>
                  <a:pt x="719008" y="86613"/>
                  <a:pt x="714577" y="84914"/>
                  <a:pt x="710071" y="83732"/>
                </a:cubicBezTo>
                <a:lnTo>
                  <a:pt x="698697" y="80592"/>
                </a:lnTo>
                <a:cubicBezTo>
                  <a:pt x="699067" y="80223"/>
                  <a:pt x="701060" y="79927"/>
                  <a:pt x="687360" y="76898"/>
                </a:cubicBezTo>
                <a:lnTo>
                  <a:pt x="670824" y="73655"/>
                </a:lnTo>
                <a:lnTo>
                  <a:pt x="670824" y="73655"/>
                </a:lnTo>
                <a:lnTo>
                  <a:pt x="670410" y="73574"/>
                </a:lnTo>
                <a:cubicBezTo>
                  <a:pt x="666244" y="72141"/>
                  <a:pt x="661913" y="71247"/>
                  <a:pt x="657522" y="70915"/>
                </a:cubicBezTo>
                <a:lnTo>
                  <a:pt x="652278" y="70213"/>
                </a:lnTo>
                <a:cubicBezTo>
                  <a:pt x="650025" y="69031"/>
                  <a:pt x="638171" y="66593"/>
                  <a:pt x="657411" y="68366"/>
                </a:cubicBezTo>
                <a:cubicBezTo>
                  <a:pt x="656857" y="67406"/>
                  <a:pt x="661252" y="66852"/>
                  <a:pt x="639722" y="64044"/>
                </a:cubicBezTo>
                <a:cubicBezTo>
                  <a:pt x="634257" y="63638"/>
                  <a:pt x="627351" y="63417"/>
                  <a:pt x="620778" y="63010"/>
                </a:cubicBezTo>
                <a:lnTo>
                  <a:pt x="611398" y="62567"/>
                </a:lnTo>
                <a:cubicBezTo>
                  <a:pt x="608480" y="62530"/>
                  <a:pt x="605859" y="62862"/>
                  <a:pt x="603791" y="62862"/>
                </a:cubicBezTo>
                <a:cubicBezTo>
                  <a:pt x="598178" y="63343"/>
                  <a:pt x="591346" y="63010"/>
                  <a:pt x="583775" y="63343"/>
                </a:cubicBezTo>
                <a:cubicBezTo>
                  <a:pt x="576205" y="63675"/>
                  <a:pt x="567822" y="63675"/>
                  <a:pt x="559144" y="63675"/>
                </a:cubicBezTo>
                <a:cubicBezTo>
                  <a:pt x="558110" y="62973"/>
                  <a:pt x="560880" y="62309"/>
                  <a:pt x="571441" y="61680"/>
                </a:cubicBezTo>
                <a:cubicBezTo>
                  <a:pt x="577128" y="61348"/>
                  <a:pt x="586139" y="60794"/>
                  <a:pt x="578162" y="60462"/>
                </a:cubicBezTo>
                <a:cubicBezTo>
                  <a:pt x="571940" y="60318"/>
                  <a:pt x="565710" y="60539"/>
                  <a:pt x="559513" y="61126"/>
                </a:cubicBezTo>
                <a:cubicBezTo>
                  <a:pt x="555414" y="61422"/>
                  <a:pt x="551020" y="62271"/>
                  <a:pt x="546773" y="62789"/>
                </a:cubicBezTo>
                <a:lnTo>
                  <a:pt x="535953" y="63564"/>
                </a:lnTo>
                <a:cubicBezTo>
                  <a:pt x="532371" y="63786"/>
                  <a:pt x="528862" y="64044"/>
                  <a:pt x="525170" y="64562"/>
                </a:cubicBezTo>
                <a:lnTo>
                  <a:pt x="503677" y="67184"/>
                </a:lnTo>
                <a:lnTo>
                  <a:pt x="496956" y="65596"/>
                </a:lnTo>
                <a:cubicBezTo>
                  <a:pt x="489903" y="66926"/>
                  <a:pt x="482739" y="67738"/>
                  <a:pt x="475648" y="69290"/>
                </a:cubicBezTo>
                <a:cubicBezTo>
                  <a:pt x="468558" y="70841"/>
                  <a:pt x="461468" y="72429"/>
                  <a:pt x="454082" y="74165"/>
                </a:cubicBezTo>
                <a:cubicBezTo>
                  <a:pt x="446246" y="77730"/>
                  <a:pt x="438033" y="80393"/>
                  <a:pt x="429598" y="82107"/>
                </a:cubicBezTo>
                <a:cubicBezTo>
                  <a:pt x="420514" y="84434"/>
                  <a:pt x="398578" y="91969"/>
                  <a:pt x="411910" y="85801"/>
                </a:cubicBezTo>
                <a:cubicBezTo>
                  <a:pt x="417006" y="84360"/>
                  <a:pt x="421880" y="82587"/>
                  <a:pt x="426940" y="81146"/>
                </a:cubicBezTo>
                <a:cubicBezTo>
                  <a:pt x="431999" y="79706"/>
                  <a:pt x="436947" y="78191"/>
                  <a:pt x="441896" y="76529"/>
                </a:cubicBezTo>
                <a:cubicBezTo>
                  <a:pt x="441526" y="76160"/>
                  <a:pt x="442376" y="75421"/>
                  <a:pt x="435803" y="76973"/>
                </a:cubicBezTo>
                <a:cubicBezTo>
                  <a:pt x="432719" y="76647"/>
                  <a:pt x="429602" y="76961"/>
                  <a:pt x="426644" y="77896"/>
                </a:cubicBezTo>
                <a:cubicBezTo>
                  <a:pt x="421622" y="78930"/>
                  <a:pt x="415418" y="80740"/>
                  <a:pt x="410100" y="82033"/>
                </a:cubicBezTo>
                <a:cubicBezTo>
                  <a:pt x="399797" y="85468"/>
                  <a:pt x="393556" y="87795"/>
                  <a:pt x="388497" y="89420"/>
                </a:cubicBezTo>
                <a:cubicBezTo>
                  <a:pt x="383438" y="91045"/>
                  <a:pt x="379634" y="91969"/>
                  <a:pt x="374575" y="93594"/>
                </a:cubicBezTo>
                <a:lnTo>
                  <a:pt x="374316" y="92338"/>
                </a:lnTo>
                <a:cubicBezTo>
                  <a:pt x="386281" y="87610"/>
                  <a:pt x="388903" y="86022"/>
                  <a:pt x="390749" y="84655"/>
                </a:cubicBezTo>
                <a:cubicBezTo>
                  <a:pt x="391787" y="83850"/>
                  <a:pt x="392869" y="83108"/>
                  <a:pt x="393999" y="82439"/>
                </a:cubicBezTo>
                <a:cubicBezTo>
                  <a:pt x="396780" y="80958"/>
                  <a:pt x="399682" y="79720"/>
                  <a:pt x="402677" y="78746"/>
                </a:cubicBezTo>
                <a:cubicBezTo>
                  <a:pt x="415233" y="73685"/>
                  <a:pt x="420477" y="70250"/>
                  <a:pt x="433697" y="65781"/>
                </a:cubicBezTo>
                <a:cubicBezTo>
                  <a:pt x="460578" y="56070"/>
                  <a:pt x="488544" y="49683"/>
                  <a:pt x="516972" y="46758"/>
                </a:cubicBezTo>
                <a:cubicBezTo>
                  <a:pt x="539018" y="44246"/>
                  <a:pt x="558184" y="42769"/>
                  <a:pt x="577571" y="41882"/>
                </a:cubicBezTo>
                <a:close/>
                <a:moveTo>
                  <a:pt x="585806" y="35346"/>
                </a:moveTo>
                <a:cubicBezTo>
                  <a:pt x="587978" y="35264"/>
                  <a:pt x="590149" y="35353"/>
                  <a:pt x="592305" y="35604"/>
                </a:cubicBezTo>
                <a:cubicBezTo>
                  <a:pt x="595777" y="36528"/>
                  <a:pt x="581855" y="35937"/>
                  <a:pt x="574137" y="36565"/>
                </a:cubicBezTo>
                <a:lnTo>
                  <a:pt x="576389" y="35826"/>
                </a:lnTo>
                <a:cubicBezTo>
                  <a:pt x="579159" y="35715"/>
                  <a:pt x="582704" y="35346"/>
                  <a:pt x="585806" y="35346"/>
                </a:cubicBezTo>
                <a:close/>
                <a:moveTo>
                  <a:pt x="390417" y="34273"/>
                </a:moveTo>
                <a:lnTo>
                  <a:pt x="388042" y="35234"/>
                </a:lnTo>
                <a:lnTo>
                  <a:pt x="387795" y="35311"/>
                </a:lnTo>
                <a:close/>
                <a:moveTo>
                  <a:pt x="708889" y="13478"/>
                </a:moveTo>
                <a:cubicBezTo>
                  <a:pt x="732635" y="19240"/>
                  <a:pt x="745966" y="24374"/>
                  <a:pt x="751985" y="27588"/>
                </a:cubicBezTo>
                <a:lnTo>
                  <a:pt x="721556" y="18428"/>
                </a:lnTo>
                <a:cubicBezTo>
                  <a:pt x="717191" y="17172"/>
                  <a:pt x="712951" y="15513"/>
                  <a:pt x="708889" y="13478"/>
                </a:cubicBezTo>
                <a:close/>
                <a:moveTo>
                  <a:pt x="574021" y="2"/>
                </a:moveTo>
                <a:cubicBezTo>
                  <a:pt x="578919" y="-21"/>
                  <a:pt x="582354" y="127"/>
                  <a:pt x="582335" y="662"/>
                </a:cubicBezTo>
                <a:cubicBezTo>
                  <a:pt x="582298" y="1733"/>
                  <a:pt x="565975" y="1770"/>
                  <a:pt x="556264" y="2029"/>
                </a:cubicBezTo>
                <a:cubicBezTo>
                  <a:pt x="550170" y="2250"/>
                  <a:pt x="543117" y="3063"/>
                  <a:pt x="536839" y="3469"/>
                </a:cubicBezTo>
                <a:cubicBezTo>
                  <a:pt x="531990" y="3890"/>
                  <a:pt x="527116" y="4016"/>
                  <a:pt x="522252" y="3838"/>
                </a:cubicBezTo>
                <a:lnTo>
                  <a:pt x="494740" y="7311"/>
                </a:lnTo>
                <a:lnTo>
                  <a:pt x="494163" y="7419"/>
                </a:lnTo>
                <a:lnTo>
                  <a:pt x="494778" y="7274"/>
                </a:lnTo>
                <a:lnTo>
                  <a:pt x="494731" y="7284"/>
                </a:lnTo>
                <a:lnTo>
                  <a:pt x="494164" y="7418"/>
                </a:lnTo>
                <a:lnTo>
                  <a:pt x="493865" y="7474"/>
                </a:lnTo>
                <a:lnTo>
                  <a:pt x="493839" y="7480"/>
                </a:lnTo>
                <a:lnTo>
                  <a:pt x="493815" y="7484"/>
                </a:lnTo>
                <a:lnTo>
                  <a:pt x="475613" y="11483"/>
                </a:lnTo>
                <a:cubicBezTo>
                  <a:pt x="471882" y="12185"/>
                  <a:pt x="467857" y="12702"/>
                  <a:pt x="463795" y="13589"/>
                </a:cubicBezTo>
                <a:lnTo>
                  <a:pt x="451202" y="16285"/>
                </a:lnTo>
                <a:lnTo>
                  <a:pt x="451203" y="16285"/>
                </a:lnTo>
                <a:lnTo>
                  <a:pt x="463794" y="13590"/>
                </a:lnTo>
                <a:cubicBezTo>
                  <a:pt x="467856" y="12703"/>
                  <a:pt x="471881" y="12186"/>
                  <a:pt x="475612" y="11484"/>
                </a:cubicBezTo>
                <a:lnTo>
                  <a:pt x="493839" y="7480"/>
                </a:lnTo>
                <a:lnTo>
                  <a:pt x="494163" y="7419"/>
                </a:lnTo>
                <a:lnTo>
                  <a:pt x="453195" y="17094"/>
                </a:lnTo>
                <a:lnTo>
                  <a:pt x="462502" y="20865"/>
                </a:lnTo>
                <a:cubicBezTo>
                  <a:pt x="457402" y="22173"/>
                  <a:pt x="452221" y="23148"/>
                  <a:pt x="446992" y="23783"/>
                </a:cubicBezTo>
                <a:cubicBezTo>
                  <a:pt x="444850" y="24079"/>
                  <a:pt x="442524" y="24374"/>
                  <a:pt x="439606" y="25076"/>
                </a:cubicBezTo>
                <a:cubicBezTo>
                  <a:pt x="436689" y="25778"/>
                  <a:pt x="433180" y="26886"/>
                  <a:pt x="428527" y="28438"/>
                </a:cubicBezTo>
                <a:cubicBezTo>
                  <a:pt x="422028" y="30469"/>
                  <a:pt x="415233" y="31984"/>
                  <a:pt x="408623" y="33978"/>
                </a:cubicBezTo>
                <a:cubicBezTo>
                  <a:pt x="402087" y="35939"/>
                  <a:pt x="395650" y="38233"/>
                  <a:pt x="389346" y="40848"/>
                </a:cubicBezTo>
                <a:cubicBezTo>
                  <a:pt x="393482" y="39888"/>
                  <a:pt x="394590" y="39740"/>
                  <a:pt x="392817" y="40627"/>
                </a:cubicBezTo>
                <a:cubicBezTo>
                  <a:pt x="391045" y="41513"/>
                  <a:pt x="386355" y="42991"/>
                  <a:pt x="378969" y="45983"/>
                </a:cubicBezTo>
                <a:lnTo>
                  <a:pt x="362241" y="52557"/>
                </a:lnTo>
                <a:cubicBezTo>
                  <a:pt x="356627" y="54699"/>
                  <a:pt x="351273" y="57359"/>
                  <a:pt x="345771" y="59760"/>
                </a:cubicBezTo>
                <a:lnTo>
                  <a:pt x="340453" y="62346"/>
                </a:lnTo>
                <a:lnTo>
                  <a:pt x="333584" y="66667"/>
                </a:lnTo>
                <a:lnTo>
                  <a:pt x="334729" y="66667"/>
                </a:lnTo>
                <a:lnTo>
                  <a:pt x="306146" y="82809"/>
                </a:lnTo>
                <a:cubicBezTo>
                  <a:pt x="301419" y="85579"/>
                  <a:pt x="296655" y="88275"/>
                  <a:pt x="291744" y="90898"/>
                </a:cubicBezTo>
                <a:lnTo>
                  <a:pt x="284358" y="94776"/>
                </a:lnTo>
                <a:cubicBezTo>
                  <a:pt x="281995" y="96143"/>
                  <a:pt x="279521" y="97473"/>
                  <a:pt x="276973" y="98766"/>
                </a:cubicBezTo>
                <a:cubicBezTo>
                  <a:pt x="275385" y="99652"/>
                  <a:pt x="271876" y="101720"/>
                  <a:pt x="267999" y="104121"/>
                </a:cubicBezTo>
                <a:lnTo>
                  <a:pt x="262017" y="107815"/>
                </a:lnTo>
                <a:cubicBezTo>
                  <a:pt x="260096" y="108997"/>
                  <a:pt x="258139" y="110363"/>
                  <a:pt x="256403" y="111509"/>
                </a:cubicBezTo>
                <a:cubicBezTo>
                  <a:pt x="247541" y="117935"/>
                  <a:pt x="238493" y="124141"/>
                  <a:pt x="230036" y="131159"/>
                </a:cubicBezTo>
                <a:cubicBezTo>
                  <a:pt x="226639" y="134299"/>
                  <a:pt x="222466" y="137734"/>
                  <a:pt x="217628" y="142240"/>
                </a:cubicBezTo>
                <a:cubicBezTo>
                  <a:pt x="212791" y="146747"/>
                  <a:pt x="206993" y="151955"/>
                  <a:pt x="199939" y="158086"/>
                </a:cubicBezTo>
                <a:cubicBezTo>
                  <a:pt x="188639" y="169167"/>
                  <a:pt x="175677" y="181762"/>
                  <a:pt x="163565" y="195023"/>
                </a:cubicBezTo>
                <a:lnTo>
                  <a:pt x="158949" y="199936"/>
                </a:lnTo>
                <a:cubicBezTo>
                  <a:pt x="157435" y="201598"/>
                  <a:pt x="156031" y="203297"/>
                  <a:pt x="154554" y="204996"/>
                </a:cubicBezTo>
                <a:lnTo>
                  <a:pt x="146024" y="215080"/>
                </a:lnTo>
                <a:cubicBezTo>
                  <a:pt x="140337" y="221617"/>
                  <a:pt x="135499" y="228488"/>
                  <a:pt x="130883" y="234841"/>
                </a:cubicBezTo>
                <a:cubicBezTo>
                  <a:pt x="125011" y="242635"/>
                  <a:pt x="116592" y="253826"/>
                  <a:pt x="109465" y="263615"/>
                </a:cubicBezTo>
                <a:cubicBezTo>
                  <a:pt x="103224" y="272701"/>
                  <a:pt x="97611" y="281123"/>
                  <a:pt x="93400" y="288658"/>
                </a:cubicBezTo>
                <a:cubicBezTo>
                  <a:pt x="89191" y="296193"/>
                  <a:pt x="85867" y="302657"/>
                  <a:pt x="83504" y="307496"/>
                </a:cubicBezTo>
                <a:cubicBezTo>
                  <a:pt x="82322" y="309934"/>
                  <a:pt x="81399" y="311965"/>
                  <a:pt x="80734" y="313591"/>
                </a:cubicBezTo>
                <a:cubicBezTo>
                  <a:pt x="80261" y="314717"/>
                  <a:pt x="79925" y="315895"/>
                  <a:pt x="79737" y="317100"/>
                </a:cubicBezTo>
                <a:cubicBezTo>
                  <a:pt x="79626" y="318540"/>
                  <a:pt x="80586" y="317838"/>
                  <a:pt x="82802" y="314846"/>
                </a:cubicBezTo>
                <a:cubicBezTo>
                  <a:pt x="87714" y="306942"/>
                  <a:pt x="92366" y="298742"/>
                  <a:pt x="97130" y="291908"/>
                </a:cubicBezTo>
                <a:cubicBezTo>
                  <a:pt x="101894" y="285075"/>
                  <a:pt x="106178" y="279350"/>
                  <a:pt x="109280" y="275656"/>
                </a:cubicBezTo>
                <a:cubicBezTo>
                  <a:pt x="110720" y="273514"/>
                  <a:pt x="112123" y="271445"/>
                  <a:pt x="113453" y="269414"/>
                </a:cubicBezTo>
                <a:lnTo>
                  <a:pt x="117515" y="264280"/>
                </a:lnTo>
                <a:cubicBezTo>
                  <a:pt x="120137" y="260807"/>
                  <a:pt x="122537" y="257779"/>
                  <a:pt x="124679" y="255119"/>
                </a:cubicBezTo>
                <a:cubicBezTo>
                  <a:pt x="126821" y="252460"/>
                  <a:pt x="128593" y="250170"/>
                  <a:pt x="130292" y="248434"/>
                </a:cubicBezTo>
                <a:cubicBezTo>
                  <a:pt x="131991" y="246698"/>
                  <a:pt x="133357" y="245405"/>
                  <a:pt x="134391" y="244518"/>
                </a:cubicBezTo>
                <a:cubicBezTo>
                  <a:pt x="136349" y="242819"/>
                  <a:pt x="137198" y="242893"/>
                  <a:pt x="136349" y="244888"/>
                </a:cubicBezTo>
                <a:cubicBezTo>
                  <a:pt x="135499" y="246882"/>
                  <a:pt x="132914" y="250798"/>
                  <a:pt x="129221" y="257151"/>
                </a:cubicBezTo>
                <a:cubicBezTo>
                  <a:pt x="122722" y="267641"/>
                  <a:pt x="124864" y="265535"/>
                  <a:pt x="134133" y="253125"/>
                </a:cubicBezTo>
                <a:cubicBezTo>
                  <a:pt x="139931" y="245257"/>
                  <a:pt x="145655" y="237353"/>
                  <a:pt x="152191" y="229744"/>
                </a:cubicBezTo>
                <a:cubicBezTo>
                  <a:pt x="158727" y="222135"/>
                  <a:pt x="165116" y="214747"/>
                  <a:pt x="171911" y="207360"/>
                </a:cubicBezTo>
                <a:cubicBezTo>
                  <a:pt x="181032" y="198089"/>
                  <a:pt x="185981" y="191256"/>
                  <a:pt x="194253" y="183314"/>
                </a:cubicBezTo>
                <a:cubicBezTo>
                  <a:pt x="197133" y="179990"/>
                  <a:pt x="201380" y="175557"/>
                  <a:pt x="206181" y="170792"/>
                </a:cubicBezTo>
                <a:lnTo>
                  <a:pt x="221691" y="156683"/>
                </a:lnTo>
                <a:lnTo>
                  <a:pt x="225383" y="152989"/>
                </a:lnTo>
                <a:lnTo>
                  <a:pt x="229445" y="149295"/>
                </a:lnTo>
                <a:lnTo>
                  <a:pt x="237533" y="142129"/>
                </a:lnTo>
                <a:lnTo>
                  <a:pt x="241558" y="136515"/>
                </a:lnTo>
                <a:cubicBezTo>
                  <a:pt x="240893" y="136330"/>
                  <a:pt x="241780" y="135148"/>
                  <a:pt x="243737" y="133412"/>
                </a:cubicBezTo>
                <a:cubicBezTo>
                  <a:pt x="245694" y="131676"/>
                  <a:pt x="248759" y="129497"/>
                  <a:pt x="252230" y="127022"/>
                </a:cubicBezTo>
                <a:cubicBezTo>
                  <a:pt x="259173" y="121925"/>
                  <a:pt x="267740" y="115941"/>
                  <a:pt x="273501" y="112247"/>
                </a:cubicBezTo>
                <a:cubicBezTo>
                  <a:pt x="292741" y="99910"/>
                  <a:pt x="320696" y="84988"/>
                  <a:pt x="333363" y="80740"/>
                </a:cubicBezTo>
                <a:lnTo>
                  <a:pt x="338717" y="78192"/>
                </a:lnTo>
                <a:lnTo>
                  <a:pt x="344183" y="75828"/>
                </a:lnTo>
                <a:lnTo>
                  <a:pt x="355261" y="71210"/>
                </a:lnTo>
                <a:lnTo>
                  <a:pt x="363385" y="67480"/>
                </a:lnTo>
                <a:cubicBezTo>
                  <a:pt x="365933" y="66482"/>
                  <a:pt x="368112" y="65707"/>
                  <a:pt x="369885" y="65079"/>
                </a:cubicBezTo>
                <a:cubicBezTo>
                  <a:pt x="371897" y="64174"/>
                  <a:pt x="374069" y="63672"/>
                  <a:pt x="376273" y="63602"/>
                </a:cubicBezTo>
                <a:lnTo>
                  <a:pt x="385579" y="59908"/>
                </a:lnTo>
                <a:lnTo>
                  <a:pt x="390233" y="58098"/>
                </a:lnTo>
                <a:lnTo>
                  <a:pt x="394959" y="56510"/>
                </a:lnTo>
                <a:cubicBezTo>
                  <a:pt x="399154" y="54530"/>
                  <a:pt x="403586" y="53089"/>
                  <a:pt x="408143" y="52225"/>
                </a:cubicBezTo>
                <a:cubicBezTo>
                  <a:pt x="411282" y="51339"/>
                  <a:pt x="414384" y="50304"/>
                  <a:pt x="417523" y="49491"/>
                </a:cubicBezTo>
                <a:lnTo>
                  <a:pt x="427014" y="47128"/>
                </a:lnTo>
                <a:lnTo>
                  <a:pt x="441785" y="43249"/>
                </a:lnTo>
                <a:cubicBezTo>
                  <a:pt x="446696" y="42030"/>
                  <a:pt x="451645" y="41070"/>
                  <a:pt x="456556" y="39999"/>
                </a:cubicBezTo>
                <a:lnTo>
                  <a:pt x="471328" y="36896"/>
                </a:lnTo>
                <a:lnTo>
                  <a:pt x="485877" y="34606"/>
                </a:lnTo>
                <a:cubicBezTo>
                  <a:pt x="491122" y="33830"/>
                  <a:pt x="496217" y="32833"/>
                  <a:pt x="501277" y="32242"/>
                </a:cubicBezTo>
                <a:lnTo>
                  <a:pt x="516048" y="30395"/>
                </a:lnTo>
                <a:cubicBezTo>
                  <a:pt x="525908" y="28918"/>
                  <a:pt x="535140" y="28142"/>
                  <a:pt x="544372" y="27034"/>
                </a:cubicBezTo>
                <a:cubicBezTo>
                  <a:pt x="546920" y="26554"/>
                  <a:pt x="549875" y="26147"/>
                  <a:pt x="553124" y="25778"/>
                </a:cubicBezTo>
                <a:cubicBezTo>
                  <a:pt x="556374" y="25409"/>
                  <a:pt x="559846" y="25224"/>
                  <a:pt x="563538" y="25224"/>
                </a:cubicBezTo>
                <a:cubicBezTo>
                  <a:pt x="570924" y="24965"/>
                  <a:pt x="578716" y="24965"/>
                  <a:pt x="585696" y="24965"/>
                </a:cubicBezTo>
                <a:lnTo>
                  <a:pt x="601575" y="25556"/>
                </a:lnTo>
                <a:cubicBezTo>
                  <a:pt x="606745" y="25815"/>
                  <a:pt x="612284" y="25815"/>
                  <a:pt x="617823" y="26332"/>
                </a:cubicBezTo>
                <a:cubicBezTo>
                  <a:pt x="622550" y="27218"/>
                  <a:pt x="622735" y="27736"/>
                  <a:pt x="626428" y="28881"/>
                </a:cubicBezTo>
                <a:cubicBezTo>
                  <a:pt x="630121" y="30026"/>
                  <a:pt x="637506" y="30358"/>
                  <a:pt x="655971" y="32575"/>
                </a:cubicBezTo>
                <a:cubicBezTo>
                  <a:pt x="656598" y="31540"/>
                  <a:pt x="668563" y="32611"/>
                  <a:pt x="682633" y="35530"/>
                </a:cubicBezTo>
                <a:lnTo>
                  <a:pt x="690536" y="37709"/>
                </a:lnTo>
                <a:cubicBezTo>
                  <a:pt x="696777" y="38743"/>
                  <a:pt x="701430" y="39740"/>
                  <a:pt x="705307" y="40405"/>
                </a:cubicBezTo>
                <a:cubicBezTo>
                  <a:pt x="709185" y="41070"/>
                  <a:pt x="712804" y="41550"/>
                  <a:pt x="715500" y="41956"/>
                </a:cubicBezTo>
                <a:cubicBezTo>
                  <a:pt x="718195" y="42363"/>
                  <a:pt x="721261" y="42732"/>
                  <a:pt x="724473" y="43618"/>
                </a:cubicBezTo>
                <a:cubicBezTo>
                  <a:pt x="727686" y="44505"/>
                  <a:pt x="731121" y="45539"/>
                  <a:pt x="734628" y="46721"/>
                </a:cubicBezTo>
                <a:cubicBezTo>
                  <a:pt x="740168" y="48568"/>
                  <a:pt x="743602" y="50082"/>
                  <a:pt x="739208" y="49122"/>
                </a:cubicBezTo>
                <a:cubicBezTo>
                  <a:pt x="724953" y="46056"/>
                  <a:pt x="733151" y="49713"/>
                  <a:pt x="721261" y="47497"/>
                </a:cubicBezTo>
                <a:cubicBezTo>
                  <a:pt x="707966" y="44616"/>
                  <a:pt x="704790" y="44283"/>
                  <a:pt x="714502" y="47238"/>
                </a:cubicBezTo>
                <a:lnTo>
                  <a:pt x="713801" y="48346"/>
                </a:lnTo>
                <a:lnTo>
                  <a:pt x="701171" y="45650"/>
                </a:lnTo>
                <a:cubicBezTo>
                  <a:pt x="699029" y="45207"/>
                  <a:pt x="696961" y="44727"/>
                  <a:pt x="694820" y="44358"/>
                </a:cubicBezTo>
                <a:lnTo>
                  <a:pt x="688468" y="43323"/>
                </a:lnTo>
                <a:cubicBezTo>
                  <a:pt x="689465" y="42843"/>
                  <a:pt x="689132" y="42178"/>
                  <a:pt x="685144" y="40922"/>
                </a:cubicBezTo>
                <a:cubicBezTo>
                  <a:pt x="689132" y="42178"/>
                  <a:pt x="689465" y="42843"/>
                  <a:pt x="688431" y="43323"/>
                </a:cubicBezTo>
                <a:cubicBezTo>
                  <a:pt x="680048" y="41661"/>
                  <a:pt x="672847" y="40368"/>
                  <a:pt x="665461" y="39630"/>
                </a:cubicBezTo>
                <a:cubicBezTo>
                  <a:pt x="658076" y="38890"/>
                  <a:pt x="650616" y="38152"/>
                  <a:pt x="641975" y="36933"/>
                </a:cubicBezTo>
                <a:lnTo>
                  <a:pt x="631561" y="36268"/>
                </a:lnTo>
                <a:lnTo>
                  <a:pt x="630691" y="36232"/>
                </a:lnTo>
                <a:lnTo>
                  <a:pt x="631339" y="36268"/>
                </a:lnTo>
                <a:cubicBezTo>
                  <a:pt x="691090" y="41166"/>
                  <a:pt x="749681" y="55557"/>
                  <a:pt x="804904" y="78894"/>
                </a:cubicBezTo>
                <a:lnTo>
                  <a:pt x="799660" y="77416"/>
                </a:lnTo>
                <a:cubicBezTo>
                  <a:pt x="795413" y="76308"/>
                  <a:pt x="790760" y="74941"/>
                  <a:pt x="785479" y="73722"/>
                </a:cubicBezTo>
                <a:lnTo>
                  <a:pt x="767816" y="68848"/>
                </a:lnTo>
                <a:lnTo>
                  <a:pt x="767716" y="68810"/>
                </a:lnTo>
                <a:lnTo>
                  <a:pt x="751062" y="63417"/>
                </a:lnTo>
                <a:lnTo>
                  <a:pt x="751025" y="63417"/>
                </a:lnTo>
                <a:cubicBezTo>
                  <a:pt x="748477" y="62457"/>
                  <a:pt x="745892" y="61570"/>
                  <a:pt x="743307" y="60758"/>
                </a:cubicBezTo>
                <a:lnTo>
                  <a:pt x="735478" y="58283"/>
                </a:lnTo>
                <a:cubicBezTo>
                  <a:pt x="730234" y="56695"/>
                  <a:pt x="725064" y="54922"/>
                  <a:pt x="719783" y="53444"/>
                </a:cubicBezTo>
                <a:cubicBezTo>
                  <a:pt x="715832" y="53226"/>
                  <a:pt x="711906" y="52694"/>
                  <a:pt x="708040" y="51856"/>
                </a:cubicBezTo>
                <a:cubicBezTo>
                  <a:pt x="702649" y="50895"/>
                  <a:pt x="695927" y="49049"/>
                  <a:pt x="687655" y="47608"/>
                </a:cubicBezTo>
                <a:lnTo>
                  <a:pt x="685532" y="47183"/>
                </a:lnTo>
                <a:lnTo>
                  <a:pt x="669191" y="43914"/>
                </a:lnTo>
                <a:cubicBezTo>
                  <a:pt x="663282" y="42880"/>
                  <a:pt x="657559" y="42067"/>
                  <a:pt x="651872" y="41144"/>
                </a:cubicBezTo>
                <a:cubicBezTo>
                  <a:pt x="640571" y="39113"/>
                  <a:pt x="629271" y="38115"/>
                  <a:pt x="616752" y="36970"/>
                </a:cubicBezTo>
                <a:cubicBezTo>
                  <a:pt x="614674" y="36896"/>
                  <a:pt x="612616" y="36497"/>
                  <a:pt x="610659" y="35788"/>
                </a:cubicBezTo>
                <a:lnTo>
                  <a:pt x="610468" y="35384"/>
                </a:lnTo>
                <a:lnTo>
                  <a:pt x="583997" y="34273"/>
                </a:lnTo>
                <a:cubicBezTo>
                  <a:pt x="438979" y="34132"/>
                  <a:pt x="301396" y="89416"/>
                  <a:pt x="197611" y="185733"/>
                </a:cubicBezTo>
                <a:lnTo>
                  <a:pt x="151446" y="240935"/>
                </a:lnTo>
                <a:lnTo>
                  <a:pt x="148793" y="244038"/>
                </a:lnTo>
                <a:cubicBezTo>
                  <a:pt x="145211" y="248212"/>
                  <a:pt x="141888" y="251721"/>
                  <a:pt x="138195" y="256338"/>
                </a:cubicBezTo>
                <a:lnTo>
                  <a:pt x="136542" y="258756"/>
                </a:lnTo>
                <a:lnTo>
                  <a:pt x="106067" y="295196"/>
                </a:lnTo>
                <a:cubicBezTo>
                  <a:pt x="76218" y="341637"/>
                  <a:pt x="53326" y="392196"/>
                  <a:pt x="38119" y="445271"/>
                </a:cubicBezTo>
                <a:cubicBezTo>
                  <a:pt x="29680" y="474861"/>
                  <a:pt x="23665" y="505090"/>
                  <a:pt x="20134" y="535655"/>
                </a:cubicBezTo>
                <a:cubicBezTo>
                  <a:pt x="20466" y="530558"/>
                  <a:pt x="20762" y="525756"/>
                  <a:pt x="21242" y="521250"/>
                </a:cubicBezTo>
                <a:cubicBezTo>
                  <a:pt x="21870" y="514121"/>
                  <a:pt x="22054" y="507509"/>
                  <a:pt x="22793" y="501082"/>
                </a:cubicBezTo>
                <a:cubicBezTo>
                  <a:pt x="23532" y="494655"/>
                  <a:pt x="24418" y="488376"/>
                  <a:pt x="25009" y="481727"/>
                </a:cubicBezTo>
                <a:cubicBezTo>
                  <a:pt x="25600" y="475079"/>
                  <a:pt x="29367" y="459159"/>
                  <a:pt x="27372" y="463998"/>
                </a:cubicBezTo>
                <a:cubicBezTo>
                  <a:pt x="25999" y="467595"/>
                  <a:pt x="24935" y="471300"/>
                  <a:pt x="24197" y="475079"/>
                </a:cubicBezTo>
                <a:cubicBezTo>
                  <a:pt x="23125" y="480028"/>
                  <a:pt x="22018" y="486344"/>
                  <a:pt x="20910" y="493547"/>
                </a:cubicBezTo>
                <a:cubicBezTo>
                  <a:pt x="19876" y="499457"/>
                  <a:pt x="19100" y="506512"/>
                  <a:pt x="18288" y="513050"/>
                </a:cubicBezTo>
                <a:cubicBezTo>
                  <a:pt x="16774" y="528637"/>
                  <a:pt x="15370" y="544151"/>
                  <a:pt x="14078" y="559738"/>
                </a:cubicBezTo>
                <a:cubicBezTo>
                  <a:pt x="13857" y="568012"/>
                  <a:pt x="13450" y="576175"/>
                  <a:pt x="13413" y="584153"/>
                </a:cubicBezTo>
                <a:cubicBezTo>
                  <a:pt x="13376" y="592132"/>
                  <a:pt x="13819" y="599593"/>
                  <a:pt x="14078" y="606315"/>
                </a:cubicBezTo>
                <a:cubicBezTo>
                  <a:pt x="14262" y="609640"/>
                  <a:pt x="14336" y="612853"/>
                  <a:pt x="14632" y="615771"/>
                </a:cubicBezTo>
                <a:cubicBezTo>
                  <a:pt x="14927" y="618689"/>
                  <a:pt x="15296" y="621349"/>
                  <a:pt x="15666" y="623750"/>
                </a:cubicBezTo>
                <a:cubicBezTo>
                  <a:pt x="16109" y="626605"/>
                  <a:pt x="16578" y="629043"/>
                  <a:pt x="17069" y="631063"/>
                </a:cubicBezTo>
                <a:cubicBezTo>
                  <a:pt x="17549" y="640519"/>
                  <a:pt x="18288" y="649901"/>
                  <a:pt x="19211" y="659209"/>
                </a:cubicBezTo>
                <a:cubicBezTo>
                  <a:pt x="18066" y="652228"/>
                  <a:pt x="16884" y="645505"/>
                  <a:pt x="16072" y="638488"/>
                </a:cubicBezTo>
                <a:cubicBezTo>
                  <a:pt x="15260" y="631469"/>
                  <a:pt x="14152" y="624488"/>
                  <a:pt x="13635" y="617064"/>
                </a:cubicBezTo>
                <a:cubicBezTo>
                  <a:pt x="13118" y="609640"/>
                  <a:pt x="12785" y="601846"/>
                  <a:pt x="12416" y="593425"/>
                </a:cubicBezTo>
                <a:cubicBezTo>
                  <a:pt x="11862" y="587145"/>
                  <a:pt x="11973" y="582269"/>
                  <a:pt x="11862" y="578465"/>
                </a:cubicBezTo>
                <a:cubicBezTo>
                  <a:pt x="11751" y="574661"/>
                  <a:pt x="11382" y="572038"/>
                  <a:pt x="11382" y="570302"/>
                </a:cubicBezTo>
                <a:cubicBezTo>
                  <a:pt x="11013" y="566793"/>
                  <a:pt x="10533" y="566830"/>
                  <a:pt x="9979" y="568492"/>
                </a:cubicBezTo>
                <a:cubicBezTo>
                  <a:pt x="9148" y="570958"/>
                  <a:pt x="8213" y="576976"/>
                  <a:pt x="7393" y="579831"/>
                </a:cubicBezTo>
                <a:lnTo>
                  <a:pt x="6636" y="581348"/>
                </a:lnTo>
                <a:lnTo>
                  <a:pt x="6619" y="581863"/>
                </a:lnTo>
                <a:cubicBezTo>
                  <a:pt x="6651" y="585564"/>
                  <a:pt x="6456" y="589266"/>
                  <a:pt x="6028" y="592944"/>
                </a:cubicBezTo>
                <a:cubicBezTo>
                  <a:pt x="5093" y="588915"/>
                  <a:pt x="4846" y="584756"/>
                  <a:pt x="5289" y="580644"/>
                </a:cubicBezTo>
                <a:lnTo>
                  <a:pt x="4513" y="579980"/>
                </a:lnTo>
                <a:lnTo>
                  <a:pt x="2593" y="572924"/>
                </a:lnTo>
                <a:cubicBezTo>
                  <a:pt x="2593" y="567051"/>
                  <a:pt x="2335" y="565500"/>
                  <a:pt x="1928" y="566239"/>
                </a:cubicBezTo>
                <a:lnTo>
                  <a:pt x="1928" y="563727"/>
                </a:lnTo>
                <a:lnTo>
                  <a:pt x="82" y="566904"/>
                </a:lnTo>
                <a:cubicBezTo>
                  <a:pt x="82" y="563321"/>
                  <a:pt x="-103" y="559923"/>
                  <a:pt x="82" y="556229"/>
                </a:cubicBezTo>
                <a:lnTo>
                  <a:pt x="968" y="545776"/>
                </a:lnTo>
                <a:cubicBezTo>
                  <a:pt x="1633" y="538795"/>
                  <a:pt x="2261" y="531887"/>
                  <a:pt x="2888" y="524833"/>
                </a:cubicBezTo>
                <a:cubicBezTo>
                  <a:pt x="1707" y="525165"/>
                  <a:pt x="3073" y="512569"/>
                  <a:pt x="4994" y="497795"/>
                </a:cubicBezTo>
                <a:cubicBezTo>
                  <a:pt x="4255" y="498090"/>
                  <a:pt x="3922" y="496280"/>
                  <a:pt x="5621" y="484756"/>
                </a:cubicBezTo>
                <a:lnTo>
                  <a:pt x="5141" y="482725"/>
                </a:lnTo>
                <a:cubicBezTo>
                  <a:pt x="4551" y="483094"/>
                  <a:pt x="5141" y="478292"/>
                  <a:pt x="6655" y="469649"/>
                </a:cubicBezTo>
                <a:cubicBezTo>
                  <a:pt x="6434" y="467987"/>
                  <a:pt x="5474" y="470166"/>
                  <a:pt x="4846" y="470166"/>
                </a:cubicBezTo>
                <a:cubicBezTo>
                  <a:pt x="4218" y="470166"/>
                  <a:pt x="3960" y="468393"/>
                  <a:pt x="5880" y="459085"/>
                </a:cubicBezTo>
                <a:cubicBezTo>
                  <a:pt x="9905" y="438917"/>
                  <a:pt x="8206" y="442500"/>
                  <a:pt x="7615" y="440986"/>
                </a:cubicBezTo>
                <a:lnTo>
                  <a:pt x="6212" y="441466"/>
                </a:lnTo>
                <a:cubicBezTo>
                  <a:pt x="6212" y="440690"/>
                  <a:pt x="6212" y="440173"/>
                  <a:pt x="6212" y="440173"/>
                </a:cubicBezTo>
                <a:cubicBezTo>
                  <a:pt x="10237" y="425325"/>
                  <a:pt x="11050" y="418898"/>
                  <a:pt x="13930" y="407817"/>
                </a:cubicBezTo>
                <a:lnTo>
                  <a:pt x="14160" y="407255"/>
                </a:lnTo>
                <a:lnTo>
                  <a:pt x="18496" y="396593"/>
                </a:lnTo>
                <a:lnTo>
                  <a:pt x="22644" y="387021"/>
                </a:lnTo>
                <a:lnTo>
                  <a:pt x="22867" y="386504"/>
                </a:lnTo>
                <a:cubicBezTo>
                  <a:pt x="19432" y="394667"/>
                  <a:pt x="17623" y="398139"/>
                  <a:pt x="13930" y="407817"/>
                </a:cubicBezTo>
                <a:cubicBezTo>
                  <a:pt x="14359" y="404396"/>
                  <a:pt x="14986" y="401006"/>
                  <a:pt x="15814" y="397659"/>
                </a:cubicBezTo>
                <a:cubicBezTo>
                  <a:pt x="17623" y="388905"/>
                  <a:pt x="19964" y="380269"/>
                  <a:pt x="22830" y="371803"/>
                </a:cubicBezTo>
                <a:cubicBezTo>
                  <a:pt x="25297" y="365010"/>
                  <a:pt x="27273" y="358048"/>
                  <a:pt x="28738" y="350971"/>
                </a:cubicBezTo>
                <a:cubicBezTo>
                  <a:pt x="30363" y="346982"/>
                  <a:pt x="31988" y="342992"/>
                  <a:pt x="33650" y="339003"/>
                </a:cubicBezTo>
                <a:cubicBezTo>
                  <a:pt x="36383" y="331948"/>
                  <a:pt x="36863" y="329030"/>
                  <a:pt x="38229" y="324561"/>
                </a:cubicBezTo>
                <a:cubicBezTo>
                  <a:pt x="41376" y="316268"/>
                  <a:pt x="45076" y="308198"/>
                  <a:pt x="49308" y="300404"/>
                </a:cubicBezTo>
                <a:cubicBezTo>
                  <a:pt x="49197" y="298483"/>
                  <a:pt x="54256" y="288584"/>
                  <a:pt x="51967" y="290763"/>
                </a:cubicBezTo>
                <a:lnTo>
                  <a:pt x="55142" y="282785"/>
                </a:lnTo>
                <a:lnTo>
                  <a:pt x="54478" y="283044"/>
                </a:lnTo>
                <a:cubicBezTo>
                  <a:pt x="57728" y="277318"/>
                  <a:pt x="60645" y="271630"/>
                  <a:pt x="63710" y="266607"/>
                </a:cubicBezTo>
                <a:cubicBezTo>
                  <a:pt x="66775" y="261583"/>
                  <a:pt x="69508" y="256966"/>
                  <a:pt x="71797" y="252977"/>
                </a:cubicBezTo>
                <a:cubicBezTo>
                  <a:pt x="76266" y="244962"/>
                  <a:pt x="79294" y="239754"/>
                  <a:pt x="78888" y="238719"/>
                </a:cubicBezTo>
                <a:lnTo>
                  <a:pt x="82581" y="232809"/>
                </a:lnTo>
                <a:cubicBezTo>
                  <a:pt x="85608" y="228266"/>
                  <a:pt x="88157" y="224240"/>
                  <a:pt x="90446" y="220546"/>
                </a:cubicBezTo>
                <a:cubicBezTo>
                  <a:pt x="92736" y="216853"/>
                  <a:pt x="95173" y="213270"/>
                  <a:pt x="97832" y="209465"/>
                </a:cubicBezTo>
                <a:cubicBezTo>
                  <a:pt x="100491" y="205661"/>
                  <a:pt x="103371" y="201487"/>
                  <a:pt x="107101" y="196722"/>
                </a:cubicBezTo>
                <a:cubicBezTo>
                  <a:pt x="110831" y="191957"/>
                  <a:pt x="115558" y="186675"/>
                  <a:pt x="121355" y="180211"/>
                </a:cubicBezTo>
                <a:lnTo>
                  <a:pt x="126452" y="174929"/>
                </a:lnTo>
                <a:lnTo>
                  <a:pt x="126466" y="174951"/>
                </a:lnTo>
                <a:lnTo>
                  <a:pt x="126452" y="174966"/>
                </a:lnTo>
                <a:lnTo>
                  <a:pt x="127375" y="176333"/>
                </a:lnTo>
                <a:lnTo>
                  <a:pt x="127337" y="176275"/>
                </a:lnTo>
                <a:lnTo>
                  <a:pt x="126453" y="174966"/>
                </a:lnTo>
                <a:lnTo>
                  <a:pt x="126466" y="174952"/>
                </a:lnTo>
                <a:lnTo>
                  <a:pt x="126466" y="174951"/>
                </a:lnTo>
                <a:lnTo>
                  <a:pt x="141408" y="159047"/>
                </a:lnTo>
                <a:cubicBezTo>
                  <a:pt x="148439" y="152394"/>
                  <a:pt x="155836" y="146141"/>
                  <a:pt x="163565" y="140319"/>
                </a:cubicBezTo>
                <a:cubicBezTo>
                  <a:pt x="166704" y="137881"/>
                  <a:pt x="169658" y="135666"/>
                  <a:pt x="172539" y="133560"/>
                </a:cubicBezTo>
                <a:lnTo>
                  <a:pt x="181438" y="127724"/>
                </a:lnTo>
                <a:cubicBezTo>
                  <a:pt x="187421" y="123550"/>
                  <a:pt x="183137" y="128056"/>
                  <a:pt x="176157" y="135111"/>
                </a:cubicBezTo>
                <a:cubicBezTo>
                  <a:pt x="173159" y="138306"/>
                  <a:pt x="170478" y="141782"/>
                  <a:pt x="168144" y="145491"/>
                </a:cubicBezTo>
                <a:cubicBezTo>
                  <a:pt x="179333" y="136700"/>
                  <a:pt x="182251" y="136810"/>
                  <a:pt x="182251" y="138694"/>
                </a:cubicBezTo>
                <a:cubicBezTo>
                  <a:pt x="182701" y="138321"/>
                  <a:pt x="183196" y="138011"/>
                  <a:pt x="183728" y="137771"/>
                </a:cubicBezTo>
                <a:cubicBezTo>
                  <a:pt x="188739" y="133519"/>
                  <a:pt x="193994" y="129563"/>
                  <a:pt x="199459" y="125914"/>
                </a:cubicBezTo>
                <a:cubicBezTo>
                  <a:pt x="206919" y="119819"/>
                  <a:pt x="211387" y="116864"/>
                  <a:pt x="206291" y="121592"/>
                </a:cubicBezTo>
                <a:cubicBezTo>
                  <a:pt x="204349" y="123244"/>
                  <a:pt x="202580" y="125087"/>
                  <a:pt x="201011" y="127096"/>
                </a:cubicBezTo>
                <a:cubicBezTo>
                  <a:pt x="200530" y="127835"/>
                  <a:pt x="201232" y="127502"/>
                  <a:pt x="202857" y="126320"/>
                </a:cubicBezTo>
                <a:cubicBezTo>
                  <a:pt x="206143" y="123994"/>
                  <a:pt x="213455" y="118453"/>
                  <a:pt x="222909" y="111065"/>
                </a:cubicBezTo>
                <a:cubicBezTo>
                  <a:pt x="225494" y="108812"/>
                  <a:pt x="227821" y="106818"/>
                  <a:pt x="230295" y="104749"/>
                </a:cubicBezTo>
                <a:cubicBezTo>
                  <a:pt x="232769" y="102681"/>
                  <a:pt x="235391" y="100538"/>
                  <a:pt x="238419" y="98138"/>
                </a:cubicBezTo>
                <a:cubicBezTo>
                  <a:pt x="247984" y="90492"/>
                  <a:pt x="251049" y="89088"/>
                  <a:pt x="251972" y="89346"/>
                </a:cubicBezTo>
                <a:cubicBezTo>
                  <a:pt x="251270" y="90565"/>
                  <a:pt x="256071" y="87684"/>
                  <a:pt x="264269" y="82291"/>
                </a:cubicBezTo>
                <a:cubicBezTo>
                  <a:pt x="274277" y="77785"/>
                  <a:pt x="244660" y="97214"/>
                  <a:pt x="247060" y="97731"/>
                </a:cubicBezTo>
                <a:lnTo>
                  <a:pt x="231624" y="109514"/>
                </a:lnTo>
                <a:cubicBezTo>
                  <a:pt x="230479" y="110991"/>
                  <a:pt x="221949" y="118046"/>
                  <a:pt x="216188" y="122996"/>
                </a:cubicBezTo>
                <a:cubicBezTo>
                  <a:pt x="212495" y="126431"/>
                  <a:pt x="208581" y="129608"/>
                  <a:pt x="205109" y="133301"/>
                </a:cubicBezTo>
                <a:cubicBezTo>
                  <a:pt x="205922" y="132969"/>
                  <a:pt x="205257" y="133893"/>
                  <a:pt x="205737" y="133929"/>
                </a:cubicBezTo>
                <a:cubicBezTo>
                  <a:pt x="206217" y="133966"/>
                  <a:pt x="207584" y="132858"/>
                  <a:pt x="212865" y="128943"/>
                </a:cubicBezTo>
                <a:cubicBezTo>
                  <a:pt x="220841" y="122922"/>
                  <a:pt x="224719" y="119118"/>
                  <a:pt x="230147" y="114500"/>
                </a:cubicBezTo>
                <a:cubicBezTo>
                  <a:pt x="234283" y="111176"/>
                  <a:pt x="239269" y="107483"/>
                  <a:pt x="243921" y="103974"/>
                </a:cubicBezTo>
                <a:lnTo>
                  <a:pt x="246876" y="103752"/>
                </a:lnTo>
                <a:cubicBezTo>
                  <a:pt x="241853" y="108480"/>
                  <a:pt x="224202" y="122146"/>
                  <a:pt x="242666" y="110438"/>
                </a:cubicBezTo>
                <a:cubicBezTo>
                  <a:pt x="246433" y="108258"/>
                  <a:pt x="250347" y="105710"/>
                  <a:pt x="254298" y="103050"/>
                </a:cubicBezTo>
                <a:cubicBezTo>
                  <a:pt x="258250" y="100391"/>
                  <a:pt x="262497" y="97879"/>
                  <a:pt x="266706" y="95109"/>
                </a:cubicBezTo>
                <a:lnTo>
                  <a:pt x="279521" y="86761"/>
                </a:lnTo>
                <a:cubicBezTo>
                  <a:pt x="283915" y="84064"/>
                  <a:pt x="288420" y="81442"/>
                  <a:pt x="292852" y="78820"/>
                </a:cubicBezTo>
                <a:cubicBezTo>
                  <a:pt x="296175" y="76308"/>
                  <a:pt x="299942" y="73353"/>
                  <a:pt x="304891" y="70546"/>
                </a:cubicBezTo>
                <a:cubicBezTo>
                  <a:pt x="309839" y="67739"/>
                  <a:pt x="315083" y="64784"/>
                  <a:pt x="320917" y="61681"/>
                </a:cubicBezTo>
                <a:cubicBezTo>
                  <a:pt x="323872" y="60167"/>
                  <a:pt x="326863" y="58504"/>
                  <a:pt x="330039" y="56990"/>
                </a:cubicBezTo>
                <a:lnTo>
                  <a:pt x="339936" y="52520"/>
                </a:lnTo>
                <a:lnTo>
                  <a:pt x="350276" y="47977"/>
                </a:lnTo>
                <a:lnTo>
                  <a:pt x="355593" y="45687"/>
                </a:lnTo>
                <a:lnTo>
                  <a:pt x="361096" y="43618"/>
                </a:lnTo>
                <a:lnTo>
                  <a:pt x="387795" y="35311"/>
                </a:lnTo>
                <a:lnTo>
                  <a:pt x="387057" y="35603"/>
                </a:lnTo>
                <a:lnTo>
                  <a:pt x="385395" y="36268"/>
                </a:lnTo>
                <a:cubicBezTo>
                  <a:pt x="373098" y="41329"/>
                  <a:pt x="365084" y="45429"/>
                  <a:pt x="363238" y="47349"/>
                </a:cubicBezTo>
                <a:cubicBezTo>
                  <a:pt x="362979" y="47645"/>
                  <a:pt x="362868" y="47903"/>
                  <a:pt x="362942" y="48051"/>
                </a:cubicBezTo>
                <a:lnTo>
                  <a:pt x="362947" y="48042"/>
                </a:lnTo>
                <a:lnTo>
                  <a:pt x="363239" y="47350"/>
                </a:lnTo>
                <a:cubicBezTo>
                  <a:pt x="365085" y="45430"/>
                  <a:pt x="373099" y="41330"/>
                  <a:pt x="385396" y="36269"/>
                </a:cubicBezTo>
                <a:lnTo>
                  <a:pt x="387058" y="35604"/>
                </a:lnTo>
                <a:lnTo>
                  <a:pt x="387796" y="35312"/>
                </a:lnTo>
                <a:lnTo>
                  <a:pt x="388028" y="35240"/>
                </a:lnTo>
                <a:lnTo>
                  <a:pt x="388042" y="35234"/>
                </a:lnTo>
                <a:lnTo>
                  <a:pt x="410904" y="28121"/>
                </a:lnTo>
                <a:lnTo>
                  <a:pt x="410580" y="28364"/>
                </a:lnTo>
                <a:lnTo>
                  <a:pt x="410653" y="28311"/>
                </a:lnTo>
                <a:lnTo>
                  <a:pt x="410905" y="28122"/>
                </a:lnTo>
                <a:lnTo>
                  <a:pt x="410920" y="28117"/>
                </a:lnTo>
                <a:lnTo>
                  <a:pt x="410922" y="28115"/>
                </a:lnTo>
                <a:lnTo>
                  <a:pt x="410905" y="28121"/>
                </a:lnTo>
                <a:lnTo>
                  <a:pt x="411909" y="27367"/>
                </a:lnTo>
                <a:lnTo>
                  <a:pt x="411908" y="27367"/>
                </a:lnTo>
                <a:lnTo>
                  <a:pt x="411970" y="27320"/>
                </a:lnTo>
                <a:lnTo>
                  <a:pt x="409936" y="27329"/>
                </a:lnTo>
                <a:lnTo>
                  <a:pt x="409842" y="27329"/>
                </a:lnTo>
                <a:lnTo>
                  <a:pt x="410370" y="27205"/>
                </a:lnTo>
                <a:lnTo>
                  <a:pt x="451026" y="15523"/>
                </a:lnTo>
                <a:lnTo>
                  <a:pt x="451952" y="15349"/>
                </a:lnTo>
                <a:lnTo>
                  <a:pt x="424802" y="23797"/>
                </a:lnTo>
                <a:lnTo>
                  <a:pt x="424806" y="23796"/>
                </a:lnTo>
                <a:lnTo>
                  <a:pt x="451953" y="15349"/>
                </a:lnTo>
                <a:lnTo>
                  <a:pt x="451959" y="15348"/>
                </a:lnTo>
                <a:lnTo>
                  <a:pt x="469481" y="9896"/>
                </a:lnTo>
                <a:cubicBezTo>
                  <a:pt x="499024" y="3765"/>
                  <a:pt x="532814" y="-335"/>
                  <a:pt x="556928" y="367"/>
                </a:cubicBezTo>
                <a:cubicBezTo>
                  <a:pt x="562763" y="219"/>
                  <a:pt x="569124" y="25"/>
                  <a:pt x="574021" y="2"/>
                </a:cubicBezTo>
                <a:close/>
              </a:path>
            </a:pathLst>
          </a:custGeom>
          <a:solidFill>
            <a:schemeClr val="accent1">
              <a:alpha val="20000"/>
            </a:schemeClr>
          </a:solidFill>
          <a:ln w="9525" cap="flat">
            <a:noFill/>
            <a:prstDash val="solid"/>
            <a:miter/>
          </a:ln>
        </p:spPr>
        <p:txBody>
          <a:bodyPr rtlCol="0" anchor="ctr">
            <a:noAutofit/>
          </a:bodyPr>
          <a:lstStyle/>
          <a:p>
            <a:pPr lvl="0" algn="l">
              <a:buClrTx/>
              <a:buSzTx/>
              <a:buFontTx/>
            </a:pPr>
            <a:endParaRPr lang="zh-CN" altLang="en-US">
              <a:sym typeface="+mn-ea"/>
            </a:endParaRPr>
          </a:p>
        </p:txBody>
      </p:sp>
      <p:sp>
        <p:nvSpPr>
          <p:cNvPr id="1524" name="任意多边形: 形状 1523"/>
          <p:cNvSpPr/>
          <p:nvPr>
            <p:custDataLst>
              <p:tags r:id="rId2"/>
            </p:custDataLst>
          </p:nvPr>
        </p:nvSpPr>
        <p:spPr>
          <a:xfrm>
            <a:off x="7631237" y="3292469"/>
            <a:ext cx="1175446" cy="1173214"/>
          </a:xfrm>
          <a:custGeom>
            <a:avLst/>
            <a:gdLst>
              <a:gd name="connsiteX0" fmla="*/ 514671 w 1175446"/>
              <a:gd name="connsiteY0" fmla="*/ 1151447 h 1173214"/>
              <a:gd name="connsiteX1" fmla="*/ 516394 w 1175446"/>
              <a:gd name="connsiteY1" fmla="*/ 1152509 h 1173214"/>
              <a:gd name="connsiteX2" fmla="*/ 516394 w 1175446"/>
              <a:gd name="connsiteY2" fmla="*/ 1152509 h 1173214"/>
              <a:gd name="connsiteX3" fmla="*/ 514673 w 1175446"/>
              <a:gd name="connsiteY3" fmla="*/ 1151448 h 1173214"/>
              <a:gd name="connsiteX4" fmla="*/ 528734 w 1175446"/>
              <a:gd name="connsiteY4" fmla="*/ 1149407 h 1173214"/>
              <a:gd name="connsiteX5" fmla="*/ 536073 w 1175446"/>
              <a:gd name="connsiteY5" fmla="*/ 1150439 h 1173214"/>
              <a:gd name="connsiteX6" fmla="*/ 532299 w 1175446"/>
              <a:gd name="connsiteY6" fmla="*/ 1149982 h 1173214"/>
              <a:gd name="connsiteX7" fmla="*/ 734726 w 1175446"/>
              <a:gd name="connsiteY7" fmla="*/ 1141110 h 1173214"/>
              <a:gd name="connsiteX8" fmla="*/ 721745 w 1175446"/>
              <a:gd name="connsiteY8" fmla="*/ 1145835 h 1173214"/>
              <a:gd name="connsiteX9" fmla="*/ 708590 w 1175446"/>
              <a:gd name="connsiteY9" fmla="*/ 1150190 h 1173214"/>
              <a:gd name="connsiteX10" fmla="*/ 701976 w 1175446"/>
              <a:gd name="connsiteY10" fmla="*/ 1152322 h 1173214"/>
              <a:gd name="connsiteX11" fmla="*/ 695308 w 1175446"/>
              <a:gd name="connsiteY11" fmla="*/ 1154199 h 1173214"/>
              <a:gd name="connsiteX12" fmla="*/ 681879 w 1175446"/>
              <a:gd name="connsiteY12" fmla="*/ 1157908 h 1173214"/>
              <a:gd name="connsiteX13" fmla="*/ 665483 w 1175446"/>
              <a:gd name="connsiteY13" fmla="*/ 1159946 h 1173214"/>
              <a:gd name="connsiteX14" fmla="*/ 661368 w 1175446"/>
              <a:gd name="connsiteY14" fmla="*/ 1159439 h 1173214"/>
              <a:gd name="connsiteX15" fmla="*/ 672425 w 1175446"/>
              <a:gd name="connsiteY15" fmla="*/ 1157419 h 1173214"/>
              <a:gd name="connsiteX16" fmla="*/ 680335 w 1175446"/>
              <a:gd name="connsiteY16" fmla="*/ 1155287 h 1173214"/>
              <a:gd name="connsiteX17" fmla="*/ 690534 w 1175446"/>
              <a:gd name="connsiteY17" fmla="*/ 1151771 h 1173214"/>
              <a:gd name="connsiteX18" fmla="*/ 734726 w 1175446"/>
              <a:gd name="connsiteY18" fmla="*/ 1141110 h 1173214"/>
              <a:gd name="connsiteX19" fmla="*/ 452688 w 1175446"/>
              <a:gd name="connsiteY19" fmla="*/ 1138716 h 1173214"/>
              <a:gd name="connsiteX20" fmla="*/ 528733 w 1175446"/>
              <a:gd name="connsiteY20" fmla="*/ 1149407 h 1173214"/>
              <a:gd name="connsiteX21" fmla="*/ 532298 w 1175446"/>
              <a:gd name="connsiteY21" fmla="*/ 1149982 h 1173214"/>
              <a:gd name="connsiteX22" fmla="*/ 536072 w 1175446"/>
              <a:gd name="connsiteY22" fmla="*/ 1150439 h 1173214"/>
              <a:gd name="connsiteX23" fmla="*/ 546231 w 1175446"/>
              <a:gd name="connsiteY23" fmla="*/ 1151867 h 1173214"/>
              <a:gd name="connsiteX24" fmla="*/ 557251 w 1175446"/>
              <a:gd name="connsiteY24" fmla="*/ 1153201 h 1173214"/>
              <a:gd name="connsiteX25" fmla="*/ 585176 w 1175446"/>
              <a:gd name="connsiteY25" fmla="*/ 1156595 h 1173214"/>
              <a:gd name="connsiteX26" fmla="*/ 586896 w 1175446"/>
              <a:gd name="connsiteY26" fmla="*/ 1156676 h 1173214"/>
              <a:gd name="connsiteX27" fmla="*/ 588811 w 1175446"/>
              <a:gd name="connsiteY27" fmla="*/ 1156648 h 1173214"/>
              <a:gd name="connsiteX28" fmla="*/ 599793 w 1175446"/>
              <a:gd name="connsiteY28" fmla="*/ 1158741 h 1173214"/>
              <a:gd name="connsiteX29" fmla="*/ 588846 w 1175446"/>
              <a:gd name="connsiteY29" fmla="*/ 1156635 h 1173214"/>
              <a:gd name="connsiteX30" fmla="*/ 629739 w 1175446"/>
              <a:gd name="connsiteY30" fmla="*/ 1153541 h 1173214"/>
              <a:gd name="connsiteX31" fmla="*/ 647211 w 1175446"/>
              <a:gd name="connsiteY31" fmla="*/ 1151111 h 1173214"/>
              <a:gd name="connsiteX32" fmla="*/ 659521 w 1175446"/>
              <a:gd name="connsiteY32" fmla="*/ 1148320 h 1173214"/>
              <a:gd name="connsiteX33" fmla="*/ 671323 w 1175446"/>
              <a:gd name="connsiteY33" fmla="*/ 1146186 h 1173214"/>
              <a:gd name="connsiteX34" fmla="*/ 686778 w 1175446"/>
              <a:gd name="connsiteY34" fmla="*/ 1143509 h 1173214"/>
              <a:gd name="connsiteX35" fmla="*/ 680253 w 1175446"/>
              <a:gd name="connsiteY35" fmla="*/ 1147180 h 1173214"/>
              <a:gd name="connsiteX36" fmla="*/ 672141 w 1175446"/>
              <a:gd name="connsiteY36" fmla="*/ 1149190 h 1173214"/>
              <a:gd name="connsiteX37" fmla="*/ 641030 w 1175446"/>
              <a:gd name="connsiteY37" fmla="*/ 1154540 h 1173214"/>
              <a:gd name="connsiteX38" fmla="*/ 644855 w 1175446"/>
              <a:gd name="connsiteY38" fmla="*/ 1156841 h 1173214"/>
              <a:gd name="connsiteX39" fmla="*/ 633887 w 1175446"/>
              <a:gd name="connsiteY39" fmla="*/ 1159105 h 1173214"/>
              <a:gd name="connsiteX40" fmla="*/ 632984 w 1175446"/>
              <a:gd name="connsiteY40" fmla="*/ 1159433 h 1173214"/>
              <a:gd name="connsiteX41" fmla="*/ 619434 w 1175446"/>
              <a:gd name="connsiteY41" fmla="*/ 1160435 h 1173214"/>
              <a:gd name="connsiteX42" fmla="*/ 606058 w 1175446"/>
              <a:gd name="connsiteY42" fmla="*/ 1161374 h 1173214"/>
              <a:gd name="connsiteX43" fmla="*/ 590147 w 1175446"/>
              <a:gd name="connsiteY43" fmla="*/ 1161938 h 1173214"/>
              <a:gd name="connsiteX44" fmla="*/ 565053 w 1175446"/>
              <a:gd name="connsiteY44" fmla="*/ 1160382 h 1173214"/>
              <a:gd name="connsiteX45" fmla="*/ 558493 w 1175446"/>
              <a:gd name="connsiteY45" fmla="*/ 1160609 h 1173214"/>
              <a:gd name="connsiteX46" fmla="*/ 543260 w 1175446"/>
              <a:gd name="connsiteY46" fmla="*/ 1160337 h 1173214"/>
              <a:gd name="connsiteX47" fmla="*/ 530189 w 1175446"/>
              <a:gd name="connsiteY47" fmla="*/ 1159199 h 1173214"/>
              <a:gd name="connsiteX48" fmla="*/ 517046 w 1175446"/>
              <a:gd name="connsiteY48" fmla="*/ 1158403 h 1173214"/>
              <a:gd name="connsiteX49" fmla="*/ 522559 w 1175446"/>
              <a:gd name="connsiteY49" fmla="*/ 1159186 h 1173214"/>
              <a:gd name="connsiteX50" fmla="*/ 530442 w 1175446"/>
              <a:gd name="connsiteY50" fmla="*/ 1160758 h 1173214"/>
              <a:gd name="connsiteX51" fmla="*/ 538300 w 1175446"/>
              <a:gd name="connsiteY51" fmla="*/ 1161828 h 1173214"/>
              <a:gd name="connsiteX52" fmla="*/ 557326 w 1175446"/>
              <a:gd name="connsiteY52" fmla="*/ 1163666 h 1173214"/>
              <a:gd name="connsiteX53" fmla="*/ 557547 w 1175446"/>
              <a:gd name="connsiteY53" fmla="*/ 1165354 h 1173214"/>
              <a:gd name="connsiteX54" fmla="*/ 571318 w 1175446"/>
              <a:gd name="connsiteY54" fmla="*/ 1167337 h 1173214"/>
              <a:gd name="connsiteX55" fmla="*/ 599076 w 1175446"/>
              <a:gd name="connsiteY55" fmla="*/ 1168002 h 1173214"/>
              <a:gd name="connsiteX56" fmla="*/ 613204 w 1175446"/>
              <a:gd name="connsiteY56" fmla="*/ 1169344 h 1173214"/>
              <a:gd name="connsiteX57" fmla="*/ 620251 w 1175446"/>
              <a:gd name="connsiteY57" fmla="*/ 1170238 h 1173214"/>
              <a:gd name="connsiteX58" fmla="*/ 620377 w 1175446"/>
              <a:gd name="connsiteY58" fmla="*/ 1170584 h 1173214"/>
              <a:gd name="connsiteX59" fmla="*/ 601040 w 1175446"/>
              <a:gd name="connsiteY59" fmla="*/ 1171453 h 1173214"/>
              <a:gd name="connsiteX60" fmla="*/ 585255 w 1175446"/>
              <a:gd name="connsiteY60" fmla="*/ 1172364 h 1173214"/>
              <a:gd name="connsiteX61" fmla="*/ 578262 w 1175446"/>
              <a:gd name="connsiteY61" fmla="*/ 1172591 h 1173214"/>
              <a:gd name="connsiteX62" fmla="*/ 563424 w 1175446"/>
              <a:gd name="connsiteY62" fmla="*/ 1172215 h 1173214"/>
              <a:gd name="connsiteX63" fmla="*/ 557224 w 1175446"/>
              <a:gd name="connsiteY63" fmla="*/ 1173214 h 1173214"/>
              <a:gd name="connsiteX64" fmla="*/ 536544 w 1175446"/>
              <a:gd name="connsiteY64" fmla="*/ 1172016 h 1173214"/>
              <a:gd name="connsiteX65" fmla="*/ 528976 w 1175446"/>
              <a:gd name="connsiteY65" fmla="*/ 1169583 h 1173214"/>
              <a:gd name="connsiteX66" fmla="*/ 523321 w 1175446"/>
              <a:gd name="connsiteY66" fmla="*/ 1167005 h 1173214"/>
              <a:gd name="connsiteX67" fmla="*/ 515021 w 1175446"/>
              <a:gd name="connsiteY67" fmla="*/ 1164720 h 1173214"/>
              <a:gd name="connsiteX68" fmla="*/ 511045 w 1175446"/>
              <a:gd name="connsiteY68" fmla="*/ 1163299 h 1173214"/>
              <a:gd name="connsiteX69" fmla="*/ 503098 w 1175446"/>
              <a:gd name="connsiteY69" fmla="*/ 1160689 h 1173214"/>
              <a:gd name="connsiteX70" fmla="*/ 506087 w 1175446"/>
              <a:gd name="connsiteY70" fmla="*/ 1160584 h 1173214"/>
              <a:gd name="connsiteX71" fmla="*/ 495811 w 1175446"/>
              <a:gd name="connsiteY71" fmla="*/ 1155678 h 1173214"/>
              <a:gd name="connsiteX72" fmla="*/ 491531 w 1175446"/>
              <a:gd name="connsiteY72" fmla="*/ 1154721 h 1173214"/>
              <a:gd name="connsiteX73" fmla="*/ 490685 w 1175446"/>
              <a:gd name="connsiteY73" fmla="*/ 1152396 h 1173214"/>
              <a:gd name="connsiteX74" fmla="*/ 520589 w 1175446"/>
              <a:gd name="connsiteY74" fmla="*/ 1155502 h 1173214"/>
              <a:gd name="connsiteX75" fmla="*/ 515665 w 1175446"/>
              <a:gd name="connsiteY75" fmla="*/ 1152774 h 1173214"/>
              <a:gd name="connsiteX76" fmla="*/ 510092 w 1175446"/>
              <a:gd name="connsiteY76" fmla="*/ 1151934 h 1173214"/>
              <a:gd name="connsiteX77" fmla="*/ 488573 w 1175446"/>
              <a:gd name="connsiteY77" fmla="*/ 1147781 h 1173214"/>
              <a:gd name="connsiteX78" fmla="*/ 469338 w 1175446"/>
              <a:gd name="connsiteY78" fmla="*/ 1142992 h 1173214"/>
              <a:gd name="connsiteX79" fmla="*/ 452688 w 1175446"/>
              <a:gd name="connsiteY79" fmla="*/ 1138716 h 1173214"/>
              <a:gd name="connsiteX80" fmla="*/ 714049 w 1175446"/>
              <a:gd name="connsiteY80" fmla="*/ 1134841 h 1173214"/>
              <a:gd name="connsiteX81" fmla="*/ 692411 w 1175446"/>
              <a:gd name="connsiteY81" fmla="*/ 1138787 h 1173214"/>
              <a:gd name="connsiteX82" fmla="*/ 685874 w 1175446"/>
              <a:gd name="connsiteY82" fmla="*/ 1139824 h 1173214"/>
              <a:gd name="connsiteX83" fmla="*/ 436265 w 1175446"/>
              <a:gd name="connsiteY83" fmla="*/ 1133505 h 1173214"/>
              <a:gd name="connsiteX84" fmla="*/ 452439 w 1175446"/>
              <a:gd name="connsiteY84" fmla="*/ 1139003 h 1173214"/>
              <a:gd name="connsiteX85" fmla="*/ 451732 w 1175446"/>
              <a:gd name="connsiteY85" fmla="*/ 1138789 h 1173214"/>
              <a:gd name="connsiteX86" fmla="*/ 439023 w 1175446"/>
              <a:gd name="connsiteY86" fmla="*/ 1134651 h 1173214"/>
              <a:gd name="connsiteX87" fmla="*/ 705545 w 1175446"/>
              <a:gd name="connsiteY87" fmla="*/ 1122491 h 1173214"/>
              <a:gd name="connsiteX88" fmla="*/ 700643 w 1175446"/>
              <a:gd name="connsiteY88" fmla="*/ 1122935 h 1173214"/>
              <a:gd name="connsiteX89" fmla="*/ 699256 w 1175446"/>
              <a:gd name="connsiteY89" fmla="*/ 1122801 h 1173214"/>
              <a:gd name="connsiteX90" fmla="*/ 703123 w 1175446"/>
              <a:gd name="connsiteY90" fmla="*/ 1120700 h 1173214"/>
              <a:gd name="connsiteX91" fmla="*/ 698995 w 1175446"/>
              <a:gd name="connsiteY91" fmla="*/ 1122776 h 1173214"/>
              <a:gd name="connsiteX92" fmla="*/ 698892 w 1175446"/>
              <a:gd name="connsiteY92" fmla="*/ 1122766 h 1173214"/>
              <a:gd name="connsiteX93" fmla="*/ 703123 w 1175446"/>
              <a:gd name="connsiteY93" fmla="*/ 1120700 h 1173214"/>
              <a:gd name="connsiteX94" fmla="*/ 748998 w 1175446"/>
              <a:gd name="connsiteY94" fmla="*/ 1117971 h 1173214"/>
              <a:gd name="connsiteX95" fmla="*/ 748963 w 1175446"/>
              <a:gd name="connsiteY95" fmla="*/ 1117983 h 1173214"/>
              <a:gd name="connsiteX96" fmla="*/ 740739 w 1175446"/>
              <a:gd name="connsiteY96" fmla="*/ 1120532 h 1173214"/>
              <a:gd name="connsiteX97" fmla="*/ 719715 w 1175446"/>
              <a:gd name="connsiteY97" fmla="*/ 1115527 h 1173214"/>
              <a:gd name="connsiteX98" fmla="*/ 715770 w 1175446"/>
              <a:gd name="connsiteY98" fmla="*/ 1116570 h 1173214"/>
              <a:gd name="connsiteX99" fmla="*/ 707096 w 1175446"/>
              <a:gd name="connsiteY99" fmla="*/ 1118548 h 1173214"/>
              <a:gd name="connsiteX100" fmla="*/ 715805 w 1175446"/>
              <a:gd name="connsiteY100" fmla="*/ 1116557 h 1173214"/>
              <a:gd name="connsiteX101" fmla="*/ 478404 w 1175446"/>
              <a:gd name="connsiteY101" fmla="*/ 1106447 h 1173214"/>
              <a:gd name="connsiteX102" fmla="*/ 479584 w 1175446"/>
              <a:gd name="connsiteY102" fmla="*/ 1106450 h 1173214"/>
              <a:gd name="connsiteX103" fmla="*/ 480641 w 1175446"/>
              <a:gd name="connsiteY103" fmla="*/ 1106654 h 1173214"/>
              <a:gd name="connsiteX104" fmla="*/ 479549 w 1175446"/>
              <a:gd name="connsiteY104" fmla="*/ 1106462 h 1173214"/>
              <a:gd name="connsiteX105" fmla="*/ 719308 w 1175446"/>
              <a:gd name="connsiteY105" fmla="*/ 1103137 h 1173214"/>
              <a:gd name="connsiteX106" fmla="*/ 708108 w 1175446"/>
              <a:gd name="connsiteY106" fmla="*/ 1106453 h 1173214"/>
              <a:gd name="connsiteX107" fmla="*/ 695632 w 1175446"/>
              <a:gd name="connsiteY107" fmla="*/ 1109515 h 1173214"/>
              <a:gd name="connsiteX108" fmla="*/ 708134 w 1175446"/>
              <a:gd name="connsiteY108" fmla="*/ 1106444 h 1173214"/>
              <a:gd name="connsiteX109" fmla="*/ 829645 w 1175446"/>
              <a:gd name="connsiteY109" fmla="*/ 1091628 h 1173214"/>
              <a:gd name="connsiteX110" fmla="*/ 821321 w 1175446"/>
              <a:gd name="connsiteY110" fmla="*/ 1095325 h 1173214"/>
              <a:gd name="connsiteX111" fmla="*/ 808684 w 1175446"/>
              <a:gd name="connsiteY111" fmla="*/ 1101104 h 1173214"/>
              <a:gd name="connsiteX112" fmla="*/ 794258 w 1175446"/>
              <a:gd name="connsiteY112" fmla="*/ 1107258 h 1173214"/>
              <a:gd name="connsiteX113" fmla="*/ 789697 w 1175446"/>
              <a:gd name="connsiteY113" fmla="*/ 1108745 h 1173214"/>
              <a:gd name="connsiteX114" fmla="*/ 809954 w 1175446"/>
              <a:gd name="connsiteY114" fmla="*/ 1087202 h 1173214"/>
              <a:gd name="connsiteX115" fmla="*/ 803315 w 1175446"/>
              <a:gd name="connsiteY115" fmla="*/ 1091859 h 1173214"/>
              <a:gd name="connsiteX116" fmla="*/ 809954 w 1175446"/>
              <a:gd name="connsiteY116" fmla="*/ 1087202 h 1173214"/>
              <a:gd name="connsiteX117" fmla="*/ 754981 w 1175446"/>
              <a:gd name="connsiteY117" fmla="*/ 1085203 h 1173214"/>
              <a:gd name="connsiteX118" fmla="*/ 739743 w 1175446"/>
              <a:gd name="connsiteY118" fmla="*/ 1089884 h 1173214"/>
              <a:gd name="connsiteX119" fmla="*/ 719609 w 1175446"/>
              <a:gd name="connsiteY119" fmla="*/ 1095366 h 1173214"/>
              <a:gd name="connsiteX120" fmla="*/ 739778 w 1175446"/>
              <a:gd name="connsiteY120" fmla="*/ 1089872 h 1173214"/>
              <a:gd name="connsiteX121" fmla="*/ 754981 w 1175446"/>
              <a:gd name="connsiteY121" fmla="*/ 1085203 h 1173214"/>
              <a:gd name="connsiteX122" fmla="*/ 779261 w 1175446"/>
              <a:gd name="connsiteY122" fmla="*/ 1085168 h 1173214"/>
              <a:gd name="connsiteX123" fmla="*/ 778715 w 1175446"/>
              <a:gd name="connsiteY123" fmla="*/ 1085720 h 1173214"/>
              <a:gd name="connsiteX124" fmla="*/ 761742 w 1175446"/>
              <a:gd name="connsiteY124" fmla="*/ 1091898 h 1173214"/>
              <a:gd name="connsiteX125" fmla="*/ 744528 w 1175446"/>
              <a:gd name="connsiteY125" fmla="*/ 1097378 h 1173214"/>
              <a:gd name="connsiteX126" fmla="*/ 744516 w 1175446"/>
              <a:gd name="connsiteY126" fmla="*/ 1097382 h 1173214"/>
              <a:gd name="connsiteX127" fmla="*/ 719944 w 1175446"/>
              <a:gd name="connsiteY127" fmla="*/ 1102985 h 1173214"/>
              <a:gd name="connsiteX128" fmla="*/ 719543 w 1175446"/>
              <a:gd name="connsiteY128" fmla="*/ 1103067 h 1173214"/>
              <a:gd name="connsiteX129" fmla="*/ 719542 w 1175446"/>
              <a:gd name="connsiteY129" fmla="*/ 1103068 h 1173214"/>
              <a:gd name="connsiteX130" fmla="*/ 719541 w 1175446"/>
              <a:gd name="connsiteY130" fmla="*/ 1103068 h 1173214"/>
              <a:gd name="connsiteX131" fmla="*/ 719540 w 1175446"/>
              <a:gd name="connsiteY131" fmla="*/ 1103068 h 1173214"/>
              <a:gd name="connsiteX132" fmla="*/ 719540 w 1175446"/>
              <a:gd name="connsiteY132" fmla="*/ 1103069 h 1173214"/>
              <a:gd name="connsiteX133" fmla="*/ 719539 w 1175446"/>
              <a:gd name="connsiteY133" fmla="*/ 1103069 h 1173214"/>
              <a:gd name="connsiteX134" fmla="*/ 719538 w 1175446"/>
              <a:gd name="connsiteY134" fmla="*/ 1103069 h 1173214"/>
              <a:gd name="connsiteX135" fmla="*/ 719537 w 1175446"/>
              <a:gd name="connsiteY135" fmla="*/ 1103069 h 1173214"/>
              <a:gd name="connsiteX136" fmla="*/ 719537 w 1175446"/>
              <a:gd name="connsiteY136" fmla="*/ 1103070 h 1173214"/>
              <a:gd name="connsiteX137" fmla="*/ 719536 w 1175446"/>
              <a:gd name="connsiteY137" fmla="*/ 1103070 h 1173214"/>
              <a:gd name="connsiteX138" fmla="*/ 719535 w 1175446"/>
              <a:gd name="connsiteY138" fmla="*/ 1103070 h 1173214"/>
              <a:gd name="connsiteX139" fmla="*/ 719534 w 1175446"/>
              <a:gd name="connsiteY139" fmla="*/ 1103070 h 1173214"/>
              <a:gd name="connsiteX140" fmla="*/ 719534 w 1175446"/>
              <a:gd name="connsiteY140" fmla="*/ 1103071 h 1173214"/>
              <a:gd name="connsiteX141" fmla="*/ 719533 w 1175446"/>
              <a:gd name="connsiteY141" fmla="*/ 1103071 h 1173214"/>
              <a:gd name="connsiteX142" fmla="*/ 719532 w 1175446"/>
              <a:gd name="connsiteY142" fmla="*/ 1103071 h 1173214"/>
              <a:gd name="connsiteX143" fmla="*/ 719531 w 1175446"/>
              <a:gd name="connsiteY143" fmla="*/ 1103072 h 1173214"/>
              <a:gd name="connsiteX144" fmla="*/ 719530 w 1175446"/>
              <a:gd name="connsiteY144" fmla="*/ 1103072 h 1173214"/>
              <a:gd name="connsiteX145" fmla="*/ 719529 w 1175446"/>
              <a:gd name="connsiteY145" fmla="*/ 1103072 h 1173214"/>
              <a:gd name="connsiteX146" fmla="*/ 719529 w 1175446"/>
              <a:gd name="connsiteY146" fmla="*/ 1103073 h 1173214"/>
              <a:gd name="connsiteX147" fmla="*/ 719528 w 1175446"/>
              <a:gd name="connsiteY147" fmla="*/ 1103073 h 1173214"/>
              <a:gd name="connsiteX148" fmla="*/ 719527 w 1175446"/>
              <a:gd name="connsiteY148" fmla="*/ 1103073 h 1173214"/>
              <a:gd name="connsiteX149" fmla="*/ 719526 w 1175446"/>
              <a:gd name="connsiteY149" fmla="*/ 1103073 h 1173214"/>
              <a:gd name="connsiteX150" fmla="*/ 719526 w 1175446"/>
              <a:gd name="connsiteY150" fmla="*/ 1103074 h 1173214"/>
              <a:gd name="connsiteX151" fmla="*/ 719525 w 1175446"/>
              <a:gd name="connsiteY151" fmla="*/ 1103074 h 1173214"/>
              <a:gd name="connsiteX152" fmla="*/ 719524 w 1175446"/>
              <a:gd name="connsiteY152" fmla="*/ 1103074 h 1173214"/>
              <a:gd name="connsiteX153" fmla="*/ 719523 w 1175446"/>
              <a:gd name="connsiteY153" fmla="*/ 1103075 h 1173214"/>
              <a:gd name="connsiteX154" fmla="*/ 719522 w 1175446"/>
              <a:gd name="connsiteY154" fmla="*/ 1103075 h 1173214"/>
              <a:gd name="connsiteX155" fmla="*/ 719521 w 1175446"/>
              <a:gd name="connsiteY155" fmla="*/ 1103075 h 1173214"/>
              <a:gd name="connsiteX156" fmla="*/ 719520 w 1175446"/>
              <a:gd name="connsiteY156" fmla="*/ 1103076 h 1173214"/>
              <a:gd name="connsiteX157" fmla="*/ 719519 w 1175446"/>
              <a:gd name="connsiteY157" fmla="*/ 1103076 h 1173214"/>
              <a:gd name="connsiteX158" fmla="*/ 719518 w 1175446"/>
              <a:gd name="connsiteY158" fmla="*/ 1103076 h 1173214"/>
              <a:gd name="connsiteX159" fmla="*/ 719518 w 1175446"/>
              <a:gd name="connsiteY159" fmla="*/ 1103077 h 1173214"/>
              <a:gd name="connsiteX160" fmla="*/ 719517 w 1175446"/>
              <a:gd name="connsiteY160" fmla="*/ 1103077 h 1173214"/>
              <a:gd name="connsiteX161" fmla="*/ 719516 w 1175446"/>
              <a:gd name="connsiteY161" fmla="*/ 1103077 h 1173214"/>
              <a:gd name="connsiteX162" fmla="*/ 719515 w 1175446"/>
              <a:gd name="connsiteY162" fmla="*/ 1103077 h 1173214"/>
              <a:gd name="connsiteX163" fmla="*/ 719515 w 1175446"/>
              <a:gd name="connsiteY163" fmla="*/ 1103078 h 1173214"/>
              <a:gd name="connsiteX164" fmla="*/ 719514 w 1175446"/>
              <a:gd name="connsiteY164" fmla="*/ 1103078 h 1173214"/>
              <a:gd name="connsiteX165" fmla="*/ 719513 w 1175446"/>
              <a:gd name="connsiteY165" fmla="*/ 1103078 h 1173214"/>
              <a:gd name="connsiteX166" fmla="*/ 719512 w 1175446"/>
              <a:gd name="connsiteY166" fmla="*/ 1103079 h 1173214"/>
              <a:gd name="connsiteX167" fmla="*/ 719511 w 1175446"/>
              <a:gd name="connsiteY167" fmla="*/ 1103079 h 1173214"/>
              <a:gd name="connsiteX168" fmla="*/ 719510 w 1175446"/>
              <a:gd name="connsiteY168" fmla="*/ 1103079 h 1173214"/>
              <a:gd name="connsiteX169" fmla="*/ 719509 w 1175446"/>
              <a:gd name="connsiteY169" fmla="*/ 1103080 h 1173214"/>
              <a:gd name="connsiteX170" fmla="*/ 719508 w 1175446"/>
              <a:gd name="connsiteY170" fmla="*/ 1103080 h 1173214"/>
              <a:gd name="connsiteX171" fmla="*/ 719507 w 1175446"/>
              <a:gd name="connsiteY171" fmla="*/ 1103080 h 1173214"/>
              <a:gd name="connsiteX172" fmla="*/ 719506 w 1175446"/>
              <a:gd name="connsiteY172" fmla="*/ 1103081 h 1173214"/>
              <a:gd name="connsiteX173" fmla="*/ 719505 w 1175446"/>
              <a:gd name="connsiteY173" fmla="*/ 1103081 h 1173214"/>
              <a:gd name="connsiteX174" fmla="*/ 719504 w 1175446"/>
              <a:gd name="connsiteY174" fmla="*/ 1103081 h 1173214"/>
              <a:gd name="connsiteX175" fmla="*/ 719504 w 1175446"/>
              <a:gd name="connsiteY175" fmla="*/ 1103082 h 1173214"/>
              <a:gd name="connsiteX176" fmla="*/ 719503 w 1175446"/>
              <a:gd name="connsiteY176" fmla="*/ 1103082 h 1173214"/>
              <a:gd name="connsiteX177" fmla="*/ 699327 w 1175446"/>
              <a:gd name="connsiteY177" fmla="*/ 1107222 h 1173214"/>
              <a:gd name="connsiteX178" fmla="*/ 680892 w 1175446"/>
              <a:gd name="connsiteY178" fmla="*/ 1110164 h 1173214"/>
              <a:gd name="connsiteX179" fmla="*/ 667607 w 1175446"/>
              <a:gd name="connsiteY179" fmla="*/ 1111463 h 1173214"/>
              <a:gd name="connsiteX180" fmla="*/ 662697 w 1175446"/>
              <a:gd name="connsiteY180" fmla="*/ 1110499 h 1173214"/>
              <a:gd name="connsiteX181" fmla="*/ 655366 w 1175446"/>
              <a:gd name="connsiteY181" fmla="*/ 1110770 h 1173214"/>
              <a:gd name="connsiteX182" fmla="*/ 668338 w 1175446"/>
              <a:gd name="connsiteY182" fmla="*/ 1106992 h 1173214"/>
              <a:gd name="connsiteX183" fmla="*/ 691354 w 1175446"/>
              <a:gd name="connsiteY183" fmla="*/ 1101326 h 1173214"/>
              <a:gd name="connsiteX184" fmla="*/ 707883 w 1175446"/>
              <a:gd name="connsiteY184" fmla="*/ 1098140 h 1173214"/>
              <a:gd name="connsiteX185" fmla="*/ 754379 w 1175446"/>
              <a:gd name="connsiteY185" fmla="*/ 1089705 h 1173214"/>
              <a:gd name="connsiteX186" fmla="*/ 765420 w 1175446"/>
              <a:gd name="connsiteY186" fmla="*/ 1086669 h 1173214"/>
              <a:gd name="connsiteX187" fmla="*/ 772738 w 1175446"/>
              <a:gd name="connsiteY187" fmla="*/ 1085931 h 1173214"/>
              <a:gd name="connsiteX188" fmla="*/ 779261 w 1175446"/>
              <a:gd name="connsiteY188" fmla="*/ 1085168 h 1173214"/>
              <a:gd name="connsiteX189" fmla="*/ 504271 w 1175446"/>
              <a:gd name="connsiteY189" fmla="*/ 1083478 h 1173214"/>
              <a:gd name="connsiteX190" fmla="*/ 512565 w 1175446"/>
              <a:gd name="connsiteY190" fmla="*/ 1084424 h 1173214"/>
              <a:gd name="connsiteX191" fmla="*/ 537619 w 1175446"/>
              <a:gd name="connsiteY191" fmla="*/ 1087487 h 1173214"/>
              <a:gd name="connsiteX192" fmla="*/ 525460 w 1175446"/>
              <a:gd name="connsiteY192" fmla="*/ 1087237 h 1173214"/>
              <a:gd name="connsiteX193" fmla="*/ 513518 w 1175446"/>
              <a:gd name="connsiteY193" fmla="*/ 1085963 h 1173214"/>
              <a:gd name="connsiteX194" fmla="*/ 501691 w 1175446"/>
              <a:gd name="connsiteY194" fmla="*/ 1084137 h 1173214"/>
              <a:gd name="connsiteX195" fmla="*/ 504271 w 1175446"/>
              <a:gd name="connsiteY195" fmla="*/ 1083478 h 1173214"/>
              <a:gd name="connsiteX196" fmla="*/ 482695 w 1175446"/>
              <a:gd name="connsiteY196" fmla="*/ 1080873 h 1173214"/>
              <a:gd name="connsiteX197" fmla="*/ 488637 w 1175446"/>
              <a:gd name="connsiteY197" fmla="*/ 1081972 h 1173214"/>
              <a:gd name="connsiteX198" fmla="*/ 497032 w 1175446"/>
              <a:gd name="connsiteY198" fmla="*/ 1083435 h 1173214"/>
              <a:gd name="connsiteX199" fmla="*/ 490174 w 1175446"/>
              <a:gd name="connsiteY199" fmla="*/ 1083062 h 1173214"/>
              <a:gd name="connsiteX200" fmla="*/ 478103 w 1175446"/>
              <a:gd name="connsiteY200" fmla="*/ 1080893 h 1173214"/>
              <a:gd name="connsiteX201" fmla="*/ 482695 w 1175446"/>
              <a:gd name="connsiteY201" fmla="*/ 1080873 h 1173214"/>
              <a:gd name="connsiteX202" fmla="*/ 442241 w 1175446"/>
              <a:gd name="connsiteY202" fmla="*/ 1078658 h 1173214"/>
              <a:gd name="connsiteX203" fmla="*/ 458838 w 1175446"/>
              <a:gd name="connsiteY203" fmla="*/ 1080989 h 1173214"/>
              <a:gd name="connsiteX204" fmla="*/ 473749 w 1175446"/>
              <a:gd name="connsiteY204" fmla="*/ 1084051 h 1173214"/>
              <a:gd name="connsiteX205" fmla="*/ 485649 w 1175446"/>
              <a:gd name="connsiteY205" fmla="*/ 1085968 h 1173214"/>
              <a:gd name="connsiteX206" fmla="*/ 507714 w 1175446"/>
              <a:gd name="connsiteY206" fmla="*/ 1088272 h 1173214"/>
              <a:gd name="connsiteX207" fmla="*/ 516737 w 1175446"/>
              <a:gd name="connsiteY207" fmla="*/ 1089626 h 1173214"/>
              <a:gd name="connsiteX208" fmla="*/ 524131 w 1175446"/>
              <a:gd name="connsiteY208" fmla="*/ 1090393 h 1173214"/>
              <a:gd name="connsiteX209" fmla="*/ 535100 w 1175446"/>
              <a:gd name="connsiteY209" fmla="*/ 1091155 h 1173214"/>
              <a:gd name="connsiteX210" fmla="*/ 550849 w 1175446"/>
              <a:gd name="connsiteY210" fmla="*/ 1090689 h 1173214"/>
              <a:gd name="connsiteX211" fmla="*/ 567423 w 1175446"/>
              <a:gd name="connsiteY211" fmla="*/ 1091730 h 1173214"/>
              <a:gd name="connsiteX212" fmla="*/ 590311 w 1175446"/>
              <a:gd name="connsiteY212" fmla="*/ 1092517 h 1173214"/>
              <a:gd name="connsiteX213" fmla="*/ 604881 w 1175446"/>
              <a:gd name="connsiteY213" fmla="*/ 1092480 h 1173214"/>
              <a:gd name="connsiteX214" fmla="*/ 617917 w 1175446"/>
              <a:gd name="connsiteY214" fmla="*/ 1092333 h 1173214"/>
              <a:gd name="connsiteX215" fmla="*/ 633137 w 1175446"/>
              <a:gd name="connsiteY215" fmla="*/ 1093003 h 1173214"/>
              <a:gd name="connsiteX216" fmla="*/ 622096 w 1175446"/>
              <a:gd name="connsiteY216" fmla="*/ 1093878 h 1173214"/>
              <a:gd name="connsiteX217" fmla="*/ 611802 w 1175446"/>
              <a:gd name="connsiteY217" fmla="*/ 1094755 h 1173214"/>
              <a:gd name="connsiteX218" fmla="*/ 601880 w 1175446"/>
              <a:gd name="connsiteY218" fmla="*/ 1095144 h 1173214"/>
              <a:gd name="connsiteX219" fmla="*/ 592183 w 1175446"/>
              <a:gd name="connsiteY219" fmla="*/ 1095608 h 1173214"/>
              <a:gd name="connsiteX220" fmla="*/ 587538 w 1175446"/>
              <a:gd name="connsiteY220" fmla="*/ 1095806 h 1173214"/>
              <a:gd name="connsiteX221" fmla="*/ 583029 w 1175446"/>
              <a:gd name="connsiteY221" fmla="*/ 1095836 h 1173214"/>
              <a:gd name="connsiteX222" fmla="*/ 553839 w 1175446"/>
              <a:gd name="connsiteY222" fmla="*/ 1096635 h 1173214"/>
              <a:gd name="connsiteX223" fmla="*/ 445913 w 1175446"/>
              <a:gd name="connsiteY223" fmla="*/ 1080899 h 1173214"/>
              <a:gd name="connsiteX224" fmla="*/ 439815 w 1175446"/>
              <a:gd name="connsiteY224" fmla="*/ 1078835 h 1173214"/>
              <a:gd name="connsiteX225" fmla="*/ 442241 w 1175446"/>
              <a:gd name="connsiteY225" fmla="*/ 1078658 h 1173214"/>
              <a:gd name="connsiteX226" fmla="*/ 486235 w 1175446"/>
              <a:gd name="connsiteY226" fmla="*/ 1078287 h 1173214"/>
              <a:gd name="connsiteX227" fmla="*/ 499530 w 1175446"/>
              <a:gd name="connsiteY227" fmla="*/ 1080364 h 1173214"/>
              <a:gd name="connsiteX228" fmla="*/ 509111 w 1175446"/>
              <a:gd name="connsiteY228" fmla="*/ 1082065 h 1173214"/>
              <a:gd name="connsiteX229" fmla="*/ 499543 w 1175446"/>
              <a:gd name="connsiteY229" fmla="*/ 1080399 h 1173214"/>
              <a:gd name="connsiteX230" fmla="*/ 486235 w 1175446"/>
              <a:gd name="connsiteY230" fmla="*/ 1078287 h 1173214"/>
              <a:gd name="connsiteX231" fmla="*/ 673977 w 1175446"/>
              <a:gd name="connsiteY231" fmla="*/ 1071614 h 1173214"/>
              <a:gd name="connsiteX232" fmla="*/ 662785 w 1175446"/>
              <a:gd name="connsiteY232" fmla="*/ 1075098 h 1173214"/>
              <a:gd name="connsiteX233" fmla="*/ 641661 w 1175446"/>
              <a:gd name="connsiteY233" fmla="*/ 1078189 h 1173214"/>
              <a:gd name="connsiteX234" fmla="*/ 631500 w 1175446"/>
              <a:gd name="connsiteY234" fmla="*/ 1078350 h 1173214"/>
              <a:gd name="connsiteX235" fmla="*/ 628164 w 1175446"/>
              <a:gd name="connsiteY235" fmla="*/ 1077285 h 1173214"/>
              <a:gd name="connsiteX236" fmla="*/ 626820 w 1175446"/>
              <a:gd name="connsiteY236" fmla="*/ 1075967 h 1173214"/>
              <a:gd name="connsiteX237" fmla="*/ 652014 w 1175446"/>
              <a:gd name="connsiteY237" fmla="*/ 1073910 h 1173214"/>
              <a:gd name="connsiteX238" fmla="*/ 662522 w 1175446"/>
              <a:gd name="connsiteY238" fmla="*/ 1073190 h 1173214"/>
              <a:gd name="connsiteX239" fmla="*/ 673977 w 1175446"/>
              <a:gd name="connsiteY239" fmla="*/ 1071614 h 1173214"/>
              <a:gd name="connsiteX240" fmla="*/ 744875 w 1175446"/>
              <a:gd name="connsiteY240" fmla="*/ 1071473 h 1173214"/>
              <a:gd name="connsiteX241" fmla="*/ 742599 w 1175446"/>
              <a:gd name="connsiteY241" fmla="*/ 1073126 h 1173214"/>
              <a:gd name="connsiteX242" fmla="*/ 746140 w 1175446"/>
              <a:gd name="connsiteY242" fmla="*/ 1072769 h 1173214"/>
              <a:gd name="connsiteX243" fmla="*/ 746137 w 1175446"/>
              <a:gd name="connsiteY243" fmla="*/ 1072770 h 1173214"/>
              <a:gd name="connsiteX244" fmla="*/ 744875 w 1175446"/>
              <a:gd name="connsiteY244" fmla="*/ 1071473 h 1173214"/>
              <a:gd name="connsiteX245" fmla="*/ 754293 w 1175446"/>
              <a:gd name="connsiteY245" fmla="*/ 1070508 h 1173214"/>
              <a:gd name="connsiteX246" fmla="*/ 746141 w 1175446"/>
              <a:gd name="connsiteY246" fmla="*/ 1072768 h 1173214"/>
              <a:gd name="connsiteX247" fmla="*/ 746139 w 1175446"/>
              <a:gd name="connsiteY247" fmla="*/ 1072768 h 1173214"/>
              <a:gd name="connsiteX248" fmla="*/ 781116 w 1175446"/>
              <a:gd name="connsiteY248" fmla="*/ 1069206 h 1173214"/>
              <a:gd name="connsiteX249" fmla="*/ 778730 w 1175446"/>
              <a:gd name="connsiteY249" fmla="*/ 1070660 h 1173214"/>
              <a:gd name="connsiteX250" fmla="*/ 777000 w 1175446"/>
              <a:gd name="connsiteY250" fmla="*/ 1071821 h 1173214"/>
              <a:gd name="connsiteX251" fmla="*/ 778245 w 1175446"/>
              <a:gd name="connsiteY251" fmla="*/ 1071748 h 1173214"/>
              <a:gd name="connsiteX252" fmla="*/ 785664 w 1175446"/>
              <a:gd name="connsiteY252" fmla="*/ 1069279 h 1173214"/>
              <a:gd name="connsiteX253" fmla="*/ 776907 w 1175446"/>
              <a:gd name="connsiteY253" fmla="*/ 1071882 h 1173214"/>
              <a:gd name="connsiteX254" fmla="*/ 776997 w 1175446"/>
              <a:gd name="connsiteY254" fmla="*/ 1071822 h 1173214"/>
              <a:gd name="connsiteX255" fmla="*/ 776800 w 1175446"/>
              <a:gd name="connsiteY255" fmla="*/ 1071833 h 1173214"/>
              <a:gd name="connsiteX256" fmla="*/ 781116 w 1175446"/>
              <a:gd name="connsiteY256" fmla="*/ 1069206 h 1173214"/>
              <a:gd name="connsiteX257" fmla="*/ 640262 w 1175446"/>
              <a:gd name="connsiteY257" fmla="*/ 1069125 h 1173214"/>
              <a:gd name="connsiteX258" fmla="*/ 638040 w 1175446"/>
              <a:gd name="connsiteY258" fmla="*/ 1069502 h 1173214"/>
              <a:gd name="connsiteX259" fmla="*/ 638075 w 1175446"/>
              <a:gd name="connsiteY259" fmla="*/ 1069489 h 1173214"/>
              <a:gd name="connsiteX260" fmla="*/ 372920 w 1175446"/>
              <a:gd name="connsiteY260" fmla="*/ 1063728 h 1173214"/>
              <a:gd name="connsiteX261" fmla="*/ 372813 w 1175446"/>
              <a:gd name="connsiteY261" fmla="*/ 1064690 h 1173214"/>
              <a:gd name="connsiteX262" fmla="*/ 372801 w 1175446"/>
              <a:gd name="connsiteY262" fmla="*/ 1064688 h 1173214"/>
              <a:gd name="connsiteX263" fmla="*/ 464033 w 1175446"/>
              <a:gd name="connsiteY263" fmla="*/ 1062319 h 1173214"/>
              <a:gd name="connsiteX264" fmla="*/ 474242 w 1175446"/>
              <a:gd name="connsiteY264" fmla="*/ 1066934 h 1173214"/>
              <a:gd name="connsiteX265" fmla="*/ 464033 w 1175446"/>
              <a:gd name="connsiteY265" fmla="*/ 1062319 h 1173214"/>
              <a:gd name="connsiteX266" fmla="*/ 915421 w 1175446"/>
              <a:gd name="connsiteY266" fmla="*/ 1061193 h 1173214"/>
              <a:gd name="connsiteX267" fmla="*/ 904269 w 1175446"/>
              <a:gd name="connsiteY267" fmla="*/ 1067865 h 1173214"/>
              <a:gd name="connsiteX268" fmla="*/ 898374 w 1175446"/>
              <a:gd name="connsiteY268" fmla="*/ 1071347 h 1173214"/>
              <a:gd name="connsiteX269" fmla="*/ 892298 w 1175446"/>
              <a:gd name="connsiteY269" fmla="*/ 1074875 h 1173214"/>
              <a:gd name="connsiteX270" fmla="*/ 892298 w 1175446"/>
              <a:gd name="connsiteY270" fmla="*/ 1074876 h 1173214"/>
              <a:gd name="connsiteX271" fmla="*/ 898316 w 1175446"/>
              <a:gd name="connsiteY271" fmla="*/ 1071381 h 1173214"/>
              <a:gd name="connsiteX272" fmla="*/ 898374 w 1175446"/>
              <a:gd name="connsiteY272" fmla="*/ 1071347 h 1173214"/>
              <a:gd name="connsiteX273" fmla="*/ 898434 w 1175446"/>
              <a:gd name="connsiteY273" fmla="*/ 1071312 h 1173214"/>
              <a:gd name="connsiteX274" fmla="*/ 904270 w 1175446"/>
              <a:gd name="connsiteY274" fmla="*/ 1067865 h 1173214"/>
              <a:gd name="connsiteX275" fmla="*/ 915421 w 1175446"/>
              <a:gd name="connsiteY275" fmla="*/ 1061193 h 1173214"/>
              <a:gd name="connsiteX276" fmla="*/ 730918 w 1175446"/>
              <a:gd name="connsiteY276" fmla="*/ 1058253 h 1173214"/>
              <a:gd name="connsiteX277" fmla="*/ 730883 w 1175446"/>
              <a:gd name="connsiteY277" fmla="*/ 1058266 h 1173214"/>
              <a:gd name="connsiteX278" fmla="*/ 719716 w 1175446"/>
              <a:gd name="connsiteY278" fmla="*/ 1061387 h 1173214"/>
              <a:gd name="connsiteX279" fmla="*/ 787739 w 1175446"/>
              <a:gd name="connsiteY279" fmla="*/ 1055005 h 1173214"/>
              <a:gd name="connsiteX280" fmla="*/ 788611 w 1175446"/>
              <a:gd name="connsiteY280" fmla="*/ 1057400 h 1173214"/>
              <a:gd name="connsiteX281" fmla="*/ 774547 w 1175446"/>
              <a:gd name="connsiteY281" fmla="*/ 1063147 h 1173214"/>
              <a:gd name="connsiteX282" fmla="*/ 760383 w 1175446"/>
              <a:gd name="connsiteY282" fmla="*/ 1068617 h 1173214"/>
              <a:gd name="connsiteX283" fmla="*/ 754447 w 1175446"/>
              <a:gd name="connsiteY283" fmla="*/ 1070777 h 1173214"/>
              <a:gd name="connsiteX284" fmla="*/ 760402 w 1175446"/>
              <a:gd name="connsiteY284" fmla="*/ 1068453 h 1173214"/>
              <a:gd name="connsiteX285" fmla="*/ 765484 w 1175446"/>
              <a:gd name="connsiteY285" fmla="*/ 1064166 h 1173214"/>
              <a:gd name="connsiteX286" fmla="*/ 775788 w 1175446"/>
              <a:gd name="connsiteY286" fmla="*/ 1059552 h 1173214"/>
              <a:gd name="connsiteX287" fmla="*/ 775793 w 1175446"/>
              <a:gd name="connsiteY287" fmla="*/ 1059550 h 1173214"/>
              <a:gd name="connsiteX288" fmla="*/ 783744 w 1175446"/>
              <a:gd name="connsiteY288" fmla="*/ 1054181 h 1173214"/>
              <a:gd name="connsiteX289" fmla="*/ 770760 w 1175446"/>
              <a:gd name="connsiteY289" fmla="*/ 1060819 h 1173214"/>
              <a:gd name="connsiteX290" fmla="*/ 775788 w 1175446"/>
              <a:gd name="connsiteY290" fmla="*/ 1059552 h 1173214"/>
              <a:gd name="connsiteX291" fmla="*/ 770745 w 1175446"/>
              <a:gd name="connsiteY291" fmla="*/ 1060824 h 1173214"/>
              <a:gd name="connsiteX292" fmla="*/ 783744 w 1175446"/>
              <a:gd name="connsiteY292" fmla="*/ 1054181 h 1173214"/>
              <a:gd name="connsiteX293" fmla="*/ 919428 w 1175446"/>
              <a:gd name="connsiteY293" fmla="*/ 1052976 h 1173214"/>
              <a:gd name="connsiteX294" fmla="*/ 919425 w 1175446"/>
              <a:gd name="connsiteY294" fmla="*/ 1052976 h 1173214"/>
              <a:gd name="connsiteX295" fmla="*/ 915010 w 1175446"/>
              <a:gd name="connsiteY295" fmla="*/ 1056391 h 1173214"/>
              <a:gd name="connsiteX296" fmla="*/ 907652 w 1175446"/>
              <a:gd name="connsiteY296" fmla="*/ 1061662 h 1173214"/>
              <a:gd name="connsiteX297" fmla="*/ 898180 w 1175446"/>
              <a:gd name="connsiteY297" fmla="*/ 1068686 h 1173214"/>
              <a:gd name="connsiteX298" fmla="*/ 892536 w 1175446"/>
              <a:gd name="connsiteY298" fmla="*/ 1073374 h 1173214"/>
              <a:gd name="connsiteX299" fmla="*/ 891968 w 1175446"/>
              <a:gd name="connsiteY299" fmla="*/ 1073973 h 1173214"/>
              <a:gd name="connsiteX300" fmla="*/ 891975 w 1175446"/>
              <a:gd name="connsiteY300" fmla="*/ 1073991 h 1173214"/>
              <a:gd name="connsiteX301" fmla="*/ 891890 w 1175446"/>
              <a:gd name="connsiteY301" fmla="*/ 1074081 h 1173214"/>
              <a:gd name="connsiteX302" fmla="*/ 892218 w 1175446"/>
              <a:gd name="connsiteY302" fmla="*/ 1074983 h 1173214"/>
              <a:gd name="connsiteX303" fmla="*/ 892219 w 1175446"/>
              <a:gd name="connsiteY303" fmla="*/ 1074982 h 1173214"/>
              <a:gd name="connsiteX304" fmla="*/ 891891 w 1175446"/>
              <a:gd name="connsiteY304" fmla="*/ 1074081 h 1173214"/>
              <a:gd name="connsiteX305" fmla="*/ 891975 w 1175446"/>
              <a:gd name="connsiteY305" fmla="*/ 1073992 h 1173214"/>
              <a:gd name="connsiteX306" fmla="*/ 891975 w 1175446"/>
              <a:gd name="connsiteY306" fmla="*/ 1073991 h 1173214"/>
              <a:gd name="connsiteX307" fmla="*/ 891976 w 1175446"/>
              <a:gd name="connsiteY307" fmla="*/ 1073990 h 1173214"/>
              <a:gd name="connsiteX308" fmla="*/ 891969 w 1175446"/>
              <a:gd name="connsiteY308" fmla="*/ 1073974 h 1173214"/>
              <a:gd name="connsiteX309" fmla="*/ 892537 w 1175446"/>
              <a:gd name="connsiteY309" fmla="*/ 1073375 h 1173214"/>
              <a:gd name="connsiteX310" fmla="*/ 898181 w 1175446"/>
              <a:gd name="connsiteY310" fmla="*/ 1068687 h 1173214"/>
              <a:gd name="connsiteX311" fmla="*/ 907653 w 1175446"/>
              <a:gd name="connsiteY311" fmla="*/ 1061663 h 1173214"/>
              <a:gd name="connsiteX312" fmla="*/ 915011 w 1175446"/>
              <a:gd name="connsiteY312" fmla="*/ 1056392 h 1173214"/>
              <a:gd name="connsiteX313" fmla="*/ 919428 w 1175446"/>
              <a:gd name="connsiteY313" fmla="*/ 1052976 h 1173214"/>
              <a:gd name="connsiteX314" fmla="*/ 562256 w 1175446"/>
              <a:gd name="connsiteY314" fmla="*/ 1052584 h 1173214"/>
              <a:gd name="connsiteX315" fmla="*/ 574731 w 1175446"/>
              <a:gd name="connsiteY315" fmla="*/ 1052838 h 1173214"/>
              <a:gd name="connsiteX316" fmla="*/ 574696 w 1175446"/>
              <a:gd name="connsiteY316" fmla="*/ 1052851 h 1173214"/>
              <a:gd name="connsiteX317" fmla="*/ 562256 w 1175446"/>
              <a:gd name="connsiteY317" fmla="*/ 1052584 h 1173214"/>
              <a:gd name="connsiteX318" fmla="*/ 472415 w 1175446"/>
              <a:gd name="connsiteY318" fmla="*/ 1050322 h 1173214"/>
              <a:gd name="connsiteX319" fmla="*/ 474564 w 1175446"/>
              <a:gd name="connsiteY319" fmla="*/ 1050719 h 1173214"/>
              <a:gd name="connsiteX320" fmla="*/ 472380 w 1175446"/>
              <a:gd name="connsiteY320" fmla="*/ 1050335 h 1173214"/>
              <a:gd name="connsiteX321" fmla="*/ 623085 w 1175446"/>
              <a:gd name="connsiteY321" fmla="*/ 1046163 h 1173214"/>
              <a:gd name="connsiteX322" fmla="*/ 636248 w 1175446"/>
              <a:gd name="connsiteY322" fmla="*/ 1047228 h 1173214"/>
              <a:gd name="connsiteX323" fmla="*/ 645793 w 1175446"/>
              <a:gd name="connsiteY323" fmla="*/ 1046779 h 1173214"/>
              <a:gd name="connsiteX324" fmla="*/ 654834 w 1175446"/>
              <a:gd name="connsiteY324" fmla="*/ 1046333 h 1173214"/>
              <a:gd name="connsiteX325" fmla="*/ 647125 w 1175446"/>
              <a:gd name="connsiteY325" fmla="*/ 1048063 h 1173214"/>
              <a:gd name="connsiteX326" fmla="*/ 636359 w 1175446"/>
              <a:gd name="connsiteY326" fmla="*/ 1050881 h 1173214"/>
              <a:gd name="connsiteX327" fmla="*/ 625472 w 1175446"/>
              <a:gd name="connsiteY327" fmla="*/ 1051857 h 1173214"/>
              <a:gd name="connsiteX328" fmla="*/ 614970 w 1175446"/>
              <a:gd name="connsiteY328" fmla="*/ 1051946 h 1173214"/>
              <a:gd name="connsiteX329" fmla="*/ 608615 w 1175446"/>
              <a:gd name="connsiteY329" fmla="*/ 1051980 h 1173214"/>
              <a:gd name="connsiteX330" fmla="*/ 608345 w 1175446"/>
              <a:gd name="connsiteY330" fmla="*/ 1051918 h 1173214"/>
              <a:gd name="connsiteX331" fmla="*/ 596507 w 1175446"/>
              <a:gd name="connsiteY331" fmla="*/ 1052275 h 1173214"/>
              <a:gd name="connsiteX332" fmla="*/ 586917 w 1175446"/>
              <a:gd name="connsiteY332" fmla="*/ 1052843 h 1173214"/>
              <a:gd name="connsiteX333" fmla="*/ 596488 w 1175446"/>
              <a:gd name="connsiteY333" fmla="*/ 1052223 h 1173214"/>
              <a:gd name="connsiteX334" fmla="*/ 608339 w 1175446"/>
              <a:gd name="connsiteY334" fmla="*/ 1051917 h 1173214"/>
              <a:gd name="connsiteX335" fmla="*/ 606400 w 1175446"/>
              <a:gd name="connsiteY335" fmla="*/ 1051473 h 1173214"/>
              <a:gd name="connsiteX336" fmla="*/ 591101 w 1175446"/>
              <a:gd name="connsiteY336" fmla="*/ 1050730 h 1173214"/>
              <a:gd name="connsiteX337" fmla="*/ 590785 w 1175446"/>
              <a:gd name="connsiteY337" fmla="*/ 1049863 h 1173214"/>
              <a:gd name="connsiteX338" fmla="*/ 603025 w 1175446"/>
              <a:gd name="connsiteY338" fmla="*/ 1048827 h 1173214"/>
              <a:gd name="connsiteX339" fmla="*/ 610795 w 1175446"/>
              <a:gd name="connsiteY339" fmla="*/ 1048357 h 1173214"/>
              <a:gd name="connsiteX340" fmla="*/ 613682 w 1175446"/>
              <a:gd name="connsiteY340" fmla="*/ 1047542 h 1173214"/>
              <a:gd name="connsiteX341" fmla="*/ 623085 w 1175446"/>
              <a:gd name="connsiteY341" fmla="*/ 1046163 h 1173214"/>
              <a:gd name="connsiteX342" fmla="*/ 651949 w 1175446"/>
              <a:gd name="connsiteY342" fmla="*/ 1041552 h 1173214"/>
              <a:gd name="connsiteX343" fmla="*/ 642439 w 1175446"/>
              <a:gd name="connsiteY343" fmla="*/ 1044581 h 1173214"/>
              <a:gd name="connsiteX344" fmla="*/ 651949 w 1175446"/>
              <a:gd name="connsiteY344" fmla="*/ 1041552 h 1173214"/>
              <a:gd name="connsiteX345" fmla="*/ 757092 w 1175446"/>
              <a:gd name="connsiteY345" fmla="*/ 1041321 h 1173214"/>
              <a:gd name="connsiteX346" fmla="*/ 746415 w 1175446"/>
              <a:gd name="connsiteY346" fmla="*/ 1045033 h 1173214"/>
              <a:gd name="connsiteX347" fmla="*/ 739801 w 1175446"/>
              <a:gd name="connsiteY347" fmla="*/ 1047381 h 1173214"/>
              <a:gd name="connsiteX348" fmla="*/ 746431 w 1175446"/>
              <a:gd name="connsiteY348" fmla="*/ 1044998 h 1173214"/>
              <a:gd name="connsiteX349" fmla="*/ 932769 w 1175446"/>
              <a:gd name="connsiteY349" fmla="*/ 1036209 h 1173214"/>
              <a:gd name="connsiteX350" fmla="*/ 921431 w 1175446"/>
              <a:gd name="connsiteY350" fmla="*/ 1039474 h 1173214"/>
              <a:gd name="connsiteX351" fmla="*/ 921457 w 1175446"/>
              <a:gd name="connsiteY351" fmla="*/ 1039469 h 1173214"/>
              <a:gd name="connsiteX352" fmla="*/ 926036 w 1175446"/>
              <a:gd name="connsiteY352" fmla="*/ 1038618 h 1173214"/>
              <a:gd name="connsiteX353" fmla="*/ 932769 w 1175446"/>
              <a:gd name="connsiteY353" fmla="*/ 1036209 h 1173214"/>
              <a:gd name="connsiteX354" fmla="*/ 947133 w 1175446"/>
              <a:gd name="connsiteY354" fmla="*/ 1032870 h 1173214"/>
              <a:gd name="connsiteX355" fmla="*/ 931716 w 1175446"/>
              <a:gd name="connsiteY355" fmla="*/ 1041704 h 1173214"/>
              <a:gd name="connsiteX356" fmla="*/ 923099 w 1175446"/>
              <a:gd name="connsiteY356" fmla="*/ 1046392 h 1173214"/>
              <a:gd name="connsiteX357" fmla="*/ 922087 w 1175446"/>
              <a:gd name="connsiteY357" fmla="*/ 1045485 h 1173214"/>
              <a:gd name="connsiteX358" fmla="*/ 931717 w 1175446"/>
              <a:gd name="connsiteY358" fmla="*/ 1041705 h 1173214"/>
              <a:gd name="connsiteX359" fmla="*/ 941706 w 1175446"/>
              <a:gd name="connsiteY359" fmla="*/ 1035617 h 1173214"/>
              <a:gd name="connsiteX360" fmla="*/ 947127 w 1175446"/>
              <a:gd name="connsiteY360" fmla="*/ 1032874 h 1173214"/>
              <a:gd name="connsiteX361" fmla="*/ 713933 w 1175446"/>
              <a:gd name="connsiteY361" fmla="*/ 1026852 h 1173214"/>
              <a:gd name="connsiteX362" fmla="*/ 713881 w 1175446"/>
              <a:gd name="connsiteY362" fmla="*/ 1027872 h 1173214"/>
              <a:gd name="connsiteX363" fmla="*/ 717296 w 1175446"/>
              <a:gd name="connsiteY363" fmla="*/ 1027670 h 1173214"/>
              <a:gd name="connsiteX364" fmla="*/ 713876 w 1175446"/>
              <a:gd name="connsiteY364" fmla="*/ 1027952 h 1173214"/>
              <a:gd name="connsiteX365" fmla="*/ 713880 w 1175446"/>
              <a:gd name="connsiteY365" fmla="*/ 1027873 h 1173214"/>
              <a:gd name="connsiteX366" fmla="*/ 713848 w 1175446"/>
              <a:gd name="connsiteY366" fmla="*/ 1027875 h 1173214"/>
              <a:gd name="connsiteX367" fmla="*/ 713933 w 1175446"/>
              <a:gd name="connsiteY367" fmla="*/ 1026852 h 1173214"/>
              <a:gd name="connsiteX368" fmla="*/ 734732 w 1175446"/>
              <a:gd name="connsiteY368" fmla="*/ 1026001 h 1173214"/>
              <a:gd name="connsiteX369" fmla="*/ 735154 w 1175446"/>
              <a:gd name="connsiteY369" fmla="*/ 1029284 h 1173214"/>
              <a:gd name="connsiteX370" fmla="*/ 735162 w 1175446"/>
              <a:gd name="connsiteY370" fmla="*/ 1029342 h 1173214"/>
              <a:gd name="connsiteX371" fmla="*/ 733966 w 1175446"/>
              <a:gd name="connsiteY371" fmla="*/ 1030053 h 1173214"/>
              <a:gd name="connsiteX372" fmla="*/ 726746 w 1175446"/>
              <a:gd name="connsiteY372" fmla="*/ 1032680 h 1173214"/>
              <a:gd name="connsiteX373" fmla="*/ 720691 w 1175446"/>
              <a:gd name="connsiteY373" fmla="*/ 1034295 h 1173214"/>
              <a:gd name="connsiteX374" fmla="*/ 712111 w 1175446"/>
              <a:gd name="connsiteY374" fmla="*/ 1036317 h 1173214"/>
              <a:gd name="connsiteX375" fmla="*/ 706393 w 1175446"/>
              <a:gd name="connsiteY375" fmla="*/ 1036158 h 1173214"/>
              <a:gd name="connsiteX376" fmla="*/ 706440 w 1175446"/>
              <a:gd name="connsiteY376" fmla="*/ 1034884 h 1173214"/>
              <a:gd name="connsiteX377" fmla="*/ 707428 w 1175446"/>
              <a:gd name="connsiteY377" fmla="*/ 1032520 h 1173214"/>
              <a:gd name="connsiteX378" fmla="*/ 725363 w 1175446"/>
              <a:gd name="connsiteY378" fmla="*/ 1027800 h 1173214"/>
              <a:gd name="connsiteX379" fmla="*/ 734732 w 1175446"/>
              <a:gd name="connsiteY379" fmla="*/ 1026001 h 1173214"/>
              <a:gd name="connsiteX380" fmla="*/ 851206 w 1175446"/>
              <a:gd name="connsiteY380" fmla="*/ 1019503 h 1173214"/>
              <a:gd name="connsiteX381" fmla="*/ 835354 w 1175446"/>
              <a:gd name="connsiteY381" fmla="*/ 1028221 h 1173214"/>
              <a:gd name="connsiteX382" fmla="*/ 819212 w 1175446"/>
              <a:gd name="connsiteY382" fmla="*/ 1037004 h 1173214"/>
              <a:gd name="connsiteX383" fmla="*/ 835319 w 1175446"/>
              <a:gd name="connsiteY383" fmla="*/ 1028233 h 1173214"/>
              <a:gd name="connsiteX384" fmla="*/ 654304 w 1175446"/>
              <a:gd name="connsiteY384" fmla="*/ 1018215 h 1173214"/>
              <a:gd name="connsiteX385" fmla="*/ 640754 w 1175446"/>
              <a:gd name="connsiteY385" fmla="*/ 1019649 h 1173214"/>
              <a:gd name="connsiteX386" fmla="*/ 628391 w 1175446"/>
              <a:gd name="connsiteY386" fmla="*/ 1021752 h 1173214"/>
              <a:gd name="connsiteX387" fmla="*/ 624052 w 1175446"/>
              <a:gd name="connsiteY387" fmla="*/ 1022467 h 1173214"/>
              <a:gd name="connsiteX388" fmla="*/ 623393 w 1175446"/>
              <a:gd name="connsiteY388" fmla="*/ 1022707 h 1173214"/>
              <a:gd name="connsiteX389" fmla="*/ 633055 w 1175446"/>
              <a:gd name="connsiteY389" fmla="*/ 1024416 h 1173214"/>
              <a:gd name="connsiteX390" fmla="*/ 621584 w 1175446"/>
              <a:gd name="connsiteY390" fmla="*/ 1024269 h 1173214"/>
              <a:gd name="connsiteX391" fmla="*/ 623394 w 1175446"/>
              <a:gd name="connsiteY391" fmla="*/ 1022707 h 1173214"/>
              <a:gd name="connsiteX392" fmla="*/ 624053 w 1175446"/>
              <a:gd name="connsiteY392" fmla="*/ 1022467 h 1173214"/>
              <a:gd name="connsiteX393" fmla="*/ 628392 w 1175446"/>
              <a:gd name="connsiteY393" fmla="*/ 1021752 h 1173214"/>
              <a:gd name="connsiteX394" fmla="*/ 640755 w 1175446"/>
              <a:gd name="connsiteY394" fmla="*/ 1019649 h 1173214"/>
              <a:gd name="connsiteX395" fmla="*/ 654305 w 1175446"/>
              <a:gd name="connsiteY395" fmla="*/ 1018215 h 1173214"/>
              <a:gd name="connsiteX396" fmla="*/ 745105 w 1175446"/>
              <a:gd name="connsiteY396" fmla="*/ 1011932 h 1173214"/>
              <a:gd name="connsiteX397" fmla="*/ 731847 w 1175446"/>
              <a:gd name="connsiteY397" fmla="*/ 1015378 h 1173214"/>
              <a:gd name="connsiteX398" fmla="*/ 741469 w 1175446"/>
              <a:gd name="connsiteY398" fmla="*/ 1012647 h 1173214"/>
              <a:gd name="connsiteX399" fmla="*/ 746064 w 1175446"/>
              <a:gd name="connsiteY399" fmla="*/ 1011684 h 1173214"/>
              <a:gd name="connsiteX400" fmla="*/ 750163 w 1175446"/>
              <a:gd name="connsiteY400" fmla="*/ 1011700 h 1173214"/>
              <a:gd name="connsiteX401" fmla="*/ 746057 w 1175446"/>
              <a:gd name="connsiteY401" fmla="*/ 1011746 h 1173214"/>
              <a:gd name="connsiteX402" fmla="*/ 745106 w 1175446"/>
              <a:gd name="connsiteY402" fmla="*/ 1011933 h 1173214"/>
              <a:gd name="connsiteX403" fmla="*/ 273879 w 1175446"/>
              <a:gd name="connsiteY403" fmla="*/ 1009230 h 1173214"/>
              <a:gd name="connsiteX404" fmla="*/ 296537 w 1175446"/>
              <a:gd name="connsiteY404" fmla="*/ 1025152 h 1173214"/>
              <a:gd name="connsiteX405" fmla="*/ 297511 w 1175446"/>
              <a:gd name="connsiteY405" fmla="*/ 1026345 h 1173214"/>
              <a:gd name="connsiteX406" fmla="*/ 294599 w 1175446"/>
              <a:gd name="connsiteY406" fmla="*/ 1024796 h 1173214"/>
              <a:gd name="connsiteX407" fmla="*/ 283427 w 1175446"/>
              <a:gd name="connsiteY407" fmla="*/ 1017427 h 1173214"/>
              <a:gd name="connsiteX408" fmla="*/ 278188 w 1175446"/>
              <a:gd name="connsiteY408" fmla="*/ 1013832 h 1173214"/>
              <a:gd name="connsiteX409" fmla="*/ 273879 w 1175446"/>
              <a:gd name="connsiteY409" fmla="*/ 1009230 h 1173214"/>
              <a:gd name="connsiteX410" fmla="*/ 919611 w 1175446"/>
              <a:gd name="connsiteY410" fmla="*/ 1009091 h 1173214"/>
              <a:gd name="connsiteX411" fmla="*/ 902106 w 1175446"/>
              <a:gd name="connsiteY411" fmla="*/ 1019746 h 1173214"/>
              <a:gd name="connsiteX412" fmla="*/ 919611 w 1175446"/>
              <a:gd name="connsiteY412" fmla="*/ 1009091 h 1173214"/>
              <a:gd name="connsiteX413" fmla="*/ 861763 w 1175446"/>
              <a:gd name="connsiteY413" fmla="*/ 1000428 h 1173214"/>
              <a:gd name="connsiteX414" fmla="*/ 861754 w 1175446"/>
              <a:gd name="connsiteY414" fmla="*/ 1000433 h 1173214"/>
              <a:gd name="connsiteX415" fmla="*/ 860361 w 1175446"/>
              <a:gd name="connsiteY415" fmla="*/ 1000633 h 1173214"/>
              <a:gd name="connsiteX416" fmla="*/ 295526 w 1175446"/>
              <a:gd name="connsiteY416" fmla="*/ 999152 h 1173214"/>
              <a:gd name="connsiteX417" fmla="*/ 309548 w 1175446"/>
              <a:gd name="connsiteY417" fmla="*/ 1007763 h 1173214"/>
              <a:gd name="connsiteX418" fmla="*/ 323801 w 1175446"/>
              <a:gd name="connsiteY418" fmla="*/ 1015386 h 1173214"/>
              <a:gd name="connsiteX419" fmla="*/ 309561 w 1175446"/>
              <a:gd name="connsiteY419" fmla="*/ 1007798 h 1173214"/>
              <a:gd name="connsiteX420" fmla="*/ 295526 w 1175446"/>
              <a:gd name="connsiteY420" fmla="*/ 999152 h 1173214"/>
              <a:gd name="connsiteX421" fmla="*/ 239423 w 1175446"/>
              <a:gd name="connsiteY421" fmla="*/ 998586 h 1173214"/>
              <a:gd name="connsiteX422" fmla="*/ 244350 w 1175446"/>
              <a:gd name="connsiteY422" fmla="*/ 1001862 h 1173214"/>
              <a:gd name="connsiteX423" fmla="*/ 247557 w 1175446"/>
              <a:gd name="connsiteY423" fmla="*/ 1004193 h 1173214"/>
              <a:gd name="connsiteX424" fmla="*/ 244362 w 1175446"/>
              <a:gd name="connsiteY424" fmla="*/ 1001897 h 1173214"/>
              <a:gd name="connsiteX425" fmla="*/ 239423 w 1175446"/>
              <a:gd name="connsiteY425" fmla="*/ 998586 h 1173214"/>
              <a:gd name="connsiteX426" fmla="*/ 866205 w 1175446"/>
              <a:gd name="connsiteY426" fmla="*/ 998005 h 1173214"/>
              <a:gd name="connsiteX427" fmla="*/ 865084 w 1175446"/>
              <a:gd name="connsiteY427" fmla="*/ 998717 h 1173214"/>
              <a:gd name="connsiteX428" fmla="*/ 861846 w 1175446"/>
              <a:gd name="connsiteY428" fmla="*/ 1000385 h 1173214"/>
              <a:gd name="connsiteX429" fmla="*/ 875402 w 1175446"/>
              <a:gd name="connsiteY429" fmla="*/ 992171 h 1173214"/>
              <a:gd name="connsiteX430" fmla="*/ 867315 w 1175446"/>
              <a:gd name="connsiteY430" fmla="*/ 997399 h 1173214"/>
              <a:gd name="connsiteX431" fmla="*/ 866204 w 1175446"/>
              <a:gd name="connsiteY431" fmla="*/ 998005 h 1173214"/>
              <a:gd name="connsiteX432" fmla="*/ 938789 w 1175446"/>
              <a:gd name="connsiteY432" fmla="*/ 990833 h 1173214"/>
              <a:gd name="connsiteX433" fmla="*/ 934578 w 1175446"/>
              <a:gd name="connsiteY433" fmla="*/ 997081 h 1173214"/>
              <a:gd name="connsiteX434" fmla="*/ 938755 w 1175446"/>
              <a:gd name="connsiteY434" fmla="*/ 990845 h 1173214"/>
              <a:gd name="connsiteX435" fmla="*/ 937565 w 1175446"/>
              <a:gd name="connsiteY435" fmla="*/ 990925 h 1173214"/>
              <a:gd name="connsiteX436" fmla="*/ 938789 w 1175446"/>
              <a:gd name="connsiteY436" fmla="*/ 990833 h 1173214"/>
              <a:gd name="connsiteX437" fmla="*/ 852756 w 1175446"/>
              <a:gd name="connsiteY437" fmla="*/ 985244 h 1173214"/>
              <a:gd name="connsiteX438" fmla="*/ 852457 w 1175446"/>
              <a:gd name="connsiteY438" fmla="*/ 985461 h 1173214"/>
              <a:gd name="connsiteX439" fmla="*/ 841974 w 1175446"/>
              <a:gd name="connsiteY439" fmla="*/ 993098 h 1173214"/>
              <a:gd name="connsiteX440" fmla="*/ 815956 w 1175446"/>
              <a:gd name="connsiteY440" fmla="*/ 1006930 h 1173214"/>
              <a:gd name="connsiteX441" fmla="*/ 811046 w 1175446"/>
              <a:gd name="connsiteY441" fmla="*/ 1009424 h 1173214"/>
              <a:gd name="connsiteX442" fmla="*/ 811015 w 1175446"/>
              <a:gd name="connsiteY442" fmla="*/ 1009339 h 1173214"/>
              <a:gd name="connsiteX443" fmla="*/ 810756 w 1175446"/>
              <a:gd name="connsiteY443" fmla="*/ 1008626 h 1173214"/>
              <a:gd name="connsiteX444" fmla="*/ 815410 w 1175446"/>
              <a:gd name="connsiteY444" fmla="*/ 1006186 h 1173214"/>
              <a:gd name="connsiteX445" fmla="*/ 821000 w 1175446"/>
              <a:gd name="connsiteY445" fmla="*/ 999946 h 1173214"/>
              <a:gd name="connsiteX446" fmla="*/ 833830 w 1175446"/>
              <a:gd name="connsiteY446" fmla="*/ 993076 h 1173214"/>
              <a:gd name="connsiteX447" fmla="*/ 844876 w 1175446"/>
              <a:gd name="connsiteY447" fmla="*/ 987247 h 1173214"/>
              <a:gd name="connsiteX448" fmla="*/ 852159 w 1175446"/>
              <a:gd name="connsiteY448" fmla="*/ 985657 h 1173214"/>
              <a:gd name="connsiteX449" fmla="*/ 338790 w 1175446"/>
              <a:gd name="connsiteY449" fmla="*/ 984427 h 1173214"/>
              <a:gd name="connsiteX450" fmla="*/ 348836 w 1175446"/>
              <a:gd name="connsiteY450" fmla="*/ 991617 h 1173214"/>
              <a:gd name="connsiteX451" fmla="*/ 338790 w 1175446"/>
              <a:gd name="connsiteY451" fmla="*/ 984427 h 1173214"/>
              <a:gd name="connsiteX452" fmla="*/ 993226 w 1175446"/>
              <a:gd name="connsiteY452" fmla="*/ 983476 h 1173214"/>
              <a:gd name="connsiteX453" fmla="*/ 987009 w 1175446"/>
              <a:gd name="connsiteY453" fmla="*/ 990170 h 1173214"/>
              <a:gd name="connsiteX454" fmla="*/ 983777 w 1175446"/>
              <a:gd name="connsiteY454" fmla="*/ 993939 h 1173214"/>
              <a:gd name="connsiteX455" fmla="*/ 982701 w 1175446"/>
              <a:gd name="connsiteY455" fmla="*/ 995166 h 1173214"/>
              <a:gd name="connsiteX456" fmla="*/ 979278 w 1175446"/>
              <a:gd name="connsiteY456" fmla="*/ 999477 h 1173214"/>
              <a:gd name="connsiteX457" fmla="*/ 979414 w 1175446"/>
              <a:gd name="connsiteY457" fmla="*/ 999307 h 1173214"/>
              <a:gd name="connsiteX458" fmla="*/ 982702 w 1175446"/>
              <a:gd name="connsiteY458" fmla="*/ 995166 h 1173214"/>
              <a:gd name="connsiteX459" fmla="*/ 983735 w 1175446"/>
              <a:gd name="connsiteY459" fmla="*/ 993988 h 1173214"/>
              <a:gd name="connsiteX460" fmla="*/ 983777 w 1175446"/>
              <a:gd name="connsiteY460" fmla="*/ 993939 h 1173214"/>
              <a:gd name="connsiteX461" fmla="*/ 983861 w 1175446"/>
              <a:gd name="connsiteY461" fmla="*/ 993843 h 1173214"/>
              <a:gd name="connsiteX462" fmla="*/ 987010 w 1175446"/>
              <a:gd name="connsiteY462" fmla="*/ 990171 h 1173214"/>
              <a:gd name="connsiteX463" fmla="*/ 993076 w 1175446"/>
              <a:gd name="connsiteY463" fmla="*/ 983640 h 1173214"/>
              <a:gd name="connsiteX464" fmla="*/ 265383 w 1175446"/>
              <a:gd name="connsiteY464" fmla="*/ 982392 h 1173214"/>
              <a:gd name="connsiteX465" fmla="*/ 269154 w 1175446"/>
              <a:gd name="connsiteY465" fmla="*/ 983574 h 1173214"/>
              <a:gd name="connsiteX466" fmla="*/ 265348 w 1175446"/>
              <a:gd name="connsiteY466" fmla="*/ 982405 h 1173214"/>
              <a:gd name="connsiteX467" fmla="*/ 883048 w 1175446"/>
              <a:gd name="connsiteY467" fmla="*/ 977323 h 1173214"/>
              <a:gd name="connsiteX468" fmla="*/ 882022 w 1175446"/>
              <a:gd name="connsiteY468" fmla="*/ 977854 h 1173214"/>
              <a:gd name="connsiteX469" fmla="*/ 882000 w 1175446"/>
              <a:gd name="connsiteY469" fmla="*/ 977468 h 1173214"/>
              <a:gd name="connsiteX470" fmla="*/ 861561 w 1175446"/>
              <a:gd name="connsiteY470" fmla="*/ 992375 h 1173214"/>
              <a:gd name="connsiteX471" fmla="*/ 861568 w 1175446"/>
              <a:gd name="connsiteY471" fmla="*/ 992370 h 1173214"/>
              <a:gd name="connsiteX472" fmla="*/ 882000 w 1175446"/>
              <a:gd name="connsiteY472" fmla="*/ 977469 h 1173214"/>
              <a:gd name="connsiteX473" fmla="*/ 882022 w 1175446"/>
              <a:gd name="connsiteY473" fmla="*/ 977855 h 1173214"/>
              <a:gd name="connsiteX474" fmla="*/ 883044 w 1175446"/>
              <a:gd name="connsiteY474" fmla="*/ 977326 h 1173214"/>
              <a:gd name="connsiteX475" fmla="*/ 1004783 w 1175446"/>
              <a:gd name="connsiteY475" fmla="*/ 975811 h 1173214"/>
              <a:gd name="connsiteX476" fmla="*/ 990087 w 1175446"/>
              <a:gd name="connsiteY476" fmla="*/ 990081 h 1173214"/>
              <a:gd name="connsiteX477" fmla="*/ 974934 w 1175446"/>
              <a:gd name="connsiteY477" fmla="*/ 1003849 h 1173214"/>
              <a:gd name="connsiteX478" fmla="*/ 965052 w 1175446"/>
              <a:gd name="connsiteY478" fmla="*/ 1012986 h 1173214"/>
              <a:gd name="connsiteX479" fmla="*/ 954798 w 1175446"/>
              <a:gd name="connsiteY479" fmla="*/ 1021817 h 1173214"/>
              <a:gd name="connsiteX480" fmla="*/ 954416 w 1175446"/>
              <a:gd name="connsiteY480" fmla="*/ 1021888 h 1173214"/>
              <a:gd name="connsiteX481" fmla="*/ 942768 w 1175446"/>
              <a:gd name="connsiteY481" fmla="*/ 1030490 h 1173214"/>
              <a:gd name="connsiteX482" fmla="*/ 933577 w 1175446"/>
              <a:gd name="connsiteY482" fmla="*/ 1037079 h 1173214"/>
              <a:gd name="connsiteX483" fmla="*/ 933576 w 1175446"/>
              <a:gd name="connsiteY483" fmla="*/ 1037080 h 1173214"/>
              <a:gd name="connsiteX484" fmla="*/ 933449 w 1175446"/>
              <a:gd name="connsiteY484" fmla="*/ 1036942 h 1173214"/>
              <a:gd name="connsiteX485" fmla="*/ 932773 w 1175446"/>
              <a:gd name="connsiteY485" fmla="*/ 1036219 h 1173214"/>
              <a:gd name="connsiteX486" fmla="*/ 932772 w 1175446"/>
              <a:gd name="connsiteY486" fmla="*/ 1036219 h 1173214"/>
              <a:gd name="connsiteX487" fmla="*/ 933576 w 1175446"/>
              <a:gd name="connsiteY487" fmla="*/ 1037080 h 1173214"/>
              <a:gd name="connsiteX488" fmla="*/ 933416 w 1175446"/>
              <a:gd name="connsiteY488" fmla="*/ 1037195 h 1173214"/>
              <a:gd name="connsiteX489" fmla="*/ 924678 w 1175446"/>
              <a:gd name="connsiteY489" fmla="*/ 1043588 h 1173214"/>
              <a:gd name="connsiteX490" fmla="*/ 922130 w 1175446"/>
              <a:gd name="connsiteY490" fmla="*/ 1045389 h 1173214"/>
              <a:gd name="connsiteX491" fmla="*/ 911380 w 1175446"/>
              <a:gd name="connsiteY491" fmla="*/ 1053546 h 1173214"/>
              <a:gd name="connsiteX492" fmla="*/ 911671 w 1175446"/>
              <a:gd name="connsiteY492" fmla="*/ 1054344 h 1173214"/>
              <a:gd name="connsiteX493" fmla="*/ 911672 w 1175446"/>
              <a:gd name="connsiteY493" fmla="*/ 1054344 h 1173214"/>
              <a:gd name="connsiteX494" fmla="*/ 911381 w 1175446"/>
              <a:gd name="connsiteY494" fmla="*/ 1053547 h 1173214"/>
              <a:gd name="connsiteX495" fmla="*/ 922131 w 1175446"/>
              <a:gd name="connsiteY495" fmla="*/ 1045390 h 1173214"/>
              <a:gd name="connsiteX496" fmla="*/ 924609 w 1175446"/>
              <a:gd name="connsiteY496" fmla="*/ 1043638 h 1173214"/>
              <a:gd name="connsiteX497" fmla="*/ 924678 w 1175446"/>
              <a:gd name="connsiteY497" fmla="*/ 1043588 h 1173214"/>
              <a:gd name="connsiteX498" fmla="*/ 924719 w 1175446"/>
              <a:gd name="connsiteY498" fmla="*/ 1043559 h 1173214"/>
              <a:gd name="connsiteX499" fmla="*/ 933416 w 1175446"/>
              <a:gd name="connsiteY499" fmla="*/ 1037196 h 1173214"/>
              <a:gd name="connsiteX500" fmla="*/ 933576 w 1175446"/>
              <a:gd name="connsiteY500" fmla="*/ 1037081 h 1173214"/>
              <a:gd name="connsiteX501" fmla="*/ 942768 w 1175446"/>
              <a:gd name="connsiteY501" fmla="*/ 1030491 h 1173214"/>
              <a:gd name="connsiteX502" fmla="*/ 954416 w 1175446"/>
              <a:gd name="connsiteY502" fmla="*/ 1021889 h 1173214"/>
              <a:gd name="connsiteX503" fmla="*/ 954797 w 1175446"/>
              <a:gd name="connsiteY503" fmla="*/ 1021818 h 1173214"/>
              <a:gd name="connsiteX504" fmla="*/ 954798 w 1175446"/>
              <a:gd name="connsiteY504" fmla="*/ 1021817 h 1173214"/>
              <a:gd name="connsiteX505" fmla="*/ 954799 w 1175446"/>
              <a:gd name="connsiteY505" fmla="*/ 1021816 h 1173214"/>
              <a:gd name="connsiteX506" fmla="*/ 965052 w 1175446"/>
              <a:gd name="connsiteY506" fmla="*/ 1012987 h 1173214"/>
              <a:gd name="connsiteX507" fmla="*/ 974934 w 1175446"/>
              <a:gd name="connsiteY507" fmla="*/ 1003850 h 1173214"/>
              <a:gd name="connsiteX508" fmla="*/ 990087 w 1175446"/>
              <a:gd name="connsiteY508" fmla="*/ 990082 h 1173214"/>
              <a:gd name="connsiteX509" fmla="*/ 1004782 w 1175446"/>
              <a:gd name="connsiteY509" fmla="*/ 975813 h 1173214"/>
              <a:gd name="connsiteX510" fmla="*/ 914181 w 1175446"/>
              <a:gd name="connsiteY510" fmla="*/ 972358 h 1173214"/>
              <a:gd name="connsiteX511" fmla="*/ 890240 w 1175446"/>
              <a:gd name="connsiteY511" fmla="*/ 990818 h 1173214"/>
              <a:gd name="connsiteX512" fmla="*/ 869784 w 1175446"/>
              <a:gd name="connsiteY512" fmla="*/ 1003411 h 1173214"/>
              <a:gd name="connsiteX513" fmla="*/ 868976 w 1175446"/>
              <a:gd name="connsiteY513" fmla="*/ 1001623 h 1173214"/>
              <a:gd name="connsiteX514" fmla="*/ 874495 w 1175446"/>
              <a:gd name="connsiteY514" fmla="*/ 999614 h 1173214"/>
              <a:gd name="connsiteX515" fmla="*/ 888952 w 1175446"/>
              <a:gd name="connsiteY515" fmla="*/ 989872 h 1173214"/>
              <a:gd name="connsiteX516" fmla="*/ 897263 w 1175446"/>
              <a:gd name="connsiteY516" fmla="*/ 983978 h 1173214"/>
              <a:gd name="connsiteX517" fmla="*/ 905535 w 1175446"/>
              <a:gd name="connsiteY517" fmla="*/ 977548 h 1173214"/>
              <a:gd name="connsiteX518" fmla="*/ 914181 w 1175446"/>
              <a:gd name="connsiteY518" fmla="*/ 972358 h 1173214"/>
              <a:gd name="connsiteX519" fmla="*/ 849445 w 1175446"/>
              <a:gd name="connsiteY519" fmla="*/ 969668 h 1173214"/>
              <a:gd name="connsiteX520" fmla="*/ 834297 w 1175446"/>
              <a:gd name="connsiteY520" fmla="*/ 980212 h 1173214"/>
              <a:gd name="connsiteX521" fmla="*/ 834259 w 1175446"/>
              <a:gd name="connsiteY521" fmla="*/ 980108 h 1173214"/>
              <a:gd name="connsiteX522" fmla="*/ 849445 w 1175446"/>
              <a:gd name="connsiteY522" fmla="*/ 969668 h 1173214"/>
              <a:gd name="connsiteX523" fmla="*/ 248836 w 1175446"/>
              <a:gd name="connsiteY523" fmla="*/ 968920 h 1173214"/>
              <a:gd name="connsiteX524" fmla="*/ 249732 w 1175446"/>
              <a:gd name="connsiteY524" fmla="*/ 969513 h 1173214"/>
              <a:gd name="connsiteX525" fmla="*/ 257734 w 1175446"/>
              <a:gd name="connsiteY525" fmla="*/ 975887 h 1173214"/>
              <a:gd name="connsiteX526" fmla="*/ 246896 w 1175446"/>
              <a:gd name="connsiteY526" fmla="*/ 967633 h 1173214"/>
              <a:gd name="connsiteX527" fmla="*/ 247441 w 1175446"/>
              <a:gd name="connsiteY527" fmla="*/ 967826 h 1173214"/>
              <a:gd name="connsiteX528" fmla="*/ 248836 w 1175446"/>
              <a:gd name="connsiteY528" fmla="*/ 968919 h 1173214"/>
              <a:gd name="connsiteX529" fmla="*/ 244778 w 1175446"/>
              <a:gd name="connsiteY529" fmla="*/ 966885 h 1173214"/>
              <a:gd name="connsiteX530" fmla="*/ 245921 w 1175446"/>
              <a:gd name="connsiteY530" fmla="*/ 966988 h 1173214"/>
              <a:gd name="connsiteX531" fmla="*/ 246897 w 1175446"/>
              <a:gd name="connsiteY531" fmla="*/ 967634 h 1173214"/>
              <a:gd name="connsiteX532" fmla="*/ 244721 w 1175446"/>
              <a:gd name="connsiteY532" fmla="*/ 966880 h 1173214"/>
              <a:gd name="connsiteX533" fmla="*/ 244732 w 1175446"/>
              <a:gd name="connsiteY533" fmla="*/ 966881 h 1173214"/>
              <a:gd name="connsiteX534" fmla="*/ 244554 w 1175446"/>
              <a:gd name="connsiteY534" fmla="*/ 967755 h 1173214"/>
              <a:gd name="connsiteX535" fmla="*/ 244721 w 1175446"/>
              <a:gd name="connsiteY535" fmla="*/ 966880 h 1173214"/>
              <a:gd name="connsiteX536" fmla="*/ 1055154 w 1175446"/>
              <a:gd name="connsiteY536" fmla="*/ 965062 h 1173214"/>
              <a:gd name="connsiteX537" fmla="*/ 1048288 w 1175446"/>
              <a:gd name="connsiteY537" fmla="*/ 973776 h 1173214"/>
              <a:gd name="connsiteX538" fmla="*/ 1048281 w 1175446"/>
              <a:gd name="connsiteY538" fmla="*/ 973794 h 1173214"/>
              <a:gd name="connsiteX539" fmla="*/ 1048250 w 1175446"/>
              <a:gd name="connsiteY539" fmla="*/ 973834 h 1173214"/>
              <a:gd name="connsiteX540" fmla="*/ 1047419 w 1175446"/>
              <a:gd name="connsiteY540" fmla="*/ 976209 h 1173214"/>
              <a:gd name="connsiteX541" fmla="*/ 1047488 w 1175446"/>
              <a:gd name="connsiteY541" fmla="*/ 976015 h 1173214"/>
              <a:gd name="connsiteX542" fmla="*/ 1048251 w 1175446"/>
              <a:gd name="connsiteY542" fmla="*/ 973835 h 1173214"/>
              <a:gd name="connsiteX543" fmla="*/ 1048279 w 1175446"/>
              <a:gd name="connsiteY543" fmla="*/ 973798 h 1173214"/>
              <a:gd name="connsiteX544" fmla="*/ 1048281 w 1175446"/>
              <a:gd name="connsiteY544" fmla="*/ 973794 h 1173214"/>
              <a:gd name="connsiteX545" fmla="*/ 1048283 w 1175446"/>
              <a:gd name="connsiteY545" fmla="*/ 973791 h 1173214"/>
              <a:gd name="connsiteX546" fmla="*/ 1048289 w 1175446"/>
              <a:gd name="connsiteY546" fmla="*/ 973776 h 1173214"/>
              <a:gd name="connsiteX547" fmla="*/ 1054197 w 1175446"/>
              <a:gd name="connsiteY547" fmla="*/ 966277 h 1173214"/>
              <a:gd name="connsiteX548" fmla="*/ 940074 w 1175446"/>
              <a:gd name="connsiteY548" fmla="*/ 963799 h 1173214"/>
              <a:gd name="connsiteX549" fmla="*/ 926025 w 1175446"/>
              <a:gd name="connsiteY549" fmla="*/ 978226 h 1173214"/>
              <a:gd name="connsiteX550" fmla="*/ 863280 w 1175446"/>
              <a:gd name="connsiteY550" fmla="*/ 1027551 h 1173214"/>
              <a:gd name="connsiteX551" fmla="*/ 841862 w 1175446"/>
              <a:gd name="connsiteY551" fmla="*/ 1039984 h 1173214"/>
              <a:gd name="connsiteX552" fmla="*/ 819768 w 1175446"/>
              <a:gd name="connsiteY552" fmla="*/ 1051209 h 1173214"/>
              <a:gd name="connsiteX553" fmla="*/ 815511 w 1175446"/>
              <a:gd name="connsiteY553" fmla="*/ 1051932 h 1173214"/>
              <a:gd name="connsiteX554" fmla="*/ 799489 w 1175446"/>
              <a:gd name="connsiteY554" fmla="*/ 1058668 h 1173214"/>
              <a:gd name="connsiteX555" fmla="*/ 791578 w 1175446"/>
              <a:gd name="connsiteY555" fmla="*/ 1062098 h 1173214"/>
              <a:gd name="connsiteX556" fmla="*/ 785261 w 1175446"/>
              <a:gd name="connsiteY556" fmla="*/ 1064397 h 1173214"/>
              <a:gd name="connsiteX557" fmla="*/ 778783 w 1175446"/>
              <a:gd name="connsiteY557" fmla="*/ 1065929 h 1173214"/>
              <a:gd name="connsiteX558" fmla="*/ 756257 w 1175446"/>
              <a:gd name="connsiteY558" fmla="*/ 1075425 h 1173214"/>
              <a:gd name="connsiteX559" fmla="*/ 739845 w 1175446"/>
              <a:gd name="connsiteY559" fmla="*/ 1079040 h 1173214"/>
              <a:gd name="connsiteX560" fmla="*/ 734306 w 1175446"/>
              <a:gd name="connsiteY560" fmla="*/ 1079100 h 1173214"/>
              <a:gd name="connsiteX561" fmla="*/ 736645 w 1175446"/>
              <a:gd name="connsiteY561" fmla="*/ 1077918 h 1173214"/>
              <a:gd name="connsiteX562" fmla="*/ 737143 w 1175446"/>
              <a:gd name="connsiteY562" fmla="*/ 1077666 h 1173214"/>
              <a:gd name="connsiteX563" fmla="*/ 737226 w 1175446"/>
              <a:gd name="connsiteY563" fmla="*/ 1077243 h 1173214"/>
              <a:gd name="connsiteX564" fmla="*/ 745770 w 1175446"/>
              <a:gd name="connsiteY564" fmla="*/ 1074369 h 1173214"/>
              <a:gd name="connsiteX565" fmla="*/ 754142 w 1175446"/>
              <a:gd name="connsiteY565" fmla="*/ 1071322 h 1173214"/>
              <a:gd name="connsiteX566" fmla="*/ 754343 w 1175446"/>
              <a:gd name="connsiteY566" fmla="*/ 1071248 h 1173214"/>
              <a:gd name="connsiteX567" fmla="*/ 758938 w 1175446"/>
              <a:gd name="connsiteY567" fmla="*/ 1070912 h 1173214"/>
              <a:gd name="connsiteX568" fmla="*/ 775438 w 1175446"/>
              <a:gd name="connsiteY568" fmla="*/ 1065379 h 1173214"/>
              <a:gd name="connsiteX569" fmla="*/ 778978 w 1175446"/>
              <a:gd name="connsiteY569" fmla="*/ 1065387 h 1173214"/>
              <a:gd name="connsiteX570" fmla="*/ 795730 w 1175446"/>
              <a:gd name="connsiteY570" fmla="*/ 1056224 h 1173214"/>
              <a:gd name="connsiteX571" fmla="*/ 805400 w 1175446"/>
              <a:gd name="connsiteY571" fmla="*/ 1049207 h 1173214"/>
              <a:gd name="connsiteX572" fmla="*/ 827651 w 1175446"/>
              <a:gd name="connsiteY572" fmla="*/ 1034742 h 1173214"/>
              <a:gd name="connsiteX573" fmla="*/ 836078 w 1175446"/>
              <a:gd name="connsiteY573" fmla="*/ 1029710 h 1173214"/>
              <a:gd name="connsiteX574" fmla="*/ 851574 w 1175446"/>
              <a:gd name="connsiteY574" fmla="*/ 1020769 h 1173214"/>
              <a:gd name="connsiteX575" fmla="*/ 858168 w 1175446"/>
              <a:gd name="connsiteY575" fmla="*/ 1017936 h 1173214"/>
              <a:gd name="connsiteX576" fmla="*/ 866754 w 1175446"/>
              <a:gd name="connsiteY576" fmla="*/ 1013122 h 1173214"/>
              <a:gd name="connsiteX577" fmla="*/ 887966 w 1175446"/>
              <a:gd name="connsiteY577" fmla="*/ 999585 h 1173214"/>
              <a:gd name="connsiteX578" fmla="*/ 888312 w 1175446"/>
              <a:gd name="connsiteY578" fmla="*/ 999354 h 1173214"/>
              <a:gd name="connsiteX579" fmla="*/ 917385 w 1175446"/>
              <a:gd name="connsiteY579" fmla="*/ 979922 h 1173214"/>
              <a:gd name="connsiteX580" fmla="*/ 940074 w 1175446"/>
              <a:gd name="connsiteY580" fmla="*/ 963799 h 1173214"/>
              <a:gd name="connsiteX581" fmla="*/ 256075 w 1175446"/>
              <a:gd name="connsiteY581" fmla="*/ 960850 h 1173214"/>
              <a:gd name="connsiteX582" fmla="*/ 260461 w 1175446"/>
              <a:gd name="connsiteY582" fmla="*/ 963183 h 1173214"/>
              <a:gd name="connsiteX583" fmla="*/ 255970 w 1175446"/>
              <a:gd name="connsiteY583" fmla="*/ 960888 h 1173214"/>
              <a:gd name="connsiteX584" fmla="*/ 920978 w 1175446"/>
              <a:gd name="connsiteY584" fmla="*/ 959824 h 1173214"/>
              <a:gd name="connsiteX585" fmla="*/ 912974 w 1175446"/>
              <a:gd name="connsiteY585" fmla="*/ 966667 h 1173214"/>
              <a:gd name="connsiteX586" fmla="*/ 904714 w 1175446"/>
              <a:gd name="connsiteY586" fmla="*/ 973132 h 1173214"/>
              <a:gd name="connsiteX587" fmla="*/ 912939 w 1175446"/>
              <a:gd name="connsiteY587" fmla="*/ 966680 h 1173214"/>
              <a:gd name="connsiteX588" fmla="*/ 920978 w 1175446"/>
              <a:gd name="connsiteY588" fmla="*/ 959824 h 1173214"/>
              <a:gd name="connsiteX589" fmla="*/ 244761 w 1175446"/>
              <a:gd name="connsiteY589" fmla="*/ 957306 h 1173214"/>
              <a:gd name="connsiteX590" fmla="*/ 255795 w 1175446"/>
              <a:gd name="connsiteY590" fmla="*/ 966022 h 1173214"/>
              <a:gd name="connsiteX591" fmla="*/ 262054 w 1175446"/>
              <a:gd name="connsiteY591" fmla="*/ 971879 h 1173214"/>
              <a:gd name="connsiteX592" fmla="*/ 253387 w 1175446"/>
              <a:gd name="connsiteY592" fmla="*/ 965563 h 1173214"/>
              <a:gd name="connsiteX593" fmla="*/ 244761 w 1175446"/>
              <a:gd name="connsiteY593" fmla="*/ 957306 h 1173214"/>
              <a:gd name="connsiteX594" fmla="*/ 932517 w 1175446"/>
              <a:gd name="connsiteY594" fmla="*/ 955089 h 1173214"/>
              <a:gd name="connsiteX595" fmla="*/ 932529 w 1175446"/>
              <a:gd name="connsiteY595" fmla="*/ 955124 h 1173214"/>
              <a:gd name="connsiteX596" fmla="*/ 930220 w 1175446"/>
              <a:gd name="connsiteY596" fmla="*/ 957851 h 1173214"/>
              <a:gd name="connsiteX597" fmla="*/ 932495 w 1175446"/>
              <a:gd name="connsiteY597" fmla="*/ 955137 h 1173214"/>
              <a:gd name="connsiteX598" fmla="*/ 900190 w 1175446"/>
              <a:gd name="connsiteY598" fmla="*/ 950334 h 1173214"/>
              <a:gd name="connsiteX599" fmla="*/ 883974 w 1175446"/>
              <a:gd name="connsiteY599" fmla="*/ 971445 h 1173214"/>
              <a:gd name="connsiteX600" fmla="*/ 878406 w 1175446"/>
              <a:gd name="connsiteY600" fmla="*/ 975908 h 1173214"/>
              <a:gd name="connsiteX601" fmla="*/ 882564 w 1175446"/>
              <a:gd name="connsiteY601" fmla="*/ 973726 h 1173214"/>
              <a:gd name="connsiteX602" fmla="*/ 886417 w 1175446"/>
              <a:gd name="connsiteY602" fmla="*/ 971027 h 1173214"/>
              <a:gd name="connsiteX603" fmla="*/ 890796 w 1175446"/>
              <a:gd name="connsiteY603" fmla="*/ 967508 h 1173214"/>
              <a:gd name="connsiteX604" fmla="*/ 904279 w 1175446"/>
              <a:gd name="connsiteY604" fmla="*/ 957776 h 1173214"/>
              <a:gd name="connsiteX605" fmla="*/ 899744 w 1175446"/>
              <a:gd name="connsiteY605" fmla="*/ 962286 h 1173214"/>
              <a:gd name="connsiteX606" fmla="*/ 896479 w 1175446"/>
              <a:gd name="connsiteY606" fmla="*/ 968111 h 1173214"/>
              <a:gd name="connsiteX607" fmla="*/ 891217 w 1175446"/>
              <a:gd name="connsiteY607" fmla="*/ 973957 h 1173214"/>
              <a:gd name="connsiteX608" fmla="*/ 878363 w 1175446"/>
              <a:gd name="connsiteY608" fmla="*/ 984216 h 1173214"/>
              <a:gd name="connsiteX609" fmla="*/ 871264 w 1175446"/>
              <a:gd name="connsiteY609" fmla="*/ 989550 h 1173214"/>
              <a:gd name="connsiteX610" fmla="*/ 863859 w 1175446"/>
              <a:gd name="connsiteY610" fmla="*/ 994368 h 1173214"/>
              <a:gd name="connsiteX611" fmla="*/ 848982 w 1175446"/>
              <a:gd name="connsiteY611" fmla="*/ 1003712 h 1173214"/>
              <a:gd name="connsiteX612" fmla="*/ 842706 w 1175446"/>
              <a:gd name="connsiteY612" fmla="*/ 1006232 h 1173214"/>
              <a:gd name="connsiteX613" fmla="*/ 839116 w 1175446"/>
              <a:gd name="connsiteY613" fmla="*/ 1009543 h 1173214"/>
              <a:gd name="connsiteX614" fmla="*/ 829935 w 1175446"/>
              <a:gd name="connsiteY614" fmla="*/ 1018662 h 1173214"/>
              <a:gd name="connsiteX615" fmla="*/ 820766 w 1175446"/>
              <a:gd name="connsiteY615" fmla="*/ 1023492 h 1173214"/>
              <a:gd name="connsiteX616" fmla="*/ 807633 w 1175446"/>
              <a:gd name="connsiteY616" fmla="*/ 1028665 h 1173214"/>
              <a:gd name="connsiteX617" fmla="*/ 810624 w 1175446"/>
              <a:gd name="connsiteY617" fmla="*/ 1026083 h 1173214"/>
              <a:gd name="connsiteX618" fmla="*/ 802335 w 1175446"/>
              <a:gd name="connsiteY618" fmla="*/ 1029336 h 1173214"/>
              <a:gd name="connsiteX619" fmla="*/ 784462 w 1175446"/>
              <a:gd name="connsiteY619" fmla="*/ 1034230 h 1173214"/>
              <a:gd name="connsiteX620" fmla="*/ 786333 w 1175446"/>
              <a:gd name="connsiteY620" fmla="*/ 1032566 h 1173214"/>
              <a:gd name="connsiteX621" fmla="*/ 804293 w 1175446"/>
              <a:gd name="connsiteY621" fmla="*/ 1022729 h 1173214"/>
              <a:gd name="connsiteX622" fmla="*/ 813607 w 1175446"/>
              <a:gd name="connsiteY622" fmla="*/ 1016049 h 1173214"/>
              <a:gd name="connsiteX623" fmla="*/ 815421 w 1175446"/>
              <a:gd name="connsiteY623" fmla="*/ 1014748 h 1173214"/>
              <a:gd name="connsiteX624" fmla="*/ 823643 w 1175446"/>
              <a:gd name="connsiteY624" fmla="*/ 1008612 h 1173214"/>
              <a:gd name="connsiteX625" fmla="*/ 833497 w 1175446"/>
              <a:gd name="connsiteY625" fmla="*/ 1001449 h 1173214"/>
              <a:gd name="connsiteX626" fmla="*/ 842824 w 1175446"/>
              <a:gd name="connsiteY626" fmla="*/ 995972 h 1173214"/>
              <a:gd name="connsiteX627" fmla="*/ 851080 w 1175446"/>
              <a:gd name="connsiteY627" fmla="*/ 988094 h 1173214"/>
              <a:gd name="connsiteX628" fmla="*/ 859804 w 1175446"/>
              <a:gd name="connsiteY628" fmla="*/ 981499 h 1173214"/>
              <a:gd name="connsiteX629" fmla="*/ 857772 w 1175446"/>
              <a:gd name="connsiteY629" fmla="*/ 981532 h 1173214"/>
              <a:gd name="connsiteX630" fmla="*/ 869705 w 1175446"/>
              <a:gd name="connsiteY630" fmla="*/ 973062 h 1173214"/>
              <a:gd name="connsiteX631" fmla="*/ 869399 w 1175446"/>
              <a:gd name="connsiteY631" fmla="*/ 971447 h 1173214"/>
              <a:gd name="connsiteX632" fmla="*/ 869323 w 1175446"/>
              <a:gd name="connsiteY632" fmla="*/ 971040 h 1173214"/>
              <a:gd name="connsiteX633" fmla="*/ 876775 w 1175446"/>
              <a:gd name="connsiteY633" fmla="*/ 965812 h 1173214"/>
              <a:gd name="connsiteX634" fmla="*/ 883890 w 1175446"/>
              <a:gd name="connsiteY634" fmla="*/ 961061 h 1173214"/>
              <a:gd name="connsiteX635" fmla="*/ 896719 w 1175446"/>
              <a:gd name="connsiteY635" fmla="*/ 951598 h 1173214"/>
              <a:gd name="connsiteX636" fmla="*/ 897416 w 1175446"/>
              <a:gd name="connsiteY636" fmla="*/ 943682 h 1173214"/>
              <a:gd name="connsiteX637" fmla="*/ 897075 w 1175446"/>
              <a:gd name="connsiteY637" fmla="*/ 944906 h 1173214"/>
              <a:gd name="connsiteX638" fmla="*/ 886799 w 1175446"/>
              <a:gd name="connsiteY638" fmla="*/ 954147 h 1173214"/>
              <a:gd name="connsiteX639" fmla="*/ 875529 w 1175446"/>
              <a:gd name="connsiteY639" fmla="*/ 963791 h 1173214"/>
              <a:gd name="connsiteX640" fmla="*/ 865328 w 1175446"/>
              <a:gd name="connsiteY640" fmla="*/ 973124 h 1173214"/>
              <a:gd name="connsiteX641" fmla="*/ 865726 w 1175446"/>
              <a:gd name="connsiteY641" fmla="*/ 973795 h 1173214"/>
              <a:gd name="connsiteX642" fmla="*/ 865730 w 1175446"/>
              <a:gd name="connsiteY642" fmla="*/ 973802 h 1173214"/>
              <a:gd name="connsiteX643" fmla="*/ 855290 w 1175446"/>
              <a:gd name="connsiteY643" fmla="*/ 980864 h 1173214"/>
              <a:gd name="connsiteX644" fmla="*/ 845291 w 1175446"/>
              <a:gd name="connsiteY644" fmla="*/ 986979 h 1173214"/>
              <a:gd name="connsiteX645" fmla="*/ 840412 w 1175446"/>
              <a:gd name="connsiteY645" fmla="*/ 988047 h 1173214"/>
              <a:gd name="connsiteX646" fmla="*/ 851578 w 1175446"/>
              <a:gd name="connsiteY646" fmla="*/ 978874 h 1173214"/>
              <a:gd name="connsiteX647" fmla="*/ 861246 w 1175446"/>
              <a:gd name="connsiteY647" fmla="*/ 973037 h 1173214"/>
              <a:gd name="connsiteX648" fmla="*/ 863965 w 1175446"/>
              <a:gd name="connsiteY648" fmla="*/ 969925 h 1173214"/>
              <a:gd name="connsiteX649" fmla="*/ 865249 w 1175446"/>
              <a:gd name="connsiteY649" fmla="*/ 966864 h 1173214"/>
              <a:gd name="connsiteX650" fmla="*/ 883668 w 1175446"/>
              <a:gd name="connsiteY650" fmla="*/ 953322 h 1173214"/>
              <a:gd name="connsiteX651" fmla="*/ 897416 w 1175446"/>
              <a:gd name="connsiteY651" fmla="*/ 943682 h 1173214"/>
              <a:gd name="connsiteX652" fmla="*/ 212826 w 1175446"/>
              <a:gd name="connsiteY652" fmla="*/ 940736 h 1173214"/>
              <a:gd name="connsiteX653" fmla="*/ 223890 w 1175446"/>
              <a:gd name="connsiteY653" fmla="*/ 950832 h 1173214"/>
              <a:gd name="connsiteX654" fmla="*/ 234552 w 1175446"/>
              <a:gd name="connsiteY654" fmla="*/ 959605 h 1173214"/>
              <a:gd name="connsiteX655" fmla="*/ 244642 w 1175446"/>
              <a:gd name="connsiteY655" fmla="*/ 967997 h 1173214"/>
              <a:gd name="connsiteX656" fmla="*/ 257921 w 1175446"/>
              <a:gd name="connsiteY656" fmla="*/ 978884 h 1173214"/>
              <a:gd name="connsiteX657" fmla="*/ 272180 w 1175446"/>
              <a:gd name="connsiteY657" fmla="*/ 990199 h 1173214"/>
              <a:gd name="connsiteX658" fmla="*/ 278742 w 1175446"/>
              <a:gd name="connsiteY658" fmla="*/ 993863 h 1173214"/>
              <a:gd name="connsiteX659" fmla="*/ 273843 w 1175446"/>
              <a:gd name="connsiteY659" fmla="*/ 986883 h 1173214"/>
              <a:gd name="connsiteX660" fmla="*/ 275745 w 1175446"/>
              <a:gd name="connsiteY660" fmla="*/ 986819 h 1173214"/>
              <a:gd name="connsiteX661" fmla="*/ 283835 w 1175446"/>
              <a:gd name="connsiteY661" fmla="*/ 992088 h 1173214"/>
              <a:gd name="connsiteX662" fmla="*/ 283838 w 1175446"/>
              <a:gd name="connsiteY662" fmla="*/ 992091 h 1173214"/>
              <a:gd name="connsiteX663" fmla="*/ 289901 w 1175446"/>
              <a:gd name="connsiteY663" fmla="*/ 996875 h 1173214"/>
              <a:gd name="connsiteX664" fmla="*/ 295140 w 1175446"/>
              <a:gd name="connsiteY664" fmla="*/ 1000470 h 1173214"/>
              <a:gd name="connsiteX665" fmla="*/ 303299 w 1175446"/>
              <a:gd name="connsiteY665" fmla="*/ 1005714 h 1173214"/>
              <a:gd name="connsiteX666" fmla="*/ 316910 w 1175446"/>
              <a:gd name="connsiteY666" fmla="*/ 1012981 h 1173214"/>
              <a:gd name="connsiteX667" fmla="*/ 330109 w 1175446"/>
              <a:gd name="connsiteY667" fmla="*/ 1020517 h 1173214"/>
              <a:gd name="connsiteX668" fmla="*/ 342294 w 1175446"/>
              <a:gd name="connsiteY668" fmla="*/ 1026457 h 1173214"/>
              <a:gd name="connsiteX669" fmla="*/ 354958 w 1175446"/>
              <a:gd name="connsiteY669" fmla="*/ 1032522 h 1173214"/>
              <a:gd name="connsiteX670" fmla="*/ 369384 w 1175446"/>
              <a:gd name="connsiteY670" fmla="*/ 1039340 h 1173214"/>
              <a:gd name="connsiteX671" fmla="*/ 370007 w 1175446"/>
              <a:gd name="connsiteY671" fmla="*/ 1039635 h 1173214"/>
              <a:gd name="connsiteX672" fmla="*/ 377641 w 1175446"/>
              <a:gd name="connsiteY672" fmla="*/ 1043223 h 1173214"/>
              <a:gd name="connsiteX673" fmla="*/ 426362 w 1175446"/>
              <a:gd name="connsiteY673" fmla="*/ 1062824 h 1173214"/>
              <a:gd name="connsiteX674" fmla="*/ 437260 w 1175446"/>
              <a:gd name="connsiteY674" fmla="*/ 1066953 h 1173214"/>
              <a:gd name="connsiteX675" fmla="*/ 442537 w 1175446"/>
              <a:gd name="connsiteY675" fmla="*/ 1070652 h 1173214"/>
              <a:gd name="connsiteX676" fmla="*/ 442115 w 1175446"/>
              <a:gd name="connsiteY676" fmla="*/ 1072299 h 1173214"/>
              <a:gd name="connsiteX677" fmla="*/ 466329 w 1175446"/>
              <a:gd name="connsiteY677" fmla="*/ 1078891 h 1173214"/>
              <a:gd name="connsiteX678" fmla="*/ 452687 w 1175446"/>
              <a:gd name="connsiteY678" fmla="*/ 1078668 h 1173214"/>
              <a:gd name="connsiteX679" fmla="*/ 436170 w 1175446"/>
              <a:gd name="connsiteY679" fmla="*/ 1074973 h 1173214"/>
              <a:gd name="connsiteX680" fmla="*/ 416973 w 1175446"/>
              <a:gd name="connsiteY680" fmla="*/ 1069424 h 1173214"/>
              <a:gd name="connsiteX681" fmla="*/ 379459 w 1175446"/>
              <a:gd name="connsiteY681" fmla="*/ 1056316 h 1173214"/>
              <a:gd name="connsiteX682" fmla="*/ 396131 w 1175446"/>
              <a:gd name="connsiteY682" fmla="*/ 1060112 h 1173214"/>
              <a:gd name="connsiteX683" fmla="*/ 415489 w 1175446"/>
              <a:gd name="connsiteY683" fmla="*/ 1066428 h 1173214"/>
              <a:gd name="connsiteX684" fmla="*/ 430198 w 1175446"/>
              <a:gd name="connsiteY684" fmla="*/ 1069798 h 1173214"/>
              <a:gd name="connsiteX685" fmla="*/ 413002 w 1175446"/>
              <a:gd name="connsiteY685" fmla="*/ 1063049 h 1173214"/>
              <a:gd name="connsiteX686" fmla="*/ 391308 w 1175446"/>
              <a:gd name="connsiteY686" fmla="*/ 1055933 h 1173214"/>
              <a:gd name="connsiteX687" fmla="*/ 377849 w 1175446"/>
              <a:gd name="connsiteY687" fmla="*/ 1052108 h 1173214"/>
              <a:gd name="connsiteX688" fmla="*/ 370331 w 1175446"/>
              <a:gd name="connsiteY688" fmla="*/ 1049813 h 1173214"/>
              <a:gd name="connsiteX689" fmla="*/ 362138 w 1175446"/>
              <a:gd name="connsiteY689" fmla="*/ 1046744 h 1173214"/>
              <a:gd name="connsiteX690" fmla="*/ 316730 w 1175446"/>
              <a:gd name="connsiteY690" fmla="*/ 1024797 h 1173214"/>
              <a:gd name="connsiteX691" fmla="*/ 303046 w 1175446"/>
              <a:gd name="connsiteY691" fmla="*/ 1017439 h 1173214"/>
              <a:gd name="connsiteX692" fmla="*/ 294133 w 1175446"/>
              <a:gd name="connsiteY692" fmla="*/ 1012823 h 1173214"/>
              <a:gd name="connsiteX693" fmla="*/ 288673 w 1175446"/>
              <a:gd name="connsiteY693" fmla="*/ 1010133 h 1173214"/>
              <a:gd name="connsiteX694" fmla="*/ 286799 w 1175446"/>
              <a:gd name="connsiteY694" fmla="*/ 1013409 h 1173214"/>
              <a:gd name="connsiteX695" fmla="*/ 297290 w 1175446"/>
              <a:gd name="connsiteY695" fmla="*/ 1020634 h 1173214"/>
              <a:gd name="connsiteX696" fmla="*/ 306298 w 1175446"/>
              <a:gd name="connsiteY696" fmla="*/ 1026590 h 1173214"/>
              <a:gd name="connsiteX697" fmla="*/ 317941 w 1175446"/>
              <a:gd name="connsiteY697" fmla="*/ 1035360 h 1173214"/>
              <a:gd name="connsiteX698" fmla="*/ 338418 w 1175446"/>
              <a:gd name="connsiteY698" fmla="*/ 1048421 h 1173214"/>
              <a:gd name="connsiteX699" fmla="*/ 352705 w 1175446"/>
              <a:gd name="connsiteY699" fmla="*/ 1056032 h 1173214"/>
              <a:gd name="connsiteX700" fmla="*/ 365733 w 1175446"/>
              <a:gd name="connsiteY700" fmla="*/ 1062884 h 1173214"/>
              <a:gd name="connsiteX701" fmla="*/ 366119 w 1175446"/>
              <a:gd name="connsiteY701" fmla="*/ 1063226 h 1173214"/>
              <a:gd name="connsiteX702" fmla="*/ 372800 w 1175446"/>
              <a:gd name="connsiteY702" fmla="*/ 1064687 h 1173214"/>
              <a:gd name="connsiteX703" fmla="*/ 372799 w 1175446"/>
              <a:gd name="connsiteY703" fmla="*/ 1064694 h 1173214"/>
              <a:gd name="connsiteX704" fmla="*/ 366121 w 1175446"/>
              <a:gd name="connsiteY704" fmla="*/ 1063227 h 1173214"/>
              <a:gd name="connsiteX705" fmla="*/ 368690 w 1175446"/>
              <a:gd name="connsiteY705" fmla="*/ 1065501 h 1173214"/>
              <a:gd name="connsiteX706" fmla="*/ 354211 w 1175446"/>
              <a:gd name="connsiteY706" fmla="*/ 1059414 h 1173214"/>
              <a:gd name="connsiteX707" fmla="*/ 337263 w 1175446"/>
              <a:gd name="connsiteY707" fmla="*/ 1051081 h 1173214"/>
              <a:gd name="connsiteX708" fmla="*/ 323152 w 1175446"/>
              <a:gd name="connsiteY708" fmla="*/ 1040498 h 1173214"/>
              <a:gd name="connsiteX709" fmla="*/ 312320 w 1175446"/>
              <a:gd name="connsiteY709" fmla="*/ 1033201 h 1173214"/>
              <a:gd name="connsiteX710" fmla="*/ 301242 w 1175446"/>
              <a:gd name="connsiteY710" fmla="*/ 1025444 h 1173214"/>
              <a:gd name="connsiteX711" fmla="*/ 292051 w 1175446"/>
              <a:gd name="connsiteY711" fmla="*/ 1018335 h 1173214"/>
              <a:gd name="connsiteX712" fmla="*/ 286525 w 1175446"/>
              <a:gd name="connsiteY712" fmla="*/ 1013194 h 1173214"/>
              <a:gd name="connsiteX713" fmla="*/ 278761 w 1175446"/>
              <a:gd name="connsiteY713" fmla="*/ 1007414 h 1173214"/>
              <a:gd name="connsiteX714" fmla="*/ 274512 w 1175446"/>
              <a:gd name="connsiteY714" fmla="*/ 1003734 h 1173214"/>
              <a:gd name="connsiteX715" fmla="*/ 273130 w 1175446"/>
              <a:gd name="connsiteY715" fmla="*/ 1001447 h 1173214"/>
              <a:gd name="connsiteX716" fmla="*/ 278801 w 1175446"/>
              <a:gd name="connsiteY716" fmla="*/ 1003313 h 1173214"/>
              <a:gd name="connsiteX717" fmla="*/ 267400 w 1175446"/>
              <a:gd name="connsiteY717" fmla="*/ 993589 h 1173214"/>
              <a:gd name="connsiteX718" fmla="*/ 261302 w 1175446"/>
              <a:gd name="connsiteY718" fmla="*/ 988500 h 1173214"/>
              <a:gd name="connsiteX719" fmla="*/ 255097 w 1175446"/>
              <a:gd name="connsiteY719" fmla="*/ 982898 h 1173214"/>
              <a:gd name="connsiteX720" fmla="*/ 241904 w 1175446"/>
              <a:gd name="connsiteY720" fmla="*/ 971273 h 1173214"/>
              <a:gd name="connsiteX721" fmla="*/ 228171 w 1175446"/>
              <a:gd name="connsiteY721" fmla="*/ 958273 h 1173214"/>
              <a:gd name="connsiteX722" fmla="*/ 222935 w 1175446"/>
              <a:gd name="connsiteY722" fmla="*/ 953498 h 1173214"/>
              <a:gd name="connsiteX723" fmla="*/ 217831 w 1175446"/>
              <a:gd name="connsiteY723" fmla="*/ 948439 h 1173214"/>
              <a:gd name="connsiteX724" fmla="*/ 211164 w 1175446"/>
              <a:gd name="connsiteY724" fmla="*/ 940923 h 1173214"/>
              <a:gd name="connsiteX725" fmla="*/ 212826 w 1175446"/>
              <a:gd name="connsiteY725" fmla="*/ 940736 h 1173214"/>
              <a:gd name="connsiteX726" fmla="*/ 844929 w 1175446"/>
              <a:gd name="connsiteY726" fmla="*/ 939441 h 1173214"/>
              <a:gd name="connsiteX727" fmla="*/ 837931 w 1175446"/>
              <a:gd name="connsiteY727" fmla="*/ 944189 h 1173214"/>
              <a:gd name="connsiteX728" fmla="*/ 829593 w 1175446"/>
              <a:gd name="connsiteY728" fmla="*/ 950725 h 1173214"/>
              <a:gd name="connsiteX729" fmla="*/ 829593 w 1175446"/>
              <a:gd name="connsiteY729" fmla="*/ 950726 h 1173214"/>
              <a:gd name="connsiteX730" fmla="*/ 837931 w 1175446"/>
              <a:gd name="connsiteY730" fmla="*/ 944190 h 1173214"/>
              <a:gd name="connsiteX731" fmla="*/ 844929 w 1175446"/>
              <a:gd name="connsiteY731" fmla="*/ 939442 h 1173214"/>
              <a:gd name="connsiteX732" fmla="*/ 844916 w 1175446"/>
              <a:gd name="connsiteY732" fmla="*/ 939406 h 1173214"/>
              <a:gd name="connsiteX733" fmla="*/ 844916 w 1175446"/>
              <a:gd name="connsiteY733" fmla="*/ 939407 h 1173214"/>
              <a:gd name="connsiteX734" fmla="*/ 845823 w 1175446"/>
              <a:gd name="connsiteY734" fmla="*/ 939468 h 1173214"/>
              <a:gd name="connsiteX735" fmla="*/ 845824 w 1175446"/>
              <a:gd name="connsiteY735" fmla="*/ 939467 h 1173214"/>
              <a:gd name="connsiteX736" fmla="*/ 844916 w 1175446"/>
              <a:gd name="connsiteY736" fmla="*/ 939406 h 1173214"/>
              <a:gd name="connsiteX737" fmla="*/ 1012788 w 1175446"/>
              <a:gd name="connsiteY737" fmla="*/ 938944 h 1173214"/>
              <a:gd name="connsiteX738" fmla="*/ 1013134 w 1175446"/>
              <a:gd name="connsiteY738" fmla="*/ 941131 h 1173214"/>
              <a:gd name="connsiteX739" fmla="*/ 1011925 w 1175446"/>
              <a:gd name="connsiteY739" fmla="*/ 941324 h 1173214"/>
              <a:gd name="connsiteX740" fmla="*/ 1012788 w 1175446"/>
              <a:gd name="connsiteY740" fmla="*/ 938944 h 1173214"/>
              <a:gd name="connsiteX741" fmla="*/ 1020278 w 1175446"/>
              <a:gd name="connsiteY741" fmla="*/ 935118 h 1173214"/>
              <a:gd name="connsiteX742" fmla="*/ 1013187 w 1175446"/>
              <a:gd name="connsiteY742" fmla="*/ 941123 h 1173214"/>
              <a:gd name="connsiteX743" fmla="*/ 1013150 w 1175446"/>
              <a:gd name="connsiteY743" fmla="*/ 941129 h 1173214"/>
              <a:gd name="connsiteX744" fmla="*/ 212073 w 1175446"/>
              <a:gd name="connsiteY744" fmla="*/ 930366 h 1173214"/>
              <a:gd name="connsiteX745" fmla="*/ 213242 w 1175446"/>
              <a:gd name="connsiteY745" fmla="*/ 930540 h 1173214"/>
              <a:gd name="connsiteX746" fmla="*/ 236261 w 1175446"/>
              <a:gd name="connsiteY746" fmla="*/ 952422 h 1173214"/>
              <a:gd name="connsiteX747" fmla="*/ 213254 w 1175446"/>
              <a:gd name="connsiteY747" fmla="*/ 930575 h 1173214"/>
              <a:gd name="connsiteX748" fmla="*/ 212081 w 1175446"/>
              <a:gd name="connsiteY748" fmla="*/ 930384 h 1173214"/>
              <a:gd name="connsiteX749" fmla="*/ 212659 w 1175446"/>
              <a:gd name="connsiteY749" fmla="*/ 931852 h 1173214"/>
              <a:gd name="connsiteX750" fmla="*/ 212080 w 1175446"/>
              <a:gd name="connsiteY750" fmla="*/ 930384 h 1173214"/>
              <a:gd name="connsiteX751" fmla="*/ 212080 w 1175446"/>
              <a:gd name="connsiteY751" fmla="*/ 930384 h 1173214"/>
              <a:gd name="connsiteX752" fmla="*/ 213460 w 1175446"/>
              <a:gd name="connsiteY752" fmla="*/ 928804 h 1173214"/>
              <a:gd name="connsiteX753" fmla="*/ 213526 w 1175446"/>
              <a:gd name="connsiteY753" fmla="*/ 928850 h 1173214"/>
              <a:gd name="connsiteX754" fmla="*/ 213137 w 1175446"/>
              <a:gd name="connsiteY754" fmla="*/ 929712 h 1173214"/>
              <a:gd name="connsiteX755" fmla="*/ 213460 w 1175446"/>
              <a:gd name="connsiteY755" fmla="*/ 928804 h 1173214"/>
              <a:gd name="connsiteX756" fmla="*/ 213565 w 1175446"/>
              <a:gd name="connsiteY756" fmla="*/ 928767 h 1173214"/>
              <a:gd name="connsiteX757" fmla="*/ 217870 w 1175446"/>
              <a:gd name="connsiteY757" fmla="*/ 931918 h 1173214"/>
              <a:gd name="connsiteX758" fmla="*/ 213527 w 1175446"/>
              <a:gd name="connsiteY758" fmla="*/ 928851 h 1173214"/>
              <a:gd name="connsiteX759" fmla="*/ 157293 w 1175446"/>
              <a:gd name="connsiteY759" fmla="*/ 925474 h 1173214"/>
              <a:gd name="connsiteX760" fmla="*/ 157312 w 1175446"/>
              <a:gd name="connsiteY760" fmla="*/ 925505 h 1173214"/>
              <a:gd name="connsiteX761" fmla="*/ 157278 w 1175446"/>
              <a:gd name="connsiteY761" fmla="*/ 926465 h 1173214"/>
              <a:gd name="connsiteX762" fmla="*/ 965873 w 1175446"/>
              <a:gd name="connsiteY762" fmla="*/ 921712 h 1173214"/>
              <a:gd name="connsiteX763" fmla="*/ 958143 w 1175446"/>
              <a:gd name="connsiteY763" fmla="*/ 930499 h 1173214"/>
              <a:gd name="connsiteX764" fmla="*/ 949691 w 1175446"/>
              <a:gd name="connsiteY764" fmla="*/ 938920 h 1173214"/>
              <a:gd name="connsiteX765" fmla="*/ 940870 w 1175446"/>
              <a:gd name="connsiteY765" fmla="*/ 947082 h 1173214"/>
              <a:gd name="connsiteX766" fmla="*/ 932588 w 1175446"/>
              <a:gd name="connsiteY766" fmla="*/ 955323 h 1173214"/>
              <a:gd name="connsiteX767" fmla="*/ 941668 w 1175446"/>
              <a:gd name="connsiteY767" fmla="*/ 944630 h 1173214"/>
              <a:gd name="connsiteX768" fmla="*/ 948614 w 1175446"/>
              <a:gd name="connsiteY768" fmla="*/ 936718 h 1173214"/>
              <a:gd name="connsiteX769" fmla="*/ 935591 w 1175446"/>
              <a:gd name="connsiteY769" fmla="*/ 949318 h 1173214"/>
              <a:gd name="connsiteX770" fmla="*/ 916244 w 1175446"/>
              <a:gd name="connsiteY770" fmla="*/ 965712 h 1173214"/>
              <a:gd name="connsiteX771" fmla="*/ 921020 w 1175446"/>
              <a:gd name="connsiteY771" fmla="*/ 960044 h 1173214"/>
              <a:gd name="connsiteX772" fmla="*/ 933464 w 1175446"/>
              <a:gd name="connsiteY772" fmla="*/ 948874 h 1173214"/>
              <a:gd name="connsiteX773" fmla="*/ 950375 w 1175446"/>
              <a:gd name="connsiteY773" fmla="*/ 933562 h 1173214"/>
              <a:gd name="connsiteX774" fmla="*/ 960379 w 1175446"/>
              <a:gd name="connsiteY774" fmla="*/ 925087 h 1173214"/>
              <a:gd name="connsiteX775" fmla="*/ 154453 w 1175446"/>
              <a:gd name="connsiteY775" fmla="*/ 920969 h 1173214"/>
              <a:gd name="connsiteX776" fmla="*/ 157293 w 1175446"/>
              <a:gd name="connsiteY776" fmla="*/ 925452 h 1173214"/>
              <a:gd name="connsiteX777" fmla="*/ 157293 w 1175446"/>
              <a:gd name="connsiteY777" fmla="*/ 925473 h 1173214"/>
              <a:gd name="connsiteX778" fmla="*/ 172093 w 1175446"/>
              <a:gd name="connsiteY778" fmla="*/ 916083 h 1173214"/>
              <a:gd name="connsiteX779" fmla="*/ 186876 w 1175446"/>
              <a:gd name="connsiteY779" fmla="*/ 930851 h 1173214"/>
              <a:gd name="connsiteX780" fmla="*/ 196459 w 1175446"/>
              <a:gd name="connsiteY780" fmla="*/ 941274 h 1173214"/>
              <a:gd name="connsiteX781" fmla="*/ 196874 w 1175446"/>
              <a:gd name="connsiteY781" fmla="*/ 941724 h 1173214"/>
              <a:gd name="connsiteX782" fmla="*/ 196459 w 1175446"/>
              <a:gd name="connsiteY782" fmla="*/ 941275 h 1173214"/>
              <a:gd name="connsiteX783" fmla="*/ 186883 w 1175446"/>
              <a:gd name="connsiteY783" fmla="*/ 930871 h 1173214"/>
              <a:gd name="connsiteX784" fmla="*/ 172093 w 1175446"/>
              <a:gd name="connsiteY784" fmla="*/ 916083 h 1173214"/>
              <a:gd name="connsiteX785" fmla="*/ 1112194 w 1175446"/>
              <a:gd name="connsiteY785" fmla="*/ 899305 h 1173214"/>
              <a:gd name="connsiteX786" fmla="*/ 1107594 w 1175446"/>
              <a:gd name="connsiteY786" fmla="*/ 904594 h 1173214"/>
              <a:gd name="connsiteX787" fmla="*/ 1107563 w 1175446"/>
              <a:gd name="connsiteY787" fmla="*/ 904645 h 1173214"/>
              <a:gd name="connsiteX788" fmla="*/ 1107537 w 1175446"/>
              <a:gd name="connsiteY788" fmla="*/ 904654 h 1173214"/>
              <a:gd name="connsiteX789" fmla="*/ 1102187 w 1175446"/>
              <a:gd name="connsiteY789" fmla="*/ 913282 h 1173214"/>
              <a:gd name="connsiteX790" fmla="*/ 1102351 w 1175446"/>
              <a:gd name="connsiteY790" fmla="*/ 913019 h 1173214"/>
              <a:gd name="connsiteX791" fmla="*/ 1107537 w 1175446"/>
              <a:gd name="connsiteY791" fmla="*/ 904655 h 1173214"/>
              <a:gd name="connsiteX792" fmla="*/ 1107562 w 1175446"/>
              <a:gd name="connsiteY792" fmla="*/ 904646 h 1173214"/>
              <a:gd name="connsiteX793" fmla="*/ 1107563 w 1175446"/>
              <a:gd name="connsiteY793" fmla="*/ 904645 h 1173214"/>
              <a:gd name="connsiteX794" fmla="*/ 1107564 w 1175446"/>
              <a:gd name="connsiteY794" fmla="*/ 904644 h 1173214"/>
              <a:gd name="connsiteX795" fmla="*/ 1107595 w 1175446"/>
              <a:gd name="connsiteY795" fmla="*/ 904594 h 1173214"/>
              <a:gd name="connsiteX796" fmla="*/ 1112089 w 1175446"/>
              <a:gd name="connsiteY796" fmla="*/ 899427 h 1173214"/>
              <a:gd name="connsiteX797" fmla="*/ 1038387 w 1175446"/>
              <a:gd name="connsiteY797" fmla="*/ 896420 h 1173214"/>
              <a:gd name="connsiteX798" fmla="*/ 1036999 w 1175446"/>
              <a:gd name="connsiteY798" fmla="*/ 898731 h 1173214"/>
              <a:gd name="connsiteX799" fmla="*/ 1036932 w 1175446"/>
              <a:gd name="connsiteY799" fmla="*/ 898796 h 1173214"/>
              <a:gd name="connsiteX800" fmla="*/ 1038387 w 1175446"/>
              <a:gd name="connsiteY800" fmla="*/ 896420 h 1173214"/>
              <a:gd name="connsiteX801" fmla="*/ 979553 w 1175446"/>
              <a:gd name="connsiteY801" fmla="*/ 894466 h 1173214"/>
              <a:gd name="connsiteX802" fmla="*/ 964536 w 1175446"/>
              <a:gd name="connsiteY802" fmla="*/ 912389 h 1173214"/>
              <a:gd name="connsiteX803" fmla="*/ 964501 w 1175446"/>
              <a:gd name="connsiteY803" fmla="*/ 912402 h 1173214"/>
              <a:gd name="connsiteX804" fmla="*/ 1095038 w 1175446"/>
              <a:gd name="connsiteY804" fmla="*/ 893302 h 1173214"/>
              <a:gd name="connsiteX805" fmla="*/ 1093189 w 1175446"/>
              <a:gd name="connsiteY805" fmla="*/ 895257 h 1173214"/>
              <a:gd name="connsiteX806" fmla="*/ 1093196 w 1175446"/>
              <a:gd name="connsiteY806" fmla="*/ 895274 h 1173214"/>
              <a:gd name="connsiteX807" fmla="*/ 1093111 w 1175446"/>
              <a:gd name="connsiteY807" fmla="*/ 895365 h 1173214"/>
              <a:gd name="connsiteX808" fmla="*/ 1084527 w 1175446"/>
              <a:gd name="connsiteY808" fmla="*/ 909256 h 1173214"/>
              <a:gd name="connsiteX809" fmla="*/ 1084586 w 1175446"/>
              <a:gd name="connsiteY809" fmla="*/ 909162 h 1173214"/>
              <a:gd name="connsiteX810" fmla="*/ 1093112 w 1175446"/>
              <a:gd name="connsiteY810" fmla="*/ 895365 h 1173214"/>
              <a:gd name="connsiteX811" fmla="*/ 1093196 w 1175446"/>
              <a:gd name="connsiteY811" fmla="*/ 895275 h 1173214"/>
              <a:gd name="connsiteX812" fmla="*/ 1093196 w 1175446"/>
              <a:gd name="connsiteY812" fmla="*/ 895274 h 1173214"/>
              <a:gd name="connsiteX813" fmla="*/ 1093197 w 1175446"/>
              <a:gd name="connsiteY813" fmla="*/ 895273 h 1173214"/>
              <a:gd name="connsiteX814" fmla="*/ 1093190 w 1175446"/>
              <a:gd name="connsiteY814" fmla="*/ 895257 h 1173214"/>
              <a:gd name="connsiteX815" fmla="*/ 1095036 w 1175446"/>
              <a:gd name="connsiteY815" fmla="*/ 893305 h 1173214"/>
              <a:gd name="connsiteX816" fmla="*/ 186719 w 1175446"/>
              <a:gd name="connsiteY816" fmla="*/ 890839 h 1173214"/>
              <a:gd name="connsiteX817" fmla="*/ 190860 w 1175446"/>
              <a:gd name="connsiteY817" fmla="*/ 893022 h 1173214"/>
              <a:gd name="connsiteX818" fmla="*/ 203037 w 1175446"/>
              <a:gd name="connsiteY818" fmla="*/ 907256 h 1173214"/>
              <a:gd name="connsiteX819" fmla="*/ 214031 w 1175446"/>
              <a:gd name="connsiteY819" fmla="*/ 918345 h 1173214"/>
              <a:gd name="connsiteX820" fmla="*/ 224832 w 1175446"/>
              <a:gd name="connsiteY820" fmla="*/ 929662 h 1173214"/>
              <a:gd name="connsiteX821" fmla="*/ 235059 w 1175446"/>
              <a:gd name="connsiteY821" fmla="*/ 940480 h 1173214"/>
              <a:gd name="connsiteX822" fmla="*/ 245446 w 1175446"/>
              <a:gd name="connsiteY822" fmla="*/ 950768 h 1173214"/>
              <a:gd name="connsiteX823" fmla="*/ 255969 w 1175446"/>
              <a:gd name="connsiteY823" fmla="*/ 960889 h 1173214"/>
              <a:gd name="connsiteX824" fmla="*/ 255900 w 1175446"/>
              <a:gd name="connsiteY824" fmla="*/ 960914 h 1173214"/>
              <a:gd name="connsiteX825" fmla="*/ 256178 w 1175446"/>
              <a:gd name="connsiteY825" fmla="*/ 962542 h 1173214"/>
              <a:gd name="connsiteX826" fmla="*/ 265763 w 1175446"/>
              <a:gd name="connsiteY826" fmla="*/ 970843 h 1173214"/>
              <a:gd name="connsiteX827" fmla="*/ 253688 w 1175446"/>
              <a:gd name="connsiteY827" fmla="*/ 962505 h 1173214"/>
              <a:gd name="connsiteX828" fmla="*/ 237377 w 1175446"/>
              <a:gd name="connsiteY828" fmla="*/ 948793 h 1173214"/>
              <a:gd name="connsiteX829" fmla="*/ 232523 w 1175446"/>
              <a:gd name="connsiteY829" fmla="*/ 944743 h 1173214"/>
              <a:gd name="connsiteX830" fmla="*/ 229385 w 1175446"/>
              <a:gd name="connsiteY830" fmla="*/ 941955 h 1173214"/>
              <a:gd name="connsiteX831" fmla="*/ 229739 w 1175446"/>
              <a:gd name="connsiteY831" fmla="*/ 942927 h 1173214"/>
              <a:gd name="connsiteX832" fmla="*/ 236039 w 1175446"/>
              <a:gd name="connsiteY832" fmla="*/ 949437 h 1173214"/>
              <a:gd name="connsiteX833" fmla="*/ 217871 w 1175446"/>
              <a:gd name="connsiteY833" fmla="*/ 931920 h 1173214"/>
              <a:gd name="connsiteX834" fmla="*/ 217870 w 1175446"/>
              <a:gd name="connsiteY834" fmla="*/ 931918 h 1173214"/>
              <a:gd name="connsiteX835" fmla="*/ 214620 w 1175446"/>
              <a:gd name="connsiteY835" fmla="*/ 927091 h 1173214"/>
              <a:gd name="connsiteX836" fmla="*/ 201160 w 1175446"/>
              <a:gd name="connsiteY836" fmla="*/ 911712 h 1173214"/>
              <a:gd name="connsiteX837" fmla="*/ 194671 w 1175446"/>
              <a:gd name="connsiteY837" fmla="*/ 903817 h 1173214"/>
              <a:gd name="connsiteX838" fmla="*/ 188329 w 1175446"/>
              <a:gd name="connsiteY838" fmla="*/ 895789 h 1173214"/>
              <a:gd name="connsiteX839" fmla="*/ 186719 w 1175446"/>
              <a:gd name="connsiteY839" fmla="*/ 890839 h 1173214"/>
              <a:gd name="connsiteX840" fmla="*/ 1109200 w 1175446"/>
              <a:gd name="connsiteY840" fmla="*/ 890648 h 1173214"/>
              <a:gd name="connsiteX841" fmla="*/ 1092941 w 1175446"/>
              <a:gd name="connsiteY841" fmla="*/ 912286 h 1173214"/>
              <a:gd name="connsiteX842" fmla="*/ 1093612 w 1175446"/>
              <a:gd name="connsiteY842" fmla="*/ 911313 h 1173214"/>
              <a:gd name="connsiteX843" fmla="*/ 1105079 w 1175446"/>
              <a:gd name="connsiteY843" fmla="*/ 894658 h 1173214"/>
              <a:gd name="connsiteX844" fmla="*/ 1109056 w 1175446"/>
              <a:gd name="connsiteY844" fmla="*/ 890789 h 1173214"/>
              <a:gd name="connsiteX845" fmla="*/ 1046514 w 1175446"/>
              <a:gd name="connsiteY845" fmla="*/ 889375 h 1173214"/>
              <a:gd name="connsiteX846" fmla="*/ 1036967 w 1175446"/>
              <a:gd name="connsiteY846" fmla="*/ 898784 h 1173214"/>
              <a:gd name="connsiteX847" fmla="*/ 1036999 w 1175446"/>
              <a:gd name="connsiteY847" fmla="*/ 898732 h 1173214"/>
              <a:gd name="connsiteX848" fmla="*/ 1112484 w 1175446"/>
              <a:gd name="connsiteY848" fmla="*/ 887252 h 1173214"/>
              <a:gd name="connsiteX849" fmla="*/ 1110658 w 1175446"/>
              <a:gd name="connsiteY849" fmla="*/ 890118 h 1173214"/>
              <a:gd name="connsiteX850" fmla="*/ 1110659 w 1175446"/>
              <a:gd name="connsiteY850" fmla="*/ 890117 h 1173214"/>
              <a:gd name="connsiteX851" fmla="*/ 1112484 w 1175446"/>
              <a:gd name="connsiteY851" fmla="*/ 887253 h 1173214"/>
              <a:gd name="connsiteX852" fmla="*/ 1122626 w 1175446"/>
              <a:gd name="connsiteY852" fmla="*/ 882932 h 1173214"/>
              <a:gd name="connsiteX853" fmla="*/ 1119036 w 1175446"/>
              <a:gd name="connsiteY853" fmla="*/ 889269 h 1173214"/>
              <a:gd name="connsiteX854" fmla="*/ 1118377 w 1175446"/>
              <a:gd name="connsiteY854" fmla="*/ 890373 h 1173214"/>
              <a:gd name="connsiteX855" fmla="*/ 1118409 w 1175446"/>
              <a:gd name="connsiteY855" fmla="*/ 890321 h 1173214"/>
              <a:gd name="connsiteX856" fmla="*/ 1119037 w 1175446"/>
              <a:gd name="connsiteY856" fmla="*/ 889270 h 1173214"/>
              <a:gd name="connsiteX857" fmla="*/ 1122452 w 1175446"/>
              <a:gd name="connsiteY857" fmla="*/ 883241 h 1173214"/>
              <a:gd name="connsiteX858" fmla="*/ 965387 w 1175446"/>
              <a:gd name="connsiteY858" fmla="*/ 882905 h 1173214"/>
              <a:gd name="connsiteX859" fmla="*/ 960416 w 1175446"/>
              <a:gd name="connsiteY859" fmla="*/ 890845 h 1173214"/>
              <a:gd name="connsiteX860" fmla="*/ 965387 w 1175446"/>
              <a:gd name="connsiteY860" fmla="*/ 882905 h 1173214"/>
              <a:gd name="connsiteX861" fmla="*/ 965239 w 1175446"/>
              <a:gd name="connsiteY861" fmla="*/ 882896 h 1173214"/>
              <a:gd name="connsiteX862" fmla="*/ 961170 w 1175446"/>
              <a:gd name="connsiteY862" fmla="*/ 887049 h 1173214"/>
              <a:gd name="connsiteX863" fmla="*/ 956551 w 1175446"/>
              <a:gd name="connsiteY863" fmla="*/ 892503 h 1173214"/>
              <a:gd name="connsiteX864" fmla="*/ 961157 w 1175446"/>
              <a:gd name="connsiteY864" fmla="*/ 887015 h 1173214"/>
              <a:gd name="connsiteX865" fmla="*/ 1046378 w 1175446"/>
              <a:gd name="connsiteY865" fmla="*/ 880958 h 1173214"/>
              <a:gd name="connsiteX866" fmla="*/ 1046986 w 1175446"/>
              <a:gd name="connsiteY866" fmla="*/ 881341 h 1173214"/>
              <a:gd name="connsiteX867" fmla="*/ 1047068 w 1175446"/>
              <a:gd name="connsiteY867" fmla="*/ 881392 h 1173214"/>
              <a:gd name="connsiteX868" fmla="*/ 1046985 w 1175446"/>
              <a:gd name="connsiteY868" fmla="*/ 881343 h 1173214"/>
              <a:gd name="connsiteX869" fmla="*/ 1046367 w 1175446"/>
              <a:gd name="connsiteY869" fmla="*/ 880979 h 1173214"/>
              <a:gd name="connsiteX870" fmla="*/ 177591 w 1175446"/>
              <a:gd name="connsiteY870" fmla="*/ 880756 h 1173214"/>
              <a:gd name="connsiteX871" fmla="*/ 180085 w 1175446"/>
              <a:gd name="connsiteY871" fmla="*/ 882801 h 1173214"/>
              <a:gd name="connsiteX872" fmla="*/ 180864 w 1175446"/>
              <a:gd name="connsiteY872" fmla="*/ 883449 h 1173214"/>
              <a:gd name="connsiteX873" fmla="*/ 1047546 w 1175446"/>
              <a:gd name="connsiteY873" fmla="*/ 875362 h 1173214"/>
              <a:gd name="connsiteX874" fmla="*/ 1048769 w 1175446"/>
              <a:gd name="connsiteY874" fmla="*/ 875374 h 1173214"/>
              <a:gd name="connsiteX875" fmla="*/ 1048452 w 1175446"/>
              <a:gd name="connsiteY875" fmla="*/ 876818 h 1173214"/>
              <a:gd name="connsiteX876" fmla="*/ 1046378 w 1175446"/>
              <a:gd name="connsiteY876" fmla="*/ 880958 h 1173214"/>
              <a:gd name="connsiteX877" fmla="*/ 1046355 w 1175446"/>
              <a:gd name="connsiteY877" fmla="*/ 880944 h 1173214"/>
              <a:gd name="connsiteX878" fmla="*/ 1047546 w 1175446"/>
              <a:gd name="connsiteY878" fmla="*/ 875362 h 1173214"/>
              <a:gd name="connsiteX879" fmla="*/ 954634 w 1175446"/>
              <a:gd name="connsiteY879" fmla="*/ 874205 h 1173214"/>
              <a:gd name="connsiteX880" fmla="*/ 940210 w 1175446"/>
              <a:gd name="connsiteY880" fmla="*/ 890734 h 1173214"/>
              <a:gd name="connsiteX881" fmla="*/ 927483 w 1175446"/>
              <a:gd name="connsiteY881" fmla="*/ 903500 h 1173214"/>
              <a:gd name="connsiteX882" fmla="*/ 940106 w 1175446"/>
              <a:gd name="connsiteY882" fmla="*/ 890771 h 1173214"/>
              <a:gd name="connsiteX883" fmla="*/ 91494 w 1175446"/>
              <a:gd name="connsiteY883" fmla="*/ 868368 h 1173214"/>
              <a:gd name="connsiteX884" fmla="*/ 91506 w 1175446"/>
              <a:gd name="connsiteY884" fmla="*/ 868403 h 1173214"/>
              <a:gd name="connsiteX885" fmla="*/ 98773 w 1175446"/>
              <a:gd name="connsiteY885" fmla="*/ 879512 h 1173214"/>
              <a:gd name="connsiteX886" fmla="*/ 98106 w 1175446"/>
              <a:gd name="connsiteY886" fmla="*/ 878491 h 1173214"/>
              <a:gd name="connsiteX887" fmla="*/ 91507 w 1175446"/>
              <a:gd name="connsiteY887" fmla="*/ 868403 h 1173214"/>
              <a:gd name="connsiteX888" fmla="*/ 91496 w 1175446"/>
              <a:gd name="connsiteY888" fmla="*/ 868371 h 1173214"/>
              <a:gd name="connsiteX889" fmla="*/ 1130673 w 1175446"/>
              <a:gd name="connsiteY889" fmla="*/ 868214 h 1173214"/>
              <a:gd name="connsiteX890" fmla="*/ 1132273 w 1175446"/>
              <a:gd name="connsiteY890" fmla="*/ 868614 h 1173214"/>
              <a:gd name="connsiteX891" fmla="*/ 1132273 w 1175446"/>
              <a:gd name="connsiteY891" fmla="*/ 868614 h 1173214"/>
              <a:gd name="connsiteX892" fmla="*/ 1130692 w 1175446"/>
              <a:gd name="connsiteY892" fmla="*/ 868218 h 1173214"/>
              <a:gd name="connsiteX893" fmla="*/ 212702 w 1175446"/>
              <a:gd name="connsiteY893" fmla="*/ 867386 h 1173214"/>
              <a:gd name="connsiteX894" fmla="*/ 218192 w 1175446"/>
              <a:gd name="connsiteY894" fmla="*/ 871563 h 1173214"/>
              <a:gd name="connsiteX895" fmla="*/ 230309 w 1175446"/>
              <a:gd name="connsiteY895" fmla="*/ 884554 h 1173214"/>
              <a:gd name="connsiteX896" fmla="*/ 218230 w 1175446"/>
              <a:gd name="connsiteY896" fmla="*/ 871667 h 1173214"/>
              <a:gd name="connsiteX897" fmla="*/ 212702 w 1175446"/>
              <a:gd name="connsiteY897" fmla="*/ 867386 h 1173214"/>
              <a:gd name="connsiteX898" fmla="*/ 132730 w 1175446"/>
              <a:gd name="connsiteY898" fmla="*/ 866038 h 1173214"/>
              <a:gd name="connsiteX899" fmla="*/ 142888 w 1175446"/>
              <a:gd name="connsiteY899" fmla="*/ 881636 h 1173214"/>
              <a:gd name="connsiteX900" fmla="*/ 151210 w 1175446"/>
              <a:gd name="connsiteY900" fmla="*/ 894995 h 1173214"/>
              <a:gd name="connsiteX901" fmla="*/ 142784 w 1175446"/>
              <a:gd name="connsiteY901" fmla="*/ 881674 h 1173214"/>
              <a:gd name="connsiteX902" fmla="*/ 168912 w 1175446"/>
              <a:gd name="connsiteY902" fmla="*/ 865012 h 1173214"/>
              <a:gd name="connsiteX903" fmla="*/ 178021 w 1175446"/>
              <a:gd name="connsiteY903" fmla="*/ 878227 h 1173214"/>
              <a:gd name="connsiteX904" fmla="*/ 180868 w 1175446"/>
              <a:gd name="connsiteY904" fmla="*/ 883453 h 1173214"/>
              <a:gd name="connsiteX905" fmla="*/ 180940 w 1175446"/>
              <a:gd name="connsiteY905" fmla="*/ 883585 h 1173214"/>
              <a:gd name="connsiteX906" fmla="*/ 180865 w 1175446"/>
              <a:gd name="connsiteY906" fmla="*/ 883451 h 1173214"/>
              <a:gd name="connsiteX907" fmla="*/ 180864 w 1175446"/>
              <a:gd name="connsiteY907" fmla="*/ 883449 h 1173214"/>
              <a:gd name="connsiteX908" fmla="*/ 177969 w 1175446"/>
              <a:gd name="connsiteY908" fmla="*/ 878246 h 1173214"/>
              <a:gd name="connsiteX909" fmla="*/ 168912 w 1175446"/>
              <a:gd name="connsiteY909" fmla="*/ 865012 h 1173214"/>
              <a:gd name="connsiteX910" fmla="*/ 137168 w 1175446"/>
              <a:gd name="connsiteY910" fmla="*/ 862844 h 1173214"/>
              <a:gd name="connsiteX911" fmla="*/ 139803 w 1175446"/>
              <a:gd name="connsiteY911" fmla="*/ 865406 h 1173214"/>
              <a:gd name="connsiteX912" fmla="*/ 141480 w 1175446"/>
              <a:gd name="connsiteY912" fmla="*/ 866428 h 1173214"/>
              <a:gd name="connsiteX913" fmla="*/ 139819 w 1175446"/>
              <a:gd name="connsiteY913" fmla="*/ 865433 h 1173214"/>
              <a:gd name="connsiteX914" fmla="*/ 137042 w 1175446"/>
              <a:gd name="connsiteY914" fmla="*/ 862722 h 1173214"/>
              <a:gd name="connsiteX915" fmla="*/ 137168 w 1175446"/>
              <a:gd name="connsiteY915" fmla="*/ 862845 h 1173214"/>
              <a:gd name="connsiteX916" fmla="*/ 137048 w 1175446"/>
              <a:gd name="connsiteY916" fmla="*/ 862728 h 1173214"/>
              <a:gd name="connsiteX917" fmla="*/ 168172 w 1175446"/>
              <a:gd name="connsiteY917" fmla="*/ 862513 h 1173214"/>
              <a:gd name="connsiteX918" fmla="*/ 168182 w 1175446"/>
              <a:gd name="connsiteY918" fmla="*/ 862531 h 1173214"/>
              <a:gd name="connsiteX919" fmla="*/ 168913 w 1175446"/>
              <a:gd name="connsiteY919" fmla="*/ 865012 h 1173214"/>
              <a:gd name="connsiteX920" fmla="*/ 136742 w 1175446"/>
              <a:gd name="connsiteY920" fmla="*/ 862459 h 1173214"/>
              <a:gd name="connsiteX921" fmla="*/ 137025 w 1175446"/>
              <a:gd name="connsiteY921" fmla="*/ 862705 h 1173214"/>
              <a:gd name="connsiteX922" fmla="*/ 137042 w 1175446"/>
              <a:gd name="connsiteY922" fmla="*/ 862721 h 1173214"/>
              <a:gd name="connsiteX923" fmla="*/ 150521 w 1175446"/>
              <a:gd name="connsiteY923" fmla="*/ 861999 h 1173214"/>
              <a:gd name="connsiteX924" fmla="*/ 157191 w 1175446"/>
              <a:gd name="connsiteY924" fmla="*/ 870929 h 1173214"/>
              <a:gd name="connsiteX925" fmla="*/ 150584 w 1175446"/>
              <a:gd name="connsiteY925" fmla="*/ 862173 h 1173214"/>
              <a:gd name="connsiteX926" fmla="*/ 149715 w 1175446"/>
              <a:gd name="connsiteY926" fmla="*/ 861796 h 1173214"/>
              <a:gd name="connsiteX927" fmla="*/ 150236 w 1175446"/>
              <a:gd name="connsiteY927" fmla="*/ 862039 h 1173214"/>
              <a:gd name="connsiteX928" fmla="*/ 149728 w 1175446"/>
              <a:gd name="connsiteY928" fmla="*/ 861831 h 1173214"/>
              <a:gd name="connsiteX929" fmla="*/ 147279 w 1175446"/>
              <a:gd name="connsiteY929" fmla="*/ 863312 h 1173214"/>
              <a:gd name="connsiteX930" fmla="*/ 167641 w 1175446"/>
              <a:gd name="connsiteY930" fmla="*/ 861576 h 1173214"/>
              <a:gd name="connsiteX931" fmla="*/ 168156 w 1175446"/>
              <a:gd name="connsiteY931" fmla="*/ 862462 h 1173214"/>
              <a:gd name="connsiteX932" fmla="*/ 168171 w 1175446"/>
              <a:gd name="connsiteY932" fmla="*/ 862513 h 1173214"/>
              <a:gd name="connsiteX933" fmla="*/ 134712 w 1175446"/>
              <a:gd name="connsiteY933" fmla="*/ 860691 h 1173214"/>
              <a:gd name="connsiteX934" fmla="*/ 134726 w 1175446"/>
              <a:gd name="connsiteY934" fmla="*/ 860704 h 1173214"/>
              <a:gd name="connsiteX935" fmla="*/ 134729 w 1175446"/>
              <a:gd name="connsiteY935" fmla="*/ 860697 h 1173214"/>
              <a:gd name="connsiteX936" fmla="*/ 136742 w 1175446"/>
              <a:gd name="connsiteY936" fmla="*/ 862460 h 1173214"/>
              <a:gd name="connsiteX937" fmla="*/ 134726 w 1175446"/>
              <a:gd name="connsiteY937" fmla="*/ 860706 h 1173214"/>
              <a:gd name="connsiteX938" fmla="*/ 134424 w 1175446"/>
              <a:gd name="connsiteY938" fmla="*/ 861727 h 1173214"/>
              <a:gd name="connsiteX939" fmla="*/ 134712 w 1175446"/>
              <a:gd name="connsiteY939" fmla="*/ 860691 h 1173214"/>
              <a:gd name="connsiteX940" fmla="*/ 1142551 w 1175446"/>
              <a:gd name="connsiteY940" fmla="*/ 841883 h 1173214"/>
              <a:gd name="connsiteX941" fmla="*/ 1129426 w 1175446"/>
              <a:gd name="connsiteY941" fmla="*/ 867056 h 1173214"/>
              <a:gd name="connsiteX942" fmla="*/ 1128527 w 1175446"/>
              <a:gd name="connsiteY942" fmla="*/ 868366 h 1173214"/>
              <a:gd name="connsiteX943" fmla="*/ 1128554 w 1175446"/>
              <a:gd name="connsiteY943" fmla="*/ 868327 h 1173214"/>
              <a:gd name="connsiteX944" fmla="*/ 1129426 w 1175446"/>
              <a:gd name="connsiteY944" fmla="*/ 867057 h 1173214"/>
              <a:gd name="connsiteX945" fmla="*/ 1141307 w 1175446"/>
              <a:gd name="connsiteY945" fmla="*/ 844269 h 1173214"/>
              <a:gd name="connsiteX946" fmla="*/ 1075695 w 1175446"/>
              <a:gd name="connsiteY946" fmla="*/ 841579 h 1173214"/>
              <a:gd name="connsiteX947" fmla="*/ 1069289 w 1175446"/>
              <a:gd name="connsiteY947" fmla="*/ 854322 h 1173214"/>
              <a:gd name="connsiteX948" fmla="*/ 1059725 w 1175446"/>
              <a:gd name="connsiteY948" fmla="*/ 871243 h 1173214"/>
              <a:gd name="connsiteX949" fmla="*/ 1051792 w 1175446"/>
              <a:gd name="connsiteY949" fmla="*/ 885409 h 1173214"/>
              <a:gd name="connsiteX950" fmla="*/ 1046368 w 1175446"/>
              <a:gd name="connsiteY950" fmla="*/ 889624 h 1173214"/>
              <a:gd name="connsiteX951" fmla="*/ 1051135 w 1175446"/>
              <a:gd name="connsiteY951" fmla="*/ 882308 h 1173214"/>
              <a:gd name="connsiteX952" fmla="*/ 1055027 w 1175446"/>
              <a:gd name="connsiteY952" fmla="*/ 875508 h 1173214"/>
              <a:gd name="connsiteX953" fmla="*/ 1063879 w 1175446"/>
              <a:gd name="connsiteY953" fmla="*/ 860300 h 1173214"/>
              <a:gd name="connsiteX954" fmla="*/ 1075124 w 1175446"/>
              <a:gd name="connsiteY954" fmla="*/ 841627 h 1173214"/>
              <a:gd name="connsiteX955" fmla="*/ 1075695 w 1175446"/>
              <a:gd name="connsiteY955" fmla="*/ 841579 h 1173214"/>
              <a:gd name="connsiteX956" fmla="*/ 155745 w 1175446"/>
              <a:gd name="connsiteY956" fmla="*/ 841469 h 1173214"/>
              <a:gd name="connsiteX957" fmla="*/ 164927 w 1175446"/>
              <a:gd name="connsiteY957" fmla="*/ 856774 h 1173214"/>
              <a:gd name="connsiteX958" fmla="*/ 167641 w 1175446"/>
              <a:gd name="connsiteY958" fmla="*/ 861575 h 1173214"/>
              <a:gd name="connsiteX959" fmla="*/ 162725 w 1175446"/>
              <a:gd name="connsiteY959" fmla="*/ 853109 h 1173214"/>
              <a:gd name="connsiteX960" fmla="*/ 155745 w 1175446"/>
              <a:gd name="connsiteY960" fmla="*/ 841469 h 1173214"/>
              <a:gd name="connsiteX961" fmla="*/ 1060295 w 1175446"/>
              <a:gd name="connsiteY961" fmla="*/ 832524 h 1173214"/>
              <a:gd name="connsiteX962" fmla="*/ 1056297 w 1175446"/>
              <a:gd name="connsiteY962" fmla="*/ 835904 h 1173214"/>
              <a:gd name="connsiteX963" fmla="*/ 1060295 w 1175446"/>
              <a:gd name="connsiteY963" fmla="*/ 832524 h 1173214"/>
              <a:gd name="connsiteX964" fmla="*/ 1070841 w 1175446"/>
              <a:gd name="connsiteY964" fmla="*/ 828697 h 1173214"/>
              <a:gd name="connsiteX965" fmla="*/ 1070941 w 1175446"/>
              <a:gd name="connsiteY965" fmla="*/ 828727 h 1173214"/>
              <a:gd name="connsiteX966" fmla="*/ 1065396 w 1175446"/>
              <a:gd name="connsiteY966" fmla="*/ 840491 h 1173214"/>
              <a:gd name="connsiteX967" fmla="*/ 78145 w 1175446"/>
              <a:gd name="connsiteY967" fmla="*/ 815206 h 1173214"/>
              <a:gd name="connsiteX968" fmla="*/ 78135 w 1175446"/>
              <a:gd name="connsiteY968" fmla="*/ 815286 h 1173214"/>
              <a:gd name="connsiteX969" fmla="*/ 78136 w 1175446"/>
              <a:gd name="connsiteY969" fmla="*/ 815288 h 1173214"/>
              <a:gd name="connsiteX970" fmla="*/ 78146 w 1175446"/>
              <a:gd name="connsiteY970" fmla="*/ 815208 h 1173214"/>
              <a:gd name="connsiteX971" fmla="*/ 1122663 w 1175446"/>
              <a:gd name="connsiteY971" fmla="*/ 809705 h 1173214"/>
              <a:gd name="connsiteX972" fmla="*/ 1118333 w 1175446"/>
              <a:gd name="connsiteY972" fmla="*/ 822324 h 1173214"/>
              <a:gd name="connsiteX973" fmla="*/ 1118411 w 1175446"/>
              <a:gd name="connsiteY973" fmla="*/ 822098 h 1173214"/>
              <a:gd name="connsiteX974" fmla="*/ 1122663 w 1175446"/>
              <a:gd name="connsiteY974" fmla="*/ 809706 h 1173214"/>
              <a:gd name="connsiteX975" fmla="*/ 1089330 w 1175446"/>
              <a:gd name="connsiteY975" fmla="*/ 802031 h 1173214"/>
              <a:gd name="connsiteX976" fmla="*/ 1073735 w 1175446"/>
              <a:gd name="connsiteY976" fmla="*/ 831326 h 1173214"/>
              <a:gd name="connsiteX977" fmla="*/ 1069609 w 1175446"/>
              <a:gd name="connsiteY977" fmla="*/ 838997 h 1173214"/>
              <a:gd name="connsiteX978" fmla="*/ 1073722 w 1175446"/>
              <a:gd name="connsiteY978" fmla="*/ 831291 h 1173214"/>
              <a:gd name="connsiteX979" fmla="*/ 1089330 w 1175446"/>
              <a:gd name="connsiteY979" fmla="*/ 802031 h 1173214"/>
              <a:gd name="connsiteX980" fmla="*/ 1025773 w 1175446"/>
              <a:gd name="connsiteY980" fmla="*/ 791854 h 1173214"/>
              <a:gd name="connsiteX981" fmla="*/ 1023771 w 1175446"/>
              <a:gd name="connsiteY981" fmla="*/ 797692 h 1173214"/>
              <a:gd name="connsiteX982" fmla="*/ 1025738 w 1175446"/>
              <a:gd name="connsiteY982" fmla="*/ 791867 h 1173214"/>
              <a:gd name="connsiteX983" fmla="*/ 1130725 w 1175446"/>
              <a:gd name="connsiteY983" fmla="*/ 789519 h 1173214"/>
              <a:gd name="connsiteX984" fmla="*/ 1126832 w 1175446"/>
              <a:gd name="connsiteY984" fmla="*/ 797616 h 1173214"/>
              <a:gd name="connsiteX985" fmla="*/ 1126845 w 1175446"/>
              <a:gd name="connsiteY985" fmla="*/ 797651 h 1173214"/>
              <a:gd name="connsiteX986" fmla="*/ 1126846 w 1175446"/>
              <a:gd name="connsiteY986" fmla="*/ 797650 h 1173214"/>
              <a:gd name="connsiteX987" fmla="*/ 1126833 w 1175446"/>
              <a:gd name="connsiteY987" fmla="*/ 797616 h 1173214"/>
              <a:gd name="connsiteX988" fmla="*/ 1130595 w 1175446"/>
              <a:gd name="connsiteY988" fmla="*/ 789791 h 1173214"/>
              <a:gd name="connsiteX989" fmla="*/ 95891 w 1175446"/>
              <a:gd name="connsiteY989" fmla="*/ 782604 h 1173214"/>
              <a:gd name="connsiteX990" fmla="*/ 98725 w 1175446"/>
              <a:gd name="connsiteY990" fmla="*/ 784722 h 1173214"/>
              <a:gd name="connsiteX991" fmla="*/ 96923 w 1175446"/>
              <a:gd name="connsiteY991" fmla="*/ 783628 h 1173214"/>
              <a:gd name="connsiteX992" fmla="*/ 99294 w 1175446"/>
              <a:gd name="connsiteY992" fmla="*/ 782163 h 1173214"/>
              <a:gd name="connsiteX993" fmla="*/ 98842 w 1175446"/>
              <a:gd name="connsiteY993" fmla="*/ 784794 h 1173214"/>
              <a:gd name="connsiteX994" fmla="*/ 98830 w 1175446"/>
              <a:gd name="connsiteY994" fmla="*/ 784786 h 1173214"/>
              <a:gd name="connsiteX995" fmla="*/ 92543 w 1175446"/>
              <a:gd name="connsiteY995" fmla="*/ 780138 h 1173214"/>
              <a:gd name="connsiteX996" fmla="*/ 94502 w 1175446"/>
              <a:gd name="connsiteY996" fmla="*/ 781225 h 1173214"/>
              <a:gd name="connsiteX997" fmla="*/ 95891 w 1175446"/>
              <a:gd name="connsiteY997" fmla="*/ 782604 h 1173214"/>
              <a:gd name="connsiteX998" fmla="*/ 95669 w 1175446"/>
              <a:gd name="connsiteY998" fmla="*/ 782438 h 1173214"/>
              <a:gd name="connsiteX999" fmla="*/ 92543 w 1175446"/>
              <a:gd name="connsiteY999" fmla="*/ 780138 h 1173214"/>
              <a:gd name="connsiteX1000" fmla="*/ 1095312 w 1175446"/>
              <a:gd name="connsiteY1000" fmla="*/ 776786 h 1173214"/>
              <a:gd name="connsiteX1001" fmla="*/ 1092566 w 1175446"/>
              <a:gd name="connsiteY1001" fmla="*/ 787492 h 1173214"/>
              <a:gd name="connsiteX1002" fmla="*/ 1095312 w 1175446"/>
              <a:gd name="connsiteY1002" fmla="*/ 776786 h 1173214"/>
              <a:gd name="connsiteX1003" fmla="*/ 1101349 w 1175446"/>
              <a:gd name="connsiteY1003" fmla="*/ 771878 h 1173214"/>
              <a:gd name="connsiteX1004" fmla="*/ 1096543 w 1175446"/>
              <a:gd name="connsiteY1004" fmla="*/ 786321 h 1173214"/>
              <a:gd name="connsiteX1005" fmla="*/ 1093950 w 1175446"/>
              <a:gd name="connsiteY1005" fmla="*/ 792805 h 1173214"/>
              <a:gd name="connsiteX1006" fmla="*/ 1096426 w 1175446"/>
              <a:gd name="connsiteY1006" fmla="*/ 786324 h 1173214"/>
              <a:gd name="connsiteX1007" fmla="*/ 59316 w 1175446"/>
              <a:gd name="connsiteY1007" fmla="*/ 764447 h 1173214"/>
              <a:gd name="connsiteX1008" fmla="*/ 60713 w 1175446"/>
              <a:gd name="connsiteY1008" fmla="*/ 771524 h 1173214"/>
              <a:gd name="connsiteX1009" fmla="*/ 63327 w 1175446"/>
              <a:gd name="connsiteY1009" fmla="*/ 780436 h 1173214"/>
              <a:gd name="connsiteX1010" fmla="*/ 67035 w 1175446"/>
              <a:gd name="connsiteY1010" fmla="*/ 791701 h 1173214"/>
              <a:gd name="connsiteX1011" fmla="*/ 69435 w 1175446"/>
              <a:gd name="connsiteY1011" fmla="*/ 798295 h 1173214"/>
              <a:gd name="connsiteX1012" fmla="*/ 72412 w 1175446"/>
              <a:gd name="connsiteY1012" fmla="*/ 805503 h 1173214"/>
              <a:gd name="connsiteX1013" fmla="*/ 80220 w 1175446"/>
              <a:gd name="connsiteY1013" fmla="*/ 822311 h 1173214"/>
              <a:gd name="connsiteX1014" fmla="*/ 80221 w 1175446"/>
              <a:gd name="connsiteY1014" fmla="*/ 822311 h 1173214"/>
              <a:gd name="connsiteX1015" fmla="*/ 72413 w 1175446"/>
              <a:gd name="connsiteY1015" fmla="*/ 805503 h 1173214"/>
              <a:gd name="connsiteX1016" fmla="*/ 69436 w 1175446"/>
              <a:gd name="connsiteY1016" fmla="*/ 798295 h 1173214"/>
              <a:gd name="connsiteX1017" fmla="*/ 67036 w 1175446"/>
              <a:gd name="connsiteY1017" fmla="*/ 791701 h 1173214"/>
              <a:gd name="connsiteX1018" fmla="*/ 63328 w 1175446"/>
              <a:gd name="connsiteY1018" fmla="*/ 780436 h 1173214"/>
              <a:gd name="connsiteX1019" fmla="*/ 60714 w 1175446"/>
              <a:gd name="connsiteY1019" fmla="*/ 771524 h 1173214"/>
              <a:gd name="connsiteX1020" fmla="*/ 59318 w 1175446"/>
              <a:gd name="connsiteY1020" fmla="*/ 764452 h 1173214"/>
              <a:gd name="connsiteX1021" fmla="*/ 1098150 w 1175446"/>
              <a:gd name="connsiteY1021" fmla="*/ 762927 h 1173214"/>
              <a:gd name="connsiteX1022" fmla="*/ 1096723 w 1175446"/>
              <a:gd name="connsiteY1022" fmla="*/ 770181 h 1173214"/>
              <a:gd name="connsiteX1023" fmla="*/ 1093067 w 1175446"/>
              <a:gd name="connsiteY1023" fmla="*/ 780118 h 1173214"/>
              <a:gd name="connsiteX1024" fmla="*/ 1091263 w 1175446"/>
              <a:gd name="connsiteY1024" fmla="*/ 785097 h 1173214"/>
              <a:gd name="connsiteX1025" fmla="*/ 1089055 w 1175446"/>
              <a:gd name="connsiteY1025" fmla="*/ 789831 h 1173214"/>
              <a:gd name="connsiteX1026" fmla="*/ 1080451 w 1175446"/>
              <a:gd name="connsiteY1026" fmla="*/ 809389 h 1173214"/>
              <a:gd name="connsiteX1027" fmla="*/ 1070891 w 1175446"/>
              <a:gd name="connsiteY1027" fmla="*/ 828588 h 1173214"/>
              <a:gd name="connsiteX1028" fmla="*/ 1070841 w 1175446"/>
              <a:gd name="connsiteY1028" fmla="*/ 828697 h 1173214"/>
              <a:gd name="connsiteX1029" fmla="*/ 1067984 w 1175446"/>
              <a:gd name="connsiteY1029" fmla="*/ 827839 h 1173214"/>
              <a:gd name="connsiteX1030" fmla="*/ 1070611 w 1175446"/>
              <a:gd name="connsiteY1030" fmla="*/ 821773 h 1173214"/>
              <a:gd name="connsiteX1031" fmla="*/ 1076450 w 1175446"/>
              <a:gd name="connsiteY1031" fmla="*/ 810060 h 1173214"/>
              <a:gd name="connsiteX1032" fmla="*/ 1081711 w 1175446"/>
              <a:gd name="connsiteY1032" fmla="*/ 798595 h 1173214"/>
              <a:gd name="connsiteX1033" fmla="*/ 1091905 w 1175446"/>
              <a:gd name="connsiteY1033" fmla="*/ 776061 h 1173214"/>
              <a:gd name="connsiteX1034" fmla="*/ 1098150 w 1175446"/>
              <a:gd name="connsiteY1034" fmla="*/ 762927 h 1173214"/>
              <a:gd name="connsiteX1035" fmla="*/ 1148694 w 1175446"/>
              <a:gd name="connsiteY1035" fmla="*/ 752168 h 1173214"/>
              <a:gd name="connsiteX1036" fmla="*/ 1143875 w 1175446"/>
              <a:gd name="connsiteY1036" fmla="*/ 765712 h 1173214"/>
              <a:gd name="connsiteX1037" fmla="*/ 1144109 w 1175446"/>
              <a:gd name="connsiteY1037" fmla="*/ 765057 h 1173214"/>
              <a:gd name="connsiteX1038" fmla="*/ 1148694 w 1175446"/>
              <a:gd name="connsiteY1038" fmla="*/ 752172 h 1173214"/>
              <a:gd name="connsiteX1039" fmla="*/ 75544 w 1175446"/>
              <a:gd name="connsiteY1039" fmla="*/ 751036 h 1173214"/>
              <a:gd name="connsiteX1040" fmla="*/ 80049 w 1175446"/>
              <a:gd name="connsiteY1040" fmla="*/ 757256 h 1173214"/>
              <a:gd name="connsiteX1041" fmla="*/ 75544 w 1175446"/>
              <a:gd name="connsiteY1041" fmla="*/ 751036 h 1173214"/>
              <a:gd name="connsiteX1042" fmla="*/ 1141790 w 1175446"/>
              <a:gd name="connsiteY1042" fmla="*/ 750570 h 1173214"/>
              <a:gd name="connsiteX1043" fmla="*/ 1141790 w 1175446"/>
              <a:gd name="connsiteY1043" fmla="*/ 750570 h 1173214"/>
              <a:gd name="connsiteX1044" fmla="*/ 1142471 w 1175446"/>
              <a:gd name="connsiteY1044" fmla="*/ 751054 h 1173214"/>
              <a:gd name="connsiteX1045" fmla="*/ 1139479 w 1175446"/>
              <a:gd name="connsiteY1045" fmla="*/ 761732 h 1173214"/>
              <a:gd name="connsiteX1046" fmla="*/ 1139575 w 1175446"/>
              <a:gd name="connsiteY1046" fmla="*/ 761391 h 1173214"/>
              <a:gd name="connsiteX1047" fmla="*/ 1142472 w 1175446"/>
              <a:gd name="connsiteY1047" fmla="*/ 751054 h 1173214"/>
              <a:gd name="connsiteX1048" fmla="*/ 1141790 w 1175446"/>
              <a:gd name="connsiteY1048" fmla="*/ 750570 h 1173214"/>
              <a:gd name="connsiteX1049" fmla="*/ 1141782 w 1175446"/>
              <a:gd name="connsiteY1049" fmla="*/ 750538 h 1173214"/>
              <a:gd name="connsiteX1050" fmla="*/ 1140656 w 1175446"/>
              <a:gd name="connsiteY1050" fmla="*/ 751361 h 1173214"/>
              <a:gd name="connsiteX1051" fmla="*/ 1140669 w 1175446"/>
              <a:gd name="connsiteY1051" fmla="*/ 751395 h 1173214"/>
              <a:gd name="connsiteX1052" fmla="*/ 1140670 w 1175446"/>
              <a:gd name="connsiteY1052" fmla="*/ 751394 h 1173214"/>
              <a:gd name="connsiteX1053" fmla="*/ 1140657 w 1175446"/>
              <a:gd name="connsiteY1053" fmla="*/ 751361 h 1173214"/>
              <a:gd name="connsiteX1054" fmla="*/ 1141783 w 1175446"/>
              <a:gd name="connsiteY1054" fmla="*/ 750538 h 1173214"/>
              <a:gd name="connsiteX1055" fmla="*/ 86154 w 1175446"/>
              <a:gd name="connsiteY1055" fmla="*/ 741202 h 1173214"/>
              <a:gd name="connsiteX1056" fmla="*/ 86167 w 1175446"/>
              <a:gd name="connsiteY1056" fmla="*/ 741236 h 1173214"/>
              <a:gd name="connsiteX1057" fmla="*/ 91491 w 1175446"/>
              <a:gd name="connsiteY1057" fmla="*/ 760401 h 1173214"/>
              <a:gd name="connsiteX1058" fmla="*/ 1106181 w 1175446"/>
              <a:gd name="connsiteY1058" fmla="*/ 738674 h 1173214"/>
              <a:gd name="connsiteX1059" fmla="*/ 1104847 w 1175446"/>
              <a:gd name="connsiteY1059" fmla="*/ 743689 h 1173214"/>
              <a:gd name="connsiteX1060" fmla="*/ 1104609 w 1175446"/>
              <a:gd name="connsiteY1060" fmla="*/ 746600 h 1173214"/>
              <a:gd name="connsiteX1061" fmla="*/ 1104827 w 1175446"/>
              <a:gd name="connsiteY1061" fmla="*/ 743687 h 1173214"/>
              <a:gd name="connsiteX1062" fmla="*/ 1148000 w 1175446"/>
              <a:gd name="connsiteY1062" fmla="*/ 738274 h 1173214"/>
              <a:gd name="connsiteX1063" fmla="*/ 1145131 w 1175446"/>
              <a:gd name="connsiteY1063" fmla="*/ 748318 h 1173214"/>
              <a:gd name="connsiteX1064" fmla="*/ 1145143 w 1175446"/>
              <a:gd name="connsiteY1064" fmla="*/ 748352 h 1173214"/>
              <a:gd name="connsiteX1065" fmla="*/ 1145143 w 1175446"/>
              <a:gd name="connsiteY1065" fmla="*/ 748350 h 1173214"/>
              <a:gd name="connsiteX1066" fmla="*/ 1145132 w 1175446"/>
              <a:gd name="connsiteY1066" fmla="*/ 748318 h 1173214"/>
              <a:gd name="connsiteX1067" fmla="*/ 1147869 w 1175446"/>
              <a:gd name="connsiteY1067" fmla="*/ 738737 h 1173214"/>
              <a:gd name="connsiteX1068" fmla="*/ 1072015 w 1175446"/>
              <a:gd name="connsiteY1068" fmla="*/ 736910 h 1173214"/>
              <a:gd name="connsiteX1069" fmla="*/ 1070719 w 1175446"/>
              <a:gd name="connsiteY1069" fmla="*/ 741722 h 1173214"/>
              <a:gd name="connsiteX1070" fmla="*/ 1068808 w 1175446"/>
              <a:gd name="connsiteY1070" fmla="*/ 748784 h 1173214"/>
              <a:gd name="connsiteX1071" fmla="*/ 1068247 w 1175446"/>
              <a:gd name="connsiteY1071" fmla="*/ 750482 h 1173214"/>
              <a:gd name="connsiteX1072" fmla="*/ 1068773 w 1175446"/>
              <a:gd name="connsiteY1072" fmla="*/ 748797 h 1173214"/>
              <a:gd name="connsiteX1073" fmla="*/ 1070684 w 1175446"/>
              <a:gd name="connsiteY1073" fmla="*/ 741735 h 1173214"/>
              <a:gd name="connsiteX1074" fmla="*/ 1110120 w 1175446"/>
              <a:gd name="connsiteY1074" fmla="*/ 727618 h 1173214"/>
              <a:gd name="connsiteX1075" fmla="*/ 1107379 w 1175446"/>
              <a:gd name="connsiteY1075" fmla="*/ 734235 h 1173214"/>
              <a:gd name="connsiteX1076" fmla="*/ 1106180 w 1175446"/>
              <a:gd name="connsiteY1076" fmla="*/ 738675 h 1173214"/>
              <a:gd name="connsiteX1077" fmla="*/ 1107335 w 1175446"/>
              <a:gd name="connsiteY1077" fmla="*/ 734330 h 1173214"/>
              <a:gd name="connsiteX1078" fmla="*/ 1074643 w 1175446"/>
              <a:gd name="connsiteY1078" fmla="*/ 727300 h 1173214"/>
              <a:gd name="connsiteX1079" fmla="*/ 1074651 w 1175446"/>
              <a:gd name="connsiteY1079" fmla="*/ 727362 h 1173214"/>
              <a:gd name="connsiteX1080" fmla="*/ 1072015 w 1175446"/>
              <a:gd name="connsiteY1080" fmla="*/ 736910 h 1173214"/>
              <a:gd name="connsiteX1081" fmla="*/ 1074581 w 1175446"/>
              <a:gd name="connsiteY1081" fmla="*/ 727387 h 1173214"/>
              <a:gd name="connsiteX1082" fmla="*/ 35991 w 1175446"/>
              <a:gd name="connsiteY1082" fmla="*/ 725823 h 1173214"/>
              <a:gd name="connsiteX1083" fmla="*/ 35675 w 1175446"/>
              <a:gd name="connsiteY1083" fmla="*/ 727466 h 1173214"/>
              <a:gd name="connsiteX1084" fmla="*/ 35676 w 1175446"/>
              <a:gd name="connsiteY1084" fmla="*/ 727462 h 1173214"/>
              <a:gd name="connsiteX1085" fmla="*/ 35991 w 1175446"/>
              <a:gd name="connsiteY1085" fmla="*/ 725824 h 1173214"/>
              <a:gd name="connsiteX1086" fmla="*/ 36045 w 1175446"/>
              <a:gd name="connsiteY1086" fmla="*/ 725930 h 1173214"/>
              <a:gd name="connsiteX1087" fmla="*/ 36045 w 1175446"/>
              <a:gd name="connsiteY1087" fmla="*/ 725929 h 1173214"/>
              <a:gd name="connsiteX1088" fmla="*/ 37364 w 1175446"/>
              <a:gd name="connsiteY1088" fmla="*/ 728541 h 1173214"/>
              <a:gd name="connsiteX1089" fmla="*/ 37352 w 1175446"/>
              <a:gd name="connsiteY1089" fmla="*/ 728516 h 1173214"/>
              <a:gd name="connsiteX1090" fmla="*/ 36046 w 1175446"/>
              <a:gd name="connsiteY1090" fmla="*/ 725930 h 1173214"/>
              <a:gd name="connsiteX1091" fmla="*/ 36063 w 1175446"/>
              <a:gd name="connsiteY1091" fmla="*/ 725858 h 1173214"/>
              <a:gd name="connsiteX1092" fmla="*/ 36062 w 1175446"/>
              <a:gd name="connsiteY1092" fmla="*/ 725856 h 1173214"/>
              <a:gd name="connsiteX1093" fmla="*/ 36045 w 1175446"/>
              <a:gd name="connsiteY1093" fmla="*/ 725929 h 1173214"/>
              <a:gd name="connsiteX1094" fmla="*/ 1072418 w 1175446"/>
              <a:gd name="connsiteY1094" fmla="*/ 722633 h 1173214"/>
              <a:gd name="connsiteX1095" fmla="*/ 1050388 w 1175446"/>
              <a:gd name="connsiteY1095" fmla="*/ 776041 h 1173214"/>
              <a:gd name="connsiteX1096" fmla="*/ 1072418 w 1175446"/>
              <a:gd name="connsiteY1096" fmla="*/ 722633 h 1173214"/>
              <a:gd name="connsiteX1097" fmla="*/ 1049932 w 1175446"/>
              <a:gd name="connsiteY1097" fmla="*/ 721544 h 1173214"/>
              <a:gd name="connsiteX1098" fmla="*/ 1047974 w 1175446"/>
              <a:gd name="connsiteY1098" fmla="*/ 728151 h 1173214"/>
              <a:gd name="connsiteX1099" fmla="*/ 1044079 w 1175446"/>
              <a:gd name="connsiteY1099" fmla="*/ 737428 h 1173214"/>
              <a:gd name="connsiteX1100" fmla="*/ 1047961 w 1175446"/>
              <a:gd name="connsiteY1100" fmla="*/ 728116 h 1173214"/>
              <a:gd name="connsiteX1101" fmla="*/ 27674 w 1175446"/>
              <a:gd name="connsiteY1101" fmla="*/ 720278 h 1173214"/>
              <a:gd name="connsiteX1102" fmla="*/ 27675 w 1175446"/>
              <a:gd name="connsiteY1102" fmla="*/ 720282 h 1173214"/>
              <a:gd name="connsiteX1103" fmla="*/ 27687 w 1175446"/>
              <a:gd name="connsiteY1103" fmla="*/ 720314 h 1173214"/>
              <a:gd name="connsiteX1104" fmla="*/ 28750 w 1175446"/>
              <a:gd name="connsiteY1104" fmla="*/ 724122 h 1173214"/>
              <a:gd name="connsiteX1105" fmla="*/ 28852 w 1175446"/>
              <a:gd name="connsiteY1105" fmla="*/ 724487 h 1173214"/>
              <a:gd name="connsiteX1106" fmla="*/ 27687 w 1175446"/>
              <a:gd name="connsiteY1106" fmla="*/ 720313 h 1173214"/>
              <a:gd name="connsiteX1107" fmla="*/ 1102732 w 1175446"/>
              <a:gd name="connsiteY1107" fmla="*/ 718007 h 1173214"/>
              <a:gd name="connsiteX1108" fmla="*/ 1102950 w 1175446"/>
              <a:gd name="connsiteY1108" fmla="*/ 722604 h 1173214"/>
              <a:gd name="connsiteX1109" fmla="*/ 1104328 w 1175446"/>
              <a:gd name="connsiteY1109" fmla="*/ 719876 h 1173214"/>
              <a:gd name="connsiteX1110" fmla="*/ 1102334 w 1175446"/>
              <a:gd name="connsiteY1110" fmla="*/ 731710 h 1173214"/>
              <a:gd name="connsiteX1111" fmla="*/ 1093640 w 1175446"/>
              <a:gd name="connsiteY1111" fmla="*/ 759986 h 1173214"/>
              <a:gd name="connsiteX1112" fmla="*/ 1088266 w 1175446"/>
              <a:gd name="connsiteY1112" fmla="*/ 773731 h 1173214"/>
              <a:gd name="connsiteX1113" fmla="*/ 1082371 w 1175446"/>
              <a:gd name="connsiteY1113" fmla="*/ 787235 h 1173214"/>
              <a:gd name="connsiteX1114" fmla="*/ 1084314 w 1175446"/>
              <a:gd name="connsiteY1114" fmla="*/ 781772 h 1173214"/>
              <a:gd name="connsiteX1115" fmla="*/ 1087105 w 1175446"/>
              <a:gd name="connsiteY1115" fmla="*/ 773565 h 1173214"/>
              <a:gd name="connsiteX1116" fmla="*/ 1090469 w 1175446"/>
              <a:gd name="connsiteY1116" fmla="*/ 761966 h 1173214"/>
              <a:gd name="connsiteX1117" fmla="*/ 1083288 w 1175446"/>
              <a:gd name="connsiteY1117" fmla="*/ 780574 h 1173214"/>
              <a:gd name="connsiteX1118" fmla="*/ 1079096 w 1175446"/>
              <a:gd name="connsiteY1118" fmla="*/ 789252 h 1173214"/>
              <a:gd name="connsiteX1119" fmla="*/ 1080047 w 1175446"/>
              <a:gd name="connsiteY1119" fmla="*/ 781714 h 1173214"/>
              <a:gd name="connsiteX1120" fmla="*/ 1086259 w 1175446"/>
              <a:gd name="connsiteY1120" fmla="*/ 760983 h 1173214"/>
              <a:gd name="connsiteX1121" fmla="*/ 1090119 w 1175446"/>
              <a:gd name="connsiteY1121" fmla="*/ 749989 h 1173214"/>
              <a:gd name="connsiteX1122" fmla="*/ 1093452 w 1175446"/>
              <a:gd name="connsiteY1122" fmla="*/ 739383 h 1173214"/>
              <a:gd name="connsiteX1123" fmla="*/ 1100062 w 1175446"/>
              <a:gd name="connsiteY1123" fmla="*/ 718232 h 1173214"/>
              <a:gd name="connsiteX1124" fmla="*/ 46640 w 1175446"/>
              <a:gd name="connsiteY1124" fmla="*/ 703728 h 1173214"/>
              <a:gd name="connsiteX1125" fmla="*/ 46655 w 1175446"/>
              <a:gd name="connsiteY1125" fmla="*/ 703754 h 1173214"/>
              <a:gd name="connsiteX1126" fmla="*/ 46387 w 1175446"/>
              <a:gd name="connsiteY1126" fmla="*/ 704625 h 1173214"/>
              <a:gd name="connsiteX1127" fmla="*/ 46640 w 1175446"/>
              <a:gd name="connsiteY1127" fmla="*/ 703728 h 1173214"/>
              <a:gd name="connsiteX1128" fmla="*/ 46667 w 1175446"/>
              <a:gd name="connsiteY1128" fmla="*/ 703719 h 1173214"/>
              <a:gd name="connsiteX1129" fmla="*/ 47429 w 1175446"/>
              <a:gd name="connsiteY1129" fmla="*/ 705112 h 1173214"/>
              <a:gd name="connsiteX1130" fmla="*/ 46656 w 1175446"/>
              <a:gd name="connsiteY1130" fmla="*/ 703755 h 1173214"/>
              <a:gd name="connsiteX1131" fmla="*/ 1134515 w 1175446"/>
              <a:gd name="connsiteY1131" fmla="*/ 691072 h 1173214"/>
              <a:gd name="connsiteX1132" fmla="*/ 1116650 w 1175446"/>
              <a:gd name="connsiteY1132" fmla="*/ 761434 h 1173214"/>
              <a:gd name="connsiteX1133" fmla="*/ 1116688 w 1175446"/>
              <a:gd name="connsiteY1133" fmla="*/ 761538 h 1173214"/>
              <a:gd name="connsiteX1134" fmla="*/ 1116688 w 1175446"/>
              <a:gd name="connsiteY1134" fmla="*/ 761536 h 1173214"/>
              <a:gd name="connsiteX1135" fmla="*/ 1116651 w 1175446"/>
              <a:gd name="connsiteY1135" fmla="*/ 761434 h 1173214"/>
              <a:gd name="connsiteX1136" fmla="*/ 1125579 w 1175446"/>
              <a:gd name="connsiteY1136" fmla="*/ 728509 h 1173214"/>
              <a:gd name="connsiteX1137" fmla="*/ 1134413 w 1175446"/>
              <a:gd name="connsiteY1137" fmla="*/ 691505 h 1173214"/>
              <a:gd name="connsiteX1138" fmla="*/ 48377 w 1175446"/>
              <a:gd name="connsiteY1138" fmla="*/ 686359 h 1173214"/>
              <a:gd name="connsiteX1139" fmla="*/ 54695 w 1175446"/>
              <a:gd name="connsiteY1139" fmla="*/ 702073 h 1173214"/>
              <a:gd name="connsiteX1140" fmla="*/ 58477 w 1175446"/>
              <a:gd name="connsiteY1140" fmla="*/ 695077 h 1173214"/>
              <a:gd name="connsiteX1141" fmla="*/ 65486 w 1175446"/>
              <a:gd name="connsiteY1141" fmla="*/ 721568 h 1173214"/>
              <a:gd name="connsiteX1142" fmla="*/ 69919 w 1175446"/>
              <a:gd name="connsiteY1142" fmla="*/ 735909 h 1173214"/>
              <a:gd name="connsiteX1143" fmla="*/ 74972 w 1175446"/>
              <a:gd name="connsiteY1143" fmla="*/ 751086 h 1173214"/>
              <a:gd name="connsiteX1144" fmla="*/ 89054 w 1175446"/>
              <a:gd name="connsiteY1144" fmla="*/ 788049 h 1173214"/>
              <a:gd name="connsiteX1145" fmla="*/ 84329 w 1175446"/>
              <a:gd name="connsiteY1145" fmla="*/ 769452 h 1173214"/>
              <a:gd name="connsiteX1146" fmla="*/ 96849 w 1175446"/>
              <a:gd name="connsiteY1146" fmla="*/ 798680 h 1173214"/>
              <a:gd name="connsiteX1147" fmla="*/ 97897 w 1175446"/>
              <a:gd name="connsiteY1147" fmla="*/ 798050 h 1173214"/>
              <a:gd name="connsiteX1148" fmla="*/ 97909 w 1175446"/>
              <a:gd name="connsiteY1148" fmla="*/ 798085 h 1173214"/>
              <a:gd name="connsiteX1149" fmla="*/ 96850 w 1175446"/>
              <a:gd name="connsiteY1149" fmla="*/ 798683 h 1173214"/>
              <a:gd name="connsiteX1150" fmla="*/ 96883 w 1175446"/>
              <a:gd name="connsiteY1150" fmla="*/ 798758 h 1173214"/>
              <a:gd name="connsiteX1151" fmla="*/ 103222 w 1175446"/>
              <a:gd name="connsiteY1151" fmla="*/ 813585 h 1173214"/>
              <a:gd name="connsiteX1152" fmla="*/ 110957 w 1175446"/>
              <a:gd name="connsiteY1152" fmla="*/ 828572 h 1173214"/>
              <a:gd name="connsiteX1153" fmla="*/ 110972 w 1175446"/>
              <a:gd name="connsiteY1153" fmla="*/ 828602 h 1173214"/>
              <a:gd name="connsiteX1154" fmla="*/ 118465 w 1175446"/>
              <a:gd name="connsiteY1154" fmla="*/ 843799 h 1173214"/>
              <a:gd name="connsiteX1155" fmla="*/ 118451 w 1175446"/>
              <a:gd name="connsiteY1155" fmla="*/ 843934 h 1173214"/>
              <a:gd name="connsiteX1156" fmla="*/ 118263 w 1175446"/>
              <a:gd name="connsiteY1156" fmla="*/ 845837 h 1173214"/>
              <a:gd name="connsiteX1157" fmla="*/ 118206 w 1175446"/>
              <a:gd name="connsiteY1157" fmla="*/ 846330 h 1173214"/>
              <a:gd name="connsiteX1158" fmla="*/ 114096 w 1175446"/>
              <a:gd name="connsiteY1158" fmla="*/ 840869 h 1173214"/>
              <a:gd name="connsiteX1159" fmla="*/ 107618 w 1175446"/>
              <a:gd name="connsiteY1159" fmla="*/ 828687 h 1173214"/>
              <a:gd name="connsiteX1160" fmla="*/ 97956 w 1175446"/>
              <a:gd name="connsiteY1160" fmla="*/ 816720 h 1173214"/>
              <a:gd name="connsiteX1161" fmla="*/ 86490 w 1175446"/>
              <a:gd name="connsiteY1161" fmla="*/ 796017 h 1173214"/>
              <a:gd name="connsiteX1162" fmla="*/ 85692 w 1175446"/>
              <a:gd name="connsiteY1162" fmla="*/ 796308 h 1173214"/>
              <a:gd name="connsiteX1163" fmla="*/ 87262 w 1175446"/>
              <a:gd name="connsiteY1163" fmla="*/ 802889 h 1173214"/>
              <a:gd name="connsiteX1164" fmla="*/ 104700 w 1175446"/>
              <a:gd name="connsiteY1164" fmla="*/ 830496 h 1173214"/>
              <a:gd name="connsiteX1165" fmla="*/ 108289 w 1175446"/>
              <a:gd name="connsiteY1165" fmla="*/ 834849 h 1173214"/>
              <a:gd name="connsiteX1166" fmla="*/ 115590 w 1175446"/>
              <a:gd name="connsiteY1166" fmla="*/ 846378 h 1173214"/>
              <a:gd name="connsiteX1167" fmla="*/ 119195 w 1175446"/>
              <a:gd name="connsiteY1167" fmla="*/ 851746 h 1173214"/>
              <a:gd name="connsiteX1168" fmla="*/ 126897 w 1175446"/>
              <a:gd name="connsiteY1168" fmla="*/ 862108 h 1173214"/>
              <a:gd name="connsiteX1169" fmla="*/ 133842 w 1175446"/>
              <a:gd name="connsiteY1169" fmla="*/ 872981 h 1173214"/>
              <a:gd name="connsiteX1170" fmla="*/ 140822 w 1175446"/>
              <a:gd name="connsiteY1170" fmla="*/ 883410 h 1173214"/>
              <a:gd name="connsiteX1171" fmla="*/ 168407 w 1175446"/>
              <a:gd name="connsiteY1171" fmla="*/ 919781 h 1173214"/>
              <a:gd name="connsiteX1172" fmla="*/ 174142 w 1175446"/>
              <a:gd name="connsiteY1172" fmla="*/ 927007 h 1173214"/>
              <a:gd name="connsiteX1173" fmla="*/ 179508 w 1175446"/>
              <a:gd name="connsiteY1173" fmla="*/ 933110 h 1173214"/>
              <a:gd name="connsiteX1174" fmla="*/ 188450 w 1175446"/>
              <a:gd name="connsiteY1174" fmla="*/ 942667 h 1173214"/>
              <a:gd name="connsiteX1175" fmla="*/ 199977 w 1175446"/>
              <a:gd name="connsiteY1175" fmla="*/ 952737 h 1173214"/>
              <a:gd name="connsiteX1176" fmla="*/ 208559 w 1175446"/>
              <a:gd name="connsiteY1176" fmla="*/ 959360 h 1173214"/>
              <a:gd name="connsiteX1177" fmla="*/ 213937 w 1175446"/>
              <a:gd name="connsiteY1177" fmla="*/ 963336 h 1173214"/>
              <a:gd name="connsiteX1178" fmla="*/ 228225 w 1175446"/>
              <a:gd name="connsiteY1178" fmla="*/ 975702 h 1173214"/>
              <a:gd name="connsiteX1179" fmla="*/ 240106 w 1175446"/>
              <a:gd name="connsiteY1179" fmla="*/ 986744 h 1173214"/>
              <a:gd name="connsiteX1180" fmla="*/ 245582 w 1175446"/>
              <a:gd name="connsiteY1180" fmla="*/ 992610 h 1173214"/>
              <a:gd name="connsiteX1181" fmla="*/ 246277 w 1175446"/>
              <a:gd name="connsiteY1181" fmla="*/ 994519 h 1173214"/>
              <a:gd name="connsiteX1182" fmla="*/ 248575 w 1175446"/>
              <a:gd name="connsiteY1182" fmla="*/ 996944 h 1173214"/>
              <a:gd name="connsiteX1183" fmla="*/ 255092 w 1175446"/>
              <a:gd name="connsiteY1183" fmla="*/ 1002432 h 1173214"/>
              <a:gd name="connsiteX1184" fmla="*/ 270886 w 1175446"/>
              <a:gd name="connsiteY1184" fmla="*/ 1014289 h 1173214"/>
              <a:gd name="connsiteX1185" fmla="*/ 281521 w 1175446"/>
              <a:gd name="connsiteY1185" fmla="*/ 1020400 h 1173214"/>
              <a:gd name="connsiteX1186" fmla="*/ 291864 w 1175446"/>
              <a:gd name="connsiteY1186" fmla="*/ 1027757 h 1173214"/>
              <a:gd name="connsiteX1187" fmla="*/ 302500 w 1175446"/>
              <a:gd name="connsiteY1187" fmla="*/ 1034732 h 1173214"/>
              <a:gd name="connsiteX1188" fmla="*/ 311950 w 1175446"/>
              <a:gd name="connsiteY1188" fmla="*/ 1041471 h 1173214"/>
              <a:gd name="connsiteX1189" fmla="*/ 368456 w 1175446"/>
              <a:gd name="connsiteY1189" fmla="*/ 1072307 h 1173214"/>
              <a:gd name="connsiteX1190" fmla="*/ 367767 w 1175446"/>
              <a:gd name="connsiteY1190" fmla="*/ 1072793 h 1173214"/>
              <a:gd name="connsiteX1191" fmla="*/ 355286 w 1175446"/>
              <a:gd name="connsiteY1191" fmla="*/ 1067983 h 1173214"/>
              <a:gd name="connsiteX1192" fmla="*/ 361055 w 1175446"/>
              <a:gd name="connsiteY1192" fmla="*/ 1073036 h 1173214"/>
              <a:gd name="connsiteX1193" fmla="*/ 355077 w 1175446"/>
              <a:gd name="connsiteY1193" fmla="*/ 1068059 h 1173214"/>
              <a:gd name="connsiteX1194" fmla="*/ 344041 w 1175446"/>
              <a:gd name="connsiteY1194" fmla="*/ 1063980 h 1173214"/>
              <a:gd name="connsiteX1195" fmla="*/ 336603 w 1175446"/>
              <a:gd name="connsiteY1195" fmla="*/ 1062011 h 1173214"/>
              <a:gd name="connsiteX1196" fmla="*/ 315423 w 1175446"/>
              <a:gd name="connsiteY1196" fmla="*/ 1050582 h 1173214"/>
              <a:gd name="connsiteX1197" fmla="*/ 308716 w 1175446"/>
              <a:gd name="connsiteY1197" fmla="*/ 1046303 h 1173214"/>
              <a:gd name="connsiteX1198" fmla="*/ 301905 w 1175446"/>
              <a:gd name="connsiteY1198" fmla="*/ 1042062 h 1173214"/>
              <a:gd name="connsiteX1199" fmla="*/ 288148 w 1175446"/>
              <a:gd name="connsiteY1199" fmla="*/ 1033747 h 1173214"/>
              <a:gd name="connsiteX1200" fmla="*/ 274880 w 1175446"/>
              <a:gd name="connsiteY1200" fmla="*/ 1024939 h 1173214"/>
              <a:gd name="connsiteX1201" fmla="*/ 268284 w 1175446"/>
              <a:gd name="connsiteY1201" fmla="*/ 1020424 h 1173214"/>
              <a:gd name="connsiteX1202" fmla="*/ 262069 w 1175446"/>
              <a:gd name="connsiteY1202" fmla="*/ 1015337 h 1173214"/>
              <a:gd name="connsiteX1203" fmla="*/ 268819 w 1175446"/>
              <a:gd name="connsiteY1203" fmla="*/ 1017792 h 1173214"/>
              <a:gd name="connsiteX1204" fmla="*/ 265679 w 1175446"/>
              <a:gd name="connsiteY1204" fmla="*/ 1014023 h 1173214"/>
              <a:gd name="connsiteX1205" fmla="*/ 251463 w 1175446"/>
              <a:gd name="connsiteY1205" fmla="*/ 1003910 h 1173214"/>
              <a:gd name="connsiteX1206" fmla="*/ 234000 w 1175446"/>
              <a:gd name="connsiteY1206" fmla="*/ 990381 h 1173214"/>
              <a:gd name="connsiteX1207" fmla="*/ 228571 w 1175446"/>
              <a:gd name="connsiteY1207" fmla="*/ 986265 h 1173214"/>
              <a:gd name="connsiteX1208" fmla="*/ 225153 w 1175446"/>
              <a:gd name="connsiteY1208" fmla="*/ 983894 h 1173214"/>
              <a:gd name="connsiteX1209" fmla="*/ 223731 w 1175446"/>
              <a:gd name="connsiteY1209" fmla="*/ 984412 h 1173214"/>
              <a:gd name="connsiteX1210" fmla="*/ 229194 w 1175446"/>
              <a:gd name="connsiteY1210" fmla="*/ 991973 h 1173214"/>
              <a:gd name="connsiteX1211" fmla="*/ 233039 w 1175446"/>
              <a:gd name="connsiteY1211" fmla="*/ 997136 h 1173214"/>
              <a:gd name="connsiteX1212" fmla="*/ 219035 w 1175446"/>
              <a:gd name="connsiteY1212" fmla="*/ 985767 h 1173214"/>
              <a:gd name="connsiteX1213" fmla="*/ 204185 w 1175446"/>
              <a:gd name="connsiteY1213" fmla="*/ 972506 h 1173214"/>
              <a:gd name="connsiteX1214" fmla="*/ 178309 w 1175446"/>
              <a:gd name="connsiteY1214" fmla="*/ 945258 h 1173214"/>
              <a:gd name="connsiteX1215" fmla="*/ 168316 w 1175446"/>
              <a:gd name="connsiteY1215" fmla="*/ 934865 h 1173214"/>
              <a:gd name="connsiteX1216" fmla="*/ 162041 w 1175446"/>
              <a:gd name="connsiteY1216" fmla="*/ 929290 h 1173214"/>
              <a:gd name="connsiteX1217" fmla="*/ 151466 w 1175446"/>
              <a:gd name="connsiteY1217" fmla="*/ 917251 h 1173214"/>
              <a:gd name="connsiteX1218" fmla="*/ 154341 w 1175446"/>
              <a:gd name="connsiteY1218" fmla="*/ 920947 h 1173214"/>
              <a:gd name="connsiteX1219" fmla="*/ 151188 w 1175446"/>
              <a:gd name="connsiteY1219" fmla="*/ 916934 h 1173214"/>
              <a:gd name="connsiteX1220" fmla="*/ 149826 w 1175446"/>
              <a:gd name="connsiteY1220" fmla="*/ 915383 h 1173214"/>
              <a:gd name="connsiteX1221" fmla="*/ 97395 w 1175446"/>
              <a:gd name="connsiteY1221" fmla="*/ 833862 h 1173214"/>
              <a:gd name="connsiteX1222" fmla="*/ 89686 w 1175446"/>
              <a:gd name="connsiteY1222" fmla="*/ 819809 h 1173214"/>
              <a:gd name="connsiteX1223" fmla="*/ 82646 w 1175446"/>
              <a:gd name="connsiteY1223" fmla="*/ 805433 h 1173214"/>
              <a:gd name="connsiteX1224" fmla="*/ 78393 w 1175446"/>
              <a:gd name="connsiteY1224" fmla="*/ 796017 h 1173214"/>
              <a:gd name="connsiteX1225" fmla="*/ 74592 w 1175446"/>
              <a:gd name="connsiteY1225" fmla="*/ 786436 h 1173214"/>
              <a:gd name="connsiteX1226" fmla="*/ 67437 w 1175446"/>
              <a:gd name="connsiteY1226" fmla="*/ 767858 h 1173214"/>
              <a:gd name="connsiteX1227" fmla="*/ 60954 w 1175446"/>
              <a:gd name="connsiteY1227" fmla="*/ 749507 h 1173214"/>
              <a:gd name="connsiteX1228" fmla="*/ 54025 w 1175446"/>
              <a:gd name="connsiteY1228" fmla="*/ 726367 h 1173214"/>
              <a:gd name="connsiteX1229" fmla="*/ 50763 w 1175446"/>
              <a:gd name="connsiteY1229" fmla="*/ 714704 h 1173214"/>
              <a:gd name="connsiteX1230" fmla="*/ 48370 w 1175446"/>
              <a:gd name="connsiteY1230" fmla="*/ 704163 h 1173214"/>
              <a:gd name="connsiteX1231" fmla="*/ 48094 w 1175446"/>
              <a:gd name="connsiteY1231" fmla="*/ 702943 h 1173214"/>
              <a:gd name="connsiteX1232" fmla="*/ 45219 w 1175446"/>
              <a:gd name="connsiteY1232" fmla="*/ 686620 h 1173214"/>
              <a:gd name="connsiteX1233" fmla="*/ 48377 w 1175446"/>
              <a:gd name="connsiteY1233" fmla="*/ 686359 h 1173214"/>
              <a:gd name="connsiteX1234" fmla="*/ 118379 w 1175446"/>
              <a:gd name="connsiteY1234" fmla="*/ 686321 h 1173214"/>
              <a:gd name="connsiteX1235" fmla="*/ 118302 w 1175446"/>
              <a:gd name="connsiteY1235" fmla="*/ 694209 h 1173214"/>
              <a:gd name="connsiteX1236" fmla="*/ 118379 w 1175446"/>
              <a:gd name="connsiteY1236" fmla="*/ 686321 h 1173214"/>
              <a:gd name="connsiteX1237" fmla="*/ 1125738 w 1175446"/>
              <a:gd name="connsiteY1237" fmla="*/ 681103 h 1173214"/>
              <a:gd name="connsiteX1238" fmla="*/ 1123865 w 1175446"/>
              <a:gd name="connsiteY1238" fmla="*/ 691295 h 1173214"/>
              <a:gd name="connsiteX1239" fmla="*/ 1122513 w 1175446"/>
              <a:gd name="connsiteY1239" fmla="*/ 697406 h 1173214"/>
              <a:gd name="connsiteX1240" fmla="*/ 1123853 w 1175446"/>
              <a:gd name="connsiteY1240" fmla="*/ 691260 h 1173214"/>
              <a:gd name="connsiteX1241" fmla="*/ 1125738 w 1175446"/>
              <a:gd name="connsiteY1241" fmla="*/ 681103 h 1173214"/>
              <a:gd name="connsiteX1242" fmla="*/ 1171693 w 1175446"/>
              <a:gd name="connsiteY1242" fmla="*/ 678956 h 1173214"/>
              <a:gd name="connsiteX1243" fmla="*/ 1168564 w 1175446"/>
              <a:gd name="connsiteY1243" fmla="*/ 698762 h 1173214"/>
              <a:gd name="connsiteX1244" fmla="*/ 1165266 w 1175446"/>
              <a:gd name="connsiteY1244" fmla="*/ 713245 h 1173214"/>
              <a:gd name="connsiteX1245" fmla="*/ 1161763 w 1175446"/>
              <a:gd name="connsiteY1245" fmla="*/ 727056 h 1173214"/>
              <a:gd name="connsiteX1246" fmla="*/ 1158856 w 1175446"/>
              <a:gd name="connsiteY1246" fmla="*/ 733970 h 1173214"/>
              <a:gd name="connsiteX1247" fmla="*/ 1158041 w 1175446"/>
              <a:gd name="connsiteY1247" fmla="*/ 731084 h 1173214"/>
              <a:gd name="connsiteX1248" fmla="*/ 1160677 w 1175446"/>
              <a:gd name="connsiteY1248" fmla="*/ 722775 h 1173214"/>
              <a:gd name="connsiteX1249" fmla="*/ 1162871 w 1175446"/>
              <a:gd name="connsiteY1249" fmla="*/ 714117 h 1173214"/>
              <a:gd name="connsiteX1250" fmla="*/ 1165873 w 1175446"/>
              <a:gd name="connsiteY1250" fmla="*/ 702060 h 1173214"/>
              <a:gd name="connsiteX1251" fmla="*/ 1168818 w 1175446"/>
              <a:gd name="connsiteY1251" fmla="*/ 689199 h 1173214"/>
              <a:gd name="connsiteX1252" fmla="*/ 1171693 w 1175446"/>
              <a:gd name="connsiteY1252" fmla="*/ 678956 h 1173214"/>
              <a:gd name="connsiteX1253" fmla="*/ 16443 w 1175446"/>
              <a:gd name="connsiteY1253" fmla="*/ 674732 h 1173214"/>
              <a:gd name="connsiteX1254" fmla="*/ 19994 w 1175446"/>
              <a:gd name="connsiteY1254" fmla="*/ 691831 h 1173214"/>
              <a:gd name="connsiteX1255" fmla="*/ 20014 w 1175446"/>
              <a:gd name="connsiteY1255" fmla="*/ 693356 h 1173214"/>
              <a:gd name="connsiteX1256" fmla="*/ 20014 w 1175446"/>
              <a:gd name="connsiteY1256" fmla="*/ 693311 h 1173214"/>
              <a:gd name="connsiteX1257" fmla="*/ 19995 w 1175446"/>
              <a:gd name="connsiteY1257" fmla="*/ 691831 h 1173214"/>
              <a:gd name="connsiteX1258" fmla="*/ 16541 w 1175446"/>
              <a:gd name="connsiteY1258" fmla="*/ 675199 h 1173214"/>
              <a:gd name="connsiteX1259" fmla="*/ 1138886 w 1175446"/>
              <a:gd name="connsiteY1259" fmla="*/ 667984 h 1173214"/>
              <a:gd name="connsiteX1260" fmla="*/ 1138484 w 1175446"/>
              <a:gd name="connsiteY1260" fmla="*/ 675519 h 1173214"/>
              <a:gd name="connsiteX1261" fmla="*/ 1138484 w 1175446"/>
              <a:gd name="connsiteY1261" fmla="*/ 675519 h 1173214"/>
              <a:gd name="connsiteX1262" fmla="*/ 1138886 w 1175446"/>
              <a:gd name="connsiteY1262" fmla="*/ 667993 h 1173214"/>
              <a:gd name="connsiteX1263" fmla="*/ 1119821 w 1175446"/>
              <a:gd name="connsiteY1263" fmla="*/ 665926 h 1173214"/>
              <a:gd name="connsiteX1264" fmla="*/ 1117889 w 1175446"/>
              <a:gd name="connsiteY1264" fmla="*/ 676925 h 1173214"/>
              <a:gd name="connsiteX1265" fmla="*/ 1117876 w 1175446"/>
              <a:gd name="connsiteY1265" fmla="*/ 676890 h 1173214"/>
              <a:gd name="connsiteX1266" fmla="*/ 1119821 w 1175446"/>
              <a:gd name="connsiteY1266" fmla="*/ 665926 h 1173214"/>
              <a:gd name="connsiteX1267" fmla="*/ 116626 w 1175446"/>
              <a:gd name="connsiteY1267" fmla="*/ 650307 h 1173214"/>
              <a:gd name="connsiteX1268" fmla="*/ 117441 w 1175446"/>
              <a:gd name="connsiteY1268" fmla="*/ 654477 h 1173214"/>
              <a:gd name="connsiteX1269" fmla="*/ 117668 w 1175446"/>
              <a:gd name="connsiteY1269" fmla="*/ 655101 h 1173214"/>
              <a:gd name="connsiteX1270" fmla="*/ 117233 w 1175446"/>
              <a:gd name="connsiteY1270" fmla="*/ 654553 h 1173214"/>
              <a:gd name="connsiteX1271" fmla="*/ 115180 w 1175446"/>
              <a:gd name="connsiteY1271" fmla="*/ 643511 h 1173214"/>
              <a:gd name="connsiteX1272" fmla="*/ 116226 w 1175446"/>
              <a:gd name="connsiteY1272" fmla="*/ 647507 h 1173214"/>
              <a:gd name="connsiteX1273" fmla="*/ 116627 w 1175446"/>
              <a:gd name="connsiteY1273" fmla="*/ 650307 h 1173214"/>
              <a:gd name="connsiteX1274" fmla="*/ 116062 w 1175446"/>
              <a:gd name="connsiteY1274" fmla="*/ 647419 h 1173214"/>
              <a:gd name="connsiteX1275" fmla="*/ 115180 w 1175446"/>
              <a:gd name="connsiteY1275" fmla="*/ 643511 h 1173214"/>
              <a:gd name="connsiteX1276" fmla="*/ 1131115 w 1175446"/>
              <a:gd name="connsiteY1276" fmla="*/ 639610 h 1173214"/>
              <a:gd name="connsiteX1277" fmla="*/ 1128593 w 1175446"/>
              <a:gd name="connsiteY1277" fmla="*/ 661946 h 1173214"/>
              <a:gd name="connsiteX1278" fmla="*/ 1126390 w 1175446"/>
              <a:gd name="connsiteY1278" fmla="*/ 676306 h 1173214"/>
              <a:gd name="connsiteX1279" fmla="*/ 1128542 w 1175446"/>
              <a:gd name="connsiteY1279" fmla="*/ 661807 h 1173214"/>
              <a:gd name="connsiteX1280" fmla="*/ 1083243 w 1175446"/>
              <a:gd name="connsiteY1280" fmla="*/ 637608 h 1173214"/>
              <a:gd name="connsiteX1281" fmla="*/ 1082962 w 1175446"/>
              <a:gd name="connsiteY1281" fmla="*/ 640042 h 1173214"/>
              <a:gd name="connsiteX1282" fmla="*/ 1081813 w 1175446"/>
              <a:gd name="connsiteY1282" fmla="*/ 652761 h 1173214"/>
              <a:gd name="connsiteX1283" fmla="*/ 1082950 w 1175446"/>
              <a:gd name="connsiteY1283" fmla="*/ 640008 h 1173214"/>
              <a:gd name="connsiteX1284" fmla="*/ 1128873 w 1175446"/>
              <a:gd name="connsiteY1284" fmla="*/ 637558 h 1173214"/>
              <a:gd name="connsiteX1285" fmla="*/ 1125845 w 1175446"/>
              <a:gd name="connsiteY1285" fmla="*/ 646520 h 1173214"/>
              <a:gd name="connsiteX1286" fmla="*/ 1128873 w 1175446"/>
              <a:gd name="connsiteY1286" fmla="*/ 637558 h 1173214"/>
              <a:gd name="connsiteX1287" fmla="*/ 1089277 w 1175446"/>
              <a:gd name="connsiteY1287" fmla="*/ 636329 h 1173214"/>
              <a:gd name="connsiteX1288" fmla="*/ 1090667 w 1175446"/>
              <a:gd name="connsiteY1288" fmla="*/ 637400 h 1173214"/>
              <a:gd name="connsiteX1289" fmla="*/ 1090662 w 1175446"/>
              <a:gd name="connsiteY1289" fmla="*/ 637435 h 1173214"/>
              <a:gd name="connsiteX1290" fmla="*/ 1089254 w 1175446"/>
              <a:gd name="connsiteY1290" fmla="*/ 636350 h 1173214"/>
              <a:gd name="connsiteX1291" fmla="*/ 1167078 w 1175446"/>
              <a:gd name="connsiteY1291" fmla="*/ 633123 h 1173214"/>
              <a:gd name="connsiteX1292" fmla="*/ 1163307 w 1175446"/>
              <a:gd name="connsiteY1292" fmla="*/ 663694 h 1173214"/>
              <a:gd name="connsiteX1293" fmla="*/ 1163320 w 1175446"/>
              <a:gd name="connsiteY1293" fmla="*/ 663729 h 1173214"/>
              <a:gd name="connsiteX1294" fmla="*/ 1163868 w 1175446"/>
              <a:gd name="connsiteY1294" fmla="*/ 665002 h 1173214"/>
              <a:gd name="connsiteX1295" fmla="*/ 1163552 w 1175446"/>
              <a:gd name="connsiteY1295" fmla="*/ 670521 h 1173214"/>
              <a:gd name="connsiteX1296" fmla="*/ 1163565 w 1175446"/>
              <a:gd name="connsiteY1296" fmla="*/ 670309 h 1173214"/>
              <a:gd name="connsiteX1297" fmla="*/ 1163869 w 1175446"/>
              <a:gd name="connsiteY1297" fmla="*/ 665004 h 1173214"/>
              <a:gd name="connsiteX1298" fmla="*/ 1163868 w 1175446"/>
              <a:gd name="connsiteY1298" fmla="*/ 665002 h 1173214"/>
              <a:gd name="connsiteX1299" fmla="*/ 1163868 w 1175446"/>
              <a:gd name="connsiteY1299" fmla="*/ 665001 h 1173214"/>
              <a:gd name="connsiteX1300" fmla="*/ 1163384 w 1175446"/>
              <a:gd name="connsiteY1300" fmla="*/ 663876 h 1173214"/>
              <a:gd name="connsiteX1301" fmla="*/ 1163320 w 1175446"/>
              <a:gd name="connsiteY1301" fmla="*/ 663729 h 1173214"/>
              <a:gd name="connsiteX1302" fmla="*/ 1163320 w 1175446"/>
              <a:gd name="connsiteY1302" fmla="*/ 663727 h 1173214"/>
              <a:gd name="connsiteX1303" fmla="*/ 1163308 w 1175446"/>
              <a:gd name="connsiteY1303" fmla="*/ 663694 h 1173214"/>
              <a:gd name="connsiteX1304" fmla="*/ 1166861 w 1175446"/>
              <a:gd name="connsiteY1304" fmla="*/ 634888 h 1173214"/>
              <a:gd name="connsiteX1305" fmla="*/ 1123031 w 1175446"/>
              <a:gd name="connsiteY1305" fmla="*/ 632478 h 1173214"/>
              <a:gd name="connsiteX1306" fmla="*/ 1121446 w 1175446"/>
              <a:gd name="connsiteY1306" fmla="*/ 638101 h 1173214"/>
              <a:gd name="connsiteX1307" fmla="*/ 1122412 w 1175446"/>
              <a:gd name="connsiteY1307" fmla="*/ 633857 h 1173214"/>
              <a:gd name="connsiteX1308" fmla="*/ 1123095 w 1175446"/>
              <a:gd name="connsiteY1308" fmla="*/ 632332 h 1173214"/>
              <a:gd name="connsiteX1309" fmla="*/ 1124151 w 1175446"/>
              <a:gd name="connsiteY1309" fmla="*/ 632792 h 1173214"/>
              <a:gd name="connsiteX1310" fmla="*/ 1123087 w 1175446"/>
              <a:gd name="connsiteY1310" fmla="*/ 632349 h 1173214"/>
              <a:gd name="connsiteX1311" fmla="*/ 1084203 w 1175446"/>
              <a:gd name="connsiteY1311" fmla="*/ 629845 h 1173214"/>
              <a:gd name="connsiteX1312" fmla="*/ 1083828 w 1175446"/>
              <a:gd name="connsiteY1312" fmla="*/ 632811 h 1173214"/>
              <a:gd name="connsiteX1313" fmla="*/ 1083243 w 1175446"/>
              <a:gd name="connsiteY1313" fmla="*/ 637608 h 1173214"/>
              <a:gd name="connsiteX1314" fmla="*/ 1083794 w 1175446"/>
              <a:gd name="connsiteY1314" fmla="*/ 632823 h 1173214"/>
              <a:gd name="connsiteX1315" fmla="*/ 1084648 w 1175446"/>
              <a:gd name="connsiteY1315" fmla="*/ 624691 h 1173214"/>
              <a:gd name="connsiteX1316" fmla="*/ 1084280 w 1175446"/>
              <a:gd name="connsiteY1316" fmla="*/ 628755 h 1173214"/>
              <a:gd name="connsiteX1317" fmla="*/ 1084245 w 1175446"/>
              <a:gd name="connsiteY1317" fmla="*/ 628767 h 1173214"/>
              <a:gd name="connsiteX1318" fmla="*/ 38009 w 1175446"/>
              <a:gd name="connsiteY1318" fmla="*/ 610976 h 1173214"/>
              <a:gd name="connsiteX1319" fmla="*/ 38316 w 1175446"/>
              <a:gd name="connsiteY1319" fmla="*/ 612146 h 1173214"/>
              <a:gd name="connsiteX1320" fmla="*/ 38008 w 1175446"/>
              <a:gd name="connsiteY1320" fmla="*/ 611117 h 1173214"/>
              <a:gd name="connsiteX1321" fmla="*/ 1095745 w 1175446"/>
              <a:gd name="connsiteY1321" fmla="*/ 608985 h 1173214"/>
              <a:gd name="connsiteX1322" fmla="*/ 1096278 w 1175446"/>
              <a:gd name="connsiteY1322" fmla="*/ 617550 h 1173214"/>
              <a:gd name="connsiteX1323" fmla="*/ 1097319 w 1175446"/>
              <a:gd name="connsiteY1323" fmla="*/ 617171 h 1173214"/>
              <a:gd name="connsiteX1324" fmla="*/ 1103666 w 1175446"/>
              <a:gd name="connsiteY1324" fmla="*/ 616787 h 1173214"/>
              <a:gd name="connsiteX1325" fmla="*/ 1103019 w 1175446"/>
              <a:gd name="connsiteY1325" fmla="*/ 634235 h 1173214"/>
              <a:gd name="connsiteX1326" fmla="*/ 1100294 w 1175446"/>
              <a:gd name="connsiteY1326" fmla="*/ 655583 h 1173214"/>
              <a:gd name="connsiteX1327" fmla="*/ 1097357 w 1175446"/>
              <a:gd name="connsiteY1327" fmla="*/ 673001 h 1173214"/>
              <a:gd name="connsiteX1328" fmla="*/ 1095683 w 1175446"/>
              <a:gd name="connsiteY1328" fmla="*/ 681902 h 1173214"/>
              <a:gd name="connsiteX1329" fmla="*/ 1093704 w 1175446"/>
              <a:gd name="connsiteY1329" fmla="*/ 690718 h 1173214"/>
              <a:gd name="connsiteX1330" fmla="*/ 1093543 w 1175446"/>
              <a:gd name="connsiteY1330" fmla="*/ 691417 h 1173214"/>
              <a:gd name="connsiteX1331" fmla="*/ 1091563 w 1175446"/>
              <a:gd name="connsiteY1331" fmla="*/ 700064 h 1173214"/>
              <a:gd name="connsiteX1332" fmla="*/ 1090510 w 1175446"/>
              <a:gd name="connsiteY1332" fmla="*/ 704731 h 1173214"/>
              <a:gd name="connsiteX1333" fmla="*/ 1089135 w 1175446"/>
              <a:gd name="connsiteY1333" fmla="*/ 709161 h 1173214"/>
              <a:gd name="connsiteX1334" fmla="*/ 1084052 w 1175446"/>
              <a:gd name="connsiteY1334" fmla="*/ 727595 h 1173214"/>
              <a:gd name="connsiteX1335" fmla="*/ 1077580 w 1175446"/>
              <a:gd name="connsiteY1335" fmla="*/ 742212 h 1173214"/>
              <a:gd name="connsiteX1336" fmla="*/ 1079320 w 1175446"/>
              <a:gd name="connsiteY1336" fmla="*/ 733169 h 1173214"/>
              <a:gd name="connsiteX1337" fmla="*/ 1081741 w 1175446"/>
              <a:gd name="connsiteY1337" fmla="*/ 721677 h 1173214"/>
              <a:gd name="connsiteX1338" fmla="*/ 1080299 w 1175446"/>
              <a:gd name="connsiteY1338" fmla="*/ 719333 h 1173214"/>
              <a:gd name="connsiteX1339" fmla="*/ 1074644 w 1175446"/>
              <a:gd name="connsiteY1339" fmla="*/ 727300 h 1173214"/>
              <a:gd name="connsiteX1340" fmla="*/ 1074411 w 1175446"/>
              <a:gd name="connsiteY1340" fmla="*/ 725396 h 1173214"/>
              <a:gd name="connsiteX1341" fmla="*/ 1072770 w 1175446"/>
              <a:gd name="connsiteY1341" fmla="*/ 722191 h 1173214"/>
              <a:gd name="connsiteX1342" fmla="*/ 1076465 w 1175446"/>
              <a:gd name="connsiteY1342" fmla="*/ 708585 h 1173214"/>
              <a:gd name="connsiteX1343" fmla="*/ 1078313 w 1175446"/>
              <a:gd name="connsiteY1343" fmla="*/ 701782 h 1173214"/>
              <a:gd name="connsiteX1344" fmla="*/ 1079750 w 1175446"/>
              <a:gd name="connsiteY1344" fmla="*/ 694932 h 1173214"/>
              <a:gd name="connsiteX1345" fmla="*/ 1078236 w 1175446"/>
              <a:gd name="connsiteY1345" fmla="*/ 694226 h 1173214"/>
              <a:gd name="connsiteX1346" fmla="*/ 1079571 w 1175446"/>
              <a:gd name="connsiteY1346" fmla="*/ 684936 h 1173214"/>
              <a:gd name="connsiteX1347" fmla="*/ 1081097 w 1175446"/>
              <a:gd name="connsiteY1347" fmla="*/ 678329 h 1173214"/>
              <a:gd name="connsiteX1348" fmla="*/ 1082510 w 1175446"/>
              <a:gd name="connsiteY1348" fmla="*/ 671409 h 1173214"/>
              <a:gd name="connsiteX1349" fmla="*/ 1084818 w 1175446"/>
              <a:gd name="connsiteY1349" fmla="*/ 664360 h 1173214"/>
              <a:gd name="connsiteX1350" fmla="*/ 1086039 w 1175446"/>
              <a:gd name="connsiteY1350" fmla="*/ 664584 h 1173214"/>
              <a:gd name="connsiteX1351" fmla="*/ 1088412 w 1175446"/>
              <a:gd name="connsiteY1351" fmla="*/ 653070 h 1173214"/>
              <a:gd name="connsiteX1352" fmla="*/ 1090259 w 1175446"/>
              <a:gd name="connsiteY1352" fmla="*/ 641512 h 1173214"/>
              <a:gd name="connsiteX1353" fmla="*/ 1090697 w 1175446"/>
              <a:gd name="connsiteY1353" fmla="*/ 637423 h 1173214"/>
              <a:gd name="connsiteX1354" fmla="*/ 1090667 w 1175446"/>
              <a:gd name="connsiteY1354" fmla="*/ 637400 h 1173214"/>
              <a:gd name="connsiteX1355" fmla="*/ 1092990 w 1175446"/>
              <a:gd name="connsiteY1355" fmla="*/ 619533 h 1173214"/>
              <a:gd name="connsiteX1356" fmla="*/ 1094585 w 1175446"/>
              <a:gd name="connsiteY1356" fmla="*/ 609874 h 1173214"/>
              <a:gd name="connsiteX1357" fmla="*/ 1095745 w 1175446"/>
              <a:gd name="connsiteY1357" fmla="*/ 608985 h 1173214"/>
              <a:gd name="connsiteX1358" fmla="*/ 105373 w 1175446"/>
              <a:gd name="connsiteY1358" fmla="*/ 603932 h 1173214"/>
              <a:gd name="connsiteX1359" fmla="*/ 106742 w 1175446"/>
              <a:gd name="connsiteY1359" fmla="*/ 612983 h 1173214"/>
              <a:gd name="connsiteX1360" fmla="*/ 108436 w 1175446"/>
              <a:gd name="connsiteY1360" fmla="*/ 627575 h 1173214"/>
              <a:gd name="connsiteX1361" fmla="*/ 111698 w 1175446"/>
              <a:gd name="connsiteY1361" fmla="*/ 652089 h 1173214"/>
              <a:gd name="connsiteX1362" fmla="*/ 116150 w 1175446"/>
              <a:gd name="connsiteY1362" fmla="*/ 676524 h 1173214"/>
              <a:gd name="connsiteX1363" fmla="*/ 118211 w 1175446"/>
              <a:gd name="connsiteY1363" fmla="*/ 694283 h 1173214"/>
              <a:gd name="connsiteX1364" fmla="*/ 121237 w 1175446"/>
              <a:gd name="connsiteY1364" fmla="*/ 705836 h 1173214"/>
              <a:gd name="connsiteX1365" fmla="*/ 124436 w 1175446"/>
              <a:gd name="connsiteY1365" fmla="*/ 717326 h 1173214"/>
              <a:gd name="connsiteX1366" fmla="*/ 125267 w 1175446"/>
              <a:gd name="connsiteY1366" fmla="*/ 722957 h 1173214"/>
              <a:gd name="connsiteX1367" fmla="*/ 118877 w 1175446"/>
              <a:gd name="connsiteY1367" fmla="*/ 705398 h 1173214"/>
              <a:gd name="connsiteX1368" fmla="*/ 114634 w 1175446"/>
              <a:gd name="connsiteY1368" fmla="*/ 686507 h 1173214"/>
              <a:gd name="connsiteX1369" fmla="*/ 110938 w 1175446"/>
              <a:gd name="connsiteY1369" fmla="*/ 667495 h 1173214"/>
              <a:gd name="connsiteX1370" fmla="*/ 109405 w 1175446"/>
              <a:gd name="connsiteY1370" fmla="*/ 656264 h 1173214"/>
              <a:gd name="connsiteX1371" fmla="*/ 108918 w 1175446"/>
              <a:gd name="connsiteY1371" fmla="*/ 649525 h 1173214"/>
              <a:gd name="connsiteX1372" fmla="*/ 107700 w 1175446"/>
              <a:gd name="connsiteY1372" fmla="*/ 638729 h 1173214"/>
              <a:gd name="connsiteX1373" fmla="*/ 106126 w 1175446"/>
              <a:gd name="connsiteY1373" fmla="*/ 625115 h 1173214"/>
              <a:gd name="connsiteX1374" fmla="*/ 105100 w 1175446"/>
              <a:gd name="connsiteY1374" fmla="*/ 611498 h 1173214"/>
              <a:gd name="connsiteX1375" fmla="*/ 1088829 w 1175446"/>
              <a:gd name="connsiteY1375" fmla="*/ 598490 h 1173214"/>
              <a:gd name="connsiteX1376" fmla="*/ 1090244 w 1175446"/>
              <a:gd name="connsiteY1376" fmla="*/ 605403 h 1173214"/>
              <a:gd name="connsiteX1377" fmla="*/ 1089415 w 1175446"/>
              <a:gd name="connsiteY1377" fmla="*/ 623861 h 1173214"/>
              <a:gd name="connsiteX1378" fmla="*/ 1089625 w 1175446"/>
              <a:gd name="connsiteY1378" fmla="*/ 629404 h 1173214"/>
              <a:gd name="connsiteX1379" fmla="*/ 1089241 w 1175446"/>
              <a:gd name="connsiteY1379" fmla="*/ 636342 h 1173214"/>
              <a:gd name="connsiteX1380" fmla="*/ 1089253 w 1175446"/>
              <a:gd name="connsiteY1380" fmla="*/ 636351 h 1173214"/>
              <a:gd name="connsiteX1381" fmla="*/ 1088303 w 1175446"/>
              <a:gd name="connsiteY1381" fmla="*/ 637222 h 1173214"/>
              <a:gd name="connsiteX1382" fmla="*/ 1085307 w 1175446"/>
              <a:gd name="connsiteY1382" fmla="*/ 640761 h 1173214"/>
              <a:gd name="connsiteX1383" fmla="*/ 1085152 w 1175446"/>
              <a:gd name="connsiteY1383" fmla="*/ 639363 h 1173214"/>
              <a:gd name="connsiteX1384" fmla="*/ 1085216 w 1175446"/>
              <a:gd name="connsiteY1384" fmla="*/ 627983 h 1173214"/>
              <a:gd name="connsiteX1385" fmla="*/ 1084776 w 1175446"/>
              <a:gd name="connsiteY1385" fmla="*/ 624724 h 1173214"/>
              <a:gd name="connsiteX1386" fmla="*/ 1085368 w 1175446"/>
              <a:gd name="connsiteY1386" fmla="*/ 618142 h 1173214"/>
              <a:gd name="connsiteX1387" fmla="*/ 1086468 w 1175446"/>
              <a:gd name="connsiteY1387" fmla="*/ 609607 h 1173214"/>
              <a:gd name="connsiteX1388" fmla="*/ 1086886 w 1175446"/>
              <a:gd name="connsiteY1388" fmla="*/ 604385 h 1173214"/>
              <a:gd name="connsiteX1389" fmla="*/ 1087059 w 1175446"/>
              <a:gd name="connsiteY1389" fmla="*/ 599135 h 1173214"/>
              <a:gd name="connsiteX1390" fmla="*/ 1088736 w 1175446"/>
              <a:gd name="connsiteY1390" fmla="*/ 598524 h 1173214"/>
              <a:gd name="connsiteX1391" fmla="*/ 105308 w 1175446"/>
              <a:gd name="connsiteY1391" fmla="*/ 598138 h 1173214"/>
              <a:gd name="connsiteX1392" fmla="*/ 106075 w 1175446"/>
              <a:gd name="connsiteY1392" fmla="*/ 603164 h 1173214"/>
              <a:gd name="connsiteX1393" fmla="*/ 106398 w 1175446"/>
              <a:gd name="connsiteY1393" fmla="*/ 605994 h 1173214"/>
              <a:gd name="connsiteX1394" fmla="*/ 106063 w 1175446"/>
              <a:gd name="connsiteY1394" fmla="*/ 603129 h 1173214"/>
              <a:gd name="connsiteX1395" fmla="*/ 105308 w 1175446"/>
              <a:gd name="connsiteY1395" fmla="*/ 598138 h 1173214"/>
              <a:gd name="connsiteX1396" fmla="*/ 1114628 w 1175446"/>
              <a:gd name="connsiteY1396" fmla="*/ 594641 h 1173214"/>
              <a:gd name="connsiteX1397" fmla="*/ 1114552 w 1175446"/>
              <a:gd name="connsiteY1397" fmla="*/ 607283 h 1173214"/>
              <a:gd name="connsiteX1398" fmla="*/ 1113872 w 1175446"/>
              <a:gd name="connsiteY1398" fmla="*/ 619438 h 1173214"/>
              <a:gd name="connsiteX1399" fmla="*/ 1115087 w 1175446"/>
              <a:gd name="connsiteY1399" fmla="*/ 617676 h 1173214"/>
              <a:gd name="connsiteX1400" fmla="*/ 1115065 w 1175446"/>
              <a:gd name="connsiteY1400" fmla="*/ 617723 h 1173214"/>
              <a:gd name="connsiteX1401" fmla="*/ 1113872 w 1175446"/>
              <a:gd name="connsiteY1401" fmla="*/ 619439 h 1173214"/>
              <a:gd name="connsiteX1402" fmla="*/ 1113861 w 1175446"/>
              <a:gd name="connsiteY1402" fmla="*/ 619639 h 1173214"/>
              <a:gd name="connsiteX1403" fmla="*/ 1113103 w 1175446"/>
              <a:gd name="connsiteY1403" fmla="*/ 631704 h 1173214"/>
              <a:gd name="connsiteX1404" fmla="*/ 1111755 w 1175446"/>
              <a:gd name="connsiteY1404" fmla="*/ 643984 h 1173214"/>
              <a:gd name="connsiteX1405" fmla="*/ 1110338 w 1175446"/>
              <a:gd name="connsiteY1405" fmla="*/ 656290 h 1173214"/>
              <a:gd name="connsiteX1406" fmla="*/ 1108207 w 1175446"/>
              <a:gd name="connsiteY1406" fmla="*/ 668580 h 1173214"/>
              <a:gd name="connsiteX1407" fmla="*/ 1108094 w 1175446"/>
              <a:gd name="connsiteY1407" fmla="*/ 668267 h 1173214"/>
              <a:gd name="connsiteX1408" fmla="*/ 1105272 w 1175446"/>
              <a:gd name="connsiteY1408" fmla="*/ 680062 h 1173214"/>
              <a:gd name="connsiteX1409" fmla="*/ 1104389 w 1175446"/>
              <a:gd name="connsiteY1409" fmla="*/ 680659 h 1173214"/>
              <a:gd name="connsiteX1410" fmla="*/ 1099803 w 1175446"/>
              <a:gd name="connsiteY1410" fmla="*/ 695925 h 1173214"/>
              <a:gd name="connsiteX1411" fmla="*/ 1096206 w 1175446"/>
              <a:gd name="connsiteY1411" fmla="*/ 710989 h 1173214"/>
              <a:gd name="connsiteX1412" fmla="*/ 1088826 w 1175446"/>
              <a:gd name="connsiteY1412" fmla="*/ 740712 h 1173214"/>
              <a:gd name="connsiteX1413" fmla="*/ 1081150 w 1175446"/>
              <a:gd name="connsiteY1413" fmla="*/ 763902 h 1173214"/>
              <a:gd name="connsiteX1414" fmla="*/ 1081068 w 1175446"/>
              <a:gd name="connsiteY1414" fmla="*/ 764108 h 1173214"/>
              <a:gd name="connsiteX1415" fmla="*/ 1074164 w 1175446"/>
              <a:gd name="connsiteY1415" fmla="*/ 781535 h 1173214"/>
              <a:gd name="connsiteX1416" fmla="*/ 1065197 w 1175446"/>
              <a:gd name="connsiteY1416" fmla="*/ 801501 h 1173214"/>
              <a:gd name="connsiteX1417" fmla="*/ 1055318 w 1175446"/>
              <a:gd name="connsiteY1417" fmla="*/ 821012 h 1173214"/>
              <a:gd name="connsiteX1418" fmla="*/ 1046220 w 1175446"/>
              <a:gd name="connsiteY1418" fmla="*/ 836624 h 1173214"/>
              <a:gd name="connsiteX1419" fmla="*/ 1043577 w 1175446"/>
              <a:gd name="connsiteY1419" fmla="*/ 840809 h 1173214"/>
              <a:gd name="connsiteX1420" fmla="*/ 1037516 w 1175446"/>
              <a:gd name="connsiteY1420" fmla="*/ 848674 h 1173214"/>
              <a:gd name="connsiteX1421" fmla="*/ 1038356 w 1175446"/>
              <a:gd name="connsiteY1421" fmla="*/ 846443 h 1173214"/>
              <a:gd name="connsiteX1422" fmla="*/ 1031888 w 1175446"/>
              <a:gd name="connsiteY1422" fmla="*/ 856106 h 1173214"/>
              <a:gd name="connsiteX1423" fmla="*/ 1029244 w 1175446"/>
              <a:gd name="connsiteY1423" fmla="*/ 857265 h 1173214"/>
              <a:gd name="connsiteX1424" fmla="*/ 1029774 w 1175446"/>
              <a:gd name="connsiteY1424" fmla="*/ 855697 h 1173214"/>
              <a:gd name="connsiteX1425" fmla="*/ 1035780 w 1175446"/>
              <a:gd name="connsiteY1425" fmla="*/ 845847 h 1173214"/>
              <a:gd name="connsiteX1426" fmla="*/ 1038044 w 1175446"/>
              <a:gd name="connsiteY1426" fmla="*/ 837164 h 1173214"/>
              <a:gd name="connsiteX1427" fmla="*/ 1036571 w 1175446"/>
              <a:gd name="connsiteY1427" fmla="*/ 837975 h 1173214"/>
              <a:gd name="connsiteX1428" fmla="*/ 1028871 w 1175446"/>
              <a:gd name="connsiteY1428" fmla="*/ 850406 h 1173214"/>
              <a:gd name="connsiteX1429" fmla="*/ 1022056 w 1175446"/>
              <a:gd name="connsiteY1429" fmla="*/ 860196 h 1173214"/>
              <a:gd name="connsiteX1430" fmla="*/ 1015350 w 1175446"/>
              <a:gd name="connsiteY1430" fmla="*/ 870496 h 1173214"/>
              <a:gd name="connsiteX1431" fmla="*/ 1015218 w 1175446"/>
              <a:gd name="connsiteY1431" fmla="*/ 870694 h 1173214"/>
              <a:gd name="connsiteX1432" fmla="*/ 1015659 w 1175446"/>
              <a:gd name="connsiteY1432" fmla="*/ 872506 h 1173214"/>
              <a:gd name="connsiteX1433" fmla="*/ 1010442 w 1175446"/>
              <a:gd name="connsiteY1433" fmla="*/ 881636 h 1173214"/>
              <a:gd name="connsiteX1434" fmla="*/ 1015641 w 1175446"/>
              <a:gd name="connsiteY1434" fmla="*/ 872498 h 1173214"/>
              <a:gd name="connsiteX1435" fmla="*/ 1015217 w 1175446"/>
              <a:gd name="connsiteY1435" fmla="*/ 870695 h 1173214"/>
              <a:gd name="connsiteX1436" fmla="*/ 1007097 w 1175446"/>
              <a:gd name="connsiteY1436" fmla="*/ 882814 h 1173214"/>
              <a:gd name="connsiteX1437" fmla="*/ 998690 w 1175446"/>
              <a:gd name="connsiteY1437" fmla="*/ 893734 h 1173214"/>
              <a:gd name="connsiteX1438" fmla="*/ 990538 w 1175446"/>
              <a:gd name="connsiteY1438" fmla="*/ 903735 h 1173214"/>
              <a:gd name="connsiteX1439" fmla="*/ 982070 w 1175446"/>
              <a:gd name="connsiteY1439" fmla="*/ 912869 h 1173214"/>
              <a:gd name="connsiteX1440" fmla="*/ 978300 w 1175446"/>
              <a:gd name="connsiteY1440" fmla="*/ 918171 h 1173214"/>
              <a:gd name="connsiteX1441" fmla="*/ 972316 w 1175446"/>
              <a:gd name="connsiteY1441" fmla="*/ 924947 h 1173214"/>
              <a:gd name="connsiteX1442" fmla="*/ 967167 w 1175446"/>
              <a:gd name="connsiteY1442" fmla="*/ 932401 h 1173214"/>
              <a:gd name="connsiteX1443" fmla="*/ 942111 w 1175446"/>
              <a:gd name="connsiteY1443" fmla="*/ 958380 h 1173214"/>
              <a:gd name="connsiteX1444" fmla="*/ 931203 w 1175446"/>
              <a:gd name="connsiteY1444" fmla="*/ 965023 h 1173214"/>
              <a:gd name="connsiteX1445" fmla="*/ 914078 w 1175446"/>
              <a:gd name="connsiteY1445" fmla="*/ 978880 h 1173214"/>
              <a:gd name="connsiteX1446" fmla="*/ 887385 w 1175446"/>
              <a:gd name="connsiteY1446" fmla="*/ 996691 h 1173214"/>
              <a:gd name="connsiteX1447" fmla="*/ 877228 w 1175446"/>
              <a:gd name="connsiteY1447" fmla="*/ 1003453 h 1173214"/>
              <a:gd name="connsiteX1448" fmla="*/ 871621 w 1175446"/>
              <a:gd name="connsiteY1448" fmla="*/ 1006083 h 1173214"/>
              <a:gd name="connsiteX1449" fmla="*/ 872350 w 1175446"/>
              <a:gd name="connsiteY1449" fmla="*/ 1004953 h 1173214"/>
              <a:gd name="connsiteX1450" fmla="*/ 874710 w 1175446"/>
              <a:gd name="connsiteY1450" fmla="*/ 1003230 h 1173214"/>
              <a:gd name="connsiteX1451" fmla="*/ 886810 w 1175446"/>
              <a:gd name="connsiteY1451" fmla="*/ 994896 h 1173214"/>
              <a:gd name="connsiteX1452" fmla="*/ 898598 w 1175446"/>
              <a:gd name="connsiteY1452" fmla="*/ 986675 h 1173214"/>
              <a:gd name="connsiteX1453" fmla="*/ 909845 w 1175446"/>
              <a:gd name="connsiteY1453" fmla="*/ 977512 h 1173214"/>
              <a:gd name="connsiteX1454" fmla="*/ 921027 w 1175446"/>
              <a:gd name="connsiteY1454" fmla="*/ 967626 h 1173214"/>
              <a:gd name="connsiteX1455" fmla="*/ 936704 w 1175446"/>
              <a:gd name="connsiteY1455" fmla="*/ 953785 h 1173214"/>
              <a:gd name="connsiteX1456" fmla="*/ 954407 w 1175446"/>
              <a:gd name="connsiteY1456" fmla="*/ 936653 h 1173214"/>
              <a:gd name="connsiteX1457" fmla="*/ 971368 w 1175446"/>
              <a:gd name="connsiteY1457" fmla="*/ 919319 h 1173214"/>
              <a:gd name="connsiteX1458" fmla="*/ 978211 w 1175446"/>
              <a:gd name="connsiteY1458" fmla="*/ 911012 h 1173214"/>
              <a:gd name="connsiteX1459" fmla="*/ 981573 w 1175446"/>
              <a:gd name="connsiteY1459" fmla="*/ 904915 h 1173214"/>
              <a:gd name="connsiteX1460" fmla="*/ 993195 w 1175446"/>
              <a:gd name="connsiteY1460" fmla="*/ 889760 h 1173214"/>
              <a:gd name="connsiteX1461" fmla="*/ 1000508 w 1175446"/>
              <a:gd name="connsiteY1461" fmla="*/ 878964 h 1173214"/>
              <a:gd name="connsiteX1462" fmla="*/ 1015640 w 1175446"/>
              <a:gd name="connsiteY1462" fmla="*/ 857147 h 1173214"/>
              <a:gd name="connsiteX1463" fmla="*/ 1022685 w 1175446"/>
              <a:gd name="connsiteY1463" fmla="*/ 845937 h 1173214"/>
              <a:gd name="connsiteX1464" fmla="*/ 1029568 w 1175446"/>
              <a:gd name="connsiteY1464" fmla="*/ 834825 h 1173214"/>
              <a:gd name="connsiteX1465" fmla="*/ 1038085 w 1175446"/>
              <a:gd name="connsiteY1465" fmla="*/ 820211 h 1173214"/>
              <a:gd name="connsiteX1466" fmla="*/ 1044608 w 1175446"/>
              <a:gd name="connsiteY1466" fmla="*/ 808759 h 1173214"/>
              <a:gd name="connsiteX1467" fmla="*/ 1050198 w 1175446"/>
              <a:gd name="connsiteY1467" fmla="*/ 802519 h 1173214"/>
              <a:gd name="connsiteX1468" fmla="*/ 1055186 w 1175446"/>
              <a:gd name="connsiteY1468" fmla="*/ 795595 h 1173214"/>
              <a:gd name="connsiteX1469" fmla="*/ 1064103 w 1175446"/>
              <a:gd name="connsiteY1469" fmla="*/ 778516 h 1173214"/>
              <a:gd name="connsiteX1470" fmla="*/ 1068091 w 1175446"/>
              <a:gd name="connsiteY1470" fmla="*/ 774353 h 1173214"/>
              <a:gd name="connsiteX1471" fmla="*/ 1082491 w 1175446"/>
              <a:gd name="connsiteY1471" fmla="*/ 737673 h 1173214"/>
              <a:gd name="connsiteX1472" fmla="*/ 1091365 w 1175446"/>
              <a:gd name="connsiteY1472" fmla="*/ 709135 h 1173214"/>
              <a:gd name="connsiteX1473" fmla="*/ 1092271 w 1175446"/>
              <a:gd name="connsiteY1473" fmla="*/ 710220 h 1173214"/>
              <a:gd name="connsiteX1474" fmla="*/ 1090909 w 1175446"/>
              <a:gd name="connsiteY1474" fmla="*/ 715550 h 1173214"/>
              <a:gd name="connsiteX1475" fmla="*/ 1079563 w 1175446"/>
              <a:gd name="connsiteY1475" fmla="*/ 753712 h 1173214"/>
              <a:gd name="connsiteX1476" fmla="*/ 1100479 w 1175446"/>
              <a:gd name="connsiteY1476" fmla="*/ 683850 h 1173214"/>
              <a:gd name="connsiteX1477" fmla="*/ 1104117 w 1175446"/>
              <a:gd name="connsiteY1477" fmla="*/ 666414 h 1173214"/>
              <a:gd name="connsiteX1478" fmla="*/ 1105854 w 1175446"/>
              <a:gd name="connsiteY1478" fmla="*/ 657686 h 1173214"/>
              <a:gd name="connsiteX1479" fmla="*/ 1107237 w 1175446"/>
              <a:gd name="connsiteY1479" fmla="*/ 648851 h 1173214"/>
              <a:gd name="connsiteX1480" fmla="*/ 1109849 w 1175446"/>
              <a:gd name="connsiteY1480" fmla="*/ 631080 h 1173214"/>
              <a:gd name="connsiteX1481" fmla="*/ 1111587 w 1175446"/>
              <a:gd name="connsiteY1481" fmla="*/ 612960 h 1173214"/>
              <a:gd name="connsiteX1482" fmla="*/ 1112532 w 1175446"/>
              <a:gd name="connsiteY1482" fmla="*/ 604757 h 1173214"/>
              <a:gd name="connsiteX1483" fmla="*/ 1113168 w 1175446"/>
              <a:gd name="connsiteY1483" fmla="*/ 597648 h 1173214"/>
              <a:gd name="connsiteX1484" fmla="*/ 1114628 w 1175446"/>
              <a:gd name="connsiteY1484" fmla="*/ 594641 h 1173214"/>
              <a:gd name="connsiteX1485" fmla="*/ 1117021 w 1175446"/>
              <a:gd name="connsiteY1485" fmla="*/ 592356 h 1173214"/>
              <a:gd name="connsiteX1486" fmla="*/ 1115136 w 1175446"/>
              <a:gd name="connsiteY1486" fmla="*/ 617525 h 1173214"/>
              <a:gd name="connsiteX1487" fmla="*/ 1117021 w 1175446"/>
              <a:gd name="connsiteY1487" fmla="*/ 592356 h 1173214"/>
              <a:gd name="connsiteX1488" fmla="*/ 76474 w 1175446"/>
              <a:gd name="connsiteY1488" fmla="*/ 583025 h 1173214"/>
              <a:gd name="connsiteX1489" fmla="*/ 76278 w 1175446"/>
              <a:gd name="connsiteY1489" fmla="*/ 595122 h 1173214"/>
              <a:gd name="connsiteX1490" fmla="*/ 76456 w 1175446"/>
              <a:gd name="connsiteY1490" fmla="*/ 603821 h 1173214"/>
              <a:gd name="connsiteX1491" fmla="*/ 76265 w 1175446"/>
              <a:gd name="connsiteY1491" fmla="*/ 595087 h 1173214"/>
              <a:gd name="connsiteX1492" fmla="*/ 1082770 w 1175446"/>
              <a:gd name="connsiteY1492" fmla="*/ 581874 h 1173214"/>
              <a:gd name="connsiteX1493" fmla="*/ 1082225 w 1175446"/>
              <a:gd name="connsiteY1493" fmla="*/ 585960 h 1173214"/>
              <a:gd name="connsiteX1494" fmla="*/ 1082499 w 1175446"/>
              <a:gd name="connsiteY1494" fmla="*/ 582758 h 1173214"/>
              <a:gd name="connsiteX1495" fmla="*/ 1082833 w 1175446"/>
              <a:gd name="connsiteY1495" fmla="*/ 581667 h 1173214"/>
              <a:gd name="connsiteX1496" fmla="*/ 1083675 w 1175446"/>
              <a:gd name="connsiteY1496" fmla="*/ 581739 h 1173214"/>
              <a:gd name="connsiteX1497" fmla="*/ 1082819 w 1175446"/>
              <a:gd name="connsiteY1497" fmla="*/ 581713 h 1173214"/>
              <a:gd name="connsiteX1498" fmla="*/ 14786 w 1175446"/>
              <a:gd name="connsiteY1498" fmla="*/ 577521 h 1173214"/>
              <a:gd name="connsiteX1499" fmla="*/ 13585 w 1175446"/>
              <a:gd name="connsiteY1499" fmla="*/ 583902 h 1173214"/>
              <a:gd name="connsiteX1500" fmla="*/ 13585 w 1175446"/>
              <a:gd name="connsiteY1500" fmla="*/ 583902 h 1173214"/>
              <a:gd name="connsiteX1501" fmla="*/ 13133 w 1175446"/>
              <a:gd name="connsiteY1501" fmla="*/ 591975 h 1173214"/>
              <a:gd name="connsiteX1502" fmla="*/ 12749 w 1175446"/>
              <a:gd name="connsiteY1502" fmla="*/ 598815 h 1173214"/>
              <a:gd name="connsiteX1503" fmla="*/ 12549 w 1175446"/>
              <a:gd name="connsiteY1503" fmla="*/ 608202 h 1173214"/>
              <a:gd name="connsiteX1504" fmla="*/ 12549 w 1175446"/>
              <a:gd name="connsiteY1504" fmla="*/ 608187 h 1173214"/>
              <a:gd name="connsiteX1505" fmla="*/ 12749 w 1175446"/>
              <a:gd name="connsiteY1505" fmla="*/ 598816 h 1173214"/>
              <a:gd name="connsiteX1506" fmla="*/ 13133 w 1175446"/>
              <a:gd name="connsiteY1506" fmla="*/ 591975 h 1173214"/>
              <a:gd name="connsiteX1507" fmla="*/ 13585 w 1175446"/>
              <a:gd name="connsiteY1507" fmla="*/ 583903 h 1173214"/>
              <a:gd name="connsiteX1508" fmla="*/ 13585 w 1175446"/>
              <a:gd name="connsiteY1508" fmla="*/ 583902 h 1173214"/>
              <a:gd name="connsiteX1509" fmla="*/ 14781 w 1175446"/>
              <a:gd name="connsiteY1509" fmla="*/ 577547 h 1173214"/>
              <a:gd name="connsiteX1510" fmla="*/ 99374 w 1175446"/>
              <a:gd name="connsiteY1510" fmla="*/ 576327 h 1173214"/>
              <a:gd name="connsiteX1511" fmla="*/ 99388 w 1175446"/>
              <a:gd name="connsiteY1511" fmla="*/ 578523 h 1173214"/>
              <a:gd name="connsiteX1512" fmla="*/ 99598 w 1175446"/>
              <a:gd name="connsiteY1512" fmla="*/ 587524 h 1173214"/>
              <a:gd name="connsiteX1513" fmla="*/ 99369 w 1175446"/>
              <a:gd name="connsiteY1513" fmla="*/ 578687 h 1173214"/>
              <a:gd name="connsiteX1514" fmla="*/ 3018 w 1175446"/>
              <a:gd name="connsiteY1514" fmla="*/ 574455 h 1173214"/>
              <a:gd name="connsiteX1515" fmla="*/ 1784 w 1175446"/>
              <a:gd name="connsiteY1515" fmla="*/ 577185 h 1173214"/>
              <a:gd name="connsiteX1516" fmla="*/ 633 w 1175446"/>
              <a:gd name="connsiteY1516" fmla="*/ 576542 h 1173214"/>
              <a:gd name="connsiteX1517" fmla="*/ 675 w 1175446"/>
              <a:gd name="connsiteY1517" fmla="*/ 576566 h 1173214"/>
              <a:gd name="connsiteX1518" fmla="*/ 1784 w 1175446"/>
              <a:gd name="connsiteY1518" fmla="*/ 577185 h 1173214"/>
              <a:gd name="connsiteX1519" fmla="*/ 1784 w 1175446"/>
              <a:gd name="connsiteY1519" fmla="*/ 577185 h 1173214"/>
              <a:gd name="connsiteX1520" fmla="*/ 2969 w 1175446"/>
              <a:gd name="connsiteY1520" fmla="*/ 574563 h 1173214"/>
              <a:gd name="connsiteX1521" fmla="*/ 1067322 w 1175446"/>
              <a:gd name="connsiteY1521" fmla="*/ 558728 h 1173214"/>
              <a:gd name="connsiteX1522" fmla="*/ 1065995 w 1175446"/>
              <a:gd name="connsiteY1522" fmla="*/ 569664 h 1173214"/>
              <a:gd name="connsiteX1523" fmla="*/ 1067322 w 1175446"/>
              <a:gd name="connsiteY1523" fmla="*/ 558728 h 1173214"/>
              <a:gd name="connsiteX1524" fmla="*/ 1132201 w 1175446"/>
              <a:gd name="connsiteY1524" fmla="*/ 554252 h 1173214"/>
              <a:gd name="connsiteX1525" fmla="*/ 1131669 w 1175446"/>
              <a:gd name="connsiteY1525" fmla="*/ 560458 h 1173214"/>
              <a:gd name="connsiteX1526" fmla="*/ 1131192 w 1175446"/>
              <a:gd name="connsiteY1526" fmla="*/ 573836 h 1173214"/>
              <a:gd name="connsiteX1527" fmla="*/ 1131634 w 1175446"/>
              <a:gd name="connsiteY1527" fmla="*/ 560470 h 1173214"/>
              <a:gd name="connsiteX1528" fmla="*/ 1132201 w 1175446"/>
              <a:gd name="connsiteY1528" fmla="*/ 554252 h 1173214"/>
              <a:gd name="connsiteX1529" fmla="*/ 80685 w 1175446"/>
              <a:gd name="connsiteY1529" fmla="*/ 543554 h 1173214"/>
              <a:gd name="connsiteX1530" fmla="*/ 78621 w 1175446"/>
              <a:gd name="connsiteY1530" fmla="*/ 557863 h 1173214"/>
              <a:gd name="connsiteX1531" fmla="*/ 80685 w 1175446"/>
              <a:gd name="connsiteY1531" fmla="*/ 543554 h 1173214"/>
              <a:gd name="connsiteX1532" fmla="*/ 76293 w 1175446"/>
              <a:gd name="connsiteY1532" fmla="*/ 541721 h 1173214"/>
              <a:gd name="connsiteX1533" fmla="*/ 74765 w 1175446"/>
              <a:gd name="connsiteY1533" fmla="*/ 545865 h 1173214"/>
              <a:gd name="connsiteX1534" fmla="*/ 76290 w 1175446"/>
              <a:gd name="connsiteY1534" fmla="*/ 541725 h 1173214"/>
              <a:gd name="connsiteX1535" fmla="*/ 77681 w 1175446"/>
              <a:gd name="connsiteY1535" fmla="*/ 540051 h 1173214"/>
              <a:gd name="connsiteX1536" fmla="*/ 77572 w 1175446"/>
              <a:gd name="connsiteY1536" fmla="*/ 540182 h 1173214"/>
              <a:gd name="connsiteX1537" fmla="*/ 76294 w 1175446"/>
              <a:gd name="connsiteY1537" fmla="*/ 541722 h 1173214"/>
              <a:gd name="connsiteX1538" fmla="*/ 76299 w 1175446"/>
              <a:gd name="connsiteY1538" fmla="*/ 541708 h 1173214"/>
              <a:gd name="connsiteX1539" fmla="*/ 77572 w 1175446"/>
              <a:gd name="connsiteY1539" fmla="*/ 540181 h 1173214"/>
              <a:gd name="connsiteX1540" fmla="*/ 131893 w 1175446"/>
              <a:gd name="connsiteY1540" fmla="*/ 537805 h 1173214"/>
              <a:gd name="connsiteX1541" fmla="*/ 131543 w 1175446"/>
              <a:gd name="connsiteY1541" fmla="*/ 553259 h 1173214"/>
              <a:gd name="connsiteX1542" fmla="*/ 131544 w 1175446"/>
              <a:gd name="connsiteY1542" fmla="*/ 553254 h 1173214"/>
              <a:gd name="connsiteX1543" fmla="*/ 131894 w 1175446"/>
              <a:gd name="connsiteY1543" fmla="*/ 537805 h 1173214"/>
              <a:gd name="connsiteX1544" fmla="*/ 136301 w 1175446"/>
              <a:gd name="connsiteY1544" fmla="*/ 536564 h 1173214"/>
              <a:gd name="connsiteX1545" fmla="*/ 136301 w 1175446"/>
              <a:gd name="connsiteY1545" fmla="*/ 536565 h 1173214"/>
              <a:gd name="connsiteX1546" fmla="*/ 137220 w 1175446"/>
              <a:gd name="connsiteY1546" fmla="*/ 538618 h 1173214"/>
              <a:gd name="connsiteX1547" fmla="*/ 137889 w 1175446"/>
              <a:gd name="connsiteY1547" fmla="*/ 538728 h 1173214"/>
              <a:gd name="connsiteX1548" fmla="*/ 137889 w 1175446"/>
              <a:gd name="connsiteY1548" fmla="*/ 538728 h 1173214"/>
              <a:gd name="connsiteX1549" fmla="*/ 137221 w 1175446"/>
              <a:gd name="connsiteY1549" fmla="*/ 538618 h 1173214"/>
              <a:gd name="connsiteX1550" fmla="*/ 136301 w 1175446"/>
              <a:gd name="connsiteY1550" fmla="*/ 536564 h 1173214"/>
              <a:gd name="connsiteX1551" fmla="*/ 40361 w 1175446"/>
              <a:gd name="connsiteY1551" fmla="*/ 528129 h 1173214"/>
              <a:gd name="connsiteX1552" fmla="*/ 41401 w 1175446"/>
              <a:gd name="connsiteY1552" fmla="*/ 536710 h 1173214"/>
              <a:gd name="connsiteX1553" fmla="*/ 41175 w 1175446"/>
              <a:gd name="connsiteY1553" fmla="*/ 539976 h 1173214"/>
              <a:gd name="connsiteX1554" fmla="*/ 41389 w 1175446"/>
              <a:gd name="connsiteY1554" fmla="*/ 536676 h 1173214"/>
              <a:gd name="connsiteX1555" fmla="*/ 40361 w 1175446"/>
              <a:gd name="connsiteY1555" fmla="*/ 528129 h 1173214"/>
              <a:gd name="connsiteX1556" fmla="*/ 38313 w 1175446"/>
              <a:gd name="connsiteY1556" fmla="*/ 527576 h 1173214"/>
              <a:gd name="connsiteX1557" fmla="*/ 37252 w 1175446"/>
              <a:gd name="connsiteY1557" fmla="*/ 536648 h 1173214"/>
              <a:gd name="connsiteX1558" fmla="*/ 36501 w 1175446"/>
              <a:gd name="connsiteY1558" fmla="*/ 554566 h 1173214"/>
              <a:gd name="connsiteX1559" fmla="*/ 37239 w 1175446"/>
              <a:gd name="connsiteY1559" fmla="*/ 536613 h 1173214"/>
              <a:gd name="connsiteX1560" fmla="*/ 38313 w 1175446"/>
              <a:gd name="connsiteY1560" fmla="*/ 527576 h 1173214"/>
              <a:gd name="connsiteX1561" fmla="*/ 53766 w 1175446"/>
              <a:gd name="connsiteY1561" fmla="*/ 525646 h 1173214"/>
              <a:gd name="connsiteX1562" fmla="*/ 53593 w 1175446"/>
              <a:gd name="connsiteY1562" fmla="*/ 526141 h 1173214"/>
              <a:gd name="connsiteX1563" fmla="*/ 52408 w 1175446"/>
              <a:gd name="connsiteY1563" fmla="*/ 533686 h 1173214"/>
              <a:gd name="connsiteX1564" fmla="*/ 53580 w 1175446"/>
              <a:gd name="connsiteY1564" fmla="*/ 526107 h 1173214"/>
              <a:gd name="connsiteX1565" fmla="*/ 123732 w 1175446"/>
              <a:gd name="connsiteY1565" fmla="*/ 521323 h 1173214"/>
              <a:gd name="connsiteX1566" fmla="*/ 123833 w 1175446"/>
              <a:gd name="connsiteY1566" fmla="*/ 534019 h 1173214"/>
              <a:gd name="connsiteX1567" fmla="*/ 121623 w 1175446"/>
              <a:gd name="connsiteY1567" fmla="*/ 558403 h 1173214"/>
              <a:gd name="connsiteX1568" fmla="*/ 122048 w 1175446"/>
              <a:gd name="connsiteY1568" fmla="*/ 537970 h 1173214"/>
              <a:gd name="connsiteX1569" fmla="*/ 123732 w 1175446"/>
              <a:gd name="connsiteY1569" fmla="*/ 521323 h 1173214"/>
              <a:gd name="connsiteX1570" fmla="*/ 107547 w 1175446"/>
              <a:gd name="connsiteY1570" fmla="*/ 519512 h 1173214"/>
              <a:gd name="connsiteX1571" fmla="*/ 106164 w 1175446"/>
              <a:gd name="connsiteY1571" fmla="*/ 530508 h 1173214"/>
              <a:gd name="connsiteX1572" fmla="*/ 103596 w 1175446"/>
              <a:gd name="connsiteY1572" fmla="*/ 575614 h 1173214"/>
              <a:gd name="connsiteX1573" fmla="*/ 106151 w 1175446"/>
              <a:gd name="connsiteY1573" fmla="*/ 530473 h 1173214"/>
              <a:gd name="connsiteX1574" fmla="*/ 46045 w 1175446"/>
              <a:gd name="connsiteY1574" fmla="*/ 513287 h 1173214"/>
              <a:gd name="connsiteX1575" fmla="*/ 45398 w 1175446"/>
              <a:gd name="connsiteY1575" fmla="*/ 524251 h 1173214"/>
              <a:gd name="connsiteX1576" fmla="*/ 46045 w 1175446"/>
              <a:gd name="connsiteY1576" fmla="*/ 513287 h 1173214"/>
              <a:gd name="connsiteX1577" fmla="*/ 136576 w 1175446"/>
              <a:gd name="connsiteY1577" fmla="*/ 508120 h 1173214"/>
              <a:gd name="connsiteX1578" fmla="*/ 134264 w 1175446"/>
              <a:gd name="connsiteY1578" fmla="*/ 518698 h 1173214"/>
              <a:gd name="connsiteX1579" fmla="*/ 132083 w 1175446"/>
              <a:gd name="connsiteY1579" fmla="*/ 537893 h 1173214"/>
              <a:gd name="connsiteX1580" fmla="*/ 132084 w 1175446"/>
              <a:gd name="connsiteY1580" fmla="*/ 537894 h 1173214"/>
              <a:gd name="connsiteX1581" fmla="*/ 135419 w 1175446"/>
              <a:gd name="connsiteY1581" fmla="*/ 510639 h 1173214"/>
              <a:gd name="connsiteX1582" fmla="*/ 136576 w 1175446"/>
              <a:gd name="connsiteY1582" fmla="*/ 508121 h 1173214"/>
              <a:gd name="connsiteX1583" fmla="*/ 1170915 w 1175446"/>
              <a:gd name="connsiteY1583" fmla="*/ 507677 h 1173214"/>
              <a:gd name="connsiteX1584" fmla="*/ 1171149 w 1175446"/>
              <a:gd name="connsiteY1584" fmla="*/ 509094 h 1173214"/>
              <a:gd name="connsiteX1585" fmla="*/ 1174082 w 1175446"/>
              <a:gd name="connsiteY1585" fmla="*/ 551819 h 1173214"/>
              <a:gd name="connsiteX1586" fmla="*/ 1174050 w 1175446"/>
              <a:gd name="connsiteY1586" fmla="*/ 551731 h 1173214"/>
              <a:gd name="connsiteX1587" fmla="*/ 1171090 w 1175446"/>
              <a:gd name="connsiteY1587" fmla="*/ 509081 h 1173214"/>
              <a:gd name="connsiteX1588" fmla="*/ 1170937 w 1175446"/>
              <a:gd name="connsiteY1588" fmla="*/ 508154 h 1173214"/>
              <a:gd name="connsiteX1589" fmla="*/ 43036 w 1175446"/>
              <a:gd name="connsiteY1589" fmla="*/ 502318 h 1173214"/>
              <a:gd name="connsiteX1590" fmla="*/ 43365 w 1175446"/>
              <a:gd name="connsiteY1590" fmla="*/ 504056 h 1173214"/>
              <a:gd name="connsiteX1591" fmla="*/ 43342 w 1175446"/>
              <a:gd name="connsiteY1591" fmla="*/ 504132 h 1173214"/>
              <a:gd name="connsiteX1592" fmla="*/ 43036 w 1175446"/>
              <a:gd name="connsiteY1592" fmla="*/ 502318 h 1173214"/>
              <a:gd name="connsiteX1593" fmla="*/ 44648 w 1175446"/>
              <a:gd name="connsiteY1593" fmla="*/ 499727 h 1173214"/>
              <a:gd name="connsiteX1594" fmla="*/ 43377 w 1175446"/>
              <a:gd name="connsiteY1594" fmla="*/ 504119 h 1173214"/>
              <a:gd name="connsiteX1595" fmla="*/ 43365 w 1175446"/>
              <a:gd name="connsiteY1595" fmla="*/ 504056 h 1173214"/>
              <a:gd name="connsiteX1596" fmla="*/ 1094297 w 1175446"/>
              <a:gd name="connsiteY1596" fmla="*/ 492988 h 1173214"/>
              <a:gd name="connsiteX1597" fmla="*/ 1097100 w 1175446"/>
              <a:gd name="connsiteY1597" fmla="*/ 507923 h 1173214"/>
              <a:gd name="connsiteX1598" fmla="*/ 1097087 w 1175446"/>
              <a:gd name="connsiteY1598" fmla="*/ 507889 h 1173214"/>
              <a:gd name="connsiteX1599" fmla="*/ 1094297 w 1175446"/>
              <a:gd name="connsiteY1599" fmla="*/ 492988 h 1173214"/>
              <a:gd name="connsiteX1600" fmla="*/ 102609 w 1175446"/>
              <a:gd name="connsiteY1600" fmla="*/ 483268 h 1173214"/>
              <a:gd name="connsiteX1601" fmla="*/ 99065 w 1175446"/>
              <a:gd name="connsiteY1601" fmla="*/ 495129 h 1173214"/>
              <a:gd name="connsiteX1602" fmla="*/ 102609 w 1175446"/>
              <a:gd name="connsiteY1602" fmla="*/ 483268 h 1173214"/>
              <a:gd name="connsiteX1603" fmla="*/ 1033966 w 1175446"/>
              <a:gd name="connsiteY1603" fmla="*/ 462875 h 1173214"/>
              <a:gd name="connsiteX1604" fmla="*/ 1033966 w 1175446"/>
              <a:gd name="connsiteY1604" fmla="*/ 462876 h 1173214"/>
              <a:gd name="connsiteX1605" fmla="*/ 1034155 w 1175446"/>
              <a:gd name="connsiteY1605" fmla="*/ 462964 h 1173214"/>
              <a:gd name="connsiteX1606" fmla="*/ 1034155 w 1175446"/>
              <a:gd name="connsiteY1606" fmla="*/ 462963 h 1173214"/>
              <a:gd name="connsiteX1607" fmla="*/ 101295 w 1175446"/>
              <a:gd name="connsiteY1607" fmla="*/ 462053 h 1173214"/>
              <a:gd name="connsiteX1608" fmla="*/ 97615 w 1175446"/>
              <a:gd name="connsiteY1608" fmla="*/ 475379 h 1173214"/>
              <a:gd name="connsiteX1609" fmla="*/ 96483 w 1175446"/>
              <a:gd name="connsiteY1609" fmla="*/ 480585 h 1173214"/>
              <a:gd name="connsiteX1610" fmla="*/ 97593 w 1175446"/>
              <a:gd name="connsiteY1610" fmla="*/ 475426 h 1173214"/>
              <a:gd name="connsiteX1611" fmla="*/ 101295 w 1175446"/>
              <a:gd name="connsiteY1611" fmla="*/ 462053 h 1173214"/>
              <a:gd name="connsiteX1612" fmla="*/ 1123092 w 1175446"/>
              <a:gd name="connsiteY1612" fmla="*/ 456166 h 1173214"/>
              <a:gd name="connsiteX1613" fmla="*/ 1125127 w 1175446"/>
              <a:gd name="connsiteY1613" fmla="*/ 460625 h 1173214"/>
              <a:gd name="connsiteX1614" fmla="*/ 1124344 w 1175446"/>
              <a:gd name="connsiteY1614" fmla="*/ 459566 h 1173214"/>
              <a:gd name="connsiteX1615" fmla="*/ 1031736 w 1175446"/>
              <a:gd name="connsiteY1615" fmla="*/ 451779 h 1173214"/>
              <a:gd name="connsiteX1616" fmla="*/ 1032760 w 1175446"/>
              <a:gd name="connsiteY1616" fmla="*/ 454592 h 1173214"/>
              <a:gd name="connsiteX1617" fmla="*/ 1037104 w 1175446"/>
              <a:gd name="connsiteY1617" fmla="*/ 466528 h 1173214"/>
              <a:gd name="connsiteX1618" fmla="*/ 1041605 w 1175446"/>
              <a:gd name="connsiteY1618" fmla="*/ 486347 h 1173214"/>
              <a:gd name="connsiteX1619" fmla="*/ 1042280 w 1175446"/>
              <a:gd name="connsiteY1619" fmla="*/ 492120 h 1173214"/>
              <a:gd name="connsiteX1620" fmla="*/ 1042281 w 1175446"/>
              <a:gd name="connsiteY1620" fmla="*/ 492121 h 1173214"/>
              <a:gd name="connsiteX1621" fmla="*/ 1041605 w 1175446"/>
              <a:gd name="connsiteY1621" fmla="*/ 486346 h 1173214"/>
              <a:gd name="connsiteX1622" fmla="*/ 1037104 w 1175446"/>
              <a:gd name="connsiteY1622" fmla="*/ 466527 h 1173214"/>
              <a:gd name="connsiteX1623" fmla="*/ 1032760 w 1175446"/>
              <a:gd name="connsiteY1623" fmla="*/ 454592 h 1173214"/>
              <a:gd name="connsiteX1624" fmla="*/ 1031737 w 1175446"/>
              <a:gd name="connsiteY1624" fmla="*/ 451781 h 1173214"/>
              <a:gd name="connsiteX1625" fmla="*/ 1119772 w 1175446"/>
              <a:gd name="connsiteY1625" fmla="*/ 445911 h 1173214"/>
              <a:gd name="connsiteX1626" fmla="*/ 1123087 w 1175446"/>
              <a:gd name="connsiteY1626" fmla="*/ 456152 h 1173214"/>
              <a:gd name="connsiteX1627" fmla="*/ 1123061 w 1175446"/>
              <a:gd name="connsiteY1627" fmla="*/ 456081 h 1173214"/>
              <a:gd name="connsiteX1628" fmla="*/ 1119772 w 1175446"/>
              <a:gd name="connsiteY1628" fmla="*/ 445911 h 1173214"/>
              <a:gd name="connsiteX1629" fmla="*/ 1116178 w 1175446"/>
              <a:gd name="connsiteY1629" fmla="*/ 437035 h 1173214"/>
              <a:gd name="connsiteX1630" fmla="*/ 1117710 w 1175446"/>
              <a:gd name="connsiteY1630" fmla="*/ 440137 h 1173214"/>
              <a:gd name="connsiteX1631" fmla="*/ 1116175 w 1175446"/>
              <a:gd name="connsiteY1631" fmla="*/ 437137 h 1173214"/>
              <a:gd name="connsiteX1632" fmla="*/ 1116110 w 1175446"/>
              <a:gd name="connsiteY1632" fmla="*/ 437012 h 1173214"/>
              <a:gd name="connsiteX1633" fmla="*/ 1116175 w 1175446"/>
              <a:gd name="connsiteY1633" fmla="*/ 437138 h 1173214"/>
              <a:gd name="connsiteX1634" fmla="*/ 1116082 w 1175446"/>
              <a:gd name="connsiteY1634" fmla="*/ 439984 h 1173214"/>
              <a:gd name="connsiteX1635" fmla="*/ 1116069 w 1175446"/>
              <a:gd name="connsiteY1635" fmla="*/ 439949 h 1173214"/>
              <a:gd name="connsiteX1636" fmla="*/ 1116110 w 1175446"/>
              <a:gd name="connsiteY1636" fmla="*/ 437012 h 1173214"/>
              <a:gd name="connsiteX1637" fmla="*/ 1030155 w 1175446"/>
              <a:gd name="connsiteY1637" fmla="*/ 418165 h 1173214"/>
              <a:gd name="connsiteX1638" fmla="*/ 1030155 w 1175446"/>
              <a:gd name="connsiteY1638" fmla="*/ 418166 h 1173214"/>
              <a:gd name="connsiteX1639" fmla="*/ 1031815 w 1175446"/>
              <a:gd name="connsiteY1639" fmla="*/ 419638 h 1173214"/>
              <a:gd name="connsiteX1640" fmla="*/ 1036298 w 1175446"/>
              <a:gd name="connsiteY1640" fmla="*/ 431373 h 1173214"/>
              <a:gd name="connsiteX1641" fmla="*/ 1041672 w 1175446"/>
              <a:gd name="connsiteY1641" fmla="*/ 446787 h 1173214"/>
              <a:gd name="connsiteX1642" fmla="*/ 1046124 w 1175446"/>
              <a:gd name="connsiteY1642" fmla="*/ 459668 h 1173214"/>
              <a:gd name="connsiteX1643" fmla="*/ 1046117 w 1175446"/>
              <a:gd name="connsiteY1643" fmla="*/ 459643 h 1173214"/>
              <a:gd name="connsiteX1644" fmla="*/ 1041673 w 1175446"/>
              <a:gd name="connsiteY1644" fmla="*/ 446787 h 1173214"/>
              <a:gd name="connsiteX1645" fmla="*/ 1036299 w 1175446"/>
              <a:gd name="connsiteY1645" fmla="*/ 431373 h 1173214"/>
              <a:gd name="connsiteX1646" fmla="*/ 1030155 w 1175446"/>
              <a:gd name="connsiteY1646" fmla="*/ 418165 h 1173214"/>
              <a:gd name="connsiteX1647" fmla="*/ 105290 w 1175446"/>
              <a:gd name="connsiteY1647" fmla="*/ 414817 h 1173214"/>
              <a:gd name="connsiteX1648" fmla="*/ 103113 w 1175446"/>
              <a:gd name="connsiteY1648" fmla="*/ 415963 h 1173214"/>
              <a:gd name="connsiteX1649" fmla="*/ 103115 w 1175446"/>
              <a:gd name="connsiteY1649" fmla="*/ 415956 h 1173214"/>
              <a:gd name="connsiteX1650" fmla="*/ 104335 w 1175446"/>
              <a:gd name="connsiteY1650" fmla="*/ 411923 h 1173214"/>
              <a:gd name="connsiteX1651" fmla="*/ 103114 w 1175446"/>
              <a:gd name="connsiteY1651" fmla="*/ 415957 h 1173214"/>
              <a:gd name="connsiteX1652" fmla="*/ 103077 w 1175446"/>
              <a:gd name="connsiteY1652" fmla="*/ 415976 h 1173214"/>
              <a:gd name="connsiteX1653" fmla="*/ 30682 w 1175446"/>
              <a:gd name="connsiteY1653" fmla="*/ 411357 h 1173214"/>
              <a:gd name="connsiteX1654" fmla="*/ 27975 w 1175446"/>
              <a:gd name="connsiteY1654" fmla="*/ 419728 h 1173214"/>
              <a:gd name="connsiteX1655" fmla="*/ 27510 w 1175446"/>
              <a:gd name="connsiteY1655" fmla="*/ 420136 h 1173214"/>
              <a:gd name="connsiteX1656" fmla="*/ 27464 w 1175446"/>
              <a:gd name="connsiteY1656" fmla="*/ 420242 h 1173214"/>
              <a:gd name="connsiteX1657" fmla="*/ 27465 w 1175446"/>
              <a:gd name="connsiteY1657" fmla="*/ 420240 h 1173214"/>
              <a:gd name="connsiteX1658" fmla="*/ 27511 w 1175446"/>
              <a:gd name="connsiteY1658" fmla="*/ 420136 h 1173214"/>
              <a:gd name="connsiteX1659" fmla="*/ 27974 w 1175446"/>
              <a:gd name="connsiteY1659" fmla="*/ 419729 h 1173214"/>
              <a:gd name="connsiteX1660" fmla="*/ 27975 w 1175446"/>
              <a:gd name="connsiteY1660" fmla="*/ 419728 h 1173214"/>
              <a:gd name="connsiteX1661" fmla="*/ 27977 w 1175446"/>
              <a:gd name="connsiteY1661" fmla="*/ 419726 h 1173214"/>
              <a:gd name="connsiteX1662" fmla="*/ 30613 w 1175446"/>
              <a:gd name="connsiteY1662" fmla="*/ 411572 h 1173214"/>
              <a:gd name="connsiteX1663" fmla="*/ 1009874 w 1175446"/>
              <a:gd name="connsiteY1663" fmla="*/ 401108 h 1173214"/>
              <a:gd name="connsiteX1664" fmla="*/ 1009874 w 1175446"/>
              <a:gd name="connsiteY1664" fmla="*/ 401108 h 1173214"/>
              <a:gd name="connsiteX1665" fmla="*/ 1011027 w 1175446"/>
              <a:gd name="connsiteY1665" fmla="*/ 401505 h 1173214"/>
              <a:gd name="connsiteX1666" fmla="*/ 1011086 w 1175446"/>
              <a:gd name="connsiteY1666" fmla="*/ 401526 h 1173214"/>
              <a:gd name="connsiteX1667" fmla="*/ 1011566 w 1175446"/>
              <a:gd name="connsiteY1667" fmla="*/ 402844 h 1173214"/>
              <a:gd name="connsiteX1668" fmla="*/ 1011567 w 1175446"/>
              <a:gd name="connsiteY1668" fmla="*/ 402843 h 1173214"/>
              <a:gd name="connsiteX1669" fmla="*/ 1011087 w 1175446"/>
              <a:gd name="connsiteY1669" fmla="*/ 401526 h 1173214"/>
              <a:gd name="connsiteX1670" fmla="*/ 1011028 w 1175446"/>
              <a:gd name="connsiteY1670" fmla="*/ 401505 h 1173214"/>
              <a:gd name="connsiteX1671" fmla="*/ 108287 w 1175446"/>
              <a:gd name="connsiteY1671" fmla="*/ 399186 h 1173214"/>
              <a:gd name="connsiteX1672" fmla="*/ 104335 w 1175446"/>
              <a:gd name="connsiteY1672" fmla="*/ 411923 h 1173214"/>
              <a:gd name="connsiteX1673" fmla="*/ 105880 w 1175446"/>
              <a:gd name="connsiteY1673" fmla="*/ 406816 h 1173214"/>
              <a:gd name="connsiteX1674" fmla="*/ 108287 w 1175446"/>
              <a:gd name="connsiteY1674" fmla="*/ 399186 h 1173214"/>
              <a:gd name="connsiteX1675" fmla="*/ 1011726 w 1175446"/>
              <a:gd name="connsiteY1675" fmla="*/ 395552 h 1173214"/>
              <a:gd name="connsiteX1676" fmla="*/ 1013970 w 1175446"/>
              <a:gd name="connsiteY1676" fmla="*/ 398616 h 1173214"/>
              <a:gd name="connsiteX1677" fmla="*/ 1019716 w 1175446"/>
              <a:gd name="connsiteY1677" fmla="*/ 410764 h 1173214"/>
              <a:gd name="connsiteX1678" fmla="*/ 1024579 w 1175446"/>
              <a:gd name="connsiteY1678" fmla="*/ 422395 h 1173214"/>
              <a:gd name="connsiteX1679" fmla="*/ 1028481 w 1175446"/>
              <a:gd name="connsiteY1679" fmla="*/ 433118 h 1173214"/>
              <a:gd name="connsiteX1680" fmla="*/ 1032333 w 1175446"/>
              <a:gd name="connsiteY1680" fmla="*/ 442837 h 1173214"/>
              <a:gd name="connsiteX1681" fmla="*/ 1035605 w 1175446"/>
              <a:gd name="connsiteY1681" fmla="*/ 451825 h 1173214"/>
              <a:gd name="connsiteX1682" fmla="*/ 1040211 w 1175446"/>
              <a:gd name="connsiteY1682" fmla="*/ 463510 h 1173214"/>
              <a:gd name="connsiteX1683" fmla="*/ 1042620 w 1175446"/>
              <a:gd name="connsiteY1683" fmla="*/ 467860 h 1173214"/>
              <a:gd name="connsiteX1684" fmla="*/ 1042621 w 1175446"/>
              <a:gd name="connsiteY1684" fmla="*/ 467860 h 1173214"/>
              <a:gd name="connsiteX1685" fmla="*/ 1041848 w 1175446"/>
              <a:gd name="connsiteY1685" fmla="*/ 467355 h 1173214"/>
              <a:gd name="connsiteX1686" fmla="*/ 1040212 w 1175446"/>
              <a:gd name="connsiteY1686" fmla="*/ 463510 h 1173214"/>
              <a:gd name="connsiteX1687" fmla="*/ 1035606 w 1175446"/>
              <a:gd name="connsiteY1687" fmla="*/ 451825 h 1173214"/>
              <a:gd name="connsiteX1688" fmla="*/ 1032334 w 1175446"/>
              <a:gd name="connsiteY1688" fmla="*/ 442837 h 1173214"/>
              <a:gd name="connsiteX1689" fmla="*/ 1028482 w 1175446"/>
              <a:gd name="connsiteY1689" fmla="*/ 433118 h 1173214"/>
              <a:gd name="connsiteX1690" fmla="*/ 1024580 w 1175446"/>
              <a:gd name="connsiteY1690" fmla="*/ 422395 h 1173214"/>
              <a:gd name="connsiteX1691" fmla="*/ 1019717 w 1175446"/>
              <a:gd name="connsiteY1691" fmla="*/ 410764 h 1173214"/>
              <a:gd name="connsiteX1692" fmla="*/ 1014595 w 1175446"/>
              <a:gd name="connsiteY1692" fmla="*/ 399470 h 1173214"/>
              <a:gd name="connsiteX1693" fmla="*/ 1013970 w 1175446"/>
              <a:gd name="connsiteY1693" fmla="*/ 398616 h 1173214"/>
              <a:gd name="connsiteX1694" fmla="*/ 1013196 w 1175446"/>
              <a:gd name="connsiteY1694" fmla="*/ 396980 h 1173214"/>
              <a:gd name="connsiteX1695" fmla="*/ 1011727 w 1175446"/>
              <a:gd name="connsiteY1695" fmla="*/ 395553 h 1173214"/>
              <a:gd name="connsiteX1696" fmla="*/ 1063924 w 1175446"/>
              <a:gd name="connsiteY1696" fmla="*/ 386107 h 1173214"/>
              <a:gd name="connsiteX1697" fmla="*/ 1063937 w 1175446"/>
              <a:gd name="connsiteY1697" fmla="*/ 386141 h 1173214"/>
              <a:gd name="connsiteX1698" fmla="*/ 1066732 w 1175446"/>
              <a:gd name="connsiteY1698" fmla="*/ 396521 h 1173214"/>
              <a:gd name="connsiteX1699" fmla="*/ 1063924 w 1175446"/>
              <a:gd name="connsiteY1699" fmla="*/ 386107 h 1173214"/>
              <a:gd name="connsiteX1700" fmla="*/ 1103900 w 1175446"/>
              <a:gd name="connsiteY1700" fmla="*/ 383189 h 1173214"/>
              <a:gd name="connsiteX1701" fmla="*/ 1106365 w 1175446"/>
              <a:gd name="connsiteY1701" fmla="*/ 389208 h 1173214"/>
              <a:gd name="connsiteX1702" fmla="*/ 1109135 w 1175446"/>
              <a:gd name="connsiteY1702" fmla="*/ 398222 h 1173214"/>
              <a:gd name="connsiteX1703" fmla="*/ 1109211 w 1175446"/>
              <a:gd name="connsiteY1703" fmla="*/ 400591 h 1173214"/>
              <a:gd name="connsiteX1704" fmla="*/ 1103900 w 1175446"/>
              <a:gd name="connsiteY1704" fmla="*/ 383189 h 1173214"/>
              <a:gd name="connsiteX1705" fmla="*/ 1030673 w 1175446"/>
              <a:gd name="connsiteY1705" fmla="*/ 380603 h 1173214"/>
              <a:gd name="connsiteX1706" fmla="*/ 1030673 w 1175446"/>
              <a:gd name="connsiteY1706" fmla="*/ 380604 h 1173214"/>
              <a:gd name="connsiteX1707" fmla="*/ 1030862 w 1175446"/>
              <a:gd name="connsiteY1707" fmla="*/ 380693 h 1173214"/>
              <a:gd name="connsiteX1708" fmla="*/ 1030862 w 1175446"/>
              <a:gd name="connsiteY1708" fmla="*/ 380692 h 1173214"/>
              <a:gd name="connsiteX1709" fmla="*/ 1047102 w 1175446"/>
              <a:gd name="connsiteY1709" fmla="*/ 374231 h 1173214"/>
              <a:gd name="connsiteX1710" fmla="*/ 1047105 w 1175446"/>
              <a:gd name="connsiteY1710" fmla="*/ 374238 h 1173214"/>
              <a:gd name="connsiteX1711" fmla="*/ 1052335 w 1175446"/>
              <a:gd name="connsiteY1711" fmla="*/ 384938 h 1173214"/>
              <a:gd name="connsiteX1712" fmla="*/ 1052336 w 1175446"/>
              <a:gd name="connsiteY1712" fmla="*/ 384940 h 1173214"/>
              <a:gd name="connsiteX1713" fmla="*/ 1047102 w 1175446"/>
              <a:gd name="connsiteY1713" fmla="*/ 374231 h 1173214"/>
              <a:gd name="connsiteX1714" fmla="*/ 1064483 w 1175446"/>
              <a:gd name="connsiteY1714" fmla="*/ 373170 h 1173214"/>
              <a:gd name="connsiteX1715" fmla="*/ 1064297 w 1175446"/>
              <a:gd name="connsiteY1715" fmla="*/ 373631 h 1173214"/>
              <a:gd name="connsiteX1716" fmla="*/ 1065106 w 1175446"/>
              <a:gd name="connsiteY1716" fmla="*/ 379742 h 1173214"/>
              <a:gd name="connsiteX1717" fmla="*/ 1064284 w 1175446"/>
              <a:gd name="connsiteY1717" fmla="*/ 373596 h 1173214"/>
              <a:gd name="connsiteX1718" fmla="*/ 1026154 w 1175446"/>
              <a:gd name="connsiteY1718" fmla="*/ 370891 h 1173214"/>
              <a:gd name="connsiteX1719" fmla="*/ 1032479 w 1175446"/>
              <a:gd name="connsiteY1719" fmla="*/ 386863 h 1173214"/>
              <a:gd name="connsiteX1720" fmla="*/ 1038086 w 1175446"/>
              <a:gd name="connsiteY1720" fmla="*/ 400541 h 1173214"/>
              <a:gd name="connsiteX1721" fmla="*/ 1043419 w 1175446"/>
              <a:gd name="connsiteY1721" fmla="*/ 414005 h 1173214"/>
              <a:gd name="connsiteX1722" fmla="*/ 1052285 w 1175446"/>
              <a:gd name="connsiteY1722" fmla="*/ 436636 h 1173214"/>
              <a:gd name="connsiteX1723" fmla="*/ 1052282 w 1175446"/>
              <a:gd name="connsiteY1723" fmla="*/ 436626 h 1173214"/>
              <a:gd name="connsiteX1724" fmla="*/ 1043420 w 1175446"/>
              <a:gd name="connsiteY1724" fmla="*/ 414006 h 1173214"/>
              <a:gd name="connsiteX1725" fmla="*/ 1038087 w 1175446"/>
              <a:gd name="connsiteY1725" fmla="*/ 400542 h 1173214"/>
              <a:gd name="connsiteX1726" fmla="*/ 1032480 w 1175446"/>
              <a:gd name="connsiteY1726" fmla="*/ 386864 h 1173214"/>
              <a:gd name="connsiteX1727" fmla="*/ 1026158 w 1175446"/>
              <a:gd name="connsiteY1727" fmla="*/ 370900 h 1173214"/>
              <a:gd name="connsiteX1728" fmla="*/ 1055844 w 1175446"/>
              <a:gd name="connsiteY1728" fmla="*/ 364015 h 1173214"/>
              <a:gd name="connsiteX1729" fmla="*/ 1063708 w 1175446"/>
              <a:gd name="connsiteY1729" fmla="*/ 376873 h 1173214"/>
              <a:gd name="connsiteX1730" fmla="*/ 1055844 w 1175446"/>
              <a:gd name="connsiteY1730" fmla="*/ 364015 h 1173214"/>
              <a:gd name="connsiteX1731" fmla="*/ 111331 w 1175446"/>
              <a:gd name="connsiteY1731" fmla="*/ 362945 h 1173214"/>
              <a:gd name="connsiteX1732" fmla="*/ 110376 w 1175446"/>
              <a:gd name="connsiteY1732" fmla="*/ 363540 h 1173214"/>
              <a:gd name="connsiteX1733" fmla="*/ 110381 w 1175446"/>
              <a:gd name="connsiteY1733" fmla="*/ 363502 h 1173214"/>
              <a:gd name="connsiteX1734" fmla="*/ 185759 w 1175446"/>
              <a:gd name="connsiteY1734" fmla="*/ 362892 h 1173214"/>
              <a:gd name="connsiteX1735" fmla="*/ 182693 w 1175446"/>
              <a:gd name="connsiteY1735" fmla="*/ 367427 h 1173214"/>
              <a:gd name="connsiteX1736" fmla="*/ 176147 w 1175446"/>
              <a:gd name="connsiteY1736" fmla="*/ 379791 h 1173214"/>
              <a:gd name="connsiteX1737" fmla="*/ 172687 w 1175446"/>
              <a:gd name="connsiteY1737" fmla="*/ 386159 h 1173214"/>
              <a:gd name="connsiteX1738" fmla="*/ 169552 w 1175446"/>
              <a:gd name="connsiteY1738" fmla="*/ 392448 h 1173214"/>
              <a:gd name="connsiteX1739" fmla="*/ 163231 w 1175446"/>
              <a:gd name="connsiteY1739" fmla="*/ 407482 h 1173214"/>
              <a:gd name="connsiteX1740" fmla="*/ 163234 w 1175446"/>
              <a:gd name="connsiteY1740" fmla="*/ 407478 h 1173214"/>
              <a:gd name="connsiteX1741" fmla="*/ 169553 w 1175446"/>
              <a:gd name="connsiteY1741" fmla="*/ 392448 h 1173214"/>
              <a:gd name="connsiteX1742" fmla="*/ 172688 w 1175446"/>
              <a:gd name="connsiteY1742" fmla="*/ 386159 h 1173214"/>
              <a:gd name="connsiteX1743" fmla="*/ 176148 w 1175446"/>
              <a:gd name="connsiteY1743" fmla="*/ 379791 h 1173214"/>
              <a:gd name="connsiteX1744" fmla="*/ 182694 w 1175446"/>
              <a:gd name="connsiteY1744" fmla="*/ 367427 h 1173214"/>
              <a:gd name="connsiteX1745" fmla="*/ 185758 w 1175446"/>
              <a:gd name="connsiteY1745" fmla="*/ 362895 h 1173214"/>
              <a:gd name="connsiteX1746" fmla="*/ 168274 w 1175446"/>
              <a:gd name="connsiteY1746" fmla="*/ 359236 h 1173214"/>
              <a:gd name="connsiteX1747" fmla="*/ 167886 w 1175446"/>
              <a:gd name="connsiteY1747" fmla="*/ 360006 h 1173214"/>
              <a:gd name="connsiteX1748" fmla="*/ 167851 w 1175446"/>
              <a:gd name="connsiteY1748" fmla="*/ 360019 h 1173214"/>
              <a:gd name="connsiteX1749" fmla="*/ 110842 w 1175446"/>
              <a:gd name="connsiteY1749" fmla="*/ 358701 h 1173214"/>
              <a:gd name="connsiteX1750" fmla="*/ 110830 w 1175446"/>
              <a:gd name="connsiteY1750" fmla="*/ 358813 h 1173214"/>
              <a:gd name="connsiteX1751" fmla="*/ 110935 w 1175446"/>
              <a:gd name="connsiteY1751" fmla="*/ 358717 h 1173214"/>
              <a:gd name="connsiteX1752" fmla="*/ 110722 w 1175446"/>
              <a:gd name="connsiteY1752" fmla="*/ 361019 h 1173214"/>
              <a:gd name="connsiteX1753" fmla="*/ 110380 w 1175446"/>
              <a:gd name="connsiteY1753" fmla="*/ 363501 h 1173214"/>
              <a:gd name="connsiteX1754" fmla="*/ 110292 w 1175446"/>
              <a:gd name="connsiteY1754" fmla="*/ 363553 h 1173214"/>
              <a:gd name="connsiteX1755" fmla="*/ 110604 w 1175446"/>
              <a:gd name="connsiteY1755" fmla="*/ 361018 h 1173214"/>
              <a:gd name="connsiteX1756" fmla="*/ 110829 w 1175446"/>
              <a:gd name="connsiteY1756" fmla="*/ 358815 h 1173214"/>
              <a:gd name="connsiteX1757" fmla="*/ 109579 w 1175446"/>
              <a:gd name="connsiteY1757" fmla="*/ 359967 h 1173214"/>
              <a:gd name="connsiteX1758" fmla="*/ 110842 w 1175446"/>
              <a:gd name="connsiteY1758" fmla="*/ 358701 h 1173214"/>
              <a:gd name="connsiteX1759" fmla="*/ 980199 w 1175446"/>
              <a:gd name="connsiteY1759" fmla="*/ 346993 h 1173214"/>
              <a:gd name="connsiteX1760" fmla="*/ 980200 w 1175446"/>
              <a:gd name="connsiteY1760" fmla="*/ 346995 h 1173214"/>
              <a:gd name="connsiteX1761" fmla="*/ 984894 w 1175446"/>
              <a:gd name="connsiteY1761" fmla="*/ 354076 h 1173214"/>
              <a:gd name="connsiteX1762" fmla="*/ 985329 w 1175446"/>
              <a:gd name="connsiteY1762" fmla="*/ 354193 h 1173214"/>
              <a:gd name="connsiteX1763" fmla="*/ 988590 w 1175446"/>
              <a:gd name="connsiteY1763" fmla="*/ 358940 h 1173214"/>
              <a:gd name="connsiteX1764" fmla="*/ 993502 w 1175446"/>
              <a:gd name="connsiteY1764" fmla="*/ 368549 h 1173214"/>
              <a:gd name="connsiteX1765" fmla="*/ 996138 w 1175446"/>
              <a:gd name="connsiteY1765" fmla="*/ 373523 h 1173214"/>
              <a:gd name="connsiteX1766" fmla="*/ 1000407 w 1175446"/>
              <a:gd name="connsiteY1766" fmla="*/ 382227 h 1173214"/>
              <a:gd name="connsiteX1767" fmla="*/ 1003325 w 1175446"/>
              <a:gd name="connsiteY1767" fmla="*/ 393701 h 1173214"/>
              <a:gd name="connsiteX1768" fmla="*/ 1009579 w 1175446"/>
              <a:gd name="connsiteY1768" fmla="*/ 403214 h 1173214"/>
              <a:gd name="connsiteX1769" fmla="*/ 1009579 w 1175446"/>
              <a:gd name="connsiteY1769" fmla="*/ 403213 h 1173214"/>
              <a:gd name="connsiteX1770" fmla="*/ 1008206 w 1175446"/>
              <a:gd name="connsiteY1770" fmla="*/ 402506 h 1173214"/>
              <a:gd name="connsiteX1771" fmla="*/ 1003326 w 1175446"/>
              <a:gd name="connsiteY1771" fmla="*/ 393701 h 1173214"/>
              <a:gd name="connsiteX1772" fmla="*/ 1000408 w 1175446"/>
              <a:gd name="connsiteY1772" fmla="*/ 382227 h 1173214"/>
              <a:gd name="connsiteX1773" fmla="*/ 996139 w 1175446"/>
              <a:gd name="connsiteY1773" fmla="*/ 373523 h 1173214"/>
              <a:gd name="connsiteX1774" fmla="*/ 993503 w 1175446"/>
              <a:gd name="connsiteY1774" fmla="*/ 368549 h 1173214"/>
              <a:gd name="connsiteX1775" fmla="*/ 988591 w 1175446"/>
              <a:gd name="connsiteY1775" fmla="*/ 358940 h 1173214"/>
              <a:gd name="connsiteX1776" fmla="*/ 985330 w 1175446"/>
              <a:gd name="connsiteY1776" fmla="*/ 354193 h 1173214"/>
              <a:gd name="connsiteX1777" fmla="*/ 984895 w 1175446"/>
              <a:gd name="connsiteY1777" fmla="*/ 354076 h 1173214"/>
              <a:gd name="connsiteX1778" fmla="*/ 980199 w 1175446"/>
              <a:gd name="connsiteY1778" fmla="*/ 346993 h 1173214"/>
              <a:gd name="connsiteX1779" fmla="*/ 119287 w 1175446"/>
              <a:gd name="connsiteY1779" fmla="*/ 338906 h 1173214"/>
              <a:gd name="connsiteX1780" fmla="*/ 109436 w 1175446"/>
              <a:gd name="connsiteY1780" fmla="*/ 359036 h 1173214"/>
              <a:gd name="connsiteX1781" fmla="*/ 109424 w 1175446"/>
              <a:gd name="connsiteY1781" fmla="*/ 359001 h 1173214"/>
              <a:gd name="connsiteX1782" fmla="*/ 119287 w 1175446"/>
              <a:gd name="connsiteY1782" fmla="*/ 338906 h 1173214"/>
              <a:gd name="connsiteX1783" fmla="*/ 188110 w 1175446"/>
              <a:gd name="connsiteY1783" fmla="*/ 333742 h 1173214"/>
              <a:gd name="connsiteX1784" fmla="*/ 188792 w 1175446"/>
              <a:gd name="connsiteY1784" fmla="*/ 334830 h 1173214"/>
              <a:gd name="connsiteX1785" fmla="*/ 182082 w 1175446"/>
              <a:gd name="connsiteY1785" fmla="*/ 344150 h 1173214"/>
              <a:gd name="connsiteX1786" fmla="*/ 183961 w 1175446"/>
              <a:gd name="connsiteY1786" fmla="*/ 338514 h 1173214"/>
              <a:gd name="connsiteX1787" fmla="*/ 188110 w 1175446"/>
              <a:gd name="connsiteY1787" fmla="*/ 333742 h 1173214"/>
              <a:gd name="connsiteX1788" fmla="*/ 183922 w 1175446"/>
              <a:gd name="connsiteY1788" fmla="*/ 331494 h 1173214"/>
              <a:gd name="connsiteX1789" fmla="*/ 185414 w 1175446"/>
              <a:gd name="connsiteY1789" fmla="*/ 332054 h 1173214"/>
              <a:gd name="connsiteX1790" fmla="*/ 185516 w 1175446"/>
              <a:gd name="connsiteY1790" fmla="*/ 332093 h 1173214"/>
              <a:gd name="connsiteX1791" fmla="*/ 180695 w 1175446"/>
              <a:gd name="connsiteY1791" fmla="*/ 339585 h 1173214"/>
              <a:gd name="connsiteX1792" fmla="*/ 177847 w 1175446"/>
              <a:gd name="connsiteY1792" fmla="*/ 343962 h 1173214"/>
              <a:gd name="connsiteX1793" fmla="*/ 175468 w 1175446"/>
              <a:gd name="connsiteY1793" fmla="*/ 345850 h 1173214"/>
              <a:gd name="connsiteX1794" fmla="*/ 179499 w 1175446"/>
              <a:gd name="connsiteY1794" fmla="*/ 338566 h 1173214"/>
              <a:gd name="connsiteX1795" fmla="*/ 987002 w 1175446"/>
              <a:gd name="connsiteY1795" fmla="*/ 326822 h 1173214"/>
              <a:gd name="connsiteX1796" fmla="*/ 988243 w 1175446"/>
              <a:gd name="connsiteY1796" fmla="*/ 332054 h 1173214"/>
              <a:gd name="connsiteX1797" fmla="*/ 993164 w 1175446"/>
              <a:gd name="connsiteY1797" fmla="*/ 343754 h 1173214"/>
              <a:gd name="connsiteX1798" fmla="*/ 993166 w 1175446"/>
              <a:gd name="connsiteY1798" fmla="*/ 343756 h 1173214"/>
              <a:gd name="connsiteX1799" fmla="*/ 988244 w 1175446"/>
              <a:gd name="connsiteY1799" fmla="*/ 332054 h 1173214"/>
              <a:gd name="connsiteX1800" fmla="*/ 987004 w 1175446"/>
              <a:gd name="connsiteY1800" fmla="*/ 326824 h 1173214"/>
              <a:gd name="connsiteX1801" fmla="*/ 1042393 w 1175446"/>
              <a:gd name="connsiteY1801" fmla="*/ 325745 h 1173214"/>
              <a:gd name="connsiteX1802" fmla="*/ 1046678 w 1175446"/>
              <a:gd name="connsiteY1802" fmla="*/ 334184 h 1173214"/>
              <a:gd name="connsiteX1803" fmla="*/ 1042396 w 1175446"/>
              <a:gd name="connsiteY1803" fmla="*/ 325756 h 1173214"/>
              <a:gd name="connsiteX1804" fmla="*/ 185864 w 1175446"/>
              <a:gd name="connsiteY1804" fmla="*/ 325256 h 1173214"/>
              <a:gd name="connsiteX1805" fmla="*/ 183612 w 1175446"/>
              <a:gd name="connsiteY1805" fmla="*/ 329041 h 1173214"/>
              <a:gd name="connsiteX1806" fmla="*/ 183509 w 1175446"/>
              <a:gd name="connsiteY1806" fmla="*/ 329169 h 1173214"/>
              <a:gd name="connsiteX1807" fmla="*/ 187251 w 1175446"/>
              <a:gd name="connsiteY1807" fmla="*/ 324545 h 1173214"/>
              <a:gd name="connsiteX1808" fmla="*/ 183544 w 1175446"/>
              <a:gd name="connsiteY1808" fmla="*/ 329156 h 1173214"/>
              <a:gd name="connsiteX1809" fmla="*/ 183612 w 1175446"/>
              <a:gd name="connsiteY1809" fmla="*/ 329041 h 1173214"/>
              <a:gd name="connsiteX1810" fmla="*/ 973583 w 1175446"/>
              <a:gd name="connsiteY1810" fmla="*/ 324082 h 1173214"/>
              <a:gd name="connsiteX1811" fmla="*/ 981795 w 1175446"/>
              <a:gd name="connsiteY1811" fmla="*/ 341135 h 1173214"/>
              <a:gd name="connsiteX1812" fmla="*/ 987328 w 1175446"/>
              <a:gd name="connsiteY1812" fmla="*/ 352988 h 1173214"/>
              <a:gd name="connsiteX1813" fmla="*/ 987331 w 1175446"/>
              <a:gd name="connsiteY1813" fmla="*/ 352993 h 1173214"/>
              <a:gd name="connsiteX1814" fmla="*/ 981796 w 1175446"/>
              <a:gd name="connsiteY1814" fmla="*/ 341135 h 1173214"/>
              <a:gd name="connsiteX1815" fmla="*/ 976852 w 1175446"/>
              <a:gd name="connsiteY1815" fmla="*/ 331278 h 1173214"/>
              <a:gd name="connsiteX1816" fmla="*/ 973585 w 1175446"/>
              <a:gd name="connsiteY1816" fmla="*/ 324083 h 1173214"/>
              <a:gd name="connsiteX1817" fmla="*/ 1041288 w 1175446"/>
              <a:gd name="connsiteY1817" fmla="*/ 322422 h 1173214"/>
              <a:gd name="connsiteX1818" fmla="*/ 1042392 w 1175446"/>
              <a:gd name="connsiteY1818" fmla="*/ 325745 h 1173214"/>
              <a:gd name="connsiteX1819" fmla="*/ 1042391 w 1175446"/>
              <a:gd name="connsiteY1819" fmla="*/ 325743 h 1173214"/>
              <a:gd name="connsiteX1820" fmla="*/ 190687 w 1175446"/>
              <a:gd name="connsiteY1820" fmla="*/ 315197 h 1173214"/>
              <a:gd name="connsiteX1821" fmla="*/ 187820 w 1175446"/>
              <a:gd name="connsiteY1821" fmla="*/ 322005 h 1173214"/>
              <a:gd name="connsiteX1822" fmla="*/ 185863 w 1175446"/>
              <a:gd name="connsiteY1822" fmla="*/ 325255 h 1173214"/>
              <a:gd name="connsiteX1823" fmla="*/ 187791 w 1175446"/>
              <a:gd name="connsiteY1823" fmla="*/ 322015 h 1173214"/>
              <a:gd name="connsiteX1824" fmla="*/ 190687 w 1175446"/>
              <a:gd name="connsiteY1824" fmla="*/ 315197 h 1173214"/>
              <a:gd name="connsiteX1825" fmla="*/ 954391 w 1175446"/>
              <a:gd name="connsiteY1825" fmla="*/ 310985 h 1173214"/>
              <a:gd name="connsiteX1826" fmla="*/ 959530 w 1175446"/>
              <a:gd name="connsiteY1826" fmla="*/ 318625 h 1173214"/>
              <a:gd name="connsiteX1827" fmla="*/ 964126 w 1175446"/>
              <a:gd name="connsiteY1827" fmla="*/ 326070 h 1173214"/>
              <a:gd name="connsiteX1828" fmla="*/ 970800 w 1175446"/>
              <a:gd name="connsiteY1828" fmla="*/ 338574 h 1173214"/>
              <a:gd name="connsiteX1829" fmla="*/ 973158 w 1175446"/>
              <a:gd name="connsiteY1829" fmla="*/ 342353 h 1173214"/>
              <a:gd name="connsiteX1830" fmla="*/ 974942 w 1175446"/>
              <a:gd name="connsiteY1830" fmla="*/ 345634 h 1173214"/>
              <a:gd name="connsiteX1831" fmla="*/ 977417 w 1175446"/>
              <a:gd name="connsiteY1831" fmla="*/ 349842 h 1173214"/>
              <a:gd name="connsiteX1832" fmla="*/ 979352 w 1175446"/>
              <a:gd name="connsiteY1832" fmla="*/ 352242 h 1173214"/>
              <a:gd name="connsiteX1833" fmla="*/ 979353 w 1175446"/>
              <a:gd name="connsiteY1833" fmla="*/ 352242 h 1173214"/>
              <a:gd name="connsiteX1834" fmla="*/ 977418 w 1175446"/>
              <a:gd name="connsiteY1834" fmla="*/ 349842 h 1173214"/>
              <a:gd name="connsiteX1835" fmla="*/ 974943 w 1175446"/>
              <a:gd name="connsiteY1835" fmla="*/ 345634 h 1173214"/>
              <a:gd name="connsiteX1836" fmla="*/ 973159 w 1175446"/>
              <a:gd name="connsiteY1836" fmla="*/ 342353 h 1173214"/>
              <a:gd name="connsiteX1837" fmla="*/ 970801 w 1175446"/>
              <a:gd name="connsiteY1837" fmla="*/ 338574 h 1173214"/>
              <a:gd name="connsiteX1838" fmla="*/ 964127 w 1175446"/>
              <a:gd name="connsiteY1838" fmla="*/ 326070 h 1173214"/>
              <a:gd name="connsiteX1839" fmla="*/ 959531 w 1175446"/>
              <a:gd name="connsiteY1839" fmla="*/ 318625 h 1173214"/>
              <a:gd name="connsiteX1840" fmla="*/ 954394 w 1175446"/>
              <a:gd name="connsiteY1840" fmla="*/ 310988 h 1173214"/>
              <a:gd name="connsiteX1841" fmla="*/ 997393 w 1175446"/>
              <a:gd name="connsiteY1841" fmla="*/ 308933 h 1173214"/>
              <a:gd name="connsiteX1842" fmla="*/ 1007548 w 1175446"/>
              <a:gd name="connsiteY1842" fmla="*/ 323982 h 1173214"/>
              <a:gd name="connsiteX1843" fmla="*/ 1017182 w 1175446"/>
              <a:gd name="connsiteY1843" fmla="*/ 341095 h 1173214"/>
              <a:gd name="connsiteX1844" fmla="*/ 1016148 w 1175446"/>
              <a:gd name="connsiteY1844" fmla="*/ 340698 h 1173214"/>
              <a:gd name="connsiteX1845" fmla="*/ 1010283 w 1175446"/>
              <a:gd name="connsiteY1845" fmla="*/ 332143 h 1173214"/>
              <a:gd name="connsiteX1846" fmla="*/ 1001924 w 1175446"/>
              <a:gd name="connsiteY1846" fmla="*/ 318681 h 1173214"/>
              <a:gd name="connsiteX1847" fmla="*/ 997393 w 1175446"/>
              <a:gd name="connsiteY1847" fmla="*/ 308933 h 1173214"/>
              <a:gd name="connsiteX1848" fmla="*/ 1006765 w 1175446"/>
              <a:gd name="connsiteY1848" fmla="*/ 306819 h 1173214"/>
              <a:gd name="connsiteX1849" fmla="*/ 1007558 w 1175446"/>
              <a:gd name="connsiteY1849" fmla="*/ 308024 h 1173214"/>
              <a:gd name="connsiteX1850" fmla="*/ 1013378 w 1175446"/>
              <a:gd name="connsiteY1850" fmla="*/ 315376 h 1173214"/>
              <a:gd name="connsiteX1851" fmla="*/ 1007570 w 1175446"/>
              <a:gd name="connsiteY1851" fmla="*/ 308058 h 1173214"/>
              <a:gd name="connsiteX1852" fmla="*/ 1061285 w 1175446"/>
              <a:gd name="connsiteY1852" fmla="*/ 304085 h 1173214"/>
              <a:gd name="connsiteX1853" fmla="*/ 1062677 w 1175446"/>
              <a:gd name="connsiteY1853" fmla="*/ 306290 h 1173214"/>
              <a:gd name="connsiteX1854" fmla="*/ 1061323 w 1175446"/>
              <a:gd name="connsiteY1854" fmla="*/ 304189 h 1173214"/>
              <a:gd name="connsiteX1855" fmla="*/ 162617 w 1175446"/>
              <a:gd name="connsiteY1855" fmla="*/ 296608 h 1173214"/>
              <a:gd name="connsiteX1856" fmla="*/ 163425 w 1175446"/>
              <a:gd name="connsiteY1856" fmla="*/ 298829 h 1173214"/>
              <a:gd name="connsiteX1857" fmla="*/ 162617 w 1175446"/>
              <a:gd name="connsiteY1857" fmla="*/ 296608 h 1173214"/>
              <a:gd name="connsiteX1858" fmla="*/ 977855 w 1175446"/>
              <a:gd name="connsiteY1858" fmla="*/ 286593 h 1173214"/>
              <a:gd name="connsiteX1859" fmla="*/ 980873 w 1175446"/>
              <a:gd name="connsiteY1859" fmla="*/ 290974 h 1173214"/>
              <a:gd name="connsiteX1860" fmla="*/ 981690 w 1175446"/>
              <a:gd name="connsiteY1860" fmla="*/ 292248 h 1173214"/>
              <a:gd name="connsiteX1861" fmla="*/ 980885 w 1175446"/>
              <a:gd name="connsiteY1861" fmla="*/ 291009 h 1173214"/>
              <a:gd name="connsiteX1862" fmla="*/ 970954 w 1175446"/>
              <a:gd name="connsiteY1862" fmla="*/ 276466 h 1173214"/>
              <a:gd name="connsiteX1863" fmla="*/ 974848 w 1175446"/>
              <a:gd name="connsiteY1863" fmla="*/ 282211 h 1173214"/>
              <a:gd name="connsiteX1864" fmla="*/ 977854 w 1175446"/>
              <a:gd name="connsiteY1864" fmla="*/ 286592 h 1173214"/>
              <a:gd name="connsiteX1865" fmla="*/ 974861 w 1175446"/>
              <a:gd name="connsiteY1865" fmla="*/ 282246 h 1173214"/>
              <a:gd name="connsiteX1866" fmla="*/ 970954 w 1175446"/>
              <a:gd name="connsiteY1866" fmla="*/ 276466 h 1173214"/>
              <a:gd name="connsiteX1867" fmla="*/ 1000158 w 1175446"/>
              <a:gd name="connsiteY1867" fmla="*/ 274669 h 1173214"/>
              <a:gd name="connsiteX1868" fmla="*/ 1008527 w 1175446"/>
              <a:gd name="connsiteY1868" fmla="*/ 284876 h 1173214"/>
              <a:gd name="connsiteX1869" fmla="*/ 1011686 w 1175446"/>
              <a:gd name="connsiteY1869" fmla="*/ 288914 h 1173214"/>
              <a:gd name="connsiteX1870" fmla="*/ 1021112 w 1175446"/>
              <a:gd name="connsiteY1870" fmla="*/ 300770 h 1173214"/>
              <a:gd name="connsiteX1871" fmla="*/ 1027011 w 1175446"/>
              <a:gd name="connsiteY1871" fmla="*/ 308880 h 1173214"/>
              <a:gd name="connsiteX1872" fmla="*/ 1034149 w 1175446"/>
              <a:gd name="connsiteY1872" fmla="*/ 320390 h 1173214"/>
              <a:gd name="connsiteX1873" fmla="*/ 1043226 w 1175446"/>
              <a:gd name="connsiteY1873" fmla="*/ 338740 h 1173214"/>
              <a:gd name="connsiteX1874" fmla="*/ 1047611 w 1175446"/>
              <a:gd name="connsiteY1874" fmla="*/ 348305 h 1173214"/>
              <a:gd name="connsiteX1875" fmla="*/ 1052466 w 1175446"/>
              <a:gd name="connsiteY1875" fmla="*/ 358838 h 1173214"/>
              <a:gd name="connsiteX1876" fmla="*/ 1048511 w 1175446"/>
              <a:gd name="connsiteY1876" fmla="*/ 352615 h 1173214"/>
              <a:gd name="connsiteX1877" fmla="*/ 1036793 w 1175446"/>
              <a:gd name="connsiteY1877" fmla="*/ 332515 h 1173214"/>
              <a:gd name="connsiteX1878" fmla="*/ 1041901 w 1175446"/>
              <a:gd name="connsiteY1878" fmla="*/ 344174 h 1173214"/>
              <a:gd name="connsiteX1879" fmla="*/ 1049138 w 1175446"/>
              <a:gd name="connsiteY1879" fmla="*/ 359303 h 1173214"/>
              <a:gd name="connsiteX1880" fmla="*/ 1053934 w 1175446"/>
              <a:gd name="connsiteY1880" fmla="*/ 371076 h 1173214"/>
              <a:gd name="connsiteX1881" fmla="*/ 1053868 w 1175446"/>
              <a:gd name="connsiteY1881" fmla="*/ 374676 h 1173214"/>
              <a:gd name="connsiteX1882" fmla="*/ 1056394 w 1175446"/>
              <a:gd name="connsiteY1882" fmla="*/ 381616 h 1173214"/>
              <a:gd name="connsiteX1883" fmla="*/ 1061175 w 1175446"/>
              <a:gd name="connsiteY1883" fmla="*/ 394103 h 1173214"/>
              <a:gd name="connsiteX1884" fmla="*/ 1056550 w 1175446"/>
              <a:gd name="connsiteY1884" fmla="*/ 389066 h 1173214"/>
              <a:gd name="connsiteX1885" fmla="*/ 1058092 w 1175446"/>
              <a:gd name="connsiteY1885" fmla="*/ 395460 h 1173214"/>
              <a:gd name="connsiteX1886" fmla="*/ 1054279 w 1175446"/>
              <a:gd name="connsiteY1886" fmla="*/ 390168 h 1173214"/>
              <a:gd name="connsiteX1887" fmla="*/ 1065020 w 1175446"/>
              <a:gd name="connsiteY1887" fmla="*/ 418168 h 1173214"/>
              <a:gd name="connsiteX1888" fmla="*/ 1069937 w 1175446"/>
              <a:gd name="connsiteY1888" fmla="*/ 432648 h 1173214"/>
              <a:gd name="connsiteX1889" fmla="*/ 1074190 w 1175446"/>
              <a:gd name="connsiteY1889" fmla="*/ 446388 h 1173214"/>
              <a:gd name="connsiteX1890" fmla="*/ 1073978 w 1175446"/>
              <a:gd name="connsiteY1890" fmla="*/ 440727 h 1173214"/>
              <a:gd name="connsiteX1891" fmla="*/ 1079802 w 1175446"/>
              <a:gd name="connsiteY1891" fmla="*/ 463208 h 1173214"/>
              <a:gd name="connsiteX1892" fmla="*/ 1078710 w 1175446"/>
              <a:gd name="connsiteY1892" fmla="*/ 463881 h 1173214"/>
              <a:gd name="connsiteX1893" fmla="*/ 1080084 w 1175446"/>
              <a:gd name="connsiteY1893" fmla="*/ 470140 h 1173214"/>
              <a:gd name="connsiteX1894" fmla="*/ 1082354 w 1175446"/>
              <a:gd name="connsiteY1894" fmla="*/ 474108 h 1173214"/>
              <a:gd name="connsiteX1895" fmla="*/ 1083080 w 1175446"/>
              <a:gd name="connsiteY1895" fmla="*/ 474158 h 1173214"/>
              <a:gd name="connsiteX1896" fmla="*/ 1083715 w 1175446"/>
              <a:gd name="connsiteY1896" fmla="*/ 474649 h 1173214"/>
              <a:gd name="connsiteX1897" fmla="*/ 1083737 w 1175446"/>
              <a:gd name="connsiteY1897" fmla="*/ 474666 h 1173214"/>
              <a:gd name="connsiteX1898" fmla="*/ 1085407 w 1175446"/>
              <a:gd name="connsiteY1898" fmla="*/ 480228 h 1173214"/>
              <a:gd name="connsiteX1899" fmla="*/ 1086443 w 1175446"/>
              <a:gd name="connsiteY1899" fmla="*/ 486100 h 1173214"/>
              <a:gd name="connsiteX1900" fmla="*/ 1089873 w 1175446"/>
              <a:gd name="connsiteY1900" fmla="*/ 511613 h 1173214"/>
              <a:gd name="connsiteX1901" fmla="*/ 1088488 w 1175446"/>
              <a:gd name="connsiteY1901" fmla="*/ 515694 h 1173214"/>
              <a:gd name="connsiteX1902" fmla="*/ 1086865 w 1175446"/>
              <a:gd name="connsiteY1902" fmla="*/ 510154 h 1173214"/>
              <a:gd name="connsiteX1903" fmla="*/ 1085601 w 1175446"/>
              <a:gd name="connsiteY1903" fmla="*/ 501929 h 1173214"/>
              <a:gd name="connsiteX1904" fmla="*/ 1082858 w 1175446"/>
              <a:gd name="connsiteY1904" fmla="*/ 483592 h 1173214"/>
              <a:gd name="connsiteX1905" fmla="*/ 1081045 w 1175446"/>
              <a:gd name="connsiteY1905" fmla="*/ 474938 h 1173214"/>
              <a:gd name="connsiteX1906" fmla="*/ 1081706 w 1175446"/>
              <a:gd name="connsiteY1906" fmla="*/ 483344 h 1173214"/>
              <a:gd name="connsiteX1907" fmla="*/ 1083824 w 1175446"/>
              <a:gd name="connsiteY1907" fmla="*/ 499314 h 1173214"/>
              <a:gd name="connsiteX1908" fmla="*/ 1085589 w 1175446"/>
              <a:gd name="connsiteY1908" fmla="*/ 517771 h 1173214"/>
              <a:gd name="connsiteX1909" fmla="*/ 1084662 w 1175446"/>
              <a:gd name="connsiteY1909" fmla="*/ 522784 h 1173214"/>
              <a:gd name="connsiteX1910" fmla="*/ 1085889 w 1175446"/>
              <a:gd name="connsiteY1910" fmla="*/ 533499 h 1173214"/>
              <a:gd name="connsiteX1911" fmla="*/ 1086649 w 1175446"/>
              <a:gd name="connsiteY1911" fmla="*/ 544226 h 1173214"/>
              <a:gd name="connsiteX1912" fmla="*/ 1085220 w 1175446"/>
              <a:gd name="connsiteY1912" fmla="*/ 564709 h 1173214"/>
              <a:gd name="connsiteX1913" fmla="*/ 1083882 w 1175446"/>
              <a:gd name="connsiteY1913" fmla="*/ 564921 h 1173214"/>
              <a:gd name="connsiteX1914" fmla="*/ 1081762 w 1175446"/>
              <a:gd name="connsiteY1914" fmla="*/ 552724 h 1173214"/>
              <a:gd name="connsiteX1915" fmla="*/ 1080920 w 1175446"/>
              <a:gd name="connsiteY1915" fmla="*/ 538098 h 1173214"/>
              <a:gd name="connsiteX1916" fmla="*/ 1080464 w 1175446"/>
              <a:gd name="connsiteY1916" fmla="*/ 530797 h 1173214"/>
              <a:gd name="connsiteX1917" fmla="*/ 1079692 w 1175446"/>
              <a:gd name="connsiteY1917" fmla="*/ 523493 h 1173214"/>
              <a:gd name="connsiteX1918" fmla="*/ 1080850 w 1175446"/>
              <a:gd name="connsiteY1918" fmla="*/ 522678 h 1173214"/>
              <a:gd name="connsiteX1919" fmla="*/ 1081655 w 1175446"/>
              <a:gd name="connsiteY1919" fmla="*/ 522622 h 1173214"/>
              <a:gd name="connsiteX1920" fmla="*/ 1083193 w 1175446"/>
              <a:gd name="connsiteY1920" fmla="*/ 516913 h 1173214"/>
              <a:gd name="connsiteX1921" fmla="*/ 1078981 w 1175446"/>
              <a:gd name="connsiteY1921" fmla="*/ 491409 h 1173214"/>
              <a:gd name="connsiteX1922" fmla="*/ 1076511 w 1175446"/>
              <a:gd name="connsiteY1922" fmla="*/ 480518 h 1173214"/>
              <a:gd name="connsiteX1923" fmla="*/ 1073666 w 1175446"/>
              <a:gd name="connsiteY1923" fmla="*/ 470865 h 1173214"/>
              <a:gd name="connsiteX1924" fmla="*/ 1063917 w 1175446"/>
              <a:gd name="connsiteY1924" fmla="*/ 436844 h 1173214"/>
              <a:gd name="connsiteX1925" fmla="*/ 1058952 w 1175446"/>
              <a:gd name="connsiteY1925" fmla="*/ 420180 h 1173214"/>
              <a:gd name="connsiteX1926" fmla="*/ 1047692 w 1175446"/>
              <a:gd name="connsiteY1926" fmla="*/ 386434 h 1173214"/>
              <a:gd name="connsiteX1927" fmla="*/ 1044325 w 1175446"/>
              <a:gd name="connsiteY1927" fmla="*/ 374809 h 1173214"/>
              <a:gd name="connsiteX1928" fmla="*/ 1048443 w 1175446"/>
              <a:gd name="connsiteY1928" fmla="*/ 386122 h 1173214"/>
              <a:gd name="connsiteX1929" fmla="*/ 1049411 w 1175446"/>
              <a:gd name="connsiteY1929" fmla="*/ 386083 h 1173214"/>
              <a:gd name="connsiteX1930" fmla="*/ 1048673 w 1175446"/>
              <a:gd name="connsiteY1930" fmla="*/ 383527 h 1173214"/>
              <a:gd name="connsiteX1931" fmla="*/ 1044426 w 1175446"/>
              <a:gd name="connsiteY1931" fmla="*/ 374318 h 1173214"/>
              <a:gd name="connsiteX1932" fmla="*/ 1044404 w 1175446"/>
              <a:gd name="connsiteY1932" fmla="*/ 374269 h 1173214"/>
              <a:gd name="connsiteX1933" fmla="*/ 1040031 w 1175446"/>
              <a:gd name="connsiteY1933" fmla="*/ 364307 h 1173214"/>
              <a:gd name="connsiteX1934" fmla="*/ 1037385 w 1175446"/>
              <a:gd name="connsiteY1934" fmla="*/ 358550 h 1173214"/>
              <a:gd name="connsiteX1935" fmla="*/ 1036274 w 1175446"/>
              <a:gd name="connsiteY1935" fmla="*/ 355496 h 1173214"/>
              <a:gd name="connsiteX1936" fmla="*/ 1035497 w 1175446"/>
              <a:gd name="connsiteY1936" fmla="*/ 352281 h 1173214"/>
              <a:gd name="connsiteX1937" fmla="*/ 1029880 w 1175446"/>
              <a:gd name="connsiteY1937" fmla="*/ 337389 h 1173214"/>
              <a:gd name="connsiteX1938" fmla="*/ 1021697 w 1175446"/>
              <a:gd name="connsiteY1938" fmla="*/ 320089 h 1173214"/>
              <a:gd name="connsiteX1939" fmla="*/ 1020603 w 1175446"/>
              <a:gd name="connsiteY1939" fmla="*/ 313845 h 1173214"/>
              <a:gd name="connsiteX1940" fmla="*/ 1011000 w 1175446"/>
              <a:gd name="connsiteY1940" fmla="*/ 295884 h 1173214"/>
              <a:gd name="connsiteX1941" fmla="*/ 1005147 w 1175446"/>
              <a:gd name="connsiteY1941" fmla="*/ 285635 h 1173214"/>
              <a:gd name="connsiteX1942" fmla="*/ 1001106 w 1175446"/>
              <a:gd name="connsiteY1942" fmla="*/ 277988 h 1173214"/>
              <a:gd name="connsiteX1943" fmla="*/ 1000158 w 1175446"/>
              <a:gd name="connsiteY1943" fmla="*/ 274669 h 1173214"/>
              <a:gd name="connsiteX1944" fmla="*/ 233818 w 1175446"/>
              <a:gd name="connsiteY1944" fmla="*/ 271165 h 1173214"/>
              <a:gd name="connsiteX1945" fmla="*/ 220502 w 1175446"/>
              <a:gd name="connsiteY1945" fmla="*/ 287604 h 1173214"/>
              <a:gd name="connsiteX1946" fmla="*/ 220666 w 1175446"/>
              <a:gd name="connsiteY1946" fmla="*/ 287623 h 1173214"/>
              <a:gd name="connsiteX1947" fmla="*/ 208571 w 1175446"/>
              <a:gd name="connsiteY1947" fmla="*/ 304287 h 1173214"/>
              <a:gd name="connsiteX1948" fmla="*/ 201714 w 1175446"/>
              <a:gd name="connsiteY1948" fmla="*/ 315512 h 1173214"/>
              <a:gd name="connsiteX1949" fmla="*/ 201715 w 1175446"/>
              <a:gd name="connsiteY1949" fmla="*/ 315511 h 1173214"/>
              <a:gd name="connsiteX1950" fmla="*/ 208572 w 1175446"/>
              <a:gd name="connsiteY1950" fmla="*/ 304287 h 1173214"/>
              <a:gd name="connsiteX1951" fmla="*/ 220667 w 1175446"/>
              <a:gd name="connsiteY1951" fmla="*/ 287623 h 1173214"/>
              <a:gd name="connsiteX1952" fmla="*/ 220503 w 1175446"/>
              <a:gd name="connsiteY1952" fmla="*/ 287604 h 1173214"/>
              <a:gd name="connsiteX1953" fmla="*/ 233814 w 1175446"/>
              <a:gd name="connsiteY1953" fmla="*/ 271171 h 1173214"/>
              <a:gd name="connsiteX1954" fmla="*/ 1036696 w 1175446"/>
              <a:gd name="connsiteY1954" fmla="*/ 265508 h 1173214"/>
              <a:gd name="connsiteX1955" fmla="*/ 1035655 w 1175446"/>
              <a:gd name="connsiteY1955" fmla="*/ 266751 h 1173214"/>
              <a:gd name="connsiteX1956" fmla="*/ 1034042 w 1175446"/>
              <a:gd name="connsiteY1956" fmla="*/ 265884 h 1173214"/>
              <a:gd name="connsiteX1957" fmla="*/ 1035642 w 1175446"/>
              <a:gd name="connsiteY1957" fmla="*/ 266716 h 1173214"/>
              <a:gd name="connsiteX1958" fmla="*/ 1036696 w 1175446"/>
              <a:gd name="connsiteY1958" fmla="*/ 265508 h 1173214"/>
              <a:gd name="connsiteX1959" fmla="*/ 972535 w 1175446"/>
              <a:gd name="connsiteY1959" fmla="*/ 260721 h 1173214"/>
              <a:gd name="connsiteX1960" fmla="*/ 975327 w 1175446"/>
              <a:gd name="connsiteY1960" fmla="*/ 263031 h 1173214"/>
              <a:gd name="connsiteX1961" fmla="*/ 977859 w 1175446"/>
              <a:gd name="connsiteY1961" fmla="*/ 264981 h 1173214"/>
              <a:gd name="connsiteX1962" fmla="*/ 978078 w 1175446"/>
              <a:gd name="connsiteY1962" fmla="*/ 265149 h 1173214"/>
              <a:gd name="connsiteX1963" fmla="*/ 977861 w 1175446"/>
              <a:gd name="connsiteY1963" fmla="*/ 264985 h 1173214"/>
              <a:gd name="connsiteX1964" fmla="*/ 975346 w 1175446"/>
              <a:gd name="connsiteY1964" fmla="*/ 263083 h 1173214"/>
              <a:gd name="connsiteX1965" fmla="*/ 972535 w 1175446"/>
              <a:gd name="connsiteY1965" fmla="*/ 260721 h 1173214"/>
              <a:gd name="connsiteX1966" fmla="*/ 968556 w 1175446"/>
              <a:gd name="connsiteY1966" fmla="*/ 248941 h 1173214"/>
              <a:gd name="connsiteX1967" fmla="*/ 968557 w 1175446"/>
              <a:gd name="connsiteY1967" fmla="*/ 248942 h 1173214"/>
              <a:gd name="connsiteX1968" fmla="*/ 969430 w 1175446"/>
              <a:gd name="connsiteY1968" fmla="*/ 250574 h 1173214"/>
              <a:gd name="connsiteX1969" fmla="*/ 968556 w 1175446"/>
              <a:gd name="connsiteY1969" fmla="*/ 248941 h 1173214"/>
              <a:gd name="connsiteX1970" fmla="*/ 968555 w 1175446"/>
              <a:gd name="connsiteY1970" fmla="*/ 248937 h 1173214"/>
              <a:gd name="connsiteX1971" fmla="*/ 969487 w 1175446"/>
              <a:gd name="connsiteY1971" fmla="*/ 249164 h 1173214"/>
              <a:gd name="connsiteX1972" fmla="*/ 969522 w 1175446"/>
              <a:gd name="connsiteY1972" fmla="*/ 249204 h 1173214"/>
              <a:gd name="connsiteX1973" fmla="*/ 968558 w 1175446"/>
              <a:gd name="connsiteY1973" fmla="*/ 248942 h 1173214"/>
              <a:gd name="connsiteX1974" fmla="*/ 964664 w 1175446"/>
              <a:gd name="connsiteY1974" fmla="*/ 243584 h 1173214"/>
              <a:gd name="connsiteX1975" fmla="*/ 969509 w 1175446"/>
              <a:gd name="connsiteY1975" fmla="*/ 249168 h 1173214"/>
              <a:gd name="connsiteX1976" fmla="*/ 969487 w 1175446"/>
              <a:gd name="connsiteY1976" fmla="*/ 249163 h 1173214"/>
              <a:gd name="connsiteX1977" fmla="*/ 934961 w 1175446"/>
              <a:gd name="connsiteY1977" fmla="*/ 241238 h 1173214"/>
              <a:gd name="connsiteX1978" fmla="*/ 937481 w 1175446"/>
              <a:gd name="connsiteY1978" fmla="*/ 244006 h 1173214"/>
              <a:gd name="connsiteX1979" fmla="*/ 941988 w 1175446"/>
              <a:gd name="connsiteY1979" fmla="*/ 248614 h 1173214"/>
              <a:gd name="connsiteX1980" fmla="*/ 946353 w 1175446"/>
              <a:gd name="connsiteY1980" fmla="*/ 252724 h 1173214"/>
              <a:gd name="connsiteX1981" fmla="*/ 942000 w 1175446"/>
              <a:gd name="connsiteY1981" fmla="*/ 248649 h 1173214"/>
              <a:gd name="connsiteX1982" fmla="*/ 937433 w 1175446"/>
              <a:gd name="connsiteY1982" fmla="*/ 243984 h 1173214"/>
              <a:gd name="connsiteX1983" fmla="*/ 932716 w 1175446"/>
              <a:gd name="connsiteY1983" fmla="*/ 238744 h 1173214"/>
              <a:gd name="connsiteX1984" fmla="*/ 934961 w 1175446"/>
              <a:gd name="connsiteY1984" fmla="*/ 241239 h 1173214"/>
              <a:gd name="connsiteX1985" fmla="*/ 932715 w 1175446"/>
              <a:gd name="connsiteY1985" fmla="*/ 238771 h 1173214"/>
              <a:gd name="connsiteX1986" fmla="*/ 935413 w 1175446"/>
              <a:gd name="connsiteY1986" fmla="*/ 238575 h 1173214"/>
              <a:gd name="connsiteX1987" fmla="*/ 935435 w 1175446"/>
              <a:gd name="connsiteY1987" fmla="*/ 238601 h 1173214"/>
              <a:gd name="connsiteX1988" fmla="*/ 934980 w 1175446"/>
              <a:gd name="connsiteY1988" fmla="*/ 239297 h 1173214"/>
              <a:gd name="connsiteX1989" fmla="*/ 935232 w 1175446"/>
              <a:gd name="connsiteY1989" fmla="*/ 238346 h 1173214"/>
              <a:gd name="connsiteX1990" fmla="*/ 935421 w 1175446"/>
              <a:gd name="connsiteY1990" fmla="*/ 238562 h 1173214"/>
              <a:gd name="connsiteX1991" fmla="*/ 935414 w 1175446"/>
              <a:gd name="connsiteY1991" fmla="*/ 238574 h 1173214"/>
              <a:gd name="connsiteX1992" fmla="*/ 932728 w 1175446"/>
              <a:gd name="connsiteY1992" fmla="*/ 238073 h 1173214"/>
              <a:gd name="connsiteX1993" fmla="*/ 932717 w 1175446"/>
              <a:gd name="connsiteY1993" fmla="*/ 238743 h 1173214"/>
              <a:gd name="connsiteX1994" fmla="*/ 932691 w 1175446"/>
              <a:gd name="connsiteY1994" fmla="*/ 238716 h 1173214"/>
              <a:gd name="connsiteX1995" fmla="*/ 932728 w 1175446"/>
              <a:gd name="connsiteY1995" fmla="*/ 238073 h 1173214"/>
              <a:gd name="connsiteX1996" fmla="*/ 954894 w 1175446"/>
              <a:gd name="connsiteY1996" fmla="*/ 231263 h 1173214"/>
              <a:gd name="connsiteX1997" fmla="*/ 961461 w 1175446"/>
              <a:gd name="connsiteY1997" fmla="*/ 239399 h 1173214"/>
              <a:gd name="connsiteX1998" fmla="*/ 964604 w 1175446"/>
              <a:gd name="connsiteY1998" fmla="*/ 243507 h 1173214"/>
              <a:gd name="connsiteX1999" fmla="*/ 961465 w 1175446"/>
              <a:gd name="connsiteY1999" fmla="*/ 239408 h 1173214"/>
              <a:gd name="connsiteX2000" fmla="*/ 954894 w 1175446"/>
              <a:gd name="connsiteY2000" fmla="*/ 231263 h 1173214"/>
              <a:gd name="connsiteX2001" fmla="*/ 928759 w 1175446"/>
              <a:gd name="connsiteY2001" fmla="*/ 230950 h 1173214"/>
              <a:gd name="connsiteX2002" fmla="*/ 933342 w 1175446"/>
              <a:gd name="connsiteY2002" fmla="*/ 235980 h 1173214"/>
              <a:gd name="connsiteX2003" fmla="*/ 935231 w 1175446"/>
              <a:gd name="connsiteY2003" fmla="*/ 238346 h 1173214"/>
              <a:gd name="connsiteX2004" fmla="*/ 1056819 w 1175446"/>
              <a:gd name="connsiteY2004" fmla="*/ 230399 h 1173214"/>
              <a:gd name="connsiteX2005" fmla="*/ 1084818 w 1175446"/>
              <a:gd name="connsiteY2005" fmla="*/ 266070 h 1173214"/>
              <a:gd name="connsiteX2006" fmla="*/ 1075834 w 1175446"/>
              <a:gd name="connsiteY2006" fmla="*/ 255860 h 1173214"/>
              <a:gd name="connsiteX2007" fmla="*/ 1011748 w 1175446"/>
              <a:gd name="connsiteY2007" fmla="*/ 228607 h 1173214"/>
              <a:gd name="connsiteX2008" fmla="*/ 1012632 w 1175446"/>
              <a:gd name="connsiteY2008" fmla="*/ 229634 h 1173214"/>
              <a:gd name="connsiteX2009" fmla="*/ 1012714 w 1175446"/>
              <a:gd name="connsiteY2009" fmla="*/ 229749 h 1173214"/>
              <a:gd name="connsiteX2010" fmla="*/ 927121 w 1175446"/>
              <a:gd name="connsiteY2010" fmla="*/ 227421 h 1173214"/>
              <a:gd name="connsiteX2011" fmla="*/ 928832 w 1175446"/>
              <a:gd name="connsiteY2011" fmla="*/ 229854 h 1173214"/>
              <a:gd name="connsiteX2012" fmla="*/ 928696 w 1175446"/>
              <a:gd name="connsiteY2012" fmla="*/ 230778 h 1173214"/>
              <a:gd name="connsiteX2013" fmla="*/ 927121 w 1175446"/>
              <a:gd name="connsiteY2013" fmla="*/ 227421 h 1173214"/>
              <a:gd name="connsiteX2014" fmla="*/ 922512 w 1175446"/>
              <a:gd name="connsiteY2014" fmla="*/ 219942 h 1173214"/>
              <a:gd name="connsiteX2015" fmla="*/ 923859 w 1175446"/>
              <a:gd name="connsiteY2015" fmla="*/ 220572 h 1173214"/>
              <a:gd name="connsiteX2016" fmla="*/ 923873 w 1175446"/>
              <a:gd name="connsiteY2016" fmla="*/ 220591 h 1173214"/>
              <a:gd name="connsiteX2017" fmla="*/ 922512 w 1175446"/>
              <a:gd name="connsiteY2017" fmla="*/ 219942 h 1173214"/>
              <a:gd name="connsiteX2018" fmla="*/ 921849 w 1175446"/>
              <a:gd name="connsiteY2018" fmla="*/ 218223 h 1173214"/>
              <a:gd name="connsiteX2019" fmla="*/ 922714 w 1175446"/>
              <a:gd name="connsiteY2019" fmla="*/ 219093 h 1173214"/>
              <a:gd name="connsiteX2020" fmla="*/ 923808 w 1175446"/>
              <a:gd name="connsiteY2020" fmla="*/ 220506 h 1173214"/>
              <a:gd name="connsiteX2021" fmla="*/ 999268 w 1175446"/>
              <a:gd name="connsiteY2021" fmla="*/ 213972 h 1173214"/>
              <a:gd name="connsiteX2022" fmla="*/ 1005972 w 1175446"/>
              <a:gd name="connsiteY2022" fmla="*/ 221592 h 1173214"/>
              <a:gd name="connsiteX2023" fmla="*/ 1007456 w 1175446"/>
              <a:gd name="connsiteY2023" fmla="*/ 223292 h 1173214"/>
              <a:gd name="connsiteX2024" fmla="*/ 1005985 w 1175446"/>
              <a:gd name="connsiteY2024" fmla="*/ 221627 h 1173214"/>
              <a:gd name="connsiteX2025" fmla="*/ 916078 w 1175446"/>
              <a:gd name="connsiteY2025" fmla="*/ 212420 h 1173214"/>
              <a:gd name="connsiteX2026" fmla="*/ 921438 w 1175446"/>
              <a:gd name="connsiteY2026" fmla="*/ 217745 h 1173214"/>
              <a:gd name="connsiteX2027" fmla="*/ 921848 w 1175446"/>
              <a:gd name="connsiteY2027" fmla="*/ 218223 h 1173214"/>
              <a:gd name="connsiteX2028" fmla="*/ 224267 w 1175446"/>
              <a:gd name="connsiteY2028" fmla="*/ 205397 h 1173214"/>
              <a:gd name="connsiteX2029" fmla="*/ 223852 w 1175446"/>
              <a:gd name="connsiteY2029" fmla="*/ 205547 h 1173214"/>
              <a:gd name="connsiteX2030" fmla="*/ 223852 w 1175446"/>
              <a:gd name="connsiteY2030" fmla="*/ 205548 h 1173214"/>
              <a:gd name="connsiteX2031" fmla="*/ 224266 w 1175446"/>
              <a:gd name="connsiteY2031" fmla="*/ 205397 h 1173214"/>
              <a:gd name="connsiteX2032" fmla="*/ 853250 w 1175446"/>
              <a:gd name="connsiteY2032" fmla="*/ 199957 h 1173214"/>
              <a:gd name="connsiteX2033" fmla="*/ 851312 w 1175446"/>
              <a:gd name="connsiteY2033" fmla="*/ 200033 h 1173214"/>
              <a:gd name="connsiteX2034" fmla="*/ 851313 w 1175446"/>
              <a:gd name="connsiteY2034" fmla="*/ 200034 h 1173214"/>
              <a:gd name="connsiteX2035" fmla="*/ 853251 w 1175446"/>
              <a:gd name="connsiteY2035" fmla="*/ 199958 h 1173214"/>
              <a:gd name="connsiteX2036" fmla="*/ 860718 w 1175446"/>
              <a:gd name="connsiteY2036" fmla="*/ 204707 h 1173214"/>
              <a:gd name="connsiteX2037" fmla="*/ 865844 w 1175446"/>
              <a:gd name="connsiteY2037" fmla="*/ 207989 h 1173214"/>
              <a:gd name="connsiteX2038" fmla="*/ 874694 w 1175446"/>
              <a:gd name="connsiteY2038" fmla="*/ 214160 h 1173214"/>
              <a:gd name="connsiteX2039" fmla="*/ 878942 w 1175446"/>
              <a:gd name="connsiteY2039" fmla="*/ 217409 h 1173214"/>
              <a:gd name="connsiteX2040" fmla="*/ 883162 w 1175446"/>
              <a:gd name="connsiteY2040" fmla="*/ 220903 h 1173214"/>
              <a:gd name="connsiteX2041" fmla="*/ 889158 w 1175446"/>
              <a:gd name="connsiteY2041" fmla="*/ 226579 h 1173214"/>
              <a:gd name="connsiteX2042" fmla="*/ 883161 w 1175446"/>
              <a:gd name="connsiteY2042" fmla="*/ 220902 h 1173214"/>
              <a:gd name="connsiteX2043" fmla="*/ 878941 w 1175446"/>
              <a:gd name="connsiteY2043" fmla="*/ 217408 h 1173214"/>
              <a:gd name="connsiteX2044" fmla="*/ 874693 w 1175446"/>
              <a:gd name="connsiteY2044" fmla="*/ 214159 h 1173214"/>
              <a:gd name="connsiteX2045" fmla="*/ 865843 w 1175446"/>
              <a:gd name="connsiteY2045" fmla="*/ 207988 h 1173214"/>
              <a:gd name="connsiteX2046" fmla="*/ 860717 w 1175446"/>
              <a:gd name="connsiteY2046" fmla="*/ 204706 h 1173214"/>
              <a:gd name="connsiteX2047" fmla="*/ 853250 w 1175446"/>
              <a:gd name="connsiteY2047" fmla="*/ 199957 h 1173214"/>
              <a:gd name="connsiteX2048" fmla="*/ 990507 w 1175446"/>
              <a:gd name="connsiteY2048" fmla="*/ 198219 h 1173214"/>
              <a:gd name="connsiteX2049" fmla="*/ 1089924 w 1175446"/>
              <a:gd name="connsiteY2049" fmla="*/ 346737 h 1173214"/>
              <a:gd name="connsiteX2050" fmla="*/ 1090181 w 1175446"/>
              <a:gd name="connsiteY2050" fmla="*/ 347334 h 1173214"/>
              <a:gd name="connsiteX2051" fmla="*/ 1089849 w 1175446"/>
              <a:gd name="connsiteY2051" fmla="*/ 346529 h 1173214"/>
              <a:gd name="connsiteX2052" fmla="*/ 1085662 w 1175446"/>
              <a:gd name="connsiteY2052" fmla="*/ 336970 h 1173214"/>
              <a:gd name="connsiteX2053" fmla="*/ 1075095 w 1175446"/>
              <a:gd name="connsiteY2053" fmla="*/ 315822 h 1173214"/>
              <a:gd name="connsiteX2054" fmla="*/ 1063768 w 1175446"/>
              <a:gd name="connsiteY2054" fmla="*/ 295501 h 1173214"/>
              <a:gd name="connsiteX2055" fmla="*/ 1067149 w 1175446"/>
              <a:gd name="connsiteY2055" fmla="*/ 297769 h 1173214"/>
              <a:gd name="connsiteX2056" fmla="*/ 1063756 w 1175446"/>
              <a:gd name="connsiteY2056" fmla="*/ 295467 h 1173214"/>
              <a:gd name="connsiteX2057" fmla="*/ 1060611 w 1175446"/>
              <a:gd name="connsiteY2057" fmla="*/ 289852 h 1173214"/>
              <a:gd name="connsiteX2058" fmla="*/ 1057224 w 1175446"/>
              <a:gd name="connsiteY2058" fmla="*/ 284325 h 1173214"/>
              <a:gd name="connsiteX2059" fmla="*/ 1050371 w 1175446"/>
              <a:gd name="connsiteY2059" fmla="*/ 273380 h 1173214"/>
              <a:gd name="connsiteX2060" fmla="*/ 1051172 w 1175446"/>
              <a:gd name="connsiteY2060" fmla="*/ 272341 h 1173214"/>
              <a:gd name="connsiteX2061" fmla="*/ 1048618 w 1175446"/>
              <a:gd name="connsiteY2061" fmla="*/ 266079 h 1173214"/>
              <a:gd name="connsiteX2062" fmla="*/ 1040952 w 1175446"/>
              <a:gd name="connsiteY2062" fmla="*/ 249770 h 1173214"/>
              <a:gd name="connsiteX2063" fmla="*/ 1044775 w 1175446"/>
              <a:gd name="connsiteY2063" fmla="*/ 253252 h 1173214"/>
              <a:gd name="connsiteX2064" fmla="*/ 1051164 w 1175446"/>
              <a:gd name="connsiteY2064" fmla="*/ 261734 h 1173214"/>
              <a:gd name="connsiteX2065" fmla="*/ 1055795 w 1175446"/>
              <a:gd name="connsiteY2065" fmla="*/ 269598 h 1173214"/>
              <a:gd name="connsiteX2066" fmla="*/ 1060738 w 1175446"/>
              <a:gd name="connsiteY2066" fmla="*/ 278645 h 1173214"/>
              <a:gd name="connsiteX2067" fmla="*/ 1068325 w 1175446"/>
              <a:gd name="connsiteY2067" fmla="*/ 291603 h 1173214"/>
              <a:gd name="connsiteX2068" fmla="*/ 1073075 w 1175446"/>
              <a:gd name="connsiteY2068" fmla="*/ 298284 h 1173214"/>
              <a:gd name="connsiteX2069" fmla="*/ 1084971 w 1175446"/>
              <a:gd name="connsiteY2069" fmla="*/ 322328 h 1173214"/>
              <a:gd name="connsiteX2070" fmla="*/ 1098546 w 1175446"/>
              <a:gd name="connsiteY2070" fmla="*/ 348826 h 1173214"/>
              <a:gd name="connsiteX2071" fmla="*/ 1103884 w 1175446"/>
              <a:gd name="connsiteY2071" fmla="*/ 356040 h 1173214"/>
              <a:gd name="connsiteX2072" fmla="*/ 1110170 w 1175446"/>
              <a:gd name="connsiteY2072" fmla="*/ 371043 h 1173214"/>
              <a:gd name="connsiteX2073" fmla="*/ 1116157 w 1175446"/>
              <a:gd name="connsiteY2073" fmla="*/ 385762 h 1173214"/>
              <a:gd name="connsiteX2074" fmla="*/ 1123492 w 1175446"/>
              <a:gd name="connsiteY2074" fmla="*/ 406672 h 1173214"/>
              <a:gd name="connsiteX2075" fmla="*/ 1126533 w 1175446"/>
              <a:gd name="connsiteY2075" fmla="*/ 416647 h 1173214"/>
              <a:gd name="connsiteX2076" fmla="*/ 1128346 w 1175446"/>
              <a:gd name="connsiteY2076" fmla="*/ 425301 h 1173214"/>
              <a:gd name="connsiteX2077" fmla="*/ 1134875 w 1175446"/>
              <a:gd name="connsiteY2077" fmla="*/ 453067 h 1173214"/>
              <a:gd name="connsiteX2078" fmla="*/ 1138192 w 1175446"/>
              <a:gd name="connsiteY2078" fmla="*/ 467579 h 1173214"/>
              <a:gd name="connsiteX2079" fmla="*/ 1141237 w 1175446"/>
              <a:gd name="connsiteY2079" fmla="*/ 482858 h 1173214"/>
              <a:gd name="connsiteX2080" fmla="*/ 1144062 w 1175446"/>
              <a:gd name="connsiteY2080" fmla="*/ 497313 h 1173214"/>
              <a:gd name="connsiteX2081" fmla="*/ 1146198 w 1175446"/>
              <a:gd name="connsiteY2081" fmla="*/ 512255 h 1173214"/>
              <a:gd name="connsiteX2082" fmla="*/ 1148196 w 1175446"/>
              <a:gd name="connsiteY2082" fmla="*/ 527247 h 1173214"/>
              <a:gd name="connsiteX2083" fmla="*/ 1149604 w 1175446"/>
              <a:gd name="connsiteY2083" fmla="*/ 542455 h 1173214"/>
              <a:gd name="connsiteX2084" fmla="*/ 1150628 w 1175446"/>
              <a:gd name="connsiteY2084" fmla="*/ 552182 h 1173214"/>
              <a:gd name="connsiteX2085" fmla="*/ 1151268 w 1175446"/>
              <a:gd name="connsiteY2085" fmla="*/ 561931 h 1173214"/>
              <a:gd name="connsiteX2086" fmla="*/ 1151750 w 1175446"/>
              <a:gd name="connsiteY2086" fmla="*/ 575784 h 1173214"/>
              <a:gd name="connsiteX2087" fmla="*/ 1151874 w 1175446"/>
              <a:gd name="connsiteY2087" fmla="*/ 580769 h 1173214"/>
              <a:gd name="connsiteX2088" fmla="*/ 1151765 w 1175446"/>
              <a:gd name="connsiteY2088" fmla="*/ 585761 h 1173214"/>
              <a:gd name="connsiteX2089" fmla="*/ 1151477 w 1175446"/>
              <a:gd name="connsiteY2089" fmla="*/ 595769 h 1173214"/>
              <a:gd name="connsiteX2090" fmla="*/ 1152274 w 1175446"/>
              <a:gd name="connsiteY2090" fmla="*/ 602278 h 1173214"/>
              <a:gd name="connsiteX2091" fmla="*/ 1152241 w 1175446"/>
              <a:gd name="connsiteY2091" fmla="*/ 609206 h 1173214"/>
              <a:gd name="connsiteX2092" fmla="*/ 1151514 w 1175446"/>
              <a:gd name="connsiteY2092" fmla="*/ 618116 h 1173214"/>
              <a:gd name="connsiteX2093" fmla="*/ 1150964 w 1175446"/>
              <a:gd name="connsiteY2093" fmla="*/ 630106 h 1173214"/>
              <a:gd name="connsiteX2094" fmla="*/ 1150612 w 1175446"/>
              <a:gd name="connsiteY2094" fmla="*/ 636051 h 1173214"/>
              <a:gd name="connsiteX2095" fmla="*/ 1150048 w 1175446"/>
              <a:gd name="connsiteY2095" fmla="*/ 641954 h 1173214"/>
              <a:gd name="connsiteX2096" fmla="*/ 1140915 w 1175446"/>
              <a:gd name="connsiteY2096" fmla="*/ 708981 h 1173214"/>
              <a:gd name="connsiteX2097" fmla="*/ 1134307 w 1175446"/>
              <a:gd name="connsiteY2097" fmla="*/ 734023 h 1173214"/>
              <a:gd name="connsiteX2098" fmla="*/ 1131207 w 1175446"/>
              <a:gd name="connsiteY2098" fmla="*/ 744189 h 1173214"/>
              <a:gd name="connsiteX2099" fmla="*/ 1129037 w 1175446"/>
              <a:gd name="connsiteY2099" fmla="*/ 747298 h 1173214"/>
              <a:gd name="connsiteX2100" fmla="*/ 1125137 w 1175446"/>
              <a:gd name="connsiteY2100" fmla="*/ 753001 h 1173214"/>
              <a:gd name="connsiteX2101" fmla="*/ 1121170 w 1175446"/>
              <a:gd name="connsiteY2101" fmla="*/ 763051 h 1173214"/>
              <a:gd name="connsiteX2102" fmla="*/ 1119088 w 1175446"/>
              <a:gd name="connsiteY2102" fmla="*/ 768132 h 1173214"/>
              <a:gd name="connsiteX2103" fmla="*/ 1116880 w 1175446"/>
              <a:gd name="connsiteY2103" fmla="*/ 772865 h 1173214"/>
              <a:gd name="connsiteX2104" fmla="*/ 1108926 w 1175446"/>
              <a:gd name="connsiteY2104" fmla="*/ 792265 h 1173214"/>
              <a:gd name="connsiteX2105" fmla="*/ 1101239 w 1175446"/>
              <a:gd name="connsiteY2105" fmla="*/ 807757 h 1173214"/>
              <a:gd name="connsiteX2106" fmla="*/ 1086285 w 1175446"/>
              <a:gd name="connsiteY2106" fmla="*/ 836975 h 1173214"/>
              <a:gd name="connsiteX2107" fmla="*/ 1071996 w 1175446"/>
              <a:gd name="connsiteY2107" fmla="*/ 863162 h 1173214"/>
              <a:gd name="connsiteX2108" fmla="*/ 1056200 w 1175446"/>
              <a:gd name="connsiteY2108" fmla="*/ 888128 h 1173214"/>
              <a:gd name="connsiteX2109" fmla="*/ 1054097 w 1175446"/>
              <a:gd name="connsiteY2109" fmla="*/ 894120 h 1173214"/>
              <a:gd name="connsiteX2110" fmla="*/ 1063183 w 1175446"/>
              <a:gd name="connsiteY2110" fmla="*/ 883228 h 1173214"/>
              <a:gd name="connsiteX2111" fmla="*/ 1064200 w 1175446"/>
              <a:gd name="connsiteY2111" fmla="*/ 884941 h 1173214"/>
              <a:gd name="connsiteX2112" fmla="*/ 1061922 w 1175446"/>
              <a:gd name="connsiteY2112" fmla="*/ 890132 h 1173214"/>
              <a:gd name="connsiteX2113" fmla="*/ 1057560 w 1175446"/>
              <a:gd name="connsiteY2113" fmla="*/ 897693 h 1173214"/>
              <a:gd name="connsiteX2114" fmla="*/ 1051402 w 1175446"/>
              <a:gd name="connsiteY2114" fmla="*/ 907559 h 1173214"/>
              <a:gd name="connsiteX2115" fmla="*/ 1047967 w 1175446"/>
              <a:gd name="connsiteY2115" fmla="*/ 913132 h 1173214"/>
              <a:gd name="connsiteX2116" fmla="*/ 1043528 w 1175446"/>
              <a:gd name="connsiteY2116" fmla="*/ 919188 h 1173214"/>
              <a:gd name="connsiteX2117" fmla="*/ 1032411 w 1175446"/>
              <a:gd name="connsiteY2117" fmla="*/ 936164 h 1173214"/>
              <a:gd name="connsiteX2118" fmla="*/ 1015758 w 1175446"/>
              <a:gd name="connsiteY2118" fmla="*/ 957473 h 1173214"/>
              <a:gd name="connsiteX2119" fmla="*/ 1014688 w 1175446"/>
              <a:gd name="connsiteY2119" fmla="*/ 961124 h 1173214"/>
              <a:gd name="connsiteX2120" fmla="*/ 1017645 w 1175446"/>
              <a:gd name="connsiteY2120" fmla="*/ 958987 h 1173214"/>
              <a:gd name="connsiteX2121" fmla="*/ 1022425 w 1175446"/>
              <a:gd name="connsiteY2121" fmla="*/ 954300 h 1173214"/>
              <a:gd name="connsiteX2122" fmla="*/ 1036742 w 1175446"/>
              <a:gd name="connsiteY2122" fmla="*/ 938557 h 1173214"/>
              <a:gd name="connsiteX2123" fmla="*/ 1054780 w 1175446"/>
              <a:gd name="connsiteY2123" fmla="*/ 914896 h 1173214"/>
              <a:gd name="connsiteX2124" fmla="*/ 1074493 w 1175446"/>
              <a:gd name="connsiteY2124" fmla="*/ 884928 h 1173214"/>
              <a:gd name="connsiteX2125" fmla="*/ 1087884 w 1175446"/>
              <a:gd name="connsiteY2125" fmla="*/ 863942 h 1173214"/>
              <a:gd name="connsiteX2126" fmla="*/ 1094442 w 1175446"/>
              <a:gd name="connsiteY2126" fmla="*/ 852477 h 1173214"/>
              <a:gd name="connsiteX2127" fmla="*/ 1097694 w 1175446"/>
              <a:gd name="connsiteY2127" fmla="*/ 846616 h 1173214"/>
              <a:gd name="connsiteX2128" fmla="*/ 1100732 w 1175446"/>
              <a:gd name="connsiteY2128" fmla="*/ 840598 h 1173214"/>
              <a:gd name="connsiteX2129" fmla="*/ 1123001 w 1175446"/>
              <a:gd name="connsiteY2129" fmla="*/ 793784 h 1173214"/>
              <a:gd name="connsiteX2130" fmla="*/ 1131841 w 1175446"/>
              <a:gd name="connsiteY2130" fmla="*/ 771743 h 1173214"/>
              <a:gd name="connsiteX2131" fmla="*/ 1138010 w 1175446"/>
              <a:gd name="connsiteY2131" fmla="*/ 756293 h 1173214"/>
              <a:gd name="connsiteX2132" fmla="*/ 1147457 w 1175446"/>
              <a:gd name="connsiteY2132" fmla="*/ 724795 h 1173214"/>
              <a:gd name="connsiteX2133" fmla="*/ 1149008 w 1175446"/>
              <a:gd name="connsiteY2133" fmla="*/ 718257 h 1173214"/>
              <a:gd name="connsiteX2134" fmla="*/ 1150433 w 1175446"/>
              <a:gd name="connsiteY2134" fmla="*/ 711372 h 1173214"/>
              <a:gd name="connsiteX2135" fmla="*/ 1152397 w 1175446"/>
              <a:gd name="connsiteY2135" fmla="*/ 701108 h 1173214"/>
              <a:gd name="connsiteX2136" fmla="*/ 1153619 w 1175446"/>
              <a:gd name="connsiteY2136" fmla="*/ 692803 h 1173214"/>
              <a:gd name="connsiteX2137" fmla="*/ 1154738 w 1175446"/>
              <a:gd name="connsiteY2137" fmla="*/ 684537 h 1173214"/>
              <a:gd name="connsiteX2138" fmla="*/ 1157413 w 1175446"/>
              <a:gd name="connsiteY2138" fmla="*/ 668237 h 1173214"/>
              <a:gd name="connsiteX2139" fmla="*/ 1162806 w 1175446"/>
              <a:gd name="connsiteY2139" fmla="*/ 635857 h 1173214"/>
              <a:gd name="connsiteX2140" fmla="*/ 1163197 w 1175446"/>
              <a:gd name="connsiteY2140" fmla="*/ 636932 h 1173214"/>
              <a:gd name="connsiteX2141" fmla="*/ 1164909 w 1175446"/>
              <a:gd name="connsiteY2141" fmla="*/ 629000 h 1173214"/>
              <a:gd name="connsiteX2142" fmla="*/ 1165520 w 1175446"/>
              <a:gd name="connsiteY2142" fmla="*/ 623118 h 1173214"/>
              <a:gd name="connsiteX2143" fmla="*/ 1166655 w 1175446"/>
              <a:gd name="connsiteY2143" fmla="*/ 605178 h 1173214"/>
              <a:gd name="connsiteX2144" fmla="*/ 1167111 w 1175446"/>
              <a:gd name="connsiteY2144" fmla="*/ 587210 h 1173214"/>
              <a:gd name="connsiteX2145" fmla="*/ 1167408 w 1175446"/>
              <a:gd name="connsiteY2145" fmla="*/ 572365 h 1173214"/>
              <a:gd name="connsiteX2146" fmla="*/ 1168387 w 1175446"/>
              <a:gd name="connsiteY2146" fmla="*/ 575702 h 1173214"/>
              <a:gd name="connsiteX2147" fmla="*/ 1168250 w 1175446"/>
              <a:gd name="connsiteY2147" fmla="*/ 555239 h 1173214"/>
              <a:gd name="connsiteX2148" fmla="*/ 1166649 w 1175446"/>
              <a:gd name="connsiteY2148" fmla="*/ 534640 h 1173214"/>
              <a:gd name="connsiteX2149" fmla="*/ 1166018 w 1175446"/>
              <a:gd name="connsiteY2149" fmla="*/ 523079 h 1173214"/>
              <a:gd name="connsiteX2150" fmla="*/ 1164707 w 1175446"/>
              <a:gd name="connsiteY2150" fmla="*/ 515697 h 1173214"/>
              <a:gd name="connsiteX2151" fmla="*/ 1162144 w 1175446"/>
              <a:gd name="connsiteY2151" fmla="*/ 500124 h 1173214"/>
              <a:gd name="connsiteX2152" fmla="*/ 1170313 w 1175446"/>
              <a:gd name="connsiteY2152" fmla="*/ 509177 h 1173214"/>
              <a:gd name="connsiteX2153" fmla="*/ 1168540 w 1175446"/>
              <a:gd name="connsiteY2153" fmla="*/ 496421 h 1173214"/>
              <a:gd name="connsiteX2154" fmla="*/ 1166477 w 1175446"/>
              <a:gd name="connsiteY2154" fmla="*/ 484596 h 1173214"/>
              <a:gd name="connsiteX2155" fmla="*/ 1164005 w 1175446"/>
              <a:gd name="connsiteY2155" fmla="*/ 466099 h 1173214"/>
              <a:gd name="connsiteX2156" fmla="*/ 1164001 w 1175446"/>
              <a:gd name="connsiteY2156" fmla="*/ 466067 h 1173214"/>
              <a:gd name="connsiteX2157" fmla="*/ 1163857 w 1175446"/>
              <a:gd name="connsiteY2157" fmla="*/ 465194 h 1173214"/>
              <a:gd name="connsiteX2158" fmla="*/ 1157710 w 1175446"/>
              <a:gd name="connsiteY2158" fmla="*/ 438153 h 1173214"/>
              <a:gd name="connsiteX2159" fmla="*/ 1153068 w 1175446"/>
              <a:gd name="connsiteY2159" fmla="*/ 424320 h 1173214"/>
              <a:gd name="connsiteX2160" fmla="*/ 1147778 w 1175446"/>
              <a:gd name="connsiteY2160" fmla="*/ 405574 h 1173214"/>
              <a:gd name="connsiteX2161" fmla="*/ 1140146 w 1175446"/>
              <a:gd name="connsiteY2161" fmla="*/ 380608 h 1173214"/>
              <a:gd name="connsiteX2162" fmla="*/ 1143609 w 1175446"/>
              <a:gd name="connsiteY2162" fmla="*/ 388194 h 1173214"/>
              <a:gd name="connsiteX2163" fmla="*/ 1149113 w 1175446"/>
              <a:gd name="connsiteY2163" fmla="*/ 404381 h 1173214"/>
              <a:gd name="connsiteX2164" fmla="*/ 1170067 w 1175446"/>
              <a:gd name="connsiteY2164" fmla="*/ 489814 h 1173214"/>
              <a:gd name="connsiteX2165" fmla="*/ 1170915 w 1175446"/>
              <a:gd name="connsiteY2165" fmla="*/ 507677 h 1173214"/>
              <a:gd name="connsiteX2166" fmla="*/ 1163879 w 1175446"/>
              <a:gd name="connsiteY2166" fmla="*/ 465146 h 1173214"/>
              <a:gd name="connsiteX2167" fmla="*/ 1163883 w 1175446"/>
              <a:gd name="connsiteY2167" fmla="*/ 465177 h 1173214"/>
              <a:gd name="connsiteX2168" fmla="*/ 1170914 w 1175446"/>
              <a:gd name="connsiteY2168" fmla="*/ 507677 h 1173214"/>
              <a:gd name="connsiteX2169" fmla="*/ 1170936 w 1175446"/>
              <a:gd name="connsiteY2169" fmla="*/ 508154 h 1173214"/>
              <a:gd name="connsiteX2170" fmla="*/ 1172973 w 1175446"/>
              <a:gd name="connsiteY2170" fmla="*/ 551076 h 1173214"/>
              <a:gd name="connsiteX2171" fmla="*/ 1172857 w 1175446"/>
              <a:gd name="connsiteY2171" fmla="*/ 551479 h 1173214"/>
              <a:gd name="connsiteX2172" fmla="*/ 1172880 w 1175446"/>
              <a:gd name="connsiteY2172" fmla="*/ 551402 h 1173214"/>
              <a:gd name="connsiteX2173" fmla="*/ 1172973 w 1175446"/>
              <a:gd name="connsiteY2173" fmla="*/ 551080 h 1173214"/>
              <a:gd name="connsiteX2174" fmla="*/ 1172973 w 1175446"/>
              <a:gd name="connsiteY2174" fmla="*/ 551077 h 1173214"/>
              <a:gd name="connsiteX2175" fmla="*/ 1172974 w 1175446"/>
              <a:gd name="connsiteY2175" fmla="*/ 551074 h 1173214"/>
              <a:gd name="connsiteX2176" fmla="*/ 1170937 w 1175446"/>
              <a:gd name="connsiteY2176" fmla="*/ 508155 h 1173214"/>
              <a:gd name="connsiteX2177" fmla="*/ 1171090 w 1175446"/>
              <a:gd name="connsiteY2177" fmla="*/ 509082 h 1173214"/>
              <a:gd name="connsiteX2178" fmla="*/ 1174050 w 1175446"/>
              <a:gd name="connsiteY2178" fmla="*/ 551732 h 1173214"/>
              <a:gd name="connsiteX2179" fmla="*/ 1173363 w 1175446"/>
              <a:gd name="connsiteY2179" fmla="*/ 549818 h 1173214"/>
              <a:gd name="connsiteX2180" fmla="*/ 1173363 w 1175446"/>
              <a:gd name="connsiteY2180" fmla="*/ 549819 h 1173214"/>
              <a:gd name="connsiteX2181" fmla="*/ 1174049 w 1175446"/>
              <a:gd name="connsiteY2181" fmla="*/ 551731 h 1173214"/>
              <a:gd name="connsiteX2182" fmla="*/ 1174059 w 1175446"/>
              <a:gd name="connsiteY2182" fmla="*/ 551867 h 1173214"/>
              <a:gd name="connsiteX2183" fmla="*/ 1173339 w 1175446"/>
              <a:gd name="connsiteY2183" fmla="*/ 549891 h 1173214"/>
              <a:gd name="connsiteX2184" fmla="*/ 1173339 w 1175446"/>
              <a:gd name="connsiteY2184" fmla="*/ 549890 h 1173214"/>
              <a:gd name="connsiteX2185" fmla="*/ 1173326 w 1175446"/>
              <a:gd name="connsiteY2185" fmla="*/ 549851 h 1173214"/>
              <a:gd name="connsiteX2186" fmla="*/ 1173326 w 1175446"/>
              <a:gd name="connsiteY2186" fmla="*/ 549852 h 1173214"/>
              <a:gd name="connsiteX2187" fmla="*/ 1173339 w 1175446"/>
              <a:gd name="connsiteY2187" fmla="*/ 549892 h 1173214"/>
              <a:gd name="connsiteX2188" fmla="*/ 1172975 w 1175446"/>
              <a:gd name="connsiteY2188" fmla="*/ 551093 h 1173214"/>
              <a:gd name="connsiteX2189" fmla="*/ 1172975 w 1175446"/>
              <a:gd name="connsiteY2189" fmla="*/ 551096 h 1173214"/>
              <a:gd name="connsiteX2190" fmla="*/ 1172974 w 1175446"/>
              <a:gd name="connsiteY2190" fmla="*/ 551099 h 1173214"/>
              <a:gd name="connsiteX2191" fmla="*/ 1174109 w 1175446"/>
              <a:gd name="connsiteY2191" fmla="*/ 575011 h 1173214"/>
              <a:gd name="connsiteX2192" fmla="*/ 1174121 w 1175446"/>
              <a:gd name="connsiteY2192" fmla="*/ 575270 h 1173214"/>
              <a:gd name="connsiteX2193" fmla="*/ 1175446 w 1175446"/>
              <a:gd name="connsiteY2193" fmla="*/ 603197 h 1173214"/>
              <a:gd name="connsiteX2194" fmla="*/ 1175384 w 1175446"/>
              <a:gd name="connsiteY2194" fmla="*/ 609075 h 1173214"/>
              <a:gd name="connsiteX2195" fmla="*/ 1175051 w 1175446"/>
              <a:gd name="connsiteY2195" fmla="*/ 614855 h 1173214"/>
              <a:gd name="connsiteX2196" fmla="*/ 1174318 w 1175446"/>
              <a:gd name="connsiteY2196" fmla="*/ 626125 h 1173214"/>
              <a:gd name="connsiteX2197" fmla="*/ 1173503 w 1175446"/>
              <a:gd name="connsiteY2197" fmla="*/ 636954 h 1173214"/>
              <a:gd name="connsiteX2198" fmla="*/ 1172215 w 1175446"/>
              <a:gd name="connsiteY2198" fmla="*/ 647130 h 1173214"/>
              <a:gd name="connsiteX2199" fmla="*/ 1169366 w 1175446"/>
              <a:gd name="connsiteY2199" fmla="*/ 665222 h 1173214"/>
              <a:gd name="connsiteX2200" fmla="*/ 1165709 w 1175446"/>
              <a:gd name="connsiteY2200" fmla="*/ 679365 h 1173214"/>
              <a:gd name="connsiteX2201" fmla="*/ 1162806 w 1175446"/>
              <a:gd name="connsiteY2201" fmla="*/ 694608 h 1173214"/>
              <a:gd name="connsiteX2202" fmla="*/ 1159344 w 1175446"/>
              <a:gd name="connsiteY2202" fmla="*/ 709505 h 1173214"/>
              <a:gd name="connsiteX2203" fmla="*/ 1156126 w 1175446"/>
              <a:gd name="connsiteY2203" fmla="*/ 723880 h 1173214"/>
              <a:gd name="connsiteX2204" fmla="*/ 1153162 w 1175446"/>
              <a:gd name="connsiteY2204" fmla="*/ 737338 h 1173214"/>
              <a:gd name="connsiteX2205" fmla="*/ 1158005 w 1175446"/>
              <a:gd name="connsiteY2205" fmla="*/ 731095 h 1173214"/>
              <a:gd name="connsiteX2206" fmla="*/ 1158807 w 1175446"/>
              <a:gd name="connsiteY2206" fmla="*/ 733947 h 1173214"/>
              <a:gd name="connsiteX2207" fmla="*/ 1153626 w 1175446"/>
              <a:gd name="connsiteY2207" fmla="*/ 750491 h 1173214"/>
              <a:gd name="connsiteX2208" fmla="*/ 1145966 w 1175446"/>
              <a:gd name="connsiteY2208" fmla="*/ 771671 h 1173214"/>
              <a:gd name="connsiteX2209" fmla="*/ 1143717 w 1175446"/>
              <a:gd name="connsiteY2209" fmla="*/ 780074 h 1173214"/>
              <a:gd name="connsiteX2210" fmla="*/ 1144522 w 1175446"/>
              <a:gd name="connsiteY2210" fmla="*/ 780449 h 1173214"/>
              <a:gd name="connsiteX2211" fmla="*/ 1150417 w 1175446"/>
              <a:gd name="connsiteY2211" fmla="*/ 766514 h 1173214"/>
              <a:gd name="connsiteX2212" fmla="*/ 1157807 w 1175446"/>
              <a:gd name="connsiteY2212" fmla="*/ 747398 h 1173214"/>
              <a:gd name="connsiteX2213" fmla="*/ 1163599 w 1175446"/>
              <a:gd name="connsiteY2213" fmla="*/ 728863 h 1173214"/>
              <a:gd name="connsiteX2214" fmla="*/ 1172222 w 1175446"/>
              <a:gd name="connsiteY2214" fmla="*/ 707411 h 1173214"/>
              <a:gd name="connsiteX2215" fmla="*/ 1169798 w 1175446"/>
              <a:gd name="connsiteY2215" fmla="*/ 721379 h 1173214"/>
              <a:gd name="connsiteX2216" fmla="*/ 1166173 w 1175446"/>
              <a:gd name="connsiteY2216" fmla="*/ 737122 h 1173214"/>
              <a:gd name="connsiteX2217" fmla="*/ 1162739 w 1175446"/>
              <a:gd name="connsiteY2217" fmla="*/ 747017 h 1173214"/>
              <a:gd name="connsiteX2218" fmla="*/ 1159329 w 1175446"/>
              <a:gd name="connsiteY2218" fmla="*/ 756118 h 1173214"/>
              <a:gd name="connsiteX2219" fmla="*/ 1151853 w 1175446"/>
              <a:gd name="connsiteY2219" fmla="*/ 780178 h 1173214"/>
              <a:gd name="connsiteX2220" fmla="*/ 1151755 w 1175446"/>
              <a:gd name="connsiteY2220" fmla="*/ 782179 h 1173214"/>
              <a:gd name="connsiteX2221" fmla="*/ 1155121 w 1175446"/>
              <a:gd name="connsiteY2221" fmla="*/ 775334 h 1173214"/>
              <a:gd name="connsiteX2222" fmla="*/ 1153397 w 1175446"/>
              <a:gd name="connsiteY2222" fmla="*/ 783232 h 1173214"/>
              <a:gd name="connsiteX2223" fmla="*/ 1147635 w 1175446"/>
              <a:gd name="connsiteY2223" fmla="*/ 802070 h 1173214"/>
              <a:gd name="connsiteX2224" fmla="*/ 1147273 w 1175446"/>
              <a:gd name="connsiteY2224" fmla="*/ 803774 h 1173214"/>
              <a:gd name="connsiteX2225" fmla="*/ 1145711 w 1175446"/>
              <a:gd name="connsiteY2225" fmla="*/ 819354 h 1173214"/>
              <a:gd name="connsiteX2226" fmla="*/ 1152724 w 1175446"/>
              <a:gd name="connsiteY2226" fmla="*/ 808274 h 1173214"/>
              <a:gd name="connsiteX2227" fmla="*/ 1157859 w 1175446"/>
              <a:gd name="connsiteY2227" fmla="*/ 800785 h 1173214"/>
              <a:gd name="connsiteX2228" fmla="*/ 1155419 w 1175446"/>
              <a:gd name="connsiteY2228" fmla="*/ 811144 h 1173214"/>
              <a:gd name="connsiteX2229" fmla="*/ 1152137 w 1175446"/>
              <a:gd name="connsiteY2229" fmla="*/ 821889 h 1173214"/>
              <a:gd name="connsiteX2230" fmla="*/ 1142117 w 1175446"/>
              <a:gd name="connsiteY2230" fmla="*/ 849115 h 1173214"/>
              <a:gd name="connsiteX2231" fmla="*/ 1132282 w 1175446"/>
              <a:gd name="connsiteY2231" fmla="*/ 868595 h 1173214"/>
              <a:gd name="connsiteX2232" fmla="*/ 1132283 w 1175446"/>
              <a:gd name="connsiteY2232" fmla="*/ 868595 h 1173214"/>
              <a:gd name="connsiteX2233" fmla="*/ 1132283 w 1175446"/>
              <a:gd name="connsiteY2233" fmla="*/ 868595 h 1173214"/>
              <a:gd name="connsiteX2234" fmla="*/ 1132307 w 1175446"/>
              <a:gd name="connsiteY2234" fmla="*/ 868601 h 1173214"/>
              <a:gd name="connsiteX2235" fmla="*/ 1129087 w 1175446"/>
              <a:gd name="connsiteY2235" fmla="*/ 875197 h 1173214"/>
              <a:gd name="connsiteX2236" fmla="*/ 1118447 w 1175446"/>
              <a:gd name="connsiteY2236" fmla="*/ 894238 h 1173214"/>
              <a:gd name="connsiteX2237" fmla="*/ 1109643 w 1175446"/>
              <a:gd name="connsiteY2237" fmla="*/ 907307 h 1173214"/>
              <a:gd name="connsiteX2238" fmla="*/ 1101756 w 1175446"/>
              <a:gd name="connsiteY2238" fmla="*/ 918037 h 1173214"/>
              <a:gd name="connsiteX2239" fmla="*/ 1092923 w 1175446"/>
              <a:gd name="connsiteY2239" fmla="*/ 929623 h 1173214"/>
              <a:gd name="connsiteX2240" fmla="*/ 1088632 w 1175446"/>
              <a:gd name="connsiteY2240" fmla="*/ 935114 h 1173214"/>
              <a:gd name="connsiteX2241" fmla="*/ 1077660 w 1175446"/>
              <a:gd name="connsiteY2241" fmla="*/ 946653 h 1173214"/>
              <a:gd name="connsiteX2242" fmla="*/ 1067618 w 1175446"/>
              <a:gd name="connsiteY2242" fmla="*/ 958915 h 1173214"/>
              <a:gd name="connsiteX2243" fmla="*/ 1055330 w 1175446"/>
              <a:gd name="connsiteY2243" fmla="*/ 973212 h 1173214"/>
              <a:gd name="connsiteX2244" fmla="*/ 1055345 w 1175446"/>
              <a:gd name="connsiteY2244" fmla="*/ 972499 h 1173214"/>
              <a:gd name="connsiteX2245" fmla="*/ 1048934 w 1175446"/>
              <a:gd name="connsiteY2245" fmla="*/ 978212 h 1173214"/>
              <a:gd name="connsiteX2246" fmla="*/ 1040785 w 1175446"/>
              <a:gd name="connsiteY2246" fmla="*/ 984007 h 1173214"/>
              <a:gd name="connsiteX2247" fmla="*/ 1021874 w 1175446"/>
              <a:gd name="connsiteY2247" fmla="*/ 1002680 h 1173214"/>
              <a:gd name="connsiteX2248" fmla="*/ 1009868 w 1175446"/>
              <a:gd name="connsiteY2248" fmla="*/ 1011923 h 1173214"/>
              <a:gd name="connsiteX2249" fmla="*/ 1000302 w 1175446"/>
              <a:gd name="connsiteY2249" fmla="*/ 1020631 h 1173214"/>
              <a:gd name="connsiteX2250" fmla="*/ 982747 w 1175446"/>
              <a:gd name="connsiteY2250" fmla="*/ 1033309 h 1173214"/>
              <a:gd name="connsiteX2251" fmla="*/ 960850 w 1175446"/>
              <a:gd name="connsiteY2251" fmla="*/ 1048745 h 1173214"/>
              <a:gd name="connsiteX2252" fmla="*/ 951955 w 1175446"/>
              <a:gd name="connsiteY2252" fmla="*/ 1053985 h 1173214"/>
              <a:gd name="connsiteX2253" fmla="*/ 951949 w 1175446"/>
              <a:gd name="connsiteY2253" fmla="*/ 1053989 h 1173214"/>
              <a:gd name="connsiteX2254" fmla="*/ 952438 w 1175446"/>
              <a:gd name="connsiteY2254" fmla="*/ 1053546 h 1173214"/>
              <a:gd name="connsiteX2255" fmla="*/ 960927 w 1175446"/>
              <a:gd name="connsiteY2255" fmla="*/ 1045835 h 1173214"/>
              <a:gd name="connsiteX2256" fmla="*/ 968478 w 1175446"/>
              <a:gd name="connsiteY2256" fmla="*/ 1038720 h 1173214"/>
              <a:gd name="connsiteX2257" fmla="*/ 968920 w 1175446"/>
              <a:gd name="connsiteY2257" fmla="*/ 1038302 h 1173214"/>
              <a:gd name="connsiteX2258" fmla="*/ 951949 w 1175446"/>
              <a:gd name="connsiteY2258" fmla="*/ 1053989 h 1173214"/>
              <a:gd name="connsiteX2259" fmla="*/ 924184 w 1175446"/>
              <a:gd name="connsiteY2259" fmla="*/ 1072308 h 1173214"/>
              <a:gd name="connsiteX2260" fmla="*/ 922969 w 1175446"/>
              <a:gd name="connsiteY2260" fmla="*/ 1072750 h 1173214"/>
              <a:gd name="connsiteX2261" fmla="*/ 922940 w 1175446"/>
              <a:gd name="connsiteY2261" fmla="*/ 1071267 h 1173214"/>
              <a:gd name="connsiteX2262" fmla="*/ 906526 w 1175446"/>
              <a:gd name="connsiteY2262" fmla="*/ 1079089 h 1173214"/>
              <a:gd name="connsiteX2263" fmla="*/ 896467 w 1175446"/>
              <a:gd name="connsiteY2263" fmla="*/ 1083850 h 1173214"/>
              <a:gd name="connsiteX2264" fmla="*/ 896334 w 1175446"/>
              <a:gd name="connsiteY2264" fmla="*/ 1081973 h 1173214"/>
              <a:gd name="connsiteX2265" fmla="*/ 899540 w 1175446"/>
              <a:gd name="connsiteY2265" fmla="*/ 1079904 h 1173214"/>
              <a:gd name="connsiteX2266" fmla="*/ 909873 w 1175446"/>
              <a:gd name="connsiteY2266" fmla="*/ 1073230 h 1173214"/>
              <a:gd name="connsiteX2267" fmla="*/ 916768 w 1175446"/>
              <a:gd name="connsiteY2267" fmla="*/ 1068287 h 1173214"/>
              <a:gd name="connsiteX2268" fmla="*/ 918433 w 1175446"/>
              <a:gd name="connsiteY2268" fmla="*/ 1067092 h 1173214"/>
              <a:gd name="connsiteX2269" fmla="*/ 896334 w 1175446"/>
              <a:gd name="connsiteY2269" fmla="*/ 1081973 h 1173214"/>
              <a:gd name="connsiteX2270" fmla="*/ 884565 w 1175446"/>
              <a:gd name="connsiteY2270" fmla="*/ 1087868 h 1173214"/>
              <a:gd name="connsiteX2271" fmla="*/ 882492 w 1175446"/>
              <a:gd name="connsiteY2271" fmla="*/ 1088111 h 1173214"/>
              <a:gd name="connsiteX2272" fmla="*/ 870454 w 1175446"/>
              <a:gd name="connsiteY2272" fmla="*/ 1093161 h 1173214"/>
              <a:gd name="connsiteX2273" fmla="*/ 845767 w 1175446"/>
              <a:gd name="connsiteY2273" fmla="*/ 1104387 h 1173214"/>
              <a:gd name="connsiteX2274" fmla="*/ 826744 w 1175446"/>
              <a:gd name="connsiteY2274" fmla="*/ 1113354 h 1173214"/>
              <a:gd name="connsiteX2275" fmla="*/ 817224 w 1175446"/>
              <a:gd name="connsiteY2275" fmla="*/ 1117762 h 1173214"/>
              <a:gd name="connsiteX2276" fmla="*/ 807193 w 1175446"/>
              <a:gd name="connsiteY2276" fmla="*/ 1121413 h 1173214"/>
              <a:gd name="connsiteX2277" fmla="*/ 809546 w 1175446"/>
              <a:gd name="connsiteY2277" fmla="*/ 1118591 h 1173214"/>
              <a:gd name="connsiteX2278" fmla="*/ 807186 w 1175446"/>
              <a:gd name="connsiteY2278" fmla="*/ 1119450 h 1173214"/>
              <a:gd name="connsiteX2279" fmla="*/ 800676 w 1175446"/>
              <a:gd name="connsiteY2279" fmla="*/ 1121113 h 1173214"/>
              <a:gd name="connsiteX2280" fmla="*/ 793390 w 1175446"/>
              <a:gd name="connsiteY2280" fmla="*/ 1121721 h 1173214"/>
              <a:gd name="connsiteX2281" fmla="*/ 792500 w 1175446"/>
              <a:gd name="connsiteY2281" fmla="*/ 1121219 h 1173214"/>
              <a:gd name="connsiteX2282" fmla="*/ 780689 w 1175446"/>
              <a:gd name="connsiteY2282" fmla="*/ 1124732 h 1173214"/>
              <a:gd name="connsiteX2283" fmla="*/ 790900 w 1175446"/>
              <a:gd name="connsiteY2283" fmla="*/ 1120387 h 1173214"/>
              <a:gd name="connsiteX2284" fmla="*/ 791378 w 1175446"/>
              <a:gd name="connsiteY2284" fmla="*/ 1120195 h 1173214"/>
              <a:gd name="connsiteX2285" fmla="*/ 792545 w 1175446"/>
              <a:gd name="connsiteY2285" fmla="*/ 1118964 h 1173214"/>
              <a:gd name="connsiteX2286" fmla="*/ 802316 w 1175446"/>
              <a:gd name="connsiteY2286" fmla="*/ 1112656 h 1173214"/>
              <a:gd name="connsiteX2287" fmla="*/ 800135 w 1175446"/>
              <a:gd name="connsiteY2287" fmla="*/ 1111956 h 1173214"/>
              <a:gd name="connsiteX2288" fmla="*/ 792300 w 1175446"/>
              <a:gd name="connsiteY2288" fmla="*/ 1114297 h 1173214"/>
              <a:gd name="connsiteX2289" fmla="*/ 778053 w 1175446"/>
              <a:gd name="connsiteY2289" fmla="*/ 1118893 h 1173214"/>
              <a:gd name="connsiteX2290" fmla="*/ 755422 w 1175446"/>
              <a:gd name="connsiteY2290" fmla="*/ 1125833 h 1173214"/>
              <a:gd name="connsiteX2291" fmla="*/ 734457 w 1175446"/>
              <a:gd name="connsiteY2291" fmla="*/ 1130870 h 1173214"/>
              <a:gd name="connsiteX2292" fmla="*/ 713912 w 1175446"/>
              <a:gd name="connsiteY2292" fmla="*/ 1135008 h 1173214"/>
              <a:gd name="connsiteX2293" fmla="*/ 741093 w 1175446"/>
              <a:gd name="connsiteY2293" fmla="*/ 1127394 h 1173214"/>
              <a:gd name="connsiteX2294" fmla="*/ 748445 w 1175446"/>
              <a:gd name="connsiteY2294" fmla="*/ 1126211 h 1173214"/>
              <a:gd name="connsiteX2295" fmla="*/ 756296 w 1175446"/>
              <a:gd name="connsiteY2295" fmla="*/ 1124454 h 1173214"/>
              <a:gd name="connsiteX2296" fmla="*/ 765371 w 1175446"/>
              <a:gd name="connsiteY2296" fmla="*/ 1121741 h 1173214"/>
              <a:gd name="connsiteX2297" fmla="*/ 786424 w 1175446"/>
              <a:gd name="connsiteY2297" fmla="*/ 1114785 h 1173214"/>
              <a:gd name="connsiteX2298" fmla="*/ 809140 w 1175446"/>
              <a:gd name="connsiteY2298" fmla="*/ 1105810 h 1173214"/>
              <a:gd name="connsiteX2299" fmla="*/ 851572 w 1175446"/>
              <a:gd name="connsiteY2299" fmla="*/ 1085886 h 1173214"/>
              <a:gd name="connsiteX2300" fmla="*/ 869002 w 1175446"/>
              <a:gd name="connsiteY2300" fmla="*/ 1076752 h 1173214"/>
              <a:gd name="connsiteX2301" fmla="*/ 885233 w 1175446"/>
              <a:gd name="connsiteY2301" fmla="*/ 1067347 h 1173214"/>
              <a:gd name="connsiteX2302" fmla="*/ 894559 w 1175446"/>
              <a:gd name="connsiteY2302" fmla="*/ 1060573 h 1173214"/>
              <a:gd name="connsiteX2303" fmla="*/ 878707 w 1175446"/>
              <a:gd name="connsiteY2303" fmla="*/ 1068857 h 1173214"/>
              <a:gd name="connsiteX2304" fmla="*/ 861277 w 1175446"/>
              <a:gd name="connsiteY2304" fmla="*/ 1077559 h 1173214"/>
              <a:gd name="connsiteX2305" fmla="*/ 842857 w 1175446"/>
              <a:gd name="connsiteY2305" fmla="*/ 1085914 h 1173214"/>
              <a:gd name="connsiteX2306" fmla="*/ 829699 w 1175446"/>
              <a:gd name="connsiteY2306" fmla="*/ 1091882 h 1173214"/>
              <a:gd name="connsiteX2307" fmla="*/ 908481 w 1175446"/>
              <a:gd name="connsiteY2307" fmla="*/ 1044069 h 1173214"/>
              <a:gd name="connsiteX2308" fmla="*/ 1026266 w 1175446"/>
              <a:gd name="connsiteY2308" fmla="*/ 928890 h 1173214"/>
              <a:gd name="connsiteX2309" fmla="*/ 1107991 w 1175446"/>
              <a:gd name="connsiteY2309" fmla="*/ 390542 h 1173214"/>
              <a:gd name="connsiteX2310" fmla="*/ 1097894 w 1175446"/>
              <a:gd name="connsiteY2310" fmla="*/ 366047 h 1173214"/>
              <a:gd name="connsiteX2311" fmla="*/ 1097449 w 1175446"/>
              <a:gd name="connsiteY2311" fmla="*/ 366006 h 1173214"/>
              <a:gd name="connsiteX2312" fmla="*/ 1094254 w 1175446"/>
              <a:gd name="connsiteY2312" fmla="*/ 360684 h 1173214"/>
              <a:gd name="connsiteX2313" fmla="*/ 1078320 w 1175446"/>
              <a:gd name="connsiteY2313" fmla="*/ 329111 h 1173214"/>
              <a:gd name="connsiteX2314" fmla="*/ 1069793 w 1175446"/>
              <a:gd name="connsiteY2314" fmla="*/ 313783 h 1173214"/>
              <a:gd name="connsiteX2315" fmla="*/ 1061133 w 1175446"/>
              <a:gd name="connsiteY2315" fmla="*/ 299546 h 1173214"/>
              <a:gd name="connsiteX2316" fmla="*/ 1060007 w 1175446"/>
              <a:gd name="connsiteY2316" fmla="*/ 297696 h 1173214"/>
              <a:gd name="connsiteX2317" fmla="*/ 1049044 w 1175446"/>
              <a:gd name="connsiteY2317" fmla="*/ 279993 h 1173214"/>
              <a:gd name="connsiteX2318" fmla="*/ 1043535 w 1175446"/>
              <a:gd name="connsiteY2318" fmla="*/ 269501 h 1173214"/>
              <a:gd name="connsiteX2319" fmla="*/ 1033620 w 1175446"/>
              <a:gd name="connsiteY2319" fmla="*/ 256408 h 1173214"/>
              <a:gd name="connsiteX2320" fmla="*/ 1028617 w 1175446"/>
              <a:gd name="connsiteY2320" fmla="*/ 249898 h 1173214"/>
              <a:gd name="connsiteX2321" fmla="*/ 1023478 w 1175446"/>
              <a:gd name="connsiteY2321" fmla="*/ 243555 h 1173214"/>
              <a:gd name="connsiteX2322" fmla="*/ 1023465 w 1175446"/>
              <a:gd name="connsiteY2322" fmla="*/ 243520 h 1173214"/>
              <a:gd name="connsiteX2323" fmla="*/ 1012702 w 1175446"/>
              <a:gd name="connsiteY2323" fmla="*/ 229714 h 1173214"/>
              <a:gd name="connsiteX2324" fmla="*/ 1012632 w 1175446"/>
              <a:gd name="connsiteY2324" fmla="*/ 229634 h 1173214"/>
              <a:gd name="connsiteX2325" fmla="*/ 1002010 w 1175446"/>
              <a:gd name="connsiteY2325" fmla="*/ 214703 h 1173214"/>
              <a:gd name="connsiteX2326" fmla="*/ 993689 w 1175446"/>
              <a:gd name="connsiteY2326" fmla="*/ 202641 h 1173214"/>
              <a:gd name="connsiteX2327" fmla="*/ 969009 w 1175446"/>
              <a:gd name="connsiteY2327" fmla="*/ 188398 h 1173214"/>
              <a:gd name="connsiteX2328" fmla="*/ 978023 w 1175446"/>
              <a:gd name="connsiteY2328" fmla="*/ 196317 h 1173214"/>
              <a:gd name="connsiteX2329" fmla="*/ 978373 w 1175446"/>
              <a:gd name="connsiteY2329" fmla="*/ 195443 h 1173214"/>
              <a:gd name="connsiteX2330" fmla="*/ 978036 w 1175446"/>
              <a:gd name="connsiteY2330" fmla="*/ 196352 h 1173214"/>
              <a:gd name="connsiteX2331" fmla="*/ 969009 w 1175446"/>
              <a:gd name="connsiteY2331" fmla="*/ 188398 h 1173214"/>
              <a:gd name="connsiteX2332" fmla="*/ 963056 w 1175446"/>
              <a:gd name="connsiteY2332" fmla="*/ 176575 h 1173214"/>
              <a:gd name="connsiteX2333" fmla="*/ 972323 w 1175446"/>
              <a:gd name="connsiteY2333" fmla="*/ 185189 h 1173214"/>
              <a:gd name="connsiteX2334" fmla="*/ 981227 w 1175446"/>
              <a:gd name="connsiteY2334" fmla="*/ 194209 h 1173214"/>
              <a:gd name="connsiteX2335" fmla="*/ 972335 w 1175446"/>
              <a:gd name="connsiteY2335" fmla="*/ 185223 h 1173214"/>
              <a:gd name="connsiteX2336" fmla="*/ 293083 w 1175446"/>
              <a:gd name="connsiteY2336" fmla="*/ 174692 h 1173214"/>
              <a:gd name="connsiteX2337" fmla="*/ 287940 w 1175446"/>
              <a:gd name="connsiteY2337" fmla="*/ 179786 h 1173214"/>
              <a:gd name="connsiteX2338" fmla="*/ 293083 w 1175446"/>
              <a:gd name="connsiteY2338" fmla="*/ 174692 h 1173214"/>
              <a:gd name="connsiteX2339" fmla="*/ 853064 w 1175446"/>
              <a:gd name="connsiteY2339" fmla="*/ 170394 h 1173214"/>
              <a:gd name="connsiteX2340" fmla="*/ 856419 w 1175446"/>
              <a:gd name="connsiteY2340" fmla="*/ 171727 h 1173214"/>
              <a:gd name="connsiteX2341" fmla="*/ 856384 w 1175446"/>
              <a:gd name="connsiteY2341" fmla="*/ 171740 h 1173214"/>
              <a:gd name="connsiteX2342" fmla="*/ 853064 w 1175446"/>
              <a:gd name="connsiteY2342" fmla="*/ 170394 h 1173214"/>
              <a:gd name="connsiteX2343" fmla="*/ 190395 w 1175446"/>
              <a:gd name="connsiteY2343" fmla="*/ 167961 h 1173214"/>
              <a:gd name="connsiteX2344" fmla="*/ 179211 w 1175446"/>
              <a:gd name="connsiteY2344" fmla="*/ 178803 h 1173214"/>
              <a:gd name="connsiteX2345" fmla="*/ 161080 w 1175446"/>
              <a:gd name="connsiteY2345" fmla="*/ 199510 h 1173214"/>
              <a:gd name="connsiteX2346" fmla="*/ 133499 w 1175446"/>
              <a:gd name="connsiteY2346" fmla="*/ 235722 h 1173214"/>
              <a:gd name="connsiteX2347" fmla="*/ 126997 w 1175446"/>
              <a:gd name="connsiteY2347" fmla="*/ 244966 h 1173214"/>
              <a:gd name="connsiteX2348" fmla="*/ 121126 w 1175446"/>
              <a:gd name="connsiteY2348" fmla="*/ 254216 h 1173214"/>
              <a:gd name="connsiteX2349" fmla="*/ 115619 w 1175446"/>
              <a:gd name="connsiteY2349" fmla="*/ 263059 h 1173214"/>
              <a:gd name="connsiteX2350" fmla="*/ 110798 w 1175446"/>
              <a:gd name="connsiteY2350" fmla="*/ 271415 h 1173214"/>
              <a:gd name="connsiteX2351" fmla="*/ 102865 w 1175446"/>
              <a:gd name="connsiteY2351" fmla="*/ 284717 h 1173214"/>
              <a:gd name="connsiteX2352" fmla="*/ 99622 w 1175446"/>
              <a:gd name="connsiteY2352" fmla="*/ 290495 h 1173214"/>
              <a:gd name="connsiteX2353" fmla="*/ 96291 w 1175446"/>
              <a:gd name="connsiteY2353" fmla="*/ 296895 h 1173214"/>
              <a:gd name="connsiteX2354" fmla="*/ 92912 w 1175446"/>
              <a:gd name="connsiteY2354" fmla="*/ 312233 h 1173214"/>
              <a:gd name="connsiteX2355" fmla="*/ 89950 w 1175446"/>
              <a:gd name="connsiteY2355" fmla="*/ 319323 h 1173214"/>
              <a:gd name="connsiteX2356" fmla="*/ 90190 w 1175446"/>
              <a:gd name="connsiteY2356" fmla="*/ 320847 h 1173214"/>
              <a:gd name="connsiteX2357" fmla="*/ 79914 w 1175446"/>
              <a:gd name="connsiteY2357" fmla="*/ 344237 h 1173214"/>
              <a:gd name="connsiteX2358" fmla="*/ 76966 w 1175446"/>
              <a:gd name="connsiteY2358" fmla="*/ 351794 h 1173214"/>
              <a:gd name="connsiteX2359" fmla="*/ 69976 w 1175446"/>
              <a:gd name="connsiteY2359" fmla="*/ 369311 h 1173214"/>
              <a:gd name="connsiteX2360" fmla="*/ 61519 w 1175446"/>
              <a:gd name="connsiteY2360" fmla="*/ 393807 h 1173214"/>
              <a:gd name="connsiteX2361" fmla="*/ 56714 w 1175446"/>
              <a:gd name="connsiteY2361" fmla="*/ 413004 h 1173214"/>
              <a:gd name="connsiteX2362" fmla="*/ 54522 w 1175446"/>
              <a:gd name="connsiteY2362" fmla="*/ 419618 h 1173214"/>
              <a:gd name="connsiteX2363" fmla="*/ 49461 w 1175446"/>
              <a:gd name="connsiteY2363" fmla="*/ 438869 h 1173214"/>
              <a:gd name="connsiteX2364" fmla="*/ 47797 w 1175446"/>
              <a:gd name="connsiteY2364" fmla="*/ 445095 h 1173214"/>
              <a:gd name="connsiteX2365" fmla="*/ 46403 w 1175446"/>
              <a:gd name="connsiteY2365" fmla="*/ 451418 h 1173214"/>
              <a:gd name="connsiteX2366" fmla="*/ 42381 w 1175446"/>
              <a:gd name="connsiteY2366" fmla="*/ 471038 h 1173214"/>
              <a:gd name="connsiteX2367" fmla="*/ 38908 w 1175446"/>
              <a:gd name="connsiteY2367" fmla="*/ 491952 h 1173214"/>
              <a:gd name="connsiteX2368" fmla="*/ 37386 w 1175446"/>
              <a:gd name="connsiteY2368" fmla="*/ 504295 h 1173214"/>
              <a:gd name="connsiteX2369" fmla="*/ 38192 w 1175446"/>
              <a:gd name="connsiteY2369" fmla="*/ 505102 h 1173214"/>
              <a:gd name="connsiteX2370" fmla="*/ 38622 w 1175446"/>
              <a:gd name="connsiteY2370" fmla="*/ 508876 h 1173214"/>
              <a:gd name="connsiteX2371" fmla="*/ 39098 w 1175446"/>
              <a:gd name="connsiteY2371" fmla="*/ 510078 h 1173214"/>
              <a:gd name="connsiteX2372" fmla="*/ 35018 w 1175446"/>
              <a:gd name="connsiteY2372" fmla="*/ 536124 h 1173214"/>
              <a:gd name="connsiteX2373" fmla="*/ 33717 w 1175446"/>
              <a:gd name="connsiteY2373" fmla="*/ 549291 h 1173214"/>
              <a:gd name="connsiteX2374" fmla="*/ 32377 w 1175446"/>
              <a:gd name="connsiteY2374" fmla="*/ 566560 h 1173214"/>
              <a:gd name="connsiteX2375" fmla="*/ 32045 w 1175446"/>
              <a:gd name="connsiteY2375" fmla="*/ 577095 h 1173214"/>
              <a:gd name="connsiteX2376" fmla="*/ 32132 w 1175446"/>
              <a:gd name="connsiteY2376" fmla="*/ 587162 h 1173214"/>
              <a:gd name="connsiteX2377" fmla="*/ 34307 w 1175446"/>
              <a:gd name="connsiteY2377" fmla="*/ 603937 h 1173214"/>
              <a:gd name="connsiteX2378" fmla="*/ 36371 w 1175446"/>
              <a:gd name="connsiteY2378" fmla="*/ 618355 h 1173214"/>
              <a:gd name="connsiteX2379" fmla="*/ 38021 w 1175446"/>
              <a:gd name="connsiteY2379" fmla="*/ 632610 h 1173214"/>
              <a:gd name="connsiteX2380" fmla="*/ 41658 w 1175446"/>
              <a:gd name="connsiteY2380" fmla="*/ 669170 h 1173214"/>
              <a:gd name="connsiteX2381" fmla="*/ 40395 w 1175446"/>
              <a:gd name="connsiteY2381" fmla="*/ 665700 h 1173214"/>
              <a:gd name="connsiteX2382" fmla="*/ 39473 w 1175446"/>
              <a:gd name="connsiteY2382" fmla="*/ 660573 h 1173214"/>
              <a:gd name="connsiteX2383" fmla="*/ 38790 w 1175446"/>
              <a:gd name="connsiteY2383" fmla="*/ 655241 h 1173214"/>
              <a:gd name="connsiteX2384" fmla="*/ 37390 w 1175446"/>
              <a:gd name="connsiteY2384" fmla="*/ 645022 h 1173214"/>
              <a:gd name="connsiteX2385" fmla="*/ 34976 w 1175446"/>
              <a:gd name="connsiteY2385" fmla="*/ 631910 h 1173214"/>
              <a:gd name="connsiteX2386" fmla="*/ 36303 w 1175446"/>
              <a:gd name="connsiteY2386" fmla="*/ 653159 h 1173214"/>
              <a:gd name="connsiteX2387" fmla="*/ 39483 w 1175446"/>
              <a:gd name="connsiteY2387" fmla="*/ 678528 h 1173214"/>
              <a:gd name="connsiteX2388" fmla="*/ 45460 w 1175446"/>
              <a:gd name="connsiteY2388" fmla="*/ 706613 h 1173214"/>
              <a:gd name="connsiteX2389" fmla="*/ 45509 w 1175446"/>
              <a:gd name="connsiteY2389" fmla="*/ 706907 h 1173214"/>
              <a:gd name="connsiteX2390" fmla="*/ 46673 w 1175446"/>
              <a:gd name="connsiteY2390" fmla="*/ 713834 h 1173214"/>
              <a:gd name="connsiteX2391" fmla="*/ 53994 w 1175446"/>
              <a:gd name="connsiteY2391" fmla="*/ 741076 h 1173214"/>
              <a:gd name="connsiteX2392" fmla="*/ 63034 w 1175446"/>
              <a:gd name="connsiteY2392" fmla="*/ 767535 h 1173214"/>
              <a:gd name="connsiteX2393" fmla="*/ 66226 w 1175446"/>
              <a:gd name="connsiteY2393" fmla="*/ 772307 h 1173214"/>
              <a:gd name="connsiteX2394" fmla="*/ 75161 w 1175446"/>
              <a:gd name="connsiteY2394" fmla="*/ 793617 h 1173214"/>
              <a:gd name="connsiteX2395" fmla="*/ 75165 w 1175446"/>
              <a:gd name="connsiteY2395" fmla="*/ 793628 h 1173214"/>
              <a:gd name="connsiteX2396" fmla="*/ 82950 w 1175446"/>
              <a:gd name="connsiteY2396" fmla="*/ 811885 h 1173214"/>
              <a:gd name="connsiteX2397" fmla="*/ 86957 w 1175446"/>
              <a:gd name="connsiteY2397" fmla="*/ 820841 h 1173214"/>
              <a:gd name="connsiteX2398" fmla="*/ 91307 w 1175446"/>
              <a:gd name="connsiteY2398" fmla="*/ 829554 h 1173214"/>
              <a:gd name="connsiteX2399" fmla="*/ 100323 w 1175446"/>
              <a:gd name="connsiteY2399" fmla="*/ 846550 h 1173214"/>
              <a:gd name="connsiteX2400" fmla="*/ 110109 w 1175446"/>
              <a:gd name="connsiteY2400" fmla="*/ 862638 h 1173214"/>
              <a:gd name="connsiteX2401" fmla="*/ 114728 w 1175446"/>
              <a:gd name="connsiteY2401" fmla="*/ 870035 h 1173214"/>
              <a:gd name="connsiteX2402" fmla="*/ 119797 w 1175446"/>
              <a:gd name="connsiteY2402" fmla="*/ 877700 h 1173214"/>
              <a:gd name="connsiteX2403" fmla="*/ 130313 w 1175446"/>
              <a:gd name="connsiteY2403" fmla="*/ 893522 h 1173214"/>
              <a:gd name="connsiteX2404" fmla="*/ 141661 w 1175446"/>
              <a:gd name="connsiteY2404" fmla="*/ 909041 h 1173214"/>
              <a:gd name="connsiteX2405" fmla="*/ 147175 w 1175446"/>
              <a:gd name="connsiteY2405" fmla="*/ 916308 h 1173214"/>
              <a:gd name="connsiteX2406" fmla="*/ 152787 w 1175446"/>
              <a:gd name="connsiteY2406" fmla="*/ 922872 h 1173214"/>
              <a:gd name="connsiteX2407" fmla="*/ 162295 w 1175446"/>
              <a:gd name="connsiteY2407" fmla="*/ 934738 h 1173214"/>
              <a:gd name="connsiteX2408" fmla="*/ 171931 w 1175446"/>
              <a:gd name="connsiteY2408" fmla="*/ 945771 h 1173214"/>
              <a:gd name="connsiteX2409" fmla="*/ 180754 w 1175446"/>
              <a:gd name="connsiteY2409" fmla="*/ 955214 h 1173214"/>
              <a:gd name="connsiteX2410" fmla="*/ 188426 w 1175446"/>
              <a:gd name="connsiteY2410" fmla="*/ 961932 h 1173214"/>
              <a:gd name="connsiteX2411" fmla="*/ 204533 w 1175446"/>
              <a:gd name="connsiteY2411" fmla="*/ 977998 h 1173214"/>
              <a:gd name="connsiteX2412" fmla="*/ 219563 w 1175446"/>
              <a:gd name="connsiteY2412" fmla="*/ 992727 h 1173214"/>
              <a:gd name="connsiteX2413" fmla="*/ 235216 w 1175446"/>
              <a:gd name="connsiteY2413" fmla="*/ 1006679 h 1173214"/>
              <a:gd name="connsiteX2414" fmla="*/ 251353 w 1175446"/>
              <a:gd name="connsiteY2414" fmla="*/ 1020455 h 1173214"/>
              <a:gd name="connsiteX2415" fmla="*/ 260371 w 1175446"/>
              <a:gd name="connsiteY2415" fmla="*/ 1027626 h 1173214"/>
              <a:gd name="connsiteX2416" fmla="*/ 270240 w 1175446"/>
              <a:gd name="connsiteY2416" fmla="*/ 1034763 h 1173214"/>
              <a:gd name="connsiteX2417" fmla="*/ 306194 w 1175446"/>
              <a:gd name="connsiteY2417" fmla="*/ 1057949 h 1173214"/>
              <a:gd name="connsiteX2418" fmla="*/ 322868 w 1175446"/>
              <a:gd name="connsiteY2418" fmla="*/ 1066499 h 1173214"/>
              <a:gd name="connsiteX2419" fmla="*/ 331089 w 1175446"/>
              <a:gd name="connsiteY2419" fmla="*/ 1070620 h 1173214"/>
              <a:gd name="connsiteX2420" fmla="*/ 339559 w 1175446"/>
              <a:gd name="connsiteY2420" fmla="*/ 1074454 h 1173214"/>
              <a:gd name="connsiteX2421" fmla="*/ 382348 w 1175446"/>
              <a:gd name="connsiteY2421" fmla="*/ 1091576 h 1173214"/>
              <a:gd name="connsiteX2422" fmla="*/ 391168 w 1175446"/>
              <a:gd name="connsiteY2422" fmla="*/ 1093671 h 1173214"/>
              <a:gd name="connsiteX2423" fmla="*/ 407326 w 1175446"/>
              <a:gd name="connsiteY2423" fmla="*/ 1097890 h 1173214"/>
              <a:gd name="connsiteX2424" fmla="*/ 418952 w 1175446"/>
              <a:gd name="connsiteY2424" fmla="*/ 1100025 h 1173214"/>
              <a:gd name="connsiteX2425" fmla="*/ 405896 w 1175446"/>
              <a:gd name="connsiteY2425" fmla="*/ 1094284 h 1173214"/>
              <a:gd name="connsiteX2426" fmla="*/ 403819 w 1175446"/>
              <a:gd name="connsiteY2426" fmla="*/ 1091818 h 1173214"/>
              <a:gd name="connsiteX2427" fmla="*/ 445583 w 1175446"/>
              <a:gd name="connsiteY2427" fmla="*/ 1105265 h 1173214"/>
              <a:gd name="connsiteX2428" fmla="*/ 482418 w 1175446"/>
              <a:gd name="connsiteY2428" fmla="*/ 1115413 h 1173214"/>
              <a:gd name="connsiteX2429" fmla="*/ 482456 w 1175446"/>
              <a:gd name="connsiteY2429" fmla="*/ 1115424 h 1173214"/>
              <a:gd name="connsiteX2430" fmla="*/ 505437 w 1175446"/>
              <a:gd name="connsiteY2430" fmla="*/ 1120892 h 1173214"/>
              <a:gd name="connsiteX2431" fmla="*/ 517041 w 1175446"/>
              <a:gd name="connsiteY2431" fmla="*/ 1120913 h 1173214"/>
              <a:gd name="connsiteX2432" fmla="*/ 522361 w 1175446"/>
              <a:gd name="connsiteY2432" fmla="*/ 1120195 h 1173214"/>
              <a:gd name="connsiteX2433" fmla="*/ 521641 w 1175446"/>
              <a:gd name="connsiteY2433" fmla="*/ 1119946 h 1173214"/>
              <a:gd name="connsiteX2434" fmla="*/ 530641 w 1175446"/>
              <a:gd name="connsiteY2434" fmla="*/ 1120915 h 1173214"/>
              <a:gd name="connsiteX2435" fmla="*/ 553931 w 1175446"/>
              <a:gd name="connsiteY2435" fmla="*/ 1123560 h 1173214"/>
              <a:gd name="connsiteX2436" fmla="*/ 574269 w 1175446"/>
              <a:gd name="connsiteY2436" fmla="*/ 1124685 h 1173214"/>
              <a:gd name="connsiteX2437" fmla="*/ 591054 w 1175446"/>
              <a:gd name="connsiteY2437" fmla="*/ 1125768 h 1173214"/>
              <a:gd name="connsiteX2438" fmla="*/ 597893 w 1175446"/>
              <a:gd name="connsiteY2438" fmla="*/ 1128033 h 1173214"/>
              <a:gd name="connsiteX2439" fmla="*/ 586382 w 1175446"/>
              <a:gd name="connsiteY2439" fmla="*/ 1128804 h 1173214"/>
              <a:gd name="connsiteX2440" fmla="*/ 561083 w 1175446"/>
              <a:gd name="connsiteY2440" fmla="*/ 1128738 h 1173214"/>
              <a:gd name="connsiteX2441" fmla="*/ 605253 w 1175446"/>
              <a:gd name="connsiteY2441" fmla="*/ 1130110 h 1173214"/>
              <a:gd name="connsiteX2442" fmla="*/ 627992 w 1175446"/>
              <a:gd name="connsiteY2442" fmla="*/ 1128436 h 1173214"/>
              <a:gd name="connsiteX2443" fmla="*/ 644893 w 1175446"/>
              <a:gd name="connsiteY2443" fmla="*/ 1126921 h 1173214"/>
              <a:gd name="connsiteX2444" fmla="*/ 664439 w 1175446"/>
              <a:gd name="connsiteY2444" fmla="*/ 1125112 h 1173214"/>
              <a:gd name="connsiteX2445" fmla="*/ 669814 w 1175446"/>
              <a:gd name="connsiteY2445" fmla="*/ 1128108 h 1173214"/>
              <a:gd name="connsiteX2446" fmla="*/ 665923 w 1175446"/>
              <a:gd name="connsiteY2446" fmla="*/ 1130271 h 1173214"/>
              <a:gd name="connsiteX2447" fmla="*/ 671764 w 1175446"/>
              <a:gd name="connsiteY2447" fmla="*/ 1130228 h 1173214"/>
              <a:gd name="connsiteX2448" fmla="*/ 672487 w 1175446"/>
              <a:gd name="connsiteY2448" fmla="*/ 1131026 h 1173214"/>
              <a:gd name="connsiteX2449" fmla="*/ 705236 w 1175446"/>
              <a:gd name="connsiteY2449" fmla="*/ 1127909 h 1173214"/>
              <a:gd name="connsiteX2450" fmla="*/ 716715 w 1175446"/>
              <a:gd name="connsiteY2450" fmla="*/ 1126403 h 1173214"/>
              <a:gd name="connsiteX2451" fmla="*/ 725547 w 1175446"/>
              <a:gd name="connsiteY2451" fmla="*/ 1124642 h 1173214"/>
              <a:gd name="connsiteX2452" fmla="*/ 736055 w 1175446"/>
              <a:gd name="connsiteY2452" fmla="*/ 1121761 h 1173214"/>
              <a:gd name="connsiteX2453" fmla="*/ 738017 w 1175446"/>
              <a:gd name="connsiteY2453" fmla="*/ 1121374 h 1173214"/>
              <a:gd name="connsiteX2454" fmla="*/ 738022 w 1175446"/>
              <a:gd name="connsiteY2454" fmla="*/ 1121373 h 1173214"/>
              <a:gd name="connsiteX2455" fmla="*/ 738020 w 1175446"/>
              <a:gd name="connsiteY2455" fmla="*/ 1121373 h 1173214"/>
              <a:gd name="connsiteX2456" fmla="*/ 740739 w 1175446"/>
              <a:gd name="connsiteY2456" fmla="*/ 1120531 h 1173214"/>
              <a:gd name="connsiteX2457" fmla="*/ 738025 w 1175446"/>
              <a:gd name="connsiteY2457" fmla="*/ 1121372 h 1173214"/>
              <a:gd name="connsiteX2458" fmla="*/ 755638 w 1175446"/>
              <a:gd name="connsiteY2458" fmla="*/ 1117895 h 1173214"/>
              <a:gd name="connsiteX2459" fmla="*/ 781819 w 1175446"/>
              <a:gd name="connsiteY2459" fmla="*/ 1111313 h 1173214"/>
              <a:gd name="connsiteX2460" fmla="*/ 789697 w 1175446"/>
              <a:gd name="connsiteY2460" fmla="*/ 1108744 h 1173214"/>
              <a:gd name="connsiteX2461" fmla="*/ 768744 w 1175446"/>
              <a:gd name="connsiteY2461" fmla="*/ 1117723 h 1173214"/>
              <a:gd name="connsiteX2462" fmla="*/ 741222 w 1175446"/>
              <a:gd name="connsiteY2462" fmla="*/ 1126993 h 1173214"/>
              <a:gd name="connsiteX2463" fmla="*/ 737757 w 1175446"/>
              <a:gd name="connsiteY2463" fmla="*/ 1127193 h 1173214"/>
              <a:gd name="connsiteX2464" fmla="*/ 726455 w 1175446"/>
              <a:gd name="connsiteY2464" fmla="*/ 1130049 h 1173214"/>
              <a:gd name="connsiteX2465" fmla="*/ 715057 w 1175446"/>
              <a:gd name="connsiteY2465" fmla="*/ 1132429 h 1173214"/>
              <a:gd name="connsiteX2466" fmla="*/ 692239 w 1175446"/>
              <a:gd name="connsiteY2466" fmla="*/ 1136805 h 1173214"/>
              <a:gd name="connsiteX2467" fmla="*/ 669791 w 1175446"/>
              <a:gd name="connsiteY2467" fmla="*/ 1139277 h 1173214"/>
              <a:gd name="connsiteX2468" fmla="*/ 644748 w 1175446"/>
              <a:gd name="connsiteY2468" fmla="*/ 1141318 h 1173214"/>
              <a:gd name="connsiteX2469" fmla="*/ 616802 w 1175446"/>
              <a:gd name="connsiteY2469" fmla="*/ 1142726 h 1173214"/>
              <a:gd name="connsiteX2470" fmla="*/ 585536 w 1175446"/>
              <a:gd name="connsiteY2470" fmla="*/ 1143220 h 1173214"/>
              <a:gd name="connsiteX2471" fmla="*/ 578789 w 1175446"/>
              <a:gd name="connsiteY2471" fmla="*/ 1142611 h 1173214"/>
              <a:gd name="connsiteX2472" fmla="*/ 565585 w 1175446"/>
              <a:gd name="connsiteY2472" fmla="*/ 1142190 h 1173214"/>
              <a:gd name="connsiteX2473" fmla="*/ 558097 w 1175446"/>
              <a:gd name="connsiteY2473" fmla="*/ 1141810 h 1173214"/>
              <a:gd name="connsiteX2474" fmla="*/ 554841 w 1175446"/>
              <a:gd name="connsiteY2474" fmla="*/ 1141503 h 1173214"/>
              <a:gd name="connsiteX2475" fmla="*/ 541220 w 1175446"/>
              <a:gd name="connsiteY2475" fmla="*/ 1139936 h 1173214"/>
              <a:gd name="connsiteX2476" fmla="*/ 527745 w 1175446"/>
              <a:gd name="connsiteY2476" fmla="*/ 1138121 h 1173214"/>
              <a:gd name="connsiteX2477" fmla="*/ 508631 w 1175446"/>
              <a:gd name="connsiteY2477" fmla="*/ 1134742 h 1173214"/>
              <a:gd name="connsiteX2478" fmla="*/ 485868 w 1175446"/>
              <a:gd name="connsiteY2478" fmla="*/ 1130845 h 1173214"/>
              <a:gd name="connsiteX2479" fmla="*/ 472579 w 1175446"/>
              <a:gd name="connsiteY2479" fmla="*/ 1129433 h 1173214"/>
              <a:gd name="connsiteX2480" fmla="*/ 471283 w 1175446"/>
              <a:gd name="connsiteY2480" fmla="*/ 1130730 h 1173214"/>
              <a:gd name="connsiteX2481" fmla="*/ 452582 w 1175446"/>
              <a:gd name="connsiteY2481" fmla="*/ 1128380 h 1173214"/>
              <a:gd name="connsiteX2482" fmla="*/ 410937 w 1175446"/>
              <a:gd name="connsiteY2482" fmla="*/ 1114182 h 1173214"/>
              <a:gd name="connsiteX2483" fmla="*/ 380106 w 1175446"/>
              <a:gd name="connsiteY2483" fmla="*/ 1101509 h 1173214"/>
              <a:gd name="connsiteX2484" fmla="*/ 363692 w 1175446"/>
              <a:gd name="connsiteY2484" fmla="*/ 1094751 h 1173214"/>
              <a:gd name="connsiteX2485" fmla="*/ 355118 w 1175446"/>
              <a:gd name="connsiteY2485" fmla="*/ 1091388 h 1173214"/>
              <a:gd name="connsiteX2486" fmla="*/ 346328 w 1175446"/>
              <a:gd name="connsiteY2486" fmla="*/ 1087867 h 1173214"/>
              <a:gd name="connsiteX2487" fmla="*/ 325600 w 1175446"/>
              <a:gd name="connsiteY2487" fmla="*/ 1078867 h 1173214"/>
              <a:gd name="connsiteX2488" fmla="*/ 320816 w 1175446"/>
              <a:gd name="connsiteY2488" fmla="*/ 1078250 h 1173214"/>
              <a:gd name="connsiteX2489" fmla="*/ 311272 w 1175446"/>
              <a:gd name="connsiteY2489" fmla="*/ 1073628 h 1173214"/>
              <a:gd name="connsiteX2490" fmla="*/ 336448 w 1175446"/>
              <a:gd name="connsiteY2490" fmla="*/ 1088044 h 1173214"/>
              <a:gd name="connsiteX2491" fmla="*/ 346677 w 1175446"/>
              <a:gd name="connsiteY2491" fmla="*/ 1092927 h 1173214"/>
              <a:gd name="connsiteX2492" fmla="*/ 354901 w 1175446"/>
              <a:gd name="connsiteY2492" fmla="*/ 1096732 h 1173214"/>
              <a:gd name="connsiteX2493" fmla="*/ 364404 w 1175446"/>
              <a:gd name="connsiteY2493" fmla="*/ 1101998 h 1173214"/>
              <a:gd name="connsiteX2494" fmla="*/ 375034 w 1175446"/>
              <a:gd name="connsiteY2494" fmla="*/ 1108307 h 1173214"/>
              <a:gd name="connsiteX2495" fmla="*/ 393414 w 1175446"/>
              <a:gd name="connsiteY2495" fmla="*/ 1115608 h 1173214"/>
              <a:gd name="connsiteX2496" fmla="*/ 405646 w 1175446"/>
              <a:gd name="connsiteY2496" fmla="*/ 1119841 h 1173214"/>
              <a:gd name="connsiteX2497" fmla="*/ 417932 w 1175446"/>
              <a:gd name="connsiteY2497" fmla="*/ 1123897 h 1173214"/>
              <a:gd name="connsiteX2498" fmla="*/ 431695 w 1175446"/>
              <a:gd name="connsiteY2498" fmla="*/ 1130284 h 1173214"/>
              <a:gd name="connsiteX2499" fmla="*/ 431960 w 1175446"/>
              <a:gd name="connsiteY2499" fmla="*/ 1131715 h 1173214"/>
              <a:gd name="connsiteX2500" fmla="*/ 436265 w 1175446"/>
              <a:gd name="connsiteY2500" fmla="*/ 1133505 h 1173214"/>
              <a:gd name="connsiteX2501" fmla="*/ 332610 w 1175446"/>
              <a:gd name="connsiteY2501" fmla="*/ 1098266 h 1173214"/>
              <a:gd name="connsiteX2502" fmla="*/ 67074 w 1175446"/>
              <a:gd name="connsiteY2502" fmla="*/ 839867 h 1173214"/>
              <a:gd name="connsiteX2503" fmla="*/ 67571 w 1175446"/>
              <a:gd name="connsiteY2503" fmla="*/ 839988 h 1173214"/>
              <a:gd name="connsiteX2504" fmla="*/ 58913 w 1175446"/>
              <a:gd name="connsiteY2504" fmla="*/ 823817 h 1173214"/>
              <a:gd name="connsiteX2505" fmla="*/ 49338 w 1175446"/>
              <a:gd name="connsiteY2505" fmla="*/ 805610 h 1173214"/>
              <a:gd name="connsiteX2506" fmla="*/ 39225 w 1175446"/>
              <a:gd name="connsiteY2506" fmla="*/ 782685 h 1173214"/>
              <a:gd name="connsiteX2507" fmla="*/ 31256 w 1175446"/>
              <a:gd name="connsiteY2507" fmla="*/ 760788 h 1173214"/>
              <a:gd name="connsiteX2508" fmla="*/ 28738 w 1175446"/>
              <a:gd name="connsiteY2508" fmla="*/ 752037 h 1173214"/>
              <a:gd name="connsiteX2509" fmla="*/ 27358 w 1175446"/>
              <a:gd name="connsiteY2509" fmla="*/ 744680 h 1173214"/>
              <a:gd name="connsiteX2510" fmla="*/ 20707 w 1175446"/>
              <a:gd name="connsiteY2510" fmla="*/ 721439 h 1173214"/>
              <a:gd name="connsiteX2511" fmla="*/ 16259 w 1175446"/>
              <a:gd name="connsiteY2511" fmla="*/ 699282 h 1173214"/>
              <a:gd name="connsiteX2512" fmla="*/ 13760 w 1175446"/>
              <a:gd name="connsiteY2512" fmla="*/ 686044 h 1173214"/>
              <a:gd name="connsiteX2513" fmla="*/ 11494 w 1175446"/>
              <a:gd name="connsiteY2513" fmla="*/ 672800 h 1173214"/>
              <a:gd name="connsiteX2514" fmla="*/ 10142 w 1175446"/>
              <a:gd name="connsiteY2514" fmla="*/ 665628 h 1173214"/>
              <a:gd name="connsiteX2515" fmla="*/ 144 w 1175446"/>
              <a:gd name="connsiteY2515" fmla="*/ 577898 h 1173214"/>
              <a:gd name="connsiteX2516" fmla="*/ 229 w 1175446"/>
              <a:gd name="connsiteY2516" fmla="*/ 574566 h 1173214"/>
              <a:gd name="connsiteX2517" fmla="*/ 292 w 1175446"/>
              <a:gd name="connsiteY2517" fmla="*/ 574740 h 1173214"/>
              <a:gd name="connsiteX2518" fmla="*/ 222 w 1175446"/>
              <a:gd name="connsiteY2518" fmla="*/ 558024 h 1173214"/>
              <a:gd name="connsiteX2519" fmla="*/ 226 w 1175446"/>
              <a:gd name="connsiteY2519" fmla="*/ 549613 h 1173214"/>
              <a:gd name="connsiteX2520" fmla="*/ 606 w 1175446"/>
              <a:gd name="connsiteY2520" fmla="*/ 541261 h 1173214"/>
              <a:gd name="connsiteX2521" fmla="*/ 646 w 1175446"/>
              <a:gd name="connsiteY2521" fmla="*/ 541105 h 1173214"/>
              <a:gd name="connsiteX2522" fmla="*/ 2104 w 1175446"/>
              <a:gd name="connsiteY2522" fmla="*/ 535210 h 1173214"/>
              <a:gd name="connsiteX2523" fmla="*/ 3464 w 1175446"/>
              <a:gd name="connsiteY2523" fmla="*/ 532416 h 1173214"/>
              <a:gd name="connsiteX2524" fmla="*/ 3495 w 1175446"/>
              <a:gd name="connsiteY2524" fmla="*/ 532350 h 1173214"/>
              <a:gd name="connsiteX2525" fmla="*/ 606 w 1175446"/>
              <a:gd name="connsiteY2525" fmla="*/ 541261 h 1173214"/>
              <a:gd name="connsiteX2526" fmla="*/ 0 w 1175446"/>
              <a:gd name="connsiteY2526" fmla="*/ 540460 h 1173214"/>
              <a:gd name="connsiteX2527" fmla="*/ 1610 w 1175446"/>
              <a:gd name="connsiteY2527" fmla="*/ 526198 h 1173214"/>
              <a:gd name="connsiteX2528" fmla="*/ 2467 w 1175446"/>
              <a:gd name="connsiteY2528" fmla="*/ 520777 h 1173214"/>
              <a:gd name="connsiteX2529" fmla="*/ 3639 w 1175446"/>
              <a:gd name="connsiteY2529" fmla="*/ 513199 h 1173214"/>
              <a:gd name="connsiteX2530" fmla="*/ 7067 w 1175446"/>
              <a:gd name="connsiteY2530" fmla="*/ 490218 h 1173214"/>
              <a:gd name="connsiteX2531" fmla="*/ 11285 w 1175446"/>
              <a:gd name="connsiteY2531" fmla="*/ 471785 h 1173214"/>
              <a:gd name="connsiteX2532" fmla="*/ 14611 w 1175446"/>
              <a:gd name="connsiteY2532" fmla="*/ 455759 h 1173214"/>
              <a:gd name="connsiteX2533" fmla="*/ 18230 w 1175446"/>
              <a:gd name="connsiteY2533" fmla="*/ 441080 h 1173214"/>
              <a:gd name="connsiteX2534" fmla="*/ 26757 w 1175446"/>
              <a:gd name="connsiteY2534" fmla="*/ 411804 h 1173214"/>
              <a:gd name="connsiteX2535" fmla="*/ 30026 w 1175446"/>
              <a:gd name="connsiteY2535" fmla="*/ 397567 h 1173214"/>
              <a:gd name="connsiteX2536" fmla="*/ 29190 w 1175446"/>
              <a:gd name="connsiteY2536" fmla="*/ 399050 h 1173214"/>
              <a:gd name="connsiteX2537" fmla="*/ 28722 w 1175446"/>
              <a:gd name="connsiteY2537" fmla="*/ 395605 h 1173214"/>
              <a:gd name="connsiteX2538" fmla="*/ 28400 w 1175446"/>
              <a:gd name="connsiteY2538" fmla="*/ 393207 h 1173214"/>
              <a:gd name="connsiteX2539" fmla="*/ 33524 w 1175446"/>
              <a:gd name="connsiteY2539" fmla="*/ 377155 h 1173214"/>
              <a:gd name="connsiteX2540" fmla="*/ 30624 w 1175446"/>
              <a:gd name="connsiteY2540" fmla="*/ 376639 h 1173214"/>
              <a:gd name="connsiteX2541" fmla="*/ 31487 w 1175446"/>
              <a:gd name="connsiteY2541" fmla="*/ 369290 h 1173214"/>
              <a:gd name="connsiteX2542" fmla="*/ 26333 w 1175446"/>
              <a:gd name="connsiteY2542" fmla="*/ 380401 h 1173214"/>
              <a:gd name="connsiteX2543" fmla="*/ 25594 w 1175446"/>
              <a:gd name="connsiteY2543" fmla="*/ 379452 h 1173214"/>
              <a:gd name="connsiteX2544" fmla="*/ 30628 w 1175446"/>
              <a:gd name="connsiteY2544" fmla="*/ 364769 h 1173214"/>
              <a:gd name="connsiteX2545" fmla="*/ 37724 w 1175446"/>
              <a:gd name="connsiteY2545" fmla="*/ 347331 h 1173214"/>
              <a:gd name="connsiteX2546" fmla="*/ 51889 w 1175446"/>
              <a:gd name="connsiteY2546" fmla="*/ 316160 h 1173214"/>
              <a:gd name="connsiteX2547" fmla="*/ 58927 w 1175446"/>
              <a:gd name="connsiteY2547" fmla="*/ 302556 h 1173214"/>
              <a:gd name="connsiteX2548" fmla="*/ 65784 w 1175446"/>
              <a:gd name="connsiteY2548" fmla="*/ 290942 h 1173214"/>
              <a:gd name="connsiteX2549" fmla="*/ 76601 w 1175446"/>
              <a:gd name="connsiteY2549" fmla="*/ 274548 h 1173214"/>
              <a:gd name="connsiteX2550" fmla="*/ 81703 w 1175446"/>
              <a:gd name="connsiteY2550" fmla="*/ 269665 h 1173214"/>
              <a:gd name="connsiteX2551" fmla="*/ 82978 w 1175446"/>
              <a:gd name="connsiteY2551" fmla="*/ 271009 h 1173214"/>
              <a:gd name="connsiteX2552" fmla="*/ 89858 w 1175446"/>
              <a:gd name="connsiteY2552" fmla="*/ 260645 h 1173214"/>
              <a:gd name="connsiteX2553" fmla="*/ 99221 w 1175446"/>
              <a:gd name="connsiteY2553" fmla="*/ 246626 h 1173214"/>
              <a:gd name="connsiteX2554" fmla="*/ 102467 w 1175446"/>
              <a:gd name="connsiteY2554" fmla="*/ 239668 h 1173214"/>
              <a:gd name="connsiteX2555" fmla="*/ 122161 w 1175446"/>
              <a:gd name="connsiteY2555" fmla="*/ 212458 h 1173214"/>
              <a:gd name="connsiteX2556" fmla="*/ 126188 w 1175446"/>
              <a:gd name="connsiteY2556" fmla="*/ 212721 h 1173214"/>
              <a:gd name="connsiteX2557" fmla="*/ 136401 w 1175446"/>
              <a:gd name="connsiteY2557" fmla="*/ 205035 h 1173214"/>
              <a:gd name="connsiteX2558" fmla="*/ 137455 w 1175446"/>
              <a:gd name="connsiteY2558" fmla="*/ 205123 h 1173214"/>
              <a:gd name="connsiteX2559" fmla="*/ 127723 w 1175446"/>
              <a:gd name="connsiteY2559" fmla="*/ 218882 h 1173214"/>
              <a:gd name="connsiteX2560" fmla="*/ 117389 w 1175446"/>
              <a:gd name="connsiteY2560" fmla="*/ 235416 h 1173214"/>
              <a:gd name="connsiteX2561" fmla="*/ 107597 w 1175446"/>
              <a:gd name="connsiteY2561" fmla="*/ 251712 h 1173214"/>
              <a:gd name="connsiteX2562" fmla="*/ 101465 w 1175446"/>
              <a:gd name="connsiteY2562" fmla="*/ 260350 h 1173214"/>
              <a:gd name="connsiteX2563" fmla="*/ 100433 w 1175446"/>
              <a:gd name="connsiteY2563" fmla="*/ 263240 h 1173214"/>
              <a:gd name="connsiteX2564" fmla="*/ 89068 w 1175446"/>
              <a:gd name="connsiteY2564" fmla="*/ 283097 h 1173214"/>
              <a:gd name="connsiteX2565" fmla="*/ 76737 w 1175446"/>
              <a:gd name="connsiteY2565" fmla="*/ 305269 h 1173214"/>
              <a:gd name="connsiteX2566" fmla="*/ 71624 w 1175446"/>
              <a:gd name="connsiteY2566" fmla="*/ 311414 h 1173214"/>
              <a:gd name="connsiteX2567" fmla="*/ 55408 w 1175446"/>
              <a:gd name="connsiteY2567" fmla="*/ 345375 h 1173214"/>
              <a:gd name="connsiteX2568" fmla="*/ 47952 w 1175446"/>
              <a:gd name="connsiteY2568" fmla="*/ 362472 h 1173214"/>
              <a:gd name="connsiteX2569" fmla="*/ 40944 w 1175446"/>
              <a:gd name="connsiteY2569" fmla="*/ 379721 h 1173214"/>
              <a:gd name="connsiteX2570" fmla="*/ 41108 w 1175446"/>
              <a:gd name="connsiteY2570" fmla="*/ 381468 h 1173214"/>
              <a:gd name="connsiteX2571" fmla="*/ 42540 w 1175446"/>
              <a:gd name="connsiteY2571" fmla="*/ 379140 h 1173214"/>
              <a:gd name="connsiteX2572" fmla="*/ 42597 w 1175446"/>
              <a:gd name="connsiteY2572" fmla="*/ 379074 h 1173214"/>
              <a:gd name="connsiteX2573" fmla="*/ 42575 w 1175446"/>
              <a:gd name="connsiteY2573" fmla="*/ 379127 h 1173214"/>
              <a:gd name="connsiteX2574" fmla="*/ 42576 w 1175446"/>
              <a:gd name="connsiteY2574" fmla="*/ 379126 h 1173214"/>
              <a:gd name="connsiteX2575" fmla="*/ 42597 w 1175446"/>
              <a:gd name="connsiteY2575" fmla="*/ 379075 h 1173214"/>
              <a:gd name="connsiteX2576" fmla="*/ 43344 w 1175446"/>
              <a:gd name="connsiteY2576" fmla="*/ 378209 h 1173214"/>
              <a:gd name="connsiteX2577" fmla="*/ 43373 w 1175446"/>
              <a:gd name="connsiteY2577" fmla="*/ 378174 h 1173214"/>
              <a:gd name="connsiteX2578" fmla="*/ 43408 w 1175446"/>
              <a:gd name="connsiteY2578" fmla="*/ 378133 h 1173214"/>
              <a:gd name="connsiteX2579" fmla="*/ 44107 w 1175446"/>
              <a:gd name="connsiteY2579" fmla="*/ 377297 h 1173214"/>
              <a:gd name="connsiteX2580" fmla="*/ 47512 w 1175446"/>
              <a:gd name="connsiteY2580" fmla="*/ 369442 h 1173214"/>
              <a:gd name="connsiteX2581" fmla="*/ 47720 w 1175446"/>
              <a:gd name="connsiteY2581" fmla="*/ 368962 h 1173214"/>
              <a:gd name="connsiteX2582" fmla="*/ 44106 w 1175446"/>
              <a:gd name="connsiteY2582" fmla="*/ 377297 h 1173214"/>
              <a:gd name="connsiteX2583" fmla="*/ 43373 w 1175446"/>
              <a:gd name="connsiteY2583" fmla="*/ 378174 h 1173214"/>
              <a:gd name="connsiteX2584" fmla="*/ 42597 w 1175446"/>
              <a:gd name="connsiteY2584" fmla="*/ 379074 h 1173214"/>
              <a:gd name="connsiteX2585" fmla="*/ 47834 w 1175446"/>
              <a:gd name="connsiteY2585" fmla="*/ 366469 h 1173214"/>
              <a:gd name="connsiteX2586" fmla="*/ 50681 w 1175446"/>
              <a:gd name="connsiteY2586" fmla="*/ 361440 h 1173214"/>
              <a:gd name="connsiteX2587" fmla="*/ 58532 w 1175446"/>
              <a:gd name="connsiteY2587" fmla="*/ 343373 h 1173214"/>
              <a:gd name="connsiteX2588" fmla="*/ 57573 w 1175446"/>
              <a:gd name="connsiteY2588" fmla="*/ 347652 h 1173214"/>
              <a:gd name="connsiteX2589" fmla="*/ 58779 w 1175446"/>
              <a:gd name="connsiteY2589" fmla="*/ 346457 h 1173214"/>
              <a:gd name="connsiteX2590" fmla="*/ 59269 w 1175446"/>
              <a:gd name="connsiteY2590" fmla="*/ 345957 h 1173214"/>
              <a:gd name="connsiteX2591" fmla="*/ 59276 w 1175446"/>
              <a:gd name="connsiteY2591" fmla="*/ 344989 h 1173214"/>
              <a:gd name="connsiteX2592" fmla="*/ 173809 w 1175446"/>
              <a:gd name="connsiteY2592" fmla="*/ 181806 h 1173214"/>
              <a:gd name="connsiteX2593" fmla="*/ 942464 w 1175446"/>
              <a:gd name="connsiteY2593" fmla="*/ 161041 h 1173214"/>
              <a:gd name="connsiteX2594" fmla="*/ 961970 w 1175446"/>
              <a:gd name="connsiteY2594" fmla="*/ 177914 h 1173214"/>
              <a:gd name="connsiteX2595" fmla="*/ 955262 w 1175446"/>
              <a:gd name="connsiteY2595" fmla="*/ 172187 h 1173214"/>
              <a:gd name="connsiteX2596" fmla="*/ 942588 w 1175446"/>
              <a:gd name="connsiteY2596" fmla="*/ 161193 h 1173214"/>
              <a:gd name="connsiteX2597" fmla="*/ 946575 w 1175446"/>
              <a:gd name="connsiteY2597" fmla="*/ 166069 h 1173214"/>
              <a:gd name="connsiteX2598" fmla="*/ 942430 w 1175446"/>
              <a:gd name="connsiteY2598" fmla="*/ 161054 h 1173214"/>
              <a:gd name="connsiteX2599" fmla="*/ 942583 w 1175446"/>
              <a:gd name="connsiteY2599" fmla="*/ 161187 h 1173214"/>
              <a:gd name="connsiteX2600" fmla="*/ 207341 w 1175446"/>
              <a:gd name="connsiteY2600" fmla="*/ 153815 h 1173214"/>
              <a:gd name="connsiteX2601" fmla="*/ 190395 w 1175446"/>
              <a:gd name="connsiteY2601" fmla="*/ 167961 h 1173214"/>
              <a:gd name="connsiteX2602" fmla="*/ 201409 w 1175446"/>
              <a:gd name="connsiteY2602" fmla="*/ 157283 h 1173214"/>
              <a:gd name="connsiteX2603" fmla="*/ 343929 w 1175446"/>
              <a:gd name="connsiteY2603" fmla="*/ 152282 h 1173214"/>
              <a:gd name="connsiteX2604" fmla="*/ 341320 w 1175446"/>
              <a:gd name="connsiteY2604" fmla="*/ 152999 h 1173214"/>
              <a:gd name="connsiteX2605" fmla="*/ 341313 w 1175446"/>
              <a:gd name="connsiteY2605" fmla="*/ 152923 h 1173214"/>
              <a:gd name="connsiteX2606" fmla="*/ 341715 w 1175446"/>
              <a:gd name="connsiteY2606" fmla="*/ 151659 h 1173214"/>
              <a:gd name="connsiteX2607" fmla="*/ 341305 w 1175446"/>
              <a:gd name="connsiteY2607" fmla="*/ 152829 h 1173214"/>
              <a:gd name="connsiteX2608" fmla="*/ 341247 w 1175446"/>
              <a:gd name="connsiteY2608" fmla="*/ 152155 h 1173214"/>
              <a:gd name="connsiteX2609" fmla="*/ 811307 w 1175446"/>
              <a:gd name="connsiteY2609" fmla="*/ 150812 h 1173214"/>
              <a:gd name="connsiteX2610" fmla="*/ 809615 w 1175446"/>
              <a:gd name="connsiteY2610" fmla="*/ 150917 h 1173214"/>
              <a:gd name="connsiteX2611" fmla="*/ 809616 w 1175446"/>
              <a:gd name="connsiteY2611" fmla="*/ 150918 h 1173214"/>
              <a:gd name="connsiteX2612" fmla="*/ 811307 w 1175446"/>
              <a:gd name="connsiteY2612" fmla="*/ 150813 h 1173214"/>
              <a:gd name="connsiteX2613" fmla="*/ 820295 w 1175446"/>
              <a:gd name="connsiteY2613" fmla="*/ 155205 h 1173214"/>
              <a:gd name="connsiteX2614" fmla="*/ 834857 w 1175446"/>
              <a:gd name="connsiteY2614" fmla="*/ 164328 h 1173214"/>
              <a:gd name="connsiteX2615" fmla="*/ 834857 w 1175446"/>
              <a:gd name="connsiteY2615" fmla="*/ 164327 h 1173214"/>
              <a:gd name="connsiteX2616" fmla="*/ 820295 w 1175446"/>
              <a:gd name="connsiteY2616" fmla="*/ 155204 h 1173214"/>
              <a:gd name="connsiteX2617" fmla="*/ 811307 w 1175446"/>
              <a:gd name="connsiteY2617" fmla="*/ 150812 h 1173214"/>
              <a:gd name="connsiteX2618" fmla="*/ 907900 w 1175446"/>
              <a:gd name="connsiteY2618" fmla="*/ 150490 h 1173214"/>
              <a:gd name="connsiteX2619" fmla="*/ 908058 w 1175446"/>
              <a:gd name="connsiteY2619" fmla="*/ 150605 h 1173214"/>
              <a:gd name="connsiteX2620" fmla="*/ 918391 w 1175446"/>
              <a:gd name="connsiteY2620" fmla="*/ 158146 h 1173214"/>
              <a:gd name="connsiteX2621" fmla="*/ 908119 w 1175446"/>
              <a:gd name="connsiteY2621" fmla="*/ 150674 h 1173214"/>
              <a:gd name="connsiteX2622" fmla="*/ 907913 w 1175446"/>
              <a:gd name="connsiteY2622" fmla="*/ 150524 h 1173214"/>
              <a:gd name="connsiteX2623" fmla="*/ 904888 w 1175446"/>
              <a:gd name="connsiteY2623" fmla="*/ 149921 h 1173214"/>
              <a:gd name="connsiteX2624" fmla="*/ 908026 w 1175446"/>
              <a:gd name="connsiteY2624" fmla="*/ 151726 h 1173214"/>
              <a:gd name="connsiteX2625" fmla="*/ 909702 w 1175446"/>
              <a:gd name="connsiteY2625" fmla="*/ 152483 h 1173214"/>
              <a:gd name="connsiteX2626" fmla="*/ 909761 w 1175446"/>
              <a:gd name="connsiteY2626" fmla="*/ 152510 h 1173214"/>
              <a:gd name="connsiteX2627" fmla="*/ 909706 w 1175446"/>
              <a:gd name="connsiteY2627" fmla="*/ 152487 h 1173214"/>
              <a:gd name="connsiteX2628" fmla="*/ 907993 w 1175446"/>
              <a:gd name="connsiteY2628" fmla="*/ 151797 h 1173214"/>
              <a:gd name="connsiteX2629" fmla="*/ 904888 w 1175446"/>
              <a:gd name="connsiteY2629" fmla="*/ 149921 h 1173214"/>
              <a:gd name="connsiteX2630" fmla="*/ 345021 w 1175446"/>
              <a:gd name="connsiteY2630" fmla="*/ 148163 h 1173214"/>
              <a:gd name="connsiteX2631" fmla="*/ 341715 w 1175446"/>
              <a:gd name="connsiteY2631" fmla="*/ 151659 h 1173214"/>
              <a:gd name="connsiteX2632" fmla="*/ 341843 w 1175446"/>
              <a:gd name="connsiteY2632" fmla="*/ 151295 h 1173214"/>
              <a:gd name="connsiteX2633" fmla="*/ 345021 w 1175446"/>
              <a:gd name="connsiteY2633" fmla="*/ 148163 h 1173214"/>
              <a:gd name="connsiteX2634" fmla="*/ 351837 w 1175446"/>
              <a:gd name="connsiteY2634" fmla="*/ 141833 h 1173214"/>
              <a:gd name="connsiteX2635" fmla="*/ 345886 w 1175446"/>
              <a:gd name="connsiteY2635" fmla="*/ 146003 h 1173214"/>
              <a:gd name="connsiteX2636" fmla="*/ 325560 w 1175446"/>
              <a:gd name="connsiteY2636" fmla="*/ 156466 h 1173214"/>
              <a:gd name="connsiteX2637" fmla="*/ 345852 w 1175446"/>
              <a:gd name="connsiteY2637" fmla="*/ 146015 h 1173214"/>
              <a:gd name="connsiteX2638" fmla="*/ 385932 w 1175446"/>
              <a:gd name="connsiteY2638" fmla="*/ 137124 h 1173214"/>
              <a:gd name="connsiteX2639" fmla="*/ 376087 w 1175446"/>
              <a:gd name="connsiteY2639" fmla="*/ 142908 h 1173214"/>
              <a:gd name="connsiteX2640" fmla="*/ 376089 w 1175446"/>
              <a:gd name="connsiteY2640" fmla="*/ 142908 h 1173214"/>
              <a:gd name="connsiteX2641" fmla="*/ 385930 w 1175446"/>
              <a:gd name="connsiteY2641" fmla="*/ 137127 h 1173214"/>
              <a:gd name="connsiteX2642" fmla="*/ 859728 w 1175446"/>
              <a:gd name="connsiteY2642" fmla="*/ 121636 h 1173214"/>
              <a:gd name="connsiteX2643" fmla="*/ 867188 w 1175446"/>
              <a:gd name="connsiteY2643" fmla="*/ 126152 h 1173214"/>
              <a:gd name="connsiteX2644" fmla="*/ 876209 w 1175446"/>
              <a:gd name="connsiteY2644" fmla="*/ 131711 h 1173214"/>
              <a:gd name="connsiteX2645" fmla="*/ 867072 w 1175446"/>
              <a:gd name="connsiteY2645" fmla="*/ 126155 h 1173214"/>
              <a:gd name="connsiteX2646" fmla="*/ 870650 w 1175446"/>
              <a:gd name="connsiteY2646" fmla="*/ 100134 h 1173214"/>
              <a:gd name="connsiteX2647" fmla="*/ 876078 w 1175446"/>
              <a:gd name="connsiteY2647" fmla="*/ 102088 h 1173214"/>
              <a:gd name="connsiteX2648" fmla="*/ 882229 w 1175446"/>
              <a:gd name="connsiteY2648" fmla="*/ 103975 h 1173214"/>
              <a:gd name="connsiteX2649" fmla="*/ 890381 w 1175446"/>
              <a:gd name="connsiteY2649" fmla="*/ 108554 h 1173214"/>
              <a:gd name="connsiteX2650" fmla="*/ 896466 w 1175446"/>
              <a:gd name="connsiteY2650" fmla="*/ 112312 h 1173214"/>
              <a:gd name="connsiteX2651" fmla="*/ 903921 w 1175446"/>
              <a:gd name="connsiteY2651" fmla="*/ 117459 h 1173214"/>
              <a:gd name="connsiteX2652" fmla="*/ 917801 w 1175446"/>
              <a:gd name="connsiteY2652" fmla="*/ 126436 h 1173214"/>
              <a:gd name="connsiteX2653" fmla="*/ 931938 w 1175446"/>
              <a:gd name="connsiteY2653" fmla="*/ 136224 h 1173214"/>
              <a:gd name="connsiteX2654" fmla="*/ 939986 w 1175446"/>
              <a:gd name="connsiteY2654" fmla="*/ 142569 h 1173214"/>
              <a:gd name="connsiteX2655" fmla="*/ 948353 w 1175446"/>
              <a:gd name="connsiteY2655" fmla="*/ 149899 h 1173214"/>
              <a:gd name="connsiteX2656" fmla="*/ 960082 w 1175446"/>
              <a:gd name="connsiteY2656" fmla="*/ 160524 h 1173214"/>
              <a:gd name="connsiteX2657" fmla="*/ 966994 w 1175446"/>
              <a:gd name="connsiteY2657" fmla="*/ 168069 h 1173214"/>
              <a:gd name="connsiteX2658" fmla="*/ 972903 w 1175446"/>
              <a:gd name="connsiteY2658" fmla="*/ 174800 h 1173214"/>
              <a:gd name="connsiteX2659" fmla="*/ 981031 w 1175446"/>
              <a:gd name="connsiteY2659" fmla="*/ 183631 h 1173214"/>
              <a:gd name="connsiteX2660" fmla="*/ 990650 w 1175446"/>
              <a:gd name="connsiteY2660" fmla="*/ 197853 h 1173214"/>
              <a:gd name="connsiteX2661" fmla="*/ 946123 w 1175446"/>
              <a:gd name="connsiteY2661" fmla="*/ 155112 h 1173214"/>
              <a:gd name="connsiteX2662" fmla="*/ 946148 w 1175446"/>
              <a:gd name="connsiteY2662" fmla="*/ 155181 h 1173214"/>
              <a:gd name="connsiteX2663" fmla="*/ 870650 w 1175446"/>
              <a:gd name="connsiteY2663" fmla="*/ 100134 h 1173214"/>
              <a:gd name="connsiteX2664" fmla="*/ 596012 w 1175446"/>
              <a:gd name="connsiteY2664" fmla="*/ 93554 h 1173214"/>
              <a:gd name="connsiteX2665" fmla="*/ 596012 w 1175446"/>
              <a:gd name="connsiteY2665" fmla="*/ 93555 h 1173214"/>
              <a:gd name="connsiteX2666" fmla="*/ 607704 w 1175446"/>
              <a:gd name="connsiteY2666" fmla="*/ 93819 h 1173214"/>
              <a:gd name="connsiteX2667" fmla="*/ 613539 w 1175446"/>
              <a:gd name="connsiteY2667" fmla="*/ 93974 h 1173214"/>
              <a:gd name="connsiteX2668" fmla="*/ 619393 w 1175446"/>
              <a:gd name="connsiteY2668" fmla="*/ 94398 h 1173214"/>
              <a:gd name="connsiteX2669" fmla="*/ 634137 w 1175446"/>
              <a:gd name="connsiteY2669" fmla="*/ 96892 h 1173214"/>
              <a:gd name="connsiteX2670" fmla="*/ 639586 w 1175446"/>
              <a:gd name="connsiteY2670" fmla="*/ 98050 h 1173214"/>
              <a:gd name="connsiteX2671" fmla="*/ 639590 w 1175446"/>
              <a:gd name="connsiteY2671" fmla="*/ 98050 h 1173214"/>
              <a:gd name="connsiteX2672" fmla="*/ 634137 w 1175446"/>
              <a:gd name="connsiteY2672" fmla="*/ 96891 h 1173214"/>
              <a:gd name="connsiteX2673" fmla="*/ 619393 w 1175446"/>
              <a:gd name="connsiteY2673" fmla="*/ 94397 h 1173214"/>
              <a:gd name="connsiteX2674" fmla="*/ 613539 w 1175446"/>
              <a:gd name="connsiteY2674" fmla="*/ 93973 h 1173214"/>
              <a:gd name="connsiteX2675" fmla="*/ 607704 w 1175446"/>
              <a:gd name="connsiteY2675" fmla="*/ 93818 h 1173214"/>
              <a:gd name="connsiteX2676" fmla="*/ 664237 w 1175446"/>
              <a:gd name="connsiteY2676" fmla="*/ 91791 h 1173214"/>
              <a:gd name="connsiteX2677" fmla="*/ 665736 w 1175446"/>
              <a:gd name="connsiteY2677" fmla="*/ 92803 h 1173214"/>
              <a:gd name="connsiteX2678" fmla="*/ 671584 w 1175446"/>
              <a:gd name="connsiteY2678" fmla="*/ 94265 h 1173214"/>
              <a:gd name="connsiteX2679" fmla="*/ 671584 w 1175446"/>
              <a:gd name="connsiteY2679" fmla="*/ 94264 h 1173214"/>
              <a:gd name="connsiteX2680" fmla="*/ 665736 w 1175446"/>
              <a:gd name="connsiteY2680" fmla="*/ 92802 h 1173214"/>
              <a:gd name="connsiteX2681" fmla="*/ 664239 w 1175446"/>
              <a:gd name="connsiteY2681" fmla="*/ 91791 h 1173214"/>
              <a:gd name="connsiteX2682" fmla="*/ 538486 w 1175446"/>
              <a:gd name="connsiteY2682" fmla="*/ 91344 h 1173214"/>
              <a:gd name="connsiteX2683" fmla="*/ 533584 w 1175446"/>
              <a:gd name="connsiteY2683" fmla="*/ 92775 h 1173214"/>
              <a:gd name="connsiteX2684" fmla="*/ 514474 w 1175446"/>
              <a:gd name="connsiteY2684" fmla="*/ 95565 h 1173214"/>
              <a:gd name="connsiteX2685" fmla="*/ 502458 w 1175446"/>
              <a:gd name="connsiteY2685" fmla="*/ 98406 h 1173214"/>
              <a:gd name="connsiteX2686" fmla="*/ 502458 w 1175446"/>
              <a:gd name="connsiteY2686" fmla="*/ 98407 h 1173214"/>
              <a:gd name="connsiteX2687" fmla="*/ 514474 w 1175446"/>
              <a:gd name="connsiteY2687" fmla="*/ 95566 h 1173214"/>
              <a:gd name="connsiteX2688" fmla="*/ 533584 w 1175446"/>
              <a:gd name="connsiteY2688" fmla="*/ 92776 h 1173214"/>
              <a:gd name="connsiteX2689" fmla="*/ 538488 w 1175446"/>
              <a:gd name="connsiteY2689" fmla="*/ 91345 h 1173214"/>
              <a:gd name="connsiteX2690" fmla="*/ 421596 w 1175446"/>
              <a:gd name="connsiteY2690" fmla="*/ 88775 h 1173214"/>
              <a:gd name="connsiteX2691" fmla="*/ 411634 w 1175446"/>
              <a:gd name="connsiteY2691" fmla="*/ 92833 h 1173214"/>
              <a:gd name="connsiteX2692" fmla="*/ 411636 w 1175446"/>
              <a:gd name="connsiteY2692" fmla="*/ 92833 h 1173214"/>
              <a:gd name="connsiteX2693" fmla="*/ 413944 w 1175446"/>
              <a:gd name="connsiteY2693" fmla="*/ 91483 h 1173214"/>
              <a:gd name="connsiteX2694" fmla="*/ 421596 w 1175446"/>
              <a:gd name="connsiteY2694" fmla="*/ 88776 h 1173214"/>
              <a:gd name="connsiteX2695" fmla="*/ 653785 w 1175446"/>
              <a:gd name="connsiteY2695" fmla="*/ 86832 h 1173214"/>
              <a:gd name="connsiteX2696" fmla="*/ 664499 w 1175446"/>
              <a:gd name="connsiteY2696" fmla="*/ 88945 h 1173214"/>
              <a:gd name="connsiteX2697" fmla="*/ 677619 w 1175446"/>
              <a:gd name="connsiteY2697" fmla="*/ 91518 h 1173214"/>
              <a:gd name="connsiteX2698" fmla="*/ 677620 w 1175446"/>
              <a:gd name="connsiteY2698" fmla="*/ 91517 h 1173214"/>
              <a:gd name="connsiteX2699" fmla="*/ 664499 w 1175446"/>
              <a:gd name="connsiteY2699" fmla="*/ 88944 h 1173214"/>
              <a:gd name="connsiteX2700" fmla="*/ 653791 w 1175446"/>
              <a:gd name="connsiteY2700" fmla="*/ 86832 h 1173214"/>
              <a:gd name="connsiteX2701" fmla="*/ 663567 w 1175446"/>
              <a:gd name="connsiteY2701" fmla="*/ 84559 h 1173214"/>
              <a:gd name="connsiteX2702" fmla="*/ 663566 w 1175446"/>
              <a:gd name="connsiteY2702" fmla="*/ 84559 h 1173214"/>
              <a:gd name="connsiteX2703" fmla="*/ 665439 w 1175446"/>
              <a:gd name="connsiteY2703" fmla="*/ 86161 h 1173214"/>
              <a:gd name="connsiteX2704" fmla="*/ 678722 w 1175446"/>
              <a:gd name="connsiteY2704" fmla="*/ 89583 h 1173214"/>
              <a:gd name="connsiteX2705" fmla="*/ 678725 w 1175446"/>
              <a:gd name="connsiteY2705" fmla="*/ 89583 h 1173214"/>
              <a:gd name="connsiteX2706" fmla="*/ 665439 w 1175446"/>
              <a:gd name="connsiteY2706" fmla="*/ 86160 h 1173214"/>
              <a:gd name="connsiteX2707" fmla="*/ 429660 w 1175446"/>
              <a:gd name="connsiteY2707" fmla="*/ 83889 h 1173214"/>
              <a:gd name="connsiteX2708" fmla="*/ 429658 w 1175446"/>
              <a:gd name="connsiteY2708" fmla="*/ 83889 h 1173214"/>
              <a:gd name="connsiteX2709" fmla="*/ 429648 w 1175446"/>
              <a:gd name="connsiteY2709" fmla="*/ 83895 h 1173214"/>
              <a:gd name="connsiteX2710" fmla="*/ 423027 w 1175446"/>
              <a:gd name="connsiteY2710" fmla="*/ 87273 h 1173214"/>
              <a:gd name="connsiteX2711" fmla="*/ 423004 w 1175446"/>
              <a:gd name="connsiteY2711" fmla="*/ 87284 h 1173214"/>
              <a:gd name="connsiteX2712" fmla="*/ 421700 w 1175446"/>
              <a:gd name="connsiteY2712" fmla="*/ 88304 h 1173214"/>
              <a:gd name="connsiteX2713" fmla="*/ 421702 w 1175446"/>
              <a:gd name="connsiteY2713" fmla="*/ 88303 h 1173214"/>
              <a:gd name="connsiteX2714" fmla="*/ 423004 w 1175446"/>
              <a:gd name="connsiteY2714" fmla="*/ 87285 h 1173214"/>
              <a:gd name="connsiteX2715" fmla="*/ 423027 w 1175446"/>
              <a:gd name="connsiteY2715" fmla="*/ 87273 h 1173214"/>
              <a:gd name="connsiteX2716" fmla="*/ 427264 w 1175446"/>
              <a:gd name="connsiteY2716" fmla="*/ 85302 h 1173214"/>
              <a:gd name="connsiteX2717" fmla="*/ 429648 w 1175446"/>
              <a:gd name="connsiteY2717" fmla="*/ 83895 h 1173214"/>
              <a:gd name="connsiteX2718" fmla="*/ 616638 w 1175446"/>
              <a:gd name="connsiteY2718" fmla="*/ 80782 h 1173214"/>
              <a:gd name="connsiteX2719" fmla="*/ 616654 w 1175446"/>
              <a:gd name="connsiteY2719" fmla="*/ 80783 h 1173214"/>
              <a:gd name="connsiteX2720" fmla="*/ 618168 w 1175446"/>
              <a:gd name="connsiteY2720" fmla="*/ 80920 h 1173214"/>
              <a:gd name="connsiteX2721" fmla="*/ 619320 w 1175446"/>
              <a:gd name="connsiteY2721" fmla="*/ 81024 h 1173214"/>
              <a:gd name="connsiteX2722" fmla="*/ 619320 w 1175446"/>
              <a:gd name="connsiteY2722" fmla="*/ 81024 h 1173214"/>
              <a:gd name="connsiteX2723" fmla="*/ 618168 w 1175446"/>
              <a:gd name="connsiteY2723" fmla="*/ 80920 h 1173214"/>
              <a:gd name="connsiteX2724" fmla="*/ 779018 w 1175446"/>
              <a:gd name="connsiteY2724" fmla="*/ 80353 h 1173214"/>
              <a:gd name="connsiteX2725" fmla="*/ 782229 w 1175446"/>
              <a:gd name="connsiteY2725" fmla="*/ 80918 h 1173214"/>
              <a:gd name="connsiteX2726" fmla="*/ 782306 w 1175446"/>
              <a:gd name="connsiteY2726" fmla="*/ 80964 h 1173214"/>
              <a:gd name="connsiteX2727" fmla="*/ 779018 w 1175446"/>
              <a:gd name="connsiteY2727" fmla="*/ 80353 h 1173214"/>
              <a:gd name="connsiteX2728" fmla="*/ 599909 w 1175446"/>
              <a:gd name="connsiteY2728" fmla="*/ 80072 h 1173214"/>
              <a:gd name="connsiteX2729" fmla="*/ 596871 w 1175446"/>
              <a:gd name="connsiteY2729" fmla="*/ 81766 h 1173214"/>
              <a:gd name="connsiteX2730" fmla="*/ 589285 w 1175446"/>
              <a:gd name="connsiteY2730" fmla="*/ 81658 h 1173214"/>
              <a:gd name="connsiteX2731" fmla="*/ 582961 w 1175446"/>
              <a:gd name="connsiteY2731" fmla="*/ 81995 h 1173214"/>
              <a:gd name="connsiteX2732" fmla="*/ 573330 w 1175446"/>
              <a:gd name="connsiteY2732" fmla="*/ 82750 h 1173214"/>
              <a:gd name="connsiteX2733" fmla="*/ 562286 w 1175446"/>
              <a:gd name="connsiteY2733" fmla="*/ 84805 h 1173214"/>
              <a:gd name="connsiteX2734" fmla="*/ 562039 w 1175446"/>
              <a:gd name="connsiteY2734" fmla="*/ 84962 h 1173214"/>
              <a:gd name="connsiteX2735" fmla="*/ 561425 w 1175446"/>
              <a:gd name="connsiteY2735" fmla="*/ 85354 h 1173214"/>
              <a:gd name="connsiteX2736" fmla="*/ 549201 w 1175446"/>
              <a:gd name="connsiteY2736" fmla="*/ 89135 h 1173214"/>
              <a:gd name="connsiteX2737" fmla="*/ 542243 w 1175446"/>
              <a:gd name="connsiteY2737" fmla="*/ 89781 h 1173214"/>
              <a:gd name="connsiteX2738" fmla="*/ 536960 w 1175446"/>
              <a:gd name="connsiteY2738" fmla="*/ 90603 h 1173214"/>
              <a:gd name="connsiteX2739" fmla="*/ 536961 w 1175446"/>
              <a:gd name="connsiteY2739" fmla="*/ 90604 h 1173214"/>
              <a:gd name="connsiteX2740" fmla="*/ 542243 w 1175446"/>
              <a:gd name="connsiteY2740" fmla="*/ 89782 h 1173214"/>
              <a:gd name="connsiteX2741" fmla="*/ 549201 w 1175446"/>
              <a:gd name="connsiteY2741" fmla="*/ 89136 h 1173214"/>
              <a:gd name="connsiteX2742" fmla="*/ 561425 w 1175446"/>
              <a:gd name="connsiteY2742" fmla="*/ 85355 h 1173214"/>
              <a:gd name="connsiteX2743" fmla="*/ 562039 w 1175446"/>
              <a:gd name="connsiteY2743" fmla="*/ 84963 h 1173214"/>
              <a:gd name="connsiteX2744" fmla="*/ 562286 w 1175446"/>
              <a:gd name="connsiteY2744" fmla="*/ 84806 h 1173214"/>
              <a:gd name="connsiteX2745" fmla="*/ 573330 w 1175446"/>
              <a:gd name="connsiteY2745" fmla="*/ 82751 h 1173214"/>
              <a:gd name="connsiteX2746" fmla="*/ 582961 w 1175446"/>
              <a:gd name="connsiteY2746" fmla="*/ 81996 h 1173214"/>
              <a:gd name="connsiteX2747" fmla="*/ 589285 w 1175446"/>
              <a:gd name="connsiteY2747" fmla="*/ 81659 h 1173214"/>
              <a:gd name="connsiteX2748" fmla="*/ 596871 w 1175446"/>
              <a:gd name="connsiteY2748" fmla="*/ 81767 h 1173214"/>
              <a:gd name="connsiteX2749" fmla="*/ 599910 w 1175446"/>
              <a:gd name="connsiteY2749" fmla="*/ 80072 h 1173214"/>
              <a:gd name="connsiteX2750" fmla="*/ 623867 w 1175446"/>
              <a:gd name="connsiteY2750" fmla="*/ 79369 h 1173214"/>
              <a:gd name="connsiteX2751" fmla="*/ 623855 w 1175446"/>
              <a:gd name="connsiteY2751" fmla="*/ 79492 h 1173214"/>
              <a:gd name="connsiteX2752" fmla="*/ 623778 w 1175446"/>
              <a:gd name="connsiteY2752" fmla="*/ 80271 h 1173214"/>
              <a:gd name="connsiteX2753" fmla="*/ 619355 w 1175446"/>
              <a:gd name="connsiteY2753" fmla="*/ 81012 h 1173214"/>
              <a:gd name="connsiteX2754" fmla="*/ 619356 w 1175446"/>
              <a:gd name="connsiteY2754" fmla="*/ 81012 h 1173214"/>
              <a:gd name="connsiteX2755" fmla="*/ 623779 w 1175446"/>
              <a:gd name="connsiteY2755" fmla="*/ 80271 h 1173214"/>
              <a:gd name="connsiteX2756" fmla="*/ 623856 w 1175446"/>
              <a:gd name="connsiteY2756" fmla="*/ 79492 h 1173214"/>
              <a:gd name="connsiteX2757" fmla="*/ 623866 w 1175446"/>
              <a:gd name="connsiteY2757" fmla="*/ 79389 h 1173214"/>
              <a:gd name="connsiteX2758" fmla="*/ 448396 w 1175446"/>
              <a:gd name="connsiteY2758" fmla="*/ 78224 h 1173214"/>
              <a:gd name="connsiteX2759" fmla="*/ 438271 w 1175446"/>
              <a:gd name="connsiteY2759" fmla="*/ 79837 h 1173214"/>
              <a:gd name="connsiteX2760" fmla="*/ 425208 w 1175446"/>
              <a:gd name="connsiteY2760" fmla="*/ 84552 h 1173214"/>
              <a:gd name="connsiteX2761" fmla="*/ 425209 w 1175446"/>
              <a:gd name="connsiteY2761" fmla="*/ 84552 h 1173214"/>
              <a:gd name="connsiteX2762" fmla="*/ 427255 w 1175446"/>
              <a:gd name="connsiteY2762" fmla="*/ 83400 h 1173214"/>
              <a:gd name="connsiteX2763" fmla="*/ 438271 w 1175446"/>
              <a:gd name="connsiteY2763" fmla="*/ 79838 h 1173214"/>
              <a:gd name="connsiteX2764" fmla="*/ 448394 w 1175446"/>
              <a:gd name="connsiteY2764" fmla="*/ 78225 h 1173214"/>
              <a:gd name="connsiteX2765" fmla="*/ 613658 w 1175446"/>
              <a:gd name="connsiteY2765" fmla="*/ 77346 h 1173214"/>
              <a:gd name="connsiteX2766" fmla="*/ 591669 w 1175446"/>
              <a:gd name="connsiteY2766" fmla="*/ 77961 h 1173214"/>
              <a:gd name="connsiteX2767" fmla="*/ 591672 w 1175446"/>
              <a:gd name="connsiteY2767" fmla="*/ 77962 h 1173214"/>
              <a:gd name="connsiteX2768" fmla="*/ 598374 w 1175446"/>
              <a:gd name="connsiteY2768" fmla="*/ 77447 h 1173214"/>
              <a:gd name="connsiteX2769" fmla="*/ 613658 w 1175446"/>
              <a:gd name="connsiteY2769" fmla="*/ 77347 h 1173214"/>
              <a:gd name="connsiteX2770" fmla="*/ 637780 w 1175446"/>
              <a:gd name="connsiteY2770" fmla="*/ 78824 h 1173214"/>
              <a:gd name="connsiteX2771" fmla="*/ 655263 w 1175446"/>
              <a:gd name="connsiteY2771" fmla="*/ 81067 h 1173214"/>
              <a:gd name="connsiteX2772" fmla="*/ 661493 w 1175446"/>
              <a:gd name="connsiteY2772" fmla="*/ 81551 h 1173214"/>
              <a:gd name="connsiteX2773" fmla="*/ 665403 w 1175446"/>
              <a:gd name="connsiteY2773" fmla="*/ 82250 h 1173214"/>
              <a:gd name="connsiteX2774" fmla="*/ 665942 w 1175446"/>
              <a:gd name="connsiteY2774" fmla="*/ 83636 h 1173214"/>
              <a:gd name="connsiteX2775" fmla="*/ 665403 w 1175446"/>
              <a:gd name="connsiteY2775" fmla="*/ 82249 h 1173214"/>
              <a:gd name="connsiteX2776" fmla="*/ 661493 w 1175446"/>
              <a:gd name="connsiteY2776" fmla="*/ 81550 h 1173214"/>
              <a:gd name="connsiteX2777" fmla="*/ 655263 w 1175446"/>
              <a:gd name="connsiteY2777" fmla="*/ 81066 h 1173214"/>
              <a:gd name="connsiteX2778" fmla="*/ 637780 w 1175446"/>
              <a:gd name="connsiteY2778" fmla="*/ 78823 h 1173214"/>
              <a:gd name="connsiteX2779" fmla="*/ 776084 w 1175446"/>
              <a:gd name="connsiteY2779" fmla="*/ 77256 h 1173214"/>
              <a:gd name="connsiteX2780" fmla="*/ 782295 w 1175446"/>
              <a:gd name="connsiteY2780" fmla="*/ 80929 h 1173214"/>
              <a:gd name="connsiteX2781" fmla="*/ 782230 w 1175446"/>
              <a:gd name="connsiteY2781" fmla="*/ 80918 h 1173214"/>
              <a:gd name="connsiteX2782" fmla="*/ 748902 w 1175446"/>
              <a:gd name="connsiteY2782" fmla="*/ 74179 h 1173214"/>
              <a:gd name="connsiteX2783" fmla="*/ 796872 w 1175446"/>
              <a:gd name="connsiteY2783" fmla="*/ 93660 h 1173214"/>
              <a:gd name="connsiteX2784" fmla="*/ 806334 w 1175446"/>
              <a:gd name="connsiteY2784" fmla="*/ 98705 h 1173214"/>
              <a:gd name="connsiteX2785" fmla="*/ 796885 w 1175446"/>
              <a:gd name="connsiteY2785" fmla="*/ 93695 h 1173214"/>
              <a:gd name="connsiteX2786" fmla="*/ 748902 w 1175446"/>
              <a:gd name="connsiteY2786" fmla="*/ 74179 h 1173214"/>
              <a:gd name="connsiteX2787" fmla="*/ 759502 w 1175446"/>
              <a:gd name="connsiteY2787" fmla="*/ 69496 h 1173214"/>
              <a:gd name="connsiteX2788" fmla="*/ 759912 w 1175446"/>
              <a:gd name="connsiteY2788" fmla="*/ 69976 h 1173214"/>
              <a:gd name="connsiteX2789" fmla="*/ 767909 w 1175446"/>
              <a:gd name="connsiteY2789" fmla="*/ 72724 h 1173214"/>
              <a:gd name="connsiteX2790" fmla="*/ 759877 w 1175446"/>
              <a:gd name="connsiteY2790" fmla="*/ 69988 h 1173214"/>
              <a:gd name="connsiteX2791" fmla="*/ 759502 w 1175446"/>
              <a:gd name="connsiteY2791" fmla="*/ 69496 h 1173214"/>
              <a:gd name="connsiteX2792" fmla="*/ 514685 w 1175446"/>
              <a:gd name="connsiteY2792" fmla="*/ 67220 h 1173214"/>
              <a:gd name="connsiteX2793" fmla="*/ 520710 w 1175446"/>
              <a:gd name="connsiteY2793" fmla="*/ 67555 h 1173214"/>
              <a:gd name="connsiteX2794" fmla="*/ 514656 w 1175446"/>
              <a:gd name="connsiteY2794" fmla="*/ 67258 h 1173214"/>
              <a:gd name="connsiteX2795" fmla="*/ 663260 w 1175446"/>
              <a:gd name="connsiteY2795" fmla="*/ 66209 h 1173214"/>
              <a:gd name="connsiteX2796" fmla="*/ 669208 w 1175446"/>
              <a:gd name="connsiteY2796" fmla="*/ 67110 h 1173214"/>
              <a:gd name="connsiteX2797" fmla="*/ 677640 w 1175446"/>
              <a:gd name="connsiteY2797" fmla="*/ 68245 h 1173214"/>
              <a:gd name="connsiteX2798" fmla="*/ 669174 w 1175446"/>
              <a:gd name="connsiteY2798" fmla="*/ 67122 h 1173214"/>
              <a:gd name="connsiteX2799" fmla="*/ 663260 w 1175446"/>
              <a:gd name="connsiteY2799" fmla="*/ 66209 h 1173214"/>
              <a:gd name="connsiteX2800" fmla="*/ 515698 w 1175446"/>
              <a:gd name="connsiteY2800" fmla="*/ 65882 h 1173214"/>
              <a:gd name="connsiteX2801" fmla="*/ 514685 w 1175446"/>
              <a:gd name="connsiteY2801" fmla="*/ 67220 h 1173214"/>
              <a:gd name="connsiteX2802" fmla="*/ 514611 w 1175446"/>
              <a:gd name="connsiteY2802" fmla="*/ 67216 h 1173214"/>
              <a:gd name="connsiteX2803" fmla="*/ 515698 w 1175446"/>
              <a:gd name="connsiteY2803" fmla="*/ 65882 h 1173214"/>
              <a:gd name="connsiteX2804" fmla="*/ 621532 w 1175446"/>
              <a:gd name="connsiteY2804" fmla="*/ 58368 h 1173214"/>
              <a:gd name="connsiteX2805" fmla="*/ 614388 w 1175446"/>
              <a:gd name="connsiteY2805" fmla="*/ 60340 h 1173214"/>
              <a:gd name="connsiteX2806" fmla="*/ 621532 w 1175446"/>
              <a:gd name="connsiteY2806" fmla="*/ 58368 h 1173214"/>
              <a:gd name="connsiteX2807" fmla="*/ 681144 w 1175446"/>
              <a:gd name="connsiteY2807" fmla="*/ 57893 h 1173214"/>
              <a:gd name="connsiteX2808" fmla="*/ 695667 w 1175446"/>
              <a:gd name="connsiteY2808" fmla="*/ 59995 h 1173214"/>
              <a:gd name="connsiteX2809" fmla="*/ 706968 w 1175446"/>
              <a:gd name="connsiteY2809" fmla="*/ 62642 h 1173214"/>
              <a:gd name="connsiteX2810" fmla="*/ 695679 w 1175446"/>
              <a:gd name="connsiteY2810" fmla="*/ 60030 h 1173214"/>
              <a:gd name="connsiteX2811" fmla="*/ 681144 w 1175446"/>
              <a:gd name="connsiteY2811" fmla="*/ 57893 h 1173214"/>
              <a:gd name="connsiteX2812" fmla="*/ 810475 w 1175446"/>
              <a:gd name="connsiteY2812" fmla="*/ 44253 h 1173214"/>
              <a:gd name="connsiteX2813" fmla="*/ 810496 w 1175446"/>
              <a:gd name="connsiteY2813" fmla="*/ 44256 h 1173214"/>
              <a:gd name="connsiteX2814" fmla="*/ 810496 w 1175446"/>
              <a:gd name="connsiteY2814" fmla="*/ 44256 h 1173214"/>
              <a:gd name="connsiteX2815" fmla="*/ 622312 w 1175446"/>
              <a:gd name="connsiteY2815" fmla="*/ 43521 h 1173214"/>
              <a:gd name="connsiteX2816" fmla="*/ 627990 w 1175446"/>
              <a:gd name="connsiteY2816" fmla="*/ 45620 h 1173214"/>
              <a:gd name="connsiteX2817" fmla="*/ 622277 w 1175446"/>
              <a:gd name="connsiteY2817" fmla="*/ 43533 h 1173214"/>
              <a:gd name="connsiteX2818" fmla="*/ 549570 w 1175446"/>
              <a:gd name="connsiteY2818" fmla="*/ 41333 h 1173214"/>
              <a:gd name="connsiteX2819" fmla="*/ 539071 w 1175446"/>
              <a:gd name="connsiteY2819" fmla="*/ 43268 h 1173214"/>
              <a:gd name="connsiteX2820" fmla="*/ 549570 w 1175446"/>
              <a:gd name="connsiteY2820" fmla="*/ 41333 h 1173214"/>
              <a:gd name="connsiteX2821" fmla="*/ 756824 w 1175446"/>
              <a:gd name="connsiteY2821" fmla="*/ 35574 h 1173214"/>
              <a:gd name="connsiteX2822" fmla="*/ 756862 w 1175446"/>
              <a:gd name="connsiteY2822" fmla="*/ 35582 h 1173214"/>
              <a:gd name="connsiteX2823" fmla="*/ 762804 w 1175446"/>
              <a:gd name="connsiteY2823" fmla="*/ 36778 h 1173214"/>
              <a:gd name="connsiteX2824" fmla="*/ 762804 w 1175446"/>
              <a:gd name="connsiteY2824" fmla="*/ 36777 h 1173214"/>
              <a:gd name="connsiteX2825" fmla="*/ 756824 w 1175446"/>
              <a:gd name="connsiteY2825" fmla="*/ 35574 h 1173214"/>
              <a:gd name="connsiteX2826" fmla="*/ 724997 w 1175446"/>
              <a:gd name="connsiteY2826" fmla="*/ 23525 h 1173214"/>
              <a:gd name="connsiteX2827" fmla="*/ 724345 w 1175446"/>
              <a:gd name="connsiteY2827" fmla="*/ 24095 h 1173214"/>
              <a:gd name="connsiteX2828" fmla="*/ 724346 w 1175446"/>
              <a:gd name="connsiteY2828" fmla="*/ 24095 h 1173214"/>
              <a:gd name="connsiteX2829" fmla="*/ 724484 w 1175446"/>
              <a:gd name="connsiteY2829" fmla="*/ 23975 h 1173214"/>
              <a:gd name="connsiteX2830" fmla="*/ 724997 w 1175446"/>
              <a:gd name="connsiteY2830" fmla="*/ 23526 h 1173214"/>
              <a:gd name="connsiteX2831" fmla="*/ 724295 w 1175446"/>
              <a:gd name="connsiteY2831" fmla="*/ 21908 h 1173214"/>
              <a:gd name="connsiteX2832" fmla="*/ 724295 w 1175446"/>
              <a:gd name="connsiteY2832" fmla="*/ 21909 h 1173214"/>
              <a:gd name="connsiteX2833" fmla="*/ 724340 w 1175446"/>
              <a:gd name="connsiteY2833" fmla="*/ 21921 h 1173214"/>
              <a:gd name="connsiteX2834" fmla="*/ 725001 w 1175446"/>
              <a:gd name="connsiteY2834" fmla="*/ 23523 h 1173214"/>
              <a:gd name="connsiteX2835" fmla="*/ 725001 w 1175446"/>
              <a:gd name="connsiteY2835" fmla="*/ 23523 h 1173214"/>
              <a:gd name="connsiteX2836" fmla="*/ 724340 w 1175446"/>
              <a:gd name="connsiteY2836" fmla="*/ 21920 h 1173214"/>
              <a:gd name="connsiteX2837" fmla="*/ 746199 w 1175446"/>
              <a:gd name="connsiteY2837" fmla="*/ 21717 h 1173214"/>
              <a:gd name="connsiteX2838" fmla="*/ 763105 w 1175446"/>
              <a:gd name="connsiteY2838" fmla="*/ 28965 h 1173214"/>
              <a:gd name="connsiteX2839" fmla="*/ 763057 w 1175446"/>
              <a:gd name="connsiteY2839" fmla="*/ 28935 h 1173214"/>
              <a:gd name="connsiteX2840" fmla="*/ 759138 w 1175446"/>
              <a:gd name="connsiteY2840" fmla="*/ 26567 h 1173214"/>
              <a:gd name="connsiteX2841" fmla="*/ 746285 w 1175446"/>
              <a:gd name="connsiteY2841" fmla="*/ 21749 h 1173214"/>
              <a:gd name="connsiteX2842" fmla="*/ 735529 w 1175446"/>
              <a:gd name="connsiteY2842" fmla="*/ 21238 h 1173214"/>
              <a:gd name="connsiteX2843" fmla="*/ 735533 w 1175446"/>
              <a:gd name="connsiteY2843" fmla="*/ 21241 h 1173214"/>
              <a:gd name="connsiteX2844" fmla="*/ 738578 w 1175446"/>
              <a:gd name="connsiteY2844" fmla="*/ 22596 h 1173214"/>
              <a:gd name="connsiteX2845" fmla="*/ 738720 w 1175446"/>
              <a:gd name="connsiteY2845" fmla="*/ 23417 h 1173214"/>
              <a:gd name="connsiteX2846" fmla="*/ 738578 w 1175446"/>
              <a:gd name="connsiteY2846" fmla="*/ 22595 h 1173214"/>
              <a:gd name="connsiteX2847" fmla="*/ 735529 w 1175446"/>
              <a:gd name="connsiteY2847" fmla="*/ 21238 h 1173214"/>
              <a:gd name="connsiteX2848" fmla="*/ 646933 w 1175446"/>
              <a:gd name="connsiteY2848" fmla="*/ 78 h 1173214"/>
              <a:gd name="connsiteX2849" fmla="*/ 668291 w 1175446"/>
              <a:gd name="connsiteY2849" fmla="*/ 1736 h 1173214"/>
              <a:gd name="connsiteX2850" fmla="*/ 674385 w 1175446"/>
              <a:gd name="connsiteY2850" fmla="*/ 2387 h 1173214"/>
              <a:gd name="connsiteX2851" fmla="*/ 680820 w 1175446"/>
              <a:gd name="connsiteY2851" fmla="*/ 3543 h 1173214"/>
              <a:gd name="connsiteX2852" fmla="*/ 695008 w 1175446"/>
              <a:gd name="connsiteY2852" fmla="*/ 6670 h 1173214"/>
              <a:gd name="connsiteX2853" fmla="*/ 719598 w 1175446"/>
              <a:gd name="connsiteY2853" fmla="*/ 12889 h 1173214"/>
              <a:gd name="connsiteX2854" fmla="*/ 732537 w 1175446"/>
              <a:gd name="connsiteY2854" fmla="*/ 16040 h 1173214"/>
              <a:gd name="connsiteX2855" fmla="*/ 751049 w 1175446"/>
              <a:gd name="connsiteY2855" fmla="*/ 21327 h 1173214"/>
              <a:gd name="connsiteX2856" fmla="*/ 768810 w 1175446"/>
              <a:gd name="connsiteY2856" fmla="*/ 26928 h 1173214"/>
              <a:gd name="connsiteX2857" fmla="*/ 782040 w 1175446"/>
              <a:gd name="connsiteY2857" fmla="*/ 30876 h 1173214"/>
              <a:gd name="connsiteX2858" fmla="*/ 787742 w 1175446"/>
              <a:gd name="connsiteY2858" fmla="*/ 31316 h 1173214"/>
              <a:gd name="connsiteX2859" fmla="*/ 808274 w 1175446"/>
              <a:gd name="connsiteY2859" fmla="*/ 38697 h 1173214"/>
              <a:gd name="connsiteX2860" fmla="*/ 830467 w 1175446"/>
              <a:gd name="connsiteY2860" fmla="*/ 49562 h 1173214"/>
              <a:gd name="connsiteX2861" fmla="*/ 844426 w 1175446"/>
              <a:gd name="connsiteY2861" fmla="*/ 56703 h 1173214"/>
              <a:gd name="connsiteX2862" fmla="*/ 854425 w 1175446"/>
              <a:gd name="connsiteY2862" fmla="*/ 62574 h 1173214"/>
              <a:gd name="connsiteX2863" fmla="*/ 842552 w 1175446"/>
              <a:gd name="connsiteY2863" fmla="*/ 56521 h 1173214"/>
              <a:gd name="connsiteX2864" fmla="*/ 830300 w 1175446"/>
              <a:gd name="connsiteY2864" fmla="*/ 50723 h 1173214"/>
              <a:gd name="connsiteX2865" fmla="*/ 829332 w 1175446"/>
              <a:gd name="connsiteY2865" fmla="*/ 51626 h 1173214"/>
              <a:gd name="connsiteX2866" fmla="*/ 817554 w 1175446"/>
              <a:gd name="connsiteY2866" fmla="*/ 46702 h 1173214"/>
              <a:gd name="connsiteX2867" fmla="*/ 814470 w 1175446"/>
              <a:gd name="connsiteY2867" fmla="*/ 45509 h 1173214"/>
              <a:gd name="connsiteX2868" fmla="*/ 811720 w 1175446"/>
              <a:gd name="connsiteY2868" fmla="*/ 44438 h 1173214"/>
              <a:gd name="connsiteX2869" fmla="*/ 810470 w 1175446"/>
              <a:gd name="connsiteY2869" fmla="*/ 44239 h 1173214"/>
              <a:gd name="connsiteX2870" fmla="*/ 810472 w 1175446"/>
              <a:gd name="connsiteY2870" fmla="*/ 44240 h 1173214"/>
              <a:gd name="connsiteX2871" fmla="*/ 811721 w 1175446"/>
              <a:gd name="connsiteY2871" fmla="*/ 44439 h 1173214"/>
              <a:gd name="connsiteX2872" fmla="*/ 814260 w 1175446"/>
              <a:gd name="connsiteY2872" fmla="*/ 45428 h 1173214"/>
              <a:gd name="connsiteX2873" fmla="*/ 814470 w 1175446"/>
              <a:gd name="connsiteY2873" fmla="*/ 45509 h 1173214"/>
              <a:gd name="connsiteX2874" fmla="*/ 817558 w 1175446"/>
              <a:gd name="connsiteY2874" fmla="*/ 46711 h 1173214"/>
              <a:gd name="connsiteX2875" fmla="*/ 829344 w 1175446"/>
              <a:gd name="connsiteY2875" fmla="*/ 51660 h 1173214"/>
              <a:gd name="connsiteX2876" fmla="*/ 822714 w 1175446"/>
              <a:gd name="connsiteY2876" fmla="*/ 51048 h 1173214"/>
              <a:gd name="connsiteX2877" fmla="*/ 820771 w 1175446"/>
              <a:gd name="connsiteY2877" fmla="*/ 55213 h 1173214"/>
              <a:gd name="connsiteX2878" fmla="*/ 827487 w 1175446"/>
              <a:gd name="connsiteY2878" fmla="*/ 58977 h 1173214"/>
              <a:gd name="connsiteX2879" fmla="*/ 838189 w 1175446"/>
              <a:gd name="connsiteY2879" fmla="*/ 64514 h 1173214"/>
              <a:gd name="connsiteX2880" fmla="*/ 851586 w 1175446"/>
              <a:gd name="connsiteY2880" fmla="*/ 69463 h 1173214"/>
              <a:gd name="connsiteX2881" fmla="*/ 865976 w 1175446"/>
              <a:gd name="connsiteY2881" fmla="*/ 71416 h 1173214"/>
              <a:gd name="connsiteX2882" fmla="*/ 877949 w 1175446"/>
              <a:gd name="connsiteY2882" fmla="*/ 88005 h 1173214"/>
              <a:gd name="connsiteX2883" fmla="*/ 867405 w 1175446"/>
              <a:gd name="connsiteY2883" fmla="*/ 83983 h 1173214"/>
              <a:gd name="connsiteX2884" fmla="*/ 857937 w 1175446"/>
              <a:gd name="connsiteY2884" fmla="*/ 79569 h 1173214"/>
              <a:gd name="connsiteX2885" fmla="*/ 852679 w 1175446"/>
              <a:gd name="connsiteY2885" fmla="*/ 77003 h 1173214"/>
              <a:gd name="connsiteX2886" fmla="*/ 846967 w 1175446"/>
              <a:gd name="connsiteY2886" fmla="*/ 74484 h 1173214"/>
              <a:gd name="connsiteX2887" fmla="*/ 835183 w 1175446"/>
              <a:gd name="connsiteY2887" fmla="*/ 69106 h 1173214"/>
              <a:gd name="connsiteX2888" fmla="*/ 823553 w 1175446"/>
              <a:gd name="connsiteY2888" fmla="*/ 63828 h 1173214"/>
              <a:gd name="connsiteX2889" fmla="*/ 804270 w 1175446"/>
              <a:gd name="connsiteY2889" fmla="*/ 55127 h 1173214"/>
              <a:gd name="connsiteX2890" fmla="*/ 777928 w 1175446"/>
              <a:gd name="connsiteY2890" fmla="*/ 44202 h 1173214"/>
              <a:gd name="connsiteX2891" fmla="*/ 756102 w 1175446"/>
              <a:gd name="connsiteY2891" fmla="*/ 38234 h 1173214"/>
              <a:gd name="connsiteX2892" fmla="*/ 751624 w 1175446"/>
              <a:gd name="connsiteY2892" fmla="*/ 37270 h 1173214"/>
              <a:gd name="connsiteX2893" fmla="*/ 746975 w 1175446"/>
              <a:gd name="connsiteY2893" fmla="*/ 36486 h 1173214"/>
              <a:gd name="connsiteX2894" fmla="*/ 738657 w 1175446"/>
              <a:gd name="connsiteY2894" fmla="*/ 35230 h 1173214"/>
              <a:gd name="connsiteX2895" fmla="*/ 734340 w 1175446"/>
              <a:gd name="connsiteY2895" fmla="*/ 36330 h 1173214"/>
              <a:gd name="connsiteX2896" fmla="*/ 733722 w 1175446"/>
              <a:gd name="connsiteY2896" fmla="*/ 39816 h 1173214"/>
              <a:gd name="connsiteX2897" fmla="*/ 718638 w 1175446"/>
              <a:gd name="connsiteY2897" fmla="*/ 35620 h 1173214"/>
              <a:gd name="connsiteX2898" fmla="*/ 721134 w 1175446"/>
              <a:gd name="connsiteY2898" fmla="*/ 36656 h 1173214"/>
              <a:gd name="connsiteX2899" fmla="*/ 733448 w 1175446"/>
              <a:gd name="connsiteY2899" fmla="*/ 40034 h 1173214"/>
              <a:gd name="connsiteX2900" fmla="*/ 733372 w 1175446"/>
              <a:gd name="connsiteY2900" fmla="*/ 39826 h 1173214"/>
              <a:gd name="connsiteX2901" fmla="*/ 869880 w 1175446"/>
              <a:gd name="connsiteY2901" fmla="*/ 100177 h 1173214"/>
              <a:gd name="connsiteX2902" fmla="*/ 853289 w 1175446"/>
              <a:gd name="connsiteY2902" fmla="*/ 92932 h 1173214"/>
              <a:gd name="connsiteX2903" fmla="*/ 845860 w 1175446"/>
              <a:gd name="connsiteY2903" fmla="*/ 89152 h 1173214"/>
              <a:gd name="connsiteX2904" fmla="*/ 840564 w 1175446"/>
              <a:gd name="connsiteY2904" fmla="*/ 86914 h 1173214"/>
              <a:gd name="connsiteX2905" fmla="*/ 835272 w 1175446"/>
              <a:gd name="connsiteY2905" fmla="*/ 85225 h 1173214"/>
              <a:gd name="connsiteX2906" fmla="*/ 834893 w 1175446"/>
              <a:gd name="connsiteY2906" fmla="*/ 87209 h 1173214"/>
              <a:gd name="connsiteX2907" fmla="*/ 834790 w 1175446"/>
              <a:gd name="connsiteY2907" fmla="*/ 88112 h 1173214"/>
              <a:gd name="connsiteX2908" fmla="*/ 828947 w 1175446"/>
              <a:gd name="connsiteY2908" fmla="*/ 93657 h 1173214"/>
              <a:gd name="connsiteX2909" fmla="*/ 817282 w 1175446"/>
              <a:gd name="connsiteY2909" fmla="*/ 87960 h 1173214"/>
              <a:gd name="connsiteX2910" fmla="*/ 804971 w 1175446"/>
              <a:gd name="connsiteY2910" fmla="*/ 82538 h 1173214"/>
              <a:gd name="connsiteX2911" fmla="*/ 793363 w 1175446"/>
              <a:gd name="connsiteY2911" fmla="*/ 77646 h 1173214"/>
              <a:gd name="connsiteX2912" fmla="*/ 783489 w 1175446"/>
              <a:gd name="connsiteY2912" fmla="*/ 74599 h 1173214"/>
              <a:gd name="connsiteX2913" fmla="*/ 771398 w 1175446"/>
              <a:gd name="connsiteY2913" fmla="*/ 70000 h 1173214"/>
              <a:gd name="connsiteX2914" fmla="*/ 759191 w 1175446"/>
              <a:gd name="connsiteY2914" fmla="*/ 65836 h 1173214"/>
              <a:gd name="connsiteX2915" fmla="*/ 758649 w 1175446"/>
              <a:gd name="connsiteY2915" fmla="*/ 69531 h 1173214"/>
              <a:gd name="connsiteX2916" fmla="*/ 740437 w 1175446"/>
              <a:gd name="connsiteY2916" fmla="*/ 63663 h 1173214"/>
              <a:gd name="connsiteX2917" fmla="*/ 727642 w 1175446"/>
              <a:gd name="connsiteY2917" fmla="*/ 59919 h 1173214"/>
              <a:gd name="connsiteX2918" fmla="*/ 722839 w 1175446"/>
              <a:gd name="connsiteY2918" fmla="*/ 58514 h 1173214"/>
              <a:gd name="connsiteX2919" fmla="*/ 722205 w 1175446"/>
              <a:gd name="connsiteY2919" fmla="*/ 57527 h 1173214"/>
              <a:gd name="connsiteX2920" fmla="*/ 730091 w 1175446"/>
              <a:gd name="connsiteY2920" fmla="*/ 55757 h 1173214"/>
              <a:gd name="connsiteX2921" fmla="*/ 719803 w 1175446"/>
              <a:gd name="connsiteY2921" fmla="*/ 52114 h 1173214"/>
              <a:gd name="connsiteX2922" fmla="*/ 709691 w 1175446"/>
              <a:gd name="connsiteY2922" fmla="*/ 48956 h 1173214"/>
              <a:gd name="connsiteX2923" fmla="*/ 691116 w 1175446"/>
              <a:gd name="connsiteY2923" fmla="*/ 43927 h 1173214"/>
              <a:gd name="connsiteX2924" fmla="*/ 672374 w 1175446"/>
              <a:gd name="connsiteY2924" fmla="*/ 39627 h 1173214"/>
              <a:gd name="connsiteX2925" fmla="*/ 660991 w 1175446"/>
              <a:gd name="connsiteY2925" fmla="*/ 37836 h 1173214"/>
              <a:gd name="connsiteX2926" fmla="*/ 654553 w 1175446"/>
              <a:gd name="connsiteY2926" fmla="*/ 36564 h 1173214"/>
              <a:gd name="connsiteX2927" fmla="*/ 639752 w 1175446"/>
              <a:gd name="connsiteY2927" fmla="*/ 34562 h 1173214"/>
              <a:gd name="connsiteX2928" fmla="*/ 615138 w 1175446"/>
              <a:gd name="connsiteY2928" fmla="*/ 31732 h 1173214"/>
              <a:gd name="connsiteX2929" fmla="*/ 600937 w 1175446"/>
              <a:gd name="connsiteY2929" fmla="*/ 31163 h 1173214"/>
              <a:gd name="connsiteX2930" fmla="*/ 582695 w 1175446"/>
              <a:gd name="connsiteY2930" fmla="*/ 33205 h 1173214"/>
              <a:gd name="connsiteX2931" fmla="*/ 583617 w 1175446"/>
              <a:gd name="connsiteY2931" fmla="*/ 35738 h 1173214"/>
              <a:gd name="connsiteX2932" fmla="*/ 560470 w 1175446"/>
              <a:gd name="connsiteY2932" fmla="*/ 37482 h 1173214"/>
              <a:gd name="connsiteX2933" fmla="*/ 531581 w 1175446"/>
              <a:gd name="connsiteY2933" fmla="*/ 39862 h 1173214"/>
              <a:gd name="connsiteX2934" fmla="*/ 518829 w 1175446"/>
              <a:gd name="connsiteY2934" fmla="*/ 41438 h 1173214"/>
              <a:gd name="connsiteX2935" fmla="*/ 513604 w 1175446"/>
              <a:gd name="connsiteY2935" fmla="*/ 42632 h 1173214"/>
              <a:gd name="connsiteX2936" fmla="*/ 506561 w 1175446"/>
              <a:gd name="connsiteY2936" fmla="*/ 43584 h 1173214"/>
              <a:gd name="connsiteX2937" fmla="*/ 500026 w 1175446"/>
              <a:gd name="connsiteY2937" fmla="*/ 45177 h 1173214"/>
              <a:gd name="connsiteX2938" fmla="*/ 494492 w 1175446"/>
              <a:gd name="connsiteY2938" fmla="*/ 49628 h 1173214"/>
              <a:gd name="connsiteX2939" fmla="*/ 494804 w 1175446"/>
              <a:gd name="connsiteY2939" fmla="*/ 49514 h 1173214"/>
              <a:gd name="connsiteX2940" fmla="*/ 507654 w 1175446"/>
              <a:gd name="connsiteY2940" fmla="*/ 48532 h 1173214"/>
              <a:gd name="connsiteX2941" fmla="*/ 525969 w 1175446"/>
              <a:gd name="connsiteY2941" fmla="*/ 47013 h 1173214"/>
              <a:gd name="connsiteX2942" fmla="*/ 526210 w 1175446"/>
              <a:gd name="connsiteY2942" fmla="*/ 47034 h 1173214"/>
              <a:gd name="connsiteX2943" fmla="*/ 527714 w 1175446"/>
              <a:gd name="connsiteY2943" fmla="*/ 47164 h 1173214"/>
              <a:gd name="connsiteX2944" fmla="*/ 534315 w 1175446"/>
              <a:gd name="connsiteY2944" fmla="*/ 47591 h 1173214"/>
              <a:gd name="connsiteX2945" fmla="*/ 556923 w 1175446"/>
              <a:gd name="connsiteY2945" fmla="*/ 47930 h 1173214"/>
              <a:gd name="connsiteX2946" fmla="*/ 560887 w 1175446"/>
              <a:gd name="connsiteY2946" fmla="*/ 48884 h 1173214"/>
              <a:gd name="connsiteX2947" fmla="*/ 563390 w 1175446"/>
              <a:gd name="connsiteY2947" fmla="*/ 54143 h 1173214"/>
              <a:gd name="connsiteX2948" fmla="*/ 557953 w 1175446"/>
              <a:gd name="connsiteY2948" fmla="*/ 55296 h 1173214"/>
              <a:gd name="connsiteX2949" fmla="*/ 472949 w 1175446"/>
              <a:gd name="connsiteY2949" fmla="*/ 70623 h 1173214"/>
              <a:gd name="connsiteX2950" fmla="*/ 480687 w 1175446"/>
              <a:gd name="connsiteY2950" fmla="*/ 69586 h 1173214"/>
              <a:gd name="connsiteX2951" fmla="*/ 464339 w 1175446"/>
              <a:gd name="connsiteY2951" fmla="*/ 75536 h 1173214"/>
              <a:gd name="connsiteX2952" fmla="*/ 457243 w 1175446"/>
              <a:gd name="connsiteY2952" fmla="*/ 80123 h 1173214"/>
              <a:gd name="connsiteX2953" fmla="*/ 444220 w 1175446"/>
              <a:gd name="connsiteY2953" fmla="*/ 82898 h 1173214"/>
              <a:gd name="connsiteX2954" fmla="*/ 436571 w 1175446"/>
              <a:gd name="connsiteY2954" fmla="*/ 84778 h 1173214"/>
              <a:gd name="connsiteX2955" fmla="*/ 427607 w 1175446"/>
              <a:gd name="connsiteY2955" fmla="*/ 87687 h 1173214"/>
              <a:gd name="connsiteX2956" fmla="*/ 435159 w 1175446"/>
              <a:gd name="connsiteY2956" fmla="*/ 89969 h 1173214"/>
              <a:gd name="connsiteX2957" fmla="*/ 454634 w 1175446"/>
              <a:gd name="connsiteY2957" fmla="*/ 84295 h 1173214"/>
              <a:gd name="connsiteX2958" fmla="*/ 463649 w 1175446"/>
              <a:gd name="connsiteY2958" fmla="*/ 81957 h 1173214"/>
              <a:gd name="connsiteX2959" fmla="*/ 470219 w 1175446"/>
              <a:gd name="connsiteY2959" fmla="*/ 81216 h 1173214"/>
              <a:gd name="connsiteX2960" fmla="*/ 486763 w 1175446"/>
              <a:gd name="connsiteY2960" fmla="*/ 76885 h 1173214"/>
              <a:gd name="connsiteX2961" fmla="*/ 503841 w 1175446"/>
              <a:gd name="connsiteY2961" fmla="*/ 73263 h 1173214"/>
              <a:gd name="connsiteX2962" fmla="*/ 512206 w 1175446"/>
              <a:gd name="connsiteY2962" fmla="*/ 71515 h 1173214"/>
              <a:gd name="connsiteX2963" fmla="*/ 520417 w 1175446"/>
              <a:gd name="connsiteY2963" fmla="*/ 70098 h 1173214"/>
              <a:gd name="connsiteX2964" fmla="*/ 535639 w 1175446"/>
              <a:gd name="connsiteY2964" fmla="*/ 67427 h 1173214"/>
              <a:gd name="connsiteX2965" fmla="*/ 548157 w 1175446"/>
              <a:gd name="connsiteY2965" fmla="*/ 66289 h 1173214"/>
              <a:gd name="connsiteX2966" fmla="*/ 559669 w 1175446"/>
              <a:gd name="connsiteY2966" fmla="*/ 65518 h 1173214"/>
              <a:gd name="connsiteX2967" fmla="*/ 574122 w 1175446"/>
              <a:gd name="connsiteY2967" fmla="*/ 65484 h 1173214"/>
              <a:gd name="connsiteX2968" fmla="*/ 584889 w 1175446"/>
              <a:gd name="connsiteY2968" fmla="*/ 64395 h 1173214"/>
              <a:gd name="connsiteX2969" fmla="*/ 585520 w 1175446"/>
              <a:gd name="connsiteY2969" fmla="*/ 63969 h 1173214"/>
              <a:gd name="connsiteX2970" fmla="*/ 595454 w 1175446"/>
              <a:gd name="connsiteY2970" fmla="*/ 64047 h 1173214"/>
              <a:gd name="connsiteX2971" fmla="*/ 605157 w 1175446"/>
              <a:gd name="connsiteY2971" fmla="*/ 64249 h 1173214"/>
              <a:gd name="connsiteX2972" fmla="*/ 614602 w 1175446"/>
              <a:gd name="connsiteY2972" fmla="*/ 64388 h 1173214"/>
              <a:gd name="connsiteX2973" fmla="*/ 624057 w 1175446"/>
              <a:gd name="connsiteY2973" fmla="*/ 65309 h 1173214"/>
              <a:gd name="connsiteX2974" fmla="*/ 641975 w 1175446"/>
              <a:gd name="connsiteY2974" fmla="*/ 66371 h 1173214"/>
              <a:gd name="connsiteX2975" fmla="*/ 659287 w 1175446"/>
              <a:gd name="connsiteY2975" fmla="*/ 67930 h 1173214"/>
              <a:gd name="connsiteX2976" fmla="*/ 676218 w 1175446"/>
              <a:gd name="connsiteY2976" fmla="*/ 70060 h 1173214"/>
              <a:gd name="connsiteX2977" fmla="*/ 692842 w 1175446"/>
              <a:gd name="connsiteY2977" fmla="*/ 72537 h 1173214"/>
              <a:gd name="connsiteX2978" fmla="*/ 726192 w 1175446"/>
              <a:gd name="connsiteY2978" fmla="*/ 79498 h 1173214"/>
              <a:gd name="connsiteX2979" fmla="*/ 734154 w 1175446"/>
              <a:gd name="connsiteY2979" fmla="*/ 81394 h 1173214"/>
              <a:gd name="connsiteX2980" fmla="*/ 742076 w 1175446"/>
              <a:gd name="connsiteY2980" fmla="*/ 83502 h 1173214"/>
              <a:gd name="connsiteX2981" fmla="*/ 758988 w 1175446"/>
              <a:gd name="connsiteY2981" fmla="*/ 88821 h 1173214"/>
              <a:gd name="connsiteX2982" fmla="*/ 827277 w 1175446"/>
              <a:gd name="connsiteY2982" fmla="*/ 118984 h 1173214"/>
              <a:gd name="connsiteX2983" fmla="*/ 843914 w 1175446"/>
              <a:gd name="connsiteY2983" fmla="*/ 125386 h 1173214"/>
              <a:gd name="connsiteX2984" fmla="*/ 844899 w 1175446"/>
              <a:gd name="connsiteY2984" fmla="*/ 125499 h 1173214"/>
              <a:gd name="connsiteX2985" fmla="*/ 854888 w 1175446"/>
              <a:gd name="connsiteY2985" fmla="*/ 130588 h 1173214"/>
              <a:gd name="connsiteX2986" fmla="*/ 865360 w 1175446"/>
              <a:gd name="connsiteY2986" fmla="*/ 137112 h 1173214"/>
              <a:gd name="connsiteX2987" fmla="*/ 870438 w 1175446"/>
              <a:gd name="connsiteY2987" fmla="*/ 141237 h 1173214"/>
              <a:gd name="connsiteX2988" fmla="*/ 870489 w 1175446"/>
              <a:gd name="connsiteY2988" fmla="*/ 142241 h 1173214"/>
              <a:gd name="connsiteX2989" fmla="*/ 867324 w 1175446"/>
              <a:gd name="connsiteY2989" fmla="*/ 140996 h 1173214"/>
              <a:gd name="connsiteX2990" fmla="*/ 873832 w 1175446"/>
              <a:gd name="connsiteY2990" fmla="*/ 145268 h 1173214"/>
              <a:gd name="connsiteX2991" fmla="*/ 879749 w 1175446"/>
              <a:gd name="connsiteY2991" fmla="*/ 148891 h 1173214"/>
              <a:gd name="connsiteX2992" fmla="*/ 900491 w 1175446"/>
              <a:gd name="connsiteY2992" fmla="*/ 162681 h 1173214"/>
              <a:gd name="connsiteX2993" fmla="*/ 911206 w 1175446"/>
              <a:gd name="connsiteY2993" fmla="*/ 168684 h 1173214"/>
              <a:gd name="connsiteX2994" fmla="*/ 920671 w 1175446"/>
              <a:gd name="connsiteY2994" fmla="*/ 175142 h 1173214"/>
              <a:gd name="connsiteX2995" fmla="*/ 921239 w 1175446"/>
              <a:gd name="connsiteY2995" fmla="*/ 174110 h 1173214"/>
              <a:gd name="connsiteX2996" fmla="*/ 908087 w 1175446"/>
              <a:gd name="connsiteY2996" fmla="*/ 163571 h 1173214"/>
              <a:gd name="connsiteX2997" fmla="*/ 903122 w 1175446"/>
              <a:gd name="connsiteY2997" fmla="*/ 158461 h 1173214"/>
              <a:gd name="connsiteX2998" fmla="*/ 893703 w 1175446"/>
              <a:gd name="connsiteY2998" fmla="*/ 149432 h 1173214"/>
              <a:gd name="connsiteX2999" fmla="*/ 898948 w 1175446"/>
              <a:gd name="connsiteY2999" fmla="*/ 150235 h 1173214"/>
              <a:gd name="connsiteX3000" fmla="*/ 902527 w 1175446"/>
              <a:gd name="connsiteY3000" fmla="*/ 149914 h 1173214"/>
              <a:gd name="connsiteX3001" fmla="*/ 902325 w 1175446"/>
              <a:gd name="connsiteY3001" fmla="*/ 149359 h 1173214"/>
              <a:gd name="connsiteX3002" fmla="*/ 907409 w 1175446"/>
              <a:gd name="connsiteY3002" fmla="*/ 153718 h 1173214"/>
              <a:gd name="connsiteX3003" fmla="*/ 911273 w 1175446"/>
              <a:gd name="connsiteY3003" fmla="*/ 156556 h 1173214"/>
              <a:gd name="connsiteX3004" fmla="*/ 917474 w 1175446"/>
              <a:gd name="connsiteY3004" fmla="*/ 160312 h 1173214"/>
              <a:gd name="connsiteX3005" fmla="*/ 917711 w 1175446"/>
              <a:gd name="connsiteY3005" fmla="*/ 159989 h 1173214"/>
              <a:gd name="connsiteX3006" fmla="*/ 923102 w 1175446"/>
              <a:gd name="connsiteY3006" fmla="*/ 164001 h 1173214"/>
              <a:gd name="connsiteX3007" fmla="*/ 927694 w 1175446"/>
              <a:gd name="connsiteY3007" fmla="*/ 167870 h 1173214"/>
              <a:gd name="connsiteX3008" fmla="*/ 937106 w 1175446"/>
              <a:gd name="connsiteY3008" fmla="*/ 175802 h 1173214"/>
              <a:gd name="connsiteX3009" fmla="*/ 941477 w 1175446"/>
              <a:gd name="connsiteY3009" fmla="*/ 180577 h 1173214"/>
              <a:gd name="connsiteX3010" fmla="*/ 945704 w 1175446"/>
              <a:gd name="connsiteY3010" fmla="*/ 185602 h 1173214"/>
              <a:gd name="connsiteX3011" fmla="*/ 954520 w 1175446"/>
              <a:gd name="connsiteY3011" fmla="*/ 194379 h 1173214"/>
              <a:gd name="connsiteX3012" fmla="*/ 966253 w 1175446"/>
              <a:gd name="connsiteY3012" fmla="*/ 209444 h 1173214"/>
              <a:gd name="connsiteX3013" fmla="*/ 975993 w 1175446"/>
              <a:gd name="connsiteY3013" fmla="*/ 219142 h 1173214"/>
              <a:gd name="connsiteX3014" fmla="*/ 979680 w 1175446"/>
              <a:gd name="connsiteY3014" fmla="*/ 222791 h 1173214"/>
              <a:gd name="connsiteX3015" fmla="*/ 972246 w 1175446"/>
              <a:gd name="connsiteY3015" fmla="*/ 211978 h 1173214"/>
              <a:gd name="connsiteX3016" fmla="*/ 974287 w 1175446"/>
              <a:gd name="connsiteY3016" fmla="*/ 212197 h 1173214"/>
              <a:gd name="connsiteX3017" fmla="*/ 977656 w 1175446"/>
              <a:gd name="connsiteY3017" fmla="*/ 215109 h 1173214"/>
              <a:gd name="connsiteX3018" fmla="*/ 977791 w 1175446"/>
              <a:gd name="connsiteY3018" fmla="*/ 215226 h 1173214"/>
              <a:gd name="connsiteX3019" fmla="*/ 989236 w 1175446"/>
              <a:gd name="connsiteY3019" fmla="*/ 229609 h 1173214"/>
              <a:gd name="connsiteX3020" fmla="*/ 1000338 w 1175446"/>
              <a:gd name="connsiteY3020" fmla="*/ 244325 h 1173214"/>
              <a:gd name="connsiteX3021" fmla="*/ 1000401 w 1175446"/>
              <a:gd name="connsiteY3021" fmla="*/ 244408 h 1173214"/>
              <a:gd name="connsiteX3022" fmla="*/ 1010209 w 1175446"/>
              <a:gd name="connsiteY3022" fmla="*/ 257423 h 1173214"/>
              <a:gd name="connsiteX3023" fmla="*/ 1020105 w 1175446"/>
              <a:gd name="connsiteY3023" fmla="*/ 270248 h 1173214"/>
              <a:gd name="connsiteX3024" fmla="*/ 1021149 w 1175446"/>
              <a:gd name="connsiteY3024" fmla="*/ 269554 h 1173214"/>
              <a:gd name="connsiteX3025" fmla="*/ 1023900 w 1175446"/>
              <a:gd name="connsiteY3025" fmla="*/ 267609 h 1173214"/>
              <a:gd name="connsiteX3026" fmla="*/ 1015122 w 1175446"/>
              <a:gd name="connsiteY3026" fmla="*/ 257207 h 1173214"/>
              <a:gd name="connsiteX3027" fmla="*/ 1006786 w 1175446"/>
              <a:gd name="connsiteY3027" fmla="*/ 248451 h 1173214"/>
              <a:gd name="connsiteX3028" fmla="*/ 1001079 w 1175446"/>
              <a:gd name="connsiteY3028" fmla="*/ 240547 h 1173214"/>
              <a:gd name="connsiteX3029" fmla="*/ 995019 w 1175446"/>
              <a:gd name="connsiteY3029" fmla="*/ 232535 h 1173214"/>
              <a:gd name="connsiteX3030" fmla="*/ 979037 w 1175446"/>
              <a:gd name="connsiteY3030" fmla="*/ 214222 h 1173214"/>
              <a:gd name="connsiteX3031" fmla="*/ 966197 w 1175446"/>
              <a:gd name="connsiteY3031" fmla="*/ 200543 h 1173214"/>
              <a:gd name="connsiteX3032" fmla="*/ 963287 w 1175446"/>
              <a:gd name="connsiteY3032" fmla="*/ 197083 h 1173214"/>
              <a:gd name="connsiteX3033" fmla="*/ 958533 w 1175446"/>
              <a:gd name="connsiteY3033" fmla="*/ 192447 h 1173214"/>
              <a:gd name="connsiteX3034" fmla="*/ 947747 w 1175446"/>
              <a:gd name="connsiteY3034" fmla="*/ 179553 h 1173214"/>
              <a:gd name="connsiteX3035" fmla="*/ 947099 w 1175446"/>
              <a:gd name="connsiteY3035" fmla="*/ 178820 h 1173214"/>
              <a:gd name="connsiteX3036" fmla="*/ 934389 w 1175446"/>
              <a:gd name="connsiteY3036" fmla="*/ 164451 h 1173214"/>
              <a:gd name="connsiteX3037" fmla="*/ 927736 w 1175446"/>
              <a:gd name="connsiteY3037" fmla="*/ 156970 h 1173214"/>
              <a:gd name="connsiteX3038" fmla="*/ 920991 w 1175446"/>
              <a:gd name="connsiteY3038" fmla="*/ 149993 h 1173214"/>
              <a:gd name="connsiteX3039" fmla="*/ 921167 w 1175446"/>
              <a:gd name="connsiteY3039" fmla="*/ 148749 h 1173214"/>
              <a:gd name="connsiteX3040" fmla="*/ 926432 w 1175446"/>
              <a:gd name="connsiteY3040" fmla="*/ 152414 h 1173214"/>
              <a:gd name="connsiteX3041" fmla="*/ 930216 w 1175446"/>
              <a:gd name="connsiteY3041" fmla="*/ 155359 h 1173214"/>
              <a:gd name="connsiteX3042" fmla="*/ 934678 w 1175446"/>
              <a:gd name="connsiteY3042" fmla="*/ 159198 h 1173214"/>
              <a:gd name="connsiteX3043" fmla="*/ 944072 w 1175446"/>
              <a:gd name="connsiteY3043" fmla="*/ 168158 h 1173214"/>
              <a:gd name="connsiteX3044" fmla="*/ 949128 w 1175446"/>
              <a:gd name="connsiteY3044" fmla="*/ 172330 h 1173214"/>
              <a:gd name="connsiteX3045" fmla="*/ 954494 w 1175446"/>
              <a:gd name="connsiteY3045" fmla="*/ 176272 h 1173214"/>
              <a:gd name="connsiteX3046" fmla="*/ 969145 w 1175446"/>
              <a:gd name="connsiteY3046" fmla="*/ 188663 h 1173214"/>
              <a:gd name="connsiteX3047" fmla="*/ 979583 w 1175446"/>
              <a:gd name="connsiteY3047" fmla="*/ 200819 h 1173214"/>
              <a:gd name="connsiteX3048" fmla="*/ 993453 w 1175446"/>
              <a:gd name="connsiteY3048" fmla="*/ 216678 h 1173214"/>
              <a:gd name="connsiteX3049" fmla="*/ 1002462 w 1175446"/>
              <a:gd name="connsiteY3049" fmla="*/ 229118 h 1173214"/>
              <a:gd name="connsiteX3050" fmla="*/ 1017784 w 1175446"/>
              <a:gd name="connsiteY3050" fmla="*/ 248968 h 1173214"/>
              <a:gd name="connsiteX3051" fmla="*/ 1030849 w 1175446"/>
              <a:gd name="connsiteY3051" fmla="*/ 267045 h 1173214"/>
              <a:gd name="connsiteX3052" fmla="*/ 1043441 w 1175446"/>
              <a:gd name="connsiteY3052" fmla="*/ 285333 h 1173214"/>
              <a:gd name="connsiteX3053" fmla="*/ 1049966 w 1175446"/>
              <a:gd name="connsiteY3053" fmla="*/ 296242 h 1173214"/>
              <a:gd name="connsiteX3054" fmla="*/ 1055987 w 1175446"/>
              <a:gd name="connsiteY3054" fmla="*/ 307490 h 1173214"/>
              <a:gd name="connsiteX3055" fmla="*/ 1056968 w 1175446"/>
              <a:gd name="connsiteY3055" fmla="*/ 306622 h 1173214"/>
              <a:gd name="connsiteX3056" fmla="*/ 1051105 w 1175446"/>
              <a:gd name="connsiteY3056" fmla="*/ 294727 h 1173214"/>
              <a:gd name="connsiteX3057" fmla="*/ 1047351 w 1175446"/>
              <a:gd name="connsiteY3057" fmla="*/ 286897 h 1173214"/>
              <a:gd name="connsiteX3058" fmla="*/ 1042903 w 1175446"/>
              <a:gd name="connsiteY3058" fmla="*/ 277591 h 1173214"/>
              <a:gd name="connsiteX3059" fmla="*/ 1037710 w 1175446"/>
              <a:gd name="connsiteY3059" fmla="*/ 269696 h 1173214"/>
              <a:gd name="connsiteX3060" fmla="*/ 1042890 w 1175446"/>
              <a:gd name="connsiteY3060" fmla="*/ 277556 h 1173214"/>
              <a:gd name="connsiteX3061" fmla="*/ 1054017 w 1175446"/>
              <a:gd name="connsiteY3061" fmla="*/ 293981 h 1173214"/>
              <a:gd name="connsiteX3062" fmla="*/ 1057171 w 1175446"/>
              <a:gd name="connsiteY3062" fmla="*/ 299514 h 1173214"/>
              <a:gd name="connsiteX3063" fmla="*/ 1072255 w 1175446"/>
              <a:gd name="connsiteY3063" fmla="*/ 328213 h 1173214"/>
              <a:gd name="connsiteX3064" fmla="*/ 1078478 w 1175446"/>
              <a:gd name="connsiteY3064" fmla="*/ 343475 h 1173214"/>
              <a:gd name="connsiteX3065" fmla="*/ 1088951 w 1175446"/>
              <a:gd name="connsiteY3065" fmla="*/ 367173 h 1173214"/>
              <a:gd name="connsiteX3066" fmla="*/ 1103039 w 1175446"/>
              <a:gd name="connsiteY3066" fmla="*/ 399183 h 1173214"/>
              <a:gd name="connsiteX3067" fmla="*/ 1119183 w 1175446"/>
              <a:gd name="connsiteY3067" fmla="*/ 457795 h 1173214"/>
              <a:gd name="connsiteX3068" fmla="*/ 1129789 w 1175446"/>
              <a:gd name="connsiteY3068" fmla="*/ 542553 h 1173214"/>
              <a:gd name="connsiteX3069" fmla="*/ 1128216 w 1175446"/>
              <a:gd name="connsiteY3069" fmla="*/ 576137 h 1173214"/>
              <a:gd name="connsiteX3070" fmla="*/ 1127713 w 1175446"/>
              <a:gd name="connsiteY3070" fmla="*/ 585555 h 1173214"/>
              <a:gd name="connsiteX3071" fmla="*/ 1126742 w 1175446"/>
              <a:gd name="connsiteY3071" fmla="*/ 589367 h 1173214"/>
              <a:gd name="connsiteX3072" fmla="*/ 1125143 w 1175446"/>
              <a:gd name="connsiteY3072" fmla="*/ 607437 h 1173214"/>
              <a:gd name="connsiteX3073" fmla="*/ 1123874 w 1175446"/>
              <a:gd name="connsiteY3073" fmla="*/ 607623 h 1173214"/>
              <a:gd name="connsiteX3074" fmla="*/ 1123035 w 1175446"/>
              <a:gd name="connsiteY3074" fmla="*/ 593113 h 1173214"/>
              <a:gd name="connsiteX3075" fmla="*/ 1122588 w 1175446"/>
              <a:gd name="connsiteY3075" fmla="*/ 570286 h 1173214"/>
              <a:gd name="connsiteX3076" fmla="*/ 1120817 w 1175446"/>
              <a:gd name="connsiteY3076" fmla="*/ 553325 h 1173214"/>
              <a:gd name="connsiteX3077" fmla="*/ 1118552 w 1175446"/>
              <a:gd name="connsiteY3077" fmla="*/ 544403 h 1173214"/>
              <a:gd name="connsiteX3078" fmla="*/ 1116885 w 1175446"/>
              <a:gd name="connsiteY3078" fmla="*/ 538526 h 1173214"/>
              <a:gd name="connsiteX3079" fmla="*/ 1117662 w 1175446"/>
              <a:gd name="connsiteY3079" fmla="*/ 554159 h 1173214"/>
              <a:gd name="connsiteX3080" fmla="*/ 1118429 w 1175446"/>
              <a:gd name="connsiteY3080" fmla="*/ 569874 h 1173214"/>
              <a:gd name="connsiteX3081" fmla="*/ 1115850 w 1175446"/>
              <a:gd name="connsiteY3081" fmla="*/ 551989 h 1173214"/>
              <a:gd name="connsiteX3082" fmla="*/ 1114938 w 1175446"/>
              <a:gd name="connsiteY3082" fmla="*/ 526266 h 1173214"/>
              <a:gd name="connsiteX3083" fmla="*/ 1112144 w 1175446"/>
              <a:gd name="connsiteY3083" fmla="*/ 504333 h 1173214"/>
              <a:gd name="connsiteX3084" fmla="*/ 1108327 w 1175446"/>
              <a:gd name="connsiteY3084" fmla="*/ 483046 h 1173214"/>
              <a:gd name="connsiteX3085" fmla="*/ 1104536 w 1175446"/>
              <a:gd name="connsiteY3085" fmla="*/ 477274 h 1173214"/>
              <a:gd name="connsiteX3086" fmla="*/ 1099649 w 1175446"/>
              <a:gd name="connsiteY3086" fmla="*/ 456181 h 1173214"/>
              <a:gd name="connsiteX3087" fmla="*/ 1096899 w 1175446"/>
              <a:gd name="connsiteY3087" fmla="*/ 445707 h 1173214"/>
              <a:gd name="connsiteX3088" fmla="*/ 1093927 w 1175446"/>
              <a:gd name="connsiteY3088" fmla="*/ 435274 h 1173214"/>
              <a:gd name="connsiteX3089" fmla="*/ 1091131 w 1175446"/>
              <a:gd name="connsiteY3089" fmla="*/ 422733 h 1173214"/>
              <a:gd name="connsiteX3090" fmla="*/ 1085378 w 1175446"/>
              <a:gd name="connsiteY3090" fmla="*/ 404982 h 1173214"/>
              <a:gd name="connsiteX3091" fmla="*/ 1086531 w 1175446"/>
              <a:gd name="connsiteY3091" fmla="*/ 411714 h 1173214"/>
              <a:gd name="connsiteX3092" fmla="*/ 1088862 w 1175446"/>
              <a:gd name="connsiteY3092" fmla="*/ 423952 h 1173214"/>
              <a:gd name="connsiteX3093" fmla="*/ 1080750 w 1175446"/>
              <a:gd name="connsiteY3093" fmla="*/ 400693 h 1173214"/>
              <a:gd name="connsiteX3094" fmla="*/ 1074356 w 1175446"/>
              <a:gd name="connsiteY3094" fmla="*/ 381720 h 1173214"/>
              <a:gd name="connsiteX3095" fmla="*/ 1072032 w 1175446"/>
              <a:gd name="connsiteY3095" fmla="*/ 374471 h 1173214"/>
              <a:gd name="connsiteX3096" fmla="*/ 1068407 w 1175446"/>
              <a:gd name="connsiteY3096" fmla="*/ 365808 h 1173214"/>
              <a:gd name="connsiteX3097" fmla="*/ 1060956 w 1175446"/>
              <a:gd name="connsiteY3097" fmla="*/ 348360 h 1173214"/>
              <a:gd name="connsiteX3098" fmla="*/ 1050845 w 1175446"/>
              <a:gd name="connsiteY3098" fmla="*/ 333216 h 1173214"/>
              <a:gd name="connsiteX3099" fmla="*/ 1050865 w 1175446"/>
              <a:gd name="connsiteY3099" fmla="*/ 338671 h 1173214"/>
              <a:gd name="connsiteX3100" fmla="*/ 1048412 w 1175446"/>
              <a:gd name="connsiteY3100" fmla="*/ 333984 h 1173214"/>
              <a:gd name="connsiteX3101" fmla="*/ 1041505 w 1175446"/>
              <a:gd name="connsiteY3101" fmla="*/ 322782 h 1173214"/>
              <a:gd name="connsiteX3102" fmla="*/ 1041288 w 1175446"/>
              <a:gd name="connsiteY3102" fmla="*/ 322421 h 1173214"/>
              <a:gd name="connsiteX3103" fmla="*/ 1032584 w 1175446"/>
              <a:gd name="connsiteY3103" fmla="*/ 307991 h 1173214"/>
              <a:gd name="connsiteX3104" fmla="*/ 1025236 w 1175446"/>
              <a:gd name="connsiteY3104" fmla="*/ 298601 h 1173214"/>
              <a:gd name="connsiteX3105" fmla="*/ 1018395 w 1175446"/>
              <a:gd name="connsiteY3105" fmla="*/ 288987 h 1173214"/>
              <a:gd name="connsiteX3106" fmla="*/ 1009721 w 1175446"/>
              <a:gd name="connsiteY3106" fmla="*/ 277682 h 1173214"/>
              <a:gd name="connsiteX3107" fmla="*/ 1000577 w 1175446"/>
              <a:gd name="connsiteY3107" fmla="*/ 265841 h 1173214"/>
              <a:gd name="connsiteX3108" fmla="*/ 990561 w 1175446"/>
              <a:gd name="connsiteY3108" fmla="*/ 253767 h 1173214"/>
              <a:gd name="connsiteX3109" fmla="*/ 985425 w 1175446"/>
              <a:gd name="connsiteY3109" fmla="*/ 247541 h 1173214"/>
              <a:gd name="connsiteX3110" fmla="*/ 979883 w 1175446"/>
              <a:gd name="connsiteY3110" fmla="*/ 241384 h 1173214"/>
              <a:gd name="connsiteX3111" fmla="*/ 970079 w 1175446"/>
              <a:gd name="connsiteY3111" fmla="*/ 230648 h 1173214"/>
              <a:gd name="connsiteX3112" fmla="*/ 961001 w 1175446"/>
              <a:gd name="connsiteY3112" fmla="*/ 221691 h 1173214"/>
              <a:gd name="connsiteX3113" fmla="*/ 951328 w 1175446"/>
              <a:gd name="connsiteY3113" fmla="*/ 214444 h 1173214"/>
              <a:gd name="connsiteX3114" fmla="*/ 944352 w 1175446"/>
              <a:gd name="connsiteY3114" fmla="*/ 208022 h 1173214"/>
              <a:gd name="connsiteX3115" fmla="*/ 939741 w 1175446"/>
              <a:gd name="connsiteY3115" fmla="*/ 204317 h 1173214"/>
              <a:gd name="connsiteX3116" fmla="*/ 932769 w 1175446"/>
              <a:gd name="connsiteY3116" fmla="*/ 199309 h 1173214"/>
              <a:gd name="connsiteX3117" fmla="*/ 923893 w 1175446"/>
              <a:gd name="connsiteY3117" fmla="*/ 192204 h 1173214"/>
              <a:gd name="connsiteX3118" fmla="*/ 921224 w 1175446"/>
              <a:gd name="connsiteY3118" fmla="*/ 191132 h 1173214"/>
              <a:gd name="connsiteX3119" fmla="*/ 929165 w 1175446"/>
              <a:gd name="connsiteY3119" fmla="*/ 197831 h 1173214"/>
              <a:gd name="connsiteX3120" fmla="*/ 921189 w 1175446"/>
              <a:gd name="connsiteY3120" fmla="*/ 191145 h 1173214"/>
              <a:gd name="connsiteX3121" fmla="*/ 896953 w 1175446"/>
              <a:gd name="connsiteY3121" fmla="*/ 174343 h 1173214"/>
              <a:gd name="connsiteX3122" fmla="*/ 888318 w 1175446"/>
              <a:gd name="connsiteY3122" fmla="*/ 167897 h 1173214"/>
              <a:gd name="connsiteX3123" fmla="*/ 879294 w 1175446"/>
              <a:gd name="connsiteY3123" fmla="*/ 161789 h 1173214"/>
              <a:gd name="connsiteX3124" fmla="*/ 862671 w 1175446"/>
              <a:gd name="connsiteY3124" fmla="*/ 151216 h 1173214"/>
              <a:gd name="connsiteX3125" fmla="*/ 840310 w 1175446"/>
              <a:gd name="connsiteY3125" fmla="*/ 138055 h 1173214"/>
              <a:gd name="connsiteX3126" fmla="*/ 834700 w 1175446"/>
              <a:gd name="connsiteY3126" fmla="*/ 138407 h 1173214"/>
              <a:gd name="connsiteX3127" fmla="*/ 810563 w 1175446"/>
              <a:gd name="connsiteY3127" fmla="*/ 126954 h 1173214"/>
              <a:gd name="connsiteX3128" fmla="*/ 820173 w 1175446"/>
              <a:gd name="connsiteY3128" fmla="*/ 132731 h 1173214"/>
              <a:gd name="connsiteX3129" fmla="*/ 828452 w 1175446"/>
              <a:gd name="connsiteY3129" fmla="*/ 137224 h 1173214"/>
              <a:gd name="connsiteX3130" fmla="*/ 835388 w 1175446"/>
              <a:gd name="connsiteY3130" fmla="*/ 141379 h 1173214"/>
              <a:gd name="connsiteX3131" fmla="*/ 830030 w 1175446"/>
              <a:gd name="connsiteY3131" fmla="*/ 139400 h 1173214"/>
              <a:gd name="connsiteX3132" fmla="*/ 810841 w 1175446"/>
              <a:gd name="connsiteY3132" fmla="*/ 129879 h 1173214"/>
              <a:gd name="connsiteX3133" fmla="*/ 814584 w 1175446"/>
              <a:gd name="connsiteY3133" fmla="*/ 132171 h 1173214"/>
              <a:gd name="connsiteX3134" fmla="*/ 820486 w 1175446"/>
              <a:gd name="connsiteY3134" fmla="*/ 136507 h 1173214"/>
              <a:gd name="connsiteX3135" fmla="*/ 812527 w 1175446"/>
              <a:gd name="connsiteY3135" fmla="*/ 132998 h 1173214"/>
              <a:gd name="connsiteX3136" fmla="*/ 788508 w 1175446"/>
              <a:gd name="connsiteY3136" fmla="*/ 125432 h 1173214"/>
              <a:gd name="connsiteX3137" fmla="*/ 800374 w 1175446"/>
              <a:gd name="connsiteY3137" fmla="*/ 131684 h 1173214"/>
              <a:gd name="connsiteX3138" fmla="*/ 814640 w 1175446"/>
              <a:gd name="connsiteY3138" fmla="*/ 141071 h 1173214"/>
              <a:gd name="connsiteX3139" fmla="*/ 826100 w 1175446"/>
              <a:gd name="connsiteY3139" fmla="*/ 149122 h 1173214"/>
              <a:gd name="connsiteX3140" fmla="*/ 833444 w 1175446"/>
              <a:gd name="connsiteY3140" fmla="*/ 154073 h 1173214"/>
              <a:gd name="connsiteX3141" fmla="*/ 838469 w 1175446"/>
              <a:gd name="connsiteY3141" fmla="*/ 157078 h 1173214"/>
              <a:gd name="connsiteX3142" fmla="*/ 844383 w 1175446"/>
              <a:gd name="connsiteY3142" fmla="*/ 161017 h 1173214"/>
              <a:gd name="connsiteX3143" fmla="*/ 844071 w 1175446"/>
              <a:gd name="connsiteY3143" fmla="*/ 161130 h 1173214"/>
              <a:gd name="connsiteX3144" fmla="*/ 848584 w 1175446"/>
              <a:gd name="connsiteY3144" fmla="*/ 164243 h 1173214"/>
              <a:gd name="connsiteX3145" fmla="*/ 853899 w 1175446"/>
              <a:gd name="connsiteY3145" fmla="*/ 168046 h 1173214"/>
              <a:gd name="connsiteX3146" fmla="*/ 857696 w 1175446"/>
              <a:gd name="connsiteY3146" fmla="*/ 170594 h 1173214"/>
              <a:gd name="connsiteX3147" fmla="*/ 861284 w 1175446"/>
              <a:gd name="connsiteY3147" fmla="*/ 173217 h 1173214"/>
              <a:gd name="connsiteX3148" fmla="*/ 868496 w 1175446"/>
              <a:gd name="connsiteY3148" fmla="*/ 178452 h 1173214"/>
              <a:gd name="connsiteX3149" fmla="*/ 857488 w 1175446"/>
              <a:gd name="connsiteY3149" fmla="*/ 172398 h 1173214"/>
              <a:gd name="connsiteX3150" fmla="*/ 852719 w 1175446"/>
              <a:gd name="connsiteY3150" fmla="*/ 169340 h 1173214"/>
              <a:gd name="connsiteX3151" fmla="*/ 830485 w 1175446"/>
              <a:gd name="connsiteY3151" fmla="*/ 155229 h 1173214"/>
              <a:gd name="connsiteX3152" fmla="*/ 814057 w 1175446"/>
              <a:gd name="connsiteY3152" fmla="*/ 146707 h 1173214"/>
              <a:gd name="connsiteX3153" fmla="*/ 816339 w 1175446"/>
              <a:gd name="connsiteY3153" fmla="*/ 148548 h 1173214"/>
              <a:gd name="connsiteX3154" fmla="*/ 824084 w 1175446"/>
              <a:gd name="connsiteY3154" fmla="*/ 153196 h 1173214"/>
              <a:gd name="connsiteX3155" fmla="*/ 838249 w 1175446"/>
              <a:gd name="connsiteY3155" fmla="*/ 161441 h 1173214"/>
              <a:gd name="connsiteX3156" fmla="*/ 852208 w 1175446"/>
              <a:gd name="connsiteY3156" fmla="*/ 170312 h 1173214"/>
              <a:gd name="connsiteX3157" fmla="*/ 853528 w 1175446"/>
              <a:gd name="connsiteY3157" fmla="*/ 171128 h 1173214"/>
              <a:gd name="connsiteX3158" fmla="*/ 862475 w 1175446"/>
              <a:gd name="connsiteY3158" fmla="*/ 177893 h 1173214"/>
              <a:gd name="connsiteX3159" fmla="*/ 875305 w 1175446"/>
              <a:gd name="connsiteY3159" fmla="*/ 187763 h 1173214"/>
              <a:gd name="connsiteX3160" fmla="*/ 887779 w 1175446"/>
              <a:gd name="connsiteY3160" fmla="*/ 200436 h 1173214"/>
              <a:gd name="connsiteX3161" fmla="*/ 886419 w 1175446"/>
              <a:gd name="connsiteY3161" fmla="*/ 199831 h 1173214"/>
              <a:gd name="connsiteX3162" fmla="*/ 882900 w 1175446"/>
              <a:gd name="connsiteY3162" fmla="*/ 197182 h 1173214"/>
              <a:gd name="connsiteX3163" fmla="*/ 874201 w 1175446"/>
              <a:gd name="connsiteY3163" fmla="*/ 190130 h 1173214"/>
              <a:gd name="connsiteX3164" fmla="*/ 864424 w 1175446"/>
              <a:gd name="connsiteY3164" fmla="*/ 183354 h 1173214"/>
              <a:gd name="connsiteX3165" fmla="*/ 863868 w 1175446"/>
              <a:gd name="connsiteY3165" fmla="*/ 183988 h 1173214"/>
              <a:gd name="connsiteX3166" fmla="*/ 869164 w 1175446"/>
              <a:gd name="connsiteY3166" fmla="*/ 188387 h 1173214"/>
              <a:gd name="connsiteX3167" fmla="*/ 877541 w 1175446"/>
              <a:gd name="connsiteY3167" fmla="*/ 194770 h 1173214"/>
              <a:gd name="connsiteX3168" fmla="*/ 885646 w 1175446"/>
              <a:gd name="connsiteY3168" fmla="*/ 201055 h 1173214"/>
              <a:gd name="connsiteX3169" fmla="*/ 885886 w 1175446"/>
              <a:gd name="connsiteY3169" fmla="*/ 201715 h 1173214"/>
              <a:gd name="connsiteX3170" fmla="*/ 884738 w 1175446"/>
              <a:gd name="connsiteY3170" fmla="*/ 203744 h 1173214"/>
              <a:gd name="connsiteX3171" fmla="*/ 888794 w 1175446"/>
              <a:gd name="connsiteY3171" fmla="*/ 208949 h 1173214"/>
              <a:gd name="connsiteX3172" fmla="*/ 905150 w 1175446"/>
              <a:gd name="connsiteY3172" fmla="*/ 223430 h 1173214"/>
              <a:gd name="connsiteX3173" fmla="*/ 914659 w 1175446"/>
              <a:gd name="connsiteY3173" fmla="*/ 230226 h 1173214"/>
              <a:gd name="connsiteX3174" fmla="*/ 924731 w 1175446"/>
              <a:gd name="connsiteY3174" fmla="*/ 238350 h 1173214"/>
              <a:gd name="connsiteX3175" fmla="*/ 967882 w 1175446"/>
              <a:gd name="connsiteY3175" fmla="*/ 286387 h 1173214"/>
              <a:gd name="connsiteX3176" fmla="*/ 969839 w 1175446"/>
              <a:gd name="connsiteY3176" fmla="*/ 289604 h 1173214"/>
              <a:gd name="connsiteX3177" fmla="*/ 969935 w 1175446"/>
              <a:gd name="connsiteY3177" fmla="*/ 293971 h 1173214"/>
              <a:gd name="connsiteX3178" fmla="*/ 976368 w 1175446"/>
              <a:gd name="connsiteY3178" fmla="*/ 303655 h 1173214"/>
              <a:gd name="connsiteX3179" fmla="*/ 981905 w 1175446"/>
              <a:gd name="connsiteY3179" fmla="*/ 311739 h 1173214"/>
              <a:gd name="connsiteX3180" fmla="*/ 988904 w 1175446"/>
              <a:gd name="connsiteY3180" fmla="*/ 322868 h 1173214"/>
              <a:gd name="connsiteX3181" fmla="*/ 995783 w 1175446"/>
              <a:gd name="connsiteY3181" fmla="*/ 334315 h 1173214"/>
              <a:gd name="connsiteX3182" fmla="*/ 996553 w 1175446"/>
              <a:gd name="connsiteY3182" fmla="*/ 334270 h 1173214"/>
              <a:gd name="connsiteX3183" fmla="*/ 994873 w 1175446"/>
              <a:gd name="connsiteY3183" fmla="*/ 329655 h 1173214"/>
              <a:gd name="connsiteX3184" fmla="*/ 990715 w 1175446"/>
              <a:gd name="connsiteY3184" fmla="*/ 322012 h 1173214"/>
              <a:gd name="connsiteX3185" fmla="*/ 982065 w 1175446"/>
              <a:gd name="connsiteY3185" fmla="*/ 306454 h 1173214"/>
              <a:gd name="connsiteX3186" fmla="*/ 983466 w 1175446"/>
              <a:gd name="connsiteY3186" fmla="*/ 306848 h 1173214"/>
              <a:gd name="connsiteX3187" fmla="*/ 988020 w 1175446"/>
              <a:gd name="connsiteY3187" fmla="*/ 310181 h 1173214"/>
              <a:gd name="connsiteX3188" fmla="*/ 996338 w 1175446"/>
              <a:gd name="connsiteY3188" fmla="*/ 321262 h 1173214"/>
              <a:gd name="connsiteX3189" fmla="*/ 996164 w 1175446"/>
              <a:gd name="connsiteY3189" fmla="*/ 317867 h 1173214"/>
              <a:gd name="connsiteX3190" fmla="*/ 999260 w 1175446"/>
              <a:gd name="connsiteY3190" fmla="*/ 320435 h 1173214"/>
              <a:gd name="connsiteX3191" fmla="*/ 1002723 w 1175446"/>
              <a:gd name="connsiteY3191" fmla="*/ 325737 h 1173214"/>
              <a:gd name="connsiteX3192" fmla="*/ 1006183 w 1175446"/>
              <a:gd name="connsiteY3192" fmla="*/ 331787 h 1173214"/>
              <a:gd name="connsiteX3193" fmla="*/ 1010195 w 1175446"/>
              <a:gd name="connsiteY3193" fmla="*/ 337086 h 1173214"/>
              <a:gd name="connsiteX3194" fmla="*/ 1015602 w 1175446"/>
              <a:gd name="connsiteY3194" fmla="*/ 342978 h 1173214"/>
              <a:gd name="connsiteX3195" fmla="*/ 1026099 w 1175446"/>
              <a:gd name="connsiteY3195" fmla="*/ 364151 h 1173214"/>
              <a:gd name="connsiteX3196" fmla="*/ 1021763 w 1175446"/>
              <a:gd name="connsiteY3196" fmla="*/ 346080 h 1173214"/>
              <a:gd name="connsiteX3197" fmla="*/ 1017406 w 1175446"/>
              <a:gd name="connsiteY3197" fmla="*/ 336269 h 1173214"/>
              <a:gd name="connsiteX3198" fmla="*/ 1012095 w 1175446"/>
              <a:gd name="connsiteY3198" fmla="*/ 325352 h 1173214"/>
              <a:gd name="connsiteX3199" fmla="*/ 1019245 w 1175446"/>
              <a:gd name="connsiteY3199" fmla="*/ 335168 h 1173214"/>
              <a:gd name="connsiteX3200" fmla="*/ 1022440 w 1175446"/>
              <a:gd name="connsiteY3200" fmla="*/ 340921 h 1173214"/>
              <a:gd name="connsiteX3201" fmla="*/ 1025101 w 1175446"/>
              <a:gd name="connsiteY3201" fmla="*/ 346398 h 1173214"/>
              <a:gd name="connsiteX3202" fmla="*/ 1029695 w 1175446"/>
              <a:gd name="connsiteY3202" fmla="*/ 356319 h 1173214"/>
              <a:gd name="connsiteX3203" fmla="*/ 1033338 w 1175446"/>
              <a:gd name="connsiteY3203" fmla="*/ 364818 h 1173214"/>
              <a:gd name="connsiteX3204" fmla="*/ 1035805 w 1175446"/>
              <a:gd name="connsiteY3204" fmla="*/ 372133 h 1173214"/>
              <a:gd name="connsiteX3205" fmla="*/ 1042975 w 1175446"/>
              <a:gd name="connsiteY3205" fmla="*/ 390430 h 1173214"/>
              <a:gd name="connsiteX3206" fmla="*/ 1048770 w 1175446"/>
              <a:gd name="connsiteY3206" fmla="*/ 409267 h 1173214"/>
              <a:gd name="connsiteX3207" fmla="*/ 1050152 w 1175446"/>
              <a:gd name="connsiteY3207" fmla="*/ 421379 h 1173214"/>
              <a:gd name="connsiteX3208" fmla="*/ 1053010 w 1175446"/>
              <a:gd name="connsiteY3208" fmla="*/ 433229 h 1173214"/>
              <a:gd name="connsiteX3209" fmla="*/ 1055092 w 1175446"/>
              <a:gd name="connsiteY3209" fmla="*/ 441431 h 1173214"/>
              <a:gd name="connsiteX3210" fmla="*/ 1057622 w 1175446"/>
              <a:gd name="connsiteY3210" fmla="*/ 451514 h 1173214"/>
              <a:gd name="connsiteX3211" fmla="*/ 1059823 w 1175446"/>
              <a:gd name="connsiteY3211" fmla="*/ 459398 h 1173214"/>
              <a:gd name="connsiteX3212" fmla="*/ 1061699 w 1175446"/>
              <a:gd name="connsiteY3212" fmla="*/ 467361 h 1173214"/>
              <a:gd name="connsiteX3213" fmla="*/ 1062640 w 1175446"/>
              <a:gd name="connsiteY3213" fmla="*/ 473188 h 1173214"/>
              <a:gd name="connsiteX3214" fmla="*/ 1066109 w 1175446"/>
              <a:gd name="connsiteY3214" fmla="*/ 490278 h 1173214"/>
              <a:gd name="connsiteX3215" fmla="*/ 1067211 w 1175446"/>
              <a:gd name="connsiteY3215" fmla="*/ 490820 h 1173214"/>
              <a:gd name="connsiteX3216" fmla="*/ 1070991 w 1175446"/>
              <a:gd name="connsiteY3216" fmla="*/ 504770 h 1173214"/>
              <a:gd name="connsiteX3217" fmla="*/ 1072590 w 1175446"/>
              <a:gd name="connsiteY3217" fmla="*/ 515428 h 1173214"/>
              <a:gd name="connsiteX3218" fmla="*/ 1073928 w 1175446"/>
              <a:gd name="connsiteY3218" fmla="*/ 528067 h 1173214"/>
              <a:gd name="connsiteX3219" fmla="*/ 1071033 w 1175446"/>
              <a:gd name="connsiteY3219" fmla="*/ 525190 h 1173214"/>
              <a:gd name="connsiteX3220" fmla="*/ 1070013 w 1175446"/>
              <a:gd name="connsiteY3220" fmla="*/ 534482 h 1173214"/>
              <a:gd name="connsiteX3221" fmla="*/ 1068206 w 1175446"/>
              <a:gd name="connsiteY3221" fmla="*/ 539777 h 1173214"/>
              <a:gd name="connsiteX3222" fmla="*/ 1066837 w 1175446"/>
              <a:gd name="connsiteY3222" fmla="*/ 542280 h 1173214"/>
              <a:gd name="connsiteX3223" fmla="*/ 1064484 w 1175446"/>
              <a:gd name="connsiteY3223" fmla="*/ 533115 h 1173214"/>
              <a:gd name="connsiteX3224" fmla="*/ 1062281 w 1175446"/>
              <a:gd name="connsiteY3224" fmla="*/ 529437 h 1173214"/>
              <a:gd name="connsiteX3225" fmla="*/ 1058380 w 1175446"/>
              <a:gd name="connsiteY3225" fmla="*/ 526927 h 1173214"/>
              <a:gd name="connsiteX3226" fmla="*/ 1053334 w 1175446"/>
              <a:gd name="connsiteY3226" fmla="*/ 514144 h 1173214"/>
              <a:gd name="connsiteX3227" fmla="*/ 1052599 w 1175446"/>
              <a:gd name="connsiteY3227" fmla="*/ 515473 h 1173214"/>
              <a:gd name="connsiteX3228" fmla="*/ 1051178 w 1175446"/>
              <a:gd name="connsiteY3228" fmla="*/ 510056 h 1173214"/>
              <a:gd name="connsiteX3229" fmla="*/ 1050671 w 1175446"/>
              <a:gd name="connsiteY3229" fmla="*/ 512009 h 1173214"/>
              <a:gd name="connsiteX3230" fmla="*/ 1048397 w 1175446"/>
              <a:gd name="connsiteY3230" fmla="*/ 505763 h 1173214"/>
              <a:gd name="connsiteX3231" fmla="*/ 1047605 w 1175446"/>
              <a:gd name="connsiteY3231" fmla="*/ 505855 h 1173214"/>
              <a:gd name="connsiteX3232" fmla="*/ 1048292 w 1175446"/>
              <a:gd name="connsiteY3232" fmla="*/ 516058 h 1173214"/>
              <a:gd name="connsiteX3233" fmla="*/ 1049638 w 1175446"/>
              <a:gd name="connsiteY3233" fmla="*/ 526886 h 1173214"/>
              <a:gd name="connsiteX3234" fmla="*/ 1051108 w 1175446"/>
              <a:gd name="connsiteY3234" fmla="*/ 535783 h 1173214"/>
              <a:gd name="connsiteX3235" fmla="*/ 1052136 w 1175446"/>
              <a:gd name="connsiteY3235" fmla="*/ 544762 h 1173214"/>
              <a:gd name="connsiteX3236" fmla="*/ 1054017 w 1175446"/>
              <a:gd name="connsiteY3236" fmla="*/ 562783 h 1173214"/>
              <a:gd name="connsiteX3237" fmla="*/ 1055258 w 1175446"/>
              <a:gd name="connsiteY3237" fmla="*/ 580880 h 1173214"/>
              <a:gd name="connsiteX3238" fmla="*/ 1055578 w 1175446"/>
              <a:gd name="connsiteY3238" fmla="*/ 599038 h 1173214"/>
              <a:gd name="connsiteX3239" fmla="*/ 1055072 w 1175446"/>
              <a:gd name="connsiteY3239" fmla="*/ 609204 h 1173214"/>
              <a:gd name="connsiteX3240" fmla="*/ 1055480 w 1175446"/>
              <a:gd name="connsiteY3240" fmla="*/ 615186 h 1173214"/>
              <a:gd name="connsiteX3241" fmla="*/ 1056270 w 1175446"/>
              <a:gd name="connsiteY3241" fmla="*/ 615409 h 1173214"/>
              <a:gd name="connsiteX3242" fmla="*/ 1056382 w 1175446"/>
              <a:gd name="connsiteY3242" fmla="*/ 625979 h 1173214"/>
              <a:gd name="connsiteX3243" fmla="*/ 1053534 w 1175446"/>
              <a:gd name="connsiteY3243" fmla="*/ 646665 h 1173214"/>
              <a:gd name="connsiteX3244" fmla="*/ 1052723 w 1175446"/>
              <a:gd name="connsiteY3244" fmla="*/ 659339 h 1173214"/>
              <a:gd name="connsiteX3245" fmla="*/ 1050952 w 1175446"/>
              <a:gd name="connsiteY3245" fmla="*/ 671970 h 1173214"/>
              <a:gd name="connsiteX3246" fmla="*/ 1047796 w 1175446"/>
              <a:gd name="connsiteY3246" fmla="*/ 685655 h 1173214"/>
              <a:gd name="connsiteX3247" fmla="*/ 1044104 w 1175446"/>
              <a:gd name="connsiteY3247" fmla="*/ 696352 h 1173214"/>
              <a:gd name="connsiteX3248" fmla="*/ 1039240 w 1175446"/>
              <a:gd name="connsiteY3248" fmla="*/ 706964 h 1173214"/>
              <a:gd name="connsiteX3249" fmla="*/ 1031980 w 1175446"/>
              <a:gd name="connsiteY3249" fmla="*/ 743285 h 1173214"/>
              <a:gd name="connsiteX3250" fmla="*/ 1027092 w 1175446"/>
              <a:gd name="connsiteY3250" fmla="*/ 756422 h 1173214"/>
              <a:gd name="connsiteX3251" fmla="*/ 1020500 w 1175446"/>
              <a:gd name="connsiteY3251" fmla="*/ 771790 h 1173214"/>
              <a:gd name="connsiteX3252" fmla="*/ 1017637 w 1175446"/>
              <a:gd name="connsiteY3252" fmla="*/ 779473 h 1173214"/>
              <a:gd name="connsiteX3253" fmla="*/ 1013915 w 1175446"/>
              <a:gd name="connsiteY3253" fmla="*/ 786959 h 1173214"/>
              <a:gd name="connsiteX3254" fmla="*/ 1014743 w 1175446"/>
              <a:gd name="connsiteY3254" fmla="*/ 781352 h 1173214"/>
              <a:gd name="connsiteX3255" fmla="*/ 1019811 w 1175446"/>
              <a:gd name="connsiteY3255" fmla="*/ 766657 h 1173214"/>
              <a:gd name="connsiteX3256" fmla="*/ 1022776 w 1175446"/>
              <a:gd name="connsiteY3256" fmla="*/ 758386 h 1173214"/>
              <a:gd name="connsiteX3257" fmla="*/ 1023068 w 1175446"/>
              <a:gd name="connsiteY3257" fmla="*/ 755411 h 1173214"/>
              <a:gd name="connsiteX3258" fmla="*/ 1013634 w 1175446"/>
              <a:gd name="connsiteY3258" fmla="*/ 774957 h 1173214"/>
              <a:gd name="connsiteX3259" fmla="*/ 1011981 w 1175446"/>
              <a:gd name="connsiteY3259" fmla="*/ 776462 h 1173214"/>
              <a:gd name="connsiteX3260" fmla="*/ 1012293 w 1175446"/>
              <a:gd name="connsiteY3260" fmla="*/ 773755 h 1173214"/>
              <a:gd name="connsiteX3261" fmla="*/ 1019893 w 1175446"/>
              <a:gd name="connsiteY3261" fmla="*/ 752951 h 1173214"/>
              <a:gd name="connsiteX3262" fmla="*/ 1023296 w 1175446"/>
              <a:gd name="connsiteY3262" fmla="*/ 742752 h 1173214"/>
              <a:gd name="connsiteX3263" fmla="*/ 1029852 w 1175446"/>
              <a:gd name="connsiteY3263" fmla="*/ 722642 h 1173214"/>
              <a:gd name="connsiteX3264" fmla="*/ 1030371 w 1175446"/>
              <a:gd name="connsiteY3264" fmla="*/ 715969 h 1173214"/>
              <a:gd name="connsiteX3265" fmla="*/ 1026937 w 1175446"/>
              <a:gd name="connsiteY3265" fmla="*/ 726297 h 1173214"/>
              <a:gd name="connsiteX3266" fmla="*/ 1024433 w 1175446"/>
              <a:gd name="connsiteY3266" fmla="*/ 734321 h 1173214"/>
              <a:gd name="connsiteX3267" fmla="*/ 1021904 w 1175446"/>
              <a:gd name="connsiteY3267" fmla="*/ 740548 h 1173214"/>
              <a:gd name="connsiteX3268" fmla="*/ 1017731 w 1175446"/>
              <a:gd name="connsiteY3268" fmla="*/ 749926 h 1173214"/>
              <a:gd name="connsiteX3269" fmla="*/ 1008877 w 1175446"/>
              <a:gd name="connsiteY3269" fmla="*/ 767178 h 1173214"/>
              <a:gd name="connsiteX3270" fmla="*/ 1006643 w 1175446"/>
              <a:gd name="connsiteY3270" fmla="*/ 770113 h 1173214"/>
              <a:gd name="connsiteX3271" fmla="*/ 1003091 w 1175446"/>
              <a:gd name="connsiteY3271" fmla="*/ 776554 h 1173214"/>
              <a:gd name="connsiteX3272" fmla="*/ 993673 w 1175446"/>
              <a:gd name="connsiteY3272" fmla="*/ 794522 h 1173214"/>
              <a:gd name="connsiteX3273" fmla="*/ 984888 w 1175446"/>
              <a:gd name="connsiteY3273" fmla="*/ 808724 h 1173214"/>
              <a:gd name="connsiteX3274" fmla="*/ 980074 w 1175446"/>
              <a:gd name="connsiteY3274" fmla="*/ 816449 h 1173214"/>
              <a:gd name="connsiteX3275" fmla="*/ 975260 w 1175446"/>
              <a:gd name="connsiteY3275" fmla="*/ 823743 h 1173214"/>
              <a:gd name="connsiteX3276" fmla="*/ 970632 w 1175446"/>
              <a:gd name="connsiteY3276" fmla="*/ 830575 h 1173214"/>
              <a:gd name="connsiteX3277" fmla="*/ 965878 w 1175446"/>
              <a:gd name="connsiteY3277" fmla="*/ 836628 h 1173214"/>
              <a:gd name="connsiteX3278" fmla="*/ 966429 w 1175446"/>
              <a:gd name="connsiteY3278" fmla="*/ 833716 h 1173214"/>
              <a:gd name="connsiteX3279" fmla="*/ 968852 w 1175446"/>
              <a:gd name="connsiteY3279" fmla="*/ 829572 h 1173214"/>
              <a:gd name="connsiteX3280" fmla="*/ 974098 w 1175446"/>
              <a:gd name="connsiteY3280" fmla="*/ 820982 h 1173214"/>
              <a:gd name="connsiteX3281" fmla="*/ 980126 w 1175446"/>
              <a:gd name="connsiteY3281" fmla="*/ 810653 h 1173214"/>
              <a:gd name="connsiteX3282" fmla="*/ 985655 w 1175446"/>
              <a:gd name="connsiteY3282" fmla="*/ 800034 h 1173214"/>
              <a:gd name="connsiteX3283" fmla="*/ 991115 w 1175446"/>
              <a:gd name="connsiteY3283" fmla="*/ 789441 h 1173214"/>
              <a:gd name="connsiteX3284" fmla="*/ 996090 w 1175446"/>
              <a:gd name="connsiteY3284" fmla="*/ 778592 h 1173214"/>
              <a:gd name="connsiteX3285" fmla="*/ 998162 w 1175446"/>
              <a:gd name="connsiteY3285" fmla="*/ 772729 h 1173214"/>
              <a:gd name="connsiteX3286" fmla="*/ 1006854 w 1175446"/>
              <a:gd name="connsiteY3286" fmla="*/ 753413 h 1173214"/>
              <a:gd name="connsiteX3287" fmla="*/ 1017352 w 1175446"/>
              <a:gd name="connsiteY3287" fmla="*/ 720157 h 1173214"/>
              <a:gd name="connsiteX3288" fmla="*/ 1018089 w 1175446"/>
              <a:gd name="connsiteY3288" fmla="*/ 715056 h 1173214"/>
              <a:gd name="connsiteX3289" fmla="*/ 1013722 w 1175446"/>
              <a:gd name="connsiteY3289" fmla="*/ 728003 h 1173214"/>
              <a:gd name="connsiteX3290" fmla="*/ 1005765 w 1175446"/>
              <a:gd name="connsiteY3290" fmla="*/ 751609 h 1173214"/>
              <a:gd name="connsiteX3291" fmla="*/ 997742 w 1175446"/>
              <a:gd name="connsiteY3291" fmla="*/ 772764 h 1173214"/>
              <a:gd name="connsiteX3292" fmla="*/ 988147 w 1175446"/>
              <a:gd name="connsiteY3292" fmla="*/ 791975 h 1173214"/>
              <a:gd name="connsiteX3293" fmla="*/ 977627 w 1175446"/>
              <a:gd name="connsiteY3293" fmla="*/ 810698 h 1173214"/>
              <a:gd name="connsiteX3294" fmla="*/ 975153 w 1175446"/>
              <a:gd name="connsiteY3294" fmla="*/ 814703 h 1173214"/>
              <a:gd name="connsiteX3295" fmla="*/ 973970 w 1175446"/>
              <a:gd name="connsiteY3295" fmla="*/ 816313 h 1173214"/>
              <a:gd name="connsiteX3296" fmla="*/ 964068 w 1175446"/>
              <a:gd name="connsiteY3296" fmla="*/ 828956 h 1173214"/>
              <a:gd name="connsiteX3297" fmla="*/ 967413 w 1175446"/>
              <a:gd name="connsiteY3297" fmla="*/ 828642 h 1173214"/>
              <a:gd name="connsiteX3298" fmla="*/ 961609 w 1175446"/>
              <a:gd name="connsiteY3298" fmla="*/ 838614 h 1173214"/>
              <a:gd name="connsiteX3299" fmla="*/ 912666 w 1175446"/>
              <a:gd name="connsiteY3299" fmla="*/ 902643 h 1173214"/>
              <a:gd name="connsiteX3300" fmla="*/ 893348 w 1175446"/>
              <a:gd name="connsiteY3300" fmla="*/ 920953 h 1173214"/>
              <a:gd name="connsiteX3301" fmla="*/ 887161 w 1175446"/>
              <a:gd name="connsiteY3301" fmla="*/ 926310 h 1173214"/>
              <a:gd name="connsiteX3302" fmla="*/ 880841 w 1175446"/>
              <a:gd name="connsiteY3302" fmla="*/ 931518 h 1173214"/>
              <a:gd name="connsiteX3303" fmla="*/ 870913 w 1175446"/>
              <a:gd name="connsiteY3303" fmla="*/ 940201 h 1173214"/>
              <a:gd name="connsiteX3304" fmla="*/ 866786 w 1175446"/>
              <a:gd name="connsiteY3304" fmla="*/ 943983 h 1173214"/>
              <a:gd name="connsiteX3305" fmla="*/ 863189 w 1175446"/>
              <a:gd name="connsiteY3305" fmla="*/ 947060 h 1173214"/>
              <a:gd name="connsiteX3306" fmla="*/ 857141 w 1175446"/>
              <a:gd name="connsiteY3306" fmla="*/ 954095 h 1173214"/>
              <a:gd name="connsiteX3307" fmla="*/ 879114 w 1175446"/>
              <a:gd name="connsiteY3307" fmla="*/ 938867 h 1173214"/>
              <a:gd name="connsiteX3308" fmla="*/ 868621 w 1175446"/>
              <a:gd name="connsiteY3308" fmla="*/ 949131 h 1173214"/>
              <a:gd name="connsiteX3309" fmla="*/ 851507 w 1175446"/>
              <a:gd name="connsiteY3309" fmla="*/ 962591 h 1173214"/>
              <a:gd name="connsiteX3310" fmla="*/ 847292 w 1175446"/>
              <a:gd name="connsiteY3310" fmla="*/ 967426 h 1173214"/>
              <a:gd name="connsiteX3311" fmla="*/ 846734 w 1175446"/>
              <a:gd name="connsiteY3311" fmla="*/ 969240 h 1173214"/>
              <a:gd name="connsiteX3312" fmla="*/ 833350 w 1175446"/>
              <a:gd name="connsiteY3312" fmla="*/ 978042 h 1173214"/>
              <a:gd name="connsiteX3313" fmla="*/ 813787 w 1175446"/>
              <a:gd name="connsiteY3313" fmla="*/ 989092 h 1173214"/>
              <a:gd name="connsiteX3314" fmla="*/ 793505 w 1175446"/>
              <a:gd name="connsiteY3314" fmla="*/ 999460 h 1173214"/>
              <a:gd name="connsiteX3315" fmla="*/ 777920 w 1175446"/>
              <a:gd name="connsiteY3315" fmla="*/ 1004700 h 1173214"/>
              <a:gd name="connsiteX3316" fmla="*/ 762766 w 1175446"/>
              <a:gd name="connsiteY3316" fmla="*/ 1011985 h 1173214"/>
              <a:gd name="connsiteX3317" fmla="*/ 748314 w 1175446"/>
              <a:gd name="connsiteY3317" fmla="*/ 1017638 h 1173214"/>
              <a:gd name="connsiteX3318" fmla="*/ 737569 w 1175446"/>
              <a:gd name="connsiteY3318" fmla="*/ 1019544 h 1173214"/>
              <a:gd name="connsiteX3319" fmla="*/ 716018 w 1175446"/>
              <a:gd name="connsiteY3319" fmla="*/ 1025777 h 1173214"/>
              <a:gd name="connsiteX3320" fmla="*/ 711193 w 1175446"/>
              <a:gd name="connsiteY3320" fmla="*/ 1027101 h 1173214"/>
              <a:gd name="connsiteX3321" fmla="*/ 710928 w 1175446"/>
              <a:gd name="connsiteY3321" fmla="*/ 1026372 h 1173214"/>
              <a:gd name="connsiteX3322" fmla="*/ 722470 w 1175446"/>
              <a:gd name="connsiteY3322" fmla="*/ 1022446 h 1173214"/>
              <a:gd name="connsiteX3323" fmla="*/ 736455 w 1175446"/>
              <a:gd name="connsiteY3323" fmla="*/ 1017671 h 1173214"/>
              <a:gd name="connsiteX3324" fmla="*/ 748048 w 1175446"/>
              <a:gd name="connsiteY3324" fmla="*/ 1014315 h 1173214"/>
              <a:gd name="connsiteX3325" fmla="*/ 752412 w 1175446"/>
              <a:gd name="connsiteY3325" fmla="*/ 1011509 h 1173214"/>
              <a:gd name="connsiteX3326" fmla="*/ 767996 w 1175446"/>
              <a:gd name="connsiteY3326" fmla="*/ 1005837 h 1173214"/>
              <a:gd name="connsiteX3327" fmla="*/ 782435 w 1175446"/>
              <a:gd name="connsiteY3327" fmla="*/ 1000149 h 1173214"/>
              <a:gd name="connsiteX3328" fmla="*/ 781715 w 1175446"/>
              <a:gd name="connsiteY3328" fmla="*/ 998171 h 1173214"/>
              <a:gd name="connsiteX3329" fmla="*/ 771567 w 1175446"/>
              <a:gd name="connsiteY3329" fmla="*/ 1000529 h 1173214"/>
              <a:gd name="connsiteX3330" fmla="*/ 768348 w 1175446"/>
              <a:gd name="connsiteY3330" fmla="*/ 999892 h 1173214"/>
              <a:gd name="connsiteX3331" fmla="*/ 745869 w 1175446"/>
              <a:gd name="connsiteY3331" fmla="*/ 1008546 h 1173214"/>
              <a:gd name="connsiteX3332" fmla="*/ 735728 w 1175446"/>
              <a:gd name="connsiteY3332" fmla="*/ 1012001 h 1173214"/>
              <a:gd name="connsiteX3333" fmla="*/ 739344 w 1175446"/>
              <a:gd name="connsiteY3333" fmla="*/ 1010056 h 1173214"/>
              <a:gd name="connsiteX3334" fmla="*/ 748785 w 1175446"/>
              <a:gd name="connsiteY3334" fmla="*/ 1006620 h 1173214"/>
              <a:gd name="connsiteX3335" fmla="*/ 759096 w 1175446"/>
              <a:gd name="connsiteY3335" fmla="*/ 1001688 h 1173214"/>
              <a:gd name="connsiteX3336" fmla="*/ 765318 w 1175446"/>
              <a:gd name="connsiteY3336" fmla="*/ 997183 h 1173214"/>
              <a:gd name="connsiteX3337" fmla="*/ 785418 w 1175446"/>
              <a:gd name="connsiteY3337" fmla="*/ 986960 h 1173214"/>
              <a:gd name="connsiteX3338" fmla="*/ 785383 w 1175446"/>
              <a:gd name="connsiteY3338" fmla="*/ 986972 h 1173214"/>
              <a:gd name="connsiteX3339" fmla="*/ 781571 w 1175446"/>
              <a:gd name="connsiteY3339" fmla="*/ 987299 h 1173214"/>
              <a:gd name="connsiteX3340" fmla="*/ 786774 w 1175446"/>
              <a:gd name="connsiteY3340" fmla="*/ 984423 h 1173214"/>
              <a:gd name="connsiteX3341" fmla="*/ 787982 w 1175446"/>
              <a:gd name="connsiteY3341" fmla="*/ 982882 h 1173214"/>
              <a:gd name="connsiteX3342" fmla="*/ 790860 w 1175446"/>
              <a:gd name="connsiteY3342" fmla="*/ 980852 h 1173214"/>
              <a:gd name="connsiteX3343" fmla="*/ 791907 w 1175446"/>
              <a:gd name="connsiteY3343" fmla="*/ 979410 h 1173214"/>
              <a:gd name="connsiteX3344" fmla="*/ 784069 w 1175446"/>
              <a:gd name="connsiteY3344" fmla="*/ 983363 h 1173214"/>
              <a:gd name="connsiteX3345" fmla="*/ 776045 w 1175446"/>
              <a:gd name="connsiteY3345" fmla="*/ 986913 h 1173214"/>
              <a:gd name="connsiteX3346" fmla="*/ 775285 w 1175446"/>
              <a:gd name="connsiteY3346" fmla="*/ 987739 h 1173214"/>
              <a:gd name="connsiteX3347" fmla="*/ 761995 w 1175446"/>
              <a:gd name="connsiteY3347" fmla="*/ 994424 h 1173214"/>
              <a:gd name="connsiteX3348" fmla="*/ 751816 w 1175446"/>
              <a:gd name="connsiteY3348" fmla="*/ 999504 h 1173214"/>
              <a:gd name="connsiteX3349" fmla="*/ 743180 w 1175446"/>
              <a:gd name="connsiteY3349" fmla="*/ 1003316 h 1173214"/>
              <a:gd name="connsiteX3350" fmla="*/ 735319 w 1175446"/>
              <a:gd name="connsiteY3350" fmla="*/ 1006451 h 1173214"/>
              <a:gd name="connsiteX3351" fmla="*/ 721714 w 1175446"/>
              <a:gd name="connsiteY3351" fmla="*/ 1012268 h 1173214"/>
              <a:gd name="connsiteX3352" fmla="*/ 711475 w 1175446"/>
              <a:gd name="connsiteY3352" fmla="*/ 1015995 h 1173214"/>
              <a:gd name="connsiteX3353" fmla="*/ 706000 w 1175446"/>
              <a:gd name="connsiteY3353" fmla="*/ 1019206 h 1173214"/>
              <a:gd name="connsiteX3354" fmla="*/ 698746 w 1175446"/>
              <a:gd name="connsiteY3354" fmla="*/ 1021846 h 1173214"/>
              <a:gd name="connsiteX3355" fmla="*/ 692603 w 1175446"/>
              <a:gd name="connsiteY3355" fmla="*/ 1024082 h 1173214"/>
              <a:gd name="connsiteX3356" fmla="*/ 682695 w 1175446"/>
              <a:gd name="connsiteY3356" fmla="*/ 1027963 h 1173214"/>
              <a:gd name="connsiteX3357" fmla="*/ 670338 w 1175446"/>
              <a:gd name="connsiteY3357" fmla="*/ 1030732 h 1173214"/>
              <a:gd name="connsiteX3358" fmla="*/ 658388 w 1175446"/>
              <a:gd name="connsiteY3358" fmla="*/ 1032566 h 1173214"/>
              <a:gd name="connsiteX3359" fmla="*/ 652515 w 1175446"/>
              <a:gd name="connsiteY3359" fmla="*/ 1032306 h 1173214"/>
              <a:gd name="connsiteX3360" fmla="*/ 655276 w 1175446"/>
              <a:gd name="connsiteY3360" fmla="*/ 1030712 h 1173214"/>
              <a:gd name="connsiteX3361" fmla="*/ 660933 w 1175446"/>
              <a:gd name="connsiteY3361" fmla="*/ 1026492 h 1173214"/>
              <a:gd name="connsiteX3362" fmla="*/ 617570 w 1175446"/>
              <a:gd name="connsiteY3362" fmla="*/ 1033707 h 1173214"/>
              <a:gd name="connsiteX3363" fmla="*/ 613846 w 1175446"/>
              <a:gd name="connsiteY3363" fmla="*/ 1034277 h 1173214"/>
              <a:gd name="connsiteX3364" fmla="*/ 612609 w 1175446"/>
              <a:gd name="connsiteY3364" fmla="*/ 1035198 h 1173214"/>
              <a:gd name="connsiteX3365" fmla="*/ 612048 w 1175446"/>
              <a:gd name="connsiteY3365" fmla="*/ 1038193 h 1173214"/>
              <a:gd name="connsiteX3366" fmla="*/ 611938 w 1175446"/>
              <a:gd name="connsiteY3366" fmla="*/ 1039294 h 1173214"/>
              <a:gd name="connsiteX3367" fmla="*/ 615116 w 1175446"/>
              <a:gd name="connsiteY3367" fmla="*/ 1040142 h 1173214"/>
              <a:gd name="connsiteX3368" fmla="*/ 611903 w 1175446"/>
              <a:gd name="connsiteY3368" fmla="*/ 1039307 h 1173214"/>
              <a:gd name="connsiteX3369" fmla="*/ 591648 w 1175446"/>
              <a:gd name="connsiteY3369" fmla="*/ 1040352 h 1173214"/>
              <a:gd name="connsiteX3370" fmla="*/ 587823 w 1175446"/>
              <a:gd name="connsiteY3370" fmla="*/ 1040644 h 1173214"/>
              <a:gd name="connsiteX3371" fmla="*/ 584541 w 1175446"/>
              <a:gd name="connsiteY3371" fmla="*/ 1040698 h 1173214"/>
              <a:gd name="connsiteX3372" fmla="*/ 578858 w 1175446"/>
              <a:gd name="connsiteY3372" fmla="*/ 1040960 h 1173214"/>
              <a:gd name="connsiteX3373" fmla="*/ 568312 w 1175446"/>
              <a:gd name="connsiteY3373" fmla="*/ 1041575 h 1173214"/>
              <a:gd name="connsiteX3374" fmla="*/ 548589 w 1175446"/>
              <a:gd name="connsiteY3374" fmla="*/ 1042034 h 1173214"/>
              <a:gd name="connsiteX3375" fmla="*/ 542839 w 1175446"/>
              <a:gd name="connsiteY3375" fmla="*/ 1042437 h 1173214"/>
              <a:gd name="connsiteX3376" fmla="*/ 526884 w 1175446"/>
              <a:gd name="connsiteY3376" fmla="*/ 1041799 h 1173214"/>
              <a:gd name="connsiteX3377" fmla="*/ 542543 w 1175446"/>
              <a:gd name="connsiteY3377" fmla="*/ 1044863 h 1173214"/>
              <a:gd name="connsiteX3378" fmla="*/ 548091 w 1175446"/>
              <a:gd name="connsiteY3378" fmla="*/ 1046066 h 1173214"/>
              <a:gd name="connsiteX3379" fmla="*/ 547905 w 1175446"/>
              <a:gd name="connsiteY3379" fmla="*/ 1047824 h 1173214"/>
              <a:gd name="connsiteX3380" fmla="*/ 530088 w 1175446"/>
              <a:gd name="connsiteY3380" fmla="*/ 1045741 h 1173214"/>
              <a:gd name="connsiteX3381" fmla="*/ 514353 w 1175446"/>
              <a:gd name="connsiteY3381" fmla="*/ 1042902 h 1173214"/>
              <a:gd name="connsiteX3382" fmla="*/ 489561 w 1175446"/>
              <a:gd name="connsiteY3382" fmla="*/ 1037424 h 1173214"/>
              <a:gd name="connsiteX3383" fmla="*/ 476525 w 1175446"/>
              <a:gd name="connsiteY3383" fmla="*/ 1034545 h 1173214"/>
              <a:gd name="connsiteX3384" fmla="*/ 463498 w 1175446"/>
              <a:gd name="connsiteY3384" fmla="*/ 1031151 h 1173214"/>
              <a:gd name="connsiteX3385" fmla="*/ 453677 w 1175446"/>
              <a:gd name="connsiteY3385" fmla="*/ 1028792 h 1173214"/>
              <a:gd name="connsiteX3386" fmla="*/ 451376 w 1175446"/>
              <a:gd name="connsiteY3386" fmla="*/ 1028843 h 1173214"/>
              <a:gd name="connsiteX3387" fmla="*/ 466739 w 1175446"/>
              <a:gd name="connsiteY3387" fmla="*/ 1033469 h 1173214"/>
              <a:gd name="connsiteX3388" fmla="*/ 477387 w 1175446"/>
              <a:gd name="connsiteY3388" fmla="*/ 1036157 h 1173214"/>
              <a:gd name="connsiteX3389" fmla="*/ 488009 w 1175446"/>
              <a:gd name="connsiteY3389" fmla="*/ 1038343 h 1173214"/>
              <a:gd name="connsiteX3390" fmla="*/ 497502 w 1175446"/>
              <a:gd name="connsiteY3390" fmla="*/ 1040665 h 1173214"/>
              <a:gd name="connsiteX3391" fmla="*/ 504565 w 1175446"/>
              <a:gd name="connsiteY3391" fmla="*/ 1042574 h 1173214"/>
              <a:gd name="connsiteX3392" fmla="*/ 506525 w 1175446"/>
              <a:gd name="connsiteY3392" fmla="*/ 1045043 h 1173214"/>
              <a:gd name="connsiteX3393" fmla="*/ 500599 w 1175446"/>
              <a:gd name="connsiteY3393" fmla="*/ 1044960 h 1173214"/>
              <a:gd name="connsiteX3394" fmla="*/ 495903 w 1175446"/>
              <a:gd name="connsiteY3394" fmla="*/ 1044587 h 1173214"/>
              <a:gd name="connsiteX3395" fmla="*/ 490106 w 1175446"/>
              <a:gd name="connsiteY3395" fmla="*/ 1043671 h 1173214"/>
              <a:gd name="connsiteX3396" fmla="*/ 452088 w 1175446"/>
              <a:gd name="connsiteY3396" fmla="*/ 1034794 h 1173214"/>
              <a:gd name="connsiteX3397" fmla="*/ 451901 w 1175446"/>
              <a:gd name="connsiteY3397" fmla="*/ 1034732 h 1173214"/>
              <a:gd name="connsiteX3398" fmla="*/ 446865 w 1175446"/>
              <a:gd name="connsiteY3398" fmla="*/ 1033944 h 1173214"/>
              <a:gd name="connsiteX3399" fmla="*/ 435863 w 1175446"/>
              <a:gd name="connsiteY3399" fmla="*/ 1030717 h 1173214"/>
              <a:gd name="connsiteX3400" fmla="*/ 446900 w 1175446"/>
              <a:gd name="connsiteY3400" fmla="*/ 1033931 h 1173214"/>
              <a:gd name="connsiteX3401" fmla="*/ 451897 w 1175446"/>
              <a:gd name="connsiteY3401" fmla="*/ 1034730 h 1173214"/>
              <a:gd name="connsiteX3402" fmla="*/ 441009 w 1175446"/>
              <a:gd name="connsiteY3402" fmla="*/ 1031123 h 1173214"/>
              <a:gd name="connsiteX3403" fmla="*/ 432209 w 1175446"/>
              <a:gd name="connsiteY3403" fmla="*/ 1027803 h 1173214"/>
              <a:gd name="connsiteX3404" fmla="*/ 416678 w 1175446"/>
              <a:gd name="connsiteY3404" fmla="*/ 1020880 h 1173214"/>
              <a:gd name="connsiteX3405" fmla="*/ 395524 w 1175446"/>
              <a:gd name="connsiteY3405" fmla="*/ 1011249 h 1173214"/>
              <a:gd name="connsiteX3406" fmla="*/ 374530 w 1175446"/>
              <a:gd name="connsiteY3406" fmla="*/ 1001952 h 1173214"/>
              <a:gd name="connsiteX3407" fmla="*/ 351248 w 1175446"/>
              <a:gd name="connsiteY3407" fmla="*/ 988851 h 1173214"/>
              <a:gd name="connsiteX3408" fmla="*/ 346744 w 1175446"/>
              <a:gd name="connsiteY3408" fmla="*/ 985657 h 1173214"/>
              <a:gd name="connsiteX3409" fmla="*/ 321344 w 1175446"/>
              <a:gd name="connsiteY3409" fmla="*/ 968572 h 1173214"/>
              <a:gd name="connsiteX3410" fmla="*/ 312169 w 1175446"/>
              <a:gd name="connsiteY3410" fmla="*/ 962047 h 1173214"/>
              <a:gd name="connsiteX3411" fmla="*/ 303341 w 1175446"/>
              <a:gd name="connsiteY3411" fmla="*/ 955396 h 1173214"/>
              <a:gd name="connsiteX3412" fmla="*/ 287232 w 1175446"/>
              <a:gd name="connsiteY3412" fmla="*/ 943536 h 1173214"/>
              <a:gd name="connsiteX3413" fmla="*/ 276561 w 1175446"/>
              <a:gd name="connsiteY3413" fmla="*/ 937870 h 1173214"/>
              <a:gd name="connsiteX3414" fmla="*/ 278696 w 1175446"/>
              <a:gd name="connsiteY3414" fmla="*/ 943735 h 1173214"/>
              <a:gd name="connsiteX3415" fmla="*/ 289649 w 1175446"/>
              <a:gd name="connsiteY3415" fmla="*/ 954171 h 1173214"/>
              <a:gd name="connsiteX3416" fmla="*/ 305360 w 1175446"/>
              <a:gd name="connsiteY3416" fmla="*/ 966451 h 1173214"/>
              <a:gd name="connsiteX3417" fmla="*/ 320532 w 1175446"/>
              <a:gd name="connsiteY3417" fmla="*/ 977788 h 1173214"/>
              <a:gd name="connsiteX3418" fmla="*/ 349200 w 1175446"/>
              <a:gd name="connsiteY3418" fmla="*/ 999854 h 1173214"/>
              <a:gd name="connsiteX3419" fmla="*/ 365239 w 1175446"/>
              <a:gd name="connsiteY3419" fmla="*/ 1012172 h 1173214"/>
              <a:gd name="connsiteX3420" fmla="*/ 369904 w 1175446"/>
              <a:gd name="connsiteY3420" fmla="*/ 1014346 h 1173214"/>
              <a:gd name="connsiteX3421" fmla="*/ 369973 w 1175446"/>
              <a:gd name="connsiteY3421" fmla="*/ 1014379 h 1173214"/>
              <a:gd name="connsiteX3422" fmla="*/ 376708 w 1175446"/>
              <a:gd name="connsiteY3422" fmla="*/ 1018844 h 1173214"/>
              <a:gd name="connsiteX3423" fmla="*/ 379091 w 1175446"/>
              <a:gd name="connsiteY3423" fmla="*/ 1020963 h 1173214"/>
              <a:gd name="connsiteX3424" fmla="*/ 385750 w 1175446"/>
              <a:gd name="connsiteY3424" fmla="*/ 1024356 h 1173214"/>
              <a:gd name="connsiteX3425" fmla="*/ 384122 w 1175446"/>
              <a:gd name="connsiteY3425" fmla="*/ 1024634 h 1173214"/>
              <a:gd name="connsiteX3426" fmla="*/ 376737 w 1175446"/>
              <a:gd name="connsiteY3426" fmla="*/ 1022920 h 1173214"/>
              <a:gd name="connsiteX3427" fmla="*/ 361153 w 1175446"/>
              <a:gd name="connsiteY3427" fmla="*/ 1015310 h 1173214"/>
              <a:gd name="connsiteX3428" fmla="*/ 347778 w 1175446"/>
              <a:gd name="connsiteY3428" fmla="*/ 1007288 h 1173214"/>
              <a:gd name="connsiteX3429" fmla="*/ 347898 w 1175446"/>
              <a:gd name="connsiteY3429" fmla="*/ 1006969 h 1173214"/>
              <a:gd name="connsiteX3430" fmla="*/ 340336 w 1175446"/>
              <a:gd name="connsiteY3430" fmla="*/ 1002608 h 1173214"/>
              <a:gd name="connsiteX3431" fmla="*/ 332985 w 1175446"/>
              <a:gd name="connsiteY3431" fmla="*/ 997856 h 1173214"/>
              <a:gd name="connsiteX3432" fmla="*/ 321667 w 1175446"/>
              <a:gd name="connsiteY3432" fmla="*/ 989872 h 1173214"/>
              <a:gd name="connsiteX3433" fmla="*/ 313890 w 1175446"/>
              <a:gd name="connsiteY3433" fmla="*/ 984489 h 1173214"/>
              <a:gd name="connsiteX3434" fmla="*/ 301244 w 1175446"/>
              <a:gd name="connsiteY3434" fmla="*/ 975770 h 1173214"/>
              <a:gd name="connsiteX3435" fmla="*/ 289048 w 1175446"/>
              <a:gd name="connsiteY3435" fmla="*/ 966454 h 1173214"/>
              <a:gd name="connsiteX3436" fmla="*/ 272447 w 1175446"/>
              <a:gd name="connsiteY3436" fmla="*/ 953240 h 1173214"/>
              <a:gd name="connsiteX3437" fmla="*/ 263193 w 1175446"/>
              <a:gd name="connsiteY3437" fmla="*/ 947255 h 1173214"/>
              <a:gd name="connsiteX3438" fmla="*/ 280972 w 1175446"/>
              <a:gd name="connsiteY3438" fmla="*/ 962516 h 1173214"/>
              <a:gd name="connsiteX3439" fmla="*/ 298272 w 1175446"/>
              <a:gd name="connsiteY3439" fmla="*/ 976459 h 1173214"/>
              <a:gd name="connsiteX3440" fmla="*/ 316536 w 1175446"/>
              <a:gd name="connsiteY3440" fmla="*/ 989814 h 1173214"/>
              <a:gd name="connsiteX3441" fmla="*/ 325718 w 1175446"/>
              <a:gd name="connsiteY3441" fmla="*/ 996572 h 1173214"/>
              <a:gd name="connsiteX3442" fmla="*/ 325552 w 1175446"/>
              <a:gd name="connsiteY3442" fmla="*/ 996701 h 1173214"/>
              <a:gd name="connsiteX3443" fmla="*/ 323635 w 1175446"/>
              <a:gd name="connsiteY3443" fmla="*/ 998194 h 1173214"/>
              <a:gd name="connsiteX3444" fmla="*/ 318813 w 1175446"/>
              <a:gd name="connsiteY3444" fmla="*/ 996609 h 1173214"/>
              <a:gd name="connsiteX3445" fmla="*/ 308916 w 1175446"/>
              <a:gd name="connsiteY3445" fmla="*/ 991015 h 1173214"/>
              <a:gd name="connsiteX3446" fmla="*/ 296919 w 1175446"/>
              <a:gd name="connsiteY3446" fmla="*/ 983003 h 1173214"/>
              <a:gd name="connsiteX3447" fmla="*/ 287851 w 1175446"/>
              <a:gd name="connsiteY3447" fmla="*/ 976989 h 1173214"/>
              <a:gd name="connsiteX3448" fmla="*/ 287249 w 1175446"/>
              <a:gd name="connsiteY3448" fmla="*/ 978466 h 1173214"/>
              <a:gd name="connsiteX3449" fmla="*/ 273574 w 1175446"/>
              <a:gd name="connsiteY3449" fmla="*/ 969728 h 1173214"/>
              <a:gd name="connsiteX3450" fmla="*/ 259497 w 1175446"/>
              <a:gd name="connsiteY3450" fmla="*/ 957403 h 1173214"/>
              <a:gd name="connsiteX3451" fmla="*/ 251209 w 1175446"/>
              <a:gd name="connsiteY3451" fmla="*/ 950399 h 1173214"/>
              <a:gd name="connsiteX3452" fmla="*/ 243709 w 1175446"/>
              <a:gd name="connsiteY3452" fmla="*/ 943618 h 1173214"/>
              <a:gd name="connsiteX3453" fmla="*/ 230831 w 1175446"/>
              <a:gd name="connsiteY3453" fmla="*/ 930699 h 1173214"/>
              <a:gd name="connsiteX3454" fmla="*/ 220260 w 1175446"/>
              <a:gd name="connsiteY3454" fmla="*/ 918828 h 1173214"/>
              <a:gd name="connsiteX3455" fmla="*/ 211571 w 1175446"/>
              <a:gd name="connsiteY3455" fmla="*/ 907372 h 1173214"/>
              <a:gd name="connsiteX3456" fmla="*/ 222923 w 1175446"/>
              <a:gd name="connsiteY3456" fmla="*/ 916208 h 1173214"/>
              <a:gd name="connsiteX3457" fmla="*/ 231919 w 1175446"/>
              <a:gd name="connsiteY3457" fmla="*/ 923427 h 1173214"/>
              <a:gd name="connsiteX3458" fmla="*/ 214173 w 1175446"/>
              <a:gd name="connsiteY3458" fmla="*/ 904695 h 1173214"/>
              <a:gd name="connsiteX3459" fmla="*/ 206228 w 1175446"/>
              <a:gd name="connsiteY3459" fmla="*/ 896151 h 1173214"/>
              <a:gd name="connsiteX3460" fmla="*/ 197337 w 1175446"/>
              <a:gd name="connsiteY3460" fmla="*/ 887598 h 1173214"/>
              <a:gd name="connsiteX3461" fmla="*/ 185137 w 1175446"/>
              <a:gd name="connsiteY3461" fmla="*/ 871681 h 1173214"/>
              <a:gd name="connsiteX3462" fmla="*/ 173700 w 1175446"/>
              <a:gd name="connsiteY3462" fmla="*/ 855919 h 1173214"/>
              <a:gd name="connsiteX3463" fmla="*/ 165525 w 1175446"/>
              <a:gd name="connsiteY3463" fmla="*/ 843176 h 1173214"/>
              <a:gd name="connsiteX3464" fmla="*/ 157904 w 1175446"/>
              <a:gd name="connsiteY3464" fmla="*/ 830230 h 1173214"/>
              <a:gd name="connsiteX3465" fmla="*/ 150596 w 1175446"/>
              <a:gd name="connsiteY3465" fmla="*/ 817171 h 1173214"/>
              <a:gd name="connsiteX3466" fmla="*/ 144051 w 1175446"/>
              <a:gd name="connsiteY3466" fmla="*/ 803833 h 1173214"/>
              <a:gd name="connsiteX3467" fmla="*/ 138703 w 1175446"/>
              <a:gd name="connsiteY3467" fmla="*/ 792811 h 1173214"/>
              <a:gd name="connsiteX3468" fmla="*/ 131888 w 1175446"/>
              <a:gd name="connsiteY3468" fmla="*/ 782834 h 1173214"/>
              <a:gd name="connsiteX3469" fmla="*/ 131670 w 1175446"/>
              <a:gd name="connsiteY3469" fmla="*/ 783424 h 1173214"/>
              <a:gd name="connsiteX3470" fmla="*/ 128655 w 1175446"/>
              <a:gd name="connsiteY3470" fmla="*/ 777840 h 1173214"/>
              <a:gd name="connsiteX3471" fmla="*/ 126534 w 1175446"/>
              <a:gd name="connsiteY3471" fmla="*/ 772011 h 1173214"/>
              <a:gd name="connsiteX3472" fmla="*/ 118523 w 1175446"/>
              <a:gd name="connsiteY3472" fmla="*/ 751622 h 1173214"/>
              <a:gd name="connsiteX3473" fmla="*/ 111497 w 1175446"/>
              <a:gd name="connsiteY3473" fmla="*/ 730915 h 1173214"/>
              <a:gd name="connsiteX3474" fmla="*/ 108033 w 1175446"/>
              <a:gd name="connsiteY3474" fmla="*/ 719993 h 1173214"/>
              <a:gd name="connsiteX3475" fmla="*/ 105582 w 1175446"/>
              <a:gd name="connsiteY3475" fmla="*/ 713261 h 1173214"/>
              <a:gd name="connsiteX3476" fmla="*/ 107636 w 1175446"/>
              <a:gd name="connsiteY3476" fmla="*/ 724303 h 1173214"/>
              <a:gd name="connsiteX3477" fmla="*/ 110628 w 1175446"/>
              <a:gd name="connsiteY3477" fmla="*/ 741488 h 1173214"/>
              <a:gd name="connsiteX3478" fmla="*/ 106257 w 1175446"/>
              <a:gd name="connsiteY3478" fmla="*/ 734983 h 1173214"/>
              <a:gd name="connsiteX3479" fmla="*/ 103478 w 1175446"/>
              <a:gd name="connsiteY3479" fmla="*/ 727349 h 1173214"/>
              <a:gd name="connsiteX3480" fmla="*/ 103131 w 1175446"/>
              <a:gd name="connsiteY3480" fmla="*/ 727476 h 1173214"/>
              <a:gd name="connsiteX3481" fmla="*/ 103401 w 1175446"/>
              <a:gd name="connsiteY3481" fmla="*/ 735669 h 1173214"/>
              <a:gd name="connsiteX3482" fmla="*/ 100689 w 1175446"/>
              <a:gd name="connsiteY3482" fmla="*/ 730054 h 1173214"/>
              <a:gd name="connsiteX3483" fmla="*/ 100077 w 1175446"/>
              <a:gd name="connsiteY3483" fmla="*/ 731181 h 1173214"/>
              <a:gd name="connsiteX3484" fmla="*/ 100676 w 1175446"/>
              <a:gd name="connsiteY3484" fmla="*/ 730020 h 1173214"/>
              <a:gd name="connsiteX3485" fmla="*/ 97103 w 1175446"/>
              <a:gd name="connsiteY3485" fmla="*/ 712967 h 1173214"/>
              <a:gd name="connsiteX3486" fmla="*/ 98946 w 1175446"/>
              <a:gd name="connsiteY3486" fmla="*/ 711982 h 1173214"/>
              <a:gd name="connsiteX3487" fmla="*/ 96176 w 1175446"/>
              <a:gd name="connsiteY3487" fmla="*/ 702105 h 1173214"/>
              <a:gd name="connsiteX3488" fmla="*/ 93883 w 1175446"/>
              <a:gd name="connsiteY3488" fmla="*/ 692132 h 1173214"/>
              <a:gd name="connsiteX3489" fmla="*/ 89514 w 1175446"/>
              <a:gd name="connsiteY3489" fmla="*/ 672462 h 1173214"/>
              <a:gd name="connsiteX3490" fmla="*/ 85787 w 1175446"/>
              <a:gd name="connsiteY3490" fmla="*/ 653580 h 1173214"/>
              <a:gd name="connsiteX3491" fmla="*/ 82857 w 1175446"/>
              <a:gd name="connsiteY3491" fmla="*/ 636136 h 1173214"/>
              <a:gd name="connsiteX3492" fmla="*/ 81650 w 1175446"/>
              <a:gd name="connsiteY3492" fmla="*/ 628716 h 1173214"/>
              <a:gd name="connsiteX3493" fmla="*/ 80866 w 1175446"/>
              <a:gd name="connsiteY3493" fmla="*/ 621378 h 1173214"/>
              <a:gd name="connsiteX3494" fmla="*/ 79411 w 1175446"/>
              <a:gd name="connsiteY3494" fmla="*/ 606581 h 1173214"/>
              <a:gd name="connsiteX3495" fmla="*/ 80015 w 1175446"/>
              <a:gd name="connsiteY3495" fmla="*/ 594011 h 1173214"/>
              <a:gd name="connsiteX3496" fmla="*/ 80444 w 1175446"/>
              <a:gd name="connsiteY3496" fmla="*/ 595703 h 1173214"/>
              <a:gd name="connsiteX3497" fmla="*/ 80689 w 1175446"/>
              <a:gd name="connsiteY3497" fmla="*/ 596666 h 1173214"/>
              <a:gd name="connsiteX3498" fmla="*/ 81357 w 1175446"/>
              <a:gd name="connsiteY3498" fmla="*/ 599506 h 1173214"/>
              <a:gd name="connsiteX3499" fmla="*/ 81701 w 1175446"/>
              <a:gd name="connsiteY3499" fmla="*/ 601856 h 1173214"/>
              <a:gd name="connsiteX3500" fmla="*/ 83013 w 1175446"/>
              <a:gd name="connsiteY3500" fmla="*/ 610968 h 1173214"/>
              <a:gd name="connsiteX3501" fmla="*/ 90079 w 1175446"/>
              <a:gd name="connsiteY3501" fmla="*/ 629303 h 1173214"/>
              <a:gd name="connsiteX3502" fmla="*/ 90597 w 1175446"/>
              <a:gd name="connsiteY3502" fmla="*/ 618739 h 1173214"/>
              <a:gd name="connsiteX3503" fmla="*/ 92271 w 1175446"/>
              <a:gd name="connsiteY3503" fmla="*/ 626579 h 1173214"/>
              <a:gd name="connsiteX3504" fmla="*/ 94939 w 1175446"/>
              <a:gd name="connsiteY3504" fmla="*/ 643411 h 1173214"/>
              <a:gd name="connsiteX3505" fmla="*/ 97881 w 1175446"/>
              <a:gd name="connsiteY3505" fmla="*/ 650199 h 1173214"/>
              <a:gd name="connsiteX3506" fmla="*/ 102331 w 1175446"/>
              <a:gd name="connsiteY3506" fmla="*/ 665125 h 1173214"/>
              <a:gd name="connsiteX3507" fmla="*/ 101682 w 1175446"/>
              <a:gd name="connsiteY3507" fmla="*/ 656322 h 1173214"/>
              <a:gd name="connsiteX3508" fmla="*/ 100680 w 1175446"/>
              <a:gd name="connsiteY3508" fmla="*/ 646980 h 1173214"/>
              <a:gd name="connsiteX3509" fmla="*/ 101513 w 1175446"/>
              <a:gd name="connsiteY3509" fmla="*/ 646677 h 1173214"/>
              <a:gd name="connsiteX3510" fmla="*/ 102170 w 1175446"/>
              <a:gd name="connsiteY3510" fmla="*/ 651507 h 1173214"/>
              <a:gd name="connsiteX3511" fmla="*/ 103096 w 1175446"/>
              <a:gd name="connsiteY3511" fmla="*/ 656318 h 1173214"/>
              <a:gd name="connsiteX3512" fmla="*/ 104900 w 1175446"/>
              <a:gd name="connsiteY3512" fmla="*/ 665919 h 1173214"/>
              <a:gd name="connsiteX3513" fmla="*/ 106704 w 1175446"/>
              <a:gd name="connsiteY3513" fmla="*/ 675519 h 1173214"/>
              <a:gd name="connsiteX3514" fmla="*/ 108984 w 1175446"/>
              <a:gd name="connsiteY3514" fmla="*/ 685024 h 1173214"/>
              <a:gd name="connsiteX3515" fmla="*/ 134866 w 1175446"/>
              <a:gd name="connsiteY3515" fmla="*/ 765205 h 1173214"/>
              <a:gd name="connsiteX3516" fmla="*/ 137120 w 1175446"/>
              <a:gd name="connsiteY3516" fmla="*/ 770751 h 1173214"/>
              <a:gd name="connsiteX3517" fmla="*/ 139529 w 1175446"/>
              <a:gd name="connsiteY3517" fmla="*/ 775966 h 1173214"/>
              <a:gd name="connsiteX3518" fmla="*/ 143921 w 1175446"/>
              <a:gd name="connsiteY3518" fmla="*/ 785764 h 1173214"/>
              <a:gd name="connsiteX3519" fmla="*/ 147972 w 1175446"/>
              <a:gd name="connsiteY3519" fmla="*/ 795057 h 1173214"/>
              <a:gd name="connsiteX3520" fmla="*/ 152133 w 1175446"/>
              <a:gd name="connsiteY3520" fmla="*/ 804114 h 1173214"/>
              <a:gd name="connsiteX3521" fmla="*/ 161377 w 1175446"/>
              <a:gd name="connsiteY3521" fmla="*/ 822600 h 1173214"/>
              <a:gd name="connsiteX3522" fmla="*/ 166964 w 1175446"/>
              <a:gd name="connsiteY3522" fmla="*/ 832120 h 1173214"/>
              <a:gd name="connsiteX3523" fmla="*/ 173079 w 1175446"/>
              <a:gd name="connsiteY3523" fmla="*/ 841684 h 1173214"/>
              <a:gd name="connsiteX3524" fmla="*/ 179639 w 1175446"/>
              <a:gd name="connsiteY3524" fmla="*/ 851715 h 1173214"/>
              <a:gd name="connsiteX3525" fmla="*/ 186091 w 1175446"/>
              <a:gd name="connsiteY3525" fmla="*/ 860802 h 1173214"/>
              <a:gd name="connsiteX3526" fmla="*/ 186993 w 1175446"/>
              <a:gd name="connsiteY3526" fmla="*/ 859177 h 1173214"/>
              <a:gd name="connsiteX3527" fmla="*/ 198126 w 1175446"/>
              <a:gd name="connsiteY3527" fmla="*/ 873241 h 1173214"/>
              <a:gd name="connsiteX3528" fmla="*/ 204335 w 1175446"/>
              <a:gd name="connsiteY3528" fmla="*/ 880688 h 1173214"/>
              <a:gd name="connsiteX3529" fmla="*/ 214111 w 1175446"/>
              <a:gd name="connsiteY3529" fmla="*/ 892535 h 1173214"/>
              <a:gd name="connsiteX3530" fmla="*/ 219372 w 1175446"/>
              <a:gd name="connsiteY3530" fmla="*/ 897812 h 1173214"/>
              <a:gd name="connsiteX3531" fmla="*/ 217819 w 1175446"/>
              <a:gd name="connsiteY3531" fmla="*/ 893543 h 1173214"/>
              <a:gd name="connsiteX3532" fmla="*/ 213308 w 1175446"/>
              <a:gd name="connsiteY3532" fmla="*/ 886658 h 1173214"/>
              <a:gd name="connsiteX3533" fmla="*/ 208191 w 1175446"/>
              <a:gd name="connsiteY3533" fmla="*/ 878106 h 1173214"/>
              <a:gd name="connsiteX3534" fmla="*/ 209674 w 1175446"/>
              <a:gd name="connsiteY3534" fmla="*/ 879374 h 1173214"/>
              <a:gd name="connsiteX3535" fmla="*/ 211491 w 1175446"/>
              <a:gd name="connsiteY3535" fmla="*/ 878319 h 1173214"/>
              <a:gd name="connsiteX3536" fmla="*/ 221318 w 1175446"/>
              <a:gd name="connsiteY3536" fmla="*/ 890737 h 1173214"/>
              <a:gd name="connsiteX3537" fmla="*/ 225989 w 1175446"/>
              <a:gd name="connsiteY3537" fmla="*/ 895796 h 1173214"/>
              <a:gd name="connsiteX3538" fmla="*/ 221885 w 1175446"/>
              <a:gd name="connsiteY3538" fmla="*/ 889705 h 1173214"/>
              <a:gd name="connsiteX3539" fmla="*/ 216166 w 1175446"/>
              <a:gd name="connsiteY3539" fmla="*/ 881334 h 1173214"/>
              <a:gd name="connsiteX3540" fmla="*/ 205452 w 1175446"/>
              <a:gd name="connsiteY3540" fmla="*/ 866370 h 1173214"/>
              <a:gd name="connsiteX3541" fmla="*/ 207746 w 1175446"/>
              <a:gd name="connsiteY3541" fmla="*/ 868246 h 1173214"/>
              <a:gd name="connsiteX3542" fmla="*/ 211610 w 1175446"/>
              <a:gd name="connsiteY3542" fmla="*/ 872381 h 1173214"/>
              <a:gd name="connsiteX3543" fmla="*/ 208936 w 1175446"/>
              <a:gd name="connsiteY3543" fmla="*/ 866438 h 1173214"/>
              <a:gd name="connsiteX3544" fmla="*/ 216723 w 1175446"/>
              <a:gd name="connsiteY3544" fmla="*/ 875629 h 1173214"/>
              <a:gd name="connsiteX3545" fmla="*/ 247428 w 1175446"/>
              <a:gd name="connsiteY3545" fmla="*/ 905992 h 1173214"/>
              <a:gd name="connsiteX3546" fmla="*/ 243567 w 1175446"/>
              <a:gd name="connsiteY3546" fmla="*/ 901542 h 1173214"/>
              <a:gd name="connsiteX3547" fmla="*/ 239934 w 1175446"/>
              <a:gd name="connsiteY3547" fmla="*/ 896851 h 1173214"/>
              <a:gd name="connsiteX3548" fmla="*/ 233602 w 1175446"/>
              <a:gd name="connsiteY3548" fmla="*/ 888310 h 1173214"/>
              <a:gd name="connsiteX3549" fmla="*/ 230310 w 1175446"/>
              <a:gd name="connsiteY3549" fmla="*/ 884556 h 1173214"/>
              <a:gd name="connsiteX3550" fmla="*/ 230309 w 1175446"/>
              <a:gd name="connsiteY3550" fmla="*/ 884554 h 1173214"/>
              <a:gd name="connsiteX3551" fmla="*/ 228172 w 1175446"/>
              <a:gd name="connsiteY3551" fmla="*/ 879872 h 1173214"/>
              <a:gd name="connsiteX3552" fmla="*/ 222651 w 1175446"/>
              <a:gd name="connsiteY3552" fmla="*/ 868481 h 1173214"/>
              <a:gd name="connsiteX3553" fmla="*/ 217774 w 1175446"/>
              <a:gd name="connsiteY3553" fmla="*/ 861885 h 1173214"/>
              <a:gd name="connsiteX3554" fmla="*/ 213241 w 1175446"/>
              <a:gd name="connsiteY3554" fmla="*/ 855047 h 1173214"/>
              <a:gd name="connsiteX3555" fmla="*/ 203443 w 1175446"/>
              <a:gd name="connsiteY3555" fmla="*/ 841518 h 1173214"/>
              <a:gd name="connsiteX3556" fmla="*/ 197596 w 1175446"/>
              <a:gd name="connsiteY3556" fmla="*/ 832367 h 1173214"/>
              <a:gd name="connsiteX3557" fmla="*/ 189187 w 1175446"/>
              <a:gd name="connsiteY3557" fmla="*/ 819198 h 1173214"/>
              <a:gd name="connsiteX3558" fmla="*/ 187694 w 1175446"/>
              <a:gd name="connsiteY3558" fmla="*/ 819741 h 1173214"/>
              <a:gd name="connsiteX3559" fmla="*/ 187468 w 1175446"/>
              <a:gd name="connsiteY3559" fmla="*/ 824303 h 1173214"/>
              <a:gd name="connsiteX3560" fmla="*/ 177215 w 1175446"/>
              <a:gd name="connsiteY3560" fmla="*/ 806932 h 1173214"/>
              <a:gd name="connsiteX3561" fmla="*/ 168546 w 1175446"/>
              <a:gd name="connsiteY3561" fmla="*/ 791970 h 1173214"/>
              <a:gd name="connsiteX3562" fmla="*/ 159005 w 1175446"/>
              <a:gd name="connsiteY3562" fmla="*/ 771589 h 1173214"/>
              <a:gd name="connsiteX3563" fmla="*/ 154452 w 1175446"/>
              <a:gd name="connsiteY3563" fmla="*/ 761456 h 1173214"/>
              <a:gd name="connsiteX3564" fmla="*/ 150212 w 1175446"/>
              <a:gd name="connsiteY3564" fmla="*/ 751210 h 1173214"/>
              <a:gd name="connsiteX3565" fmla="*/ 145571 w 1175446"/>
              <a:gd name="connsiteY3565" fmla="*/ 739538 h 1173214"/>
              <a:gd name="connsiteX3566" fmla="*/ 142457 w 1175446"/>
              <a:gd name="connsiteY3566" fmla="*/ 732064 h 1173214"/>
              <a:gd name="connsiteX3567" fmla="*/ 136537 w 1175446"/>
              <a:gd name="connsiteY3567" fmla="*/ 718500 h 1173214"/>
              <a:gd name="connsiteX3568" fmla="*/ 131431 w 1175446"/>
              <a:gd name="connsiteY3568" fmla="*/ 702634 h 1173214"/>
              <a:gd name="connsiteX3569" fmla="*/ 128905 w 1175446"/>
              <a:gd name="connsiteY3569" fmla="*/ 695694 h 1173214"/>
              <a:gd name="connsiteX3570" fmla="*/ 126865 w 1175446"/>
              <a:gd name="connsiteY3570" fmla="*/ 688577 h 1173214"/>
              <a:gd name="connsiteX3571" fmla="*/ 122637 w 1175446"/>
              <a:gd name="connsiteY3571" fmla="*/ 673611 h 1173214"/>
              <a:gd name="connsiteX3572" fmla="*/ 118959 w 1175446"/>
              <a:gd name="connsiteY3572" fmla="*/ 655300 h 1173214"/>
              <a:gd name="connsiteX3573" fmla="*/ 118368 w 1175446"/>
              <a:gd name="connsiteY3573" fmla="*/ 649463 h 1173214"/>
              <a:gd name="connsiteX3574" fmla="*/ 117833 w 1175446"/>
              <a:gd name="connsiteY3574" fmla="*/ 642702 h 1173214"/>
              <a:gd name="connsiteX3575" fmla="*/ 116151 w 1175446"/>
              <a:gd name="connsiteY3575" fmla="*/ 627280 h 1173214"/>
              <a:gd name="connsiteX3576" fmla="*/ 118042 w 1175446"/>
              <a:gd name="connsiteY3576" fmla="*/ 630208 h 1173214"/>
              <a:gd name="connsiteX3577" fmla="*/ 118935 w 1175446"/>
              <a:gd name="connsiteY3577" fmla="*/ 631258 h 1173214"/>
              <a:gd name="connsiteX3578" fmla="*/ 118874 w 1175446"/>
              <a:gd name="connsiteY3578" fmla="*/ 628176 h 1173214"/>
              <a:gd name="connsiteX3579" fmla="*/ 118535 w 1175446"/>
              <a:gd name="connsiteY3579" fmla="*/ 621304 h 1173214"/>
              <a:gd name="connsiteX3580" fmla="*/ 120909 w 1175446"/>
              <a:gd name="connsiteY3580" fmla="*/ 624370 h 1173214"/>
              <a:gd name="connsiteX3581" fmla="*/ 124414 w 1175446"/>
              <a:gd name="connsiteY3581" fmla="*/ 636377 h 1173214"/>
              <a:gd name="connsiteX3582" fmla="*/ 127291 w 1175446"/>
              <a:gd name="connsiteY3582" fmla="*/ 633482 h 1173214"/>
              <a:gd name="connsiteX3583" fmla="*/ 126639 w 1175446"/>
              <a:gd name="connsiteY3583" fmla="*/ 623698 h 1173214"/>
              <a:gd name="connsiteX3584" fmla="*/ 125586 w 1175446"/>
              <a:gd name="connsiteY3584" fmla="*/ 614650 h 1173214"/>
              <a:gd name="connsiteX3585" fmla="*/ 122118 w 1175446"/>
              <a:gd name="connsiteY3585" fmla="*/ 598857 h 1173214"/>
              <a:gd name="connsiteX3586" fmla="*/ 119336 w 1175446"/>
              <a:gd name="connsiteY3586" fmla="*/ 588080 h 1173214"/>
              <a:gd name="connsiteX3587" fmla="*/ 119118 w 1175446"/>
              <a:gd name="connsiteY3587" fmla="*/ 576684 h 1173214"/>
              <a:gd name="connsiteX3588" fmla="*/ 120575 w 1175446"/>
              <a:gd name="connsiteY3588" fmla="*/ 573693 h 1173214"/>
              <a:gd name="connsiteX3589" fmla="*/ 121079 w 1175446"/>
              <a:gd name="connsiteY3589" fmla="*/ 574561 h 1173214"/>
              <a:gd name="connsiteX3590" fmla="*/ 121867 w 1175446"/>
              <a:gd name="connsiteY3590" fmla="*/ 575919 h 1173214"/>
              <a:gd name="connsiteX3591" fmla="*/ 123477 w 1175446"/>
              <a:gd name="connsiteY3591" fmla="*/ 579695 h 1173214"/>
              <a:gd name="connsiteX3592" fmla="*/ 125241 w 1175446"/>
              <a:gd name="connsiteY3592" fmla="*/ 593830 h 1173214"/>
              <a:gd name="connsiteX3593" fmla="*/ 126164 w 1175446"/>
              <a:gd name="connsiteY3593" fmla="*/ 601550 h 1173214"/>
              <a:gd name="connsiteX3594" fmla="*/ 127566 w 1175446"/>
              <a:gd name="connsiteY3594" fmla="*/ 607131 h 1173214"/>
              <a:gd name="connsiteX3595" fmla="*/ 128785 w 1175446"/>
              <a:gd name="connsiteY3595" fmla="*/ 608534 h 1173214"/>
              <a:gd name="connsiteX3596" fmla="*/ 128890 w 1175446"/>
              <a:gd name="connsiteY3596" fmla="*/ 597375 h 1173214"/>
              <a:gd name="connsiteX3597" fmla="*/ 127468 w 1175446"/>
              <a:gd name="connsiteY3597" fmla="*/ 576946 h 1173214"/>
              <a:gd name="connsiteX3598" fmla="*/ 125856 w 1175446"/>
              <a:gd name="connsiteY3598" fmla="*/ 564093 h 1173214"/>
              <a:gd name="connsiteX3599" fmla="*/ 126397 w 1175446"/>
              <a:gd name="connsiteY3599" fmla="*/ 553914 h 1173214"/>
              <a:gd name="connsiteX3600" fmla="*/ 128303 w 1175446"/>
              <a:gd name="connsiteY3600" fmla="*/ 538955 h 1173214"/>
              <a:gd name="connsiteX3601" fmla="*/ 130750 w 1175446"/>
              <a:gd name="connsiteY3601" fmla="*/ 520734 h 1173214"/>
              <a:gd name="connsiteX3602" fmla="*/ 128578 w 1175446"/>
              <a:gd name="connsiteY3602" fmla="*/ 527616 h 1173214"/>
              <a:gd name="connsiteX3603" fmla="*/ 126937 w 1175446"/>
              <a:gd name="connsiteY3603" fmla="*/ 527859 h 1173214"/>
              <a:gd name="connsiteX3604" fmla="*/ 129839 w 1175446"/>
              <a:gd name="connsiteY3604" fmla="*/ 510887 h 1173214"/>
              <a:gd name="connsiteX3605" fmla="*/ 133288 w 1175446"/>
              <a:gd name="connsiteY3605" fmla="*/ 492930 h 1173214"/>
              <a:gd name="connsiteX3606" fmla="*/ 134611 w 1175446"/>
              <a:gd name="connsiteY3606" fmla="*/ 482309 h 1173214"/>
              <a:gd name="connsiteX3607" fmla="*/ 135729 w 1175446"/>
              <a:gd name="connsiteY3607" fmla="*/ 473178 h 1173214"/>
              <a:gd name="connsiteX3608" fmla="*/ 133740 w 1175446"/>
              <a:gd name="connsiteY3608" fmla="*/ 471387 h 1173214"/>
              <a:gd name="connsiteX3609" fmla="*/ 131850 w 1175446"/>
              <a:gd name="connsiteY3609" fmla="*/ 473214 h 1173214"/>
              <a:gd name="connsiteX3610" fmla="*/ 132518 w 1175446"/>
              <a:gd name="connsiteY3610" fmla="*/ 466840 h 1173214"/>
              <a:gd name="connsiteX3611" fmla="*/ 133479 w 1175446"/>
              <a:gd name="connsiteY3611" fmla="*/ 460517 h 1173214"/>
              <a:gd name="connsiteX3612" fmla="*/ 138120 w 1175446"/>
              <a:gd name="connsiteY3612" fmla="*/ 441733 h 1173214"/>
              <a:gd name="connsiteX3613" fmla="*/ 144881 w 1175446"/>
              <a:gd name="connsiteY3613" fmla="*/ 421863 h 1173214"/>
              <a:gd name="connsiteX3614" fmla="*/ 145513 w 1175446"/>
              <a:gd name="connsiteY3614" fmla="*/ 423598 h 1173214"/>
              <a:gd name="connsiteX3615" fmla="*/ 147290 w 1175446"/>
              <a:gd name="connsiteY3615" fmla="*/ 424917 h 1173214"/>
              <a:gd name="connsiteX3616" fmla="*/ 152359 w 1175446"/>
              <a:gd name="connsiteY3616" fmla="*/ 414976 h 1173214"/>
              <a:gd name="connsiteX3617" fmla="*/ 155405 w 1175446"/>
              <a:gd name="connsiteY3617" fmla="*/ 408012 h 1173214"/>
              <a:gd name="connsiteX3618" fmla="*/ 158818 w 1175446"/>
              <a:gd name="connsiteY3618" fmla="*/ 399892 h 1173214"/>
              <a:gd name="connsiteX3619" fmla="*/ 171195 w 1175446"/>
              <a:gd name="connsiteY3619" fmla="*/ 387135 h 1173214"/>
              <a:gd name="connsiteX3620" fmla="*/ 185086 w 1175446"/>
              <a:gd name="connsiteY3620" fmla="*/ 359207 h 1173214"/>
              <a:gd name="connsiteX3621" fmla="*/ 209189 w 1175446"/>
              <a:gd name="connsiteY3621" fmla="*/ 314083 h 1173214"/>
              <a:gd name="connsiteX3622" fmla="*/ 211333 w 1175446"/>
              <a:gd name="connsiteY3622" fmla="*/ 309176 h 1173214"/>
              <a:gd name="connsiteX3623" fmla="*/ 211159 w 1175446"/>
              <a:gd name="connsiteY3623" fmla="*/ 309239 h 1173214"/>
              <a:gd name="connsiteX3624" fmla="*/ 194206 w 1175446"/>
              <a:gd name="connsiteY3624" fmla="*/ 331129 h 1173214"/>
              <a:gd name="connsiteX3625" fmla="*/ 193149 w 1175446"/>
              <a:gd name="connsiteY3625" fmla="*/ 330492 h 1173214"/>
              <a:gd name="connsiteX3626" fmla="*/ 196830 w 1175446"/>
              <a:gd name="connsiteY3626" fmla="*/ 323218 h 1173214"/>
              <a:gd name="connsiteX3627" fmla="*/ 199653 w 1175446"/>
              <a:gd name="connsiteY3627" fmla="*/ 317907 h 1173214"/>
              <a:gd name="connsiteX3628" fmla="*/ 201855 w 1175446"/>
              <a:gd name="connsiteY3628" fmla="*/ 312508 h 1173214"/>
              <a:gd name="connsiteX3629" fmla="*/ 192235 w 1175446"/>
              <a:gd name="connsiteY3629" fmla="*/ 323122 h 1173214"/>
              <a:gd name="connsiteX3630" fmla="*/ 202087 w 1175446"/>
              <a:gd name="connsiteY3630" fmla="*/ 307747 h 1173214"/>
              <a:gd name="connsiteX3631" fmla="*/ 206885 w 1175446"/>
              <a:gd name="connsiteY3631" fmla="*/ 300735 h 1173214"/>
              <a:gd name="connsiteX3632" fmla="*/ 211806 w 1175446"/>
              <a:gd name="connsiteY3632" fmla="*/ 294385 h 1173214"/>
              <a:gd name="connsiteX3633" fmla="*/ 221081 w 1175446"/>
              <a:gd name="connsiteY3633" fmla="*/ 283149 h 1173214"/>
              <a:gd name="connsiteX3634" fmla="*/ 229925 w 1175446"/>
              <a:gd name="connsiteY3634" fmla="*/ 274507 h 1173214"/>
              <a:gd name="connsiteX3635" fmla="*/ 240575 w 1175446"/>
              <a:gd name="connsiteY3635" fmla="*/ 257977 h 1173214"/>
              <a:gd name="connsiteX3636" fmla="*/ 245730 w 1175446"/>
              <a:gd name="connsiteY3636" fmla="*/ 251621 h 1173214"/>
              <a:gd name="connsiteX3637" fmla="*/ 251724 w 1175446"/>
              <a:gd name="connsiteY3637" fmla="*/ 244762 h 1173214"/>
              <a:gd name="connsiteX3638" fmla="*/ 265649 w 1175446"/>
              <a:gd name="connsiteY3638" fmla="*/ 230105 h 1173214"/>
              <a:gd name="connsiteX3639" fmla="*/ 277762 w 1175446"/>
              <a:gd name="connsiteY3639" fmla="*/ 219645 h 1173214"/>
              <a:gd name="connsiteX3640" fmla="*/ 280500 w 1175446"/>
              <a:gd name="connsiteY3640" fmla="*/ 217666 h 1173214"/>
              <a:gd name="connsiteX3641" fmla="*/ 285586 w 1175446"/>
              <a:gd name="connsiteY3641" fmla="*/ 213928 h 1173214"/>
              <a:gd name="connsiteX3642" fmla="*/ 299990 w 1175446"/>
              <a:gd name="connsiteY3642" fmla="*/ 203498 h 1173214"/>
              <a:gd name="connsiteX3643" fmla="*/ 315522 w 1175446"/>
              <a:gd name="connsiteY3643" fmla="*/ 192932 h 1173214"/>
              <a:gd name="connsiteX3644" fmla="*/ 321820 w 1175446"/>
              <a:gd name="connsiteY3644" fmla="*/ 188636 h 1173214"/>
              <a:gd name="connsiteX3645" fmla="*/ 326172 w 1175446"/>
              <a:gd name="connsiteY3645" fmla="*/ 185795 h 1173214"/>
              <a:gd name="connsiteX3646" fmla="*/ 331803 w 1175446"/>
              <a:gd name="connsiteY3646" fmla="*/ 181505 h 1173214"/>
              <a:gd name="connsiteX3647" fmla="*/ 328991 w 1175446"/>
              <a:gd name="connsiteY3647" fmla="*/ 178206 h 1173214"/>
              <a:gd name="connsiteX3648" fmla="*/ 322649 w 1175446"/>
              <a:gd name="connsiteY3648" fmla="*/ 181732 h 1173214"/>
              <a:gd name="connsiteX3649" fmla="*/ 317619 w 1175446"/>
              <a:gd name="connsiteY3649" fmla="*/ 184978 h 1173214"/>
              <a:gd name="connsiteX3650" fmla="*/ 312865 w 1175446"/>
              <a:gd name="connsiteY3650" fmla="*/ 188437 h 1173214"/>
              <a:gd name="connsiteX3651" fmla="*/ 307349 w 1175446"/>
              <a:gd name="connsiteY3651" fmla="*/ 191859 h 1173214"/>
              <a:gd name="connsiteX3652" fmla="*/ 304428 w 1175446"/>
              <a:gd name="connsiteY3652" fmla="*/ 193541 h 1173214"/>
              <a:gd name="connsiteX3653" fmla="*/ 300849 w 1175446"/>
              <a:gd name="connsiteY3653" fmla="*/ 195600 h 1173214"/>
              <a:gd name="connsiteX3654" fmla="*/ 277729 w 1175446"/>
              <a:gd name="connsiteY3654" fmla="*/ 214587 h 1173214"/>
              <a:gd name="connsiteX3655" fmla="*/ 300815 w 1175446"/>
              <a:gd name="connsiteY3655" fmla="*/ 195613 h 1173214"/>
              <a:gd name="connsiteX3656" fmla="*/ 298811 w 1175446"/>
              <a:gd name="connsiteY3656" fmla="*/ 194535 h 1173214"/>
              <a:gd name="connsiteX3657" fmla="*/ 313457 w 1175446"/>
              <a:gd name="connsiteY3657" fmla="*/ 182288 h 1173214"/>
              <a:gd name="connsiteX3658" fmla="*/ 308304 w 1175446"/>
              <a:gd name="connsiteY3658" fmla="*/ 183574 h 1173214"/>
              <a:gd name="connsiteX3659" fmla="*/ 313150 w 1175446"/>
              <a:gd name="connsiteY3659" fmla="*/ 179609 h 1173214"/>
              <a:gd name="connsiteX3660" fmla="*/ 326326 w 1175446"/>
              <a:gd name="connsiteY3660" fmla="*/ 170884 h 1173214"/>
              <a:gd name="connsiteX3661" fmla="*/ 336766 w 1175446"/>
              <a:gd name="connsiteY3661" fmla="*/ 164254 h 1173214"/>
              <a:gd name="connsiteX3662" fmla="*/ 346071 w 1175446"/>
              <a:gd name="connsiteY3662" fmla="*/ 158391 h 1173214"/>
              <a:gd name="connsiteX3663" fmla="*/ 356931 w 1175446"/>
              <a:gd name="connsiteY3663" fmla="*/ 151727 h 1173214"/>
              <a:gd name="connsiteX3664" fmla="*/ 364753 w 1175446"/>
              <a:gd name="connsiteY3664" fmla="*/ 147190 h 1173214"/>
              <a:gd name="connsiteX3665" fmla="*/ 370300 w 1175446"/>
              <a:gd name="connsiteY3665" fmla="*/ 143207 h 1173214"/>
              <a:gd name="connsiteX3666" fmla="*/ 362181 w 1175446"/>
              <a:gd name="connsiteY3666" fmla="*/ 145847 h 1173214"/>
              <a:gd name="connsiteX3667" fmla="*/ 352914 w 1175446"/>
              <a:gd name="connsiteY3667" fmla="*/ 149653 h 1173214"/>
              <a:gd name="connsiteX3668" fmla="*/ 340472 w 1175446"/>
              <a:gd name="connsiteY3668" fmla="*/ 155753 h 1173214"/>
              <a:gd name="connsiteX3669" fmla="*/ 339955 w 1175446"/>
              <a:gd name="connsiteY3669" fmla="*/ 155195 h 1173214"/>
              <a:gd name="connsiteX3670" fmla="*/ 344034 w 1175446"/>
              <a:gd name="connsiteY3670" fmla="*/ 152255 h 1173214"/>
              <a:gd name="connsiteX3671" fmla="*/ 343929 w 1175446"/>
              <a:gd name="connsiteY3671" fmla="*/ 152281 h 1173214"/>
              <a:gd name="connsiteX3672" fmla="*/ 344069 w 1175446"/>
              <a:gd name="connsiteY3672" fmla="*/ 152243 h 1173214"/>
              <a:gd name="connsiteX3673" fmla="*/ 386711 w 1175446"/>
              <a:gd name="connsiteY3673" fmla="*/ 137430 h 1173214"/>
              <a:gd name="connsiteX3674" fmla="*/ 401424 w 1175446"/>
              <a:gd name="connsiteY3674" fmla="*/ 129363 h 1173214"/>
              <a:gd name="connsiteX3675" fmla="*/ 415775 w 1175446"/>
              <a:gd name="connsiteY3675" fmla="*/ 122136 h 1173214"/>
              <a:gd name="connsiteX3676" fmla="*/ 412401 w 1175446"/>
              <a:gd name="connsiteY3676" fmla="*/ 121831 h 1173214"/>
              <a:gd name="connsiteX3677" fmla="*/ 416048 w 1175446"/>
              <a:gd name="connsiteY3677" fmla="*/ 118460 h 1173214"/>
              <a:gd name="connsiteX3678" fmla="*/ 412021 w 1175446"/>
              <a:gd name="connsiteY3678" fmla="*/ 118196 h 1173214"/>
              <a:gd name="connsiteX3679" fmla="*/ 397923 w 1175446"/>
              <a:gd name="connsiteY3679" fmla="*/ 122660 h 1173214"/>
              <a:gd name="connsiteX3680" fmla="*/ 383762 w 1175446"/>
              <a:gd name="connsiteY3680" fmla="*/ 127814 h 1173214"/>
              <a:gd name="connsiteX3681" fmla="*/ 369483 w 1175446"/>
              <a:gd name="connsiteY3681" fmla="*/ 133404 h 1173214"/>
              <a:gd name="connsiteX3682" fmla="*/ 355468 w 1175446"/>
              <a:gd name="connsiteY3682" fmla="*/ 139606 h 1173214"/>
              <a:gd name="connsiteX3683" fmla="*/ 359184 w 1175446"/>
              <a:gd name="connsiteY3683" fmla="*/ 136210 h 1173214"/>
              <a:gd name="connsiteX3684" fmla="*/ 364125 w 1175446"/>
              <a:gd name="connsiteY3684" fmla="*/ 132289 h 1173214"/>
              <a:gd name="connsiteX3685" fmla="*/ 359023 w 1175446"/>
              <a:gd name="connsiteY3685" fmla="*/ 134146 h 1173214"/>
              <a:gd name="connsiteX3686" fmla="*/ 348966 w 1175446"/>
              <a:gd name="connsiteY3686" fmla="*/ 136431 h 1173214"/>
              <a:gd name="connsiteX3687" fmla="*/ 335478 w 1175446"/>
              <a:gd name="connsiteY3687" fmla="*/ 143541 h 1173214"/>
              <a:gd name="connsiteX3688" fmla="*/ 317382 w 1175446"/>
              <a:gd name="connsiteY3688" fmla="*/ 154411 h 1173214"/>
              <a:gd name="connsiteX3689" fmla="*/ 302089 w 1175446"/>
              <a:gd name="connsiteY3689" fmla="*/ 163907 h 1173214"/>
              <a:gd name="connsiteX3690" fmla="*/ 315650 w 1175446"/>
              <a:gd name="connsiteY3690" fmla="*/ 153862 h 1173214"/>
              <a:gd name="connsiteX3691" fmla="*/ 316580 w 1175446"/>
              <a:gd name="connsiteY3691" fmla="*/ 153288 h 1173214"/>
              <a:gd name="connsiteX3692" fmla="*/ 308537 w 1175446"/>
              <a:gd name="connsiteY3692" fmla="*/ 157001 h 1173214"/>
              <a:gd name="connsiteX3693" fmla="*/ 301101 w 1175446"/>
              <a:gd name="connsiteY3693" fmla="*/ 161516 h 1173214"/>
              <a:gd name="connsiteX3694" fmla="*/ 294052 w 1175446"/>
              <a:gd name="connsiteY3694" fmla="*/ 166125 h 1173214"/>
              <a:gd name="connsiteX3695" fmla="*/ 281318 w 1175446"/>
              <a:gd name="connsiteY3695" fmla="*/ 174336 h 1173214"/>
              <a:gd name="connsiteX3696" fmla="*/ 269937 w 1175446"/>
              <a:gd name="connsiteY3696" fmla="*/ 183351 h 1173214"/>
              <a:gd name="connsiteX3697" fmla="*/ 256197 w 1175446"/>
              <a:gd name="connsiteY3697" fmla="*/ 194522 h 1173214"/>
              <a:gd name="connsiteX3698" fmla="*/ 244741 w 1175446"/>
              <a:gd name="connsiteY3698" fmla="*/ 204626 h 1173214"/>
              <a:gd name="connsiteX3699" fmla="*/ 233733 w 1175446"/>
              <a:gd name="connsiteY3699" fmla="*/ 214881 h 1173214"/>
              <a:gd name="connsiteX3700" fmla="*/ 222883 w 1175446"/>
              <a:gd name="connsiteY3700" fmla="*/ 225353 h 1173214"/>
              <a:gd name="connsiteX3701" fmla="*/ 212453 w 1175446"/>
              <a:gd name="connsiteY3701" fmla="*/ 236656 h 1173214"/>
              <a:gd name="connsiteX3702" fmla="*/ 205004 w 1175446"/>
              <a:gd name="connsiteY3702" fmla="*/ 244161 h 1173214"/>
              <a:gd name="connsiteX3703" fmla="*/ 199048 w 1175446"/>
              <a:gd name="connsiteY3703" fmla="*/ 250259 h 1173214"/>
              <a:gd name="connsiteX3704" fmla="*/ 199278 w 1175446"/>
              <a:gd name="connsiteY3704" fmla="*/ 249271 h 1173214"/>
              <a:gd name="connsiteX3705" fmla="*/ 189700 w 1175446"/>
              <a:gd name="connsiteY3705" fmla="*/ 260106 h 1173214"/>
              <a:gd name="connsiteX3706" fmla="*/ 180380 w 1175446"/>
              <a:gd name="connsiteY3706" fmla="*/ 271869 h 1173214"/>
              <a:gd name="connsiteX3707" fmla="*/ 162617 w 1175446"/>
              <a:gd name="connsiteY3707" fmla="*/ 296608 h 1173214"/>
              <a:gd name="connsiteX3708" fmla="*/ 152888 w 1175446"/>
              <a:gd name="connsiteY3708" fmla="*/ 310917 h 1173214"/>
              <a:gd name="connsiteX3709" fmla="*/ 147929 w 1175446"/>
              <a:gd name="connsiteY3709" fmla="*/ 318892 h 1173214"/>
              <a:gd name="connsiteX3710" fmla="*/ 143122 w 1175446"/>
              <a:gd name="connsiteY3710" fmla="*/ 327283 h 1173214"/>
              <a:gd name="connsiteX3711" fmla="*/ 135623 w 1175446"/>
              <a:gd name="connsiteY3711" fmla="*/ 340269 h 1173214"/>
              <a:gd name="connsiteX3712" fmla="*/ 128684 w 1175446"/>
              <a:gd name="connsiteY3712" fmla="*/ 353602 h 1173214"/>
              <a:gd name="connsiteX3713" fmla="*/ 127453 w 1175446"/>
              <a:gd name="connsiteY3713" fmla="*/ 353460 h 1173214"/>
              <a:gd name="connsiteX3714" fmla="*/ 121093 w 1175446"/>
              <a:gd name="connsiteY3714" fmla="*/ 357583 h 1173214"/>
              <a:gd name="connsiteX3715" fmla="*/ 123562 w 1175446"/>
              <a:gd name="connsiteY3715" fmla="*/ 351733 h 1173214"/>
              <a:gd name="connsiteX3716" fmla="*/ 126151 w 1175446"/>
              <a:gd name="connsiteY3716" fmla="*/ 346428 h 1173214"/>
              <a:gd name="connsiteX3717" fmla="*/ 126817 w 1175446"/>
              <a:gd name="connsiteY3717" fmla="*/ 342531 h 1173214"/>
              <a:gd name="connsiteX3718" fmla="*/ 128504 w 1175446"/>
              <a:gd name="connsiteY3718" fmla="*/ 337987 h 1173214"/>
              <a:gd name="connsiteX3719" fmla="*/ 131002 w 1175446"/>
              <a:gd name="connsiteY3719" fmla="*/ 332756 h 1173214"/>
              <a:gd name="connsiteX3720" fmla="*/ 139834 w 1175446"/>
              <a:gd name="connsiteY3720" fmla="*/ 313822 h 1173214"/>
              <a:gd name="connsiteX3721" fmla="*/ 148993 w 1175446"/>
              <a:gd name="connsiteY3721" fmla="*/ 295790 h 1173214"/>
              <a:gd name="connsiteX3722" fmla="*/ 156501 w 1175446"/>
              <a:gd name="connsiteY3722" fmla="*/ 284019 h 1173214"/>
              <a:gd name="connsiteX3723" fmla="*/ 164805 w 1175446"/>
              <a:gd name="connsiteY3723" fmla="*/ 272175 h 1173214"/>
              <a:gd name="connsiteX3724" fmla="*/ 164817 w 1175446"/>
              <a:gd name="connsiteY3724" fmla="*/ 272159 h 1173214"/>
              <a:gd name="connsiteX3725" fmla="*/ 166231 w 1175446"/>
              <a:gd name="connsiteY3725" fmla="*/ 270143 h 1173214"/>
              <a:gd name="connsiteX3726" fmla="*/ 166358 w 1175446"/>
              <a:gd name="connsiteY3726" fmla="*/ 270258 h 1173214"/>
              <a:gd name="connsiteX3727" fmla="*/ 166817 w 1175446"/>
              <a:gd name="connsiteY3727" fmla="*/ 270675 h 1173214"/>
              <a:gd name="connsiteX3728" fmla="*/ 157162 w 1175446"/>
              <a:gd name="connsiteY3728" fmla="*/ 287157 h 1173214"/>
              <a:gd name="connsiteX3729" fmla="*/ 157164 w 1175446"/>
              <a:gd name="connsiteY3729" fmla="*/ 287156 h 1173214"/>
              <a:gd name="connsiteX3730" fmla="*/ 158119 w 1175446"/>
              <a:gd name="connsiteY3730" fmla="*/ 284275 h 1173214"/>
              <a:gd name="connsiteX3731" fmla="*/ 166818 w 1175446"/>
              <a:gd name="connsiteY3731" fmla="*/ 270675 h 1173214"/>
              <a:gd name="connsiteX3732" fmla="*/ 166359 w 1175446"/>
              <a:gd name="connsiteY3732" fmla="*/ 270258 h 1173214"/>
              <a:gd name="connsiteX3733" fmla="*/ 213490 w 1175446"/>
              <a:gd name="connsiteY3733" fmla="*/ 212071 h 1173214"/>
              <a:gd name="connsiteX3734" fmla="*/ 225463 w 1175446"/>
              <a:gd name="connsiteY3734" fmla="*/ 200796 h 1173214"/>
              <a:gd name="connsiteX3735" fmla="*/ 231038 w 1175446"/>
              <a:gd name="connsiteY3735" fmla="*/ 195702 h 1173214"/>
              <a:gd name="connsiteX3736" fmla="*/ 236480 w 1175446"/>
              <a:gd name="connsiteY3736" fmla="*/ 191324 h 1173214"/>
              <a:gd name="connsiteX3737" fmla="*/ 252212 w 1175446"/>
              <a:gd name="connsiteY3737" fmla="*/ 177738 h 1173214"/>
              <a:gd name="connsiteX3738" fmla="*/ 268132 w 1175446"/>
              <a:gd name="connsiteY3738" fmla="*/ 165538 h 1173214"/>
              <a:gd name="connsiteX3739" fmla="*/ 276178 w 1175446"/>
              <a:gd name="connsiteY3739" fmla="*/ 160645 h 1173214"/>
              <a:gd name="connsiteX3740" fmla="*/ 277489 w 1175446"/>
              <a:gd name="connsiteY3740" fmla="*/ 160363 h 1173214"/>
              <a:gd name="connsiteX3741" fmla="*/ 277490 w 1175446"/>
              <a:gd name="connsiteY3741" fmla="*/ 160363 h 1173214"/>
              <a:gd name="connsiteX3742" fmla="*/ 276177 w 1175446"/>
              <a:gd name="connsiteY3742" fmla="*/ 160645 h 1173214"/>
              <a:gd name="connsiteX3743" fmla="*/ 268131 w 1175446"/>
              <a:gd name="connsiteY3743" fmla="*/ 165538 h 1173214"/>
              <a:gd name="connsiteX3744" fmla="*/ 252211 w 1175446"/>
              <a:gd name="connsiteY3744" fmla="*/ 177738 h 1173214"/>
              <a:gd name="connsiteX3745" fmla="*/ 236479 w 1175446"/>
              <a:gd name="connsiteY3745" fmla="*/ 191324 h 1173214"/>
              <a:gd name="connsiteX3746" fmla="*/ 231037 w 1175446"/>
              <a:gd name="connsiteY3746" fmla="*/ 195702 h 1173214"/>
              <a:gd name="connsiteX3747" fmla="*/ 225462 w 1175446"/>
              <a:gd name="connsiteY3747" fmla="*/ 200796 h 1173214"/>
              <a:gd name="connsiteX3748" fmla="*/ 213489 w 1175446"/>
              <a:gd name="connsiteY3748" fmla="*/ 212071 h 1173214"/>
              <a:gd name="connsiteX3749" fmla="*/ 166358 w 1175446"/>
              <a:gd name="connsiteY3749" fmla="*/ 270258 h 1173214"/>
              <a:gd name="connsiteX3750" fmla="*/ 166230 w 1175446"/>
              <a:gd name="connsiteY3750" fmla="*/ 270142 h 1173214"/>
              <a:gd name="connsiteX3751" fmla="*/ 164805 w 1175446"/>
              <a:gd name="connsiteY3751" fmla="*/ 272175 h 1173214"/>
              <a:gd name="connsiteX3752" fmla="*/ 147179 w 1175446"/>
              <a:gd name="connsiteY3752" fmla="*/ 293935 h 1173214"/>
              <a:gd name="connsiteX3753" fmla="*/ 134358 w 1175446"/>
              <a:gd name="connsiteY3753" fmla="*/ 313574 h 1173214"/>
              <a:gd name="connsiteX3754" fmla="*/ 128405 w 1175446"/>
              <a:gd name="connsiteY3754" fmla="*/ 321085 h 1173214"/>
              <a:gd name="connsiteX3755" fmla="*/ 132143 w 1175446"/>
              <a:gd name="connsiteY3755" fmla="*/ 312455 h 1173214"/>
              <a:gd name="connsiteX3756" fmla="*/ 139584 w 1175446"/>
              <a:gd name="connsiteY3756" fmla="*/ 299529 h 1173214"/>
              <a:gd name="connsiteX3757" fmla="*/ 138833 w 1175446"/>
              <a:gd name="connsiteY3757" fmla="*/ 299409 h 1173214"/>
              <a:gd name="connsiteX3758" fmla="*/ 146858 w 1175446"/>
              <a:gd name="connsiteY3758" fmla="*/ 285603 h 1173214"/>
              <a:gd name="connsiteX3759" fmla="*/ 152350 w 1175446"/>
              <a:gd name="connsiteY3759" fmla="*/ 275744 h 1173214"/>
              <a:gd name="connsiteX3760" fmla="*/ 157397 w 1175446"/>
              <a:gd name="connsiteY3760" fmla="*/ 268012 h 1173214"/>
              <a:gd name="connsiteX3761" fmla="*/ 162583 w 1175446"/>
              <a:gd name="connsiteY3761" fmla="*/ 260662 h 1173214"/>
              <a:gd name="connsiteX3762" fmla="*/ 172230 w 1175446"/>
              <a:gd name="connsiteY3762" fmla="*/ 246776 h 1173214"/>
              <a:gd name="connsiteX3763" fmla="*/ 189676 w 1175446"/>
              <a:gd name="connsiteY3763" fmla="*/ 223214 h 1173214"/>
              <a:gd name="connsiteX3764" fmla="*/ 200468 w 1175446"/>
              <a:gd name="connsiteY3764" fmla="*/ 208479 h 1173214"/>
              <a:gd name="connsiteX3765" fmla="*/ 196001 w 1175446"/>
              <a:gd name="connsiteY3765" fmla="*/ 212620 h 1173214"/>
              <a:gd name="connsiteX3766" fmla="*/ 186141 w 1175446"/>
              <a:gd name="connsiteY3766" fmla="*/ 222575 h 1173214"/>
              <a:gd name="connsiteX3767" fmla="*/ 176816 w 1175446"/>
              <a:gd name="connsiteY3767" fmla="*/ 232807 h 1173214"/>
              <a:gd name="connsiteX3768" fmla="*/ 167200 w 1175446"/>
              <a:gd name="connsiteY3768" fmla="*/ 243970 h 1173214"/>
              <a:gd name="connsiteX3769" fmla="*/ 157291 w 1175446"/>
              <a:gd name="connsiteY3769" fmla="*/ 257244 h 1173214"/>
              <a:gd name="connsiteX3770" fmla="*/ 146514 w 1175446"/>
              <a:gd name="connsiteY3770" fmla="*/ 271698 h 1173214"/>
              <a:gd name="connsiteX3771" fmla="*/ 136142 w 1175446"/>
              <a:gd name="connsiteY3771" fmla="*/ 286399 h 1173214"/>
              <a:gd name="connsiteX3772" fmla="*/ 126028 w 1175446"/>
              <a:gd name="connsiteY3772" fmla="*/ 302459 h 1173214"/>
              <a:gd name="connsiteX3773" fmla="*/ 121107 w 1175446"/>
              <a:gd name="connsiteY3773" fmla="*/ 310537 h 1173214"/>
              <a:gd name="connsiteX3774" fmla="*/ 116423 w 1175446"/>
              <a:gd name="connsiteY3774" fmla="*/ 318727 h 1173214"/>
              <a:gd name="connsiteX3775" fmla="*/ 111578 w 1175446"/>
              <a:gd name="connsiteY3775" fmla="*/ 327014 h 1173214"/>
              <a:gd name="connsiteX3776" fmla="*/ 107275 w 1175446"/>
              <a:gd name="connsiteY3776" fmla="*/ 335496 h 1173214"/>
              <a:gd name="connsiteX3777" fmla="*/ 98869 w 1175446"/>
              <a:gd name="connsiteY3777" fmla="*/ 352900 h 1173214"/>
              <a:gd name="connsiteX3778" fmla="*/ 98030 w 1175446"/>
              <a:gd name="connsiteY3778" fmla="*/ 353834 h 1173214"/>
              <a:gd name="connsiteX3779" fmla="*/ 99832 w 1175446"/>
              <a:gd name="connsiteY3779" fmla="*/ 346621 h 1173214"/>
              <a:gd name="connsiteX3780" fmla="*/ 100190 w 1175446"/>
              <a:gd name="connsiteY3780" fmla="*/ 345188 h 1173214"/>
              <a:gd name="connsiteX3781" fmla="*/ 108681 w 1175446"/>
              <a:gd name="connsiteY3781" fmla="*/ 326614 h 1173214"/>
              <a:gd name="connsiteX3782" fmla="*/ 119907 w 1175446"/>
              <a:gd name="connsiteY3782" fmla="*/ 306809 h 1173214"/>
              <a:gd name="connsiteX3783" fmla="*/ 120645 w 1175446"/>
              <a:gd name="connsiteY3783" fmla="*/ 306029 h 1173214"/>
              <a:gd name="connsiteX3784" fmla="*/ 126916 w 1175446"/>
              <a:gd name="connsiteY3784" fmla="*/ 295612 h 1173214"/>
              <a:gd name="connsiteX3785" fmla="*/ 133008 w 1175446"/>
              <a:gd name="connsiteY3785" fmla="*/ 285889 h 1173214"/>
              <a:gd name="connsiteX3786" fmla="*/ 138658 w 1175446"/>
              <a:gd name="connsiteY3786" fmla="*/ 277545 h 1173214"/>
              <a:gd name="connsiteX3787" fmla="*/ 144497 w 1175446"/>
              <a:gd name="connsiteY3787" fmla="*/ 269289 h 1173214"/>
              <a:gd name="connsiteX3788" fmla="*/ 144144 w 1175446"/>
              <a:gd name="connsiteY3788" fmla="*/ 270046 h 1173214"/>
              <a:gd name="connsiteX3789" fmla="*/ 150519 w 1175446"/>
              <a:gd name="connsiteY3789" fmla="*/ 257862 h 1173214"/>
              <a:gd name="connsiteX3790" fmla="*/ 145395 w 1175446"/>
              <a:gd name="connsiteY3790" fmla="*/ 263656 h 1173214"/>
              <a:gd name="connsiteX3791" fmla="*/ 134852 w 1175446"/>
              <a:gd name="connsiteY3791" fmla="*/ 278537 h 1173214"/>
              <a:gd name="connsiteX3792" fmla="*/ 130290 w 1175446"/>
              <a:gd name="connsiteY3792" fmla="*/ 283498 h 1173214"/>
              <a:gd name="connsiteX3793" fmla="*/ 144871 w 1175446"/>
              <a:gd name="connsiteY3793" fmla="*/ 262000 h 1173214"/>
              <a:gd name="connsiteX3794" fmla="*/ 148054 w 1175446"/>
              <a:gd name="connsiteY3794" fmla="*/ 257462 h 1173214"/>
              <a:gd name="connsiteX3795" fmla="*/ 152032 w 1175446"/>
              <a:gd name="connsiteY3795" fmla="*/ 252084 h 1173214"/>
              <a:gd name="connsiteX3796" fmla="*/ 159802 w 1175446"/>
              <a:gd name="connsiteY3796" fmla="*/ 242222 h 1173214"/>
              <a:gd name="connsiteX3797" fmla="*/ 163547 w 1175446"/>
              <a:gd name="connsiteY3797" fmla="*/ 237715 h 1173214"/>
              <a:gd name="connsiteX3798" fmla="*/ 167323 w 1175446"/>
              <a:gd name="connsiteY3798" fmla="*/ 233511 h 1173214"/>
              <a:gd name="connsiteX3799" fmla="*/ 174428 w 1175446"/>
              <a:gd name="connsiteY3799" fmla="*/ 225384 h 1173214"/>
              <a:gd name="connsiteX3800" fmla="*/ 180993 w 1175446"/>
              <a:gd name="connsiteY3800" fmla="*/ 217610 h 1173214"/>
              <a:gd name="connsiteX3801" fmla="*/ 187445 w 1175446"/>
              <a:gd name="connsiteY3801" fmla="*/ 210389 h 1173214"/>
              <a:gd name="connsiteX3802" fmla="*/ 199604 w 1175446"/>
              <a:gd name="connsiteY3802" fmla="*/ 196493 h 1173214"/>
              <a:gd name="connsiteX3803" fmla="*/ 212015 w 1175446"/>
              <a:gd name="connsiteY3803" fmla="*/ 183290 h 1173214"/>
              <a:gd name="connsiteX3804" fmla="*/ 224089 w 1175446"/>
              <a:gd name="connsiteY3804" fmla="*/ 170564 h 1173214"/>
              <a:gd name="connsiteX3805" fmla="*/ 227631 w 1175446"/>
              <a:gd name="connsiteY3805" fmla="*/ 166172 h 1173214"/>
              <a:gd name="connsiteX3806" fmla="*/ 229966 w 1175446"/>
              <a:gd name="connsiteY3806" fmla="*/ 163277 h 1173214"/>
              <a:gd name="connsiteX3807" fmla="*/ 234816 w 1175446"/>
              <a:gd name="connsiteY3807" fmla="*/ 158997 h 1173214"/>
              <a:gd name="connsiteX3808" fmla="*/ 239135 w 1175446"/>
              <a:gd name="connsiteY3808" fmla="*/ 155421 h 1173214"/>
              <a:gd name="connsiteX3809" fmla="*/ 245527 w 1175446"/>
              <a:gd name="connsiteY3809" fmla="*/ 149872 h 1173214"/>
              <a:gd name="connsiteX3810" fmla="*/ 248294 w 1175446"/>
              <a:gd name="connsiteY3810" fmla="*/ 145917 h 1173214"/>
              <a:gd name="connsiteX3811" fmla="*/ 237768 w 1175446"/>
              <a:gd name="connsiteY3811" fmla="*/ 153285 h 1173214"/>
              <a:gd name="connsiteX3812" fmla="*/ 227265 w 1175446"/>
              <a:gd name="connsiteY3812" fmla="*/ 161038 h 1173214"/>
              <a:gd name="connsiteX3813" fmla="*/ 217247 w 1175446"/>
              <a:gd name="connsiteY3813" fmla="*/ 168614 h 1173214"/>
              <a:gd name="connsiteX3814" fmla="*/ 209978 w 1175446"/>
              <a:gd name="connsiteY3814" fmla="*/ 174561 h 1173214"/>
              <a:gd name="connsiteX3815" fmla="*/ 203015 w 1175446"/>
              <a:gd name="connsiteY3815" fmla="*/ 181025 h 1173214"/>
              <a:gd name="connsiteX3816" fmla="*/ 196351 w 1175446"/>
              <a:gd name="connsiteY3816" fmla="*/ 186476 h 1173214"/>
              <a:gd name="connsiteX3817" fmla="*/ 195143 w 1175446"/>
              <a:gd name="connsiteY3817" fmla="*/ 185856 h 1173214"/>
              <a:gd name="connsiteX3818" fmla="*/ 203660 w 1175446"/>
              <a:gd name="connsiteY3818" fmla="*/ 175564 h 1173214"/>
              <a:gd name="connsiteX3819" fmla="*/ 213999 w 1175446"/>
              <a:gd name="connsiteY3819" fmla="*/ 165198 h 1173214"/>
              <a:gd name="connsiteX3820" fmla="*/ 214312 w 1175446"/>
              <a:gd name="connsiteY3820" fmla="*/ 165085 h 1173214"/>
              <a:gd name="connsiteX3821" fmla="*/ 240391 w 1175446"/>
              <a:gd name="connsiteY3821" fmla="*/ 140188 h 1173214"/>
              <a:gd name="connsiteX3822" fmla="*/ 230524 w 1175446"/>
              <a:gd name="connsiteY3822" fmla="*/ 144290 h 1173214"/>
              <a:gd name="connsiteX3823" fmla="*/ 213738 w 1175446"/>
              <a:gd name="connsiteY3823" fmla="*/ 154329 h 1173214"/>
              <a:gd name="connsiteX3824" fmla="*/ 212267 w 1175446"/>
              <a:gd name="connsiteY3824" fmla="*/ 150935 h 1173214"/>
              <a:gd name="connsiteX3825" fmla="*/ 207341 w 1175446"/>
              <a:gd name="connsiteY3825" fmla="*/ 153815 h 1173214"/>
              <a:gd name="connsiteX3826" fmla="*/ 248713 w 1175446"/>
              <a:gd name="connsiteY3826" fmla="*/ 119279 h 1173214"/>
              <a:gd name="connsiteX3827" fmla="*/ 718309 w 1175446"/>
              <a:gd name="connsiteY3827" fmla="*/ 35483 h 1173214"/>
              <a:gd name="connsiteX3828" fmla="*/ 718519 w 1175446"/>
              <a:gd name="connsiteY3828" fmla="*/ 35570 h 1173214"/>
              <a:gd name="connsiteX3829" fmla="*/ 715930 w 1175446"/>
              <a:gd name="connsiteY3829" fmla="*/ 33280 h 1173214"/>
              <a:gd name="connsiteX3830" fmla="*/ 715995 w 1175446"/>
              <a:gd name="connsiteY3830" fmla="*/ 31610 h 1173214"/>
              <a:gd name="connsiteX3831" fmla="*/ 703788 w 1175446"/>
              <a:gd name="connsiteY3831" fmla="*/ 25718 h 1173214"/>
              <a:gd name="connsiteX3832" fmla="*/ 689400 w 1175446"/>
              <a:gd name="connsiteY3832" fmla="*/ 21719 h 1173214"/>
              <a:gd name="connsiteX3833" fmla="*/ 678399 w 1175446"/>
              <a:gd name="connsiteY3833" fmla="*/ 19357 h 1173214"/>
              <a:gd name="connsiteX3834" fmla="*/ 671715 w 1175446"/>
              <a:gd name="connsiteY3834" fmla="*/ 18056 h 1173214"/>
              <a:gd name="connsiteX3835" fmla="*/ 664066 w 1175446"/>
              <a:gd name="connsiteY3835" fmla="*/ 16911 h 1173214"/>
              <a:gd name="connsiteX3836" fmla="*/ 657562 w 1175446"/>
              <a:gd name="connsiteY3836" fmla="*/ 16213 h 1173214"/>
              <a:gd name="connsiteX3837" fmla="*/ 646719 w 1175446"/>
              <a:gd name="connsiteY3837" fmla="*/ 16229 h 1173214"/>
              <a:gd name="connsiteX3838" fmla="*/ 635602 w 1175446"/>
              <a:gd name="connsiteY3838" fmla="*/ 14735 h 1173214"/>
              <a:gd name="connsiteX3839" fmla="*/ 622899 w 1175446"/>
              <a:gd name="connsiteY3839" fmla="*/ 12991 h 1173214"/>
              <a:gd name="connsiteX3840" fmla="*/ 610362 w 1175446"/>
              <a:gd name="connsiteY3840" fmla="*/ 12564 h 1173214"/>
              <a:gd name="connsiteX3841" fmla="*/ 597774 w 1175446"/>
              <a:gd name="connsiteY3841" fmla="*/ 12429 h 1173214"/>
              <a:gd name="connsiteX3842" fmla="*/ 575643 w 1175446"/>
              <a:gd name="connsiteY3842" fmla="*/ 11563 h 1173214"/>
              <a:gd name="connsiteX3843" fmla="*/ 590371 w 1175446"/>
              <a:gd name="connsiteY3843" fmla="*/ 10448 h 1173214"/>
              <a:gd name="connsiteX3844" fmla="*/ 605972 w 1175446"/>
              <a:gd name="connsiteY3844" fmla="*/ 10114 h 1173214"/>
              <a:gd name="connsiteX3845" fmla="*/ 644844 w 1175446"/>
              <a:gd name="connsiteY3845" fmla="*/ 12156 h 1173214"/>
              <a:gd name="connsiteX3846" fmla="*/ 663746 w 1175446"/>
              <a:gd name="connsiteY3846" fmla="*/ 14197 h 1173214"/>
              <a:gd name="connsiteX3847" fmla="*/ 664586 w 1175446"/>
              <a:gd name="connsiteY3847" fmla="*/ 13263 h 1173214"/>
              <a:gd name="connsiteX3848" fmla="*/ 644594 w 1175446"/>
              <a:gd name="connsiteY3848" fmla="*/ 10715 h 1173214"/>
              <a:gd name="connsiteX3849" fmla="*/ 627575 w 1175446"/>
              <a:gd name="connsiteY3849" fmla="*/ 8774 h 1173214"/>
              <a:gd name="connsiteX3850" fmla="*/ 665371 w 1175446"/>
              <a:gd name="connsiteY3850" fmla="*/ 9912 h 1173214"/>
              <a:gd name="connsiteX3851" fmla="*/ 673437 w 1175446"/>
              <a:gd name="connsiteY3851" fmla="*/ 10474 h 1173214"/>
              <a:gd name="connsiteX3852" fmla="*/ 681642 w 1175446"/>
              <a:gd name="connsiteY3852" fmla="*/ 11417 h 1173214"/>
              <a:gd name="connsiteX3853" fmla="*/ 697704 w 1175446"/>
              <a:gd name="connsiteY3853" fmla="*/ 13431 h 1173214"/>
              <a:gd name="connsiteX3854" fmla="*/ 691967 w 1175446"/>
              <a:gd name="connsiteY3854" fmla="*/ 10842 h 1173214"/>
              <a:gd name="connsiteX3855" fmla="*/ 692210 w 1175446"/>
              <a:gd name="connsiteY3855" fmla="*/ 10754 h 1173214"/>
              <a:gd name="connsiteX3856" fmla="*/ 691869 w 1175446"/>
              <a:gd name="connsiteY3856" fmla="*/ 10682 h 1173214"/>
              <a:gd name="connsiteX3857" fmla="*/ 684775 w 1175446"/>
              <a:gd name="connsiteY3857" fmla="*/ 9334 h 1173214"/>
              <a:gd name="connsiteX3858" fmla="*/ 673777 w 1175446"/>
              <a:gd name="connsiteY3858" fmla="*/ 7521 h 1173214"/>
              <a:gd name="connsiteX3859" fmla="*/ 664701 w 1175446"/>
              <a:gd name="connsiteY3859" fmla="*/ 5912 h 1173214"/>
              <a:gd name="connsiteX3860" fmla="*/ 648445 w 1175446"/>
              <a:gd name="connsiteY3860" fmla="*/ 2829 h 1173214"/>
              <a:gd name="connsiteX3861" fmla="*/ 646933 w 1175446"/>
              <a:gd name="connsiteY3861" fmla="*/ 78 h 117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Lst>
            <a:rect l="l" t="t" r="r" b="b"/>
            <a:pathLst>
              <a:path w="1175446" h="1173214">
                <a:moveTo>
                  <a:pt x="514671" y="1151447"/>
                </a:moveTo>
                <a:cubicBezTo>
                  <a:pt x="517152" y="1151998"/>
                  <a:pt x="516602" y="1152433"/>
                  <a:pt x="516394" y="1152509"/>
                </a:cubicBezTo>
                <a:lnTo>
                  <a:pt x="516394" y="1152509"/>
                </a:lnTo>
                <a:lnTo>
                  <a:pt x="514673" y="1151448"/>
                </a:lnTo>
                <a:close/>
                <a:moveTo>
                  <a:pt x="528734" y="1149407"/>
                </a:moveTo>
                <a:lnTo>
                  <a:pt x="536073" y="1150439"/>
                </a:lnTo>
                <a:lnTo>
                  <a:pt x="532299" y="1149982"/>
                </a:lnTo>
                <a:close/>
                <a:moveTo>
                  <a:pt x="734726" y="1141110"/>
                </a:moveTo>
                <a:cubicBezTo>
                  <a:pt x="730450" y="1142862"/>
                  <a:pt x="726083" y="1144255"/>
                  <a:pt x="721745" y="1145835"/>
                </a:cubicBezTo>
                <a:lnTo>
                  <a:pt x="708590" y="1150190"/>
                </a:lnTo>
                <a:cubicBezTo>
                  <a:pt x="706438" y="1150973"/>
                  <a:pt x="704251" y="1151769"/>
                  <a:pt x="701976" y="1152322"/>
                </a:cubicBezTo>
                <a:lnTo>
                  <a:pt x="695308" y="1154199"/>
                </a:lnTo>
                <a:lnTo>
                  <a:pt x="681879" y="1157908"/>
                </a:lnTo>
                <a:cubicBezTo>
                  <a:pt x="676462" y="1158944"/>
                  <a:pt x="670987" y="1159625"/>
                  <a:pt x="665483" y="1159946"/>
                </a:cubicBezTo>
                <a:cubicBezTo>
                  <a:pt x="662065" y="1160168"/>
                  <a:pt x="660705" y="1159995"/>
                  <a:pt x="661368" y="1159439"/>
                </a:cubicBezTo>
                <a:cubicBezTo>
                  <a:pt x="665659" y="1158703"/>
                  <a:pt x="669275" y="1158055"/>
                  <a:pt x="672425" y="1157419"/>
                </a:cubicBezTo>
                <a:cubicBezTo>
                  <a:pt x="675574" y="1156784"/>
                  <a:pt x="678085" y="1155909"/>
                  <a:pt x="680335" y="1155287"/>
                </a:cubicBezTo>
                <a:cubicBezTo>
                  <a:pt x="683795" y="1154295"/>
                  <a:pt x="687197" y="1153123"/>
                  <a:pt x="690534" y="1151771"/>
                </a:cubicBezTo>
                <a:cubicBezTo>
                  <a:pt x="705036" y="1147326"/>
                  <a:pt x="719793" y="1143766"/>
                  <a:pt x="734726" y="1141110"/>
                </a:cubicBezTo>
                <a:close/>
                <a:moveTo>
                  <a:pt x="452688" y="1138716"/>
                </a:moveTo>
                <a:lnTo>
                  <a:pt x="528733" y="1149407"/>
                </a:lnTo>
                <a:lnTo>
                  <a:pt x="532298" y="1149982"/>
                </a:lnTo>
                <a:lnTo>
                  <a:pt x="536072" y="1150439"/>
                </a:lnTo>
                <a:lnTo>
                  <a:pt x="546231" y="1151867"/>
                </a:lnTo>
                <a:lnTo>
                  <a:pt x="557251" y="1153201"/>
                </a:lnTo>
                <a:cubicBezTo>
                  <a:pt x="590776" y="1154164"/>
                  <a:pt x="584942" y="1155305"/>
                  <a:pt x="585176" y="1156595"/>
                </a:cubicBezTo>
                <a:lnTo>
                  <a:pt x="586896" y="1156676"/>
                </a:lnTo>
                <a:cubicBezTo>
                  <a:pt x="587534" y="1156703"/>
                  <a:pt x="588174" y="1156690"/>
                  <a:pt x="588811" y="1156648"/>
                </a:cubicBezTo>
                <a:cubicBezTo>
                  <a:pt x="592331" y="1157948"/>
                  <a:pt x="596040" y="1158658"/>
                  <a:pt x="599793" y="1158741"/>
                </a:cubicBezTo>
                <a:cubicBezTo>
                  <a:pt x="596052" y="1158669"/>
                  <a:pt x="592350" y="1157957"/>
                  <a:pt x="588846" y="1156635"/>
                </a:cubicBezTo>
                <a:cubicBezTo>
                  <a:pt x="602188" y="1155709"/>
                  <a:pt x="616959" y="1155363"/>
                  <a:pt x="629739" y="1153541"/>
                </a:cubicBezTo>
                <a:cubicBezTo>
                  <a:pt x="636167" y="1152733"/>
                  <a:pt x="642147" y="1152208"/>
                  <a:pt x="647211" y="1151111"/>
                </a:cubicBezTo>
                <a:cubicBezTo>
                  <a:pt x="652276" y="1150014"/>
                  <a:pt x="656542" y="1149208"/>
                  <a:pt x="659521" y="1148320"/>
                </a:cubicBezTo>
                <a:cubicBezTo>
                  <a:pt x="663404" y="1147359"/>
                  <a:pt x="667347" y="1146647"/>
                  <a:pt x="671323" y="1146186"/>
                </a:cubicBezTo>
                <a:cubicBezTo>
                  <a:pt x="676207" y="1145352"/>
                  <a:pt x="681604" y="1144409"/>
                  <a:pt x="686778" y="1143509"/>
                </a:cubicBezTo>
                <a:cubicBezTo>
                  <a:pt x="689641" y="1143921"/>
                  <a:pt x="662513" y="1149197"/>
                  <a:pt x="680253" y="1147180"/>
                </a:cubicBezTo>
                <a:cubicBezTo>
                  <a:pt x="677584" y="1147837"/>
                  <a:pt x="675627" y="1148510"/>
                  <a:pt x="672141" y="1149190"/>
                </a:cubicBezTo>
                <a:cubicBezTo>
                  <a:pt x="658761" y="1151308"/>
                  <a:pt x="647007" y="1153465"/>
                  <a:pt x="641030" y="1154540"/>
                </a:cubicBezTo>
                <a:cubicBezTo>
                  <a:pt x="635054" y="1155615"/>
                  <a:pt x="634868" y="1156507"/>
                  <a:pt x="644855" y="1156841"/>
                </a:cubicBezTo>
                <a:cubicBezTo>
                  <a:pt x="649946" y="1156679"/>
                  <a:pt x="648589" y="1157919"/>
                  <a:pt x="633887" y="1159105"/>
                </a:cubicBezTo>
                <a:cubicBezTo>
                  <a:pt x="633565" y="1159139"/>
                  <a:pt x="633253" y="1159253"/>
                  <a:pt x="632984" y="1159433"/>
                </a:cubicBezTo>
                <a:lnTo>
                  <a:pt x="619434" y="1160435"/>
                </a:lnTo>
                <a:cubicBezTo>
                  <a:pt x="614997" y="1160989"/>
                  <a:pt x="610548" y="1161076"/>
                  <a:pt x="606058" y="1161374"/>
                </a:cubicBezTo>
                <a:cubicBezTo>
                  <a:pt x="600182" y="1161430"/>
                  <a:pt x="594382" y="1161694"/>
                  <a:pt x="590147" y="1161938"/>
                </a:cubicBezTo>
                <a:cubicBezTo>
                  <a:pt x="581817" y="1160954"/>
                  <a:pt x="573440" y="1160434"/>
                  <a:pt x="565053" y="1160382"/>
                </a:cubicBezTo>
                <a:lnTo>
                  <a:pt x="558493" y="1160609"/>
                </a:lnTo>
                <a:cubicBezTo>
                  <a:pt x="553416" y="1161026"/>
                  <a:pt x="548317" y="1160937"/>
                  <a:pt x="543260" y="1160337"/>
                </a:cubicBezTo>
                <a:lnTo>
                  <a:pt x="530189" y="1159199"/>
                </a:lnTo>
                <a:cubicBezTo>
                  <a:pt x="511895" y="1156348"/>
                  <a:pt x="519274" y="1158260"/>
                  <a:pt x="517046" y="1158403"/>
                </a:cubicBezTo>
                <a:lnTo>
                  <a:pt x="522559" y="1159186"/>
                </a:lnTo>
                <a:lnTo>
                  <a:pt x="530442" y="1160758"/>
                </a:lnTo>
                <a:lnTo>
                  <a:pt x="538300" y="1161828"/>
                </a:lnTo>
                <a:lnTo>
                  <a:pt x="557326" y="1163666"/>
                </a:lnTo>
                <a:lnTo>
                  <a:pt x="557547" y="1165354"/>
                </a:lnTo>
                <a:cubicBezTo>
                  <a:pt x="562061" y="1166470"/>
                  <a:pt x="566673" y="1167134"/>
                  <a:pt x="571318" y="1167337"/>
                </a:cubicBezTo>
                <a:cubicBezTo>
                  <a:pt x="580549" y="1168108"/>
                  <a:pt x="589816" y="1168330"/>
                  <a:pt x="599076" y="1168002"/>
                </a:cubicBezTo>
                <a:cubicBezTo>
                  <a:pt x="598442" y="1168744"/>
                  <a:pt x="609067" y="1168885"/>
                  <a:pt x="613204" y="1169344"/>
                </a:cubicBezTo>
                <a:cubicBezTo>
                  <a:pt x="615552" y="1169747"/>
                  <a:pt x="617884" y="1169999"/>
                  <a:pt x="620251" y="1170238"/>
                </a:cubicBezTo>
                <a:lnTo>
                  <a:pt x="620377" y="1170584"/>
                </a:lnTo>
                <a:cubicBezTo>
                  <a:pt x="613567" y="1171098"/>
                  <a:pt x="607070" y="1171066"/>
                  <a:pt x="601040" y="1171453"/>
                </a:cubicBezTo>
                <a:cubicBezTo>
                  <a:pt x="595009" y="1171840"/>
                  <a:pt x="589805" y="1172123"/>
                  <a:pt x="585255" y="1172364"/>
                </a:cubicBezTo>
                <a:lnTo>
                  <a:pt x="578262" y="1172591"/>
                </a:lnTo>
                <a:lnTo>
                  <a:pt x="563424" y="1172215"/>
                </a:lnTo>
                <a:cubicBezTo>
                  <a:pt x="561398" y="1172760"/>
                  <a:pt x="559317" y="1173092"/>
                  <a:pt x="557224" y="1173214"/>
                </a:cubicBezTo>
                <a:cubicBezTo>
                  <a:pt x="550312" y="1173179"/>
                  <a:pt x="543410" y="1172779"/>
                  <a:pt x="536544" y="1172016"/>
                </a:cubicBezTo>
                <a:cubicBezTo>
                  <a:pt x="538598" y="1171504"/>
                  <a:pt x="533619" y="1170566"/>
                  <a:pt x="528976" y="1169583"/>
                </a:cubicBezTo>
                <a:cubicBezTo>
                  <a:pt x="524334" y="1168601"/>
                  <a:pt x="520046" y="1167293"/>
                  <a:pt x="523321" y="1167005"/>
                </a:cubicBezTo>
                <a:lnTo>
                  <a:pt x="515021" y="1164720"/>
                </a:lnTo>
                <a:lnTo>
                  <a:pt x="511045" y="1163299"/>
                </a:lnTo>
                <a:lnTo>
                  <a:pt x="503098" y="1160689"/>
                </a:lnTo>
                <a:lnTo>
                  <a:pt x="506087" y="1160584"/>
                </a:lnTo>
                <a:cubicBezTo>
                  <a:pt x="499529" y="1158766"/>
                  <a:pt x="496297" y="1156798"/>
                  <a:pt x="495811" y="1155678"/>
                </a:cubicBezTo>
                <a:lnTo>
                  <a:pt x="491531" y="1154721"/>
                </a:lnTo>
                <a:cubicBezTo>
                  <a:pt x="492608" y="1154329"/>
                  <a:pt x="489095" y="1152778"/>
                  <a:pt x="490685" y="1152396"/>
                </a:cubicBezTo>
                <a:cubicBezTo>
                  <a:pt x="492276" y="1152014"/>
                  <a:pt x="498975" y="1153033"/>
                  <a:pt x="520589" y="1155502"/>
                </a:cubicBezTo>
                <a:cubicBezTo>
                  <a:pt x="527695" y="1155588"/>
                  <a:pt x="524060" y="1154239"/>
                  <a:pt x="515665" y="1152774"/>
                </a:cubicBezTo>
                <a:cubicBezTo>
                  <a:pt x="513601" y="1152504"/>
                  <a:pt x="511771" y="1152227"/>
                  <a:pt x="510092" y="1151934"/>
                </a:cubicBezTo>
                <a:cubicBezTo>
                  <a:pt x="501887" y="1150991"/>
                  <a:pt x="495083" y="1149144"/>
                  <a:pt x="488573" y="1147781"/>
                </a:cubicBezTo>
                <a:cubicBezTo>
                  <a:pt x="482063" y="1146417"/>
                  <a:pt x="475786" y="1145047"/>
                  <a:pt x="469338" y="1142992"/>
                </a:cubicBezTo>
                <a:cubicBezTo>
                  <a:pt x="462891" y="1140937"/>
                  <a:pt x="457608" y="1140030"/>
                  <a:pt x="452688" y="1138716"/>
                </a:cubicBezTo>
                <a:close/>
                <a:moveTo>
                  <a:pt x="714049" y="1134841"/>
                </a:moveTo>
                <a:cubicBezTo>
                  <a:pt x="707204" y="1136232"/>
                  <a:pt x="699738" y="1137535"/>
                  <a:pt x="692411" y="1138787"/>
                </a:cubicBezTo>
                <a:lnTo>
                  <a:pt x="685874" y="1139824"/>
                </a:lnTo>
                <a:close/>
                <a:moveTo>
                  <a:pt x="436265" y="1133505"/>
                </a:moveTo>
                <a:lnTo>
                  <a:pt x="452439" y="1139003"/>
                </a:lnTo>
                <a:lnTo>
                  <a:pt x="451732" y="1138789"/>
                </a:lnTo>
                <a:cubicBezTo>
                  <a:pt x="446635" y="1137422"/>
                  <a:pt x="442385" y="1135786"/>
                  <a:pt x="439023" y="1134651"/>
                </a:cubicBezTo>
                <a:close/>
                <a:moveTo>
                  <a:pt x="705545" y="1122491"/>
                </a:moveTo>
                <a:cubicBezTo>
                  <a:pt x="703337" y="1122745"/>
                  <a:pt x="701727" y="1122891"/>
                  <a:pt x="700643" y="1122935"/>
                </a:cubicBezTo>
                <a:lnTo>
                  <a:pt x="699256" y="1122801"/>
                </a:lnTo>
                <a:close/>
                <a:moveTo>
                  <a:pt x="703123" y="1120700"/>
                </a:moveTo>
                <a:lnTo>
                  <a:pt x="698995" y="1122776"/>
                </a:lnTo>
                <a:lnTo>
                  <a:pt x="698892" y="1122766"/>
                </a:lnTo>
                <a:cubicBezTo>
                  <a:pt x="698681" y="1122455"/>
                  <a:pt x="700283" y="1121754"/>
                  <a:pt x="703123" y="1120700"/>
                </a:cubicBezTo>
                <a:close/>
                <a:moveTo>
                  <a:pt x="748998" y="1117971"/>
                </a:moveTo>
                <a:lnTo>
                  <a:pt x="748963" y="1117983"/>
                </a:lnTo>
                <a:lnTo>
                  <a:pt x="740739" y="1120532"/>
                </a:lnTo>
                <a:close/>
                <a:moveTo>
                  <a:pt x="719715" y="1115527"/>
                </a:moveTo>
                <a:cubicBezTo>
                  <a:pt x="718304" y="1115648"/>
                  <a:pt x="716985" y="1116128"/>
                  <a:pt x="715770" y="1116570"/>
                </a:cubicBezTo>
                <a:cubicBezTo>
                  <a:pt x="712764" y="1117271"/>
                  <a:pt x="709895" y="1117923"/>
                  <a:pt x="707096" y="1118548"/>
                </a:cubicBezTo>
                <a:cubicBezTo>
                  <a:pt x="709895" y="1117923"/>
                  <a:pt x="712764" y="1117271"/>
                  <a:pt x="715805" y="1116557"/>
                </a:cubicBezTo>
                <a:close/>
                <a:moveTo>
                  <a:pt x="478404" y="1106447"/>
                </a:moveTo>
                <a:lnTo>
                  <a:pt x="479584" y="1106450"/>
                </a:lnTo>
                <a:lnTo>
                  <a:pt x="480641" y="1106654"/>
                </a:lnTo>
                <a:lnTo>
                  <a:pt x="479549" y="1106462"/>
                </a:lnTo>
                <a:close/>
                <a:moveTo>
                  <a:pt x="719308" y="1103137"/>
                </a:moveTo>
                <a:lnTo>
                  <a:pt x="708108" y="1106453"/>
                </a:lnTo>
                <a:cubicBezTo>
                  <a:pt x="704548" y="1107606"/>
                  <a:pt x="700873" y="1108688"/>
                  <a:pt x="695632" y="1109515"/>
                </a:cubicBezTo>
                <a:cubicBezTo>
                  <a:pt x="700891" y="1108682"/>
                  <a:pt x="704574" y="1107597"/>
                  <a:pt x="708134" y="1106444"/>
                </a:cubicBezTo>
                <a:close/>
                <a:moveTo>
                  <a:pt x="829645" y="1091628"/>
                </a:moveTo>
                <a:cubicBezTo>
                  <a:pt x="826932" y="1092812"/>
                  <a:pt x="824183" y="1094008"/>
                  <a:pt x="821321" y="1095325"/>
                </a:cubicBezTo>
                <a:cubicBezTo>
                  <a:pt x="817339" y="1097128"/>
                  <a:pt x="813143" y="1099206"/>
                  <a:pt x="808684" y="1101104"/>
                </a:cubicBezTo>
                <a:cubicBezTo>
                  <a:pt x="804226" y="1103002"/>
                  <a:pt x="799433" y="1105060"/>
                  <a:pt x="794258" y="1107258"/>
                </a:cubicBezTo>
                <a:lnTo>
                  <a:pt x="789697" y="1108745"/>
                </a:lnTo>
                <a:close/>
                <a:moveTo>
                  <a:pt x="809954" y="1087202"/>
                </a:moveTo>
                <a:cubicBezTo>
                  <a:pt x="804520" y="1090202"/>
                  <a:pt x="800520" y="1092169"/>
                  <a:pt x="803315" y="1091859"/>
                </a:cubicBezTo>
                <a:cubicBezTo>
                  <a:pt x="800520" y="1092169"/>
                  <a:pt x="804486" y="1090214"/>
                  <a:pt x="809954" y="1087202"/>
                </a:cubicBezTo>
                <a:close/>
                <a:moveTo>
                  <a:pt x="754981" y="1085203"/>
                </a:moveTo>
                <a:cubicBezTo>
                  <a:pt x="750011" y="1086776"/>
                  <a:pt x="744966" y="1088573"/>
                  <a:pt x="739743" y="1089884"/>
                </a:cubicBezTo>
                <a:cubicBezTo>
                  <a:pt x="733107" y="1091632"/>
                  <a:pt x="726430" y="1093591"/>
                  <a:pt x="719609" y="1095366"/>
                </a:cubicBezTo>
                <a:cubicBezTo>
                  <a:pt x="726430" y="1093591"/>
                  <a:pt x="733107" y="1091632"/>
                  <a:pt x="739778" y="1089872"/>
                </a:cubicBezTo>
                <a:cubicBezTo>
                  <a:pt x="744931" y="1088586"/>
                  <a:pt x="749976" y="1086789"/>
                  <a:pt x="754981" y="1085203"/>
                </a:cubicBezTo>
                <a:close/>
                <a:moveTo>
                  <a:pt x="779261" y="1085168"/>
                </a:moveTo>
                <a:cubicBezTo>
                  <a:pt x="778781" y="1086011"/>
                  <a:pt x="778538" y="1085667"/>
                  <a:pt x="778715" y="1085720"/>
                </a:cubicBezTo>
                <a:cubicBezTo>
                  <a:pt x="773183" y="1088126"/>
                  <a:pt x="767400" y="1089839"/>
                  <a:pt x="761742" y="1091898"/>
                </a:cubicBezTo>
                <a:lnTo>
                  <a:pt x="744528" y="1097378"/>
                </a:lnTo>
                <a:lnTo>
                  <a:pt x="744516" y="1097382"/>
                </a:lnTo>
                <a:lnTo>
                  <a:pt x="719944" y="1102985"/>
                </a:lnTo>
                <a:lnTo>
                  <a:pt x="719543" y="1103067"/>
                </a:lnTo>
                <a:lnTo>
                  <a:pt x="719542" y="1103068"/>
                </a:lnTo>
                <a:lnTo>
                  <a:pt x="719541" y="1103068"/>
                </a:lnTo>
                <a:lnTo>
                  <a:pt x="719540" y="1103068"/>
                </a:lnTo>
                <a:lnTo>
                  <a:pt x="719540" y="1103069"/>
                </a:lnTo>
                <a:lnTo>
                  <a:pt x="719539" y="1103069"/>
                </a:lnTo>
                <a:lnTo>
                  <a:pt x="719538" y="1103069"/>
                </a:lnTo>
                <a:lnTo>
                  <a:pt x="719537" y="1103069"/>
                </a:lnTo>
                <a:lnTo>
                  <a:pt x="719537" y="1103070"/>
                </a:lnTo>
                <a:lnTo>
                  <a:pt x="719536" y="1103070"/>
                </a:lnTo>
                <a:lnTo>
                  <a:pt x="719535" y="1103070"/>
                </a:lnTo>
                <a:lnTo>
                  <a:pt x="719534" y="1103070"/>
                </a:lnTo>
                <a:lnTo>
                  <a:pt x="719534" y="1103071"/>
                </a:lnTo>
                <a:lnTo>
                  <a:pt x="719533" y="1103071"/>
                </a:lnTo>
                <a:lnTo>
                  <a:pt x="719532" y="1103071"/>
                </a:lnTo>
                <a:lnTo>
                  <a:pt x="719531" y="1103072"/>
                </a:lnTo>
                <a:lnTo>
                  <a:pt x="719530" y="1103072"/>
                </a:lnTo>
                <a:lnTo>
                  <a:pt x="719529" y="1103072"/>
                </a:lnTo>
                <a:lnTo>
                  <a:pt x="719529" y="1103073"/>
                </a:lnTo>
                <a:lnTo>
                  <a:pt x="719528" y="1103073"/>
                </a:lnTo>
                <a:lnTo>
                  <a:pt x="719527" y="1103073"/>
                </a:lnTo>
                <a:lnTo>
                  <a:pt x="719526" y="1103073"/>
                </a:lnTo>
                <a:lnTo>
                  <a:pt x="719526" y="1103074"/>
                </a:lnTo>
                <a:lnTo>
                  <a:pt x="719525" y="1103074"/>
                </a:lnTo>
                <a:lnTo>
                  <a:pt x="719524" y="1103074"/>
                </a:lnTo>
                <a:lnTo>
                  <a:pt x="719523" y="1103075"/>
                </a:lnTo>
                <a:lnTo>
                  <a:pt x="719522" y="1103075"/>
                </a:lnTo>
                <a:lnTo>
                  <a:pt x="719521" y="1103075"/>
                </a:lnTo>
                <a:lnTo>
                  <a:pt x="719520" y="1103076"/>
                </a:lnTo>
                <a:lnTo>
                  <a:pt x="719519" y="1103076"/>
                </a:lnTo>
                <a:lnTo>
                  <a:pt x="719518" y="1103076"/>
                </a:lnTo>
                <a:lnTo>
                  <a:pt x="719518" y="1103077"/>
                </a:lnTo>
                <a:lnTo>
                  <a:pt x="719517" y="1103077"/>
                </a:lnTo>
                <a:lnTo>
                  <a:pt x="719516" y="1103077"/>
                </a:lnTo>
                <a:lnTo>
                  <a:pt x="719515" y="1103077"/>
                </a:lnTo>
                <a:lnTo>
                  <a:pt x="719515" y="1103078"/>
                </a:lnTo>
                <a:lnTo>
                  <a:pt x="719514" y="1103078"/>
                </a:lnTo>
                <a:lnTo>
                  <a:pt x="719513" y="1103078"/>
                </a:lnTo>
                <a:lnTo>
                  <a:pt x="719512" y="1103079"/>
                </a:lnTo>
                <a:lnTo>
                  <a:pt x="719511" y="1103079"/>
                </a:lnTo>
                <a:lnTo>
                  <a:pt x="719510" y="1103079"/>
                </a:lnTo>
                <a:lnTo>
                  <a:pt x="719509" y="1103080"/>
                </a:lnTo>
                <a:lnTo>
                  <a:pt x="719508" y="1103080"/>
                </a:lnTo>
                <a:lnTo>
                  <a:pt x="719507" y="1103080"/>
                </a:lnTo>
                <a:lnTo>
                  <a:pt x="719506" y="1103081"/>
                </a:lnTo>
                <a:lnTo>
                  <a:pt x="719505" y="1103081"/>
                </a:lnTo>
                <a:lnTo>
                  <a:pt x="719504" y="1103081"/>
                </a:lnTo>
                <a:lnTo>
                  <a:pt x="719504" y="1103082"/>
                </a:lnTo>
                <a:lnTo>
                  <a:pt x="719503" y="1103082"/>
                </a:lnTo>
                <a:lnTo>
                  <a:pt x="699327" y="1107222"/>
                </a:lnTo>
                <a:cubicBezTo>
                  <a:pt x="692666" y="1108522"/>
                  <a:pt x="686369" y="1109605"/>
                  <a:pt x="680892" y="1110164"/>
                </a:cubicBezTo>
                <a:cubicBezTo>
                  <a:pt x="675360" y="1110842"/>
                  <a:pt x="670678" y="1111367"/>
                  <a:pt x="667607" y="1111463"/>
                </a:cubicBezTo>
                <a:cubicBezTo>
                  <a:pt x="664442" y="1111515"/>
                  <a:pt x="662621" y="1111155"/>
                  <a:pt x="662697" y="1110499"/>
                </a:cubicBezTo>
                <a:cubicBezTo>
                  <a:pt x="662772" y="1109843"/>
                  <a:pt x="657922" y="1110665"/>
                  <a:pt x="655366" y="1110770"/>
                </a:cubicBezTo>
                <a:cubicBezTo>
                  <a:pt x="660926" y="1109414"/>
                  <a:pt x="663785" y="1108413"/>
                  <a:pt x="668338" y="1106992"/>
                </a:cubicBezTo>
                <a:cubicBezTo>
                  <a:pt x="675889" y="1104636"/>
                  <a:pt x="683572" y="1102744"/>
                  <a:pt x="691354" y="1101326"/>
                </a:cubicBezTo>
                <a:cubicBezTo>
                  <a:pt x="695166" y="1101000"/>
                  <a:pt x="702165" y="1099278"/>
                  <a:pt x="707883" y="1098140"/>
                </a:cubicBezTo>
                <a:cubicBezTo>
                  <a:pt x="728384" y="1094961"/>
                  <a:pt x="755950" y="1086893"/>
                  <a:pt x="754379" y="1089705"/>
                </a:cubicBezTo>
                <a:cubicBezTo>
                  <a:pt x="754171" y="1089781"/>
                  <a:pt x="761536" y="1087768"/>
                  <a:pt x="765420" y="1086669"/>
                </a:cubicBezTo>
                <a:cubicBezTo>
                  <a:pt x="765414" y="1087300"/>
                  <a:pt x="769134" y="1086614"/>
                  <a:pt x="772738" y="1085931"/>
                </a:cubicBezTo>
                <a:cubicBezTo>
                  <a:pt x="776341" y="1085248"/>
                  <a:pt x="779740" y="1084325"/>
                  <a:pt x="779261" y="1085168"/>
                </a:cubicBezTo>
                <a:close/>
                <a:moveTo>
                  <a:pt x="504271" y="1083478"/>
                </a:moveTo>
                <a:cubicBezTo>
                  <a:pt x="506209" y="1083564"/>
                  <a:pt x="509099" y="1083917"/>
                  <a:pt x="512565" y="1084424"/>
                </a:cubicBezTo>
                <a:cubicBezTo>
                  <a:pt x="519539" y="1085226"/>
                  <a:pt x="528975" y="1086311"/>
                  <a:pt x="537619" y="1087487"/>
                </a:cubicBezTo>
                <a:lnTo>
                  <a:pt x="525460" y="1087237"/>
                </a:lnTo>
                <a:lnTo>
                  <a:pt x="513518" y="1085963"/>
                </a:lnTo>
                <a:lnTo>
                  <a:pt x="501691" y="1084137"/>
                </a:lnTo>
                <a:cubicBezTo>
                  <a:pt x="501349" y="1083574"/>
                  <a:pt x="502334" y="1083392"/>
                  <a:pt x="504271" y="1083478"/>
                </a:cubicBezTo>
                <a:close/>
                <a:moveTo>
                  <a:pt x="482695" y="1080873"/>
                </a:moveTo>
                <a:cubicBezTo>
                  <a:pt x="484267" y="1081086"/>
                  <a:pt x="486252" y="1081464"/>
                  <a:pt x="488637" y="1081972"/>
                </a:cubicBezTo>
                <a:lnTo>
                  <a:pt x="497032" y="1083435"/>
                </a:lnTo>
                <a:cubicBezTo>
                  <a:pt x="494741" y="1083491"/>
                  <a:pt x="492447" y="1083367"/>
                  <a:pt x="490174" y="1083062"/>
                </a:cubicBezTo>
                <a:cubicBezTo>
                  <a:pt x="487035" y="1082751"/>
                  <a:pt x="483046" y="1081727"/>
                  <a:pt x="478103" y="1080893"/>
                </a:cubicBezTo>
                <a:cubicBezTo>
                  <a:pt x="478100" y="1080344"/>
                  <a:pt x="479596" y="1080350"/>
                  <a:pt x="482695" y="1080873"/>
                </a:cubicBezTo>
                <a:close/>
                <a:moveTo>
                  <a:pt x="442241" y="1078658"/>
                </a:moveTo>
                <a:cubicBezTo>
                  <a:pt x="447661" y="1079399"/>
                  <a:pt x="459845" y="1082215"/>
                  <a:pt x="458838" y="1080989"/>
                </a:cubicBezTo>
                <a:cubicBezTo>
                  <a:pt x="464430" y="1082530"/>
                  <a:pt x="469356" y="1083213"/>
                  <a:pt x="473749" y="1084051"/>
                </a:cubicBezTo>
                <a:cubicBezTo>
                  <a:pt x="478142" y="1084888"/>
                  <a:pt x="481954" y="1085426"/>
                  <a:pt x="485649" y="1085968"/>
                </a:cubicBezTo>
                <a:cubicBezTo>
                  <a:pt x="493003" y="1086946"/>
                  <a:pt x="499614" y="1087291"/>
                  <a:pt x="507714" y="1088272"/>
                </a:cubicBezTo>
                <a:cubicBezTo>
                  <a:pt x="510697" y="1088884"/>
                  <a:pt x="513707" y="1089337"/>
                  <a:pt x="516737" y="1089626"/>
                </a:cubicBezTo>
                <a:cubicBezTo>
                  <a:pt x="519479" y="1089924"/>
                  <a:pt x="521893" y="1090185"/>
                  <a:pt x="524131" y="1090393"/>
                </a:cubicBezTo>
                <a:cubicBezTo>
                  <a:pt x="528571" y="1090820"/>
                  <a:pt x="532209" y="1090989"/>
                  <a:pt x="535100" y="1091155"/>
                </a:cubicBezTo>
                <a:cubicBezTo>
                  <a:pt x="541146" y="1091352"/>
                  <a:pt x="545267" y="1090795"/>
                  <a:pt x="550849" y="1090689"/>
                </a:cubicBezTo>
                <a:cubicBezTo>
                  <a:pt x="556432" y="1090583"/>
                  <a:pt x="561885" y="1091742"/>
                  <a:pt x="567423" y="1091730"/>
                </a:cubicBezTo>
                <a:cubicBezTo>
                  <a:pt x="574075" y="1092296"/>
                  <a:pt x="582785" y="1092466"/>
                  <a:pt x="590311" y="1092517"/>
                </a:cubicBezTo>
                <a:cubicBezTo>
                  <a:pt x="595266" y="1092522"/>
                  <a:pt x="600173" y="1092504"/>
                  <a:pt x="604881" y="1092480"/>
                </a:cubicBezTo>
                <a:cubicBezTo>
                  <a:pt x="609589" y="1092456"/>
                  <a:pt x="614020" y="1092533"/>
                  <a:pt x="617917" y="1092333"/>
                </a:cubicBezTo>
                <a:cubicBezTo>
                  <a:pt x="622998" y="1091875"/>
                  <a:pt x="628115" y="1092100"/>
                  <a:pt x="633137" y="1093003"/>
                </a:cubicBezTo>
                <a:lnTo>
                  <a:pt x="622096" y="1093878"/>
                </a:lnTo>
                <a:cubicBezTo>
                  <a:pt x="618621" y="1094160"/>
                  <a:pt x="615220" y="1094533"/>
                  <a:pt x="611802" y="1094755"/>
                </a:cubicBezTo>
                <a:lnTo>
                  <a:pt x="601880" y="1095144"/>
                </a:lnTo>
                <a:cubicBezTo>
                  <a:pt x="598589" y="1095281"/>
                  <a:pt x="595345" y="1095440"/>
                  <a:pt x="592183" y="1095608"/>
                </a:cubicBezTo>
                <a:cubicBezTo>
                  <a:pt x="590631" y="1095662"/>
                  <a:pt x="589043" y="1095729"/>
                  <a:pt x="587538" y="1095806"/>
                </a:cubicBezTo>
                <a:cubicBezTo>
                  <a:pt x="586033" y="1095882"/>
                  <a:pt x="584490" y="1095854"/>
                  <a:pt x="583029" y="1095836"/>
                </a:cubicBezTo>
                <a:cubicBezTo>
                  <a:pt x="571265" y="1095913"/>
                  <a:pt x="560996" y="1096427"/>
                  <a:pt x="553839" y="1096635"/>
                </a:cubicBezTo>
                <a:cubicBezTo>
                  <a:pt x="517311" y="1096388"/>
                  <a:pt x="480991" y="1091094"/>
                  <a:pt x="445913" y="1080899"/>
                </a:cubicBezTo>
                <a:lnTo>
                  <a:pt x="439815" y="1078835"/>
                </a:lnTo>
                <a:cubicBezTo>
                  <a:pt x="439380" y="1078394"/>
                  <a:pt x="440435" y="1078411"/>
                  <a:pt x="442241" y="1078658"/>
                </a:cubicBezTo>
                <a:close/>
                <a:moveTo>
                  <a:pt x="486235" y="1078287"/>
                </a:moveTo>
                <a:cubicBezTo>
                  <a:pt x="490603" y="1079326"/>
                  <a:pt x="495051" y="1080022"/>
                  <a:pt x="499530" y="1080364"/>
                </a:cubicBezTo>
                <a:lnTo>
                  <a:pt x="509111" y="1082065"/>
                </a:lnTo>
                <a:lnTo>
                  <a:pt x="499543" y="1080399"/>
                </a:lnTo>
                <a:cubicBezTo>
                  <a:pt x="495060" y="1080027"/>
                  <a:pt x="490612" y="1079319"/>
                  <a:pt x="486235" y="1078287"/>
                </a:cubicBezTo>
                <a:close/>
                <a:moveTo>
                  <a:pt x="673977" y="1071614"/>
                </a:moveTo>
                <a:cubicBezTo>
                  <a:pt x="670406" y="1073240"/>
                  <a:pt x="666645" y="1074409"/>
                  <a:pt x="662785" y="1075098"/>
                </a:cubicBezTo>
                <a:cubicBezTo>
                  <a:pt x="656997" y="1076262"/>
                  <a:pt x="649569" y="1077236"/>
                  <a:pt x="641661" y="1078189"/>
                </a:cubicBezTo>
                <a:cubicBezTo>
                  <a:pt x="638313" y="1078881"/>
                  <a:pt x="634866" y="1078937"/>
                  <a:pt x="631500" y="1078350"/>
                </a:cubicBezTo>
                <a:cubicBezTo>
                  <a:pt x="630357" y="1078019"/>
                  <a:pt x="630367" y="1077505"/>
                  <a:pt x="628164" y="1077285"/>
                </a:cubicBezTo>
                <a:cubicBezTo>
                  <a:pt x="625962" y="1077065"/>
                  <a:pt x="627135" y="1076402"/>
                  <a:pt x="626820" y="1075967"/>
                </a:cubicBezTo>
                <a:cubicBezTo>
                  <a:pt x="637410" y="1075256"/>
                  <a:pt x="644933" y="1074326"/>
                  <a:pt x="652014" y="1073910"/>
                </a:cubicBezTo>
                <a:cubicBezTo>
                  <a:pt x="655536" y="1073650"/>
                  <a:pt x="658956" y="1073544"/>
                  <a:pt x="662522" y="1073190"/>
                </a:cubicBezTo>
                <a:cubicBezTo>
                  <a:pt x="666088" y="1072835"/>
                  <a:pt x="669777" y="1072278"/>
                  <a:pt x="673977" y="1071614"/>
                </a:cubicBezTo>
                <a:close/>
                <a:moveTo>
                  <a:pt x="744875" y="1071473"/>
                </a:moveTo>
                <a:cubicBezTo>
                  <a:pt x="743749" y="1072148"/>
                  <a:pt x="742689" y="1072804"/>
                  <a:pt x="742599" y="1073126"/>
                </a:cubicBezTo>
                <a:lnTo>
                  <a:pt x="746140" y="1072769"/>
                </a:lnTo>
                <a:lnTo>
                  <a:pt x="746137" y="1072770"/>
                </a:lnTo>
                <a:cubicBezTo>
                  <a:pt x="740621" y="1074104"/>
                  <a:pt x="742598" y="1072832"/>
                  <a:pt x="744875" y="1071473"/>
                </a:cubicBezTo>
                <a:close/>
                <a:moveTo>
                  <a:pt x="754293" y="1070508"/>
                </a:moveTo>
                <a:lnTo>
                  <a:pt x="746141" y="1072768"/>
                </a:lnTo>
                <a:lnTo>
                  <a:pt x="746139" y="1072768"/>
                </a:lnTo>
                <a:close/>
                <a:moveTo>
                  <a:pt x="781116" y="1069206"/>
                </a:moveTo>
                <a:cubicBezTo>
                  <a:pt x="780525" y="1069608"/>
                  <a:pt x="779581" y="1070153"/>
                  <a:pt x="778730" y="1070660"/>
                </a:cubicBezTo>
                <a:lnTo>
                  <a:pt x="777000" y="1071821"/>
                </a:lnTo>
                <a:lnTo>
                  <a:pt x="778245" y="1071748"/>
                </a:lnTo>
                <a:cubicBezTo>
                  <a:pt x="779573" y="1071384"/>
                  <a:pt x="781897" y="1070621"/>
                  <a:pt x="785664" y="1069279"/>
                </a:cubicBezTo>
                <a:cubicBezTo>
                  <a:pt x="778202" y="1071996"/>
                  <a:pt x="776474" y="1072379"/>
                  <a:pt x="776907" y="1071882"/>
                </a:cubicBezTo>
                <a:lnTo>
                  <a:pt x="776997" y="1071822"/>
                </a:lnTo>
                <a:lnTo>
                  <a:pt x="776800" y="1071833"/>
                </a:lnTo>
                <a:cubicBezTo>
                  <a:pt x="777233" y="1071337"/>
                  <a:pt x="779863" y="1069977"/>
                  <a:pt x="781116" y="1069206"/>
                </a:cubicBezTo>
                <a:close/>
                <a:moveTo>
                  <a:pt x="640262" y="1069125"/>
                </a:moveTo>
                <a:lnTo>
                  <a:pt x="638040" y="1069502"/>
                </a:lnTo>
                <a:lnTo>
                  <a:pt x="638075" y="1069489"/>
                </a:lnTo>
                <a:close/>
                <a:moveTo>
                  <a:pt x="372920" y="1063728"/>
                </a:moveTo>
                <a:cubicBezTo>
                  <a:pt x="374198" y="1064540"/>
                  <a:pt x="374106" y="1064828"/>
                  <a:pt x="372813" y="1064690"/>
                </a:cubicBezTo>
                <a:lnTo>
                  <a:pt x="372801" y="1064688"/>
                </a:lnTo>
                <a:close/>
                <a:moveTo>
                  <a:pt x="464033" y="1062319"/>
                </a:moveTo>
                <a:cubicBezTo>
                  <a:pt x="462619" y="1062755"/>
                  <a:pt x="470887" y="1065601"/>
                  <a:pt x="474242" y="1066934"/>
                </a:cubicBezTo>
                <a:cubicBezTo>
                  <a:pt x="470887" y="1065601"/>
                  <a:pt x="462644" y="1062824"/>
                  <a:pt x="464033" y="1062319"/>
                </a:cubicBezTo>
                <a:close/>
                <a:moveTo>
                  <a:pt x="915421" y="1061193"/>
                </a:moveTo>
                <a:cubicBezTo>
                  <a:pt x="912465" y="1062897"/>
                  <a:pt x="908442" y="1065344"/>
                  <a:pt x="904269" y="1067865"/>
                </a:cubicBezTo>
                <a:lnTo>
                  <a:pt x="898374" y="1071347"/>
                </a:lnTo>
                <a:lnTo>
                  <a:pt x="892298" y="1074875"/>
                </a:lnTo>
                <a:lnTo>
                  <a:pt x="892298" y="1074876"/>
                </a:lnTo>
                <a:lnTo>
                  <a:pt x="898316" y="1071381"/>
                </a:lnTo>
                <a:lnTo>
                  <a:pt x="898374" y="1071347"/>
                </a:lnTo>
                <a:lnTo>
                  <a:pt x="898434" y="1071312"/>
                </a:lnTo>
                <a:lnTo>
                  <a:pt x="904270" y="1067865"/>
                </a:lnTo>
                <a:lnTo>
                  <a:pt x="915421" y="1061193"/>
                </a:lnTo>
                <a:close/>
                <a:moveTo>
                  <a:pt x="730918" y="1058253"/>
                </a:moveTo>
                <a:lnTo>
                  <a:pt x="730883" y="1058266"/>
                </a:lnTo>
                <a:lnTo>
                  <a:pt x="719716" y="1061387"/>
                </a:lnTo>
                <a:close/>
                <a:moveTo>
                  <a:pt x="787739" y="1055005"/>
                </a:moveTo>
                <a:lnTo>
                  <a:pt x="788611" y="1057400"/>
                </a:lnTo>
                <a:lnTo>
                  <a:pt x="774547" y="1063147"/>
                </a:lnTo>
                <a:cubicBezTo>
                  <a:pt x="769855" y="1065051"/>
                  <a:pt x="765201" y="1067060"/>
                  <a:pt x="760383" y="1068617"/>
                </a:cubicBezTo>
                <a:lnTo>
                  <a:pt x="754447" y="1070777"/>
                </a:lnTo>
                <a:lnTo>
                  <a:pt x="760402" y="1068453"/>
                </a:lnTo>
                <a:lnTo>
                  <a:pt x="765484" y="1064166"/>
                </a:lnTo>
                <a:lnTo>
                  <a:pt x="775788" y="1059552"/>
                </a:lnTo>
                <a:lnTo>
                  <a:pt x="775793" y="1059550"/>
                </a:lnTo>
                <a:close/>
                <a:moveTo>
                  <a:pt x="783744" y="1054181"/>
                </a:moveTo>
                <a:cubicBezTo>
                  <a:pt x="776559" y="1057444"/>
                  <a:pt x="769108" y="1060827"/>
                  <a:pt x="770760" y="1060819"/>
                </a:cubicBezTo>
                <a:lnTo>
                  <a:pt x="775788" y="1059552"/>
                </a:lnTo>
                <a:lnTo>
                  <a:pt x="770745" y="1060824"/>
                </a:lnTo>
                <a:cubicBezTo>
                  <a:pt x="769089" y="1060834"/>
                  <a:pt x="776559" y="1057444"/>
                  <a:pt x="783744" y="1054181"/>
                </a:cubicBezTo>
                <a:close/>
                <a:moveTo>
                  <a:pt x="919428" y="1052976"/>
                </a:moveTo>
                <a:lnTo>
                  <a:pt x="919425" y="1052976"/>
                </a:lnTo>
                <a:lnTo>
                  <a:pt x="915010" y="1056391"/>
                </a:lnTo>
                <a:cubicBezTo>
                  <a:pt x="912454" y="1058225"/>
                  <a:pt x="909943" y="1059964"/>
                  <a:pt x="907652" y="1061662"/>
                </a:cubicBezTo>
                <a:cubicBezTo>
                  <a:pt x="904008" y="1064286"/>
                  <a:pt x="900790" y="1066675"/>
                  <a:pt x="898180" y="1068686"/>
                </a:cubicBezTo>
                <a:cubicBezTo>
                  <a:pt x="896215" y="1070144"/>
                  <a:pt x="894333" y="1071710"/>
                  <a:pt x="892536" y="1073374"/>
                </a:cubicBezTo>
                <a:lnTo>
                  <a:pt x="891968" y="1073973"/>
                </a:lnTo>
                <a:lnTo>
                  <a:pt x="891975" y="1073991"/>
                </a:lnTo>
                <a:lnTo>
                  <a:pt x="891890" y="1074081"/>
                </a:lnTo>
                <a:cubicBezTo>
                  <a:pt x="891438" y="1074677"/>
                  <a:pt x="891483" y="1075015"/>
                  <a:pt x="892218" y="1074983"/>
                </a:cubicBezTo>
                <a:lnTo>
                  <a:pt x="892219" y="1074982"/>
                </a:lnTo>
                <a:lnTo>
                  <a:pt x="891891" y="1074081"/>
                </a:lnTo>
                <a:lnTo>
                  <a:pt x="891975" y="1073992"/>
                </a:lnTo>
                <a:lnTo>
                  <a:pt x="891975" y="1073991"/>
                </a:lnTo>
                <a:lnTo>
                  <a:pt x="891976" y="1073990"/>
                </a:lnTo>
                <a:lnTo>
                  <a:pt x="891969" y="1073974"/>
                </a:lnTo>
                <a:lnTo>
                  <a:pt x="892537" y="1073375"/>
                </a:lnTo>
                <a:cubicBezTo>
                  <a:pt x="894334" y="1071711"/>
                  <a:pt x="896216" y="1070145"/>
                  <a:pt x="898181" y="1068687"/>
                </a:cubicBezTo>
                <a:cubicBezTo>
                  <a:pt x="900791" y="1066676"/>
                  <a:pt x="904009" y="1064287"/>
                  <a:pt x="907653" y="1061663"/>
                </a:cubicBezTo>
                <a:cubicBezTo>
                  <a:pt x="909944" y="1059965"/>
                  <a:pt x="912455" y="1058226"/>
                  <a:pt x="915011" y="1056392"/>
                </a:cubicBezTo>
                <a:cubicBezTo>
                  <a:pt x="916361" y="1055350"/>
                  <a:pt x="917942" y="1054185"/>
                  <a:pt x="919428" y="1052976"/>
                </a:cubicBezTo>
                <a:close/>
                <a:moveTo>
                  <a:pt x="562256" y="1052584"/>
                </a:moveTo>
                <a:cubicBezTo>
                  <a:pt x="566404" y="1052901"/>
                  <a:pt x="570571" y="1052988"/>
                  <a:pt x="574731" y="1052838"/>
                </a:cubicBezTo>
                <a:lnTo>
                  <a:pt x="574696" y="1052851"/>
                </a:lnTo>
                <a:cubicBezTo>
                  <a:pt x="570548" y="1052989"/>
                  <a:pt x="566396" y="1052900"/>
                  <a:pt x="562256" y="1052584"/>
                </a:cubicBezTo>
                <a:close/>
                <a:moveTo>
                  <a:pt x="472415" y="1050322"/>
                </a:moveTo>
                <a:lnTo>
                  <a:pt x="474564" y="1050719"/>
                </a:lnTo>
                <a:lnTo>
                  <a:pt x="472380" y="1050335"/>
                </a:lnTo>
                <a:close/>
                <a:moveTo>
                  <a:pt x="623085" y="1046163"/>
                </a:moveTo>
                <a:cubicBezTo>
                  <a:pt x="634449" y="1045525"/>
                  <a:pt x="629974" y="1047271"/>
                  <a:pt x="636248" y="1047228"/>
                </a:cubicBezTo>
                <a:cubicBezTo>
                  <a:pt x="638829" y="1047192"/>
                  <a:pt x="642016" y="1047093"/>
                  <a:pt x="645793" y="1046779"/>
                </a:cubicBezTo>
                <a:cubicBezTo>
                  <a:pt x="651704" y="1046278"/>
                  <a:pt x="654665" y="1046124"/>
                  <a:pt x="654834" y="1046333"/>
                </a:cubicBezTo>
                <a:cubicBezTo>
                  <a:pt x="655003" y="1046541"/>
                  <a:pt x="652381" y="1047112"/>
                  <a:pt x="647125" y="1048063"/>
                </a:cubicBezTo>
                <a:cubicBezTo>
                  <a:pt x="643482" y="1048788"/>
                  <a:pt x="639890" y="1049729"/>
                  <a:pt x="636359" y="1050881"/>
                </a:cubicBezTo>
                <a:cubicBezTo>
                  <a:pt x="632635" y="1051450"/>
                  <a:pt x="629120" y="1051511"/>
                  <a:pt x="625472" y="1051857"/>
                </a:cubicBezTo>
                <a:cubicBezTo>
                  <a:pt x="621975" y="1051601"/>
                  <a:pt x="618463" y="1051629"/>
                  <a:pt x="614970" y="1051946"/>
                </a:cubicBezTo>
                <a:cubicBezTo>
                  <a:pt x="612856" y="1051969"/>
                  <a:pt x="610732" y="1052073"/>
                  <a:pt x="608615" y="1051980"/>
                </a:cubicBezTo>
                <a:lnTo>
                  <a:pt x="608345" y="1051918"/>
                </a:lnTo>
                <a:lnTo>
                  <a:pt x="596507" y="1052275"/>
                </a:lnTo>
                <a:cubicBezTo>
                  <a:pt x="592560" y="1052390"/>
                  <a:pt x="589047" y="1052539"/>
                  <a:pt x="586917" y="1052843"/>
                </a:cubicBezTo>
                <a:cubicBezTo>
                  <a:pt x="589047" y="1052539"/>
                  <a:pt x="592547" y="1052356"/>
                  <a:pt x="596488" y="1052223"/>
                </a:cubicBezTo>
                <a:lnTo>
                  <a:pt x="608339" y="1051917"/>
                </a:lnTo>
                <a:lnTo>
                  <a:pt x="606400" y="1051473"/>
                </a:lnTo>
                <a:cubicBezTo>
                  <a:pt x="601736" y="1051177"/>
                  <a:pt x="591451" y="1051369"/>
                  <a:pt x="591101" y="1050730"/>
                </a:cubicBezTo>
                <a:lnTo>
                  <a:pt x="590785" y="1049863"/>
                </a:lnTo>
                <a:lnTo>
                  <a:pt x="603025" y="1048827"/>
                </a:lnTo>
                <a:cubicBezTo>
                  <a:pt x="605620" y="1048818"/>
                  <a:pt x="608217" y="1048662"/>
                  <a:pt x="610795" y="1048357"/>
                </a:cubicBezTo>
                <a:cubicBezTo>
                  <a:pt x="611788" y="1048204"/>
                  <a:pt x="612758" y="1047929"/>
                  <a:pt x="613682" y="1047542"/>
                </a:cubicBezTo>
                <a:cubicBezTo>
                  <a:pt x="616699" y="1046491"/>
                  <a:pt x="619894" y="1046024"/>
                  <a:pt x="623085" y="1046163"/>
                </a:cubicBezTo>
                <a:close/>
                <a:moveTo>
                  <a:pt x="651949" y="1041552"/>
                </a:moveTo>
                <a:cubicBezTo>
                  <a:pt x="650627" y="1042348"/>
                  <a:pt x="639078" y="1044311"/>
                  <a:pt x="642439" y="1044581"/>
                </a:cubicBezTo>
                <a:cubicBezTo>
                  <a:pt x="639030" y="1044289"/>
                  <a:pt x="650614" y="1042313"/>
                  <a:pt x="651949" y="1041552"/>
                </a:cubicBezTo>
                <a:close/>
                <a:moveTo>
                  <a:pt x="757092" y="1041321"/>
                </a:moveTo>
                <a:lnTo>
                  <a:pt x="746415" y="1045033"/>
                </a:lnTo>
                <a:cubicBezTo>
                  <a:pt x="743548" y="1046037"/>
                  <a:pt x="741381" y="1046806"/>
                  <a:pt x="739801" y="1047381"/>
                </a:cubicBezTo>
                <a:cubicBezTo>
                  <a:pt x="741381" y="1046806"/>
                  <a:pt x="743558" y="1046014"/>
                  <a:pt x="746431" y="1044998"/>
                </a:cubicBezTo>
                <a:close/>
                <a:moveTo>
                  <a:pt x="932769" y="1036209"/>
                </a:moveTo>
                <a:cubicBezTo>
                  <a:pt x="929705" y="1036772"/>
                  <a:pt x="921656" y="1040983"/>
                  <a:pt x="921431" y="1039474"/>
                </a:cubicBezTo>
                <a:lnTo>
                  <a:pt x="921457" y="1039469"/>
                </a:lnTo>
                <a:lnTo>
                  <a:pt x="926036" y="1038618"/>
                </a:lnTo>
                <a:lnTo>
                  <a:pt x="932769" y="1036209"/>
                </a:lnTo>
                <a:close/>
                <a:moveTo>
                  <a:pt x="947133" y="1032870"/>
                </a:moveTo>
                <a:cubicBezTo>
                  <a:pt x="946195" y="1032347"/>
                  <a:pt x="938736" y="1037773"/>
                  <a:pt x="931716" y="1041704"/>
                </a:cubicBezTo>
                <a:cubicBezTo>
                  <a:pt x="928205" y="1043669"/>
                  <a:pt x="925019" y="1045497"/>
                  <a:pt x="923099" y="1046392"/>
                </a:cubicBezTo>
                <a:lnTo>
                  <a:pt x="922087" y="1045485"/>
                </a:lnTo>
                <a:cubicBezTo>
                  <a:pt x="918970" y="1049017"/>
                  <a:pt x="924696" y="1045636"/>
                  <a:pt x="931717" y="1041705"/>
                </a:cubicBezTo>
                <a:cubicBezTo>
                  <a:pt x="935227" y="1039739"/>
                  <a:pt x="938847" y="1037400"/>
                  <a:pt x="941706" y="1035617"/>
                </a:cubicBezTo>
                <a:lnTo>
                  <a:pt x="947127" y="1032874"/>
                </a:lnTo>
                <a:close/>
                <a:moveTo>
                  <a:pt x="713933" y="1026852"/>
                </a:moveTo>
                <a:lnTo>
                  <a:pt x="713881" y="1027872"/>
                </a:lnTo>
                <a:lnTo>
                  <a:pt x="717296" y="1027670"/>
                </a:lnTo>
                <a:cubicBezTo>
                  <a:pt x="715529" y="1027999"/>
                  <a:pt x="714413" y="1028091"/>
                  <a:pt x="713876" y="1027952"/>
                </a:cubicBezTo>
                <a:lnTo>
                  <a:pt x="713880" y="1027873"/>
                </a:lnTo>
                <a:lnTo>
                  <a:pt x="713848" y="1027875"/>
                </a:lnTo>
                <a:cubicBezTo>
                  <a:pt x="713312" y="1027736"/>
                  <a:pt x="713364" y="1027393"/>
                  <a:pt x="713933" y="1026852"/>
                </a:cubicBezTo>
                <a:close/>
                <a:moveTo>
                  <a:pt x="734732" y="1026001"/>
                </a:moveTo>
                <a:lnTo>
                  <a:pt x="735154" y="1029284"/>
                </a:lnTo>
                <a:lnTo>
                  <a:pt x="735162" y="1029342"/>
                </a:lnTo>
                <a:cubicBezTo>
                  <a:pt x="734745" y="1029494"/>
                  <a:pt x="734392" y="1029819"/>
                  <a:pt x="733966" y="1030053"/>
                </a:cubicBezTo>
                <a:cubicBezTo>
                  <a:pt x="731328" y="1031013"/>
                  <a:pt x="728933" y="1031884"/>
                  <a:pt x="726746" y="1032680"/>
                </a:cubicBezTo>
                <a:cubicBezTo>
                  <a:pt x="724560" y="1033476"/>
                  <a:pt x="722489" y="1033837"/>
                  <a:pt x="720691" y="1034295"/>
                </a:cubicBezTo>
                <a:cubicBezTo>
                  <a:pt x="717106" y="1035245"/>
                  <a:pt x="714238" y="1035897"/>
                  <a:pt x="712111" y="1036317"/>
                </a:cubicBezTo>
                <a:cubicBezTo>
                  <a:pt x="707845" y="1037123"/>
                  <a:pt x="706286" y="1036944"/>
                  <a:pt x="706393" y="1036158"/>
                </a:cubicBezTo>
                <a:lnTo>
                  <a:pt x="706440" y="1034884"/>
                </a:lnTo>
                <a:lnTo>
                  <a:pt x="707428" y="1032520"/>
                </a:lnTo>
                <a:cubicBezTo>
                  <a:pt x="715436" y="1030116"/>
                  <a:pt x="721018" y="1028713"/>
                  <a:pt x="725363" y="1027800"/>
                </a:cubicBezTo>
                <a:cubicBezTo>
                  <a:pt x="728454" y="1027036"/>
                  <a:pt x="731579" y="1026433"/>
                  <a:pt x="734732" y="1026001"/>
                </a:cubicBezTo>
                <a:close/>
                <a:moveTo>
                  <a:pt x="851206" y="1019503"/>
                </a:moveTo>
                <a:lnTo>
                  <a:pt x="835354" y="1028221"/>
                </a:lnTo>
                <a:lnTo>
                  <a:pt x="819212" y="1037004"/>
                </a:lnTo>
                <a:lnTo>
                  <a:pt x="835319" y="1028233"/>
                </a:lnTo>
                <a:close/>
                <a:moveTo>
                  <a:pt x="654304" y="1018215"/>
                </a:moveTo>
                <a:cubicBezTo>
                  <a:pt x="649759" y="1018372"/>
                  <a:pt x="645231" y="1018849"/>
                  <a:pt x="640754" y="1019649"/>
                </a:cubicBezTo>
                <a:cubicBezTo>
                  <a:pt x="636589" y="1020301"/>
                  <a:pt x="632635" y="1021425"/>
                  <a:pt x="628391" y="1021752"/>
                </a:cubicBezTo>
                <a:lnTo>
                  <a:pt x="624052" y="1022467"/>
                </a:lnTo>
                <a:cubicBezTo>
                  <a:pt x="623847" y="1022584"/>
                  <a:pt x="623625" y="1022665"/>
                  <a:pt x="623393" y="1022707"/>
                </a:cubicBezTo>
                <a:cubicBezTo>
                  <a:pt x="615072" y="1024360"/>
                  <a:pt x="623668" y="1024650"/>
                  <a:pt x="633055" y="1024416"/>
                </a:cubicBezTo>
                <a:lnTo>
                  <a:pt x="621584" y="1024269"/>
                </a:lnTo>
                <a:cubicBezTo>
                  <a:pt x="619302" y="1024019"/>
                  <a:pt x="619233" y="1023533"/>
                  <a:pt x="623394" y="1022707"/>
                </a:cubicBezTo>
                <a:cubicBezTo>
                  <a:pt x="623626" y="1022665"/>
                  <a:pt x="623848" y="1022584"/>
                  <a:pt x="624053" y="1022467"/>
                </a:cubicBezTo>
                <a:lnTo>
                  <a:pt x="628392" y="1021752"/>
                </a:lnTo>
                <a:cubicBezTo>
                  <a:pt x="632636" y="1021425"/>
                  <a:pt x="636590" y="1020301"/>
                  <a:pt x="640755" y="1019649"/>
                </a:cubicBezTo>
                <a:lnTo>
                  <a:pt x="654305" y="1018215"/>
                </a:lnTo>
                <a:close/>
                <a:moveTo>
                  <a:pt x="745105" y="1011932"/>
                </a:moveTo>
                <a:lnTo>
                  <a:pt x="731847" y="1015378"/>
                </a:lnTo>
                <a:cubicBezTo>
                  <a:pt x="736172" y="1014059"/>
                  <a:pt x="739240" y="1013201"/>
                  <a:pt x="741469" y="1012647"/>
                </a:cubicBezTo>
                <a:close/>
                <a:moveTo>
                  <a:pt x="746064" y="1011684"/>
                </a:moveTo>
                <a:cubicBezTo>
                  <a:pt x="748016" y="1011499"/>
                  <a:pt x="748282" y="1011933"/>
                  <a:pt x="750163" y="1011700"/>
                </a:cubicBezTo>
                <a:cubicBezTo>
                  <a:pt x="748247" y="1011946"/>
                  <a:pt x="747994" y="1011547"/>
                  <a:pt x="746057" y="1011746"/>
                </a:cubicBezTo>
                <a:lnTo>
                  <a:pt x="745106" y="1011933"/>
                </a:lnTo>
                <a:close/>
                <a:moveTo>
                  <a:pt x="273879" y="1009230"/>
                </a:moveTo>
                <a:cubicBezTo>
                  <a:pt x="281818" y="1013969"/>
                  <a:pt x="289391" y="1019288"/>
                  <a:pt x="296537" y="1025152"/>
                </a:cubicBezTo>
                <a:cubicBezTo>
                  <a:pt x="297701" y="1026084"/>
                  <a:pt x="297931" y="1026443"/>
                  <a:pt x="297511" y="1026345"/>
                </a:cubicBezTo>
                <a:cubicBezTo>
                  <a:pt x="297092" y="1026247"/>
                  <a:pt x="296026" y="1025692"/>
                  <a:pt x="294599" y="1024796"/>
                </a:cubicBezTo>
                <a:cubicBezTo>
                  <a:pt x="291746" y="1023005"/>
                  <a:pt x="287391" y="1020111"/>
                  <a:pt x="283427" y="1017427"/>
                </a:cubicBezTo>
                <a:lnTo>
                  <a:pt x="278188" y="1013832"/>
                </a:lnTo>
                <a:cubicBezTo>
                  <a:pt x="276732" y="1012318"/>
                  <a:pt x="275259" y="1010968"/>
                  <a:pt x="273879" y="1009230"/>
                </a:cubicBezTo>
                <a:close/>
                <a:moveTo>
                  <a:pt x="919611" y="1009091"/>
                </a:moveTo>
                <a:cubicBezTo>
                  <a:pt x="908312" y="1016819"/>
                  <a:pt x="902387" y="1020194"/>
                  <a:pt x="902106" y="1019746"/>
                </a:cubicBezTo>
                <a:cubicBezTo>
                  <a:pt x="902283" y="1020232"/>
                  <a:pt x="908312" y="1016819"/>
                  <a:pt x="919611" y="1009091"/>
                </a:cubicBezTo>
                <a:close/>
                <a:moveTo>
                  <a:pt x="861763" y="1000428"/>
                </a:moveTo>
                <a:lnTo>
                  <a:pt x="861754" y="1000433"/>
                </a:lnTo>
                <a:cubicBezTo>
                  <a:pt x="860937" y="1000772"/>
                  <a:pt x="860443" y="1000858"/>
                  <a:pt x="860361" y="1000633"/>
                </a:cubicBezTo>
                <a:close/>
                <a:moveTo>
                  <a:pt x="295526" y="999152"/>
                </a:moveTo>
                <a:cubicBezTo>
                  <a:pt x="299553" y="1001576"/>
                  <a:pt x="303915" y="1004272"/>
                  <a:pt x="309548" y="1007763"/>
                </a:cubicBezTo>
                <a:cubicBezTo>
                  <a:pt x="311158" y="1008081"/>
                  <a:pt x="319332" y="1013044"/>
                  <a:pt x="323801" y="1015386"/>
                </a:cubicBezTo>
                <a:cubicBezTo>
                  <a:pt x="319310" y="1013091"/>
                  <a:pt x="311195" y="1008185"/>
                  <a:pt x="309561" y="1007798"/>
                </a:cubicBezTo>
                <a:cubicBezTo>
                  <a:pt x="303915" y="1004272"/>
                  <a:pt x="299423" y="1001545"/>
                  <a:pt x="295526" y="999152"/>
                </a:cubicBezTo>
                <a:close/>
                <a:moveTo>
                  <a:pt x="239423" y="998586"/>
                </a:moveTo>
                <a:cubicBezTo>
                  <a:pt x="240828" y="999529"/>
                  <a:pt x="242444" y="1000513"/>
                  <a:pt x="244350" y="1001862"/>
                </a:cubicBezTo>
                <a:lnTo>
                  <a:pt x="247557" y="1004193"/>
                </a:lnTo>
                <a:lnTo>
                  <a:pt x="244362" y="1001897"/>
                </a:lnTo>
                <a:cubicBezTo>
                  <a:pt x="242444" y="1000513"/>
                  <a:pt x="240897" y="999504"/>
                  <a:pt x="239423" y="998586"/>
                </a:cubicBezTo>
                <a:close/>
                <a:moveTo>
                  <a:pt x="866205" y="998005"/>
                </a:moveTo>
                <a:lnTo>
                  <a:pt x="865084" y="998717"/>
                </a:lnTo>
                <a:lnTo>
                  <a:pt x="861846" y="1000385"/>
                </a:lnTo>
                <a:close/>
                <a:moveTo>
                  <a:pt x="875402" y="992171"/>
                </a:moveTo>
                <a:cubicBezTo>
                  <a:pt x="872481" y="994148"/>
                  <a:pt x="869686" y="995957"/>
                  <a:pt x="867315" y="997399"/>
                </a:cubicBezTo>
                <a:lnTo>
                  <a:pt x="866204" y="998005"/>
                </a:lnTo>
                <a:close/>
                <a:moveTo>
                  <a:pt x="938789" y="990833"/>
                </a:moveTo>
                <a:cubicBezTo>
                  <a:pt x="939285" y="991438"/>
                  <a:pt x="937941" y="993578"/>
                  <a:pt x="934578" y="997081"/>
                </a:cubicBezTo>
                <a:cubicBezTo>
                  <a:pt x="937907" y="993591"/>
                  <a:pt x="939225" y="991382"/>
                  <a:pt x="938755" y="990845"/>
                </a:cubicBezTo>
                <a:cubicBezTo>
                  <a:pt x="938610" y="990663"/>
                  <a:pt x="938190" y="990697"/>
                  <a:pt x="937565" y="990925"/>
                </a:cubicBezTo>
                <a:cubicBezTo>
                  <a:pt x="938224" y="990685"/>
                  <a:pt x="938294" y="990227"/>
                  <a:pt x="938789" y="990833"/>
                </a:cubicBezTo>
                <a:close/>
                <a:moveTo>
                  <a:pt x="852756" y="985244"/>
                </a:moveTo>
                <a:lnTo>
                  <a:pt x="852457" y="985461"/>
                </a:lnTo>
                <a:lnTo>
                  <a:pt x="841974" y="993098"/>
                </a:lnTo>
                <a:cubicBezTo>
                  <a:pt x="832458" y="998487"/>
                  <a:pt x="820822" y="1006259"/>
                  <a:pt x="815956" y="1006930"/>
                </a:cubicBezTo>
                <a:lnTo>
                  <a:pt x="811046" y="1009424"/>
                </a:lnTo>
                <a:lnTo>
                  <a:pt x="811015" y="1009339"/>
                </a:lnTo>
                <a:lnTo>
                  <a:pt x="810756" y="1008626"/>
                </a:lnTo>
                <a:lnTo>
                  <a:pt x="815410" y="1006186"/>
                </a:lnTo>
                <a:cubicBezTo>
                  <a:pt x="817316" y="1004077"/>
                  <a:pt x="819319" y="1002130"/>
                  <a:pt x="821000" y="999946"/>
                </a:cubicBezTo>
                <a:cubicBezTo>
                  <a:pt x="825098" y="997338"/>
                  <a:pt x="829388" y="995042"/>
                  <a:pt x="833830" y="993076"/>
                </a:cubicBezTo>
                <a:cubicBezTo>
                  <a:pt x="837718" y="991554"/>
                  <a:pt x="841423" y="989597"/>
                  <a:pt x="844876" y="987247"/>
                </a:cubicBezTo>
                <a:lnTo>
                  <a:pt x="852159" y="985657"/>
                </a:lnTo>
                <a:close/>
                <a:moveTo>
                  <a:pt x="338790" y="984427"/>
                </a:moveTo>
                <a:cubicBezTo>
                  <a:pt x="344231" y="988145"/>
                  <a:pt x="350328" y="991938"/>
                  <a:pt x="348836" y="991617"/>
                </a:cubicBezTo>
                <a:cubicBezTo>
                  <a:pt x="350354" y="992008"/>
                  <a:pt x="344092" y="988196"/>
                  <a:pt x="338790" y="984427"/>
                </a:cubicBezTo>
                <a:close/>
                <a:moveTo>
                  <a:pt x="993226" y="983476"/>
                </a:moveTo>
                <a:cubicBezTo>
                  <a:pt x="990738" y="986091"/>
                  <a:pt x="988712" y="988273"/>
                  <a:pt x="987009" y="990170"/>
                </a:cubicBezTo>
                <a:lnTo>
                  <a:pt x="983777" y="993939"/>
                </a:lnTo>
                <a:lnTo>
                  <a:pt x="982701" y="995166"/>
                </a:lnTo>
                <a:lnTo>
                  <a:pt x="979278" y="999477"/>
                </a:lnTo>
                <a:lnTo>
                  <a:pt x="979414" y="999307"/>
                </a:lnTo>
                <a:lnTo>
                  <a:pt x="982702" y="995166"/>
                </a:lnTo>
                <a:lnTo>
                  <a:pt x="983735" y="993988"/>
                </a:lnTo>
                <a:lnTo>
                  <a:pt x="983777" y="993939"/>
                </a:lnTo>
                <a:lnTo>
                  <a:pt x="983861" y="993843"/>
                </a:lnTo>
                <a:lnTo>
                  <a:pt x="987010" y="990171"/>
                </a:lnTo>
                <a:lnTo>
                  <a:pt x="993076" y="983640"/>
                </a:lnTo>
                <a:close/>
                <a:moveTo>
                  <a:pt x="265383" y="982392"/>
                </a:moveTo>
                <a:lnTo>
                  <a:pt x="269154" y="983574"/>
                </a:lnTo>
                <a:lnTo>
                  <a:pt x="265348" y="982405"/>
                </a:lnTo>
                <a:close/>
                <a:moveTo>
                  <a:pt x="883048" y="977323"/>
                </a:moveTo>
                <a:cubicBezTo>
                  <a:pt x="883881" y="977020"/>
                  <a:pt x="883076" y="977077"/>
                  <a:pt x="882022" y="977854"/>
                </a:cubicBezTo>
                <a:lnTo>
                  <a:pt x="882000" y="977468"/>
                </a:lnTo>
                <a:cubicBezTo>
                  <a:pt x="873907" y="982772"/>
                  <a:pt x="869913" y="986702"/>
                  <a:pt x="861561" y="992375"/>
                </a:cubicBezTo>
                <a:lnTo>
                  <a:pt x="861568" y="992370"/>
                </a:lnTo>
                <a:lnTo>
                  <a:pt x="882000" y="977469"/>
                </a:lnTo>
                <a:lnTo>
                  <a:pt x="882022" y="977855"/>
                </a:lnTo>
                <a:lnTo>
                  <a:pt x="883044" y="977326"/>
                </a:lnTo>
                <a:close/>
                <a:moveTo>
                  <a:pt x="1004783" y="975811"/>
                </a:moveTo>
                <a:cubicBezTo>
                  <a:pt x="1000152" y="980798"/>
                  <a:pt x="995066" y="985400"/>
                  <a:pt x="990087" y="990081"/>
                </a:cubicBezTo>
                <a:cubicBezTo>
                  <a:pt x="985109" y="994762"/>
                  <a:pt x="980237" y="999521"/>
                  <a:pt x="974934" y="1003849"/>
                </a:cubicBezTo>
                <a:lnTo>
                  <a:pt x="965052" y="1012986"/>
                </a:lnTo>
                <a:lnTo>
                  <a:pt x="954798" y="1021817"/>
                </a:lnTo>
                <a:lnTo>
                  <a:pt x="954416" y="1021888"/>
                </a:lnTo>
                <a:cubicBezTo>
                  <a:pt x="950498" y="1024729"/>
                  <a:pt x="946639" y="1027627"/>
                  <a:pt x="942768" y="1030490"/>
                </a:cubicBezTo>
                <a:lnTo>
                  <a:pt x="933577" y="1037079"/>
                </a:lnTo>
                <a:lnTo>
                  <a:pt x="933576" y="1037080"/>
                </a:lnTo>
                <a:lnTo>
                  <a:pt x="933449" y="1036942"/>
                </a:lnTo>
                <a:lnTo>
                  <a:pt x="932773" y="1036219"/>
                </a:lnTo>
                <a:lnTo>
                  <a:pt x="932772" y="1036219"/>
                </a:lnTo>
                <a:lnTo>
                  <a:pt x="933576" y="1037080"/>
                </a:lnTo>
                <a:lnTo>
                  <a:pt x="933416" y="1037195"/>
                </a:lnTo>
                <a:lnTo>
                  <a:pt x="924678" y="1043588"/>
                </a:lnTo>
                <a:lnTo>
                  <a:pt x="922130" y="1045389"/>
                </a:lnTo>
                <a:cubicBezTo>
                  <a:pt x="918558" y="1048104"/>
                  <a:pt x="915037" y="1050958"/>
                  <a:pt x="911380" y="1053546"/>
                </a:cubicBezTo>
                <a:lnTo>
                  <a:pt x="911671" y="1054344"/>
                </a:lnTo>
                <a:lnTo>
                  <a:pt x="911672" y="1054344"/>
                </a:lnTo>
                <a:lnTo>
                  <a:pt x="911381" y="1053547"/>
                </a:lnTo>
                <a:cubicBezTo>
                  <a:pt x="915038" y="1050959"/>
                  <a:pt x="918559" y="1048105"/>
                  <a:pt x="922131" y="1045390"/>
                </a:cubicBezTo>
                <a:lnTo>
                  <a:pt x="924609" y="1043638"/>
                </a:lnTo>
                <a:lnTo>
                  <a:pt x="924678" y="1043588"/>
                </a:lnTo>
                <a:lnTo>
                  <a:pt x="924719" y="1043559"/>
                </a:lnTo>
                <a:lnTo>
                  <a:pt x="933416" y="1037196"/>
                </a:lnTo>
                <a:lnTo>
                  <a:pt x="933576" y="1037081"/>
                </a:lnTo>
                <a:lnTo>
                  <a:pt x="942768" y="1030491"/>
                </a:lnTo>
                <a:cubicBezTo>
                  <a:pt x="946639" y="1027628"/>
                  <a:pt x="950498" y="1024730"/>
                  <a:pt x="954416" y="1021889"/>
                </a:cubicBezTo>
                <a:lnTo>
                  <a:pt x="954797" y="1021818"/>
                </a:lnTo>
                <a:lnTo>
                  <a:pt x="954798" y="1021817"/>
                </a:lnTo>
                <a:lnTo>
                  <a:pt x="954799" y="1021816"/>
                </a:lnTo>
                <a:lnTo>
                  <a:pt x="965052" y="1012987"/>
                </a:lnTo>
                <a:lnTo>
                  <a:pt x="974934" y="1003850"/>
                </a:lnTo>
                <a:cubicBezTo>
                  <a:pt x="980237" y="999522"/>
                  <a:pt x="985109" y="994763"/>
                  <a:pt x="990087" y="990082"/>
                </a:cubicBezTo>
                <a:lnTo>
                  <a:pt x="1004782" y="975813"/>
                </a:lnTo>
                <a:close/>
                <a:moveTo>
                  <a:pt x="914181" y="972358"/>
                </a:moveTo>
                <a:cubicBezTo>
                  <a:pt x="906654" y="979078"/>
                  <a:pt x="898653" y="985249"/>
                  <a:pt x="890240" y="990818"/>
                </a:cubicBezTo>
                <a:cubicBezTo>
                  <a:pt x="885560" y="993189"/>
                  <a:pt x="877887" y="998890"/>
                  <a:pt x="869784" y="1003411"/>
                </a:cubicBezTo>
                <a:cubicBezTo>
                  <a:pt x="859624" y="1009192"/>
                  <a:pt x="848673" y="1015497"/>
                  <a:pt x="868976" y="1001623"/>
                </a:cubicBezTo>
                <a:cubicBezTo>
                  <a:pt x="868547" y="1002604"/>
                  <a:pt x="870705" y="1001622"/>
                  <a:pt x="874495" y="999614"/>
                </a:cubicBezTo>
                <a:cubicBezTo>
                  <a:pt x="878284" y="997606"/>
                  <a:pt x="883250" y="993755"/>
                  <a:pt x="888952" y="989872"/>
                </a:cubicBezTo>
                <a:cubicBezTo>
                  <a:pt x="891429" y="988145"/>
                  <a:pt x="894341" y="986103"/>
                  <a:pt x="897263" y="983978"/>
                </a:cubicBezTo>
                <a:lnTo>
                  <a:pt x="905535" y="977548"/>
                </a:lnTo>
                <a:cubicBezTo>
                  <a:pt x="910688" y="973669"/>
                  <a:pt x="914518" y="971017"/>
                  <a:pt x="914181" y="972358"/>
                </a:cubicBezTo>
                <a:close/>
                <a:moveTo>
                  <a:pt x="849445" y="969668"/>
                </a:moveTo>
                <a:cubicBezTo>
                  <a:pt x="844594" y="973458"/>
                  <a:pt x="839535" y="976977"/>
                  <a:pt x="834297" y="980212"/>
                </a:cubicBezTo>
                <a:lnTo>
                  <a:pt x="834259" y="980108"/>
                </a:lnTo>
                <a:cubicBezTo>
                  <a:pt x="839509" y="976908"/>
                  <a:pt x="844578" y="973424"/>
                  <a:pt x="849445" y="969668"/>
                </a:cubicBezTo>
                <a:close/>
                <a:moveTo>
                  <a:pt x="248836" y="968920"/>
                </a:moveTo>
                <a:lnTo>
                  <a:pt x="249732" y="969513"/>
                </a:lnTo>
                <a:cubicBezTo>
                  <a:pt x="251613" y="970916"/>
                  <a:pt x="254192" y="972962"/>
                  <a:pt x="257734" y="975887"/>
                </a:cubicBezTo>
                <a:close/>
                <a:moveTo>
                  <a:pt x="246896" y="967633"/>
                </a:moveTo>
                <a:lnTo>
                  <a:pt x="247441" y="967826"/>
                </a:lnTo>
                <a:lnTo>
                  <a:pt x="248836" y="968919"/>
                </a:lnTo>
                <a:close/>
                <a:moveTo>
                  <a:pt x="244778" y="966885"/>
                </a:moveTo>
                <a:lnTo>
                  <a:pt x="245921" y="966988"/>
                </a:lnTo>
                <a:lnTo>
                  <a:pt x="246897" y="967634"/>
                </a:lnTo>
                <a:close/>
                <a:moveTo>
                  <a:pt x="244721" y="966880"/>
                </a:moveTo>
                <a:lnTo>
                  <a:pt x="244732" y="966881"/>
                </a:lnTo>
                <a:lnTo>
                  <a:pt x="244554" y="967755"/>
                </a:lnTo>
                <a:cubicBezTo>
                  <a:pt x="244613" y="967459"/>
                  <a:pt x="244581" y="967087"/>
                  <a:pt x="244721" y="966880"/>
                </a:cubicBezTo>
                <a:close/>
                <a:moveTo>
                  <a:pt x="1055154" y="965062"/>
                </a:moveTo>
                <a:cubicBezTo>
                  <a:pt x="1051971" y="968952"/>
                  <a:pt x="1049630" y="971887"/>
                  <a:pt x="1048288" y="973776"/>
                </a:cubicBezTo>
                <a:lnTo>
                  <a:pt x="1048281" y="973794"/>
                </a:lnTo>
                <a:lnTo>
                  <a:pt x="1048250" y="973834"/>
                </a:lnTo>
                <a:cubicBezTo>
                  <a:pt x="1046913" y="975735"/>
                  <a:pt x="1046588" y="976570"/>
                  <a:pt x="1047419" y="976209"/>
                </a:cubicBezTo>
                <a:lnTo>
                  <a:pt x="1047488" y="976015"/>
                </a:lnTo>
                <a:lnTo>
                  <a:pt x="1048251" y="973835"/>
                </a:lnTo>
                <a:lnTo>
                  <a:pt x="1048279" y="973798"/>
                </a:lnTo>
                <a:lnTo>
                  <a:pt x="1048281" y="973794"/>
                </a:lnTo>
                <a:lnTo>
                  <a:pt x="1048283" y="973791"/>
                </a:lnTo>
                <a:lnTo>
                  <a:pt x="1048289" y="973776"/>
                </a:lnTo>
                <a:lnTo>
                  <a:pt x="1054197" y="966277"/>
                </a:lnTo>
                <a:close/>
                <a:moveTo>
                  <a:pt x="940074" y="963799"/>
                </a:moveTo>
                <a:cubicBezTo>
                  <a:pt x="940885" y="964408"/>
                  <a:pt x="935862" y="969184"/>
                  <a:pt x="926025" y="978226"/>
                </a:cubicBezTo>
                <a:cubicBezTo>
                  <a:pt x="902741" y="998491"/>
                  <a:pt x="879317" y="1015348"/>
                  <a:pt x="863280" y="1027551"/>
                </a:cubicBezTo>
                <a:lnTo>
                  <a:pt x="841862" y="1039984"/>
                </a:lnTo>
                <a:lnTo>
                  <a:pt x="819768" y="1051209"/>
                </a:lnTo>
                <a:cubicBezTo>
                  <a:pt x="819774" y="1050577"/>
                  <a:pt x="818695" y="1050852"/>
                  <a:pt x="815511" y="1051932"/>
                </a:cubicBezTo>
                <a:cubicBezTo>
                  <a:pt x="812328" y="1053013"/>
                  <a:pt x="807181" y="1054964"/>
                  <a:pt x="799489" y="1058668"/>
                </a:cubicBezTo>
                <a:cubicBezTo>
                  <a:pt x="796567" y="1059928"/>
                  <a:pt x="793960" y="1061191"/>
                  <a:pt x="791578" y="1062098"/>
                </a:cubicBezTo>
                <a:cubicBezTo>
                  <a:pt x="789196" y="1063004"/>
                  <a:pt x="787031" y="1063753"/>
                  <a:pt x="785261" y="1064397"/>
                </a:cubicBezTo>
                <a:cubicBezTo>
                  <a:pt x="783219" y="1065321"/>
                  <a:pt x="781022" y="1065838"/>
                  <a:pt x="778783" y="1065929"/>
                </a:cubicBezTo>
                <a:cubicBezTo>
                  <a:pt x="771111" y="1068698"/>
                  <a:pt x="763594" y="1071867"/>
                  <a:pt x="756257" y="1075425"/>
                </a:cubicBezTo>
                <a:cubicBezTo>
                  <a:pt x="752915" y="1075856"/>
                  <a:pt x="745389" y="1077966"/>
                  <a:pt x="739845" y="1079040"/>
                </a:cubicBezTo>
                <a:cubicBezTo>
                  <a:pt x="735687" y="1079847"/>
                  <a:pt x="732940" y="1080095"/>
                  <a:pt x="734306" y="1079100"/>
                </a:cubicBezTo>
                <a:lnTo>
                  <a:pt x="736645" y="1077918"/>
                </a:lnTo>
                <a:lnTo>
                  <a:pt x="737143" y="1077666"/>
                </a:lnTo>
                <a:cubicBezTo>
                  <a:pt x="737352" y="1077590"/>
                  <a:pt x="737345" y="1077357"/>
                  <a:pt x="737226" y="1077243"/>
                </a:cubicBezTo>
                <a:cubicBezTo>
                  <a:pt x="740113" y="1076428"/>
                  <a:pt x="742924" y="1075405"/>
                  <a:pt x="745770" y="1074369"/>
                </a:cubicBezTo>
                <a:lnTo>
                  <a:pt x="754142" y="1071322"/>
                </a:lnTo>
                <a:lnTo>
                  <a:pt x="754343" y="1071248"/>
                </a:lnTo>
                <a:cubicBezTo>
                  <a:pt x="755808" y="1070684"/>
                  <a:pt x="757406" y="1070570"/>
                  <a:pt x="758938" y="1070912"/>
                </a:cubicBezTo>
                <a:cubicBezTo>
                  <a:pt x="764680" y="1069884"/>
                  <a:pt x="770240" y="1068021"/>
                  <a:pt x="775438" y="1065379"/>
                </a:cubicBezTo>
                <a:cubicBezTo>
                  <a:pt x="778909" y="1064115"/>
                  <a:pt x="777833" y="1065372"/>
                  <a:pt x="778978" y="1065387"/>
                </a:cubicBezTo>
                <a:cubicBezTo>
                  <a:pt x="784916" y="1063029"/>
                  <a:pt x="790542" y="1059952"/>
                  <a:pt x="795730" y="1056224"/>
                </a:cubicBezTo>
                <a:cubicBezTo>
                  <a:pt x="798782" y="1053659"/>
                  <a:pt x="802017" y="1051315"/>
                  <a:pt x="805400" y="1049207"/>
                </a:cubicBezTo>
                <a:cubicBezTo>
                  <a:pt x="812985" y="1044992"/>
                  <a:pt x="829263" y="1035609"/>
                  <a:pt x="827651" y="1034742"/>
                </a:cubicBezTo>
                <a:cubicBezTo>
                  <a:pt x="830174" y="1032625"/>
                  <a:pt x="833019" y="1030926"/>
                  <a:pt x="836078" y="1029710"/>
                </a:cubicBezTo>
                <a:lnTo>
                  <a:pt x="851574" y="1020769"/>
                </a:lnTo>
                <a:cubicBezTo>
                  <a:pt x="853344" y="1020124"/>
                  <a:pt x="855635" y="1019291"/>
                  <a:pt x="858168" y="1017936"/>
                </a:cubicBezTo>
                <a:cubicBezTo>
                  <a:pt x="860702" y="1016582"/>
                  <a:pt x="863567" y="1014950"/>
                  <a:pt x="866754" y="1013122"/>
                </a:cubicBezTo>
                <a:cubicBezTo>
                  <a:pt x="873008" y="1009352"/>
                  <a:pt x="880555" y="1005033"/>
                  <a:pt x="887966" y="999585"/>
                </a:cubicBezTo>
                <a:lnTo>
                  <a:pt x="888312" y="999354"/>
                </a:lnTo>
                <a:lnTo>
                  <a:pt x="917385" y="979922"/>
                </a:lnTo>
                <a:cubicBezTo>
                  <a:pt x="926665" y="973209"/>
                  <a:pt x="934824" y="967086"/>
                  <a:pt x="940074" y="963799"/>
                </a:cubicBezTo>
                <a:close/>
                <a:moveTo>
                  <a:pt x="256075" y="960850"/>
                </a:moveTo>
                <a:cubicBezTo>
                  <a:pt x="256728" y="960809"/>
                  <a:pt x="257993" y="961370"/>
                  <a:pt x="260461" y="963183"/>
                </a:cubicBezTo>
                <a:cubicBezTo>
                  <a:pt x="257889" y="961408"/>
                  <a:pt x="256560" y="960673"/>
                  <a:pt x="255970" y="960888"/>
                </a:cubicBezTo>
                <a:close/>
                <a:moveTo>
                  <a:pt x="920978" y="959824"/>
                </a:moveTo>
                <a:cubicBezTo>
                  <a:pt x="918306" y="962093"/>
                  <a:pt x="915719" y="964489"/>
                  <a:pt x="912974" y="966667"/>
                </a:cubicBezTo>
                <a:lnTo>
                  <a:pt x="904714" y="973132"/>
                </a:lnTo>
                <a:lnTo>
                  <a:pt x="912939" y="966680"/>
                </a:lnTo>
                <a:cubicBezTo>
                  <a:pt x="915684" y="964501"/>
                  <a:pt x="918271" y="962106"/>
                  <a:pt x="920978" y="959824"/>
                </a:cubicBezTo>
                <a:close/>
                <a:moveTo>
                  <a:pt x="244761" y="957306"/>
                </a:moveTo>
                <a:cubicBezTo>
                  <a:pt x="248699" y="959865"/>
                  <a:pt x="252394" y="962780"/>
                  <a:pt x="255795" y="966022"/>
                </a:cubicBezTo>
                <a:cubicBezTo>
                  <a:pt x="258055" y="967782"/>
                  <a:pt x="260148" y="969743"/>
                  <a:pt x="262054" y="971879"/>
                </a:cubicBezTo>
                <a:cubicBezTo>
                  <a:pt x="262496" y="973094"/>
                  <a:pt x="258118" y="969382"/>
                  <a:pt x="253387" y="965563"/>
                </a:cubicBezTo>
                <a:cubicBezTo>
                  <a:pt x="250395" y="962958"/>
                  <a:pt x="247491" y="960163"/>
                  <a:pt x="244761" y="957306"/>
                </a:cubicBezTo>
                <a:close/>
                <a:moveTo>
                  <a:pt x="932517" y="955089"/>
                </a:moveTo>
                <a:lnTo>
                  <a:pt x="932529" y="955124"/>
                </a:lnTo>
                <a:lnTo>
                  <a:pt x="930220" y="957851"/>
                </a:lnTo>
                <a:lnTo>
                  <a:pt x="932495" y="955137"/>
                </a:lnTo>
                <a:close/>
                <a:moveTo>
                  <a:pt x="900190" y="950334"/>
                </a:moveTo>
                <a:cubicBezTo>
                  <a:pt x="888466" y="962186"/>
                  <a:pt x="888574" y="965291"/>
                  <a:pt x="883974" y="971445"/>
                </a:cubicBezTo>
                <a:lnTo>
                  <a:pt x="878406" y="975908"/>
                </a:lnTo>
                <a:cubicBezTo>
                  <a:pt x="878728" y="976145"/>
                  <a:pt x="880280" y="975226"/>
                  <a:pt x="882564" y="973726"/>
                </a:cubicBezTo>
                <a:cubicBezTo>
                  <a:pt x="883688" y="972924"/>
                  <a:pt x="885006" y="972012"/>
                  <a:pt x="886417" y="971027"/>
                </a:cubicBezTo>
                <a:lnTo>
                  <a:pt x="890796" y="967508"/>
                </a:lnTo>
                <a:cubicBezTo>
                  <a:pt x="897337" y="962475"/>
                  <a:pt x="905375" y="956211"/>
                  <a:pt x="904279" y="957776"/>
                </a:cubicBezTo>
                <a:cubicBezTo>
                  <a:pt x="903914" y="958298"/>
                  <a:pt x="902533" y="959689"/>
                  <a:pt x="899744" y="962286"/>
                </a:cubicBezTo>
                <a:cubicBezTo>
                  <a:pt x="892400" y="968889"/>
                  <a:pt x="895315" y="967828"/>
                  <a:pt x="896479" y="968111"/>
                </a:cubicBezTo>
                <a:cubicBezTo>
                  <a:pt x="897622" y="968010"/>
                  <a:pt x="895016" y="970570"/>
                  <a:pt x="891217" y="973957"/>
                </a:cubicBezTo>
                <a:cubicBezTo>
                  <a:pt x="887418" y="977344"/>
                  <a:pt x="882067" y="981217"/>
                  <a:pt x="878363" y="984216"/>
                </a:cubicBezTo>
                <a:cubicBezTo>
                  <a:pt x="876007" y="986056"/>
                  <a:pt x="873625" y="987827"/>
                  <a:pt x="871264" y="989550"/>
                </a:cubicBezTo>
                <a:cubicBezTo>
                  <a:pt x="868904" y="991274"/>
                  <a:pt x="866352" y="992792"/>
                  <a:pt x="863859" y="994368"/>
                </a:cubicBezTo>
                <a:lnTo>
                  <a:pt x="848982" y="1003712"/>
                </a:lnTo>
                <a:cubicBezTo>
                  <a:pt x="847594" y="1004218"/>
                  <a:pt x="849929" y="1001992"/>
                  <a:pt x="842706" y="1006232"/>
                </a:cubicBezTo>
                <a:cubicBezTo>
                  <a:pt x="836232" y="1010043"/>
                  <a:pt x="839172" y="1009051"/>
                  <a:pt x="839116" y="1009543"/>
                </a:cubicBezTo>
                <a:lnTo>
                  <a:pt x="829935" y="1018662"/>
                </a:lnTo>
                <a:cubicBezTo>
                  <a:pt x="826871" y="1020288"/>
                  <a:pt x="823829" y="1021866"/>
                  <a:pt x="820766" y="1023492"/>
                </a:cubicBezTo>
                <a:cubicBezTo>
                  <a:pt x="809804" y="1029015"/>
                  <a:pt x="808368" y="1029066"/>
                  <a:pt x="807633" y="1028665"/>
                </a:cubicBezTo>
                <a:cubicBezTo>
                  <a:pt x="810595" y="1026762"/>
                  <a:pt x="811612" y="1025881"/>
                  <a:pt x="810624" y="1026083"/>
                </a:cubicBezTo>
                <a:cubicBezTo>
                  <a:pt x="809636" y="1026286"/>
                  <a:pt x="807153" y="1027347"/>
                  <a:pt x="802335" y="1029336"/>
                </a:cubicBezTo>
                <a:lnTo>
                  <a:pt x="784462" y="1034230"/>
                </a:lnTo>
                <a:lnTo>
                  <a:pt x="786333" y="1032566"/>
                </a:lnTo>
                <a:cubicBezTo>
                  <a:pt x="792388" y="1029223"/>
                  <a:pt x="798945" y="1025854"/>
                  <a:pt x="804293" y="1022729"/>
                </a:cubicBezTo>
                <a:lnTo>
                  <a:pt x="813607" y="1016049"/>
                </a:lnTo>
                <a:lnTo>
                  <a:pt x="815421" y="1014748"/>
                </a:lnTo>
                <a:cubicBezTo>
                  <a:pt x="821053" y="1011323"/>
                  <a:pt x="825843" y="1008283"/>
                  <a:pt x="823643" y="1008612"/>
                </a:cubicBezTo>
                <a:lnTo>
                  <a:pt x="833497" y="1001449"/>
                </a:lnTo>
                <a:lnTo>
                  <a:pt x="842824" y="995972"/>
                </a:lnTo>
                <a:cubicBezTo>
                  <a:pt x="844376" y="994188"/>
                  <a:pt x="841820" y="994726"/>
                  <a:pt x="851080" y="988094"/>
                </a:cubicBezTo>
                <a:lnTo>
                  <a:pt x="859804" y="981499"/>
                </a:lnTo>
                <a:lnTo>
                  <a:pt x="857772" y="981532"/>
                </a:lnTo>
                <a:cubicBezTo>
                  <a:pt x="861931" y="978918"/>
                  <a:pt x="865799" y="975938"/>
                  <a:pt x="869705" y="973062"/>
                </a:cubicBezTo>
                <a:lnTo>
                  <a:pt x="869399" y="971447"/>
                </a:lnTo>
                <a:lnTo>
                  <a:pt x="869323" y="971040"/>
                </a:lnTo>
                <a:cubicBezTo>
                  <a:pt x="871970" y="969133"/>
                  <a:pt x="874447" y="967407"/>
                  <a:pt x="876775" y="965812"/>
                </a:cubicBezTo>
                <a:cubicBezTo>
                  <a:pt x="879104" y="964218"/>
                  <a:pt x="881906" y="962845"/>
                  <a:pt x="883890" y="961061"/>
                </a:cubicBezTo>
                <a:cubicBezTo>
                  <a:pt x="888140" y="957942"/>
                  <a:pt x="892264" y="954909"/>
                  <a:pt x="896719" y="951598"/>
                </a:cubicBezTo>
                <a:close/>
                <a:moveTo>
                  <a:pt x="897416" y="943682"/>
                </a:moveTo>
                <a:lnTo>
                  <a:pt x="897075" y="944906"/>
                </a:lnTo>
                <a:cubicBezTo>
                  <a:pt x="894147" y="947661"/>
                  <a:pt x="890576" y="950808"/>
                  <a:pt x="886799" y="954147"/>
                </a:cubicBezTo>
                <a:cubicBezTo>
                  <a:pt x="883022" y="957487"/>
                  <a:pt x="879142" y="960864"/>
                  <a:pt x="875529" y="963791"/>
                </a:cubicBezTo>
                <a:cubicBezTo>
                  <a:pt x="870205" y="968116"/>
                  <a:pt x="866109" y="971685"/>
                  <a:pt x="865328" y="973124"/>
                </a:cubicBezTo>
                <a:lnTo>
                  <a:pt x="865726" y="973795"/>
                </a:lnTo>
                <a:lnTo>
                  <a:pt x="865730" y="973802"/>
                </a:lnTo>
                <a:cubicBezTo>
                  <a:pt x="862386" y="976355"/>
                  <a:pt x="858901" y="978713"/>
                  <a:pt x="855290" y="980864"/>
                </a:cubicBezTo>
                <a:cubicBezTo>
                  <a:pt x="851866" y="983014"/>
                  <a:pt x="848543" y="985009"/>
                  <a:pt x="845291" y="986979"/>
                </a:cubicBezTo>
                <a:cubicBezTo>
                  <a:pt x="844663" y="986658"/>
                  <a:pt x="845171" y="985569"/>
                  <a:pt x="840412" y="988047"/>
                </a:cubicBezTo>
                <a:cubicBezTo>
                  <a:pt x="827504" y="993728"/>
                  <a:pt x="838796" y="987496"/>
                  <a:pt x="851578" y="978874"/>
                </a:cubicBezTo>
                <a:cubicBezTo>
                  <a:pt x="855235" y="976718"/>
                  <a:pt x="858863" y="974808"/>
                  <a:pt x="861246" y="973037"/>
                </a:cubicBezTo>
                <a:cubicBezTo>
                  <a:pt x="863628" y="971266"/>
                  <a:pt x="864663" y="970222"/>
                  <a:pt x="863965" y="969925"/>
                </a:cubicBezTo>
                <a:lnTo>
                  <a:pt x="865249" y="966864"/>
                </a:lnTo>
                <a:cubicBezTo>
                  <a:pt x="871199" y="962694"/>
                  <a:pt x="877999" y="957940"/>
                  <a:pt x="883668" y="953322"/>
                </a:cubicBezTo>
                <a:cubicBezTo>
                  <a:pt x="887997" y="949762"/>
                  <a:pt x="892594" y="946537"/>
                  <a:pt x="897416" y="943682"/>
                </a:cubicBezTo>
                <a:close/>
                <a:moveTo>
                  <a:pt x="212826" y="940736"/>
                </a:moveTo>
                <a:cubicBezTo>
                  <a:pt x="214708" y="942100"/>
                  <a:pt x="218157" y="945177"/>
                  <a:pt x="223890" y="950832"/>
                </a:cubicBezTo>
                <a:cubicBezTo>
                  <a:pt x="227054" y="954199"/>
                  <a:pt x="230638" y="957147"/>
                  <a:pt x="234552" y="959605"/>
                </a:cubicBezTo>
                <a:cubicBezTo>
                  <a:pt x="237732" y="962617"/>
                  <a:pt x="241102" y="965419"/>
                  <a:pt x="244642" y="967997"/>
                </a:cubicBezTo>
                <a:lnTo>
                  <a:pt x="257921" y="978884"/>
                </a:lnTo>
                <a:cubicBezTo>
                  <a:pt x="262246" y="983165"/>
                  <a:pt x="267027" y="986958"/>
                  <a:pt x="272180" y="990199"/>
                </a:cubicBezTo>
                <a:cubicBezTo>
                  <a:pt x="274974" y="991933"/>
                  <a:pt x="276498" y="992558"/>
                  <a:pt x="278742" y="993863"/>
                </a:cubicBezTo>
                <a:cubicBezTo>
                  <a:pt x="286932" y="998978"/>
                  <a:pt x="287373" y="998031"/>
                  <a:pt x="273843" y="986883"/>
                </a:cubicBezTo>
                <a:cubicBezTo>
                  <a:pt x="273997" y="986551"/>
                  <a:pt x="281244" y="991773"/>
                  <a:pt x="275745" y="986819"/>
                </a:cubicBezTo>
                <a:lnTo>
                  <a:pt x="283835" y="992088"/>
                </a:lnTo>
                <a:lnTo>
                  <a:pt x="283838" y="992091"/>
                </a:lnTo>
                <a:lnTo>
                  <a:pt x="289901" y="996875"/>
                </a:lnTo>
                <a:lnTo>
                  <a:pt x="295140" y="1000470"/>
                </a:lnTo>
                <a:cubicBezTo>
                  <a:pt x="298331" y="1002649"/>
                  <a:pt x="300935" y="1004295"/>
                  <a:pt x="303299" y="1005714"/>
                </a:cubicBezTo>
                <a:cubicBezTo>
                  <a:pt x="307957" y="1008577"/>
                  <a:pt x="311820" y="1010118"/>
                  <a:pt x="316910" y="1012981"/>
                </a:cubicBezTo>
                <a:cubicBezTo>
                  <a:pt x="322001" y="1015844"/>
                  <a:pt x="325972" y="1018329"/>
                  <a:pt x="330109" y="1020517"/>
                </a:cubicBezTo>
                <a:cubicBezTo>
                  <a:pt x="334246" y="1022705"/>
                  <a:pt x="338267" y="1024465"/>
                  <a:pt x="342294" y="1026457"/>
                </a:cubicBezTo>
                <a:cubicBezTo>
                  <a:pt x="346282" y="1028503"/>
                  <a:pt x="350421" y="1030425"/>
                  <a:pt x="354958" y="1032522"/>
                </a:cubicBezTo>
                <a:lnTo>
                  <a:pt x="369384" y="1039340"/>
                </a:lnTo>
                <a:lnTo>
                  <a:pt x="370007" y="1039635"/>
                </a:lnTo>
                <a:cubicBezTo>
                  <a:pt x="372479" y="1040983"/>
                  <a:pt x="375026" y="1042182"/>
                  <a:pt x="377641" y="1043223"/>
                </a:cubicBezTo>
                <a:lnTo>
                  <a:pt x="426362" y="1062824"/>
                </a:lnTo>
                <a:lnTo>
                  <a:pt x="437260" y="1066953"/>
                </a:lnTo>
                <a:cubicBezTo>
                  <a:pt x="438977" y="1068214"/>
                  <a:pt x="440710" y="1069627"/>
                  <a:pt x="442537" y="1070652"/>
                </a:cubicBezTo>
                <a:cubicBezTo>
                  <a:pt x="466193" y="1077761"/>
                  <a:pt x="435541" y="1069897"/>
                  <a:pt x="442115" y="1072299"/>
                </a:cubicBezTo>
                <a:cubicBezTo>
                  <a:pt x="450178" y="1074473"/>
                  <a:pt x="458200" y="1076858"/>
                  <a:pt x="466329" y="1078891"/>
                </a:cubicBezTo>
                <a:cubicBezTo>
                  <a:pt x="464777" y="1079809"/>
                  <a:pt x="461924" y="1080180"/>
                  <a:pt x="452687" y="1078668"/>
                </a:cubicBezTo>
                <a:cubicBezTo>
                  <a:pt x="447894" y="1077701"/>
                  <a:pt x="442188" y="1076713"/>
                  <a:pt x="436170" y="1074973"/>
                </a:cubicBezTo>
                <a:lnTo>
                  <a:pt x="416973" y="1069424"/>
                </a:lnTo>
                <a:cubicBezTo>
                  <a:pt x="403895" y="1065028"/>
                  <a:pt x="390356" y="1060445"/>
                  <a:pt x="379459" y="1056316"/>
                </a:cubicBezTo>
                <a:cubicBezTo>
                  <a:pt x="378433" y="1054253"/>
                  <a:pt x="382409" y="1055242"/>
                  <a:pt x="396131" y="1060112"/>
                </a:cubicBezTo>
                <a:lnTo>
                  <a:pt x="415489" y="1066428"/>
                </a:lnTo>
                <a:cubicBezTo>
                  <a:pt x="420322" y="1067836"/>
                  <a:pt x="425235" y="1068960"/>
                  <a:pt x="430198" y="1069798"/>
                </a:cubicBezTo>
                <a:cubicBezTo>
                  <a:pt x="424264" y="1068095"/>
                  <a:pt x="418509" y="1065835"/>
                  <a:pt x="413002" y="1063049"/>
                </a:cubicBezTo>
                <a:cubicBezTo>
                  <a:pt x="405899" y="1060305"/>
                  <a:pt x="398658" y="1057930"/>
                  <a:pt x="391308" y="1055933"/>
                </a:cubicBezTo>
                <a:cubicBezTo>
                  <a:pt x="386953" y="1054767"/>
                  <a:pt x="382573" y="1053532"/>
                  <a:pt x="377849" y="1052108"/>
                </a:cubicBezTo>
                <a:lnTo>
                  <a:pt x="370331" y="1049813"/>
                </a:lnTo>
                <a:cubicBezTo>
                  <a:pt x="367737" y="1048950"/>
                  <a:pt x="365007" y="1047821"/>
                  <a:pt x="362138" y="1046744"/>
                </a:cubicBezTo>
                <a:cubicBezTo>
                  <a:pt x="346414" y="1040713"/>
                  <a:pt x="331226" y="1033370"/>
                  <a:pt x="316730" y="1024797"/>
                </a:cubicBezTo>
                <a:cubicBezTo>
                  <a:pt x="312307" y="1022096"/>
                  <a:pt x="307738" y="1019641"/>
                  <a:pt x="303046" y="1017439"/>
                </a:cubicBezTo>
                <a:cubicBezTo>
                  <a:pt x="299943" y="1015935"/>
                  <a:pt x="297658" y="1014841"/>
                  <a:pt x="294133" y="1012823"/>
                </a:cubicBezTo>
                <a:lnTo>
                  <a:pt x="288673" y="1010133"/>
                </a:lnTo>
                <a:cubicBezTo>
                  <a:pt x="294361" y="1015609"/>
                  <a:pt x="293509" y="1016508"/>
                  <a:pt x="286799" y="1013409"/>
                </a:cubicBezTo>
                <a:lnTo>
                  <a:pt x="297290" y="1020634"/>
                </a:lnTo>
                <a:cubicBezTo>
                  <a:pt x="300507" y="1022882"/>
                  <a:pt x="303631" y="1024771"/>
                  <a:pt x="306298" y="1026590"/>
                </a:cubicBezTo>
                <a:cubicBezTo>
                  <a:pt x="310405" y="1029202"/>
                  <a:pt x="314299" y="1032135"/>
                  <a:pt x="317941" y="1035360"/>
                </a:cubicBezTo>
                <a:cubicBezTo>
                  <a:pt x="324404" y="1040255"/>
                  <a:pt x="331253" y="1044623"/>
                  <a:pt x="338418" y="1048421"/>
                </a:cubicBezTo>
                <a:cubicBezTo>
                  <a:pt x="342944" y="1051136"/>
                  <a:pt x="348113" y="1053460"/>
                  <a:pt x="352705" y="1056032"/>
                </a:cubicBezTo>
                <a:cubicBezTo>
                  <a:pt x="357297" y="1058605"/>
                  <a:pt x="361883" y="1060945"/>
                  <a:pt x="365733" y="1062884"/>
                </a:cubicBezTo>
                <a:lnTo>
                  <a:pt x="366119" y="1063226"/>
                </a:lnTo>
                <a:lnTo>
                  <a:pt x="372800" y="1064687"/>
                </a:lnTo>
                <a:lnTo>
                  <a:pt x="372799" y="1064694"/>
                </a:lnTo>
                <a:lnTo>
                  <a:pt x="366121" y="1063227"/>
                </a:lnTo>
                <a:lnTo>
                  <a:pt x="368690" y="1065501"/>
                </a:lnTo>
                <a:cubicBezTo>
                  <a:pt x="363840" y="1063730"/>
                  <a:pt x="359251" y="1061706"/>
                  <a:pt x="354211" y="1059414"/>
                </a:cubicBezTo>
                <a:cubicBezTo>
                  <a:pt x="349171" y="1057122"/>
                  <a:pt x="343588" y="1054635"/>
                  <a:pt x="337263" y="1051081"/>
                </a:cubicBezTo>
                <a:cubicBezTo>
                  <a:pt x="339021" y="1050835"/>
                  <a:pt x="334066" y="1047372"/>
                  <a:pt x="323152" y="1040498"/>
                </a:cubicBezTo>
                <a:cubicBezTo>
                  <a:pt x="319718" y="1038408"/>
                  <a:pt x="316061" y="1035809"/>
                  <a:pt x="312320" y="1033201"/>
                </a:cubicBezTo>
                <a:lnTo>
                  <a:pt x="301242" y="1025444"/>
                </a:lnTo>
                <a:cubicBezTo>
                  <a:pt x="297695" y="1023041"/>
                  <a:pt x="294621" y="1020426"/>
                  <a:pt x="292051" y="1018335"/>
                </a:cubicBezTo>
                <a:cubicBezTo>
                  <a:pt x="290083" y="1016761"/>
                  <a:pt x="288236" y="1015044"/>
                  <a:pt x="286525" y="1013194"/>
                </a:cubicBezTo>
                <a:cubicBezTo>
                  <a:pt x="283271" y="1010842"/>
                  <a:pt x="280730" y="1008937"/>
                  <a:pt x="278761" y="1007414"/>
                </a:cubicBezTo>
                <a:cubicBezTo>
                  <a:pt x="276791" y="1005891"/>
                  <a:pt x="275485" y="1004677"/>
                  <a:pt x="274512" y="1003734"/>
                </a:cubicBezTo>
                <a:cubicBezTo>
                  <a:pt x="272641" y="1001939"/>
                  <a:pt x="272486" y="1001406"/>
                  <a:pt x="273130" y="1001447"/>
                </a:cubicBezTo>
                <a:cubicBezTo>
                  <a:pt x="273773" y="1001487"/>
                  <a:pt x="278725" y="1003969"/>
                  <a:pt x="278801" y="1003313"/>
                </a:cubicBezTo>
                <a:cubicBezTo>
                  <a:pt x="275187" y="1000187"/>
                  <a:pt x="271406" y="996926"/>
                  <a:pt x="267400" y="993589"/>
                </a:cubicBezTo>
                <a:lnTo>
                  <a:pt x="261302" y="988500"/>
                </a:lnTo>
                <a:lnTo>
                  <a:pt x="255097" y="982898"/>
                </a:lnTo>
                <a:lnTo>
                  <a:pt x="241904" y="971273"/>
                </a:lnTo>
                <a:lnTo>
                  <a:pt x="228171" y="958273"/>
                </a:lnTo>
                <a:lnTo>
                  <a:pt x="222935" y="953498"/>
                </a:lnTo>
                <a:lnTo>
                  <a:pt x="217831" y="948439"/>
                </a:lnTo>
                <a:cubicBezTo>
                  <a:pt x="215311" y="946212"/>
                  <a:pt x="213072" y="943691"/>
                  <a:pt x="211164" y="940923"/>
                </a:cubicBezTo>
                <a:cubicBezTo>
                  <a:pt x="210629" y="939723"/>
                  <a:pt x="210944" y="939372"/>
                  <a:pt x="212826" y="940736"/>
                </a:cubicBezTo>
                <a:close/>
                <a:moveTo>
                  <a:pt x="844929" y="939441"/>
                </a:moveTo>
                <a:lnTo>
                  <a:pt x="837931" y="944189"/>
                </a:lnTo>
                <a:cubicBezTo>
                  <a:pt x="832374" y="948038"/>
                  <a:pt x="830338" y="949762"/>
                  <a:pt x="829593" y="950725"/>
                </a:cubicBezTo>
                <a:lnTo>
                  <a:pt x="829593" y="950726"/>
                </a:lnTo>
                <a:lnTo>
                  <a:pt x="837931" y="944190"/>
                </a:lnTo>
                <a:cubicBezTo>
                  <a:pt x="840125" y="942412"/>
                  <a:pt x="842468" y="940825"/>
                  <a:pt x="844929" y="939442"/>
                </a:cubicBezTo>
                <a:close/>
                <a:moveTo>
                  <a:pt x="844916" y="939406"/>
                </a:moveTo>
                <a:lnTo>
                  <a:pt x="844916" y="939407"/>
                </a:lnTo>
                <a:lnTo>
                  <a:pt x="845823" y="939468"/>
                </a:lnTo>
                <a:lnTo>
                  <a:pt x="845824" y="939467"/>
                </a:lnTo>
                <a:cubicBezTo>
                  <a:pt x="846044" y="939077"/>
                  <a:pt x="845819" y="938999"/>
                  <a:pt x="844916" y="939406"/>
                </a:cubicBezTo>
                <a:close/>
                <a:moveTo>
                  <a:pt x="1012788" y="938944"/>
                </a:moveTo>
                <a:lnTo>
                  <a:pt x="1013134" y="941131"/>
                </a:lnTo>
                <a:lnTo>
                  <a:pt x="1011925" y="941324"/>
                </a:lnTo>
                <a:cubicBezTo>
                  <a:pt x="1011833" y="940991"/>
                  <a:pt x="1012095" y="940228"/>
                  <a:pt x="1012788" y="938944"/>
                </a:cubicBezTo>
                <a:close/>
                <a:moveTo>
                  <a:pt x="1020278" y="935118"/>
                </a:moveTo>
                <a:cubicBezTo>
                  <a:pt x="1017202" y="938006"/>
                  <a:pt x="1014636" y="940247"/>
                  <a:pt x="1013187" y="941123"/>
                </a:cubicBezTo>
                <a:lnTo>
                  <a:pt x="1013150" y="941129"/>
                </a:lnTo>
                <a:close/>
                <a:moveTo>
                  <a:pt x="212073" y="930366"/>
                </a:moveTo>
                <a:cubicBezTo>
                  <a:pt x="212390" y="930359"/>
                  <a:pt x="212999" y="930629"/>
                  <a:pt x="213242" y="930540"/>
                </a:cubicBezTo>
                <a:cubicBezTo>
                  <a:pt x="220535" y="938225"/>
                  <a:pt x="228217" y="945529"/>
                  <a:pt x="236261" y="952422"/>
                </a:cubicBezTo>
                <a:cubicBezTo>
                  <a:pt x="228227" y="945533"/>
                  <a:pt x="220550" y="938243"/>
                  <a:pt x="213254" y="930575"/>
                </a:cubicBezTo>
                <a:lnTo>
                  <a:pt x="212081" y="930384"/>
                </a:lnTo>
                <a:lnTo>
                  <a:pt x="212659" y="931852"/>
                </a:lnTo>
                <a:lnTo>
                  <a:pt x="212080" y="930384"/>
                </a:lnTo>
                <a:lnTo>
                  <a:pt x="212080" y="930384"/>
                </a:lnTo>
                <a:close/>
                <a:moveTo>
                  <a:pt x="213460" y="928804"/>
                </a:moveTo>
                <a:lnTo>
                  <a:pt x="213526" y="928850"/>
                </a:lnTo>
                <a:lnTo>
                  <a:pt x="213137" y="929712"/>
                </a:lnTo>
                <a:cubicBezTo>
                  <a:pt x="212948" y="929192"/>
                  <a:pt x="212863" y="928662"/>
                  <a:pt x="213460" y="928804"/>
                </a:cubicBezTo>
                <a:close/>
                <a:moveTo>
                  <a:pt x="213565" y="928767"/>
                </a:moveTo>
                <a:lnTo>
                  <a:pt x="217870" y="931918"/>
                </a:lnTo>
                <a:lnTo>
                  <a:pt x="213527" y="928851"/>
                </a:lnTo>
                <a:close/>
                <a:moveTo>
                  <a:pt x="157293" y="925474"/>
                </a:moveTo>
                <a:lnTo>
                  <a:pt x="157312" y="925505"/>
                </a:lnTo>
                <a:cubicBezTo>
                  <a:pt x="157728" y="926351"/>
                  <a:pt x="157662" y="926601"/>
                  <a:pt x="157278" y="926465"/>
                </a:cubicBezTo>
                <a:close/>
                <a:moveTo>
                  <a:pt x="965873" y="921712"/>
                </a:moveTo>
                <a:cubicBezTo>
                  <a:pt x="963465" y="924710"/>
                  <a:pt x="960818" y="927481"/>
                  <a:pt x="958143" y="930499"/>
                </a:cubicBezTo>
                <a:cubicBezTo>
                  <a:pt x="955468" y="933516"/>
                  <a:pt x="952707" y="936407"/>
                  <a:pt x="949691" y="938920"/>
                </a:cubicBezTo>
                <a:cubicBezTo>
                  <a:pt x="946675" y="941432"/>
                  <a:pt x="943797" y="944326"/>
                  <a:pt x="940870" y="947082"/>
                </a:cubicBezTo>
                <a:cubicBezTo>
                  <a:pt x="937942" y="949838"/>
                  <a:pt x="935355" y="952666"/>
                  <a:pt x="932588" y="955323"/>
                </a:cubicBezTo>
                <a:cubicBezTo>
                  <a:pt x="931291" y="955323"/>
                  <a:pt x="934326" y="952215"/>
                  <a:pt x="941668" y="944630"/>
                </a:cubicBezTo>
                <a:cubicBezTo>
                  <a:pt x="946217" y="940066"/>
                  <a:pt x="953253" y="933261"/>
                  <a:pt x="948614" y="936718"/>
                </a:cubicBezTo>
                <a:cubicBezTo>
                  <a:pt x="943967" y="940590"/>
                  <a:pt x="939614" y="944800"/>
                  <a:pt x="935591" y="949318"/>
                </a:cubicBezTo>
                <a:cubicBezTo>
                  <a:pt x="929927" y="955647"/>
                  <a:pt x="923417" y="961164"/>
                  <a:pt x="916244" y="965712"/>
                </a:cubicBezTo>
                <a:lnTo>
                  <a:pt x="921020" y="960044"/>
                </a:lnTo>
                <a:cubicBezTo>
                  <a:pt x="925160" y="956297"/>
                  <a:pt x="929384" y="952677"/>
                  <a:pt x="933464" y="948874"/>
                </a:cubicBezTo>
                <a:cubicBezTo>
                  <a:pt x="939320" y="943363"/>
                  <a:pt x="945443" y="937833"/>
                  <a:pt x="950375" y="933562"/>
                </a:cubicBezTo>
                <a:cubicBezTo>
                  <a:pt x="953391" y="930381"/>
                  <a:pt x="956743" y="927538"/>
                  <a:pt x="960379" y="925087"/>
                </a:cubicBezTo>
                <a:close/>
                <a:moveTo>
                  <a:pt x="154453" y="920969"/>
                </a:moveTo>
                <a:cubicBezTo>
                  <a:pt x="155998" y="923216"/>
                  <a:pt x="156883" y="924623"/>
                  <a:pt x="157293" y="925452"/>
                </a:cubicBezTo>
                <a:lnTo>
                  <a:pt x="157293" y="925473"/>
                </a:lnTo>
                <a:close/>
                <a:moveTo>
                  <a:pt x="172093" y="916083"/>
                </a:moveTo>
                <a:cubicBezTo>
                  <a:pt x="174053" y="917256"/>
                  <a:pt x="178355" y="921643"/>
                  <a:pt x="186876" y="930851"/>
                </a:cubicBezTo>
                <a:lnTo>
                  <a:pt x="196459" y="941274"/>
                </a:lnTo>
                <a:lnTo>
                  <a:pt x="196874" y="941724"/>
                </a:lnTo>
                <a:lnTo>
                  <a:pt x="196459" y="941275"/>
                </a:lnTo>
                <a:lnTo>
                  <a:pt x="186883" y="930871"/>
                </a:lnTo>
                <a:cubicBezTo>
                  <a:pt x="178367" y="921676"/>
                  <a:pt x="174062" y="917282"/>
                  <a:pt x="172093" y="916083"/>
                </a:cubicBezTo>
                <a:close/>
                <a:moveTo>
                  <a:pt x="1112194" y="899305"/>
                </a:moveTo>
                <a:cubicBezTo>
                  <a:pt x="1110553" y="901277"/>
                  <a:pt x="1109405" y="902442"/>
                  <a:pt x="1107594" y="904594"/>
                </a:cubicBezTo>
                <a:lnTo>
                  <a:pt x="1107563" y="904645"/>
                </a:lnTo>
                <a:lnTo>
                  <a:pt x="1107537" y="904654"/>
                </a:lnTo>
                <a:cubicBezTo>
                  <a:pt x="1105465" y="907924"/>
                  <a:pt x="1103664" y="910859"/>
                  <a:pt x="1102187" y="913282"/>
                </a:cubicBezTo>
                <a:lnTo>
                  <a:pt x="1102351" y="913019"/>
                </a:lnTo>
                <a:lnTo>
                  <a:pt x="1107537" y="904655"/>
                </a:lnTo>
                <a:lnTo>
                  <a:pt x="1107562" y="904646"/>
                </a:lnTo>
                <a:lnTo>
                  <a:pt x="1107563" y="904645"/>
                </a:lnTo>
                <a:lnTo>
                  <a:pt x="1107564" y="904644"/>
                </a:lnTo>
                <a:lnTo>
                  <a:pt x="1107595" y="904594"/>
                </a:lnTo>
                <a:lnTo>
                  <a:pt x="1112089" y="899427"/>
                </a:lnTo>
                <a:close/>
                <a:moveTo>
                  <a:pt x="1038387" y="896420"/>
                </a:moveTo>
                <a:lnTo>
                  <a:pt x="1036999" y="898731"/>
                </a:lnTo>
                <a:lnTo>
                  <a:pt x="1036932" y="898796"/>
                </a:lnTo>
                <a:cubicBezTo>
                  <a:pt x="1037267" y="898203"/>
                  <a:pt x="1037793" y="897382"/>
                  <a:pt x="1038387" y="896420"/>
                </a:cubicBezTo>
                <a:close/>
                <a:moveTo>
                  <a:pt x="979553" y="894466"/>
                </a:moveTo>
                <a:lnTo>
                  <a:pt x="964536" y="912389"/>
                </a:lnTo>
                <a:lnTo>
                  <a:pt x="964501" y="912402"/>
                </a:lnTo>
                <a:close/>
                <a:moveTo>
                  <a:pt x="1095038" y="893302"/>
                </a:moveTo>
                <a:lnTo>
                  <a:pt x="1093189" y="895257"/>
                </a:lnTo>
                <a:lnTo>
                  <a:pt x="1093196" y="895274"/>
                </a:lnTo>
                <a:lnTo>
                  <a:pt x="1093111" y="895365"/>
                </a:lnTo>
                <a:lnTo>
                  <a:pt x="1084527" y="909256"/>
                </a:lnTo>
                <a:lnTo>
                  <a:pt x="1084586" y="909162"/>
                </a:lnTo>
                <a:lnTo>
                  <a:pt x="1093112" y="895365"/>
                </a:lnTo>
                <a:lnTo>
                  <a:pt x="1093196" y="895275"/>
                </a:lnTo>
                <a:lnTo>
                  <a:pt x="1093196" y="895274"/>
                </a:lnTo>
                <a:lnTo>
                  <a:pt x="1093197" y="895273"/>
                </a:lnTo>
                <a:lnTo>
                  <a:pt x="1093190" y="895257"/>
                </a:lnTo>
                <a:lnTo>
                  <a:pt x="1095036" y="893305"/>
                </a:lnTo>
                <a:close/>
                <a:moveTo>
                  <a:pt x="186719" y="890839"/>
                </a:moveTo>
                <a:cubicBezTo>
                  <a:pt x="186595" y="889701"/>
                  <a:pt x="187429" y="889751"/>
                  <a:pt x="190860" y="893022"/>
                </a:cubicBezTo>
                <a:cubicBezTo>
                  <a:pt x="195427" y="898551"/>
                  <a:pt x="199224" y="903260"/>
                  <a:pt x="203037" y="907256"/>
                </a:cubicBezTo>
                <a:lnTo>
                  <a:pt x="214031" y="918345"/>
                </a:lnTo>
                <a:lnTo>
                  <a:pt x="224832" y="929662"/>
                </a:lnTo>
                <a:lnTo>
                  <a:pt x="235059" y="940480"/>
                </a:lnTo>
                <a:lnTo>
                  <a:pt x="245446" y="950768"/>
                </a:lnTo>
                <a:cubicBezTo>
                  <a:pt x="248950" y="954130"/>
                  <a:pt x="252261" y="957719"/>
                  <a:pt x="255969" y="960889"/>
                </a:cubicBezTo>
                <a:lnTo>
                  <a:pt x="255900" y="960914"/>
                </a:lnTo>
                <a:lnTo>
                  <a:pt x="256178" y="962542"/>
                </a:lnTo>
                <a:lnTo>
                  <a:pt x="265763" y="970843"/>
                </a:lnTo>
                <a:cubicBezTo>
                  <a:pt x="261510" y="968410"/>
                  <a:pt x="257468" y="965621"/>
                  <a:pt x="253688" y="962505"/>
                </a:cubicBezTo>
                <a:cubicBezTo>
                  <a:pt x="248247" y="958355"/>
                  <a:pt x="242364" y="952990"/>
                  <a:pt x="237377" y="948793"/>
                </a:cubicBezTo>
                <a:lnTo>
                  <a:pt x="232523" y="944743"/>
                </a:lnTo>
                <a:lnTo>
                  <a:pt x="229385" y="941955"/>
                </a:lnTo>
                <a:cubicBezTo>
                  <a:pt x="228801" y="941539"/>
                  <a:pt x="228830" y="941725"/>
                  <a:pt x="229739" y="942927"/>
                </a:cubicBezTo>
                <a:cubicBezTo>
                  <a:pt x="231723" y="945204"/>
                  <a:pt x="233827" y="947377"/>
                  <a:pt x="236039" y="949437"/>
                </a:cubicBezTo>
                <a:cubicBezTo>
                  <a:pt x="229364" y="944274"/>
                  <a:pt x="223272" y="938400"/>
                  <a:pt x="217871" y="931920"/>
                </a:cubicBezTo>
                <a:lnTo>
                  <a:pt x="217870" y="931918"/>
                </a:lnTo>
                <a:lnTo>
                  <a:pt x="214620" y="927091"/>
                </a:lnTo>
                <a:lnTo>
                  <a:pt x="201160" y="911712"/>
                </a:lnTo>
                <a:cubicBezTo>
                  <a:pt x="198860" y="909169"/>
                  <a:pt x="196754" y="906517"/>
                  <a:pt x="194671" y="903817"/>
                </a:cubicBezTo>
                <a:lnTo>
                  <a:pt x="188329" y="895789"/>
                </a:lnTo>
                <a:cubicBezTo>
                  <a:pt x="187927" y="894305"/>
                  <a:pt x="186844" y="891978"/>
                  <a:pt x="186719" y="890839"/>
                </a:cubicBezTo>
                <a:close/>
                <a:moveTo>
                  <a:pt x="1109200" y="890648"/>
                </a:moveTo>
                <a:cubicBezTo>
                  <a:pt x="1107673" y="891204"/>
                  <a:pt x="1105155" y="893574"/>
                  <a:pt x="1092941" y="912286"/>
                </a:cubicBezTo>
                <a:lnTo>
                  <a:pt x="1093612" y="911313"/>
                </a:lnTo>
                <a:lnTo>
                  <a:pt x="1105079" y="894658"/>
                </a:lnTo>
                <a:lnTo>
                  <a:pt x="1109056" y="890789"/>
                </a:lnTo>
                <a:close/>
                <a:moveTo>
                  <a:pt x="1046514" y="889375"/>
                </a:moveTo>
                <a:lnTo>
                  <a:pt x="1036967" y="898784"/>
                </a:lnTo>
                <a:lnTo>
                  <a:pt x="1036999" y="898732"/>
                </a:lnTo>
                <a:close/>
                <a:moveTo>
                  <a:pt x="1112484" y="887252"/>
                </a:moveTo>
                <a:cubicBezTo>
                  <a:pt x="1111939" y="888237"/>
                  <a:pt x="1111330" y="889048"/>
                  <a:pt x="1110658" y="890118"/>
                </a:cubicBezTo>
                <a:lnTo>
                  <a:pt x="1110659" y="890117"/>
                </a:lnTo>
                <a:lnTo>
                  <a:pt x="1112484" y="887253"/>
                </a:lnTo>
                <a:close/>
                <a:moveTo>
                  <a:pt x="1122626" y="882932"/>
                </a:moveTo>
                <a:cubicBezTo>
                  <a:pt x="1121301" y="885340"/>
                  <a:pt x="1120074" y="887476"/>
                  <a:pt x="1119036" y="889269"/>
                </a:cubicBezTo>
                <a:lnTo>
                  <a:pt x="1118377" y="890373"/>
                </a:lnTo>
                <a:lnTo>
                  <a:pt x="1118409" y="890321"/>
                </a:lnTo>
                <a:lnTo>
                  <a:pt x="1119037" y="889270"/>
                </a:lnTo>
                <a:lnTo>
                  <a:pt x="1122452" y="883241"/>
                </a:lnTo>
                <a:close/>
                <a:moveTo>
                  <a:pt x="965387" y="882905"/>
                </a:moveTo>
                <a:cubicBezTo>
                  <a:pt x="965734" y="883211"/>
                  <a:pt x="960974" y="889463"/>
                  <a:pt x="960416" y="890845"/>
                </a:cubicBezTo>
                <a:cubicBezTo>
                  <a:pt x="960940" y="889475"/>
                  <a:pt x="965700" y="883223"/>
                  <a:pt x="965387" y="882905"/>
                </a:cubicBezTo>
                <a:close/>
                <a:moveTo>
                  <a:pt x="965239" y="882896"/>
                </a:moveTo>
                <a:lnTo>
                  <a:pt x="961170" y="887049"/>
                </a:lnTo>
                <a:lnTo>
                  <a:pt x="956551" y="892503"/>
                </a:lnTo>
                <a:lnTo>
                  <a:pt x="961157" y="887015"/>
                </a:lnTo>
                <a:close/>
                <a:moveTo>
                  <a:pt x="1046378" y="880958"/>
                </a:moveTo>
                <a:lnTo>
                  <a:pt x="1046986" y="881341"/>
                </a:lnTo>
                <a:lnTo>
                  <a:pt x="1047068" y="881392"/>
                </a:lnTo>
                <a:lnTo>
                  <a:pt x="1046985" y="881343"/>
                </a:lnTo>
                <a:lnTo>
                  <a:pt x="1046367" y="880979"/>
                </a:lnTo>
                <a:close/>
                <a:moveTo>
                  <a:pt x="177591" y="880756"/>
                </a:moveTo>
                <a:cubicBezTo>
                  <a:pt x="178668" y="881877"/>
                  <a:pt x="179516" y="882453"/>
                  <a:pt x="180085" y="882801"/>
                </a:cubicBezTo>
                <a:lnTo>
                  <a:pt x="180864" y="883449"/>
                </a:lnTo>
                <a:close/>
                <a:moveTo>
                  <a:pt x="1047546" y="875362"/>
                </a:moveTo>
                <a:cubicBezTo>
                  <a:pt x="1047792" y="875606"/>
                  <a:pt x="1048583" y="875024"/>
                  <a:pt x="1048769" y="875374"/>
                </a:cubicBezTo>
                <a:cubicBezTo>
                  <a:pt x="1048862" y="875549"/>
                  <a:pt x="1048804" y="875957"/>
                  <a:pt x="1048452" y="876818"/>
                </a:cubicBezTo>
                <a:lnTo>
                  <a:pt x="1046378" y="880958"/>
                </a:lnTo>
                <a:lnTo>
                  <a:pt x="1046355" y="880944"/>
                </a:lnTo>
                <a:cubicBezTo>
                  <a:pt x="1050638" y="873058"/>
                  <a:pt x="1048038" y="875851"/>
                  <a:pt x="1047546" y="875362"/>
                </a:cubicBezTo>
                <a:close/>
                <a:moveTo>
                  <a:pt x="954634" y="874205"/>
                </a:moveTo>
                <a:lnTo>
                  <a:pt x="940210" y="890734"/>
                </a:lnTo>
                <a:cubicBezTo>
                  <a:pt x="935739" y="894758"/>
                  <a:pt x="931493" y="899019"/>
                  <a:pt x="927483" y="903500"/>
                </a:cubicBezTo>
                <a:cubicBezTo>
                  <a:pt x="931459" y="899035"/>
                  <a:pt x="935675" y="894785"/>
                  <a:pt x="940106" y="890771"/>
                </a:cubicBezTo>
                <a:close/>
                <a:moveTo>
                  <a:pt x="91494" y="868368"/>
                </a:moveTo>
                <a:lnTo>
                  <a:pt x="91506" y="868403"/>
                </a:lnTo>
                <a:lnTo>
                  <a:pt x="98773" y="879512"/>
                </a:lnTo>
                <a:lnTo>
                  <a:pt x="98106" y="878491"/>
                </a:lnTo>
                <a:lnTo>
                  <a:pt x="91507" y="868403"/>
                </a:lnTo>
                <a:lnTo>
                  <a:pt x="91496" y="868371"/>
                </a:lnTo>
                <a:close/>
                <a:moveTo>
                  <a:pt x="1130673" y="868214"/>
                </a:moveTo>
                <a:lnTo>
                  <a:pt x="1132273" y="868614"/>
                </a:lnTo>
                <a:lnTo>
                  <a:pt x="1132273" y="868614"/>
                </a:lnTo>
                <a:lnTo>
                  <a:pt x="1130692" y="868218"/>
                </a:lnTo>
                <a:close/>
                <a:moveTo>
                  <a:pt x="212702" y="867386"/>
                </a:moveTo>
                <a:cubicBezTo>
                  <a:pt x="214013" y="868127"/>
                  <a:pt x="215550" y="869110"/>
                  <a:pt x="218192" y="871563"/>
                </a:cubicBezTo>
                <a:lnTo>
                  <a:pt x="230309" y="884554"/>
                </a:lnTo>
                <a:lnTo>
                  <a:pt x="218230" y="871667"/>
                </a:lnTo>
                <a:cubicBezTo>
                  <a:pt x="215588" y="869214"/>
                  <a:pt x="214038" y="868196"/>
                  <a:pt x="212702" y="867386"/>
                </a:cubicBezTo>
                <a:close/>
                <a:moveTo>
                  <a:pt x="132730" y="866038"/>
                </a:moveTo>
                <a:lnTo>
                  <a:pt x="142888" y="881636"/>
                </a:lnTo>
                <a:cubicBezTo>
                  <a:pt x="145748" y="886687"/>
                  <a:pt x="148555" y="891049"/>
                  <a:pt x="151210" y="894995"/>
                </a:cubicBezTo>
                <a:cubicBezTo>
                  <a:pt x="148555" y="891049"/>
                  <a:pt x="145748" y="886687"/>
                  <a:pt x="142784" y="881674"/>
                </a:cubicBezTo>
                <a:close/>
                <a:moveTo>
                  <a:pt x="168912" y="865012"/>
                </a:moveTo>
                <a:cubicBezTo>
                  <a:pt x="172915" y="870609"/>
                  <a:pt x="175984" y="875072"/>
                  <a:pt x="178021" y="878227"/>
                </a:cubicBezTo>
                <a:lnTo>
                  <a:pt x="180868" y="883453"/>
                </a:lnTo>
                <a:lnTo>
                  <a:pt x="180940" y="883585"/>
                </a:lnTo>
                <a:lnTo>
                  <a:pt x="180865" y="883451"/>
                </a:lnTo>
                <a:lnTo>
                  <a:pt x="180864" y="883449"/>
                </a:lnTo>
                <a:lnTo>
                  <a:pt x="177969" y="878246"/>
                </a:lnTo>
                <a:cubicBezTo>
                  <a:pt x="175914" y="875098"/>
                  <a:pt x="172845" y="870634"/>
                  <a:pt x="168912" y="865012"/>
                </a:cubicBezTo>
                <a:close/>
                <a:moveTo>
                  <a:pt x="137168" y="862844"/>
                </a:moveTo>
                <a:lnTo>
                  <a:pt x="139803" y="865406"/>
                </a:lnTo>
                <a:cubicBezTo>
                  <a:pt x="140633" y="866157"/>
                  <a:pt x="141279" y="866630"/>
                  <a:pt x="141480" y="866428"/>
                </a:cubicBezTo>
                <a:cubicBezTo>
                  <a:pt x="141285" y="866647"/>
                  <a:pt x="140644" y="866183"/>
                  <a:pt x="139819" y="865433"/>
                </a:cubicBezTo>
                <a:close/>
                <a:moveTo>
                  <a:pt x="137042" y="862722"/>
                </a:moveTo>
                <a:lnTo>
                  <a:pt x="137168" y="862845"/>
                </a:lnTo>
                <a:lnTo>
                  <a:pt x="137048" y="862728"/>
                </a:lnTo>
                <a:close/>
                <a:moveTo>
                  <a:pt x="168172" y="862513"/>
                </a:moveTo>
                <a:lnTo>
                  <a:pt x="168182" y="862531"/>
                </a:lnTo>
                <a:cubicBezTo>
                  <a:pt x="168914" y="863987"/>
                  <a:pt x="169226" y="864898"/>
                  <a:pt x="168913" y="865012"/>
                </a:cubicBezTo>
                <a:close/>
                <a:moveTo>
                  <a:pt x="136742" y="862459"/>
                </a:moveTo>
                <a:lnTo>
                  <a:pt x="137025" y="862705"/>
                </a:lnTo>
                <a:lnTo>
                  <a:pt x="137042" y="862721"/>
                </a:lnTo>
                <a:close/>
                <a:moveTo>
                  <a:pt x="150521" y="861999"/>
                </a:moveTo>
                <a:cubicBezTo>
                  <a:pt x="155164" y="869034"/>
                  <a:pt x="157077" y="871481"/>
                  <a:pt x="157191" y="870929"/>
                </a:cubicBezTo>
                <a:cubicBezTo>
                  <a:pt x="157077" y="871481"/>
                  <a:pt x="155164" y="869034"/>
                  <a:pt x="150584" y="862173"/>
                </a:cubicBezTo>
                <a:close/>
                <a:moveTo>
                  <a:pt x="149715" y="861796"/>
                </a:moveTo>
                <a:lnTo>
                  <a:pt x="150236" y="862039"/>
                </a:lnTo>
                <a:lnTo>
                  <a:pt x="149728" y="861831"/>
                </a:lnTo>
                <a:lnTo>
                  <a:pt x="147279" y="863312"/>
                </a:lnTo>
                <a:close/>
                <a:moveTo>
                  <a:pt x="167641" y="861576"/>
                </a:moveTo>
                <a:lnTo>
                  <a:pt x="168156" y="862462"/>
                </a:lnTo>
                <a:lnTo>
                  <a:pt x="168171" y="862513"/>
                </a:lnTo>
                <a:close/>
                <a:moveTo>
                  <a:pt x="134712" y="860691"/>
                </a:moveTo>
                <a:lnTo>
                  <a:pt x="134726" y="860704"/>
                </a:lnTo>
                <a:lnTo>
                  <a:pt x="134729" y="860697"/>
                </a:lnTo>
                <a:lnTo>
                  <a:pt x="136742" y="862460"/>
                </a:lnTo>
                <a:lnTo>
                  <a:pt x="134726" y="860706"/>
                </a:lnTo>
                <a:lnTo>
                  <a:pt x="134424" y="861727"/>
                </a:lnTo>
                <a:cubicBezTo>
                  <a:pt x="134008" y="860611"/>
                  <a:pt x="134191" y="860397"/>
                  <a:pt x="134712" y="860691"/>
                </a:cubicBezTo>
                <a:close/>
                <a:moveTo>
                  <a:pt x="1142551" y="841883"/>
                </a:moveTo>
                <a:cubicBezTo>
                  <a:pt x="1138176" y="850274"/>
                  <a:pt x="1133990" y="858753"/>
                  <a:pt x="1129426" y="867056"/>
                </a:cubicBezTo>
                <a:lnTo>
                  <a:pt x="1128527" y="868366"/>
                </a:lnTo>
                <a:lnTo>
                  <a:pt x="1128554" y="868327"/>
                </a:lnTo>
                <a:lnTo>
                  <a:pt x="1129426" y="867057"/>
                </a:lnTo>
                <a:lnTo>
                  <a:pt x="1141307" y="844269"/>
                </a:lnTo>
                <a:close/>
                <a:moveTo>
                  <a:pt x="1075695" y="841579"/>
                </a:moveTo>
                <a:cubicBezTo>
                  <a:pt x="1075363" y="843004"/>
                  <a:pt x="1072547" y="848450"/>
                  <a:pt x="1069289" y="854322"/>
                </a:cubicBezTo>
                <a:cubicBezTo>
                  <a:pt x="1065532" y="861388"/>
                  <a:pt x="1062422" y="866450"/>
                  <a:pt x="1059725" y="871243"/>
                </a:cubicBezTo>
                <a:cubicBezTo>
                  <a:pt x="1057028" y="876037"/>
                  <a:pt x="1054867" y="880360"/>
                  <a:pt x="1051792" y="885409"/>
                </a:cubicBezTo>
                <a:cubicBezTo>
                  <a:pt x="1028750" y="918436"/>
                  <a:pt x="1048422" y="887815"/>
                  <a:pt x="1046368" y="889624"/>
                </a:cubicBezTo>
                <a:cubicBezTo>
                  <a:pt x="1048327" y="886906"/>
                  <a:pt x="1049876" y="884574"/>
                  <a:pt x="1051135" y="882308"/>
                </a:cubicBezTo>
                <a:lnTo>
                  <a:pt x="1055027" y="875508"/>
                </a:lnTo>
                <a:cubicBezTo>
                  <a:pt x="1057544" y="870976"/>
                  <a:pt x="1060210" y="866311"/>
                  <a:pt x="1063879" y="860300"/>
                </a:cubicBezTo>
                <a:cubicBezTo>
                  <a:pt x="1067120" y="853783"/>
                  <a:pt x="1070880" y="847538"/>
                  <a:pt x="1075124" y="841627"/>
                </a:cubicBezTo>
                <a:cubicBezTo>
                  <a:pt x="1075641" y="841075"/>
                  <a:pt x="1075806" y="841104"/>
                  <a:pt x="1075695" y="841579"/>
                </a:cubicBezTo>
                <a:close/>
                <a:moveTo>
                  <a:pt x="155745" y="841469"/>
                </a:moveTo>
                <a:cubicBezTo>
                  <a:pt x="158584" y="846409"/>
                  <a:pt x="162189" y="852181"/>
                  <a:pt x="164927" y="856774"/>
                </a:cubicBezTo>
                <a:lnTo>
                  <a:pt x="167641" y="861575"/>
                </a:lnTo>
                <a:lnTo>
                  <a:pt x="162725" y="853109"/>
                </a:lnTo>
                <a:cubicBezTo>
                  <a:pt x="160431" y="849339"/>
                  <a:pt x="157879" y="845187"/>
                  <a:pt x="155745" y="841469"/>
                </a:cubicBezTo>
                <a:close/>
                <a:moveTo>
                  <a:pt x="1060295" y="832524"/>
                </a:moveTo>
                <a:cubicBezTo>
                  <a:pt x="1061443" y="829630"/>
                  <a:pt x="1057499" y="834995"/>
                  <a:pt x="1056297" y="835904"/>
                </a:cubicBezTo>
                <a:cubicBezTo>
                  <a:pt x="1057465" y="835008"/>
                  <a:pt x="1061392" y="829491"/>
                  <a:pt x="1060295" y="832524"/>
                </a:cubicBezTo>
                <a:close/>
                <a:moveTo>
                  <a:pt x="1070841" y="828697"/>
                </a:moveTo>
                <a:lnTo>
                  <a:pt x="1070941" y="828727"/>
                </a:lnTo>
                <a:cubicBezTo>
                  <a:pt x="1069497" y="832750"/>
                  <a:pt x="1067488" y="836626"/>
                  <a:pt x="1065396" y="840491"/>
                </a:cubicBezTo>
                <a:close/>
                <a:moveTo>
                  <a:pt x="78145" y="815206"/>
                </a:moveTo>
                <a:lnTo>
                  <a:pt x="78135" y="815286"/>
                </a:lnTo>
                <a:lnTo>
                  <a:pt x="78136" y="815288"/>
                </a:lnTo>
                <a:lnTo>
                  <a:pt x="78146" y="815208"/>
                </a:lnTo>
                <a:close/>
                <a:moveTo>
                  <a:pt x="1122663" y="809705"/>
                </a:moveTo>
                <a:cubicBezTo>
                  <a:pt x="1120910" y="813798"/>
                  <a:pt x="1119462" y="818015"/>
                  <a:pt x="1118333" y="822324"/>
                </a:cubicBezTo>
                <a:lnTo>
                  <a:pt x="1118411" y="822098"/>
                </a:lnTo>
                <a:lnTo>
                  <a:pt x="1122663" y="809706"/>
                </a:lnTo>
                <a:close/>
                <a:moveTo>
                  <a:pt x="1089330" y="802031"/>
                </a:moveTo>
                <a:cubicBezTo>
                  <a:pt x="1084570" y="812174"/>
                  <a:pt x="1078974" y="821638"/>
                  <a:pt x="1073735" y="831326"/>
                </a:cubicBezTo>
                <a:cubicBezTo>
                  <a:pt x="1072486" y="833942"/>
                  <a:pt x="1071012" y="836483"/>
                  <a:pt x="1069609" y="838997"/>
                </a:cubicBezTo>
                <a:cubicBezTo>
                  <a:pt x="1071047" y="836470"/>
                  <a:pt x="1072511" y="834011"/>
                  <a:pt x="1073722" y="831291"/>
                </a:cubicBezTo>
                <a:cubicBezTo>
                  <a:pt x="1078936" y="821534"/>
                  <a:pt x="1084674" y="812136"/>
                  <a:pt x="1089330" y="802031"/>
                </a:cubicBezTo>
                <a:close/>
                <a:moveTo>
                  <a:pt x="1025773" y="791854"/>
                </a:moveTo>
                <a:lnTo>
                  <a:pt x="1023771" y="797692"/>
                </a:lnTo>
                <a:lnTo>
                  <a:pt x="1025738" y="791867"/>
                </a:lnTo>
                <a:close/>
                <a:moveTo>
                  <a:pt x="1130725" y="789519"/>
                </a:moveTo>
                <a:cubicBezTo>
                  <a:pt x="1129107" y="792049"/>
                  <a:pt x="1127797" y="794770"/>
                  <a:pt x="1126832" y="797616"/>
                </a:cubicBezTo>
                <a:lnTo>
                  <a:pt x="1126845" y="797651"/>
                </a:lnTo>
                <a:lnTo>
                  <a:pt x="1126846" y="797650"/>
                </a:lnTo>
                <a:lnTo>
                  <a:pt x="1126833" y="797616"/>
                </a:lnTo>
                <a:lnTo>
                  <a:pt x="1130595" y="789791"/>
                </a:lnTo>
                <a:close/>
                <a:moveTo>
                  <a:pt x="95891" y="782604"/>
                </a:moveTo>
                <a:lnTo>
                  <a:pt x="98725" y="784722"/>
                </a:lnTo>
                <a:lnTo>
                  <a:pt x="96923" y="783628"/>
                </a:lnTo>
                <a:close/>
                <a:moveTo>
                  <a:pt x="99294" y="782163"/>
                </a:moveTo>
                <a:cubicBezTo>
                  <a:pt x="99495" y="783956"/>
                  <a:pt x="99290" y="784691"/>
                  <a:pt x="98842" y="784794"/>
                </a:cubicBezTo>
                <a:lnTo>
                  <a:pt x="98830" y="784786"/>
                </a:lnTo>
                <a:close/>
                <a:moveTo>
                  <a:pt x="92543" y="780138"/>
                </a:moveTo>
                <a:cubicBezTo>
                  <a:pt x="93012" y="779997"/>
                  <a:pt x="93719" y="780501"/>
                  <a:pt x="94502" y="781225"/>
                </a:cubicBezTo>
                <a:lnTo>
                  <a:pt x="95891" y="782604"/>
                </a:lnTo>
                <a:lnTo>
                  <a:pt x="95669" y="782438"/>
                </a:lnTo>
                <a:cubicBezTo>
                  <a:pt x="94436" y="781184"/>
                  <a:pt x="93208" y="779940"/>
                  <a:pt x="92543" y="780138"/>
                </a:cubicBezTo>
                <a:close/>
                <a:moveTo>
                  <a:pt x="1095312" y="776786"/>
                </a:moveTo>
                <a:cubicBezTo>
                  <a:pt x="1096145" y="776482"/>
                  <a:pt x="1094931" y="781247"/>
                  <a:pt x="1092566" y="787492"/>
                </a:cubicBezTo>
                <a:cubicBezTo>
                  <a:pt x="1094931" y="781247"/>
                  <a:pt x="1096161" y="776633"/>
                  <a:pt x="1095312" y="776786"/>
                </a:cubicBezTo>
                <a:close/>
                <a:moveTo>
                  <a:pt x="1101349" y="771878"/>
                </a:moveTo>
                <a:lnTo>
                  <a:pt x="1096543" y="786321"/>
                </a:lnTo>
                <a:lnTo>
                  <a:pt x="1093950" y="792805"/>
                </a:lnTo>
                <a:lnTo>
                  <a:pt x="1096426" y="786324"/>
                </a:lnTo>
                <a:close/>
                <a:moveTo>
                  <a:pt x="59316" y="764447"/>
                </a:moveTo>
                <a:cubicBezTo>
                  <a:pt x="59676" y="766517"/>
                  <a:pt x="60125" y="768830"/>
                  <a:pt x="60713" y="771524"/>
                </a:cubicBezTo>
                <a:cubicBezTo>
                  <a:pt x="61300" y="774218"/>
                  <a:pt x="62266" y="777089"/>
                  <a:pt x="63327" y="780436"/>
                </a:cubicBezTo>
                <a:cubicBezTo>
                  <a:pt x="64389" y="783783"/>
                  <a:pt x="65576" y="787477"/>
                  <a:pt x="67035" y="791701"/>
                </a:cubicBezTo>
                <a:lnTo>
                  <a:pt x="69435" y="798295"/>
                </a:lnTo>
                <a:cubicBezTo>
                  <a:pt x="70281" y="800620"/>
                  <a:pt x="71373" y="802973"/>
                  <a:pt x="72412" y="805503"/>
                </a:cubicBezTo>
                <a:cubicBezTo>
                  <a:pt x="74771" y="811011"/>
                  <a:pt x="78145" y="818664"/>
                  <a:pt x="80220" y="822311"/>
                </a:cubicBezTo>
                <a:lnTo>
                  <a:pt x="80221" y="822311"/>
                </a:lnTo>
                <a:lnTo>
                  <a:pt x="72413" y="805503"/>
                </a:lnTo>
                <a:cubicBezTo>
                  <a:pt x="71374" y="802973"/>
                  <a:pt x="70282" y="800620"/>
                  <a:pt x="69436" y="798295"/>
                </a:cubicBezTo>
                <a:lnTo>
                  <a:pt x="67036" y="791701"/>
                </a:lnTo>
                <a:cubicBezTo>
                  <a:pt x="65577" y="787477"/>
                  <a:pt x="64390" y="783783"/>
                  <a:pt x="63328" y="780436"/>
                </a:cubicBezTo>
                <a:cubicBezTo>
                  <a:pt x="62267" y="777089"/>
                  <a:pt x="61301" y="774218"/>
                  <a:pt x="60714" y="771524"/>
                </a:cubicBezTo>
                <a:lnTo>
                  <a:pt x="59318" y="764452"/>
                </a:lnTo>
                <a:close/>
                <a:moveTo>
                  <a:pt x="1098150" y="762927"/>
                </a:moveTo>
                <a:cubicBezTo>
                  <a:pt x="1098950" y="761884"/>
                  <a:pt x="1098471" y="764239"/>
                  <a:pt x="1096723" y="770181"/>
                </a:cubicBezTo>
                <a:lnTo>
                  <a:pt x="1093067" y="780118"/>
                </a:lnTo>
                <a:lnTo>
                  <a:pt x="1091263" y="785097"/>
                </a:lnTo>
                <a:lnTo>
                  <a:pt x="1089055" y="789831"/>
                </a:lnTo>
                <a:lnTo>
                  <a:pt x="1080451" y="809389"/>
                </a:lnTo>
                <a:lnTo>
                  <a:pt x="1070891" y="828588"/>
                </a:lnTo>
                <a:lnTo>
                  <a:pt x="1070841" y="828697"/>
                </a:lnTo>
                <a:lnTo>
                  <a:pt x="1067984" y="827839"/>
                </a:lnTo>
                <a:lnTo>
                  <a:pt x="1070611" y="821773"/>
                </a:lnTo>
                <a:cubicBezTo>
                  <a:pt x="1072570" y="817759"/>
                  <a:pt x="1074532" y="813862"/>
                  <a:pt x="1076450" y="810060"/>
                </a:cubicBezTo>
                <a:cubicBezTo>
                  <a:pt x="1078368" y="806257"/>
                  <a:pt x="1079932" y="802347"/>
                  <a:pt x="1081711" y="798595"/>
                </a:cubicBezTo>
                <a:cubicBezTo>
                  <a:pt x="1085127" y="791025"/>
                  <a:pt x="1088713" y="783707"/>
                  <a:pt x="1091905" y="776061"/>
                </a:cubicBezTo>
                <a:cubicBezTo>
                  <a:pt x="1095272" y="768410"/>
                  <a:pt x="1097351" y="763969"/>
                  <a:pt x="1098150" y="762927"/>
                </a:cubicBezTo>
                <a:close/>
                <a:moveTo>
                  <a:pt x="1148694" y="752168"/>
                </a:moveTo>
                <a:cubicBezTo>
                  <a:pt x="1147032" y="757214"/>
                  <a:pt x="1145386" y="761979"/>
                  <a:pt x="1143875" y="765712"/>
                </a:cubicBezTo>
                <a:lnTo>
                  <a:pt x="1144109" y="765057"/>
                </a:lnTo>
                <a:lnTo>
                  <a:pt x="1148694" y="752172"/>
                </a:lnTo>
                <a:close/>
                <a:moveTo>
                  <a:pt x="75544" y="751036"/>
                </a:moveTo>
                <a:cubicBezTo>
                  <a:pt x="76361" y="751014"/>
                  <a:pt x="77320" y="751490"/>
                  <a:pt x="80049" y="757256"/>
                </a:cubicBezTo>
                <a:cubicBezTo>
                  <a:pt x="77333" y="751525"/>
                  <a:pt x="76374" y="751049"/>
                  <a:pt x="75544" y="751036"/>
                </a:cubicBezTo>
                <a:close/>
                <a:moveTo>
                  <a:pt x="1141790" y="750570"/>
                </a:moveTo>
                <a:lnTo>
                  <a:pt x="1141790" y="750570"/>
                </a:lnTo>
                <a:lnTo>
                  <a:pt x="1142471" y="751054"/>
                </a:lnTo>
                <a:cubicBezTo>
                  <a:pt x="1141148" y="754514"/>
                  <a:pt x="1140146" y="758090"/>
                  <a:pt x="1139479" y="761732"/>
                </a:cubicBezTo>
                <a:lnTo>
                  <a:pt x="1139575" y="761391"/>
                </a:lnTo>
                <a:lnTo>
                  <a:pt x="1142472" y="751054"/>
                </a:lnTo>
                <a:cubicBezTo>
                  <a:pt x="1142053" y="751521"/>
                  <a:pt x="1141958" y="750936"/>
                  <a:pt x="1141790" y="750570"/>
                </a:cubicBezTo>
                <a:close/>
                <a:moveTo>
                  <a:pt x="1141782" y="750538"/>
                </a:moveTo>
                <a:cubicBezTo>
                  <a:pt x="1141608" y="750169"/>
                  <a:pt x="1141368" y="750021"/>
                  <a:pt x="1140656" y="751361"/>
                </a:cubicBezTo>
                <a:lnTo>
                  <a:pt x="1140669" y="751395"/>
                </a:lnTo>
                <a:lnTo>
                  <a:pt x="1140670" y="751394"/>
                </a:lnTo>
                <a:lnTo>
                  <a:pt x="1140657" y="751361"/>
                </a:lnTo>
                <a:lnTo>
                  <a:pt x="1141783" y="750538"/>
                </a:lnTo>
                <a:close/>
                <a:moveTo>
                  <a:pt x="86154" y="741202"/>
                </a:moveTo>
                <a:lnTo>
                  <a:pt x="86167" y="741236"/>
                </a:lnTo>
                <a:lnTo>
                  <a:pt x="91491" y="760401"/>
                </a:lnTo>
                <a:close/>
                <a:moveTo>
                  <a:pt x="1106181" y="738674"/>
                </a:moveTo>
                <a:lnTo>
                  <a:pt x="1104847" y="743689"/>
                </a:lnTo>
                <a:cubicBezTo>
                  <a:pt x="1104485" y="745477"/>
                  <a:pt x="1104499" y="746189"/>
                  <a:pt x="1104609" y="746600"/>
                </a:cubicBezTo>
                <a:cubicBezTo>
                  <a:pt x="1104464" y="746201"/>
                  <a:pt x="1104451" y="745489"/>
                  <a:pt x="1104827" y="743687"/>
                </a:cubicBezTo>
                <a:close/>
                <a:moveTo>
                  <a:pt x="1148000" y="738274"/>
                </a:moveTo>
                <a:cubicBezTo>
                  <a:pt x="1147003" y="741584"/>
                  <a:pt x="1146162" y="744995"/>
                  <a:pt x="1145131" y="748318"/>
                </a:cubicBezTo>
                <a:lnTo>
                  <a:pt x="1145143" y="748352"/>
                </a:lnTo>
                <a:lnTo>
                  <a:pt x="1145143" y="748350"/>
                </a:lnTo>
                <a:lnTo>
                  <a:pt x="1145132" y="748318"/>
                </a:lnTo>
                <a:lnTo>
                  <a:pt x="1147869" y="738737"/>
                </a:lnTo>
                <a:close/>
                <a:moveTo>
                  <a:pt x="1072015" y="736910"/>
                </a:moveTo>
                <a:lnTo>
                  <a:pt x="1070719" y="741722"/>
                </a:lnTo>
                <a:lnTo>
                  <a:pt x="1068808" y="748784"/>
                </a:lnTo>
                <a:lnTo>
                  <a:pt x="1068247" y="750482"/>
                </a:lnTo>
                <a:lnTo>
                  <a:pt x="1068773" y="748797"/>
                </a:lnTo>
                <a:lnTo>
                  <a:pt x="1070684" y="741735"/>
                </a:lnTo>
                <a:close/>
                <a:moveTo>
                  <a:pt x="1110120" y="727618"/>
                </a:moveTo>
                <a:lnTo>
                  <a:pt x="1107379" y="734235"/>
                </a:lnTo>
                <a:lnTo>
                  <a:pt x="1106180" y="738675"/>
                </a:lnTo>
                <a:lnTo>
                  <a:pt x="1107335" y="734330"/>
                </a:lnTo>
                <a:close/>
                <a:moveTo>
                  <a:pt x="1074643" y="727300"/>
                </a:moveTo>
                <a:lnTo>
                  <a:pt x="1074651" y="727362"/>
                </a:lnTo>
                <a:lnTo>
                  <a:pt x="1072015" y="736910"/>
                </a:lnTo>
                <a:lnTo>
                  <a:pt x="1074581" y="727387"/>
                </a:lnTo>
                <a:close/>
                <a:moveTo>
                  <a:pt x="35991" y="725823"/>
                </a:moveTo>
                <a:cubicBezTo>
                  <a:pt x="35714" y="725654"/>
                  <a:pt x="35612" y="726212"/>
                  <a:pt x="35675" y="727466"/>
                </a:cubicBezTo>
                <a:lnTo>
                  <a:pt x="35676" y="727462"/>
                </a:lnTo>
                <a:lnTo>
                  <a:pt x="35991" y="725824"/>
                </a:lnTo>
                <a:lnTo>
                  <a:pt x="36045" y="725930"/>
                </a:lnTo>
                <a:lnTo>
                  <a:pt x="36045" y="725929"/>
                </a:lnTo>
                <a:lnTo>
                  <a:pt x="37364" y="728541"/>
                </a:lnTo>
                <a:lnTo>
                  <a:pt x="37352" y="728516"/>
                </a:lnTo>
                <a:lnTo>
                  <a:pt x="36046" y="725930"/>
                </a:lnTo>
                <a:lnTo>
                  <a:pt x="36063" y="725858"/>
                </a:lnTo>
                <a:lnTo>
                  <a:pt x="36062" y="725856"/>
                </a:lnTo>
                <a:lnTo>
                  <a:pt x="36045" y="725929"/>
                </a:lnTo>
                <a:close/>
                <a:moveTo>
                  <a:pt x="1072418" y="722633"/>
                </a:moveTo>
                <a:cubicBezTo>
                  <a:pt x="1066838" y="733113"/>
                  <a:pt x="1060790" y="751270"/>
                  <a:pt x="1050388" y="776041"/>
                </a:cubicBezTo>
                <a:cubicBezTo>
                  <a:pt x="1060739" y="751131"/>
                  <a:pt x="1066838" y="733113"/>
                  <a:pt x="1072418" y="722633"/>
                </a:cubicBezTo>
                <a:close/>
                <a:moveTo>
                  <a:pt x="1049932" y="721544"/>
                </a:moveTo>
                <a:lnTo>
                  <a:pt x="1047974" y="728151"/>
                </a:lnTo>
                <a:cubicBezTo>
                  <a:pt x="1045479" y="735229"/>
                  <a:pt x="1044615" y="736958"/>
                  <a:pt x="1044079" y="737428"/>
                </a:cubicBezTo>
                <a:cubicBezTo>
                  <a:pt x="1044615" y="736958"/>
                  <a:pt x="1045479" y="735229"/>
                  <a:pt x="1047961" y="728116"/>
                </a:cubicBezTo>
                <a:close/>
                <a:moveTo>
                  <a:pt x="27674" y="720278"/>
                </a:moveTo>
                <a:lnTo>
                  <a:pt x="27675" y="720282"/>
                </a:lnTo>
                <a:lnTo>
                  <a:pt x="27687" y="720314"/>
                </a:lnTo>
                <a:lnTo>
                  <a:pt x="28750" y="724122"/>
                </a:lnTo>
                <a:lnTo>
                  <a:pt x="28852" y="724487"/>
                </a:lnTo>
                <a:lnTo>
                  <a:pt x="27687" y="720313"/>
                </a:lnTo>
                <a:close/>
                <a:moveTo>
                  <a:pt x="1102732" y="718007"/>
                </a:moveTo>
                <a:cubicBezTo>
                  <a:pt x="1101004" y="725788"/>
                  <a:pt x="1101370" y="726362"/>
                  <a:pt x="1102950" y="722604"/>
                </a:cubicBezTo>
                <a:cubicBezTo>
                  <a:pt x="1103681" y="720805"/>
                  <a:pt x="1104115" y="719979"/>
                  <a:pt x="1104328" y="719876"/>
                </a:cubicBezTo>
                <a:cubicBezTo>
                  <a:pt x="1104967" y="719566"/>
                  <a:pt x="1103618" y="725760"/>
                  <a:pt x="1102334" y="731710"/>
                </a:cubicBezTo>
                <a:cubicBezTo>
                  <a:pt x="1099742" y="741220"/>
                  <a:pt x="1096809" y="750658"/>
                  <a:pt x="1093640" y="759986"/>
                </a:cubicBezTo>
                <a:cubicBezTo>
                  <a:pt x="1091883" y="764555"/>
                  <a:pt x="1090092" y="769137"/>
                  <a:pt x="1088266" y="773731"/>
                </a:cubicBezTo>
                <a:cubicBezTo>
                  <a:pt x="1086439" y="778326"/>
                  <a:pt x="1084648" y="782908"/>
                  <a:pt x="1082371" y="787235"/>
                </a:cubicBezTo>
                <a:cubicBezTo>
                  <a:pt x="1082906" y="785378"/>
                  <a:pt x="1083555" y="783554"/>
                  <a:pt x="1084314" y="781772"/>
                </a:cubicBezTo>
                <a:lnTo>
                  <a:pt x="1087105" y="773565"/>
                </a:lnTo>
                <a:cubicBezTo>
                  <a:pt x="1088666" y="769841"/>
                  <a:pt x="1089796" y="765948"/>
                  <a:pt x="1090469" y="761966"/>
                </a:cubicBezTo>
                <a:cubicBezTo>
                  <a:pt x="1087460" y="769898"/>
                  <a:pt x="1085104" y="776061"/>
                  <a:pt x="1083288" y="780574"/>
                </a:cubicBezTo>
                <a:cubicBezTo>
                  <a:pt x="1082039" y="783535"/>
                  <a:pt x="1080640" y="786430"/>
                  <a:pt x="1079096" y="789252"/>
                </a:cubicBezTo>
                <a:cubicBezTo>
                  <a:pt x="1077443" y="792054"/>
                  <a:pt x="1078017" y="789095"/>
                  <a:pt x="1080047" y="781714"/>
                </a:cubicBezTo>
                <a:cubicBezTo>
                  <a:pt x="1081368" y="776596"/>
                  <a:pt x="1085777" y="764302"/>
                  <a:pt x="1086259" y="760983"/>
                </a:cubicBezTo>
                <a:cubicBezTo>
                  <a:pt x="1087644" y="757335"/>
                  <a:pt x="1088817" y="753646"/>
                  <a:pt x="1090119" y="749989"/>
                </a:cubicBezTo>
                <a:lnTo>
                  <a:pt x="1093452" y="739383"/>
                </a:lnTo>
                <a:cubicBezTo>
                  <a:pt x="1096007" y="732362"/>
                  <a:pt x="1097953" y="725288"/>
                  <a:pt x="1100062" y="718232"/>
                </a:cubicBezTo>
                <a:close/>
                <a:moveTo>
                  <a:pt x="46640" y="703728"/>
                </a:moveTo>
                <a:lnTo>
                  <a:pt x="46655" y="703754"/>
                </a:lnTo>
                <a:lnTo>
                  <a:pt x="46387" y="704625"/>
                </a:lnTo>
                <a:cubicBezTo>
                  <a:pt x="46500" y="704073"/>
                  <a:pt x="46525" y="703710"/>
                  <a:pt x="46640" y="703728"/>
                </a:cubicBezTo>
                <a:close/>
                <a:moveTo>
                  <a:pt x="46667" y="703719"/>
                </a:moveTo>
                <a:cubicBezTo>
                  <a:pt x="46824" y="703721"/>
                  <a:pt x="47063" y="704105"/>
                  <a:pt x="47429" y="705112"/>
                </a:cubicBezTo>
                <a:lnTo>
                  <a:pt x="46656" y="703755"/>
                </a:lnTo>
                <a:close/>
                <a:moveTo>
                  <a:pt x="1134515" y="691072"/>
                </a:moveTo>
                <a:cubicBezTo>
                  <a:pt x="1129260" y="716485"/>
                  <a:pt x="1121894" y="742038"/>
                  <a:pt x="1116650" y="761434"/>
                </a:cubicBezTo>
                <a:lnTo>
                  <a:pt x="1116688" y="761538"/>
                </a:lnTo>
                <a:lnTo>
                  <a:pt x="1116688" y="761536"/>
                </a:lnTo>
                <a:lnTo>
                  <a:pt x="1116651" y="761434"/>
                </a:lnTo>
                <a:cubicBezTo>
                  <a:pt x="1119273" y="751736"/>
                  <a:pt x="1122425" y="740499"/>
                  <a:pt x="1125579" y="728509"/>
                </a:cubicBezTo>
                <a:lnTo>
                  <a:pt x="1134413" y="691505"/>
                </a:lnTo>
                <a:close/>
                <a:moveTo>
                  <a:pt x="48377" y="686359"/>
                </a:moveTo>
                <a:cubicBezTo>
                  <a:pt x="49710" y="687972"/>
                  <a:pt x="51571" y="692246"/>
                  <a:pt x="54695" y="702073"/>
                </a:cubicBezTo>
                <a:lnTo>
                  <a:pt x="58477" y="695077"/>
                </a:lnTo>
                <a:cubicBezTo>
                  <a:pt x="60681" y="701780"/>
                  <a:pt x="62625" y="712195"/>
                  <a:pt x="65486" y="721568"/>
                </a:cubicBezTo>
                <a:cubicBezTo>
                  <a:pt x="66925" y="725523"/>
                  <a:pt x="68431" y="730634"/>
                  <a:pt x="69919" y="735909"/>
                </a:cubicBezTo>
                <a:cubicBezTo>
                  <a:pt x="71407" y="741184"/>
                  <a:pt x="73292" y="746471"/>
                  <a:pt x="74972" y="751086"/>
                </a:cubicBezTo>
                <a:cubicBezTo>
                  <a:pt x="78217" y="763911"/>
                  <a:pt x="82943" y="776315"/>
                  <a:pt x="89054" y="788049"/>
                </a:cubicBezTo>
                <a:cubicBezTo>
                  <a:pt x="84280" y="774932"/>
                  <a:pt x="79117" y="759992"/>
                  <a:pt x="84329" y="769452"/>
                </a:cubicBezTo>
                <a:lnTo>
                  <a:pt x="96849" y="798680"/>
                </a:lnTo>
                <a:lnTo>
                  <a:pt x="97897" y="798050"/>
                </a:lnTo>
                <a:lnTo>
                  <a:pt x="97909" y="798085"/>
                </a:lnTo>
                <a:lnTo>
                  <a:pt x="96850" y="798683"/>
                </a:lnTo>
                <a:lnTo>
                  <a:pt x="96883" y="798758"/>
                </a:lnTo>
                <a:cubicBezTo>
                  <a:pt x="98625" y="803547"/>
                  <a:pt x="100899" y="808497"/>
                  <a:pt x="103222" y="813585"/>
                </a:cubicBezTo>
                <a:cubicBezTo>
                  <a:pt x="105546" y="818673"/>
                  <a:pt x="108365" y="823503"/>
                  <a:pt x="110957" y="828572"/>
                </a:cubicBezTo>
                <a:lnTo>
                  <a:pt x="110972" y="828602"/>
                </a:lnTo>
                <a:lnTo>
                  <a:pt x="118465" y="843799"/>
                </a:lnTo>
                <a:lnTo>
                  <a:pt x="118451" y="843934"/>
                </a:lnTo>
                <a:lnTo>
                  <a:pt x="118263" y="845837"/>
                </a:lnTo>
                <a:cubicBezTo>
                  <a:pt x="118406" y="846229"/>
                  <a:pt x="118387" y="846393"/>
                  <a:pt x="118206" y="846330"/>
                </a:cubicBezTo>
                <a:cubicBezTo>
                  <a:pt x="116594" y="844708"/>
                  <a:pt x="115209" y="842869"/>
                  <a:pt x="114096" y="840869"/>
                </a:cubicBezTo>
                <a:cubicBezTo>
                  <a:pt x="112285" y="837835"/>
                  <a:pt x="110125" y="833630"/>
                  <a:pt x="107618" y="828687"/>
                </a:cubicBezTo>
                <a:cubicBezTo>
                  <a:pt x="99720" y="815842"/>
                  <a:pt x="92585" y="800558"/>
                  <a:pt x="97956" y="816720"/>
                </a:cubicBezTo>
                <a:cubicBezTo>
                  <a:pt x="100192" y="822862"/>
                  <a:pt x="91601" y="806064"/>
                  <a:pt x="86490" y="796017"/>
                </a:cubicBezTo>
                <a:lnTo>
                  <a:pt x="85692" y="796308"/>
                </a:lnTo>
                <a:cubicBezTo>
                  <a:pt x="85389" y="796771"/>
                  <a:pt x="84540" y="796059"/>
                  <a:pt x="87262" y="802889"/>
                </a:cubicBezTo>
                <a:cubicBezTo>
                  <a:pt x="96455" y="821668"/>
                  <a:pt x="103226" y="830875"/>
                  <a:pt x="104700" y="830496"/>
                </a:cubicBezTo>
                <a:cubicBezTo>
                  <a:pt x="106101" y="831766"/>
                  <a:pt x="107311" y="833231"/>
                  <a:pt x="108289" y="834849"/>
                </a:cubicBezTo>
                <a:cubicBezTo>
                  <a:pt x="109990" y="837255"/>
                  <a:pt x="112089" y="840971"/>
                  <a:pt x="115590" y="846378"/>
                </a:cubicBezTo>
                <a:lnTo>
                  <a:pt x="119195" y="851746"/>
                </a:lnTo>
                <a:lnTo>
                  <a:pt x="126897" y="862108"/>
                </a:lnTo>
                <a:cubicBezTo>
                  <a:pt x="129101" y="865786"/>
                  <a:pt x="131535" y="869341"/>
                  <a:pt x="133842" y="872981"/>
                </a:cubicBezTo>
                <a:lnTo>
                  <a:pt x="140822" y="883410"/>
                </a:lnTo>
                <a:cubicBezTo>
                  <a:pt x="149395" y="894437"/>
                  <a:pt x="159013" y="908227"/>
                  <a:pt x="168407" y="919781"/>
                </a:cubicBezTo>
                <a:lnTo>
                  <a:pt x="174142" y="927007"/>
                </a:lnTo>
                <a:cubicBezTo>
                  <a:pt x="175980" y="929247"/>
                  <a:pt x="177832" y="931205"/>
                  <a:pt x="179508" y="933110"/>
                </a:cubicBezTo>
                <a:cubicBezTo>
                  <a:pt x="182917" y="936861"/>
                  <a:pt x="185947" y="940002"/>
                  <a:pt x="188450" y="942667"/>
                </a:cubicBezTo>
                <a:cubicBezTo>
                  <a:pt x="191844" y="946505"/>
                  <a:pt x="195718" y="949890"/>
                  <a:pt x="199977" y="952737"/>
                </a:cubicBezTo>
                <a:cubicBezTo>
                  <a:pt x="208382" y="961035"/>
                  <a:pt x="208186" y="959849"/>
                  <a:pt x="208559" y="959360"/>
                </a:cubicBezTo>
                <a:cubicBezTo>
                  <a:pt x="208931" y="958870"/>
                  <a:pt x="210841" y="960337"/>
                  <a:pt x="213937" y="963336"/>
                </a:cubicBezTo>
                <a:cubicBezTo>
                  <a:pt x="217033" y="966336"/>
                  <a:pt x="222317" y="970268"/>
                  <a:pt x="228225" y="975702"/>
                </a:cubicBezTo>
                <a:cubicBezTo>
                  <a:pt x="233455" y="980676"/>
                  <a:pt x="237533" y="984104"/>
                  <a:pt x="240106" y="986744"/>
                </a:cubicBezTo>
                <a:cubicBezTo>
                  <a:pt x="242078" y="988556"/>
                  <a:pt x="243909" y="990519"/>
                  <a:pt x="245582" y="992610"/>
                </a:cubicBezTo>
                <a:cubicBezTo>
                  <a:pt x="246358" y="993664"/>
                  <a:pt x="245620" y="993579"/>
                  <a:pt x="246277" y="994519"/>
                </a:cubicBezTo>
                <a:cubicBezTo>
                  <a:pt x="246975" y="995389"/>
                  <a:pt x="247742" y="996202"/>
                  <a:pt x="248575" y="996944"/>
                </a:cubicBezTo>
                <a:cubicBezTo>
                  <a:pt x="250626" y="998909"/>
                  <a:pt x="252804" y="1000745"/>
                  <a:pt x="255092" y="1002432"/>
                </a:cubicBezTo>
                <a:cubicBezTo>
                  <a:pt x="260596" y="1006755"/>
                  <a:pt x="266249" y="1010946"/>
                  <a:pt x="270886" y="1014289"/>
                </a:cubicBezTo>
                <a:cubicBezTo>
                  <a:pt x="274209" y="1016691"/>
                  <a:pt x="277772" y="1018738"/>
                  <a:pt x="281521" y="1020400"/>
                </a:cubicBezTo>
                <a:lnTo>
                  <a:pt x="291864" y="1027757"/>
                </a:lnTo>
                <a:cubicBezTo>
                  <a:pt x="295349" y="1030418"/>
                  <a:pt x="298943" y="1032411"/>
                  <a:pt x="302500" y="1034732"/>
                </a:cubicBezTo>
                <a:cubicBezTo>
                  <a:pt x="305267" y="1037474"/>
                  <a:pt x="308457" y="1039748"/>
                  <a:pt x="311950" y="1041471"/>
                </a:cubicBezTo>
                <a:cubicBezTo>
                  <a:pt x="337482" y="1055247"/>
                  <a:pt x="352101" y="1063876"/>
                  <a:pt x="368456" y="1072307"/>
                </a:cubicBezTo>
                <a:lnTo>
                  <a:pt x="367767" y="1072793"/>
                </a:lnTo>
                <a:cubicBezTo>
                  <a:pt x="363589" y="1071249"/>
                  <a:pt x="359367" y="1069799"/>
                  <a:pt x="355286" y="1067983"/>
                </a:cubicBezTo>
                <a:cubicBezTo>
                  <a:pt x="357081" y="1069806"/>
                  <a:pt x="359013" y="1071496"/>
                  <a:pt x="361055" y="1073036"/>
                </a:cubicBezTo>
                <a:cubicBezTo>
                  <a:pt x="358953" y="1071514"/>
                  <a:pt x="356956" y="1069851"/>
                  <a:pt x="355077" y="1068059"/>
                </a:cubicBezTo>
                <a:cubicBezTo>
                  <a:pt x="345888" y="1063544"/>
                  <a:pt x="343574" y="1063129"/>
                  <a:pt x="344041" y="1063980"/>
                </a:cubicBezTo>
                <a:cubicBezTo>
                  <a:pt x="344509" y="1064832"/>
                  <a:pt x="341807" y="1064322"/>
                  <a:pt x="336603" y="1062011"/>
                </a:cubicBezTo>
                <a:cubicBezTo>
                  <a:pt x="331399" y="1059701"/>
                  <a:pt x="324121" y="1055472"/>
                  <a:pt x="315423" y="1050582"/>
                </a:cubicBezTo>
                <a:cubicBezTo>
                  <a:pt x="313189" y="1049194"/>
                  <a:pt x="310941" y="1047772"/>
                  <a:pt x="308716" y="1046303"/>
                </a:cubicBezTo>
                <a:cubicBezTo>
                  <a:pt x="306491" y="1044833"/>
                  <a:pt x="304209" y="1043424"/>
                  <a:pt x="301905" y="1042062"/>
                </a:cubicBezTo>
                <a:cubicBezTo>
                  <a:pt x="297389" y="1039265"/>
                  <a:pt x="292646" y="1036708"/>
                  <a:pt x="288148" y="1033747"/>
                </a:cubicBezTo>
                <a:lnTo>
                  <a:pt x="274880" y="1024939"/>
                </a:lnTo>
                <a:cubicBezTo>
                  <a:pt x="272655" y="1023470"/>
                  <a:pt x="270464" y="1021988"/>
                  <a:pt x="268284" y="1020424"/>
                </a:cubicBezTo>
                <a:cubicBezTo>
                  <a:pt x="266103" y="1018860"/>
                  <a:pt x="264080" y="1017081"/>
                  <a:pt x="262069" y="1015337"/>
                </a:cubicBezTo>
                <a:cubicBezTo>
                  <a:pt x="264382" y="1016185"/>
                  <a:pt x="267150" y="1017417"/>
                  <a:pt x="268819" y="1017792"/>
                </a:cubicBezTo>
                <a:cubicBezTo>
                  <a:pt x="269713" y="1017978"/>
                  <a:pt x="270710" y="1018126"/>
                  <a:pt x="265679" y="1014023"/>
                </a:cubicBezTo>
                <a:cubicBezTo>
                  <a:pt x="261148" y="1010366"/>
                  <a:pt x="256401" y="1006989"/>
                  <a:pt x="251463" y="1003910"/>
                </a:cubicBezTo>
                <a:cubicBezTo>
                  <a:pt x="244043" y="998318"/>
                  <a:pt x="238413" y="993648"/>
                  <a:pt x="234000" y="990381"/>
                </a:cubicBezTo>
                <a:cubicBezTo>
                  <a:pt x="231816" y="988700"/>
                  <a:pt x="229992" y="987360"/>
                  <a:pt x="228571" y="986265"/>
                </a:cubicBezTo>
                <a:cubicBezTo>
                  <a:pt x="227476" y="985414"/>
                  <a:pt x="226335" y="984623"/>
                  <a:pt x="225153" y="983894"/>
                </a:cubicBezTo>
                <a:cubicBezTo>
                  <a:pt x="223490" y="982888"/>
                  <a:pt x="223064" y="983122"/>
                  <a:pt x="223731" y="984412"/>
                </a:cubicBezTo>
                <a:cubicBezTo>
                  <a:pt x="225256" y="987134"/>
                  <a:pt x="227087" y="989670"/>
                  <a:pt x="229194" y="991973"/>
                </a:cubicBezTo>
                <a:lnTo>
                  <a:pt x="233039" y="997136"/>
                </a:lnTo>
                <a:cubicBezTo>
                  <a:pt x="228011" y="993150"/>
                  <a:pt x="223514" y="989757"/>
                  <a:pt x="219035" y="985767"/>
                </a:cubicBezTo>
                <a:cubicBezTo>
                  <a:pt x="214556" y="981777"/>
                  <a:pt x="209749" y="977750"/>
                  <a:pt x="204185" y="972506"/>
                </a:cubicBezTo>
                <a:cubicBezTo>
                  <a:pt x="195202" y="963160"/>
                  <a:pt x="185524" y="953635"/>
                  <a:pt x="178309" y="945258"/>
                </a:cubicBezTo>
                <a:cubicBezTo>
                  <a:pt x="174540" y="941167"/>
                  <a:pt x="171160" y="937603"/>
                  <a:pt x="168316" y="934865"/>
                </a:cubicBezTo>
                <a:cubicBezTo>
                  <a:pt x="166445" y="932772"/>
                  <a:pt x="164341" y="930901"/>
                  <a:pt x="162041" y="929290"/>
                </a:cubicBezTo>
                <a:lnTo>
                  <a:pt x="151466" y="917251"/>
                </a:lnTo>
                <a:lnTo>
                  <a:pt x="154341" y="920947"/>
                </a:lnTo>
                <a:lnTo>
                  <a:pt x="151188" y="916934"/>
                </a:lnTo>
                <a:lnTo>
                  <a:pt x="149826" y="915383"/>
                </a:lnTo>
                <a:cubicBezTo>
                  <a:pt x="129769" y="889955"/>
                  <a:pt x="112212" y="862659"/>
                  <a:pt x="97395" y="833862"/>
                </a:cubicBezTo>
                <a:cubicBezTo>
                  <a:pt x="94825" y="829177"/>
                  <a:pt x="92152" y="824531"/>
                  <a:pt x="89686" y="819809"/>
                </a:cubicBezTo>
                <a:lnTo>
                  <a:pt x="82646" y="805433"/>
                </a:lnTo>
                <a:lnTo>
                  <a:pt x="78393" y="796017"/>
                </a:lnTo>
                <a:lnTo>
                  <a:pt x="74592" y="786436"/>
                </a:lnTo>
                <a:lnTo>
                  <a:pt x="67437" y="767858"/>
                </a:lnTo>
                <a:cubicBezTo>
                  <a:pt x="65188" y="761681"/>
                  <a:pt x="63139" y="755511"/>
                  <a:pt x="60954" y="749507"/>
                </a:cubicBezTo>
                <a:cubicBezTo>
                  <a:pt x="58201" y="741943"/>
                  <a:pt x="56280" y="734075"/>
                  <a:pt x="54025" y="726367"/>
                </a:cubicBezTo>
                <a:lnTo>
                  <a:pt x="50763" y="714704"/>
                </a:lnTo>
                <a:lnTo>
                  <a:pt x="48370" y="704163"/>
                </a:lnTo>
                <a:lnTo>
                  <a:pt x="48094" y="702943"/>
                </a:lnTo>
                <a:cubicBezTo>
                  <a:pt x="47485" y="697447"/>
                  <a:pt x="46525" y="691992"/>
                  <a:pt x="45219" y="686620"/>
                </a:cubicBezTo>
                <a:cubicBezTo>
                  <a:pt x="46237" y="685798"/>
                  <a:pt x="47043" y="684747"/>
                  <a:pt x="48377" y="686359"/>
                </a:cubicBezTo>
                <a:close/>
                <a:moveTo>
                  <a:pt x="118379" y="686321"/>
                </a:moveTo>
                <a:cubicBezTo>
                  <a:pt x="120028" y="694956"/>
                  <a:pt x="119046" y="694095"/>
                  <a:pt x="118302" y="694209"/>
                </a:cubicBezTo>
                <a:cubicBezTo>
                  <a:pt x="118996" y="693956"/>
                  <a:pt x="120028" y="694956"/>
                  <a:pt x="118379" y="686321"/>
                </a:cubicBezTo>
                <a:close/>
                <a:moveTo>
                  <a:pt x="1125738" y="681103"/>
                </a:moveTo>
                <a:cubicBezTo>
                  <a:pt x="1125271" y="684574"/>
                  <a:pt x="1124660" y="687862"/>
                  <a:pt x="1123865" y="691295"/>
                </a:cubicBezTo>
                <a:lnTo>
                  <a:pt x="1122513" y="697406"/>
                </a:lnTo>
                <a:lnTo>
                  <a:pt x="1123853" y="691260"/>
                </a:lnTo>
                <a:cubicBezTo>
                  <a:pt x="1124660" y="687862"/>
                  <a:pt x="1125233" y="684469"/>
                  <a:pt x="1125738" y="681103"/>
                </a:cubicBezTo>
                <a:close/>
                <a:moveTo>
                  <a:pt x="1171693" y="678956"/>
                </a:moveTo>
                <a:cubicBezTo>
                  <a:pt x="1171166" y="685629"/>
                  <a:pt x="1170117" y="692251"/>
                  <a:pt x="1168564" y="698762"/>
                </a:cubicBezTo>
                <a:lnTo>
                  <a:pt x="1165266" y="713245"/>
                </a:lnTo>
                <a:cubicBezTo>
                  <a:pt x="1164090" y="718114"/>
                  <a:pt x="1163041" y="722898"/>
                  <a:pt x="1161763" y="727056"/>
                </a:cubicBezTo>
                <a:lnTo>
                  <a:pt x="1158856" y="733970"/>
                </a:lnTo>
                <a:lnTo>
                  <a:pt x="1158041" y="731084"/>
                </a:lnTo>
                <a:lnTo>
                  <a:pt x="1160677" y="722775"/>
                </a:lnTo>
                <a:lnTo>
                  <a:pt x="1162871" y="714117"/>
                </a:lnTo>
                <a:lnTo>
                  <a:pt x="1165873" y="702060"/>
                </a:lnTo>
                <a:cubicBezTo>
                  <a:pt x="1167005" y="697719"/>
                  <a:pt x="1168083" y="693121"/>
                  <a:pt x="1168818" y="689199"/>
                </a:cubicBezTo>
                <a:cubicBezTo>
                  <a:pt x="1170447" y="681257"/>
                  <a:pt x="1171793" y="675776"/>
                  <a:pt x="1171693" y="678956"/>
                </a:cubicBezTo>
                <a:close/>
                <a:moveTo>
                  <a:pt x="16443" y="674732"/>
                </a:moveTo>
                <a:lnTo>
                  <a:pt x="19994" y="691831"/>
                </a:lnTo>
                <a:lnTo>
                  <a:pt x="20014" y="693356"/>
                </a:lnTo>
                <a:lnTo>
                  <a:pt x="20014" y="693311"/>
                </a:lnTo>
                <a:lnTo>
                  <a:pt x="19995" y="691831"/>
                </a:lnTo>
                <a:lnTo>
                  <a:pt x="16541" y="675199"/>
                </a:lnTo>
                <a:close/>
                <a:moveTo>
                  <a:pt x="1138886" y="667984"/>
                </a:moveTo>
                <a:cubicBezTo>
                  <a:pt x="1138532" y="670479"/>
                  <a:pt x="1138397" y="673000"/>
                  <a:pt x="1138484" y="675519"/>
                </a:cubicBezTo>
                <a:lnTo>
                  <a:pt x="1138484" y="675519"/>
                </a:lnTo>
                <a:lnTo>
                  <a:pt x="1138886" y="667993"/>
                </a:lnTo>
                <a:close/>
                <a:moveTo>
                  <a:pt x="1119821" y="665926"/>
                </a:moveTo>
                <a:cubicBezTo>
                  <a:pt x="1119149" y="669589"/>
                  <a:pt x="1118478" y="673252"/>
                  <a:pt x="1117889" y="676925"/>
                </a:cubicBezTo>
                <a:lnTo>
                  <a:pt x="1117876" y="676890"/>
                </a:lnTo>
                <a:cubicBezTo>
                  <a:pt x="1118547" y="673227"/>
                  <a:pt x="1119149" y="669589"/>
                  <a:pt x="1119821" y="665926"/>
                </a:cubicBezTo>
                <a:close/>
                <a:moveTo>
                  <a:pt x="116626" y="650307"/>
                </a:moveTo>
                <a:lnTo>
                  <a:pt x="117441" y="654477"/>
                </a:lnTo>
                <a:cubicBezTo>
                  <a:pt x="117460" y="654702"/>
                  <a:pt x="117538" y="654917"/>
                  <a:pt x="117668" y="655101"/>
                </a:cubicBezTo>
                <a:cubicBezTo>
                  <a:pt x="117484" y="654952"/>
                  <a:pt x="117338" y="654766"/>
                  <a:pt x="117233" y="654553"/>
                </a:cubicBezTo>
                <a:close/>
                <a:moveTo>
                  <a:pt x="115180" y="643511"/>
                </a:moveTo>
                <a:cubicBezTo>
                  <a:pt x="115562" y="644236"/>
                  <a:pt x="115898" y="645617"/>
                  <a:pt x="116226" y="647507"/>
                </a:cubicBezTo>
                <a:lnTo>
                  <a:pt x="116627" y="650307"/>
                </a:lnTo>
                <a:lnTo>
                  <a:pt x="116062" y="647419"/>
                </a:lnTo>
                <a:cubicBezTo>
                  <a:pt x="115703" y="645541"/>
                  <a:pt x="115426" y="644187"/>
                  <a:pt x="115180" y="643511"/>
                </a:cubicBezTo>
                <a:close/>
                <a:moveTo>
                  <a:pt x="1131115" y="639610"/>
                </a:moveTo>
                <a:lnTo>
                  <a:pt x="1128593" y="661946"/>
                </a:lnTo>
                <a:lnTo>
                  <a:pt x="1126390" y="676306"/>
                </a:lnTo>
                <a:lnTo>
                  <a:pt x="1128542" y="661807"/>
                </a:lnTo>
                <a:close/>
                <a:moveTo>
                  <a:pt x="1083243" y="637608"/>
                </a:moveTo>
                <a:lnTo>
                  <a:pt x="1082962" y="640042"/>
                </a:lnTo>
                <a:cubicBezTo>
                  <a:pt x="1082480" y="644658"/>
                  <a:pt x="1082077" y="648735"/>
                  <a:pt x="1081813" y="652761"/>
                </a:cubicBezTo>
                <a:cubicBezTo>
                  <a:pt x="1082194" y="648732"/>
                  <a:pt x="1082455" y="644589"/>
                  <a:pt x="1082950" y="640008"/>
                </a:cubicBezTo>
                <a:close/>
                <a:moveTo>
                  <a:pt x="1128873" y="637558"/>
                </a:moveTo>
                <a:cubicBezTo>
                  <a:pt x="1128617" y="634586"/>
                  <a:pt x="1126067" y="650369"/>
                  <a:pt x="1125845" y="646520"/>
                </a:cubicBezTo>
                <a:cubicBezTo>
                  <a:pt x="1126067" y="650369"/>
                  <a:pt x="1128604" y="634551"/>
                  <a:pt x="1128873" y="637558"/>
                </a:cubicBezTo>
                <a:close/>
                <a:moveTo>
                  <a:pt x="1089277" y="636329"/>
                </a:moveTo>
                <a:lnTo>
                  <a:pt x="1090667" y="637400"/>
                </a:lnTo>
                <a:lnTo>
                  <a:pt x="1090662" y="637435"/>
                </a:lnTo>
                <a:lnTo>
                  <a:pt x="1089254" y="636350"/>
                </a:lnTo>
                <a:close/>
                <a:moveTo>
                  <a:pt x="1167078" y="633123"/>
                </a:moveTo>
                <a:cubicBezTo>
                  <a:pt x="1165966" y="642920"/>
                  <a:pt x="1164567" y="653332"/>
                  <a:pt x="1163307" y="663694"/>
                </a:cubicBezTo>
                <a:lnTo>
                  <a:pt x="1163320" y="663729"/>
                </a:lnTo>
                <a:lnTo>
                  <a:pt x="1163868" y="665002"/>
                </a:lnTo>
                <a:lnTo>
                  <a:pt x="1163552" y="670521"/>
                </a:lnTo>
                <a:lnTo>
                  <a:pt x="1163565" y="670309"/>
                </a:lnTo>
                <a:lnTo>
                  <a:pt x="1163869" y="665004"/>
                </a:lnTo>
                <a:lnTo>
                  <a:pt x="1163868" y="665002"/>
                </a:lnTo>
                <a:lnTo>
                  <a:pt x="1163868" y="665001"/>
                </a:lnTo>
                <a:lnTo>
                  <a:pt x="1163384" y="663876"/>
                </a:lnTo>
                <a:lnTo>
                  <a:pt x="1163320" y="663729"/>
                </a:lnTo>
                <a:lnTo>
                  <a:pt x="1163320" y="663727"/>
                </a:lnTo>
                <a:lnTo>
                  <a:pt x="1163308" y="663694"/>
                </a:lnTo>
                <a:lnTo>
                  <a:pt x="1166861" y="634888"/>
                </a:lnTo>
                <a:close/>
                <a:moveTo>
                  <a:pt x="1123031" y="632478"/>
                </a:moveTo>
                <a:lnTo>
                  <a:pt x="1121446" y="638101"/>
                </a:lnTo>
                <a:cubicBezTo>
                  <a:pt x="1121830" y="636104"/>
                  <a:pt x="1122144" y="634754"/>
                  <a:pt x="1122412" y="633857"/>
                </a:cubicBezTo>
                <a:close/>
                <a:moveTo>
                  <a:pt x="1123095" y="632332"/>
                </a:moveTo>
                <a:cubicBezTo>
                  <a:pt x="1123486" y="631963"/>
                  <a:pt x="1123779" y="632632"/>
                  <a:pt x="1124151" y="632792"/>
                </a:cubicBezTo>
                <a:lnTo>
                  <a:pt x="1123087" y="632349"/>
                </a:lnTo>
                <a:close/>
                <a:moveTo>
                  <a:pt x="1084203" y="629845"/>
                </a:moveTo>
                <a:lnTo>
                  <a:pt x="1083828" y="632811"/>
                </a:lnTo>
                <a:lnTo>
                  <a:pt x="1083243" y="637608"/>
                </a:lnTo>
                <a:lnTo>
                  <a:pt x="1083794" y="632823"/>
                </a:lnTo>
                <a:close/>
                <a:moveTo>
                  <a:pt x="1084648" y="624691"/>
                </a:moveTo>
                <a:lnTo>
                  <a:pt x="1084280" y="628755"/>
                </a:lnTo>
                <a:lnTo>
                  <a:pt x="1084245" y="628767"/>
                </a:lnTo>
                <a:close/>
                <a:moveTo>
                  <a:pt x="38009" y="610976"/>
                </a:moveTo>
                <a:cubicBezTo>
                  <a:pt x="38063" y="610774"/>
                  <a:pt x="38166" y="611139"/>
                  <a:pt x="38316" y="612146"/>
                </a:cubicBezTo>
                <a:lnTo>
                  <a:pt x="38008" y="611117"/>
                </a:lnTo>
                <a:close/>
                <a:moveTo>
                  <a:pt x="1095745" y="608985"/>
                </a:moveTo>
                <a:cubicBezTo>
                  <a:pt x="1096032" y="610232"/>
                  <a:pt x="1096214" y="613054"/>
                  <a:pt x="1096278" y="617550"/>
                </a:cubicBezTo>
                <a:cubicBezTo>
                  <a:pt x="1096361" y="621882"/>
                  <a:pt x="1096510" y="623478"/>
                  <a:pt x="1097319" y="617171"/>
                </a:cubicBezTo>
                <a:lnTo>
                  <a:pt x="1103666" y="616787"/>
                </a:lnTo>
                <a:cubicBezTo>
                  <a:pt x="1104019" y="622608"/>
                  <a:pt x="1103800" y="628453"/>
                  <a:pt x="1103019" y="634235"/>
                </a:cubicBezTo>
                <a:cubicBezTo>
                  <a:pt x="1102103" y="641328"/>
                  <a:pt x="1100993" y="649080"/>
                  <a:pt x="1100294" y="655583"/>
                </a:cubicBezTo>
                <a:lnTo>
                  <a:pt x="1097357" y="673001"/>
                </a:lnTo>
                <a:cubicBezTo>
                  <a:pt x="1096783" y="675960"/>
                  <a:pt x="1096386" y="678973"/>
                  <a:pt x="1095683" y="681902"/>
                </a:cubicBezTo>
                <a:lnTo>
                  <a:pt x="1093704" y="690718"/>
                </a:lnTo>
                <a:lnTo>
                  <a:pt x="1093543" y="691417"/>
                </a:lnTo>
                <a:lnTo>
                  <a:pt x="1091563" y="700064"/>
                </a:lnTo>
                <a:lnTo>
                  <a:pt x="1090510" y="704731"/>
                </a:lnTo>
                <a:lnTo>
                  <a:pt x="1089135" y="709161"/>
                </a:lnTo>
                <a:lnTo>
                  <a:pt x="1084052" y="727595"/>
                </a:lnTo>
                <a:cubicBezTo>
                  <a:pt x="1077295" y="748879"/>
                  <a:pt x="1076584" y="748548"/>
                  <a:pt x="1077580" y="742212"/>
                </a:cubicBezTo>
                <a:cubicBezTo>
                  <a:pt x="1078447" y="738438"/>
                  <a:pt x="1078791" y="736034"/>
                  <a:pt x="1079320" y="733169"/>
                </a:cubicBezTo>
                <a:cubicBezTo>
                  <a:pt x="1079850" y="730304"/>
                  <a:pt x="1080597" y="727281"/>
                  <a:pt x="1081741" y="721677"/>
                </a:cubicBezTo>
                <a:cubicBezTo>
                  <a:pt x="1084102" y="710993"/>
                  <a:pt x="1083291" y="711249"/>
                  <a:pt x="1080299" y="719333"/>
                </a:cubicBezTo>
                <a:lnTo>
                  <a:pt x="1074644" y="727300"/>
                </a:lnTo>
                <a:lnTo>
                  <a:pt x="1074411" y="725396"/>
                </a:lnTo>
                <a:cubicBezTo>
                  <a:pt x="1073570" y="725341"/>
                  <a:pt x="1071448" y="729333"/>
                  <a:pt x="1072770" y="722191"/>
                </a:cubicBezTo>
                <a:lnTo>
                  <a:pt x="1076465" y="708585"/>
                </a:lnTo>
                <a:lnTo>
                  <a:pt x="1078313" y="701782"/>
                </a:lnTo>
                <a:lnTo>
                  <a:pt x="1079750" y="694932"/>
                </a:lnTo>
                <a:lnTo>
                  <a:pt x="1078236" y="694226"/>
                </a:lnTo>
                <a:cubicBezTo>
                  <a:pt x="1078324" y="691089"/>
                  <a:pt x="1078773" y="687970"/>
                  <a:pt x="1079571" y="684936"/>
                </a:cubicBezTo>
                <a:lnTo>
                  <a:pt x="1081097" y="678329"/>
                </a:lnTo>
                <a:cubicBezTo>
                  <a:pt x="1081643" y="676048"/>
                  <a:pt x="1081999" y="673678"/>
                  <a:pt x="1082510" y="671409"/>
                </a:cubicBezTo>
                <a:lnTo>
                  <a:pt x="1084818" y="664360"/>
                </a:lnTo>
                <a:lnTo>
                  <a:pt x="1086039" y="664584"/>
                </a:lnTo>
                <a:lnTo>
                  <a:pt x="1088412" y="653070"/>
                </a:lnTo>
                <a:lnTo>
                  <a:pt x="1090259" y="641512"/>
                </a:lnTo>
                <a:lnTo>
                  <a:pt x="1090697" y="637423"/>
                </a:lnTo>
                <a:lnTo>
                  <a:pt x="1090667" y="637400"/>
                </a:lnTo>
                <a:lnTo>
                  <a:pt x="1092990" y="619533"/>
                </a:lnTo>
                <a:cubicBezTo>
                  <a:pt x="1093354" y="616288"/>
                  <a:pt x="1093887" y="613064"/>
                  <a:pt x="1094585" y="609874"/>
                </a:cubicBezTo>
                <a:cubicBezTo>
                  <a:pt x="1095067" y="608068"/>
                  <a:pt x="1095459" y="607739"/>
                  <a:pt x="1095745" y="608985"/>
                </a:cubicBezTo>
                <a:close/>
                <a:moveTo>
                  <a:pt x="105373" y="603932"/>
                </a:moveTo>
                <a:cubicBezTo>
                  <a:pt x="105564" y="606983"/>
                  <a:pt x="106021" y="610011"/>
                  <a:pt x="106742" y="612983"/>
                </a:cubicBezTo>
                <a:cubicBezTo>
                  <a:pt x="107295" y="617851"/>
                  <a:pt x="107731" y="622722"/>
                  <a:pt x="108436" y="627575"/>
                </a:cubicBezTo>
                <a:cubicBezTo>
                  <a:pt x="109410" y="635866"/>
                  <a:pt x="110472" y="643968"/>
                  <a:pt x="111698" y="652089"/>
                </a:cubicBezTo>
                <a:cubicBezTo>
                  <a:pt x="112925" y="660210"/>
                  <a:pt x="114593" y="668248"/>
                  <a:pt x="116150" y="676524"/>
                </a:cubicBezTo>
                <a:cubicBezTo>
                  <a:pt x="116359" y="682488"/>
                  <a:pt x="117047" y="688427"/>
                  <a:pt x="118211" y="694283"/>
                </a:cubicBezTo>
                <a:cubicBezTo>
                  <a:pt x="118973" y="698211"/>
                  <a:pt x="120232" y="701996"/>
                  <a:pt x="121237" y="705836"/>
                </a:cubicBezTo>
                <a:lnTo>
                  <a:pt x="124436" y="717326"/>
                </a:lnTo>
                <a:cubicBezTo>
                  <a:pt x="124058" y="717149"/>
                  <a:pt x="124238" y="719048"/>
                  <a:pt x="125267" y="722957"/>
                </a:cubicBezTo>
                <a:cubicBezTo>
                  <a:pt x="124217" y="722986"/>
                  <a:pt x="121880" y="715269"/>
                  <a:pt x="118877" y="705398"/>
                </a:cubicBezTo>
                <a:cubicBezTo>
                  <a:pt x="117247" y="699192"/>
                  <a:pt x="115999" y="692848"/>
                  <a:pt x="114634" y="686507"/>
                </a:cubicBezTo>
                <a:cubicBezTo>
                  <a:pt x="113317" y="680188"/>
                  <a:pt x="111813" y="673897"/>
                  <a:pt x="110938" y="667495"/>
                </a:cubicBezTo>
                <a:cubicBezTo>
                  <a:pt x="110669" y="663722"/>
                  <a:pt x="110157" y="659971"/>
                  <a:pt x="109405" y="656264"/>
                </a:cubicBezTo>
                <a:cubicBezTo>
                  <a:pt x="109375" y="654011"/>
                  <a:pt x="109212" y="651760"/>
                  <a:pt x="108918" y="649525"/>
                </a:cubicBezTo>
                <a:cubicBezTo>
                  <a:pt x="108686" y="646622"/>
                  <a:pt x="108298" y="643070"/>
                  <a:pt x="107700" y="638729"/>
                </a:cubicBezTo>
                <a:cubicBezTo>
                  <a:pt x="107103" y="634387"/>
                  <a:pt x="106565" y="629671"/>
                  <a:pt x="106126" y="625115"/>
                </a:cubicBezTo>
                <a:lnTo>
                  <a:pt x="105100" y="611498"/>
                </a:lnTo>
                <a:close/>
                <a:moveTo>
                  <a:pt x="1088829" y="598490"/>
                </a:moveTo>
                <a:cubicBezTo>
                  <a:pt x="1089357" y="603289"/>
                  <a:pt x="1088725" y="614837"/>
                  <a:pt x="1090244" y="605403"/>
                </a:cubicBezTo>
                <a:cubicBezTo>
                  <a:pt x="1089573" y="611530"/>
                  <a:pt x="1089299" y="617698"/>
                  <a:pt x="1089415" y="623861"/>
                </a:cubicBezTo>
                <a:lnTo>
                  <a:pt x="1089625" y="629404"/>
                </a:lnTo>
                <a:cubicBezTo>
                  <a:pt x="1089606" y="631297"/>
                  <a:pt x="1089465" y="633392"/>
                  <a:pt x="1089241" y="636342"/>
                </a:cubicBezTo>
                <a:lnTo>
                  <a:pt x="1089253" y="636351"/>
                </a:lnTo>
                <a:lnTo>
                  <a:pt x="1088303" y="637222"/>
                </a:lnTo>
                <a:cubicBezTo>
                  <a:pt x="1087477" y="636780"/>
                  <a:pt x="1086939" y="633741"/>
                  <a:pt x="1085307" y="640761"/>
                </a:cubicBezTo>
                <a:lnTo>
                  <a:pt x="1085152" y="639363"/>
                </a:lnTo>
                <a:cubicBezTo>
                  <a:pt x="1086194" y="629591"/>
                  <a:pt x="1085822" y="628352"/>
                  <a:pt x="1085216" y="627983"/>
                </a:cubicBezTo>
                <a:lnTo>
                  <a:pt x="1084776" y="624724"/>
                </a:lnTo>
                <a:lnTo>
                  <a:pt x="1085368" y="618142"/>
                </a:lnTo>
                <a:cubicBezTo>
                  <a:pt x="1085885" y="615317"/>
                  <a:pt x="1086251" y="612468"/>
                  <a:pt x="1086468" y="609607"/>
                </a:cubicBezTo>
                <a:lnTo>
                  <a:pt x="1086886" y="604385"/>
                </a:lnTo>
                <a:lnTo>
                  <a:pt x="1087059" y="599135"/>
                </a:lnTo>
                <a:lnTo>
                  <a:pt x="1088736" y="598524"/>
                </a:lnTo>
                <a:close/>
                <a:moveTo>
                  <a:pt x="105308" y="598138"/>
                </a:moveTo>
                <a:cubicBezTo>
                  <a:pt x="105711" y="599787"/>
                  <a:pt x="105970" y="601469"/>
                  <a:pt x="106075" y="603164"/>
                </a:cubicBezTo>
                <a:lnTo>
                  <a:pt x="106398" y="605994"/>
                </a:lnTo>
                <a:lnTo>
                  <a:pt x="106063" y="603129"/>
                </a:lnTo>
                <a:cubicBezTo>
                  <a:pt x="105966" y="601447"/>
                  <a:pt x="105711" y="599775"/>
                  <a:pt x="105308" y="598138"/>
                </a:cubicBezTo>
                <a:close/>
                <a:moveTo>
                  <a:pt x="1114628" y="594641"/>
                </a:moveTo>
                <a:cubicBezTo>
                  <a:pt x="1114655" y="599033"/>
                  <a:pt x="1114627" y="603169"/>
                  <a:pt x="1114552" y="607283"/>
                </a:cubicBezTo>
                <a:lnTo>
                  <a:pt x="1113872" y="619438"/>
                </a:lnTo>
                <a:lnTo>
                  <a:pt x="1115087" y="617676"/>
                </a:lnTo>
                <a:lnTo>
                  <a:pt x="1115065" y="617723"/>
                </a:lnTo>
                <a:lnTo>
                  <a:pt x="1113872" y="619439"/>
                </a:lnTo>
                <a:lnTo>
                  <a:pt x="1113861" y="619639"/>
                </a:lnTo>
                <a:lnTo>
                  <a:pt x="1113103" y="631704"/>
                </a:lnTo>
                <a:lnTo>
                  <a:pt x="1111755" y="643984"/>
                </a:lnTo>
                <a:lnTo>
                  <a:pt x="1110338" y="656290"/>
                </a:lnTo>
                <a:cubicBezTo>
                  <a:pt x="1109727" y="660442"/>
                  <a:pt x="1109011" y="664632"/>
                  <a:pt x="1108207" y="668580"/>
                </a:cubicBezTo>
                <a:lnTo>
                  <a:pt x="1108094" y="668267"/>
                </a:lnTo>
                <a:cubicBezTo>
                  <a:pt x="1106715" y="672082"/>
                  <a:pt x="1105769" y="676038"/>
                  <a:pt x="1105272" y="680062"/>
                </a:cubicBezTo>
                <a:lnTo>
                  <a:pt x="1104389" y="680659"/>
                </a:lnTo>
                <a:cubicBezTo>
                  <a:pt x="1102682" y="685799"/>
                  <a:pt x="1101102" y="690854"/>
                  <a:pt x="1099803" y="695925"/>
                </a:cubicBezTo>
                <a:cubicBezTo>
                  <a:pt x="1098504" y="700996"/>
                  <a:pt x="1097556" y="706057"/>
                  <a:pt x="1096206" y="710989"/>
                </a:cubicBezTo>
                <a:cubicBezTo>
                  <a:pt x="1093649" y="720919"/>
                  <a:pt x="1091866" y="730921"/>
                  <a:pt x="1088826" y="740712"/>
                </a:cubicBezTo>
                <a:cubicBezTo>
                  <a:pt x="1086385" y="748478"/>
                  <a:pt x="1084086" y="756310"/>
                  <a:pt x="1081150" y="763902"/>
                </a:cubicBezTo>
                <a:lnTo>
                  <a:pt x="1081068" y="764108"/>
                </a:lnTo>
                <a:lnTo>
                  <a:pt x="1074164" y="781535"/>
                </a:lnTo>
                <a:lnTo>
                  <a:pt x="1065197" y="801501"/>
                </a:lnTo>
                <a:lnTo>
                  <a:pt x="1055318" y="821012"/>
                </a:lnTo>
                <a:cubicBezTo>
                  <a:pt x="1052542" y="826346"/>
                  <a:pt x="1049233" y="831401"/>
                  <a:pt x="1046220" y="836624"/>
                </a:cubicBezTo>
                <a:lnTo>
                  <a:pt x="1043577" y="840809"/>
                </a:lnTo>
                <a:cubicBezTo>
                  <a:pt x="1041605" y="843492"/>
                  <a:pt x="1039668" y="846161"/>
                  <a:pt x="1037516" y="848674"/>
                </a:cubicBezTo>
                <a:lnTo>
                  <a:pt x="1038356" y="846443"/>
                </a:lnTo>
                <a:lnTo>
                  <a:pt x="1031888" y="856106"/>
                </a:lnTo>
                <a:lnTo>
                  <a:pt x="1029244" y="857265"/>
                </a:lnTo>
                <a:cubicBezTo>
                  <a:pt x="1029765" y="856211"/>
                  <a:pt x="1029938" y="855715"/>
                  <a:pt x="1029774" y="855697"/>
                </a:cubicBezTo>
                <a:lnTo>
                  <a:pt x="1035780" y="845847"/>
                </a:lnTo>
                <a:cubicBezTo>
                  <a:pt x="1040099" y="837084"/>
                  <a:pt x="1037726" y="839205"/>
                  <a:pt x="1038044" y="837164"/>
                </a:cubicBezTo>
                <a:lnTo>
                  <a:pt x="1036571" y="837975"/>
                </a:lnTo>
                <a:cubicBezTo>
                  <a:pt x="1033981" y="842847"/>
                  <a:pt x="1031236" y="846754"/>
                  <a:pt x="1028871" y="850406"/>
                </a:cubicBezTo>
                <a:cubicBezTo>
                  <a:pt x="1026505" y="854057"/>
                  <a:pt x="1024252" y="857156"/>
                  <a:pt x="1022056" y="860196"/>
                </a:cubicBezTo>
                <a:cubicBezTo>
                  <a:pt x="1019451" y="863372"/>
                  <a:pt x="1017199" y="866829"/>
                  <a:pt x="1015350" y="870496"/>
                </a:cubicBezTo>
                <a:lnTo>
                  <a:pt x="1015218" y="870694"/>
                </a:lnTo>
                <a:lnTo>
                  <a:pt x="1015659" y="872506"/>
                </a:lnTo>
                <a:cubicBezTo>
                  <a:pt x="1014722" y="874547"/>
                  <a:pt x="1012838" y="877797"/>
                  <a:pt x="1010442" y="881636"/>
                </a:cubicBezTo>
                <a:cubicBezTo>
                  <a:pt x="1012825" y="877762"/>
                  <a:pt x="1014703" y="874524"/>
                  <a:pt x="1015641" y="872498"/>
                </a:cubicBezTo>
                <a:lnTo>
                  <a:pt x="1015217" y="870695"/>
                </a:lnTo>
                <a:lnTo>
                  <a:pt x="1007097" y="882814"/>
                </a:lnTo>
                <a:cubicBezTo>
                  <a:pt x="1004246" y="886642"/>
                  <a:pt x="1001410" y="890189"/>
                  <a:pt x="998690" y="893734"/>
                </a:cubicBezTo>
                <a:cubicBezTo>
                  <a:pt x="995971" y="897278"/>
                  <a:pt x="993314" y="900563"/>
                  <a:pt x="990538" y="903735"/>
                </a:cubicBezTo>
                <a:lnTo>
                  <a:pt x="982070" y="912869"/>
                </a:lnTo>
                <a:cubicBezTo>
                  <a:pt x="981253" y="914188"/>
                  <a:pt x="979934" y="915965"/>
                  <a:pt x="978300" y="918171"/>
                </a:cubicBezTo>
                <a:cubicBezTo>
                  <a:pt x="976424" y="920532"/>
                  <a:pt x="974429" y="922794"/>
                  <a:pt x="972316" y="924947"/>
                </a:cubicBezTo>
                <a:lnTo>
                  <a:pt x="967167" y="932401"/>
                </a:lnTo>
                <a:cubicBezTo>
                  <a:pt x="959088" y="941630"/>
                  <a:pt x="951690" y="949274"/>
                  <a:pt x="942111" y="958380"/>
                </a:cubicBezTo>
                <a:cubicBezTo>
                  <a:pt x="934220" y="964671"/>
                  <a:pt x="931633" y="965770"/>
                  <a:pt x="931203" y="965023"/>
                </a:cubicBezTo>
                <a:cubicBezTo>
                  <a:pt x="925606" y="969732"/>
                  <a:pt x="920047" y="974546"/>
                  <a:pt x="914078" y="978880"/>
                </a:cubicBezTo>
                <a:cubicBezTo>
                  <a:pt x="908461" y="982025"/>
                  <a:pt x="900659" y="987694"/>
                  <a:pt x="887385" y="996691"/>
                </a:cubicBezTo>
                <a:cubicBezTo>
                  <a:pt x="883794" y="999137"/>
                  <a:pt x="880232" y="1001770"/>
                  <a:pt x="877228" y="1003453"/>
                </a:cubicBezTo>
                <a:cubicBezTo>
                  <a:pt x="875534" y="1004663"/>
                  <a:pt x="873634" y="1005555"/>
                  <a:pt x="871621" y="1006083"/>
                </a:cubicBezTo>
                <a:lnTo>
                  <a:pt x="872350" y="1004953"/>
                </a:lnTo>
                <a:cubicBezTo>
                  <a:pt x="873176" y="1004436"/>
                  <a:pt x="873965" y="1003862"/>
                  <a:pt x="874710" y="1003230"/>
                </a:cubicBezTo>
                <a:cubicBezTo>
                  <a:pt x="878963" y="1000660"/>
                  <a:pt x="882831" y="997680"/>
                  <a:pt x="886810" y="994896"/>
                </a:cubicBezTo>
                <a:cubicBezTo>
                  <a:pt x="890789" y="992112"/>
                  <a:pt x="894650" y="989330"/>
                  <a:pt x="898598" y="986675"/>
                </a:cubicBezTo>
                <a:cubicBezTo>
                  <a:pt x="902545" y="984021"/>
                  <a:pt x="906110" y="980640"/>
                  <a:pt x="909845" y="977512"/>
                </a:cubicBezTo>
                <a:cubicBezTo>
                  <a:pt x="913581" y="974384"/>
                  <a:pt x="917481" y="971275"/>
                  <a:pt x="921027" y="967626"/>
                </a:cubicBezTo>
                <a:cubicBezTo>
                  <a:pt x="924573" y="963978"/>
                  <a:pt x="930606" y="958952"/>
                  <a:pt x="936704" y="953785"/>
                </a:cubicBezTo>
                <a:cubicBezTo>
                  <a:pt x="942803" y="948618"/>
                  <a:pt x="948839" y="942413"/>
                  <a:pt x="954407" y="936653"/>
                </a:cubicBezTo>
                <a:lnTo>
                  <a:pt x="971368" y="919319"/>
                </a:lnTo>
                <a:lnTo>
                  <a:pt x="978211" y="911012"/>
                </a:lnTo>
                <a:cubicBezTo>
                  <a:pt x="978008" y="910457"/>
                  <a:pt x="978453" y="909194"/>
                  <a:pt x="981573" y="904915"/>
                </a:cubicBezTo>
                <a:cubicBezTo>
                  <a:pt x="985866" y="900197"/>
                  <a:pt x="989752" y="895128"/>
                  <a:pt x="993195" y="889760"/>
                </a:cubicBezTo>
                <a:cubicBezTo>
                  <a:pt x="996008" y="886430"/>
                  <a:pt x="998457" y="882811"/>
                  <a:pt x="1000508" y="878964"/>
                </a:cubicBezTo>
                <a:cubicBezTo>
                  <a:pt x="1005533" y="871712"/>
                  <a:pt x="1010722" y="864478"/>
                  <a:pt x="1015640" y="857147"/>
                </a:cubicBezTo>
                <a:lnTo>
                  <a:pt x="1022685" y="845937"/>
                </a:lnTo>
                <a:cubicBezTo>
                  <a:pt x="1024990" y="842229"/>
                  <a:pt x="1027486" y="838609"/>
                  <a:pt x="1029568" y="834825"/>
                </a:cubicBezTo>
                <a:lnTo>
                  <a:pt x="1038085" y="820211"/>
                </a:lnTo>
                <a:cubicBezTo>
                  <a:pt x="1040794" y="815885"/>
                  <a:pt x="1042867" y="811750"/>
                  <a:pt x="1044608" y="808759"/>
                </a:cubicBezTo>
                <a:cubicBezTo>
                  <a:pt x="1048235" y="802526"/>
                  <a:pt x="1050425" y="799686"/>
                  <a:pt x="1050198" y="802519"/>
                </a:cubicBezTo>
                <a:cubicBezTo>
                  <a:pt x="1050013" y="804277"/>
                  <a:pt x="1052454" y="800401"/>
                  <a:pt x="1055186" y="795595"/>
                </a:cubicBezTo>
                <a:cubicBezTo>
                  <a:pt x="1058075" y="790142"/>
                  <a:pt x="1061497" y="783237"/>
                  <a:pt x="1064103" y="778516"/>
                </a:cubicBezTo>
                <a:cubicBezTo>
                  <a:pt x="1066709" y="773795"/>
                  <a:pt x="1068248" y="771113"/>
                  <a:pt x="1068091" y="774353"/>
                </a:cubicBezTo>
                <a:cubicBezTo>
                  <a:pt x="1067934" y="777594"/>
                  <a:pt x="1078332" y="750977"/>
                  <a:pt x="1082491" y="737673"/>
                </a:cubicBezTo>
                <a:cubicBezTo>
                  <a:pt x="1085964" y="728314"/>
                  <a:pt x="1088470" y="718677"/>
                  <a:pt x="1091365" y="709135"/>
                </a:cubicBezTo>
                <a:lnTo>
                  <a:pt x="1092271" y="710220"/>
                </a:lnTo>
                <a:lnTo>
                  <a:pt x="1090909" y="715550"/>
                </a:lnTo>
                <a:cubicBezTo>
                  <a:pt x="1087630" y="728140"/>
                  <a:pt x="1083268" y="740456"/>
                  <a:pt x="1079563" y="753712"/>
                </a:cubicBezTo>
                <a:cubicBezTo>
                  <a:pt x="1087862" y="730842"/>
                  <a:pt x="1094849" y="707517"/>
                  <a:pt x="1100479" y="683850"/>
                </a:cubicBezTo>
                <a:cubicBezTo>
                  <a:pt x="1101911" y="678063"/>
                  <a:pt x="1102885" y="672207"/>
                  <a:pt x="1104117" y="666414"/>
                </a:cubicBezTo>
                <a:lnTo>
                  <a:pt x="1105854" y="657686"/>
                </a:lnTo>
                <a:cubicBezTo>
                  <a:pt x="1106406" y="654773"/>
                  <a:pt x="1106780" y="651808"/>
                  <a:pt x="1107237" y="648851"/>
                </a:cubicBezTo>
                <a:lnTo>
                  <a:pt x="1109849" y="631080"/>
                </a:lnTo>
                <a:lnTo>
                  <a:pt x="1111587" y="612960"/>
                </a:lnTo>
                <a:cubicBezTo>
                  <a:pt x="1111924" y="610322"/>
                  <a:pt x="1112350" y="607495"/>
                  <a:pt x="1112532" y="604757"/>
                </a:cubicBezTo>
                <a:cubicBezTo>
                  <a:pt x="1112715" y="602018"/>
                  <a:pt x="1112941" y="599617"/>
                  <a:pt x="1113168" y="597648"/>
                </a:cubicBezTo>
                <a:cubicBezTo>
                  <a:pt x="1113571" y="593571"/>
                  <a:pt x="1114107" y="591804"/>
                  <a:pt x="1114628" y="594641"/>
                </a:cubicBezTo>
                <a:close/>
                <a:moveTo>
                  <a:pt x="1117021" y="592356"/>
                </a:moveTo>
                <a:cubicBezTo>
                  <a:pt x="1116353" y="596136"/>
                  <a:pt x="1116157" y="607368"/>
                  <a:pt x="1115136" y="617525"/>
                </a:cubicBezTo>
                <a:cubicBezTo>
                  <a:pt x="1116128" y="607182"/>
                  <a:pt x="1116290" y="595963"/>
                  <a:pt x="1117021" y="592356"/>
                </a:cubicBezTo>
                <a:close/>
                <a:moveTo>
                  <a:pt x="76474" y="583025"/>
                </a:moveTo>
                <a:lnTo>
                  <a:pt x="76278" y="595122"/>
                </a:lnTo>
                <a:lnTo>
                  <a:pt x="76456" y="603821"/>
                </a:lnTo>
                <a:lnTo>
                  <a:pt x="76265" y="595087"/>
                </a:lnTo>
                <a:close/>
                <a:moveTo>
                  <a:pt x="1082770" y="581874"/>
                </a:moveTo>
                <a:lnTo>
                  <a:pt x="1082225" y="585960"/>
                </a:lnTo>
                <a:cubicBezTo>
                  <a:pt x="1082306" y="584427"/>
                  <a:pt x="1082397" y="583416"/>
                  <a:pt x="1082499" y="582758"/>
                </a:cubicBezTo>
                <a:close/>
                <a:moveTo>
                  <a:pt x="1082833" y="581667"/>
                </a:moveTo>
                <a:cubicBezTo>
                  <a:pt x="1083076" y="581417"/>
                  <a:pt x="1083358" y="581894"/>
                  <a:pt x="1083675" y="581739"/>
                </a:cubicBezTo>
                <a:lnTo>
                  <a:pt x="1082819" y="581713"/>
                </a:lnTo>
                <a:close/>
                <a:moveTo>
                  <a:pt x="14786" y="577521"/>
                </a:moveTo>
                <a:cubicBezTo>
                  <a:pt x="14338" y="577802"/>
                  <a:pt x="13931" y="580141"/>
                  <a:pt x="13585" y="583902"/>
                </a:cubicBezTo>
                <a:lnTo>
                  <a:pt x="13585" y="583902"/>
                </a:lnTo>
                <a:lnTo>
                  <a:pt x="13133" y="591975"/>
                </a:lnTo>
                <a:lnTo>
                  <a:pt x="12749" y="598815"/>
                </a:lnTo>
                <a:cubicBezTo>
                  <a:pt x="12655" y="601797"/>
                  <a:pt x="12473" y="604968"/>
                  <a:pt x="12549" y="608202"/>
                </a:cubicBezTo>
                <a:lnTo>
                  <a:pt x="12549" y="608187"/>
                </a:lnTo>
                <a:lnTo>
                  <a:pt x="12749" y="598816"/>
                </a:lnTo>
                <a:lnTo>
                  <a:pt x="13133" y="591975"/>
                </a:lnTo>
                <a:lnTo>
                  <a:pt x="13585" y="583903"/>
                </a:lnTo>
                <a:lnTo>
                  <a:pt x="13585" y="583902"/>
                </a:lnTo>
                <a:lnTo>
                  <a:pt x="14781" y="577547"/>
                </a:lnTo>
                <a:close/>
                <a:moveTo>
                  <a:pt x="99374" y="576327"/>
                </a:moveTo>
                <a:lnTo>
                  <a:pt x="99388" y="578523"/>
                </a:lnTo>
                <a:lnTo>
                  <a:pt x="99598" y="587524"/>
                </a:lnTo>
                <a:lnTo>
                  <a:pt x="99369" y="578687"/>
                </a:lnTo>
                <a:close/>
                <a:moveTo>
                  <a:pt x="3018" y="574455"/>
                </a:moveTo>
                <a:lnTo>
                  <a:pt x="1784" y="577185"/>
                </a:lnTo>
                <a:lnTo>
                  <a:pt x="633" y="576542"/>
                </a:lnTo>
                <a:lnTo>
                  <a:pt x="675" y="576566"/>
                </a:lnTo>
                <a:lnTo>
                  <a:pt x="1784" y="577185"/>
                </a:lnTo>
                <a:lnTo>
                  <a:pt x="1784" y="577185"/>
                </a:lnTo>
                <a:lnTo>
                  <a:pt x="2969" y="574563"/>
                </a:lnTo>
                <a:close/>
                <a:moveTo>
                  <a:pt x="1067322" y="558728"/>
                </a:moveTo>
                <a:cubicBezTo>
                  <a:pt x="1066719" y="558908"/>
                  <a:pt x="1066557" y="567966"/>
                  <a:pt x="1065995" y="569664"/>
                </a:cubicBezTo>
                <a:cubicBezTo>
                  <a:pt x="1066453" y="568004"/>
                  <a:pt x="1066719" y="558908"/>
                  <a:pt x="1067322" y="558728"/>
                </a:cubicBezTo>
                <a:close/>
                <a:moveTo>
                  <a:pt x="1132201" y="554252"/>
                </a:moveTo>
                <a:cubicBezTo>
                  <a:pt x="1131779" y="556291"/>
                  <a:pt x="1131599" y="558377"/>
                  <a:pt x="1131669" y="560458"/>
                </a:cubicBezTo>
                <a:lnTo>
                  <a:pt x="1131192" y="573836"/>
                </a:lnTo>
                <a:lnTo>
                  <a:pt x="1131634" y="560470"/>
                </a:lnTo>
                <a:cubicBezTo>
                  <a:pt x="1131585" y="558382"/>
                  <a:pt x="1131777" y="556296"/>
                  <a:pt x="1132201" y="554252"/>
                </a:cubicBezTo>
                <a:close/>
                <a:moveTo>
                  <a:pt x="80685" y="543554"/>
                </a:moveTo>
                <a:cubicBezTo>
                  <a:pt x="80268" y="543706"/>
                  <a:pt x="78908" y="558112"/>
                  <a:pt x="78621" y="557863"/>
                </a:cubicBezTo>
                <a:cubicBezTo>
                  <a:pt x="78908" y="558112"/>
                  <a:pt x="80243" y="543636"/>
                  <a:pt x="80685" y="543554"/>
                </a:cubicBezTo>
                <a:close/>
                <a:moveTo>
                  <a:pt x="76293" y="541721"/>
                </a:moveTo>
                <a:lnTo>
                  <a:pt x="74765" y="545865"/>
                </a:lnTo>
                <a:cubicBezTo>
                  <a:pt x="75301" y="543883"/>
                  <a:pt x="75807" y="542598"/>
                  <a:pt x="76290" y="541725"/>
                </a:cubicBezTo>
                <a:close/>
                <a:moveTo>
                  <a:pt x="77681" y="540051"/>
                </a:moveTo>
                <a:lnTo>
                  <a:pt x="77572" y="540182"/>
                </a:lnTo>
                <a:lnTo>
                  <a:pt x="76294" y="541722"/>
                </a:lnTo>
                <a:lnTo>
                  <a:pt x="76299" y="541708"/>
                </a:lnTo>
                <a:lnTo>
                  <a:pt x="77572" y="540181"/>
                </a:lnTo>
                <a:close/>
                <a:moveTo>
                  <a:pt x="131893" y="537805"/>
                </a:moveTo>
                <a:cubicBezTo>
                  <a:pt x="131097" y="542917"/>
                  <a:pt x="130980" y="548116"/>
                  <a:pt x="131543" y="553259"/>
                </a:cubicBezTo>
                <a:lnTo>
                  <a:pt x="131544" y="553254"/>
                </a:lnTo>
                <a:lnTo>
                  <a:pt x="131894" y="537805"/>
                </a:lnTo>
                <a:close/>
                <a:moveTo>
                  <a:pt x="136301" y="536564"/>
                </a:moveTo>
                <a:lnTo>
                  <a:pt x="136301" y="536565"/>
                </a:lnTo>
                <a:lnTo>
                  <a:pt x="137220" y="538618"/>
                </a:lnTo>
                <a:cubicBezTo>
                  <a:pt x="137366" y="539665"/>
                  <a:pt x="137662" y="539832"/>
                  <a:pt x="137889" y="538728"/>
                </a:cubicBezTo>
                <a:lnTo>
                  <a:pt x="137889" y="538728"/>
                </a:lnTo>
                <a:lnTo>
                  <a:pt x="137221" y="538618"/>
                </a:lnTo>
                <a:cubicBezTo>
                  <a:pt x="136973" y="536802"/>
                  <a:pt x="136658" y="536275"/>
                  <a:pt x="136301" y="536564"/>
                </a:cubicBezTo>
                <a:close/>
                <a:moveTo>
                  <a:pt x="40361" y="528129"/>
                </a:moveTo>
                <a:cubicBezTo>
                  <a:pt x="40763" y="530419"/>
                  <a:pt x="41066" y="533413"/>
                  <a:pt x="41401" y="536710"/>
                </a:cubicBezTo>
                <a:lnTo>
                  <a:pt x="41175" y="539976"/>
                </a:lnTo>
                <a:lnTo>
                  <a:pt x="41389" y="536676"/>
                </a:lnTo>
                <a:cubicBezTo>
                  <a:pt x="41101" y="533401"/>
                  <a:pt x="40763" y="530419"/>
                  <a:pt x="40361" y="528129"/>
                </a:cubicBezTo>
                <a:close/>
                <a:moveTo>
                  <a:pt x="38313" y="527576"/>
                </a:moveTo>
                <a:cubicBezTo>
                  <a:pt x="37970" y="531278"/>
                  <a:pt x="37671" y="534452"/>
                  <a:pt x="37252" y="536648"/>
                </a:cubicBezTo>
                <a:cubicBezTo>
                  <a:pt x="36754" y="543706"/>
                  <a:pt x="36554" y="549202"/>
                  <a:pt x="36501" y="554566"/>
                </a:cubicBezTo>
                <a:cubicBezTo>
                  <a:pt x="36554" y="549202"/>
                  <a:pt x="36754" y="543706"/>
                  <a:pt x="37239" y="536613"/>
                </a:cubicBezTo>
                <a:cubicBezTo>
                  <a:pt x="37671" y="534452"/>
                  <a:pt x="37970" y="531278"/>
                  <a:pt x="38313" y="527576"/>
                </a:cubicBezTo>
                <a:close/>
                <a:moveTo>
                  <a:pt x="53766" y="525646"/>
                </a:moveTo>
                <a:cubicBezTo>
                  <a:pt x="53685" y="525801"/>
                  <a:pt x="53628" y="525968"/>
                  <a:pt x="53593" y="526141"/>
                </a:cubicBezTo>
                <a:cubicBezTo>
                  <a:pt x="53031" y="528626"/>
                  <a:pt x="52632" y="531148"/>
                  <a:pt x="52408" y="533686"/>
                </a:cubicBezTo>
                <a:cubicBezTo>
                  <a:pt x="52639" y="531137"/>
                  <a:pt x="53031" y="528606"/>
                  <a:pt x="53580" y="526107"/>
                </a:cubicBezTo>
                <a:close/>
                <a:moveTo>
                  <a:pt x="123732" y="521323"/>
                </a:moveTo>
                <a:cubicBezTo>
                  <a:pt x="124821" y="522263"/>
                  <a:pt x="124604" y="527175"/>
                  <a:pt x="123833" y="534019"/>
                </a:cubicBezTo>
                <a:cubicBezTo>
                  <a:pt x="123061" y="540863"/>
                  <a:pt x="122284" y="549635"/>
                  <a:pt x="121623" y="558403"/>
                </a:cubicBezTo>
                <a:cubicBezTo>
                  <a:pt x="120739" y="555974"/>
                  <a:pt x="122121" y="543249"/>
                  <a:pt x="122048" y="537970"/>
                </a:cubicBezTo>
                <a:cubicBezTo>
                  <a:pt x="121974" y="532692"/>
                  <a:pt x="123049" y="526681"/>
                  <a:pt x="123732" y="521323"/>
                </a:cubicBezTo>
                <a:close/>
                <a:moveTo>
                  <a:pt x="107547" y="519512"/>
                </a:moveTo>
                <a:lnTo>
                  <a:pt x="106164" y="530508"/>
                </a:lnTo>
                <a:cubicBezTo>
                  <a:pt x="104697" y="545268"/>
                  <a:pt x="103959" y="560627"/>
                  <a:pt x="103596" y="575614"/>
                </a:cubicBezTo>
                <a:cubicBezTo>
                  <a:pt x="103959" y="560627"/>
                  <a:pt x="104659" y="545164"/>
                  <a:pt x="106151" y="530473"/>
                </a:cubicBezTo>
                <a:close/>
                <a:moveTo>
                  <a:pt x="46045" y="513287"/>
                </a:moveTo>
                <a:cubicBezTo>
                  <a:pt x="46380" y="512694"/>
                  <a:pt x="46346" y="515300"/>
                  <a:pt x="45398" y="524251"/>
                </a:cubicBezTo>
                <a:cubicBezTo>
                  <a:pt x="46295" y="515161"/>
                  <a:pt x="46380" y="512694"/>
                  <a:pt x="46045" y="513287"/>
                </a:cubicBezTo>
                <a:close/>
                <a:moveTo>
                  <a:pt x="136576" y="508120"/>
                </a:moveTo>
                <a:cubicBezTo>
                  <a:pt x="135809" y="507201"/>
                  <a:pt x="135026" y="512231"/>
                  <a:pt x="134264" y="518698"/>
                </a:cubicBezTo>
                <a:lnTo>
                  <a:pt x="132083" y="537893"/>
                </a:lnTo>
                <a:lnTo>
                  <a:pt x="132084" y="537894"/>
                </a:lnTo>
                <a:cubicBezTo>
                  <a:pt x="133105" y="530655"/>
                  <a:pt x="134259" y="516493"/>
                  <a:pt x="135419" y="510639"/>
                </a:cubicBezTo>
                <a:lnTo>
                  <a:pt x="136576" y="508121"/>
                </a:lnTo>
                <a:close/>
                <a:moveTo>
                  <a:pt x="1170915" y="507677"/>
                </a:moveTo>
                <a:lnTo>
                  <a:pt x="1171149" y="509094"/>
                </a:lnTo>
                <a:cubicBezTo>
                  <a:pt x="1172637" y="523363"/>
                  <a:pt x="1173403" y="537428"/>
                  <a:pt x="1174082" y="551819"/>
                </a:cubicBezTo>
                <a:lnTo>
                  <a:pt x="1174050" y="551731"/>
                </a:lnTo>
                <a:lnTo>
                  <a:pt x="1171090" y="509081"/>
                </a:lnTo>
                <a:lnTo>
                  <a:pt x="1170937" y="508154"/>
                </a:lnTo>
                <a:close/>
                <a:moveTo>
                  <a:pt x="43036" y="502318"/>
                </a:moveTo>
                <a:lnTo>
                  <a:pt x="43365" y="504056"/>
                </a:lnTo>
                <a:lnTo>
                  <a:pt x="43342" y="504132"/>
                </a:lnTo>
                <a:cubicBezTo>
                  <a:pt x="43342" y="504132"/>
                  <a:pt x="43115" y="503507"/>
                  <a:pt x="43036" y="502318"/>
                </a:cubicBezTo>
                <a:close/>
                <a:moveTo>
                  <a:pt x="44648" y="499727"/>
                </a:moveTo>
                <a:cubicBezTo>
                  <a:pt x="44454" y="501248"/>
                  <a:pt x="44027" y="502731"/>
                  <a:pt x="43377" y="504119"/>
                </a:cubicBezTo>
                <a:lnTo>
                  <a:pt x="43365" y="504056"/>
                </a:lnTo>
                <a:close/>
                <a:moveTo>
                  <a:pt x="1094297" y="492988"/>
                </a:moveTo>
                <a:cubicBezTo>
                  <a:pt x="1095274" y="497938"/>
                  <a:pt x="1096256" y="502689"/>
                  <a:pt x="1097100" y="507923"/>
                </a:cubicBezTo>
                <a:lnTo>
                  <a:pt x="1097087" y="507889"/>
                </a:lnTo>
                <a:cubicBezTo>
                  <a:pt x="1096256" y="502689"/>
                  <a:pt x="1095274" y="497938"/>
                  <a:pt x="1094297" y="492988"/>
                </a:cubicBezTo>
                <a:close/>
                <a:moveTo>
                  <a:pt x="102609" y="483268"/>
                </a:moveTo>
                <a:cubicBezTo>
                  <a:pt x="100157" y="496186"/>
                  <a:pt x="99529" y="496296"/>
                  <a:pt x="99065" y="495129"/>
                </a:cubicBezTo>
                <a:cubicBezTo>
                  <a:pt x="99494" y="496309"/>
                  <a:pt x="100157" y="496186"/>
                  <a:pt x="102609" y="483268"/>
                </a:cubicBezTo>
                <a:close/>
                <a:moveTo>
                  <a:pt x="1033966" y="462875"/>
                </a:moveTo>
                <a:lnTo>
                  <a:pt x="1033966" y="462876"/>
                </a:lnTo>
                <a:lnTo>
                  <a:pt x="1034155" y="462964"/>
                </a:lnTo>
                <a:lnTo>
                  <a:pt x="1034155" y="462963"/>
                </a:lnTo>
                <a:close/>
                <a:moveTo>
                  <a:pt x="101295" y="462053"/>
                </a:moveTo>
                <a:cubicBezTo>
                  <a:pt x="99663" y="466372"/>
                  <a:pt x="98433" y="470832"/>
                  <a:pt x="97615" y="475379"/>
                </a:cubicBezTo>
                <a:cubicBezTo>
                  <a:pt x="97149" y="477120"/>
                  <a:pt x="96777" y="478906"/>
                  <a:pt x="96483" y="480585"/>
                </a:cubicBezTo>
                <a:cubicBezTo>
                  <a:pt x="96777" y="478906"/>
                  <a:pt x="97161" y="477155"/>
                  <a:pt x="97593" y="475426"/>
                </a:cubicBezTo>
                <a:cubicBezTo>
                  <a:pt x="98421" y="470864"/>
                  <a:pt x="99658" y="466390"/>
                  <a:pt x="101295" y="462053"/>
                </a:cubicBezTo>
                <a:close/>
                <a:moveTo>
                  <a:pt x="1123092" y="456166"/>
                </a:moveTo>
                <a:lnTo>
                  <a:pt x="1125127" y="460625"/>
                </a:lnTo>
                <a:cubicBezTo>
                  <a:pt x="1124971" y="460790"/>
                  <a:pt x="1124699" y="460380"/>
                  <a:pt x="1124344" y="459566"/>
                </a:cubicBezTo>
                <a:close/>
                <a:moveTo>
                  <a:pt x="1031736" y="451779"/>
                </a:moveTo>
                <a:lnTo>
                  <a:pt x="1032760" y="454592"/>
                </a:lnTo>
                <a:lnTo>
                  <a:pt x="1037104" y="466528"/>
                </a:lnTo>
                <a:cubicBezTo>
                  <a:pt x="1038629" y="472339"/>
                  <a:pt x="1040189" y="479002"/>
                  <a:pt x="1041605" y="486347"/>
                </a:cubicBezTo>
                <a:lnTo>
                  <a:pt x="1042280" y="492120"/>
                </a:lnTo>
                <a:lnTo>
                  <a:pt x="1042281" y="492121"/>
                </a:lnTo>
                <a:cubicBezTo>
                  <a:pt x="1042342" y="491516"/>
                  <a:pt x="1042170" y="489844"/>
                  <a:pt x="1041605" y="486346"/>
                </a:cubicBezTo>
                <a:cubicBezTo>
                  <a:pt x="1040189" y="479001"/>
                  <a:pt x="1038629" y="472338"/>
                  <a:pt x="1037104" y="466527"/>
                </a:cubicBezTo>
                <a:lnTo>
                  <a:pt x="1032760" y="454592"/>
                </a:lnTo>
                <a:lnTo>
                  <a:pt x="1031737" y="451781"/>
                </a:lnTo>
                <a:close/>
                <a:moveTo>
                  <a:pt x="1119772" y="445911"/>
                </a:moveTo>
                <a:lnTo>
                  <a:pt x="1123087" y="456152"/>
                </a:lnTo>
                <a:lnTo>
                  <a:pt x="1123061" y="456081"/>
                </a:lnTo>
                <a:cubicBezTo>
                  <a:pt x="1122082" y="453176"/>
                  <a:pt x="1120899" y="449332"/>
                  <a:pt x="1119772" y="445911"/>
                </a:cubicBezTo>
                <a:close/>
                <a:moveTo>
                  <a:pt x="1116178" y="437035"/>
                </a:moveTo>
                <a:cubicBezTo>
                  <a:pt x="1116509" y="437214"/>
                  <a:pt x="1117078" y="438402"/>
                  <a:pt x="1117710" y="440137"/>
                </a:cubicBezTo>
                <a:lnTo>
                  <a:pt x="1116175" y="437137"/>
                </a:lnTo>
                <a:close/>
                <a:moveTo>
                  <a:pt x="1116110" y="437012"/>
                </a:moveTo>
                <a:lnTo>
                  <a:pt x="1116175" y="437138"/>
                </a:lnTo>
                <a:lnTo>
                  <a:pt x="1116082" y="439984"/>
                </a:lnTo>
                <a:lnTo>
                  <a:pt x="1116069" y="439949"/>
                </a:lnTo>
                <a:cubicBezTo>
                  <a:pt x="1115750" y="437668"/>
                  <a:pt x="1115800" y="436835"/>
                  <a:pt x="1116110" y="437012"/>
                </a:cubicBezTo>
                <a:close/>
                <a:moveTo>
                  <a:pt x="1030155" y="418165"/>
                </a:moveTo>
                <a:lnTo>
                  <a:pt x="1030155" y="418166"/>
                </a:lnTo>
                <a:lnTo>
                  <a:pt x="1031815" y="419638"/>
                </a:lnTo>
                <a:cubicBezTo>
                  <a:pt x="1032748" y="421485"/>
                  <a:pt x="1034151" y="425041"/>
                  <a:pt x="1036298" y="431373"/>
                </a:cubicBezTo>
                <a:cubicBezTo>
                  <a:pt x="1038483" y="437377"/>
                  <a:pt x="1040264" y="442270"/>
                  <a:pt x="1041672" y="446787"/>
                </a:cubicBezTo>
                <a:lnTo>
                  <a:pt x="1046124" y="459668"/>
                </a:lnTo>
                <a:lnTo>
                  <a:pt x="1046117" y="459643"/>
                </a:lnTo>
                <a:lnTo>
                  <a:pt x="1041673" y="446787"/>
                </a:lnTo>
                <a:cubicBezTo>
                  <a:pt x="1040265" y="442270"/>
                  <a:pt x="1038484" y="437377"/>
                  <a:pt x="1036299" y="431373"/>
                </a:cubicBezTo>
                <a:cubicBezTo>
                  <a:pt x="1032004" y="418710"/>
                  <a:pt x="1030688" y="417146"/>
                  <a:pt x="1030155" y="418165"/>
                </a:cubicBezTo>
                <a:close/>
                <a:moveTo>
                  <a:pt x="105290" y="414817"/>
                </a:moveTo>
                <a:cubicBezTo>
                  <a:pt x="104265" y="416212"/>
                  <a:pt x="103611" y="416253"/>
                  <a:pt x="103113" y="415963"/>
                </a:cubicBezTo>
                <a:lnTo>
                  <a:pt x="103115" y="415956"/>
                </a:lnTo>
                <a:close/>
                <a:moveTo>
                  <a:pt x="104335" y="411923"/>
                </a:moveTo>
                <a:lnTo>
                  <a:pt x="103114" y="415957"/>
                </a:lnTo>
                <a:lnTo>
                  <a:pt x="103077" y="415976"/>
                </a:lnTo>
                <a:close/>
                <a:moveTo>
                  <a:pt x="30682" y="411357"/>
                </a:moveTo>
                <a:lnTo>
                  <a:pt x="27975" y="419728"/>
                </a:lnTo>
                <a:lnTo>
                  <a:pt x="27510" y="420136"/>
                </a:lnTo>
                <a:lnTo>
                  <a:pt x="27464" y="420242"/>
                </a:lnTo>
                <a:lnTo>
                  <a:pt x="27465" y="420240"/>
                </a:lnTo>
                <a:lnTo>
                  <a:pt x="27511" y="420136"/>
                </a:lnTo>
                <a:lnTo>
                  <a:pt x="27974" y="419729"/>
                </a:lnTo>
                <a:lnTo>
                  <a:pt x="27975" y="419728"/>
                </a:lnTo>
                <a:lnTo>
                  <a:pt x="27977" y="419726"/>
                </a:lnTo>
                <a:lnTo>
                  <a:pt x="30613" y="411572"/>
                </a:lnTo>
                <a:close/>
                <a:moveTo>
                  <a:pt x="1009874" y="401108"/>
                </a:moveTo>
                <a:lnTo>
                  <a:pt x="1009874" y="401108"/>
                </a:lnTo>
                <a:lnTo>
                  <a:pt x="1011027" y="401505"/>
                </a:lnTo>
                <a:lnTo>
                  <a:pt x="1011086" y="401526"/>
                </a:lnTo>
                <a:lnTo>
                  <a:pt x="1011566" y="402844"/>
                </a:lnTo>
                <a:lnTo>
                  <a:pt x="1011567" y="402843"/>
                </a:lnTo>
                <a:lnTo>
                  <a:pt x="1011087" y="401526"/>
                </a:lnTo>
                <a:lnTo>
                  <a:pt x="1011028" y="401505"/>
                </a:lnTo>
                <a:close/>
                <a:moveTo>
                  <a:pt x="108287" y="399186"/>
                </a:moveTo>
                <a:lnTo>
                  <a:pt x="104335" y="411923"/>
                </a:lnTo>
                <a:lnTo>
                  <a:pt x="105880" y="406816"/>
                </a:lnTo>
                <a:cubicBezTo>
                  <a:pt x="106846" y="403867"/>
                  <a:pt x="107751" y="401169"/>
                  <a:pt x="108287" y="399186"/>
                </a:cubicBezTo>
                <a:close/>
                <a:moveTo>
                  <a:pt x="1011726" y="395552"/>
                </a:moveTo>
                <a:lnTo>
                  <a:pt x="1013970" y="398616"/>
                </a:lnTo>
                <a:lnTo>
                  <a:pt x="1019716" y="410764"/>
                </a:lnTo>
                <a:cubicBezTo>
                  <a:pt x="1021393" y="414830"/>
                  <a:pt x="1023145" y="418673"/>
                  <a:pt x="1024579" y="422395"/>
                </a:cubicBezTo>
                <a:lnTo>
                  <a:pt x="1028481" y="433118"/>
                </a:lnTo>
                <a:lnTo>
                  <a:pt x="1032333" y="442837"/>
                </a:lnTo>
                <a:lnTo>
                  <a:pt x="1035605" y="451825"/>
                </a:lnTo>
                <a:cubicBezTo>
                  <a:pt x="1036811" y="455842"/>
                  <a:pt x="1038352" y="459750"/>
                  <a:pt x="1040211" y="463510"/>
                </a:cubicBezTo>
                <a:cubicBezTo>
                  <a:pt x="1041967" y="468333"/>
                  <a:pt x="1042014" y="467491"/>
                  <a:pt x="1042620" y="467860"/>
                </a:cubicBezTo>
                <a:lnTo>
                  <a:pt x="1042621" y="467860"/>
                </a:lnTo>
                <a:lnTo>
                  <a:pt x="1041848" y="467355"/>
                </a:lnTo>
                <a:cubicBezTo>
                  <a:pt x="1041541" y="466917"/>
                  <a:pt x="1041090" y="465921"/>
                  <a:pt x="1040212" y="463510"/>
                </a:cubicBezTo>
                <a:cubicBezTo>
                  <a:pt x="1038353" y="459750"/>
                  <a:pt x="1036812" y="455842"/>
                  <a:pt x="1035606" y="451825"/>
                </a:cubicBezTo>
                <a:lnTo>
                  <a:pt x="1032334" y="442837"/>
                </a:lnTo>
                <a:lnTo>
                  <a:pt x="1028482" y="433118"/>
                </a:lnTo>
                <a:lnTo>
                  <a:pt x="1024580" y="422395"/>
                </a:lnTo>
                <a:cubicBezTo>
                  <a:pt x="1023146" y="418673"/>
                  <a:pt x="1021394" y="414830"/>
                  <a:pt x="1019717" y="410764"/>
                </a:cubicBezTo>
                <a:cubicBezTo>
                  <a:pt x="1018065" y="406590"/>
                  <a:pt x="1016143" y="402416"/>
                  <a:pt x="1014595" y="399470"/>
                </a:cubicBezTo>
                <a:lnTo>
                  <a:pt x="1013970" y="398616"/>
                </a:lnTo>
                <a:lnTo>
                  <a:pt x="1013196" y="396980"/>
                </a:lnTo>
                <a:lnTo>
                  <a:pt x="1011727" y="395553"/>
                </a:lnTo>
                <a:close/>
                <a:moveTo>
                  <a:pt x="1063924" y="386107"/>
                </a:moveTo>
                <a:lnTo>
                  <a:pt x="1063937" y="386141"/>
                </a:lnTo>
                <a:cubicBezTo>
                  <a:pt x="1064348" y="389721"/>
                  <a:pt x="1065290" y="393218"/>
                  <a:pt x="1066732" y="396521"/>
                </a:cubicBezTo>
                <a:cubicBezTo>
                  <a:pt x="1065286" y="393207"/>
                  <a:pt x="1064342" y="389696"/>
                  <a:pt x="1063924" y="386107"/>
                </a:cubicBezTo>
                <a:close/>
                <a:moveTo>
                  <a:pt x="1103900" y="383189"/>
                </a:moveTo>
                <a:cubicBezTo>
                  <a:pt x="1104873" y="385130"/>
                  <a:pt x="1105699" y="387140"/>
                  <a:pt x="1106365" y="389208"/>
                </a:cubicBezTo>
                <a:cubicBezTo>
                  <a:pt x="1107426" y="392123"/>
                  <a:pt x="1108292" y="395581"/>
                  <a:pt x="1109135" y="398222"/>
                </a:cubicBezTo>
                <a:lnTo>
                  <a:pt x="1109211" y="400591"/>
                </a:lnTo>
                <a:cubicBezTo>
                  <a:pt x="1107161" y="393124"/>
                  <a:pt x="1101845" y="380244"/>
                  <a:pt x="1103900" y="383189"/>
                </a:cubicBezTo>
                <a:close/>
                <a:moveTo>
                  <a:pt x="1030673" y="380603"/>
                </a:moveTo>
                <a:lnTo>
                  <a:pt x="1030673" y="380604"/>
                </a:lnTo>
                <a:lnTo>
                  <a:pt x="1030862" y="380693"/>
                </a:lnTo>
                <a:lnTo>
                  <a:pt x="1030862" y="380692"/>
                </a:lnTo>
                <a:close/>
                <a:moveTo>
                  <a:pt x="1047102" y="374231"/>
                </a:moveTo>
                <a:lnTo>
                  <a:pt x="1047105" y="374238"/>
                </a:lnTo>
                <a:lnTo>
                  <a:pt x="1052335" y="384938"/>
                </a:lnTo>
                <a:lnTo>
                  <a:pt x="1052336" y="384940"/>
                </a:lnTo>
                <a:cubicBezTo>
                  <a:pt x="1050801" y="381271"/>
                  <a:pt x="1049052" y="377698"/>
                  <a:pt x="1047102" y="374231"/>
                </a:cubicBezTo>
                <a:close/>
                <a:moveTo>
                  <a:pt x="1064483" y="373170"/>
                </a:moveTo>
                <a:lnTo>
                  <a:pt x="1064297" y="373631"/>
                </a:lnTo>
                <a:cubicBezTo>
                  <a:pt x="1064563" y="375656"/>
                  <a:pt x="1064945" y="377679"/>
                  <a:pt x="1065106" y="379742"/>
                </a:cubicBezTo>
                <a:cubicBezTo>
                  <a:pt x="1064945" y="377679"/>
                  <a:pt x="1064563" y="375656"/>
                  <a:pt x="1064284" y="373596"/>
                </a:cubicBezTo>
                <a:close/>
                <a:moveTo>
                  <a:pt x="1026154" y="370891"/>
                </a:moveTo>
                <a:lnTo>
                  <a:pt x="1032479" y="386863"/>
                </a:lnTo>
                <a:cubicBezTo>
                  <a:pt x="1034619" y="391232"/>
                  <a:pt x="1036220" y="395954"/>
                  <a:pt x="1038086" y="400541"/>
                </a:cubicBezTo>
                <a:lnTo>
                  <a:pt x="1043419" y="414005"/>
                </a:lnTo>
                <a:cubicBezTo>
                  <a:pt x="1045959" y="421707"/>
                  <a:pt x="1048916" y="429260"/>
                  <a:pt x="1052285" y="436636"/>
                </a:cubicBezTo>
                <a:lnTo>
                  <a:pt x="1052282" y="436626"/>
                </a:lnTo>
                <a:lnTo>
                  <a:pt x="1043420" y="414006"/>
                </a:lnTo>
                <a:lnTo>
                  <a:pt x="1038087" y="400542"/>
                </a:lnTo>
                <a:cubicBezTo>
                  <a:pt x="1036221" y="395955"/>
                  <a:pt x="1034620" y="391233"/>
                  <a:pt x="1032480" y="386864"/>
                </a:cubicBezTo>
                <a:lnTo>
                  <a:pt x="1026158" y="370900"/>
                </a:lnTo>
                <a:close/>
                <a:moveTo>
                  <a:pt x="1055844" y="364015"/>
                </a:moveTo>
                <a:cubicBezTo>
                  <a:pt x="1056608" y="363737"/>
                  <a:pt x="1060181" y="370100"/>
                  <a:pt x="1063708" y="376873"/>
                </a:cubicBezTo>
                <a:cubicBezTo>
                  <a:pt x="1060099" y="370091"/>
                  <a:pt x="1056539" y="363762"/>
                  <a:pt x="1055844" y="364015"/>
                </a:cubicBezTo>
                <a:close/>
                <a:moveTo>
                  <a:pt x="111331" y="362945"/>
                </a:moveTo>
                <a:cubicBezTo>
                  <a:pt x="110636" y="364033"/>
                  <a:pt x="110397" y="364046"/>
                  <a:pt x="110376" y="363540"/>
                </a:cubicBezTo>
                <a:lnTo>
                  <a:pt x="110381" y="363502"/>
                </a:lnTo>
                <a:close/>
                <a:moveTo>
                  <a:pt x="185759" y="362892"/>
                </a:moveTo>
                <a:cubicBezTo>
                  <a:pt x="184556" y="364273"/>
                  <a:pt x="183526" y="365795"/>
                  <a:pt x="182693" y="367427"/>
                </a:cubicBezTo>
                <a:cubicBezTo>
                  <a:pt x="181135" y="370273"/>
                  <a:pt x="178968" y="374363"/>
                  <a:pt x="176147" y="379791"/>
                </a:cubicBezTo>
                <a:cubicBezTo>
                  <a:pt x="175006" y="382053"/>
                  <a:pt x="173788" y="384108"/>
                  <a:pt x="172687" y="386159"/>
                </a:cubicBezTo>
                <a:lnTo>
                  <a:pt x="169552" y="392448"/>
                </a:lnTo>
                <a:cubicBezTo>
                  <a:pt x="167076" y="397299"/>
                  <a:pt x="164966" y="402323"/>
                  <a:pt x="163231" y="407482"/>
                </a:cubicBezTo>
                <a:lnTo>
                  <a:pt x="163234" y="407478"/>
                </a:lnTo>
                <a:lnTo>
                  <a:pt x="169553" y="392448"/>
                </a:lnTo>
                <a:lnTo>
                  <a:pt x="172688" y="386159"/>
                </a:lnTo>
                <a:cubicBezTo>
                  <a:pt x="173789" y="384108"/>
                  <a:pt x="175007" y="382053"/>
                  <a:pt x="176148" y="379791"/>
                </a:cubicBezTo>
                <a:cubicBezTo>
                  <a:pt x="178969" y="374363"/>
                  <a:pt x="181136" y="370273"/>
                  <a:pt x="182694" y="367427"/>
                </a:cubicBezTo>
                <a:lnTo>
                  <a:pt x="185758" y="362895"/>
                </a:lnTo>
                <a:close/>
                <a:moveTo>
                  <a:pt x="168274" y="359236"/>
                </a:moveTo>
                <a:cubicBezTo>
                  <a:pt x="168123" y="359480"/>
                  <a:pt x="167993" y="359739"/>
                  <a:pt x="167886" y="360006"/>
                </a:cubicBezTo>
                <a:lnTo>
                  <a:pt x="167851" y="360019"/>
                </a:lnTo>
                <a:close/>
                <a:moveTo>
                  <a:pt x="110842" y="358701"/>
                </a:moveTo>
                <a:lnTo>
                  <a:pt x="110830" y="358813"/>
                </a:lnTo>
                <a:lnTo>
                  <a:pt x="110935" y="358717"/>
                </a:lnTo>
                <a:cubicBezTo>
                  <a:pt x="111046" y="359077"/>
                  <a:pt x="110896" y="360030"/>
                  <a:pt x="110722" y="361019"/>
                </a:cubicBezTo>
                <a:lnTo>
                  <a:pt x="110380" y="363501"/>
                </a:lnTo>
                <a:lnTo>
                  <a:pt x="110292" y="363553"/>
                </a:lnTo>
                <a:cubicBezTo>
                  <a:pt x="110249" y="363045"/>
                  <a:pt x="110433" y="362013"/>
                  <a:pt x="110604" y="361018"/>
                </a:cubicBezTo>
                <a:lnTo>
                  <a:pt x="110829" y="358815"/>
                </a:lnTo>
                <a:lnTo>
                  <a:pt x="109579" y="359967"/>
                </a:lnTo>
                <a:cubicBezTo>
                  <a:pt x="110408" y="358574"/>
                  <a:pt x="110750" y="358339"/>
                  <a:pt x="110842" y="358701"/>
                </a:cubicBezTo>
                <a:close/>
                <a:moveTo>
                  <a:pt x="980199" y="346993"/>
                </a:moveTo>
                <a:lnTo>
                  <a:pt x="980200" y="346995"/>
                </a:lnTo>
                <a:lnTo>
                  <a:pt x="984894" y="354076"/>
                </a:lnTo>
                <a:cubicBezTo>
                  <a:pt x="984894" y="354076"/>
                  <a:pt x="985102" y="354000"/>
                  <a:pt x="985329" y="354193"/>
                </a:cubicBezTo>
                <a:lnTo>
                  <a:pt x="988590" y="358940"/>
                </a:lnTo>
                <a:cubicBezTo>
                  <a:pt x="990339" y="362234"/>
                  <a:pt x="991861" y="365334"/>
                  <a:pt x="993502" y="368549"/>
                </a:cubicBezTo>
                <a:lnTo>
                  <a:pt x="996138" y="373523"/>
                </a:lnTo>
                <a:cubicBezTo>
                  <a:pt x="997549" y="376429"/>
                  <a:pt x="999156" y="379224"/>
                  <a:pt x="1000407" y="382227"/>
                </a:cubicBezTo>
                <a:cubicBezTo>
                  <a:pt x="1000275" y="383808"/>
                  <a:pt x="999599" y="384328"/>
                  <a:pt x="1003325" y="393701"/>
                </a:cubicBezTo>
                <a:cubicBezTo>
                  <a:pt x="1008332" y="403354"/>
                  <a:pt x="1009248" y="404357"/>
                  <a:pt x="1009579" y="403214"/>
                </a:cubicBezTo>
                <a:lnTo>
                  <a:pt x="1009579" y="403213"/>
                </a:lnTo>
                <a:lnTo>
                  <a:pt x="1008206" y="402506"/>
                </a:lnTo>
                <a:cubicBezTo>
                  <a:pt x="1007310" y="401191"/>
                  <a:pt x="1005829" y="398527"/>
                  <a:pt x="1003326" y="393701"/>
                </a:cubicBezTo>
                <a:cubicBezTo>
                  <a:pt x="999600" y="384328"/>
                  <a:pt x="1000276" y="383808"/>
                  <a:pt x="1000408" y="382227"/>
                </a:cubicBezTo>
                <a:cubicBezTo>
                  <a:pt x="999157" y="379224"/>
                  <a:pt x="997550" y="376429"/>
                  <a:pt x="996139" y="373523"/>
                </a:cubicBezTo>
                <a:lnTo>
                  <a:pt x="993503" y="368549"/>
                </a:lnTo>
                <a:cubicBezTo>
                  <a:pt x="991862" y="365334"/>
                  <a:pt x="990340" y="362234"/>
                  <a:pt x="988591" y="358940"/>
                </a:cubicBezTo>
                <a:lnTo>
                  <a:pt x="985330" y="354193"/>
                </a:lnTo>
                <a:cubicBezTo>
                  <a:pt x="985103" y="354000"/>
                  <a:pt x="984895" y="354076"/>
                  <a:pt x="984895" y="354076"/>
                </a:cubicBezTo>
                <a:cubicBezTo>
                  <a:pt x="981689" y="348778"/>
                  <a:pt x="980460" y="346996"/>
                  <a:pt x="980199" y="346993"/>
                </a:cubicBezTo>
                <a:close/>
                <a:moveTo>
                  <a:pt x="119287" y="338906"/>
                </a:moveTo>
                <a:cubicBezTo>
                  <a:pt x="115893" y="345565"/>
                  <a:pt x="112641" y="352289"/>
                  <a:pt x="109436" y="359036"/>
                </a:cubicBezTo>
                <a:lnTo>
                  <a:pt x="109424" y="359001"/>
                </a:lnTo>
                <a:cubicBezTo>
                  <a:pt x="112641" y="352289"/>
                  <a:pt x="115893" y="345565"/>
                  <a:pt x="119287" y="338906"/>
                </a:cubicBezTo>
                <a:close/>
                <a:moveTo>
                  <a:pt x="188110" y="333742"/>
                </a:moveTo>
                <a:cubicBezTo>
                  <a:pt x="188459" y="333861"/>
                  <a:pt x="188229" y="334957"/>
                  <a:pt x="188792" y="334830"/>
                </a:cubicBezTo>
                <a:cubicBezTo>
                  <a:pt x="186851" y="338138"/>
                  <a:pt x="184603" y="341259"/>
                  <a:pt x="182082" y="344150"/>
                </a:cubicBezTo>
                <a:cubicBezTo>
                  <a:pt x="181735" y="344276"/>
                  <a:pt x="182492" y="341604"/>
                  <a:pt x="183961" y="338514"/>
                </a:cubicBezTo>
                <a:cubicBezTo>
                  <a:pt x="186837" y="334481"/>
                  <a:pt x="187763" y="333623"/>
                  <a:pt x="188110" y="333742"/>
                </a:cubicBezTo>
                <a:close/>
                <a:moveTo>
                  <a:pt x="183922" y="331494"/>
                </a:moveTo>
                <a:lnTo>
                  <a:pt x="185414" y="332054"/>
                </a:lnTo>
                <a:lnTo>
                  <a:pt x="185516" y="332093"/>
                </a:lnTo>
                <a:cubicBezTo>
                  <a:pt x="183544" y="335208"/>
                  <a:pt x="181963" y="337669"/>
                  <a:pt x="180695" y="339585"/>
                </a:cubicBezTo>
                <a:cubicBezTo>
                  <a:pt x="179487" y="341557"/>
                  <a:pt x="178578" y="342949"/>
                  <a:pt x="177847" y="343962"/>
                </a:cubicBezTo>
                <a:cubicBezTo>
                  <a:pt x="176440" y="345928"/>
                  <a:pt x="175793" y="346203"/>
                  <a:pt x="175468" y="345850"/>
                </a:cubicBezTo>
                <a:lnTo>
                  <a:pt x="179499" y="338566"/>
                </a:lnTo>
                <a:close/>
                <a:moveTo>
                  <a:pt x="987002" y="326822"/>
                </a:moveTo>
                <a:cubicBezTo>
                  <a:pt x="987912" y="329320"/>
                  <a:pt x="987770" y="330148"/>
                  <a:pt x="988243" y="332054"/>
                </a:cubicBezTo>
                <a:lnTo>
                  <a:pt x="993164" y="343754"/>
                </a:lnTo>
                <a:lnTo>
                  <a:pt x="993166" y="343756"/>
                </a:lnTo>
                <a:cubicBezTo>
                  <a:pt x="989803" y="336944"/>
                  <a:pt x="988717" y="333960"/>
                  <a:pt x="988244" y="332054"/>
                </a:cubicBezTo>
                <a:lnTo>
                  <a:pt x="987004" y="326824"/>
                </a:lnTo>
                <a:close/>
                <a:moveTo>
                  <a:pt x="1042393" y="325745"/>
                </a:moveTo>
                <a:lnTo>
                  <a:pt x="1046678" y="334184"/>
                </a:lnTo>
                <a:cubicBezTo>
                  <a:pt x="1044870" y="330676"/>
                  <a:pt x="1043376" y="327811"/>
                  <a:pt x="1042396" y="325756"/>
                </a:cubicBezTo>
                <a:close/>
                <a:moveTo>
                  <a:pt x="185864" y="325256"/>
                </a:moveTo>
                <a:lnTo>
                  <a:pt x="183612" y="329041"/>
                </a:lnTo>
                <a:lnTo>
                  <a:pt x="183509" y="329169"/>
                </a:lnTo>
                <a:close/>
                <a:moveTo>
                  <a:pt x="187251" y="324545"/>
                </a:moveTo>
                <a:lnTo>
                  <a:pt x="183544" y="329156"/>
                </a:lnTo>
                <a:lnTo>
                  <a:pt x="183612" y="329041"/>
                </a:lnTo>
                <a:close/>
                <a:moveTo>
                  <a:pt x="973583" y="324082"/>
                </a:moveTo>
                <a:cubicBezTo>
                  <a:pt x="976116" y="329527"/>
                  <a:pt x="977028" y="332142"/>
                  <a:pt x="981795" y="341135"/>
                </a:cubicBezTo>
                <a:lnTo>
                  <a:pt x="987328" y="352988"/>
                </a:lnTo>
                <a:lnTo>
                  <a:pt x="987331" y="352993"/>
                </a:lnTo>
                <a:lnTo>
                  <a:pt x="981796" y="341135"/>
                </a:lnTo>
                <a:cubicBezTo>
                  <a:pt x="979413" y="336638"/>
                  <a:pt x="977993" y="333736"/>
                  <a:pt x="976852" y="331278"/>
                </a:cubicBezTo>
                <a:lnTo>
                  <a:pt x="973585" y="324083"/>
                </a:lnTo>
                <a:close/>
                <a:moveTo>
                  <a:pt x="1041288" y="322422"/>
                </a:moveTo>
                <a:lnTo>
                  <a:pt x="1042392" y="325745"/>
                </a:lnTo>
                <a:lnTo>
                  <a:pt x="1042391" y="325743"/>
                </a:lnTo>
                <a:close/>
                <a:moveTo>
                  <a:pt x="190687" y="315197"/>
                </a:moveTo>
                <a:cubicBezTo>
                  <a:pt x="191007" y="315671"/>
                  <a:pt x="190982" y="316534"/>
                  <a:pt x="187820" y="322005"/>
                </a:cubicBezTo>
                <a:lnTo>
                  <a:pt x="185863" y="325255"/>
                </a:lnTo>
                <a:lnTo>
                  <a:pt x="187791" y="322015"/>
                </a:lnTo>
                <a:cubicBezTo>
                  <a:pt x="190924" y="316555"/>
                  <a:pt x="191007" y="315671"/>
                  <a:pt x="190687" y="315197"/>
                </a:cubicBezTo>
                <a:close/>
                <a:moveTo>
                  <a:pt x="954391" y="310985"/>
                </a:moveTo>
                <a:lnTo>
                  <a:pt x="959530" y="318625"/>
                </a:lnTo>
                <a:cubicBezTo>
                  <a:pt x="961200" y="321020"/>
                  <a:pt x="962733" y="323504"/>
                  <a:pt x="964126" y="326070"/>
                </a:cubicBezTo>
                <a:cubicBezTo>
                  <a:pt x="966851" y="330855"/>
                  <a:pt x="969152" y="335126"/>
                  <a:pt x="970800" y="338574"/>
                </a:cubicBezTo>
                <a:lnTo>
                  <a:pt x="973158" y="342353"/>
                </a:lnTo>
                <a:lnTo>
                  <a:pt x="974942" y="345634"/>
                </a:lnTo>
                <a:cubicBezTo>
                  <a:pt x="976009" y="347486"/>
                  <a:pt x="976795" y="348889"/>
                  <a:pt x="977417" y="349842"/>
                </a:cubicBezTo>
                <a:cubicBezTo>
                  <a:pt x="978651" y="351829"/>
                  <a:pt x="979144" y="352318"/>
                  <a:pt x="979352" y="352242"/>
                </a:cubicBezTo>
                <a:lnTo>
                  <a:pt x="979353" y="352242"/>
                </a:lnTo>
                <a:lnTo>
                  <a:pt x="977418" y="349842"/>
                </a:lnTo>
                <a:cubicBezTo>
                  <a:pt x="976796" y="348889"/>
                  <a:pt x="976010" y="347486"/>
                  <a:pt x="974943" y="345634"/>
                </a:cubicBezTo>
                <a:lnTo>
                  <a:pt x="973159" y="342353"/>
                </a:lnTo>
                <a:lnTo>
                  <a:pt x="970801" y="338574"/>
                </a:lnTo>
                <a:cubicBezTo>
                  <a:pt x="969153" y="335126"/>
                  <a:pt x="966852" y="330855"/>
                  <a:pt x="964127" y="326070"/>
                </a:cubicBezTo>
                <a:cubicBezTo>
                  <a:pt x="962734" y="323504"/>
                  <a:pt x="961201" y="321020"/>
                  <a:pt x="959531" y="318625"/>
                </a:cubicBezTo>
                <a:lnTo>
                  <a:pt x="954394" y="310988"/>
                </a:lnTo>
                <a:close/>
                <a:moveTo>
                  <a:pt x="997393" y="308933"/>
                </a:moveTo>
                <a:cubicBezTo>
                  <a:pt x="1000755" y="313958"/>
                  <a:pt x="1004313" y="318872"/>
                  <a:pt x="1007548" y="323982"/>
                </a:cubicBezTo>
                <a:cubicBezTo>
                  <a:pt x="1011017" y="330030"/>
                  <a:pt x="1016423" y="338908"/>
                  <a:pt x="1017182" y="341095"/>
                </a:cubicBezTo>
                <a:cubicBezTo>
                  <a:pt x="1017435" y="341824"/>
                  <a:pt x="1017172" y="341809"/>
                  <a:pt x="1016148" y="340698"/>
                </a:cubicBezTo>
                <a:cubicBezTo>
                  <a:pt x="1013991" y="337989"/>
                  <a:pt x="1012031" y="335131"/>
                  <a:pt x="1010283" y="332143"/>
                </a:cubicBezTo>
                <a:cubicBezTo>
                  <a:pt x="1007707" y="328090"/>
                  <a:pt x="1004907" y="323097"/>
                  <a:pt x="1001924" y="318681"/>
                </a:cubicBezTo>
                <a:cubicBezTo>
                  <a:pt x="993861" y="306249"/>
                  <a:pt x="996816" y="309182"/>
                  <a:pt x="997393" y="308933"/>
                </a:cubicBezTo>
                <a:close/>
                <a:moveTo>
                  <a:pt x="1006765" y="306819"/>
                </a:moveTo>
                <a:lnTo>
                  <a:pt x="1007558" y="308024"/>
                </a:lnTo>
                <a:cubicBezTo>
                  <a:pt x="1009322" y="310172"/>
                  <a:pt x="1011453" y="312894"/>
                  <a:pt x="1013378" y="315376"/>
                </a:cubicBezTo>
                <a:cubicBezTo>
                  <a:pt x="1011453" y="312894"/>
                  <a:pt x="1009322" y="310172"/>
                  <a:pt x="1007570" y="308058"/>
                </a:cubicBezTo>
                <a:close/>
                <a:moveTo>
                  <a:pt x="1061285" y="304085"/>
                </a:moveTo>
                <a:lnTo>
                  <a:pt x="1062677" y="306290"/>
                </a:lnTo>
                <a:lnTo>
                  <a:pt x="1061323" y="304189"/>
                </a:lnTo>
                <a:close/>
                <a:moveTo>
                  <a:pt x="162617" y="296608"/>
                </a:moveTo>
                <a:cubicBezTo>
                  <a:pt x="164566" y="294838"/>
                  <a:pt x="161482" y="300833"/>
                  <a:pt x="163425" y="298829"/>
                </a:cubicBezTo>
                <a:cubicBezTo>
                  <a:pt x="161485" y="300950"/>
                  <a:pt x="164532" y="294850"/>
                  <a:pt x="162617" y="296608"/>
                </a:cubicBezTo>
                <a:close/>
                <a:moveTo>
                  <a:pt x="977855" y="286593"/>
                </a:moveTo>
                <a:lnTo>
                  <a:pt x="980873" y="290974"/>
                </a:lnTo>
                <a:lnTo>
                  <a:pt x="981690" y="292248"/>
                </a:lnTo>
                <a:lnTo>
                  <a:pt x="980885" y="291009"/>
                </a:lnTo>
                <a:close/>
                <a:moveTo>
                  <a:pt x="970954" y="276466"/>
                </a:moveTo>
                <a:cubicBezTo>
                  <a:pt x="971913" y="278023"/>
                  <a:pt x="973202" y="279863"/>
                  <a:pt x="974848" y="282211"/>
                </a:cubicBezTo>
                <a:lnTo>
                  <a:pt x="977854" y="286592"/>
                </a:lnTo>
                <a:lnTo>
                  <a:pt x="974861" y="282246"/>
                </a:lnTo>
                <a:cubicBezTo>
                  <a:pt x="973221" y="279915"/>
                  <a:pt x="971932" y="278075"/>
                  <a:pt x="970954" y="276466"/>
                </a:cubicBezTo>
                <a:close/>
                <a:moveTo>
                  <a:pt x="1000158" y="274669"/>
                </a:moveTo>
                <a:cubicBezTo>
                  <a:pt x="1001002" y="275217"/>
                  <a:pt x="1003398" y="278019"/>
                  <a:pt x="1008527" y="284876"/>
                </a:cubicBezTo>
                <a:cubicBezTo>
                  <a:pt x="1009458" y="286031"/>
                  <a:pt x="1010534" y="287368"/>
                  <a:pt x="1011686" y="288914"/>
                </a:cubicBezTo>
                <a:cubicBezTo>
                  <a:pt x="1014672" y="292582"/>
                  <a:pt x="1017548" y="296055"/>
                  <a:pt x="1021112" y="300770"/>
                </a:cubicBezTo>
                <a:cubicBezTo>
                  <a:pt x="1022905" y="303104"/>
                  <a:pt x="1024811" y="305751"/>
                  <a:pt x="1027011" y="308880"/>
                </a:cubicBezTo>
                <a:cubicBezTo>
                  <a:pt x="1029211" y="312009"/>
                  <a:pt x="1031563" y="315987"/>
                  <a:pt x="1034149" y="320390"/>
                </a:cubicBezTo>
                <a:cubicBezTo>
                  <a:pt x="1037464" y="326690"/>
                  <a:pt x="1040507" y="332459"/>
                  <a:pt x="1043226" y="338740"/>
                </a:cubicBezTo>
                <a:lnTo>
                  <a:pt x="1047611" y="348305"/>
                </a:lnTo>
                <a:cubicBezTo>
                  <a:pt x="1049151" y="351674"/>
                  <a:pt x="1050900" y="354967"/>
                  <a:pt x="1052466" y="358838"/>
                </a:cubicBezTo>
                <a:cubicBezTo>
                  <a:pt x="1051216" y="356699"/>
                  <a:pt x="1049909" y="354621"/>
                  <a:pt x="1048511" y="352615"/>
                </a:cubicBezTo>
                <a:cubicBezTo>
                  <a:pt x="1042696" y="341173"/>
                  <a:pt x="1037326" y="330631"/>
                  <a:pt x="1036793" y="332515"/>
                </a:cubicBezTo>
                <a:cubicBezTo>
                  <a:pt x="1039044" y="337079"/>
                  <a:pt x="1040231" y="340341"/>
                  <a:pt x="1041901" y="344174"/>
                </a:cubicBezTo>
                <a:cubicBezTo>
                  <a:pt x="1043571" y="348007"/>
                  <a:pt x="1045687" y="352306"/>
                  <a:pt x="1049138" y="359303"/>
                </a:cubicBezTo>
                <a:lnTo>
                  <a:pt x="1053934" y="371076"/>
                </a:lnTo>
                <a:cubicBezTo>
                  <a:pt x="1053144" y="370852"/>
                  <a:pt x="1052857" y="371468"/>
                  <a:pt x="1053868" y="374676"/>
                </a:cubicBezTo>
                <a:cubicBezTo>
                  <a:pt x="1054436" y="376238"/>
                  <a:pt x="1055270" y="378528"/>
                  <a:pt x="1056394" y="381616"/>
                </a:cubicBezTo>
                <a:cubicBezTo>
                  <a:pt x="1057518" y="384705"/>
                  <a:pt x="1059046" y="388904"/>
                  <a:pt x="1061175" y="394103"/>
                </a:cubicBezTo>
                <a:lnTo>
                  <a:pt x="1056550" y="389066"/>
                </a:lnTo>
                <a:cubicBezTo>
                  <a:pt x="1056625" y="391278"/>
                  <a:pt x="1057150" y="393457"/>
                  <a:pt x="1058092" y="395460"/>
                </a:cubicBezTo>
                <a:lnTo>
                  <a:pt x="1054279" y="390168"/>
                </a:lnTo>
                <a:cubicBezTo>
                  <a:pt x="1058347" y="399305"/>
                  <a:pt x="1061935" y="408653"/>
                  <a:pt x="1065020" y="418168"/>
                </a:cubicBezTo>
                <a:lnTo>
                  <a:pt x="1069937" y="432648"/>
                </a:lnTo>
                <a:cubicBezTo>
                  <a:pt x="1071352" y="437400"/>
                  <a:pt x="1072763" y="442034"/>
                  <a:pt x="1074190" y="446388"/>
                </a:cubicBezTo>
                <a:lnTo>
                  <a:pt x="1073978" y="440727"/>
                </a:lnTo>
                <a:cubicBezTo>
                  <a:pt x="1075958" y="448220"/>
                  <a:pt x="1078298" y="455621"/>
                  <a:pt x="1079802" y="463208"/>
                </a:cubicBezTo>
                <a:lnTo>
                  <a:pt x="1078710" y="463881"/>
                </a:lnTo>
                <a:lnTo>
                  <a:pt x="1080084" y="470140"/>
                </a:lnTo>
                <a:lnTo>
                  <a:pt x="1082354" y="474108"/>
                </a:lnTo>
                <a:lnTo>
                  <a:pt x="1083080" y="474158"/>
                </a:lnTo>
                <a:lnTo>
                  <a:pt x="1083715" y="474649"/>
                </a:lnTo>
                <a:lnTo>
                  <a:pt x="1083737" y="474666"/>
                </a:lnTo>
                <a:lnTo>
                  <a:pt x="1085407" y="480228"/>
                </a:lnTo>
                <a:cubicBezTo>
                  <a:pt x="1085798" y="482168"/>
                  <a:pt x="1086086" y="484146"/>
                  <a:pt x="1086443" y="486100"/>
                </a:cubicBezTo>
                <a:cubicBezTo>
                  <a:pt x="1088188" y="494511"/>
                  <a:pt x="1089334" y="503038"/>
                  <a:pt x="1089873" y="511613"/>
                </a:cubicBezTo>
                <a:cubicBezTo>
                  <a:pt x="1089991" y="516365"/>
                  <a:pt x="1089448" y="517466"/>
                  <a:pt x="1088488" y="515694"/>
                </a:cubicBezTo>
                <a:cubicBezTo>
                  <a:pt x="1087659" y="513944"/>
                  <a:pt x="1087113" y="512076"/>
                  <a:pt x="1086865" y="510154"/>
                </a:cubicBezTo>
                <a:lnTo>
                  <a:pt x="1085601" y="501929"/>
                </a:lnTo>
                <a:cubicBezTo>
                  <a:pt x="1084713" y="495925"/>
                  <a:pt x="1083954" y="489088"/>
                  <a:pt x="1082858" y="483592"/>
                </a:cubicBezTo>
                <a:cubicBezTo>
                  <a:pt x="1082463" y="480671"/>
                  <a:pt x="1081626" y="477832"/>
                  <a:pt x="1081045" y="474938"/>
                </a:cubicBezTo>
                <a:cubicBezTo>
                  <a:pt x="1080941" y="477754"/>
                  <a:pt x="1081163" y="480578"/>
                  <a:pt x="1081706" y="483344"/>
                </a:cubicBezTo>
                <a:cubicBezTo>
                  <a:pt x="1082161" y="487618"/>
                  <a:pt x="1082907" y="493124"/>
                  <a:pt x="1083824" y="499314"/>
                </a:cubicBezTo>
                <a:cubicBezTo>
                  <a:pt x="1084813" y="505423"/>
                  <a:pt x="1085401" y="511586"/>
                  <a:pt x="1085589" y="517771"/>
                </a:cubicBezTo>
                <a:cubicBezTo>
                  <a:pt x="1085744" y="522194"/>
                  <a:pt x="1085524" y="524396"/>
                  <a:pt x="1084662" y="522784"/>
                </a:cubicBezTo>
                <a:cubicBezTo>
                  <a:pt x="1085051" y="526337"/>
                  <a:pt x="1085639" y="529895"/>
                  <a:pt x="1085889" y="533499"/>
                </a:cubicBezTo>
                <a:lnTo>
                  <a:pt x="1086649" y="544226"/>
                </a:lnTo>
                <a:cubicBezTo>
                  <a:pt x="1085892" y="547763"/>
                  <a:pt x="1085995" y="556253"/>
                  <a:pt x="1085220" y="564709"/>
                </a:cubicBezTo>
                <a:lnTo>
                  <a:pt x="1083882" y="564921"/>
                </a:lnTo>
                <a:cubicBezTo>
                  <a:pt x="1083175" y="560816"/>
                  <a:pt x="1082726" y="556775"/>
                  <a:pt x="1081762" y="552724"/>
                </a:cubicBezTo>
                <a:lnTo>
                  <a:pt x="1080920" y="538098"/>
                </a:lnTo>
                <a:cubicBezTo>
                  <a:pt x="1080784" y="535671"/>
                  <a:pt x="1080717" y="533220"/>
                  <a:pt x="1080464" y="530797"/>
                </a:cubicBezTo>
                <a:lnTo>
                  <a:pt x="1079692" y="523493"/>
                </a:lnTo>
                <a:lnTo>
                  <a:pt x="1080850" y="522678"/>
                </a:lnTo>
                <a:lnTo>
                  <a:pt x="1081655" y="522622"/>
                </a:lnTo>
                <a:lnTo>
                  <a:pt x="1083193" y="516913"/>
                </a:lnTo>
                <a:cubicBezTo>
                  <a:pt x="1082267" y="508342"/>
                  <a:pt x="1080862" y="499826"/>
                  <a:pt x="1078981" y="491409"/>
                </a:cubicBezTo>
                <a:cubicBezTo>
                  <a:pt x="1078204" y="487762"/>
                  <a:pt x="1077566" y="484064"/>
                  <a:pt x="1076511" y="480518"/>
                </a:cubicBezTo>
                <a:lnTo>
                  <a:pt x="1073666" y="470865"/>
                </a:lnTo>
                <a:cubicBezTo>
                  <a:pt x="1070939" y="456570"/>
                  <a:pt x="1067451" y="450334"/>
                  <a:pt x="1063917" y="436844"/>
                </a:cubicBezTo>
                <a:cubicBezTo>
                  <a:pt x="1062556" y="431205"/>
                  <a:pt x="1060897" y="425642"/>
                  <a:pt x="1058952" y="420180"/>
                </a:cubicBezTo>
                <a:cubicBezTo>
                  <a:pt x="1055848" y="408735"/>
                  <a:pt x="1051516" y="397696"/>
                  <a:pt x="1047692" y="386434"/>
                </a:cubicBezTo>
                <a:cubicBezTo>
                  <a:pt x="1041841" y="372844"/>
                  <a:pt x="1044187" y="376156"/>
                  <a:pt x="1044325" y="374809"/>
                </a:cubicBezTo>
                <a:cubicBezTo>
                  <a:pt x="1045702" y="378591"/>
                  <a:pt x="1047066" y="382339"/>
                  <a:pt x="1048443" y="386122"/>
                </a:cubicBezTo>
                <a:cubicBezTo>
                  <a:pt x="1048111" y="384671"/>
                  <a:pt x="1049197" y="386358"/>
                  <a:pt x="1049411" y="386083"/>
                </a:cubicBezTo>
                <a:cubicBezTo>
                  <a:pt x="1049519" y="385946"/>
                  <a:pt x="1049390" y="385296"/>
                  <a:pt x="1048673" y="383527"/>
                </a:cubicBezTo>
                <a:lnTo>
                  <a:pt x="1044426" y="374318"/>
                </a:lnTo>
                <a:lnTo>
                  <a:pt x="1044404" y="374269"/>
                </a:lnTo>
                <a:lnTo>
                  <a:pt x="1040031" y="364307"/>
                </a:lnTo>
                <a:cubicBezTo>
                  <a:pt x="1039084" y="361704"/>
                  <a:pt x="1038042" y="359922"/>
                  <a:pt x="1037385" y="358550"/>
                </a:cubicBezTo>
                <a:cubicBezTo>
                  <a:pt x="1036729" y="357178"/>
                  <a:pt x="1036527" y="356191"/>
                  <a:pt x="1036274" y="355496"/>
                </a:cubicBezTo>
                <a:cubicBezTo>
                  <a:pt x="1035769" y="354109"/>
                  <a:pt x="1035860" y="353604"/>
                  <a:pt x="1035497" y="352281"/>
                </a:cubicBezTo>
                <a:cubicBezTo>
                  <a:pt x="1034518" y="348944"/>
                  <a:pt x="1036065" y="349953"/>
                  <a:pt x="1029880" y="337389"/>
                </a:cubicBezTo>
                <a:cubicBezTo>
                  <a:pt x="1030748" y="337073"/>
                  <a:pt x="1028970" y="332729"/>
                  <a:pt x="1021697" y="320089"/>
                </a:cubicBezTo>
                <a:cubicBezTo>
                  <a:pt x="1022716" y="320190"/>
                  <a:pt x="1022296" y="318063"/>
                  <a:pt x="1020603" y="313845"/>
                </a:cubicBezTo>
                <a:cubicBezTo>
                  <a:pt x="1018911" y="309627"/>
                  <a:pt x="1015495" y="303915"/>
                  <a:pt x="1011000" y="295884"/>
                </a:cubicBezTo>
                <a:cubicBezTo>
                  <a:pt x="1008774" y="291821"/>
                  <a:pt x="1006792" y="288534"/>
                  <a:pt x="1005147" y="285635"/>
                </a:cubicBezTo>
                <a:cubicBezTo>
                  <a:pt x="1003502" y="282736"/>
                  <a:pt x="1002242" y="280247"/>
                  <a:pt x="1001106" y="277988"/>
                </a:cubicBezTo>
                <a:cubicBezTo>
                  <a:pt x="1000024" y="275828"/>
                  <a:pt x="999315" y="274121"/>
                  <a:pt x="1000158" y="274669"/>
                </a:cubicBezTo>
                <a:close/>
                <a:moveTo>
                  <a:pt x="233818" y="271165"/>
                </a:moveTo>
                <a:cubicBezTo>
                  <a:pt x="229294" y="276662"/>
                  <a:pt x="224707" y="281987"/>
                  <a:pt x="220502" y="287604"/>
                </a:cubicBezTo>
                <a:lnTo>
                  <a:pt x="220666" y="287623"/>
                </a:lnTo>
                <a:cubicBezTo>
                  <a:pt x="216533" y="293333"/>
                  <a:pt x="212338" y="298868"/>
                  <a:pt x="208571" y="304287"/>
                </a:cubicBezTo>
                <a:cubicBezTo>
                  <a:pt x="205381" y="309240"/>
                  <a:pt x="202417" y="313974"/>
                  <a:pt x="201714" y="315512"/>
                </a:cubicBezTo>
                <a:lnTo>
                  <a:pt x="201715" y="315511"/>
                </a:lnTo>
                <a:lnTo>
                  <a:pt x="208572" y="304287"/>
                </a:lnTo>
                <a:cubicBezTo>
                  <a:pt x="212339" y="298868"/>
                  <a:pt x="216534" y="293333"/>
                  <a:pt x="220667" y="287623"/>
                </a:cubicBezTo>
                <a:lnTo>
                  <a:pt x="220503" y="287604"/>
                </a:lnTo>
                <a:lnTo>
                  <a:pt x="233814" y="271171"/>
                </a:lnTo>
                <a:close/>
                <a:moveTo>
                  <a:pt x="1036696" y="265508"/>
                </a:moveTo>
                <a:cubicBezTo>
                  <a:pt x="1037328" y="267242"/>
                  <a:pt x="1036030" y="266379"/>
                  <a:pt x="1035655" y="266751"/>
                </a:cubicBezTo>
                <a:cubicBezTo>
                  <a:pt x="1035084" y="266369"/>
                  <a:pt x="1034989" y="266758"/>
                  <a:pt x="1034042" y="265884"/>
                </a:cubicBezTo>
                <a:cubicBezTo>
                  <a:pt x="1034989" y="266758"/>
                  <a:pt x="1035084" y="266369"/>
                  <a:pt x="1035642" y="266716"/>
                </a:cubicBezTo>
                <a:cubicBezTo>
                  <a:pt x="1036030" y="266379"/>
                  <a:pt x="1037328" y="267242"/>
                  <a:pt x="1036696" y="265508"/>
                </a:cubicBezTo>
                <a:close/>
                <a:moveTo>
                  <a:pt x="972535" y="260721"/>
                </a:moveTo>
                <a:cubicBezTo>
                  <a:pt x="973081" y="261033"/>
                  <a:pt x="974207" y="262048"/>
                  <a:pt x="975327" y="263031"/>
                </a:cubicBezTo>
                <a:lnTo>
                  <a:pt x="977859" y="264981"/>
                </a:lnTo>
                <a:lnTo>
                  <a:pt x="978078" y="265149"/>
                </a:lnTo>
                <a:lnTo>
                  <a:pt x="977861" y="264985"/>
                </a:lnTo>
                <a:lnTo>
                  <a:pt x="975346" y="263083"/>
                </a:lnTo>
                <a:cubicBezTo>
                  <a:pt x="974226" y="262100"/>
                  <a:pt x="973094" y="261068"/>
                  <a:pt x="972535" y="260721"/>
                </a:cubicBezTo>
                <a:close/>
                <a:moveTo>
                  <a:pt x="968556" y="248941"/>
                </a:moveTo>
                <a:lnTo>
                  <a:pt x="968557" y="248942"/>
                </a:lnTo>
                <a:lnTo>
                  <a:pt x="969430" y="250574"/>
                </a:lnTo>
                <a:cubicBezTo>
                  <a:pt x="968713" y="249577"/>
                  <a:pt x="968481" y="249101"/>
                  <a:pt x="968556" y="248941"/>
                </a:cubicBezTo>
                <a:close/>
                <a:moveTo>
                  <a:pt x="968555" y="248937"/>
                </a:moveTo>
                <a:lnTo>
                  <a:pt x="969487" y="249164"/>
                </a:lnTo>
                <a:lnTo>
                  <a:pt x="969522" y="249204"/>
                </a:lnTo>
                <a:lnTo>
                  <a:pt x="968558" y="248942"/>
                </a:lnTo>
                <a:close/>
                <a:moveTo>
                  <a:pt x="964664" y="243584"/>
                </a:moveTo>
                <a:cubicBezTo>
                  <a:pt x="965933" y="245155"/>
                  <a:pt x="967477" y="246961"/>
                  <a:pt x="969509" y="249168"/>
                </a:cubicBezTo>
                <a:lnTo>
                  <a:pt x="969487" y="249163"/>
                </a:lnTo>
                <a:close/>
                <a:moveTo>
                  <a:pt x="934961" y="241238"/>
                </a:moveTo>
                <a:lnTo>
                  <a:pt x="937481" y="244006"/>
                </a:lnTo>
                <a:lnTo>
                  <a:pt x="941988" y="248614"/>
                </a:lnTo>
                <a:cubicBezTo>
                  <a:pt x="943519" y="249904"/>
                  <a:pt x="944952" y="251465"/>
                  <a:pt x="946353" y="252724"/>
                </a:cubicBezTo>
                <a:cubicBezTo>
                  <a:pt x="944901" y="251326"/>
                  <a:pt x="943493" y="249835"/>
                  <a:pt x="942000" y="248649"/>
                </a:cubicBezTo>
                <a:lnTo>
                  <a:pt x="937433" y="243984"/>
                </a:lnTo>
                <a:close/>
                <a:moveTo>
                  <a:pt x="932716" y="238744"/>
                </a:moveTo>
                <a:lnTo>
                  <a:pt x="934961" y="241239"/>
                </a:lnTo>
                <a:lnTo>
                  <a:pt x="932715" y="238771"/>
                </a:lnTo>
                <a:close/>
                <a:moveTo>
                  <a:pt x="935413" y="238575"/>
                </a:moveTo>
                <a:lnTo>
                  <a:pt x="935435" y="238601"/>
                </a:lnTo>
                <a:cubicBezTo>
                  <a:pt x="936157" y="239694"/>
                  <a:pt x="935690" y="239629"/>
                  <a:pt x="934980" y="239297"/>
                </a:cubicBezTo>
                <a:close/>
                <a:moveTo>
                  <a:pt x="935232" y="238346"/>
                </a:moveTo>
                <a:lnTo>
                  <a:pt x="935421" y="238562"/>
                </a:lnTo>
                <a:lnTo>
                  <a:pt x="935414" y="238574"/>
                </a:lnTo>
                <a:close/>
                <a:moveTo>
                  <a:pt x="932728" y="238073"/>
                </a:moveTo>
                <a:lnTo>
                  <a:pt x="932717" y="238743"/>
                </a:lnTo>
                <a:lnTo>
                  <a:pt x="932691" y="238716"/>
                </a:lnTo>
                <a:cubicBezTo>
                  <a:pt x="932090" y="237913"/>
                  <a:pt x="932285" y="237881"/>
                  <a:pt x="932728" y="238073"/>
                </a:cubicBezTo>
                <a:close/>
                <a:moveTo>
                  <a:pt x="954894" y="231263"/>
                </a:moveTo>
                <a:cubicBezTo>
                  <a:pt x="957976" y="234601"/>
                  <a:pt x="959594" y="236861"/>
                  <a:pt x="961461" y="239399"/>
                </a:cubicBezTo>
                <a:lnTo>
                  <a:pt x="964604" y="243507"/>
                </a:lnTo>
                <a:lnTo>
                  <a:pt x="961465" y="239408"/>
                </a:lnTo>
                <a:cubicBezTo>
                  <a:pt x="959597" y="236870"/>
                  <a:pt x="957976" y="234601"/>
                  <a:pt x="954894" y="231263"/>
                </a:cubicBezTo>
                <a:close/>
                <a:moveTo>
                  <a:pt x="928759" y="230950"/>
                </a:moveTo>
                <a:cubicBezTo>
                  <a:pt x="930780" y="233103"/>
                  <a:pt x="932269" y="234742"/>
                  <a:pt x="933342" y="235980"/>
                </a:cubicBezTo>
                <a:lnTo>
                  <a:pt x="935231" y="238346"/>
                </a:lnTo>
                <a:close/>
                <a:moveTo>
                  <a:pt x="1056819" y="230399"/>
                </a:moveTo>
                <a:cubicBezTo>
                  <a:pt x="1061898" y="234957"/>
                  <a:pt x="1071282" y="245728"/>
                  <a:pt x="1084818" y="266070"/>
                </a:cubicBezTo>
                <a:cubicBezTo>
                  <a:pt x="1081516" y="262949"/>
                  <a:pt x="1078507" y="259533"/>
                  <a:pt x="1075834" y="255860"/>
                </a:cubicBezTo>
                <a:close/>
                <a:moveTo>
                  <a:pt x="1011748" y="228607"/>
                </a:moveTo>
                <a:lnTo>
                  <a:pt x="1012632" y="229634"/>
                </a:lnTo>
                <a:lnTo>
                  <a:pt x="1012714" y="229749"/>
                </a:lnTo>
                <a:close/>
                <a:moveTo>
                  <a:pt x="927121" y="227421"/>
                </a:moveTo>
                <a:cubicBezTo>
                  <a:pt x="928561" y="229000"/>
                  <a:pt x="928850" y="229552"/>
                  <a:pt x="928832" y="229854"/>
                </a:cubicBezTo>
                <a:cubicBezTo>
                  <a:pt x="928814" y="230155"/>
                  <a:pt x="928488" y="230205"/>
                  <a:pt x="928696" y="230778"/>
                </a:cubicBezTo>
                <a:cubicBezTo>
                  <a:pt x="928163" y="229636"/>
                  <a:pt x="929987" y="230544"/>
                  <a:pt x="927121" y="227421"/>
                </a:cubicBezTo>
                <a:close/>
                <a:moveTo>
                  <a:pt x="922512" y="219942"/>
                </a:moveTo>
                <a:lnTo>
                  <a:pt x="923859" y="220572"/>
                </a:lnTo>
                <a:lnTo>
                  <a:pt x="923873" y="220591"/>
                </a:lnTo>
                <a:cubicBezTo>
                  <a:pt x="923885" y="220771"/>
                  <a:pt x="923476" y="220593"/>
                  <a:pt x="922512" y="219942"/>
                </a:cubicBezTo>
                <a:close/>
                <a:moveTo>
                  <a:pt x="921849" y="218223"/>
                </a:moveTo>
                <a:lnTo>
                  <a:pt x="922714" y="219093"/>
                </a:lnTo>
                <a:lnTo>
                  <a:pt x="923808" y="220506"/>
                </a:lnTo>
                <a:close/>
                <a:moveTo>
                  <a:pt x="999268" y="213972"/>
                </a:moveTo>
                <a:lnTo>
                  <a:pt x="1005972" y="221592"/>
                </a:lnTo>
                <a:lnTo>
                  <a:pt x="1007456" y="223292"/>
                </a:lnTo>
                <a:lnTo>
                  <a:pt x="1005985" y="221627"/>
                </a:lnTo>
                <a:close/>
                <a:moveTo>
                  <a:pt x="916078" y="212420"/>
                </a:moveTo>
                <a:cubicBezTo>
                  <a:pt x="918050" y="214355"/>
                  <a:pt x="919988" y="216258"/>
                  <a:pt x="921438" y="217745"/>
                </a:cubicBezTo>
                <a:lnTo>
                  <a:pt x="921848" y="218223"/>
                </a:lnTo>
                <a:close/>
                <a:moveTo>
                  <a:pt x="224267" y="205397"/>
                </a:moveTo>
                <a:lnTo>
                  <a:pt x="223852" y="205547"/>
                </a:lnTo>
                <a:lnTo>
                  <a:pt x="223852" y="205548"/>
                </a:lnTo>
                <a:lnTo>
                  <a:pt x="224266" y="205397"/>
                </a:lnTo>
                <a:close/>
                <a:moveTo>
                  <a:pt x="853250" y="199957"/>
                </a:moveTo>
                <a:lnTo>
                  <a:pt x="851312" y="200033"/>
                </a:lnTo>
                <a:lnTo>
                  <a:pt x="851313" y="200034"/>
                </a:lnTo>
                <a:lnTo>
                  <a:pt x="853251" y="199958"/>
                </a:lnTo>
                <a:cubicBezTo>
                  <a:pt x="856095" y="201831"/>
                  <a:pt x="858752" y="203300"/>
                  <a:pt x="860718" y="204707"/>
                </a:cubicBezTo>
                <a:cubicBezTo>
                  <a:pt x="862684" y="206113"/>
                  <a:pt x="864420" y="207210"/>
                  <a:pt x="865844" y="207989"/>
                </a:cubicBezTo>
                <a:lnTo>
                  <a:pt x="874694" y="214160"/>
                </a:lnTo>
                <a:lnTo>
                  <a:pt x="878942" y="217409"/>
                </a:lnTo>
                <a:lnTo>
                  <a:pt x="883162" y="220903"/>
                </a:lnTo>
                <a:lnTo>
                  <a:pt x="889158" y="226579"/>
                </a:lnTo>
                <a:cubicBezTo>
                  <a:pt x="887321" y="224524"/>
                  <a:pt x="885313" y="222626"/>
                  <a:pt x="883161" y="220902"/>
                </a:cubicBezTo>
                <a:lnTo>
                  <a:pt x="878941" y="217408"/>
                </a:lnTo>
                <a:lnTo>
                  <a:pt x="874693" y="214159"/>
                </a:lnTo>
                <a:lnTo>
                  <a:pt x="865843" y="207988"/>
                </a:lnTo>
                <a:cubicBezTo>
                  <a:pt x="864419" y="207209"/>
                  <a:pt x="862683" y="206112"/>
                  <a:pt x="860717" y="204706"/>
                </a:cubicBezTo>
                <a:cubicBezTo>
                  <a:pt x="858751" y="203299"/>
                  <a:pt x="856094" y="201830"/>
                  <a:pt x="853250" y="199957"/>
                </a:cubicBezTo>
                <a:close/>
                <a:moveTo>
                  <a:pt x="990507" y="198219"/>
                </a:moveTo>
                <a:cubicBezTo>
                  <a:pt x="1031324" y="242130"/>
                  <a:pt x="1064886" y="292265"/>
                  <a:pt x="1089924" y="346737"/>
                </a:cubicBezTo>
                <a:lnTo>
                  <a:pt x="1090181" y="347334"/>
                </a:lnTo>
                <a:lnTo>
                  <a:pt x="1089849" y="346529"/>
                </a:lnTo>
                <a:lnTo>
                  <a:pt x="1085662" y="336970"/>
                </a:lnTo>
                <a:cubicBezTo>
                  <a:pt x="1081562" y="329267"/>
                  <a:pt x="1078316" y="322510"/>
                  <a:pt x="1075095" y="315822"/>
                </a:cubicBezTo>
                <a:cubicBezTo>
                  <a:pt x="1071876" y="309135"/>
                  <a:pt x="1068198" y="302810"/>
                  <a:pt x="1063768" y="295501"/>
                </a:cubicBezTo>
                <a:cubicBezTo>
                  <a:pt x="1063866" y="294365"/>
                  <a:pt x="1064605" y="294451"/>
                  <a:pt x="1067149" y="297769"/>
                </a:cubicBezTo>
                <a:cubicBezTo>
                  <a:pt x="1064605" y="294451"/>
                  <a:pt x="1063866" y="294365"/>
                  <a:pt x="1063756" y="295467"/>
                </a:cubicBezTo>
                <a:lnTo>
                  <a:pt x="1060611" y="289852"/>
                </a:lnTo>
                <a:cubicBezTo>
                  <a:pt x="1059532" y="287965"/>
                  <a:pt x="1058374" y="286186"/>
                  <a:pt x="1057224" y="284325"/>
                </a:cubicBezTo>
                <a:lnTo>
                  <a:pt x="1050371" y="273380"/>
                </a:lnTo>
                <a:lnTo>
                  <a:pt x="1051172" y="272341"/>
                </a:lnTo>
                <a:cubicBezTo>
                  <a:pt x="1057271" y="280457"/>
                  <a:pt x="1055872" y="277586"/>
                  <a:pt x="1048618" y="266079"/>
                </a:cubicBezTo>
                <a:cubicBezTo>
                  <a:pt x="1042468" y="255664"/>
                  <a:pt x="1048709" y="262116"/>
                  <a:pt x="1040952" y="249770"/>
                </a:cubicBezTo>
                <a:cubicBezTo>
                  <a:pt x="1038547" y="245969"/>
                  <a:pt x="1041145" y="248678"/>
                  <a:pt x="1044775" y="253252"/>
                </a:cubicBezTo>
                <a:cubicBezTo>
                  <a:pt x="1047085" y="256144"/>
                  <a:pt x="1049232" y="259018"/>
                  <a:pt x="1051164" y="261734"/>
                </a:cubicBezTo>
                <a:cubicBezTo>
                  <a:pt x="1053095" y="264450"/>
                  <a:pt x="1054491" y="267204"/>
                  <a:pt x="1055795" y="269598"/>
                </a:cubicBezTo>
                <a:cubicBezTo>
                  <a:pt x="1057098" y="271992"/>
                  <a:pt x="1058788" y="275228"/>
                  <a:pt x="1060738" y="278645"/>
                </a:cubicBezTo>
                <a:cubicBezTo>
                  <a:pt x="1062690" y="282061"/>
                  <a:pt x="1065218" y="286092"/>
                  <a:pt x="1068325" y="291603"/>
                </a:cubicBezTo>
                <a:lnTo>
                  <a:pt x="1073075" y="298284"/>
                </a:lnTo>
                <a:cubicBezTo>
                  <a:pt x="1080629" y="310507"/>
                  <a:pt x="1085728" y="321384"/>
                  <a:pt x="1084971" y="322328"/>
                </a:cubicBezTo>
                <a:cubicBezTo>
                  <a:pt x="1093369" y="338920"/>
                  <a:pt x="1096207" y="345747"/>
                  <a:pt x="1098546" y="348826"/>
                </a:cubicBezTo>
                <a:cubicBezTo>
                  <a:pt x="1100885" y="351904"/>
                  <a:pt x="1101435" y="351901"/>
                  <a:pt x="1103884" y="356040"/>
                </a:cubicBezTo>
                <a:cubicBezTo>
                  <a:pt x="1106265" y="361068"/>
                  <a:pt x="1108159" y="366273"/>
                  <a:pt x="1110170" y="371043"/>
                </a:cubicBezTo>
                <a:lnTo>
                  <a:pt x="1116157" y="385762"/>
                </a:lnTo>
                <a:cubicBezTo>
                  <a:pt x="1118544" y="392321"/>
                  <a:pt x="1121209" y="399643"/>
                  <a:pt x="1123492" y="406672"/>
                </a:cubicBezTo>
                <a:cubicBezTo>
                  <a:pt x="1124755" y="410142"/>
                  <a:pt x="1125769" y="413467"/>
                  <a:pt x="1126533" y="416647"/>
                </a:cubicBezTo>
                <a:cubicBezTo>
                  <a:pt x="1127298" y="419827"/>
                  <a:pt x="1127926" y="422742"/>
                  <a:pt x="1128346" y="425301"/>
                </a:cubicBezTo>
                <a:cubicBezTo>
                  <a:pt x="1130462" y="434355"/>
                  <a:pt x="1132891" y="443296"/>
                  <a:pt x="1134875" y="453067"/>
                </a:cubicBezTo>
                <a:lnTo>
                  <a:pt x="1138192" y="467579"/>
                </a:lnTo>
                <a:cubicBezTo>
                  <a:pt x="1139367" y="472535"/>
                  <a:pt x="1140173" y="477665"/>
                  <a:pt x="1141237" y="482858"/>
                </a:cubicBezTo>
                <a:lnTo>
                  <a:pt x="1144062" y="497313"/>
                </a:lnTo>
                <a:lnTo>
                  <a:pt x="1146198" y="512255"/>
                </a:lnTo>
                <a:cubicBezTo>
                  <a:pt x="1146872" y="517237"/>
                  <a:pt x="1147661" y="522215"/>
                  <a:pt x="1148196" y="527247"/>
                </a:cubicBezTo>
                <a:lnTo>
                  <a:pt x="1149604" y="542455"/>
                </a:lnTo>
                <a:lnTo>
                  <a:pt x="1150628" y="552182"/>
                </a:lnTo>
                <a:cubicBezTo>
                  <a:pt x="1150938" y="555409"/>
                  <a:pt x="1151027" y="558678"/>
                  <a:pt x="1151268" y="561931"/>
                </a:cubicBezTo>
                <a:cubicBezTo>
                  <a:pt x="1152014" y="566508"/>
                  <a:pt x="1152176" y="571165"/>
                  <a:pt x="1151750" y="575784"/>
                </a:cubicBezTo>
                <a:lnTo>
                  <a:pt x="1151874" y="580769"/>
                </a:lnTo>
                <a:lnTo>
                  <a:pt x="1151765" y="585761"/>
                </a:lnTo>
                <a:lnTo>
                  <a:pt x="1151477" y="595769"/>
                </a:lnTo>
                <a:cubicBezTo>
                  <a:pt x="1152165" y="597865"/>
                  <a:pt x="1152436" y="600077"/>
                  <a:pt x="1152274" y="602278"/>
                </a:cubicBezTo>
                <a:cubicBezTo>
                  <a:pt x="1152290" y="604158"/>
                  <a:pt x="1152307" y="606471"/>
                  <a:pt x="1152241" y="609206"/>
                </a:cubicBezTo>
                <a:lnTo>
                  <a:pt x="1151514" y="618116"/>
                </a:lnTo>
                <a:lnTo>
                  <a:pt x="1150964" y="630106"/>
                </a:lnTo>
                <a:lnTo>
                  <a:pt x="1150612" y="636051"/>
                </a:lnTo>
                <a:lnTo>
                  <a:pt x="1150048" y="641954"/>
                </a:lnTo>
                <a:cubicBezTo>
                  <a:pt x="1150389" y="655309"/>
                  <a:pt x="1145928" y="686682"/>
                  <a:pt x="1140915" y="708981"/>
                </a:cubicBezTo>
                <a:cubicBezTo>
                  <a:pt x="1139415" y="715658"/>
                  <a:pt x="1136722" y="725755"/>
                  <a:pt x="1134307" y="734023"/>
                </a:cubicBezTo>
                <a:cubicBezTo>
                  <a:pt x="1133168" y="738131"/>
                  <a:pt x="1132169" y="741756"/>
                  <a:pt x="1131207" y="744189"/>
                </a:cubicBezTo>
                <a:cubicBezTo>
                  <a:pt x="1130245" y="746622"/>
                  <a:pt x="1129437" y="747859"/>
                  <a:pt x="1129037" y="747298"/>
                </a:cubicBezTo>
                <a:lnTo>
                  <a:pt x="1125137" y="753001"/>
                </a:lnTo>
                <a:lnTo>
                  <a:pt x="1121170" y="763051"/>
                </a:lnTo>
                <a:lnTo>
                  <a:pt x="1119088" y="768132"/>
                </a:lnTo>
                <a:lnTo>
                  <a:pt x="1116880" y="772865"/>
                </a:lnTo>
                <a:lnTo>
                  <a:pt x="1108926" y="792265"/>
                </a:lnTo>
                <a:cubicBezTo>
                  <a:pt x="1106090" y="798407"/>
                  <a:pt x="1103378" y="803913"/>
                  <a:pt x="1101239" y="807757"/>
                </a:cubicBezTo>
                <a:cubicBezTo>
                  <a:pt x="1096606" y="818246"/>
                  <a:pt x="1091877" y="825233"/>
                  <a:pt x="1086285" y="836975"/>
                </a:cubicBezTo>
                <a:cubicBezTo>
                  <a:pt x="1081667" y="845887"/>
                  <a:pt x="1076910" y="854417"/>
                  <a:pt x="1071996" y="863162"/>
                </a:cubicBezTo>
                <a:cubicBezTo>
                  <a:pt x="1067081" y="871906"/>
                  <a:pt x="1061611" y="879989"/>
                  <a:pt x="1056200" y="888128"/>
                </a:cubicBezTo>
                <a:cubicBezTo>
                  <a:pt x="1047709" y="901082"/>
                  <a:pt x="1046462" y="903815"/>
                  <a:pt x="1054097" y="894120"/>
                </a:cubicBezTo>
                <a:cubicBezTo>
                  <a:pt x="1058804" y="888477"/>
                  <a:pt x="1061599" y="884709"/>
                  <a:pt x="1063183" y="883228"/>
                </a:cubicBezTo>
                <a:cubicBezTo>
                  <a:pt x="1064767" y="881748"/>
                  <a:pt x="1065127" y="882521"/>
                  <a:pt x="1064200" y="884941"/>
                </a:cubicBezTo>
                <a:cubicBezTo>
                  <a:pt x="1063720" y="886216"/>
                  <a:pt x="1062973" y="887942"/>
                  <a:pt x="1061922" y="890132"/>
                </a:cubicBezTo>
                <a:cubicBezTo>
                  <a:pt x="1060872" y="892322"/>
                  <a:pt x="1059326" y="894771"/>
                  <a:pt x="1057560" y="897693"/>
                </a:cubicBezTo>
                <a:cubicBezTo>
                  <a:pt x="1055793" y="900616"/>
                  <a:pt x="1053768" y="903907"/>
                  <a:pt x="1051402" y="907559"/>
                </a:cubicBezTo>
                <a:lnTo>
                  <a:pt x="1047967" y="913132"/>
                </a:lnTo>
                <a:cubicBezTo>
                  <a:pt x="1046513" y="915076"/>
                  <a:pt x="1045049" y="917102"/>
                  <a:pt x="1043528" y="919188"/>
                </a:cubicBezTo>
                <a:cubicBezTo>
                  <a:pt x="1041118" y="923366"/>
                  <a:pt x="1037203" y="929350"/>
                  <a:pt x="1032411" y="936164"/>
                </a:cubicBezTo>
                <a:cubicBezTo>
                  <a:pt x="1027620" y="942977"/>
                  <a:pt x="1021505" y="950154"/>
                  <a:pt x="1015758" y="957473"/>
                </a:cubicBezTo>
                <a:cubicBezTo>
                  <a:pt x="1013704" y="960578"/>
                  <a:pt x="1013373" y="961720"/>
                  <a:pt x="1014688" y="961124"/>
                </a:cubicBezTo>
                <a:cubicBezTo>
                  <a:pt x="1015756" y="960535"/>
                  <a:pt x="1016748" y="959816"/>
                  <a:pt x="1017645" y="958987"/>
                </a:cubicBezTo>
                <a:cubicBezTo>
                  <a:pt x="1018945" y="957806"/>
                  <a:pt x="1020538" y="956244"/>
                  <a:pt x="1022425" y="954300"/>
                </a:cubicBezTo>
                <a:cubicBezTo>
                  <a:pt x="1026163" y="950424"/>
                  <a:pt x="1031101" y="945090"/>
                  <a:pt x="1036742" y="938557"/>
                </a:cubicBezTo>
                <a:cubicBezTo>
                  <a:pt x="1042382" y="932023"/>
                  <a:pt x="1048376" y="923868"/>
                  <a:pt x="1054780" y="914896"/>
                </a:cubicBezTo>
                <a:cubicBezTo>
                  <a:pt x="1061541" y="904851"/>
                  <a:pt x="1069178" y="893111"/>
                  <a:pt x="1074493" y="884928"/>
                </a:cubicBezTo>
                <a:cubicBezTo>
                  <a:pt x="1078884" y="878417"/>
                  <a:pt x="1083686" y="871522"/>
                  <a:pt x="1087884" y="863942"/>
                </a:cubicBezTo>
                <a:lnTo>
                  <a:pt x="1094442" y="852477"/>
                </a:lnTo>
                <a:cubicBezTo>
                  <a:pt x="1095534" y="850507"/>
                  <a:pt x="1096650" y="848608"/>
                  <a:pt x="1097694" y="846616"/>
                </a:cubicBezTo>
                <a:lnTo>
                  <a:pt x="1100732" y="840598"/>
                </a:lnTo>
                <a:cubicBezTo>
                  <a:pt x="1109050" y="824681"/>
                  <a:pt x="1116453" y="808193"/>
                  <a:pt x="1123001" y="793784"/>
                </a:cubicBezTo>
                <a:cubicBezTo>
                  <a:pt x="1126350" y="785059"/>
                  <a:pt x="1129261" y="777830"/>
                  <a:pt x="1131841" y="771743"/>
                </a:cubicBezTo>
                <a:cubicBezTo>
                  <a:pt x="1134421" y="765656"/>
                  <a:pt x="1136222" y="760559"/>
                  <a:pt x="1138010" y="756293"/>
                </a:cubicBezTo>
                <a:cubicBezTo>
                  <a:pt x="1141713" y="745946"/>
                  <a:pt x="1144449" y="735322"/>
                  <a:pt x="1147457" y="724795"/>
                </a:cubicBezTo>
                <a:cubicBezTo>
                  <a:pt x="1147940" y="722773"/>
                  <a:pt x="1148554" y="720466"/>
                  <a:pt x="1149008" y="718257"/>
                </a:cubicBezTo>
                <a:lnTo>
                  <a:pt x="1150433" y="711372"/>
                </a:lnTo>
                <a:cubicBezTo>
                  <a:pt x="1151363" y="706908"/>
                  <a:pt x="1152107" y="702904"/>
                  <a:pt x="1152397" y="701108"/>
                </a:cubicBezTo>
                <a:cubicBezTo>
                  <a:pt x="1152740" y="698272"/>
                  <a:pt x="1153144" y="695492"/>
                  <a:pt x="1153619" y="692803"/>
                </a:cubicBezTo>
                <a:lnTo>
                  <a:pt x="1154738" y="684537"/>
                </a:lnTo>
                <a:cubicBezTo>
                  <a:pt x="1155522" y="679024"/>
                  <a:pt x="1156427" y="673626"/>
                  <a:pt x="1157413" y="668237"/>
                </a:cubicBezTo>
                <a:lnTo>
                  <a:pt x="1162806" y="635857"/>
                </a:lnTo>
                <a:lnTo>
                  <a:pt x="1163197" y="636932"/>
                </a:lnTo>
                <a:lnTo>
                  <a:pt x="1164909" y="629000"/>
                </a:lnTo>
                <a:lnTo>
                  <a:pt x="1165520" y="623118"/>
                </a:lnTo>
                <a:cubicBezTo>
                  <a:pt x="1165894" y="617127"/>
                  <a:pt x="1166562" y="611186"/>
                  <a:pt x="1166655" y="605178"/>
                </a:cubicBezTo>
                <a:lnTo>
                  <a:pt x="1167111" y="587210"/>
                </a:lnTo>
                <a:cubicBezTo>
                  <a:pt x="1167397" y="579246"/>
                  <a:pt x="1167181" y="574334"/>
                  <a:pt x="1167408" y="572365"/>
                </a:cubicBezTo>
                <a:cubicBezTo>
                  <a:pt x="1167635" y="570396"/>
                  <a:pt x="1167875" y="571487"/>
                  <a:pt x="1168387" y="575702"/>
                </a:cubicBezTo>
                <a:cubicBezTo>
                  <a:pt x="1168688" y="568885"/>
                  <a:pt x="1168642" y="562052"/>
                  <a:pt x="1168250" y="555239"/>
                </a:cubicBezTo>
                <a:cubicBezTo>
                  <a:pt x="1167863" y="548345"/>
                  <a:pt x="1166962" y="541442"/>
                  <a:pt x="1166649" y="534640"/>
                </a:cubicBezTo>
                <a:cubicBezTo>
                  <a:pt x="1166515" y="529737"/>
                  <a:pt x="1166356" y="526061"/>
                  <a:pt x="1166018" y="523079"/>
                </a:cubicBezTo>
                <a:cubicBezTo>
                  <a:pt x="1165680" y="520098"/>
                  <a:pt x="1165162" y="517811"/>
                  <a:pt x="1164707" y="515697"/>
                </a:cubicBezTo>
                <a:cubicBezTo>
                  <a:pt x="1163515" y="510566"/>
                  <a:pt x="1162660" y="505364"/>
                  <a:pt x="1162144" y="500124"/>
                </a:cubicBezTo>
                <a:lnTo>
                  <a:pt x="1170313" y="509177"/>
                </a:lnTo>
                <a:lnTo>
                  <a:pt x="1168540" y="496421"/>
                </a:lnTo>
                <a:cubicBezTo>
                  <a:pt x="1167984" y="492301"/>
                  <a:pt x="1167093" y="488342"/>
                  <a:pt x="1166477" y="484596"/>
                </a:cubicBezTo>
                <a:lnTo>
                  <a:pt x="1164005" y="466099"/>
                </a:lnTo>
                <a:lnTo>
                  <a:pt x="1164001" y="466067"/>
                </a:lnTo>
                <a:lnTo>
                  <a:pt x="1163857" y="465194"/>
                </a:lnTo>
                <a:lnTo>
                  <a:pt x="1157710" y="438153"/>
                </a:lnTo>
                <a:cubicBezTo>
                  <a:pt x="1155880" y="433644"/>
                  <a:pt x="1154331" y="429020"/>
                  <a:pt x="1153068" y="424320"/>
                </a:cubicBezTo>
                <a:cubicBezTo>
                  <a:pt x="1151303" y="418282"/>
                  <a:pt x="1149654" y="411376"/>
                  <a:pt x="1147778" y="405574"/>
                </a:cubicBezTo>
                <a:cubicBezTo>
                  <a:pt x="1144700" y="396359"/>
                  <a:pt x="1139152" y="381009"/>
                  <a:pt x="1140146" y="380608"/>
                </a:cubicBezTo>
                <a:cubicBezTo>
                  <a:pt x="1140643" y="380407"/>
                  <a:pt x="1141956" y="383584"/>
                  <a:pt x="1143609" y="388194"/>
                </a:cubicBezTo>
                <a:cubicBezTo>
                  <a:pt x="1145263" y="392804"/>
                  <a:pt x="1147256" y="398848"/>
                  <a:pt x="1149113" y="404381"/>
                </a:cubicBezTo>
                <a:cubicBezTo>
                  <a:pt x="1158020" y="426801"/>
                  <a:pt x="1165724" y="459955"/>
                  <a:pt x="1170067" y="489814"/>
                </a:cubicBezTo>
                <a:lnTo>
                  <a:pt x="1170915" y="507677"/>
                </a:lnTo>
                <a:lnTo>
                  <a:pt x="1163879" y="465146"/>
                </a:lnTo>
                <a:lnTo>
                  <a:pt x="1163883" y="465177"/>
                </a:lnTo>
                <a:lnTo>
                  <a:pt x="1170914" y="507677"/>
                </a:lnTo>
                <a:lnTo>
                  <a:pt x="1170936" y="508154"/>
                </a:lnTo>
                <a:lnTo>
                  <a:pt x="1172973" y="551076"/>
                </a:lnTo>
                <a:lnTo>
                  <a:pt x="1172857" y="551479"/>
                </a:lnTo>
                <a:lnTo>
                  <a:pt x="1172880" y="551402"/>
                </a:lnTo>
                <a:lnTo>
                  <a:pt x="1172973" y="551080"/>
                </a:lnTo>
                <a:lnTo>
                  <a:pt x="1172973" y="551077"/>
                </a:lnTo>
                <a:lnTo>
                  <a:pt x="1172974" y="551074"/>
                </a:lnTo>
                <a:lnTo>
                  <a:pt x="1170937" y="508155"/>
                </a:lnTo>
                <a:lnTo>
                  <a:pt x="1171090" y="509082"/>
                </a:lnTo>
                <a:lnTo>
                  <a:pt x="1174050" y="551732"/>
                </a:lnTo>
                <a:lnTo>
                  <a:pt x="1173363" y="549818"/>
                </a:lnTo>
                <a:lnTo>
                  <a:pt x="1173363" y="549819"/>
                </a:lnTo>
                <a:lnTo>
                  <a:pt x="1174049" y="551731"/>
                </a:lnTo>
                <a:lnTo>
                  <a:pt x="1174059" y="551867"/>
                </a:lnTo>
                <a:lnTo>
                  <a:pt x="1173339" y="549891"/>
                </a:lnTo>
                <a:lnTo>
                  <a:pt x="1173339" y="549890"/>
                </a:lnTo>
                <a:lnTo>
                  <a:pt x="1173326" y="549851"/>
                </a:lnTo>
                <a:lnTo>
                  <a:pt x="1173326" y="549852"/>
                </a:lnTo>
                <a:lnTo>
                  <a:pt x="1173339" y="549892"/>
                </a:lnTo>
                <a:lnTo>
                  <a:pt x="1172975" y="551093"/>
                </a:lnTo>
                <a:lnTo>
                  <a:pt x="1172975" y="551096"/>
                </a:lnTo>
                <a:lnTo>
                  <a:pt x="1172974" y="551099"/>
                </a:lnTo>
                <a:lnTo>
                  <a:pt x="1174109" y="575011"/>
                </a:lnTo>
                <a:lnTo>
                  <a:pt x="1174121" y="575270"/>
                </a:lnTo>
                <a:lnTo>
                  <a:pt x="1175446" y="603197"/>
                </a:lnTo>
                <a:lnTo>
                  <a:pt x="1175384" y="609075"/>
                </a:lnTo>
                <a:lnTo>
                  <a:pt x="1175051" y="614855"/>
                </a:lnTo>
                <a:lnTo>
                  <a:pt x="1174318" y="626125"/>
                </a:lnTo>
                <a:lnTo>
                  <a:pt x="1173503" y="636954"/>
                </a:lnTo>
                <a:cubicBezTo>
                  <a:pt x="1173167" y="640456"/>
                  <a:pt x="1172628" y="643836"/>
                  <a:pt x="1172215" y="647130"/>
                </a:cubicBezTo>
                <a:cubicBezTo>
                  <a:pt x="1171295" y="653674"/>
                  <a:pt x="1170312" y="659612"/>
                  <a:pt x="1169366" y="665222"/>
                </a:cubicBezTo>
                <a:cubicBezTo>
                  <a:pt x="1168421" y="670832"/>
                  <a:pt x="1166932" y="675382"/>
                  <a:pt x="1165709" y="679365"/>
                </a:cubicBezTo>
                <a:cubicBezTo>
                  <a:pt x="1164760" y="684426"/>
                  <a:pt x="1163837" y="689556"/>
                  <a:pt x="1162806" y="694608"/>
                </a:cubicBezTo>
                <a:lnTo>
                  <a:pt x="1159344" y="709505"/>
                </a:lnTo>
                <a:cubicBezTo>
                  <a:pt x="1158181" y="714408"/>
                  <a:pt x="1157273" y="719258"/>
                  <a:pt x="1156126" y="723880"/>
                </a:cubicBezTo>
                <a:cubicBezTo>
                  <a:pt x="1154978" y="728503"/>
                  <a:pt x="1153922" y="733053"/>
                  <a:pt x="1153162" y="737338"/>
                </a:cubicBezTo>
                <a:cubicBezTo>
                  <a:pt x="1148475" y="758693"/>
                  <a:pt x="1155280" y="737432"/>
                  <a:pt x="1158005" y="731095"/>
                </a:cubicBezTo>
                <a:lnTo>
                  <a:pt x="1158807" y="733947"/>
                </a:lnTo>
                <a:cubicBezTo>
                  <a:pt x="1157101" y="739520"/>
                  <a:pt x="1155335" y="745468"/>
                  <a:pt x="1153626" y="750491"/>
                </a:cubicBezTo>
                <a:cubicBezTo>
                  <a:pt x="1151144" y="757172"/>
                  <a:pt x="1148895" y="762116"/>
                  <a:pt x="1145966" y="771671"/>
                </a:cubicBezTo>
                <a:cubicBezTo>
                  <a:pt x="1144092" y="777973"/>
                  <a:pt x="1143519" y="779636"/>
                  <a:pt x="1143717" y="780074"/>
                </a:cubicBezTo>
                <a:cubicBezTo>
                  <a:pt x="1143916" y="780513"/>
                  <a:pt x="1144557" y="779572"/>
                  <a:pt x="1144522" y="780449"/>
                </a:cubicBezTo>
                <a:cubicBezTo>
                  <a:pt x="1146806" y="775924"/>
                  <a:pt x="1148452" y="771159"/>
                  <a:pt x="1150417" y="766514"/>
                </a:cubicBezTo>
                <a:cubicBezTo>
                  <a:pt x="1153098" y="759408"/>
                  <a:pt x="1156810" y="748979"/>
                  <a:pt x="1157807" y="747398"/>
                </a:cubicBezTo>
                <a:lnTo>
                  <a:pt x="1163599" y="728863"/>
                </a:lnTo>
                <a:cubicBezTo>
                  <a:pt x="1164906" y="730941"/>
                  <a:pt x="1173034" y="696466"/>
                  <a:pt x="1172222" y="707411"/>
                </a:cubicBezTo>
                <a:cubicBezTo>
                  <a:pt x="1169958" y="716959"/>
                  <a:pt x="1168893" y="722456"/>
                  <a:pt x="1169798" y="721379"/>
                </a:cubicBezTo>
                <a:cubicBezTo>
                  <a:pt x="1170357" y="722159"/>
                  <a:pt x="1170086" y="725519"/>
                  <a:pt x="1166173" y="737122"/>
                </a:cubicBezTo>
                <a:cubicBezTo>
                  <a:pt x="1164953" y="740789"/>
                  <a:pt x="1163836" y="743985"/>
                  <a:pt x="1162739" y="747017"/>
                </a:cubicBezTo>
                <a:cubicBezTo>
                  <a:pt x="1161641" y="750050"/>
                  <a:pt x="1160563" y="752918"/>
                  <a:pt x="1159329" y="756118"/>
                </a:cubicBezTo>
                <a:cubicBezTo>
                  <a:pt x="1155621" y="767528"/>
                  <a:pt x="1152915" y="776294"/>
                  <a:pt x="1151853" y="780178"/>
                </a:cubicBezTo>
                <a:cubicBezTo>
                  <a:pt x="1151298" y="782110"/>
                  <a:pt x="1151226" y="782883"/>
                  <a:pt x="1151755" y="782179"/>
                </a:cubicBezTo>
                <a:cubicBezTo>
                  <a:pt x="1153107" y="780017"/>
                  <a:pt x="1154234" y="777724"/>
                  <a:pt x="1155121" y="775334"/>
                </a:cubicBezTo>
                <a:cubicBezTo>
                  <a:pt x="1157821" y="768928"/>
                  <a:pt x="1156572" y="774138"/>
                  <a:pt x="1153397" y="783232"/>
                </a:cubicBezTo>
                <a:cubicBezTo>
                  <a:pt x="1151837" y="789616"/>
                  <a:pt x="1149917" y="795907"/>
                  <a:pt x="1147635" y="802070"/>
                </a:cubicBezTo>
                <a:cubicBezTo>
                  <a:pt x="1147592" y="802652"/>
                  <a:pt x="1147469" y="803223"/>
                  <a:pt x="1147273" y="803774"/>
                </a:cubicBezTo>
                <a:cubicBezTo>
                  <a:pt x="1149043" y="803129"/>
                  <a:pt x="1150145" y="805833"/>
                  <a:pt x="1145711" y="819354"/>
                </a:cubicBezTo>
                <a:cubicBezTo>
                  <a:pt x="1148398" y="815893"/>
                  <a:pt x="1150747" y="812185"/>
                  <a:pt x="1152724" y="808274"/>
                </a:cubicBezTo>
                <a:cubicBezTo>
                  <a:pt x="1156966" y="799303"/>
                  <a:pt x="1159735" y="793736"/>
                  <a:pt x="1157859" y="800785"/>
                </a:cubicBezTo>
                <a:lnTo>
                  <a:pt x="1155419" y="811144"/>
                </a:lnTo>
                <a:cubicBezTo>
                  <a:pt x="1154426" y="814571"/>
                  <a:pt x="1153354" y="818105"/>
                  <a:pt x="1152137" y="821889"/>
                </a:cubicBezTo>
                <a:cubicBezTo>
                  <a:pt x="1149310" y="831143"/>
                  <a:pt x="1145964" y="840232"/>
                  <a:pt x="1142117" y="849115"/>
                </a:cubicBezTo>
                <a:lnTo>
                  <a:pt x="1132282" y="868595"/>
                </a:lnTo>
                <a:lnTo>
                  <a:pt x="1132283" y="868595"/>
                </a:lnTo>
                <a:lnTo>
                  <a:pt x="1132283" y="868595"/>
                </a:lnTo>
                <a:lnTo>
                  <a:pt x="1132307" y="868601"/>
                </a:lnTo>
                <a:lnTo>
                  <a:pt x="1129087" y="875197"/>
                </a:lnTo>
                <a:cubicBezTo>
                  <a:pt x="1124996" y="882856"/>
                  <a:pt x="1121649" y="889104"/>
                  <a:pt x="1118447" y="894238"/>
                </a:cubicBezTo>
                <a:cubicBezTo>
                  <a:pt x="1115245" y="899373"/>
                  <a:pt x="1112308" y="903507"/>
                  <a:pt x="1109643" y="907307"/>
                </a:cubicBezTo>
                <a:cubicBezTo>
                  <a:pt x="1106977" y="911107"/>
                  <a:pt x="1104444" y="914622"/>
                  <a:pt x="1101756" y="918037"/>
                </a:cubicBezTo>
                <a:cubicBezTo>
                  <a:pt x="1099068" y="921452"/>
                  <a:pt x="1096156" y="925223"/>
                  <a:pt x="1092923" y="929623"/>
                </a:cubicBezTo>
                <a:lnTo>
                  <a:pt x="1088632" y="935114"/>
                </a:lnTo>
                <a:cubicBezTo>
                  <a:pt x="1087521" y="935086"/>
                  <a:pt x="1083663" y="939713"/>
                  <a:pt x="1077660" y="946653"/>
                </a:cubicBezTo>
                <a:cubicBezTo>
                  <a:pt x="1074694" y="950169"/>
                  <a:pt x="1071290" y="954316"/>
                  <a:pt x="1067618" y="958915"/>
                </a:cubicBezTo>
                <a:cubicBezTo>
                  <a:pt x="1063946" y="963513"/>
                  <a:pt x="1059598" y="968200"/>
                  <a:pt x="1055330" y="973212"/>
                </a:cubicBezTo>
                <a:lnTo>
                  <a:pt x="1055345" y="972499"/>
                </a:lnTo>
                <a:lnTo>
                  <a:pt x="1048934" y="978212"/>
                </a:lnTo>
                <a:cubicBezTo>
                  <a:pt x="1050199" y="975315"/>
                  <a:pt x="1042627" y="983455"/>
                  <a:pt x="1040785" y="984007"/>
                </a:cubicBezTo>
                <a:cubicBezTo>
                  <a:pt x="1034908" y="990650"/>
                  <a:pt x="1028590" y="996887"/>
                  <a:pt x="1021874" y="1002680"/>
                </a:cubicBezTo>
                <a:cubicBezTo>
                  <a:pt x="1018141" y="1005493"/>
                  <a:pt x="1015563" y="1006942"/>
                  <a:pt x="1009868" y="1011923"/>
                </a:cubicBezTo>
                <a:cubicBezTo>
                  <a:pt x="1006688" y="1014849"/>
                  <a:pt x="1003495" y="1017740"/>
                  <a:pt x="1000302" y="1020631"/>
                </a:cubicBezTo>
                <a:cubicBezTo>
                  <a:pt x="994154" y="1024429"/>
                  <a:pt x="988287" y="1028667"/>
                  <a:pt x="982747" y="1033309"/>
                </a:cubicBezTo>
                <a:cubicBezTo>
                  <a:pt x="975772" y="1038897"/>
                  <a:pt x="968458" y="1044051"/>
                  <a:pt x="960850" y="1048745"/>
                </a:cubicBezTo>
                <a:lnTo>
                  <a:pt x="951955" y="1053985"/>
                </a:lnTo>
                <a:lnTo>
                  <a:pt x="951949" y="1053989"/>
                </a:lnTo>
                <a:lnTo>
                  <a:pt x="952438" y="1053546"/>
                </a:lnTo>
                <a:lnTo>
                  <a:pt x="960927" y="1045835"/>
                </a:lnTo>
                <a:lnTo>
                  <a:pt x="968478" y="1038720"/>
                </a:lnTo>
                <a:lnTo>
                  <a:pt x="968920" y="1038302"/>
                </a:lnTo>
                <a:cubicBezTo>
                  <a:pt x="962411" y="1044286"/>
                  <a:pt x="959768" y="1047174"/>
                  <a:pt x="951949" y="1053989"/>
                </a:cubicBezTo>
                <a:cubicBezTo>
                  <a:pt x="942522" y="1060485"/>
                  <a:pt x="936760" y="1063447"/>
                  <a:pt x="924184" y="1072308"/>
                </a:cubicBezTo>
                <a:cubicBezTo>
                  <a:pt x="924184" y="1072308"/>
                  <a:pt x="923698" y="1072485"/>
                  <a:pt x="922969" y="1072750"/>
                </a:cubicBezTo>
                <a:lnTo>
                  <a:pt x="922940" y="1071267"/>
                </a:lnTo>
                <a:cubicBezTo>
                  <a:pt x="921315" y="1071230"/>
                  <a:pt x="924101" y="1068408"/>
                  <a:pt x="906526" y="1079089"/>
                </a:cubicBezTo>
                <a:cubicBezTo>
                  <a:pt x="898436" y="1084077"/>
                  <a:pt x="896682" y="1084440"/>
                  <a:pt x="896467" y="1083850"/>
                </a:cubicBezTo>
                <a:cubicBezTo>
                  <a:pt x="896252" y="1083260"/>
                  <a:pt x="897972" y="1081613"/>
                  <a:pt x="896334" y="1081973"/>
                </a:cubicBezTo>
                <a:lnTo>
                  <a:pt x="899540" y="1079904"/>
                </a:lnTo>
                <a:lnTo>
                  <a:pt x="909873" y="1073230"/>
                </a:lnTo>
                <a:lnTo>
                  <a:pt x="916768" y="1068287"/>
                </a:lnTo>
                <a:lnTo>
                  <a:pt x="918433" y="1067092"/>
                </a:lnTo>
                <a:cubicBezTo>
                  <a:pt x="915225" y="1069832"/>
                  <a:pt x="906179" y="1075757"/>
                  <a:pt x="896334" y="1081973"/>
                </a:cubicBezTo>
                <a:cubicBezTo>
                  <a:pt x="888730" y="1086352"/>
                  <a:pt x="884420" y="1088549"/>
                  <a:pt x="884565" y="1087868"/>
                </a:cubicBezTo>
                <a:lnTo>
                  <a:pt x="882492" y="1088111"/>
                </a:lnTo>
                <a:cubicBezTo>
                  <a:pt x="872244" y="1093649"/>
                  <a:pt x="870429" y="1093956"/>
                  <a:pt x="870454" y="1093161"/>
                </a:cubicBezTo>
                <a:cubicBezTo>
                  <a:pt x="857227" y="1100019"/>
                  <a:pt x="845859" y="1105611"/>
                  <a:pt x="845767" y="1104387"/>
                </a:cubicBezTo>
                <a:cubicBezTo>
                  <a:pt x="839352" y="1107389"/>
                  <a:pt x="833076" y="1110342"/>
                  <a:pt x="826744" y="1113354"/>
                </a:cubicBezTo>
                <a:lnTo>
                  <a:pt x="817224" y="1117762"/>
                </a:lnTo>
                <a:cubicBezTo>
                  <a:pt x="813816" y="1119199"/>
                  <a:pt x="810560" y="1120188"/>
                  <a:pt x="807193" y="1121413"/>
                </a:cubicBezTo>
                <a:lnTo>
                  <a:pt x="809546" y="1118591"/>
                </a:lnTo>
                <a:lnTo>
                  <a:pt x="807186" y="1119450"/>
                </a:lnTo>
                <a:cubicBezTo>
                  <a:pt x="807741" y="1118816"/>
                  <a:pt x="806195" y="1119104"/>
                  <a:pt x="800676" y="1121113"/>
                </a:cubicBezTo>
                <a:lnTo>
                  <a:pt x="793390" y="1121721"/>
                </a:lnTo>
                <a:lnTo>
                  <a:pt x="792500" y="1121219"/>
                </a:lnTo>
                <a:cubicBezTo>
                  <a:pt x="788788" y="1123042"/>
                  <a:pt x="784796" y="1124232"/>
                  <a:pt x="780689" y="1124732"/>
                </a:cubicBezTo>
                <a:cubicBezTo>
                  <a:pt x="784000" y="1123071"/>
                  <a:pt x="787411" y="1121622"/>
                  <a:pt x="790900" y="1120387"/>
                </a:cubicBezTo>
                <a:lnTo>
                  <a:pt x="791378" y="1120195"/>
                </a:lnTo>
                <a:lnTo>
                  <a:pt x="792545" y="1118964"/>
                </a:lnTo>
                <a:cubicBezTo>
                  <a:pt x="794947" y="1117217"/>
                  <a:pt x="800283" y="1114280"/>
                  <a:pt x="802316" y="1112656"/>
                </a:cubicBezTo>
                <a:cubicBezTo>
                  <a:pt x="803688" y="1111567"/>
                  <a:pt x="803558" y="1111104"/>
                  <a:pt x="800135" y="1111956"/>
                </a:cubicBezTo>
                <a:cubicBezTo>
                  <a:pt x="798503" y="1112550"/>
                  <a:pt x="795913" y="1113100"/>
                  <a:pt x="792300" y="1114297"/>
                </a:cubicBezTo>
                <a:cubicBezTo>
                  <a:pt x="788687" y="1115494"/>
                  <a:pt x="784143" y="1117266"/>
                  <a:pt x="778053" y="1118893"/>
                </a:cubicBezTo>
                <a:cubicBezTo>
                  <a:pt x="770013" y="1121427"/>
                  <a:pt x="762576" y="1123780"/>
                  <a:pt x="755422" y="1125833"/>
                </a:cubicBezTo>
                <a:cubicBezTo>
                  <a:pt x="748269" y="1127887"/>
                  <a:pt x="741330" y="1129233"/>
                  <a:pt x="734457" y="1130870"/>
                </a:cubicBezTo>
                <a:cubicBezTo>
                  <a:pt x="727585" y="1132507"/>
                  <a:pt x="720863" y="1133696"/>
                  <a:pt x="713912" y="1135008"/>
                </a:cubicBezTo>
                <a:cubicBezTo>
                  <a:pt x="722974" y="1132692"/>
                  <a:pt x="732043" y="1130177"/>
                  <a:pt x="741093" y="1127394"/>
                </a:cubicBezTo>
                <a:cubicBezTo>
                  <a:pt x="743159" y="1127164"/>
                  <a:pt x="745611" y="1126771"/>
                  <a:pt x="748445" y="1126211"/>
                </a:cubicBezTo>
                <a:cubicBezTo>
                  <a:pt x="750828" y="1125737"/>
                  <a:pt x="753453" y="1125175"/>
                  <a:pt x="756296" y="1124454"/>
                </a:cubicBezTo>
                <a:cubicBezTo>
                  <a:pt x="759139" y="1123734"/>
                  <a:pt x="762184" y="1122704"/>
                  <a:pt x="765371" y="1121741"/>
                </a:cubicBezTo>
                <a:cubicBezTo>
                  <a:pt x="771777" y="1119684"/>
                  <a:pt x="778940" y="1117549"/>
                  <a:pt x="786424" y="1114785"/>
                </a:cubicBezTo>
                <a:cubicBezTo>
                  <a:pt x="793909" y="1112022"/>
                  <a:pt x="801440" y="1108848"/>
                  <a:pt x="809140" y="1105810"/>
                </a:cubicBezTo>
                <a:cubicBezTo>
                  <a:pt x="823345" y="1099264"/>
                  <a:pt x="837443" y="1092640"/>
                  <a:pt x="851572" y="1085886"/>
                </a:cubicBezTo>
                <a:cubicBezTo>
                  <a:pt x="857438" y="1082887"/>
                  <a:pt x="863802" y="1079745"/>
                  <a:pt x="869002" y="1076752"/>
                </a:cubicBezTo>
                <a:cubicBezTo>
                  <a:pt x="875392" y="1073247"/>
                  <a:pt x="880948" y="1070046"/>
                  <a:pt x="885233" y="1067347"/>
                </a:cubicBezTo>
                <a:cubicBezTo>
                  <a:pt x="888531" y="1065360"/>
                  <a:pt x="891648" y="1063094"/>
                  <a:pt x="894559" y="1060573"/>
                </a:cubicBezTo>
                <a:cubicBezTo>
                  <a:pt x="898424" y="1057044"/>
                  <a:pt x="884753" y="1066028"/>
                  <a:pt x="878707" y="1068857"/>
                </a:cubicBezTo>
                <a:cubicBezTo>
                  <a:pt x="872661" y="1071687"/>
                  <a:pt x="867064" y="1074667"/>
                  <a:pt x="861277" y="1077559"/>
                </a:cubicBezTo>
                <a:cubicBezTo>
                  <a:pt x="855491" y="1080451"/>
                  <a:pt x="849341" y="1082886"/>
                  <a:pt x="842857" y="1085914"/>
                </a:cubicBezTo>
                <a:cubicBezTo>
                  <a:pt x="838786" y="1087907"/>
                  <a:pt x="834375" y="1089827"/>
                  <a:pt x="829699" y="1091882"/>
                </a:cubicBezTo>
                <a:cubicBezTo>
                  <a:pt x="857213" y="1078111"/>
                  <a:pt x="883562" y="1062119"/>
                  <a:pt x="908481" y="1044069"/>
                </a:cubicBezTo>
                <a:cubicBezTo>
                  <a:pt x="953154" y="1011627"/>
                  <a:pt x="992835" y="972823"/>
                  <a:pt x="1026266" y="928890"/>
                </a:cubicBezTo>
                <a:cubicBezTo>
                  <a:pt x="1143497" y="775085"/>
                  <a:pt x="1174300" y="572175"/>
                  <a:pt x="1107991" y="390542"/>
                </a:cubicBezTo>
                <a:lnTo>
                  <a:pt x="1097894" y="366047"/>
                </a:lnTo>
                <a:lnTo>
                  <a:pt x="1097449" y="366006"/>
                </a:lnTo>
                <a:cubicBezTo>
                  <a:pt x="1096113" y="364409"/>
                  <a:pt x="1095034" y="362612"/>
                  <a:pt x="1094254" y="360684"/>
                </a:cubicBezTo>
                <a:cubicBezTo>
                  <a:pt x="1088896" y="349312"/>
                  <a:pt x="1084094" y="339035"/>
                  <a:pt x="1078320" y="329111"/>
                </a:cubicBezTo>
                <a:cubicBezTo>
                  <a:pt x="1075508" y="324082"/>
                  <a:pt x="1072786" y="318982"/>
                  <a:pt x="1069793" y="313783"/>
                </a:cubicBezTo>
                <a:lnTo>
                  <a:pt x="1061133" y="299546"/>
                </a:lnTo>
                <a:lnTo>
                  <a:pt x="1060007" y="297696"/>
                </a:lnTo>
                <a:cubicBezTo>
                  <a:pt x="1055824" y="290415"/>
                  <a:pt x="1051790" y="284731"/>
                  <a:pt x="1049044" y="279993"/>
                </a:cubicBezTo>
                <a:cubicBezTo>
                  <a:pt x="1046933" y="276647"/>
                  <a:pt x="1045091" y="273140"/>
                  <a:pt x="1043535" y="269501"/>
                </a:cubicBezTo>
                <a:cubicBezTo>
                  <a:pt x="1040340" y="265044"/>
                  <a:pt x="1036906" y="260793"/>
                  <a:pt x="1033620" y="256408"/>
                </a:cubicBezTo>
                <a:lnTo>
                  <a:pt x="1028617" y="249898"/>
                </a:lnTo>
                <a:cubicBezTo>
                  <a:pt x="1026969" y="247747"/>
                  <a:pt x="1025252" y="245621"/>
                  <a:pt x="1023478" y="243555"/>
                </a:cubicBezTo>
                <a:lnTo>
                  <a:pt x="1023465" y="243520"/>
                </a:lnTo>
                <a:lnTo>
                  <a:pt x="1012702" y="229714"/>
                </a:lnTo>
                <a:lnTo>
                  <a:pt x="1012632" y="229634"/>
                </a:lnTo>
                <a:lnTo>
                  <a:pt x="1002010" y="214703"/>
                </a:lnTo>
                <a:cubicBezTo>
                  <a:pt x="999059" y="210158"/>
                  <a:pt x="996183" y="206252"/>
                  <a:pt x="993689" y="202641"/>
                </a:cubicBezTo>
                <a:close/>
                <a:moveTo>
                  <a:pt x="969009" y="188398"/>
                </a:moveTo>
                <a:cubicBezTo>
                  <a:pt x="972070" y="190978"/>
                  <a:pt x="974879" y="193728"/>
                  <a:pt x="978023" y="196317"/>
                </a:cubicBezTo>
                <a:lnTo>
                  <a:pt x="978373" y="195443"/>
                </a:lnTo>
                <a:lnTo>
                  <a:pt x="978036" y="196352"/>
                </a:lnTo>
                <a:cubicBezTo>
                  <a:pt x="974968" y="193539"/>
                  <a:pt x="972140" y="190953"/>
                  <a:pt x="969009" y="188398"/>
                </a:cubicBezTo>
                <a:close/>
                <a:moveTo>
                  <a:pt x="963056" y="176575"/>
                </a:moveTo>
                <a:lnTo>
                  <a:pt x="972323" y="185189"/>
                </a:lnTo>
                <a:cubicBezTo>
                  <a:pt x="975321" y="188027"/>
                  <a:pt x="978247" y="191206"/>
                  <a:pt x="981227" y="194209"/>
                </a:cubicBezTo>
                <a:cubicBezTo>
                  <a:pt x="978298" y="191345"/>
                  <a:pt x="975359" y="188131"/>
                  <a:pt x="972335" y="185223"/>
                </a:cubicBezTo>
                <a:close/>
                <a:moveTo>
                  <a:pt x="293083" y="174692"/>
                </a:moveTo>
                <a:cubicBezTo>
                  <a:pt x="292727" y="175764"/>
                  <a:pt x="294762" y="174985"/>
                  <a:pt x="287940" y="179786"/>
                </a:cubicBezTo>
                <a:cubicBezTo>
                  <a:pt x="294699" y="174811"/>
                  <a:pt x="292663" y="175591"/>
                  <a:pt x="293083" y="174692"/>
                </a:cubicBezTo>
                <a:close/>
                <a:moveTo>
                  <a:pt x="853064" y="170394"/>
                </a:moveTo>
                <a:lnTo>
                  <a:pt x="856419" y="171727"/>
                </a:lnTo>
                <a:lnTo>
                  <a:pt x="856384" y="171740"/>
                </a:lnTo>
                <a:cubicBezTo>
                  <a:pt x="855273" y="171280"/>
                  <a:pt x="854141" y="170867"/>
                  <a:pt x="853064" y="170394"/>
                </a:cubicBezTo>
                <a:close/>
                <a:moveTo>
                  <a:pt x="190395" y="167961"/>
                </a:moveTo>
                <a:lnTo>
                  <a:pt x="179211" y="178803"/>
                </a:lnTo>
                <a:cubicBezTo>
                  <a:pt x="172283" y="185687"/>
                  <a:pt x="166626" y="192933"/>
                  <a:pt x="161080" y="199510"/>
                </a:cubicBezTo>
                <a:cubicBezTo>
                  <a:pt x="152102" y="210913"/>
                  <a:pt x="142164" y="223137"/>
                  <a:pt x="133499" y="235722"/>
                </a:cubicBezTo>
                <a:cubicBezTo>
                  <a:pt x="131293" y="238844"/>
                  <a:pt x="129098" y="241883"/>
                  <a:pt x="126997" y="244966"/>
                </a:cubicBezTo>
                <a:lnTo>
                  <a:pt x="121126" y="254216"/>
                </a:lnTo>
                <a:lnTo>
                  <a:pt x="115619" y="263059"/>
                </a:lnTo>
                <a:cubicBezTo>
                  <a:pt x="113814" y="265876"/>
                  <a:pt x="112161" y="268679"/>
                  <a:pt x="110798" y="271415"/>
                </a:cubicBezTo>
                <a:cubicBezTo>
                  <a:pt x="107341" y="276603"/>
                  <a:pt x="105060" y="280813"/>
                  <a:pt x="102865" y="284717"/>
                </a:cubicBezTo>
                <a:lnTo>
                  <a:pt x="99622" y="290495"/>
                </a:lnTo>
                <a:lnTo>
                  <a:pt x="96291" y="296895"/>
                </a:lnTo>
                <a:cubicBezTo>
                  <a:pt x="98339" y="296149"/>
                  <a:pt x="90041" y="314064"/>
                  <a:pt x="92912" y="312233"/>
                </a:cubicBezTo>
                <a:cubicBezTo>
                  <a:pt x="91585" y="314441"/>
                  <a:pt x="90587" y="316828"/>
                  <a:pt x="89950" y="319323"/>
                </a:cubicBezTo>
                <a:cubicBezTo>
                  <a:pt x="89812" y="320239"/>
                  <a:pt x="90253" y="320156"/>
                  <a:pt x="90190" y="320847"/>
                </a:cubicBezTo>
                <a:cubicBezTo>
                  <a:pt x="85450" y="330825"/>
                  <a:pt x="82750" y="337231"/>
                  <a:pt x="79914" y="344237"/>
                </a:cubicBezTo>
                <a:lnTo>
                  <a:pt x="76966" y="351794"/>
                </a:lnTo>
                <a:cubicBezTo>
                  <a:pt x="74331" y="357504"/>
                  <a:pt x="71998" y="363352"/>
                  <a:pt x="69976" y="369311"/>
                </a:cubicBezTo>
                <a:cubicBezTo>
                  <a:pt x="66693" y="377308"/>
                  <a:pt x="63868" y="385489"/>
                  <a:pt x="61519" y="393807"/>
                </a:cubicBezTo>
                <a:cubicBezTo>
                  <a:pt x="60135" y="399616"/>
                  <a:pt x="59123" y="404503"/>
                  <a:pt x="56714" y="413004"/>
                </a:cubicBezTo>
                <a:cubicBezTo>
                  <a:pt x="55979" y="415197"/>
                  <a:pt x="55200" y="417485"/>
                  <a:pt x="54522" y="419618"/>
                </a:cubicBezTo>
                <a:cubicBezTo>
                  <a:pt x="53400" y="425175"/>
                  <a:pt x="51571" y="431814"/>
                  <a:pt x="49461" y="438869"/>
                </a:cubicBezTo>
                <a:lnTo>
                  <a:pt x="47797" y="445095"/>
                </a:lnTo>
                <a:lnTo>
                  <a:pt x="46403" y="451418"/>
                </a:lnTo>
                <a:cubicBezTo>
                  <a:pt x="44940" y="458199"/>
                  <a:pt x="43677" y="464554"/>
                  <a:pt x="42381" y="471038"/>
                </a:cubicBezTo>
                <a:cubicBezTo>
                  <a:pt x="41085" y="477522"/>
                  <a:pt x="40314" y="484366"/>
                  <a:pt x="38908" y="491952"/>
                </a:cubicBezTo>
                <a:cubicBezTo>
                  <a:pt x="37994" y="496006"/>
                  <a:pt x="37483" y="500142"/>
                  <a:pt x="37386" y="504295"/>
                </a:cubicBezTo>
                <a:cubicBezTo>
                  <a:pt x="37463" y="505800"/>
                  <a:pt x="37778" y="505371"/>
                  <a:pt x="38192" y="505102"/>
                </a:cubicBezTo>
                <a:lnTo>
                  <a:pt x="38622" y="508876"/>
                </a:lnTo>
                <a:lnTo>
                  <a:pt x="39098" y="510078"/>
                </a:lnTo>
                <a:cubicBezTo>
                  <a:pt x="37113" y="518652"/>
                  <a:pt x="35750" y="527358"/>
                  <a:pt x="35018" y="536124"/>
                </a:cubicBezTo>
                <a:lnTo>
                  <a:pt x="33717" y="549291"/>
                </a:lnTo>
                <a:cubicBezTo>
                  <a:pt x="32936" y="555018"/>
                  <a:pt x="32490" y="560781"/>
                  <a:pt x="32377" y="566560"/>
                </a:cubicBezTo>
                <a:lnTo>
                  <a:pt x="32045" y="577095"/>
                </a:lnTo>
                <a:cubicBezTo>
                  <a:pt x="31976" y="580578"/>
                  <a:pt x="32128" y="584020"/>
                  <a:pt x="32132" y="587162"/>
                </a:cubicBezTo>
                <a:cubicBezTo>
                  <a:pt x="32529" y="609851"/>
                  <a:pt x="33554" y="597334"/>
                  <a:pt x="34307" y="603937"/>
                </a:cubicBezTo>
                <a:cubicBezTo>
                  <a:pt x="34851" y="608455"/>
                  <a:pt x="35679" y="613538"/>
                  <a:pt x="36371" y="618355"/>
                </a:cubicBezTo>
                <a:lnTo>
                  <a:pt x="38021" y="632610"/>
                </a:lnTo>
                <a:cubicBezTo>
                  <a:pt x="42277" y="657155"/>
                  <a:pt x="42464" y="660152"/>
                  <a:pt x="41658" y="669170"/>
                </a:cubicBezTo>
                <a:lnTo>
                  <a:pt x="40395" y="665700"/>
                </a:lnTo>
                <a:lnTo>
                  <a:pt x="39473" y="660573"/>
                </a:lnTo>
                <a:lnTo>
                  <a:pt x="38790" y="655241"/>
                </a:lnTo>
                <a:lnTo>
                  <a:pt x="37390" y="645022"/>
                </a:lnTo>
                <a:cubicBezTo>
                  <a:pt x="36904" y="640601"/>
                  <a:pt x="36099" y="636217"/>
                  <a:pt x="34976" y="631910"/>
                </a:cubicBezTo>
                <a:cubicBezTo>
                  <a:pt x="34155" y="629655"/>
                  <a:pt x="34719" y="640492"/>
                  <a:pt x="36303" y="653159"/>
                </a:cubicBezTo>
                <a:cubicBezTo>
                  <a:pt x="36766" y="661680"/>
                  <a:pt x="37828" y="670159"/>
                  <a:pt x="39483" y="678528"/>
                </a:cubicBezTo>
                <a:cubicBezTo>
                  <a:pt x="40880" y="687766"/>
                  <a:pt x="43349" y="697360"/>
                  <a:pt x="45460" y="706613"/>
                </a:cubicBezTo>
                <a:lnTo>
                  <a:pt x="45509" y="706907"/>
                </a:lnTo>
                <a:lnTo>
                  <a:pt x="46673" y="713834"/>
                </a:lnTo>
                <a:lnTo>
                  <a:pt x="53994" y="741076"/>
                </a:lnTo>
                <a:cubicBezTo>
                  <a:pt x="56612" y="750105"/>
                  <a:pt x="59764" y="758979"/>
                  <a:pt x="63034" y="767535"/>
                </a:cubicBezTo>
                <a:cubicBezTo>
                  <a:pt x="64048" y="769131"/>
                  <a:pt x="65061" y="770727"/>
                  <a:pt x="66226" y="772307"/>
                </a:cubicBezTo>
                <a:lnTo>
                  <a:pt x="75161" y="793617"/>
                </a:lnTo>
                <a:lnTo>
                  <a:pt x="75165" y="793628"/>
                </a:lnTo>
                <a:lnTo>
                  <a:pt x="82950" y="811885"/>
                </a:lnTo>
                <a:lnTo>
                  <a:pt x="86957" y="820841"/>
                </a:lnTo>
                <a:cubicBezTo>
                  <a:pt x="88277" y="823819"/>
                  <a:pt x="89861" y="826661"/>
                  <a:pt x="91307" y="829554"/>
                </a:cubicBezTo>
                <a:cubicBezTo>
                  <a:pt x="94305" y="835273"/>
                  <a:pt x="97310" y="840939"/>
                  <a:pt x="100323" y="846550"/>
                </a:cubicBezTo>
                <a:cubicBezTo>
                  <a:pt x="103546" y="852058"/>
                  <a:pt x="106905" y="857398"/>
                  <a:pt x="110109" y="862638"/>
                </a:cubicBezTo>
                <a:lnTo>
                  <a:pt x="114728" y="870035"/>
                </a:lnTo>
                <a:cubicBezTo>
                  <a:pt x="116316" y="872562"/>
                  <a:pt x="118102" y="875095"/>
                  <a:pt x="119797" y="877700"/>
                </a:cubicBezTo>
                <a:lnTo>
                  <a:pt x="130313" y="893522"/>
                </a:lnTo>
                <a:lnTo>
                  <a:pt x="141661" y="909041"/>
                </a:lnTo>
                <a:cubicBezTo>
                  <a:pt x="143504" y="911514"/>
                  <a:pt x="145335" y="913952"/>
                  <a:pt x="147175" y="916308"/>
                </a:cubicBezTo>
                <a:lnTo>
                  <a:pt x="152787" y="922872"/>
                </a:lnTo>
                <a:lnTo>
                  <a:pt x="162295" y="934738"/>
                </a:lnTo>
                <a:cubicBezTo>
                  <a:pt x="165394" y="938719"/>
                  <a:pt x="168949" y="942219"/>
                  <a:pt x="171931" y="945771"/>
                </a:cubicBezTo>
                <a:cubicBezTo>
                  <a:pt x="174914" y="949323"/>
                  <a:pt x="178001" y="952404"/>
                  <a:pt x="180754" y="955214"/>
                </a:cubicBezTo>
                <a:cubicBezTo>
                  <a:pt x="183150" y="957631"/>
                  <a:pt x="185716" y="959873"/>
                  <a:pt x="188426" y="961932"/>
                </a:cubicBezTo>
                <a:cubicBezTo>
                  <a:pt x="192267" y="964817"/>
                  <a:pt x="198830" y="972371"/>
                  <a:pt x="204533" y="977998"/>
                </a:cubicBezTo>
                <a:lnTo>
                  <a:pt x="219563" y="992727"/>
                </a:lnTo>
                <a:cubicBezTo>
                  <a:pt x="224696" y="997540"/>
                  <a:pt x="230043" y="1002078"/>
                  <a:pt x="235216" y="1006679"/>
                </a:cubicBezTo>
                <a:cubicBezTo>
                  <a:pt x="240389" y="1011280"/>
                  <a:pt x="245572" y="1015800"/>
                  <a:pt x="251353" y="1020455"/>
                </a:cubicBezTo>
                <a:lnTo>
                  <a:pt x="260371" y="1027626"/>
                </a:lnTo>
                <a:cubicBezTo>
                  <a:pt x="263464" y="1030076"/>
                  <a:pt x="266844" y="1032344"/>
                  <a:pt x="270240" y="1034763"/>
                </a:cubicBezTo>
                <a:cubicBezTo>
                  <a:pt x="281724" y="1043245"/>
                  <a:pt x="293732" y="1050990"/>
                  <a:pt x="306194" y="1057949"/>
                </a:cubicBezTo>
                <a:cubicBezTo>
                  <a:pt x="311850" y="1060960"/>
                  <a:pt x="317383" y="1063740"/>
                  <a:pt x="322868" y="1066499"/>
                </a:cubicBezTo>
                <a:cubicBezTo>
                  <a:pt x="325617" y="1067896"/>
                  <a:pt x="328331" y="1069305"/>
                  <a:pt x="331089" y="1070620"/>
                </a:cubicBezTo>
                <a:lnTo>
                  <a:pt x="339559" y="1074454"/>
                </a:lnTo>
                <a:cubicBezTo>
                  <a:pt x="352032" y="1080210"/>
                  <a:pt x="378766" y="1092212"/>
                  <a:pt x="382348" y="1091576"/>
                </a:cubicBezTo>
                <a:cubicBezTo>
                  <a:pt x="389673" y="1094098"/>
                  <a:pt x="390427" y="1093902"/>
                  <a:pt x="391168" y="1093671"/>
                </a:cubicBezTo>
                <a:cubicBezTo>
                  <a:pt x="396593" y="1095076"/>
                  <a:pt x="401917" y="1096636"/>
                  <a:pt x="407326" y="1097890"/>
                </a:cubicBezTo>
                <a:cubicBezTo>
                  <a:pt x="425201" y="1103803"/>
                  <a:pt x="433189" y="1105768"/>
                  <a:pt x="418952" y="1100025"/>
                </a:cubicBezTo>
                <a:cubicBezTo>
                  <a:pt x="413268" y="1097692"/>
                  <a:pt x="408721" y="1095889"/>
                  <a:pt x="405896" y="1094284"/>
                </a:cubicBezTo>
                <a:cubicBezTo>
                  <a:pt x="403071" y="1092679"/>
                  <a:pt x="402169" y="1091711"/>
                  <a:pt x="403819" y="1091818"/>
                </a:cubicBezTo>
                <a:cubicBezTo>
                  <a:pt x="420450" y="1097121"/>
                  <a:pt x="433367" y="1101616"/>
                  <a:pt x="445583" y="1105265"/>
                </a:cubicBezTo>
                <a:lnTo>
                  <a:pt x="482418" y="1115413"/>
                </a:lnTo>
                <a:lnTo>
                  <a:pt x="482456" y="1115424"/>
                </a:lnTo>
                <a:cubicBezTo>
                  <a:pt x="489913" y="1118015"/>
                  <a:pt x="497612" y="1119846"/>
                  <a:pt x="505437" y="1120892"/>
                </a:cubicBezTo>
                <a:cubicBezTo>
                  <a:pt x="517846" y="1122586"/>
                  <a:pt x="513339" y="1121003"/>
                  <a:pt x="517041" y="1120913"/>
                </a:cubicBezTo>
                <a:cubicBezTo>
                  <a:pt x="518835" y="1120865"/>
                  <a:pt x="520619" y="1120625"/>
                  <a:pt x="522361" y="1120195"/>
                </a:cubicBezTo>
                <a:lnTo>
                  <a:pt x="521641" y="1119946"/>
                </a:lnTo>
                <a:lnTo>
                  <a:pt x="530641" y="1120915"/>
                </a:lnTo>
                <a:cubicBezTo>
                  <a:pt x="533286" y="1122349"/>
                  <a:pt x="543151" y="1122885"/>
                  <a:pt x="553931" y="1123560"/>
                </a:cubicBezTo>
                <a:cubicBezTo>
                  <a:pt x="560378" y="1124318"/>
                  <a:pt x="567601" y="1124400"/>
                  <a:pt x="574269" y="1124685"/>
                </a:cubicBezTo>
                <a:cubicBezTo>
                  <a:pt x="580937" y="1124970"/>
                  <a:pt x="586946" y="1125494"/>
                  <a:pt x="591054" y="1125768"/>
                </a:cubicBezTo>
                <a:cubicBezTo>
                  <a:pt x="598073" y="1126907"/>
                  <a:pt x="601629" y="1127499"/>
                  <a:pt x="597893" y="1128033"/>
                </a:cubicBezTo>
                <a:cubicBezTo>
                  <a:pt x="596019" y="1128283"/>
                  <a:pt x="592336" y="1128641"/>
                  <a:pt x="586382" y="1128804"/>
                </a:cubicBezTo>
                <a:cubicBezTo>
                  <a:pt x="580427" y="1128967"/>
                  <a:pt x="572102" y="1128775"/>
                  <a:pt x="561083" y="1128738"/>
                </a:cubicBezTo>
                <a:cubicBezTo>
                  <a:pt x="575734" y="1130534"/>
                  <a:pt x="590519" y="1130992"/>
                  <a:pt x="605253" y="1130110"/>
                </a:cubicBezTo>
                <a:cubicBezTo>
                  <a:pt x="613915" y="1129826"/>
                  <a:pt x="621441" y="1129012"/>
                  <a:pt x="627992" y="1128436"/>
                </a:cubicBezTo>
                <a:cubicBezTo>
                  <a:pt x="634543" y="1127859"/>
                  <a:pt x="640144" y="1127589"/>
                  <a:pt x="644893" y="1126921"/>
                </a:cubicBezTo>
                <a:cubicBezTo>
                  <a:pt x="654350" y="1125798"/>
                  <a:pt x="660491" y="1125174"/>
                  <a:pt x="664439" y="1125112"/>
                </a:cubicBezTo>
                <a:cubicBezTo>
                  <a:pt x="672240" y="1124945"/>
                  <a:pt x="671233" y="1126177"/>
                  <a:pt x="669814" y="1128108"/>
                </a:cubicBezTo>
                <a:cubicBezTo>
                  <a:pt x="668606" y="1128980"/>
                  <a:pt x="667302" y="1129706"/>
                  <a:pt x="665923" y="1130271"/>
                </a:cubicBezTo>
                <a:cubicBezTo>
                  <a:pt x="667861" y="1129990"/>
                  <a:pt x="669825" y="1129974"/>
                  <a:pt x="671764" y="1130228"/>
                </a:cubicBezTo>
                <a:cubicBezTo>
                  <a:pt x="672203" y="1130461"/>
                  <a:pt x="671793" y="1130846"/>
                  <a:pt x="672487" y="1131026"/>
                </a:cubicBezTo>
                <a:cubicBezTo>
                  <a:pt x="688432" y="1129152"/>
                  <a:pt x="699808" y="1128116"/>
                  <a:pt x="705236" y="1127909"/>
                </a:cubicBezTo>
                <a:cubicBezTo>
                  <a:pt x="709096" y="1127726"/>
                  <a:pt x="712938" y="1127224"/>
                  <a:pt x="716715" y="1126403"/>
                </a:cubicBezTo>
                <a:cubicBezTo>
                  <a:pt x="719331" y="1125922"/>
                  <a:pt x="722294" y="1125315"/>
                  <a:pt x="725547" y="1124642"/>
                </a:cubicBezTo>
                <a:cubicBezTo>
                  <a:pt x="728801" y="1123969"/>
                  <a:pt x="732275" y="1122822"/>
                  <a:pt x="736055" y="1121761"/>
                </a:cubicBezTo>
                <a:lnTo>
                  <a:pt x="738017" y="1121374"/>
                </a:lnTo>
                <a:lnTo>
                  <a:pt x="738022" y="1121373"/>
                </a:lnTo>
                <a:lnTo>
                  <a:pt x="738020" y="1121373"/>
                </a:lnTo>
                <a:lnTo>
                  <a:pt x="740739" y="1120531"/>
                </a:lnTo>
                <a:lnTo>
                  <a:pt x="738025" y="1121372"/>
                </a:lnTo>
                <a:lnTo>
                  <a:pt x="755638" y="1117895"/>
                </a:lnTo>
                <a:cubicBezTo>
                  <a:pt x="754203" y="1119675"/>
                  <a:pt x="763313" y="1117381"/>
                  <a:pt x="781819" y="1111313"/>
                </a:cubicBezTo>
                <a:lnTo>
                  <a:pt x="789697" y="1108744"/>
                </a:lnTo>
                <a:lnTo>
                  <a:pt x="768744" y="1117723"/>
                </a:lnTo>
                <a:cubicBezTo>
                  <a:pt x="759626" y="1121042"/>
                  <a:pt x="750452" y="1124133"/>
                  <a:pt x="741222" y="1126993"/>
                </a:cubicBezTo>
                <a:cubicBezTo>
                  <a:pt x="740073" y="1127128"/>
                  <a:pt x="738914" y="1127196"/>
                  <a:pt x="737757" y="1127193"/>
                </a:cubicBezTo>
                <a:cubicBezTo>
                  <a:pt x="733974" y="1128138"/>
                  <a:pt x="730263" y="1129174"/>
                  <a:pt x="726455" y="1130049"/>
                </a:cubicBezTo>
                <a:lnTo>
                  <a:pt x="715057" y="1132429"/>
                </a:lnTo>
                <a:cubicBezTo>
                  <a:pt x="707468" y="1133934"/>
                  <a:pt x="699911" y="1135742"/>
                  <a:pt x="692239" y="1136805"/>
                </a:cubicBezTo>
                <a:cubicBezTo>
                  <a:pt x="684568" y="1137867"/>
                  <a:pt x="677468" y="1138447"/>
                  <a:pt x="669791" y="1139277"/>
                </a:cubicBezTo>
                <a:cubicBezTo>
                  <a:pt x="662113" y="1140106"/>
                  <a:pt x="653536" y="1140516"/>
                  <a:pt x="644748" y="1141318"/>
                </a:cubicBezTo>
                <a:lnTo>
                  <a:pt x="616802" y="1142726"/>
                </a:lnTo>
                <a:cubicBezTo>
                  <a:pt x="606969" y="1142925"/>
                  <a:pt x="596546" y="1143092"/>
                  <a:pt x="585536" y="1143220"/>
                </a:cubicBezTo>
                <a:lnTo>
                  <a:pt x="578789" y="1142611"/>
                </a:lnTo>
                <a:lnTo>
                  <a:pt x="565585" y="1142190"/>
                </a:lnTo>
                <a:cubicBezTo>
                  <a:pt x="563105" y="1142071"/>
                  <a:pt x="560593" y="1142081"/>
                  <a:pt x="558097" y="1141810"/>
                </a:cubicBezTo>
                <a:lnTo>
                  <a:pt x="554841" y="1141503"/>
                </a:lnTo>
                <a:cubicBezTo>
                  <a:pt x="550293" y="1140996"/>
                  <a:pt x="545768" y="1140443"/>
                  <a:pt x="541220" y="1139936"/>
                </a:cubicBezTo>
                <a:cubicBezTo>
                  <a:pt x="536673" y="1139430"/>
                  <a:pt x="532173" y="1138946"/>
                  <a:pt x="527745" y="1138121"/>
                </a:cubicBezTo>
                <a:lnTo>
                  <a:pt x="508631" y="1134742"/>
                </a:lnTo>
                <a:cubicBezTo>
                  <a:pt x="501997" y="1133580"/>
                  <a:pt x="494755" y="1131933"/>
                  <a:pt x="485868" y="1130845"/>
                </a:cubicBezTo>
                <a:cubicBezTo>
                  <a:pt x="481483" y="1130028"/>
                  <a:pt x="477039" y="1129558"/>
                  <a:pt x="472579" y="1129433"/>
                </a:cubicBezTo>
                <a:cubicBezTo>
                  <a:pt x="471065" y="1129591"/>
                  <a:pt x="471551" y="1130279"/>
                  <a:pt x="471283" y="1130730"/>
                </a:cubicBezTo>
                <a:lnTo>
                  <a:pt x="452582" y="1128380"/>
                </a:lnTo>
                <a:cubicBezTo>
                  <a:pt x="432766" y="1122860"/>
                  <a:pt x="427799" y="1120227"/>
                  <a:pt x="410937" y="1114182"/>
                </a:cubicBezTo>
                <a:cubicBezTo>
                  <a:pt x="400910" y="1110286"/>
                  <a:pt x="390890" y="1105759"/>
                  <a:pt x="380106" y="1101509"/>
                </a:cubicBezTo>
                <a:cubicBezTo>
                  <a:pt x="374678" y="1099555"/>
                  <a:pt x="369338" y="1096979"/>
                  <a:pt x="363692" y="1094751"/>
                </a:cubicBezTo>
                <a:lnTo>
                  <a:pt x="355118" y="1091388"/>
                </a:lnTo>
                <a:cubicBezTo>
                  <a:pt x="352201" y="1090288"/>
                  <a:pt x="349273" y="1089153"/>
                  <a:pt x="346328" y="1087867"/>
                </a:cubicBezTo>
                <a:cubicBezTo>
                  <a:pt x="339602" y="1084463"/>
                  <a:pt x="332679" y="1081458"/>
                  <a:pt x="325600" y="1078867"/>
                </a:cubicBezTo>
                <a:cubicBezTo>
                  <a:pt x="322425" y="1077703"/>
                  <a:pt x="321816" y="1078082"/>
                  <a:pt x="320816" y="1078250"/>
                </a:cubicBezTo>
                <a:lnTo>
                  <a:pt x="311272" y="1073628"/>
                </a:lnTo>
                <a:cubicBezTo>
                  <a:pt x="310401" y="1074692"/>
                  <a:pt x="323862" y="1082407"/>
                  <a:pt x="336448" y="1088044"/>
                </a:cubicBezTo>
                <a:lnTo>
                  <a:pt x="346677" y="1092927"/>
                </a:lnTo>
                <a:cubicBezTo>
                  <a:pt x="349710" y="1094456"/>
                  <a:pt x="352556" y="1095581"/>
                  <a:pt x="354901" y="1096732"/>
                </a:cubicBezTo>
                <a:cubicBezTo>
                  <a:pt x="358253" y="1098134"/>
                  <a:pt x="361438" y="1099898"/>
                  <a:pt x="364404" y="1101998"/>
                </a:cubicBezTo>
                <a:cubicBezTo>
                  <a:pt x="367920" y="1104098"/>
                  <a:pt x="371395" y="1106409"/>
                  <a:pt x="375034" y="1108307"/>
                </a:cubicBezTo>
                <a:lnTo>
                  <a:pt x="393414" y="1115608"/>
                </a:lnTo>
                <a:cubicBezTo>
                  <a:pt x="397419" y="1117216"/>
                  <a:pt x="401543" y="1118505"/>
                  <a:pt x="405646" y="1119841"/>
                </a:cubicBezTo>
                <a:lnTo>
                  <a:pt x="417932" y="1123897"/>
                </a:lnTo>
                <a:cubicBezTo>
                  <a:pt x="421766" y="1126117"/>
                  <a:pt x="434112" y="1129797"/>
                  <a:pt x="431695" y="1130284"/>
                </a:cubicBezTo>
                <a:cubicBezTo>
                  <a:pt x="430487" y="1130528"/>
                  <a:pt x="430657" y="1130996"/>
                  <a:pt x="431960" y="1131715"/>
                </a:cubicBezTo>
                <a:lnTo>
                  <a:pt x="436265" y="1133505"/>
                </a:lnTo>
                <a:lnTo>
                  <a:pt x="332610" y="1098266"/>
                </a:lnTo>
                <a:cubicBezTo>
                  <a:pt x="218769" y="1044751"/>
                  <a:pt x="124735" y="954331"/>
                  <a:pt x="67074" y="839867"/>
                </a:cubicBezTo>
                <a:lnTo>
                  <a:pt x="67571" y="839988"/>
                </a:lnTo>
                <a:lnTo>
                  <a:pt x="58913" y="823817"/>
                </a:lnTo>
                <a:cubicBezTo>
                  <a:pt x="56327" y="819414"/>
                  <a:pt x="52785" y="812922"/>
                  <a:pt x="49338" y="805610"/>
                </a:cubicBezTo>
                <a:lnTo>
                  <a:pt x="39225" y="782685"/>
                </a:lnTo>
                <a:cubicBezTo>
                  <a:pt x="35692" y="774382"/>
                  <a:pt x="33295" y="767041"/>
                  <a:pt x="31256" y="760788"/>
                </a:cubicBezTo>
                <a:cubicBezTo>
                  <a:pt x="30131" y="757700"/>
                  <a:pt x="29443" y="754728"/>
                  <a:pt x="28738" y="752037"/>
                </a:cubicBezTo>
                <a:cubicBezTo>
                  <a:pt x="28034" y="749346"/>
                  <a:pt x="27674" y="746844"/>
                  <a:pt x="27358" y="744680"/>
                </a:cubicBezTo>
                <a:cubicBezTo>
                  <a:pt x="25728" y="737610"/>
                  <a:pt x="22993" y="729448"/>
                  <a:pt x="20707" y="721439"/>
                </a:cubicBezTo>
                <a:cubicBezTo>
                  <a:pt x="18698" y="714169"/>
                  <a:pt x="17209" y="706764"/>
                  <a:pt x="16259" y="699282"/>
                </a:cubicBezTo>
                <a:cubicBezTo>
                  <a:pt x="15216" y="694906"/>
                  <a:pt x="14477" y="690499"/>
                  <a:pt x="13760" y="686044"/>
                </a:cubicBezTo>
                <a:lnTo>
                  <a:pt x="11494" y="672800"/>
                </a:lnTo>
                <a:lnTo>
                  <a:pt x="10142" y="665628"/>
                </a:lnTo>
                <a:cubicBezTo>
                  <a:pt x="5337" y="636572"/>
                  <a:pt x="2001" y="607290"/>
                  <a:pt x="144" y="577898"/>
                </a:cubicBezTo>
                <a:cubicBezTo>
                  <a:pt x="-20" y="577447"/>
                  <a:pt x="201" y="575677"/>
                  <a:pt x="229" y="574566"/>
                </a:cubicBezTo>
                <a:lnTo>
                  <a:pt x="292" y="574740"/>
                </a:lnTo>
                <a:lnTo>
                  <a:pt x="222" y="558024"/>
                </a:lnTo>
                <a:lnTo>
                  <a:pt x="226" y="549613"/>
                </a:lnTo>
                <a:lnTo>
                  <a:pt x="606" y="541261"/>
                </a:lnTo>
                <a:lnTo>
                  <a:pt x="646" y="541105"/>
                </a:lnTo>
                <a:lnTo>
                  <a:pt x="2104" y="535210"/>
                </a:lnTo>
                <a:lnTo>
                  <a:pt x="3464" y="532416"/>
                </a:lnTo>
                <a:lnTo>
                  <a:pt x="3495" y="532350"/>
                </a:lnTo>
                <a:cubicBezTo>
                  <a:pt x="2448" y="536386"/>
                  <a:pt x="1794" y="532969"/>
                  <a:pt x="606" y="541261"/>
                </a:cubicBezTo>
                <a:lnTo>
                  <a:pt x="0" y="540460"/>
                </a:lnTo>
                <a:cubicBezTo>
                  <a:pt x="276" y="535679"/>
                  <a:pt x="813" y="530921"/>
                  <a:pt x="1610" y="526198"/>
                </a:cubicBezTo>
                <a:lnTo>
                  <a:pt x="2467" y="520777"/>
                </a:lnTo>
                <a:cubicBezTo>
                  <a:pt x="2832" y="518758"/>
                  <a:pt x="3223" y="516376"/>
                  <a:pt x="3639" y="513199"/>
                </a:cubicBezTo>
                <a:cubicBezTo>
                  <a:pt x="4773" y="506812"/>
                  <a:pt x="5763" y="498081"/>
                  <a:pt x="7067" y="490218"/>
                </a:cubicBezTo>
                <a:cubicBezTo>
                  <a:pt x="8113" y="483998"/>
                  <a:pt x="9520" y="477843"/>
                  <a:pt x="11285" y="471785"/>
                </a:cubicBezTo>
                <a:cubicBezTo>
                  <a:pt x="12111" y="466061"/>
                  <a:pt x="13382" y="460804"/>
                  <a:pt x="14611" y="455759"/>
                </a:cubicBezTo>
                <a:lnTo>
                  <a:pt x="18230" y="441080"/>
                </a:lnTo>
                <a:cubicBezTo>
                  <a:pt x="20810" y="431535"/>
                  <a:pt x="23900" y="422314"/>
                  <a:pt x="26757" y="411804"/>
                </a:cubicBezTo>
                <a:cubicBezTo>
                  <a:pt x="28172" y="407139"/>
                  <a:pt x="29263" y="402383"/>
                  <a:pt x="30026" y="397567"/>
                </a:cubicBezTo>
                <a:cubicBezTo>
                  <a:pt x="29701" y="398035"/>
                  <a:pt x="29421" y="398530"/>
                  <a:pt x="29190" y="399050"/>
                </a:cubicBezTo>
                <a:cubicBezTo>
                  <a:pt x="30183" y="394759"/>
                  <a:pt x="30303" y="392711"/>
                  <a:pt x="28722" y="395605"/>
                </a:cubicBezTo>
                <a:cubicBezTo>
                  <a:pt x="27142" y="398498"/>
                  <a:pt x="27479" y="396725"/>
                  <a:pt x="28400" y="393207"/>
                </a:cubicBezTo>
                <a:cubicBezTo>
                  <a:pt x="29812" y="387765"/>
                  <a:pt x="31521" y="382408"/>
                  <a:pt x="33524" y="377155"/>
                </a:cubicBezTo>
                <a:lnTo>
                  <a:pt x="30624" y="376639"/>
                </a:lnTo>
                <a:cubicBezTo>
                  <a:pt x="34790" y="364433"/>
                  <a:pt x="36754" y="357627"/>
                  <a:pt x="31487" y="369290"/>
                </a:cubicBezTo>
                <a:cubicBezTo>
                  <a:pt x="29279" y="374024"/>
                  <a:pt x="27523" y="378161"/>
                  <a:pt x="26333" y="380401"/>
                </a:cubicBezTo>
                <a:cubicBezTo>
                  <a:pt x="25144" y="382642"/>
                  <a:pt x="24813" y="382919"/>
                  <a:pt x="25594" y="379452"/>
                </a:cubicBezTo>
                <a:cubicBezTo>
                  <a:pt x="27022" y="374476"/>
                  <a:pt x="28706" y="369575"/>
                  <a:pt x="30628" y="364769"/>
                </a:cubicBezTo>
                <a:cubicBezTo>
                  <a:pt x="32832" y="359054"/>
                  <a:pt x="35233" y="352797"/>
                  <a:pt x="37724" y="347331"/>
                </a:cubicBezTo>
                <a:cubicBezTo>
                  <a:pt x="42332" y="336341"/>
                  <a:pt x="46842" y="325621"/>
                  <a:pt x="51889" y="316160"/>
                </a:cubicBezTo>
                <a:lnTo>
                  <a:pt x="58927" y="302556"/>
                </a:lnTo>
                <a:cubicBezTo>
                  <a:pt x="61311" y="298308"/>
                  <a:pt x="63661" y="294505"/>
                  <a:pt x="65784" y="290942"/>
                </a:cubicBezTo>
                <a:cubicBezTo>
                  <a:pt x="69111" y="285299"/>
                  <a:pt x="72721" y="279827"/>
                  <a:pt x="76601" y="274548"/>
                </a:cubicBezTo>
                <a:cubicBezTo>
                  <a:pt x="79469" y="270871"/>
                  <a:pt x="81302" y="269103"/>
                  <a:pt x="81703" y="269665"/>
                </a:cubicBezTo>
                <a:cubicBezTo>
                  <a:pt x="78394" y="276882"/>
                  <a:pt x="79483" y="276093"/>
                  <a:pt x="82978" y="271009"/>
                </a:cubicBezTo>
                <a:cubicBezTo>
                  <a:pt x="84754" y="268436"/>
                  <a:pt x="87085" y="264798"/>
                  <a:pt x="89858" y="260645"/>
                </a:cubicBezTo>
                <a:cubicBezTo>
                  <a:pt x="92631" y="256491"/>
                  <a:pt x="95779" y="251534"/>
                  <a:pt x="99221" y="246626"/>
                </a:cubicBezTo>
                <a:lnTo>
                  <a:pt x="102467" y="239668"/>
                </a:lnTo>
                <a:cubicBezTo>
                  <a:pt x="108555" y="230261"/>
                  <a:pt x="115489" y="221449"/>
                  <a:pt x="122161" y="212458"/>
                </a:cubicBezTo>
                <a:cubicBezTo>
                  <a:pt x="122931" y="213278"/>
                  <a:pt x="124017" y="213669"/>
                  <a:pt x="126188" y="212721"/>
                </a:cubicBezTo>
                <a:cubicBezTo>
                  <a:pt x="129882" y="210571"/>
                  <a:pt x="133311" y="207991"/>
                  <a:pt x="136401" y="205035"/>
                </a:cubicBezTo>
                <a:lnTo>
                  <a:pt x="137455" y="205123"/>
                </a:lnTo>
                <a:cubicBezTo>
                  <a:pt x="134534" y="209927"/>
                  <a:pt x="131283" y="214525"/>
                  <a:pt x="127723" y="218882"/>
                </a:cubicBezTo>
                <a:cubicBezTo>
                  <a:pt x="117603" y="232548"/>
                  <a:pt x="116619" y="235028"/>
                  <a:pt x="117389" y="235416"/>
                </a:cubicBezTo>
                <a:cubicBezTo>
                  <a:pt x="110395" y="245467"/>
                  <a:pt x="116121" y="239493"/>
                  <a:pt x="107597" y="251712"/>
                </a:cubicBezTo>
                <a:cubicBezTo>
                  <a:pt x="104225" y="256162"/>
                  <a:pt x="102310" y="258785"/>
                  <a:pt x="101465" y="260350"/>
                </a:cubicBezTo>
                <a:cubicBezTo>
                  <a:pt x="100910" y="261224"/>
                  <a:pt x="100558" y="262213"/>
                  <a:pt x="100433" y="263240"/>
                </a:cubicBezTo>
                <a:cubicBezTo>
                  <a:pt x="96957" y="269457"/>
                  <a:pt x="93167" y="276076"/>
                  <a:pt x="89068" y="283097"/>
                </a:cubicBezTo>
                <a:lnTo>
                  <a:pt x="76737" y="305269"/>
                </a:lnTo>
                <a:cubicBezTo>
                  <a:pt x="73744" y="309463"/>
                  <a:pt x="71993" y="312105"/>
                  <a:pt x="71624" y="311414"/>
                </a:cubicBezTo>
                <a:cubicBezTo>
                  <a:pt x="66044" y="322758"/>
                  <a:pt x="60155" y="333902"/>
                  <a:pt x="55408" y="345375"/>
                </a:cubicBezTo>
                <a:cubicBezTo>
                  <a:pt x="52922" y="351074"/>
                  <a:pt x="50166" y="356675"/>
                  <a:pt x="47952" y="362472"/>
                </a:cubicBezTo>
                <a:lnTo>
                  <a:pt x="40944" y="379721"/>
                </a:lnTo>
                <a:lnTo>
                  <a:pt x="41108" y="381468"/>
                </a:lnTo>
                <a:lnTo>
                  <a:pt x="42540" y="379140"/>
                </a:lnTo>
                <a:lnTo>
                  <a:pt x="42597" y="379074"/>
                </a:lnTo>
                <a:lnTo>
                  <a:pt x="42575" y="379127"/>
                </a:lnTo>
                <a:lnTo>
                  <a:pt x="42576" y="379126"/>
                </a:lnTo>
                <a:lnTo>
                  <a:pt x="42597" y="379075"/>
                </a:lnTo>
                <a:lnTo>
                  <a:pt x="43344" y="378209"/>
                </a:lnTo>
                <a:lnTo>
                  <a:pt x="43373" y="378174"/>
                </a:lnTo>
                <a:lnTo>
                  <a:pt x="43408" y="378133"/>
                </a:lnTo>
                <a:lnTo>
                  <a:pt x="44107" y="377297"/>
                </a:lnTo>
                <a:lnTo>
                  <a:pt x="47512" y="369442"/>
                </a:lnTo>
                <a:lnTo>
                  <a:pt x="47720" y="368962"/>
                </a:lnTo>
                <a:cubicBezTo>
                  <a:pt x="46182" y="372784"/>
                  <a:pt x="44970" y="375583"/>
                  <a:pt x="44106" y="377297"/>
                </a:cubicBezTo>
                <a:lnTo>
                  <a:pt x="43373" y="378174"/>
                </a:lnTo>
                <a:lnTo>
                  <a:pt x="42597" y="379074"/>
                </a:lnTo>
                <a:lnTo>
                  <a:pt x="47834" y="366469"/>
                </a:lnTo>
                <a:cubicBezTo>
                  <a:pt x="49192" y="363504"/>
                  <a:pt x="50148" y="361810"/>
                  <a:pt x="50681" y="361440"/>
                </a:cubicBezTo>
                <a:cubicBezTo>
                  <a:pt x="53179" y="355343"/>
                  <a:pt x="55926" y="349392"/>
                  <a:pt x="58532" y="343373"/>
                </a:cubicBezTo>
                <a:lnTo>
                  <a:pt x="57573" y="347652"/>
                </a:lnTo>
                <a:cubicBezTo>
                  <a:pt x="57784" y="347693"/>
                  <a:pt x="58279" y="347081"/>
                  <a:pt x="58779" y="346457"/>
                </a:cubicBezTo>
                <a:lnTo>
                  <a:pt x="59269" y="345957"/>
                </a:lnTo>
                <a:lnTo>
                  <a:pt x="59276" y="344989"/>
                </a:lnTo>
                <a:cubicBezTo>
                  <a:pt x="88260" y="282757"/>
                  <a:pt x="127341" y="227939"/>
                  <a:pt x="173809" y="181806"/>
                </a:cubicBezTo>
                <a:close/>
                <a:moveTo>
                  <a:pt x="942464" y="161041"/>
                </a:moveTo>
                <a:cubicBezTo>
                  <a:pt x="953479" y="170355"/>
                  <a:pt x="959085" y="175820"/>
                  <a:pt x="961970" y="177914"/>
                </a:cubicBezTo>
                <a:cubicBezTo>
                  <a:pt x="960527" y="176867"/>
                  <a:pt x="958405" y="174978"/>
                  <a:pt x="955262" y="172187"/>
                </a:cubicBezTo>
                <a:lnTo>
                  <a:pt x="942588" y="161193"/>
                </a:lnTo>
                <a:lnTo>
                  <a:pt x="946575" y="166069"/>
                </a:lnTo>
                <a:cubicBezTo>
                  <a:pt x="944831" y="164735"/>
                  <a:pt x="943413" y="163019"/>
                  <a:pt x="942430" y="161054"/>
                </a:cubicBezTo>
                <a:lnTo>
                  <a:pt x="942583" y="161187"/>
                </a:lnTo>
                <a:close/>
                <a:moveTo>
                  <a:pt x="207341" y="153815"/>
                </a:moveTo>
                <a:lnTo>
                  <a:pt x="190395" y="167961"/>
                </a:lnTo>
                <a:lnTo>
                  <a:pt x="201409" y="157283"/>
                </a:lnTo>
                <a:close/>
                <a:moveTo>
                  <a:pt x="343929" y="152282"/>
                </a:moveTo>
                <a:lnTo>
                  <a:pt x="341320" y="152999"/>
                </a:lnTo>
                <a:lnTo>
                  <a:pt x="341313" y="152923"/>
                </a:lnTo>
                <a:close/>
                <a:moveTo>
                  <a:pt x="341715" y="151659"/>
                </a:moveTo>
                <a:lnTo>
                  <a:pt x="341305" y="152829"/>
                </a:lnTo>
                <a:lnTo>
                  <a:pt x="341247" y="152155"/>
                </a:lnTo>
                <a:close/>
                <a:moveTo>
                  <a:pt x="811307" y="150812"/>
                </a:moveTo>
                <a:cubicBezTo>
                  <a:pt x="809893" y="150384"/>
                  <a:pt x="809748" y="150633"/>
                  <a:pt x="809615" y="150917"/>
                </a:cubicBezTo>
                <a:lnTo>
                  <a:pt x="809616" y="150918"/>
                </a:lnTo>
                <a:lnTo>
                  <a:pt x="811307" y="150813"/>
                </a:lnTo>
                <a:cubicBezTo>
                  <a:pt x="814437" y="151985"/>
                  <a:pt x="817445" y="153456"/>
                  <a:pt x="820295" y="155205"/>
                </a:cubicBezTo>
                <a:lnTo>
                  <a:pt x="834857" y="164328"/>
                </a:lnTo>
                <a:lnTo>
                  <a:pt x="834857" y="164327"/>
                </a:lnTo>
                <a:cubicBezTo>
                  <a:pt x="830063" y="161199"/>
                  <a:pt x="825146" y="158272"/>
                  <a:pt x="820295" y="155204"/>
                </a:cubicBezTo>
                <a:cubicBezTo>
                  <a:pt x="817445" y="153455"/>
                  <a:pt x="814437" y="151984"/>
                  <a:pt x="811307" y="150812"/>
                </a:cubicBezTo>
                <a:close/>
                <a:moveTo>
                  <a:pt x="907900" y="150490"/>
                </a:moveTo>
                <a:lnTo>
                  <a:pt x="908058" y="150605"/>
                </a:lnTo>
                <a:lnTo>
                  <a:pt x="918391" y="158146"/>
                </a:lnTo>
                <a:lnTo>
                  <a:pt x="908119" y="150674"/>
                </a:lnTo>
                <a:lnTo>
                  <a:pt x="907913" y="150524"/>
                </a:lnTo>
                <a:close/>
                <a:moveTo>
                  <a:pt x="904888" y="149921"/>
                </a:moveTo>
                <a:cubicBezTo>
                  <a:pt x="905963" y="150552"/>
                  <a:pt x="907112" y="151224"/>
                  <a:pt x="908026" y="151726"/>
                </a:cubicBezTo>
                <a:lnTo>
                  <a:pt x="909702" y="152483"/>
                </a:lnTo>
                <a:lnTo>
                  <a:pt x="909761" y="152510"/>
                </a:lnTo>
                <a:lnTo>
                  <a:pt x="909706" y="152487"/>
                </a:lnTo>
                <a:lnTo>
                  <a:pt x="907993" y="151797"/>
                </a:lnTo>
                <a:cubicBezTo>
                  <a:pt x="907055" y="151284"/>
                  <a:pt x="905894" y="150577"/>
                  <a:pt x="904888" y="149921"/>
                </a:cubicBezTo>
                <a:close/>
                <a:moveTo>
                  <a:pt x="345021" y="148163"/>
                </a:moveTo>
                <a:lnTo>
                  <a:pt x="341715" y="151659"/>
                </a:lnTo>
                <a:lnTo>
                  <a:pt x="341843" y="151295"/>
                </a:lnTo>
                <a:cubicBezTo>
                  <a:pt x="342660" y="150395"/>
                  <a:pt x="343912" y="149245"/>
                  <a:pt x="345021" y="148163"/>
                </a:cubicBezTo>
                <a:close/>
                <a:moveTo>
                  <a:pt x="351837" y="141833"/>
                </a:moveTo>
                <a:cubicBezTo>
                  <a:pt x="350462" y="142805"/>
                  <a:pt x="348720" y="144068"/>
                  <a:pt x="345886" y="146003"/>
                </a:cubicBezTo>
                <a:cubicBezTo>
                  <a:pt x="337850" y="150382"/>
                  <a:pt x="330918" y="153691"/>
                  <a:pt x="325560" y="156466"/>
                </a:cubicBezTo>
                <a:cubicBezTo>
                  <a:pt x="330918" y="153691"/>
                  <a:pt x="337850" y="150382"/>
                  <a:pt x="345852" y="146015"/>
                </a:cubicBezTo>
                <a:close/>
                <a:moveTo>
                  <a:pt x="385932" y="137124"/>
                </a:moveTo>
                <a:cubicBezTo>
                  <a:pt x="379034" y="140420"/>
                  <a:pt x="375686" y="142347"/>
                  <a:pt x="376087" y="142908"/>
                </a:cubicBezTo>
                <a:lnTo>
                  <a:pt x="376089" y="142908"/>
                </a:lnTo>
                <a:lnTo>
                  <a:pt x="385930" y="137127"/>
                </a:lnTo>
                <a:close/>
                <a:moveTo>
                  <a:pt x="859728" y="121636"/>
                </a:moveTo>
                <a:lnTo>
                  <a:pt x="867188" y="126152"/>
                </a:lnTo>
                <a:lnTo>
                  <a:pt x="876209" y="131711"/>
                </a:lnTo>
                <a:lnTo>
                  <a:pt x="867072" y="126155"/>
                </a:lnTo>
                <a:close/>
                <a:moveTo>
                  <a:pt x="870650" y="100134"/>
                </a:moveTo>
                <a:cubicBezTo>
                  <a:pt x="872356" y="101041"/>
                  <a:pt x="874184" y="101700"/>
                  <a:pt x="876078" y="102088"/>
                </a:cubicBezTo>
                <a:cubicBezTo>
                  <a:pt x="877044" y="101933"/>
                  <a:pt x="878297" y="102027"/>
                  <a:pt x="882229" y="103975"/>
                </a:cubicBezTo>
                <a:cubicBezTo>
                  <a:pt x="884161" y="104962"/>
                  <a:pt x="886755" y="106258"/>
                  <a:pt x="890381" y="108554"/>
                </a:cubicBezTo>
                <a:cubicBezTo>
                  <a:pt x="892152" y="109638"/>
                  <a:pt x="894216" y="110773"/>
                  <a:pt x="896466" y="112312"/>
                </a:cubicBezTo>
                <a:lnTo>
                  <a:pt x="903921" y="117459"/>
                </a:lnTo>
                <a:cubicBezTo>
                  <a:pt x="908371" y="120712"/>
                  <a:pt x="913008" y="123709"/>
                  <a:pt x="917801" y="126436"/>
                </a:cubicBezTo>
                <a:cubicBezTo>
                  <a:pt x="922720" y="129389"/>
                  <a:pt x="927440" y="132658"/>
                  <a:pt x="931938" y="136224"/>
                </a:cubicBezTo>
                <a:cubicBezTo>
                  <a:pt x="934504" y="138199"/>
                  <a:pt x="937341" y="140271"/>
                  <a:pt x="939986" y="142569"/>
                </a:cubicBezTo>
                <a:lnTo>
                  <a:pt x="948353" y="149899"/>
                </a:lnTo>
                <a:cubicBezTo>
                  <a:pt x="953403" y="154270"/>
                  <a:pt x="957118" y="157673"/>
                  <a:pt x="960082" y="160524"/>
                </a:cubicBezTo>
                <a:cubicBezTo>
                  <a:pt x="963046" y="163375"/>
                  <a:pt x="965041" y="165832"/>
                  <a:pt x="966994" y="168069"/>
                </a:cubicBezTo>
                <a:lnTo>
                  <a:pt x="972903" y="174800"/>
                </a:lnTo>
                <a:cubicBezTo>
                  <a:pt x="975050" y="177241"/>
                  <a:pt x="977726" y="179843"/>
                  <a:pt x="981031" y="183631"/>
                </a:cubicBezTo>
                <a:cubicBezTo>
                  <a:pt x="984017" y="188163"/>
                  <a:pt x="987051" y="192718"/>
                  <a:pt x="990650" y="197853"/>
                </a:cubicBezTo>
                <a:cubicBezTo>
                  <a:pt x="976605" y="182798"/>
                  <a:pt x="961739" y="168531"/>
                  <a:pt x="946123" y="155112"/>
                </a:cubicBezTo>
                <a:lnTo>
                  <a:pt x="946148" y="155181"/>
                </a:lnTo>
                <a:cubicBezTo>
                  <a:pt x="922539" y="134788"/>
                  <a:pt x="897285" y="116376"/>
                  <a:pt x="870650" y="100134"/>
                </a:cubicBezTo>
                <a:close/>
                <a:moveTo>
                  <a:pt x="596012" y="93554"/>
                </a:moveTo>
                <a:lnTo>
                  <a:pt x="596012" y="93555"/>
                </a:lnTo>
                <a:lnTo>
                  <a:pt x="607704" y="93819"/>
                </a:lnTo>
                <a:lnTo>
                  <a:pt x="613539" y="93974"/>
                </a:lnTo>
                <a:lnTo>
                  <a:pt x="619393" y="94398"/>
                </a:lnTo>
                <a:cubicBezTo>
                  <a:pt x="621059" y="95088"/>
                  <a:pt x="628693" y="96083"/>
                  <a:pt x="634137" y="96892"/>
                </a:cubicBezTo>
                <a:lnTo>
                  <a:pt x="639586" y="98050"/>
                </a:lnTo>
                <a:lnTo>
                  <a:pt x="639590" y="98050"/>
                </a:lnTo>
                <a:cubicBezTo>
                  <a:pt x="637818" y="97468"/>
                  <a:pt x="635990" y="97080"/>
                  <a:pt x="634137" y="96891"/>
                </a:cubicBezTo>
                <a:cubicBezTo>
                  <a:pt x="628693" y="96082"/>
                  <a:pt x="621059" y="95087"/>
                  <a:pt x="619393" y="94397"/>
                </a:cubicBezTo>
                <a:lnTo>
                  <a:pt x="613539" y="93973"/>
                </a:lnTo>
                <a:lnTo>
                  <a:pt x="607704" y="93818"/>
                </a:lnTo>
                <a:close/>
                <a:moveTo>
                  <a:pt x="664237" y="91791"/>
                </a:moveTo>
                <a:cubicBezTo>
                  <a:pt x="664850" y="92177"/>
                  <a:pt x="664930" y="92453"/>
                  <a:pt x="665736" y="92803"/>
                </a:cubicBezTo>
                <a:lnTo>
                  <a:pt x="671584" y="94265"/>
                </a:lnTo>
                <a:lnTo>
                  <a:pt x="671584" y="94264"/>
                </a:lnTo>
                <a:cubicBezTo>
                  <a:pt x="668072" y="93577"/>
                  <a:pt x="666541" y="93152"/>
                  <a:pt x="665736" y="92802"/>
                </a:cubicBezTo>
                <a:lnTo>
                  <a:pt x="664239" y="91791"/>
                </a:lnTo>
                <a:close/>
                <a:moveTo>
                  <a:pt x="538486" y="91344"/>
                </a:moveTo>
                <a:lnTo>
                  <a:pt x="533584" y="92775"/>
                </a:lnTo>
                <a:cubicBezTo>
                  <a:pt x="528176" y="93683"/>
                  <a:pt x="520681" y="94367"/>
                  <a:pt x="514474" y="95565"/>
                </a:cubicBezTo>
                <a:cubicBezTo>
                  <a:pt x="510383" y="96107"/>
                  <a:pt x="506358" y="97057"/>
                  <a:pt x="502458" y="98406"/>
                </a:cubicBezTo>
                <a:lnTo>
                  <a:pt x="502458" y="98407"/>
                </a:lnTo>
                <a:lnTo>
                  <a:pt x="514474" y="95566"/>
                </a:lnTo>
                <a:cubicBezTo>
                  <a:pt x="520681" y="94368"/>
                  <a:pt x="528176" y="93684"/>
                  <a:pt x="533584" y="92776"/>
                </a:cubicBezTo>
                <a:lnTo>
                  <a:pt x="538488" y="91345"/>
                </a:lnTo>
                <a:close/>
                <a:moveTo>
                  <a:pt x="421596" y="88775"/>
                </a:moveTo>
                <a:cubicBezTo>
                  <a:pt x="415714" y="90758"/>
                  <a:pt x="410391" y="92657"/>
                  <a:pt x="411634" y="92833"/>
                </a:cubicBezTo>
                <a:lnTo>
                  <a:pt x="411636" y="92833"/>
                </a:lnTo>
                <a:lnTo>
                  <a:pt x="413944" y="91483"/>
                </a:lnTo>
                <a:lnTo>
                  <a:pt x="421596" y="88776"/>
                </a:lnTo>
                <a:close/>
                <a:moveTo>
                  <a:pt x="653785" y="86832"/>
                </a:moveTo>
                <a:cubicBezTo>
                  <a:pt x="656925" y="87575"/>
                  <a:pt x="660538" y="88107"/>
                  <a:pt x="664499" y="88945"/>
                </a:cubicBezTo>
                <a:lnTo>
                  <a:pt x="677619" y="91518"/>
                </a:lnTo>
                <a:lnTo>
                  <a:pt x="677620" y="91517"/>
                </a:lnTo>
                <a:cubicBezTo>
                  <a:pt x="672852" y="90620"/>
                  <a:pt x="668459" y="89782"/>
                  <a:pt x="664499" y="88944"/>
                </a:cubicBezTo>
                <a:lnTo>
                  <a:pt x="653791" y="86832"/>
                </a:lnTo>
                <a:close/>
                <a:moveTo>
                  <a:pt x="663567" y="84559"/>
                </a:moveTo>
                <a:lnTo>
                  <a:pt x="663566" y="84559"/>
                </a:lnTo>
                <a:cubicBezTo>
                  <a:pt x="663084" y="84917"/>
                  <a:pt x="663311" y="85387"/>
                  <a:pt x="665439" y="86161"/>
                </a:cubicBezTo>
                <a:lnTo>
                  <a:pt x="678722" y="89583"/>
                </a:lnTo>
                <a:lnTo>
                  <a:pt x="678725" y="89583"/>
                </a:lnTo>
                <a:cubicBezTo>
                  <a:pt x="671598" y="88011"/>
                  <a:pt x="667568" y="86934"/>
                  <a:pt x="665439" y="86160"/>
                </a:cubicBezTo>
                <a:close/>
                <a:moveTo>
                  <a:pt x="429660" y="83889"/>
                </a:moveTo>
                <a:lnTo>
                  <a:pt x="429658" y="83889"/>
                </a:lnTo>
                <a:lnTo>
                  <a:pt x="429648" y="83895"/>
                </a:lnTo>
                <a:lnTo>
                  <a:pt x="423027" y="87273"/>
                </a:lnTo>
                <a:lnTo>
                  <a:pt x="423004" y="87284"/>
                </a:lnTo>
                <a:cubicBezTo>
                  <a:pt x="421809" y="87869"/>
                  <a:pt x="421107" y="88294"/>
                  <a:pt x="421700" y="88304"/>
                </a:cubicBezTo>
                <a:lnTo>
                  <a:pt x="421702" y="88303"/>
                </a:lnTo>
                <a:lnTo>
                  <a:pt x="423004" y="87285"/>
                </a:lnTo>
                <a:lnTo>
                  <a:pt x="423027" y="87273"/>
                </a:lnTo>
                <a:lnTo>
                  <a:pt x="427264" y="85302"/>
                </a:lnTo>
                <a:lnTo>
                  <a:pt x="429648" y="83895"/>
                </a:lnTo>
                <a:close/>
                <a:moveTo>
                  <a:pt x="616638" y="80782"/>
                </a:moveTo>
                <a:lnTo>
                  <a:pt x="616654" y="80783"/>
                </a:lnTo>
                <a:lnTo>
                  <a:pt x="618168" y="80920"/>
                </a:lnTo>
                <a:lnTo>
                  <a:pt x="619320" y="81024"/>
                </a:lnTo>
                <a:lnTo>
                  <a:pt x="619320" y="81024"/>
                </a:lnTo>
                <a:lnTo>
                  <a:pt x="618168" y="80920"/>
                </a:lnTo>
                <a:close/>
                <a:moveTo>
                  <a:pt x="779018" y="80353"/>
                </a:moveTo>
                <a:lnTo>
                  <a:pt x="782229" y="80918"/>
                </a:lnTo>
                <a:lnTo>
                  <a:pt x="782306" y="80964"/>
                </a:lnTo>
                <a:cubicBezTo>
                  <a:pt x="780990" y="80697"/>
                  <a:pt x="779898" y="80504"/>
                  <a:pt x="779018" y="80353"/>
                </a:cubicBezTo>
                <a:close/>
                <a:moveTo>
                  <a:pt x="599909" y="80072"/>
                </a:moveTo>
                <a:lnTo>
                  <a:pt x="596871" y="81766"/>
                </a:lnTo>
                <a:cubicBezTo>
                  <a:pt x="594101" y="81713"/>
                  <a:pt x="591598" y="81642"/>
                  <a:pt x="589285" y="81658"/>
                </a:cubicBezTo>
                <a:lnTo>
                  <a:pt x="582961" y="81995"/>
                </a:lnTo>
                <a:cubicBezTo>
                  <a:pt x="579111" y="82217"/>
                  <a:pt x="575940" y="82468"/>
                  <a:pt x="573330" y="82750"/>
                </a:cubicBezTo>
                <a:cubicBezTo>
                  <a:pt x="569586" y="83024"/>
                  <a:pt x="565879" y="83713"/>
                  <a:pt x="562286" y="84805"/>
                </a:cubicBezTo>
                <a:lnTo>
                  <a:pt x="562039" y="84962"/>
                </a:lnTo>
                <a:lnTo>
                  <a:pt x="561425" y="85354"/>
                </a:lnTo>
                <a:cubicBezTo>
                  <a:pt x="543122" y="87339"/>
                  <a:pt x="553921" y="87849"/>
                  <a:pt x="549201" y="89135"/>
                </a:cubicBezTo>
                <a:cubicBezTo>
                  <a:pt x="546812" y="89376"/>
                  <a:pt x="544410" y="89582"/>
                  <a:pt x="542243" y="89781"/>
                </a:cubicBezTo>
                <a:cubicBezTo>
                  <a:pt x="540075" y="89981"/>
                  <a:pt x="538251" y="90369"/>
                  <a:pt x="536960" y="90603"/>
                </a:cubicBezTo>
                <a:lnTo>
                  <a:pt x="536961" y="90604"/>
                </a:lnTo>
                <a:lnTo>
                  <a:pt x="542243" y="89782"/>
                </a:lnTo>
                <a:cubicBezTo>
                  <a:pt x="544410" y="89583"/>
                  <a:pt x="546812" y="89377"/>
                  <a:pt x="549201" y="89136"/>
                </a:cubicBezTo>
                <a:cubicBezTo>
                  <a:pt x="553921" y="87850"/>
                  <a:pt x="543122" y="87340"/>
                  <a:pt x="561425" y="85355"/>
                </a:cubicBezTo>
                <a:lnTo>
                  <a:pt x="562039" y="84963"/>
                </a:lnTo>
                <a:lnTo>
                  <a:pt x="562286" y="84806"/>
                </a:lnTo>
                <a:cubicBezTo>
                  <a:pt x="565879" y="83714"/>
                  <a:pt x="569586" y="83025"/>
                  <a:pt x="573330" y="82751"/>
                </a:cubicBezTo>
                <a:cubicBezTo>
                  <a:pt x="575940" y="82469"/>
                  <a:pt x="579111" y="82218"/>
                  <a:pt x="582961" y="81996"/>
                </a:cubicBezTo>
                <a:lnTo>
                  <a:pt x="589285" y="81659"/>
                </a:lnTo>
                <a:cubicBezTo>
                  <a:pt x="591598" y="81643"/>
                  <a:pt x="594101" y="81714"/>
                  <a:pt x="596871" y="81767"/>
                </a:cubicBezTo>
                <a:lnTo>
                  <a:pt x="599910" y="80072"/>
                </a:lnTo>
                <a:close/>
                <a:moveTo>
                  <a:pt x="623867" y="79369"/>
                </a:moveTo>
                <a:lnTo>
                  <a:pt x="623855" y="79492"/>
                </a:lnTo>
                <a:lnTo>
                  <a:pt x="623778" y="80271"/>
                </a:lnTo>
                <a:lnTo>
                  <a:pt x="619355" y="81012"/>
                </a:lnTo>
                <a:lnTo>
                  <a:pt x="619356" y="81012"/>
                </a:lnTo>
                <a:cubicBezTo>
                  <a:pt x="621453" y="80779"/>
                  <a:pt x="622977" y="80539"/>
                  <a:pt x="623779" y="80271"/>
                </a:cubicBezTo>
                <a:lnTo>
                  <a:pt x="623856" y="79492"/>
                </a:lnTo>
                <a:lnTo>
                  <a:pt x="623866" y="79389"/>
                </a:lnTo>
                <a:close/>
                <a:moveTo>
                  <a:pt x="448396" y="78224"/>
                </a:moveTo>
                <a:cubicBezTo>
                  <a:pt x="447340" y="78186"/>
                  <a:pt x="444210" y="78657"/>
                  <a:pt x="438271" y="79837"/>
                </a:cubicBezTo>
                <a:cubicBezTo>
                  <a:pt x="432579" y="81476"/>
                  <a:pt x="418941" y="86125"/>
                  <a:pt x="425208" y="84552"/>
                </a:cubicBezTo>
                <a:lnTo>
                  <a:pt x="425209" y="84552"/>
                </a:lnTo>
                <a:lnTo>
                  <a:pt x="427255" y="83400"/>
                </a:lnTo>
                <a:cubicBezTo>
                  <a:pt x="430592" y="82229"/>
                  <a:pt x="435425" y="80657"/>
                  <a:pt x="438271" y="79838"/>
                </a:cubicBezTo>
                <a:lnTo>
                  <a:pt x="448394" y="78225"/>
                </a:lnTo>
                <a:close/>
                <a:moveTo>
                  <a:pt x="613658" y="77346"/>
                </a:moveTo>
                <a:cubicBezTo>
                  <a:pt x="600382" y="77265"/>
                  <a:pt x="593506" y="77489"/>
                  <a:pt x="591669" y="77961"/>
                </a:cubicBezTo>
                <a:lnTo>
                  <a:pt x="591672" y="77962"/>
                </a:lnTo>
                <a:lnTo>
                  <a:pt x="598374" y="77447"/>
                </a:lnTo>
                <a:cubicBezTo>
                  <a:pt x="601982" y="77342"/>
                  <a:pt x="607020" y="77307"/>
                  <a:pt x="613658" y="77347"/>
                </a:cubicBezTo>
                <a:lnTo>
                  <a:pt x="637780" y="78824"/>
                </a:lnTo>
                <a:lnTo>
                  <a:pt x="655263" y="81067"/>
                </a:lnTo>
                <a:lnTo>
                  <a:pt x="661493" y="81551"/>
                </a:lnTo>
                <a:cubicBezTo>
                  <a:pt x="662736" y="81727"/>
                  <a:pt x="664052" y="81995"/>
                  <a:pt x="665403" y="82250"/>
                </a:cubicBezTo>
                <a:lnTo>
                  <a:pt x="665942" y="83636"/>
                </a:lnTo>
                <a:cubicBezTo>
                  <a:pt x="666646" y="83314"/>
                  <a:pt x="666865" y="82916"/>
                  <a:pt x="665403" y="82249"/>
                </a:cubicBezTo>
                <a:cubicBezTo>
                  <a:pt x="664052" y="81994"/>
                  <a:pt x="662736" y="81726"/>
                  <a:pt x="661493" y="81550"/>
                </a:cubicBezTo>
                <a:lnTo>
                  <a:pt x="655263" y="81066"/>
                </a:lnTo>
                <a:lnTo>
                  <a:pt x="637780" y="78823"/>
                </a:lnTo>
                <a:close/>
                <a:moveTo>
                  <a:pt x="776084" y="77256"/>
                </a:moveTo>
                <a:lnTo>
                  <a:pt x="782295" y="80929"/>
                </a:lnTo>
                <a:lnTo>
                  <a:pt x="782230" y="80918"/>
                </a:lnTo>
                <a:close/>
                <a:moveTo>
                  <a:pt x="748902" y="74179"/>
                </a:moveTo>
                <a:cubicBezTo>
                  <a:pt x="765417" y="79302"/>
                  <a:pt x="781463" y="85817"/>
                  <a:pt x="796872" y="93660"/>
                </a:cubicBezTo>
                <a:cubicBezTo>
                  <a:pt x="799306" y="95054"/>
                  <a:pt x="802979" y="96939"/>
                  <a:pt x="806334" y="98705"/>
                </a:cubicBezTo>
                <a:cubicBezTo>
                  <a:pt x="802979" y="96939"/>
                  <a:pt x="799306" y="95054"/>
                  <a:pt x="796885" y="93695"/>
                </a:cubicBezTo>
                <a:cubicBezTo>
                  <a:pt x="781478" y="85827"/>
                  <a:pt x="765427" y="79298"/>
                  <a:pt x="748902" y="74179"/>
                </a:cubicBezTo>
                <a:close/>
                <a:moveTo>
                  <a:pt x="759502" y="69496"/>
                </a:moveTo>
                <a:cubicBezTo>
                  <a:pt x="759811" y="69698"/>
                  <a:pt x="759956" y="69881"/>
                  <a:pt x="759912" y="69976"/>
                </a:cubicBezTo>
                <a:lnTo>
                  <a:pt x="767909" y="72724"/>
                </a:lnTo>
                <a:lnTo>
                  <a:pt x="759877" y="69988"/>
                </a:lnTo>
                <a:cubicBezTo>
                  <a:pt x="759877" y="69988"/>
                  <a:pt x="759776" y="69711"/>
                  <a:pt x="759502" y="69496"/>
                </a:cubicBezTo>
                <a:close/>
                <a:moveTo>
                  <a:pt x="514685" y="67220"/>
                </a:moveTo>
                <a:lnTo>
                  <a:pt x="520710" y="67555"/>
                </a:lnTo>
                <a:cubicBezTo>
                  <a:pt x="517813" y="67588"/>
                  <a:pt x="515643" y="67513"/>
                  <a:pt x="514656" y="67258"/>
                </a:cubicBezTo>
                <a:close/>
                <a:moveTo>
                  <a:pt x="663260" y="66209"/>
                </a:moveTo>
                <a:cubicBezTo>
                  <a:pt x="665241" y="66470"/>
                  <a:pt x="667362" y="66681"/>
                  <a:pt x="669208" y="67110"/>
                </a:cubicBezTo>
                <a:cubicBezTo>
                  <a:pt x="672705" y="67645"/>
                  <a:pt x="675472" y="68013"/>
                  <a:pt x="677640" y="68245"/>
                </a:cubicBezTo>
                <a:cubicBezTo>
                  <a:pt x="675472" y="68013"/>
                  <a:pt x="672705" y="67645"/>
                  <a:pt x="669174" y="67122"/>
                </a:cubicBezTo>
                <a:cubicBezTo>
                  <a:pt x="667223" y="66731"/>
                  <a:pt x="665241" y="66470"/>
                  <a:pt x="663260" y="66209"/>
                </a:cubicBezTo>
                <a:close/>
                <a:moveTo>
                  <a:pt x="515698" y="65882"/>
                </a:moveTo>
                <a:lnTo>
                  <a:pt x="514685" y="67220"/>
                </a:lnTo>
                <a:lnTo>
                  <a:pt x="514611" y="67216"/>
                </a:lnTo>
                <a:cubicBezTo>
                  <a:pt x="513633" y="66958"/>
                  <a:pt x="513852" y="66534"/>
                  <a:pt x="515698" y="65882"/>
                </a:cubicBezTo>
                <a:close/>
                <a:moveTo>
                  <a:pt x="621532" y="58368"/>
                </a:moveTo>
                <a:cubicBezTo>
                  <a:pt x="623119" y="59598"/>
                  <a:pt x="617158" y="59960"/>
                  <a:pt x="614388" y="60340"/>
                </a:cubicBezTo>
                <a:cubicBezTo>
                  <a:pt x="617161" y="59645"/>
                  <a:pt x="623160" y="59387"/>
                  <a:pt x="621532" y="58368"/>
                </a:cubicBezTo>
                <a:close/>
                <a:moveTo>
                  <a:pt x="681144" y="57893"/>
                </a:moveTo>
                <a:cubicBezTo>
                  <a:pt x="686041" y="58107"/>
                  <a:pt x="690908" y="58812"/>
                  <a:pt x="695667" y="59995"/>
                </a:cubicBezTo>
                <a:lnTo>
                  <a:pt x="706968" y="62642"/>
                </a:lnTo>
                <a:lnTo>
                  <a:pt x="695679" y="60030"/>
                </a:lnTo>
                <a:cubicBezTo>
                  <a:pt x="690917" y="58836"/>
                  <a:pt x="686049" y="58120"/>
                  <a:pt x="681144" y="57893"/>
                </a:cubicBezTo>
                <a:close/>
                <a:moveTo>
                  <a:pt x="810475" y="44253"/>
                </a:moveTo>
                <a:lnTo>
                  <a:pt x="810496" y="44256"/>
                </a:lnTo>
                <a:lnTo>
                  <a:pt x="810496" y="44256"/>
                </a:lnTo>
                <a:close/>
                <a:moveTo>
                  <a:pt x="622312" y="43521"/>
                </a:moveTo>
                <a:lnTo>
                  <a:pt x="627990" y="45620"/>
                </a:lnTo>
                <a:lnTo>
                  <a:pt x="622277" y="43533"/>
                </a:lnTo>
                <a:close/>
                <a:moveTo>
                  <a:pt x="549570" y="41333"/>
                </a:moveTo>
                <a:cubicBezTo>
                  <a:pt x="548598" y="41687"/>
                  <a:pt x="540261" y="42756"/>
                  <a:pt x="539071" y="43268"/>
                </a:cubicBezTo>
                <a:cubicBezTo>
                  <a:pt x="540213" y="42734"/>
                  <a:pt x="548633" y="41674"/>
                  <a:pt x="549570" y="41333"/>
                </a:cubicBezTo>
                <a:close/>
                <a:moveTo>
                  <a:pt x="756824" y="35574"/>
                </a:moveTo>
                <a:lnTo>
                  <a:pt x="756862" y="35582"/>
                </a:lnTo>
                <a:lnTo>
                  <a:pt x="762804" y="36778"/>
                </a:lnTo>
                <a:lnTo>
                  <a:pt x="762804" y="36777"/>
                </a:lnTo>
                <a:cubicBezTo>
                  <a:pt x="761207" y="36494"/>
                  <a:pt x="759004" y="35841"/>
                  <a:pt x="756824" y="35574"/>
                </a:cubicBezTo>
                <a:close/>
                <a:moveTo>
                  <a:pt x="724997" y="23525"/>
                </a:moveTo>
                <a:lnTo>
                  <a:pt x="724345" y="24095"/>
                </a:lnTo>
                <a:lnTo>
                  <a:pt x="724346" y="24095"/>
                </a:lnTo>
                <a:lnTo>
                  <a:pt x="724484" y="23975"/>
                </a:lnTo>
                <a:lnTo>
                  <a:pt x="724997" y="23526"/>
                </a:lnTo>
                <a:close/>
                <a:moveTo>
                  <a:pt x="724295" y="21908"/>
                </a:moveTo>
                <a:lnTo>
                  <a:pt x="724295" y="21909"/>
                </a:lnTo>
                <a:lnTo>
                  <a:pt x="724340" y="21921"/>
                </a:lnTo>
                <a:lnTo>
                  <a:pt x="725001" y="23523"/>
                </a:lnTo>
                <a:lnTo>
                  <a:pt x="725001" y="23523"/>
                </a:lnTo>
                <a:lnTo>
                  <a:pt x="724340" y="21920"/>
                </a:lnTo>
                <a:close/>
                <a:moveTo>
                  <a:pt x="746199" y="21717"/>
                </a:moveTo>
                <a:cubicBezTo>
                  <a:pt x="757917" y="25508"/>
                  <a:pt x="763348" y="28444"/>
                  <a:pt x="763105" y="28965"/>
                </a:cubicBezTo>
                <a:lnTo>
                  <a:pt x="763057" y="28935"/>
                </a:lnTo>
                <a:lnTo>
                  <a:pt x="759138" y="26567"/>
                </a:lnTo>
                <a:lnTo>
                  <a:pt x="746285" y="21749"/>
                </a:lnTo>
                <a:close/>
                <a:moveTo>
                  <a:pt x="735529" y="21238"/>
                </a:moveTo>
                <a:lnTo>
                  <a:pt x="735533" y="21241"/>
                </a:lnTo>
                <a:lnTo>
                  <a:pt x="738578" y="22596"/>
                </a:lnTo>
                <a:lnTo>
                  <a:pt x="738720" y="23417"/>
                </a:lnTo>
                <a:cubicBezTo>
                  <a:pt x="739230" y="23252"/>
                  <a:pt x="739146" y="22968"/>
                  <a:pt x="738578" y="22595"/>
                </a:cubicBezTo>
                <a:cubicBezTo>
                  <a:pt x="738010" y="22222"/>
                  <a:pt x="736957" y="21760"/>
                  <a:pt x="735529" y="21238"/>
                </a:cubicBezTo>
                <a:close/>
                <a:moveTo>
                  <a:pt x="646933" y="78"/>
                </a:moveTo>
                <a:cubicBezTo>
                  <a:pt x="653409" y="590"/>
                  <a:pt x="660383" y="960"/>
                  <a:pt x="668291" y="1736"/>
                </a:cubicBezTo>
                <a:lnTo>
                  <a:pt x="674385" y="2387"/>
                </a:lnTo>
                <a:cubicBezTo>
                  <a:pt x="676474" y="2727"/>
                  <a:pt x="678588" y="3136"/>
                  <a:pt x="680820" y="3543"/>
                </a:cubicBezTo>
                <a:cubicBezTo>
                  <a:pt x="685260" y="4402"/>
                  <a:pt x="689984" y="5394"/>
                  <a:pt x="695008" y="6670"/>
                </a:cubicBezTo>
                <a:cubicBezTo>
                  <a:pt x="701121" y="8022"/>
                  <a:pt x="711336" y="10709"/>
                  <a:pt x="719598" y="12889"/>
                </a:cubicBezTo>
                <a:cubicBezTo>
                  <a:pt x="723928" y="13986"/>
                  <a:pt x="728355" y="14811"/>
                  <a:pt x="732537" y="16040"/>
                </a:cubicBezTo>
                <a:lnTo>
                  <a:pt x="751049" y="21327"/>
                </a:lnTo>
                <a:cubicBezTo>
                  <a:pt x="757310" y="22978"/>
                  <a:pt x="763310" y="25314"/>
                  <a:pt x="768810" y="26928"/>
                </a:cubicBezTo>
                <a:cubicBezTo>
                  <a:pt x="774311" y="28541"/>
                  <a:pt x="778814" y="30006"/>
                  <a:pt x="782040" y="30876"/>
                </a:cubicBezTo>
                <a:cubicBezTo>
                  <a:pt x="785265" y="31746"/>
                  <a:pt x="787458" y="32048"/>
                  <a:pt x="787742" y="31316"/>
                </a:cubicBezTo>
                <a:cubicBezTo>
                  <a:pt x="788026" y="30583"/>
                  <a:pt x="800438" y="35419"/>
                  <a:pt x="808274" y="38697"/>
                </a:cubicBezTo>
                <a:cubicBezTo>
                  <a:pt x="816439" y="42446"/>
                  <a:pt x="823136" y="45942"/>
                  <a:pt x="830467" y="49562"/>
                </a:cubicBezTo>
                <a:cubicBezTo>
                  <a:pt x="835201" y="51768"/>
                  <a:pt x="840112" y="54461"/>
                  <a:pt x="844426" y="56703"/>
                </a:cubicBezTo>
                <a:cubicBezTo>
                  <a:pt x="848740" y="58944"/>
                  <a:pt x="852351" y="61089"/>
                  <a:pt x="854425" y="62574"/>
                </a:cubicBezTo>
                <a:lnTo>
                  <a:pt x="842552" y="56521"/>
                </a:lnTo>
                <a:cubicBezTo>
                  <a:pt x="838490" y="54540"/>
                  <a:pt x="834472" y="52466"/>
                  <a:pt x="830300" y="50723"/>
                </a:cubicBezTo>
                <a:lnTo>
                  <a:pt x="829332" y="51626"/>
                </a:lnTo>
                <a:cubicBezTo>
                  <a:pt x="824263" y="49472"/>
                  <a:pt x="820413" y="47864"/>
                  <a:pt x="817554" y="46702"/>
                </a:cubicBezTo>
                <a:lnTo>
                  <a:pt x="814470" y="45509"/>
                </a:lnTo>
                <a:lnTo>
                  <a:pt x="811720" y="44438"/>
                </a:lnTo>
                <a:cubicBezTo>
                  <a:pt x="810614" y="44060"/>
                  <a:pt x="810273" y="44027"/>
                  <a:pt x="810470" y="44239"/>
                </a:cubicBezTo>
                <a:lnTo>
                  <a:pt x="810472" y="44240"/>
                </a:lnTo>
                <a:lnTo>
                  <a:pt x="811721" y="44439"/>
                </a:lnTo>
                <a:lnTo>
                  <a:pt x="814260" y="45428"/>
                </a:lnTo>
                <a:lnTo>
                  <a:pt x="814470" y="45509"/>
                </a:lnTo>
                <a:lnTo>
                  <a:pt x="817558" y="46711"/>
                </a:lnTo>
                <a:cubicBezTo>
                  <a:pt x="820419" y="47881"/>
                  <a:pt x="824273" y="49497"/>
                  <a:pt x="829344" y="51660"/>
                </a:cubicBezTo>
                <a:cubicBezTo>
                  <a:pt x="828338" y="52027"/>
                  <a:pt x="832996" y="54890"/>
                  <a:pt x="822714" y="51048"/>
                </a:cubicBezTo>
                <a:lnTo>
                  <a:pt x="820771" y="55213"/>
                </a:lnTo>
                <a:cubicBezTo>
                  <a:pt x="823111" y="56283"/>
                  <a:pt x="825356" y="57541"/>
                  <a:pt x="827487" y="58977"/>
                </a:cubicBezTo>
                <a:cubicBezTo>
                  <a:pt x="829198" y="60006"/>
                  <a:pt x="831562" y="61424"/>
                  <a:pt x="838189" y="64514"/>
                </a:cubicBezTo>
                <a:cubicBezTo>
                  <a:pt x="848001" y="69117"/>
                  <a:pt x="849816" y="69242"/>
                  <a:pt x="851586" y="69463"/>
                </a:cubicBezTo>
                <a:cubicBezTo>
                  <a:pt x="856566" y="69969"/>
                  <a:pt x="861189" y="70683"/>
                  <a:pt x="865976" y="71416"/>
                </a:cubicBezTo>
                <a:cubicBezTo>
                  <a:pt x="887369" y="86345"/>
                  <a:pt x="883336" y="88009"/>
                  <a:pt x="877949" y="88005"/>
                </a:cubicBezTo>
                <a:cubicBezTo>
                  <a:pt x="874282" y="87107"/>
                  <a:pt x="870739" y="85756"/>
                  <a:pt x="867405" y="83983"/>
                </a:cubicBezTo>
                <a:cubicBezTo>
                  <a:pt x="864673" y="82738"/>
                  <a:pt x="861501" y="81259"/>
                  <a:pt x="857937" y="79569"/>
                </a:cubicBezTo>
                <a:lnTo>
                  <a:pt x="852679" y="77003"/>
                </a:lnTo>
                <a:lnTo>
                  <a:pt x="846967" y="74484"/>
                </a:lnTo>
                <a:lnTo>
                  <a:pt x="835183" y="69106"/>
                </a:lnTo>
                <a:cubicBezTo>
                  <a:pt x="831254" y="67274"/>
                  <a:pt x="827381" y="65383"/>
                  <a:pt x="823553" y="63828"/>
                </a:cubicBezTo>
                <a:cubicBezTo>
                  <a:pt x="815963" y="60578"/>
                  <a:pt x="809102" y="57495"/>
                  <a:pt x="804270" y="55127"/>
                </a:cubicBezTo>
                <a:cubicBezTo>
                  <a:pt x="793467" y="50178"/>
                  <a:pt x="785268" y="46874"/>
                  <a:pt x="777928" y="44202"/>
                </a:cubicBezTo>
                <a:cubicBezTo>
                  <a:pt x="770587" y="41528"/>
                  <a:pt x="763852" y="40089"/>
                  <a:pt x="756102" y="38234"/>
                </a:cubicBezTo>
                <a:lnTo>
                  <a:pt x="751624" y="37270"/>
                </a:lnTo>
                <a:cubicBezTo>
                  <a:pt x="750074" y="37009"/>
                  <a:pt x="748512" y="36713"/>
                  <a:pt x="746975" y="36486"/>
                </a:cubicBezTo>
                <a:cubicBezTo>
                  <a:pt x="743958" y="35973"/>
                  <a:pt x="741071" y="35491"/>
                  <a:pt x="738657" y="35230"/>
                </a:cubicBezTo>
                <a:cubicBezTo>
                  <a:pt x="734002" y="34645"/>
                  <a:pt x="731550" y="34712"/>
                  <a:pt x="734340" y="36330"/>
                </a:cubicBezTo>
                <a:lnTo>
                  <a:pt x="733722" y="39816"/>
                </a:lnTo>
                <a:lnTo>
                  <a:pt x="718638" y="35620"/>
                </a:lnTo>
                <a:lnTo>
                  <a:pt x="721134" y="36656"/>
                </a:lnTo>
                <a:cubicBezTo>
                  <a:pt x="725388" y="37544"/>
                  <a:pt x="729326" y="38862"/>
                  <a:pt x="733448" y="40034"/>
                </a:cubicBezTo>
                <a:lnTo>
                  <a:pt x="733372" y="39826"/>
                </a:lnTo>
                <a:cubicBezTo>
                  <a:pt x="781320" y="53888"/>
                  <a:pt x="827213" y="74175"/>
                  <a:pt x="869880" y="100177"/>
                </a:cubicBezTo>
                <a:cubicBezTo>
                  <a:pt x="864484" y="97468"/>
                  <a:pt x="858946" y="95051"/>
                  <a:pt x="853289" y="92932"/>
                </a:cubicBezTo>
                <a:lnTo>
                  <a:pt x="845860" y="89152"/>
                </a:lnTo>
                <a:cubicBezTo>
                  <a:pt x="843707" y="88207"/>
                  <a:pt x="841981" y="87459"/>
                  <a:pt x="840564" y="86914"/>
                </a:cubicBezTo>
                <a:cubicBezTo>
                  <a:pt x="838877" y="86133"/>
                  <a:pt x="837098" y="85566"/>
                  <a:pt x="835272" y="85225"/>
                </a:cubicBezTo>
                <a:cubicBezTo>
                  <a:pt x="833609" y="85084"/>
                  <a:pt x="834896" y="86462"/>
                  <a:pt x="834893" y="87209"/>
                </a:cubicBezTo>
                <a:lnTo>
                  <a:pt x="834790" y="88112"/>
                </a:lnTo>
                <a:lnTo>
                  <a:pt x="828947" y="93657"/>
                </a:lnTo>
                <a:cubicBezTo>
                  <a:pt x="825241" y="91902"/>
                  <a:pt x="821275" y="89966"/>
                  <a:pt x="817282" y="87960"/>
                </a:cubicBezTo>
                <a:lnTo>
                  <a:pt x="804971" y="82538"/>
                </a:lnTo>
                <a:cubicBezTo>
                  <a:pt x="800903" y="80757"/>
                  <a:pt x="796989" y="79077"/>
                  <a:pt x="793363" y="77646"/>
                </a:cubicBezTo>
                <a:cubicBezTo>
                  <a:pt x="789737" y="76215"/>
                  <a:pt x="786335" y="75292"/>
                  <a:pt x="783489" y="74599"/>
                </a:cubicBezTo>
                <a:lnTo>
                  <a:pt x="771398" y="70000"/>
                </a:lnTo>
                <a:cubicBezTo>
                  <a:pt x="767406" y="68427"/>
                  <a:pt x="763250" y="67267"/>
                  <a:pt x="759191" y="65836"/>
                </a:cubicBezTo>
                <a:cubicBezTo>
                  <a:pt x="754287" y="65538"/>
                  <a:pt x="747673" y="64645"/>
                  <a:pt x="758649" y="69531"/>
                </a:cubicBezTo>
                <a:cubicBezTo>
                  <a:pt x="752287" y="67602"/>
                  <a:pt x="746351" y="65440"/>
                  <a:pt x="740437" y="63663"/>
                </a:cubicBezTo>
                <a:lnTo>
                  <a:pt x="727642" y="59919"/>
                </a:lnTo>
                <a:lnTo>
                  <a:pt x="722839" y="58514"/>
                </a:lnTo>
                <a:lnTo>
                  <a:pt x="722205" y="57527"/>
                </a:lnTo>
                <a:cubicBezTo>
                  <a:pt x="729646" y="58316"/>
                  <a:pt x="720317" y="54284"/>
                  <a:pt x="730091" y="55757"/>
                </a:cubicBezTo>
                <a:cubicBezTo>
                  <a:pt x="726796" y="54189"/>
                  <a:pt x="723349" y="52968"/>
                  <a:pt x="719803" y="52114"/>
                </a:cubicBezTo>
                <a:cubicBezTo>
                  <a:pt x="716321" y="51459"/>
                  <a:pt x="712929" y="50398"/>
                  <a:pt x="709691" y="48956"/>
                </a:cubicBezTo>
                <a:cubicBezTo>
                  <a:pt x="703499" y="47279"/>
                  <a:pt x="697447" y="45553"/>
                  <a:pt x="691116" y="43927"/>
                </a:cubicBezTo>
                <a:lnTo>
                  <a:pt x="672374" y="39627"/>
                </a:lnTo>
                <a:cubicBezTo>
                  <a:pt x="668625" y="38830"/>
                  <a:pt x="664828" y="38443"/>
                  <a:pt x="660991" y="37836"/>
                </a:cubicBezTo>
                <a:lnTo>
                  <a:pt x="654553" y="36564"/>
                </a:lnTo>
                <a:cubicBezTo>
                  <a:pt x="649605" y="35928"/>
                  <a:pt x="644101" y="35063"/>
                  <a:pt x="639752" y="34562"/>
                </a:cubicBezTo>
                <a:cubicBezTo>
                  <a:pt x="629194" y="33415"/>
                  <a:pt x="621282" y="32522"/>
                  <a:pt x="615138" y="31732"/>
                </a:cubicBezTo>
                <a:cubicBezTo>
                  <a:pt x="608994" y="30942"/>
                  <a:pt x="604525" y="31193"/>
                  <a:pt x="600937" y="31163"/>
                </a:cubicBezTo>
                <a:cubicBezTo>
                  <a:pt x="594796" y="31072"/>
                  <a:pt x="588666" y="31759"/>
                  <a:pt x="582695" y="33205"/>
                </a:cubicBezTo>
                <a:lnTo>
                  <a:pt x="583617" y="35738"/>
                </a:lnTo>
                <a:cubicBezTo>
                  <a:pt x="578174" y="36658"/>
                  <a:pt x="569818" y="37027"/>
                  <a:pt x="560470" y="37482"/>
                </a:cubicBezTo>
                <a:cubicBezTo>
                  <a:pt x="551124" y="37936"/>
                  <a:pt x="540805" y="38745"/>
                  <a:pt x="531581" y="39862"/>
                </a:cubicBezTo>
                <a:lnTo>
                  <a:pt x="518829" y="41438"/>
                </a:lnTo>
                <a:lnTo>
                  <a:pt x="513604" y="42632"/>
                </a:lnTo>
                <a:cubicBezTo>
                  <a:pt x="511250" y="42860"/>
                  <a:pt x="508886" y="43170"/>
                  <a:pt x="506561" y="43584"/>
                </a:cubicBezTo>
                <a:lnTo>
                  <a:pt x="500026" y="45177"/>
                </a:lnTo>
                <a:cubicBezTo>
                  <a:pt x="511563" y="44476"/>
                  <a:pt x="498833" y="47733"/>
                  <a:pt x="494492" y="49628"/>
                </a:cubicBezTo>
                <a:lnTo>
                  <a:pt x="494804" y="49514"/>
                </a:lnTo>
                <a:cubicBezTo>
                  <a:pt x="508515" y="47118"/>
                  <a:pt x="507881" y="47859"/>
                  <a:pt x="507654" y="48532"/>
                </a:cubicBezTo>
                <a:cubicBezTo>
                  <a:pt x="513895" y="47753"/>
                  <a:pt x="517026" y="48146"/>
                  <a:pt x="525969" y="47013"/>
                </a:cubicBezTo>
                <a:lnTo>
                  <a:pt x="526210" y="47034"/>
                </a:lnTo>
                <a:lnTo>
                  <a:pt x="527714" y="47164"/>
                </a:lnTo>
                <a:lnTo>
                  <a:pt x="534315" y="47591"/>
                </a:lnTo>
                <a:cubicBezTo>
                  <a:pt x="541815" y="48528"/>
                  <a:pt x="549399" y="48640"/>
                  <a:pt x="556923" y="47930"/>
                </a:cubicBezTo>
                <a:lnTo>
                  <a:pt x="560887" y="48884"/>
                </a:lnTo>
                <a:cubicBezTo>
                  <a:pt x="568189" y="50156"/>
                  <a:pt x="566552" y="52245"/>
                  <a:pt x="563390" y="54143"/>
                </a:cubicBezTo>
                <a:lnTo>
                  <a:pt x="557953" y="55296"/>
                </a:lnTo>
                <a:lnTo>
                  <a:pt x="472949" y="70623"/>
                </a:lnTo>
                <a:lnTo>
                  <a:pt x="480687" y="69586"/>
                </a:lnTo>
                <a:cubicBezTo>
                  <a:pt x="474544" y="71822"/>
                  <a:pt x="468712" y="73944"/>
                  <a:pt x="464339" y="75536"/>
                </a:cubicBezTo>
                <a:cubicBezTo>
                  <a:pt x="459966" y="77128"/>
                  <a:pt x="457347" y="79221"/>
                  <a:pt x="457243" y="80123"/>
                </a:cubicBezTo>
                <a:cubicBezTo>
                  <a:pt x="453084" y="81008"/>
                  <a:pt x="448982" y="81833"/>
                  <a:pt x="444220" y="82898"/>
                </a:cubicBezTo>
                <a:cubicBezTo>
                  <a:pt x="441863" y="83441"/>
                  <a:pt x="439332" y="84048"/>
                  <a:pt x="436571" y="84778"/>
                </a:cubicBezTo>
                <a:cubicBezTo>
                  <a:pt x="433810" y="85508"/>
                  <a:pt x="430895" y="86569"/>
                  <a:pt x="427607" y="87687"/>
                </a:cubicBezTo>
                <a:cubicBezTo>
                  <a:pt x="436379" y="86302"/>
                  <a:pt x="434316" y="88625"/>
                  <a:pt x="435159" y="89969"/>
                </a:cubicBezTo>
                <a:cubicBezTo>
                  <a:pt x="440939" y="88140"/>
                  <a:pt x="448178" y="86212"/>
                  <a:pt x="454634" y="84295"/>
                </a:cubicBezTo>
                <a:cubicBezTo>
                  <a:pt x="457881" y="83388"/>
                  <a:pt x="460955" y="82545"/>
                  <a:pt x="463649" y="81957"/>
                </a:cubicBezTo>
                <a:cubicBezTo>
                  <a:pt x="465809" y="81497"/>
                  <a:pt x="468011" y="81250"/>
                  <a:pt x="470219" y="81216"/>
                </a:cubicBezTo>
                <a:cubicBezTo>
                  <a:pt x="475637" y="79794"/>
                  <a:pt x="481194" y="78322"/>
                  <a:pt x="486763" y="76885"/>
                </a:cubicBezTo>
                <a:cubicBezTo>
                  <a:pt x="492333" y="75447"/>
                  <a:pt x="498196" y="74492"/>
                  <a:pt x="503841" y="73263"/>
                </a:cubicBezTo>
                <a:lnTo>
                  <a:pt x="512206" y="71515"/>
                </a:lnTo>
                <a:cubicBezTo>
                  <a:pt x="514970" y="70902"/>
                  <a:pt x="517719" y="70569"/>
                  <a:pt x="520417" y="70098"/>
                </a:cubicBezTo>
                <a:cubicBezTo>
                  <a:pt x="525756" y="69216"/>
                  <a:pt x="530897" y="68327"/>
                  <a:pt x="535639" y="67427"/>
                </a:cubicBezTo>
                <a:cubicBezTo>
                  <a:pt x="539770" y="66788"/>
                  <a:pt x="543973" y="66673"/>
                  <a:pt x="548157" y="66289"/>
                </a:cubicBezTo>
                <a:lnTo>
                  <a:pt x="559669" y="65518"/>
                </a:lnTo>
                <a:cubicBezTo>
                  <a:pt x="564863" y="65318"/>
                  <a:pt x="569853" y="65742"/>
                  <a:pt x="574122" y="65484"/>
                </a:cubicBezTo>
                <a:cubicBezTo>
                  <a:pt x="577739" y="65477"/>
                  <a:pt x="581344" y="65111"/>
                  <a:pt x="584889" y="64395"/>
                </a:cubicBezTo>
                <a:cubicBezTo>
                  <a:pt x="585133" y="64310"/>
                  <a:pt x="585350" y="64161"/>
                  <a:pt x="585520" y="63969"/>
                </a:cubicBezTo>
                <a:cubicBezTo>
                  <a:pt x="588893" y="63842"/>
                  <a:pt x="592191" y="63938"/>
                  <a:pt x="595454" y="64047"/>
                </a:cubicBezTo>
                <a:cubicBezTo>
                  <a:pt x="598717" y="64157"/>
                  <a:pt x="601942" y="64162"/>
                  <a:pt x="605157" y="64249"/>
                </a:cubicBezTo>
                <a:cubicBezTo>
                  <a:pt x="608373" y="64336"/>
                  <a:pt x="611482" y="64344"/>
                  <a:pt x="614602" y="64388"/>
                </a:cubicBezTo>
                <a:lnTo>
                  <a:pt x="624057" y="65309"/>
                </a:lnTo>
                <a:cubicBezTo>
                  <a:pt x="630144" y="65726"/>
                  <a:pt x="636061" y="65891"/>
                  <a:pt x="641975" y="66371"/>
                </a:cubicBezTo>
                <a:lnTo>
                  <a:pt x="659287" y="67930"/>
                </a:lnTo>
                <a:cubicBezTo>
                  <a:pt x="665024" y="68357"/>
                  <a:pt x="670600" y="69314"/>
                  <a:pt x="676218" y="70060"/>
                </a:cubicBezTo>
                <a:cubicBezTo>
                  <a:pt x="681835" y="70805"/>
                  <a:pt x="687402" y="71412"/>
                  <a:pt x="692842" y="72537"/>
                </a:cubicBezTo>
                <a:cubicBezTo>
                  <a:pt x="703907" y="74640"/>
                  <a:pt x="715046" y="76520"/>
                  <a:pt x="726192" y="79498"/>
                </a:cubicBezTo>
                <a:lnTo>
                  <a:pt x="734154" y="81394"/>
                </a:lnTo>
                <a:cubicBezTo>
                  <a:pt x="736812" y="81999"/>
                  <a:pt x="739459" y="82685"/>
                  <a:pt x="742076" y="83502"/>
                </a:cubicBezTo>
                <a:cubicBezTo>
                  <a:pt x="747412" y="85096"/>
                  <a:pt x="752903" y="86792"/>
                  <a:pt x="758988" y="88821"/>
                </a:cubicBezTo>
                <a:cubicBezTo>
                  <a:pt x="779713" y="97705"/>
                  <a:pt x="805065" y="107420"/>
                  <a:pt x="827277" y="118984"/>
                </a:cubicBezTo>
                <a:cubicBezTo>
                  <a:pt x="841832" y="126576"/>
                  <a:pt x="843950" y="126670"/>
                  <a:pt x="843914" y="125386"/>
                </a:cubicBezTo>
                <a:cubicBezTo>
                  <a:pt x="844239" y="125457"/>
                  <a:pt x="844567" y="125494"/>
                  <a:pt x="844899" y="125499"/>
                </a:cubicBezTo>
                <a:cubicBezTo>
                  <a:pt x="848229" y="127196"/>
                  <a:pt x="851603" y="128797"/>
                  <a:pt x="854888" y="130588"/>
                </a:cubicBezTo>
                <a:lnTo>
                  <a:pt x="865360" y="137112"/>
                </a:lnTo>
                <a:cubicBezTo>
                  <a:pt x="865253" y="137465"/>
                  <a:pt x="866237" y="138443"/>
                  <a:pt x="870438" y="141237"/>
                </a:cubicBezTo>
                <a:lnTo>
                  <a:pt x="870489" y="142241"/>
                </a:lnTo>
                <a:cubicBezTo>
                  <a:pt x="867415" y="140491"/>
                  <a:pt x="864571" y="139050"/>
                  <a:pt x="867324" y="140996"/>
                </a:cubicBezTo>
                <a:cubicBezTo>
                  <a:pt x="870076" y="142941"/>
                  <a:pt x="871704" y="143960"/>
                  <a:pt x="873832" y="145268"/>
                </a:cubicBezTo>
                <a:cubicBezTo>
                  <a:pt x="875959" y="146577"/>
                  <a:pt x="877871" y="147728"/>
                  <a:pt x="879749" y="148891"/>
                </a:cubicBezTo>
                <a:cubicBezTo>
                  <a:pt x="889287" y="155441"/>
                  <a:pt x="895918" y="159511"/>
                  <a:pt x="900491" y="162681"/>
                </a:cubicBezTo>
                <a:cubicBezTo>
                  <a:pt x="903921" y="164922"/>
                  <a:pt x="907501" y="166928"/>
                  <a:pt x="911206" y="168684"/>
                </a:cubicBezTo>
                <a:cubicBezTo>
                  <a:pt x="916546" y="172557"/>
                  <a:pt x="919358" y="174559"/>
                  <a:pt x="920671" y="175142"/>
                </a:cubicBezTo>
                <a:cubicBezTo>
                  <a:pt x="921984" y="175726"/>
                  <a:pt x="921804" y="175123"/>
                  <a:pt x="921239" y="174110"/>
                </a:cubicBezTo>
                <a:cubicBezTo>
                  <a:pt x="916807" y="170143"/>
                  <a:pt x="911685" y="166545"/>
                  <a:pt x="908087" y="163571"/>
                </a:cubicBezTo>
                <a:cubicBezTo>
                  <a:pt x="904489" y="160597"/>
                  <a:pt x="902330" y="158553"/>
                  <a:pt x="903122" y="158461"/>
                </a:cubicBezTo>
                <a:cubicBezTo>
                  <a:pt x="903914" y="158370"/>
                  <a:pt x="897472" y="152658"/>
                  <a:pt x="893703" y="149432"/>
                </a:cubicBezTo>
                <a:cubicBezTo>
                  <a:pt x="891510" y="146968"/>
                  <a:pt x="895404" y="148813"/>
                  <a:pt x="898948" y="150235"/>
                </a:cubicBezTo>
                <a:cubicBezTo>
                  <a:pt x="902492" y="151656"/>
                  <a:pt x="905683" y="153403"/>
                  <a:pt x="902527" y="149914"/>
                </a:cubicBezTo>
                <a:lnTo>
                  <a:pt x="902325" y="149359"/>
                </a:lnTo>
                <a:lnTo>
                  <a:pt x="907409" y="153718"/>
                </a:lnTo>
                <a:lnTo>
                  <a:pt x="911273" y="156556"/>
                </a:lnTo>
                <a:lnTo>
                  <a:pt x="917474" y="160312"/>
                </a:lnTo>
                <a:lnTo>
                  <a:pt x="917711" y="159989"/>
                </a:lnTo>
                <a:lnTo>
                  <a:pt x="923102" y="164001"/>
                </a:lnTo>
                <a:lnTo>
                  <a:pt x="927694" y="167870"/>
                </a:lnTo>
                <a:lnTo>
                  <a:pt x="937106" y="175802"/>
                </a:lnTo>
                <a:lnTo>
                  <a:pt x="941477" y="180577"/>
                </a:lnTo>
                <a:cubicBezTo>
                  <a:pt x="942936" y="182208"/>
                  <a:pt x="944302" y="183911"/>
                  <a:pt x="945704" y="185602"/>
                </a:cubicBezTo>
                <a:lnTo>
                  <a:pt x="954520" y="194379"/>
                </a:lnTo>
                <a:cubicBezTo>
                  <a:pt x="958671" y="199195"/>
                  <a:pt x="962468" y="204337"/>
                  <a:pt x="966253" y="209444"/>
                </a:cubicBezTo>
                <a:lnTo>
                  <a:pt x="975993" y="219142"/>
                </a:lnTo>
                <a:cubicBezTo>
                  <a:pt x="977120" y="220457"/>
                  <a:pt x="978355" y="221678"/>
                  <a:pt x="979680" y="222791"/>
                </a:cubicBezTo>
                <a:cubicBezTo>
                  <a:pt x="980368" y="223170"/>
                  <a:pt x="977912" y="219230"/>
                  <a:pt x="972246" y="211978"/>
                </a:cubicBezTo>
                <a:cubicBezTo>
                  <a:pt x="972904" y="212004"/>
                  <a:pt x="972013" y="210449"/>
                  <a:pt x="974287" y="212197"/>
                </a:cubicBezTo>
                <a:lnTo>
                  <a:pt x="977656" y="215109"/>
                </a:lnTo>
                <a:lnTo>
                  <a:pt x="977791" y="215226"/>
                </a:lnTo>
                <a:cubicBezTo>
                  <a:pt x="981849" y="219821"/>
                  <a:pt x="985669" y="224624"/>
                  <a:pt x="989236" y="229609"/>
                </a:cubicBezTo>
                <a:lnTo>
                  <a:pt x="1000338" y="244325"/>
                </a:lnTo>
                <a:lnTo>
                  <a:pt x="1000401" y="244408"/>
                </a:lnTo>
                <a:cubicBezTo>
                  <a:pt x="1003583" y="248831"/>
                  <a:pt x="1006857" y="253181"/>
                  <a:pt x="1010209" y="257423"/>
                </a:cubicBezTo>
                <a:cubicBezTo>
                  <a:pt x="1013561" y="261665"/>
                  <a:pt x="1016661" y="266078"/>
                  <a:pt x="1020105" y="270248"/>
                </a:cubicBezTo>
                <a:lnTo>
                  <a:pt x="1021149" y="269554"/>
                </a:lnTo>
                <a:cubicBezTo>
                  <a:pt x="1030445" y="280514"/>
                  <a:pt x="1024257" y="269994"/>
                  <a:pt x="1023900" y="267609"/>
                </a:cubicBezTo>
                <a:cubicBezTo>
                  <a:pt x="1021504" y="263726"/>
                  <a:pt x="1018546" y="260220"/>
                  <a:pt x="1015122" y="257207"/>
                </a:cubicBezTo>
                <a:cubicBezTo>
                  <a:pt x="1011975" y="254662"/>
                  <a:pt x="1009171" y="251721"/>
                  <a:pt x="1006786" y="248451"/>
                </a:cubicBezTo>
                <a:lnTo>
                  <a:pt x="1001079" y="240547"/>
                </a:lnTo>
                <a:cubicBezTo>
                  <a:pt x="999207" y="237887"/>
                  <a:pt x="997288" y="235206"/>
                  <a:pt x="995019" y="232535"/>
                </a:cubicBezTo>
                <a:cubicBezTo>
                  <a:pt x="990596" y="227188"/>
                  <a:pt x="985700" y="221189"/>
                  <a:pt x="979037" y="214222"/>
                </a:cubicBezTo>
                <a:lnTo>
                  <a:pt x="966197" y="200543"/>
                </a:lnTo>
                <a:cubicBezTo>
                  <a:pt x="965288" y="199341"/>
                  <a:pt x="964317" y="198186"/>
                  <a:pt x="963287" y="197083"/>
                </a:cubicBezTo>
                <a:cubicBezTo>
                  <a:pt x="961999" y="195705"/>
                  <a:pt x="960392" y="194207"/>
                  <a:pt x="958533" y="192447"/>
                </a:cubicBezTo>
                <a:cubicBezTo>
                  <a:pt x="953941" y="187280"/>
                  <a:pt x="957194" y="188768"/>
                  <a:pt x="947747" y="179553"/>
                </a:cubicBezTo>
                <a:lnTo>
                  <a:pt x="947099" y="178820"/>
                </a:lnTo>
                <a:lnTo>
                  <a:pt x="934389" y="164451"/>
                </a:lnTo>
                <a:lnTo>
                  <a:pt x="927736" y="156970"/>
                </a:lnTo>
                <a:lnTo>
                  <a:pt x="920991" y="149993"/>
                </a:lnTo>
                <a:cubicBezTo>
                  <a:pt x="918705" y="147602"/>
                  <a:pt x="918800" y="147214"/>
                  <a:pt x="921167" y="148749"/>
                </a:cubicBezTo>
                <a:cubicBezTo>
                  <a:pt x="922309" y="149513"/>
                  <a:pt x="924061" y="150762"/>
                  <a:pt x="926432" y="152414"/>
                </a:cubicBezTo>
                <a:lnTo>
                  <a:pt x="930216" y="155359"/>
                </a:lnTo>
                <a:lnTo>
                  <a:pt x="934678" y="159198"/>
                </a:lnTo>
                <a:cubicBezTo>
                  <a:pt x="937740" y="162209"/>
                  <a:pt x="940827" y="165291"/>
                  <a:pt x="944072" y="168158"/>
                </a:cubicBezTo>
                <a:cubicBezTo>
                  <a:pt x="945701" y="169608"/>
                  <a:pt x="947386" y="170999"/>
                  <a:pt x="949128" y="172330"/>
                </a:cubicBezTo>
                <a:cubicBezTo>
                  <a:pt x="950848" y="173708"/>
                  <a:pt x="952578" y="175004"/>
                  <a:pt x="954494" y="176272"/>
                </a:cubicBezTo>
                <a:cubicBezTo>
                  <a:pt x="959650" y="180070"/>
                  <a:pt x="964541" y="184212"/>
                  <a:pt x="969145" y="188663"/>
                </a:cubicBezTo>
                <a:cubicBezTo>
                  <a:pt x="972977" y="192928"/>
                  <a:pt x="975975" y="196630"/>
                  <a:pt x="979583" y="200819"/>
                </a:cubicBezTo>
                <a:cubicBezTo>
                  <a:pt x="983191" y="205008"/>
                  <a:pt x="987538" y="209713"/>
                  <a:pt x="993453" y="216678"/>
                </a:cubicBezTo>
                <a:cubicBezTo>
                  <a:pt x="995886" y="220233"/>
                  <a:pt x="998560" y="224015"/>
                  <a:pt x="1002462" y="229118"/>
                </a:cubicBezTo>
                <a:cubicBezTo>
                  <a:pt x="1006363" y="234222"/>
                  <a:pt x="1010940" y="240533"/>
                  <a:pt x="1017784" y="248968"/>
                </a:cubicBezTo>
                <a:cubicBezTo>
                  <a:pt x="1022149" y="255239"/>
                  <a:pt x="1026180" y="261238"/>
                  <a:pt x="1030849" y="267045"/>
                </a:cubicBezTo>
                <a:cubicBezTo>
                  <a:pt x="1035398" y="272891"/>
                  <a:pt x="1039601" y="278997"/>
                  <a:pt x="1043441" y="285333"/>
                </a:cubicBezTo>
                <a:lnTo>
                  <a:pt x="1049966" y="296242"/>
                </a:lnTo>
                <a:lnTo>
                  <a:pt x="1055987" y="307490"/>
                </a:lnTo>
                <a:cubicBezTo>
                  <a:pt x="1060144" y="313837"/>
                  <a:pt x="1055901" y="305635"/>
                  <a:pt x="1056968" y="306622"/>
                </a:cubicBezTo>
                <a:cubicBezTo>
                  <a:pt x="1054404" y="301739"/>
                  <a:pt x="1052604" y="297875"/>
                  <a:pt x="1051105" y="294727"/>
                </a:cubicBezTo>
                <a:cubicBezTo>
                  <a:pt x="1049605" y="291578"/>
                  <a:pt x="1048323" y="289137"/>
                  <a:pt x="1047351" y="286897"/>
                </a:cubicBezTo>
                <a:cubicBezTo>
                  <a:pt x="1040599" y="276229"/>
                  <a:pt x="1042199" y="277494"/>
                  <a:pt x="1042903" y="277591"/>
                </a:cubicBezTo>
                <a:cubicBezTo>
                  <a:pt x="1041195" y="274951"/>
                  <a:pt x="1039509" y="272263"/>
                  <a:pt x="1037710" y="269696"/>
                </a:cubicBezTo>
                <a:cubicBezTo>
                  <a:pt x="1039509" y="272263"/>
                  <a:pt x="1041195" y="274951"/>
                  <a:pt x="1042890" y="277556"/>
                </a:cubicBezTo>
                <a:lnTo>
                  <a:pt x="1054017" y="293981"/>
                </a:lnTo>
                <a:lnTo>
                  <a:pt x="1057171" y="299514"/>
                </a:lnTo>
                <a:cubicBezTo>
                  <a:pt x="1062383" y="308974"/>
                  <a:pt x="1067734" y="318384"/>
                  <a:pt x="1072255" y="328213"/>
                </a:cubicBezTo>
                <a:cubicBezTo>
                  <a:pt x="1073810" y="333499"/>
                  <a:pt x="1075894" y="338612"/>
                  <a:pt x="1078478" y="343475"/>
                </a:cubicBezTo>
                <a:cubicBezTo>
                  <a:pt x="1081598" y="350750"/>
                  <a:pt x="1085503" y="359428"/>
                  <a:pt x="1088951" y="367173"/>
                </a:cubicBezTo>
                <a:cubicBezTo>
                  <a:pt x="1094849" y="382082"/>
                  <a:pt x="1101107" y="396899"/>
                  <a:pt x="1103039" y="399183"/>
                </a:cubicBezTo>
                <a:cubicBezTo>
                  <a:pt x="1108837" y="417704"/>
                  <a:pt x="1114003" y="436219"/>
                  <a:pt x="1119183" y="457795"/>
                </a:cubicBezTo>
                <a:cubicBezTo>
                  <a:pt x="1126157" y="485509"/>
                  <a:pt x="1129721" y="513973"/>
                  <a:pt x="1129789" y="542553"/>
                </a:cubicBezTo>
                <a:cubicBezTo>
                  <a:pt x="1130111" y="556505"/>
                  <a:pt x="1128677" y="562608"/>
                  <a:pt x="1128216" y="576137"/>
                </a:cubicBezTo>
                <a:cubicBezTo>
                  <a:pt x="1128324" y="579285"/>
                  <a:pt x="1128154" y="582435"/>
                  <a:pt x="1127713" y="585555"/>
                </a:cubicBezTo>
                <a:cubicBezTo>
                  <a:pt x="1127471" y="586845"/>
                  <a:pt x="1127144" y="588116"/>
                  <a:pt x="1126742" y="589367"/>
                </a:cubicBezTo>
                <a:cubicBezTo>
                  <a:pt x="1126089" y="591569"/>
                  <a:pt x="1125493" y="594576"/>
                  <a:pt x="1125143" y="607437"/>
                </a:cubicBezTo>
                <a:lnTo>
                  <a:pt x="1123874" y="607623"/>
                </a:lnTo>
                <a:cubicBezTo>
                  <a:pt x="1123671" y="602313"/>
                  <a:pt x="1123238" y="598423"/>
                  <a:pt x="1123035" y="593113"/>
                </a:cubicBezTo>
                <a:cubicBezTo>
                  <a:pt x="1122832" y="587803"/>
                  <a:pt x="1122884" y="581143"/>
                  <a:pt x="1122588" y="570286"/>
                </a:cubicBezTo>
                <a:cubicBezTo>
                  <a:pt x="1121984" y="564847"/>
                  <a:pt x="1121563" y="558398"/>
                  <a:pt x="1120817" y="553325"/>
                </a:cubicBezTo>
                <a:cubicBezTo>
                  <a:pt x="1120684" y="550226"/>
                  <a:pt x="1119913" y="547189"/>
                  <a:pt x="1118552" y="544403"/>
                </a:cubicBezTo>
                <a:cubicBezTo>
                  <a:pt x="1117762" y="537696"/>
                  <a:pt x="1117359" y="538747"/>
                  <a:pt x="1116885" y="538526"/>
                </a:cubicBezTo>
                <a:cubicBezTo>
                  <a:pt x="1117016" y="543744"/>
                  <a:pt x="1117285" y="548912"/>
                  <a:pt x="1117662" y="554159"/>
                </a:cubicBezTo>
                <a:cubicBezTo>
                  <a:pt x="1118038" y="559406"/>
                  <a:pt x="1118039" y="564593"/>
                  <a:pt x="1118429" y="569874"/>
                </a:cubicBezTo>
                <a:cubicBezTo>
                  <a:pt x="1117192" y="584511"/>
                  <a:pt x="1116770" y="561321"/>
                  <a:pt x="1115850" y="551989"/>
                </a:cubicBezTo>
                <a:cubicBezTo>
                  <a:pt x="1114575" y="543477"/>
                  <a:pt x="1114269" y="534849"/>
                  <a:pt x="1114938" y="526266"/>
                </a:cubicBezTo>
                <a:cubicBezTo>
                  <a:pt x="1114044" y="518732"/>
                  <a:pt x="1113111" y="511526"/>
                  <a:pt x="1112144" y="504333"/>
                </a:cubicBezTo>
                <a:cubicBezTo>
                  <a:pt x="1111177" y="497139"/>
                  <a:pt x="1109490" y="490129"/>
                  <a:pt x="1108327" y="483046"/>
                </a:cubicBezTo>
                <a:lnTo>
                  <a:pt x="1104536" y="477274"/>
                </a:lnTo>
                <a:lnTo>
                  <a:pt x="1099649" y="456181"/>
                </a:lnTo>
                <a:cubicBezTo>
                  <a:pt x="1098873" y="452534"/>
                  <a:pt x="1097916" y="449149"/>
                  <a:pt x="1096899" y="445707"/>
                </a:cubicBezTo>
                <a:lnTo>
                  <a:pt x="1093927" y="435274"/>
                </a:lnTo>
                <a:cubicBezTo>
                  <a:pt x="1092960" y="431107"/>
                  <a:pt x="1092255" y="426687"/>
                  <a:pt x="1091131" y="422733"/>
                </a:cubicBezTo>
                <a:cubicBezTo>
                  <a:pt x="1089564" y="416710"/>
                  <a:pt x="1087641" y="410780"/>
                  <a:pt x="1085378" y="404982"/>
                </a:cubicBezTo>
                <a:cubicBezTo>
                  <a:pt x="1082337" y="397600"/>
                  <a:pt x="1084898" y="406257"/>
                  <a:pt x="1086531" y="411714"/>
                </a:cubicBezTo>
                <a:cubicBezTo>
                  <a:pt x="1089553" y="421854"/>
                  <a:pt x="1089876" y="424684"/>
                  <a:pt x="1088862" y="423952"/>
                </a:cubicBezTo>
                <a:cubicBezTo>
                  <a:pt x="1085894" y="415797"/>
                  <a:pt x="1083027" y="407920"/>
                  <a:pt x="1080750" y="400693"/>
                </a:cubicBezTo>
                <a:cubicBezTo>
                  <a:pt x="1078474" y="393465"/>
                  <a:pt x="1075825" y="387159"/>
                  <a:pt x="1074356" y="381720"/>
                </a:cubicBezTo>
                <a:cubicBezTo>
                  <a:pt x="1073649" y="379777"/>
                  <a:pt x="1073065" y="377199"/>
                  <a:pt x="1072032" y="374471"/>
                </a:cubicBezTo>
                <a:lnTo>
                  <a:pt x="1068407" y="365808"/>
                </a:lnTo>
                <a:cubicBezTo>
                  <a:pt x="1065777" y="359770"/>
                  <a:pt x="1063207" y="353357"/>
                  <a:pt x="1060956" y="348360"/>
                </a:cubicBezTo>
                <a:cubicBezTo>
                  <a:pt x="1050955" y="329089"/>
                  <a:pt x="1051937" y="333408"/>
                  <a:pt x="1050845" y="333216"/>
                </a:cubicBezTo>
                <a:cubicBezTo>
                  <a:pt x="1059092" y="350689"/>
                  <a:pt x="1052747" y="340383"/>
                  <a:pt x="1050865" y="338671"/>
                </a:cubicBezTo>
                <a:lnTo>
                  <a:pt x="1048412" y="333984"/>
                </a:lnTo>
                <a:cubicBezTo>
                  <a:pt x="1046598" y="329971"/>
                  <a:pt x="1044277" y="326207"/>
                  <a:pt x="1041505" y="322782"/>
                </a:cubicBezTo>
                <a:lnTo>
                  <a:pt x="1041288" y="322421"/>
                </a:lnTo>
                <a:lnTo>
                  <a:pt x="1032584" y="307991"/>
                </a:lnTo>
                <a:cubicBezTo>
                  <a:pt x="1025052" y="296153"/>
                  <a:pt x="1025456" y="298128"/>
                  <a:pt x="1025236" y="298601"/>
                </a:cubicBezTo>
                <a:lnTo>
                  <a:pt x="1018395" y="288987"/>
                </a:lnTo>
                <a:cubicBezTo>
                  <a:pt x="1015744" y="285157"/>
                  <a:pt x="1012631" y="281574"/>
                  <a:pt x="1009721" y="277682"/>
                </a:cubicBezTo>
                <a:lnTo>
                  <a:pt x="1000577" y="265841"/>
                </a:lnTo>
                <a:lnTo>
                  <a:pt x="990561" y="253767"/>
                </a:lnTo>
                <a:lnTo>
                  <a:pt x="985425" y="247541"/>
                </a:lnTo>
                <a:cubicBezTo>
                  <a:pt x="983651" y="245475"/>
                  <a:pt x="981739" y="243459"/>
                  <a:pt x="979883" y="241384"/>
                </a:cubicBezTo>
                <a:lnTo>
                  <a:pt x="970079" y="230648"/>
                </a:lnTo>
                <a:cubicBezTo>
                  <a:pt x="967005" y="227169"/>
                  <a:pt x="963817" y="224242"/>
                  <a:pt x="961001" y="221691"/>
                </a:cubicBezTo>
                <a:cubicBezTo>
                  <a:pt x="955500" y="216619"/>
                  <a:pt x="951700" y="213522"/>
                  <a:pt x="951328" y="214444"/>
                </a:cubicBezTo>
                <a:cubicBezTo>
                  <a:pt x="949119" y="212178"/>
                  <a:pt x="946791" y="210035"/>
                  <a:pt x="944352" y="208022"/>
                </a:cubicBezTo>
                <a:cubicBezTo>
                  <a:pt x="942487" y="206461"/>
                  <a:pt x="941041" y="205298"/>
                  <a:pt x="939741" y="204317"/>
                </a:cubicBezTo>
                <a:cubicBezTo>
                  <a:pt x="937200" y="202412"/>
                  <a:pt x="935442" y="201362"/>
                  <a:pt x="932769" y="199309"/>
                </a:cubicBezTo>
                <a:cubicBezTo>
                  <a:pt x="929846" y="196679"/>
                  <a:pt x="926314" y="193995"/>
                  <a:pt x="923893" y="192204"/>
                </a:cubicBezTo>
                <a:cubicBezTo>
                  <a:pt x="921473" y="190413"/>
                  <a:pt x="920097" y="189656"/>
                  <a:pt x="921224" y="191132"/>
                </a:cubicBezTo>
                <a:cubicBezTo>
                  <a:pt x="923878" y="193349"/>
                  <a:pt x="926567" y="195554"/>
                  <a:pt x="929165" y="197831"/>
                </a:cubicBezTo>
                <a:cubicBezTo>
                  <a:pt x="926567" y="195554"/>
                  <a:pt x="923878" y="193349"/>
                  <a:pt x="921189" y="191145"/>
                </a:cubicBezTo>
                <a:cubicBezTo>
                  <a:pt x="917585" y="190099"/>
                  <a:pt x="908334" y="182501"/>
                  <a:pt x="896953" y="174343"/>
                </a:cubicBezTo>
                <a:lnTo>
                  <a:pt x="888318" y="167897"/>
                </a:lnTo>
                <a:lnTo>
                  <a:pt x="879294" y="161789"/>
                </a:lnTo>
                <a:cubicBezTo>
                  <a:pt x="873355" y="157781"/>
                  <a:pt x="867733" y="153893"/>
                  <a:pt x="862671" y="151216"/>
                </a:cubicBezTo>
                <a:cubicBezTo>
                  <a:pt x="856801" y="148048"/>
                  <a:pt x="848131" y="142047"/>
                  <a:pt x="840310" y="138055"/>
                </a:cubicBezTo>
                <a:lnTo>
                  <a:pt x="834700" y="138407"/>
                </a:lnTo>
                <a:cubicBezTo>
                  <a:pt x="826955" y="134192"/>
                  <a:pt x="810904" y="125730"/>
                  <a:pt x="810563" y="126954"/>
                </a:cubicBezTo>
                <a:cubicBezTo>
                  <a:pt x="813438" y="129377"/>
                  <a:pt x="816683" y="131329"/>
                  <a:pt x="820173" y="132731"/>
                </a:cubicBezTo>
                <a:cubicBezTo>
                  <a:pt x="822931" y="134045"/>
                  <a:pt x="825769" y="135685"/>
                  <a:pt x="828452" y="137224"/>
                </a:cubicBezTo>
                <a:cubicBezTo>
                  <a:pt x="831134" y="138762"/>
                  <a:pt x="833489" y="140263"/>
                  <a:pt x="835388" y="141379"/>
                </a:cubicBezTo>
                <a:lnTo>
                  <a:pt x="830030" y="139400"/>
                </a:lnTo>
                <a:cubicBezTo>
                  <a:pt x="823877" y="135756"/>
                  <a:pt x="817463" y="132573"/>
                  <a:pt x="810841" y="129879"/>
                </a:cubicBezTo>
                <a:cubicBezTo>
                  <a:pt x="812113" y="130673"/>
                  <a:pt x="813338" y="131446"/>
                  <a:pt x="814584" y="132171"/>
                </a:cubicBezTo>
                <a:lnTo>
                  <a:pt x="820486" y="136507"/>
                </a:lnTo>
                <a:lnTo>
                  <a:pt x="812527" y="132998"/>
                </a:lnTo>
                <a:cubicBezTo>
                  <a:pt x="804852" y="130487"/>
                  <a:pt x="799897" y="129185"/>
                  <a:pt x="788508" y="125432"/>
                </a:cubicBezTo>
                <a:cubicBezTo>
                  <a:pt x="792456" y="127531"/>
                  <a:pt x="796492" y="129442"/>
                  <a:pt x="800374" y="131684"/>
                </a:cubicBezTo>
                <a:cubicBezTo>
                  <a:pt x="811651" y="137719"/>
                  <a:pt x="816824" y="141023"/>
                  <a:pt x="814640" y="141071"/>
                </a:cubicBezTo>
                <a:cubicBezTo>
                  <a:pt x="819106" y="143730"/>
                  <a:pt x="821956" y="146268"/>
                  <a:pt x="826100" y="149122"/>
                </a:cubicBezTo>
                <a:cubicBezTo>
                  <a:pt x="828126" y="150585"/>
                  <a:pt x="830471" y="152168"/>
                  <a:pt x="833444" y="154073"/>
                </a:cubicBezTo>
                <a:lnTo>
                  <a:pt x="838469" y="157078"/>
                </a:lnTo>
                <a:lnTo>
                  <a:pt x="844383" y="161017"/>
                </a:lnTo>
                <a:lnTo>
                  <a:pt x="844071" y="161130"/>
                </a:lnTo>
                <a:cubicBezTo>
                  <a:pt x="845741" y="161906"/>
                  <a:pt x="847267" y="162957"/>
                  <a:pt x="848584" y="164243"/>
                </a:cubicBezTo>
                <a:lnTo>
                  <a:pt x="853899" y="168046"/>
                </a:lnTo>
                <a:lnTo>
                  <a:pt x="857696" y="170594"/>
                </a:lnTo>
                <a:lnTo>
                  <a:pt x="861284" y="173217"/>
                </a:lnTo>
                <a:lnTo>
                  <a:pt x="868496" y="178452"/>
                </a:lnTo>
                <a:cubicBezTo>
                  <a:pt x="867982" y="178875"/>
                  <a:pt x="864794" y="177245"/>
                  <a:pt x="857488" y="172398"/>
                </a:cubicBezTo>
                <a:cubicBezTo>
                  <a:pt x="855882" y="171333"/>
                  <a:pt x="854266" y="170349"/>
                  <a:pt x="852719" y="169340"/>
                </a:cubicBezTo>
                <a:cubicBezTo>
                  <a:pt x="844024" y="164134"/>
                  <a:pt x="838267" y="159548"/>
                  <a:pt x="830485" y="155229"/>
                </a:cubicBezTo>
                <a:cubicBezTo>
                  <a:pt x="824336" y="151729"/>
                  <a:pt x="816812" y="147040"/>
                  <a:pt x="814057" y="146707"/>
                </a:cubicBezTo>
                <a:cubicBezTo>
                  <a:pt x="812966" y="146515"/>
                  <a:pt x="814272" y="147297"/>
                  <a:pt x="816339" y="148548"/>
                </a:cubicBezTo>
                <a:cubicBezTo>
                  <a:pt x="818407" y="149800"/>
                  <a:pt x="821414" y="151692"/>
                  <a:pt x="824084" y="153196"/>
                </a:cubicBezTo>
                <a:cubicBezTo>
                  <a:pt x="828705" y="155955"/>
                  <a:pt x="833543" y="158556"/>
                  <a:pt x="838249" y="161441"/>
                </a:cubicBezTo>
                <a:lnTo>
                  <a:pt x="852208" y="170312"/>
                </a:lnTo>
                <a:lnTo>
                  <a:pt x="853528" y="171128"/>
                </a:lnTo>
                <a:cubicBezTo>
                  <a:pt x="856646" y="173216"/>
                  <a:pt x="859493" y="175638"/>
                  <a:pt x="862475" y="177893"/>
                </a:cubicBezTo>
                <a:cubicBezTo>
                  <a:pt x="866492" y="181508"/>
                  <a:pt x="870779" y="184809"/>
                  <a:pt x="875305" y="187763"/>
                </a:cubicBezTo>
                <a:cubicBezTo>
                  <a:pt x="883789" y="195090"/>
                  <a:pt x="890878" y="201391"/>
                  <a:pt x="887779" y="200436"/>
                </a:cubicBezTo>
                <a:cubicBezTo>
                  <a:pt x="887343" y="200198"/>
                  <a:pt x="886887" y="199994"/>
                  <a:pt x="886419" y="199831"/>
                </a:cubicBezTo>
                <a:lnTo>
                  <a:pt x="882900" y="197182"/>
                </a:lnTo>
                <a:cubicBezTo>
                  <a:pt x="880302" y="194905"/>
                  <a:pt x="877294" y="192581"/>
                  <a:pt x="874201" y="190130"/>
                </a:cubicBezTo>
                <a:cubicBezTo>
                  <a:pt x="871108" y="187680"/>
                  <a:pt x="867640" y="185602"/>
                  <a:pt x="864424" y="183354"/>
                </a:cubicBezTo>
                <a:lnTo>
                  <a:pt x="863868" y="183988"/>
                </a:lnTo>
                <a:cubicBezTo>
                  <a:pt x="865128" y="185180"/>
                  <a:pt x="866873" y="186628"/>
                  <a:pt x="869164" y="188387"/>
                </a:cubicBezTo>
                <a:cubicBezTo>
                  <a:pt x="871456" y="190147"/>
                  <a:pt x="874258" y="192231"/>
                  <a:pt x="877541" y="194770"/>
                </a:cubicBezTo>
                <a:lnTo>
                  <a:pt x="885646" y="201055"/>
                </a:lnTo>
                <a:lnTo>
                  <a:pt x="885886" y="201715"/>
                </a:lnTo>
                <a:cubicBezTo>
                  <a:pt x="885508" y="202403"/>
                  <a:pt x="885331" y="203214"/>
                  <a:pt x="884738" y="203744"/>
                </a:cubicBezTo>
                <a:cubicBezTo>
                  <a:pt x="884145" y="204274"/>
                  <a:pt x="885483" y="205791"/>
                  <a:pt x="888794" y="208949"/>
                </a:cubicBezTo>
                <a:cubicBezTo>
                  <a:pt x="892105" y="212105"/>
                  <a:pt x="897354" y="216915"/>
                  <a:pt x="905150" y="223430"/>
                </a:cubicBezTo>
                <a:lnTo>
                  <a:pt x="914659" y="230226"/>
                </a:lnTo>
                <a:cubicBezTo>
                  <a:pt x="917854" y="233131"/>
                  <a:pt x="921215" y="235842"/>
                  <a:pt x="924731" y="238350"/>
                </a:cubicBezTo>
                <a:cubicBezTo>
                  <a:pt x="940550" y="253012"/>
                  <a:pt x="954993" y="269095"/>
                  <a:pt x="967882" y="286387"/>
                </a:cubicBezTo>
                <a:cubicBezTo>
                  <a:pt x="968638" y="287393"/>
                  <a:pt x="969293" y="288471"/>
                  <a:pt x="969839" y="289604"/>
                </a:cubicBezTo>
                <a:cubicBezTo>
                  <a:pt x="968290" y="289775"/>
                  <a:pt x="967498" y="289867"/>
                  <a:pt x="969935" y="293971"/>
                </a:cubicBezTo>
                <a:cubicBezTo>
                  <a:pt x="971147" y="296005"/>
                  <a:pt x="973206" y="299068"/>
                  <a:pt x="976368" y="303655"/>
                </a:cubicBezTo>
                <a:cubicBezTo>
                  <a:pt x="977915" y="305960"/>
                  <a:pt x="979914" y="308534"/>
                  <a:pt x="981905" y="311739"/>
                </a:cubicBezTo>
                <a:lnTo>
                  <a:pt x="988904" y="322868"/>
                </a:lnTo>
                <a:cubicBezTo>
                  <a:pt x="991262" y="326647"/>
                  <a:pt x="993724" y="330388"/>
                  <a:pt x="995783" y="334315"/>
                </a:cubicBezTo>
                <a:lnTo>
                  <a:pt x="996553" y="334270"/>
                </a:lnTo>
                <a:cubicBezTo>
                  <a:pt x="996214" y="332661"/>
                  <a:pt x="995648" y="331106"/>
                  <a:pt x="994873" y="329655"/>
                </a:cubicBezTo>
                <a:cubicBezTo>
                  <a:pt x="993809" y="327488"/>
                  <a:pt x="992300" y="324854"/>
                  <a:pt x="990715" y="322012"/>
                </a:cubicBezTo>
                <a:cubicBezTo>
                  <a:pt x="987501" y="316423"/>
                  <a:pt x="984057" y="310092"/>
                  <a:pt x="982065" y="306454"/>
                </a:cubicBezTo>
                <a:lnTo>
                  <a:pt x="983466" y="306848"/>
                </a:lnTo>
                <a:cubicBezTo>
                  <a:pt x="985073" y="307914"/>
                  <a:pt x="986484" y="309090"/>
                  <a:pt x="988020" y="310181"/>
                </a:cubicBezTo>
                <a:lnTo>
                  <a:pt x="996338" y="321262"/>
                </a:lnTo>
                <a:cubicBezTo>
                  <a:pt x="999293" y="324627"/>
                  <a:pt x="992161" y="312918"/>
                  <a:pt x="996164" y="317867"/>
                </a:cubicBezTo>
                <a:lnTo>
                  <a:pt x="999260" y="320435"/>
                </a:lnTo>
                <a:cubicBezTo>
                  <a:pt x="1000223" y="321892"/>
                  <a:pt x="1001495" y="323551"/>
                  <a:pt x="1002723" y="325737"/>
                </a:cubicBezTo>
                <a:lnTo>
                  <a:pt x="1006183" y="331787"/>
                </a:lnTo>
                <a:cubicBezTo>
                  <a:pt x="1008364" y="335513"/>
                  <a:pt x="1010132" y="338210"/>
                  <a:pt x="1010195" y="337086"/>
                </a:cubicBezTo>
                <a:cubicBezTo>
                  <a:pt x="1010311" y="334922"/>
                  <a:pt x="1012458" y="337795"/>
                  <a:pt x="1015602" y="342978"/>
                </a:cubicBezTo>
                <a:cubicBezTo>
                  <a:pt x="1018746" y="348161"/>
                  <a:pt x="1022251" y="356278"/>
                  <a:pt x="1026099" y="364151"/>
                </a:cubicBezTo>
                <a:cubicBezTo>
                  <a:pt x="1032217" y="372103"/>
                  <a:pt x="1025684" y="356639"/>
                  <a:pt x="1021763" y="346080"/>
                </a:cubicBezTo>
                <a:cubicBezTo>
                  <a:pt x="1020517" y="342722"/>
                  <a:pt x="1019061" y="339447"/>
                  <a:pt x="1017406" y="336269"/>
                </a:cubicBezTo>
                <a:lnTo>
                  <a:pt x="1012095" y="325352"/>
                </a:lnTo>
                <a:cubicBezTo>
                  <a:pt x="1012809" y="325367"/>
                  <a:pt x="1013894" y="326190"/>
                  <a:pt x="1019245" y="335168"/>
                </a:cubicBezTo>
                <a:lnTo>
                  <a:pt x="1022440" y="340921"/>
                </a:lnTo>
                <a:lnTo>
                  <a:pt x="1025101" y="346398"/>
                </a:lnTo>
                <a:lnTo>
                  <a:pt x="1029695" y="356319"/>
                </a:lnTo>
                <a:cubicBezTo>
                  <a:pt x="1031040" y="359366"/>
                  <a:pt x="1032366" y="362146"/>
                  <a:pt x="1033338" y="364818"/>
                </a:cubicBezTo>
                <a:cubicBezTo>
                  <a:pt x="1034311" y="367489"/>
                  <a:pt x="1035182" y="369884"/>
                  <a:pt x="1035805" y="372133"/>
                </a:cubicBezTo>
                <a:cubicBezTo>
                  <a:pt x="1035537" y="373881"/>
                  <a:pt x="1039900" y="382629"/>
                  <a:pt x="1042975" y="390430"/>
                </a:cubicBezTo>
                <a:cubicBezTo>
                  <a:pt x="1045648" y="396456"/>
                  <a:pt x="1047592" y="402779"/>
                  <a:pt x="1048770" y="409267"/>
                </a:cubicBezTo>
                <a:cubicBezTo>
                  <a:pt x="1048821" y="413340"/>
                  <a:pt x="1049285" y="417399"/>
                  <a:pt x="1050152" y="421379"/>
                </a:cubicBezTo>
                <a:cubicBezTo>
                  <a:pt x="1050774" y="424493"/>
                  <a:pt x="1051674" y="428370"/>
                  <a:pt x="1053010" y="433229"/>
                </a:cubicBezTo>
                <a:cubicBezTo>
                  <a:pt x="1053882" y="435623"/>
                  <a:pt x="1054413" y="438377"/>
                  <a:pt x="1055092" y="441431"/>
                </a:cubicBezTo>
                <a:lnTo>
                  <a:pt x="1057622" y="451514"/>
                </a:lnTo>
                <a:lnTo>
                  <a:pt x="1059823" y="459398"/>
                </a:lnTo>
                <a:cubicBezTo>
                  <a:pt x="1060584" y="462029"/>
                  <a:pt x="1061089" y="464713"/>
                  <a:pt x="1061699" y="467361"/>
                </a:cubicBezTo>
                <a:lnTo>
                  <a:pt x="1062640" y="473188"/>
                </a:lnTo>
                <a:cubicBezTo>
                  <a:pt x="1063847" y="478879"/>
                  <a:pt x="1065297" y="484482"/>
                  <a:pt x="1066109" y="490278"/>
                </a:cubicBezTo>
                <a:lnTo>
                  <a:pt x="1067211" y="490820"/>
                </a:lnTo>
                <a:cubicBezTo>
                  <a:pt x="1068915" y="495340"/>
                  <a:pt x="1070183" y="500011"/>
                  <a:pt x="1070991" y="504770"/>
                </a:cubicBezTo>
                <a:cubicBezTo>
                  <a:pt x="1071733" y="508289"/>
                  <a:pt x="1072266" y="511848"/>
                  <a:pt x="1072590" y="515428"/>
                </a:cubicBezTo>
                <a:lnTo>
                  <a:pt x="1073928" y="528067"/>
                </a:lnTo>
                <a:cubicBezTo>
                  <a:pt x="1073642" y="533004"/>
                  <a:pt x="1072888" y="534065"/>
                  <a:pt x="1071033" y="525190"/>
                </a:cubicBezTo>
                <a:cubicBezTo>
                  <a:pt x="1071300" y="532403"/>
                  <a:pt x="1070730" y="533750"/>
                  <a:pt x="1070013" y="534482"/>
                </a:cubicBezTo>
                <a:cubicBezTo>
                  <a:pt x="1069297" y="535215"/>
                  <a:pt x="1068562" y="535247"/>
                  <a:pt x="1068206" y="539777"/>
                </a:cubicBezTo>
                <a:lnTo>
                  <a:pt x="1066837" y="542280"/>
                </a:lnTo>
                <a:cubicBezTo>
                  <a:pt x="1066298" y="539167"/>
                  <a:pt x="1065509" y="536102"/>
                  <a:pt x="1064484" y="533115"/>
                </a:cubicBezTo>
                <a:cubicBezTo>
                  <a:pt x="1063997" y="531756"/>
                  <a:pt x="1063248" y="530508"/>
                  <a:pt x="1062281" y="529437"/>
                </a:cubicBezTo>
                <a:cubicBezTo>
                  <a:pt x="1060901" y="528132"/>
                  <a:pt x="1059756" y="528548"/>
                  <a:pt x="1058380" y="526927"/>
                </a:cubicBezTo>
                <a:cubicBezTo>
                  <a:pt x="1057004" y="525306"/>
                  <a:pt x="1055618" y="524631"/>
                  <a:pt x="1053334" y="514144"/>
                </a:cubicBezTo>
                <a:lnTo>
                  <a:pt x="1052599" y="515473"/>
                </a:lnTo>
                <a:cubicBezTo>
                  <a:pt x="1052458" y="513595"/>
                  <a:pt x="1051979" y="511761"/>
                  <a:pt x="1051178" y="510056"/>
                </a:cubicBezTo>
                <a:cubicBezTo>
                  <a:pt x="1050853" y="509703"/>
                  <a:pt x="1050771" y="510558"/>
                  <a:pt x="1050671" y="512009"/>
                </a:cubicBezTo>
                <a:cubicBezTo>
                  <a:pt x="1050416" y="515089"/>
                  <a:pt x="1050214" y="514101"/>
                  <a:pt x="1048397" y="505763"/>
                </a:cubicBezTo>
                <a:lnTo>
                  <a:pt x="1047605" y="505855"/>
                </a:lnTo>
                <a:cubicBezTo>
                  <a:pt x="1048853" y="512632"/>
                  <a:pt x="1048740" y="515777"/>
                  <a:pt x="1048292" y="516058"/>
                </a:cubicBezTo>
                <a:lnTo>
                  <a:pt x="1049638" y="526886"/>
                </a:lnTo>
                <a:cubicBezTo>
                  <a:pt x="1050129" y="529852"/>
                  <a:pt x="1050700" y="532827"/>
                  <a:pt x="1051108" y="535783"/>
                </a:cubicBezTo>
                <a:lnTo>
                  <a:pt x="1052136" y="544762"/>
                </a:lnTo>
                <a:cubicBezTo>
                  <a:pt x="1052790" y="550772"/>
                  <a:pt x="1053783" y="556738"/>
                  <a:pt x="1054017" y="562783"/>
                </a:cubicBezTo>
                <a:lnTo>
                  <a:pt x="1055258" y="580880"/>
                </a:lnTo>
                <a:lnTo>
                  <a:pt x="1055578" y="599038"/>
                </a:lnTo>
                <a:cubicBezTo>
                  <a:pt x="1055601" y="602449"/>
                  <a:pt x="1055330" y="605809"/>
                  <a:pt x="1055072" y="609204"/>
                </a:cubicBezTo>
                <a:cubicBezTo>
                  <a:pt x="1054647" y="615921"/>
                  <a:pt x="1054274" y="622345"/>
                  <a:pt x="1055480" y="615186"/>
                </a:cubicBezTo>
                <a:lnTo>
                  <a:pt x="1056270" y="615409"/>
                </a:lnTo>
                <a:lnTo>
                  <a:pt x="1056382" y="625979"/>
                </a:lnTo>
                <a:cubicBezTo>
                  <a:pt x="1055525" y="632697"/>
                  <a:pt x="1054322" y="640405"/>
                  <a:pt x="1053534" y="646665"/>
                </a:cubicBezTo>
                <a:cubicBezTo>
                  <a:pt x="1052747" y="652925"/>
                  <a:pt x="1051915" y="657983"/>
                  <a:pt x="1052723" y="659339"/>
                </a:cubicBezTo>
                <a:cubicBezTo>
                  <a:pt x="1052112" y="663492"/>
                  <a:pt x="1051778" y="667543"/>
                  <a:pt x="1050952" y="671970"/>
                </a:cubicBezTo>
                <a:cubicBezTo>
                  <a:pt x="1050126" y="676397"/>
                  <a:pt x="1049064" y="680713"/>
                  <a:pt x="1047796" y="685655"/>
                </a:cubicBezTo>
                <a:cubicBezTo>
                  <a:pt x="1047026" y="686131"/>
                  <a:pt x="1046449" y="687678"/>
                  <a:pt x="1044104" y="696352"/>
                </a:cubicBezTo>
                <a:lnTo>
                  <a:pt x="1039240" y="706964"/>
                </a:lnTo>
                <a:cubicBezTo>
                  <a:pt x="1037037" y="720892"/>
                  <a:pt x="1029870" y="743425"/>
                  <a:pt x="1031980" y="743285"/>
                </a:cubicBezTo>
                <a:lnTo>
                  <a:pt x="1027092" y="756422"/>
                </a:lnTo>
                <a:cubicBezTo>
                  <a:pt x="1025061" y="761641"/>
                  <a:pt x="1022673" y="766636"/>
                  <a:pt x="1020500" y="771790"/>
                </a:cubicBezTo>
                <a:lnTo>
                  <a:pt x="1017637" y="779473"/>
                </a:lnTo>
                <a:lnTo>
                  <a:pt x="1013915" y="786959"/>
                </a:lnTo>
                <a:cubicBezTo>
                  <a:pt x="1012643" y="787893"/>
                  <a:pt x="1013321" y="785328"/>
                  <a:pt x="1014743" y="781352"/>
                </a:cubicBezTo>
                <a:cubicBezTo>
                  <a:pt x="1016166" y="777376"/>
                  <a:pt x="1018020" y="771671"/>
                  <a:pt x="1019811" y="766657"/>
                </a:cubicBezTo>
                <a:lnTo>
                  <a:pt x="1022776" y="758386"/>
                </a:lnTo>
                <a:cubicBezTo>
                  <a:pt x="1023621" y="755956"/>
                  <a:pt x="1023857" y="754338"/>
                  <a:pt x="1023068" y="755411"/>
                </a:cubicBezTo>
                <a:cubicBezTo>
                  <a:pt x="1019526" y="761726"/>
                  <a:pt x="1016375" y="768253"/>
                  <a:pt x="1013634" y="774957"/>
                </a:cubicBezTo>
                <a:lnTo>
                  <a:pt x="1011981" y="776462"/>
                </a:lnTo>
                <a:lnTo>
                  <a:pt x="1012293" y="773755"/>
                </a:lnTo>
                <a:cubicBezTo>
                  <a:pt x="1014791" y="766794"/>
                  <a:pt x="1017598" y="760035"/>
                  <a:pt x="1019893" y="752951"/>
                </a:cubicBezTo>
                <a:lnTo>
                  <a:pt x="1023296" y="742752"/>
                </a:lnTo>
                <a:cubicBezTo>
                  <a:pt x="1025972" y="736217"/>
                  <a:pt x="1028161" y="729499"/>
                  <a:pt x="1029852" y="722642"/>
                </a:cubicBezTo>
                <a:cubicBezTo>
                  <a:pt x="1031019" y="718288"/>
                  <a:pt x="1031119" y="715972"/>
                  <a:pt x="1030371" y="715969"/>
                </a:cubicBezTo>
                <a:lnTo>
                  <a:pt x="1026937" y="726297"/>
                </a:lnTo>
                <a:cubicBezTo>
                  <a:pt x="1026026" y="729301"/>
                  <a:pt x="1025256" y="731939"/>
                  <a:pt x="1024433" y="734321"/>
                </a:cubicBezTo>
                <a:cubicBezTo>
                  <a:pt x="1023610" y="736704"/>
                  <a:pt x="1022746" y="738865"/>
                  <a:pt x="1021904" y="740548"/>
                </a:cubicBezTo>
                <a:cubicBezTo>
                  <a:pt x="1020346" y="744258"/>
                  <a:pt x="1018964" y="747158"/>
                  <a:pt x="1017731" y="749926"/>
                </a:cubicBezTo>
                <a:cubicBezTo>
                  <a:pt x="1015249" y="755309"/>
                  <a:pt x="1012416" y="759406"/>
                  <a:pt x="1008877" y="767178"/>
                </a:cubicBezTo>
                <a:cubicBezTo>
                  <a:pt x="1007915" y="767969"/>
                  <a:pt x="1007149" y="768974"/>
                  <a:pt x="1006643" y="770113"/>
                </a:cubicBezTo>
                <a:lnTo>
                  <a:pt x="1003091" y="776554"/>
                </a:lnTo>
                <a:cubicBezTo>
                  <a:pt x="1000189" y="781540"/>
                  <a:pt x="997032" y="788309"/>
                  <a:pt x="993673" y="794522"/>
                </a:cubicBezTo>
                <a:cubicBezTo>
                  <a:pt x="990402" y="799034"/>
                  <a:pt x="987463" y="803782"/>
                  <a:pt x="984888" y="808724"/>
                </a:cubicBezTo>
                <a:cubicBezTo>
                  <a:pt x="983395" y="811428"/>
                  <a:pt x="981673" y="813824"/>
                  <a:pt x="980074" y="816449"/>
                </a:cubicBezTo>
                <a:lnTo>
                  <a:pt x="975260" y="823743"/>
                </a:lnTo>
                <a:cubicBezTo>
                  <a:pt x="973676" y="826087"/>
                  <a:pt x="972162" y="828407"/>
                  <a:pt x="970632" y="830575"/>
                </a:cubicBezTo>
                <a:cubicBezTo>
                  <a:pt x="969102" y="832743"/>
                  <a:pt x="967436" y="834646"/>
                  <a:pt x="965878" y="836628"/>
                </a:cubicBezTo>
                <a:cubicBezTo>
                  <a:pt x="966095" y="835606"/>
                  <a:pt x="965647" y="835455"/>
                  <a:pt x="966429" y="833716"/>
                </a:cubicBezTo>
                <a:cubicBezTo>
                  <a:pt x="967131" y="832274"/>
                  <a:pt x="967940" y="830891"/>
                  <a:pt x="968852" y="829572"/>
                </a:cubicBezTo>
                <a:cubicBezTo>
                  <a:pt x="970047" y="827565"/>
                  <a:pt x="971650" y="824624"/>
                  <a:pt x="974098" y="820982"/>
                </a:cubicBezTo>
                <a:lnTo>
                  <a:pt x="980126" y="810653"/>
                </a:lnTo>
                <a:lnTo>
                  <a:pt x="985655" y="800034"/>
                </a:lnTo>
                <a:cubicBezTo>
                  <a:pt x="987476" y="796503"/>
                  <a:pt x="989437" y="793038"/>
                  <a:pt x="991115" y="789441"/>
                </a:cubicBezTo>
                <a:lnTo>
                  <a:pt x="996090" y="778592"/>
                </a:lnTo>
                <a:lnTo>
                  <a:pt x="998162" y="772729"/>
                </a:lnTo>
                <a:cubicBezTo>
                  <a:pt x="1001155" y="766373"/>
                  <a:pt x="1003817" y="759863"/>
                  <a:pt x="1006854" y="753413"/>
                </a:cubicBezTo>
                <a:cubicBezTo>
                  <a:pt x="1008210" y="746986"/>
                  <a:pt x="1016344" y="727755"/>
                  <a:pt x="1017352" y="720157"/>
                </a:cubicBezTo>
                <a:cubicBezTo>
                  <a:pt x="1017683" y="718151"/>
                  <a:pt x="1019178" y="712970"/>
                  <a:pt x="1018089" y="715056"/>
                </a:cubicBezTo>
                <a:cubicBezTo>
                  <a:pt x="1016303" y="719250"/>
                  <a:pt x="1014841" y="723583"/>
                  <a:pt x="1013722" y="728003"/>
                </a:cubicBezTo>
                <a:cubicBezTo>
                  <a:pt x="1011180" y="735923"/>
                  <a:pt x="1008395" y="743931"/>
                  <a:pt x="1005765" y="751609"/>
                </a:cubicBezTo>
                <a:cubicBezTo>
                  <a:pt x="1003135" y="759286"/>
                  <a:pt x="1000256" y="766386"/>
                  <a:pt x="997742" y="772764"/>
                </a:cubicBezTo>
                <a:cubicBezTo>
                  <a:pt x="994515" y="779126"/>
                  <a:pt x="991503" y="785645"/>
                  <a:pt x="988147" y="791975"/>
                </a:cubicBezTo>
                <a:cubicBezTo>
                  <a:pt x="984791" y="798306"/>
                  <a:pt x="981280" y="804535"/>
                  <a:pt x="977627" y="810698"/>
                </a:cubicBezTo>
                <a:lnTo>
                  <a:pt x="975153" y="814703"/>
                </a:lnTo>
                <a:lnTo>
                  <a:pt x="973970" y="816313"/>
                </a:lnTo>
                <a:cubicBezTo>
                  <a:pt x="969368" y="822782"/>
                  <a:pt x="972046" y="815559"/>
                  <a:pt x="964068" y="828956"/>
                </a:cubicBezTo>
                <a:cubicBezTo>
                  <a:pt x="959462" y="836173"/>
                  <a:pt x="961450" y="835803"/>
                  <a:pt x="967413" y="828642"/>
                </a:cubicBezTo>
                <a:lnTo>
                  <a:pt x="961609" y="838614"/>
                </a:lnTo>
                <a:cubicBezTo>
                  <a:pt x="942788" y="866175"/>
                  <a:pt x="924383" y="887532"/>
                  <a:pt x="912666" y="902643"/>
                </a:cubicBezTo>
                <a:cubicBezTo>
                  <a:pt x="906328" y="908880"/>
                  <a:pt x="900094" y="915079"/>
                  <a:pt x="893348" y="920953"/>
                </a:cubicBezTo>
                <a:lnTo>
                  <a:pt x="887161" y="926310"/>
                </a:lnTo>
                <a:cubicBezTo>
                  <a:pt x="885107" y="928118"/>
                  <a:pt x="883041" y="929892"/>
                  <a:pt x="880841" y="931518"/>
                </a:cubicBezTo>
                <a:cubicBezTo>
                  <a:pt x="877188" y="934655"/>
                  <a:pt x="873844" y="937562"/>
                  <a:pt x="870913" y="940201"/>
                </a:cubicBezTo>
                <a:cubicBezTo>
                  <a:pt x="869477" y="941549"/>
                  <a:pt x="867947" y="942852"/>
                  <a:pt x="866786" y="943983"/>
                </a:cubicBezTo>
                <a:lnTo>
                  <a:pt x="863189" y="947060"/>
                </a:lnTo>
                <a:cubicBezTo>
                  <a:pt x="858876" y="950870"/>
                  <a:pt x="856608" y="953385"/>
                  <a:pt x="857141" y="954095"/>
                </a:cubicBezTo>
                <a:cubicBezTo>
                  <a:pt x="869074" y="945193"/>
                  <a:pt x="873122" y="942816"/>
                  <a:pt x="879114" y="938867"/>
                </a:cubicBezTo>
                <a:cubicBezTo>
                  <a:pt x="879562" y="939450"/>
                  <a:pt x="875723" y="943481"/>
                  <a:pt x="868621" y="949131"/>
                </a:cubicBezTo>
                <a:cubicBezTo>
                  <a:pt x="862672" y="953296"/>
                  <a:pt x="856958" y="957793"/>
                  <a:pt x="851507" y="962591"/>
                </a:cubicBezTo>
                <a:cubicBezTo>
                  <a:pt x="849726" y="963832"/>
                  <a:pt x="848280" y="965495"/>
                  <a:pt x="847292" y="967426"/>
                </a:cubicBezTo>
                <a:lnTo>
                  <a:pt x="846734" y="969240"/>
                </a:lnTo>
                <a:lnTo>
                  <a:pt x="833350" y="978042"/>
                </a:lnTo>
                <a:cubicBezTo>
                  <a:pt x="826825" y="981713"/>
                  <a:pt x="820300" y="985385"/>
                  <a:pt x="813787" y="989092"/>
                </a:cubicBezTo>
                <a:cubicBezTo>
                  <a:pt x="807275" y="992798"/>
                  <a:pt x="800459" y="995672"/>
                  <a:pt x="793505" y="999460"/>
                </a:cubicBezTo>
                <a:cubicBezTo>
                  <a:pt x="781925" y="1004579"/>
                  <a:pt x="778937" y="1005116"/>
                  <a:pt x="777920" y="1004700"/>
                </a:cubicBezTo>
                <a:cubicBezTo>
                  <a:pt x="772672" y="1006697"/>
                  <a:pt x="767605" y="1009135"/>
                  <a:pt x="762766" y="1011985"/>
                </a:cubicBezTo>
                <a:cubicBezTo>
                  <a:pt x="757906" y="1013753"/>
                  <a:pt x="753135" y="1015765"/>
                  <a:pt x="748314" y="1017638"/>
                </a:cubicBezTo>
                <a:cubicBezTo>
                  <a:pt x="744906" y="1018210"/>
                  <a:pt x="742132" y="1018473"/>
                  <a:pt x="737569" y="1019544"/>
                </a:cubicBezTo>
                <a:cubicBezTo>
                  <a:pt x="733007" y="1020615"/>
                  <a:pt x="726942" y="1022744"/>
                  <a:pt x="716018" y="1025777"/>
                </a:cubicBezTo>
                <a:lnTo>
                  <a:pt x="711193" y="1027101"/>
                </a:lnTo>
                <a:lnTo>
                  <a:pt x="710928" y="1026372"/>
                </a:lnTo>
                <a:cubicBezTo>
                  <a:pt x="714746" y="1024983"/>
                  <a:pt x="718488" y="1023817"/>
                  <a:pt x="722470" y="1022446"/>
                </a:cubicBezTo>
                <a:cubicBezTo>
                  <a:pt x="726452" y="1021075"/>
                  <a:pt x="730870" y="1019389"/>
                  <a:pt x="736455" y="1017671"/>
                </a:cubicBezTo>
                <a:cubicBezTo>
                  <a:pt x="740407" y="1016877"/>
                  <a:pt x="744283" y="1015753"/>
                  <a:pt x="748048" y="1014315"/>
                </a:cubicBezTo>
                <a:cubicBezTo>
                  <a:pt x="749680" y="1013690"/>
                  <a:pt x="751168" y="1012736"/>
                  <a:pt x="752412" y="1011509"/>
                </a:cubicBezTo>
                <a:cubicBezTo>
                  <a:pt x="757492" y="1009322"/>
                  <a:pt x="762699" y="1007427"/>
                  <a:pt x="767996" y="1005837"/>
                </a:cubicBezTo>
                <a:cubicBezTo>
                  <a:pt x="772928" y="1004258"/>
                  <a:pt x="777752" y="1002357"/>
                  <a:pt x="782435" y="1000149"/>
                </a:cubicBezTo>
                <a:lnTo>
                  <a:pt x="781715" y="998171"/>
                </a:lnTo>
                <a:cubicBezTo>
                  <a:pt x="766633" y="1004683"/>
                  <a:pt x="770018" y="1001996"/>
                  <a:pt x="771567" y="1000529"/>
                </a:cubicBezTo>
                <a:cubicBezTo>
                  <a:pt x="773870" y="998433"/>
                  <a:pt x="772652" y="998326"/>
                  <a:pt x="768348" y="999892"/>
                </a:cubicBezTo>
                <a:cubicBezTo>
                  <a:pt x="764044" y="1001459"/>
                  <a:pt x="756339" y="1004263"/>
                  <a:pt x="745869" y="1008546"/>
                </a:cubicBezTo>
                <a:cubicBezTo>
                  <a:pt x="742572" y="1009746"/>
                  <a:pt x="739170" y="1010984"/>
                  <a:pt x="735728" y="1012001"/>
                </a:cubicBezTo>
                <a:cubicBezTo>
                  <a:pt x="735381" y="1011695"/>
                  <a:pt x="736892" y="1010988"/>
                  <a:pt x="739344" y="1010056"/>
                </a:cubicBezTo>
                <a:cubicBezTo>
                  <a:pt x="741796" y="1009125"/>
                  <a:pt x="745245" y="1007909"/>
                  <a:pt x="748785" y="1006620"/>
                </a:cubicBezTo>
                <a:cubicBezTo>
                  <a:pt x="755663" y="1003920"/>
                  <a:pt x="759784" y="1002066"/>
                  <a:pt x="759096" y="1001688"/>
                </a:cubicBezTo>
                <a:cubicBezTo>
                  <a:pt x="756988" y="1001512"/>
                  <a:pt x="759989" y="999712"/>
                  <a:pt x="765318" y="997183"/>
                </a:cubicBezTo>
                <a:cubicBezTo>
                  <a:pt x="770648" y="994654"/>
                  <a:pt x="778119" y="990559"/>
                  <a:pt x="785418" y="986960"/>
                </a:cubicBezTo>
                <a:lnTo>
                  <a:pt x="785383" y="986972"/>
                </a:lnTo>
                <a:lnTo>
                  <a:pt x="781571" y="987299"/>
                </a:lnTo>
                <a:cubicBezTo>
                  <a:pt x="783309" y="986352"/>
                  <a:pt x="785098" y="985543"/>
                  <a:pt x="786774" y="984423"/>
                </a:cubicBezTo>
                <a:lnTo>
                  <a:pt x="787982" y="982882"/>
                </a:lnTo>
                <a:cubicBezTo>
                  <a:pt x="787184" y="983173"/>
                  <a:pt x="788178" y="982340"/>
                  <a:pt x="790860" y="980852"/>
                </a:cubicBezTo>
                <a:lnTo>
                  <a:pt x="791907" y="979410"/>
                </a:lnTo>
                <a:lnTo>
                  <a:pt x="784069" y="983363"/>
                </a:lnTo>
                <a:lnTo>
                  <a:pt x="776045" y="986913"/>
                </a:lnTo>
                <a:lnTo>
                  <a:pt x="775285" y="987739"/>
                </a:lnTo>
                <a:cubicBezTo>
                  <a:pt x="769943" y="990234"/>
                  <a:pt x="765778" y="992614"/>
                  <a:pt x="761995" y="994424"/>
                </a:cubicBezTo>
                <a:cubicBezTo>
                  <a:pt x="758211" y="996233"/>
                  <a:pt x="754996" y="997875"/>
                  <a:pt x="751816" y="999504"/>
                </a:cubicBezTo>
                <a:cubicBezTo>
                  <a:pt x="748635" y="1001133"/>
                  <a:pt x="745928" y="1002119"/>
                  <a:pt x="743180" y="1003316"/>
                </a:cubicBezTo>
                <a:cubicBezTo>
                  <a:pt x="740431" y="1004512"/>
                  <a:pt x="737828" y="1005460"/>
                  <a:pt x="735319" y="1006451"/>
                </a:cubicBezTo>
                <a:cubicBezTo>
                  <a:pt x="730350" y="1008457"/>
                  <a:pt x="725939" y="1010377"/>
                  <a:pt x="721714" y="1012268"/>
                </a:cubicBezTo>
                <a:cubicBezTo>
                  <a:pt x="718209" y="1013245"/>
                  <a:pt x="714787" y="1014490"/>
                  <a:pt x="711475" y="1015995"/>
                </a:cubicBezTo>
                <a:cubicBezTo>
                  <a:pt x="706199" y="1017915"/>
                  <a:pt x="706994" y="1018372"/>
                  <a:pt x="706000" y="1019206"/>
                </a:cubicBezTo>
                <a:cubicBezTo>
                  <a:pt x="703362" y="1020166"/>
                  <a:pt x="700968" y="1021037"/>
                  <a:pt x="698746" y="1021846"/>
                </a:cubicBezTo>
                <a:cubicBezTo>
                  <a:pt x="696525" y="1022654"/>
                  <a:pt x="694477" y="1023400"/>
                  <a:pt x="692603" y="1024082"/>
                </a:cubicBezTo>
                <a:cubicBezTo>
                  <a:pt x="688819" y="1025459"/>
                  <a:pt x="685661" y="1026609"/>
                  <a:pt x="682695" y="1027963"/>
                </a:cubicBezTo>
                <a:cubicBezTo>
                  <a:pt x="678681" y="1029031"/>
                  <a:pt x="674475" y="1029894"/>
                  <a:pt x="670338" y="1030732"/>
                </a:cubicBezTo>
                <a:cubicBezTo>
                  <a:pt x="666391" y="1031551"/>
                  <a:pt x="662400" y="1032163"/>
                  <a:pt x="658388" y="1032566"/>
                </a:cubicBezTo>
                <a:cubicBezTo>
                  <a:pt x="656440" y="1032980"/>
                  <a:pt x="654418" y="1032891"/>
                  <a:pt x="652515" y="1032306"/>
                </a:cubicBezTo>
                <a:cubicBezTo>
                  <a:pt x="652108" y="1031944"/>
                  <a:pt x="653133" y="1031413"/>
                  <a:pt x="655276" y="1030712"/>
                </a:cubicBezTo>
                <a:cubicBezTo>
                  <a:pt x="660864" y="1028678"/>
                  <a:pt x="678153" y="1024232"/>
                  <a:pt x="660933" y="1026492"/>
                </a:cubicBezTo>
                <a:cubicBezTo>
                  <a:pt x="653224" y="1027883"/>
                  <a:pt x="624982" y="1031717"/>
                  <a:pt x="617570" y="1033707"/>
                </a:cubicBezTo>
                <a:cubicBezTo>
                  <a:pt x="617084" y="1033884"/>
                  <a:pt x="615115" y="1034090"/>
                  <a:pt x="613846" y="1034277"/>
                </a:cubicBezTo>
                <a:lnTo>
                  <a:pt x="612609" y="1035198"/>
                </a:lnTo>
                <a:lnTo>
                  <a:pt x="612048" y="1038193"/>
                </a:lnTo>
                <a:lnTo>
                  <a:pt x="611938" y="1039294"/>
                </a:lnTo>
                <a:cubicBezTo>
                  <a:pt x="612975" y="1039659"/>
                  <a:pt x="614038" y="1039945"/>
                  <a:pt x="615116" y="1040142"/>
                </a:cubicBezTo>
                <a:cubicBezTo>
                  <a:pt x="614029" y="1039920"/>
                  <a:pt x="612957" y="1039642"/>
                  <a:pt x="611903" y="1039307"/>
                </a:cubicBezTo>
                <a:cubicBezTo>
                  <a:pt x="605150" y="1039760"/>
                  <a:pt x="598391" y="1039980"/>
                  <a:pt x="591648" y="1040352"/>
                </a:cubicBezTo>
                <a:lnTo>
                  <a:pt x="587823" y="1040644"/>
                </a:lnTo>
                <a:cubicBezTo>
                  <a:pt x="586690" y="1040663"/>
                  <a:pt x="585605" y="1040705"/>
                  <a:pt x="584541" y="1040698"/>
                </a:cubicBezTo>
                <a:lnTo>
                  <a:pt x="578858" y="1040960"/>
                </a:lnTo>
                <a:cubicBezTo>
                  <a:pt x="575323" y="1041185"/>
                  <a:pt x="571975" y="1041382"/>
                  <a:pt x="568312" y="1041575"/>
                </a:cubicBezTo>
                <a:cubicBezTo>
                  <a:pt x="556421" y="1041305"/>
                  <a:pt x="559890" y="1042519"/>
                  <a:pt x="548589" y="1042034"/>
                </a:cubicBezTo>
                <a:lnTo>
                  <a:pt x="542839" y="1042437"/>
                </a:lnTo>
                <a:cubicBezTo>
                  <a:pt x="531245" y="1041037"/>
                  <a:pt x="527582" y="1041231"/>
                  <a:pt x="526884" y="1041799"/>
                </a:cubicBezTo>
                <a:cubicBezTo>
                  <a:pt x="526187" y="1042367"/>
                  <a:pt x="533420" y="1043664"/>
                  <a:pt x="542543" y="1044863"/>
                </a:cubicBezTo>
                <a:lnTo>
                  <a:pt x="548091" y="1046066"/>
                </a:lnTo>
                <a:lnTo>
                  <a:pt x="547905" y="1047824"/>
                </a:lnTo>
                <a:cubicBezTo>
                  <a:pt x="541774" y="1047501"/>
                  <a:pt x="535649" y="1046547"/>
                  <a:pt x="530088" y="1045741"/>
                </a:cubicBezTo>
                <a:cubicBezTo>
                  <a:pt x="524795" y="1045086"/>
                  <a:pt x="519540" y="1044138"/>
                  <a:pt x="514353" y="1042902"/>
                </a:cubicBezTo>
                <a:cubicBezTo>
                  <a:pt x="506518" y="1040920"/>
                  <a:pt x="498092" y="1039585"/>
                  <a:pt x="489561" y="1037424"/>
                </a:cubicBezTo>
                <a:cubicBezTo>
                  <a:pt x="485282" y="1036466"/>
                  <a:pt x="481003" y="1035509"/>
                  <a:pt x="476525" y="1034545"/>
                </a:cubicBezTo>
                <a:cubicBezTo>
                  <a:pt x="472047" y="1033581"/>
                  <a:pt x="467840" y="1032283"/>
                  <a:pt x="463498" y="1031151"/>
                </a:cubicBezTo>
                <a:cubicBezTo>
                  <a:pt x="459155" y="1030020"/>
                  <a:pt x="456037" y="1029230"/>
                  <a:pt x="453677" y="1028792"/>
                </a:cubicBezTo>
                <a:cubicBezTo>
                  <a:pt x="451316" y="1028354"/>
                  <a:pt x="450328" y="1028125"/>
                  <a:pt x="451376" y="1028843"/>
                </a:cubicBezTo>
                <a:cubicBezTo>
                  <a:pt x="456329" y="1030896"/>
                  <a:pt x="461476" y="1032445"/>
                  <a:pt x="466739" y="1033469"/>
                </a:cubicBezTo>
                <a:cubicBezTo>
                  <a:pt x="470150" y="1034311"/>
                  <a:pt x="473732" y="1035404"/>
                  <a:pt x="477387" y="1036157"/>
                </a:cubicBezTo>
                <a:lnTo>
                  <a:pt x="488009" y="1038343"/>
                </a:lnTo>
                <a:cubicBezTo>
                  <a:pt x="491465" y="1039089"/>
                  <a:pt x="494652" y="1039855"/>
                  <a:pt x="497502" y="1040665"/>
                </a:cubicBezTo>
                <a:cubicBezTo>
                  <a:pt x="499896" y="1041141"/>
                  <a:pt x="502255" y="1041780"/>
                  <a:pt x="504565" y="1042574"/>
                </a:cubicBezTo>
                <a:cubicBezTo>
                  <a:pt x="508282" y="1043932"/>
                  <a:pt x="508986" y="1044894"/>
                  <a:pt x="506525" y="1045043"/>
                </a:cubicBezTo>
                <a:cubicBezTo>
                  <a:pt x="504549" y="1045165"/>
                  <a:pt x="502569" y="1045135"/>
                  <a:pt x="500599" y="1044960"/>
                </a:cubicBezTo>
                <a:cubicBezTo>
                  <a:pt x="499229" y="1044869"/>
                  <a:pt x="497661" y="1044772"/>
                  <a:pt x="495903" y="1044587"/>
                </a:cubicBezTo>
                <a:lnTo>
                  <a:pt x="490106" y="1043671"/>
                </a:lnTo>
                <a:cubicBezTo>
                  <a:pt x="477628" y="1039928"/>
                  <a:pt x="464933" y="1036964"/>
                  <a:pt x="452088" y="1034794"/>
                </a:cubicBezTo>
                <a:lnTo>
                  <a:pt x="451901" y="1034732"/>
                </a:lnTo>
                <a:lnTo>
                  <a:pt x="446865" y="1033944"/>
                </a:lnTo>
                <a:lnTo>
                  <a:pt x="435863" y="1030717"/>
                </a:lnTo>
                <a:lnTo>
                  <a:pt x="446900" y="1033931"/>
                </a:lnTo>
                <a:lnTo>
                  <a:pt x="451897" y="1034730"/>
                </a:lnTo>
                <a:lnTo>
                  <a:pt x="441009" y="1031123"/>
                </a:lnTo>
                <a:cubicBezTo>
                  <a:pt x="437762" y="1029967"/>
                  <a:pt x="434896" y="1028868"/>
                  <a:pt x="432209" y="1027803"/>
                </a:cubicBezTo>
                <a:cubicBezTo>
                  <a:pt x="426834" y="1025672"/>
                  <a:pt x="422258" y="1023251"/>
                  <a:pt x="416678" y="1020880"/>
                </a:cubicBezTo>
                <a:cubicBezTo>
                  <a:pt x="409117" y="1017816"/>
                  <a:pt x="402476" y="1014260"/>
                  <a:pt x="395524" y="1011249"/>
                </a:cubicBezTo>
                <a:cubicBezTo>
                  <a:pt x="388571" y="1008238"/>
                  <a:pt x="381915" y="1004963"/>
                  <a:pt x="374530" y="1001952"/>
                </a:cubicBezTo>
                <a:lnTo>
                  <a:pt x="351248" y="988851"/>
                </a:lnTo>
                <a:cubicBezTo>
                  <a:pt x="349689" y="987807"/>
                  <a:pt x="348177" y="986786"/>
                  <a:pt x="346744" y="985657"/>
                </a:cubicBezTo>
                <a:cubicBezTo>
                  <a:pt x="337980" y="980413"/>
                  <a:pt x="329505" y="974711"/>
                  <a:pt x="321344" y="968572"/>
                </a:cubicBezTo>
                <a:lnTo>
                  <a:pt x="312169" y="962047"/>
                </a:lnTo>
                <a:cubicBezTo>
                  <a:pt x="309129" y="959852"/>
                  <a:pt x="306239" y="957525"/>
                  <a:pt x="303341" y="955396"/>
                </a:cubicBezTo>
                <a:cubicBezTo>
                  <a:pt x="297556" y="951057"/>
                  <a:pt x="291900" y="947182"/>
                  <a:pt x="287232" y="943536"/>
                </a:cubicBezTo>
                <a:cubicBezTo>
                  <a:pt x="275005" y="933917"/>
                  <a:pt x="274752" y="934952"/>
                  <a:pt x="276561" y="937870"/>
                </a:cubicBezTo>
                <a:cubicBezTo>
                  <a:pt x="277538" y="939720"/>
                  <a:pt x="278255" y="941691"/>
                  <a:pt x="278696" y="943735"/>
                </a:cubicBezTo>
                <a:cubicBezTo>
                  <a:pt x="282133" y="947431"/>
                  <a:pt x="285790" y="950914"/>
                  <a:pt x="289649" y="954171"/>
                </a:cubicBezTo>
                <a:cubicBezTo>
                  <a:pt x="294285" y="957946"/>
                  <a:pt x="299755" y="962282"/>
                  <a:pt x="305360" y="966451"/>
                </a:cubicBezTo>
                <a:cubicBezTo>
                  <a:pt x="310965" y="970620"/>
                  <a:pt x="321267" y="977756"/>
                  <a:pt x="320532" y="977788"/>
                </a:cubicBezTo>
                <a:cubicBezTo>
                  <a:pt x="316581" y="977733"/>
                  <a:pt x="339485" y="993251"/>
                  <a:pt x="349200" y="999854"/>
                </a:cubicBezTo>
                <a:cubicBezTo>
                  <a:pt x="354770" y="1003658"/>
                  <a:pt x="360124" y="1007773"/>
                  <a:pt x="365239" y="1012172"/>
                </a:cubicBezTo>
                <a:lnTo>
                  <a:pt x="369904" y="1014346"/>
                </a:lnTo>
                <a:lnTo>
                  <a:pt x="369973" y="1014379"/>
                </a:lnTo>
                <a:lnTo>
                  <a:pt x="376708" y="1018844"/>
                </a:lnTo>
                <a:lnTo>
                  <a:pt x="379091" y="1020963"/>
                </a:lnTo>
                <a:cubicBezTo>
                  <a:pt x="381275" y="1022212"/>
                  <a:pt x="383478" y="1023296"/>
                  <a:pt x="385750" y="1024356"/>
                </a:cubicBezTo>
                <a:lnTo>
                  <a:pt x="384122" y="1024634"/>
                </a:lnTo>
                <a:cubicBezTo>
                  <a:pt x="381632" y="1024164"/>
                  <a:pt x="379196" y="1023518"/>
                  <a:pt x="376737" y="1022920"/>
                </a:cubicBezTo>
                <a:cubicBezTo>
                  <a:pt x="371291" y="1020344"/>
                  <a:pt x="366098" y="1017805"/>
                  <a:pt x="361153" y="1015310"/>
                </a:cubicBezTo>
                <a:cubicBezTo>
                  <a:pt x="356268" y="1012686"/>
                  <a:pt x="351868" y="1009886"/>
                  <a:pt x="347778" y="1007288"/>
                </a:cubicBezTo>
                <a:cubicBezTo>
                  <a:pt x="347778" y="1007170"/>
                  <a:pt x="347819" y="1007057"/>
                  <a:pt x="347898" y="1006969"/>
                </a:cubicBezTo>
                <a:lnTo>
                  <a:pt x="340336" y="1002608"/>
                </a:lnTo>
                <a:cubicBezTo>
                  <a:pt x="337839" y="1001041"/>
                  <a:pt x="335248" y="999430"/>
                  <a:pt x="332985" y="997856"/>
                </a:cubicBezTo>
                <a:cubicBezTo>
                  <a:pt x="329077" y="995392"/>
                  <a:pt x="325301" y="992727"/>
                  <a:pt x="321667" y="989872"/>
                </a:cubicBezTo>
                <a:cubicBezTo>
                  <a:pt x="319004" y="988169"/>
                  <a:pt x="316441" y="986311"/>
                  <a:pt x="313890" y="984489"/>
                </a:cubicBezTo>
                <a:lnTo>
                  <a:pt x="301244" y="975770"/>
                </a:lnTo>
                <a:lnTo>
                  <a:pt x="289048" y="966454"/>
                </a:lnTo>
                <a:cubicBezTo>
                  <a:pt x="282360" y="961578"/>
                  <a:pt x="276784" y="956731"/>
                  <a:pt x="272447" y="953240"/>
                </a:cubicBezTo>
                <a:cubicBezTo>
                  <a:pt x="269675" y="950798"/>
                  <a:pt x="266555" y="948782"/>
                  <a:pt x="263193" y="947255"/>
                </a:cubicBezTo>
                <a:cubicBezTo>
                  <a:pt x="269884" y="952680"/>
                  <a:pt x="275534" y="957618"/>
                  <a:pt x="280972" y="962516"/>
                </a:cubicBezTo>
                <a:cubicBezTo>
                  <a:pt x="286410" y="967414"/>
                  <a:pt x="292158" y="971649"/>
                  <a:pt x="298272" y="976459"/>
                </a:cubicBezTo>
                <a:cubicBezTo>
                  <a:pt x="304385" y="981268"/>
                  <a:pt x="310454" y="985307"/>
                  <a:pt x="316536" y="989814"/>
                </a:cubicBezTo>
                <a:cubicBezTo>
                  <a:pt x="319465" y="992245"/>
                  <a:pt x="322653" y="994308"/>
                  <a:pt x="325718" y="996572"/>
                </a:cubicBezTo>
                <a:lnTo>
                  <a:pt x="325552" y="996701"/>
                </a:lnTo>
                <a:lnTo>
                  <a:pt x="323635" y="998194"/>
                </a:lnTo>
                <a:lnTo>
                  <a:pt x="318813" y="996609"/>
                </a:lnTo>
                <a:cubicBezTo>
                  <a:pt x="315379" y="994951"/>
                  <a:pt x="312226" y="992875"/>
                  <a:pt x="308916" y="991015"/>
                </a:cubicBezTo>
                <a:cubicBezTo>
                  <a:pt x="304544" y="987969"/>
                  <a:pt x="300498" y="985276"/>
                  <a:pt x="296919" y="983003"/>
                </a:cubicBezTo>
                <a:cubicBezTo>
                  <a:pt x="293340" y="980729"/>
                  <a:pt x="290405" y="978497"/>
                  <a:pt x="287851" y="976989"/>
                </a:cubicBezTo>
                <a:cubicBezTo>
                  <a:pt x="282142" y="973290"/>
                  <a:pt x="285740" y="976697"/>
                  <a:pt x="287249" y="978466"/>
                </a:cubicBezTo>
                <a:cubicBezTo>
                  <a:pt x="290292" y="982074"/>
                  <a:pt x="284163" y="977978"/>
                  <a:pt x="273574" y="969728"/>
                </a:cubicBezTo>
                <a:cubicBezTo>
                  <a:pt x="269319" y="965814"/>
                  <a:pt x="265143" y="961793"/>
                  <a:pt x="259497" y="957403"/>
                </a:cubicBezTo>
                <a:cubicBezTo>
                  <a:pt x="256514" y="955149"/>
                  <a:pt x="253854" y="952698"/>
                  <a:pt x="251209" y="950399"/>
                </a:cubicBezTo>
                <a:lnTo>
                  <a:pt x="243709" y="943618"/>
                </a:lnTo>
                <a:cubicBezTo>
                  <a:pt x="239189" y="939546"/>
                  <a:pt x="234890" y="935231"/>
                  <a:pt x="230831" y="930699"/>
                </a:cubicBezTo>
                <a:cubicBezTo>
                  <a:pt x="226990" y="926517"/>
                  <a:pt x="223309" y="922669"/>
                  <a:pt x="220260" y="918828"/>
                </a:cubicBezTo>
                <a:cubicBezTo>
                  <a:pt x="217211" y="914986"/>
                  <a:pt x="214254" y="911071"/>
                  <a:pt x="211571" y="907372"/>
                </a:cubicBezTo>
                <a:cubicBezTo>
                  <a:pt x="211829" y="906138"/>
                  <a:pt x="211592" y="904298"/>
                  <a:pt x="222923" y="916208"/>
                </a:cubicBezTo>
                <a:cubicBezTo>
                  <a:pt x="229110" y="922405"/>
                  <a:pt x="237221" y="929788"/>
                  <a:pt x="231919" y="923427"/>
                </a:cubicBezTo>
                <a:cubicBezTo>
                  <a:pt x="226616" y="917065"/>
                  <a:pt x="219653" y="909814"/>
                  <a:pt x="214173" y="904695"/>
                </a:cubicBezTo>
                <a:cubicBezTo>
                  <a:pt x="212169" y="902752"/>
                  <a:pt x="208754" y="899201"/>
                  <a:pt x="206228" y="896151"/>
                </a:cubicBezTo>
                <a:lnTo>
                  <a:pt x="197337" y="887598"/>
                </a:lnTo>
                <a:cubicBezTo>
                  <a:pt x="192855" y="882194"/>
                  <a:pt x="189016" y="876832"/>
                  <a:pt x="185137" y="871681"/>
                </a:cubicBezTo>
                <a:cubicBezTo>
                  <a:pt x="181258" y="866530"/>
                  <a:pt x="177230" y="861512"/>
                  <a:pt x="173700" y="855919"/>
                </a:cubicBezTo>
                <a:lnTo>
                  <a:pt x="165525" y="843176"/>
                </a:lnTo>
                <a:cubicBezTo>
                  <a:pt x="162804" y="838939"/>
                  <a:pt x="160414" y="834425"/>
                  <a:pt x="157904" y="830230"/>
                </a:cubicBezTo>
                <a:cubicBezTo>
                  <a:pt x="155394" y="826034"/>
                  <a:pt x="152784" y="821562"/>
                  <a:pt x="150596" y="817171"/>
                </a:cubicBezTo>
                <a:lnTo>
                  <a:pt x="144051" y="803833"/>
                </a:lnTo>
                <a:cubicBezTo>
                  <a:pt x="142176" y="800193"/>
                  <a:pt x="140279" y="796600"/>
                  <a:pt x="138703" y="792811"/>
                </a:cubicBezTo>
                <a:cubicBezTo>
                  <a:pt x="130902" y="776237"/>
                  <a:pt x="133737" y="785108"/>
                  <a:pt x="131888" y="782834"/>
                </a:cubicBezTo>
                <a:lnTo>
                  <a:pt x="131670" y="783424"/>
                </a:lnTo>
                <a:lnTo>
                  <a:pt x="128655" y="777840"/>
                </a:lnTo>
                <a:cubicBezTo>
                  <a:pt x="127948" y="775897"/>
                  <a:pt x="127241" y="773954"/>
                  <a:pt x="126534" y="772011"/>
                </a:cubicBezTo>
                <a:lnTo>
                  <a:pt x="118523" y="751622"/>
                </a:lnTo>
                <a:lnTo>
                  <a:pt x="111497" y="730915"/>
                </a:lnTo>
                <a:cubicBezTo>
                  <a:pt x="110082" y="727028"/>
                  <a:pt x="109053" y="723119"/>
                  <a:pt x="108033" y="719993"/>
                </a:cubicBezTo>
                <a:cubicBezTo>
                  <a:pt x="107409" y="717685"/>
                  <a:pt x="106588" y="715430"/>
                  <a:pt x="105582" y="713261"/>
                </a:cubicBezTo>
                <a:cubicBezTo>
                  <a:pt x="104304" y="710936"/>
                  <a:pt x="106041" y="718085"/>
                  <a:pt x="107636" y="724303"/>
                </a:cubicBezTo>
                <a:cubicBezTo>
                  <a:pt x="112942" y="742336"/>
                  <a:pt x="112036" y="742115"/>
                  <a:pt x="110628" y="741488"/>
                </a:cubicBezTo>
                <a:cubicBezTo>
                  <a:pt x="113515" y="753091"/>
                  <a:pt x="108394" y="739236"/>
                  <a:pt x="106257" y="734983"/>
                </a:cubicBezTo>
                <a:cubicBezTo>
                  <a:pt x="105335" y="732450"/>
                  <a:pt x="104400" y="729882"/>
                  <a:pt x="103478" y="727349"/>
                </a:cubicBezTo>
                <a:cubicBezTo>
                  <a:pt x="103633" y="728315"/>
                  <a:pt x="103506" y="728400"/>
                  <a:pt x="103131" y="727476"/>
                </a:cubicBezTo>
                <a:cubicBezTo>
                  <a:pt x="103744" y="731968"/>
                  <a:pt x="105910" y="740297"/>
                  <a:pt x="103401" y="735669"/>
                </a:cubicBezTo>
                <a:cubicBezTo>
                  <a:pt x="101708" y="731019"/>
                  <a:pt x="101131" y="730404"/>
                  <a:pt x="100689" y="730054"/>
                </a:cubicBezTo>
                <a:lnTo>
                  <a:pt x="100077" y="731181"/>
                </a:lnTo>
                <a:lnTo>
                  <a:pt x="100676" y="730020"/>
                </a:lnTo>
                <a:cubicBezTo>
                  <a:pt x="96792" y="716971"/>
                  <a:pt x="96251" y="713002"/>
                  <a:pt x="97103" y="712967"/>
                </a:cubicBezTo>
                <a:cubicBezTo>
                  <a:pt x="97955" y="712933"/>
                  <a:pt x="98388" y="712500"/>
                  <a:pt x="98946" y="711982"/>
                </a:cubicBezTo>
                <a:cubicBezTo>
                  <a:pt x="98027" y="708701"/>
                  <a:pt x="96991" y="705424"/>
                  <a:pt x="96176" y="702105"/>
                </a:cubicBezTo>
                <a:lnTo>
                  <a:pt x="93883" y="692132"/>
                </a:lnTo>
                <a:cubicBezTo>
                  <a:pt x="92370" y="685491"/>
                  <a:pt x="90579" y="678951"/>
                  <a:pt x="89514" y="672462"/>
                </a:cubicBezTo>
                <a:cubicBezTo>
                  <a:pt x="88449" y="665972"/>
                  <a:pt x="87050" y="659643"/>
                  <a:pt x="85787" y="653580"/>
                </a:cubicBezTo>
                <a:cubicBezTo>
                  <a:pt x="84523" y="647516"/>
                  <a:pt x="83872" y="641623"/>
                  <a:pt x="82857" y="636136"/>
                </a:cubicBezTo>
                <a:lnTo>
                  <a:pt x="81650" y="628716"/>
                </a:lnTo>
                <a:lnTo>
                  <a:pt x="80866" y="621378"/>
                </a:lnTo>
                <a:lnTo>
                  <a:pt x="79411" y="606581"/>
                </a:lnTo>
                <a:cubicBezTo>
                  <a:pt x="79320" y="595532"/>
                  <a:pt x="79606" y="593266"/>
                  <a:pt x="80015" y="594011"/>
                </a:cubicBezTo>
                <a:lnTo>
                  <a:pt x="80444" y="595703"/>
                </a:lnTo>
                <a:lnTo>
                  <a:pt x="80689" y="596666"/>
                </a:lnTo>
                <a:cubicBezTo>
                  <a:pt x="80923" y="597822"/>
                  <a:pt x="81156" y="599010"/>
                  <a:pt x="81357" y="599506"/>
                </a:cubicBezTo>
                <a:cubicBezTo>
                  <a:pt x="81420" y="600296"/>
                  <a:pt x="81536" y="601079"/>
                  <a:pt x="81701" y="601856"/>
                </a:cubicBezTo>
                <a:cubicBezTo>
                  <a:pt x="81943" y="604920"/>
                  <a:pt x="82383" y="607963"/>
                  <a:pt x="83013" y="610968"/>
                </a:cubicBezTo>
                <a:cubicBezTo>
                  <a:pt x="84890" y="608241"/>
                  <a:pt x="87372" y="619167"/>
                  <a:pt x="90079" y="629303"/>
                </a:cubicBezTo>
                <a:cubicBezTo>
                  <a:pt x="90135" y="625785"/>
                  <a:pt x="90425" y="622261"/>
                  <a:pt x="90597" y="618739"/>
                </a:cubicBezTo>
                <a:lnTo>
                  <a:pt x="92271" y="626579"/>
                </a:lnTo>
                <a:cubicBezTo>
                  <a:pt x="92788" y="632243"/>
                  <a:pt x="93679" y="637865"/>
                  <a:pt x="94939" y="643411"/>
                </a:cubicBezTo>
                <a:cubicBezTo>
                  <a:pt x="96168" y="645557"/>
                  <a:pt x="97158" y="647834"/>
                  <a:pt x="97881" y="650199"/>
                </a:cubicBezTo>
                <a:cubicBezTo>
                  <a:pt x="99068" y="653462"/>
                  <a:pt x="100723" y="658008"/>
                  <a:pt x="102331" y="665125"/>
                </a:cubicBezTo>
                <a:cubicBezTo>
                  <a:pt x="103989" y="671516"/>
                  <a:pt x="102965" y="663951"/>
                  <a:pt x="101682" y="656322"/>
                </a:cubicBezTo>
                <a:cubicBezTo>
                  <a:pt x="101017" y="653251"/>
                  <a:pt x="100683" y="650119"/>
                  <a:pt x="100680" y="646980"/>
                </a:cubicBezTo>
                <a:cubicBezTo>
                  <a:pt x="100777" y="645844"/>
                  <a:pt x="101102" y="646198"/>
                  <a:pt x="101513" y="646677"/>
                </a:cubicBezTo>
                <a:lnTo>
                  <a:pt x="102170" y="651507"/>
                </a:lnTo>
                <a:lnTo>
                  <a:pt x="103096" y="656318"/>
                </a:lnTo>
                <a:lnTo>
                  <a:pt x="104900" y="665919"/>
                </a:lnTo>
                <a:lnTo>
                  <a:pt x="106704" y="675519"/>
                </a:lnTo>
                <a:lnTo>
                  <a:pt x="108984" y="685024"/>
                </a:lnTo>
                <a:cubicBezTo>
                  <a:pt x="114822" y="712574"/>
                  <a:pt x="123492" y="739443"/>
                  <a:pt x="134866" y="765205"/>
                </a:cubicBezTo>
                <a:lnTo>
                  <a:pt x="137120" y="770751"/>
                </a:lnTo>
                <a:lnTo>
                  <a:pt x="139529" y="775966"/>
                </a:lnTo>
                <a:lnTo>
                  <a:pt x="143921" y="785764"/>
                </a:lnTo>
                <a:cubicBezTo>
                  <a:pt x="145339" y="788903"/>
                  <a:pt x="146570" y="792070"/>
                  <a:pt x="147972" y="795057"/>
                </a:cubicBezTo>
                <a:cubicBezTo>
                  <a:pt x="149374" y="798045"/>
                  <a:pt x="150788" y="801067"/>
                  <a:pt x="152133" y="804114"/>
                </a:cubicBezTo>
                <a:cubicBezTo>
                  <a:pt x="154848" y="810451"/>
                  <a:pt x="157936" y="816624"/>
                  <a:pt x="161377" y="822600"/>
                </a:cubicBezTo>
                <a:lnTo>
                  <a:pt x="166964" y="832120"/>
                </a:lnTo>
                <a:cubicBezTo>
                  <a:pt x="168828" y="835414"/>
                  <a:pt x="170867" y="838610"/>
                  <a:pt x="173079" y="841684"/>
                </a:cubicBezTo>
                <a:cubicBezTo>
                  <a:pt x="175327" y="845267"/>
                  <a:pt x="177508" y="848560"/>
                  <a:pt x="179639" y="851715"/>
                </a:cubicBezTo>
                <a:cubicBezTo>
                  <a:pt x="181769" y="854869"/>
                  <a:pt x="183796" y="858061"/>
                  <a:pt x="186091" y="860802"/>
                </a:cubicBezTo>
                <a:lnTo>
                  <a:pt x="186993" y="859177"/>
                </a:lnTo>
                <a:cubicBezTo>
                  <a:pt x="191009" y="863614"/>
                  <a:pt x="194728" y="868312"/>
                  <a:pt x="198126" y="873241"/>
                </a:cubicBezTo>
                <a:cubicBezTo>
                  <a:pt x="200055" y="875840"/>
                  <a:pt x="202255" y="878105"/>
                  <a:pt x="204335" y="880688"/>
                </a:cubicBezTo>
                <a:cubicBezTo>
                  <a:pt x="208470" y="885785"/>
                  <a:pt x="211595" y="889835"/>
                  <a:pt x="214111" y="892535"/>
                </a:cubicBezTo>
                <a:cubicBezTo>
                  <a:pt x="215712" y="894440"/>
                  <a:pt x="217474" y="896204"/>
                  <a:pt x="219372" y="897812"/>
                </a:cubicBezTo>
                <a:cubicBezTo>
                  <a:pt x="221414" y="899427"/>
                  <a:pt x="220581" y="897568"/>
                  <a:pt x="217819" y="893543"/>
                </a:cubicBezTo>
                <a:cubicBezTo>
                  <a:pt x="216250" y="891285"/>
                  <a:pt x="214807" y="888941"/>
                  <a:pt x="213308" y="886658"/>
                </a:cubicBezTo>
                <a:cubicBezTo>
                  <a:pt x="207045" y="878523"/>
                  <a:pt x="209254" y="880273"/>
                  <a:pt x="208191" y="878106"/>
                </a:cubicBezTo>
                <a:cubicBezTo>
                  <a:pt x="208746" y="878454"/>
                  <a:pt x="209243" y="878882"/>
                  <a:pt x="209674" y="879374"/>
                </a:cubicBezTo>
                <a:cubicBezTo>
                  <a:pt x="209292" y="877784"/>
                  <a:pt x="208909" y="876194"/>
                  <a:pt x="211491" y="878319"/>
                </a:cubicBezTo>
                <a:cubicBezTo>
                  <a:pt x="214759" y="882435"/>
                  <a:pt x="217981" y="886647"/>
                  <a:pt x="221318" y="890737"/>
                </a:cubicBezTo>
                <a:lnTo>
                  <a:pt x="225989" y="895796"/>
                </a:lnTo>
                <a:cubicBezTo>
                  <a:pt x="224978" y="893547"/>
                  <a:pt x="223591" y="891486"/>
                  <a:pt x="221885" y="889705"/>
                </a:cubicBezTo>
                <a:cubicBezTo>
                  <a:pt x="219616" y="886602"/>
                  <a:pt x="217040" y="882981"/>
                  <a:pt x="216166" y="881334"/>
                </a:cubicBezTo>
                <a:cubicBezTo>
                  <a:pt x="212127" y="876697"/>
                  <a:pt x="208539" y="871687"/>
                  <a:pt x="205452" y="866370"/>
                </a:cubicBezTo>
                <a:lnTo>
                  <a:pt x="207746" y="868246"/>
                </a:lnTo>
                <a:cubicBezTo>
                  <a:pt x="208943" y="869697"/>
                  <a:pt x="210322" y="871003"/>
                  <a:pt x="211610" y="872381"/>
                </a:cubicBezTo>
                <a:cubicBezTo>
                  <a:pt x="210669" y="870444"/>
                  <a:pt x="209728" y="868507"/>
                  <a:pt x="208936" y="866438"/>
                </a:cubicBezTo>
                <a:cubicBezTo>
                  <a:pt x="211310" y="869504"/>
                  <a:pt x="214238" y="872368"/>
                  <a:pt x="216723" y="875629"/>
                </a:cubicBezTo>
                <a:cubicBezTo>
                  <a:pt x="243793" y="908534"/>
                  <a:pt x="244865" y="907593"/>
                  <a:pt x="247428" y="905992"/>
                </a:cubicBezTo>
                <a:lnTo>
                  <a:pt x="243567" y="901542"/>
                </a:lnTo>
                <a:lnTo>
                  <a:pt x="239934" y="896851"/>
                </a:lnTo>
                <a:cubicBezTo>
                  <a:pt x="235446" y="891647"/>
                  <a:pt x="232914" y="888364"/>
                  <a:pt x="233602" y="888310"/>
                </a:cubicBezTo>
                <a:lnTo>
                  <a:pt x="230310" y="884556"/>
                </a:lnTo>
                <a:lnTo>
                  <a:pt x="230309" y="884554"/>
                </a:lnTo>
                <a:lnTo>
                  <a:pt x="228172" y="879872"/>
                </a:lnTo>
                <a:cubicBezTo>
                  <a:pt x="229649" y="880042"/>
                  <a:pt x="227452" y="875732"/>
                  <a:pt x="222651" y="868481"/>
                </a:cubicBezTo>
                <a:cubicBezTo>
                  <a:pt x="221060" y="866269"/>
                  <a:pt x="219365" y="864096"/>
                  <a:pt x="217774" y="861885"/>
                </a:cubicBezTo>
                <a:lnTo>
                  <a:pt x="213241" y="855047"/>
                </a:lnTo>
                <a:cubicBezTo>
                  <a:pt x="209986" y="850533"/>
                  <a:pt x="206514" y="846177"/>
                  <a:pt x="203443" y="841518"/>
                </a:cubicBezTo>
                <a:lnTo>
                  <a:pt x="197596" y="832367"/>
                </a:lnTo>
                <a:cubicBezTo>
                  <a:pt x="194721" y="828030"/>
                  <a:pt x="191741" y="823731"/>
                  <a:pt x="189187" y="819198"/>
                </a:cubicBezTo>
                <a:lnTo>
                  <a:pt x="187694" y="819741"/>
                </a:lnTo>
                <a:cubicBezTo>
                  <a:pt x="192275" y="829195"/>
                  <a:pt x="188806" y="824956"/>
                  <a:pt x="187468" y="824303"/>
                </a:cubicBezTo>
                <a:lnTo>
                  <a:pt x="177215" y="806932"/>
                </a:lnTo>
                <a:cubicBezTo>
                  <a:pt x="174093" y="801269"/>
                  <a:pt x="171191" y="795998"/>
                  <a:pt x="168546" y="791970"/>
                </a:cubicBezTo>
                <a:cubicBezTo>
                  <a:pt x="164979" y="785409"/>
                  <a:pt x="162147" y="778384"/>
                  <a:pt x="159005" y="771589"/>
                </a:cubicBezTo>
                <a:cubicBezTo>
                  <a:pt x="157499" y="768207"/>
                  <a:pt x="155785" y="764901"/>
                  <a:pt x="154452" y="761456"/>
                </a:cubicBezTo>
                <a:lnTo>
                  <a:pt x="150212" y="751210"/>
                </a:lnTo>
                <a:cubicBezTo>
                  <a:pt x="148406" y="746247"/>
                  <a:pt x="146729" y="742613"/>
                  <a:pt x="145571" y="739538"/>
                </a:cubicBezTo>
                <a:cubicBezTo>
                  <a:pt x="144412" y="736462"/>
                  <a:pt x="143414" y="734153"/>
                  <a:pt x="142457" y="732064"/>
                </a:cubicBezTo>
                <a:cubicBezTo>
                  <a:pt x="140579" y="727875"/>
                  <a:pt x="138902" y="724673"/>
                  <a:pt x="136537" y="718500"/>
                </a:cubicBezTo>
                <a:cubicBezTo>
                  <a:pt x="134173" y="712326"/>
                  <a:pt x="133083" y="707496"/>
                  <a:pt x="131431" y="702634"/>
                </a:cubicBezTo>
                <a:lnTo>
                  <a:pt x="128905" y="695694"/>
                </a:lnTo>
                <a:lnTo>
                  <a:pt x="126865" y="688577"/>
                </a:lnTo>
                <a:cubicBezTo>
                  <a:pt x="125497" y="683848"/>
                  <a:pt x="124079" y="678980"/>
                  <a:pt x="122637" y="673611"/>
                </a:cubicBezTo>
                <a:cubicBezTo>
                  <a:pt x="121193" y="668241"/>
                  <a:pt x="120270" y="662250"/>
                  <a:pt x="118959" y="655300"/>
                </a:cubicBezTo>
                <a:cubicBezTo>
                  <a:pt x="118817" y="653505"/>
                  <a:pt x="118598" y="651501"/>
                  <a:pt x="118368" y="649463"/>
                </a:cubicBezTo>
                <a:lnTo>
                  <a:pt x="117833" y="642702"/>
                </a:lnTo>
                <a:cubicBezTo>
                  <a:pt x="117412" y="637982"/>
                  <a:pt x="116814" y="632776"/>
                  <a:pt x="116151" y="627280"/>
                </a:cubicBezTo>
                <a:cubicBezTo>
                  <a:pt x="116071" y="623065"/>
                  <a:pt x="117176" y="627614"/>
                  <a:pt x="118042" y="630208"/>
                </a:cubicBezTo>
                <a:cubicBezTo>
                  <a:pt x="118509" y="631492"/>
                  <a:pt x="118799" y="632290"/>
                  <a:pt x="118935" y="631258"/>
                </a:cubicBezTo>
                <a:cubicBezTo>
                  <a:pt x="118982" y="630231"/>
                  <a:pt x="118961" y="629201"/>
                  <a:pt x="118874" y="628176"/>
                </a:cubicBezTo>
                <a:cubicBezTo>
                  <a:pt x="118760" y="626566"/>
                  <a:pt x="118618" y="624339"/>
                  <a:pt x="118535" y="621304"/>
                </a:cubicBezTo>
                <a:lnTo>
                  <a:pt x="120909" y="624370"/>
                </a:lnTo>
                <a:cubicBezTo>
                  <a:pt x="122704" y="636213"/>
                  <a:pt x="123654" y="636771"/>
                  <a:pt x="124414" y="636377"/>
                </a:cubicBezTo>
                <a:cubicBezTo>
                  <a:pt x="127004" y="648245"/>
                  <a:pt x="126696" y="636922"/>
                  <a:pt x="127291" y="633482"/>
                </a:cubicBezTo>
                <a:cubicBezTo>
                  <a:pt x="127288" y="630210"/>
                  <a:pt x="127069" y="626941"/>
                  <a:pt x="126639" y="623698"/>
                </a:cubicBezTo>
                <a:cubicBezTo>
                  <a:pt x="126577" y="620656"/>
                  <a:pt x="126225" y="617625"/>
                  <a:pt x="125586" y="614650"/>
                </a:cubicBezTo>
                <a:cubicBezTo>
                  <a:pt x="123864" y="609528"/>
                  <a:pt x="122703" y="604232"/>
                  <a:pt x="122118" y="598857"/>
                </a:cubicBezTo>
                <a:cubicBezTo>
                  <a:pt x="121236" y="592222"/>
                  <a:pt x="120307" y="586430"/>
                  <a:pt x="119336" y="588080"/>
                </a:cubicBezTo>
                <a:cubicBezTo>
                  <a:pt x="119287" y="584168"/>
                  <a:pt x="118996" y="580344"/>
                  <a:pt x="119118" y="576684"/>
                </a:cubicBezTo>
                <a:cubicBezTo>
                  <a:pt x="119665" y="573165"/>
                  <a:pt x="120134" y="572994"/>
                  <a:pt x="120575" y="573693"/>
                </a:cubicBezTo>
                <a:lnTo>
                  <a:pt x="121079" y="574561"/>
                </a:lnTo>
                <a:lnTo>
                  <a:pt x="121867" y="575919"/>
                </a:lnTo>
                <a:cubicBezTo>
                  <a:pt x="122741" y="575837"/>
                  <a:pt x="122984" y="577045"/>
                  <a:pt x="123477" y="579695"/>
                </a:cubicBezTo>
                <a:cubicBezTo>
                  <a:pt x="124371" y="584365"/>
                  <a:pt x="124961" y="589086"/>
                  <a:pt x="125241" y="593830"/>
                </a:cubicBezTo>
                <a:cubicBezTo>
                  <a:pt x="125494" y="597117"/>
                  <a:pt x="125817" y="599515"/>
                  <a:pt x="126164" y="601550"/>
                </a:cubicBezTo>
                <a:cubicBezTo>
                  <a:pt x="126512" y="603585"/>
                  <a:pt x="127080" y="605146"/>
                  <a:pt x="127566" y="607131"/>
                </a:cubicBezTo>
                <a:cubicBezTo>
                  <a:pt x="128195" y="609614"/>
                  <a:pt x="128640" y="610080"/>
                  <a:pt x="128785" y="608534"/>
                </a:cubicBezTo>
                <a:cubicBezTo>
                  <a:pt x="128930" y="606988"/>
                  <a:pt x="128758" y="603278"/>
                  <a:pt x="128890" y="597375"/>
                </a:cubicBezTo>
                <a:cubicBezTo>
                  <a:pt x="129304" y="590532"/>
                  <a:pt x="128829" y="583666"/>
                  <a:pt x="127468" y="576946"/>
                </a:cubicBezTo>
                <a:cubicBezTo>
                  <a:pt x="126311" y="572762"/>
                  <a:pt x="125769" y="568432"/>
                  <a:pt x="125856" y="564093"/>
                </a:cubicBezTo>
                <a:cubicBezTo>
                  <a:pt x="125837" y="560692"/>
                  <a:pt x="126015" y="557295"/>
                  <a:pt x="126397" y="553914"/>
                </a:cubicBezTo>
                <a:cubicBezTo>
                  <a:pt x="126869" y="549812"/>
                  <a:pt x="127483" y="544912"/>
                  <a:pt x="128303" y="538955"/>
                </a:cubicBezTo>
                <a:cubicBezTo>
                  <a:pt x="129122" y="532998"/>
                  <a:pt x="130528" y="527574"/>
                  <a:pt x="130750" y="520734"/>
                </a:cubicBezTo>
                <a:cubicBezTo>
                  <a:pt x="131036" y="512770"/>
                  <a:pt x="129523" y="523302"/>
                  <a:pt x="128578" y="527616"/>
                </a:cubicBezTo>
                <a:cubicBezTo>
                  <a:pt x="127291" y="533585"/>
                  <a:pt x="126209" y="536337"/>
                  <a:pt x="126937" y="527859"/>
                </a:cubicBezTo>
                <a:cubicBezTo>
                  <a:pt x="127069" y="522089"/>
                  <a:pt x="128047" y="516373"/>
                  <a:pt x="129839" y="510887"/>
                </a:cubicBezTo>
                <a:cubicBezTo>
                  <a:pt x="131752" y="505074"/>
                  <a:pt x="132908" y="499037"/>
                  <a:pt x="133288" y="492930"/>
                </a:cubicBezTo>
                <a:cubicBezTo>
                  <a:pt x="133473" y="489443"/>
                  <a:pt x="134179" y="485767"/>
                  <a:pt x="134611" y="482309"/>
                </a:cubicBezTo>
                <a:cubicBezTo>
                  <a:pt x="135042" y="478851"/>
                  <a:pt x="135527" y="475648"/>
                  <a:pt x="135729" y="473178"/>
                </a:cubicBezTo>
                <a:cubicBezTo>
                  <a:pt x="136179" y="468259"/>
                  <a:pt x="135857" y="466293"/>
                  <a:pt x="133740" y="471387"/>
                </a:cubicBezTo>
                <a:cubicBezTo>
                  <a:pt x="132797" y="473655"/>
                  <a:pt x="132491" y="472706"/>
                  <a:pt x="131850" y="473214"/>
                </a:cubicBezTo>
                <a:lnTo>
                  <a:pt x="132518" y="466840"/>
                </a:lnTo>
                <a:cubicBezTo>
                  <a:pt x="132776" y="464742"/>
                  <a:pt x="133164" y="462675"/>
                  <a:pt x="133479" y="460517"/>
                </a:cubicBezTo>
                <a:cubicBezTo>
                  <a:pt x="135390" y="453888"/>
                  <a:pt x="136417" y="447855"/>
                  <a:pt x="138120" y="441733"/>
                </a:cubicBezTo>
                <a:cubicBezTo>
                  <a:pt x="139965" y="434978"/>
                  <a:pt x="142223" y="428340"/>
                  <a:pt x="144881" y="421863"/>
                </a:cubicBezTo>
                <a:lnTo>
                  <a:pt x="145513" y="423598"/>
                </a:lnTo>
                <a:lnTo>
                  <a:pt x="147290" y="424917"/>
                </a:lnTo>
                <a:cubicBezTo>
                  <a:pt x="147618" y="425819"/>
                  <a:pt x="148208" y="425604"/>
                  <a:pt x="152359" y="414976"/>
                </a:cubicBezTo>
                <a:cubicBezTo>
                  <a:pt x="153280" y="413187"/>
                  <a:pt x="154311" y="410729"/>
                  <a:pt x="155405" y="408012"/>
                </a:cubicBezTo>
                <a:cubicBezTo>
                  <a:pt x="156500" y="405295"/>
                  <a:pt x="157579" y="402426"/>
                  <a:pt x="158818" y="399892"/>
                </a:cubicBezTo>
                <a:cubicBezTo>
                  <a:pt x="171315" y="375694"/>
                  <a:pt x="164580" y="397363"/>
                  <a:pt x="171195" y="387135"/>
                </a:cubicBezTo>
                <a:cubicBezTo>
                  <a:pt x="176062" y="377504"/>
                  <a:pt x="183774" y="363379"/>
                  <a:pt x="185086" y="359207"/>
                </a:cubicBezTo>
                <a:cubicBezTo>
                  <a:pt x="187079" y="351290"/>
                  <a:pt x="195245" y="334524"/>
                  <a:pt x="209189" y="314083"/>
                </a:cubicBezTo>
                <a:cubicBezTo>
                  <a:pt x="212409" y="309217"/>
                  <a:pt x="211349" y="309760"/>
                  <a:pt x="211333" y="309176"/>
                </a:cubicBezTo>
                <a:lnTo>
                  <a:pt x="211159" y="309239"/>
                </a:lnTo>
                <a:cubicBezTo>
                  <a:pt x="199043" y="326814"/>
                  <a:pt x="193895" y="334701"/>
                  <a:pt x="194206" y="331129"/>
                </a:cubicBezTo>
                <a:cubicBezTo>
                  <a:pt x="194310" y="330227"/>
                  <a:pt x="193527" y="330669"/>
                  <a:pt x="193149" y="330492"/>
                </a:cubicBezTo>
                <a:cubicBezTo>
                  <a:pt x="194489" y="327804"/>
                  <a:pt x="195698" y="325399"/>
                  <a:pt x="196830" y="323218"/>
                </a:cubicBezTo>
                <a:lnTo>
                  <a:pt x="199653" y="317907"/>
                </a:lnTo>
                <a:cubicBezTo>
                  <a:pt x="200662" y="316231"/>
                  <a:pt x="201407" y="314412"/>
                  <a:pt x="201855" y="312508"/>
                </a:cubicBezTo>
                <a:cubicBezTo>
                  <a:pt x="201810" y="311306"/>
                  <a:pt x="198396" y="314671"/>
                  <a:pt x="192235" y="323122"/>
                </a:cubicBezTo>
                <a:cubicBezTo>
                  <a:pt x="195393" y="317651"/>
                  <a:pt x="198977" y="312809"/>
                  <a:pt x="202087" y="307747"/>
                </a:cubicBezTo>
                <a:cubicBezTo>
                  <a:pt x="203692" y="305355"/>
                  <a:pt x="205251" y="302941"/>
                  <a:pt x="206885" y="300735"/>
                </a:cubicBezTo>
                <a:cubicBezTo>
                  <a:pt x="208519" y="298529"/>
                  <a:pt x="210191" y="296427"/>
                  <a:pt x="211806" y="294385"/>
                </a:cubicBezTo>
                <a:cubicBezTo>
                  <a:pt x="215037" y="290301"/>
                  <a:pt x="218100" y="286514"/>
                  <a:pt x="221081" y="283149"/>
                </a:cubicBezTo>
                <a:cubicBezTo>
                  <a:pt x="224063" y="279785"/>
                  <a:pt x="227177" y="277001"/>
                  <a:pt x="229925" y="274507"/>
                </a:cubicBezTo>
                <a:cubicBezTo>
                  <a:pt x="230303" y="272090"/>
                  <a:pt x="234035" y="265820"/>
                  <a:pt x="240575" y="257977"/>
                </a:cubicBezTo>
                <a:cubicBezTo>
                  <a:pt x="242190" y="255935"/>
                  <a:pt x="243944" y="253843"/>
                  <a:pt x="245730" y="251621"/>
                </a:cubicBezTo>
                <a:cubicBezTo>
                  <a:pt x="247515" y="249399"/>
                  <a:pt x="249519" y="247019"/>
                  <a:pt x="251724" y="244762"/>
                </a:cubicBezTo>
                <a:cubicBezTo>
                  <a:pt x="256062" y="240158"/>
                  <a:pt x="260728" y="235158"/>
                  <a:pt x="265649" y="230105"/>
                </a:cubicBezTo>
                <a:lnTo>
                  <a:pt x="277762" y="219645"/>
                </a:lnTo>
                <a:cubicBezTo>
                  <a:pt x="278248" y="219468"/>
                  <a:pt x="279172" y="218660"/>
                  <a:pt x="280500" y="217666"/>
                </a:cubicBezTo>
                <a:cubicBezTo>
                  <a:pt x="281829" y="216671"/>
                  <a:pt x="283580" y="215326"/>
                  <a:pt x="285586" y="213928"/>
                </a:cubicBezTo>
                <a:cubicBezTo>
                  <a:pt x="289657" y="211071"/>
                  <a:pt x="294755" y="207368"/>
                  <a:pt x="299990" y="203498"/>
                </a:cubicBezTo>
                <a:cubicBezTo>
                  <a:pt x="305224" y="199628"/>
                  <a:pt x="310891" y="196190"/>
                  <a:pt x="315522" y="192932"/>
                </a:cubicBezTo>
                <a:cubicBezTo>
                  <a:pt x="317864" y="191373"/>
                  <a:pt x="319937" y="189832"/>
                  <a:pt x="321820" y="188636"/>
                </a:cubicBezTo>
                <a:cubicBezTo>
                  <a:pt x="323704" y="187439"/>
                  <a:pt x="325001" y="186575"/>
                  <a:pt x="326172" y="185795"/>
                </a:cubicBezTo>
                <a:cubicBezTo>
                  <a:pt x="328151" y="184504"/>
                  <a:pt x="330035" y="183072"/>
                  <a:pt x="331803" y="181505"/>
                </a:cubicBezTo>
                <a:cubicBezTo>
                  <a:pt x="331286" y="180082"/>
                  <a:pt x="331424" y="178302"/>
                  <a:pt x="328991" y="178206"/>
                </a:cubicBezTo>
                <a:cubicBezTo>
                  <a:pt x="326741" y="179119"/>
                  <a:pt x="324612" y="180302"/>
                  <a:pt x="322649" y="181732"/>
                </a:cubicBezTo>
                <a:cubicBezTo>
                  <a:pt x="321087" y="182733"/>
                  <a:pt x="319456" y="183759"/>
                  <a:pt x="317619" y="184978"/>
                </a:cubicBezTo>
                <a:cubicBezTo>
                  <a:pt x="315783" y="186196"/>
                  <a:pt x="314319" y="187358"/>
                  <a:pt x="312865" y="188437"/>
                </a:cubicBezTo>
                <a:lnTo>
                  <a:pt x="307349" y="191859"/>
                </a:lnTo>
                <a:lnTo>
                  <a:pt x="304428" y="193541"/>
                </a:lnTo>
                <a:lnTo>
                  <a:pt x="300849" y="195600"/>
                </a:lnTo>
                <a:cubicBezTo>
                  <a:pt x="291851" y="203277"/>
                  <a:pt x="284405" y="209170"/>
                  <a:pt x="277729" y="214587"/>
                </a:cubicBezTo>
                <a:cubicBezTo>
                  <a:pt x="284405" y="209170"/>
                  <a:pt x="291955" y="203239"/>
                  <a:pt x="300815" y="195613"/>
                </a:cubicBezTo>
                <a:lnTo>
                  <a:pt x="298811" y="194535"/>
                </a:lnTo>
                <a:cubicBezTo>
                  <a:pt x="303408" y="190123"/>
                  <a:pt x="308301" y="186031"/>
                  <a:pt x="313457" y="182288"/>
                </a:cubicBezTo>
                <a:cubicBezTo>
                  <a:pt x="312437" y="182187"/>
                  <a:pt x="306632" y="185676"/>
                  <a:pt x="308304" y="183574"/>
                </a:cubicBezTo>
                <a:cubicBezTo>
                  <a:pt x="310171" y="182226"/>
                  <a:pt x="311538" y="180903"/>
                  <a:pt x="313150" y="179609"/>
                </a:cubicBezTo>
                <a:cubicBezTo>
                  <a:pt x="317485" y="176616"/>
                  <a:pt x="321965" y="173807"/>
                  <a:pt x="326326" y="170884"/>
                </a:cubicBezTo>
                <a:cubicBezTo>
                  <a:pt x="329737" y="168699"/>
                  <a:pt x="333233" y="166208"/>
                  <a:pt x="336766" y="164254"/>
                </a:cubicBezTo>
                <a:cubicBezTo>
                  <a:pt x="340300" y="162300"/>
                  <a:pt x="343503" y="160191"/>
                  <a:pt x="346071" y="158391"/>
                </a:cubicBezTo>
                <a:cubicBezTo>
                  <a:pt x="350220" y="155860"/>
                  <a:pt x="353754" y="153473"/>
                  <a:pt x="356931" y="151727"/>
                </a:cubicBezTo>
                <a:cubicBezTo>
                  <a:pt x="360109" y="149981"/>
                  <a:pt x="362683" y="148415"/>
                  <a:pt x="364753" y="147190"/>
                </a:cubicBezTo>
                <a:cubicBezTo>
                  <a:pt x="368823" y="144766"/>
                  <a:pt x="370691" y="143418"/>
                  <a:pt x="370300" y="143207"/>
                </a:cubicBezTo>
                <a:cubicBezTo>
                  <a:pt x="367475" y="143673"/>
                  <a:pt x="364740" y="144562"/>
                  <a:pt x="362181" y="145847"/>
                </a:cubicBezTo>
                <a:cubicBezTo>
                  <a:pt x="359647" y="146770"/>
                  <a:pt x="356586" y="148080"/>
                  <a:pt x="352914" y="149653"/>
                </a:cubicBezTo>
                <a:cubicBezTo>
                  <a:pt x="349241" y="151225"/>
                  <a:pt x="345177" y="153451"/>
                  <a:pt x="340472" y="155753"/>
                </a:cubicBezTo>
                <a:lnTo>
                  <a:pt x="339955" y="155195"/>
                </a:lnTo>
                <a:cubicBezTo>
                  <a:pt x="341318" y="154187"/>
                  <a:pt x="342693" y="153215"/>
                  <a:pt x="344034" y="152255"/>
                </a:cubicBezTo>
                <a:lnTo>
                  <a:pt x="343929" y="152281"/>
                </a:lnTo>
                <a:lnTo>
                  <a:pt x="344069" y="152243"/>
                </a:lnTo>
                <a:cubicBezTo>
                  <a:pt x="374855" y="136283"/>
                  <a:pt x="398997" y="128635"/>
                  <a:pt x="386711" y="137430"/>
                </a:cubicBezTo>
                <a:cubicBezTo>
                  <a:pt x="394183" y="133767"/>
                  <a:pt x="397752" y="131368"/>
                  <a:pt x="401424" y="129363"/>
                </a:cubicBezTo>
                <a:cubicBezTo>
                  <a:pt x="405097" y="127359"/>
                  <a:pt x="408618" y="125369"/>
                  <a:pt x="415775" y="122136"/>
                </a:cubicBezTo>
                <a:cubicBezTo>
                  <a:pt x="420820" y="119907"/>
                  <a:pt x="417604" y="120251"/>
                  <a:pt x="412401" y="121831"/>
                </a:cubicBezTo>
                <a:cubicBezTo>
                  <a:pt x="402228" y="124984"/>
                  <a:pt x="380254" y="132864"/>
                  <a:pt x="416048" y="118460"/>
                </a:cubicBezTo>
                <a:cubicBezTo>
                  <a:pt x="426322" y="114288"/>
                  <a:pt x="417802" y="116368"/>
                  <a:pt x="412021" y="118196"/>
                </a:cubicBezTo>
                <a:cubicBezTo>
                  <a:pt x="407364" y="119656"/>
                  <a:pt x="402685" y="121162"/>
                  <a:pt x="397923" y="122660"/>
                </a:cubicBezTo>
                <a:cubicBezTo>
                  <a:pt x="393161" y="124157"/>
                  <a:pt x="388517" y="126083"/>
                  <a:pt x="383762" y="127814"/>
                </a:cubicBezTo>
                <a:cubicBezTo>
                  <a:pt x="379007" y="129545"/>
                  <a:pt x="374147" y="131314"/>
                  <a:pt x="369483" y="133404"/>
                </a:cubicBezTo>
                <a:cubicBezTo>
                  <a:pt x="364820" y="135494"/>
                  <a:pt x="360144" y="137550"/>
                  <a:pt x="355468" y="139606"/>
                </a:cubicBezTo>
                <a:cubicBezTo>
                  <a:pt x="354830" y="139366"/>
                  <a:pt x="354183" y="139209"/>
                  <a:pt x="359184" y="136210"/>
                </a:cubicBezTo>
                <a:cubicBezTo>
                  <a:pt x="371326" y="129825"/>
                  <a:pt x="373872" y="128073"/>
                  <a:pt x="364125" y="132289"/>
                </a:cubicBezTo>
                <a:lnTo>
                  <a:pt x="359023" y="134146"/>
                </a:lnTo>
                <a:cubicBezTo>
                  <a:pt x="359988" y="132262"/>
                  <a:pt x="356369" y="133226"/>
                  <a:pt x="348966" y="136431"/>
                </a:cubicBezTo>
                <a:cubicBezTo>
                  <a:pt x="345259" y="138016"/>
                  <a:pt x="340854" y="140602"/>
                  <a:pt x="335478" y="143541"/>
                </a:cubicBezTo>
                <a:cubicBezTo>
                  <a:pt x="330101" y="146480"/>
                  <a:pt x="323920" y="149909"/>
                  <a:pt x="317382" y="154411"/>
                </a:cubicBezTo>
                <a:cubicBezTo>
                  <a:pt x="312594" y="158048"/>
                  <a:pt x="307473" y="161224"/>
                  <a:pt x="302089" y="163907"/>
                </a:cubicBezTo>
                <a:cubicBezTo>
                  <a:pt x="299833" y="164296"/>
                  <a:pt x="307462" y="159122"/>
                  <a:pt x="315650" y="153862"/>
                </a:cubicBezTo>
                <a:lnTo>
                  <a:pt x="316580" y="153288"/>
                </a:lnTo>
                <a:cubicBezTo>
                  <a:pt x="316710" y="152455"/>
                  <a:pt x="313046" y="154378"/>
                  <a:pt x="308537" y="157001"/>
                </a:cubicBezTo>
                <a:cubicBezTo>
                  <a:pt x="306250" y="158384"/>
                  <a:pt x="303615" y="159893"/>
                  <a:pt x="301101" y="161516"/>
                </a:cubicBezTo>
                <a:cubicBezTo>
                  <a:pt x="298586" y="163138"/>
                  <a:pt x="296176" y="164723"/>
                  <a:pt x="294052" y="166125"/>
                </a:cubicBezTo>
                <a:lnTo>
                  <a:pt x="281318" y="174336"/>
                </a:lnTo>
                <a:cubicBezTo>
                  <a:pt x="277472" y="177269"/>
                  <a:pt x="273723" y="180362"/>
                  <a:pt x="269937" y="183351"/>
                </a:cubicBezTo>
                <a:cubicBezTo>
                  <a:pt x="265293" y="187006"/>
                  <a:pt x="260614" y="190675"/>
                  <a:pt x="256197" y="194522"/>
                </a:cubicBezTo>
                <a:cubicBezTo>
                  <a:pt x="252341" y="197969"/>
                  <a:pt x="248539" y="201239"/>
                  <a:pt x="244741" y="204626"/>
                </a:cubicBezTo>
                <a:cubicBezTo>
                  <a:pt x="240942" y="208012"/>
                  <a:pt x="237415" y="211497"/>
                  <a:pt x="233733" y="214881"/>
                </a:cubicBezTo>
                <a:cubicBezTo>
                  <a:pt x="230051" y="218264"/>
                  <a:pt x="226395" y="221717"/>
                  <a:pt x="222883" y="225353"/>
                </a:cubicBezTo>
                <a:cubicBezTo>
                  <a:pt x="219372" y="228989"/>
                  <a:pt x="215924" y="232799"/>
                  <a:pt x="212453" y="236656"/>
                </a:cubicBezTo>
                <a:cubicBezTo>
                  <a:pt x="208491" y="240888"/>
                  <a:pt x="206774" y="242652"/>
                  <a:pt x="205004" y="244161"/>
                </a:cubicBezTo>
                <a:cubicBezTo>
                  <a:pt x="202904" y="246081"/>
                  <a:pt x="200917" y="248117"/>
                  <a:pt x="199048" y="250259"/>
                </a:cubicBezTo>
                <a:lnTo>
                  <a:pt x="199278" y="249271"/>
                </a:lnTo>
                <a:cubicBezTo>
                  <a:pt x="196148" y="252769"/>
                  <a:pt x="192893" y="256351"/>
                  <a:pt x="189700" y="260106"/>
                </a:cubicBezTo>
                <a:lnTo>
                  <a:pt x="180380" y="271869"/>
                </a:lnTo>
                <a:cubicBezTo>
                  <a:pt x="174005" y="279731"/>
                  <a:pt x="168516" y="288409"/>
                  <a:pt x="162617" y="296608"/>
                </a:cubicBezTo>
                <a:cubicBezTo>
                  <a:pt x="159339" y="300670"/>
                  <a:pt x="156263" y="305719"/>
                  <a:pt x="152888" y="310917"/>
                </a:cubicBezTo>
                <a:lnTo>
                  <a:pt x="147929" y="318892"/>
                </a:lnTo>
                <a:cubicBezTo>
                  <a:pt x="146285" y="321612"/>
                  <a:pt x="144775" y="324481"/>
                  <a:pt x="143122" y="327283"/>
                </a:cubicBezTo>
                <a:lnTo>
                  <a:pt x="135623" y="340269"/>
                </a:lnTo>
                <a:cubicBezTo>
                  <a:pt x="133289" y="344655"/>
                  <a:pt x="131005" y="349181"/>
                  <a:pt x="128684" y="353602"/>
                </a:cubicBezTo>
                <a:lnTo>
                  <a:pt x="127453" y="353460"/>
                </a:lnTo>
                <a:cubicBezTo>
                  <a:pt x="132502" y="340226"/>
                  <a:pt x="118904" y="365179"/>
                  <a:pt x="121093" y="357583"/>
                </a:cubicBezTo>
                <a:lnTo>
                  <a:pt x="123562" y="351733"/>
                </a:lnTo>
                <a:lnTo>
                  <a:pt x="126151" y="346428"/>
                </a:lnTo>
                <a:cubicBezTo>
                  <a:pt x="125561" y="346643"/>
                  <a:pt x="125905" y="345103"/>
                  <a:pt x="126817" y="342531"/>
                </a:cubicBezTo>
                <a:cubicBezTo>
                  <a:pt x="127261" y="341269"/>
                  <a:pt x="127851" y="339758"/>
                  <a:pt x="128504" y="337987"/>
                </a:cubicBezTo>
                <a:cubicBezTo>
                  <a:pt x="129156" y="336217"/>
                  <a:pt x="130093" y="334579"/>
                  <a:pt x="131002" y="332756"/>
                </a:cubicBezTo>
                <a:cubicBezTo>
                  <a:pt x="134541" y="325415"/>
                  <a:pt x="138603" y="317138"/>
                  <a:pt x="139834" y="313822"/>
                </a:cubicBezTo>
                <a:cubicBezTo>
                  <a:pt x="142460" y="307603"/>
                  <a:pt x="145519" y="301578"/>
                  <a:pt x="148993" y="295790"/>
                </a:cubicBezTo>
                <a:cubicBezTo>
                  <a:pt x="151019" y="292066"/>
                  <a:pt x="153754" y="288241"/>
                  <a:pt x="156501" y="284019"/>
                </a:cubicBezTo>
                <a:lnTo>
                  <a:pt x="164805" y="272175"/>
                </a:lnTo>
                <a:lnTo>
                  <a:pt x="164817" y="272159"/>
                </a:lnTo>
                <a:lnTo>
                  <a:pt x="166231" y="270143"/>
                </a:lnTo>
                <a:lnTo>
                  <a:pt x="166358" y="270258"/>
                </a:lnTo>
                <a:lnTo>
                  <a:pt x="166817" y="270675"/>
                </a:lnTo>
                <a:cubicBezTo>
                  <a:pt x="157566" y="284515"/>
                  <a:pt x="156088" y="287607"/>
                  <a:pt x="157162" y="287157"/>
                </a:cubicBezTo>
                <a:lnTo>
                  <a:pt x="157164" y="287156"/>
                </a:lnTo>
                <a:lnTo>
                  <a:pt x="158119" y="284275"/>
                </a:lnTo>
                <a:cubicBezTo>
                  <a:pt x="159510" y="281828"/>
                  <a:pt x="162193" y="277595"/>
                  <a:pt x="166818" y="270675"/>
                </a:cubicBezTo>
                <a:lnTo>
                  <a:pt x="166359" y="270258"/>
                </a:lnTo>
                <a:lnTo>
                  <a:pt x="213490" y="212071"/>
                </a:lnTo>
                <a:cubicBezTo>
                  <a:pt x="217626" y="208207"/>
                  <a:pt x="221636" y="204429"/>
                  <a:pt x="225463" y="200796"/>
                </a:cubicBezTo>
                <a:cubicBezTo>
                  <a:pt x="227356" y="199085"/>
                  <a:pt x="229199" y="197236"/>
                  <a:pt x="231038" y="195702"/>
                </a:cubicBezTo>
                <a:cubicBezTo>
                  <a:pt x="232878" y="194168"/>
                  <a:pt x="234742" y="192703"/>
                  <a:pt x="236480" y="191324"/>
                </a:cubicBezTo>
                <a:cubicBezTo>
                  <a:pt x="241888" y="186526"/>
                  <a:pt x="246902" y="181833"/>
                  <a:pt x="252212" y="177738"/>
                </a:cubicBezTo>
                <a:cubicBezTo>
                  <a:pt x="257522" y="173644"/>
                  <a:pt x="262775" y="169610"/>
                  <a:pt x="268132" y="165538"/>
                </a:cubicBezTo>
                <a:cubicBezTo>
                  <a:pt x="270725" y="163761"/>
                  <a:pt x="273408" y="162128"/>
                  <a:pt x="276178" y="160645"/>
                </a:cubicBezTo>
                <a:lnTo>
                  <a:pt x="277489" y="160363"/>
                </a:lnTo>
                <a:lnTo>
                  <a:pt x="277490" y="160363"/>
                </a:lnTo>
                <a:cubicBezTo>
                  <a:pt x="278263" y="159571"/>
                  <a:pt x="277824" y="159770"/>
                  <a:pt x="276177" y="160645"/>
                </a:cubicBezTo>
                <a:cubicBezTo>
                  <a:pt x="273407" y="162128"/>
                  <a:pt x="270724" y="163761"/>
                  <a:pt x="268131" y="165538"/>
                </a:cubicBezTo>
                <a:cubicBezTo>
                  <a:pt x="262774" y="169610"/>
                  <a:pt x="257521" y="173644"/>
                  <a:pt x="252211" y="177738"/>
                </a:cubicBezTo>
                <a:cubicBezTo>
                  <a:pt x="246901" y="181833"/>
                  <a:pt x="241887" y="186526"/>
                  <a:pt x="236479" y="191324"/>
                </a:cubicBezTo>
                <a:cubicBezTo>
                  <a:pt x="234741" y="192703"/>
                  <a:pt x="232877" y="194168"/>
                  <a:pt x="231037" y="195702"/>
                </a:cubicBezTo>
                <a:cubicBezTo>
                  <a:pt x="229198" y="197236"/>
                  <a:pt x="227355" y="199085"/>
                  <a:pt x="225462" y="200796"/>
                </a:cubicBezTo>
                <a:cubicBezTo>
                  <a:pt x="221635" y="204429"/>
                  <a:pt x="217625" y="208207"/>
                  <a:pt x="213489" y="212071"/>
                </a:cubicBezTo>
                <a:lnTo>
                  <a:pt x="166358" y="270258"/>
                </a:lnTo>
                <a:lnTo>
                  <a:pt x="166230" y="270142"/>
                </a:lnTo>
                <a:lnTo>
                  <a:pt x="164805" y="272175"/>
                </a:lnTo>
                <a:lnTo>
                  <a:pt x="147179" y="293935"/>
                </a:lnTo>
                <a:cubicBezTo>
                  <a:pt x="141961" y="302279"/>
                  <a:pt x="137526" y="308885"/>
                  <a:pt x="134358" y="313574"/>
                </a:cubicBezTo>
                <a:cubicBezTo>
                  <a:pt x="131191" y="318264"/>
                  <a:pt x="129210" y="321029"/>
                  <a:pt x="128405" y="321085"/>
                </a:cubicBezTo>
                <a:cubicBezTo>
                  <a:pt x="129569" y="318343"/>
                  <a:pt x="130610" y="315803"/>
                  <a:pt x="132143" y="312455"/>
                </a:cubicBezTo>
                <a:cubicBezTo>
                  <a:pt x="133676" y="309107"/>
                  <a:pt x="136083" y="305244"/>
                  <a:pt x="139584" y="299529"/>
                </a:cubicBezTo>
                <a:lnTo>
                  <a:pt x="138833" y="299409"/>
                </a:lnTo>
                <a:cubicBezTo>
                  <a:pt x="140735" y="295887"/>
                  <a:pt x="143760" y="290267"/>
                  <a:pt x="146858" y="285603"/>
                </a:cubicBezTo>
                <a:cubicBezTo>
                  <a:pt x="149055" y="282535"/>
                  <a:pt x="150898" y="279228"/>
                  <a:pt x="152350" y="275744"/>
                </a:cubicBezTo>
                <a:lnTo>
                  <a:pt x="157397" y="268012"/>
                </a:lnTo>
                <a:cubicBezTo>
                  <a:pt x="159022" y="265456"/>
                  <a:pt x="160804" y="263117"/>
                  <a:pt x="162583" y="260662"/>
                </a:cubicBezTo>
                <a:lnTo>
                  <a:pt x="172230" y="246776"/>
                </a:lnTo>
                <a:cubicBezTo>
                  <a:pt x="178417" y="238394"/>
                  <a:pt x="184234" y="230618"/>
                  <a:pt x="189676" y="223214"/>
                </a:cubicBezTo>
                <a:cubicBezTo>
                  <a:pt x="200844" y="210700"/>
                  <a:pt x="198014" y="212319"/>
                  <a:pt x="200468" y="208479"/>
                </a:cubicBezTo>
                <a:lnTo>
                  <a:pt x="196001" y="212620"/>
                </a:lnTo>
                <a:cubicBezTo>
                  <a:pt x="192634" y="216007"/>
                  <a:pt x="189381" y="219273"/>
                  <a:pt x="186141" y="222575"/>
                </a:cubicBezTo>
                <a:lnTo>
                  <a:pt x="176816" y="232807"/>
                </a:lnTo>
                <a:cubicBezTo>
                  <a:pt x="173746" y="236361"/>
                  <a:pt x="170395" y="239899"/>
                  <a:pt x="167200" y="243970"/>
                </a:cubicBezTo>
                <a:cubicBezTo>
                  <a:pt x="164004" y="248041"/>
                  <a:pt x="160770" y="252441"/>
                  <a:pt x="157291" y="257244"/>
                </a:cubicBezTo>
                <a:cubicBezTo>
                  <a:pt x="153811" y="262048"/>
                  <a:pt x="150003" y="266813"/>
                  <a:pt x="146514" y="271698"/>
                </a:cubicBezTo>
                <a:cubicBezTo>
                  <a:pt x="143025" y="276584"/>
                  <a:pt x="139416" y="281356"/>
                  <a:pt x="136142" y="286399"/>
                </a:cubicBezTo>
                <a:lnTo>
                  <a:pt x="126028" y="302459"/>
                </a:lnTo>
                <a:cubicBezTo>
                  <a:pt x="124265" y="305066"/>
                  <a:pt x="122703" y="307795"/>
                  <a:pt x="121107" y="310537"/>
                </a:cubicBezTo>
                <a:lnTo>
                  <a:pt x="116423" y="318727"/>
                </a:lnTo>
                <a:lnTo>
                  <a:pt x="111578" y="327014"/>
                </a:lnTo>
                <a:cubicBezTo>
                  <a:pt x="110029" y="329778"/>
                  <a:pt x="108717" y="332653"/>
                  <a:pt x="107275" y="335496"/>
                </a:cubicBezTo>
                <a:cubicBezTo>
                  <a:pt x="104440" y="341205"/>
                  <a:pt x="101534" y="346939"/>
                  <a:pt x="98869" y="352900"/>
                </a:cubicBezTo>
                <a:cubicBezTo>
                  <a:pt x="98869" y="352900"/>
                  <a:pt x="98488" y="353039"/>
                  <a:pt x="98030" y="353834"/>
                </a:cubicBezTo>
                <a:lnTo>
                  <a:pt x="99832" y="346621"/>
                </a:lnTo>
                <a:lnTo>
                  <a:pt x="100190" y="345188"/>
                </a:lnTo>
                <a:cubicBezTo>
                  <a:pt x="102603" y="338816"/>
                  <a:pt x="105438" y="332609"/>
                  <a:pt x="108681" y="326614"/>
                </a:cubicBezTo>
                <a:cubicBezTo>
                  <a:pt x="112460" y="319933"/>
                  <a:pt x="116548" y="313022"/>
                  <a:pt x="119907" y="306809"/>
                </a:cubicBezTo>
                <a:cubicBezTo>
                  <a:pt x="120220" y="306695"/>
                  <a:pt x="120384" y="306282"/>
                  <a:pt x="120645" y="306029"/>
                </a:cubicBezTo>
                <a:cubicBezTo>
                  <a:pt x="122617" y="302482"/>
                  <a:pt x="124838" y="299080"/>
                  <a:pt x="126916" y="295612"/>
                </a:cubicBezTo>
                <a:lnTo>
                  <a:pt x="133008" y="285889"/>
                </a:lnTo>
                <a:cubicBezTo>
                  <a:pt x="134752" y="283014"/>
                  <a:pt x="136699" y="280262"/>
                  <a:pt x="138658" y="277545"/>
                </a:cubicBezTo>
                <a:lnTo>
                  <a:pt x="144497" y="269289"/>
                </a:lnTo>
                <a:lnTo>
                  <a:pt x="144144" y="270046"/>
                </a:lnTo>
                <a:cubicBezTo>
                  <a:pt x="152696" y="257148"/>
                  <a:pt x="150667" y="259026"/>
                  <a:pt x="150519" y="257862"/>
                </a:cubicBezTo>
                <a:cubicBezTo>
                  <a:pt x="148736" y="259768"/>
                  <a:pt x="147108" y="261775"/>
                  <a:pt x="145395" y="263656"/>
                </a:cubicBezTo>
                <a:cubicBezTo>
                  <a:pt x="141556" y="268984"/>
                  <a:pt x="137622" y="274699"/>
                  <a:pt x="134852" y="278537"/>
                </a:cubicBezTo>
                <a:cubicBezTo>
                  <a:pt x="132082" y="282374"/>
                  <a:pt x="130291" y="284795"/>
                  <a:pt x="130290" y="283498"/>
                </a:cubicBezTo>
                <a:cubicBezTo>
                  <a:pt x="134893" y="276164"/>
                  <a:pt x="140019" y="269189"/>
                  <a:pt x="144871" y="262000"/>
                </a:cubicBezTo>
                <a:cubicBezTo>
                  <a:pt x="145893" y="260488"/>
                  <a:pt x="146890" y="258908"/>
                  <a:pt x="148054" y="257462"/>
                </a:cubicBezTo>
                <a:cubicBezTo>
                  <a:pt x="149096" y="255475"/>
                  <a:pt x="150437" y="253663"/>
                  <a:pt x="152032" y="252084"/>
                </a:cubicBezTo>
                <a:lnTo>
                  <a:pt x="159802" y="242222"/>
                </a:lnTo>
                <a:lnTo>
                  <a:pt x="163547" y="237715"/>
                </a:lnTo>
                <a:cubicBezTo>
                  <a:pt x="164841" y="236301"/>
                  <a:pt x="166099" y="234899"/>
                  <a:pt x="167323" y="233511"/>
                </a:cubicBezTo>
                <a:lnTo>
                  <a:pt x="174428" y="225384"/>
                </a:lnTo>
                <a:cubicBezTo>
                  <a:pt x="176681" y="222717"/>
                  <a:pt x="178842" y="220123"/>
                  <a:pt x="180993" y="217610"/>
                </a:cubicBezTo>
                <a:lnTo>
                  <a:pt x="187445" y="210389"/>
                </a:lnTo>
                <a:cubicBezTo>
                  <a:pt x="191663" y="205671"/>
                  <a:pt x="195518" y="200927"/>
                  <a:pt x="199604" y="196493"/>
                </a:cubicBezTo>
                <a:lnTo>
                  <a:pt x="212015" y="183290"/>
                </a:lnTo>
                <a:cubicBezTo>
                  <a:pt x="216697" y="178010"/>
                  <a:pt x="221038" y="173954"/>
                  <a:pt x="224089" y="170564"/>
                </a:cubicBezTo>
                <a:lnTo>
                  <a:pt x="227631" y="166172"/>
                </a:lnTo>
                <a:lnTo>
                  <a:pt x="229966" y="163277"/>
                </a:lnTo>
                <a:cubicBezTo>
                  <a:pt x="231702" y="161781"/>
                  <a:pt x="233298" y="160335"/>
                  <a:pt x="234816" y="158997"/>
                </a:cubicBezTo>
                <a:lnTo>
                  <a:pt x="239135" y="155421"/>
                </a:lnTo>
                <a:cubicBezTo>
                  <a:pt x="241750" y="153211"/>
                  <a:pt x="243908" y="151365"/>
                  <a:pt x="245527" y="149872"/>
                </a:cubicBezTo>
                <a:cubicBezTo>
                  <a:pt x="248742" y="146933"/>
                  <a:pt x="249802" y="145525"/>
                  <a:pt x="248294" y="145917"/>
                </a:cubicBezTo>
                <a:cubicBezTo>
                  <a:pt x="244949" y="148597"/>
                  <a:pt x="241431" y="151060"/>
                  <a:pt x="237768" y="153285"/>
                </a:cubicBezTo>
                <a:cubicBezTo>
                  <a:pt x="234005" y="155496"/>
                  <a:pt x="230485" y="158093"/>
                  <a:pt x="227265" y="161038"/>
                </a:cubicBezTo>
                <a:cubicBezTo>
                  <a:pt x="223619" y="163128"/>
                  <a:pt x="220250" y="165674"/>
                  <a:pt x="217247" y="168614"/>
                </a:cubicBezTo>
                <a:cubicBezTo>
                  <a:pt x="214824" y="170596"/>
                  <a:pt x="212328" y="172487"/>
                  <a:pt x="209978" y="174561"/>
                </a:cubicBezTo>
                <a:lnTo>
                  <a:pt x="203015" y="181025"/>
                </a:lnTo>
                <a:lnTo>
                  <a:pt x="196351" y="186476"/>
                </a:lnTo>
                <a:lnTo>
                  <a:pt x="195143" y="185856"/>
                </a:lnTo>
                <a:lnTo>
                  <a:pt x="203660" y="175564"/>
                </a:lnTo>
                <a:cubicBezTo>
                  <a:pt x="208803" y="170469"/>
                  <a:pt x="212406" y="167193"/>
                  <a:pt x="213999" y="165198"/>
                </a:cubicBezTo>
                <a:lnTo>
                  <a:pt x="214312" y="165085"/>
                </a:lnTo>
                <a:cubicBezTo>
                  <a:pt x="229320" y="150269"/>
                  <a:pt x="238097" y="143066"/>
                  <a:pt x="240391" y="140188"/>
                </a:cubicBezTo>
                <a:cubicBezTo>
                  <a:pt x="242684" y="137309"/>
                  <a:pt x="239034" y="139267"/>
                  <a:pt x="230524" y="144290"/>
                </a:cubicBezTo>
                <a:cubicBezTo>
                  <a:pt x="224011" y="147996"/>
                  <a:pt x="217764" y="152431"/>
                  <a:pt x="213738" y="154329"/>
                </a:cubicBezTo>
                <a:cubicBezTo>
                  <a:pt x="209712" y="156227"/>
                  <a:pt x="208490" y="156003"/>
                  <a:pt x="212267" y="150935"/>
                </a:cubicBezTo>
                <a:lnTo>
                  <a:pt x="207341" y="153815"/>
                </a:lnTo>
                <a:lnTo>
                  <a:pt x="248713" y="119279"/>
                </a:lnTo>
                <a:cubicBezTo>
                  <a:pt x="381657" y="26457"/>
                  <a:pt x="552303" y="-8104"/>
                  <a:pt x="718309" y="35483"/>
                </a:cubicBezTo>
                <a:lnTo>
                  <a:pt x="718519" y="35570"/>
                </a:lnTo>
                <a:lnTo>
                  <a:pt x="715930" y="33280"/>
                </a:lnTo>
                <a:cubicBezTo>
                  <a:pt x="715902" y="32705"/>
                  <a:pt x="716322" y="32238"/>
                  <a:pt x="715995" y="31610"/>
                </a:cubicBezTo>
                <a:cubicBezTo>
                  <a:pt x="712169" y="29175"/>
                  <a:pt x="708074" y="27200"/>
                  <a:pt x="703788" y="25718"/>
                </a:cubicBezTo>
                <a:cubicBezTo>
                  <a:pt x="699094" y="24042"/>
                  <a:pt x="694287" y="22703"/>
                  <a:pt x="689400" y="21719"/>
                </a:cubicBezTo>
                <a:cubicBezTo>
                  <a:pt x="686226" y="20988"/>
                  <a:pt x="682584" y="20270"/>
                  <a:pt x="678399" y="19357"/>
                </a:cubicBezTo>
                <a:cubicBezTo>
                  <a:pt x="676285" y="18948"/>
                  <a:pt x="674133" y="18434"/>
                  <a:pt x="671715" y="18056"/>
                </a:cubicBezTo>
                <a:lnTo>
                  <a:pt x="664066" y="16911"/>
                </a:lnTo>
                <a:lnTo>
                  <a:pt x="657562" y="16213"/>
                </a:lnTo>
                <a:cubicBezTo>
                  <a:pt x="657367" y="16755"/>
                  <a:pt x="657019" y="17314"/>
                  <a:pt x="646719" y="16229"/>
                </a:cubicBezTo>
                <a:cubicBezTo>
                  <a:pt x="642975" y="16071"/>
                  <a:pt x="639255" y="15570"/>
                  <a:pt x="635602" y="14735"/>
                </a:cubicBezTo>
                <a:cubicBezTo>
                  <a:pt x="637129" y="14179"/>
                  <a:pt x="632966" y="13650"/>
                  <a:pt x="622899" y="12991"/>
                </a:cubicBezTo>
                <a:cubicBezTo>
                  <a:pt x="618835" y="12624"/>
                  <a:pt x="614534" y="12578"/>
                  <a:pt x="610362" y="12564"/>
                </a:cubicBezTo>
                <a:lnTo>
                  <a:pt x="597774" y="12429"/>
                </a:lnTo>
                <a:cubicBezTo>
                  <a:pt x="587793" y="11897"/>
                  <a:pt x="580147" y="12165"/>
                  <a:pt x="575643" y="11563"/>
                </a:cubicBezTo>
                <a:cubicBezTo>
                  <a:pt x="580541" y="11196"/>
                  <a:pt x="585378" y="10771"/>
                  <a:pt x="590371" y="10448"/>
                </a:cubicBezTo>
                <a:cubicBezTo>
                  <a:pt x="595363" y="10124"/>
                  <a:pt x="600424" y="10207"/>
                  <a:pt x="605972" y="10114"/>
                </a:cubicBezTo>
                <a:cubicBezTo>
                  <a:pt x="618959" y="10016"/>
                  <a:pt x="631938" y="10696"/>
                  <a:pt x="644844" y="12156"/>
                </a:cubicBezTo>
                <a:cubicBezTo>
                  <a:pt x="651091" y="13263"/>
                  <a:pt x="657408" y="13942"/>
                  <a:pt x="663746" y="14197"/>
                </a:cubicBezTo>
                <a:cubicBezTo>
                  <a:pt x="665227" y="14052"/>
                  <a:pt x="666552" y="13805"/>
                  <a:pt x="664586" y="13263"/>
                </a:cubicBezTo>
                <a:cubicBezTo>
                  <a:pt x="657982" y="12008"/>
                  <a:pt x="651304" y="11157"/>
                  <a:pt x="644594" y="10715"/>
                </a:cubicBezTo>
                <a:cubicBezTo>
                  <a:pt x="634609" y="10066"/>
                  <a:pt x="620484" y="9272"/>
                  <a:pt x="627575" y="8774"/>
                </a:cubicBezTo>
                <a:cubicBezTo>
                  <a:pt x="640167" y="7473"/>
                  <a:pt x="652881" y="7856"/>
                  <a:pt x="665371" y="9912"/>
                </a:cubicBezTo>
                <a:lnTo>
                  <a:pt x="673437" y="10474"/>
                </a:lnTo>
                <a:lnTo>
                  <a:pt x="681642" y="11417"/>
                </a:lnTo>
                <a:lnTo>
                  <a:pt x="697704" y="13431"/>
                </a:lnTo>
                <a:lnTo>
                  <a:pt x="691967" y="10842"/>
                </a:lnTo>
                <a:lnTo>
                  <a:pt x="692210" y="10754"/>
                </a:lnTo>
                <a:lnTo>
                  <a:pt x="691869" y="10682"/>
                </a:lnTo>
                <a:lnTo>
                  <a:pt x="684775" y="9334"/>
                </a:lnTo>
                <a:lnTo>
                  <a:pt x="673777" y="7521"/>
                </a:lnTo>
                <a:lnTo>
                  <a:pt x="664701" y="5912"/>
                </a:lnTo>
                <a:lnTo>
                  <a:pt x="648445" y="2829"/>
                </a:lnTo>
                <a:cubicBezTo>
                  <a:pt x="635374" y="827"/>
                  <a:pt x="632048" y="-320"/>
                  <a:pt x="646933" y="78"/>
                </a:cubicBezTo>
                <a:close/>
              </a:path>
            </a:pathLst>
          </a:custGeom>
          <a:solidFill>
            <a:schemeClr val="accent1">
              <a:alpha val="20000"/>
            </a:schemeClr>
          </a:solidFill>
          <a:ln w="9525" cap="flat">
            <a:noFill/>
            <a:prstDash val="solid"/>
            <a:miter/>
          </a:ln>
        </p:spPr>
        <p:txBody>
          <a:bodyPr rtlCol="0" anchor="ctr">
            <a:noAutofit/>
          </a:bodyPr>
          <a:lstStyle/>
          <a:p>
            <a:pPr lvl="0" algn="l">
              <a:buClrTx/>
              <a:buSzTx/>
              <a:buFontTx/>
            </a:pPr>
            <a:endParaRPr lang="zh-CN" altLang="en-US">
              <a:sym typeface="+mn-ea"/>
            </a:endParaRPr>
          </a:p>
        </p:txBody>
      </p:sp>
      <p:sp>
        <p:nvSpPr>
          <p:cNvPr id="1523" name="任意多边形: 形状 1522"/>
          <p:cNvSpPr/>
          <p:nvPr>
            <p:custDataLst>
              <p:tags r:id="rId3"/>
            </p:custDataLst>
          </p:nvPr>
        </p:nvSpPr>
        <p:spPr>
          <a:xfrm>
            <a:off x="5523393" y="3359079"/>
            <a:ext cx="1151999" cy="1172977"/>
          </a:xfrm>
          <a:custGeom>
            <a:avLst/>
            <a:gdLst>
              <a:gd name="connsiteX0" fmla="*/ 508363 w 1151999"/>
              <a:gd name="connsiteY0" fmla="*/ 1162216 h 1172977"/>
              <a:gd name="connsiteX1" fmla="*/ 512720 w 1151999"/>
              <a:gd name="connsiteY1" fmla="*/ 1162548 h 1172977"/>
              <a:gd name="connsiteX2" fmla="*/ 512604 w 1151999"/>
              <a:gd name="connsiteY2" fmla="*/ 1162539 h 1172977"/>
              <a:gd name="connsiteX3" fmla="*/ 508364 w 1151999"/>
              <a:gd name="connsiteY3" fmla="*/ 1162216 h 1172977"/>
              <a:gd name="connsiteX4" fmla="*/ 460540 w 1151999"/>
              <a:gd name="connsiteY4" fmla="*/ 1161514 h 1172977"/>
              <a:gd name="connsiteX5" fmla="*/ 460595 w 1151999"/>
              <a:gd name="connsiteY5" fmla="*/ 1161523 h 1172977"/>
              <a:gd name="connsiteX6" fmla="*/ 470594 w 1151999"/>
              <a:gd name="connsiteY6" fmla="*/ 1162937 h 1172977"/>
              <a:gd name="connsiteX7" fmla="*/ 478044 w 1151999"/>
              <a:gd name="connsiteY7" fmla="*/ 1163805 h 1172977"/>
              <a:gd name="connsiteX8" fmla="*/ 478044 w 1151999"/>
              <a:gd name="connsiteY8" fmla="*/ 1163804 h 1172977"/>
              <a:gd name="connsiteX9" fmla="*/ 460540 w 1151999"/>
              <a:gd name="connsiteY9" fmla="*/ 1161514 h 1172977"/>
              <a:gd name="connsiteX10" fmla="*/ 461722 w 1151999"/>
              <a:gd name="connsiteY10" fmla="*/ 1157192 h 1172977"/>
              <a:gd name="connsiteX11" fmla="*/ 479005 w 1151999"/>
              <a:gd name="connsiteY11" fmla="*/ 1159704 h 1172977"/>
              <a:gd name="connsiteX12" fmla="*/ 480445 w 1151999"/>
              <a:gd name="connsiteY12" fmla="*/ 1160206 h 1172977"/>
              <a:gd name="connsiteX13" fmla="*/ 481343 w 1151999"/>
              <a:gd name="connsiteY13" fmla="*/ 1160543 h 1172977"/>
              <a:gd name="connsiteX14" fmla="*/ 489282 w 1151999"/>
              <a:gd name="connsiteY14" fmla="*/ 1161842 h 1172977"/>
              <a:gd name="connsiteX15" fmla="*/ 499319 w 1151999"/>
              <a:gd name="connsiteY15" fmla="*/ 1163167 h 1172977"/>
              <a:gd name="connsiteX16" fmla="*/ 499389 w 1151999"/>
              <a:gd name="connsiteY16" fmla="*/ 1163176 h 1172977"/>
              <a:gd name="connsiteX17" fmla="*/ 499321 w 1151999"/>
              <a:gd name="connsiteY17" fmla="*/ 1163167 h 1172977"/>
              <a:gd name="connsiteX18" fmla="*/ 489178 w 1151999"/>
              <a:gd name="connsiteY18" fmla="*/ 1161789 h 1172977"/>
              <a:gd name="connsiteX19" fmla="*/ 481260 w 1151999"/>
              <a:gd name="connsiteY19" fmla="*/ 1160491 h 1172977"/>
              <a:gd name="connsiteX20" fmla="*/ 480445 w 1151999"/>
              <a:gd name="connsiteY20" fmla="*/ 1160206 h 1172977"/>
              <a:gd name="connsiteX21" fmla="*/ 480431 w 1151999"/>
              <a:gd name="connsiteY21" fmla="*/ 1160201 h 1172977"/>
              <a:gd name="connsiteX22" fmla="*/ 479006 w 1151999"/>
              <a:gd name="connsiteY22" fmla="*/ 1159704 h 1172977"/>
              <a:gd name="connsiteX23" fmla="*/ 461791 w 1151999"/>
              <a:gd name="connsiteY23" fmla="*/ 1157202 h 1172977"/>
              <a:gd name="connsiteX24" fmla="*/ 580373 w 1151999"/>
              <a:gd name="connsiteY24" fmla="*/ 1156269 h 1172977"/>
              <a:gd name="connsiteX25" fmla="*/ 569036 w 1151999"/>
              <a:gd name="connsiteY25" fmla="*/ 1156786 h 1172977"/>
              <a:gd name="connsiteX26" fmla="*/ 569059 w 1151999"/>
              <a:gd name="connsiteY26" fmla="*/ 1156786 h 1172977"/>
              <a:gd name="connsiteX27" fmla="*/ 573513 w 1151999"/>
              <a:gd name="connsiteY27" fmla="*/ 1156583 h 1172977"/>
              <a:gd name="connsiteX28" fmla="*/ 527492 w 1151999"/>
              <a:gd name="connsiteY28" fmla="*/ 1156010 h 1172977"/>
              <a:gd name="connsiteX29" fmla="*/ 555779 w 1151999"/>
              <a:gd name="connsiteY29" fmla="*/ 1156601 h 1172977"/>
              <a:gd name="connsiteX30" fmla="*/ 555816 w 1151999"/>
              <a:gd name="connsiteY30" fmla="*/ 1156601 h 1172977"/>
              <a:gd name="connsiteX31" fmla="*/ 527492 w 1151999"/>
              <a:gd name="connsiteY31" fmla="*/ 1156010 h 1172977"/>
              <a:gd name="connsiteX32" fmla="*/ 519441 w 1151999"/>
              <a:gd name="connsiteY32" fmla="*/ 1155937 h 1172977"/>
              <a:gd name="connsiteX33" fmla="*/ 519435 w 1151999"/>
              <a:gd name="connsiteY33" fmla="*/ 1155937 h 1172977"/>
              <a:gd name="connsiteX34" fmla="*/ 517920 w 1151999"/>
              <a:gd name="connsiteY34" fmla="*/ 1156093 h 1172977"/>
              <a:gd name="connsiteX35" fmla="*/ 516474 w 1151999"/>
              <a:gd name="connsiteY35" fmla="*/ 1156241 h 1172977"/>
              <a:gd name="connsiteX36" fmla="*/ 516536 w 1151999"/>
              <a:gd name="connsiteY36" fmla="*/ 1156283 h 1172977"/>
              <a:gd name="connsiteX37" fmla="*/ 516418 w 1151999"/>
              <a:gd name="connsiteY37" fmla="*/ 1156297 h 1172977"/>
              <a:gd name="connsiteX38" fmla="*/ 516420 w 1151999"/>
              <a:gd name="connsiteY38" fmla="*/ 1156298 h 1172977"/>
              <a:gd name="connsiteX39" fmla="*/ 516536 w 1151999"/>
              <a:gd name="connsiteY39" fmla="*/ 1156284 h 1172977"/>
              <a:gd name="connsiteX40" fmla="*/ 517839 w 1151999"/>
              <a:gd name="connsiteY40" fmla="*/ 1157146 h 1172977"/>
              <a:gd name="connsiteX41" fmla="*/ 517854 w 1151999"/>
              <a:gd name="connsiteY41" fmla="*/ 1157156 h 1172977"/>
              <a:gd name="connsiteX42" fmla="*/ 516536 w 1151999"/>
              <a:gd name="connsiteY42" fmla="*/ 1156283 h 1172977"/>
              <a:gd name="connsiteX43" fmla="*/ 516537 w 1151999"/>
              <a:gd name="connsiteY43" fmla="*/ 1156283 h 1172977"/>
              <a:gd name="connsiteX44" fmla="*/ 516475 w 1151999"/>
              <a:gd name="connsiteY44" fmla="*/ 1156241 h 1172977"/>
              <a:gd name="connsiteX45" fmla="*/ 517920 w 1151999"/>
              <a:gd name="connsiteY45" fmla="*/ 1156093 h 1172977"/>
              <a:gd name="connsiteX46" fmla="*/ 682311 w 1151999"/>
              <a:gd name="connsiteY46" fmla="*/ 1149866 h 1172977"/>
              <a:gd name="connsiteX47" fmla="*/ 669349 w 1151999"/>
              <a:gd name="connsiteY47" fmla="*/ 1152895 h 1172977"/>
              <a:gd name="connsiteX48" fmla="*/ 669354 w 1151999"/>
              <a:gd name="connsiteY48" fmla="*/ 1152895 h 1172977"/>
              <a:gd name="connsiteX49" fmla="*/ 680822 w 1151999"/>
              <a:gd name="connsiteY49" fmla="*/ 1150215 h 1172977"/>
              <a:gd name="connsiteX50" fmla="*/ 568076 w 1151999"/>
              <a:gd name="connsiteY50" fmla="*/ 1147293 h 1172977"/>
              <a:gd name="connsiteX51" fmla="*/ 560691 w 1151999"/>
              <a:gd name="connsiteY51" fmla="*/ 1147589 h 1172977"/>
              <a:gd name="connsiteX52" fmla="*/ 567818 w 1151999"/>
              <a:gd name="connsiteY52" fmla="*/ 1148697 h 1172977"/>
              <a:gd name="connsiteX53" fmla="*/ 577087 w 1151999"/>
              <a:gd name="connsiteY53" fmla="*/ 1149288 h 1172977"/>
              <a:gd name="connsiteX54" fmla="*/ 588941 w 1151999"/>
              <a:gd name="connsiteY54" fmla="*/ 1149657 h 1172977"/>
              <a:gd name="connsiteX55" fmla="*/ 588942 w 1151999"/>
              <a:gd name="connsiteY55" fmla="*/ 1149657 h 1172977"/>
              <a:gd name="connsiteX56" fmla="*/ 577088 w 1151999"/>
              <a:gd name="connsiteY56" fmla="*/ 1149288 h 1172977"/>
              <a:gd name="connsiteX57" fmla="*/ 567819 w 1151999"/>
              <a:gd name="connsiteY57" fmla="*/ 1148697 h 1172977"/>
              <a:gd name="connsiteX58" fmla="*/ 560692 w 1151999"/>
              <a:gd name="connsiteY58" fmla="*/ 1147589 h 1172977"/>
              <a:gd name="connsiteX59" fmla="*/ 568077 w 1151999"/>
              <a:gd name="connsiteY59" fmla="*/ 1147293 h 1172977"/>
              <a:gd name="connsiteX60" fmla="*/ 622398 w 1151999"/>
              <a:gd name="connsiteY60" fmla="*/ 1147095 h 1172977"/>
              <a:gd name="connsiteX61" fmla="*/ 614828 w 1151999"/>
              <a:gd name="connsiteY61" fmla="*/ 1147256 h 1172977"/>
              <a:gd name="connsiteX62" fmla="*/ 614902 w 1151999"/>
              <a:gd name="connsiteY62" fmla="*/ 1147293 h 1172977"/>
              <a:gd name="connsiteX63" fmla="*/ 603158 w 1151999"/>
              <a:gd name="connsiteY63" fmla="*/ 1147625 h 1172977"/>
              <a:gd name="connsiteX64" fmla="*/ 597287 w 1151999"/>
              <a:gd name="connsiteY64" fmla="*/ 1147810 h 1172977"/>
              <a:gd name="connsiteX65" fmla="*/ 597288 w 1151999"/>
              <a:gd name="connsiteY65" fmla="*/ 1147810 h 1172977"/>
              <a:gd name="connsiteX66" fmla="*/ 603159 w 1151999"/>
              <a:gd name="connsiteY66" fmla="*/ 1147625 h 1172977"/>
              <a:gd name="connsiteX67" fmla="*/ 614903 w 1151999"/>
              <a:gd name="connsiteY67" fmla="*/ 1147293 h 1172977"/>
              <a:gd name="connsiteX68" fmla="*/ 614829 w 1151999"/>
              <a:gd name="connsiteY68" fmla="*/ 1147256 h 1172977"/>
              <a:gd name="connsiteX69" fmla="*/ 499327 w 1151999"/>
              <a:gd name="connsiteY69" fmla="*/ 1138728 h 1172977"/>
              <a:gd name="connsiteX70" fmla="*/ 500054 w 1151999"/>
              <a:gd name="connsiteY70" fmla="*/ 1139278 h 1172977"/>
              <a:gd name="connsiteX71" fmla="*/ 499297 w 1151999"/>
              <a:gd name="connsiteY71" fmla="*/ 1138733 h 1172977"/>
              <a:gd name="connsiteX72" fmla="*/ 500867 w 1151999"/>
              <a:gd name="connsiteY72" fmla="*/ 1138466 h 1172977"/>
              <a:gd name="connsiteX73" fmla="*/ 499328 w 1151999"/>
              <a:gd name="connsiteY73" fmla="*/ 1138728 h 1172977"/>
              <a:gd name="connsiteX74" fmla="*/ 499298 w 1151999"/>
              <a:gd name="connsiteY74" fmla="*/ 1138706 h 1172977"/>
              <a:gd name="connsiteX75" fmla="*/ 500867 w 1151999"/>
              <a:gd name="connsiteY75" fmla="*/ 1138466 h 1172977"/>
              <a:gd name="connsiteX76" fmla="*/ 365045 w 1151999"/>
              <a:gd name="connsiteY76" fmla="*/ 1137604 h 1172977"/>
              <a:gd name="connsiteX77" fmla="*/ 364046 w 1151999"/>
              <a:gd name="connsiteY77" fmla="*/ 1138465 h 1172977"/>
              <a:gd name="connsiteX78" fmla="*/ 364123 w 1151999"/>
              <a:gd name="connsiteY78" fmla="*/ 1138399 h 1172977"/>
              <a:gd name="connsiteX79" fmla="*/ 365045 w 1151999"/>
              <a:gd name="connsiteY79" fmla="*/ 1137605 h 1172977"/>
              <a:gd name="connsiteX80" fmla="*/ 365051 w 1151999"/>
              <a:gd name="connsiteY80" fmla="*/ 1137611 h 1172977"/>
              <a:gd name="connsiteX81" fmla="*/ 365052 w 1151999"/>
              <a:gd name="connsiteY81" fmla="*/ 1137611 h 1172977"/>
              <a:gd name="connsiteX82" fmla="*/ 365046 w 1151999"/>
              <a:gd name="connsiteY82" fmla="*/ 1137605 h 1172977"/>
              <a:gd name="connsiteX83" fmla="*/ 340449 w 1151999"/>
              <a:gd name="connsiteY83" fmla="*/ 1126092 h 1172977"/>
              <a:gd name="connsiteX84" fmla="*/ 340510 w 1151999"/>
              <a:gd name="connsiteY84" fmla="*/ 1126120 h 1172977"/>
              <a:gd name="connsiteX85" fmla="*/ 350345 w 1151999"/>
              <a:gd name="connsiteY85" fmla="*/ 1130488 h 1172977"/>
              <a:gd name="connsiteX86" fmla="*/ 362030 w 1151999"/>
              <a:gd name="connsiteY86" fmla="*/ 1135163 h 1172977"/>
              <a:gd name="connsiteX87" fmla="*/ 362901 w 1151999"/>
              <a:gd name="connsiteY87" fmla="*/ 1135511 h 1172977"/>
              <a:gd name="connsiteX88" fmla="*/ 365052 w 1151999"/>
              <a:gd name="connsiteY88" fmla="*/ 1137597 h 1172977"/>
              <a:gd name="connsiteX89" fmla="*/ 362906 w 1151999"/>
              <a:gd name="connsiteY89" fmla="*/ 1135515 h 1172977"/>
              <a:gd name="connsiteX90" fmla="*/ 362901 w 1151999"/>
              <a:gd name="connsiteY90" fmla="*/ 1135511 h 1172977"/>
              <a:gd name="connsiteX91" fmla="*/ 350345 w 1151999"/>
              <a:gd name="connsiteY91" fmla="*/ 1130487 h 1172977"/>
              <a:gd name="connsiteX92" fmla="*/ 340449 w 1151999"/>
              <a:gd name="connsiteY92" fmla="*/ 1126092 h 1172977"/>
              <a:gd name="connsiteX93" fmla="*/ 561023 w 1151999"/>
              <a:gd name="connsiteY93" fmla="*/ 1125648 h 1172977"/>
              <a:gd name="connsiteX94" fmla="*/ 553637 w 1151999"/>
              <a:gd name="connsiteY94" fmla="*/ 1127754 h 1172977"/>
              <a:gd name="connsiteX95" fmla="*/ 561023 w 1151999"/>
              <a:gd name="connsiteY95" fmla="*/ 1125648 h 1172977"/>
              <a:gd name="connsiteX96" fmla="*/ 369807 w 1151999"/>
              <a:gd name="connsiteY96" fmla="*/ 1125501 h 1172977"/>
              <a:gd name="connsiteX97" fmla="*/ 369916 w 1151999"/>
              <a:gd name="connsiteY97" fmla="*/ 1125565 h 1172977"/>
              <a:gd name="connsiteX98" fmla="*/ 375480 w 1151999"/>
              <a:gd name="connsiteY98" fmla="*/ 1128812 h 1172977"/>
              <a:gd name="connsiteX99" fmla="*/ 389157 w 1151999"/>
              <a:gd name="connsiteY99" fmla="*/ 1134699 h 1172977"/>
              <a:gd name="connsiteX100" fmla="*/ 397252 w 1151999"/>
              <a:gd name="connsiteY100" fmla="*/ 1137855 h 1172977"/>
              <a:gd name="connsiteX101" fmla="*/ 397873 w 1151999"/>
              <a:gd name="connsiteY101" fmla="*/ 1138096 h 1172977"/>
              <a:gd name="connsiteX102" fmla="*/ 389157 w 1151999"/>
              <a:gd name="connsiteY102" fmla="*/ 1134698 h 1172977"/>
              <a:gd name="connsiteX103" fmla="*/ 369807 w 1151999"/>
              <a:gd name="connsiteY103" fmla="*/ 1125501 h 1172977"/>
              <a:gd name="connsiteX104" fmla="*/ 590261 w 1151999"/>
              <a:gd name="connsiteY104" fmla="*/ 1119431 h 1172977"/>
              <a:gd name="connsiteX105" fmla="*/ 590030 w 1151999"/>
              <a:gd name="connsiteY105" fmla="*/ 1119582 h 1172977"/>
              <a:gd name="connsiteX106" fmla="*/ 586799 w 1151999"/>
              <a:gd name="connsiteY106" fmla="*/ 1121734 h 1172977"/>
              <a:gd name="connsiteX107" fmla="*/ 588490 w 1151999"/>
              <a:gd name="connsiteY107" fmla="*/ 1120264 h 1172977"/>
              <a:gd name="connsiteX108" fmla="*/ 593221 w 1151999"/>
              <a:gd name="connsiteY108" fmla="*/ 1117492 h 1172977"/>
              <a:gd name="connsiteX109" fmla="*/ 591577 w 1151999"/>
              <a:gd name="connsiteY109" fmla="*/ 1118811 h 1172977"/>
              <a:gd name="connsiteX110" fmla="*/ 590261 w 1151999"/>
              <a:gd name="connsiteY110" fmla="*/ 1119431 h 1172977"/>
              <a:gd name="connsiteX111" fmla="*/ 591010 w 1151999"/>
              <a:gd name="connsiteY111" fmla="*/ 1116083 h 1172977"/>
              <a:gd name="connsiteX112" fmla="*/ 593328 w 1151999"/>
              <a:gd name="connsiteY112" fmla="*/ 1117407 h 1172977"/>
              <a:gd name="connsiteX113" fmla="*/ 593317 w 1151999"/>
              <a:gd name="connsiteY113" fmla="*/ 1117416 h 1172977"/>
              <a:gd name="connsiteX114" fmla="*/ 409187 w 1151999"/>
              <a:gd name="connsiteY114" fmla="*/ 1115122 h 1172977"/>
              <a:gd name="connsiteX115" fmla="*/ 410391 w 1151999"/>
              <a:gd name="connsiteY115" fmla="*/ 1115233 h 1172977"/>
              <a:gd name="connsiteX116" fmla="*/ 409323 w 1151999"/>
              <a:gd name="connsiteY116" fmla="*/ 1115171 h 1172977"/>
              <a:gd name="connsiteX117" fmla="*/ 411279 w 1151999"/>
              <a:gd name="connsiteY117" fmla="*/ 1115897 h 1172977"/>
              <a:gd name="connsiteX118" fmla="*/ 409188 w 1151999"/>
              <a:gd name="connsiteY118" fmla="*/ 1115163 h 1172977"/>
              <a:gd name="connsiteX119" fmla="*/ 409315 w 1151999"/>
              <a:gd name="connsiteY119" fmla="*/ 1115170 h 1172977"/>
              <a:gd name="connsiteX120" fmla="*/ 548024 w 1151999"/>
              <a:gd name="connsiteY120" fmla="*/ 1114419 h 1172977"/>
              <a:gd name="connsiteX121" fmla="*/ 548061 w 1151999"/>
              <a:gd name="connsiteY121" fmla="*/ 1114419 h 1172977"/>
              <a:gd name="connsiteX122" fmla="*/ 567892 w 1151999"/>
              <a:gd name="connsiteY122" fmla="*/ 1115971 h 1172977"/>
              <a:gd name="connsiteX123" fmla="*/ 745495 w 1151999"/>
              <a:gd name="connsiteY123" fmla="*/ 1110589 h 1172977"/>
              <a:gd name="connsiteX124" fmla="*/ 745515 w 1151999"/>
              <a:gd name="connsiteY124" fmla="*/ 1110596 h 1172977"/>
              <a:gd name="connsiteX125" fmla="*/ 740311 w 1151999"/>
              <a:gd name="connsiteY125" fmla="*/ 1111724 h 1172977"/>
              <a:gd name="connsiteX126" fmla="*/ 745495 w 1151999"/>
              <a:gd name="connsiteY126" fmla="*/ 1110589 h 1172977"/>
              <a:gd name="connsiteX127" fmla="*/ 745551 w 1151999"/>
              <a:gd name="connsiteY127" fmla="*/ 1110588 h 1172977"/>
              <a:gd name="connsiteX128" fmla="*/ 746442 w 1151999"/>
              <a:gd name="connsiteY128" fmla="*/ 1110948 h 1172977"/>
              <a:gd name="connsiteX129" fmla="*/ 745515 w 1151999"/>
              <a:gd name="connsiteY129" fmla="*/ 1110595 h 1172977"/>
              <a:gd name="connsiteX130" fmla="*/ 679273 w 1151999"/>
              <a:gd name="connsiteY130" fmla="*/ 1108355 h 1172977"/>
              <a:gd name="connsiteX131" fmla="*/ 676936 w 1151999"/>
              <a:gd name="connsiteY131" fmla="*/ 1109649 h 1172977"/>
              <a:gd name="connsiteX132" fmla="*/ 677792 w 1151999"/>
              <a:gd name="connsiteY132" fmla="*/ 1110283 h 1172977"/>
              <a:gd name="connsiteX133" fmla="*/ 676918 w 1151999"/>
              <a:gd name="connsiteY133" fmla="*/ 1109659 h 1172977"/>
              <a:gd name="connsiteX134" fmla="*/ 676934 w 1151999"/>
              <a:gd name="connsiteY134" fmla="*/ 1109650 h 1172977"/>
              <a:gd name="connsiteX135" fmla="*/ 676927 w 1151999"/>
              <a:gd name="connsiteY135" fmla="*/ 1109644 h 1172977"/>
              <a:gd name="connsiteX136" fmla="*/ 679623 w 1151999"/>
              <a:gd name="connsiteY136" fmla="*/ 1108164 h 1172977"/>
              <a:gd name="connsiteX137" fmla="*/ 679274 w 1151999"/>
              <a:gd name="connsiteY137" fmla="*/ 1108355 h 1172977"/>
              <a:gd name="connsiteX138" fmla="*/ 679602 w 1151999"/>
              <a:gd name="connsiteY138" fmla="*/ 1108174 h 1172977"/>
              <a:gd name="connsiteX139" fmla="*/ 755637 w 1151999"/>
              <a:gd name="connsiteY139" fmla="*/ 1106182 h 1172977"/>
              <a:gd name="connsiteX140" fmla="*/ 740311 w 1151999"/>
              <a:gd name="connsiteY140" fmla="*/ 1111686 h 1172977"/>
              <a:gd name="connsiteX141" fmla="*/ 755637 w 1151999"/>
              <a:gd name="connsiteY141" fmla="*/ 1106182 h 1172977"/>
              <a:gd name="connsiteX142" fmla="*/ 714794 w 1151999"/>
              <a:gd name="connsiteY142" fmla="*/ 1105888 h 1172977"/>
              <a:gd name="connsiteX143" fmla="*/ 699394 w 1151999"/>
              <a:gd name="connsiteY143" fmla="*/ 1109249 h 1172977"/>
              <a:gd name="connsiteX144" fmla="*/ 681262 w 1151999"/>
              <a:gd name="connsiteY144" fmla="*/ 1113349 h 1172977"/>
              <a:gd name="connsiteX145" fmla="*/ 699394 w 1151999"/>
              <a:gd name="connsiteY145" fmla="*/ 1109138 h 1172977"/>
              <a:gd name="connsiteX146" fmla="*/ 714794 w 1151999"/>
              <a:gd name="connsiteY146" fmla="*/ 1105888 h 1172977"/>
              <a:gd name="connsiteX147" fmla="*/ 684624 w 1151999"/>
              <a:gd name="connsiteY147" fmla="*/ 1105260 h 1172977"/>
              <a:gd name="connsiteX148" fmla="*/ 683120 w 1151999"/>
              <a:gd name="connsiteY148" fmla="*/ 1106481 h 1172977"/>
              <a:gd name="connsiteX149" fmla="*/ 679781 w 1151999"/>
              <a:gd name="connsiteY149" fmla="*/ 1108087 h 1172977"/>
              <a:gd name="connsiteX150" fmla="*/ 683089 w 1151999"/>
              <a:gd name="connsiteY150" fmla="*/ 1106487 h 1172977"/>
              <a:gd name="connsiteX151" fmla="*/ 684624 w 1151999"/>
              <a:gd name="connsiteY151" fmla="*/ 1105260 h 1172977"/>
              <a:gd name="connsiteX152" fmla="*/ 683494 w 1151999"/>
              <a:gd name="connsiteY152" fmla="*/ 1095531 h 1172977"/>
              <a:gd name="connsiteX153" fmla="*/ 683124 w 1151999"/>
              <a:gd name="connsiteY153" fmla="*/ 1095938 h 1172977"/>
              <a:gd name="connsiteX154" fmla="*/ 683678 w 1151999"/>
              <a:gd name="connsiteY154" fmla="*/ 1098745 h 1172977"/>
              <a:gd name="connsiteX155" fmla="*/ 683087 w 1151999"/>
              <a:gd name="connsiteY155" fmla="*/ 1095938 h 1172977"/>
              <a:gd name="connsiteX156" fmla="*/ 694225 w 1151999"/>
              <a:gd name="connsiteY156" fmla="*/ 1092037 h 1172977"/>
              <a:gd name="connsiteX157" fmla="*/ 683737 w 1151999"/>
              <a:gd name="connsiteY157" fmla="*/ 1095250 h 1172977"/>
              <a:gd name="connsiteX158" fmla="*/ 683552 w 1151999"/>
              <a:gd name="connsiteY158" fmla="*/ 1095250 h 1172977"/>
              <a:gd name="connsiteX159" fmla="*/ 694225 w 1151999"/>
              <a:gd name="connsiteY159" fmla="*/ 1092037 h 1172977"/>
              <a:gd name="connsiteX160" fmla="*/ 330921 w 1151999"/>
              <a:gd name="connsiteY160" fmla="*/ 1086312 h 1172977"/>
              <a:gd name="connsiteX161" fmla="*/ 339082 w 1151999"/>
              <a:gd name="connsiteY161" fmla="*/ 1090412 h 1172977"/>
              <a:gd name="connsiteX162" fmla="*/ 355663 w 1151999"/>
              <a:gd name="connsiteY162" fmla="*/ 1097245 h 1172977"/>
              <a:gd name="connsiteX163" fmla="*/ 339045 w 1151999"/>
              <a:gd name="connsiteY163" fmla="*/ 1090412 h 1172977"/>
              <a:gd name="connsiteX164" fmla="*/ 330921 w 1151999"/>
              <a:gd name="connsiteY164" fmla="*/ 1086312 h 1172977"/>
              <a:gd name="connsiteX165" fmla="*/ 332141 w 1151999"/>
              <a:gd name="connsiteY165" fmla="*/ 1084574 h 1172977"/>
              <a:gd name="connsiteX166" fmla="*/ 340560 w 1151999"/>
              <a:gd name="connsiteY166" fmla="*/ 1086532 h 1172977"/>
              <a:gd name="connsiteX167" fmla="*/ 343552 w 1151999"/>
              <a:gd name="connsiteY167" fmla="*/ 1087862 h 1172977"/>
              <a:gd name="connsiteX168" fmla="*/ 340524 w 1151999"/>
              <a:gd name="connsiteY168" fmla="*/ 1086532 h 1172977"/>
              <a:gd name="connsiteX169" fmla="*/ 332141 w 1151999"/>
              <a:gd name="connsiteY169" fmla="*/ 1084574 h 1172977"/>
              <a:gd name="connsiteX170" fmla="*/ 689010 w 1151999"/>
              <a:gd name="connsiteY170" fmla="*/ 1079018 h 1172977"/>
              <a:gd name="connsiteX171" fmla="*/ 679373 w 1151999"/>
              <a:gd name="connsiteY171" fmla="*/ 1080741 h 1172977"/>
              <a:gd name="connsiteX172" fmla="*/ 666048 w 1151999"/>
              <a:gd name="connsiteY172" fmla="*/ 1083319 h 1172977"/>
              <a:gd name="connsiteX173" fmla="*/ 683570 w 1151999"/>
              <a:gd name="connsiteY173" fmla="*/ 1079926 h 1172977"/>
              <a:gd name="connsiteX174" fmla="*/ 774322 w 1151999"/>
              <a:gd name="connsiteY174" fmla="*/ 1078960 h 1172977"/>
              <a:gd name="connsiteX175" fmla="*/ 773758 w 1151999"/>
              <a:gd name="connsiteY175" fmla="*/ 1079195 h 1172977"/>
              <a:gd name="connsiteX176" fmla="*/ 760706 w 1151999"/>
              <a:gd name="connsiteY176" fmla="*/ 1084636 h 1172977"/>
              <a:gd name="connsiteX177" fmla="*/ 741752 w 1151999"/>
              <a:gd name="connsiteY177" fmla="*/ 1093476 h 1172977"/>
              <a:gd name="connsiteX178" fmla="*/ 760685 w 1151999"/>
              <a:gd name="connsiteY178" fmla="*/ 1084636 h 1172977"/>
              <a:gd name="connsiteX179" fmla="*/ 773757 w 1151999"/>
              <a:gd name="connsiteY179" fmla="*/ 1079195 h 1172977"/>
              <a:gd name="connsiteX180" fmla="*/ 690092 w 1151999"/>
              <a:gd name="connsiteY180" fmla="*/ 1078837 h 1172977"/>
              <a:gd name="connsiteX181" fmla="*/ 692674 w 1151999"/>
              <a:gd name="connsiteY181" fmla="*/ 1078998 h 1172977"/>
              <a:gd name="connsiteX182" fmla="*/ 690073 w 1151999"/>
              <a:gd name="connsiteY182" fmla="*/ 1078840 h 1172977"/>
              <a:gd name="connsiteX183" fmla="*/ 690019 w 1151999"/>
              <a:gd name="connsiteY183" fmla="*/ 1078837 h 1172977"/>
              <a:gd name="connsiteX184" fmla="*/ 690072 w 1151999"/>
              <a:gd name="connsiteY184" fmla="*/ 1078840 h 1172977"/>
              <a:gd name="connsiteX185" fmla="*/ 689010 w 1151999"/>
              <a:gd name="connsiteY185" fmla="*/ 1079018 h 1172977"/>
              <a:gd name="connsiteX186" fmla="*/ 771702 w 1151999"/>
              <a:gd name="connsiteY186" fmla="*/ 1076449 h 1172977"/>
              <a:gd name="connsiteX187" fmla="*/ 771222 w 1151999"/>
              <a:gd name="connsiteY187" fmla="*/ 1079442 h 1172977"/>
              <a:gd name="connsiteX188" fmla="*/ 771702 w 1151999"/>
              <a:gd name="connsiteY188" fmla="*/ 1076449 h 1172977"/>
              <a:gd name="connsiteX189" fmla="*/ 320138 w 1151999"/>
              <a:gd name="connsiteY189" fmla="*/ 1074159 h 1172977"/>
              <a:gd name="connsiteX190" fmla="*/ 330219 w 1151999"/>
              <a:gd name="connsiteY190" fmla="*/ 1078518 h 1172977"/>
              <a:gd name="connsiteX191" fmla="*/ 320138 w 1151999"/>
              <a:gd name="connsiteY191" fmla="*/ 1074159 h 1172977"/>
              <a:gd name="connsiteX192" fmla="*/ 714034 w 1151999"/>
              <a:gd name="connsiteY192" fmla="*/ 1074105 h 1172977"/>
              <a:gd name="connsiteX193" fmla="*/ 710436 w 1151999"/>
              <a:gd name="connsiteY193" fmla="*/ 1076228 h 1172977"/>
              <a:gd name="connsiteX194" fmla="*/ 713211 w 1151999"/>
              <a:gd name="connsiteY194" fmla="*/ 1074584 h 1172977"/>
              <a:gd name="connsiteX195" fmla="*/ 714239 w 1151999"/>
              <a:gd name="connsiteY195" fmla="*/ 1074047 h 1172977"/>
              <a:gd name="connsiteX196" fmla="*/ 714089 w 1151999"/>
              <a:gd name="connsiteY196" fmla="*/ 1074071 h 1172977"/>
              <a:gd name="connsiteX197" fmla="*/ 714087 w 1151999"/>
              <a:gd name="connsiteY197" fmla="*/ 1074072 h 1172977"/>
              <a:gd name="connsiteX198" fmla="*/ 708206 w 1151999"/>
              <a:gd name="connsiteY198" fmla="*/ 1075012 h 1172977"/>
              <a:gd name="connsiteX199" fmla="*/ 692673 w 1151999"/>
              <a:gd name="connsiteY199" fmla="*/ 1078997 h 1172977"/>
              <a:gd name="connsiteX200" fmla="*/ 708206 w 1151999"/>
              <a:gd name="connsiteY200" fmla="*/ 1074957 h 1172977"/>
              <a:gd name="connsiteX201" fmla="*/ 714091 w 1151999"/>
              <a:gd name="connsiteY201" fmla="*/ 1074070 h 1172977"/>
              <a:gd name="connsiteX202" fmla="*/ 714129 w 1151999"/>
              <a:gd name="connsiteY202" fmla="*/ 1074048 h 1172977"/>
              <a:gd name="connsiteX203" fmla="*/ 714092 w 1151999"/>
              <a:gd name="connsiteY203" fmla="*/ 1074070 h 1172977"/>
              <a:gd name="connsiteX204" fmla="*/ 308802 w 1151999"/>
              <a:gd name="connsiteY204" fmla="*/ 1073235 h 1172977"/>
              <a:gd name="connsiteX205" fmla="*/ 310547 w 1151999"/>
              <a:gd name="connsiteY205" fmla="*/ 1073520 h 1172977"/>
              <a:gd name="connsiteX206" fmla="*/ 310611 w 1151999"/>
              <a:gd name="connsiteY206" fmla="*/ 1073567 h 1172977"/>
              <a:gd name="connsiteX207" fmla="*/ 308802 w 1151999"/>
              <a:gd name="connsiteY207" fmla="*/ 1073235 h 1172977"/>
              <a:gd name="connsiteX208" fmla="*/ 334393 w 1151999"/>
              <a:gd name="connsiteY208" fmla="*/ 1071129 h 1172977"/>
              <a:gd name="connsiteX209" fmla="*/ 334800 w 1151999"/>
              <a:gd name="connsiteY209" fmla="*/ 1071462 h 1172977"/>
              <a:gd name="connsiteX210" fmla="*/ 341484 w 1151999"/>
              <a:gd name="connsiteY210" fmla="*/ 1075155 h 1172977"/>
              <a:gd name="connsiteX211" fmla="*/ 334763 w 1151999"/>
              <a:gd name="connsiteY211" fmla="*/ 1071462 h 1172977"/>
              <a:gd name="connsiteX212" fmla="*/ 306918 w 1151999"/>
              <a:gd name="connsiteY212" fmla="*/ 1070834 h 1172977"/>
              <a:gd name="connsiteX213" fmla="*/ 310611 w 1151999"/>
              <a:gd name="connsiteY213" fmla="*/ 1073530 h 1172977"/>
              <a:gd name="connsiteX214" fmla="*/ 310547 w 1151999"/>
              <a:gd name="connsiteY214" fmla="*/ 1073520 h 1172977"/>
              <a:gd name="connsiteX215" fmla="*/ 335442 w 1151999"/>
              <a:gd name="connsiteY215" fmla="*/ 1069603 h 1172977"/>
              <a:gd name="connsiteX216" fmla="*/ 335479 w 1151999"/>
              <a:gd name="connsiteY216" fmla="*/ 1069603 h 1172977"/>
              <a:gd name="connsiteX217" fmla="*/ 335171 w 1151999"/>
              <a:gd name="connsiteY217" fmla="*/ 1070282 h 1172977"/>
              <a:gd name="connsiteX218" fmla="*/ 335110 w 1151999"/>
              <a:gd name="connsiteY218" fmla="*/ 1070416 h 1172977"/>
              <a:gd name="connsiteX219" fmla="*/ 396079 w 1151999"/>
              <a:gd name="connsiteY219" fmla="*/ 1069418 h 1172977"/>
              <a:gd name="connsiteX220" fmla="*/ 407378 w 1151999"/>
              <a:gd name="connsiteY220" fmla="*/ 1073739 h 1172977"/>
              <a:gd name="connsiteX221" fmla="*/ 415614 w 1151999"/>
              <a:gd name="connsiteY221" fmla="*/ 1076547 h 1172977"/>
              <a:gd name="connsiteX222" fmla="*/ 407342 w 1151999"/>
              <a:gd name="connsiteY222" fmla="*/ 1073739 h 1172977"/>
              <a:gd name="connsiteX223" fmla="*/ 507477 w 1151999"/>
              <a:gd name="connsiteY223" fmla="*/ 1065368 h 1172977"/>
              <a:gd name="connsiteX224" fmla="*/ 514862 w 1151999"/>
              <a:gd name="connsiteY224" fmla="*/ 1068139 h 1172977"/>
              <a:gd name="connsiteX225" fmla="*/ 507477 w 1151999"/>
              <a:gd name="connsiteY225" fmla="*/ 1065368 h 1172977"/>
              <a:gd name="connsiteX226" fmla="*/ 770445 w 1151999"/>
              <a:gd name="connsiteY226" fmla="*/ 1060751 h 1172977"/>
              <a:gd name="connsiteX227" fmla="*/ 768867 w 1151999"/>
              <a:gd name="connsiteY227" fmla="*/ 1060793 h 1172977"/>
              <a:gd name="connsiteX228" fmla="*/ 768867 w 1151999"/>
              <a:gd name="connsiteY228" fmla="*/ 1060792 h 1172977"/>
              <a:gd name="connsiteX229" fmla="*/ 772291 w 1151999"/>
              <a:gd name="connsiteY229" fmla="*/ 1055876 h 1172977"/>
              <a:gd name="connsiteX230" fmla="*/ 767922 w 1151999"/>
              <a:gd name="connsiteY230" fmla="*/ 1058908 h 1172977"/>
              <a:gd name="connsiteX231" fmla="*/ 768598 w 1151999"/>
              <a:gd name="connsiteY231" fmla="*/ 1059568 h 1172977"/>
              <a:gd name="connsiteX232" fmla="*/ 767855 w 1151999"/>
              <a:gd name="connsiteY232" fmla="*/ 1058954 h 1172977"/>
              <a:gd name="connsiteX233" fmla="*/ 767921 w 1151999"/>
              <a:gd name="connsiteY233" fmla="*/ 1058908 h 1172977"/>
              <a:gd name="connsiteX234" fmla="*/ 767855 w 1151999"/>
              <a:gd name="connsiteY234" fmla="*/ 1058845 h 1172977"/>
              <a:gd name="connsiteX235" fmla="*/ 772291 w 1151999"/>
              <a:gd name="connsiteY235" fmla="*/ 1055876 h 1172977"/>
              <a:gd name="connsiteX236" fmla="*/ 357203 w 1151999"/>
              <a:gd name="connsiteY236" fmla="*/ 1055460 h 1172977"/>
              <a:gd name="connsiteX237" fmla="*/ 360576 w 1151999"/>
              <a:gd name="connsiteY237" fmla="*/ 1058313 h 1172977"/>
              <a:gd name="connsiteX238" fmla="*/ 357206 w 1151999"/>
              <a:gd name="connsiteY238" fmla="*/ 1055465 h 1172977"/>
              <a:gd name="connsiteX239" fmla="*/ 473035 w 1151999"/>
              <a:gd name="connsiteY239" fmla="*/ 1054697 h 1172977"/>
              <a:gd name="connsiteX240" fmla="*/ 477232 w 1151999"/>
              <a:gd name="connsiteY240" fmla="*/ 1055357 h 1172977"/>
              <a:gd name="connsiteX241" fmla="*/ 477897 w 1151999"/>
              <a:gd name="connsiteY241" fmla="*/ 1055357 h 1172977"/>
              <a:gd name="connsiteX242" fmla="*/ 477232 w 1151999"/>
              <a:gd name="connsiteY242" fmla="*/ 1055579 h 1172977"/>
              <a:gd name="connsiteX243" fmla="*/ 356286 w 1151999"/>
              <a:gd name="connsiteY243" fmla="*/ 1053891 h 1172977"/>
              <a:gd name="connsiteX244" fmla="*/ 357203 w 1151999"/>
              <a:gd name="connsiteY244" fmla="*/ 1055460 h 1172977"/>
              <a:gd name="connsiteX245" fmla="*/ 357192 w 1151999"/>
              <a:gd name="connsiteY245" fmla="*/ 1055451 h 1172977"/>
              <a:gd name="connsiteX246" fmla="*/ 466153 w 1151999"/>
              <a:gd name="connsiteY246" fmla="*/ 1053732 h 1172977"/>
              <a:gd name="connsiteX247" fmla="*/ 470266 w 1151999"/>
              <a:gd name="connsiteY247" fmla="*/ 1054116 h 1172977"/>
              <a:gd name="connsiteX248" fmla="*/ 473035 w 1151999"/>
              <a:gd name="connsiteY248" fmla="*/ 1054697 h 1172977"/>
              <a:gd name="connsiteX249" fmla="*/ 470128 w 1151999"/>
              <a:gd name="connsiteY249" fmla="*/ 1054240 h 1172977"/>
              <a:gd name="connsiteX250" fmla="*/ 466153 w 1151999"/>
              <a:gd name="connsiteY250" fmla="*/ 1053732 h 1172977"/>
              <a:gd name="connsiteX251" fmla="*/ 219101 w 1151999"/>
              <a:gd name="connsiteY251" fmla="*/ 1053732 h 1172977"/>
              <a:gd name="connsiteX252" fmla="*/ 219213 w 1151999"/>
              <a:gd name="connsiteY252" fmla="*/ 1053819 h 1172977"/>
              <a:gd name="connsiteX253" fmla="*/ 226007 w 1151999"/>
              <a:gd name="connsiteY253" fmla="*/ 1059052 h 1172977"/>
              <a:gd name="connsiteX254" fmla="*/ 226040 w 1151999"/>
              <a:gd name="connsiteY254" fmla="*/ 1059138 h 1172977"/>
              <a:gd name="connsiteX255" fmla="*/ 226041 w 1151999"/>
              <a:gd name="connsiteY255" fmla="*/ 1059139 h 1172977"/>
              <a:gd name="connsiteX256" fmla="*/ 226265 w 1151999"/>
              <a:gd name="connsiteY256" fmla="*/ 1059716 h 1172977"/>
              <a:gd name="connsiteX257" fmla="*/ 226350 w 1151999"/>
              <a:gd name="connsiteY257" fmla="*/ 1059795 h 1172977"/>
              <a:gd name="connsiteX258" fmla="*/ 226376 w 1151999"/>
              <a:gd name="connsiteY258" fmla="*/ 1059863 h 1172977"/>
              <a:gd name="connsiteX259" fmla="*/ 226377 w 1151999"/>
              <a:gd name="connsiteY259" fmla="*/ 1059864 h 1172977"/>
              <a:gd name="connsiteX260" fmla="*/ 226351 w 1151999"/>
              <a:gd name="connsiteY260" fmla="*/ 1059796 h 1172977"/>
              <a:gd name="connsiteX261" fmla="*/ 237713 w 1151999"/>
              <a:gd name="connsiteY261" fmla="*/ 1070464 h 1172977"/>
              <a:gd name="connsiteX262" fmla="*/ 226350 w 1151999"/>
              <a:gd name="connsiteY262" fmla="*/ 1059795 h 1172977"/>
              <a:gd name="connsiteX263" fmla="*/ 226349 w 1151999"/>
              <a:gd name="connsiteY263" fmla="*/ 1059793 h 1172977"/>
              <a:gd name="connsiteX264" fmla="*/ 226266 w 1151999"/>
              <a:gd name="connsiteY264" fmla="*/ 1059716 h 1172977"/>
              <a:gd name="connsiteX265" fmla="*/ 226042 w 1151999"/>
              <a:gd name="connsiteY265" fmla="*/ 1059140 h 1172977"/>
              <a:gd name="connsiteX266" fmla="*/ 226041 w 1151999"/>
              <a:gd name="connsiteY266" fmla="*/ 1059139 h 1172977"/>
              <a:gd name="connsiteX267" fmla="*/ 226007 w 1151999"/>
              <a:gd name="connsiteY267" fmla="*/ 1059051 h 1172977"/>
              <a:gd name="connsiteX268" fmla="*/ 356107 w 1151999"/>
              <a:gd name="connsiteY268" fmla="*/ 1053584 h 1172977"/>
              <a:gd name="connsiteX269" fmla="*/ 356193 w 1151999"/>
              <a:gd name="connsiteY269" fmla="*/ 1053731 h 1172977"/>
              <a:gd name="connsiteX270" fmla="*/ 356286 w 1151999"/>
              <a:gd name="connsiteY270" fmla="*/ 1053890 h 1172977"/>
              <a:gd name="connsiteX271" fmla="*/ 356193 w 1151999"/>
              <a:gd name="connsiteY271" fmla="*/ 1053732 h 1172977"/>
              <a:gd name="connsiteX272" fmla="*/ 850358 w 1151999"/>
              <a:gd name="connsiteY272" fmla="*/ 1052698 h 1172977"/>
              <a:gd name="connsiteX273" fmla="*/ 847109 w 1151999"/>
              <a:gd name="connsiteY273" fmla="*/ 1054914 h 1172977"/>
              <a:gd name="connsiteX274" fmla="*/ 842308 w 1151999"/>
              <a:gd name="connsiteY274" fmla="*/ 1058424 h 1172977"/>
              <a:gd name="connsiteX275" fmla="*/ 847072 w 1151999"/>
              <a:gd name="connsiteY275" fmla="*/ 1054914 h 1172977"/>
              <a:gd name="connsiteX276" fmla="*/ 360428 w 1151999"/>
              <a:gd name="connsiteY276" fmla="*/ 1051960 h 1172977"/>
              <a:gd name="connsiteX277" fmla="*/ 373168 w 1151999"/>
              <a:gd name="connsiteY277" fmla="*/ 1058793 h 1172977"/>
              <a:gd name="connsiteX278" fmla="*/ 360428 w 1151999"/>
              <a:gd name="connsiteY278" fmla="*/ 1051960 h 1172977"/>
              <a:gd name="connsiteX279" fmla="*/ 425606 w 1151999"/>
              <a:gd name="connsiteY279" fmla="*/ 1049412 h 1172977"/>
              <a:gd name="connsiteX280" fmla="*/ 434580 w 1151999"/>
              <a:gd name="connsiteY280" fmla="*/ 1051221 h 1172977"/>
              <a:gd name="connsiteX281" fmla="*/ 448871 w 1151999"/>
              <a:gd name="connsiteY281" fmla="*/ 1054620 h 1172977"/>
              <a:gd name="connsiteX282" fmla="*/ 473022 w 1151999"/>
              <a:gd name="connsiteY282" fmla="*/ 1059938 h 1172977"/>
              <a:gd name="connsiteX283" fmla="*/ 497506 w 1151999"/>
              <a:gd name="connsiteY283" fmla="*/ 1064113 h 1172977"/>
              <a:gd name="connsiteX284" fmla="*/ 514900 w 1151999"/>
              <a:gd name="connsiteY284" fmla="*/ 1068250 h 1172977"/>
              <a:gd name="connsiteX285" fmla="*/ 526790 w 1151999"/>
              <a:gd name="connsiteY285" fmla="*/ 1069357 h 1172977"/>
              <a:gd name="connsiteX286" fmla="*/ 538682 w 1151999"/>
              <a:gd name="connsiteY286" fmla="*/ 1070281 h 1172977"/>
              <a:gd name="connsiteX287" fmla="*/ 544258 w 1151999"/>
              <a:gd name="connsiteY287" fmla="*/ 1071426 h 1172977"/>
              <a:gd name="connsiteX288" fmla="*/ 525572 w 1151999"/>
              <a:gd name="connsiteY288" fmla="*/ 1071426 h 1172977"/>
              <a:gd name="connsiteX289" fmla="*/ 506369 w 1151999"/>
              <a:gd name="connsiteY289" fmla="*/ 1068951 h 1172977"/>
              <a:gd name="connsiteX290" fmla="*/ 487240 w 1151999"/>
              <a:gd name="connsiteY290" fmla="*/ 1065922 h 1172977"/>
              <a:gd name="connsiteX291" fmla="*/ 476161 w 1151999"/>
              <a:gd name="connsiteY291" fmla="*/ 1063522 h 1172977"/>
              <a:gd name="connsiteX292" fmla="*/ 469662 w 1151999"/>
              <a:gd name="connsiteY292" fmla="*/ 1061675 h 1172977"/>
              <a:gd name="connsiteX293" fmla="*/ 459100 w 1151999"/>
              <a:gd name="connsiteY293" fmla="*/ 1059126 h 1172977"/>
              <a:gd name="connsiteX294" fmla="*/ 445769 w 1151999"/>
              <a:gd name="connsiteY294" fmla="*/ 1055949 h 1172977"/>
              <a:gd name="connsiteX295" fmla="*/ 432623 w 1151999"/>
              <a:gd name="connsiteY295" fmla="*/ 1052256 h 1172977"/>
              <a:gd name="connsiteX296" fmla="*/ 420141 w 1151999"/>
              <a:gd name="connsiteY296" fmla="*/ 1047490 h 1172977"/>
              <a:gd name="connsiteX297" fmla="*/ 425126 w 1151999"/>
              <a:gd name="connsiteY297" fmla="*/ 1048487 h 1172977"/>
              <a:gd name="connsiteX298" fmla="*/ 427895 w 1151999"/>
              <a:gd name="connsiteY298" fmla="*/ 1049152 h 1172977"/>
              <a:gd name="connsiteX299" fmla="*/ 425089 w 1151999"/>
              <a:gd name="connsiteY299" fmla="*/ 1048487 h 1172977"/>
              <a:gd name="connsiteX300" fmla="*/ 420141 w 1151999"/>
              <a:gd name="connsiteY300" fmla="*/ 1047490 h 1172977"/>
              <a:gd name="connsiteX301" fmla="*/ 797846 w 1151999"/>
              <a:gd name="connsiteY301" fmla="*/ 1045606 h 1172977"/>
              <a:gd name="connsiteX302" fmla="*/ 769448 w 1151999"/>
              <a:gd name="connsiteY302" fmla="*/ 1059753 h 1172977"/>
              <a:gd name="connsiteX303" fmla="*/ 768867 w 1151999"/>
              <a:gd name="connsiteY303" fmla="*/ 1060791 h 1172977"/>
              <a:gd name="connsiteX304" fmla="*/ 768848 w 1151999"/>
              <a:gd name="connsiteY304" fmla="*/ 1060792 h 1172977"/>
              <a:gd name="connsiteX305" fmla="*/ 769411 w 1151999"/>
              <a:gd name="connsiteY305" fmla="*/ 1059753 h 1172977"/>
              <a:gd name="connsiteX306" fmla="*/ 797846 w 1151999"/>
              <a:gd name="connsiteY306" fmla="*/ 1045606 h 1172977"/>
              <a:gd name="connsiteX307" fmla="*/ 397615 w 1151999"/>
              <a:gd name="connsiteY307" fmla="*/ 1045606 h 1172977"/>
              <a:gd name="connsiteX308" fmla="*/ 399683 w 1151999"/>
              <a:gd name="connsiteY308" fmla="*/ 1046345 h 1172977"/>
              <a:gd name="connsiteX309" fmla="*/ 408214 w 1151999"/>
              <a:gd name="connsiteY309" fmla="*/ 1049226 h 1172977"/>
              <a:gd name="connsiteX310" fmla="*/ 399831 w 1151999"/>
              <a:gd name="connsiteY310" fmla="*/ 1046419 h 1172977"/>
              <a:gd name="connsiteX311" fmla="*/ 814330 w 1151999"/>
              <a:gd name="connsiteY311" fmla="*/ 1042591 h 1172977"/>
              <a:gd name="connsiteX312" fmla="*/ 815092 w 1151999"/>
              <a:gd name="connsiteY312" fmla="*/ 1043057 h 1172977"/>
              <a:gd name="connsiteX313" fmla="*/ 814326 w 1151999"/>
              <a:gd name="connsiteY313" fmla="*/ 1042601 h 1172977"/>
              <a:gd name="connsiteX314" fmla="*/ 815778 w 1151999"/>
              <a:gd name="connsiteY314" fmla="*/ 1040816 h 1172977"/>
              <a:gd name="connsiteX315" fmla="*/ 814350 w 1151999"/>
              <a:gd name="connsiteY315" fmla="*/ 1042551 h 1172977"/>
              <a:gd name="connsiteX316" fmla="*/ 814838 w 1151999"/>
              <a:gd name="connsiteY316" fmla="*/ 1041512 h 1172977"/>
              <a:gd name="connsiteX317" fmla="*/ 817650 w 1151999"/>
              <a:gd name="connsiteY317" fmla="*/ 1039433 h 1172977"/>
              <a:gd name="connsiteX318" fmla="*/ 815779 w 1151999"/>
              <a:gd name="connsiteY318" fmla="*/ 1040816 h 1172977"/>
              <a:gd name="connsiteX319" fmla="*/ 816147 w 1151999"/>
              <a:gd name="connsiteY319" fmla="*/ 1040370 h 1172977"/>
              <a:gd name="connsiteX320" fmla="*/ 827241 w 1151999"/>
              <a:gd name="connsiteY320" fmla="*/ 1033454 h 1172977"/>
              <a:gd name="connsiteX321" fmla="*/ 817649 w 1151999"/>
              <a:gd name="connsiteY321" fmla="*/ 1039432 h 1172977"/>
              <a:gd name="connsiteX322" fmla="*/ 818514 w 1151999"/>
              <a:gd name="connsiteY322" fmla="*/ 1038793 h 1172977"/>
              <a:gd name="connsiteX323" fmla="*/ 827241 w 1151999"/>
              <a:gd name="connsiteY323" fmla="*/ 1033454 h 1172977"/>
              <a:gd name="connsiteX324" fmla="*/ 824952 w 1151999"/>
              <a:gd name="connsiteY324" fmla="*/ 1028024 h 1172977"/>
              <a:gd name="connsiteX325" fmla="*/ 816052 w 1151999"/>
              <a:gd name="connsiteY325" fmla="*/ 1034008 h 1172977"/>
              <a:gd name="connsiteX326" fmla="*/ 805342 w 1151999"/>
              <a:gd name="connsiteY326" fmla="*/ 1039290 h 1172977"/>
              <a:gd name="connsiteX327" fmla="*/ 817307 w 1151999"/>
              <a:gd name="connsiteY327" fmla="*/ 1031903 h 1172977"/>
              <a:gd name="connsiteX328" fmla="*/ 824952 w 1151999"/>
              <a:gd name="connsiteY328" fmla="*/ 1028024 h 1172977"/>
              <a:gd name="connsiteX329" fmla="*/ 732040 w 1151999"/>
              <a:gd name="connsiteY329" fmla="*/ 1027988 h 1172977"/>
              <a:gd name="connsiteX330" fmla="*/ 709883 w 1151999"/>
              <a:gd name="connsiteY330" fmla="*/ 1038663 h 1172977"/>
              <a:gd name="connsiteX331" fmla="*/ 732040 w 1151999"/>
              <a:gd name="connsiteY331" fmla="*/ 1027988 h 1172977"/>
              <a:gd name="connsiteX332" fmla="*/ 838371 w 1151999"/>
              <a:gd name="connsiteY332" fmla="*/ 1025352 h 1172977"/>
              <a:gd name="connsiteX333" fmla="*/ 835971 w 1151999"/>
              <a:gd name="connsiteY333" fmla="*/ 1028529 h 1172977"/>
              <a:gd name="connsiteX334" fmla="*/ 835971 w 1151999"/>
              <a:gd name="connsiteY334" fmla="*/ 1028492 h 1172977"/>
              <a:gd name="connsiteX335" fmla="*/ 825248 w 1151999"/>
              <a:gd name="connsiteY335" fmla="*/ 1024183 h 1172977"/>
              <a:gd name="connsiteX336" fmla="*/ 813283 w 1151999"/>
              <a:gd name="connsiteY336" fmla="*/ 1032678 h 1172977"/>
              <a:gd name="connsiteX337" fmla="*/ 794819 w 1151999"/>
              <a:gd name="connsiteY337" fmla="*/ 1043316 h 1172977"/>
              <a:gd name="connsiteX338" fmla="*/ 789353 w 1151999"/>
              <a:gd name="connsiteY338" fmla="*/ 1046492 h 1172977"/>
              <a:gd name="connsiteX339" fmla="*/ 785661 w 1151999"/>
              <a:gd name="connsiteY339" fmla="*/ 1048487 h 1172977"/>
              <a:gd name="connsiteX340" fmla="*/ 786695 w 1151999"/>
              <a:gd name="connsiteY340" fmla="*/ 1048487 h 1172977"/>
              <a:gd name="connsiteX341" fmla="*/ 794967 w 1151999"/>
              <a:gd name="connsiteY341" fmla="*/ 1044794 h 1172977"/>
              <a:gd name="connsiteX342" fmla="*/ 772292 w 1151999"/>
              <a:gd name="connsiteY342" fmla="*/ 1055875 h 1172977"/>
              <a:gd name="connsiteX343" fmla="*/ 766642 w 1151999"/>
              <a:gd name="connsiteY343" fmla="*/ 1057278 h 1172977"/>
              <a:gd name="connsiteX344" fmla="*/ 747587 w 1151999"/>
              <a:gd name="connsiteY344" fmla="*/ 1064666 h 1172977"/>
              <a:gd name="connsiteX345" fmla="*/ 737949 w 1151999"/>
              <a:gd name="connsiteY345" fmla="*/ 1068064 h 1172977"/>
              <a:gd name="connsiteX346" fmla="*/ 728237 w 1151999"/>
              <a:gd name="connsiteY346" fmla="*/ 1071277 h 1172977"/>
              <a:gd name="connsiteX347" fmla="*/ 726501 w 1151999"/>
              <a:gd name="connsiteY347" fmla="*/ 1067953 h 1172977"/>
              <a:gd name="connsiteX348" fmla="*/ 744042 w 1151999"/>
              <a:gd name="connsiteY348" fmla="*/ 1061378 h 1172977"/>
              <a:gd name="connsiteX349" fmla="*/ 758223 w 1151999"/>
              <a:gd name="connsiteY349" fmla="*/ 1054840 h 1172977"/>
              <a:gd name="connsiteX350" fmla="*/ 772551 w 1151999"/>
              <a:gd name="connsiteY350" fmla="*/ 1048561 h 1172977"/>
              <a:gd name="connsiteX351" fmla="*/ 786215 w 1151999"/>
              <a:gd name="connsiteY351" fmla="*/ 1042651 h 1172977"/>
              <a:gd name="connsiteX352" fmla="*/ 799435 w 1151999"/>
              <a:gd name="connsiteY352" fmla="*/ 1036409 h 1172977"/>
              <a:gd name="connsiteX353" fmla="*/ 812544 w 1151999"/>
              <a:gd name="connsiteY353" fmla="*/ 1029982 h 1172977"/>
              <a:gd name="connsiteX354" fmla="*/ 812544 w 1151999"/>
              <a:gd name="connsiteY354" fmla="*/ 1029872 h 1172977"/>
              <a:gd name="connsiteX355" fmla="*/ 816236 w 1151999"/>
              <a:gd name="connsiteY355" fmla="*/ 1026548 h 1172977"/>
              <a:gd name="connsiteX356" fmla="*/ 812545 w 1151999"/>
              <a:gd name="connsiteY356" fmla="*/ 1029982 h 1172977"/>
              <a:gd name="connsiteX357" fmla="*/ 812545 w 1151999"/>
              <a:gd name="connsiteY357" fmla="*/ 1030056 h 1172977"/>
              <a:gd name="connsiteX358" fmla="*/ 814169 w 1151999"/>
              <a:gd name="connsiteY358" fmla="*/ 1030351 h 1172977"/>
              <a:gd name="connsiteX359" fmla="*/ 185090 w 1151999"/>
              <a:gd name="connsiteY359" fmla="*/ 1023222 h 1172977"/>
              <a:gd name="connsiteX360" fmla="*/ 191700 w 1151999"/>
              <a:gd name="connsiteY360" fmla="*/ 1029460 h 1172977"/>
              <a:gd name="connsiteX361" fmla="*/ 185107 w 1151999"/>
              <a:gd name="connsiteY361" fmla="*/ 1023238 h 1172977"/>
              <a:gd name="connsiteX362" fmla="*/ 347023 w 1151999"/>
              <a:gd name="connsiteY362" fmla="*/ 1018495 h 1172977"/>
              <a:gd name="connsiteX363" fmla="*/ 356883 w 1151999"/>
              <a:gd name="connsiteY363" fmla="*/ 1023556 h 1172977"/>
              <a:gd name="connsiteX364" fmla="*/ 398390 w 1151999"/>
              <a:gd name="connsiteY364" fmla="*/ 1041396 h 1172977"/>
              <a:gd name="connsiteX365" fmla="*/ 356846 w 1151999"/>
              <a:gd name="connsiteY365" fmla="*/ 1023556 h 1172977"/>
              <a:gd name="connsiteX366" fmla="*/ 888262 w 1151999"/>
              <a:gd name="connsiteY366" fmla="*/ 1013333 h 1172977"/>
              <a:gd name="connsiteX367" fmla="*/ 885811 w 1151999"/>
              <a:gd name="connsiteY367" fmla="*/ 1015540 h 1172977"/>
              <a:gd name="connsiteX368" fmla="*/ 875065 w 1151999"/>
              <a:gd name="connsiteY368" fmla="*/ 1023518 h 1172977"/>
              <a:gd name="connsiteX369" fmla="*/ 869895 w 1151999"/>
              <a:gd name="connsiteY369" fmla="*/ 1027212 h 1172977"/>
              <a:gd name="connsiteX370" fmla="*/ 864097 w 1151999"/>
              <a:gd name="connsiteY370" fmla="*/ 1029686 h 1172977"/>
              <a:gd name="connsiteX371" fmla="*/ 886808 w 1151999"/>
              <a:gd name="connsiteY371" fmla="*/ 1013841 h 1172977"/>
              <a:gd name="connsiteX372" fmla="*/ 888262 w 1151999"/>
              <a:gd name="connsiteY372" fmla="*/ 1013333 h 1172977"/>
              <a:gd name="connsiteX373" fmla="*/ 311275 w 1151999"/>
              <a:gd name="connsiteY373" fmla="*/ 1010739 h 1172977"/>
              <a:gd name="connsiteX374" fmla="*/ 321209 w 1151999"/>
              <a:gd name="connsiteY374" fmla="*/ 1018126 h 1172977"/>
              <a:gd name="connsiteX375" fmla="*/ 311275 w 1151999"/>
              <a:gd name="connsiteY375" fmla="*/ 1010739 h 1172977"/>
              <a:gd name="connsiteX376" fmla="*/ 290891 w 1151999"/>
              <a:gd name="connsiteY376" fmla="*/ 1004718 h 1172977"/>
              <a:gd name="connsiteX377" fmla="*/ 302154 w 1151999"/>
              <a:gd name="connsiteY377" fmla="*/ 1012733 h 1172977"/>
              <a:gd name="connsiteX378" fmla="*/ 306659 w 1151999"/>
              <a:gd name="connsiteY378" fmla="*/ 1015577 h 1172977"/>
              <a:gd name="connsiteX379" fmla="*/ 302191 w 1151999"/>
              <a:gd name="connsiteY379" fmla="*/ 1012770 h 1172977"/>
              <a:gd name="connsiteX380" fmla="*/ 290891 w 1151999"/>
              <a:gd name="connsiteY380" fmla="*/ 1004718 h 1172977"/>
              <a:gd name="connsiteX381" fmla="*/ 354260 w 1151999"/>
              <a:gd name="connsiteY381" fmla="*/ 1003905 h 1172977"/>
              <a:gd name="connsiteX382" fmla="*/ 366225 w 1151999"/>
              <a:gd name="connsiteY382" fmla="*/ 1008153 h 1172977"/>
              <a:gd name="connsiteX383" fmla="*/ 388382 w 1151999"/>
              <a:gd name="connsiteY383" fmla="*/ 1018569 h 1172977"/>
              <a:gd name="connsiteX384" fmla="*/ 369327 w 1151999"/>
              <a:gd name="connsiteY384" fmla="*/ 1011182 h 1172977"/>
              <a:gd name="connsiteX385" fmla="*/ 354260 w 1151999"/>
              <a:gd name="connsiteY385" fmla="*/ 1003905 h 1172977"/>
              <a:gd name="connsiteX386" fmla="*/ 372686 w 1151999"/>
              <a:gd name="connsiteY386" fmla="*/ 1001725 h 1172977"/>
              <a:gd name="connsiteX387" fmla="*/ 372539 w 1151999"/>
              <a:gd name="connsiteY387" fmla="*/ 1001873 h 1172977"/>
              <a:gd name="connsiteX388" fmla="*/ 372539 w 1151999"/>
              <a:gd name="connsiteY388" fmla="*/ 1001873 h 1172977"/>
              <a:gd name="connsiteX389" fmla="*/ 372687 w 1151999"/>
              <a:gd name="connsiteY389" fmla="*/ 1001726 h 1172977"/>
              <a:gd name="connsiteX390" fmla="*/ 375125 w 1151999"/>
              <a:gd name="connsiteY390" fmla="*/ 997146 h 1172977"/>
              <a:gd name="connsiteX391" fmla="*/ 382732 w 1151999"/>
              <a:gd name="connsiteY391" fmla="*/ 1004829 h 1172977"/>
              <a:gd name="connsiteX392" fmla="*/ 386937 w 1151999"/>
              <a:gd name="connsiteY392" fmla="*/ 1007485 h 1172977"/>
              <a:gd name="connsiteX393" fmla="*/ 386941 w 1151999"/>
              <a:gd name="connsiteY393" fmla="*/ 1007487 h 1172977"/>
              <a:gd name="connsiteX394" fmla="*/ 382732 w 1151999"/>
              <a:gd name="connsiteY394" fmla="*/ 1004828 h 1172977"/>
              <a:gd name="connsiteX395" fmla="*/ 375147 w 1151999"/>
              <a:gd name="connsiteY395" fmla="*/ 999380 h 1172977"/>
              <a:gd name="connsiteX396" fmla="*/ 346246 w 1151999"/>
              <a:gd name="connsiteY396" fmla="*/ 987320 h 1172977"/>
              <a:gd name="connsiteX397" fmla="*/ 346247 w 1151999"/>
              <a:gd name="connsiteY397" fmla="*/ 987321 h 1172977"/>
              <a:gd name="connsiteX398" fmla="*/ 350862 w 1151999"/>
              <a:gd name="connsiteY398" fmla="*/ 987321 h 1172977"/>
              <a:gd name="connsiteX399" fmla="*/ 357140 w 1151999"/>
              <a:gd name="connsiteY399" fmla="*/ 987985 h 1172977"/>
              <a:gd name="connsiteX400" fmla="*/ 368551 w 1151999"/>
              <a:gd name="connsiteY400" fmla="*/ 992861 h 1172977"/>
              <a:gd name="connsiteX401" fmla="*/ 375456 w 1151999"/>
              <a:gd name="connsiteY401" fmla="*/ 996555 h 1172977"/>
              <a:gd name="connsiteX402" fmla="*/ 375457 w 1151999"/>
              <a:gd name="connsiteY402" fmla="*/ 996554 h 1172977"/>
              <a:gd name="connsiteX403" fmla="*/ 368551 w 1151999"/>
              <a:gd name="connsiteY403" fmla="*/ 992860 h 1172977"/>
              <a:gd name="connsiteX404" fmla="*/ 357140 w 1151999"/>
              <a:gd name="connsiteY404" fmla="*/ 987984 h 1172977"/>
              <a:gd name="connsiteX405" fmla="*/ 350862 w 1151999"/>
              <a:gd name="connsiteY405" fmla="*/ 987320 h 1172977"/>
              <a:gd name="connsiteX406" fmla="*/ 346246 w 1151999"/>
              <a:gd name="connsiteY406" fmla="*/ 987320 h 1172977"/>
              <a:gd name="connsiteX407" fmla="*/ 886956 w 1151999"/>
              <a:gd name="connsiteY407" fmla="*/ 984883 h 1172977"/>
              <a:gd name="connsiteX408" fmla="*/ 874954 w 1151999"/>
              <a:gd name="connsiteY408" fmla="*/ 995669 h 1172977"/>
              <a:gd name="connsiteX409" fmla="*/ 862029 w 1151999"/>
              <a:gd name="connsiteY409" fmla="*/ 1005900 h 1172977"/>
              <a:gd name="connsiteX410" fmla="*/ 874917 w 1151999"/>
              <a:gd name="connsiteY410" fmla="*/ 995669 h 1172977"/>
              <a:gd name="connsiteX411" fmla="*/ 886956 w 1151999"/>
              <a:gd name="connsiteY411" fmla="*/ 984883 h 1172977"/>
              <a:gd name="connsiteX412" fmla="*/ 247870 w 1151999"/>
              <a:gd name="connsiteY412" fmla="*/ 984808 h 1172977"/>
              <a:gd name="connsiteX413" fmla="*/ 248202 w 1151999"/>
              <a:gd name="connsiteY413" fmla="*/ 987246 h 1172977"/>
              <a:gd name="connsiteX414" fmla="*/ 248197 w 1151999"/>
              <a:gd name="connsiteY414" fmla="*/ 987241 h 1172977"/>
              <a:gd name="connsiteX415" fmla="*/ 244761 w 1151999"/>
              <a:gd name="connsiteY415" fmla="*/ 984669 h 1172977"/>
              <a:gd name="connsiteX416" fmla="*/ 248196 w 1151999"/>
              <a:gd name="connsiteY416" fmla="*/ 987241 h 1172977"/>
              <a:gd name="connsiteX417" fmla="*/ 248201 w 1151999"/>
              <a:gd name="connsiteY417" fmla="*/ 987283 h 1172977"/>
              <a:gd name="connsiteX418" fmla="*/ 234205 w 1151999"/>
              <a:gd name="connsiteY418" fmla="*/ 976645 h 1172977"/>
              <a:gd name="connsiteX419" fmla="*/ 244761 w 1151999"/>
              <a:gd name="connsiteY419" fmla="*/ 984669 h 1172977"/>
              <a:gd name="connsiteX420" fmla="*/ 240552 w 1151999"/>
              <a:gd name="connsiteY420" fmla="*/ 981516 h 1172977"/>
              <a:gd name="connsiteX421" fmla="*/ 234205 w 1151999"/>
              <a:gd name="connsiteY421" fmla="*/ 976645 h 1172977"/>
              <a:gd name="connsiteX422" fmla="*/ 120908 w 1151999"/>
              <a:gd name="connsiteY422" fmla="*/ 967558 h 1172977"/>
              <a:gd name="connsiteX423" fmla="*/ 121253 w 1151999"/>
              <a:gd name="connsiteY423" fmla="*/ 967911 h 1172977"/>
              <a:gd name="connsiteX424" fmla="*/ 159388 w 1151999"/>
              <a:gd name="connsiteY424" fmla="*/ 1006860 h 1172977"/>
              <a:gd name="connsiteX425" fmla="*/ 159424 w 1151999"/>
              <a:gd name="connsiteY425" fmla="*/ 1006866 h 1172977"/>
              <a:gd name="connsiteX426" fmla="*/ 159424 w 1151999"/>
              <a:gd name="connsiteY426" fmla="*/ 1006865 h 1172977"/>
              <a:gd name="connsiteX427" fmla="*/ 159388 w 1151999"/>
              <a:gd name="connsiteY427" fmla="*/ 1006859 h 1172977"/>
              <a:gd name="connsiteX428" fmla="*/ 120908 w 1151999"/>
              <a:gd name="connsiteY428" fmla="*/ 967558 h 1172977"/>
              <a:gd name="connsiteX429" fmla="*/ 955716 w 1151999"/>
              <a:gd name="connsiteY429" fmla="*/ 962387 h 1172977"/>
              <a:gd name="connsiteX430" fmla="*/ 955937 w 1151999"/>
              <a:gd name="connsiteY430" fmla="*/ 963200 h 1172977"/>
              <a:gd name="connsiteX431" fmla="*/ 947149 w 1151999"/>
              <a:gd name="connsiteY431" fmla="*/ 973284 h 1172977"/>
              <a:gd name="connsiteX432" fmla="*/ 953869 w 1151999"/>
              <a:gd name="connsiteY432" fmla="*/ 969590 h 1172977"/>
              <a:gd name="connsiteX433" fmla="*/ 947149 w 1151999"/>
              <a:gd name="connsiteY433" fmla="*/ 973506 h 1172977"/>
              <a:gd name="connsiteX434" fmla="*/ 939541 w 1151999"/>
              <a:gd name="connsiteY434" fmla="*/ 982481 h 1172977"/>
              <a:gd name="connsiteX435" fmla="*/ 935147 w 1151999"/>
              <a:gd name="connsiteY435" fmla="*/ 988797 h 1172977"/>
              <a:gd name="connsiteX436" fmla="*/ 917163 w 1151999"/>
              <a:gd name="connsiteY436" fmla="*/ 1004791 h 1172977"/>
              <a:gd name="connsiteX437" fmla="*/ 910848 w 1151999"/>
              <a:gd name="connsiteY437" fmla="*/ 1009630 h 1172977"/>
              <a:gd name="connsiteX438" fmla="*/ 904533 w 1151999"/>
              <a:gd name="connsiteY438" fmla="*/ 1014579 h 1172977"/>
              <a:gd name="connsiteX439" fmla="*/ 892014 w 1151999"/>
              <a:gd name="connsiteY439" fmla="*/ 1024663 h 1172977"/>
              <a:gd name="connsiteX440" fmla="*/ 879200 w 1151999"/>
              <a:gd name="connsiteY440" fmla="*/ 1034119 h 1172977"/>
              <a:gd name="connsiteX441" fmla="*/ 872701 w 1151999"/>
              <a:gd name="connsiteY441" fmla="*/ 1038773 h 1172977"/>
              <a:gd name="connsiteX442" fmla="*/ 865795 w 1151999"/>
              <a:gd name="connsiteY442" fmla="*/ 1042873 h 1172977"/>
              <a:gd name="connsiteX443" fmla="*/ 870411 w 1151999"/>
              <a:gd name="connsiteY443" fmla="*/ 1037369 h 1172977"/>
              <a:gd name="connsiteX444" fmla="*/ 865795 w 1151999"/>
              <a:gd name="connsiteY444" fmla="*/ 1039031 h 1172977"/>
              <a:gd name="connsiteX445" fmla="*/ 851430 w 1151999"/>
              <a:gd name="connsiteY445" fmla="*/ 1048930 h 1172977"/>
              <a:gd name="connsiteX446" fmla="*/ 832744 w 1151999"/>
              <a:gd name="connsiteY446" fmla="*/ 1060713 h 1172977"/>
              <a:gd name="connsiteX447" fmla="*/ 827020 w 1151999"/>
              <a:gd name="connsiteY447" fmla="*/ 1064407 h 1172977"/>
              <a:gd name="connsiteX448" fmla="*/ 823623 w 1151999"/>
              <a:gd name="connsiteY448" fmla="*/ 1066808 h 1172977"/>
              <a:gd name="connsiteX449" fmla="*/ 823623 w 1151999"/>
              <a:gd name="connsiteY449" fmla="*/ 1068322 h 1172977"/>
              <a:gd name="connsiteX450" fmla="*/ 832596 w 1151999"/>
              <a:gd name="connsiteY450" fmla="*/ 1065774 h 1172977"/>
              <a:gd name="connsiteX451" fmla="*/ 838763 w 1151999"/>
              <a:gd name="connsiteY451" fmla="*/ 1063927 h 1172977"/>
              <a:gd name="connsiteX452" fmla="*/ 823290 w 1151999"/>
              <a:gd name="connsiteY452" fmla="*/ 1073198 h 1172977"/>
              <a:gd name="connsiteX453" fmla="*/ 805749 w 1151999"/>
              <a:gd name="connsiteY453" fmla="*/ 1082617 h 1172977"/>
              <a:gd name="connsiteX454" fmla="*/ 771294 w 1151999"/>
              <a:gd name="connsiteY454" fmla="*/ 1097613 h 1172977"/>
              <a:gd name="connsiteX455" fmla="*/ 758111 w 1151999"/>
              <a:gd name="connsiteY455" fmla="*/ 1103449 h 1172977"/>
              <a:gd name="connsiteX456" fmla="*/ 750725 w 1151999"/>
              <a:gd name="connsiteY456" fmla="*/ 1107439 h 1172977"/>
              <a:gd name="connsiteX457" fmla="*/ 735796 w 1151999"/>
              <a:gd name="connsiteY457" fmla="*/ 1113258 h 1172977"/>
              <a:gd name="connsiteX458" fmla="*/ 740252 w 1151999"/>
              <a:gd name="connsiteY458" fmla="*/ 1111821 h 1172977"/>
              <a:gd name="connsiteX459" fmla="*/ 735403 w 1151999"/>
              <a:gd name="connsiteY459" fmla="*/ 1113411 h 1172977"/>
              <a:gd name="connsiteX460" fmla="*/ 733480 w 1151999"/>
              <a:gd name="connsiteY460" fmla="*/ 1114161 h 1172977"/>
              <a:gd name="connsiteX461" fmla="*/ 638942 w 1151999"/>
              <a:gd name="connsiteY461" fmla="*/ 1135547 h 1172977"/>
              <a:gd name="connsiteX462" fmla="*/ 623100 w 1151999"/>
              <a:gd name="connsiteY462" fmla="*/ 1137985 h 1172977"/>
              <a:gd name="connsiteX463" fmla="*/ 607184 w 1151999"/>
              <a:gd name="connsiteY463" fmla="*/ 1139684 h 1172977"/>
              <a:gd name="connsiteX464" fmla="*/ 596881 w 1151999"/>
              <a:gd name="connsiteY464" fmla="*/ 1140460 h 1172977"/>
              <a:gd name="connsiteX465" fmla="*/ 586578 w 1151999"/>
              <a:gd name="connsiteY465" fmla="*/ 1140755 h 1172977"/>
              <a:gd name="connsiteX466" fmla="*/ 566673 w 1151999"/>
              <a:gd name="connsiteY466" fmla="*/ 1141125 h 1172977"/>
              <a:gd name="connsiteX467" fmla="*/ 547212 w 1151999"/>
              <a:gd name="connsiteY467" fmla="*/ 1140940 h 1172977"/>
              <a:gd name="connsiteX468" fmla="*/ 523098 w 1151999"/>
              <a:gd name="connsiteY468" fmla="*/ 1139537 h 1172977"/>
              <a:gd name="connsiteX469" fmla="*/ 511022 w 1151999"/>
              <a:gd name="connsiteY469" fmla="*/ 1138613 h 1172977"/>
              <a:gd name="connsiteX470" fmla="*/ 500298 w 1151999"/>
              <a:gd name="connsiteY470" fmla="*/ 1137256 h 1172977"/>
              <a:gd name="connsiteX471" fmla="*/ 499057 w 1151999"/>
              <a:gd name="connsiteY471" fmla="*/ 1137099 h 1172977"/>
              <a:gd name="connsiteX472" fmla="*/ 482735 w 1151999"/>
              <a:gd name="connsiteY472" fmla="*/ 1134218 h 1172977"/>
              <a:gd name="connsiteX473" fmla="*/ 500497 w 1151999"/>
              <a:gd name="connsiteY473" fmla="*/ 1130598 h 1172977"/>
              <a:gd name="connsiteX474" fmla="*/ 495216 w 1151999"/>
              <a:gd name="connsiteY474" fmla="*/ 1124651 h 1172977"/>
              <a:gd name="connsiteX475" fmla="*/ 522507 w 1151999"/>
              <a:gd name="connsiteY475" fmla="*/ 1127126 h 1172977"/>
              <a:gd name="connsiteX476" fmla="*/ 537500 w 1151999"/>
              <a:gd name="connsiteY476" fmla="*/ 1127865 h 1172977"/>
              <a:gd name="connsiteX477" fmla="*/ 553490 w 1151999"/>
              <a:gd name="connsiteY477" fmla="*/ 1128308 h 1172977"/>
              <a:gd name="connsiteX478" fmla="*/ 593040 w 1151999"/>
              <a:gd name="connsiteY478" fmla="*/ 1127717 h 1172977"/>
              <a:gd name="connsiteX479" fmla="*/ 573948 w 1151999"/>
              <a:gd name="connsiteY479" fmla="*/ 1125796 h 1172977"/>
              <a:gd name="connsiteX480" fmla="*/ 605696 w 1151999"/>
              <a:gd name="connsiteY480" fmla="*/ 1124028 h 1172977"/>
              <a:gd name="connsiteX481" fmla="*/ 605462 w 1151999"/>
              <a:gd name="connsiteY481" fmla="*/ 1122828 h 1172977"/>
              <a:gd name="connsiteX482" fmla="*/ 605500 w 1151999"/>
              <a:gd name="connsiteY482" fmla="*/ 1122828 h 1172977"/>
              <a:gd name="connsiteX483" fmla="*/ 605699 w 1151999"/>
              <a:gd name="connsiteY483" fmla="*/ 1124028 h 1172977"/>
              <a:gd name="connsiteX484" fmla="*/ 605781 w 1151999"/>
              <a:gd name="connsiteY484" fmla="*/ 1124023 h 1172977"/>
              <a:gd name="connsiteX485" fmla="*/ 621882 w 1151999"/>
              <a:gd name="connsiteY485" fmla="*/ 1123137 h 1172977"/>
              <a:gd name="connsiteX486" fmla="*/ 638610 w 1151999"/>
              <a:gd name="connsiteY486" fmla="*/ 1120994 h 1172977"/>
              <a:gd name="connsiteX487" fmla="*/ 638643 w 1151999"/>
              <a:gd name="connsiteY487" fmla="*/ 1120991 h 1172977"/>
              <a:gd name="connsiteX488" fmla="*/ 655486 w 1151999"/>
              <a:gd name="connsiteY488" fmla="*/ 1119147 h 1172977"/>
              <a:gd name="connsiteX489" fmla="*/ 655609 w 1151999"/>
              <a:gd name="connsiteY489" fmla="*/ 1119206 h 1172977"/>
              <a:gd name="connsiteX490" fmla="*/ 657333 w 1151999"/>
              <a:gd name="connsiteY490" fmla="*/ 1120034 h 1172977"/>
              <a:gd name="connsiteX491" fmla="*/ 657776 w 1151999"/>
              <a:gd name="connsiteY491" fmla="*/ 1120256 h 1172977"/>
              <a:gd name="connsiteX492" fmla="*/ 651240 w 1151999"/>
              <a:gd name="connsiteY492" fmla="*/ 1122250 h 1172977"/>
              <a:gd name="connsiteX493" fmla="*/ 637576 w 1151999"/>
              <a:gd name="connsiteY493" fmla="*/ 1124171 h 1172977"/>
              <a:gd name="connsiteX494" fmla="*/ 623026 w 1151999"/>
              <a:gd name="connsiteY494" fmla="*/ 1129157 h 1172977"/>
              <a:gd name="connsiteX495" fmla="*/ 599650 w 1151999"/>
              <a:gd name="connsiteY495" fmla="*/ 1132851 h 1172977"/>
              <a:gd name="connsiteX496" fmla="*/ 599650 w 1151999"/>
              <a:gd name="connsiteY496" fmla="*/ 1133701 h 1172977"/>
              <a:gd name="connsiteX497" fmla="*/ 606372 w 1151999"/>
              <a:gd name="connsiteY497" fmla="*/ 1134476 h 1172977"/>
              <a:gd name="connsiteX498" fmla="*/ 638278 w 1151999"/>
              <a:gd name="connsiteY498" fmla="*/ 1127532 h 1172977"/>
              <a:gd name="connsiteX499" fmla="*/ 643596 w 1151999"/>
              <a:gd name="connsiteY499" fmla="*/ 1125648 h 1172977"/>
              <a:gd name="connsiteX500" fmla="*/ 656927 w 1151999"/>
              <a:gd name="connsiteY500" fmla="*/ 1122730 h 1172977"/>
              <a:gd name="connsiteX501" fmla="*/ 663204 w 1151999"/>
              <a:gd name="connsiteY501" fmla="*/ 1121179 h 1172977"/>
              <a:gd name="connsiteX502" fmla="*/ 675576 w 1151999"/>
              <a:gd name="connsiteY502" fmla="*/ 1117485 h 1172977"/>
              <a:gd name="connsiteX503" fmla="*/ 688168 w 1151999"/>
              <a:gd name="connsiteY503" fmla="*/ 1114678 h 1172977"/>
              <a:gd name="connsiteX504" fmla="*/ 700355 w 1151999"/>
              <a:gd name="connsiteY504" fmla="*/ 1111686 h 1172977"/>
              <a:gd name="connsiteX505" fmla="*/ 743967 w 1151999"/>
              <a:gd name="connsiteY505" fmla="*/ 1098204 h 1172977"/>
              <a:gd name="connsiteX506" fmla="*/ 752720 w 1151999"/>
              <a:gd name="connsiteY506" fmla="*/ 1095286 h 1172977"/>
              <a:gd name="connsiteX507" fmla="*/ 760290 w 1151999"/>
              <a:gd name="connsiteY507" fmla="*/ 1092331 h 1172977"/>
              <a:gd name="connsiteX508" fmla="*/ 772328 w 1151999"/>
              <a:gd name="connsiteY508" fmla="*/ 1087197 h 1172977"/>
              <a:gd name="connsiteX509" fmla="*/ 785734 w 1151999"/>
              <a:gd name="connsiteY509" fmla="*/ 1079810 h 1172977"/>
              <a:gd name="connsiteX510" fmla="*/ 794892 w 1151999"/>
              <a:gd name="connsiteY510" fmla="*/ 1074011 h 1172977"/>
              <a:gd name="connsiteX511" fmla="*/ 800468 w 1151999"/>
              <a:gd name="connsiteY511" fmla="*/ 1070317 h 1172977"/>
              <a:gd name="connsiteX512" fmla="*/ 816975 w 1151999"/>
              <a:gd name="connsiteY512" fmla="*/ 1061119 h 1172977"/>
              <a:gd name="connsiteX513" fmla="*/ 831414 w 1151999"/>
              <a:gd name="connsiteY513" fmla="*/ 1053732 h 1172977"/>
              <a:gd name="connsiteX514" fmla="*/ 838800 w 1151999"/>
              <a:gd name="connsiteY514" fmla="*/ 1050593 h 1172977"/>
              <a:gd name="connsiteX515" fmla="*/ 840831 w 1151999"/>
              <a:gd name="connsiteY515" fmla="*/ 1050593 h 1172977"/>
              <a:gd name="connsiteX516" fmla="*/ 843896 w 1151999"/>
              <a:gd name="connsiteY516" fmla="*/ 1049263 h 1172977"/>
              <a:gd name="connsiteX517" fmla="*/ 851282 w 1151999"/>
              <a:gd name="connsiteY517" fmla="*/ 1045015 h 1172977"/>
              <a:gd name="connsiteX518" fmla="*/ 867826 w 1151999"/>
              <a:gd name="connsiteY518" fmla="*/ 1034229 h 1172977"/>
              <a:gd name="connsiteX519" fmla="*/ 877206 w 1151999"/>
              <a:gd name="connsiteY519" fmla="*/ 1026325 h 1172977"/>
              <a:gd name="connsiteX520" fmla="*/ 887656 w 1151999"/>
              <a:gd name="connsiteY520" fmla="*/ 1019122 h 1172977"/>
              <a:gd name="connsiteX521" fmla="*/ 897849 w 1151999"/>
              <a:gd name="connsiteY521" fmla="*/ 1011514 h 1172977"/>
              <a:gd name="connsiteX522" fmla="*/ 907413 w 1151999"/>
              <a:gd name="connsiteY522" fmla="*/ 1004939 h 1172977"/>
              <a:gd name="connsiteX523" fmla="*/ 955716 w 1151999"/>
              <a:gd name="connsiteY523" fmla="*/ 962387 h 1172977"/>
              <a:gd name="connsiteX524" fmla="*/ 201192 w 1151999"/>
              <a:gd name="connsiteY524" fmla="*/ 961390 h 1172977"/>
              <a:gd name="connsiteX525" fmla="*/ 201424 w 1151999"/>
              <a:gd name="connsiteY525" fmla="*/ 962491 h 1172977"/>
              <a:gd name="connsiteX526" fmla="*/ 201390 w 1151999"/>
              <a:gd name="connsiteY526" fmla="*/ 962473 h 1172977"/>
              <a:gd name="connsiteX527" fmla="*/ 197036 w 1151999"/>
              <a:gd name="connsiteY527" fmla="*/ 960399 h 1172977"/>
              <a:gd name="connsiteX528" fmla="*/ 197139 w 1151999"/>
              <a:gd name="connsiteY528" fmla="*/ 960449 h 1172977"/>
              <a:gd name="connsiteX529" fmla="*/ 197793 w 1151999"/>
              <a:gd name="connsiteY529" fmla="*/ 962019 h 1172977"/>
              <a:gd name="connsiteX530" fmla="*/ 197036 w 1151999"/>
              <a:gd name="connsiteY530" fmla="*/ 960399 h 1172977"/>
              <a:gd name="connsiteX531" fmla="*/ 197084 w 1151999"/>
              <a:gd name="connsiteY531" fmla="*/ 960316 h 1172977"/>
              <a:gd name="connsiteX532" fmla="*/ 199175 w 1151999"/>
              <a:gd name="connsiteY532" fmla="*/ 961303 h 1172977"/>
              <a:gd name="connsiteX533" fmla="*/ 201390 w 1151999"/>
              <a:gd name="connsiteY533" fmla="*/ 962474 h 1172977"/>
              <a:gd name="connsiteX534" fmla="*/ 201409 w 1151999"/>
              <a:gd name="connsiteY534" fmla="*/ 962575 h 1172977"/>
              <a:gd name="connsiteX535" fmla="*/ 199133 w 1151999"/>
              <a:gd name="connsiteY535" fmla="*/ 961414 h 1172977"/>
              <a:gd name="connsiteX536" fmla="*/ 197140 w 1151999"/>
              <a:gd name="connsiteY536" fmla="*/ 960449 h 1172977"/>
              <a:gd name="connsiteX537" fmla="*/ 949181 w 1151999"/>
              <a:gd name="connsiteY537" fmla="*/ 955259 h 1172977"/>
              <a:gd name="connsiteX538" fmla="*/ 950048 w 1151999"/>
              <a:gd name="connsiteY538" fmla="*/ 955688 h 1172977"/>
              <a:gd name="connsiteX539" fmla="*/ 950042 w 1151999"/>
              <a:gd name="connsiteY539" fmla="*/ 955698 h 1172977"/>
              <a:gd name="connsiteX540" fmla="*/ 873181 w 1151999"/>
              <a:gd name="connsiteY540" fmla="*/ 953228 h 1172977"/>
              <a:gd name="connsiteX541" fmla="*/ 862989 w 1151999"/>
              <a:gd name="connsiteY541" fmla="*/ 960209 h 1172977"/>
              <a:gd name="connsiteX542" fmla="*/ 873181 w 1151999"/>
              <a:gd name="connsiteY542" fmla="*/ 953228 h 1172977"/>
              <a:gd name="connsiteX543" fmla="*/ 181324 w 1151999"/>
              <a:gd name="connsiteY543" fmla="*/ 945693 h 1172977"/>
              <a:gd name="connsiteX544" fmla="*/ 196871 w 1151999"/>
              <a:gd name="connsiteY544" fmla="*/ 961834 h 1172977"/>
              <a:gd name="connsiteX545" fmla="*/ 196834 w 1151999"/>
              <a:gd name="connsiteY545" fmla="*/ 961834 h 1172977"/>
              <a:gd name="connsiteX546" fmla="*/ 181324 w 1151999"/>
              <a:gd name="connsiteY546" fmla="*/ 945693 h 1172977"/>
              <a:gd name="connsiteX547" fmla="*/ 217182 w 1151999"/>
              <a:gd name="connsiteY547" fmla="*/ 906613 h 1172977"/>
              <a:gd name="connsiteX548" fmla="*/ 217773 w 1151999"/>
              <a:gd name="connsiteY548" fmla="*/ 907241 h 1172977"/>
              <a:gd name="connsiteX549" fmla="*/ 217773 w 1151999"/>
              <a:gd name="connsiteY549" fmla="*/ 907278 h 1172977"/>
              <a:gd name="connsiteX550" fmla="*/ 1047115 w 1151999"/>
              <a:gd name="connsiteY550" fmla="*/ 906280 h 1172977"/>
              <a:gd name="connsiteX551" fmla="*/ 1046672 w 1151999"/>
              <a:gd name="connsiteY551" fmla="*/ 906871 h 1172977"/>
              <a:gd name="connsiteX552" fmla="*/ 1038437 w 1151999"/>
              <a:gd name="connsiteY552" fmla="*/ 917398 h 1172977"/>
              <a:gd name="connsiteX553" fmla="*/ 1037702 w 1151999"/>
              <a:gd name="connsiteY553" fmla="*/ 917998 h 1172977"/>
              <a:gd name="connsiteX554" fmla="*/ 226598 w 1151999"/>
              <a:gd name="connsiteY554" fmla="*/ 891431 h 1172977"/>
              <a:gd name="connsiteX555" fmla="*/ 226600 w 1151999"/>
              <a:gd name="connsiteY555" fmla="*/ 891433 h 1172977"/>
              <a:gd name="connsiteX556" fmla="*/ 235867 w 1151999"/>
              <a:gd name="connsiteY556" fmla="*/ 899189 h 1172977"/>
              <a:gd name="connsiteX557" fmla="*/ 245764 w 1151999"/>
              <a:gd name="connsiteY557" fmla="*/ 910012 h 1172977"/>
              <a:gd name="connsiteX558" fmla="*/ 253629 w 1151999"/>
              <a:gd name="connsiteY558" fmla="*/ 918322 h 1172977"/>
              <a:gd name="connsiteX559" fmla="*/ 260791 w 1151999"/>
              <a:gd name="connsiteY559" fmla="*/ 927848 h 1172977"/>
              <a:gd name="connsiteX560" fmla="*/ 260794 w 1151999"/>
              <a:gd name="connsiteY560" fmla="*/ 927851 h 1172977"/>
              <a:gd name="connsiteX561" fmla="*/ 253629 w 1151999"/>
              <a:gd name="connsiteY561" fmla="*/ 918321 h 1172977"/>
              <a:gd name="connsiteX562" fmla="*/ 245764 w 1151999"/>
              <a:gd name="connsiteY562" fmla="*/ 910011 h 1172977"/>
              <a:gd name="connsiteX563" fmla="*/ 235867 w 1151999"/>
              <a:gd name="connsiteY563" fmla="*/ 899188 h 1172977"/>
              <a:gd name="connsiteX564" fmla="*/ 226598 w 1151999"/>
              <a:gd name="connsiteY564" fmla="*/ 891431 h 1172977"/>
              <a:gd name="connsiteX565" fmla="*/ 156397 w 1151999"/>
              <a:gd name="connsiteY565" fmla="*/ 890508 h 1172977"/>
              <a:gd name="connsiteX566" fmla="*/ 158760 w 1151999"/>
              <a:gd name="connsiteY566" fmla="*/ 890508 h 1172977"/>
              <a:gd name="connsiteX567" fmla="*/ 156397 w 1151999"/>
              <a:gd name="connsiteY567" fmla="*/ 890508 h 1172977"/>
              <a:gd name="connsiteX568" fmla="*/ 197573 w 1151999"/>
              <a:gd name="connsiteY568" fmla="*/ 881127 h 1172977"/>
              <a:gd name="connsiteX569" fmla="*/ 202964 w 1151999"/>
              <a:gd name="connsiteY569" fmla="*/ 888219 h 1172977"/>
              <a:gd name="connsiteX570" fmla="*/ 206104 w 1151999"/>
              <a:gd name="connsiteY570" fmla="*/ 892393 h 1172977"/>
              <a:gd name="connsiteX571" fmla="*/ 207064 w 1151999"/>
              <a:gd name="connsiteY571" fmla="*/ 895274 h 1172977"/>
              <a:gd name="connsiteX572" fmla="*/ 201598 w 1151999"/>
              <a:gd name="connsiteY572" fmla="*/ 888995 h 1172977"/>
              <a:gd name="connsiteX573" fmla="*/ 196465 w 1151999"/>
              <a:gd name="connsiteY573" fmla="*/ 882420 h 1172977"/>
              <a:gd name="connsiteX574" fmla="*/ 197502 w 1151999"/>
              <a:gd name="connsiteY574" fmla="*/ 881210 h 1172977"/>
              <a:gd name="connsiteX575" fmla="*/ 201265 w 1151999"/>
              <a:gd name="connsiteY575" fmla="*/ 878985 h 1172977"/>
              <a:gd name="connsiteX576" fmla="*/ 207727 w 1151999"/>
              <a:gd name="connsiteY576" fmla="*/ 888478 h 1172977"/>
              <a:gd name="connsiteX577" fmla="*/ 203075 w 1151999"/>
              <a:gd name="connsiteY577" fmla="*/ 884784 h 1172977"/>
              <a:gd name="connsiteX578" fmla="*/ 201265 w 1151999"/>
              <a:gd name="connsiteY578" fmla="*/ 878985 h 1172977"/>
              <a:gd name="connsiteX579" fmla="*/ 133465 w 1151999"/>
              <a:gd name="connsiteY579" fmla="*/ 877691 h 1172977"/>
              <a:gd name="connsiteX580" fmla="*/ 133464 w 1151999"/>
              <a:gd name="connsiteY580" fmla="*/ 877691 h 1172977"/>
              <a:gd name="connsiteX581" fmla="*/ 143268 w 1151999"/>
              <a:gd name="connsiteY581" fmla="*/ 890517 h 1172977"/>
              <a:gd name="connsiteX582" fmla="*/ 145650 w 1151999"/>
              <a:gd name="connsiteY582" fmla="*/ 892401 h 1172977"/>
              <a:gd name="connsiteX583" fmla="*/ 145650 w 1151999"/>
              <a:gd name="connsiteY583" fmla="*/ 892400 h 1172977"/>
              <a:gd name="connsiteX584" fmla="*/ 143269 w 1151999"/>
              <a:gd name="connsiteY584" fmla="*/ 890517 h 1172977"/>
              <a:gd name="connsiteX585" fmla="*/ 133465 w 1151999"/>
              <a:gd name="connsiteY585" fmla="*/ 877691 h 1172977"/>
              <a:gd name="connsiteX586" fmla="*/ 967844 w 1151999"/>
              <a:gd name="connsiteY586" fmla="*/ 877124 h 1172977"/>
              <a:gd name="connsiteX587" fmla="*/ 968616 w 1151999"/>
              <a:gd name="connsiteY587" fmla="*/ 877418 h 1172977"/>
              <a:gd name="connsiteX588" fmla="*/ 968619 w 1151999"/>
              <a:gd name="connsiteY588" fmla="*/ 877419 h 1172977"/>
              <a:gd name="connsiteX589" fmla="*/ 968619 w 1151999"/>
              <a:gd name="connsiteY589" fmla="*/ 877456 h 1172977"/>
              <a:gd name="connsiteX590" fmla="*/ 968597 w 1151999"/>
              <a:gd name="connsiteY590" fmla="*/ 877446 h 1172977"/>
              <a:gd name="connsiteX591" fmla="*/ 191073 w 1151999"/>
              <a:gd name="connsiteY591" fmla="*/ 876915 h 1172977"/>
              <a:gd name="connsiteX592" fmla="*/ 194137 w 1151999"/>
              <a:gd name="connsiteY592" fmla="*/ 881975 h 1172977"/>
              <a:gd name="connsiteX593" fmla="*/ 194056 w 1151999"/>
              <a:gd name="connsiteY593" fmla="*/ 881875 h 1172977"/>
              <a:gd name="connsiteX594" fmla="*/ 194138 w 1151999"/>
              <a:gd name="connsiteY594" fmla="*/ 882013 h 1172977"/>
              <a:gd name="connsiteX595" fmla="*/ 191267 w 1151999"/>
              <a:gd name="connsiteY595" fmla="*/ 878461 h 1172977"/>
              <a:gd name="connsiteX596" fmla="*/ 194049 w 1151999"/>
              <a:gd name="connsiteY596" fmla="*/ 881866 h 1172977"/>
              <a:gd name="connsiteX597" fmla="*/ 995377 w 1151999"/>
              <a:gd name="connsiteY597" fmla="*/ 872668 h 1172977"/>
              <a:gd name="connsiteX598" fmla="*/ 990503 w 1151999"/>
              <a:gd name="connsiteY598" fmla="*/ 885411 h 1172977"/>
              <a:gd name="connsiteX599" fmla="*/ 981381 w 1151999"/>
              <a:gd name="connsiteY599" fmla="*/ 899668 h 1172977"/>
              <a:gd name="connsiteX600" fmla="*/ 969601 w 1151999"/>
              <a:gd name="connsiteY600" fmla="*/ 915810 h 1172977"/>
              <a:gd name="connsiteX601" fmla="*/ 944452 w 1151999"/>
              <a:gd name="connsiteY601" fmla="*/ 946578 h 1172977"/>
              <a:gd name="connsiteX602" fmla="*/ 953722 w 1151999"/>
              <a:gd name="connsiteY602" fmla="*/ 932210 h 1172977"/>
              <a:gd name="connsiteX603" fmla="*/ 966277 w 1151999"/>
              <a:gd name="connsiteY603" fmla="*/ 916179 h 1172977"/>
              <a:gd name="connsiteX604" fmla="*/ 974475 w 1151999"/>
              <a:gd name="connsiteY604" fmla="*/ 903510 h 1172977"/>
              <a:gd name="connsiteX605" fmla="*/ 962252 w 1151999"/>
              <a:gd name="connsiteY605" fmla="*/ 917361 h 1172977"/>
              <a:gd name="connsiteX606" fmla="*/ 948145 w 1151999"/>
              <a:gd name="connsiteY606" fmla="*/ 935313 h 1172977"/>
              <a:gd name="connsiteX607" fmla="*/ 939947 w 1151999"/>
              <a:gd name="connsiteY607" fmla="*/ 946652 h 1172977"/>
              <a:gd name="connsiteX608" fmla="*/ 935220 w 1151999"/>
              <a:gd name="connsiteY608" fmla="*/ 952931 h 1172977"/>
              <a:gd name="connsiteX609" fmla="*/ 929533 w 1151999"/>
              <a:gd name="connsiteY609" fmla="*/ 959580 h 1172977"/>
              <a:gd name="connsiteX610" fmla="*/ 893380 w 1151999"/>
              <a:gd name="connsiteY610" fmla="*/ 994744 h 1172977"/>
              <a:gd name="connsiteX611" fmla="*/ 881785 w 1151999"/>
              <a:gd name="connsiteY611" fmla="*/ 1005086 h 1172977"/>
              <a:gd name="connsiteX612" fmla="*/ 874399 w 1151999"/>
              <a:gd name="connsiteY612" fmla="*/ 1011883 h 1172977"/>
              <a:gd name="connsiteX613" fmla="*/ 870004 w 1151999"/>
              <a:gd name="connsiteY613" fmla="*/ 1016093 h 1172977"/>
              <a:gd name="connsiteX614" fmla="*/ 872442 w 1151999"/>
              <a:gd name="connsiteY614" fmla="*/ 1018975 h 1172977"/>
              <a:gd name="connsiteX615" fmla="*/ 882819 w 1151999"/>
              <a:gd name="connsiteY615" fmla="*/ 1011587 h 1172977"/>
              <a:gd name="connsiteX616" fmla="*/ 891497 w 1151999"/>
              <a:gd name="connsiteY616" fmla="*/ 1005160 h 1172977"/>
              <a:gd name="connsiteX617" fmla="*/ 903720 w 1151999"/>
              <a:gd name="connsiteY617" fmla="*/ 997219 h 1172977"/>
              <a:gd name="connsiteX618" fmla="*/ 922997 w 1151999"/>
              <a:gd name="connsiteY618" fmla="*/ 982444 h 1172977"/>
              <a:gd name="connsiteX619" fmla="*/ 935036 w 1151999"/>
              <a:gd name="connsiteY619" fmla="*/ 971622 h 1172977"/>
              <a:gd name="connsiteX620" fmla="*/ 945930 w 1151999"/>
              <a:gd name="connsiteY620" fmla="*/ 961723 h 1172977"/>
              <a:gd name="connsiteX621" fmla="*/ 946383 w 1151999"/>
              <a:gd name="connsiteY621" fmla="*/ 961476 h 1172977"/>
              <a:gd name="connsiteX622" fmla="*/ 950041 w 1151999"/>
              <a:gd name="connsiteY622" fmla="*/ 955698 h 1172977"/>
              <a:gd name="connsiteX623" fmla="*/ 950047 w 1151999"/>
              <a:gd name="connsiteY623" fmla="*/ 955702 h 1172977"/>
              <a:gd name="connsiteX624" fmla="*/ 946384 w 1151999"/>
              <a:gd name="connsiteY624" fmla="*/ 961476 h 1172977"/>
              <a:gd name="connsiteX625" fmla="*/ 949401 w 1151999"/>
              <a:gd name="connsiteY625" fmla="*/ 959839 h 1172977"/>
              <a:gd name="connsiteX626" fmla="*/ 938728 w 1151999"/>
              <a:gd name="connsiteY626" fmla="*/ 971363 h 1172977"/>
              <a:gd name="connsiteX627" fmla="*/ 925102 w 1151999"/>
              <a:gd name="connsiteY627" fmla="*/ 984438 h 1172977"/>
              <a:gd name="connsiteX628" fmla="*/ 910330 w 1151999"/>
              <a:gd name="connsiteY628" fmla="*/ 994079 h 1172977"/>
              <a:gd name="connsiteX629" fmla="*/ 899769 w 1151999"/>
              <a:gd name="connsiteY629" fmla="*/ 1001762 h 1172977"/>
              <a:gd name="connsiteX630" fmla="*/ 888690 w 1151999"/>
              <a:gd name="connsiteY630" fmla="*/ 1009519 h 1172977"/>
              <a:gd name="connsiteX631" fmla="*/ 878867 w 1151999"/>
              <a:gd name="connsiteY631" fmla="*/ 1015724 h 1172977"/>
              <a:gd name="connsiteX632" fmla="*/ 872146 w 1151999"/>
              <a:gd name="connsiteY632" fmla="*/ 1019159 h 1172977"/>
              <a:gd name="connsiteX633" fmla="*/ 864059 w 1151999"/>
              <a:gd name="connsiteY633" fmla="*/ 1024478 h 1172977"/>
              <a:gd name="connsiteX634" fmla="*/ 859147 w 1151999"/>
              <a:gd name="connsiteY634" fmla="*/ 1027212 h 1172977"/>
              <a:gd name="connsiteX635" fmla="*/ 856526 w 1151999"/>
              <a:gd name="connsiteY635" fmla="*/ 1027729 h 1172977"/>
              <a:gd name="connsiteX636" fmla="*/ 860218 w 1151999"/>
              <a:gd name="connsiteY636" fmla="*/ 1023037 h 1172977"/>
              <a:gd name="connsiteX637" fmla="*/ 847182 w 1151999"/>
              <a:gd name="connsiteY637" fmla="*/ 1030425 h 1172977"/>
              <a:gd name="connsiteX638" fmla="*/ 840314 w 1151999"/>
              <a:gd name="connsiteY638" fmla="*/ 1034414 h 1172977"/>
              <a:gd name="connsiteX639" fmla="*/ 832928 w 1151999"/>
              <a:gd name="connsiteY639" fmla="*/ 1038330 h 1172977"/>
              <a:gd name="connsiteX640" fmla="*/ 817492 w 1151999"/>
              <a:gd name="connsiteY640" fmla="*/ 1046751 h 1172977"/>
              <a:gd name="connsiteX641" fmla="*/ 800579 w 1151999"/>
              <a:gd name="connsiteY641" fmla="*/ 1055210 h 1172977"/>
              <a:gd name="connsiteX642" fmla="*/ 794301 w 1151999"/>
              <a:gd name="connsiteY642" fmla="*/ 1058497 h 1172977"/>
              <a:gd name="connsiteX643" fmla="*/ 787801 w 1151999"/>
              <a:gd name="connsiteY643" fmla="*/ 1061563 h 1172977"/>
              <a:gd name="connsiteX644" fmla="*/ 778458 w 1151999"/>
              <a:gd name="connsiteY644" fmla="*/ 1065256 h 1172977"/>
              <a:gd name="connsiteX645" fmla="*/ 792122 w 1151999"/>
              <a:gd name="connsiteY645" fmla="*/ 1056687 h 1172977"/>
              <a:gd name="connsiteX646" fmla="*/ 804013 w 1151999"/>
              <a:gd name="connsiteY646" fmla="*/ 1049669 h 1172977"/>
              <a:gd name="connsiteX647" fmla="*/ 815350 w 1151999"/>
              <a:gd name="connsiteY647" fmla="*/ 1043057 h 1172977"/>
              <a:gd name="connsiteX648" fmla="*/ 830122 w 1151999"/>
              <a:gd name="connsiteY648" fmla="*/ 1034303 h 1172977"/>
              <a:gd name="connsiteX649" fmla="*/ 845632 w 1151999"/>
              <a:gd name="connsiteY649" fmla="*/ 1024774 h 1172977"/>
              <a:gd name="connsiteX650" fmla="*/ 851318 w 1151999"/>
              <a:gd name="connsiteY650" fmla="*/ 1019861 h 1172977"/>
              <a:gd name="connsiteX651" fmla="*/ 843084 w 1151999"/>
              <a:gd name="connsiteY651" fmla="*/ 1022077 h 1172977"/>
              <a:gd name="connsiteX652" fmla="*/ 843674 w 1151999"/>
              <a:gd name="connsiteY652" fmla="*/ 1020267 h 1172977"/>
              <a:gd name="connsiteX653" fmla="*/ 851392 w 1151999"/>
              <a:gd name="connsiteY653" fmla="*/ 1014468 h 1172977"/>
              <a:gd name="connsiteX654" fmla="*/ 851396 w 1151999"/>
              <a:gd name="connsiteY654" fmla="*/ 1014466 h 1172977"/>
              <a:gd name="connsiteX655" fmla="*/ 857966 w 1151999"/>
              <a:gd name="connsiteY655" fmla="*/ 1010405 h 1172977"/>
              <a:gd name="connsiteX656" fmla="*/ 863136 w 1151999"/>
              <a:gd name="connsiteY656" fmla="*/ 1006712 h 1172977"/>
              <a:gd name="connsiteX657" fmla="*/ 870854 w 1151999"/>
              <a:gd name="connsiteY657" fmla="*/ 1000838 h 1172977"/>
              <a:gd name="connsiteX658" fmla="*/ 882338 w 1151999"/>
              <a:gd name="connsiteY658" fmla="*/ 990533 h 1172977"/>
              <a:gd name="connsiteX659" fmla="*/ 893934 w 1151999"/>
              <a:gd name="connsiteY659" fmla="*/ 980708 h 1172977"/>
              <a:gd name="connsiteX660" fmla="*/ 903683 w 1151999"/>
              <a:gd name="connsiteY660" fmla="*/ 971289 h 1172977"/>
              <a:gd name="connsiteX661" fmla="*/ 913714 w 1151999"/>
              <a:gd name="connsiteY661" fmla="*/ 961464 h 1172977"/>
              <a:gd name="connsiteX662" fmla="*/ 925055 w 1151999"/>
              <a:gd name="connsiteY662" fmla="*/ 950240 h 1172977"/>
              <a:gd name="connsiteX663" fmla="*/ 925545 w 1151999"/>
              <a:gd name="connsiteY663" fmla="*/ 949755 h 1172977"/>
              <a:gd name="connsiteX664" fmla="*/ 931527 w 1151999"/>
              <a:gd name="connsiteY664" fmla="*/ 943808 h 1172977"/>
              <a:gd name="connsiteX665" fmla="*/ 966610 w 1151999"/>
              <a:gd name="connsiteY665" fmla="*/ 904729 h 1172977"/>
              <a:gd name="connsiteX666" fmla="*/ 974217 w 1151999"/>
              <a:gd name="connsiteY666" fmla="*/ 895901 h 1172977"/>
              <a:gd name="connsiteX667" fmla="*/ 979498 w 1151999"/>
              <a:gd name="connsiteY667" fmla="*/ 892207 h 1172977"/>
              <a:gd name="connsiteX668" fmla="*/ 980901 w 1151999"/>
              <a:gd name="connsiteY668" fmla="*/ 893167 h 1172977"/>
              <a:gd name="connsiteX669" fmla="*/ 995377 w 1151999"/>
              <a:gd name="connsiteY669" fmla="*/ 872668 h 1172977"/>
              <a:gd name="connsiteX670" fmla="*/ 183466 w 1151999"/>
              <a:gd name="connsiteY670" fmla="*/ 870489 h 1172977"/>
              <a:gd name="connsiteX671" fmla="*/ 188882 w 1151999"/>
              <a:gd name="connsiteY671" fmla="*/ 875512 h 1172977"/>
              <a:gd name="connsiteX672" fmla="*/ 191267 w 1151999"/>
              <a:gd name="connsiteY672" fmla="*/ 878462 h 1172977"/>
              <a:gd name="connsiteX673" fmla="*/ 188882 w 1151999"/>
              <a:gd name="connsiteY673" fmla="*/ 875543 h 1172977"/>
              <a:gd name="connsiteX674" fmla="*/ 183466 w 1151999"/>
              <a:gd name="connsiteY674" fmla="*/ 870489 h 1172977"/>
              <a:gd name="connsiteX675" fmla="*/ 1026360 w 1151999"/>
              <a:gd name="connsiteY675" fmla="*/ 868715 h 1172977"/>
              <a:gd name="connsiteX676" fmla="*/ 1025806 w 1151999"/>
              <a:gd name="connsiteY676" fmla="*/ 869676 h 1172977"/>
              <a:gd name="connsiteX677" fmla="*/ 1025400 w 1151999"/>
              <a:gd name="connsiteY677" fmla="*/ 870747 h 1172977"/>
              <a:gd name="connsiteX678" fmla="*/ 1025806 w 1151999"/>
              <a:gd name="connsiteY678" fmla="*/ 869639 h 1172977"/>
              <a:gd name="connsiteX679" fmla="*/ 986847 w 1151999"/>
              <a:gd name="connsiteY679" fmla="*/ 861143 h 1172977"/>
              <a:gd name="connsiteX680" fmla="*/ 979019 w 1151999"/>
              <a:gd name="connsiteY680" fmla="*/ 869158 h 1172977"/>
              <a:gd name="connsiteX681" fmla="*/ 986847 w 1151999"/>
              <a:gd name="connsiteY681" fmla="*/ 861143 h 1172977"/>
              <a:gd name="connsiteX682" fmla="*/ 971720 w 1151999"/>
              <a:gd name="connsiteY682" fmla="*/ 855295 h 1172977"/>
              <a:gd name="connsiteX683" fmla="*/ 970612 w 1151999"/>
              <a:gd name="connsiteY683" fmla="*/ 857216 h 1172977"/>
              <a:gd name="connsiteX684" fmla="*/ 970612 w 1151999"/>
              <a:gd name="connsiteY684" fmla="*/ 857179 h 1172977"/>
              <a:gd name="connsiteX685" fmla="*/ 198827 w 1151999"/>
              <a:gd name="connsiteY685" fmla="*/ 852721 h 1172977"/>
              <a:gd name="connsiteX686" fmla="*/ 198829 w 1151999"/>
              <a:gd name="connsiteY686" fmla="*/ 852724 h 1172977"/>
              <a:gd name="connsiteX687" fmla="*/ 204884 w 1151999"/>
              <a:gd name="connsiteY687" fmla="*/ 859888 h 1172977"/>
              <a:gd name="connsiteX688" fmla="*/ 208368 w 1151999"/>
              <a:gd name="connsiteY688" fmla="*/ 865017 h 1172977"/>
              <a:gd name="connsiteX689" fmla="*/ 208368 w 1151999"/>
              <a:gd name="connsiteY689" fmla="*/ 865016 h 1172977"/>
              <a:gd name="connsiteX690" fmla="*/ 204884 w 1151999"/>
              <a:gd name="connsiteY690" fmla="*/ 859887 h 1172977"/>
              <a:gd name="connsiteX691" fmla="*/ 198827 w 1151999"/>
              <a:gd name="connsiteY691" fmla="*/ 852721 h 1172977"/>
              <a:gd name="connsiteX692" fmla="*/ 1081398 w 1151999"/>
              <a:gd name="connsiteY692" fmla="*/ 850376 h 1172977"/>
              <a:gd name="connsiteX693" fmla="*/ 1080091 w 1151999"/>
              <a:gd name="connsiteY693" fmla="*/ 852057 h 1172977"/>
              <a:gd name="connsiteX694" fmla="*/ 1080093 w 1151999"/>
              <a:gd name="connsiteY694" fmla="*/ 852055 h 1172977"/>
              <a:gd name="connsiteX695" fmla="*/ 1081398 w 1151999"/>
              <a:gd name="connsiteY695" fmla="*/ 850377 h 1172977"/>
              <a:gd name="connsiteX696" fmla="*/ 1081679 w 1151999"/>
              <a:gd name="connsiteY696" fmla="*/ 850801 h 1172977"/>
              <a:gd name="connsiteX697" fmla="*/ 1081679 w 1151999"/>
              <a:gd name="connsiteY697" fmla="*/ 850801 h 1172977"/>
              <a:gd name="connsiteX698" fmla="*/ 1081398 w 1151999"/>
              <a:gd name="connsiteY698" fmla="*/ 850376 h 1172977"/>
              <a:gd name="connsiteX699" fmla="*/ 1010150 w 1151999"/>
              <a:gd name="connsiteY699" fmla="*/ 845372 h 1172977"/>
              <a:gd name="connsiteX700" fmla="*/ 1007454 w 1151999"/>
              <a:gd name="connsiteY700" fmla="*/ 851688 h 1172977"/>
              <a:gd name="connsiteX701" fmla="*/ 1001287 w 1151999"/>
              <a:gd name="connsiteY701" fmla="*/ 862289 h 1172977"/>
              <a:gd name="connsiteX702" fmla="*/ 1002838 w 1151999"/>
              <a:gd name="connsiteY702" fmla="*/ 857968 h 1172977"/>
              <a:gd name="connsiteX703" fmla="*/ 1005903 w 1151999"/>
              <a:gd name="connsiteY703" fmla="*/ 852759 h 1172977"/>
              <a:gd name="connsiteX704" fmla="*/ 1012992 w 1151999"/>
              <a:gd name="connsiteY704" fmla="*/ 833551 h 1172977"/>
              <a:gd name="connsiteX705" fmla="*/ 1008155 w 1151999"/>
              <a:gd name="connsiteY705" fmla="*/ 841973 h 1172977"/>
              <a:gd name="connsiteX706" fmla="*/ 1001618 w 1151999"/>
              <a:gd name="connsiteY706" fmla="*/ 853755 h 1172977"/>
              <a:gd name="connsiteX707" fmla="*/ 1008117 w 1151999"/>
              <a:gd name="connsiteY707" fmla="*/ 841973 h 1172977"/>
              <a:gd name="connsiteX708" fmla="*/ 156840 w 1151999"/>
              <a:gd name="connsiteY708" fmla="*/ 814898 h 1172977"/>
              <a:gd name="connsiteX709" fmla="*/ 156843 w 1151999"/>
              <a:gd name="connsiteY709" fmla="*/ 814903 h 1172977"/>
              <a:gd name="connsiteX710" fmla="*/ 163080 w 1151999"/>
              <a:gd name="connsiteY710" fmla="*/ 823210 h 1172977"/>
              <a:gd name="connsiteX711" fmla="*/ 167512 w 1151999"/>
              <a:gd name="connsiteY711" fmla="*/ 830228 h 1172977"/>
              <a:gd name="connsiteX712" fmla="*/ 173273 w 1151999"/>
              <a:gd name="connsiteY712" fmla="*/ 839019 h 1172977"/>
              <a:gd name="connsiteX713" fmla="*/ 178886 w 1151999"/>
              <a:gd name="connsiteY713" fmla="*/ 847514 h 1172977"/>
              <a:gd name="connsiteX714" fmla="*/ 182357 w 1151999"/>
              <a:gd name="connsiteY714" fmla="*/ 851208 h 1172977"/>
              <a:gd name="connsiteX715" fmla="*/ 187404 w 1151999"/>
              <a:gd name="connsiteY715" fmla="*/ 859234 h 1172977"/>
              <a:gd name="connsiteX716" fmla="*/ 187495 w 1151999"/>
              <a:gd name="connsiteY716" fmla="*/ 859951 h 1172977"/>
              <a:gd name="connsiteX717" fmla="*/ 187531 w 1151999"/>
              <a:gd name="connsiteY717" fmla="*/ 860233 h 1172977"/>
              <a:gd name="connsiteX718" fmla="*/ 187531 w 1151999"/>
              <a:gd name="connsiteY718" fmla="*/ 860233 h 1172977"/>
              <a:gd name="connsiteX719" fmla="*/ 187495 w 1151999"/>
              <a:gd name="connsiteY719" fmla="*/ 859951 h 1172977"/>
              <a:gd name="connsiteX720" fmla="*/ 187404 w 1151999"/>
              <a:gd name="connsiteY720" fmla="*/ 859233 h 1172977"/>
              <a:gd name="connsiteX721" fmla="*/ 182357 w 1151999"/>
              <a:gd name="connsiteY721" fmla="*/ 851207 h 1172977"/>
              <a:gd name="connsiteX722" fmla="*/ 178886 w 1151999"/>
              <a:gd name="connsiteY722" fmla="*/ 847513 h 1172977"/>
              <a:gd name="connsiteX723" fmla="*/ 173273 w 1151999"/>
              <a:gd name="connsiteY723" fmla="*/ 839018 h 1172977"/>
              <a:gd name="connsiteX724" fmla="*/ 167512 w 1151999"/>
              <a:gd name="connsiteY724" fmla="*/ 830227 h 1172977"/>
              <a:gd name="connsiteX725" fmla="*/ 163080 w 1151999"/>
              <a:gd name="connsiteY725" fmla="*/ 823209 h 1172977"/>
              <a:gd name="connsiteX726" fmla="*/ 156840 w 1151999"/>
              <a:gd name="connsiteY726" fmla="*/ 814898 h 1172977"/>
              <a:gd name="connsiteX727" fmla="*/ 1027837 w 1151999"/>
              <a:gd name="connsiteY727" fmla="*/ 808619 h 1172977"/>
              <a:gd name="connsiteX728" fmla="*/ 1023443 w 1151999"/>
              <a:gd name="connsiteY728" fmla="*/ 819958 h 1172977"/>
              <a:gd name="connsiteX729" fmla="*/ 1018162 w 1151999"/>
              <a:gd name="connsiteY729" fmla="*/ 830744 h 1172977"/>
              <a:gd name="connsiteX730" fmla="*/ 1012401 w 1151999"/>
              <a:gd name="connsiteY730" fmla="*/ 841234 h 1172977"/>
              <a:gd name="connsiteX731" fmla="*/ 1016390 w 1151999"/>
              <a:gd name="connsiteY731" fmla="*/ 831114 h 1172977"/>
              <a:gd name="connsiteX732" fmla="*/ 1027837 w 1151999"/>
              <a:gd name="connsiteY732" fmla="*/ 808619 h 1172977"/>
              <a:gd name="connsiteX733" fmla="*/ 91771 w 1151999"/>
              <a:gd name="connsiteY733" fmla="*/ 801379 h 1172977"/>
              <a:gd name="connsiteX734" fmla="*/ 91771 w 1151999"/>
              <a:gd name="connsiteY734" fmla="*/ 801820 h 1172977"/>
              <a:gd name="connsiteX735" fmla="*/ 91772 w 1151999"/>
              <a:gd name="connsiteY735" fmla="*/ 801822 h 1172977"/>
              <a:gd name="connsiteX736" fmla="*/ 91772 w 1151999"/>
              <a:gd name="connsiteY736" fmla="*/ 801381 h 1172977"/>
              <a:gd name="connsiteX737" fmla="*/ 37513 w 1151999"/>
              <a:gd name="connsiteY737" fmla="*/ 799644 h 1172977"/>
              <a:gd name="connsiteX738" fmla="*/ 45004 w 1151999"/>
              <a:gd name="connsiteY738" fmla="*/ 820392 h 1172977"/>
              <a:gd name="connsiteX739" fmla="*/ 38743 w 1151999"/>
              <a:gd name="connsiteY739" fmla="*/ 806403 h 1172977"/>
              <a:gd name="connsiteX740" fmla="*/ 1010296 w 1151999"/>
              <a:gd name="connsiteY740" fmla="*/ 768727 h 1172977"/>
              <a:gd name="connsiteX741" fmla="*/ 1009558 w 1151999"/>
              <a:gd name="connsiteY741" fmla="*/ 770795 h 1172977"/>
              <a:gd name="connsiteX742" fmla="*/ 1010259 w 1151999"/>
              <a:gd name="connsiteY742" fmla="*/ 768764 h 1172977"/>
              <a:gd name="connsiteX743" fmla="*/ 1007971 w 1151999"/>
              <a:gd name="connsiteY743" fmla="*/ 761895 h 1172977"/>
              <a:gd name="connsiteX744" fmla="*/ 1007971 w 1151999"/>
              <a:gd name="connsiteY744" fmla="*/ 761932 h 1172977"/>
              <a:gd name="connsiteX745" fmla="*/ 1003466 w 1151999"/>
              <a:gd name="connsiteY745" fmla="*/ 773530 h 1172977"/>
              <a:gd name="connsiteX746" fmla="*/ 1007971 w 1151999"/>
              <a:gd name="connsiteY746" fmla="*/ 761895 h 1172977"/>
              <a:gd name="connsiteX747" fmla="*/ 86454 w 1151999"/>
              <a:gd name="connsiteY747" fmla="*/ 726213 h 1172977"/>
              <a:gd name="connsiteX748" fmla="*/ 89482 w 1151999"/>
              <a:gd name="connsiteY748" fmla="*/ 732788 h 1172977"/>
              <a:gd name="connsiteX749" fmla="*/ 86454 w 1151999"/>
              <a:gd name="connsiteY749" fmla="*/ 726213 h 1172977"/>
              <a:gd name="connsiteX750" fmla="*/ 1065690 w 1151999"/>
              <a:gd name="connsiteY750" fmla="*/ 720746 h 1172977"/>
              <a:gd name="connsiteX751" fmla="*/ 1062736 w 1151999"/>
              <a:gd name="connsiteY751" fmla="*/ 731421 h 1172977"/>
              <a:gd name="connsiteX752" fmla="*/ 1060040 w 1151999"/>
              <a:gd name="connsiteY752" fmla="*/ 741394 h 1172977"/>
              <a:gd name="connsiteX753" fmla="*/ 1057012 w 1151999"/>
              <a:gd name="connsiteY753" fmla="*/ 750850 h 1172977"/>
              <a:gd name="connsiteX754" fmla="*/ 1054131 w 1151999"/>
              <a:gd name="connsiteY754" fmla="*/ 760121 h 1172977"/>
              <a:gd name="connsiteX755" fmla="*/ 1052728 w 1151999"/>
              <a:gd name="connsiteY755" fmla="*/ 764553 h 1172977"/>
              <a:gd name="connsiteX756" fmla="*/ 1051214 w 1151999"/>
              <a:gd name="connsiteY756" fmla="*/ 768801 h 1172977"/>
              <a:gd name="connsiteX757" fmla="*/ 1041982 w 1151999"/>
              <a:gd name="connsiteY757" fmla="*/ 796503 h 1172977"/>
              <a:gd name="connsiteX758" fmla="*/ 990282 w 1151999"/>
              <a:gd name="connsiteY758" fmla="*/ 892539 h 1172977"/>
              <a:gd name="connsiteX759" fmla="*/ 986257 w 1151999"/>
              <a:gd name="connsiteY759" fmla="*/ 897563 h 1172977"/>
              <a:gd name="connsiteX760" fmla="*/ 994787 w 1151999"/>
              <a:gd name="connsiteY760" fmla="*/ 880424 h 1172977"/>
              <a:gd name="connsiteX761" fmla="*/ 1002764 w 1151999"/>
              <a:gd name="connsiteY761" fmla="*/ 867460 h 1172977"/>
              <a:gd name="connsiteX762" fmla="*/ 1008635 w 1151999"/>
              <a:gd name="connsiteY762" fmla="*/ 856933 h 1172977"/>
              <a:gd name="connsiteX763" fmla="*/ 1018347 w 1151999"/>
              <a:gd name="connsiteY763" fmla="*/ 836987 h 1172977"/>
              <a:gd name="connsiteX764" fmla="*/ 1022705 w 1151999"/>
              <a:gd name="connsiteY764" fmla="*/ 828971 h 1172977"/>
              <a:gd name="connsiteX765" fmla="*/ 1025955 w 1151999"/>
              <a:gd name="connsiteY765" fmla="*/ 822286 h 1172977"/>
              <a:gd name="connsiteX766" fmla="*/ 1030423 w 1151999"/>
              <a:gd name="connsiteY766" fmla="*/ 812239 h 1172977"/>
              <a:gd name="connsiteX767" fmla="*/ 1035371 w 1151999"/>
              <a:gd name="connsiteY767" fmla="*/ 797279 h 1172977"/>
              <a:gd name="connsiteX768" fmla="*/ 1042019 w 1151999"/>
              <a:gd name="connsiteY768" fmla="*/ 782061 h 1172977"/>
              <a:gd name="connsiteX769" fmla="*/ 1050586 w 1151999"/>
              <a:gd name="connsiteY769" fmla="*/ 760823 h 1172977"/>
              <a:gd name="connsiteX770" fmla="*/ 1055535 w 1151999"/>
              <a:gd name="connsiteY770" fmla="*/ 747119 h 1172977"/>
              <a:gd name="connsiteX771" fmla="*/ 1059855 w 1151999"/>
              <a:gd name="connsiteY771" fmla="*/ 734819 h 1172977"/>
              <a:gd name="connsiteX772" fmla="*/ 1065690 w 1151999"/>
              <a:gd name="connsiteY772" fmla="*/ 720746 h 1172977"/>
              <a:gd name="connsiteX773" fmla="*/ 1045688 w 1151999"/>
              <a:gd name="connsiteY773" fmla="*/ 705884 h 1172977"/>
              <a:gd name="connsiteX774" fmla="*/ 1045282 w 1151999"/>
              <a:gd name="connsiteY774" fmla="*/ 708100 h 1172977"/>
              <a:gd name="connsiteX775" fmla="*/ 1045282 w 1151999"/>
              <a:gd name="connsiteY775" fmla="*/ 708064 h 1172977"/>
              <a:gd name="connsiteX776" fmla="*/ 1127717 w 1151999"/>
              <a:gd name="connsiteY776" fmla="*/ 687247 h 1172977"/>
              <a:gd name="connsiteX777" fmla="*/ 1118036 w 1151999"/>
              <a:gd name="connsiteY777" fmla="*/ 742312 h 1172977"/>
              <a:gd name="connsiteX778" fmla="*/ 1091097 w 1151999"/>
              <a:gd name="connsiteY778" fmla="*/ 822471 h 1172977"/>
              <a:gd name="connsiteX779" fmla="*/ 1086477 w 1151999"/>
              <a:gd name="connsiteY779" fmla="*/ 831579 h 1172977"/>
              <a:gd name="connsiteX780" fmla="*/ 1091281 w 1151999"/>
              <a:gd name="connsiteY780" fmla="*/ 822544 h 1172977"/>
              <a:gd name="connsiteX781" fmla="*/ 1096303 w 1151999"/>
              <a:gd name="connsiteY781" fmla="*/ 812645 h 1172977"/>
              <a:gd name="connsiteX782" fmla="*/ 1109043 w 1151999"/>
              <a:gd name="connsiteY782" fmla="*/ 787565 h 1172977"/>
              <a:gd name="connsiteX783" fmla="*/ 1109708 w 1151999"/>
              <a:gd name="connsiteY783" fmla="*/ 785977 h 1172977"/>
              <a:gd name="connsiteX784" fmla="*/ 1110336 w 1151999"/>
              <a:gd name="connsiteY784" fmla="*/ 784167 h 1172977"/>
              <a:gd name="connsiteX785" fmla="*/ 1116060 w 1151999"/>
              <a:gd name="connsiteY785" fmla="*/ 774563 h 1172977"/>
              <a:gd name="connsiteX786" fmla="*/ 1110336 w 1151999"/>
              <a:gd name="connsiteY786" fmla="*/ 784130 h 1172977"/>
              <a:gd name="connsiteX787" fmla="*/ 1121415 w 1151999"/>
              <a:gd name="connsiteY787" fmla="*/ 744644 h 1172977"/>
              <a:gd name="connsiteX788" fmla="*/ 1125107 w 1151999"/>
              <a:gd name="connsiteY788" fmla="*/ 727395 h 1172977"/>
              <a:gd name="connsiteX789" fmla="*/ 1126695 w 1151999"/>
              <a:gd name="connsiteY789" fmla="*/ 714873 h 1172977"/>
              <a:gd name="connsiteX790" fmla="*/ 1128726 w 1151999"/>
              <a:gd name="connsiteY790" fmla="*/ 703053 h 1172977"/>
              <a:gd name="connsiteX791" fmla="*/ 1131496 w 1151999"/>
              <a:gd name="connsiteY791" fmla="*/ 687614 h 1172977"/>
              <a:gd name="connsiteX792" fmla="*/ 1132715 w 1151999"/>
              <a:gd name="connsiteY792" fmla="*/ 695001 h 1172977"/>
              <a:gd name="connsiteX793" fmla="*/ 1131828 w 1151999"/>
              <a:gd name="connsiteY793" fmla="*/ 703312 h 1172977"/>
              <a:gd name="connsiteX794" fmla="*/ 1126215 w 1151999"/>
              <a:gd name="connsiteY794" fmla="*/ 734376 h 1172977"/>
              <a:gd name="connsiteX795" fmla="*/ 1129686 w 1151999"/>
              <a:gd name="connsiteY795" fmla="*/ 731569 h 1172977"/>
              <a:gd name="connsiteX796" fmla="*/ 1128062 w 1151999"/>
              <a:gd name="connsiteY796" fmla="*/ 742650 h 1172977"/>
              <a:gd name="connsiteX797" fmla="*/ 1128062 w 1151999"/>
              <a:gd name="connsiteY797" fmla="*/ 743610 h 1172977"/>
              <a:gd name="connsiteX798" fmla="*/ 1124369 w 1151999"/>
              <a:gd name="connsiteY798" fmla="*/ 756686 h 1172977"/>
              <a:gd name="connsiteX799" fmla="*/ 1120676 w 1151999"/>
              <a:gd name="connsiteY799" fmla="*/ 769577 h 1172977"/>
              <a:gd name="connsiteX800" fmla="*/ 1115764 w 1151999"/>
              <a:gd name="connsiteY800" fmla="*/ 784721 h 1172977"/>
              <a:gd name="connsiteX801" fmla="*/ 1105720 w 1151999"/>
              <a:gd name="connsiteY801" fmla="*/ 807769 h 1172977"/>
              <a:gd name="connsiteX802" fmla="*/ 1103689 w 1151999"/>
              <a:gd name="connsiteY802" fmla="*/ 814012 h 1172977"/>
              <a:gd name="connsiteX803" fmla="*/ 1098223 w 1151999"/>
              <a:gd name="connsiteY803" fmla="*/ 828232 h 1172977"/>
              <a:gd name="connsiteX804" fmla="*/ 1092684 w 1151999"/>
              <a:gd name="connsiteY804" fmla="*/ 840126 h 1172977"/>
              <a:gd name="connsiteX805" fmla="*/ 1087440 w 1151999"/>
              <a:gd name="connsiteY805" fmla="*/ 852205 h 1172977"/>
              <a:gd name="connsiteX806" fmla="*/ 1090062 w 1151999"/>
              <a:gd name="connsiteY806" fmla="*/ 847292 h 1172977"/>
              <a:gd name="connsiteX807" fmla="*/ 1094235 w 1151999"/>
              <a:gd name="connsiteY807" fmla="*/ 840422 h 1172977"/>
              <a:gd name="connsiteX808" fmla="*/ 1097928 w 1151999"/>
              <a:gd name="connsiteY808" fmla="*/ 833404 h 1172977"/>
              <a:gd name="connsiteX809" fmla="*/ 1106163 w 1151999"/>
              <a:gd name="connsiteY809" fmla="*/ 816154 h 1172977"/>
              <a:gd name="connsiteX810" fmla="*/ 1107825 w 1151999"/>
              <a:gd name="connsiteY810" fmla="*/ 816523 h 1172977"/>
              <a:gd name="connsiteX811" fmla="*/ 1114398 w 1151999"/>
              <a:gd name="connsiteY811" fmla="*/ 804260 h 1172977"/>
              <a:gd name="connsiteX812" fmla="*/ 1124517 w 1151999"/>
              <a:gd name="connsiteY812" fmla="*/ 778405 h 1172977"/>
              <a:gd name="connsiteX813" fmla="*/ 1130610 w 1151999"/>
              <a:gd name="connsiteY813" fmla="*/ 765587 h 1172977"/>
              <a:gd name="connsiteX814" fmla="*/ 1133859 w 1151999"/>
              <a:gd name="connsiteY814" fmla="*/ 759271 h 1172977"/>
              <a:gd name="connsiteX815" fmla="*/ 1134229 w 1151999"/>
              <a:gd name="connsiteY815" fmla="*/ 759271 h 1172977"/>
              <a:gd name="connsiteX816" fmla="*/ 1128431 w 1151999"/>
              <a:gd name="connsiteY816" fmla="*/ 777739 h 1172977"/>
              <a:gd name="connsiteX817" fmla="*/ 1123889 w 1151999"/>
              <a:gd name="connsiteY817" fmla="*/ 792884 h 1172977"/>
              <a:gd name="connsiteX818" fmla="*/ 1121710 w 1151999"/>
              <a:gd name="connsiteY818" fmla="*/ 799532 h 1172977"/>
              <a:gd name="connsiteX819" fmla="*/ 1116281 w 1151999"/>
              <a:gd name="connsiteY819" fmla="*/ 813347 h 1172977"/>
              <a:gd name="connsiteX820" fmla="*/ 1115100 w 1151999"/>
              <a:gd name="connsiteY820" fmla="*/ 819515 h 1172977"/>
              <a:gd name="connsiteX821" fmla="*/ 1106901 w 1151999"/>
              <a:gd name="connsiteY821" fmla="*/ 838538 h 1172977"/>
              <a:gd name="connsiteX822" fmla="*/ 1102027 w 1151999"/>
              <a:gd name="connsiteY822" fmla="*/ 844817 h 1172977"/>
              <a:gd name="connsiteX823" fmla="*/ 1097669 w 1151999"/>
              <a:gd name="connsiteY823" fmla="*/ 849250 h 1172977"/>
              <a:gd name="connsiteX824" fmla="*/ 1092684 w 1151999"/>
              <a:gd name="connsiteY824" fmla="*/ 856268 h 1172977"/>
              <a:gd name="connsiteX825" fmla="*/ 1089988 w 1151999"/>
              <a:gd name="connsiteY825" fmla="*/ 859518 h 1172977"/>
              <a:gd name="connsiteX826" fmla="*/ 1084818 w 1151999"/>
              <a:gd name="connsiteY826" fmla="*/ 866093 h 1172977"/>
              <a:gd name="connsiteX827" fmla="*/ 1085741 w 1151999"/>
              <a:gd name="connsiteY827" fmla="*/ 863249 h 1172977"/>
              <a:gd name="connsiteX828" fmla="*/ 1077617 w 1151999"/>
              <a:gd name="connsiteY828" fmla="*/ 871227 h 1172977"/>
              <a:gd name="connsiteX829" fmla="*/ 1075254 w 1151999"/>
              <a:gd name="connsiteY829" fmla="*/ 874921 h 1172977"/>
              <a:gd name="connsiteX830" fmla="*/ 1072779 w 1151999"/>
              <a:gd name="connsiteY830" fmla="*/ 874921 h 1172977"/>
              <a:gd name="connsiteX831" fmla="*/ 1085926 w 1151999"/>
              <a:gd name="connsiteY831" fmla="*/ 847883 h 1172977"/>
              <a:gd name="connsiteX832" fmla="*/ 1081679 w 1151999"/>
              <a:gd name="connsiteY832" fmla="*/ 851576 h 1172977"/>
              <a:gd name="connsiteX833" fmla="*/ 1078983 w 1151999"/>
              <a:gd name="connsiteY833" fmla="*/ 856526 h 1172977"/>
              <a:gd name="connsiteX834" fmla="*/ 1067720 w 1151999"/>
              <a:gd name="connsiteY834" fmla="*/ 875327 h 1172977"/>
              <a:gd name="connsiteX835" fmla="*/ 1056642 w 1151999"/>
              <a:gd name="connsiteY835" fmla="*/ 891764 h 1172977"/>
              <a:gd name="connsiteX836" fmla="*/ 1046929 w 1151999"/>
              <a:gd name="connsiteY836" fmla="*/ 905948 h 1172977"/>
              <a:gd name="connsiteX837" fmla="*/ 1082972 w 1151999"/>
              <a:gd name="connsiteY837" fmla="*/ 838170 h 1172977"/>
              <a:gd name="connsiteX838" fmla="*/ 1072522 w 1151999"/>
              <a:gd name="connsiteY838" fmla="*/ 856895 h 1172977"/>
              <a:gd name="connsiteX839" fmla="*/ 1067056 w 1151999"/>
              <a:gd name="connsiteY839" fmla="*/ 864283 h 1172977"/>
              <a:gd name="connsiteX840" fmla="*/ 1065468 w 1151999"/>
              <a:gd name="connsiteY840" fmla="*/ 864468 h 1172977"/>
              <a:gd name="connsiteX841" fmla="*/ 1074996 w 1151999"/>
              <a:gd name="connsiteY841" fmla="*/ 847181 h 1172977"/>
              <a:gd name="connsiteX842" fmla="*/ 1079575 w 1151999"/>
              <a:gd name="connsiteY842" fmla="*/ 838612 h 1172977"/>
              <a:gd name="connsiteX843" fmla="*/ 1083785 w 1151999"/>
              <a:gd name="connsiteY843" fmla="*/ 830375 h 1172977"/>
              <a:gd name="connsiteX844" fmla="*/ 1099627 w 1151999"/>
              <a:gd name="connsiteY844" fmla="*/ 794509 h 1172977"/>
              <a:gd name="connsiteX845" fmla="*/ 1089546 w 1151999"/>
              <a:gd name="connsiteY845" fmla="*/ 808065 h 1172977"/>
              <a:gd name="connsiteX846" fmla="*/ 1089546 w 1151999"/>
              <a:gd name="connsiteY846" fmla="*/ 807326 h 1172977"/>
              <a:gd name="connsiteX847" fmla="*/ 1089546 w 1151999"/>
              <a:gd name="connsiteY847" fmla="*/ 807215 h 1172977"/>
              <a:gd name="connsiteX848" fmla="*/ 1093756 w 1151999"/>
              <a:gd name="connsiteY848" fmla="*/ 795396 h 1172977"/>
              <a:gd name="connsiteX849" fmla="*/ 1102323 w 1151999"/>
              <a:gd name="connsiteY849" fmla="*/ 774600 h 1172977"/>
              <a:gd name="connsiteX850" fmla="*/ 1106274 w 1151999"/>
              <a:gd name="connsiteY850" fmla="*/ 764147 h 1172977"/>
              <a:gd name="connsiteX851" fmla="*/ 1110300 w 1151999"/>
              <a:gd name="connsiteY851" fmla="*/ 750776 h 1172977"/>
              <a:gd name="connsiteX852" fmla="*/ 1120492 w 1151999"/>
              <a:gd name="connsiteY852" fmla="*/ 718234 h 1172977"/>
              <a:gd name="connsiteX853" fmla="*/ 1125071 w 1151999"/>
              <a:gd name="connsiteY853" fmla="*/ 700874 h 1172977"/>
              <a:gd name="connsiteX854" fmla="*/ 1023776 w 1151999"/>
              <a:gd name="connsiteY854" fmla="*/ 685472 h 1172977"/>
              <a:gd name="connsiteX855" fmla="*/ 1023370 w 1151999"/>
              <a:gd name="connsiteY855" fmla="*/ 695445 h 1172977"/>
              <a:gd name="connsiteX856" fmla="*/ 1023776 w 1151999"/>
              <a:gd name="connsiteY856" fmla="*/ 685472 h 1172977"/>
              <a:gd name="connsiteX857" fmla="*/ 1029254 w 1151999"/>
              <a:gd name="connsiteY857" fmla="*/ 684396 h 1172977"/>
              <a:gd name="connsiteX858" fmla="*/ 1028243 w 1151999"/>
              <a:gd name="connsiteY858" fmla="*/ 692231 h 1172977"/>
              <a:gd name="connsiteX859" fmla="*/ 1027209 w 1151999"/>
              <a:gd name="connsiteY859" fmla="*/ 703312 h 1172977"/>
              <a:gd name="connsiteX860" fmla="*/ 1024403 w 1151999"/>
              <a:gd name="connsiteY860" fmla="*/ 713876 h 1172977"/>
              <a:gd name="connsiteX861" fmla="*/ 1020894 w 1151999"/>
              <a:gd name="connsiteY861" fmla="*/ 723775 h 1172977"/>
              <a:gd name="connsiteX862" fmla="*/ 1018753 w 1151999"/>
              <a:gd name="connsiteY862" fmla="*/ 729759 h 1172977"/>
              <a:gd name="connsiteX863" fmla="*/ 1018603 w 1151999"/>
              <a:gd name="connsiteY863" fmla="*/ 729991 h 1172977"/>
              <a:gd name="connsiteX864" fmla="*/ 1014889 w 1151999"/>
              <a:gd name="connsiteY864" fmla="*/ 741237 h 1172977"/>
              <a:gd name="connsiteX865" fmla="*/ 1012143 w 1151999"/>
              <a:gd name="connsiteY865" fmla="*/ 750443 h 1172977"/>
              <a:gd name="connsiteX866" fmla="*/ 1014834 w 1151999"/>
              <a:gd name="connsiteY866" fmla="*/ 741237 h 1172977"/>
              <a:gd name="connsiteX867" fmla="*/ 1018599 w 1151999"/>
              <a:gd name="connsiteY867" fmla="*/ 729996 h 1172977"/>
              <a:gd name="connsiteX868" fmla="*/ 1017519 w 1151999"/>
              <a:gd name="connsiteY868" fmla="*/ 731666 h 1172977"/>
              <a:gd name="connsiteX869" fmla="*/ 1011588 w 1151999"/>
              <a:gd name="connsiteY869" fmla="*/ 745789 h 1172977"/>
              <a:gd name="connsiteX870" fmla="*/ 1010665 w 1151999"/>
              <a:gd name="connsiteY870" fmla="*/ 745789 h 1172977"/>
              <a:gd name="connsiteX871" fmla="*/ 1013878 w 1151999"/>
              <a:gd name="connsiteY871" fmla="*/ 733933 h 1172977"/>
              <a:gd name="connsiteX872" fmla="*/ 1016094 w 1151999"/>
              <a:gd name="connsiteY872" fmla="*/ 726471 h 1172977"/>
              <a:gd name="connsiteX873" fmla="*/ 1016315 w 1151999"/>
              <a:gd name="connsiteY873" fmla="*/ 723479 h 1172977"/>
              <a:gd name="connsiteX874" fmla="*/ 1018236 w 1151999"/>
              <a:gd name="connsiteY874" fmla="*/ 714171 h 1172977"/>
              <a:gd name="connsiteX875" fmla="*/ 1023738 w 1151999"/>
              <a:gd name="connsiteY875" fmla="*/ 702167 h 1172977"/>
              <a:gd name="connsiteX876" fmla="*/ 1026582 w 1151999"/>
              <a:gd name="connsiteY876" fmla="*/ 693043 h 1172977"/>
              <a:gd name="connsiteX877" fmla="*/ 1029254 w 1151999"/>
              <a:gd name="connsiteY877" fmla="*/ 684396 h 1172977"/>
              <a:gd name="connsiteX878" fmla="*/ 1059560 w 1151999"/>
              <a:gd name="connsiteY878" fmla="*/ 675055 h 1172977"/>
              <a:gd name="connsiteX879" fmla="*/ 1059006 w 1151999"/>
              <a:gd name="connsiteY879" fmla="*/ 686764 h 1172977"/>
              <a:gd name="connsiteX880" fmla="*/ 1054685 w 1151999"/>
              <a:gd name="connsiteY880" fmla="*/ 707670 h 1172977"/>
              <a:gd name="connsiteX881" fmla="*/ 1051362 w 1151999"/>
              <a:gd name="connsiteY881" fmla="*/ 717274 h 1172977"/>
              <a:gd name="connsiteX882" fmla="*/ 1049220 w 1151999"/>
              <a:gd name="connsiteY882" fmla="*/ 720044 h 1172977"/>
              <a:gd name="connsiteX883" fmla="*/ 1047521 w 1151999"/>
              <a:gd name="connsiteY883" fmla="*/ 720857 h 1172977"/>
              <a:gd name="connsiteX884" fmla="*/ 1054205 w 1151999"/>
              <a:gd name="connsiteY884" fmla="*/ 696478 h 1172977"/>
              <a:gd name="connsiteX885" fmla="*/ 1057123 w 1151999"/>
              <a:gd name="connsiteY885" fmla="*/ 686358 h 1172977"/>
              <a:gd name="connsiteX886" fmla="*/ 1059560 w 1151999"/>
              <a:gd name="connsiteY886" fmla="*/ 675055 h 1172977"/>
              <a:gd name="connsiteX887" fmla="*/ 81445 w 1151999"/>
              <a:gd name="connsiteY887" fmla="*/ 672634 h 1172977"/>
              <a:gd name="connsiteX888" fmla="*/ 82404 w 1151999"/>
              <a:gd name="connsiteY888" fmla="*/ 673420 h 1172977"/>
              <a:gd name="connsiteX889" fmla="*/ 81751 w 1151999"/>
              <a:gd name="connsiteY889" fmla="*/ 673245 h 1172977"/>
              <a:gd name="connsiteX890" fmla="*/ 1003984 w 1151999"/>
              <a:gd name="connsiteY890" fmla="*/ 671756 h 1172977"/>
              <a:gd name="connsiteX891" fmla="*/ 1002652 w 1151999"/>
              <a:gd name="connsiteY891" fmla="*/ 675276 h 1172977"/>
              <a:gd name="connsiteX892" fmla="*/ 999365 w 1151999"/>
              <a:gd name="connsiteY892" fmla="*/ 688500 h 1172977"/>
              <a:gd name="connsiteX893" fmla="*/ 997112 w 1151999"/>
              <a:gd name="connsiteY893" fmla="*/ 700837 h 1172977"/>
              <a:gd name="connsiteX894" fmla="*/ 996300 w 1151999"/>
              <a:gd name="connsiteY894" fmla="*/ 705159 h 1172977"/>
              <a:gd name="connsiteX895" fmla="*/ 996300 w 1151999"/>
              <a:gd name="connsiteY895" fmla="*/ 705860 h 1172977"/>
              <a:gd name="connsiteX896" fmla="*/ 997150 w 1151999"/>
              <a:gd name="connsiteY896" fmla="*/ 708095 h 1172977"/>
              <a:gd name="connsiteX897" fmla="*/ 997150 w 1151999"/>
              <a:gd name="connsiteY897" fmla="*/ 708093 h 1172977"/>
              <a:gd name="connsiteX898" fmla="*/ 996301 w 1151999"/>
              <a:gd name="connsiteY898" fmla="*/ 705860 h 1172977"/>
              <a:gd name="connsiteX899" fmla="*/ 996301 w 1151999"/>
              <a:gd name="connsiteY899" fmla="*/ 705159 h 1172977"/>
              <a:gd name="connsiteX900" fmla="*/ 997113 w 1151999"/>
              <a:gd name="connsiteY900" fmla="*/ 700837 h 1172977"/>
              <a:gd name="connsiteX901" fmla="*/ 999366 w 1151999"/>
              <a:gd name="connsiteY901" fmla="*/ 688500 h 1172977"/>
              <a:gd name="connsiteX902" fmla="*/ 1002653 w 1151999"/>
              <a:gd name="connsiteY902" fmla="*/ 675276 h 1172977"/>
              <a:gd name="connsiteX903" fmla="*/ 1003985 w 1151999"/>
              <a:gd name="connsiteY903" fmla="*/ 671758 h 1172977"/>
              <a:gd name="connsiteX904" fmla="*/ 82787 w 1151999"/>
              <a:gd name="connsiteY904" fmla="*/ 670768 h 1172977"/>
              <a:gd name="connsiteX905" fmla="*/ 82567 w 1151999"/>
              <a:gd name="connsiteY905" fmla="*/ 673465 h 1172977"/>
              <a:gd name="connsiteX906" fmla="*/ 82494 w 1151999"/>
              <a:gd name="connsiteY906" fmla="*/ 673445 h 1172977"/>
              <a:gd name="connsiteX907" fmla="*/ 1028185 w 1151999"/>
              <a:gd name="connsiteY907" fmla="*/ 668393 h 1172977"/>
              <a:gd name="connsiteX908" fmla="*/ 1027816 w 1151999"/>
              <a:gd name="connsiteY908" fmla="*/ 669575 h 1172977"/>
              <a:gd name="connsiteX909" fmla="*/ 1027816 w 1151999"/>
              <a:gd name="connsiteY909" fmla="*/ 669538 h 1172977"/>
              <a:gd name="connsiteX910" fmla="*/ 79290 w 1151999"/>
              <a:gd name="connsiteY910" fmla="*/ 668332 h 1172977"/>
              <a:gd name="connsiteX911" fmla="*/ 81444 w 1151999"/>
              <a:gd name="connsiteY911" fmla="*/ 672634 h 1172977"/>
              <a:gd name="connsiteX912" fmla="*/ 81146 w 1151999"/>
              <a:gd name="connsiteY912" fmla="*/ 672390 h 1172977"/>
              <a:gd name="connsiteX913" fmla="*/ 79290 w 1151999"/>
              <a:gd name="connsiteY913" fmla="*/ 668332 h 1172977"/>
              <a:gd name="connsiteX914" fmla="*/ 1115654 w 1151999"/>
              <a:gd name="connsiteY914" fmla="*/ 664455 h 1172977"/>
              <a:gd name="connsiteX915" fmla="*/ 1116193 w 1151999"/>
              <a:gd name="connsiteY915" fmla="*/ 669042 h 1172977"/>
              <a:gd name="connsiteX916" fmla="*/ 1116304 w 1151999"/>
              <a:gd name="connsiteY916" fmla="*/ 668808 h 1172977"/>
              <a:gd name="connsiteX917" fmla="*/ 1116203 w 1151999"/>
              <a:gd name="connsiteY917" fmla="*/ 669137 h 1172977"/>
              <a:gd name="connsiteX918" fmla="*/ 1116192 w 1151999"/>
              <a:gd name="connsiteY918" fmla="*/ 669046 h 1172977"/>
              <a:gd name="connsiteX919" fmla="*/ 1116148 w 1151999"/>
              <a:gd name="connsiteY919" fmla="*/ 669137 h 1172977"/>
              <a:gd name="connsiteX920" fmla="*/ 1115654 w 1151999"/>
              <a:gd name="connsiteY920" fmla="*/ 664455 h 1172977"/>
              <a:gd name="connsiteX921" fmla="*/ 1118166 w 1151999"/>
              <a:gd name="connsiteY921" fmla="*/ 662793 h 1172977"/>
              <a:gd name="connsiteX922" fmla="*/ 1116906 w 1151999"/>
              <a:gd name="connsiteY922" fmla="*/ 667551 h 1172977"/>
              <a:gd name="connsiteX923" fmla="*/ 1116305 w 1151999"/>
              <a:gd name="connsiteY923" fmla="*/ 668808 h 1172977"/>
              <a:gd name="connsiteX924" fmla="*/ 75672 w 1151999"/>
              <a:gd name="connsiteY924" fmla="*/ 659764 h 1172977"/>
              <a:gd name="connsiteX925" fmla="*/ 77555 w 1151999"/>
              <a:gd name="connsiteY925" fmla="*/ 666782 h 1172977"/>
              <a:gd name="connsiteX926" fmla="*/ 80435 w 1151999"/>
              <a:gd name="connsiteY926" fmla="*/ 689461 h 1172977"/>
              <a:gd name="connsiteX927" fmla="*/ 77555 w 1151999"/>
              <a:gd name="connsiteY927" fmla="*/ 666819 h 1172977"/>
              <a:gd name="connsiteX928" fmla="*/ 1132678 w 1151999"/>
              <a:gd name="connsiteY928" fmla="*/ 659025 h 1172977"/>
              <a:gd name="connsiteX929" fmla="*/ 1128986 w 1151999"/>
              <a:gd name="connsiteY929" fmla="*/ 680708 h 1172977"/>
              <a:gd name="connsiteX930" fmla="*/ 1127717 w 1151999"/>
              <a:gd name="connsiteY930" fmla="*/ 687248 h 1172977"/>
              <a:gd name="connsiteX931" fmla="*/ 1116467 w 1151999"/>
              <a:gd name="connsiteY931" fmla="*/ 647095 h 1172977"/>
              <a:gd name="connsiteX932" fmla="*/ 1116098 w 1151999"/>
              <a:gd name="connsiteY932" fmla="*/ 651158 h 1172977"/>
              <a:gd name="connsiteX933" fmla="*/ 1114990 w 1151999"/>
              <a:gd name="connsiteY933" fmla="*/ 659986 h 1172977"/>
              <a:gd name="connsiteX934" fmla="*/ 1116098 w 1151999"/>
              <a:gd name="connsiteY934" fmla="*/ 651121 h 1172977"/>
              <a:gd name="connsiteX935" fmla="*/ 1104685 w 1151999"/>
              <a:gd name="connsiteY935" fmla="*/ 643238 h 1172977"/>
              <a:gd name="connsiteX936" fmla="*/ 1103970 w 1151999"/>
              <a:gd name="connsiteY936" fmla="*/ 654897 h 1172977"/>
              <a:gd name="connsiteX937" fmla="*/ 1102581 w 1151999"/>
              <a:gd name="connsiteY937" fmla="*/ 667668 h 1172977"/>
              <a:gd name="connsiteX938" fmla="*/ 1103970 w 1151999"/>
              <a:gd name="connsiteY938" fmla="*/ 654869 h 1172977"/>
              <a:gd name="connsiteX939" fmla="*/ 1145641 w 1151999"/>
              <a:gd name="connsiteY939" fmla="*/ 641738 h 1172977"/>
              <a:gd name="connsiteX940" fmla="*/ 1145641 w 1151999"/>
              <a:gd name="connsiteY940" fmla="*/ 655552 h 1172977"/>
              <a:gd name="connsiteX941" fmla="*/ 1145234 w 1151999"/>
              <a:gd name="connsiteY941" fmla="*/ 669404 h 1172977"/>
              <a:gd name="connsiteX942" fmla="*/ 1144976 w 1151999"/>
              <a:gd name="connsiteY942" fmla="*/ 676348 h 1172977"/>
              <a:gd name="connsiteX943" fmla="*/ 1144459 w 1151999"/>
              <a:gd name="connsiteY943" fmla="*/ 683255 h 1172977"/>
              <a:gd name="connsiteX944" fmla="*/ 1143351 w 1151999"/>
              <a:gd name="connsiteY944" fmla="*/ 697143 h 1172977"/>
              <a:gd name="connsiteX945" fmla="*/ 1139658 w 1151999"/>
              <a:gd name="connsiteY945" fmla="*/ 713247 h 1172977"/>
              <a:gd name="connsiteX946" fmla="*/ 1137775 w 1151999"/>
              <a:gd name="connsiteY946" fmla="*/ 716941 h 1172977"/>
              <a:gd name="connsiteX947" fmla="*/ 1139658 w 1151999"/>
              <a:gd name="connsiteY947" fmla="*/ 705860 h 1172977"/>
              <a:gd name="connsiteX948" fmla="*/ 1140360 w 1151999"/>
              <a:gd name="connsiteY948" fmla="*/ 697697 h 1172977"/>
              <a:gd name="connsiteX949" fmla="*/ 1140544 w 1151999"/>
              <a:gd name="connsiteY949" fmla="*/ 686912 h 1172977"/>
              <a:gd name="connsiteX950" fmla="*/ 1145641 w 1151999"/>
              <a:gd name="connsiteY950" fmla="*/ 641738 h 1172977"/>
              <a:gd name="connsiteX951" fmla="*/ 1031161 w 1151999"/>
              <a:gd name="connsiteY951" fmla="*/ 622198 h 1172977"/>
              <a:gd name="connsiteX952" fmla="*/ 1032103 w 1151999"/>
              <a:gd name="connsiteY952" fmla="*/ 622596 h 1172977"/>
              <a:gd name="connsiteX953" fmla="*/ 1032093 w 1151999"/>
              <a:gd name="connsiteY953" fmla="*/ 622628 h 1172977"/>
              <a:gd name="connsiteX954" fmla="*/ 1031161 w 1151999"/>
              <a:gd name="connsiteY954" fmla="*/ 622198 h 1172977"/>
              <a:gd name="connsiteX955" fmla="*/ 1128777 w 1151999"/>
              <a:gd name="connsiteY955" fmla="*/ 620412 h 1172977"/>
              <a:gd name="connsiteX956" fmla="*/ 1128777 w 1151999"/>
              <a:gd name="connsiteY956" fmla="*/ 620449 h 1172977"/>
              <a:gd name="connsiteX957" fmla="*/ 1128263 w 1151999"/>
              <a:gd name="connsiteY957" fmla="*/ 631034 h 1172977"/>
              <a:gd name="connsiteX958" fmla="*/ 1033081 w 1151999"/>
              <a:gd name="connsiteY958" fmla="*/ 619318 h 1172977"/>
              <a:gd name="connsiteX959" fmla="*/ 1032176 w 1151999"/>
              <a:gd name="connsiteY959" fmla="*/ 622629 h 1172977"/>
              <a:gd name="connsiteX960" fmla="*/ 1032103 w 1151999"/>
              <a:gd name="connsiteY960" fmla="*/ 622597 h 1172977"/>
              <a:gd name="connsiteX961" fmla="*/ 1066479 w 1151999"/>
              <a:gd name="connsiteY961" fmla="*/ 616977 h 1172977"/>
              <a:gd name="connsiteX962" fmla="*/ 1066479 w 1151999"/>
              <a:gd name="connsiteY962" fmla="*/ 617014 h 1172977"/>
              <a:gd name="connsiteX963" fmla="*/ 1065593 w 1151999"/>
              <a:gd name="connsiteY963" fmla="*/ 628575 h 1172977"/>
              <a:gd name="connsiteX964" fmla="*/ 1100033 w 1151999"/>
              <a:gd name="connsiteY964" fmla="*/ 603583 h 1172977"/>
              <a:gd name="connsiteX965" fmla="*/ 1099220 w 1151999"/>
              <a:gd name="connsiteY965" fmla="*/ 619503 h 1172977"/>
              <a:gd name="connsiteX966" fmla="*/ 1097485 w 1151999"/>
              <a:gd name="connsiteY966" fmla="*/ 640298 h 1172977"/>
              <a:gd name="connsiteX967" fmla="*/ 1099220 w 1151999"/>
              <a:gd name="connsiteY967" fmla="*/ 619466 h 1172977"/>
              <a:gd name="connsiteX968" fmla="*/ 1100033 w 1151999"/>
              <a:gd name="connsiteY968" fmla="*/ 603583 h 1172977"/>
              <a:gd name="connsiteX969" fmla="*/ 1037476 w 1151999"/>
              <a:gd name="connsiteY969" fmla="*/ 602363 h 1172977"/>
              <a:gd name="connsiteX970" fmla="*/ 1040706 w 1151999"/>
              <a:gd name="connsiteY970" fmla="*/ 603089 h 1172977"/>
              <a:gd name="connsiteX971" fmla="*/ 1040763 w 1151999"/>
              <a:gd name="connsiteY971" fmla="*/ 603102 h 1172977"/>
              <a:gd name="connsiteX972" fmla="*/ 1041021 w 1151999"/>
              <a:gd name="connsiteY972" fmla="*/ 604469 h 1172977"/>
              <a:gd name="connsiteX973" fmla="*/ 1041021 w 1151999"/>
              <a:gd name="connsiteY973" fmla="*/ 612152 h 1172977"/>
              <a:gd name="connsiteX974" fmla="*/ 1040467 w 1151999"/>
              <a:gd name="connsiteY974" fmla="*/ 618394 h 1172977"/>
              <a:gd name="connsiteX975" fmla="*/ 1039433 w 1151999"/>
              <a:gd name="connsiteY975" fmla="*/ 627148 h 1172977"/>
              <a:gd name="connsiteX976" fmla="*/ 1037328 w 1151999"/>
              <a:gd name="connsiteY976" fmla="*/ 632467 h 1172977"/>
              <a:gd name="connsiteX977" fmla="*/ 1036147 w 1151999"/>
              <a:gd name="connsiteY977" fmla="*/ 631987 h 1172977"/>
              <a:gd name="connsiteX978" fmla="*/ 1034263 w 1151999"/>
              <a:gd name="connsiteY978" fmla="*/ 630251 h 1172977"/>
              <a:gd name="connsiteX979" fmla="*/ 1035962 w 1151999"/>
              <a:gd name="connsiteY979" fmla="*/ 611782 h 1172977"/>
              <a:gd name="connsiteX980" fmla="*/ 1037476 w 1151999"/>
              <a:gd name="connsiteY980" fmla="*/ 602363 h 1172977"/>
              <a:gd name="connsiteX981" fmla="*/ 1085991 w 1151999"/>
              <a:gd name="connsiteY981" fmla="*/ 599204 h 1172977"/>
              <a:gd name="connsiteX982" fmla="*/ 1085326 w 1151999"/>
              <a:gd name="connsiteY982" fmla="*/ 607642 h 1172977"/>
              <a:gd name="connsiteX983" fmla="*/ 1083674 w 1151999"/>
              <a:gd name="connsiteY983" fmla="*/ 608385 h 1172977"/>
              <a:gd name="connsiteX984" fmla="*/ 1085326 w 1151999"/>
              <a:gd name="connsiteY984" fmla="*/ 607637 h 1172977"/>
              <a:gd name="connsiteX985" fmla="*/ 1059521 w 1151999"/>
              <a:gd name="connsiteY985" fmla="*/ 586592 h 1172977"/>
              <a:gd name="connsiteX986" fmla="*/ 1059357 w 1151999"/>
              <a:gd name="connsiteY986" fmla="*/ 597895 h 1172977"/>
              <a:gd name="connsiteX987" fmla="*/ 1059302 w 1151999"/>
              <a:gd name="connsiteY987" fmla="*/ 604913 h 1172977"/>
              <a:gd name="connsiteX988" fmla="*/ 1059329 w 1151999"/>
              <a:gd name="connsiteY988" fmla="*/ 597867 h 1172977"/>
              <a:gd name="connsiteX989" fmla="*/ 1029314 w 1151999"/>
              <a:gd name="connsiteY989" fmla="*/ 582972 h 1172977"/>
              <a:gd name="connsiteX990" fmla="*/ 1026508 w 1151999"/>
              <a:gd name="connsiteY990" fmla="*/ 601441 h 1172977"/>
              <a:gd name="connsiteX991" fmla="*/ 1029314 w 1151999"/>
              <a:gd name="connsiteY991" fmla="*/ 582972 h 1172977"/>
              <a:gd name="connsiteX992" fmla="*/ 1108306 w 1151999"/>
              <a:gd name="connsiteY992" fmla="*/ 580756 h 1172977"/>
              <a:gd name="connsiteX993" fmla="*/ 1108638 w 1151999"/>
              <a:gd name="connsiteY993" fmla="*/ 581458 h 1172977"/>
              <a:gd name="connsiteX994" fmla="*/ 1108638 w 1151999"/>
              <a:gd name="connsiteY994" fmla="*/ 599520 h 1172977"/>
              <a:gd name="connsiteX995" fmla="*/ 1107900 w 1151999"/>
              <a:gd name="connsiteY995" fmla="*/ 617570 h 1172977"/>
              <a:gd name="connsiteX996" fmla="*/ 1107900 w 1151999"/>
              <a:gd name="connsiteY996" fmla="*/ 617582 h 1172977"/>
              <a:gd name="connsiteX997" fmla="*/ 1104761 w 1151999"/>
              <a:gd name="connsiteY997" fmla="*/ 642589 h 1172977"/>
              <a:gd name="connsiteX998" fmla="*/ 1104701 w 1151999"/>
              <a:gd name="connsiteY998" fmla="*/ 642995 h 1172977"/>
              <a:gd name="connsiteX999" fmla="*/ 1104701 w 1151999"/>
              <a:gd name="connsiteY999" fmla="*/ 642996 h 1172977"/>
              <a:gd name="connsiteX1000" fmla="*/ 1104701 w 1151999"/>
              <a:gd name="connsiteY1000" fmla="*/ 642997 h 1172977"/>
              <a:gd name="connsiteX1001" fmla="*/ 1104701 w 1151999"/>
              <a:gd name="connsiteY1001" fmla="*/ 642998 h 1172977"/>
              <a:gd name="connsiteX1002" fmla="*/ 1104701 w 1151999"/>
              <a:gd name="connsiteY1002" fmla="*/ 642999 h 1172977"/>
              <a:gd name="connsiteX1003" fmla="*/ 1104701 w 1151999"/>
              <a:gd name="connsiteY1003" fmla="*/ 643000 h 1172977"/>
              <a:gd name="connsiteX1004" fmla="*/ 1104701 w 1151999"/>
              <a:gd name="connsiteY1004" fmla="*/ 643001 h 1172977"/>
              <a:gd name="connsiteX1005" fmla="*/ 1104701 w 1151999"/>
              <a:gd name="connsiteY1005" fmla="*/ 643002 h 1172977"/>
              <a:gd name="connsiteX1006" fmla="*/ 1104701 w 1151999"/>
              <a:gd name="connsiteY1006" fmla="*/ 643003 h 1172977"/>
              <a:gd name="connsiteX1007" fmla="*/ 1104701 w 1151999"/>
              <a:gd name="connsiteY1007" fmla="*/ 643004 h 1172977"/>
              <a:gd name="connsiteX1008" fmla="*/ 1104701 w 1151999"/>
              <a:gd name="connsiteY1008" fmla="*/ 643005 h 1172977"/>
              <a:gd name="connsiteX1009" fmla="*/ 1104701 w 1151999"/>
              <a:gd name="connsiteY1009" fmla="*/ 643006 h 1172977"/>
              <a:gd name="connsiteX1010" fmla="*/ 1104701 w 1151999"/>
              <a:gd name="connsiteY1010" fmla="*/ 643007 h 1172977"/>
              <a:gd name="connsiteX1011" fmla="*/ 1104701 w 1151999"/>
              <a:gd name="connsiteY1011" fmla="*/ 643008 h 1172977"/>
              <a:gd name="connsiteX1012" fmla="*/ 1104701 w 1151999"/>
              <a:gd name="connsiteY1012" fmla="*/ 643009 h 1172977"/>
              <a:gd name="connsiteX1013" fmla="*/ 1104701 w 1151999"/>
              <a:gd name="connsiteY1013" fmla="*/ 643010 h 1172977"/>
              <a:gd name="connsiteX1014" fmla="*/ 1104701 w 1151999"/>
              <a:gd name="connsiteY1014" fmla="*/ 643011 h 1172977"/>
              <a:gd name="connsiteX1015" fmla="*/ 1104701 w 1151999"/>
              <a:gd name="connsiteY1015" fmla="*/ 643012 h 1172977"/>
              <a:gd name="connsiteX1016" fmla="*/ 1104701 w 1151999"/>
              <a:gd name="connsiteY1016" fmla="*/ 643013 h 1172977"/>
              <a:gd name="connsiteX1017" fmla="*/ 1104701 w 1151999"/>
              <a:gd name="connsiteY1017" fmla="*/ 643014 h 1172977"/>
              <a:gd name="connsiteX1018" fmla="*/ 1104701 w 1151999"/>
              <a:gd name="connsiteY1018" fmla="*/ 643015 h 1172977"/>
              <a:gd name="connsiteX1019" fmla="*/ 1104701 w 1151999"/>
              <a:gd name="connsiteY1019" fmla="*/ 643016 h 1172977"/>
              <a:gd name="connsiteX1020" fmla="*/ 1104701 w 1151999"/>
              <a:gd name="connsiteY1020" fmla="*/ 643017 h 1172977"/>
              <a:gd name="connsiteX1021" fmla="*/ 1104701 w 1151999"/>
              <a:gd name="connsiteY1021" fmla="*/ 643018 h 1172977"/>
              <a:gd name="connsiteX1022" fmla="*/ 1104701 w 1151999"/>
              <a:gd name="connsiteY1022" fmla="*/ 643019 h 1172977"/>
              <a:gd name="connsiteX1023" fmla="*/ 1104701 w 1151999"/>
              <a:gd name="connsiteY1023" fmla="*/ 643020 h 1172977"/>
              <a:gd name="connsiteX1024" fmla="*/ 1104701 w 1151999"/>
              <a:gd name="connsiteY1024" fmla="*/ 643021 h 1172977"/>
              <a:gd name="connsiteX1025" fmla="*/ 1104701 w 1151999"/>
              <a:gd name="connsiteY1025" fmla="*/ 643022 h 1172977"/>
              <a:gd name="connsiteX1026" fmla="*/ 1104701 w 1151999"/>
              <a:gd name="connsiteY1026" fmla="*/ 643023 h 1172977"/>
              <a:gd name="connsiteX1027" fmla="*/ 1104701 w 1151999"/>
              <a:gd name="connsiteY1027" fmla="*/ 643024 h 1172977"/>
              <a:gd name="connsiteX1028" fmla="*/ 1104701 w 1151999"/>
              <a:gd name="connsiteY1028" fmla="*/ 643025 h 1172977"/>
              <a:gd name="connsiteX1029" fmla="*/ 1104701 w 1151999"/>
              <a:gd name="connsiteY1029" fmla="*/ 643026 h 1172977"/>
              <a:gd name="connsiteX1030" fmla="*/ 1104701 w 1151999"/>
              <a:gd name="connsiteY1030" fmla="*/ 643027 h 1172977"/>
              <a:gd name="connsiteX1031" fmla="*/ 1104701 w 1151999"/>
              <a:gd name="connsiteY1031" fmla="*/ 643028 h 1172977"/>
              <a:gd name="connsiteX1032" fmla="*/ 1104701 w 1151999"/>
              <a:gd name="connsiteY1032" fmla="*/ 643029 h 1172977"/>
              <a:gd name="connsiteX1033" fmla="*/ 1104701 w 1151999"/>
              <a:gd name="connsiteY1033" fmla="*/ 643030 h 1172977"/>
              <a:gd name="connsiteX1034" fmla="*/ 1104701 w 1151999"/>
              <a:gd name="connsiteY1034" fmla="*/ 643031 h 1172977"/>
              <a:gd name="connsiteX1035" fmla="*/ 1104701 w 1151999"/>
              <a:gd name="connsiteY1035" fmla="*/ 643032 h 1172977"/>
              <a:gd name="connsiteX1036" fmla="*/ 1104701 w 1151999"/>
              <a:gd name="connsiteY1036" fmla="*/ 643033 h 1172977"/>
              <a:gd name="connsiteX1037" fmla="*/ 1104701 w 1151999"/>
              <a:gd name="connsiteY1037" fmla="*/ 643034 h 1172977"/>
              <a:gd name="connsiteX1038" fmla="*/ 1104701 w 1151999"/>
              <a:gd name="connsiteY1038" fmla="*/ 643035 h 1172977"/>
              <a:gd name="connsiteX1039" fmla="*/ 1104701 w 1151999"/>
              <a:gd name="connsiteY1039" fmla="*/ 643036 h 1172977"/>
              <a:gd name="connsiteX1040" fmla="*/ 1104701 w 1151999"/>
              <a:gd name="connsiteY1040" fmla="*/ 643037 h 1172977"/>
              <a:gd name="connsiteX1041" fmla="*/ 1101691 w 1151999"/>
              <a:gd name="connsiteY1041" fmla="*/ 663412 h 1172977"/>
              <a:gd name="connsiteX1042" fmla="*/ 1098150 w 1151999"/>
              <a:gd name="connsiteY1042" fmla="*/ 681742 h 1172977"/>
              <a:gd name="connsiteX1043" fmla="*/ 1094827 w 1151999"/>
              <a:gd name="connsiteY1043" fmla="*/ 694669 h 1172977"/>
              <a:gd name="connsiteX1044" fmla="*/ 1092242 w 1151999"/>
              <a:gd name="connsiteY1044" fmla="*/ 698954 h 1172977"/>
              <a:gd name="connsiteX1045" fmla="*/ 1089989 w 1151999"/>
              <a:gd name="connsiteY1045" fmla="*/ 705935 h 1172977"/>
              <a:gd name="connsiteX1046" fmla="*/ 1090876 w 1151999"/>
              <a:gd name="connsiteY1046" fmla="*/ 692453 h 1172977"/>
              <a:gd name="connsiteX1047" fmla="*/ 1093424 w 1151999"/>
              <a:gd name="connsiteY1047" fmla="*/ 668888 h 1172977"/>
              <a:gd name="connsiteX1048" fmla="*/ 1096082 w 1151999"/>
              <a:gd name="connsiteY1048" fmla="*/ 652266 h 1172977"/>
              <a:gd name="connsiteX1049" fmla="*/ 1104059 w 1151999"/>
              <a:gd name="connsiteY1049" fmla="*/ 605689 h 1172977"/>
              <a:gd name="connsiteX1050" fmla="*/ 1104982 w 1151999"/>
              <a:gd name="connsiteY1050" fmla="*/ 594275 h 1172977"/>
              <a:gd name="connsiteX1051" fmla="*/ 1106792 w 1151999"/>
              <a:gd name="connsiteY1051" fmla="*/ 587146 h 1172977"/>
              <a:gd name="connsiteX1052" fmla="*/ 1108306 w 1151999"/>
              <a:gd name="connsiteY1052" fmla="*/ 580756 h 1172977"/>
              <a:gd name="connsiteX1053" fmla="*/ 1134029 w 1151999"/>
              <a:gd name="connsiteY1053" fmla="*/ 579012 h 1172977"/>
              <a:gd name="connsiteX1054" fmla="*/ 1135299 w 1151999"/>
              <a:gd name="connsiteY1054" fmla="*/ 601772 h 1172977"/>
              <a:gd name="connsiteX1055" fmla="*/ 1134598 w 1151999"/>
              <a:gd name="connsiteY1055" fmla="*/ 630804 h 1172977"/>
              <a:gd name="connsiteX1056" fmla="*/ 1133600 w 1151999"/>
              <a:gd name="connsiteY1056" fmla="*/ 634129 h 1172977"/>
              <a:gd name="connsiteX1057" fmla="*/ 1132419 w 1151999"/>
              <a:gd name="connsiteY1057" fmla="*/ 645727 h 1172977"/>
              <a:gd name="connsiteX1058" fmla="*/ 1130757 w 1151999"/>
              <a:gd name="connsiteY1058" fmla="*/ 657251 h 1172977"/>
              <a:gd name="connsiteX1059" fmla="*/ 1127064 w 1151999"/>
              <a:gd name="connsiteY1059" fmla="*/ 680189 h 1172977"/>
              <a:gd name="connsiteX1060" fmla="*/ 1121710 w 1151999"/>
              <a:gd name="connsiteY1060" fmla="*/ 702130 h 1172977"/>
              <a:gd name="connsiteX1061" fmla="*/ 1115063 w 1151999"/>
              <a:gd name="connsiteY1061" fmla="*/ 726360 h 1172977"/>
              <a:gd name="connsiteX1062" fmla="*/ 1106827 w 1151999"/>
              <a:gd name="connsiteY1062" fmla="*/ 753102 h 1172977"/>
              <a:gd name="connsiteX1063" fmla="*/ 1096598 w 1151999"/>
              <a:gd name="connsiteY1063" fmla="*/ 782652 h 1172977"/>
              <a:gd name="connsiteX1064" fmla="*/ 1093718 w 1151999"/>
              <a:gd name="connsiteY1064" fmla="*/ 788784 h 1172977"/>
              <a:gd name="connsiteX1065" fmla="*/ 1088806 w 1151999"/>
              <a:gd name="connsiteY1065" fmla="*/ 801047 h 1172977"/>
              <a:gd name="connsiteX1066" fmla="*/ 1085889 w 1151999"/>
              <a:gd name="connsiteY1066" fmla="*/ 807954 h 1172977"/>
              <a:gd name="connsiteX1067" fmla="*/ 1084486 w 1151999"/>
              <a:gd name="connsiteY1067" fmla="*/ 810909 h 1172977"/>
              <a:gd name="connsiteX1068" fmla="*/ 1078355 w 1151999"/>
              <a:gd name="connsiteY1068" fmla="*/ 823172 h 1172977"/>
              <a:gd name="connsiteX1069" fmla="*/ 1072041 w 1151999"/>
              <a:gd name="connsiteY1069" fmla="*/ 835213 h 1172977"/>
              <a:gd name="connsiteX1070" fmla="*/ 1062329 w 1151999"/>
              <a:gd name="connsiteY1070" fmla="*/ 852020 h 1172977"/>
              <a:gd name="connsiteX1071" fmla="*/ 1050880 w 1151999"/>
              <a:gd name="connsiteY1071" fmla="*/ 872077 h 1172977"/>
              <a:gd name="connsiteX1072" fmla="*/ 1045009 w 1151999"/>
              <a:gd name="connsiteY1072" fmla="*/ 884081 h 1172977"/>
              <a:gd name="connsiteX1073" fmla="*/ 1045785 w 1151999"/>
              <a:gd name="connsiteY1073" fmla="*/ 885743 h 1172977"/>
              <a:gd name="connsiteX1074" fmla="*/ 1037180 w 1151999"/>
              <a:gd name="connsiteY1074" fmla="*/ 902512 h 1172977"/>
              <a:gd name="connsiteX1075" fmla="*/ 1009594 w 1151999"/>
              <a:gd name="connsiteY1075" fmla="*/ 936790 h 1172977"/>
              <a:gd name="connsiteX1076" fmla="*/ 987142 w 1151999"/>
              <a:gd name="connsiteY1076" fmla="*/ 961427 h 1172977"/>
              <a:gd name="connsiteX1077" fmla="*/ 975177 w 1151999"/>
              <a:gd name="connsiteY1077" fmla="*/ 974539 h 1172977"/>
              <a:gd name="connsiteX1078" fmla="*/ 969084 w 1151999"/>
              <a:gd name="connsiteY1078" fmla="*/ 981447 h 1172977"/>
              <a:gd name="connsiteX1079" fmla="*/ 962769 w 1151999"/>
              <a:gd name="connsiteY1079" fmla="*/ 988502 h 1172977"/>
              <a:gd name="connsiteX1080" fmla="*/ 947222 w 1151999"/>
              <a:gd name="connsiteY1080" fmla="*/ 1004902 h 1172977"/>
              <a:gd name="connsiteX1081" fmla="*/ 945006 w 1151999"/>
              <a:gd name="connsiteY1081" fmla="*/ 1009186 h 1172977"/>
              <a:gd name="connsiteX1082" fmla="*/ 937399 w 1151999"/>
              <a:gd name="connsiteY1082" fmla="*/ 1016573 h 1172977"/>
              <a:gd name="connsiteX1083" fmla="*/ 959556 w 1151999"/>
              <a:gd name="connsiteY1083" fmla="*/ 997847 h 1172977"/>
              <a:gd name="connsiteX1084" fmla="*/ 967644 w 1151999"/>
              <a:gd name="connsiteY1084" fmla="*/ 989905 h 1172977"/>
              <a:gd name="connsiteX1085" fmla="*/ 974032 w 1151999"/>
              <a:gd name="connsiteY1085" fmla="*/ 983478 h 1172977"/>
              <a:gd name="connsiteX1086" fmla="*/ 982231 w 1151999"/>
              <a:gd name="connsiteY1086" fmla="*/ 976349 h 1172977"/>
              <a:gd name="connsiteX1087" fmla="*/ 991795 w 1151999"/>
              <a:gd name="connsiteY1087" fmla="*/ 968519 h 1172977"/>
              <a:gd name="connsiteX1088" fmla="*/ 1004941 w 1151999"/>
              <a:gd name="connsiteY1088" fmla="*/ 953744 h 1172977"/>
              <a:gd name="connsiteX1089" fmla="*/ 1013103 w 1151999"/>
              <a:gd name="connsiteY1089" fmla="*/ 943697 h 1172977"/>
              <a:gd name="connsiteX1090" fmla="*/ 1021116 w 1151999"/>
              <a:gd name="connsiteY1090" fmla="*/ 933539 h 1172977"/>
              <a:gd name="connsiteX1091" fmla="*/ 1031825 w 1151999"/>
              <a:gd name="connsiteY1091" fmla="*/ 922791 h 1172977"/>
              <a:gd name="connsiteX1092" fmla="*/ 1037701 w 1151999"/>
              <a:gd name="connsiteY1092" fmla="*/ 917998 h 1172977"/>
              <a:gd name="connsiteX1093" fmla="*/ 967849 w 1151999"/>
              <a:gd name="connsiteY1093" fmla="*/ 1004950 h 1172977"/>
              <a:gd name="connsiteX1094" fmla="*/ 634216 w 1151999"/>
              <a:gd name="connsiteY1094" fmla="*/ 1166094 h 1172977"/>
              <a:gd name="connsiteX1095" fmla="*/ 634499 w 1151999"/>
              <a:gd name="connsiteY1095" fmla="*/ 1165668 h 1172977"/>
              <a:gd name="connsiteX1096" fmla="*/ 616342 w 1151999"/>
              <a:gd name="connsiteY1096" fmla="*/ 1168273 h 1172977"/>
              <a:gd name="connsiteX1097" fmla="*/ 595958 w 1151999"/>
              <a:gd name="connsiteY1097" fmla="*/ 1171044 h 1172977"/>
              <a:gd name="connsiteX1098" fmla="*/ 570957 w 1151999"/>
              <a:gd name="connsiteY1098" fmla="*/ 1172706 h 1172977"/>
              <a:gd name="connsiteX1099" fmla="*/ 547655 w 1151999"/>
              <a:gd name="connsiteY1099" fmla="*/ 1172706 h 1172977"/>
              <a:gd name="connsiteX1100" fmla="*/ 538570 w 1151999"/>
              <a:gd name="connsiteY1100" fmla="*/ 1172078 h 1172977"/>
              <a:gd name="connsiteX1101" fmla="*/ 531185 w 1151999"/>
              <a:gd name="connsiteY1101" fmla="*/ 1170859 h 1172977"/>
              <a:gd name="connsiteX1102" fmla="*/ 507070 w 1151999"/>
              <a:gd name="connsiteY1102" fmla="*/ 1169160 h 1172977"/>
              <a:gd name="connsiteX1103" fmla="*/ 484729 w 1151999"/>
              <a:gd name="connsiteY1103" fmla="*/ 1165762 h 1172977"/>
              <a:gd name="connsiteX1104" fmla="*/ 471434 w 1151999"/>
              <a:gd name="connsiteY1104" fmla="*/ 1163582 h 1172977"/>
              <a:gd name="connsiteX1105" fmla="*/ 458214 w 1151999"/>
              <a:gd name="connsiteY1105" fmla="*/ 1161181 h 1172977"/>
              <a:gd name="connsiteX1106" fmla="*/ 451013 w 1151999"/>
              <a:gd name="connsiteY1106" fmla="*/ 1159999 h 1172977"/>
              <a:gd name="connsiteX1107" fmla="*/ 365154 w 1151999"/>
              <a:gd name="connsiteY1107" fmla="*/ 1139389 h 1172977"/>
              <a:gd name="connsiteX1108" fmla="*/ 362052 w 1151999"/>
              <a:gd name="connsiteY1108" fmla="*/ 1138170 h 1172977"/>
              <a:gd name="connsiteX1109" fmla="*/ 362236 w 1151999"/>
              <a:gd name="connsiteY1109" fmla="*/ 1138170 h 1172977"/>
              <a:gd name="connsiteX1110" fmla="*/ 346505 w 1151999"/>
              <a:gd name="connsiteY1110" fmla="*/ 1132518 h 1172977"/>
              <a:gd name="connsiteX1111" fmla="*/ 338602 w 1151999"/>
              <a:gd name="connsiteY1111" fmla="*/ 1129637 h 1172977"/>
              <a:gd name="connsiteX1112" fmla="*/ 330884 w 1151999"/>
              <a:gd name="connsiteY1112" fmla="*/ 1126424 h 1172977"/>
              <a:gd name="connsiteX1113" fmla="*/ 329924 w 1151999"/>
              <a:gd name="connsiteY1113" fmla="*/ 1126719 h 1172977"/>
              <a:gd name="connsiteX1114" fmla="*/ 317073 w 1151999"/>
              <a:gd name="connsiteY1114" fmla="*/ 1120329 h 1172977"/>
              <a:gd name="connsiteX1115" fmla="*/ 312272 w 1151999"/>
              <a:gd name="connsiteY1115" fmla="*/ 1117670 h 1172977"/>
              <a:gd name="connsiteX1116" fmla="*/ 305551 w 1151999"/>
              <a:gd name="connsiteY1116" fmla="*/ 1113976 h 1172977"/>
              <a:gd name="connsiteX1117" fmla="*/ 285129 w 1151999"/>
              <a:gd name="connsiteY1117" fmla="*/ 1102895 h 1172977"/>
              <a:gd name="connsiteX1118" fmla="*/ 269250 w 1151999"/>
              <a:gd name="connsiteY1118" fmla="*/ 1092627 h 1172977"/>
              <a:gd name="connsiteX1119" fmla="*/ 255328 w 1151999"/>
              <a:gd name="connsiteY1119" fmla="*/ 1084020 h 1172977"/>
              <a:gd name="connsiteX1120" fmla="*/ 242773 w 1151999"/>
              <a:gd name="connsiteY1120" fmla="*/ 1075599 h 1172977"/>
              <a:gd name="connsiteX1121" fmla="*/ 218178 w 1151999"/>
              <a:gd name="connsiteY1121" fmla="*/ 1057574 h 1172977"/>
              <a:gd name="connsiteX1122" fmla="*/ 205918 w 1151999"/>
              <a:gd name="connsiteY1122" fmla="*/ 1049632 h 1172977"/>
              <a:gd name="connsiteX1123" fmla="*/ 207025 w 1151999"/>
              <a:gd name="connsiteY1123" fmla="*/ 1050925 h 1172977"/>
              <a:gd name="connsiteX1124" fmla="*/ 203628 w 1151999"/>
              <a:gd name="connsiteY1124" fmla="*/ 1050186 h 1172977"/>
              <a:gd name="connsiteX1125" fmla="*/ 201264 w 1151999"/>
              <a:gd name="connsiteY1125" fmla="*/ 1049669 h 1172977"/>
              <a:gd name="connsiteX1126" fmla="*/ 187933 w 1151999"/>
              <a:gd name="connsiteY1126" fmla="*/ 1039364 h 1172977"/>
              <a:gd name="connsiteX1127" fmla="*/ 186456 w 1151999"/>
              <a:gd name="connsiteY1127" fmla="*/ 1041912 h 1172977"/>
              <a:gd name="connsiteX1128" fmla="*/ 179846 w 1151999"/>
              <a:gd name="connsiteY1128" fmla="*/ 1038588 h 1172977"/>
              <a:gd name="connsiteX1129" fmla="*/ 188524 w 1151999"/>
              <a:gd name="connsiteY1129" fmla="*/ 1047231 h 1172977"/>
              <a:gd name="connsiteX1130" fmla="*/ 187380 w 1151999"/>
              <a:gd name="connsiteY1130" fmla="*/ 1047601 h 1172977"/>
              <a:gd name="connsiteX1131" fmla="*/ 175304 w 1151999"/>
              <a:gd name="connsiteY1131" fmla="*/ 1037849 h 1172977"/>
              <a:gd name="connsiteX1132" fmla="*/ 161345 w 1151999"/>
              <a:gd name="connsiteY1132" fmla="*/ 1025217 h 1172977"/>
              <a:gd name="connsiteX1133" fmla="*/ 136898 w 1151999"/>
              <a:gd name="connsiteY1133" fmla="*/ 1001244 h 1172977"/>
              <a:gd name="connsiteX1134" fmla="*/ 126521 w 1151999"/>
              <a:gd name="connsiteY1134" fmla="*/ 989979 h 1172977"/>
              <a:gd name="connsiteX1135" fmla="*/ 117954 w 1151999"/>
              <a:gd name="connsiteY1135" fmla="*/ 979563 h 1172977"/>
              <a:gd name="connsiteX1136" fmla="*/ 106247 w 1151999"/>
              <a:gd name="connsiteY1136" fmla="*/ 963791 h 1172977"/>
              <a:gd name="connsiteX1137" fmla="*/ 103404 w 1151999"/>
              <a:gd name="connsiteY1137" fmla="*/ 957327 h 1172977"/>
              <a:gd name="connsiteX1138" fmla="*/ 105103 w 1151999"/>
              <a:gd name="connsiteY1138" fmla="*/ 956588 h 1172977"/>
              <a:gd name="connsiteX1139" fmla="*/ 97717 w 1151999"/>
              <a:gd name="connsiteY1139" fmla="*/ 946578 h 1172977"/>
              <a:gd name="connsiteX1140" fmla="*/ 87746 w 1151999"/>
              <a:gd name="connsiteY1140" fmla="*/ 932985 h 1172977"/>
              <a:gd name="connsiteX1141" fmla="*/ 82318 w 1151999"/>
              <a:gd name="connsiteY1141" fmla="*/ 927556 h 1172977"/>
              <a:gd name="connsiteX1142" fmla="*/ 63484 w 1151999"/>
              <a:gd name="connsiteY1142" fmla="*/ 899742 h 1172977"/>
              <a:gd name="connsiteX1143" fmla="*/ 65109 w 1151999"/>
              <a:gd name="connsiteY1143" fmla="*/ 896049 h 1172977"/>
              <a:gd name="connsiteX1144" fmla="*/ 61379 w 1151999"/>
              <a:gd name="connsiteY1144" fmla="*/ 883822 h 1172977"/>
              <a:gd name="connsiteX1145" fmla="*/ 61822 w 1151999"/>
              <a:gd name="connsiteY1145" fmla="*/ 882862 h 1172977"/>
              <a:gd name="connsiteX1146" fmla="*/ 71424 w 1151999"/>
              <a:gd name="connsiteY1146" fmla="*/ 896713 h 1172977"/>
              <a:gd name="connsiteX1147" fmla="*/ 83426 w 1151999"/>
              <a:gd name="connsiteY1147" fmla="*/ 912079 h 1172977"/>
              <a:gd name="connsiteX1148" fmla="*/ 95390 w 1151999"/>
              <a:gd name="connsiteY1148" fmla="*/ 926854 h 1172977"/>
              <a:gd name="connsiteX1149" fmla="*/ 101410 w 1151999"/>
              <a:gd name="connsiteY1149" fmla="*/ 935571 h 1172977"/>
              <a:gd name="connsiteX1150" fmla="*/ 103773 w 1151999"/>
              <a:gd name="connsiteY1150" fmla="*/ 937528 h 1172977"/>
              <a:gd name="connsiteX1151" fmla="*/ 118544 w 1151999"/>
              <a:gd name="connsiteY1151" fmla="*/ 955000 h 1172977"/>
              <a:gd name="connsiteX1152" fmla="*/ 135162 w 1151999"/>
              <a:gd name="connsiteY1152" fmla="*/ 974170 h 1172977"/>
              <a:gd name="connsiteX1153" fmla="*/ 139188 w 1151999"/>
              <a:gd name="connsiteY1153" fmla="*/ 981077 h 1172977"/>
              <a:gd name="connsiteX1154" fmla="*/ 165555 w 1151999"/>
              <a:gd name="connsiteY1154" fmla="*/ 1007930 h 1172977"/>
              <a:gd name="connsiteX1155" fmla="*/ 179070 w 1151999"/>
              <a:gd name="connsiteY1155" fmla="*/ 1020784 h 1172977"/>
              <a:gd name="connsiteX1156" fmla="*/ 192882 w 1151999"/>
              <a:gd name="connsiteY1156" fmla="*/ 1033269 h 1172977"/>
              <a:gd name="connsiteX1157" fmla="*/ 194580 w 1151999"/>
              <a:gd name="connsiteY1157" fmla="*/ 1033712 h 1172977"/>
              <a:gd name="connsiteX1158" fmla="*/ 192882 w 1151999"/>
              <a:gd name="connsiteY1158" fmla="*/ 1031570 h 1172977"/>
              <a:gd name="connsiteX1159" fmla="*/ 192839 w 1151999"/>
              <a:gd name="connsiteY1159" fmla="*/ 1031494 h 1172977"/>
              <a:gd name="connsiteX1160" fmla="*/ 192882 w 1151999"/>
              <a:gd name="connsiteY1160" fmla="*/ 1031533 h 1172977"/>
              <a:gd name="connsiteX1161" fmla="*/ 192881 w 1151999"/>
              <a:gd name="connsiteY1161" fmla="*/ 1031531 h 1172977"/>
              <a:gd name="connsiteX1162" fmla="*/ 192840 w 1151999"/>
              <a:gd name="connsiteY1162" fmla="*/ 1031494 h 1172977"/>
              <a:gd name="connsiteX1163" fmla="*/ 192288 w 1151999"/>
              <a:gd name="connsiteY1163" fmla="*/ 1030507 h 1172977"/>
              <a:gd name="connsiteX1164" fmla="*/ 192259 w 1151999"/>
              <a:gd name="connsiteY1164" fmla="*/ 1030457 h 1172977"/>
              <a:gd name="connsiteX1165" fmla="*/ 192247 w 1151999"/>
              <a:gd name="connsiteY1165" fmla="*/ 1030435 h 1172977"/>
              <a:gd name="connsiteX1166" fmla="*/ 191687 w 1151999"/>
              <a:gd name="connsiteY1166" fmla="*/ 1029470 h 1172977"/>
              <a:gd name="connsiteX1167" fmla="*/ 191686 w 1151999"/>
              <a:gd name="connsiteY1167" fmla="*/ 1029469 h 1172977"/>
              <a:gd name="connsiteX1168" fmla="*/ 192259 w 1151999"/>
              <a:gd name="connsiteY1168" fmla="*/ 1030457 h 1172977"/>
              <a:gd name="connsiteX1169" fmla="*/ 192839 w 1151999"/>
              <a:gd name="connsiteY1169" fmla="*/ 1031494 h 1172977"/>
              <a:gd name="connsiteX1170" fmla="*/ 182787 w 1151999"/>
              <a:gd name="connsiteY1170" fmla="*/ 1022262 h 1172977"/>
              <a:gd name="connsiteX1171" fmla="*/ 179034 w 1151999"/>
              <a:gd name="connsiteY1171" fmla="*/ 1017866 h 1172977"/>
              <a:gd name="connsiteX1172" fmla="*/ 164742 w 1151999"/>
              <a:gd name="connsiteY1172" fmla="*/ 1004310 h 1172977"/>
              <a:gd name="connsiteX1173" fmla="*/ 168435 w 1151999"/>
              <a:gd name="connsiteY1173" fmla="*/ 1006675 h 1172977"/>
              <a:gd name="connsiteX1174" fmla="*/ 167724 w 1151999"/>
              <a:gd name="connsiteY1174" fmla="*/ 1005132 h 1172977"/>
              <a:gd name="connsiteX1175" fmla="*/ 167422 w 1151999"/>
              <a:gd name="connsiteY1175" fmla="*/ 1004501 h 1172977"/>
              <a:gd name="connsiteX1176" fmla="*/ 166515 w 1151999"/>
              <a:gd name="connsiteY1176" fmla="*/ 1004163 h 1172977"/>
              <a:gd name="connsiteX1177" fmla="*/ 52345 w 1151999"/>
              <a:gd name="connsiteY1177" fmla="*/ 840725 h 1172977"/>
              <a:gd name="connsiteX1178" fmla="*/ 45003 w 1151999"/>
              <a:gd name="connsiteY1178" fmla="*/ 820392 h 1172977"/>
              <a:gd name="connsiteX1179" fmla="*/ 51372 w 1151999"/>
              <a:gd name="connsiteY1179" fmla="*/ 834622 h 1172977"/>
              <a:gd name="connsiteX1180" fmla="*/ 64629 w 1151999"/>
              <a:gd name="connsiteY1180" fmla="*/ 858742 h 1172977"/>
              <a:gd name="connsiteX1181" fmla="*/ 89223 w 1151999"/>
              <a:gd name="connsiteY1181" fmla="*/ 897046 h 1172977"/>
              <a:gd name="connsiteX1182" fmla="*/ 95686 w 1151999"/>
              <a:gd name="connsiteY1182" fmla="*/ 906317 h 1172977"/>
              <a:gd name="connsiteX1183" fmla="*/ 102370 w 1151999"/>
              <a:gd name="connsiteY1183" fmla="*/ 914997 h 1172977"/>
              <a:gd name="connsiteX1184" fmla="*/ 108796 w 1151999"/>
              <a:gd name="connsiteY1184" fmla="*/ 923197 h 1172977"/>
              <a:gd name="connsiteX1185" fmla="*/ 114999 w 1151999"/>
              <a:gd name="connsiteY1185" fmla="*/ 930584 h 1172977"/>
              <a:gd name="connsiteX1186" fmla="*/ 124786 w 1151999"/>
              <a:gd name="connsiteY1186" fmla="*/ 942589 h 1172977"/>
              <a:gd name="connsiteX1187" fmla="*/ 129106 w 1151999"/>
              <a:gd name="connsiteY1187" fmla="*/ 947612 h 1172977"/>
              <a:gd name="connsiteX1188" fmla="*/ 133981 w 1151999"/>
              <a:gd name="connsiteY1188" fmla="*/ 952931 h 1172977"/>
              <a:gd name="connsiteX1189" fmla="*/ 147238 w 1151999"/>
              <a:gd name="connsiteY1189" fmla="*/ 961353 h 1172977"/>
              <a:gd name="connsiteX1190" fmla="*/ 152888 w 1151999"/>
              <a:gd name="connsiteY1190" fmla="*/ 966561 h 1172977"/>
              <a:gd name="connsiteX1191" fmla="*/ 154402 w 1151999"/>
              <a:gd name="connsiteY1191" fmla="*/ 966857 h 1172977"/>
              <a:gd name="connsiteX1192" fmla="*/ 172866 w 1151999"/>
              <a:gd name="connsiteY1192" fmla="*/ 984513 h 1172977"/>
              <a:gd name="connsiteX1193" fmla="*/ 178960 w 1151999"/>
              <a:gd name="connsiteY1193" fmla="*/ 989868 h 1172977"/>
              <a:gd name="connsiteX1194" fmla="*/ 193030 w 1151999"/>
              <a:gd name="connsiteY1194" fmla="*/ 1002427 h 1172977"/>
              <a:gd name="connsiteX1195" fmla="*/ 213156 w 1151999"/>
              <a:gd name="connsiteY1195" fmla="*/ 1018753 h 1172977"/>
              <a:gd name="connsiteX1196" fmla="*/ 229552 w 1151999"/>
              <a:gd name="connsiteY1196" fmla="*/ 1029834 h 1172977"/>
              <a:gd name="connsiteX1197" fmla="*/ 235017 w 1151999"/>
              <a:gd name="connsiteY1197" fmla="*/ 1034156 h 1172977"/>
              <a:gd name="connsiteX1198" fmla="*/ 251377 w 1151999"/>
              <a:gd name="connsiteY1198" fmla="*/ 1045495 h 1172977"/>
              <a:gd name="connsiteX1199" fmla="*/ 256657 w 1151999"/>
              <a:gd name="connsiteY1199" fmla="*/ 1049189 h 1172977"/>
              <a:gd name="connsiteX1200" fmla="*/ 262123 w 1151999"/>
              <a:gd name="connsiteY1200" fmla="*/ 1052661 h 1172977"/>
              <a:gd name="connsiteX1201" fmla="*/ 279184 w 1151999"/>
              <a:gd name="connsiteY1201" fmla="*/ 1063151 h 1172977"/>
              <a:gd name="connsiteX1202" fmla="*/ 297648 w 1151999"/>
              <a:gd name="connsiteY1202" fmla="*/ 1073567 h 1172977"/>
              <a:gd name="connsiteX1203" fmla="*/ 308727 w 1151999"/>
              <a:gd name="connsiteY1203" fmla="*/ 1079219 h 1172977"/>
              <a:gd name="connsiteX1204" fmla="*/ 309761 w 1151999"/>
              <a:gd name="connsiteY1204" fmla="*/ 1078738 h 1172977"/>
              <a:gd name="connsiteX1205" fmla="*/ 313454 w 1151999"/>
              <a:gd name="connsiteY1205" fmla="*/ 1079625 h 1172977"/>
              <a:gd name="connsiteX1206" fmla="*/ 314746 w 1151999"/>
              <a:gd name="connsiteY1206" fmla="*/ 1079588 h 1172977"/>
              <a:gd name="connsiteX1207" fmla="*/ 337827 w 1151999"/>
              <a:gd name="connsiteY1207" fmla="*/ 1092331 h 1172977"/>
              <a:gd name="connsiteX1208" fmla="*/ 349755 w 1151999"/>
              <a:gd name="connsiteY1208" fmla="*/ 1098056 h 1172977"/>
              <a:gd name="connsiteX1209" fmla="*/ 365523 w 1151999"/>
              <a:gd name="connsiteY1209" fmla="*/ 1105222 h 1172977"/>
              <a:gd name="connsiteX1210" fmla="*/ 375309 w 1151999"/>
              <a:gd name="connsiteY1210" fmla="*/ 1109137 h 1172977"/>
              <a:gd name="connsiteX1211" fmla="*/ 384800 w 1151999"/>
              <a:gd name="connsiteY1211" fmla="*/ 1112498 h 1172977"/>
              <a:gd name="connsiteX1212" fmla="*/ 401307 w 1151999"/>
              <a:gd name="connsiteY1212" fmla="*/ 1116192 h 1172977"/>
              <a:gd name="connsiteX1213" fmla="*/ 415561 w 1151999"/>
              <a:gd name="connsiteY1213" fmla="*/ 1119184 h 1172977"/>
              <a:gd name="connsiteX1214" fmla="*/ 429520 w 1151999"/>
              <a:gd name="connsiteY1214" fmla="*/ 1122508 h 1172977"/>
              <a:gd name="connsiteX1215" fmla="*/ 465119 w 1151999"/>
              <a:gd name="connsiteY1215" fmla="*/ 1131595 h 1172977"/>
              <a:gd name="connsiteX1216" fmla="*/ 461427 w 1151999"/>
              <a:gd name="connsiteY1216" fmla="*/ 1131595 h 1172977"/>
              <a:gd name="connsiteX1217" fmla="*/ 456293 w 1151999"/>
              <a:gd name="connsiteY1217" fmla="*/ 1130709 h 1172977"/>
              <a:gd name="connsiteX1218" fmla="*/ 451050 w 1151999"/>
              <a:gd name="connsiteY1218" fmla="*/ 1129527 h 1172977"/>
              <a:gd name="connsiteX1219" fmla="*/ 440968 w 1151999"/>
              <a:gd name="connsiteY1219" fmla="*/ 1127347 h 1172977"/>
              <a:gd name="connsiteX1220" fmla="*/ 427821 w 1151999"/>
              <a:gd name="connsiteY1220" fmla="*/ 1125131 h 1172977"/>
              <a:gd name="connsiteX1221" fmla="*/ 448243 w 1151999"/>
              <a:gd name="connsiteY1221" fmla="*/ 1131152 h 1172977"/>
              <a:gd name="connsiteX1222" fmla="*/ 473170 w 1151999"/>
              <a:gd name="connsiteY1222" fmla="*/ 1136840 h 1172977"/>
              <a:gd name="connsiteX1223" fmla="*/ 501605 w 1151999"/>
              <a:gd name="connsiteY1223" fmla="*/ 1140829 h 1172977"/>
              <a:gd name="connsiteX1224" fmla="*/ 501898 w 1151999"/>
              <a:gd name="connsiteY1224" fmla="*/ 1140884 h 1172977"/>
              <a:gd name="connsiteX1225" fmla="*/ 508806 w 1151999"/>
              <a:gd name="connsiteY1225" fmla="*/ 1142159 h 1172977"/>
              <a:gd name="connsiteX1226" fmla="*/ 536909 w 1151999"/>
              <a:gd name="connsiteY1226" fmla="*/ 1144597 h 1172977"/>
              <a:gd name="connsiteX1227" fmla="*/ 564863 w 1151999"/>
              <a:gd name="connsiteY1227" fmla="*/ 1145151 h 1172977"/>
              <a:gd name="connsiteX1228" fmla="*/ 570440 w 1151999"/>
              <a:gd name="connsiteY1228" fmla="*/ 1143784 h 1172977"/>
              <a:gd name="connsiteX1229" fmla="*/ 593520 w 1151999"/>
              <a:gd name="connsiteY1229" fmla="*/ 1142676 h 1172977"/>
              <a:gd name="connsiteX1230" fmla="*/ 593532 w 1151999"/>
              <a:gd name="connsiteY1230" fmla="*/ 1142676 h 1172977"/>
              <a:gd name="connsiteX1231" fmla="*/ 613351 w 1151999"/>
              <a:gd name="connsiteY1231" fmla="*/ 1141605 h 1172977"/>
              <a:gd name="connsiteX1232" fmla="*/ 623137 w 1151999"/>
              <a:gd name="connsiteY1232" fmla="*/ 1140903 h 1172977"/>
              <a:gd name="connsiteX1233" fmla="*/ 632812 w 1151999"/>
              <a:gd name="connsiteY1233" fmla="*/ 1139795 h 1172977"/>
              <a:gd name="connsiteX1234" fmla="*/ 651867 w 1151999"/>
              <a:gd name="connsiteY1234" fmla="*/ 1137136 h 1172977"/>
              <a:gd name="connsiteX1235" fmla="*/ 670332 w 1151999"/>
              <a:gd name="connsiteY1235" fmla="*/ 1133442 h 1172977"/>
              <a:gd name="connsiteX1236" fmla="*/ 678862 w 1151999"/>
              <a:gd name="connsiteY1236" fmla="*/ 1131632 h 1172977"/>
              <a:gd name="connsiteX1237" fmla="*/ 687799 w 1151999"/>
              <a:gd name="connsiteY1237" fmla="*/ 1129490 h 1172977"/>
              <a:gd name="connsiteX1238" fmla="*/ 706263 w 1151999"/>
              <a:gd name="connsiteY1238" fmla="*/ 1125020 h 1172977"/>
              <a:gd name="connsiteX1239" fmla="*/ 724727 w 1151999"/>
              <a:gd name="connsiteY1239" fmla="*/ 1119664 h 1172977"/>
              <a:gd name="connsiteX1240" fmla="*/ 733442 w 1151999"/>
              <a:gd name="connsiteY1240" fmla="*/ 1116968 h 1172977"/>
              <a:gd name="connsiteX1241" fmla="*/ 741530 w 1151999"/>
              <a:gd name="connsiteY1241" fmla="*/ 1113939 h 1172977"/>
              <a:gd name="connsiteX1242" fmla="*/ 755932 w 1151999"/>
              <a:gd name="connsiteY1242" fmla="*/ 1109063 h 1172977"/>
              <a:gd name="connsiteX1243" fmla="*/ 769596 w 1151999"/>
              <a:gd name="connsiteY1243" fmla="*/ 1103782 h 1172977"/>
              <a:gd name="connsiteX1244" fmla="*/ 781487 w 1151999"/>
              <a:gd name="connsiteY1244" fmla="*/ 1098721 h 1172977"/>
              <a:gd name="connsiteX1245" fmla="*/ 790423 w 1151999"/>
              <a:gd name="connsiteY1245" fmla="*/ 1093809 h 1172977"/>
              <a:gd name="connsiteX1246" fmla="*/ 811030 w 1151999"/>
              <a:gd name="connsiteY1246" fmla="*/ 1084168 h 1172977"/>
              <a:gd name="connsiteX1247" fmla="*/ 830011 w 1151999"/>
              <a:gd name="connsiteY1247" fmla="*/ 1075082 h 1172977"/>
              <a:gd name="connsiteX1248" fmla="*/ 848475 w 1151999"/>
              <a:gd name="connsiteY1248" fmla="*/ 1065145 h 1172977"/>
              <a:gd name="connsiteX1249" fmla="*/ 866939 w 1151999"/>
              <a:gd name="connsiteY1249" fmla="*/ 1054693 h 1172977"/>
              <a:gd name="connsiteX1250" fmla="*/ 876762 w 1151999"/>
              <a:gd name="connsiteY1250" fmla="*/ 1048672 h 1172977"/>
              <a:gd name="connsiteX1251" fmla="*/ 886844 w 1151999"/>
              <a:gd name="connsiteY1251" fmla="*/ 1041839 h 1172977"/>
              <a:gd name="connsiteX1252" fmla="*/ 920929 w 1151999"/>
              <a:gd name="connsiteY1252" fmla="*/ 1015983 h 1172977"/>
              <a:gd name="connsiteX1253" fmla="*/ 934666 w 1151999"/>
              <a:gd name="connsiteY1253" fmla="*/ 1003239 h 1172977"/>
              <a:gd name="connsiteX1254" fmla="*/ 941350 w 1151999"/>
              <a:gd name="connsiteY1254" fmla="*/ 996923 h 1172977"/>
              <a:gd name="connsiteX1255" fmla="*/ 947850 w 1151999"/>
              <a:gd name="connsiteY1255" fmla="*/ 990275 h 1172977"/>
              <a:gd name="connsiteX1256" fmla="*/ 978574 w 1151999"/>
              <a:gd name="connsiteY1256" fmla="*/ 955923 h 1172977"/>
              <a:gd name="connsiteX1257" fmla="*/ 983560 w 1151999"/>
              <a:gd name="connsiteY1257" fmla="*/ 948351 h 1172977"/>
              <a:gd name="connsiteX1258" fmla="*/ 993050 w 1151999"/>
              <a:gd name="connsiteY1258" fmla="*/ 934611 h 1172977"/>
              <a:gd name="connsiteX1259" fmla="*/ 999033 w 1151999"/>
              <a:gd name="connsiteY1259" fmla="*/ 924416 h 1172977"/>
              <a:gd name="connsiteX1260" fmla="*/ 989173 w 1151999"/>
              <a:gd name="connsiteY1260" fmla="*/ 934721 h 1172977"/>
              <a:gd name="connsiteX1261" fmla="*/ 986145 w 1151999"/>
              <a:gd name="connsiteY1261" fmla="*/ 935830 h 1172977"/>
              <a:gd name="connsiteX1262" fmla="*/ 1013066 w 1151999"/>
              <a:gd name="connsiteY1262" fmla="*/ 901183 h 1172977"/>
              <a:gd name="connsiteX1263" fmla="*/ 1035199 w 1151999"/>
              <a:gd name="connsiteY1263" fmla="*/ 870041 h 1172977"/>
              <a:gd name="connsiteX1264" fmla="*/ 1035223 w 1151999"/>
              <a:gd name="connsiteY1264" fmla="*/ 870008 h 1172977"/>
              <a:gd name="connsiteX1265" fmla="*/ 1048222 w 1151999"/>
              <a:gd name="connsiteY1265" fmla="*/ 850284 h 1172977"/>
              <a:gd name="connsiteX1266" fmla="*/ 1052210 w 1151999"/>
              <a:gd name="connsiteY1266" fmla="*/ 839387 h 1172977"/>
              <a:gd name="connsiteX1267" fmla="*/ 1053355 w 1151999"/>
              <a:gd name="connsiteY1267" fmla="*/ 834142 h 1172977"/>
              <a:gd name="connsiteX1268" fmla="*/ 1052875 w 1151999"/>
              <a:gd name="connsiteY1268" fmla="*/ 834733 h 1172977"/>
              <a:gd name="connsiteX1269" fmla="*/ 1056863 w 1151999"/>
              <a:gd name="connsiteY1269" fmla="*/ 826607 h 1172977"/>
              <a:gd name="connsiteX1270" fmla="*/ 1067314 w 1151999"/>
              <a:gd name="connsiteY1270" fmla="*/ 805627 h 1172977"/>
              <a:gd name="connsiteX1271" fmla="*/ 1075327 w 1151999"/>
              <a:gd name="connsiteY1271" fmla="*/ 786900 h 1172977"/>
              <a:gd name="connsiteX1272" fmla="*/ 1082085 w 1151999"/>
              <a:gd name="connsiteY1272" fmla="*/ 771497 h 1172977"/>
              <a:gd name="connsiteX1273" fmla="*/ 1086554 w 1151999"/>
              <a:gd name="connsiteY1273" fmla="*/ 765846 h 1172977"/>
              <a:gd name="connsiteX1274" fmla="*/ 1083341 w 1151999"/>
              <a:gd name="connsiteY1274" fmla="*/ 776927 h 1172977"/>
              <a:gd name="connsiteX1275" fmla="*/ 1074626 w 1151999"/>
              <a:gd name="connsiteY1275" fmla="*/ 800677 h 1172977"/>
              <a:gd name="connsiteX1276" fmla="*/ 1091022 w 1151999"/>
              <a:gd name="connsiteY1276" fmla="*/ 759640 h 1172977"/>
              <a:gd name="connsiteX1277" fmla="*/ 1097226 w 1151999"/>
              <a:gd name="connsiteY1277" fmla="*/ 737700 h 1172977"/>
              <a:gd name="connsiteX1278" fmla="*/ 1101584 w 1151999"/>
              <a:gd name="connsiteY1278" fmla="*/ 721300 h 1172977"/>
              <a:gd name="connsiteX1279" fmla="*/ 1106569 w 1151999"/>
              <a:gd name="connsiteY1279" fmla="*/ 702314 h 1172977"/>
              <a:gd name="connsiteX1280" fmla="*/ 1111222 w 1151999"/>
              <a:gd name="connsiteY1280" fmla="*/ 698288 h 1172977"/>
              <a:gd name="connsiteX1281" fmla="*/ 1111924 w 1151999"/>
              <a:gd name="connsiteY1281" fmla="*/ 702684 h 1172977"/>
              <a:gd name="connsiteX1282" fmla="*/ 1113881 w 1151999"/>
              <a:gd name="connsiteY1282" fmla="*/ 697180 h 1172977"/>
              <a:gd name="connsiteX1283" fmla="*/ 1114878 w 1151999"/>
              <a:gd name="connsiteY1283" fmla="*/ 696774 h 1172977"/>
              <a:gd name="connsiteX1284" fmla="*/ 1123150 w 1151999"/>
              <a:gd name="connsiteY1284" fmla="*/ 664934 h 1172977"/>
              <a:gd name="connsiteX1285" fmla="*/ 1125661 w 1151999"/>
              <a:gd name="connsiteY1285" fmla="*/ 653631 h 1172977"/>
              <a:gd name="connsiteX1286" fmla="*/ 1127027 w 1151999"/>
              <a:gd name="connsiteY1286" fmla="*/ 644730 h 1172977"/>
              <a:gd name="connsiteX1287" fmla="*/ 1127914 w 1151999"/>
              <a:gd name="connsiteY1287" fmla="*/ 633870 h 1172977"/>
              <a:gd name="connsiteX1288" fmla="*/ 1128221 w 1151999"/>
              <a:gd name="connsiteY1288" fmla="*/ 631895 h 1172977"/>
              <a:gd name="connsiteX1289" fmla="*/ 1128221 w 1151999"/>
              <a:gd name="connsiteY1289" fmla="*/ 631891 h 1172977"/>
              <a:gd name="connsiteX1290" fmla="*/ 1130979 w 1151999"/>
              <a:gd name="connsiteY1290" fmla="*/ 614146 h 1172977"/>
              <a:gd name="connsiteX1291" fmla="*/ 1133748 w 1151999"/>
              <a:gd name="connsiteY1291" fmla="*/ 587293 h 1172977"/>
              <a:gd name="connsiteX1292" fmla="*/ 1093939 w 1151999"/>
              <a:gd name="connsiteY1292" fmla="*/ 573552 h 1172977"/>
              <a:gd name="connsiteX1293" fmla="*/ 1094490 w 1151999"/>
              <a:gd name="connsiteY1293" fmla="*/ 576291 h 1172977"/>
              <a:gd name="connsiteX1294" fmla="*/ 1094989 w 1151999"/>
              <a:gd name="connsiteY1294" fmla="*/ 578317 h 1172977"/>
              <a:gd name="connsiteX1295" fmla="*/ 1094932 w 1151999"/>
              <a:gd name="connsiteY1295" fmla="*/ 578506 h 1172977"/>
              <a:gd name="connsiteX1296" fmla="*/ 1093939 w 1151999"/>
              <a:gd name="connsiteY1296" fmla="*/ 573552 h 1172977"/>
              <a:gd name="connsiteX1297" fmla="*/ 1095565 w 1151999"/>
              <a:gd name="connsiteY1297" fmla="*/ 569305 h 1172977"/>
              <a:gd name="connsiteX1298" fmla="*/ 1095016 w 1151999"/>
              <a:gd name="connsiteY1298" fmla="*/ 578424 h 1172977"/>
              <a:gd name="connsiteX1299" fmla="*/ 1094990 w 1151999"/>
              <a:gd name="connsiteY1299" fmla="*/ 578318 h 1172977"/>
              <a:gd name="connsiteX1300" fmla="*/ 1095348 w 1151999"/>
              <a:gd name="connsiteY1300" fmla="*/ 577122 h 1172977"/>
              <a:gd name="connsiteX1301" fmla="*/ 1095565 w 1151999"/>
              <a:gd name="connsiteY1301" fmla="*/ 569305 h 1172977"/>
              <a:gd name="connsiteX1302" fmla="*/ 1080720 w 1151999"/>
              <a:gd name="connsiteY1302" fmla="*/ 565943 h 1172977"/>
              <a:gd name="connsiteX1303" fmla="*/ 1082517 w 1151999"/>
              <a:gd name="connsiteY1303" fmla="*/ 580415 h 1172977"/>
              <a:gd name="connsiteX1304" fmla="*/ 1083047 w 1151999"/>
              <a:gd name="connsiteY1304" fmla="*/ 575258 h 1172977"/>
              <a:gd name="connsiteX1305" fmla="*/ 1082517 w 1151999"/>
              <a:gd name="connsiteY1305" fmla="*/ 580430 h 1172977"/>
              <a:gd name="connsiteX1306" fmla="*/ 1080720 w 1151999"/>
              <a:gd name="connsiteY1306" fmla="*/ 565943 h 1172977"/>
              <a:gd name="connsiteX1307" fmla="*/ 1082861 w 1151999"/>
              <a:gd name="connsiteY1307" fmla="*/ 562472 h 1172977"/>
              <a:gd name="connsiteX1308" fmla="*/ 1085409 w 1151999"/>
              <a:gd name="connsiteY1308" fmla="*/ 562472 h 1172977"/>
              <a:gd name="connsiteX1309" fmla="*/ 1086000 w 1151999"/>
              <a:gd name="connsiteY1309" fmla="*/ 577652 h 1172977"/>
              <a:gd name="connsiteX1310" fmla="*/ 1086295 w 1151999"/>
              <a:gd name="connsiteY1310" fmla="*/ 592834 h 1172977"/>
              <a:gd name="connsiteX1311" fmla="*/ 1086295 w 1151999"/>
              <a:gd name="connsiteY1311" fmla="*/ 599150 h 1172977"/>
              <a:gd name="connsiteX1312" fmla="*/ 1086148 w 1151999"/>
              <a:gd name="connsiteY1312" fmla="*/ 592760 h 1172977"/>
              <a:gd name="connsiteX1313" fmla="*/ 1083858 w 1151999"/>
              <a:gd name="connsiteY1313" fmla="*/ 586518 h 1172977"/>
              <a:gd name="connsiteX1314" fmla="*/ 1083047 w 1151999"/>
              <a:gd name="connsiteY1314" fmla="*/ 575258 h 1172977"/>
              <a:gd name="connsiteX1315" fmla="*/ 1083046 w 1151999"/>
              <a:gd name="connsiteY1315" fmla="*/ 575252 h 1172977"/>
              <a:gd name="connsiteX1316" fmla="*/ 1123594 w 1151999"/>
              <a:gd name="connsiteY1316" fmla="*/ 554014 h 1172977"/>
              <a:gd name="connsiteX1317" fmla="*/ 1122819 w 1151999"/>
              <a:gd name="connsiteY1317" fmla="*/ 560441 h 1172977"/>
              <a:gd name="connsiteX1318" fmla="*/ 1123594 w 1151999"/>
              <a:gd name="connsiteY1318" fmla="*/ 554014 h 1172977"/>
              <a:gd name="connsiteX1319" fmla="*/ 1120714 w 1151999"/>
              <a:gd name="connsiteY1319" fmla="*/ 552610 h 1172977"/>
              <a:gd name="connsiteX1320" fmla="*/ 1122819 w 1151999"/>
              <a:gd name="connsiteY1320" fmla="*/ 560441 h 1172977"/>
              <a:gd name="connsiteX1321" fmla="*/ 1120714 w 1151999"/>
              <a:gd name="connsiteY1321" fmla="*/ 552610 h 1172977"/>
              <a:gd name="connsiteX1322" fmla="*/ 48925 w 1151999"/>
              <a:gd name="connsiteY1322" fmla="*/ 547271 h 1172977"/>
              <a:gd name="connsiteX1323" fmla="*/ 46977 w 1151999"/>
              <a:gd name="connsiteY1323" fmla="*/ 557337 h 1172977"/>
              <a:gd name="connsiteX1324" fmla="*/ 46557 w 1151999"/>
              <a:gd name="connsiteY1324" fmla="*/ 568907 h 1172977"/>
              <a:gd name="connsiteX1325" fmla="*/ 46557 w 1151999"/>
              <a:gd name="connsiteY1325" fmla="*/ 568908 h 1172977"/>
              <a:gd name="connsiteX1326" fmla="*/ 46977 w 1151999"/>
              <a:gd name="connsiteY1326" fmla="*/ 557338 h 1172977"/>
              <a:gd name="connsiteX1327" fmla="*/ 48925 w 1151999"/>
              <a:gd name="connsiteY1327" fmla="*/ 547272 h 1172977"/>
              <a:gd name="connsiteX1328" fmla="*/ 49488 w 1151999"/>
              <a:gd name="connsiteY1328" fmla="*/ 549951 h 1172977"/>
              <a:gd name="connsiteX1329" fmla="*/ 49488 w 1151999"/>
              <a:gd name="connsiteY1329" fmla="*/ 549950 h 1172977"/>
              <a:gd name="connsiteX1330" fmla="*/ 48925 w 1151999"/>
              <a:gd name="connsiteY1330" fmla="*/ 547271 h 1172977"/>
              <a:gd name="connsiteX1331" fmla="*/ 1131607 w 1151999"/>
              <a:gd name="connsiteY1331" fmla="*/ 535618 h 1172977"/>
              <a:gd name="connsiteX1332" fmla="*/ 1132234 w 1151999"/>
              <a:gd name="connsiteY1332" fmla="*/ 544705 h 1172977"/>
              <a:gd name="connsiteX1333" fmla="*/ 1133342 w 1151999"/>
              <a:gd name="connsiteY1333" fmla="*/ 558556 h 1172977"/>
              <a:gd name="connsiteX1334" fmla="*/ 1134191 w 1151999"/>
              <a:gd name="connsiteY1334" fmla="*/ 574217 h 1172977"/>
              <a:gd name="connsiteX1335" fmla="*/ 1134029 w 1151999"/>
              <a:gd name="connsiteY1335" fmla="*/ 579012 h 1172977"/>
              <a:gd name="connsiteX1336" fmla="*/ 1143202 w 1151999"/>
              <a:gd name="connsiteY1336" fmla="*/ 525608 h 1172977"/>
              <a:gd name="connsiteX1337" fmla="*/ 1144605 w 1151999"/>
              <a:gd name="connsiteY1337" fmla="*/ 546736 h 1172977"/>
              <a:gd name="connsiteX1338" fmla="*/ 1144606 w 1151999"/>
              <a:gd name="connsiteY1338" fmla="*/ 546736 h 1172977"/>
              <a:gd name="connsiteX1339" fmla="*/ 1143222 w 1151999"/>
              <a:gd name="connsiteY1339" fmla="*/ 525895 h 1172977"/>
              <a:gd name="connsiteX1340" fmla="*/ 1011810 w 1151999"/>
              <a:gd name="connsiteY1340" fmla="*/ 495505 h 1172977"/>
              <a:gd name="connsiteX1341" fmla="*/ 1010703 w 1151999"/>
              <a:gd name="connsiteY1341" fmla="*/ 496455 h 1172977"/>
              <a:gd name="connsiteX1342" fmla="*/ 1010704 w 1151999"/>
              <a:gd name="connsiteY1342" fmla="*/ 496457 h 1172977"/>
              <a:gd name="connsiteX1343" fmla="*/ 1011811 w 1151999"/>
              <a:gd name="connsiteY1343" fmla="*/ 495507 h 1172977"/>
              <a:gd name="connsiteX1344" fmla="*/ 1008376 w 1151999"/>
              <a:gd name="connsiteY1344" fmla="*/ 491811 h 1172977"/>
              <a:gd name="connsiteX1345" fmla="*/ 1010038 w 1151999"/>
              <a:gd name="connsiteY1345" fmla="*/ 502597 h 1172977"/>
              <a:gd name="connsiteX1346" fmla="*/ 1014063 w 1151999"/>
              <a:gd name="connsiteY1346" fmla="*/ 517371 h 1172977"/>
              <a:gd name="connsiteX1347" fmla="*/ 1014064 w 1151999"/>
              <a:gd name="connsiteY1347" fmla="*/ 517372 h 1172977"/>
              <a:gd name="connsiteX1348" fmla="*/ 1010039 w 1151999"/>
              <a:gd name="connsiteY1348" fmla="*/ 502598 h 1172977"/>
              <a:gd name="connsiteX1349" fmla="*/ 1008377 w 1151999"/>
              <a:gd name="connsiteY1349" fmla="*/ 491813 h 1172977"/>
              <a:gd name="connsiteX1350" fmla="*/ 1071206 w 1151999"/>
              <a:gd name="connsiteY1350" fmla="*/ 490690 h 1172977"/>
              <a:gd name="connsiteX1351" fmla="*/ 1073976 w 1151999"/>
              <a:gd name="connsiteY1351" fmla="*/ 508567 h 1172977"/>
              <a:gd name="connsiteX1352" fmla="*/ 1076708 w 1151999"/>
              <a:gd name="connsiteY1352" fmla="*/ 526740 h 1172977"/>
              <a:gd name="connsiteX1353" fmla="*/ 1073976 w 1151999"/>
              <a:gd name="connsiteY1353" fmla="*/ 508604 h 1172977"/>
              <a:gd name="connsiteX1354" fmla="*/ 60345 w 1151999"/>
              <a:gd name="connsiteY1354" fmla="*/ 479807 h 1172977"/>
              <a:gd name="connsiteX1355" fmla="*/ 61256 w 1151999"/>
              <a:gd name="connsiteY1355" fmla="*/ 481216 h 1172977"/>
              <a:gd name="connsiteX1356" fmla="*/ 61227 w 1151999"/>
              <a:gd name="connsiteY1356" fmla="*/ 481284 h 1172977"/>
              <a:gd name="connsiteX1357" fmla="*/ 60345 w 1151999"/>
              <a:gd name="connsiteY1357" fmla="*/ 479807 h 1172977"/>
              <a:gd name="connsiteX1358" fmla="*/ 1039545 w 1151999"/>
              <a:gd name="connsiteY1358" fmla="*/ 477516 h 1172977"/>
              <a:gd name="connsiteX1359" fmla="*/ 1039647 w 1151999"/>
              <a:gd name="connsiteY1359" fmla="*/ 477871 h 1172977"/>
              <a:gd name="connsiteX1360" fmla="*/ 1043238 w 1151999"/>
              <a:gd name="connsiteY1360" fmla="*/ 490334 h 1172977"/>
              <a:gd name="connsiteX1361" fmla="*/ 1047337 w 1151999"/>
              <a:gd name="connsiteY1361" fmla="*/ 519513 h 1172977"/>
              <a:gd name="connsiteX1362" fmla="*/ 1048001 w 1151999"/>
              <a:gd name="connsiteY1362" fmla="*/ 524980 h 1172977"/>
              <a:gd name="connsiteX1363" fmla="*/ 1047910 w 1151999"/>
              <a:gd name="connsiteY1363" fmla="*/ 524980 h 1172977"/>
              <a:gd name="connsiteX1364" fmla="*/ 1047152 w 1151999"/>
              <a:gd name="connsiteY1364" fmla="*/ 524980 h 1172977"/>
              <a:gd name="connsiteX1365" fmla="*/ 1046450 w 1151999"/>
              <a:gd name="connsiteY1365" fmla="*/ 519772 h 1172977"/>
              <a:gd name="connsiteX1366" fmla="*/ 1042499 w 1151999"/>
              <a:gd name="connsiteY1366" fmla="*/ 512385 h 1172977"/>
              <a:gd name="connsiteX1367" fmla="*/ 1040431 w 1151999"/>
              <a:gd name="connsiteY1367" fmla="*/ 497980 h 1172977"/>
              <a:gd name="connsiteX1368" fmla="*/ 1038732 w 1151999"/>
              <a:gd name="connsiteY1368" fmla="*/ 485606 h 1172977"/>
              <a:gd name="connsiteX1369" fmla="*/ 1039729 w 1151999"/>
              <a:gd name="connsiteY1369" fmla="*/ 478218 h 1172977"/>
              <a:gd name="connsiteX1370" fmla="*/ 63632 w 1151999"/>
              <a:gd name="connsiteY1370" fmla="*/ 475671 h 1172977"/>
              <a:gd name="connsiteX1371" fmla="*/ 61282 w 1151999"/>
              <a:gd name="connsiteY1371" fmla="*/ 481258 h 1172977"/>
              <a:gd name="connsiteX1372" fmla="*/ 61256 w 1151999"/>
              <a:gd name="connsiteY1372" fmla="*/ 481217 h 1172977"/>
              <a:gd name="connsiteX1373" fmla="*/ 1023776 w 1151999"/>
              <a:gd name="connsiteY1373" fmla="*/ 475301 h 1172977"/>
              <a:gd name="connsiteX1374" fmla="*/ 1028503 w 1151999"/>
              <a:gd name="connsiteY1374" fmla="*/ 493142 h 1172977"/>
              <a:gd name="connsiteX1375" fmla="*/ 1028392 w 1151999"/>
              <a:gd name="connsiteY1375" fmla="*/ 493142 h 1172977"/>
              <a:gd name="connsiteX1376" fmla="*/ 1023776 w 1151999"/>
              <a:gd name="connsiteY1376" fmla="*/ 475301 h 1172977"/>
              <a:gd name="connsiteX1377" fmla="*/ 1056892 w 1151999"/>
              <a:gd name="connsiteY1377" fmla="*/ 474246 h 1172977"/>
              <a:gd name="connsiteX1378" fmla="*/ 1056893 w 1151999"/>
              <a:gd name="connsiteY1378" fmla="*/ 474256 h 1172977"/>
              <a:gd name="connsiteX1379" fmla="*/ 1056605 w 1151999"/>
              <a:gd name="connsiteY1379" fmla="*/ 475633 h 1172977"/>
              <a:gd name="connsiteX1380" fmla="*/ 1136353 w 1151999"/>
              <a:gd name="connsiteY1380" fmla="*/ 471015 h 1172977"/>
              <a:gd name="connsiteX1381" fmla="*/ 1136353 w 1151999"/>
              <a:gd name="connsiteY1381" fmla="*/ 471016 h 1172977"/>
              <a:gd name="connsiteX1382" fmla="*/ 1137294 w 1151999"/>
              <a:gd name="connsiteY1382" fmla="*/ 471016 h 1172977"/>
              <a:gd name="connsiteX1383" fmla="*/ 1137294 w 1151999"/>
              <a:gd name="connsiteY1383" fmla="*/ 471015 h 1172977"/>
              <a:gd name="connsiteX1384" fmla="*/ 1056136 w 1151999"/>
              <a:gd name="connsiteY1384" fmla="*/ 469243 h 1172977"/>
              <a:gd name="connsiteX1385" fmla="*/ 1056421 w 1151999"/>
              <a:gd name="connsiteY1385" fmla="*/ 470540 h 1172977"/>
              <a:gd name="connsiteX1386" fmla="*/ 1056881 w 1151999"/>
              <a:gd name="connsiteY1386" fmla="*/ 474153 h 1172977"/>
              <a:gd name="connsiteX1387" fmla="*/ 1136057 w 1151999"/>
              <a:gd name="connsiteY1387" fmla="*/ 464098 h 1172977"/>
              <a:gd name="connsiteX1388" fmla="*/ 1136062 w 1151999"/>
              <a:gd name="connsiteY1388" fmla="*/ 464122 h 1172977"/>
              <a:gd name="connsiteX1389" fmla="*/ 1137367 w 1151999"/>
              <a:gd name="connsiteY1389" fmla="*/ 471126 h 1172977"/>
              <a:gd name="connsiteX1390" fmla="*/ 1053799 w 1151999"/>
              <a:gd name="connsiteY1390" fmla="*/ 458605 h 1172977"/>
              <a:gd name="connsiteX1391" fmla="*/ 1055946 w 1151999"/>
              <a:gd name="connsiteY1391" fmla="*/ 467992 h 1172977"/>
              <a:gd name="connsiteX1392" fmla="*/ 1056136 w 1151999"/>
              <a:gd name="connsiteY1392" fmla="*/ 469243 h 1172977"/>
              <a:gd name="connsiteX1393" fmla="*/ 48861 w 1151999"/>
              <a:gd name="connsiteY1393" fmla="*/ 439583 h 1172977"/>
              <a:gd name="connsiteX1394" fmla="*/ 47089 w 1151999"/>
              <a:gd name="connsiteY1394" fmla="*/ 450110 h 1172977"/>
              <a:gd name="connsiteX1395" fmla="*/ 48861 w 1151999"/>
              <a:gd name="connsiteY1395" fmla="*/ 439583 h 1172977"/>
              <a:gd name="connsiteX1396" fmla="*/ 1125994 w 1151999"/>
              <a:gd name="connsiteY1396" fmla="*/ 438032 h 1172977"/>
              <a:gd name="connsiteX1397" fmla="*/ 1125994 w 1151999"/>
              <a:gd name="connsiteY1397" fmla="*/ 438033 h 1172977"/>
              <a:gd name="connsiteX1398" fmla="*/ 1127692 w 1151999"/>
              <a:gd name="connsiteY1398" fmla="*/ 443350 h 1172977"/>
              <a:gd name="connsiteX1399" fmla="*/ 1130129 w 1151999"/>
              <a:gd name="connsiteY1399" fmla="*/ 452067 h 1172977"/>
              <a:gd name="connsiteX1400" fmla="*/ 1133490 w 1151999"/>
              <a:gd name="connsiteY1400" fmla="*/ 463370 h 1172977"/>
              <a:gd name="connsiteX1401" fmla="*/ 1135964 w 1151999"/>
              <a:gd name="connsiteY1401" fmla="*/ 470277 h 1172977"/>
              <a:gd name="connsiteX1402" fmla="*/ 1136333 w 1151999"/>
              <a:gd name="connsiteY1402" fmla="*/ 471015 h 1172977"/>
              <a:gd name="connsiteX1403" fmla="*/ 1136334 w 1151999"/>
              <a:gd name="connsiteY1403" fmla="*/ 471015 h 1172977"/>
              <a:gd name="connsiteX1404" fmla="*/ 1135965 w 1151999"/>
              <a:gd name="connsiteY1404" fmla="*/ 470278 h 1172977"/>
              <a:gd name="connsiteX1405" fmla="*/ 1133491 w 1151999"/>
              <a:gd name="connsiteY1405" fmla="*/ 463371 h 1172977"/>
              <a:gd name="connsiteX1406" fmla="*/ 1130130 w 1151999"/>
              <a:gd name="connsiteY1406" fmla="*/ 452068 h 1172977"/>
              <a:gd name="connsiteX1407" fmla="*/ 1127693 w 1151999"/>
              <a:gd name="connsiteY1407" fmla="*/ 443351 h 1172977"/>
              <a:gd name="connsiteX1408" fmla="*/ 1125994 w 1151999"/>
              <a:gd name="connsiteY1408" fmla="*/ 438032 h 1172977"/>
              <a:gd name="connsiteX1409" fmla="*/ 1118968 w 1151999"/>
              <a:gd name="connsiteY1409" fmla="*/ 429886 h 1172977"/>
              <a:gd name="connsiteX1410" fmla="*/ 1119789 w 1151999"/>
              <a:gd name="connsiteY1410" fmla="*/ 432897 h 1172977"/>
              <a:gd name="connsiteX1411" fmla="*/ 1123778 w 1151999"/>
              <a:gd name="connsiteY1411" fmla="*/ 445788 h 1172977"/>
              <a:gd name="connsiteX1412" fmla="*/ 1123779 w 1151999"/>
              <a:gd name="connsiteY1412" fmla="*/ 445788 h 1172977"/>
              <a:gd name="connsiteX1413" fmla="*/ 1119790 w 1151999"/>
              <a:gd name="connsiteY1413" fmla="*/ 432898 h 1172977"/>
              <a:gd name="connsiteX1414" fmla="*/ 1118980 w 1151999"/>
              <a:gd name="connsiteY1414" fmla="*/ 429928 h 1172977"/>
              <a:gd name="connsiteX1415" fmla="*/ 1084819 w 1151999"/>
              <a:gd name="connsiteY1415" fmla="*/ 422851 h 1172977"/>
              <a:gd name="connsiteX1416" fmla="*/ 1088844 w 1151999"/>
              <a:gd name="connsiteY1416" fmla="*/ 442944 h 1172977"/>
              <a:gd name="connsiteX1417" fmla="*/ 1084819 w 1151999"/>
              <a:gd name="connsiteY1417" fmla="*/ 422851 h 1172977"/>
              <a:gd name="connsiteX1418" fmla="*/ 1015763 w 1151999"/>
              <a:gd name="connsiteY1418" fmla="*/ 421336 h 1172977"/>
              <a:gd name="connsiteX1419" fmla="*/ 1016797 w 1151999"/>
              <a:gd name="connsiteY1419" fmla="*/ 422075 h 1172977"/>
              <a:gd name="connsiteX1420" fmla="*/ 1021967 w 1151999"/>
              <a:gd name="connsiteY1420" fmla="*/ 434892 h 1172977"/>
              <a:gd name="connsiteX1421" fmla="*/ 1027174 w 1151999"/>
              <a:gd name="connsiteY1421" fmla="*/ 448781 h 1172977"/>
              <a:gd name="connsiteX1422" fmla="*/ 1032455 w 1151999"/>
              <a:gd name="connsiteY1422" fmla="*/ 461559 h 1172977"/>
              <a:gd name="connsiteX1423" fmla="*/ 1033222 w 1151999"/>
              <a:gd name="connsiteY1423" fmla="*/ 461415 h 1172977"/>
              <a:gd name="connsiteX1424" fmla="*/ 1033230 w 1151999"/>
              <a:gd name="connsiteY1424" fmla="*/ 461413 h 1172977"/>
              <a:gd name="connsiteX1425" fmla="*/ 1036295 w 1151999"/>
              <a:gd name="connsiteY1425" fmla="*/ 473639 h 1172977"/>
              <a:gd name="connsiteX1426" fmla="*/ 1038622 w 1151999"/>
              <a:gd name="connsiteY1426" fmla="*/ 485127 h 1172977"/>
              <a:gd name="connsiteX1427" fmla="*/ 1037957 w 1151999"/>
              <a:gd name="connsiteY1427" fmla="*/ 490076 h 1172977"/>
              <a:gd name="connsiteX1428" fmla="*/ 1033156 w 1151999"/>
              <a:gd name="connsiteY1428" fmla="*/ 476446 h 1172977"/>
              <a:gd name="connsiteX1429" fmla="*/ 1030977 w 1151999"/>
              <a:gd name="connsiteY1429" fmla="*/ 465365 h 1172977"/>
              <a:gd name="connsiteX1430" fmla="*/ 1028983 w 1151999"/>
              <a:gd name="connsiteY1430" fmla="*/ 461746 h 1172977"/>
              <a:gd name="connsiteX1431" fmla="*/ 1026546 w 1151999"/>
              <a:gd name="connsiteY1431" fmla="*/ 459492 h 1172977"/>
              <a:gd name="connsiteX1432" fmla="*/ 1020120 w 1151999"/>
              <a:gd name="connsiteY1432" fmla="*/ 437552 h 1172977"/>
              <a:gd name="connsiteX1433" fmla="*/ 1015763 w 1151999"/>
              <a:gd name="connsiteY1433" fmla="*/ 421336 h 1172977"/>
              <a:gd name="connsiteX1434" fmla="*/ 1031355 w 1151999"/>
              <a:gd name="connsiteY1434" fmla="*/ 419706 h 1172977"/>
              <a:gd name="connsiteX1435" fmla="*/ 1034042 w 1151999"/>
              <a:gd name="connsiteY1435" fmla="*/ 425509 h 1172977"/>
              <a:gd name="connsiteX1436" fmla="*/ 1038400 w 1151999"/>
              <a:gd name="connsiteY1436" fmla="*/ 430570 h 1172977"/>
              <a:gd name="connsiteX1437" fmla="*/ 1042093 w 1151999"/>
              <a:gd name="connsiteY1437" fmla="*/ 437514 h 1172977"/>
              <a:gd name="connsiteX1438" fmla="*/ 1047337 w 1151999"/>
              <a:gd name="connsiteY1438" fmla="*/ 453101 h 1172977"/>
              <a:gd name="connsiteX1439" fmla="*/ 1049922 w 1151999"/>
              <a:gd name="connsiteY1439" fmla="*/ 461597 h 1172977"/>
              <a:gd name="connsiteX1440" fmla="*/ 1051916 w 1151999"/>
              <a:gd name="connsiteY1440" fmla="*/ 470203 h 1172977"/>
              <a:gd name="connsiteX1441" fmla="*/ 1055609 w 1151999"/>
              <a:gd name="connsiteY1441" fmla="*/ 487379 h 1172977"/>
              <a:gd name="connsiteX1442" fmla="*/ 1055830 w 1151999"/>
              <a:gd name="connsiteY1442" fmla="*/ 494138 h 1172977"/>
              <a:gd name="connsiteX1443" fmla="*/ 1057714 w 1151999"/>
              <a:gd name="connsiteY1443" fmla="*/ 498644 h 1172977"/>
              <a:gd name="connsiteX1444" fmla="*/ 1063142 w 1151999"/>
              <a:gd name="connsiteY1444" fmla="*/ 510390 h 1172977"/>
              <a:gd name="connsiteX1445" fmla="*/ 1064545 w 1151999"/>
              <a:gd name="connsiteY1445" fmla="*/ 520659 h 1172977"/>
              <a:gd name="connsiteX1446" fmla="*/ 1064915 w 1151999"/>
              <a:gd name="connsiteY1446" fmla="*/ 534769 h 1172977"/>
              <a:gd name="connsiteX1447" fmla="*/ 1063511 w 1151999"/>
              <a:gd name="connsiteY1447" fmla="*/ 531075 h 1172977"/>
              <a:gd name="connsiteX1448" fmla="*/ 1063733 w 1151999"/>
              <a:gd name="connsiteY1448" fmla="*/ 539977 h 1172977"/>
              <a:gd name="connsiteX1449" fmla="*/ 1062219 w 1151999"/>
              <a:gd name="connsiteY1449" fmla="*/ 558445 h 1172977"/>
              <a:gd name="connsiteX1450" fmla="*/ 1061296 w 1151999"/>
              <a:gd name="connsiteY1450" fmla="*/ 556118 h 1172977"/>
              <a:gd name="connsiteX1451" fmla="*/ 1058194 w 1151999"/>
              <a:gd name="connsiteY1451" fmla="*/ 535877 h 1172977"/>
              <a:gd name="connsiteX1452" fmla="*/ 1055103 w 1151999"/>
              <a:gd name="connsiteY1452" fmla="*/ 524840 h 1172977"/>
              <a:gd name="connsiteX1453" fmla="*/ 1054501 w 1151999"/>
              <a:gd name="connsiteY1453" fmla="*/ 522690 h 1172977"/>
              <a:gd name="connsiteX1454" fmla="*/ 1051546 w 1151999"/>
              <a:gd name="connsiteY1454" fmla="*/ 512865 h 1172977"/>
              <a:gd name="connsiteX1455" fmla="*/ 1048186 w 1151999"/>
              <a:gd name="connsiteY1455" fmla="*/ 501156 h 1172977"/>
              <a:gd name="connsiteX1456" fmla="*/ 1046229 w 1151999"/>
              <a:gd name="connsiteY1456" fmla="*/ 490518 h 1172977"/>
              <a:gd name="connsiteX1457" fmla="*/ 1041650 w 1151999"/>
              <a:gd name="connsiteY1457" fmla="*/ 480065 h 1172977"/>
              <a:gd name="connsiteX1458" fmla="*/ 1038437 w 1151999"/>
              <a:gd name="connsiteY1458" fmla="*/ 469612 h 1172977"/>
              <a:gd name="connsiteX1459" fmla="*/ 1037772 w 1151999"/>
              <a:gd name="connsiteY1459" fmla="*/ 471533 h 1172977"/>
              <a:gd name="connsiteX1460" fmla="*/ 1033895 w 1151999"/>
              <a:gd name="connsiteY1460" fmla="*/ 457423 h 1172977"/>
              <a:gd name="connsiteX1461" fmla="*/ 1032273 w 1151999"/>
              <a:gd name="connsiteY1461" fmla="*/ 457157 h 1172977"/>
              <a:gd name="connsiteX1462" fmla="*/ 1031864 w 1151999"/>
              <a:gd name="connsiteY1462" fmla="*/ 457090 h 1172977"/>
              <a:gd name="connsiteX1463" fmla="*/ 1029500 w 1151999"/>
              <a:gd name="connsiteY1463" fmla="*/ 448299 h 1172977"/>
              <a:gd name="connsiteX1464" fmla="*/ 1027469 w 1151999"/>
              <a:gd name="connsiteY1464" fmla="*/ 439988 h 1172977"/>
              <a:gd name="connsiteX1465" fmla="*/ 1022964 w 1151999"/>
              <a:gd name="connsiteY1465" fmla="*/ 424697 h 1172977"/>
              <a:gd name="connsiteX1466" fmla="*/ 1022964 w 1151999"/>
              <a:gd name="connsiteY1466" fmla="*/ 421003 h 1172977"/>
              <a:gd name="connsiteX1467" fmla="*/ 1037255 w 1151999"/>
              <a:gd name="connsiteY1467" fmla="*/ 443461 h 1172977"/>
              <a:gd name="connsiteX1468" fmla="*/ 1039545 w 1151999"/>
              <a:gd name="connsiteY1468" fmla="*/ 450220 h 1172977"/>
              <a:gd name="connsiteX1469" fmla="*/ 1038917 w 1151999"/>
              <a:gd name="connsiteY1469" fmla="*/ 445566 h 1172977"/>
              <a:gd name="connsiteX1470" fmla="*/ 1037698 w 1151999"/>
              <a:gd name="connsiteY1470" fmla="*/ 441023 h 1172977"/>
              <a:gd name="connsiteX1471" fmla="*/ 1035889 w 1151999"/>
              <a:gd name="connsiteY1471" fmla="*/ 435704 h 1172977"/>
              <a:gd name="connsiteX1472" fmla="*/ 1031355 w 1151999"/>
              <a:gd name="connsiteY1472" fmla="*/ 419706 h 1172977"/>
              <a:gd name="connsiteX1473" fmla="*/ 102148 w 1151999"/>
              <a:gd name="connsiteY1473" fmla="*/ 417014 h 1172977"/>
              <a:gd name="connsiteX1474" fmla="*/ 98497 w 1151999"/>
              <a:gd name="connsiteY1474" fmla="*/ 428862 h 1172977"/>
              <a:gd name="connsiteX1475" fmla="*/ 94125 w 1151999"/>
              <a:gd name="connsiteY1475" fmla="*/ 442786 h 1172977"/>
              <a:gd name="connsiteX1476" fmla="*/ 94638 w 1151999"/>
              <a:gd name="connsiteY1476" fmla="*/ 441154 h 1172977"/>
              <a:gd name="connsiteX1477" fmla="*/ 98498 w 1151999"/>
              <a:gd name="connsiteY1477" fmla="*/ 428862 h 1172977"/>
              <a:gd name="connsiteX1478" fmla="*/ 101711 w 1151999"/>
              <a:gd name="connsiteY1478" fmla="*/ 418435 h 1172977"/>
              <a:gd name="connsiteX1479" fmla="*/ 1048444 w 1151999"/>
              <a:gd name="connsiteY1479" fmla="*/ 415388 h 1172977"/>
              <a:gd name="connsiteX1480" fmla="*/ 1057603 w 1151999"/>
              <a:gd name="connsiteY1480" fmla="*/ 444199 h 1172977"/>
              <a:gd name="connsiteX1481" fmla="*/ 1062440 w 1151999"/>
              <a:gd name="connsiteY1481" fmla="*/ 467728 h 1172977"/>
              <a:gd name="connsiteX1482" fmla="*/ 1060483 w 1151999"/>
              <a:gd name="connsiteY1482" fmla="*/ 467876 h 1172977"/>
              <a:gd name="connsiteX1483" fmla="*/ 1060483 w 1151999"/>
              <a:gd name="connsiteY1483" fmla="*/ 462003 h 1172977"/>
              <a:gd name="connsiteX1484" fmla="*/ 1056274 w 1151999"/>
              <a:gd name="connsiteY1484" fmla="*/ 445086 h 1172977"/>
              <a:gd name="connsiteX1485" fmla="*/ 1053578 w 1151999"/>
              <a:gd name="connsiteY1485" fmla="*/ 435261 h 1172977"/>
              <a:gd name="connsiteX1486" fmla="*/ 1050365 w 1151999"/>
              <a:gd name="connsiteY1486" fmla="*/ 425287 h 1172977"/>
              <a:gd name="connsiteX1487" fmla="*/ 1048444 w 1151999"/>
              <a:gd name="connsiteY1487" fmla="*/ 415388 h 1172977"/>
              <a:gd name="connsiteX1488" fmla="*/ 1116576 w 1151999"/>
              <a:gd name="connsiteY1488" fmla="*/ 405120 h 1172977"/>
              <a:gd name="connsiteX1489" fmla="*/ 1119605 w 1151999"/>
              <a:gd name="connsiteY1489" fmla="*/ 422628 h 1172977"/>
              <a:gd name="connsiteX1490" fmla="*/ 1121064 w 1151999"/>
              <a:gd name="connsiteY1490" fmla="*/ 432329 h 1172977"/>
              <a:gd name="connsiteX1491" fmla="*/ 1119864 w 1151999"/>
              <a:gd name="connsiteY1491" fmla="*/ 432971 h 1172977"/>
              <a:gd name="connsiteX1492" fmla="*/ 1119864 w 1151999"/>
              <a:gd name="connsiteY1492" fmla="*/ 432972 h 1172977"/>
              <a:gd name="connsiteX1493" fmla="*/ 1119606 w 1151999"/>
              <a:gd name="connsiteY1493" fmla="*/ 422629 h 1172977"/>
              <a:gd name="connsiteX1494" fmla="*/ 1117302 w 1151999"/>
              <a:gd name="connsiteY1494" fmla="*/ 411160 h 1172977"/>
              <a:gd name="connsiteX1495" fmla="*/ 1116578 w 1151999"/>
              <a:gd name="connsiteY1495" fmla="*/ 405124 h 1172977"/>
              <a:gd name="connsiteX1496" fmla="*/ 1038991 w 1151999"/>
              <a:gd name="connsiteY1496" fmla="*/ 404715 h 1172977"/>
              <a:gd name="connsiteX1497" fmla="*/ 1042684 w 1151999"/>
              <a:gd name="connsiteY1497" fmla="*/ 414577 h 1172977"/>
              <a:gd name="connsiteX1498" fmla="*/ 1045934 w 1151999"/>
              <a:gd name="connsiteY1498" fmla="*/ 424550 h 1172977"/>
              <a:gd name="connsiteX1499" fmla="*/ 1042684 w 1151999"/>
              <a:gd name="connsiteY1499" fmla="*/ 414614 h 1172977"/>
              <a:gd name="connsiteX1500" fmla="*/ 1038991 w 1151999"/>
              <a:gd name="connsiteY1500" fmla="*/ 404715 h 1172977"/>
              <a:gd name="connsiteX1501" fmla="*/ 1074220 w 1151999"/>
              <a:gd name="connsiteY1501" fmla="*/ 398582 h 1172977"/>
              <a:gd name="connsiteX1502" fmla="*/ 1078651 w 1151999"/>
              <a:gd name="connsiteY1502" fmla="*/ 404677 h 1172977"/>
              <a:gd name="connsiteX1503" fmla="*/ 1074220 w 1151999"/>
              <a:gd name="connsiteY1503" fmla="*/ 398619 h 1172977"/>
              <a:gd name="connsiteX1504" fmla="*/ 1073887 w 1151999"/>
              <a:gd name="connsiteY1504" fmla="*/ 399764 h 1172977"/>
              <a:gd name="connsiteX1505" fmla="*/ 1074220 w 1151999"/>
              <a:gd name="connsiteY1505" fmla="*/ 398582 h 1172977"/>
              <a:gd name="connsiteX1506" fmla="*/ 1108812 w 1151999"/>
              <a:gd name="connsiteY1506" fmla="*/ 394136 h 1172977"/>
              <a:gd name="connsiteX1507" fmla="*/ 1108748 w 1151999"/>
              <a:gd name="connsiteY1507" fmla="*/ 394519 h 1172977"/>
              <a:gd name="connsiteX1508" fmla="*/ 1108748 w 1151999"/>
              <a:gd name="connsiteY1508" fmla="*/ 394519 h 1172977"/>
              <a:gd name="connsiteX1509" fmla="*/ 1108812 w 1151999"/>
              <a:gd name="connsiteY1509" fmla="*/ 394137 h 1172977"/>
              <a:gd name="connsiteX1510" fmla="*/ 1108859 w 1151999"/>
              <a:gd name="connsiteY1510" fmla="*/ 394262 h 1172977"/>
              <a:gd name="connsiteX1511" fmla="*/ 1112958 w 1151999"/>
              <a:gd name="connsiteY1511" fmla="*/ 408150 h 1172977"/>
              <a:gd name="connsiteX1512" fmla="*/ 1116060 w 1151999"/>
              <a:gd name="connsiteY1512" fmla="*/ 419230 h 1172977"/>
              <a:gd name="connsiteX1513" fmla="*/ 1112958 w 1151999"/>
              <a:gd name="connsiteY1513" fmla="*/ 408149 h 1172977"/>
              <a:gd name="connsiteX1514" fmla="*/ 1108859 w 1151999"/>
              <a:gd name="connsiteY1514" fmla="*/ 394261 h 1172977"/>
              <a:gd name="connsiteX1515" fmla="*/ 1038487 w 1151999"/>
              <a:gd name="connsiteY1515" fmla="*/ 392253 h 1172977"/>
              <a:gd name="connsiteX1516" fmla="*/ 1038524 w 1151999"/>
              <a:gd name="connsiteY1516" fmla="*/ 392253 h 1172977"/>
              <a:gd name="connsiteX1517" fmla="*/ 1040297 w 1151999"/>
              <a:gd name="connsiteY1517" fmla="*/ 395355 h 1172977"/>
              <a:gd name="connsiteX1518" fmla="*/ 1038524 w 1151999"/>
              <a:gd name="connsiteY1518" fmla="*/ 392290 h 1172977"/>
              <a:gd name="connsiteX1519" fmla="*/ 1049257 w 1151999"/>
              <a:gd name="connsiteY1519" fmla="*/ 388129 h 1172977"/>
              <a:gd name="connsiteX1520" fmla="*/ 1058009 w 1151999"/>
              <a:gd name="connsiteY1520" fmla="*/ 406265 h 1172977"/>
              <a:gd name="connsiteX1521" fmla="*/ 1082899 w 1151999"/>
              <a:gd name="connsiteY1521" fmla="*/ 482097 h 1172977"/>
              <a:gd name="connsiteX1522" fmla="*/ 1087256 w 1151999"/>
              <a:gd name="connsiteY1522" fmla="*/ 506475 h 1172977"/>
              <a:gd name="connsiteX1523" fmla="*/ 1090248 w 1151999"/>
              <a:gd name="connsiteY1523" fmla="*/ 531075 h 1172977"/>
              <a:gd name="connsiteX1524" fmla="*/ 1089472 w 1151999"/>
              <a:gd name="connsiteY1524" fmla="*/ 535323 h 1172977"/>
              <a:gd name="connsiteX1525" fmla="*/ 1090322 w 1151999"/>
              <a:gd name="connsiteY1525" fmla="*/ 552683 h 1172977"/>
              <a:gd name="connsiteX1526" fmla="*/ 1090839 w 1151999"/>
              <a:gd name="connsiteY1526" fmla="*/ 561289 h 1172977"/>
              <a:gd name="connsiteX1527" fmla="*/ 1090839 w 1151999"/>
              <a:gd name="connsiteY1527" fmla="*/ 568012 h 1172977"/>
              <a:gd name="connsiteX1528" fmla="*/ 1090063 w 1151999"/>
              <a:gd name="connsiteY1528" fmla="*/ 574624 h 1172977"/>
              <a:gd name="connsiteX1529" fmla="*/ 1091282 w 1151999"/>
              <a:gd name="connsiteY1529" fmla="*/ 599039 h 1172977"/>
              <a:gd name="connsiteX1530" fmla="*/ 1089066 w 1151999"/>
              <a:gd name="connsiteY1530" fmla="*/ 615698 h 1172977"/>
              <a:gd name="connsiteX1531" fmla="*/ 1087228 w 1151999"/>
              <a:gd name="connsiteY1531" fmla="*/ 620923 h 1172977"/>
              <a:gd name="connsiteX1532" fmla="*/ 1086917 w 1151999"/>
              <a:gd name="connsiteY1532" fmla="*/ 618321 h 1172977"/>
              <a:gd name="connsiteX1533" fmla="*/ 1086850 w 1151999"/>
              <a:gd name="connsiteY1533" fmla="*/ 617766 h 1172977"/>
              <a:gd name="connsiteX1534" fmla="*/ 1086481 w 1151999"/>
              <a:gd name="connsiteY1534" fmla="*/ 617544 h 1172977"/>
              <a:gd name="connsiteX1535" fmla="*/ 1086702 w 1151999"/>
              <a:gd name="connsiteY1535" fmla="*/ 608532 h 1172977"/>
              <a:gd name="connsiteX1536" fmla="*/ 1086702 w 1151999"/>
              <a:gd name="connsiteY1536" fmla="*/ 599623 h 1172977"/>
              <a:gd name="connsiteX1537" fmla="*/ 1086702 w 1151999"/>
              <a:gd name="connsiteY1537" fmla="*/ 599409 h 1172977"/>
              <a:gd name="connsiteX1538" fmla="*/ 1087958 w 1151999"/>
              <a:gd name="connsiteY1538" fmla="*/ 594976 h 1172977"/>
              <a:gd name="connsiteX1539" fmla="*/ 1088401 w 1151999"/>
              <a:gd name="connsiteY1539" fmla="*/ 577579 h 1172977"/>
              <a:gd name="connsiteX1540" fmla="*/ 1089620 w 1151999"/>
              <a:gd name="connsiteY1540" fmla="*/ 574254 h 1172977"/>
              <a:gd name="connsiteX1541" fmla="*/ 1086740 w 1151999"/>
              <a:gd name="connsiteY1541" fmla="*/ 555379 h 1172977"/>
              <a:gd name="connsiteX1542" fmla="*/ 1083453 w 1151999"/>
              <a:gd name="connsiteY1542" fmla="*/ 543892 h 1172977"/>
              <a:gd name="connsiteX1543" fmla="*/ 1077470 w 1151999"/>
              <a:gd name="connsiteY1543" fmla="*/ 518036 h 1172977"/>
              <a:gd name="connsiteX1544" fmla="*/ 1075624 w 1151999"/>
              <a:gd name="connsiteY1544" fmla="*/ 508396 h 1172977"/>
              <a:gd name="connsiteX1545" fmla="*/ 1072522 w 1151999"/>
              <a:gd name="connsiteY1545" fmla="*/ 490777 h 1172977"/>
              <a:gd name="connsiteX1546" fmla="*/ 1072116 w 1151999"/>
              <a:gd name="connsiteY1546" fmla="*/ 483611 h 1172977"/>
              <a:gd name="connsiteX1547" fmla="*/ 1070528 w 1151999"/>
              <a:gd name="connsiteY1547" fmla="*/ 473897 h 1172977"/>
              <a:gd name="connsiteX1548" fmla="*/ 1065062 w 1151999"/>
              <a:gd name="connsiteY1548" fmla="*/ 449334 h 1172977"/>
              <a:gd name="connsiteX1549" fmla="*/ 1064964 w 1151999"/>
              <a:gd name="connsiteY1549" fmla="*/ 448930 h 1172977"/>
              <a:gd name="connsiteX1550" fmla="*/ 1056647 w 1151999"/>
              <a:gd name="connsiteY1550" fmla="*/ 414964 h 1172977"/>
              <a:gd name="connsiteX1551" fmla="*/ 1049257 w 1151999"/>
              <a:gd name="connsiteY1551" fmla="*/ 388129 h 1172977"/>
              <a:gd name="connsiteX1552" fmla="*/ 110831 w 1151999"/>
              <a:gd name="connsiteY1552" fmla="*/ 383167 h 1172977"/>
              <a:gd name="connsiteX1553" fmla="*/ 110015 w 1151999"/>
              <a:gd name="connsiteY1553" fmla="*/ 387575 h 1172977"/>
              <a:gd name="connsiteX1554" fmla="*/ 108870 w 1151999"/>
              <a:gd name="connsiteY1554" fmla="*/ 390050 h 1172977"/>
              <a:gd name="connsiteX1555" fmla="*/ 108901 w 1151999"/>
              <a:gd name="connsiteY1555" fmla="*/ 389983 h 1172977"/>
              <a:gd name="connsiteX1556" fmla="*/ 110015 w 1151999"/>
              <a:gd name="connsiteY1556" fmla="*/ 387576 h 1172977"/>
              <a:gd name="connsiteX1557" fmla="*/ 110831 w 1151999"/>
              <a:gd name="connsiteY1557" fmla="*/ 383167 h 1172977"/>
              <a:gd name="connsiteX1558" fmla="*/ 110015 w 1151999"/>
              <a:gd name="connsiteY1558" fmla="*/ 382773 h 1172977"/>
              <a:gd name="connsiteX1559" fmla="*/ 110033 w 1151999"/>
              <a:gd name="connsiteY1559" fmla="*/ 382782 h 1172977"/>
              <a:gd name="connsiteX1560" fmla="*/ 110129 w 1151999"/>
              <a:gd name="connsiteY1560" fmla="*/ 382823 h 1172977"/>
              <a:gd name="connsiteX1561" fmla="*/ 110942 w 1151999"/>
              <a:gd name="connsiteY1561" fmla="*/ 383171 h 1172977"/>
              <a:gd name="connsiteX1562" fmla="*/ 110942 w 1151999"/>
              <a:gd name="connsiteY1562" fmla="*/ 383170 h 1172977"/>
              <a:gd name="connsiteX1563" fmla="*/ 110129 w 1151999"/>
              <a:gd name="connsiteY1563" fmla="*/ 382822 h 1172977"/>
              <a:gd name="connsiteX1564" fmla="*/ 89483 w 1151999"/>
              <a:gd name="connsiteY1564" fmla="*/ 377787 h 1172977"/>
              <a:gd name="connsiteX1565" fmla="*/ 88892 w 1151999"/>
              <a:gd name="connsiteY1565" fmla="*/ 385174 h 1172977"/>
              <a:gd name="connsiteX1566" fmla="*/ 89483 w 1151999"/>
              <a:gd name="connsiteY1566" fmla="*/ 377787 h 1172977"/>
              <a:gd name="connsiteX1567" fmla="*/ 1093090 w 1151999"/>
              <a:gd name="connsiteY1567" fmla="*/ 377639 h 1172977"/>
              <a:gd name="connsiteX1568" fmla="*/ 1092942 w 1151999"/>
              <a:gd name="connsiteY1568" fmla="*/ 377787 h 1172977"/>
              <a:gd name="connsiteX1569" fmla="*/ 1092869 w 1151999"/>
              <a:gd name="connsiteY1569" fmla="*/ 378119 h 1172977"/>
              <a:gd name="connsiteX1570" fmla="*/ 1092871 w 1151999"/>
              <a:gd name="connsiteY1570" fmla="*/ 378115 h 1172977"/>
              <a:gd name="connsiteX1571" fmla="*/ 1092943 w 1151999"/>
              <a:gd name="connsiteY1571" fmla="*/ 377787 h 1172977"/>
              <a:gd name="connsiteX1572" fmla="*/ 1093089 w 1151999"/>
              <a:gd name="connsiteY1572" fmla="*/ 377641 h 1172977"/>
              <a:gd name="connsiteX1573" fmla="*/ 1087588 w 1151999"/>
              <a:gd name="connsiteY1573" fmla="*/ 371397 h 1172977"/>
              <a:gd name="connsiteX1574" fmla="*/ 1089803 w 1151999"/>
              <a:gd name="connsiteY1574" fmla="*/ 376309 h 1172977"/>
              <a:gd name="connsiteX1575" fmla="*/ 1089804 w 1151999"/>
              <a:gd name="connsiteY1575" fmla="*/ 376309 h 1172977"/>
              <a:gd name="connsiteX1576" fmla="*/ 1087597 w 1151999"/>
              <a:gd name="connsiteY1576" fmla="*/ 371415 h 1172977"/>
              <a:gd name="connsiteX1577" fmla="*/ 79710 w 1151999"/>
              <a:gd name="connsiteY1577" fmla="*/ 367358 h 1172977"/>
              <a:gd name="connsiteX1578" fmla="*/ 75796 w 1151999"/>
              <a:gd name="connsiteY1578" fmla="*/ 372013 h 1172977"/>
              <a:gd name="connsiteX1579" fmla="*/ 75796 w 1151999"/>
              <a:gd name="connsiteY1579" fmla="*/ 371976 h 1172977"/>
              <a:gd name="connsiteX1580" fmla="*/ 1018532 w 1151999"/>
              <a:gd name="connsiteY1580" fmla="*/ 349494 h 1172977"/>
              <a:gd name="connsiteX1581" fmla="*/ 1024145 w 1151999"/>
              <a:gd name="connsiteY1581" fmla="*/ 359762 h 1172977"/>
              <a:gd name="connsiteX1582" fmla="*/ 1029167 w 1151999"/>
              <a:gd name="connsiteY1582" fmla="*/ 370585 h 1172977"/>
              <a:gd name="connsiteX1583" fmla="*/ 1033821 w 1151999"/>
              <a:gd name="connsiteY1583" fmla="*/ 381666 h 1172977"/>
              <a:gd name="connsiteX1584" fmla="*/ 1038732 w 1151999"/>
              <a:gd name="connsiteY1584" fmla="*/ 392267 h 1172977"/>
              <a:gd name="connsiteX1585" fmla="*/ 1031789 w 1151999"/>
              <a:gd name="connsiteY1585" fmla="*/ 380078 h 1172977"/>
              <a:gd name="connsiteX1586" fmla="*/ 1026730 w 1151999"/>
              <a:gd name="connsiteY1586" fmla="*/ 370844 h 1172977"/>
              <a:gd name="connsiteX1587" fmla="*/ 1034116 w 1151999"/>
              <a:gd name="connsiteY1587" fmla="*/ 387391 h 1172977"/>
              <a:gd name="connsiteX1588" fmla="*/ 1042905 w 1151999"/>
              <a:gd name="connsiteY1588" fmla="*/ 411179 h 1172977"/>
              <a:gd name="connsiteX1589" fmla="*/ 1039212 w 1151999"/>
              <a:gd name="connsiteY1589" fmla="*/ 404751 h 1172977"/>
              <a:gd name="connsiteX1590" fmla="*/ 1032971 w 1151999"/>
              <a:gd name="connsiteY1590" fmla="*/ 389238 h 1172977"/>
              <a:gd name="connsiteX1591" fmla="*/ 1024367 w 1151999"/>
              <a:gd name="connsiteY1591" fmla="*/ 368110 h 1172977"/>
              <a:gd name="connsiteX1592" fmla="*/ 1019825 w 1151999"/>
              <a:gd name="connsiteY1592" fmla="*/ 355810 h 1172977"/>
              <a:gd name="connsiteX1593" fmla="*/ 1085926 w 1151999"/>
              <a:gd name="connsiteY1593" fmla="*/ 344913 h 1172977"/>
              <a:gd name="connsiteX1594" fmla="*/ 1090090 w 1151999"/>
              <a:gd name="connsiteY1594" fmla="*/ 353044 h 1172977"/>
              <a:gd name="connsiteX1595" fmla="*/ 1092527 w 1151999"/>
              <a:gd name="connsiteY1595" fmla="*/ 357370 h 1172977"/>
              <a:gd name="connsiteX1596" fmla="*/ 1093312 w 1151999"/>
              <a:gd name="connsiteY1596" fmla="*/ 358801 h 1172977"/>
              <a:gd name="connsiteX1597" fmla="*/ 1096192 w 1151999"/>
              <a:gd name="connsiteY1597" fmla="*/ 363492 h 1172977"/>
              <a:gd name="connsiteX1598" fmla="*/ 1096065 w 1151999"/>
              <a:gd name="connsiteY1598" fmla="*/ 363283 h 1172977"/>
              <a:gd name="connsiteX1599" fmla="*/ 1093313 w 1151999"/>
              <a:gd name="connsiteY1599" fmla="*/ 358801 h 1172977"/>
              <a:gd name="connsiteX1600" fmla="*/ 1092566 w 1151999"/>
              <a:gd name="connsiteY1600" fmla="*/ 357439 h 1172977"/>
              <a:gd name="connsiteX1601" fmla="*/ 1092527 w 1151999"/>
              <a:gd name="connsiteY1601" fmla="*/ 357370 h 1172977"/>
              <a:gd name="connsiteX1602" fmla="*/ 1092511 w 1151999"/>
              <a:gd name="connsiteY1602" fmla="*/ 357340 h 1172977"/>
              <a:gd name="connsiteX1603" fmla="*/ 1090091 w 1151999"/>
              <a:gd name="connsiteY1603" fmla="*/ 353045 h 1172977"/>
              <a:gd name="connsiteX1604" fmla="*/ 1085958 w 1151999"/>
              <a:gd name="connsiteY1604" fmla="*/ 344974 h 1172977"/>
              <a:gd name="connsiteX1605" fmla="*/ 970045 w 1151999"/>
              <a:gd name="connsiteY1605" fmla="*/ 343806 h 1172977"/>
              <a:gd name="connsiteX1606" fmla="*/ 980644 w 1151999"/>
              <a:gd name="connsiteY1606" fmla="*/ 363013 h 1172977"/>
              <a:gd name="connsiteX1607" fmla="*/ 988288 w 1151999"/>
              <a:gd name="connsiteY1607" fmla="*/ 379339 h 1172977"/>
              <a:gd name="connsiteX1608" fmla="*/ 980644 w 1151999"/>
              <a:gd name="connsiteY1608" fmla="*/ 363124 h 1172977"/>
              <a:gd name="connsiteX1609" fmla="*/ 981839 w 1151999"/>
              <a:gd name="connsiteY1609" fmla="*/ 336811 h 1172977"/>
              <a:gd name="connsiteX1610" fmla="*/ 984350 w 1151999"/>
              <a:gd name="connsiteY1610" fmla="*/ 342055 h 1172977"/>
              <a:gd name="connsiteX1611" fmla="*/ 987895 w 1151999"/>
              <a:gd name="connsiteY1611" fmla="*/ 348261 h 1172977"/>
              <a:gd name="connsiteX1612" fmla="*/ 984313 w 1151999"/>
              <a:gd name="connsiteY1612" fmla="*/ 342055 h 1172977"/>
              <a:gd name="connsiteX1613" fmla="*/ 981899 w 1151999"/>
              <a:gd name="connsiteY1613" fmla="*/ 336677 h 1172977"/>
              <a:gd name="connsiteX1614" fmla="*/ 987660 w 1151999"/>
              <a:gd name="connsiteY1614" fmla="*/ 344064 h 1172977"/>
              <a:gd name="connsiteX1615" fmla="*/ 981899 w 1151999"/>
              <a:gd name="connsiteY1615" fmla="*/ 336677 h 1172977"/>
              <a:gd name="connsiteX1616" fmla="*/ 117954 w 1151999"/>
              <a:gd name="connsiteY1616" fmla="*/ 328440 h 1172977"/>
              <a:gd name="connsiteX1617" fmla="*/ 114003 w 1151999"/>
              <a:gd name="connsiteY1617" fmla="*/ 336012 h 1172977"/>
              <a:gd name="connsiteX1618" fmla="*/ 111122 w 1151999"/>
              <a:gd name="connsiteY1618" fmla="*/ 341257 h 1172977"/>
              <a:gd name="connsiteX1619" fmla="*/ 114003 w 1151999"/>
              <a:gd name="connsiteY1619" fmla="*/ 335975 h 1172977"/>
              <a:gd name="connsiteX1620" fmla="*/ 117954 w 1151999"/>
              <a:gd name="connsiteY1620" fmla="*/ 328440 h 1172977"/>
              <a:gd name="connsiteX1621" fmla="*/ 997608 w 1151999"/>
              <a:gd name="connsiteY1621" fmla="*/ 327318 h 1172977"/>
              <a:gd name="connsiteX1622" fmla="*/ 1009314 w 1151999"/>
              <a:gd name="connsiteY1622" fmla="*/ 347559 h 1172977"/>
              <a:gd name="connsiteX1623" fmla="*/ 1009314 w 1151999"/>
              <a:gd name="connsiteY1623" fmla="*/ 347596 h 1172977"/>
              <a:gd name="connsiteX1624" fmla="*/ 1050770 w 1151999"/>
              <a:gd name="connsiteY1624" fmla="*/ 311302 h 1172977"/>
              <a:gd name="connsiteX1625" fmla="*/ 1052944 w 1151999"/>
              <a:gd name="connsiteY1625" fmla="*/ 311724 h 1172977"/>
              <a:gd name="connsiteX1626" fmla="*/ 1052712 w 1151999"/>
              <a:gd name="connsiteY1626" fmla="*/ 312927 h 1172977"/>
              <a:gd name="connsiteX1627" fmla="*/ 1050770 w 1151999"/>
              <a:gd name="connsiteY1627" fmla="*/ 311302 h 1172977"/>
              <a:gd name="connsiteX1628" fmla="*/ 1049737 w 1151999"/>
              <a:gd name="connsiteY1628" fmla="*/ 302954 h 1172977"/>
              <a:gd name="connsiteX1629" fmla="*/ 1052954 w 1151999"/>
              <a:gd name="connsiteY1629" fmla="*/ 311671 h 1172977"/>
              <a:gd name="connsiteX1630" fmla="*/ 1052948 w 1151999"/>
              <a:gd name="connsiteY1630" fmla="*/ 311707 h 1172977"/>
              <a:gd name="connsiteX1631" fmla="*/ 122719 w 1151999"/>
              <a:gd name="connsiteY1631" fmla="*/ 298964 h 1172977"/>
              <a:gd name="connsiteX1632" fmla="*/ 116404 w 1151999"/>
              <a:gd name="connsiteY1632" fmla="*/ 308678 h 1172977"/>
              <a:gd name="connsiteX1633" fmla="*/ 109424 w 1151999"/>
              <a:gd name="connsiteY1633" fmla="*/ 321606 h 1172977"/>
              <a:gd name="connsiteX1634" fmla="*/ 116367 w 1151999"/>
              <a:gd name="connsiteY1634" fmla="*/ 308678 h 1172977"/>
              <a:gd name="connsiteX1635" fmla="*/ 1095658 w 1151999"/>
              <a:gd name="connsiteY1635" fmla="*/ 289866 h 1172977"/>
              <a:gd name="connsiteX1636" fmla="*/ 1095684 w 1151999"/>
              <a:gd name="connsiteY1636" fmla="*/ 289909 h 1172977"/>
              <a:gd name="connsiteX1637" fmla="*/ 1095685 w 1151999"/>
              <a:gd name="connsiteY1637" fmla="*/ 289910 h 1172977"/>
              <a:gd name="connsiteX1638" fmla="*/ 1095659 w 1151999"/>
              <a:gd name="connsiteY1638" fmla="*/ 289867 h 1172977"/>
              <a:gd name="connsiteX1639" fmla="*/ 1097615 w 1151999"/>
              <a:gd name="connsiteY1639" fmla="*/ 291488 h 1172977"/>
              <a:gd name="connsiteX1640" fmla="*/ 1097632 w 1151999"/>
              <a:gd name="connsiteY1640" fmla="*/ 291502 h 1172977"/>
              <a:gd name="connsiteX1641" fmla="*/ 1095659 w 1151999"/>
              <a:gd name="connsiteY1641" fmla="*/ 289867 h 1172977"/>
              <a:gd name="connsiteX1642" fmla="*/ 1095659 w 1151999"/>
              <a:gd name="connsiteY1642" fmla="*/ 289867 h 1172977"/>
              <a:gd name="connsiteX1643" fmla="*/ 987482 w 1151999"/>
              <a:gd name="connsiteY1643" fmla="*/ 285677 h 1172977"/>
              <a:gd name="connsiteX1644" fmla="*/ 989321 w 1151999"/>
              <a:gd name="connsiteY1644" fmla="*/ 285880 h 1172977"/>
              <a:gd name="connsiteX1645" fmla="*/ 996116 w 1151999"/>
              <a:gd name="connsiteY1645" fmla="*/ 293904 h 1172977"/>
              <a:gd name="connsiteX1646" fmla="*/ 989307 w 1151999"/>
              <a:gd name="connsiteY1646" fmla="*/ 285893 h 1172977"/>
              <a:gd name="connsiteX1647" fmla="*/ 1089803 w 1151999"/>
              <a:gd name="connsiteY1647" fmla="*/ 280421 h 1172977"/>
              <a:gd name="connsiteX1648" fmla="*/ 1095643 w 1151999"/>
              <a:gd name="connsiteY1648" fmla="*/ 289854 h 1172977"/>
              <a:gd name="connsiteX1649" fmla="*/ 1095644 w 1151999"/>
              <a:gd name="connsiteY1649" fmla="*/ 289854 h 1172977"/>
              <a:gd name="connsiteX1650" fmla="*/ 1090104 w 1151999"/>
              <a:gd name="connsiteY1650" fmla="*/ 280906 h 1172977"/>
              <a:gd name="connsiteX1651" fmla="*/ 1019565 w 1151999"/>
              <a:gd name="connsiteY1651" fmla="*/ 272701 h 1172977"/>
              <a:gd name="connsiteX1652" fmla="*/ 1021262 w 1151999"/>
              <a:gd name="connsiteY1652" fmla="*/ 274796 h 1172977"/>
              <a:gd name="connsiteX1653" fmla="*/ 1021301 w 1151999"/>
              <a:gd name="connsiteY1653" fmla="*/ 274881 h 1172977"/>
              <a:gd name="connsiteX1654" fmla="*/ 1019565 w 1151999"/>
              <a:gd name="connsiteY1654" fmla="*/ 272701 h 1172977"/>
              <a:gd name="connsiteX1655" fmla="*/ 1081125 w 1151999"/>
              <a:gd name="connsiteY1655" fmla="*/ 264982 h 1172977"/>
              <a:gd name="connsiteX1656" fmla="*/ 1081144 w 1151999"/>
              <a:gd name="connsiteY1656" fmla="*/ 265015 h 1172977"/>
              <a:gd name="connsiteX1657" fmla="*/ 1086111 w 1151999"/>
              <a:gd name="connsiteY1657" fmla="*/ 273625 h 1172977"/>
              <a:gd name="connsiteX1658" fmla="*/ 1086111 w 1151999"/>
              <a:gd name="connsiteY1658" fmla="*/ 273625 h 1172977"/>
              <a:gd name="connsiteX1659" fmla="*/ 1081125 w 1151999"/>
              <a:gd name="connsiteY1659" fmla="*/ 264982 h 1172977"/>
              <a:gd name="connsiteX1660" fmla="*/ 1015725 w 1151999"/>
              <a:gd name="connsiteY1660" fmla="*/ 262654 h 1172977"/>
              <a:gd name="connsiteX1661" fmla="*/ 1021301 w 1151999"/>
              <a:gd name="connsiteY1661" fmla="*/ 274844 h 1172977"/>
              <a:gd name="connsiteX1662" fmla="*/ 1021262 w 1151999"/>
              <a:gd name="connsiteY1662" fmla="*/ 274796 h 1172977"/>
              <a:gd name="connsiteX1663" fmla="*/ 1008414 w 1151999"/>
              <a:gd name="connsiteY1663" fmla="*/ 259405 h 1172977"/>
              <a:gd name="connsiteX1664" fmla="*/ 1008339 w 1151999"/>
              <a:gd name="connsiteY1664" fmla="*/ 259466 h 1172977"/>
              <a:gd name="connsiteX1665" fmla="*/ 1007786 w 1151999"/>
              <a:gd name="connsiteY1665" fmla="*/ 259922 h 1172977"/>
              <a:gd name="connsiteX1666" fmla="*/ 1007771 w 1151999"/>
              <a:gd name="connsiteY1666" fmla="*/ 259905 h 1172977"/>
              <a:gd name="connsiteX1667" fmla="*/ 1008338 w 1151999"/>
              <a:gd name="connsiteY1667" fmla="*/ 259464 h 1172977"/>
              <a:gd name="connsiteX1668" fmla="*/ 1003341 w 1151999"/>
              <a:gd name="connsiteY1668" fmla="*/ 255748 h 1172977"/>
              <a:gd name="connsiteX1669" fmla="*/ 1004589 w 1151999"/>
              <a:gd name="connsiteY1669" fmla="*/ 256540 h 1172977"/>
              <a:gd name="connsiteX1670" fmla="*/ 1007771 w 1151999"/>
              <a:gd name="connsiteY1670" fmla="*/ 259905 h 1172977"/>
              <a:gd name="connsiteX1671" fmla="*/ 1007749 w 1151999"/>
              <a:gd name="connsiteY1671" fmla="*/ 259922 h 1172977"/>
              <a:gd name="connsiteX1672" fmla="*/ 1002912 w 1151999"/>
              <a:gd name="connsiteY1672" fmla="*/ 256893 h 1172977"/>
              <a:gd name="connsiteX1673" fmla="*/ 1003341 w 1151999"/>
              <a:gd name="connsiteY1673" fmla="*/ 255748 h 1172977"/>
              <a:gd name="connsiteX1674" fmla="*/ 95898 w 1151999"/>
              <a:gd name="connsiteY1674" fmla="*/ 255563 h 1172977"/>
              <a:gd name="connsiteX1675" fmla="*/ 93581 w 1151999"/>
              <a:gd name="connsiteY1675" fmla="*/ 257964 h 1172977"/>
              <a:gd name="connsiteX1676" fmla="*/ 93584 w 1151999"/>
              <a:gd name="connsiteY1676" fmla="*/ 257962 h 1172977"/>
              <a:gd name="connsiteX1677" fmla="*/ 95899 w 1151999"/>
              <a:gd name="connsiteY1677" fmla="*/ 255563 h 1172977"/>
              <a:gd name="connsiteX1678" fmla="*/ 102333 w 1151999"/>
              <a:gd name="connsiteY1678" fmla="*/ 251647 h 1172977"/>
              <a:gd name="connsiteX1679" fmla="*/ 90368 w 1151999"/>
              <a:gd name="connsiteY1679" fmla="*/ 268712 h 1172977"/>
              <a:gd name="connsiteX1680" fmla="*/ 90370 w 1151999"/>
              <a:gd name="connsiteY1680" fmla="*/ 268712 h 1172977"/>
              <a:gd name="connsiteX1681" fmla="*/ 101559 w 1151999"/>
              <a:gd name="connsiteY1681" fmla="*/ 252753 h 1172977"/>
              <a:gd name="connsiteX1682" fmla="*/ 916993 w 1151999"/>
              <a:gd name="connsiteY1682" fmla="*/ 248790 h 1172977"/>
              <a:gd name="connsiteX1683" fmla="*/ 921794 w 1151999"/>
              <a:gd name="connsiteY1683" fmla="*/ 252668 h 1172977"/>
              <a:gd name="connsiteX1684" fmla="*/ 916993 w 1151999"/>
              <a:gd name="connsiteY1684" fmla="*/ 248827 h 1172977"/>
              <a:gd name="connsiteX1685" fmla="*/ 153037 w 1151999"/>
              <a:gd name="connsiteY1685" fmla="*/ 245147 h 1172977"/>
              <a:gd name="connsiteX1686" fmla="*/ 147719 w 1151999"/>
              <a:gd name="connsiteY1686" fmla="*/ 251758 h 1172977"/>
              <a:gd name="connsiteX1687" fmla="*/ 147128 w 1151999"/>
              <a:gd name="connsiteY1687" fmla="*/ 251943 h 1172977"/>
              <a:gd name="connsiteX1688" fmla="*/ 147719 w 1151999"/>
              <a:gd name="connsiteY1688" fmla="*/ 251721 h 1172977"/>
              <a:gd name="connsiteX1689" fmla="*/ 110273 w 1151999"/>
              <a:gd name="connsiteY1689" fmla="*/ 234693 h 1172977"/>
              <a:gd name="connsiteX1690" fmla="*/ 97680 w 1151999"/>
              <a:gd name="connsiteY1690" fmla="*/ 248102 h 1172977"/>
              <a:gd name="connsiteX1691" fmla="*/ 110273 w 1151999"/>
              <a:gd name="connsiteY1691" fmla="*/ 234693 h 1172977"/>
              <a:gd name="connsiteX1692" fmla="*/ 165704 w 1151999"/>
              <a:gd name="connsiteY1692" fmla="*/ 234436 h 1172977"/>
              <a:gd name="connsiteX1693" fmla="*/ 164005 w 1151999"/>
              <a:gd name="connsiteY1693" fmla="*/ 237317 h 1172977"/>
              <a:gd name="connsiteX1694" fmla="*/ 165634 w 1151999"/>
              <a:gd name="connsiteY1694" fmla="*/ 234492 h 1172977"/>
              <a:gd name="connsiteX1695" fmla="*/ 165667 w 1151999"/>
              <a:gd name="connsiteY1695" fmla="*/ 234435 h 1172977"/>
              <a:gd name="connsiteX1696" fmla="*/ 165634 w 1151999"/>
              <a:gd name="connsiteY1696" fmla="*/ 234491 h 1172977"/>
              <a:gd name="connsiteX1697" fmla="*/ 160090 w 1151999"/>
              <a:gd name="connsiteY1697" fmla="*/ 239015 h 1172977"/>
              <a:gd name="connsiteX1698" fmla="*/ 967016 w 1151999"/>
              <a:gd name="connsiteY1698" fmla="*/ 230261 h 1172977"/>
              <a:gd name="connsiteX1699" fmla="*/ 968825 w 1151999"/>
              <a:gd name="connsiteY1699" fmla="*/ 235173 h 1172977"/>
              <a:gd name="connsiteX1700" fmla="*/ 967016 w 1151999"/>
              <a:gd name="connsiteY1700" fmla="*/ 230261 h 1172977"/>
              <a:gd name="connsiteX1701" fmla="*/ 1063363 w 1151999"/>
              <a:gd name="connsiteY1701" fmla="*/ 227675 h 1172977"/>
              <a:gd name="connsiteX1702" fmla="*/ 1063363 w 1151999"/>
              <a:gd name="connsiteY1702" fmla="*/ 227676 h 1172977"/>
              <a:gd name="connsiteX1703" fmla="*/ 1066605 w 1151999"/>
              <a:gd name="connsiteY1703" fmla="*/ 234017 h 1172977"/>
              <a:gd name="connsiteX1704" fmla="*/ 1066649 w 1151999"/>
              <a:gd name="connsiteY1704" fmla="*/ 234102 h 1172977"/>
              <a:gd name="connsiteX1705" fmla="*/ 1063363 w 1151999"/>
              <a:gd name="connsiteY1705" fmla="*/ 227675 h 1172977"/>
              <a:gd name="connsiteX1706" fmla="*/ 967091 w 1151999"/>
              <a:gd name="connsiteY1706" fmla="*/ 218958 h 1172977"/>
              <a:gd name="connsiteX1707" fmla="*/ 976249 w 1151999"/>
              <a:gd name="connsiteY1707" fmla="*/ 228192 h 1172977"/>
              <a:gd name="connsiteX1708" fmla="*/ 967028 w 1151999"/>
              <a:gd name="connsiteY1708" fmla="*/ 219042 h 1172977"/>
              <a:gd name="connsiteX1709" fmla="*/ 1036012 w 1151999"/>
              <a:gd name="connsiteY1709" fmla="*/ 218399 h 1172977"/>
              <a:gd name="connsiteX1710" fmla="*/ 1037217 w 1151999"/>
              <a:gd name="connsiteY1710" fmla="*/ 220805 h 1172977"/>
              <a:gd name="connsiteX1711" fmla="*/ 1037218 w 1151999"/>
              <a:gd name="connsiteY1711" fmla="*/ 220805 h 1172977"/>
              <a:gd name="connsiteX1712" fmla="*/ 1036015 w 1151999"/>
              <a:gd name="connsiteY1712" fmla="*/ 218403 h 1172977"/>
              <a:gd name="connsiteX1713" fmla="*/ 190593 w 1151999"/>
              <a:gd name="connsiteY1713" fmla="*/ 217924 h 1172977"/>
              <a:gd name="connsiteX1714" fmla="*/ 182653 w 1151999"/>
              <a:gd name="connsiteY1714" fmla="*/ 225090 h 1172977"/>
              <a:gd name="connsiteX1715" fmla="*/ 147903 w 1151999"/>
              <a:gd name="connsiteY1715" fmla="*/ 263504 h 1172977"/>
              <a:gd name="connsiteX1716" fmla="*/ 182616 w 1151999"/>
              <a:gd name="connsiteY1716" fmla="*/ 225090 h 1172977"/>
              <a:gd name="connsiteX1717" fmla="*/ 190593 w 1151999"/>
              <a:gd name="connsiteY1717" fmla="*/ 217924 h 1172977"/>
              <a:gd name="connsiteX1718" fmla="*/ 1047520 w 1151999"/>
              <a:gd name="connsiteY1718" fmla="*/ 204331 h 1172977"/>
              <a:gd name="connsiteX1719" fmla="*/ 1050918 w 1151999"/>
              <a:gd name="connsiteY1719" fmla="*/ 210463 h 1172977"/>
              <a:gd name="connsiteX1720" fmla="*/ 1050955 w 1151999"/>
              <a:gd name="connsiteY1720" fmla="*/ 210510 h 1172977"/>
              <a:gd name="connsiteX1721" fmla="*/ 1050955 w 1151999"/>
              <a:gd name="connsiteY1721" fmla="*/ 210511 h 1172977"/>
              <a:gd name="connsiteX1722" fmla="*/ 1056989 w 1151999"/>
              <a:gd name="connsiteY1722" fmla="*/ 218205 h 1172977"/>
              <a:gd name="connsiteX1723" fmla="*/ 1057233 w 1151999"/>
              <a:gd name="connsiteY1723" fmla="*/ 218515 h 1172977"/>
              <a:gd name="connsiteX1724" fmla="*/ 1050955 w 1151999"/>
              <a:gd name="connsiteY1724" fmla="*/ 210510 h 1172977"/>
              <a:gd name="connsiteX1725" fmla="*/ 1050955 w 1151999"/>
              <a:gd name="connsiteY1725" fmla="*/ 210510 h 1172977"/>
              <a:gd name="connsiteX1726" fmla="*/ 1050919 w 1151999"/>
              <a:gd name="connsiteY1726" fmla="*/ 210464 h 1172977"/>
              <a:gd name="connsiteX1727" fmla="*/ 1047562 w 1151999"/>
              <a:gd name="connsiteY1727" fmla="*/ 204406 h 1172977"/>
              <a:gd name="connsiteX1728" fmla="*/ 1038362 w 1151999"/>
              <a:gd name="connsiteY1728" fmla="*/ 204183 h 1172977"/>
              <a:gd name="connsiteX1729" fmla="*/ 1053133 w 1151999"/>
              <a:gd name="connsiteY1729" fmla="*/ 226863 h 1172977"/>
              <a:gd name="connsiteX1730" fmla="*/ 1052426 w 1151999"/>
              <a:gd name="connsiteY1730" fmla="*/ 225868 h 1172977"/>
              <a:gd name="connsiteX1731" fmla="*/ 1040722 w 1151999"/>
              <a:gd name="connsiteY1731" fmla="*/ 209428 h 1172977"/>
              <a:gd name="connsiteX1732" fmla="*/ 1038475 w 1151999"/>
              <a:gd name="connsiteY1732" fmla="*/ 204431 h 1172977"/>
              <a:gd name="connsiteX1733" fmla="*/ 859185 w 1151999"/>
              <a:gd name="connsiteY1733" fmla="*/ 202042 h 1172977"/>
              <a:gd name="connsiteX1734" fmla="*/ 864725 w 1151999"/>
              <a:gd name="connsiteY1734" fmla="*/ 206142 h 1172977"/>
              <a:gd name="connsiteX1735" fmla="*/ 872110 w 1151999"/>
              <a:gd name="connsiteY1735" fmla="*/ 212975 h 1172977"/>
              <a:gd name="connsiteX1736" fmla="*/ 864688 w 1151999"/>
              <a:gd name="connsiteY1736" fmla="*/ 206142 h 1172977"/>
              <a:gd name="connsiteX1737" fmla="*/ 276342 w 1151999"/>
              <a:gd name="connsiteY1737" fmla="*/ 195836 h 1172977"/>
              <a:gd name="connsiteX1738" fmla="*/ 276342 w 1151999"/>
              <a:gd name="connsiteY1738" fmla="*/ 195874 h 1172977"/>
              <a:gd name="connsiteX1739" fmla="*/ 273941 w 1151999"/>
              <a:gd name="connsiteY1739" fmla="*/ 198533 h 1172977"/>
              <a:gd name="connsiteX1740" fmla="*/ 142696 w 1151999"/>
              <a:gd name="connsiteY1740" fmla="*/ 193989 h 1172977"/>
              <a:gd name="connsiteX1741" fmla="*/ 140852 w 1151999"/>
              <a:gd name="connsiteY1741" fmla="*/ 195389 h 1172977"/>
              <a:gd name="connsiteX1742" fmla="*/ 140852 w 1151999"/>
              <a:gd name="connsiteY1742" fmla="*/ 195390 h 1172977"/>
              <a:gd name="connsiteX1743" fmla="*/ 140850 w 1151999"/>
              <a:gd name="connsiteY1743" fmla="*/ 195391 h 1172977"/>
              <a:gd name="connsiteX1744" fmla="*/ 140841 w 1151999"/>
              <a:gd name="connsiteY1744" fmla="*/ 195410 h 1172977"/>
              <a:gd name="connsiteX1745" fmla="*/ 140843 w 1151999"/>
              <a:gd name="connsiteY1745" fmla="*/ 195408 h 1172977"/>
              <a:gd name="connsiteX1746" fmla="*/ 140852 w 1151999"/>
              <a:gd name="connsiteY1746" fmla="*/ 195391 h 1172977"/>
              <a:gd name="connsiteX1747" fmla="*/ 142432 w 1151999"/>
              <a:gd name="connsiteY1747" fmla="*/ 194191 h 1172977"/>
              <a:gd name="connsiteX1748" fmla="*/ 948293 w 1151999"/>
              <a:gd name="connsiteY1748" fmla="*/ 192549 h 1172977"/>
              <a:gd name="connsiteX1749" fmla="*/ 970487 w 1151999"/>
              <a:gd name="connsiteY1749" fmla="*/ 217223 h 1172977"/>
              <a:gd name="connsiteX1750" fmla="*/ 976285 w 1151999"/>
              <a:gd name="connsiteY1750" fmla="*/ 223724 h 1172977"/>
              <a:gd name="connsiteX1751" fmla="*/ 970450 w 1151999"/>
              <a:gd name="connsiteY1751" fmla="*/ 217223 h 1172977"/>
              <a:gd name="connsiteX1752" fmla="*/ 948293 w 1151999"/>
              <a:gd name="connsiteY1752" fmla="*/ 192549 h 1172977"/>
              <a:gd name="connsiteX1753" fmla="*/ 1035703 w 1151999"/>
              <a:gd name="connsiteY1753" fmla="*/ 188928 h 1172977"/>
              <a:gd name="connsiteX1754" fmla="*/ 1040430 w 1151999"/>
              <a:gd name="connsiteY1754" fmla="*/ 194469 h 1172977"/>
              <a:gd name="connsiteX1755" fmla="*/ 1041242 w 1151999"/>
              <a:gd name="connsiteY1755" fmla="*/ 195466 h 1172977"/>
              <a:gd name="connsiteX1756" fmla="*/ 1041221 w 1151999"/>
              <a:gd name="connsiteY1756" fmla="*/ 195439 h 1172977"/>
              <a:gd name="connsiteX1757" fmla="*/ 1040431 w 1151999"/>
              <a:gd name="connsiteY1757" fmla="*/ 194469 h 1172977"/>
              <a:gd name="connsiteX1758" fmla="*/ 1035833 w 1151999"/>
              <a:gd name="connsiteY1758" fmla="*/ 189078 h 1172977"/>
              <a:gd name="connsiteX1759" fmla="*/ 881178 w 1151999"/>
              <a:gd name="connsiteY1759" fmla="*/ 186545 h 1172977"/>
              <a:gd name="connsiteX1760" fmla="*/ 885257 w 1151999"/>
              <a:gd name="connsiteY1760" fmla="*/ 189409 h 1172977"/>
              <a:gd name="connsiteX1761" fmla="*/ 891239 w 1151999"/>
              <a:gd name="connsiteY1761" fmla="*/ 193620 h 1172977"/>
              <a:gd name="connsiteX1762" fmla="*/ 892643 w 1151999"/>
              <a:gd name="connsiteY1762" fmla="*/ 194728 h 1172977"/>
              <a:gd name="connsiteX1763" fmla="*/ 891239 w 1151999"/>
              <a:gd name="connsiteY1763" fmla="*/ 193657 h 1172977"/>
              <a:gd name="connsiteX1764" fmla="*/ 885257 w 1151999"/>
              <a:gd name="connsiteY1764" fmla="*/ 189447 h 1172977"/>
              <a:gd name="connsiteX1765" fmla="*/ 867900 w 1151999"/>
              <a:gd name="connsiteY1765" fmla="*/ 181283 h 1172977"/>
              <a:gd name="connsiteX1766" fmla="*/ 910552 w 1151999"/>
              <a:gd name="connsiteY1766" fmla="*/ 220251 h 1172977"/>
              <a:gd name="connsiteX1767" fmla="*/ 867900 w 1151999"/>
              <a:gd name="connsiteY1767" fmla="*/ 181283 h 1172977"/>
              <a:gd name="connsiteX1768" fmla="*/ 873047 w 1151999"/>
              <a:gd name="connsiteY1768" fmla="*/ 180788 h 1172977"/>
              <a:gd name="connsiteX1769" fmla="*/ 873107 w 1151999"/>
              <a:gd name="connsiteY1769" fmla="*/ 180802 h 1172977"/>
              <a:gd name="connsiteX1770" fmla="*/ 881178 w 1151999"/>
              <a:gd name="connsiteY1770" fmla="*/ 186544 h 1172977"/>
              <a:gd name="connsiteX1771" fmla="*/ 873107 w 1151999"/>
              <a:gd name="connsiteY1771" fmla="*/ 180876 h 1172977"/>
              <a:gd name="connsiteX1772" fmla="*/ 924069 w 1151999"/>
              <a:gd name="connsiteY1772" fmla="*/ 170940 h 1172977"/>
              <a:gd name="connsiteX1773" fmla="*/ 935997 w 1151999"/>
              <a:gd name="connsiteY1773" fmla="*/ 180396 h 1172977"/>
              <a:gd name="connsiteX1774" fmla="*/ 941204 w 1151999"/>
              <a:gd name="connsiteY1774" fmla="*/ 185050 h 1172977"/>
              <a:gd name="connsiteX1775" fmla="*/ 935960 w 1151999"/>
              <a:gd name="connsiteY1775" fmla="*/ 180507 h 1172977"/>
              <a:gd name="connsiteX1776" fmla="*/ 914563 w 1151999"/>
              <a:gd name="connsiteY1776" fmla="*/ 170885 h 1172977"/>
              <a:gd name="connsiteX1777" fmla="*/ 920892 w 1151999"/>
              <a:gd name="connsiteY1777" fmla="*/ 174707 h 1172977"/>
              <a:gd name="connsiteX1778" fmla="*/ 928979 w 1151999"/>
              <a:gd name="connsiteY1778" fmla="*/ 181541 h 1172977"/>
              <a:gd name="connsiteX1779" fmla="*/ 933042 w 1151999"/>
              <a:gd name="connsiteY1779" fmla="*/ 184939 h 1172977"/>
              <a:gd name="connsiteX1780" fmla="*/ 936734 w 1151999"/>
              <a:gd name="connsiteY1780" fmla="*/ 188633 h 1172977"/>
              <a:gd name="connsiteX1781" fmla="*/ 952170 w 1151999"/>
              <a:gd name="connsiteY1781" fmla="*/ 203408 h 1172977"/>
              <a:gd name="connsiteX1782" fmla="*/ 966942 w 1151999"/>
              <a:gd name="connsiteY1782" fmla="*/ 218958 h 1172977"/>
              <a:gd name="connsiteX1783" fmla="*/ 967027 w 1151999"/>
              <a:gd name="connsiteY1783" fmla="*/ 219042 h 1172977"/>
              <a:gd name="connsiteX1784" fmla="*/ 965243 w 1151999"/>
              <a:gd name="connsiteY1784" fmla="*/ 221433 h 1172977"/>
              <a:gd name="connsiteX1785" fmla="*/ 960442 w 1151999"/>
              <a:gd name="connsiteY1785" fmla="*/ 216890 h 1172977"/>
              <a:gd name="connsiteX1786" fmla="*/ 951432 w 1151999"/>
              <a:gd name="connsiteY1786" fmla="*/ 207397 h 1172977"/>
              <a:gd name="connsiteX1787" fmla="*/ 942458 w 1151999"/>
              <a:gd name="connsiteY1787" fmla="*/ 198532 h 1172977"/>
              <a:gd name="connsiteX1788" fmla="*/ 924770 w 1151999"/>
              <a:gd name="connsiteY1788" fmla="*/ 181246 h 1172977"/>
              <a:gd name="connsiteX1789" fmla="*/ 914563 w 1151999"/>
              <a:gd name="connsiteY1789" fmla="*/ 170885 h 1172977"/>
              <a:gd name="connsiteX1790" fmla="*/ 966905 w 1151999"/>
              <a:gd name="connsiteY1790" fmla="*/ 163848 h 1172977"/>
              <a:gd name="connsiteX1791" fmla="*/ 966907 w 1151999"/>
              <a:gd name="connsiteY1791" fmla="*/ 163849 h 1172977"/>
              <a:gd name="connsiteX1792" fmla="*/ 966980 w 1151999"/>
              <a:gd name="connsiteY1792" fmla="*/ 163886 h 1172977"/>
              <a:gd name="connsiteX1793" fmla="*/ 977201 w 1151999"/>
              <a:gd name="connsiteY1793" fmla="*/ 172167 h 1172977"/>
              <a:gd name="connsiteX1794" fmla="*/ 977282 w 1151999"/>
              <a:gd name="connsiteY1794" fmla="*/ 172233 h 1172977"/>
              <a:gd name="connsiteX1795" fmla="*/ 966979 w 1151999"/>
              <a:gd name="connsiteY1795" fmla="*/ 163885 h 1172977"/>
              <a:gd name="connsiteX1796" fmla="*/ 245505 w 1151999"/>
              <a:gd name="connsiteY1796" fmla="*/ 163554 h 1172977"/>
              <a:gd name="connsiteX1797" fmla="*/ 237159 w 1151999"/>
              <a:gd name="connsiteY1797" fmla="*/ 170240 h 1172977"/>
              <a:gd name="connsiteX1798" fmla="*/ 230401 w 1151999"/>
              <a:gd name="connsiteY1798" fmla="*/ 175595 h 1172977"/>
              <a:gd name="connsiteX1799" fmla="*/ 237196 w 1151999"/>
              <a:gd name="connsiteY1799" fmla="*/ 170129 h 1172977"/>
              <a:gd name="connsiteX1800" fmla="*/ 1003945 w 1151999"/>
              <a:gd name="connsiteY1800" fmla="*/ 156165 h 1172977"/>
              <a:gd name="connsiteX1801" fmla="*/ 1023111 w 1151999"/>
              <a:gd name="connsiteY1801" fmla="*/ 177109 h 1172977"/>
              <a:gd name="connsiteX1802" fmla="*/ 1024034 w 1151999"/>
              <a:gd name="connsiteY1802" fmla="*/ 178401 h 1172977"/>
              <a:gd name="connsiteX1803" fmla="*/ 1023992 w 1151999"/>
              <a:gd name="connsiteY1803" fmla="*/ 178340 h 1172977"/>
              <a:gd name="connsiteX1804" fmla="*/ 1023112 w 1151999"/>
              <a:gd name="connsiteY1804" fmla="*/ 177109 h 1172977"/>
              <a:gd name="connsiteX1805" fmla="*/ 1007600 w 1151999"/>
              <a:gd name="connsiteY1805" fmla="*/ 160158 h 1172977"/>
              <a:gd name="connsiteX1806" fmla="*/ 894521 w 1151999"/>
              <a:gd name="connsiteY1806" fmla="*/ 155045 h 1172977"/>
              <a:gd name="connsiteX1807" fmla="*/ 898778 w 1151999"/>
              <a:gd name="connsiteY1807" fmla="*/ 158013 h 1172977"/>
              <a:gd name="connsiteX1808" fmla="*/ 901432 w 1151999"/>
              <a:gd name="connsiteY1808" fmla="*/ 159232 h 1172977"/>
              <a:gd name="connsiteX1809" fmla="*/ 898768 w 1151999"/>
              <a:gd name="connsiteY1809" fmla="*/ 158032 h 1172977"/>
              <a:gd name="connsiteX1810" fmla="*/ 876221 w 1151999"/>
              <a:gd name="connsiteY1810" fmla="*/ 150356 h 1172977"/>
              <a:gd name="connsiteX1811" fmla="*/ 886659 w 1151999"/>
              <a:gd name="connsiteY1811" fmla="*/ 156277 h 1172977"/>
              <a:gd name="connsiteX1812" fmla="*/ 910256 w 1151999"/>
              <a:gd name="connsiteY1812" fmla="*/ 174118 h 1172977"/>
              <a:gd name="connsiteX1813" fmla="*/ 921335 w 1151999"/>
              <a:gd name="connsiteY1813" fmla="*/ 183869 h 1172977"/>
              <a:gd name="connsiteX1814" fmla="*/ 932008 w 1151999"/>
              <a:gd name="connsiteY1814" fmla="*/ 194027 h 1172977"/>
              <a:gd name="connsiteX1815" fmla="*/ 927539 w 1151999"/>
              <a:gd name="connsiteY1815" fmla="*/ 190333 h 1172977"/>
              <a:gd name="connsiteX1816" fmla="*/ 920781 w 1151999"/>
              <a:gd name="connsiteY1816" fmla="*/ 184903 h 1172977"/>
              <a:gd name="connsiteX1817" fmla="*/ 911032 w 1151999"/>
              <a:gd name="connsiteY1817" fmla="*/ 177775 h 1172977"/>
              <a:gd name="connsiteX1818" fmla="*/ 926062 w 1151999"/>
              <a:gd name="connsiteY1818" fmla="*/ 190887 h 1172977"/>
              <a:gd name="connsiteX1819" fmla="*/ 932783 w 1151999"/>
              <a:gd name="connsiteY1819" fmla="*/ 197794 h 1172977"/>
              <a:gd name="connsiteX1820" fmla="*/ 926025 w 1151999"/>
              <a:gd name="connsiteY1820" fmla="*/ 194322 h 1172977"/>
              <a:gd name="connsiteX1821" fmla="*/ 908669 w 1151999"/>
              <a:gd name="connsiteY1821" fmla="*/ 181394 h 1172977"/>
              <a:gd name="connsiteX1822" fmla="*/ 899658 w 1151999"/>
              <a:gd name="connsiteY1822" fmla="*/ 174007 h 1172977"/>
              <a:gd name="connsiteX1823" fmla="*/ 890832 w 1151999"/>
              <a:gd name="connsiteY1823" fmla="*/ 167248 h 1172977"/>
              <a:gd name="connsiteX1824" fmla="*/ 873217 w 1151999"/>
              <a:gd name="connsiteY1824" fmla="*/ 153803 h 1172977"/>
              <a:gd name="connsiteX1825" fmla="*/ 873919 w 1151999"/>
              <a:gd name="connsiteY1825" fmla="*/ 151217 h 1172977"/>
              <a:gd name="connsiteX1826" fmla="*/ 878313 w 1151999"/>
              <a:gd name="connsiteY1826" fmla="*/ 152583 h 1172977"/>
              <a:gd name="connsiteX1827" fmla="*/ 876221 w 1151999"/>
              <a:gd name="connsiteY1827" fmla="*/ 150356 h 1172977"/>
              <a:gd name="connsiteX1828" fmla="*/ 342411 w 1151999"/>
              <a:gd name="connsiteY1828" fmla="*/ 150255 h 1172977"/>
              <a:gd name="connsiteX1829" fmla="*/ 334984 w 1151999"/>
              <a:gd name="connsiteY1829" fmla="*/ 153692 h 1172977"/>
              <a:gd name="connsiteX1830" fmla="*/ 341822 w 1151999"/>
              <a:gd name="connsiteY1830" fmla="*/ 150476 h 1172977"/>
              <a:gd name="connsiteX1831" fmla="*/ 950693 w 1151999"/>
              <a:gd name="connsiteY1831" fmla="*/ 149369 h 1172977"/>
              <a:gd name="connsiteX1832" fmla="*/ 956971 w 1151999"/>
              <a:gd name="connsiteY1832" fmla="*/ 155796 h 1172977"/>
              <a:gd name="connsiteX1833" fmla="*/ 950699 w 1151999"/>
              <a:gd name="connsiteY1833" fmla="*/ 149375 h 1172977"/>
              <a:gd name="connsiteX1834" fmla="*/ 345226 w 1151999"/>
              <a:gd name="connsiteY1834" fmla="*/ 149194 h 1172977"/>
              <a:gd name="connsiteX1835" fmla="*/ 342411 w 1151999"/>
              <a:gd name="connsiteY1835" fmla="*/ 150254 h 1172977"/>
              <a:gd name="connsiteX1836" fmla="*/ 343524 w 1151999"/>
              <a:gd name="connsiteY1836" fmla="*/ 149738 h 1172977"/>
              <a:gd name="connsiteX1837" fmla="*/ 345329 w 1151999"/>
              <a:gd name="connsiteY1837" fmla="*/ 149161 h 1172977"/>
              <a:gd name="connsiteX1838" fmla="*/ 344253 w 1151999"/>
              <a:gd name="connsiteY1838" fmla="*/ 150219 h 1172977"/>
              <a:gd name="connsiteX1839" fmla="*/ 345306 w 1151999"/>
              <a:gd name="connsiteY1839" fmla="*/ 149168 h 1172977"/>
              <a:gd name="connsiteX1840" fmla="*/ 355728 w 1151999"/>
              <a:gd name="connsiteY1840" fmla="*/ 147671 h 1172977"/>
              <a:gd name="connsiteX1841" fmla="*/ 356549 w 1151999"/>
              <a:gd name="connsiteY1841" fmla="*/ 148114 h 1172977"/>
              <a:gd name="connsiteX1842" fmla="*/ 352857 w 1151999"/>
              <a:gd name="connsiteY1842" fmla="*/ 148447 h 1172977"/>
              <a:gd name="connsiteX1843" fmla="*/ 355728 w 1151999"/>
              <a:gd name="connsiteY1843" fmla="*/ 147671 h 1172977"/>
              <a:gd name="connsiteX1844" fmla="*/ 885478 w 1151999"/>
              <a:gd name="connsiteY1844" fmla="*/ 147560 h 1172977"/>
              <a:gd name="connsiteX1845" fmla="*/ 890759 w 1151999"/>
              <a:gd name="connsiteY1845" fmla="*/ 152399 h 1172977"/>
              <a:gd name="connsiteX1846" fmla="*/ 894520 w 1151999"/>
              <a:gd name="connsiteY1846" fmla="*/ 155045 h 1172977"/>
              <a:gd name="connsiteX1847" fmla="*/ 890833 w 1151999"/>
              <a:gd name="connsiteY1847" fmla="*/ 152473 h 1172977"/>
              <a:gd name="connsiteX1848" fmla="*/ 364786 w 1151999"/>
              <a:gd name="connsiteY1848" fmla="*/ 146821 h 1172977"/>
              <a:gd name="connsiteX1849" fmla="*/ 365412 w 1151999"/>
              <a:gd name="connsiteY1849" fmla="*/ 147061 h 1172977"/>
              <a:gd name="connsiteX1850" fmla="*/ 365377 w 1151999"/>
              <a:gd name="connsiteY1850" fmla="*/ 147075 h 1172977"/>
              <a:gd name="connsiteX1851" fmla="*/ 364786 w 1151999"/>
              <a:gd name="connsiteY1851" fmla="*/ 146821 h 1172977"/>
              <a:gd name="connsiteX1852" fmla="*/ 368523 w 1151999"/>
              <a:gd name="connsiteY1852" fmla="*/ 145804 h 1172977"/>
              <a:gd name="connsiteX1853" fmla="*/ 365437 w 1151999"/>
              <a:gd name="connsiteY1853" fmla="*/ 147071 h 1172977"/>
              <a:gd name="connsiteX1854" fmla="*/ 365412 w 1151999"/>
              <a:gd name="connsiteY1854" fmla="*/ 147061 h 1172977"/>
              <a:gd name="connsiteX1855" fmla="*/ 365892 w 1151999"/>
              <a:gd name="connsiteY1855" fmla="*/ 144563 h 1172977"/>
              <a:gd name="connsiteX1856" fmla="*/ 356735 w 1151999"/>
              <a:gd name="connsiteY1856" fmla="*/ 148114 h 1172977"/>
              <a:gd name="connsiteX1857" fmla="*/ 363029 w 1151999"/>
              <a:gd name="connsiteY1857" fmla="*/ 145527 h 1172977"/>
              <a:gd name="connsiteX1858" fmla="*/ 366207 w 1151999"/>
              <a:gd name="connsiteY1858" fmla="*/ 144456 h 1172977"/>
              <a:gd name="connsiteX1859" fmla="*/ 366706 w 1151999"/>
              <a:gd name="connsiteY1859" fmla="*/ 145121 h 1172977"/>
              <a:gd name="connsiteX1860" fmla="*/ 366175 w 1151999"/>
              <a:gd name="connsiteY1860" fmla="*/ 144467 h 1172977"/>
              <a:gd name="connsiteX1861" fmla="*/ 366166 w 1151999"/>
              <a:gd name="connsiteY1861" fmla="*/ 144456 h 1172977"/>
              <a:gd name="connsiteX1862" fmla="*/ 366175 w 1151999"/>
              <a:gd name="connsiteY1862" fmla="*/ 144467 h 1172977"/>
              <a:gd name="connsiteX1863" fmla="*/ 365892 w 1151999"/>
              <a:gd name="connsiteY1863" fmla="*/ 144562 h 1172977"/>
              <a:gd name="connsiteX1864" fmla="*/ 791703 w 1151999"/>
              <a:gd name="connsiteY1864" fmla="*/ 142032 h 1172977"/>
              <a:gd name="connsiteX1865" fmla="*/ 793895 w 1151999"/>
              <a:gd name="connsiteY1865" fmla="*/ 143128 h 1172977"/>
              <a:gd name="connsiteX1866" fmla="*/ 805453 w 1151999"/>
              <a:gd name="connsiteY1866" fmla="*/ 148557 h 1172977"/>
              <a:gd name="connsiteX1867" fmla="*/ 793858 w 1151999"/>
              <a:gd name="connsiteY1867" fmla="*/ 143128 h 1172977"/>
              <a:gd name="connsiteX1868" fmla="*/ 487032 w 1151999"/>
              <a:gd name="connsiteY1868" fmla="*/ 141603 h 1172977"/>
              <a:gd name="connsiteX1869" fmla="*/ 487032 w 1151999"/>
              <a:gd name="connsiteY1869" fmla="*/ 141604 h 1172977"/>
              <a:gd name="connsiteX1870" fmla="*/ 488014 w 1151999"/>
              <a:gd name="connsiteY1870" fmla="*/ 142055 h 1172977"/>
              <a:gd name="connsiteX1871" fmla="*/ 488015 w 1151999"/>
              <a:gd name="connsiteY1871" fmla="*/ 142055 h 1172977"/>
              <a:gd name="connsiteX1872" fmla="*/ 483375 w 1151999"/>
              <a:gd name="connsiteY1872" fmla="*/ 139465 h 1172977"/>
              <a:gd name="connsiteX1873" fmla="*/ 483371 w 1151999"/>
              <a:gd name="connsiteY1873" fmla="*/ 139466 h 1172977"/>
              <a:gd name="connsiteX1874" fmla="*/ 487129 w 1151999"/>
              <a:gd name="connsiteY1874" fmla="*/ 139655 h 1172977"/>
              <a:gd name="connsiteX1875" fmla="*/ 488014 w 1151999"/>
              <a:gd name="connsiteY1875" fmla="*/ 140762 h 1172977"/>
              <a:gd name="connsiteX1876" fmla="*/ 488015 w 1151999"/>
              <a:gd name="connsiteY1876" fmla="*/ 140762 h 1172977"/>
              <a:gd name="connsiteX1877" fmla="*/ 487129 w 1151999"/>
              <a:gd name="connsiteY1877" fmla="*/ 139654 h 1172977"/>
              <a:gd name="connsiteX1878" fmla="*/ 276526 w 1151999"/>
              <a:gd name="connsiteY1878" fmla="*/ 139137 h 1172977"/>
              <a:gd name="connsiteX1879" fmla="*/ 276487 w 1151999"/>
              <a:gd name="connsiteY1879" fmla="*/ 139182 h 1172977"/>
              <a:gd name="connsiteX1880" fmla="*/ 275252 w 1151999"/>
              <a:gd name="connsiteY1880" fmla="*/ 140555 h 1172977"/>
              <a:gd name="connsiteX1881" fmla="*/ 272427 w 1151999"/>
              <a:gd name="connsiteY1881" fmla="*/ 142831 h 1172977"/>
              <a:gd name="connsiteX1882" fmla="*/ 275197 w 1151999"/>
              <a:gd name="connsiteY1882" fmla="*/ 140499 h 1172977"/>
              <a:gd name="connsiteX1883" fmla="*/ 276481 w 1151999"/>
              <a:gd name="connsiteY1883" fmla="*/ 139184 h 1172977"/>
              <a:gd name="connsiteX1884" fmla="*/ 383212 w 1151999"/>
              <a:gd name="connsiteY1884" fmla="*/ 139027 h 1172977"/>
              <a:gd name="connsiteX1885" fmla="*/ 377894 w 1151999"/>
              <a:gd name="connsiteY1885" fmla="*/ 141723 h 1172977"/>
              <a:gd name="connsiteX1886" fmla="*/ 371949 w 1151999"/>
              <a:gd name="connsiteY1886" fmla="*/ 144420 h 1172977"/>
              <a:gd name="connsiteX1887" fmla="*/ 368522 w 1151999"/>
              <a:gd name="connsiteY1887" fmla="*/ 145803 h 1172977"/>
              <a:gd name="connsiteX1888" fmla="*/ 371986 w 1151999"/>
              <a:gd name="connsiteY1888" fmla="*/ 144383 h 1172977"/>
              <a:gd name="connsiteX1889" fmla="*/ 377858 w 1151999"/>
              <a:gd name="connsiteY1889" fmla="*/ 141723 h 1172977"/>
              <a:gd name="connsiteX1890" fmla="*/ 383212 w 1151999"/>
              <a:gd name="connsiteY1890" fmla="*/ 139027 h 1172977"/>
              <a:gd name="connsiteX1891" fmla="*/ 784737 w 1151999"/>
              <a:gd name="connsiteY1891" fmla="*/ 138473 h 1172977"/>
              <a:gd name="connsiteX1892" fmla="*/ 787396 w 1151999"/>
              <a:gd name="connsiteY1892" fmla="*/ 139840 h 1172977"/>
              <a:gd name="connsiteX1893" fmla="*/ 791704 w 1151999"/>
              <a:gd name="connsiteY1893" fmla="*/ 142032 h 1172977"/>
              <a:gd name="connsiteX1894" fmla="*/ 787396 w 1151999"/>
              <a:gd name="connsiteY1894" fmla="*/ 139877 h 1172977"/>
              <a:gd name="connsiteX1895" fmla="*/ 963729 w 1151999"/>
              <a:gd name="connsiteY1895" fmla="*/ 138140 h 1172977"/>
              <a:gd name="connsiteX1896" fmla="*/ 970192 w 1151999"/>
              <a:gd name="connsiteY1896" fmla="*/ 147522 h 1172977"/>
              <a:gd name="connsiteX1897" fmla="*/ 970175 w 1151999"/>
              <a:gd name="connsiteY1897" fmla="*/ 147345 h 1172977"/>
              <a:gd name="connsiteX1898" fmla="*/ 969967 w 1151999"/>
              <a:gd name="connsiteY1898" fmla="*/ 145324 h 1172977"/>
              <a:gd name="connsiteX1899" fmla="*/ 967932 w 1151999"/>
              <a:gd name="connsiteY1899" fmla="*/ 142980 h 1172977"/>
              <a:gd name="connsiteX1900" fmla="*/ 780047 w 1151999"/>
              <a:gd name="connsiteY1900" fmla="*/ 136294 h 1172977"/>
              <a:gd name="connsiteX1901" fmla="*/ 783740 w 1151999"/>
              <a:gd name="connsiteY1901" fmla="*/ 138030 h 1172977"/>
              <a:gd name="connsiteX1902" fmla="*/ 783740 w 1151999"/>
              <a:gd name="connsiteY1902" fmla="*/ 138067 h 1172977"/>
              <a:gd name="connsiteX1903" fmla="*/ 794047 w 1151999"/>
              <a:gd name="connsiteY1903" fmla="*/ 134985 h 1172977"/>
              <a:gd name="connsiteX1904" fmla="*/ 794079 w 1151999"/>
              <a:gd name="connsiteY1904" fmla="*/ 135002 h 1172977"/>
              <a:gd name="connsiteX1905" fmla="*/ 792577 w 1151999"/>
              <a:gd name="connsiteY1905" fmla="*/ 135954 h 1172977"/>
              <a:gd name="connsiteX1906" fmla="*/ 792565 w 1151999"/>
              <a:gd name="connsiteY1906" fmla="*/ 135925 h 1172977"/>
              <a:gd name="connsiteX1907" fmla="*/ 491449 w 1151999"/>
              <a:gd name="connsiteY1907" fmla="*/ 134817 h 1172977"/>
              <a:gd name="connsiteX1908" fmla="*/ 491443 w 1151999"/>
              <a:gd name="connsiteY1908" fmla="*/ 134817 h 1172977"/>
              <a:gd name="connsiteX1909" fmla="*/ 478414 w 1151999"/>
              <a:gd name="connsiteY1909" fmla="*/ 138140 h 1172977"/>
              <a:gd name="connsiteX1910" fmla="*/ 460540 w 1151999"/>
              <a:gd name="connsiteY1910" fmla="*/ 141834 h 1172977"/>
              <a:gd name="connsiteX1911" fmla="*/ 440709 w 1151999"/>
              <a:gd name="connsiteY1911" fmla="*/ 151400 h 1172977"/>
              <a:gd name="connsiteX1912" fmla="*/ 440713 w 1151999"/>
              <a:gd name="connsiteY1912" fmla="*/ 151399 h 1172977"/>
              <a:gd name="connsiteX1913" fmla="*/ 460540 w 1151999"/>
              <a:gd name="connsiteY1913" fmla="*/ 141835 h 1172977"/>
              <a:gd name="connsiteX1914" fmla="*/ 478414 w 1151999"/>
              <a:gd name="connsiteY1914" fmla="*/ 138141 h 1172977"/>
              <a:gd name="connsiteX1915" fmla="*/ 491449 w 1151999"/>
              <a:gd name="connsiteY1915" fmla="*/ 134817 h 1172977"/>
              <a:gd name="connsiteX1916" fmla="*/ 284775 w 1151999"/>
              <a:gd name="connsiteY1916" fmla="*/ 132957 h 1172977"/>
              <a:gd name="connsiteX1917" fmla="*/ 274239 w 1151999"/>
              <a:gd name="connsiteY1917" fmla="*/ 140054 h 1172977"/>
              <a:gd name="connsiteX1918" fmla="*/ 274028 w 1151999"/>
              <a:gd name="connsiteY1918" fmla="*/ 140196 h 1172977"/>
              <a:gd name="connsiteX1919" fmla="*/ 273991 w 1151999"/>
              <a:gd name="connsiteY1919" fmla="*/ 140196 h 1172977"/>
              <a:gd name="connsiteX1920" fmla="*/ 274154 w 1151999"/>
              <a:gd name="connsiteY1920" fmla="*/ 140087 h 1172977"/>
              <a:gd name="connsiteX1921" fmla="*/ 544374 w 1151999"/>
              <a:gd name="connsiteY1921" fmla="*/ 130088 h 1172977"/>
              <a:gd name="connsiteX1922" fmla="*/ 544373 w 1151999"/>
              <a:gd name="connsiteY1922" fmla="*/ 130089 h 1172977"/>
              <a:gd name="connsiteX1923" fmla="*/ 546251 w 1151999"/>
              <a:gd name="connsiteY1923" fmla="*/ 131086 h 1172977"/>
              <a:gd name="connsiteX1924" fmla="*/ 546251 w 1151999"/>
              <a:gd name="connsiteY1924" fmla="*/ 131085 h 1172977"/>
              <a:gd name="connsiteX1925" fmla="*/ 712135 w 1151999"/>
              <a:gd name="connsiteY1925" fmla="*/ 130015 h 1172977"/>
              <a:gd name="connsiteX1926" fmla="*/ 721958 w 1151999"/>
              <a:gd name="connsiteY1926" fmla="*/ 135002 h 1172977"/>
              <a:gd name="connsiteX1927" fmla="*/ 712135 w 1151999"/>
              <a:gd name="connsiteY1927" fmla="*/ 130015 h 1172977"/>
              <a:gd name="connsiteX1928" fmla="*/ 610802 w 1151999"/>
              <a:gd name="connsiteY1928" fmla="*/ 128427 h 1172977"/>
              <a:gd name="connsiteX1929" fmla="*/ 610655 w 1151999"/>
              <a:gd name="connsiteY1929" fmla="*/ 128573 h 1172977"/>
              <a:gd name="connsiteX1930" fmla="*/ 610656 w 1151999"/>
              <a:gd name="connsiteY1930" fmla="*/ 128573 h 1172977"/>
              <a:gd name="connsiteX1931" fmla="*/ 610803 w 1151999"/>
              <a:gd name="connsiteY1931" fmla="*/ 128427 h 1172977"/>
              <a:gd name="connsiteX1932" fmla="*/ 599465 w 1151999"/>
              <a:gd name="connsiteY1932" fmla="*/ 126874 h 1172977"/>
              <a:gd name="connsiteX1933" fmla="*/ 599473 w 1151999"/>
              <a:gd name="connsiteY1933" fmla="*/ 126875 h 1172977"/>
              <a:gd name="connsiteX1934" fmla="*/ 615160 w 1151999"/>
              <a:gd name="connsiteY1934" fmla="*/ 126875 h 1172977"/>
              <a:gd name="connsiteX1935" fmla="*/ 635323 w 1151999"/>
              <a:gd name="connsiteY1935" fmla="*/ 129424 h 1172977"/>
              <a:gd name="connsiteX1936" fmla="*/ 640980 w 1151999"/>
              <a:gd name="connsiteY1936" fmla="*/ 130764 h 1172977"/>
              <a:gd name="connsiteX1937" fmla="*/ 640981 w 1151999"/>
              <a:gd name="connsiteY1937" fmla="*/ 130763 h 1172977"/>
              <a:gd name="connsiteX1938" fmla="*/ 635323 w 1151999"/>
              <a:gd name="connsiteY1938" fmla="*/ 129423 h 1172977"/>
              <a:gd name="connsiteX1939" fmla="*/ 615160 w 1151999"/>
              <a:gd name="connsiteY1939" fmla="*/ 126874 h 1172977"/>
              <a:gd name="connsiteX1940" fmla="*/ 599465 w 1151999"/>
              <a:gd name="connsiteY1940" fmla="*/ 126874 h 1172977"/>
              <a:gd name="connsiteX1941" fmla="*/ 927983 w 1151999"/>
              <a:gd name="connsiteY1941" fmla="*/ 126838 h 1172977"/>
              <a:gd name="connsiteX1942" fmla="*/ 932820 w 1151999"/>
              <a:gd name="connsiteY1942" fmla="*/ 128869 h 1172977"/>
              <a:gd name="connsiteX1943" fmla="*/ 932816 w 1151999"/>
              <a:gd name="connsiteY1943" fmla="*/ 128867 h 1172977"/>
              <a:gd name="connsiteX1944" fmla="*/ 930486 w 1151999"/>
              <a:gd name="connsiteY1944" fmla="*/ 128075 h 1172977"/>
              <a:gd name="connsiteX1945" fmla="*/ 927990 w 1151999"/>
              <a:gd name="connsiteY1945" fmla="*/ 126841 h 1172977"/>
              <a:gd name="connsiteX1946" fmla="*/ 539787 w 1151999"/>
              <a:gd name="connsiteY1946" fmla="*/ 126447 h 1172977"/>
              <a:gd name="connsiteX1947" fmla="*/ 539785 w 1151999"/>
              <a:gd name="connsiteY1947" fmla="*/ 126448 h 1172977"/>
              <a:gd name="connsiteX1948" fmla="*/ 545033 w 1151999"/>
              <a:gd name="connsiteY1948" fmla="*/ 127023 h 1172977"/>
              <a:gd name="connsiteX1949" fmla="*/ 546584 w 1151999"/>
              <a:gd name="connsiteY1949" fmla="*/ 129091 h 1172977"/>
              <a:gd name="connsiteX1950" fmla="*/ 546584 w 1151999"/>
              <a:gd name="connsiteY1950" fmla="*/ 129091 h 1172977"/>
              <a:gd name="connsiteX1951" fmla="*/ 545033 w 1151999"/>
              <a:gd name="connsiteY1951" fmla="*/ 127022 h 1172977"/>
              <a:gd name="connsiteX1952" fmla="*/ 484763 w 1151999"/>
              <a:gd name="connsiteY1952" fmla="*/ 126173 h 1172977"/>
              <a:gd name="connsiteX1953" fmla="*/ 477638 w 1151999"/>
              <a:gd name="connsiteY1953" fmla="*/ 129875 h 1172977"/>
              <a:gd name="connsiteX1954" fmla="*/ 464639 w 1151999"/>
              <a:gd name="connsiteY1954" fmla="*/ 134963 h 1172977"/>
              <a:gd name="connsiteX1955" fmla="*/ 459580 w 1151999"/>
              <a:gd name="connsiteY1955" fmla="*/ 137845 h 1172977"/>
              <a:gd name="connsiteX1956" fmla="*/ 459582 w 1151999"/>
              <a:gd name="connsiteY1956" fmla="*/ 137845 h 1172977"/>
              <a:gd name="connsiteX1957" fmla="*/ 464639 w 1151999"/>
              <a:gd name="connsiteY1957" fmla="*/ 134964 h 1172977"/>
              <a:gd name="connsiteX1958" fmla="*/ 484765 w 1151999"/>
              <a:gd name="connsiteY1958" fmla="*/ 126173 h 1172977"/>
              <a:gd name="connsiteX1959" fmla="*/ 861327 w 1151999"/>
              <a:gd name="connsiteY1959" fmla="*/ 125581 h 1172977"/>
              <a:gd name="connsiteX1960" fmla="*/ 892458 w 1151999"/>
              <a:gd name="connsiteY1960" fmla="*/ 146451 h 1172977"/>
              <a:gd name="connsiteX1961" fmla="*/ 861327 w 1151999"/>
              <a:gd name="connsiteY1961" fmla="*/ 125581 h 1172977"/>
              <a:gd name="connsiteX1962" fmla="*/ 918566 w 1151999"/>
              <a:gd name="connsiteY1962" fmla="*/ 125138 h 1172977"/>
              <a:gd name="connsiteX1963" fmla="*/ 918233 w 1151999"/>
              <a:gd name="connsiteY1963" fmla="*/ 126985 h 1172977"/>
              <a:gd name="connsiteX1964" fmla="*/ 918566 w 1151999"/>
              <a:gd name="connsiteY1964" fmla="*/ 125139 h 1172977"/>
              <a:gd name="connsiteX1965" fmla="*/ 927330 w 1151999"/>
              <a:gd name="connsiteY1965" fmla="*/ 131462 h 1172977"/>
              <a:gd name="connsiteX1966" fmla="*/ 927576 w 1151999"/>
              <a:gd name="connsiteY1966" fmla="*/ 131639 h 1172977"/>
              <a:gd name="connsiteX1967" fmla="*/ 918566 w 1151999"/>
              <a:gd name="connsiteY1967" fmla="*/ 125138 h 1172977"/>
              <a:gd name="connsiteX1968" fmla="*/ 739174 w 1151999"/>
              <a:gd name="connsiteY1968" fmla="*/ 123417 h 1172977"/>
              <a:gd name="connsiteX1969" fmla="*/ 742822 w 1151999"/>
              <a:gd name="connsiteY1969" fmla="*/ 125323 h 1172977"/>
              <a:gd name="connsiteX1970" fmla="*/ 739907 w 1151999"/>
              <a:gd name="connsiteY1970" fmla="*/ 123971 h 1172977"/>
              <a:gd name="connsiteX1971" fmla="*/ 756856 w 1151999"/>
              <a:gd name="connsiteY1971" fmla="*/ 123403 h 1172977"/>
              <a:gd name="connsiteX1972" fmla="*/ 763836 w 1151999"/>
              <a:gd name="connsiteY1972" fmla="*/ 124437 h 1172977"/>
              <a:gd name="connsiteX1973" fmla="*/ 780897 w 1151999"/>
              <a:gd name="connsiteY1973" fmla="*/ 131529 h 1172977"/>
              <a:gd name="connsiteX1974" fmla="*/ 786178 w 1151999"/>
              <a:gd name="connsiteY1974" fmla="*/ 133229 h 1172977"/>
              <a:gd name="connsiteX1975" fmla="*/ 792566 w 1151999"/>
              <a:gd name="connsiteY1975" fmla="*/ 135962 h 1172977"/>
              <a:gd name="connsiteX1976" fmla="*/ 792578 w 1151999"/>
              <a:gd name="connsiteY1976" fmla="*/ 135954 h 1172977"/>
              <a:gd name="connsiteX1977" fmla="*/ 793072 w 1151999"/>
              <a:gd name="connsiteY1977" fmla="*/ 137144 h 1172977"/>
              <a:gd name="connsiteX1978" fmla="*/ 795373 w 1151999"/>
              <a:gd name="connsiteY1978" fmla="*/ 141170 h 1172977"/>
              <a:gd name="connsiteX1979" fmla="*/ 794006 w 1151999"/>
              <a:gd name="connsiteY1979" fmla="*/ 140837 h 1172977"/>
              <a:gd name="connsiteX1980" fmla="*/ 783334 w 1151999"/>
              <a:gd name="connsiteY1980" fmla="*/ 136885 h 1172977"/>
              <a:gd name="connsiteX1981" fmla="*/ 780121 w 1151999"/>
              <a:gd name="connsiteY1981" fmla="*/ 136183 h 1172977"/>
              <a:gd name="connsiteX1982" fmla="*/ 774139 w 1151999"/>
              <a:gd name="connsiteY1982" fmla="*/ 133376 h 1172977"/>
              <a:gd name="connsiteX1983" fmla="*/ 766495 w 1151999"/>
              <a:gd name="connsiteY1983" fmla="*/ 129424 h 1172977"/>
              <a:gd name="connsiteX1984" fmla="*/ 761731 w 1151999"/>
              <a:gd name="connsiteY1984" fmla="*/ 127245 h 1172977"/>
              <a:gd name="connsiteX1985" fmla="*/ 756856 w 1151999"/>
              <a:gd name="connsiteY1985" fmla="*/ 125287 h 1172977"/>
              <a:gd name="connsiteX1986" fmla="*/ 756856 w 1151999"/>
              <a:gd name="connsiteY1986" fmla="*/ 123502 h 1172977"/>
              <a:gd name="connsiteX1987" fmla="*/ 739035 w 1151999"/>
              <a:gd name="connsiteY1987" fmla="*/ 123311 h 1172977"/>
              <a:gd name="connsiteX1988" fmla="*/ 739175 w 1151999"/>
              <a:gd name="connsiteY1988" fmla="*/ 123417 h 1172977"/>
              <a:gd name="connsiteX1989" fmla="*/ 739024 w 1151999"/>
              <a:gd name="connsiteY1989" fmla="*/ 123338 h 1172977"/>
              <a:gd name="connsiteX1990" fmla="*/ 739351 w 1151999"/>
              <a:gd name="connsiteY1990" fmla="*/ 122517 h 1172977"/>
              <a:gd name="connsiteX1991" fmla="*/ 739034 w 1151999"/>
              <a:gd name="connsiteY1991" fmla="*/ 123312 h 1172977"/>
              <a:gd name="connsiteX1992" fmla="*/ 738996 w 1151999"/>
              <a:gd name="connsiteY1992" fmla="*/ 123284 h 1172977"/>
              <a:gd name="connsiteX1993" fmla="*/ 739351 w 1151999"/>
              <a:gd name="connsiteY1993" fmla="*/ 122517 h 1172977"/>
              <a:gd name="connsiteX1994" fmla="*/ 425813 w 1151999"/>
              <a:gd name="connsiteY1994" fmla="*/ 121010 h 1172977"/>
              <a:gd name="connsiteX1995" fmla="*/ 420705 w 1151999"/>
              <a:gd name="connsiteY1995" fmla="*/ 122337 h 1172977"/>
              <a:gd name="connsiteX1996" fmla="*/ 413938 w 1151999"/>
              <a:gd name="connsiteY1996" fmla="*/ 124031 h 1172977"/>
              <a:gd name="connsiteX1997" fmla="*/ 420668 w 1151999"/>
              <a:gd name="connsiteY1997" fmla="*/ 122337 h 1172977"/>
              <a:gd name="connsiteX1998" fmla="*/ 921741 w 1151999"/>
              <a:gd name="connsiteY1998" fmla="*/ 119709 h 1172977"/>
              <a:gd name="connsiteX1999" fmla="*/ 932819 w 1151999"/>
              <a:gd name="connsiteY1999" fmla="*/ 128868 h 1172977"/>
              <a:gd name="connsiteX2000" fmla="*/ 932442 w 1151999"/>
              <a:gd name="connsiteY2000" fmla="*/ 128556 h 1172977"/>
              <a:gd name="connsiteX2001" fmla="*/ 921744 w 1151999"/>
              <a:gd name="connsiteY2001" fmla="*/ 119710 h 1172977"/>
              <a:gd name="connsiteX2002" fmla="*/ 432438 w 1151999"/>
              <a:gd name="connsiteY2002" fmla="*/ 119339 h 1172977"/>
              <a:gd name="connsiteX2003" fmla="*/ 430998 w 1151999"/>
              <a:gd name="connsiteY2003" fmla="*/ 119672 h 1172977"/>
              <a:gd name="connsiteX2004" fmla="*/ 425812 w 1151999"/>
              <a:gd name="connsiteY2004" fmla="*/ 121009 h 1172977"/>
              <a:gd name="connsiteX2005" fmla="*/ 430961 w 1151999"/>
              <a:gd name="connsiteY2005" fmla="*/ 119672 h 1172977"/>
              <a:gd name="connsiteX2006" fmla="*/ 380794 w 1151999"/>
              <a:gd name="connsiteY2006" fmla="*/ 118725 h 1172977"/>
              <a:gd name="connsiteX2007" fmla="*/ 375868 w 1151999"/>
              <a:gd name="connsiteY2007" fmla="*/ 120273 h 1172977"/>
              <a:gd name="connsiteX2008" fmla="*/ 365966 w 1151999"/>
              <a:gd name="connsiteY2008" fmla="*/ 123662 h 1172977"/>
              <a:gd name="connsiteX2009" fmla="*/ 375859 w 1151999"/>
              <a:gd name="connsiteY2009" fmla="*/ 120273 h 1172977"/>
              <a:gd name="connsiteX2010" fmla="*/ 830824 w 1151999"/>
              <a:gd name="connsiteY2010" fmla="*/ 117344 h 1172977"/>
              <a:gd name="connsiteX2011" fmla="*/ 840499 w 1151999"/>
              <a:gd name="connsiteY2011" fmla="*/ 122922 h 1172977"/>
              <a:gd name="connsiteX2012" fmla="*/ 840463 w 1151999"/>
              <a:gd name="connsiteY2012" fmla="*/ 122922 h 1172977"/>
              <a:gd name="connsiteX2013" fmla="*/ 830824 w 1151999"/>
              <a:gd name="connsiteY2013" fmla="*/ 117344 h 1172977"/>
              <a:gd name="connsiteX2014" fmla="*/ 847110 w 1151999"/>
              <a:gd name="connsiteY2014" fmla="*/ 116975 h 1172977"/>
              <a:gd name="connsiteX2015" fmla="*/ 856047 w 1151999"/>
              <a:gd name="connsiteY2015" fmla="*/ 122221 h 1172977"/>
              <a:gd name="connsiteX2016" fmla="*/ 861327 w 1151999"/>
              <a:gd name="connsiteY2016" fmla="*/ 125581 h 1172977"/>
              <a:gd name="connsiteX2017" fmla="*/ 856009 w 1151999"/>
              <a:gd name="connsiteY2017" fmla="*/ 122221 h 1172977"/>
              <a:gd name="connsiteX2018" fmla="*/ 847110 w 1151999"/>
              <a:gd name="connsiteY2018" fmla="*/ 116975 h 1172977"/>
              <a:gd name="connsiteX2019" fmla="*/ 567340 w 1151999"/>
              <a:gd name="connsiteY2019" fmla="*/ 116864 h 1172977"/>
              <a:gd name="connsiteX2020" fmla="*/ 567338 w 1151999"/>
              <a:gd name="connsiteY2020" fmla="*/ 116865 h 1172977"/>
              <a:gd name="connsiteX2021" fmla="*/ 590639 w 1151999"/>
              <a:gd name="connsiteY2021" fmla="*/ 118195 h 1172977"/>
              <a:gd name="connsiteX2022" fmla="*/ 604488 w 1151999"/>
              <a:gd name="connsiteY2022" fmla="*/ 119599 h 1172977"/>
              <a:gd name="connsiteX2023" fmla="*/ 618299 w 1151999"/>
              <a:gd name="connsiteY2023" fmla="*/ 121187 h 1172977"/>
              <a:gd name="connsiteX2024" fmla="*/ 618299 w 1151999"/>
              <a:gd name="connsiteY2024" fmla="*/ 121186 h 1172977"/>
              <a:gd name="connsiteX2025" fmla="*/ 604488 w 1151999"/>
              <a:gd name="connsiteY2025" fmla="*/ 119598 h 1172977"/>
              <a:gd name="connsiteX2026" fmla="*/ 590639 w 1151999"/>
              <a:gd name="connsiteY2026" fmla="*/ 118194 h 1172977"/>
              <a:gd name="connsiteX2027" fmla="*/ 387828 w 1151999"/>
              <a:gd name="connsiteY2027" fmla="*/ 116053 h 1172977"/>
              <a:gd name="connsiteX2028" fmla="*/ 387253 w 1151999"/>
              <a:gd name="connsiteY2028" fmla="*/ 116868 h 1172977"/>
              <a:gd name="connsiteX2029" fmla="*/ 389083 w 1151999"/>
              <a:gd name="connsiteY2029" fmla="*/ 116606 h 1172977"/>
              <a:gd name="connsiteX2030" fmla="*/ 387252 w 1151999"/>
              <a:gd name="connsiteY2030" fmla="*/ 116869 h 1172977"/>
              <a:gd name="connsiteX2031" fmla="*/ 387252 w 1151999"/>
              <a:gd name="connsiteY2031" fmla="*/ 116869 h 1172977"/>
              <a:gd name="connsiteX2032" fmla="*/ 387246 w 1151999"/>
              <a:gd name="connsiteY2032" fmla="*/ 116870 h 1172977"/>
              <a:gd name="connsiteX2033" fmla="*/ 387778 w 1151999"/>
              <a:gd name="connsiteY2033" fmla="*/ 116072 h 1172977"/>
              <a:gd name="connsiteX2034" fmla="*/ 387792 w 1151999"/>
              <a:gd name="connsiteY2034" fmla="*/ 116052 h 1172977"/>
              <a:gd name="connsiteX2035" fmla="*/ 387779 w 1151999"/>
              <a:gd name="connsiteY2035" fmla="*/ 116071 h 1172977"/>
              <a:gd name="connsiteX2036" fmla="*/ 380887 w 1151999"/>
              <a:gd name="connsiteY2036" fmla="*/ 118696 h 1172977"/>
              <a:gd name="connsiteX2037" fmla="*/ 387792 w 1151999"/>
              <a:gd name="connsiteY2037" fmla="*/ 116052 h 1172977"/>
              <a:gd name="connsiteX2038" fmla="*/ 779123 w 1151999"/>
              <a:gd name="connsiteY2038" fmla="*/ 115720 h 1172977"/>
              <a:gd name="connsiteX2039" fmla="*/ 795298 w 1151999"/>
              <a:gd name="connsiteY2039" fmla="*/ 122295 h 1172977"/>
              <a:gd name="connsiteX2040" fmla="*/ 814427 w 1151999"/>
              <a:gd name="connsiteY2040" fmla="*/ 132157 h 1172977"/>
              <a:gd name="connsiteX2041" fmla="*/ 829789 w 1151999"/>
              <a:gd name="connsiteY2041" fmla="*/ 140875 h 1172977"/>
              <a:gd name="connsiteX2042" fmla="*/ 837581 w 1151999"/>
              <a:gd name="connsiteY2042" fmla="*/ 145492 h 1172977"/>
              <a:gd name="connsiteX2043" fmla="*/ 845188 w 1151999"/>
              <a:gd name="connsiteY2043" fmla="*/ 150367 h 1172977"/>
              <a:gd name="connsiteX2044" fmla="*/ 845791 w 1151999"/>
              <a:gd name="connsiteY2044" fmla="*/ 150757 h 1172977"/>
              <a:gd name="connsiteX2045" fmla="*/ 853239 w 1151999"/>
              <a:gd name="connsiteY2045" fmla="*/ 155575 h 1172977"/>
              <a:gd name="connsiteX2046" fmla="*/ 857264 w 1151999"/>
              <a:gd name="connsiteY2046" fmla="*/ 158161 h 1172977"/>
              <a:gd name="connsiteX2047" fmla="*/ 860957 w 1151999"/>
              <a:gd name="connsiteY2047" fmla="*/ 160968 h 1172977"/>
              <a:gd name="connsiteX2048" fmla="*/ 876541 w 1151999"/>
              <a:gd name="connsiteY2048" fmla="*/ 172049 h 1172977"/>
              <a:gd name="connsiteX2049" fmla="*/ 888062 w 1151999"/>
              <a:gd name="connsiteY2049" fmla="*/ 183130 h 1172977"/>
              <a:gd name="connsiteX2050" fmla="*/ 880160 w 1151999"/>
              <a:gd name="connsiteY2050" fmla="*/ 178402 h 1172977"/>
              <a:gd name="connsiteX2051" fmla="*/ 870189 w 1151999"/>
              <a:gd name="connsiteY2051" fmla="*/ 172197 h 1172977"/>
              <a:gd name="connsiteX2052" fmla="*/ 867493 w 1151999"/>
              <a:gd name="connsiteY2052" fmla="*/ 172751 h 1172977"/>
              <a:gd name="connsiteX2053" fmla="*/ 873046 w 1151999"/>
              <a:gd name="connsiteY2053" fmla="*/ 180789 h 1172977"/>
              <a:gd name="connsiteX2054" fmla="*/ 871177 w 1151999"/>
              <a:gd name="connsiteY2054" fmla="*/ 180357 h 1172977"/>
              <a:gd name="connsiteX2055" fmla="*/ 867604 w 1151999"/>
              <a:gd name="connsiteY2055" fmla="*/ 180803 h 1172977"/>
              <a:gd name="connsiteX2056" fmla="*/ 856082 w 1151999"/>
              <a:gd name="connsiteY2056" fmla="*/ 172677 h 1172977"/>
              <a:gd name="connsiteX2057" fmla="*/ 850322 w 1151999"/>
              <a:gd name="connsiteY2057" fmla="*/ 168614 h 1172977"/>
              <a:gd name="connsiteX2058" fmla="*/ 844376 w 1151999"/>
              <a:gd name="connsiteY2058" fmla="*/ 164920 h 1172977"/>
              <a:gd name="connsiteX2059" fmla="*/ 843194 w 1151999"/>
              <a:gd name="connsiteY2059" fmla="*/ 166102 h 1172977"/>
              <a:gd name="connsiteX2060" fmla="*/ 834922 w 1151999"/>
              <a:gd name="connsiteY2060" fmla="*/ 161670 h 1172977"/>
              <a:gd name="connsiteX2061" fmla="*/ 829235 w 1151999"/>
              <a:gd name="connsiteY2061" fmla="*/ 157976 h 1172977"/>
              <a:gd name="connsiteX2062" fmla="*/ 823216 w 1151999"/>
              <a:gd name="connsiteY2062" fmla="*/ 154282 h 1172977"/>
              <a:gd name="connsiteX2063" fmla="*/ 817381 w 1151999"/>
              <a:gd name="connsiteY2063" fmla="*/ 149702 h 1172977"/>
              <a:gd name="connsiteX2064" fmla="*/ 818009 w 1151999"/>
              <a:gd name="connsiteY2064" fmla="*/ 148631 h 1172977"/>
              <a:gd name="connsiteX2065" fmla="*/ 808001 w 1151999"/>
              <a:gd name="connsiteY2065" fmla="*/ 142463 h 1172977"/>
              <a:gd name="connsiteX2066" fmla="*/ 797772 w 1151999"/>
              <a:gd name="connsiteY2066" fmla="*/ 136774 h 1172977"/>
              <a:gd name="connsiteX2067" fmla="*/ 794079 w 1151999"/>
              <a:gd name="connsiteY2067" fmla="*/ 134965 h 1172977"/>
              <a:gd name="connsiteX2068" fmla="*/ 794047 w 1151999"/>
              <a:gd name="connsiteY2068" fmla="*/ 134985 h 1172977"/>
              <a:gd name="connsiteX2069" fmla="*/ 778052 w 1151999"/>
              <a:gd name="connsiteY2069" fmla="*/ 126691 h 1172977"/>
              <a:gd name="connsiteX2070" fmla="*/ 769522 w 1151999"/>
              <a:gd name="connsiteY2070" fmla="*/ 121889 h 1172977"/>
              <a:gd name="connsiteX2071" fmla="*/ 777314 w 1151999"/>
              <a:gd name="connsiteY2071" fmla="*/ 122923 h 1172977"/>
              <a:gd name="connsiteX2072" fmla="*/ 777314 w 1151999"/>
              <a:gd name="connsiteY2072" fmla="*/ 121815 h 1172977"/>
              <a:gd name="connsiteX2073" fmla="*/ 908447 w 1151999"/>
              <a:gd name="connsiteY2073" fmla="*/ 115609 h 1172977"/>
              <a:gd name="connsiteX2074" fmla="*/ 908762 w 1151999"/>
              <a:gd name="connsiteY2074" fmla="*/ 115837 h 1172977"/>
              <a:gd name="connsiteX2075" fmla="*/ 916940 w 1151999"/>
              <a:gd name="connsiteY2075" fmla="*/ 121740 h 1172977"/>
              <a:gd name="connsiteX2076" fmla="*/ 916941 w 1151999"/>
              <a:gd name="connsiteY2076" fmla="*/ 121740 h 1172977"/>
              <a:gd name="connsiteX2077" fmla="*/ 908447 w 1151999"/>
              <a:gd name="connsiteY2077" fmla="*/ 115609 h 1172977"/>
              <a:gd name="connsiteX2078" fmla="*/ 570218 w 1151999"/>
              <a:gd name="connsiteY2078" fmla="*/ 114353 h 1172977"/>
              <a:gd name="connsiteX2079" fmla="*/ 556185 w 1151999"/>
              <a:gd name="connsiteY2079" fmla="*/ 114537 h 1172977"/>
              <a:gd name="connsiteX2080" fmla="*/ 521362 w 1151999"/>
              <a:gd name="connsiteY2080" fmla="*/ 115830 h 1172977"/>
              <a:gd name="connsiteX2081" fmla="*/ 505999 w 1151999"/>
              <a:gd name="connsiteY2081" fmla="*/ 117825 h 1172977"/>
              <a:gd name="connsiteX2082" fmla="*/ 491228 w 1151999"/>
              <a:gd name="connsiteY2082" fmla="*/ 120152 h 1172977"/>
              <a:gd name="connsiteX2083" fmla="*/ 466744 w 1151999"/>
              <a:gd name="connsiteY2083" fmla="*/ 126172 h 1172977"/>
              <a:gd name="connsiteX2084" fmla="*/ 466747 w 1151999"/>
              <a:gd name="connsiteY2084" fmla="*/ 126172 h 1172977"/>
              <a:gd name="connsiteX2085" fmla="*/ 491228 w 1151999"/>
              <a:gd name="connsiteY2085" fmla="*/ 120153 h 1172977"/>
              <a:gd name="connsiteX2086" fmla="*/ 505999 w 1151999"/>
              <a:gd name="connsiteY2086" fmla="*/ 117826 h 1172977"/>
              <a:gd name="connsiteX2087" fmla="*/ 521362 w 1151999"/>
              <a:gd name="connsiteY2087" fmla="*/ 115831 h 1172977"/>
              <a:gd name="connsiteX2088" fmla="*/ 556185 w 1151999"/>
              <a:gd name="connsiteY2088" fmla="*/ 114538 h 1172977"/>
              <a:gd name="connsiteX2089" fmla="*/ 570218 w 1151999"/>
              <a:gd name="connsiteY2089" fmla="*/ 114354 h 1172977"/>
              <a:gd name="connsiteX2090" fmla="*/ 584066 w 1151999"/>
              <a:gd name="connsiteY2090" fmla="*/ 114575 h 1172977"/>
              <a:gd name="connsiteX2091" fmla="*/ 611773 w 1151999"/>
              <a:gd name="connsiteY2091" fmla="*/ 116051 h 1172977"/>
              <a:gd name="connsiteX2092" fmla="*/ 611800 w 1151999"/>
              <a:gd name="connsiteY2092" fmla="*/ 116052 h 1172977"/>
              <a:gd name="connsiteX2093" fmla="*/ 584066 w 1151999"/>
              <a:gd name="connsiteY2093" fmla="*/ 114574 h 1172977"/>
              <a:gd name="connsiteX2094" fmla="*/ 405738 w 1151999"/>
              <a:gd name="connsiteY2094" fmla="*/ 113466 h 1172977"/>
              <a:gd name="connsiteX2095" fmla="*/ 405510 w 1151999"/>
              <a:gd name="connsiteY2095" fmla="*/ 113614 h 1172977"/>
              <a:gd name="connsiteX2096" fmla="*/ 402863 w 1151999"/>
              <a:gd name="connsiteY2096" fmla="*/ 115327 h 1172977"/>
              <a:gd name="connsiteX2097" fmla="*/ 399682 w 1151999"/>
              <a:gd name="connsiteY2097" fmla="*/ 117160 h 1172977"/>
              <a:gd name="connsiteX2098" fmla="*/ 402807 w 1151999"/>
              <a:gd name="connsiteY2098" fmla="*/ 115327 h 1172977"/>
              <a:gd name="connsiteX2099" fmla="*/ 405506 w 1151999"/>
              <a:gd name="connsiteY2099" fmla="*/ 113614 h 1172977"/>
              <a:gd name="connsiteX2100" fmla="*/ 859480 w 1151999"/>
              <a:gd name="connsiteY2100" fmla="*/ 112136 h 1172977"/>
              <a:gd name="connsiteX2101" fmla="*/ 859802 w 1151999"/>
              <a:gd name="connsiteY2101" fmla="*/ 112349 h 1172977"/>
              <a:gd name="connsiteX2102" fmla="*/ 891714 w 1151999"/>
              <a:gd name="connsiteY2102" fmla="*/ 133311 h 1172977"/>
              <a:gd name="connsiteX2103" fmla="*/ 919599 w 1151999"/>
              <a:gd name="connsiteY2103" fmla="*/ 152989 h 1172977"/>
              <a:gd name="connsiteX2104" fmla="*/ 919600 w 1151999"/>
              <a:gd name="connsiteY2104" fmla="*/ 152989 h 1172977"/>
              <a:gd name="connsiteX2105" fmla="*/ 859480 w 1151999"/>
              <a:gd name="connsiteY2105" fmla="*/ 112136 h 1172977"/>
              <a:gd name="connsiteX2106" fmla="*/ 800486 w 1151999"/>
              <a:gd name="connsiteY2106" fmla="*/ 102885 h 1172977"/>
              <a:gd name="connsiteX2107" fmla="*/ 805232 w 1151999"/>
              <a:gd name="connsiteY2107" fmla="*/ 106302 h 1172977"/>
              <a:gd name="connsiteX2108" fmla="*/ 801575 w 1151999"/>
              <a:gd name="connsiteY2108" fmla="*/ 103943 h 1172977"/>
              <a:gd name="connsiteX2109" fmla="*/ 490477 w 1151999"/>
              <a:gd name="connsiteY2109" fmla="*/ 102695 h 1172977"/>
              <a:gd name="connsiteX2110" fmla="*/ 489751 w 1151999"/>
              <a:gd name="connsiteY2110" fmla="*/ 103530 h 1172977"/>
              <a:gd name="connsiteX2111" fmla="*/ 479706 w 1151999"/>
              <a:gd name="connsiteY2111" fmla="*/ 106116 h 1172977"/>
              <a:gd name="connsiteX2112" fmla="*/ 464196 w 1151999"/>
              <a:gd name="connsiteY2112" fmla="*/ 109366 h 1172977"/>
              <a:gd name="connsiteX2113" fmla="*/ 453487 w 1151999"/>
              <a:gd name="connsiteY2113" fmla="*/ 110290 h 1172977"/>
              <a:gd name="connsiteX2114" fmla="*/ 471102 w 1151999"/>
              <a:gd name="connsiteY2114" fmla="*/ 105895 h 1172977"/>
              <a:gd name="connsiteX2115" fmla="*/ 490477 w 1151999"/>
              <a:gd name="connsiteY2115" fmla="*/ 102695 h 1172977"/>
              <a:gd name="connsiteX2116" fmla="*/ 801171 w 1151999"/>
              <a:gd name="connsiteY2116" fmla="*/ 101943 h 1172977"/>
              <a:gd name="connsiteX2117" fmla="*/ 800391 w 1151999"/>
              <a:gd name="connsiteY2117" fmla="*/ 102792 h 1172977"/>
              <a:gd name="connsiteX2118" fmla="*/ 800377 w 1151999"/>
              <a:gd name="connsiteY2118" fmla="*/ 102779 h 1172977"/>
              <a:gd name="connsiteX2119" fmla="*/ 801171 w 1151999"/>
              <a:gd name="connsiteY2119" fmla="*/ 101943 h 1172977"/>
              <a:gd name="connsiteX2120" fmla="*/ 839280 w 1151999"/>
              <a:gd name="connsiteY2120" fmla="*/ 100132 h 1172977"/>
              <a:gd name="connsiteX2121" fmla="*/ 839365 w 1151999"/>
              <a:gd name="connsiteY2121" fmla="*/ 100168 h 1172977"/>
              <a:gd name="connsiteX2122" fmla="*/ 846144 w 1151999"/>
              <a:gd name="connsiteY2122" fmla="*/ 103008 h 1172977"/>
              <a:gd name="connsiteX2123" fmla="*/ 846332 w 1151999"/>
              <a:gd name="connsiteY2123" fmla="*/ 103087 h 1172977"/>
              <a:gd name="connsiteX2124" fmla="*/ 846333 w 1151999"/>
              <a:gd name="connsiteY2124" fmla="*/ 103087 h 1172977"/>
              <a:gd name="connsiteX2125" fmla="*/ 846143 w 1151999"/>
              <a:gd name="connsiteY2125" fmla="*/ 103007 h 1172977"/>
              <a:gd name="connsiteX2126" fmla="*/ 807264 w 1151999"/>
              <a:gd name="connsiteY2126" fmla="*/ 99136 h 1172977"/>
              <a:gd name="connsiteX2127" fmla="*/ 814649 w 1151999"/>
              <a:gd name="connsiteY2127" fmla="*/ 105046 h 1172977"/>
              <a:gd name="connsiteX2128" fmla="*/ 807264 w 1151999"/>
              <a:gd name="connsiteY2128" fmla="*/ 99136 h 1172977"/>
              <a:gd name="connsiteX2129" fmla="*/ 318256 w 1151999"/>
              <a:gd name="connsiteY2129" fmla="*/ 98766 h 1172977"/>
              <a:gd name="connsiteX2130" fmla="*/ 310579 w 1151999"/>
              <a:gd name="connsiteY2130" fmla="*/ 103111 h 1172977"/>
              <a:gd name="connsiteX2131" fmla="*/ 295911 w 1151999"/>
              <a:gd name="connsiteY2131" fmla="*/ 111260 h 1172977"/>
              <a:gd name="connsiteX2132" fmla="*/ 301858 w 1151999"/>
              <a:gd name="connsiteY2132" fmla="*/ 109183 h 1172977"/>
              <a:gd name="connsiteX2133" fmla="*/ 295728 w 1151999"/>
              <a:gd name="connsiteY2133" fmla="*/ 111362 h 1172977"/>
              <a:gd name="connsiteX2134" fmla="*/ 295907 w 1151999"/>
              <a:gd name="connsiteY2134" fmla="*/ 111262 h 1172977"/>
              <a:gd name="connsiteX2135" fmla="*/ 295729 w 1151999"/>
              <a:gd name="connsiteY2135" fmla="*/ 111325 h 1172977"/>
              <a:gd name="connsiteX2136" fmla="*/ 318256 w 1151999"/>
              <a:gd name="connsiteY2136" fmla="*/ 98766 h 1172977"/>
              <a:gd name="connsiteX2137" fmla="*/ 762062 w 1151999"/>
              <a:gd name="connsiteY2137" fmla="*/ 97842 h 1172977"/>
              <a:gd name="connsiteX2138" fmla="*/ 773916 w 1151999"/>
              <a:gd name="connsiteY2138" fmla="*/ 102238 h 1172977"/>
              <a:gd name="connsiteX2139" fmla="*/ 785106 w 1151999"/>
              <a:gd name="connsiteY2139" fmla="*/ 107034 h 1172977"/>
              <a:gd name="connsiteX2140" fmla="*/ 783865 w 1151999"/>
              <a:gd name="connsiteY2140" fmla="*/ 105290 h 1172977"/>
              <a:gd name="connsiteX2141" fmla="*/ 783902 w 1151999"/>
              <a:gd name="connsiteY2141" fmla="*/ 105327 h 1172977"/>
              <a:gd name="connsiteX2142" fmla="*/ 785107 w 1151999"/>
              <a:gd name="connsiteY2142" fmla="*/ 107035 h 1172977"/>
              <a:gd name="connsiteX2143" fmla="*/ 785290 w 1151999"/>
              <a:gd name="connsiteY2143" fmla="*/ 107113 h 1172977"/>
              <a:gd name="connsiteX2144" fmla="*/ 796369 w 1151999"/>
              <a:gd name="connsiteY2144" fmla="*/ 111952 h 1172977"/>
              <a:gd name="connsiteX2145" fmla="*/ 807448 w 1151999"/>
              <a:gd name="connsiteY2145" fmla="*/ 117419 h 1172977"/>
              <a:gd name="connsiteX2146" fmla="*/ 818526 w 1151999"/>
              <a:gd name="connsiteY2146" fmla="*/ 122959 h 1172977"/>
              <a:gd name="connsiteX2147" fmla="*/ 829346 w 1151999"/>
              <a:gd name="connsiteY2147" fmla="*/ 129165 h 1172977"/>
              <a:gd name="connsiteX2148" fmla="*/ 829014 w 1151999"/>
              <a:gd name="connsiteY2148" fmla="*/ 129165 h 1172977"/>
              <a:gd name="connsiteX2149" fmla="*/ 839132 w 1151999"/>
              <a:gd name="connsiteY2149" fmla="*/ 135850 h 1172977"/>
              <a:gd name="connsiteX2150" fmla="*/ 839391 w 1151999"/>
              <a:gd name="connsiteY2150" fmla="*/ 136884 h 1172977"/>
              <a:gd name="connsiteX2151" fmla="*/ 852168 w 1151999"/>
              <a:gd name="connsiteY2151" fmla="*/ 146414 h 1172977"/>
              <a:gd name="connsiteX2152" fmla="*/ 865093 w 1151999"/>
              <a:gd name="connsiteY2152" fmla="*/ 154947 h 1172977"/>
              <a:gd name="connsiteX2153" fmla="*/ 890500 w 1151999"/>
              <a:gd name="connsiteY2153" fmla="*/ 172048 h 1172977"/>
              <a:gd name="connsiteX2154" fmla="*/ 909666 w 1151999"/>
              <a:gd name="connsiteY2154" fmla="*/ 187193 h 1172977"/>
              <a:gd name="connsiteX2155" fmla="*/ 909832 w 1151999"/>
              <a:gd name="connsiteY2155" fmla="*/ 187340 h 1172977"/>
              <a:gd name="connsiteX2156" fmla="*/ 923847 w 1151999"/>
              <a:gd name="connsiteY2156" fmla="*/ 199788 h 1172977"/>
              <a:gd name="connsiteX2157" fmla="*/ 939541 w 1151999"/>
              <a:gd name="connsiteY2157" fmla="*/ 215043 h 1172977"/>
              <a:gd name="connsiteX2158" fmla="*/ 954497 w 1151999"/>
              <a:gd name="connsiteY2158" fmla="*/ 231000 h 1172977"/>
              <a:gd name="connsiteX2159" fmla="*/ 966056 w 1151999"/>
              <a:gd name="connsiteY2159" fmla="*/ 244888 h 1172977"/>
              <a:gd name="connsiteX2160" fmla="*/ 969084 w 1151999"/>
              <a:gd name="connsiteY2160" fmla="*/ 248803 h 1172977"/>
              <a:gd name="connsiteX2161" fmla="*/ 974402 w 1151999"/>
              <a:gd name="connsiteY2161" fmla="*/ 257188 h 1172977"/>
              <a:gd name="connsiteX2162" fmla="*/ 972592 w 1151999"/>
              <a:gd name="connsiteY2162" fmla="*/ 255637 h 1172977"/>
              <a:gd name="connsiteX2163" fmla="*/ 979461 w 1151999"/>
              <a:gd name="connsiteY2163" fmla="*/ 265019 h 1172977"/>
              <a:gd name="connsiteX2164" fmla="*/ 979646 w 1151999"/>
              <a:gd name="connsiteY2164" fmla="*/ 267900 h 1172977"/>
              <a:gd name="connsiteX2165" fmla="*/ 978353 w 1151999"/>
              <a:gd name="connsiteY2165" fmla="*/ 266865 h 1172977"/>
              <a:gd name="connsiteX2166" fmla="*/ 971152 w 1151999"/>
              <a:gd name="connsiteY2166" fmla="*/ 257853 h 1172977"/>
              <a:gd name="connsiteX2167" fmla="*/ 963766 w 1151999"/>
              <a:gd name="connsiteY2167" fmla="*/ 252755 h 1172977"/>
              <a:gd name="connsiteX2168" fmla="*/ 964025 w 1151999"/>
              <a:gd name="connsiteY2168" fmla="*/ 254418 h 1172977"/>
              <a:gd name="connsiteX2169" fmla="*/ 973072 w 1151999"/>
              <a:gd name="connsiteY2169" fmla="*/ 265905 h 1172977"/>
              <a:gd name="connsiteX2170" fmla="*/ 979941 w 1151999"/>
              <a:gd name="connsiteY2170" fmla="*/ 275657 h 1172977"/>
              <a:gd name="connsiteX2171" fmla="*/ 987327 w 1151999"/>
              <a:gd name="connsiteY2171" fmla="*/ 285482 h 1172977"/>
              <a:gd name="connsiteX2172" fmla="*/ 987467 w 1151999"/>
              <a:gd name="connsiteY2172" fmla="*/ 285674 h 1172977"/>
              <a:gd name="connsiteX2173" fmla="*/ 987468 w 1151999"/>
              <a:gd name="connsiteY2173" fmla="*/ 285674 h 1172977"/>
              <a:gd name="connsiteX2174" fmla="*/ 996079 w 1151999"/>
              <a:gd name="connsiteY2174" fmla="*/ 297449 h 1172977"/>
              <a:gd name="connsiteX2175" fmla="*/ 1003465 w 1151999"/>
              <a:gd name="connsiteY2175" fmla="*/ 309084 h 1172977"/>
              <a:gd name="connsiteX2176" fmla="*/ 1010074 w 1151999"/>
              <a:gd name="connsiteY2176" fmla="*/ 320166 h 1172977"/>
              <a:gd name="connsiteX2177" fmla="*/ 1015762 w 1151999"/>
              <a:gd name="connsiteY2177" fmla="*/ 331247 h 1172977"/>
              <a:gd name="connsiteX2178" fmla="*/ 1019455 w 1151999"/>
              <a:gd name="connsiteY2178" fmla="*/ 336602 h 1172977"/>
              <a:gd name="connsiteX2179" fmla="*/ 1023775 w 1151999"/>
              <a:gd name="connsiteY2179" fmla="*/ 344544 h 1172977"/>
              <a:gd name="connsiteX2180" fmla="*/ 1029019 w 1151999"/>
              <a:gd name="connsiteY2180" fmla="*/ 351931 h 1172977"/>
              <a:gd name="connsiteX2181" fmla="*/ 1044861 w 1151999"/>
              <a:gd name="connsiteY2181" fmla="*/ 384362 h 1172977"/>
              <a:gd name="connsiteX2182" fmla="*/ 1047373 w 1151999"/>
              <a:gd name="connsiteY2182" fmla="*/ 396883 h 1172977"/>
              <a:gd name="connsiteX2183" fmla="*/ 1054537 w 1151999"/>
              <a:gd name="connsiteY2183" fmla="*/ 417716 h 1172977"/>
              <a:gd name="connsiteX2184" fmla="*/ 1062144 w 1151999"/>
              <a:gd name="connsiteY2184" fmla="*/ 448891 h 1172977"/>
              <a:gd name="connsiteX2185" fmla="*/ 1065025 w 1151999"/>
              <a:gd name="connsiteY2185" fmla="*/ 460747 h 1172977"/>
              <a:gd name="connsiteX2186" fmla="*/ 1065578 w 1151999"/>
              <a:gd name="connsiteY2186" fmla="*/ 466916 h 1172977"/>
              <a:gd name="connsiteX2187" fmla="*/ 1064766 w 1151999"/>
              <a:gd name="connsiteY2187" fmla="*/ 465845 h 1172977"/>
              <a:gd name="connsiteX2188" fmla="*/ 1063953 w 1151999"/>
              <a:gd name="connsiteY2188" fmla="*/ 463037 h 1172977"/>
              <a:gd name="connsiteX2189" fmla="*/ 1060261 w 1151999"/>
              <a:gd name="connsiteY2189" fmla="*/ 448817 h 1172977"/>
              <a:gd name="connsiteX2190" fmla="*/ 1056568 w 1151999"/>
              <a:gd name="connsiteY2190" fmla="*/ 434929 h 1172977"/>
              <a:gd name="connsiteX2191" fmla="*/ 1051804 w 1151999"/>
              <a:gd name="connsiteY2191" fmla="*/ 421225 h 1172977"/>
              <a:gd name="connsiteX2192" fmla="*/ 1046339 w 1151999"/>
              <a:gd name="connsiteY2192" fmla="*/ 407337 h 1172977"/>
              <a:gd name="connsiteX2193" fmla="*/ 1038694 w 1151999"/>
              <a:gd name="connsiteY2193" fmla="*/ 387871 h 1172977"/>
              <a:gd name="connsiteX2194" fmla="*/ 1028650 w 1151999"/>
              <a:gd name="connsiteY2194" fmla="*/ 365376 h 1172977"/>
              <a:gd name="connsiteX2195" fmla="*/ 1018162 w 1151999"/>
              <a:gd name="connsiteY2195" fmla="*/ 343510 h 1172977"/>
              <a:gd name="connsiteX2196" fmla="*/ 1012696 w 1151999"/>
              <a:gd name="connsiteY2196" fmla="*/ 334238 h 1172977"/>
              <a:gd name="connsiteX2197" fmla="*/ 1008117 w 1151999"/>
              <a:gd name="connsiteY2197" fmla="*/ 328994 h 1172977"/>
              <a:gd name="connsiteX2198" fmla="*/ 997851 w 1151999"/>
              <a:gd name="connsiteY2198" fmla="*/ 312889 h 1172977"/>
              <a:gd name="connsiteX2199" fmla="*/ 990207 w 1151999"/>
              <a:gd name="connsiteY2199" fmla="*/ 302325 h 1172977"/>
              <a:gd name="connsiteX2200" fmla="*/ 974882 w 1151999"/>
              <a:gd name="connsiteY2200" fmla="*/ 280643 h 1172977"/>
              <a:gd name="connsiteX2201" fmla="*/ 966757 w 1151999"/>
              <a:gd name="connsiteY2201" fmla="*/ 270190 h 1172977"/>
              <a:gd name="connsiteX2202" fmla="*/ 958670 w 1151999"/>
              <a:gd name="connsiteY2202" fmla="*/ 259921 h 1172977"/>
              <a:gd name="connsiteX2203" fmla="*/ 947850 w 1151999"/>
              <a:gd name="connsiteY2203" fmla="*/ 246920 h 1172977"/>
              <a:gd name="connsiteX2204" fmla="*/ 939320 w 1151999"/>
              <a:gd name="connsiteY2204" fmla="*/ 236873 h 1172977"/>
              <a:gd name="connsiteX2205" fmla="*/ 935368 w 1151999"/>
              <a:gd name="connsiteY2205" fmla="*/ 229485 h 1172977"/>
              <a:gd name="connsiteX2206" fmla="*/ 930567 w 1151999"/>
              <a:gd name="connsiteY2206" fmla="*/ 222430 h 1172977"/>
              <a:gd name="connsiteX2207" fmla="*/ 917568 w 1151999"/>
              <a:gd name="connsiteY2207" fmla="*/ 208210 h 1172977"/>
              <a:gd name="connsiteX2208" fmla="*/ 915020 w 1151999"/>
              <a:gd name="connsiteY2208" fmla="*/ 203038 h 1172977"/>
              <a:gd name="connsiteX2209" fmla="*/ 885478 w 1151999"/>
              <a:gd name="connsiteY2209" fmla="*/ 176961 h 1172977"/>
              <a:gd name="connsiteX2210" fmla="*/ 861696 w 1151999"/>
              <a:gd name="connsiteY2210" fmla="*/ 158862 h 1172977"/>
              <a:gd name="connsiteX2211" fmla="*/ 863025 w 1151999"/>
              <a:gd name="connsiteY2211" fmla="*/ 158382 h 1172977"/>
              <a:gd name="connsiteX2212" fmla="*/ 867567 w 1151999"/>
              <a:gd name="connsiteY2212" fmla="*/ 161485 h 1172977"/>
              <a:gd name="connsiteX2213" fmla="*/ 899547 w 1151999"/>
              <a:gd name="connsiteY2213" fmla="*/ 185198 h 1172977"/>
              <a:gd name="connsiteX2214" fmla="*/ 841052 w 1151999"/>
              <a:gd name="connsiteY2214" fmla="*/ 141650 h 1172977"/>
              <a:gd name="connsiteX2215" fmla="*/ 825912 w 1151999"/>
              <a:gd name="connsiteY2215" fmla="*/ 132267 h 1172977"/>
              <a:gd name="connsiteX2216" fmla="*/ 818304 w 1151999"/>
              <a:gd name="connsiteY2216" fmla="*/ 127650 h 1172977"/>
              <a:gd name="connsiteX2217" fmla="*/ 810476 w 1151999"/>
              <a:gd name="connsiteY2217" fmla="*/ 123328 h 1172977"/>
              <a:gd name="connsiteX2218" fmla="*/ 794670 w 1151999"/>
              <a:gd name="connsiteY2218" fmla="*/ 114796 h 1172977"/>
              <a:gd name="connsiteX2219" fmla="*/ 778237 w 1151999"/>
              <a:gd name="connsiteY2219" fmla="*/ 106966 h 1172977"/>
              <a:gd name="connsiteX2220" fmla="*/ 770851 w 1151999"/>
              <a:gd name="connsiteY2220" fmla="*/ 103272 h 1172977"/>
              <a:gd name="connsiteX2221" fmla="*/ 764389 w 1151999"/>
              <a:gd name="connsiteY2221" fmla="*/ 100243 h 1172977"/>
              <a:gd name="connsiteX2222" fmla="*/ 762062 w 1151999"/>
              <a:gd name="connsiteY2222" fmla="*/ 97842 h 1172977"/>
              <a:gd name="connsiteX2223" fmla="*/ 809959 w 1151999"/>
              <a:gd name="connsiteY2223" fmla="*/ 97732 h 1172977"/>
              <a:gd name="connsiteX2224" fmla="*/ 830085 w 1151999"/>
              <a:gd name="connsiteY2224" fmla="*/ 107742 h 1172977"/>
              <a:gd name="connsiteX2225" fmla="*/ 842825 w 1151999"/>
              <a:gd name="connsiteY2225" fmla="*/ 114723 h 1172977"/>
              <a:gd name="connsiteX2226" fmla="*/ 829937 w 1151999"/>
              <a:gd name="connsiteY2226" fmla="*/ 107742 h 1172977"/>
              <a:gd name="connsiteX2227" fmla="*/ 465009 w 1151999"/>
              <a:gd name="connsiteY2227" fmla="*/ 97474 h 1172977"/>
              <a:gd name="connsiteX2228" fmla="*/ 456146 w 1151999"/>
              <a:gd name="connsiteY2228" fmla="*/ 100429 h 1172977"/>
              <a:gd name="connsiteX2229" fmla="*/ 454705 w 1151999"/>
              <a:gd name="connsiteY2229" fmla="*/ 100761 h 1172977"/>
              <a:gd name="connsiteX2230" fmla="*/ 456109 w 1151999"/>
              <a:gd name="connsiteY2230" fmla="*/ 100429 h 1172977"/>
              <a:gd name="connsiteX2231" fmla="*/ 465009 w 1151999"/>
              <a:gd name="connsiteY2231" fmla="*/ 97474 h 1172977"/>
              <a:gd name="connsiteX2232" fmla="*/ 760733 w 1151999"/>
              <a:gd name="connsiteY2232" fmla="*/ 94813 h 1172977"/>
              <a:gd name="connsiteX2233" fmla="*/ 783739 w 1151999"/>
              <a:gd name="connsiteY2233" fmla="*/ 105193 h 1172977"/>
              <a:gd name="connsiteX2234" fmla="*/ 760733 w 1151999"/>
              <a:gd name="connsiteY2234" fmla="*/ 94813 h 1172977"/>
              <a:gd name="connsiteX2235" fmla="*/ 340339 w 1151999"/>
              <a:gd name="connsiteY2235" fmla="*/ 89347 h 1172977"/>
              <a:gd name="connsiteX2236" fmla="*/ 341077 w 1151999"/>
              <a:gd name="connsiteY2236" fmla="*/ 89975 h 1172977"/>
              <a:gd name="connsiteX2237" fmla="*/ 330516 w 1151999"/>
              <a:gd name="connsiteY2237" fmla="*/ 95738 h 1172977"/>
              <a:gd name="connsiteX2238" fmla="*/ 341040 w 1151999"/>
              <a:gd name="connsiteY2238" fmla="*/ 89975 h 1172977"/>
              <a:gd name="connsiteX2239" fmla="*/ 340154 w 1151999"/>
              <a:gd name="connsiteY2239" fmla="*/ 86244 h 1172977"/>
              <a:gd name="connsiteX2240" fmla="*/ 328669 w 1151999"/>
              <a:gd name="connsiteY2240" fmla="*/ 91526 h 1172977"/>
              <a:gd name="connsiteX2241" fmla="*/ 317368 w 1151999"/>
              <a:gd name="connsiteY2241" fmla="*/ 97288 h 1172977"/>
              <a:gd name="connsiteX2242" fmla="*/ 328632 w 1151999"/>
              <a:gd name="connsiteY2242" fmla="*/ 91526 h 1172977"/>
              <a:gd name="connsiteX2243" fmla="*/ 340154 w 1151999"/>
              <a:gd name="connsiteY2243" fmla="*/ 86244 h 1172977"/>
              <a:gd name="connsiteX2244" fmla="*/ 659586 w 1151999"/>
              <a:gd name="connsiteY2244" fmla="*/ 82181 h 1172977"/>
              <a:gd name="connsiteX2245" fmla="*/ 674578 w 1151999"/>
              <a:gd name="connsiteY2245" fmla="*/ 84655 h 1172977"/>
              <a:gd name="connsiteX2246" fmla="*/ 674542 w 1151999"/>
              <a:gd name="connsiteY2246" fmla="*/ 84655 h 1172977"/>
              <a:gd name="connsiteX2247" fmla="*/ 659586 w 1151999"/>
              <a:gd name="connsiteY2247" fmla="*/ 82181 h 1172977"/>
              <a:gd name="connsiteX2248" fmla="*/ 346800 w 1151999"/>
              <a:gd name="connsiteY2248" fmla="*/ 78635 h 1172977"/>
              <a:gd name="connsiteX2249" fmla="*/ 291407 w 1151999"/>
              <a:gd name="connsiteY2249" fmla="*/ 105857 h 1172977"/>
              <a:gd name="connsiteX2250" fmla="*/ 291481 w 1151999"/>
              <a:gd name="connsiteY2250" fmla="*/ 105857 h 1172977"/>
              <a:gd name="connsiteX2251" fmla="*/ 213931 w 1151999"/>
              <a:gd name="connsiteY2251" fmla="*/ 157975 h 1172977"/>
              <a:gd name="connsiteX2252" fmla="*/ 217624 w 1151999"/>
              <a:gd name="connsiteY2252" fmla="*/ 153543 h 1172977"/>
              <a:gd name="connsiteX2253" fmla="*/ 221502 w 1151999"/>
              <a:gd name="connsiteY2253" fmla="*/ 148408 h 1172977"/>
              <a:gd name="connsiteX2254" fmla="*/ 228592 w 1151999"/>
              <a:gd name="connsiteY2254" fmla="*/ 142314 h 1172977"/>
              <a:gd name="connsiteX2255" fmla="*/ 234205 w 1151999"/>
              <a:gd name="connsiteY2255" fmla="*/ 137881 h 1172977"/>
              <a:gd name="connsiteX2256" fmla="*/ 241591 w 1151999"/>
              <a:gd name="connsiteY2256" fmla="*/ 132637 h 1172977"/>
              <a:gd name="connsiteX2257" fmla="*/ 254774 w 1151999"/>
              <a:gd name="connsiteY2257" fmla="*/ 122663 h 1172977"/>
              <a:gd name="connsiteX2258" fmla="*/ 268807 w 1151999"/>
              <a:gd name="connsiteY2258" fmla="*/ 112727 h 1172977"/>
              <a:gd name="connsiteX2259" fmla="*/ 277522 w 1151999"/>
              <a:gd name="connsiteY2259" fmla="*/ 107334 h 1172977"/>
              <a:gd name="connsiteX2260" fmla="*/ 287271 w 1151999"/>
              <a:gd name="connsiteY2260" fmla="*/ 101979 h 1172977"/>
              <a:gd name="connsiteX2261" fmla="*/ 301267 w 1151999"/>
              <a:gd name="connsiteY2261" fmla="*/ 94591 h 1172977"/>
              <a:gd name="connsiteX2262" fmla="*/ 310721 w 1151999"/>
              <a:gd name="connsiteY2262" fmla="*/ 90676 h 1172977"/>
              <a:gd name="connsiteX2263" fmla="*/ 319067 w 1151999"/>
              <a:gd name="connsiteY2263" fmla="*/ 87426 h 1172977"/>
              <a:gd name="connsiteX2264" fmla="*/ 330146 w 1151999"/>
              <a:gd name="connsiteY2264" fmla="*/ 82809 h 1172977"/>
              <a:gd name="connsiteX2265" fmla="*/ 346800 w 1151999"/>
              <a:gd name="connsiteY2265" fmla="*/ 78635 h 1172977"/>
              <a:gd name="connsiteX2266" fmla="*/ 519220 w 1151999"/>
              <a:gd name="connsiteY2266" fmla="*/ 75607 h 1172977"/>
              <a:gd name="connsiteX2267" fmla="*/ 512019 w 1151999"/>
              <a:gd name="connsiteY2267" fmla="*/ 77195 h 1172977"/>
              <a:gd name="connsiteX2268" fmla="*/ 489123 w 1151999"/>
              <a:gd name="connsiteY2268" fmla="*/ 81332 h 1172977"/>
              <a:gd name="connsiteX2269" fmla="*/ 501827 w 1151999"/>
              <a:gd name="connsiteY2269" fmla="*/ 80519 h 1172977"/>
              <a:gd name="connsiteX2270" fmla="*/ 518518 w 1151999"/>
              <a:gd name="connsiteY2270" fmla="*/ 78894 h 1172977"/>
              <a:gd name="connsiteX2271" fmla="*/ 531222 w 1151999"/>
              <a:gd name="connsiteY2271" fmla="*/ 78414 h 1172977"/>
              <a:gd name="connsiteX2272" fmla="*/ 534582 w 1151999"/>
              <a:gd name="connsiteY2272" fmla="*/ 79707 h 1172977"/>
              <a:gd name="connsiteX2273" fmla="*/ 541968 w 1151999"/>
              <a:gd name="connsiteY2273" fmla="*/ 79707 h 1172977"/>
              <a:gd name="connsiteX2274" fmla="*/ 555336 w 1151999"/>
              <a:gd name="connsiteY2274" fmla="*/ 79485 h 1172977"/>
              <a:gd name="connsiteX2275" fmla="*/ 549021 w 1151999"/>
              <a:gd name="connsiteY2275" fmla="*/ 82108 h 1172977"/>
              <a:gd name="connsiteX2276" fmla="*/ 555557 w 1151999"/>
              <a:gd name="connsiteY2276" fmla="*/ 82847 h 1172977"/>
              <a:gd name="connsiteX2277" fmla="*/ 549280 w 1151999"/>
              <a:gd name="connsiteY2277" fmla="*/ 84620 h 1172977"/>
              <a:gd name="connsiteX2278" fmla="*/ 579266 w 1151999"/>
              <a:gd name="connsiteY2278" fmla="*/ 84103 h 1172977"/>
              <a:gd name="connsiteX2279" fmla="*/ 594554 w 1151999"/>
              <a:gd name="connsiteY2279" fmla="*/ 84435 h 1172977"/>
              <a:gd name="connsiteX2280" fmla="*/ 608920 w 1151999"/>
              <a:gd name="connsiteY2280" fmla="*/ 85137 h 1172977"/>
              <a:gd name="connsiteX2281" fmla="*/ 603528 w 1151999"/>
              <a:gd name="connsiteY2281" fmla="*/ 83401 h 1172977"/>
              <a:gd name="connsiteX2282" fmla="*/ 626645 w 1151999"/>
              <a:gd name="connsiteY2282" fmla="*/ 85617 h 1172977"/>
              <a:gd name="connsiteX2283" fmla="*/ 626903 w 1151999"/>
              <a:gd name="connsiteY2283" fmla="*/ 86873 h 1172977"/>
              <a:gd name="connsiteX2284" fmla="*/ 633255 w 1151999"/>
              <a:gd name="connsiteY2284" fmla="*/ 87722 h 1172977"/>
              <a:gd name="connsiteX2285" fmla="*/ 637761 w 1151999"/>
              <a:gd name="connsiteY2285" fmla="*/ 86947 h 1172977"/>
              <a:gd name="connsiteX2286" fmla="*/ 638056 w 1151999"/>
              <a:gd name="connsiteY2286" fmla="*/ 86282 h 1172977"/>
              <a:gd name="connsiteX2287" fmla="*/ 638735 w 1151999"/>
              <a:gd name="connsiteY2287" fmla="*/ 85853 h 1172977"/>
              <a:gd name="connsiteX2288" fmla="*/ 638758 w 1151999"/>
              <a:gd name="connsiteY2288" fmla="*/ 85838 h 1172977"/>
              <a:gd name="connsiteX2289" fmla="*/ 644556 w 1151999"/>
              <a:gd name="connsiteY2289" fmla="*/ 86171 h 1172977"/>
              <a:gd name="connsiteX2290" fmla="*/ 650427 w 1151999"/>
              <a:gd name="connsiteY2290" fmla="*/ 87205 h 1172977"/>
              <a:gd name="connsiteX2291" fmla="*/ 675576 w 1151999"/>
              <a:gd name="connsiteY2291" fmla="*/ 92709 h 1172977"/>
              <a:gd name="connsiteX2292" fmla="*/ 678936 w 1151999"/>
              <a:gd name="connsiteY2292" fmla="*/ 95405 h 1172977"/>
              <a:gd name="connsiteX2293" fmla="*/ 673175 w 1151999"/>
              <a:gd name="connsiteY2293" fmla="*/ 95036 h 1172977"/>
              <a:gd name="connsiteX2294" fmla="*/ 665014 w 1151999"/>
              <a:gd name="connsiteY2294" fmla="*/ 93411 h 1172977"/>
              <a:gd name="connsiteX2295" fmla="*/ 646845 w 1151999"/>
              <a:gd name="connsiteY2295" fmla="*/ 89717 h 1172977"/>
              <a:gd name="connsiteX2296" fmla="*/ 638093 w 1151999"/>
              <a:gd name="connsiteY2296" fmla="*/ 88461 h 1172977"/>
              <a:gd name="connsiteX2297" fmla="*/ 646217 w 1151999"/>
              <a:gd name="connsiteY2297" fmla="*/ 90714 h 1172977"/>
              <a:gd name="connsiteX2298" fmla="*/ 661949 w 1151999"/>
              <a:gd name="connsiteY2298" fmla="*/ 94186 h 1172977"/>
              <a:gd name="connsiteX2299" fmla="*/ 679896 w 1151999"/>
              <a:gd name="connsiteY2299" fmla="*/ 98841 h 1172977"/>
              <a:gd name="connsiteX2300" fmla="*/ 684291 w 1151999"/>
              <a:gd name="connsiteY2300" fmla="*/ 101426 h 1172977"/>
              <a:gd name="connsiteX2301" fmla="*/ 694778 w 1151999"/>
              <a:gd name="connsiteY2301" fmla="*/ 103938 h 1172977"/>
              <a:gd name="connsiteX2302" fmla="*/ 705118 w 1151999"/>
              <a:gd name="connsiteY2302" fmla="*/ 106893 h 1172977"/>
              <a:gd name="connsiteX2303" fmla="*/ 723878 w 1151999"/>
              <a:gd name="connsiteY2303" fmla="*/ 115241 h 1172977"/>
              <a:gd name="connsiteX2304" fmla="*/ 723620 w 1151999"/>
              <a:gd name="connsiteY2304" fmla="*/ 116570 h 1172977"/>
              <a:gd name="connsiteX2305" fmla="*/ 711433 w 1151999"/>
              <a:gd name="connsiteY2305" fmla="*/ 114391 h 1172977"/>
              <a:gd name="connsiteX2306" fmla="*/ 697400 w 1151999"/>
              <a:gd name="connsiteY2306" fmla="*/ 110180 h 1172977"/>
              <a:gd name="connsiteX2307" fmla="*/ 690384 w 1151999"/>
              <a:gd name="connsiteY2307" fmla="*/ 108111 h 1172977"/>
              <a:gd name="connsiteX2308" fmla="*/ 683257 w 1151999"/>
              <a:gd name="connsiteY2308" fmla="*/ 106338 h 1172977"/>
              <a:gd name="connsiteX2309" fmla="*/ 682887 w 1151999"/>
              <a:gd name="connsiteY2309" fmla="*/ 104972 h 1172977"/>
              <a:gd name="connsiteX2310" fmla="*/ 683109 w 1151999"/>
              <a:gd name="connsiteY2310" fmla="*/ 104196 h 1172977"/>
              <a:gd name="connsiteX2311" fmla="*/ 678271 w 1151999"/>
              <a:gd name="connsiteY2311" fmla="*/ 100798 h 1172977"/>
              <a:gd name="connsiteX2312" fmla="*/ 652864 w 1151999"/>
              <a:gd name="connsiteY2312" fmla="*/ 96033 h 1172977"/>
              <a:gd name="connsiteX2313" fmla="*/ 641786 w 1151999"/>
              <a:gd name="connsiteY2313" fmla="*/ 94630 h 1172977"/>
              <a:gd name="connsiteX2314" fmla="*/ 631741 w 1151999"/>
              <a:gd name="connsiteY2314" fmla="*/ 94002 h 1172977"/>
              <a:gd name="connsiteX2315" fmla="*/ 596437 w 1151999"/>
              <a:gd name="connsiteY2315" fmla="*/ 91527 h 1172977"/>
              <a:gd name="connsiteX2316" fmla="*/ 579081 w 1151999"/>
              <a:gd name="connsiteY2316" fmla="*/ 90493 h 1172977"/>
              <a:gd name="connsiteX2317" fmla="*/ 543519 w 1151999"/>
              <a:gd name="connsiteY2317" fmla="*/ 89532 h 1172977"/>
              <a:gd name="connsiteX2318" fmla="*/ 531443 w 1151999"/>
              <a:gd name="connsiteY2318" fmla="*/ 88720 h 1172977"/>
              <a:gd name="connsiteX2319" fmla="*/ 543482 w 1151999"/>
              <a:gd name="connsiteY2319" fmla="*/ 88720 h 1172977"/>
              <a:gd name="connsiteX2320" fmla="*/ 543777 w 1151999"/>
              <a:gd name="connsiteY2320" fmla="*/ 87796 h 1172977"/>
              <a:gd name="connsiteX2321" fmla="*/ 541123 w 1151999"/>
              <a:gd name="connsiteY2321" fmla="*/ 87616 h 1172977"/>
              <a:gd name="connsiteX2322" fmla="*/ 531016 w 1151999"/>
              <a:gd name="connsiteY2322" fmla="*/ 88457 h 1172977"/>
              <a:gd name="connsiteX2323" fmla="*/ 530963 w 1151999"/>
              <a:gd name="connsiteY2323" fmla="*/ 88461 h 1172977"/>
              <a:gd name="connsiteX2324" fmla="*/ 520106 w 1151999"/>
              <a:gd name="connsiteY2324" fmla="*/ 89163 h 1172977"/>
              <a:gd name="connsiteX2325" fmla="*/ 513792 w 1151999"/>
              <a:gd name="connsiteY2325" fmla="*/ 89680 h 1172977"/>
              <a:gd name="connsiteX2326" fmla="*/ 510541 w 1151999"/>
              <a:gd name="connsiteY2326" fmla="*/ 89680 h 1172977"/>
              <a:gd name="connsiteX2327" fmla="*/ 507255 w 1151999"/>
              <a:gd name="connsiteY2327" fmla="*/ 89311 h 1172977"/>
              <a:gd name="connsiteX2328" fmla="*/ 491339 w 1151999"/>
              <a:gd name="connsiteY2328" fmla="*/ 89495 h 1172977"/>
              <a:gd name="connsiteX2329" fmla="*/ 472284 w 1151999"/>
              <a:gd name="connsiteY2329" fmla="*/ 91268 h 1172977"/>
              <a:gd name="connsiteX2330" fmla="*/ 466043 w 1151999"/>
              <a:gd name="connsiteY2330" fmla="*/ 90160 h 1172977"/>
              <a:gd name="connsiteX2331" fmla="*/ 445880 w 1151999"/>
              <a:gd name="connsiteY2331" fmla="*/ 93041 h 1172977"/>
              <a:gd name="connsiteX2332" fmla="*/ 434247 w 1151999"/>
              <a:gd name="connsiteY2332" fmla="*/ 95036 h 1172977"/>
              <a:gd name="connsiteX2333" fmla="*/ 425680 w 1151999"/>
              <a:gd name="connsiteY2333" fmla="*/ 96218 h 1172977"/>
              <a:gd name="connsiteX2334" fmla="*/ 434690 w 1151999"/>
              <a:gd name="connsiteY2334" fmla="*/ 91601 h 1172977"/>
              <a:gd name="connsiteX2335" fmla="*/ 439565 w 1151999"/>
              <a:gd name="connsiteY2335" fmla="*/ 90013 h 1172977"/>
              <a:gd name="connsiteX2336" fmla="*/ 453930 w 1151999"/>
              <a:gd name="connsiteY2336" fmla="*/ 85211 h 1172977"/>
              <a:gd name="connsiteX2337" fmla="*/ 463568 w 1151999"/>
              <a:gd name="connsiteY2337" fmla="*/ 82441 h 1172977"/>
              <a:gd name="connsiteX2338" fmla="*/ 476826 w 1151999"/>
              <a:gd name="connsiteY2338" fmla="*/ 79670 h 1172977"/>
              <a:gd name="connsiteX2339" fmla="*/ 497173 w 1151999"/>
              <a:gd name="connsiteY2339" fmla="*/ 77417 h 1172977"/>
              <a:gd name="connsiteX2340" fmla="*/ 507661 w 1151999"/>
              <a:gd name="connsiteY2340" fmla="*/ 76568 h 1172977"/>
              <a:gd name="connsiteX2341" fmla="*/ 519220 w 1151999"/>
              <a:gd name="connsiteY2341" fmla="*/ 75607 h 1172977"/>
              <a:gd name="connsiteX2342" fmla="*/ 548763 w 1151999"/>
              <a:gd name="connsiteY2342" fmla="*/ 74166 h 1172977"/>
              <a:gd name="connsiteX2343" fmla="*/ 548800 w 1151999"/>
              <a:gd name="connsiteY2343" fmla="*/ 74166 h 1172977"/>
              <a:gd name="connsiteX2344" fmla="*/ 559509 w 1151999"/>
              <a:gd name="connsiteY2344" fmla="*/ 75089 h 1172977"/>
              <a:gd name="connsiteX2345" fmla="*/ 548763 w 1151999"/>
              <a:gd name="connsiteY2345" fmla="*/ 74166 h 1172977"/>
              <a:gd name="connsiteX2346" fmla="*/ 481176 w 1151999"/>
              <a:gd name="connsiteY2346" fmla="*/ 73655 h 1172977"/>
              <a:gd name="connsiteX2347" fmla="*/ 484676 w 1151999"/>
              <a:gd name="connsiteY2347" fmla="*/ 73754 h 1172977"/>
              <a:gd name="connsiteX2348" fmla="*/ 484673 w 1151999"/>
              <a:gd name="connsiteY2348" fmla="*/ 73755 h 1172977"/>
              <a:gd name="connsiteX2349" fmla="*/ 860810 w 1151999"/>
              <a:gd name="connsiteY2349" fmla="*/ 73058 h 1172977"/>
              <a:gd name="connsiteX2350" fmla="*/ 878351 w 1151999"/>
              <a:gd name="connsiteY2350" fmla="*/ 82773 h 1172977"/>
              <a:gd name="connsiteX2351" fmla="*/ 890833 w 1151999"/>
              <a:gd name="connsiteY2351" fmla="*/ 90825 h 1172977"/>
              <a:gd name="connsiteX2352" fmla="*/ 902613 w 1151999"/>
              <a:gd name="connsiteY2352" fmla="*/ 98840 h 1172977"/>
              <a:gd name="connsiteX2353" fmla="*/ 908116 w 1151999"/>
              <a:gd name="connsiteY2353" fmla="*/ 103937 h 1172977"/>
              <a:gd name="connsiteX2354" fmla="*/ 905125 w 1151999"/>
              <a:gd name="connsiteY2354" fmla="*/ 103716 h 1172977"/>
              <a:gd name="connsiteX2355" fmla="*/ 898219 w 1151999"/>
              <a:gd name="connsiteY2355" fmla="*/ 98397 h 1172977"/>
              <a:gd name="connsiteX2356" fmla="*/ 890833 w 1151999"/>
              <a:gd name="connsiteY2356" fmla="*/ 93374 h 1172977"/>
              <a:gd name="connsiteX2357" fmla="*/ 880530 w 1151999"/>
              <a:gd name="connsiteY2357" fmla="*/ 86429 h 1172977"/>
              <a:gd name="connsiteX2358" fmla="*/ 869452 w 1151999"/>
              <a:gd name="connsiteY2358" fmla="*/ 79263 h 1172977"/>
              <a:gd name="connsiteX2359" fmla="*/ 860810 w 1151999"/>
              <a:gd name="connsiteY2359" fmla="*/ 73058 h 1172977"/>
              <a:gd name="connsiteX2360" fmla="*/ 494072 w 1151999"/>
              <a:gd name="connsiteY2360" fmla="*/ 72615 h 1172977"/>
              <a:gd name="connsiteX2361" fmla="*/ 484688 w 1151999"/>
              <a:gd name="connsiteY2361" fmla="*/ 73756 h 1172977"/>
              <a:gd name="connsiteX2362" fmla="*/ 484677 w 1151999"/>
              <a:gd name="connsiteY2362" fmla="*/ 73755 h 1172977"/>
              <a:gd name="connsiteX2363" fmla="*/ 376455 w 1151999"/>
              <a:gd name="connsiteY2363" fmla="*/ 71543 h 1172977"/>
              <a:gd name="connsiteX2364" fmla="*/ 374387 w 1151999"/>
              <a:gd name="connsiteY2364" fmla="*/ 72356 h 1172977"/>
              <a:gd name="connsiteX2365" fmla="*/ 364896 w 1151999"/>
              <a:gd name="connsiteY2365" fmla="*/ 76049 h 1172977"/>
              <a:gd name="connsiteX2366" fmla="*/ 374350 w 1151999"/>
              <a:gd name="connsiteY2366" fmla="*/ 72356 h 1172977"/>
              <a:gd name="connsiteX2367" fmla="*/ 540011 w 1151999"/>
              <a:gd name="connsiteY2367" fmla="*/ 71211 h 1172977"/>
              <a:gd name="connsiteX2368" fmla="*/ 525239 w 1151999"/>
              <a:gd name="connsiteY2368" fmla="*/ 74204 h 1172977"/>
              <a:gd name="connsiteX2369" fmla="*/ 540011 w 1151999"/>
              <a:gd name="connsiteY2369" fmla="*/ 71211 h 1172977"/>
              <a:gd name="connsiteX2370" fmla="*/ 536798 w 1151999"/>
              <a:gd name="connsiteY2370" fmla="*/ 69216 h 1172977"/>
              <a:gd name="connsiteX2371" fmla="*/ 537167 w 1151999"/>
              <a:gd name="connsiteY2371" fmla="*/ 69548 h 1172977"/>
              <a:gd name="connsiteX2372" fmla="*/ 543186 w 1151999"/>
              <a:gd name="connsiteY2372" fmla="*/ 70878 h 1172977"/>
              <a:gd name="connsiteX2373" fmla="*/ 537130 w 1151999"/>
              <a:gd name="connsiteY2373" fmla="*/ 69548 h 1172977"/>
              <a:gd name="connsiteX2374" fmla="*/ 384320 w 1151999"/>
              <a:gd name="connsiteY2374" fmla="*/ 68811 h 1172977"/>
              <a:gd name="connsiteX2375" fmla="*/ 382916 w 1151999"/>
              <a:gd name="connsiteY2375" fmla="*/ 69328 h 1172977"/>
              <a:gd name="connsiteX2376" fmla="*/ 384184 w 1151999"/>
              <a:gd name="connsiteY2376" fmla="*/ 68849 h 1172977"/>
              <a:gd name="connsiteX2377" fmla="*/ 730119 w 1151999"/>
              <a:gd name="connsiteY2377" fmla="*/ 67517 h 1172977"/>
              <a:gd name="connsiteX2378" fmla="*/ 735769 w 1151999"/>
              <a:gd name="connsiteY2378" fmla="*/ 70139 h 1172977"/>
              <a:gd name="connsiteX2379" fmla="*/ 748177 w 1151999"/>
              <a:gd name="connsiteY2379" fmla="*/ 75163 h 1172977"/>
              <a:gd name="connsiteX2380" fmla="*/ 735769 w 1151999"/>
              <a:gd name="connsiteY2380" fmla="*/ 70176 h 1172977"/>
              <a:gd name="connsiteX2381" fmla="*/ 730119 w 1151999"/>
              <a:gd name="connsiteY2381" fmla="*/ 67517 h 1172977"/>
              <a:gd name="connsiteX2382" fmla="*/ 816163 w 1151999"/>
              <a:gd name="connsiteY2382" fmla="*/ 61718 h 1172977"/>
              <a:gd name="connsiteX2383" fmla="*/ 816845 w 1151999"/>
              <a:gd name="connsiteY2383" fmla="*/ 62066 h 1172977"/>
              <a:gd name="connsiteX2384" fmla="*/ 843637 w 1151999"/>
              <a:gd name="connsiteY2384" fmla="*/ 75717 h 1172977"/>
              <a:gd name="connsiteX2385" fmla="*/ 843638 w 1151999"/>
              <a:gd name="connsiteY2385" fmla="*/ 75717 h 1172977"/>
              <a:gd name="connsiteX2386" fmla="*/ 843964 w 1151999"/>
              <a:gd name="connsiteY2386" fmla="*/ 75698 h 1172977"/>
              <a:gd name="connsiteX2387" fmla="*/ 845014 w 1151999"/>
              <a:gd name="connsiteY2387" fmla="*/ 75634 h 1172977"/>
              <a:gd name="connsiteX2388" fmla="*/ 845020 w 1151999"/>
              <a:gd name="connsiteY2388" fmla="*/ 75637 h 1172977"/>
              <a:gd name="connsiteX2389" fmla="*/ 845021 w 1151999"/>
              <a:gd name="connsiteY2389" fmla="*/ 75637 h 1172977"/>
              <a:gd name="connsiteX2390" fmla="*/ 845023 w 1151999"/>
              <a:gd name="connsiteY2390" fmla="*/ 75638 h 1172977"/>
              <a:gd name="connsiteX2391" fmla="*/ 845083 w 1151999"/>
              <a:gd name="connsiteY2391" fmla="*/ 75634 h 1172977"/>
              <a:gd name="connsiteX2392" fmla="*/ 850007 w 1151999"/>
              <a:gd name="connsiteY2392" fmla="*/ 77782 h 1172977"/>
              <a:gd name="connsiteX2393" fmla="*/ 850100 w 1151999"/>
              <a:gd name="connsiteY2393" fmla="*/ 77822 h 1172977"/>
              <a:gd name="connsiteX2394" fmla="*/ 845082 w 1151999"/>
              <a:gd name="connsiteY2394" fmla="*/ 75633 h 1172977"/>
              <a:gd name="connsiteX2395" fmla="*/ 845021 w 1151999"/>
              <a:gd name="connsiteY2395" fmla="*/ 75637 h 1172977"/>
              <a:gd name="connsiteX2396" fmla="*/ 845013 w 1151999"/>
              <a:gd name="connsiteY2396" fmla="*/ 75633 h 1172977"/>
              <a:gd name="connsiteX2397" fmla="*/ 843638 w 1151999"/>
              <a:gd name="connsiteY2397" fmla="*/ 75717 h 1172977"/>
              <a:gd name="connsiteX2398" fmla="*/ 816163 w 1151999"/>
              <a:gd name="connsiteY2398" fmla="*/ 61718 h 1172977"/>
              <a:gd name="connsiteX2399" fmla="*/ 426124 w 1151999"/>
              <a:gd name="connsiteY2399" fmla="*/ 58505 h 1172977"/>
              <a:gd name="connsiteX2400" fmla="*/ 426936 w 1151999"/>
              <a:gd name="connsiteY2400" fmla="*/ 59909 h 1172977"/>
              <a:gd name="connsiteX2401" fmla="*/ 425570 w 1151999"/>
              <a:gd name="connsiteY2401" fmla="*/ 61128 h 1172977"/>
              <a:gd name="connsiteX2402" fmla="*/ 426900 w 1151999"/>
              <a:gd name="connsiteY2402" fmla="*/ 59909 h 1172977"/>
              <a:gd name="connsiteX2403" fmla="*/ 426124 w 1151999"/>
              <a:gd name="connsiteY2403" fmla="*/ 58505 h 1172977"/>
              <a:gd name="connsiteX2404" fmla="*/ 473332 w 1151999"/>
              <a:gd name="connsiteY2404" fmla="*/ 48038 h 1172977"/>
              <a:gd name="connsiteX2405" fmla="*/ 470895 w 1151999"/>
              <a:gd name="connsiteY2405" fmla="*/ 48592 h 1172977"/>
              <a:gd name="connsiteX2406" fmla="*/ 470784 w 1151999"/>
              <a:gd name="connsiteY2406" fmla="*/ 48592 h 1172977"/>
              <a:gd name="connsiteX2407" fmla="*/ 614587 w 1151999"/>
              <a:gd name="connsiteY2407" fmla="*/ 42522 h 1172977"/>
              <a:gd name="connsiteX2408" fmla="*/ 617230 w 1151999"/>
              <a:gd name="connsiteY2408" fmla="*/ 43583 h 1172977"/>
              <a:gd name="connsiteX2409" fmla="*/ 617193 w 1151999"/>
              <a:gd name="connsiteY2409" fmla="*/ 43583 h 1172977"/>
              <a:gd name="connsiteX2410" fmla="*/ 614446 w 1151999"/>
              <a:gd name="connsiteY2410" fmla="*/ 42539 h 1172977"/>
              <a:gd name="connsiteX2411" fmla="*/ 639719 w 1151999"/>
              <a:gd name="connsiteY2411" fmla="*/ 42141 h 1172977"/>
              <a:gd name="connsiteX2412" fmla="*/ 638456 w 1151999"/>
              <a:gd name="connsiteY2412" fmla="*/ 42515 h 1172977"/>
              <a:gd name="connsiteX2413" fmla="*/ 634827 w 1151999"/>
              <a:gd name="connsiteY2413" fmla="*/ 42529 h 1172977"/>
              <a:gd name="connsiteX2414" fmla="*/ 624061 w 1151999"/>
              <a:gd name="connsiteY2414" fmla="*/ 42141 h 1172977"/>
              <a:gd name="connsiteX2415" fmla="*/ 634818 w 1151999"/>
              <a:gd name="connsiteY2415" fmla="*/ 42529 h 1172977"/>
              <a:gd name="connsiteX2416" fmla="*/ 634743 w 1151999"/>
              <a:gd name="connsiteY2416" fmla="*/ 42529 h 1172977"/>
              <a:gd name="connsiteX2417" fmla="*/ 624061 w 1151999"/>
              <a:gd name="connsiteY2417" fmla="*/ 42141 h 1172977"/>
              <a:gd name="connsiteX2418" fmla="*/ 617931 w 1151999"/>
              <a:gd name="connsiteY2418" fmla="*/ 42105 h 1172977"/>
              <a:gd name="connsiteX2419" fmla="*/ 614587 w 1151999"/>
              <a:gd name="connsiteY2419" fmla="*/ 42522 h 1172977"/>
              <a:gd name="connsiteX2420" fmla="*/ 614492 w 1151999"/>
              <a:gd name="connsiteY2420" fmla="*/ 42484 h 1172977"/>
              <a:gd name="connsiteX2421" fmla="*/ 617931 w 1151999"/>
              <a:gd name="connsiteY2421" fmla="*/ 42105 h 1172977"/>
              <a:gd name="connsiteX2422" fmla="*/ 574428 w 1151999"/>
              <a:gd name="connsiteY2422" fmla="*/ 41882 h 1172977"/>
              <a:gd name="connsiteX2423" fmla="*/ 635028 w 1151999"/>
              <a:gd name="connsiteY2423" fmla="*/ 46758 h 1172977"/>
              <a:gd name="connsiteX2424" fmla="*/ 718302 w 1151999"/>
              <a:gd name="connsiteY2424" fmla="*/ 65781 h 1172977"/>
              <a:gd name="connsiteX2425" fmla="*/ 749322 w 1151999"/>
              <a:gd name="connsiteY2425" fmla="*/ 78746 h 1172977"/>
              <a:gd name="connsiteX2426" fmla="*/ 758000 w 1151999"/>
              <a:gd name="connsiteY2426" fmla="*/ 82439 h 1172977"/>
              <a:gd name="connsiteX2427" fmla="*/ 761250 w 1151999"/>
              <a:gd name="connsiteY2427" fmla="*/ 84655 h 1172977"/>
              <a:gd name="connsiteX2428" fmla="*/ 777683 w 1151999"/>
              <a:gd name="connsiteY2428" fmla="*/ 92338 h 1172977"/>
              <a:gd name="connsiteX2429" fmla="*/ 777424 w 1151999"/>
              <a:gd name="connsiteY2429" fmla="*/ 93594 h 1172977"/>
              <a:gd name="connsiteX2430" fmla="*/ 763502 w 1151999"/>
              <a:gd name="connsiteY2430" fmla="*/ 89420 h 1172977"/>
              <a:gd name="connsiteX2431" fmla="*/ 741899 w 1151999"/>
              <a:gd name="connsiteY2431" fmla="*/ 82033 h 1172977"/>
              <a:gd name="connsiteX2432" fmla="*/ 725355 w 1151999"/>
              <a:gd name="connsiteY2432" fmla="*/ 77896 h 1172977"/>
              <a:gd name="connsiteX2433" fmla="*/ 716197 w 1151999"/>
              <a:gd name="connsiteY2433" fmla="*/ 76973 h 1172977"/>
              <a:gd name="connsiteX2434" fmla="*/ 710103 w 1151999"/>
              <a:gd name="connsiteY2434" fmla="*/ 76529 h 1172977"/>
              <a:gd name="connsiteX2435" fmla="*/ 725059 w 1151999"/>
              <a:gd name="connsiteY2435" fmla="*/ 81146 h 1172977"/>
              <a:gd name="connsiteX2436" fmla="*/ 740089 w 1151999"/>
              <a:gd name="connsiteY2436" fmla="*/ 85801 h 1172977"/>
              <a:gd name="connsiteX2437" fmla="*/ 722401 w 1151999"/>
              <a:gd name="connsiteY2437" fmla="*/ 82107 h 1172977"/>
              <a:gd name="connsiteX2438" fmla="*/ 697917 w 1151999"/>
              <a:gd name="connsiteY2438" fmla="*/ 74165 h 1172977"/>
              <a:gd name="connsiteX2439" fmla="*/ 676351 w 1151999"/>
              <a:gd name="connsiteY2439" fmla="*/ 69290 h 1172977"/>
              <a:gd name="connsiteX2440" fmla="*/ 655043 w 1151999"/>
              <a:gd name="connsiteY2440" fmla="*/ 65596 h 1172977"/>
              <a:gd name="connsiteX2441" fmla="*/ 648322 w 1151999"/>
              <a:gd name="connsiteY2441" fmla="*/ 67184 h 1172977"/>
              <a:gd name="connsiteX2442" fmla="*/ 626830 w 1151999"/>
              <a:gd name="connsiteY2442" fmla="*/ 64562 h 1172977"/>
              <a:gd name="connsiteX2443" fmla="*/ 616046 w 1151999"/>
              <a:gd name="connsiteY2443" fmla="*/ 63564 h 1172977"/>
              <a:gd name="connsiteX2444" fmla="*/ 605226 w 1151999"/>
              <a:gd name="connsiteY2444" fmla="*/ 62789 h 1172977"/>
              <a:gd name="connsiteX2445" fmla="*/ 592486 w 1151999"/>
              <a:gd name="connsiteY2445" fmla="*/ 61126 h 1172977"/>
              <a:gd name="connsiteX2446" fmla="*/ 573837 w 1151999"/>
              <a:gd name="connsiteY2446" fmla="*/ 60462 h 1172977"/>
              <a:gd name="connsiteX2447" fmla="*/ 580558 w 1151999"/>
              <a:gd name="connsiteY2447" fmla="*/ 61680 h 1172977"/>
              <a:gd name="connsiteX2448" fmla="*/ 592855 w 1151999"/>
              <a:gd name="connsiteY2448" fmla="*/ 63675 h 1172977"/>
              <a:gd name="connsiteX2449" fmla="*/ 568224 w 1151999"/>
              <a:gd name="connsiteY2449" fmla="*/ 63343 h 1172977"/>
              <a:gd name="connsiteX2450" fmla="*/ 548209 w 1151999"/>
              <a:gd name="connsiteY2450" fmla="*/ 62862 h 1172977"/>
              <a:gd name="connsiteX2451" fmla="*/ 540601 w 1151999"/>
              <a:gd name="connsiteY2451" fmla="*/ 62567 h 1172977"/>
              <a:gd name="connsiteX2452" fmla="*/ 531221 w 1151999"/>
              <a:gd name="connsiteY2452" fmla="*/ 63010 h 1172977"/>
              <a:gd name="connsiteX2453" fmla="*/ 512277 w 1151999"/>
              <a:gd name="connsiteY2453" fmla="*/ 64044 h 1172977"/>
              <a:gd name="connsiteX2454" fmla="*/ 494588 w 1151999"/>
              <a:gd name="connsiteY2454" fmla="*/ 68366 h 1172977"/>
              <a:gd name="connsiteX2455" fmla="*/ 499721 w 1151999"/>
              <a:gd name="connsiteY2455" fmla="*/ 70213 h 1172977"/>
              <a:gd name="connsiteX2456" fmla="*/ 494478 w 1151999"/>
              <a:gd name="connsiteY2456" fmla="*/ 70915 h 1172977"/>
              <a:gd name="connsiteX2457" fmla="*/ 481589 w 1151999"/>
              <a:gd name="connsiteY2457" fmla="*/ 73574 h 1172977"/>
              <a:gd name="connsiteX2458" fmla="*/ 481176 w 1151999"/>
              <a:gd name="connsiteY2458" fmla="*/ 73655 h 1172977"/>
              <a:gd name="connsiteX2459" fmla="*/ 464639 w 1151999"/>
              <a:gd name="connsiteY2459" fmla="*/ 76898 h 1172977"/>
              <a:gd name="connsiteX2460" fmla="*/ 453302 w 1151999"/>
              <a:gd name="connsiteY2460" fmla="*/ 80592 h 1172977"/>
              <a:gd name="connsiteX2461" fmla="*/ 441928 w 1151999"/>
              <a:gd name="connsiteY2461" fmla="*/ 83732 h 1172977"/>
              <a:gd name="connsiteX2462" fmla="*/ 428339 w 1151999"/>
              <a:gd name="connsiteY2462" fmla="*/ 88016 h 1172977"/>
              <a:gd name="connsiteX2463" fmla="*/ 414084 w 1151999"/>
              <a:gd name="connsiteY2463" fmla="*/ 92560 h 1172977"/>
              <a:gd name="connsiteX2464" fmla="*/ 399313 w 1151999"/>
              <a:gd name="connsiteY2464" fmla="*/ 97842 h 1172977"/>
              <a:gd name="connsiteX2465" fmla="*/ 391705 w 1151999"/>
              <a:gd name="connsiteY2465" fmla="*/ 100538 h 1172977"/>
              <a:gd name="connsiteX2466" fmla="*/ 384024 w 1151999"/>
              <a:gd name="connsiteY2466" fmla="*/ 103641 h 1172977"/>
              <a:gd name="connsiteX2467" fmla="*/ 370582 w 1151999"/>
              <a:gd name="connsiteY2467" fmla="*/ 109182 h 1172977"/>
              <a:gd name="connsiteX2468" fmla="*/ 359061 w 1151999"/>
              <a:gd name="connsiteY2468" fmla="*/ 114648 h 1172977"/>
              <a:gd name="connsiteX2469" fmla="*/ 348942 w 1151999"/>
              <a:gd name="connsiteY2469" fmla="*/ 121260 h 1172977"/>
              <a:gd name="connsiteX2470" fmla="*/ 340522 w 1151999"/>
              <a:gd name="connsiteY2470" fmla="*/ 125618 h 1172977"/>
              <a:gd name="connsiteX2471" fmla="*/ 335463 w 1151999"/>
              <a:gd name="connsiteY2471" fmla="*/ 128684 h 1172977"/>
              <a:gd name="connsiteX2472" fmla="*/ 328373 w 1151999"/>
              <a:gd name="connsiteY2472" fmla="*/ 133523 h 1172977"/>
              <a:gd name="connsiteX2473" fmla="*/ 318661 w 1151999"/>
              <a:gd name="connsiteY2473" fmla="*/ 139433 h 1172977"/>
              <a:gd name="connsiteX2474" fmla="*/ 316740 w 1151999"/>
              <a:gd name="connsiteY2474" fmla="*/ 141575 h 1172977"/>
              <a:gd name="connsiteX2475" fmla="*/ 325751 w 1151999"/>
              <a:gd name="connsiteY2475" fmla="*/ 136404 h 1172977"/>
              <a:gd name="connsiteX2476" fmla="*/ 316740 w 1151999"/>
              <a:gd name="connsiteY2476" fmla="*/ 141612 h 1172977"/>
              <a:gd name="connsiteX2477" fmla="*/ 292663 w 1151999"/>
              <a:gd name="connsiteY2477" fmla="*/ 158640 h 1172977"/>
              <a:gd name="connsiteX2478" fmla="*/ 283652 w 1151999"/>
              <a:gd name="connsiteY2478" fmla="*/ 164550 h 1172977"/>
              <a:gd name="connsiteX2479" fmla="*/ 274826 w 1151999"/>
              <a:gd name="connsiteY2479" fmla="*/ 170940 h 1172977"/>
              <a:gd name="connsiteX2480" fmla="*/ 259206 w 1151999"/>
              <a:gd name="connsiteY2480" fmla="*/ 182944 h 1172977"/>
              <a:gd name="connsiteX2481" fmla="*/ 239190 w 1151999"/>
              <a:gd name="connsiteY2481" fmla="*/ 199455 h 1172977"/>
              <a:gd name="connsiteX2482" fmla="*/ 237602 w 1151999"/>
              <a:gd name="connsiteY2482" fmla="*/ 204848 h 1172977"/>
              <a:gd name="connsiteX2483" fmla="*/ 218584 w 1151999"/>
              <a:gd name="connsiteY2483" fmla="*/ 223612 h 1172977"/>
              <a:gd name="connsiteX2484" fmla="*/ 227299 w 1151999"/>
              <a:gd name="connsiteY2484" fmla="*/ 216557 h 1172977"/>
              <a:gd name="connsiteX2485" fmla="*/ 234353 w 1151999"/>
              <a:gd name="connsiteY2485" fmla="*/ 210315 h 1172977"/>
              <a:gd name="connsiteX2486" fmla="*/ 240631 w 1151999"/>
              <a:gd name="connsiteY2486" fmla="*/ 205217 h 1172977"/>
              <a:gd name="connsiteX2487" fmla="*/ 236938 w 1151999"/>
              <a:gd name="connsiteY2487" fmla="*/ 209576 h 1172977"/>
              <a:gd name="connsiteX2488" fmla="*/ 221428 w 1151999"/>
              <a:gd name="connsiteY2488" fmla="*/ 224351 h 1172977"/>
              <a:gd name="connsiteX2489" fmla="*/ 224862 w 1151999"/>
              <a:gd name="connsiteY2489" fmla="*/ 221617 h 1172977"/>
              <a:gd name="connsiteX2490" fmla="*/ 230955 w 1151999"/>
              <a:gd name="connsiteY2490" fmla="*/ 217554 h 1172977"/>
              <a:gd name="connsiteX2491" fmla="*/ 224936 w 1151999"/>
              <a:gd name="connsiteY2491" fmla="*/ 223834 h 1172977"/>
              <a:gd name="connsiteX2492" fmla="*/ 209611 w 1151999"/>
              <a:gd name="connsiteY2492" fmla="*/ 243816 h 1172977"/>
              <a:gd name="connsiteX2493" fmla="*/ 219544 w 1151999"/>
              <a:gd name="connsiteY2493" fmla="*/ 234804 h 1172977"/>
              <a:gd name="connsiteX2494" fmla="*/ 233245 w 1151999"/>
              <a:gd name="connsiteY2494" fmla="*/ 224609 h 1172977"/>
              <a:gd name="connsiteX2495" fmla="*/ 244730 w 1151999"/>
              <a:gd name="connsiteY2495" fmla="*/ 216594 h 1172977"/>
              <a:gd name="connsiteX2496" fmla="*/ 251894 w 1151999"/>
              <a:gd name="connsiteY2496" fmla="*/ 211386 h 1172977"/>
              <a:gd name="connsiteX2497" fmla="*/ 256436 w 1151999"/>
              <a:gd name="connsiteY2497" fmla="*/ 207692 h 1172977"/>
              <a:gd name="connsiteX2498" fmla="*/ 262160 w 1151999"/>
              <a:gd name="connsiteY2498" fmla="*/ 203481 h 1172977"/>
              <a:gd name="connsiteX2499" fmla="*/ 262160 w 1151999"/>
              <a:gd name="connsiteY2499" fmla="*/ 203814 h 1172977"/>
              <a:gd name="connsiteX2500" fmla="*/ 266628 w 1151999"/>
              <a:gd name="connsiteY2500" fmla="*/ 200637 h 1172977"/>
              <a:gd name="connsiteX2501" fmla="*/ 272020 w 1151999"/>
              <a:gd name="connsiteY2501" fmla="*/ 196944 h 1172977"/>
              <a:gd name="connsiteX2502" fmla="*/ 275712 w 1151999"/>
              <a:gd name="connsiteY2502" fmla="*/ 194247 h 1172977"/>
              <a:gd name="connsiteX2503" fmla="*/ 279405 w 1151999"/>
              <a:gd name="connsiteY2503" fmla="*/ 191772 h 1172977"/>
              <a:gd name="connsiteX2504" fmla="*/ 286791 w 1151999"/>
              <a:gd name="connsiteY2504" fmla="*/ 186786 h 1172977"/>
              <a:gd name="connsiteX2505" fmla="*/ 277337 w 1151999"/>
              <a:gd name="connsiteY2505" fmla="*/ 195060 h 1172977"/>
              <a:gd name="connsiteX2506" fmla="*/ 272832 w 1151999"/>
              <a:gd name="connsiteY2506" fmla="*/ 198495 h 1172977"/>
              <a:gd name="connsiteX2507" fmla="*/ 251968 w 1151999"/>
              <a:gd name="connsiteY2507" fmla="*/ 214562 h 1172977"/>
              <a:gd name="connsiteX2508" fmla="*/ 238341 w 1151999"/>
              <a:gd name="connsiteY2508" fmla="*/ 227084 h 1172977"/>
              <a:gd name="connsiteX2509" fmla="*/ 240852 w 1151999"/>
              <a:gd name="connsiteY2509" fmla="*/ 225570 h 1172977"/>
              <a:gd name="connsiteX2510" fmla="*/ 247869 w 1151999"/>
              <a:gd name="connsiteY2510" fmla="*/ 219881 h 1172977"/>
              <a:gd name="connsiteX2511" fmla="*/ 260461 w 1151999"/>
              <a:gd name="connsiteY2511" fmla="*/ 209391 h 1172977"/>
              <a:gd name="connsiteX2512" fmla="*/ 273571 w 1151999"/>
              <a:gd name="connsiteY2512" fmla="*/ 199308 h 1172977"/>
              <a:gd name="connsiteX2513" fmla="*/ 274789 w 1151999"/>
              <a:gd name="connsiteY2513" fmla="*/ 198347 h 1172977"/>
              <a:gd name="connsiteX2514" fmla="*/ 284206 w 1151999"/>
              <a:gd name="connsiteY2514" fmla="*/ 192253 h 1172977"/>
              <a:gd name="connsiteX2515" fmla="*/ 297870 w 1151999"/>
              <a:gd name="connsiteY2515" fmla="*/ 183572 h 1172977"/>
              <a:gd name="connsiteX2516" fmla="*/ 314045 w 1151999"/>
              <a:gd name="connsiteY2516" fmla="*/ 176185 h 1172977"/>
              <a:gd name="connsiteX2517" fmla="*/ 313011 w 1151999"/>
              <a:gd name="connsiteY2517" fmla="*/ 177256 h 1172977"/>
              <a:gd name="connsiteX2518" fmla="*/ 309318 w 1151999"/>
              <a:gd name="connsiteY2518" fmla="*/ 179657 h 1172977"/>
              <a:gd name="connsiteX2519" fmla="*/ 299716 w 1151999"/>
              <a:gd name="connsiteY2519" fmla="*/ 185419 h 1172977"/>
              <a:gd name="connsiteX2520" fmla="*/ 290004 w 1151999"/>
              <a:gd name="connsiteY2520" fmla="*/ 192289 h 1172977"/>
              <a:gd name="connsiteX2521" fmla="*/ 290410 w 1151999"/>
              <a:gd name="connsiteY2521" fmla="*/ 193028 h 1172977"/>
              <a:gd name="connsiteX2522" fmla="*/ 296356 w 1151999"/>
              <a:gd name="connsiteY2522" fmla="*/ 189556 h 1172977"/>
              <a:gd name="connsiteX2523" fmla="*/ 305219 w 1151999"/>
              <a:gd name="connsiteY2523" fmla="*/ 183868 h 1172977"/>
              <a:gd name="connsiteX2524" fmla="*/ 313897 w 1151999"/>
              <a:gd name="connsiteY2524" fmla="*/ 178401 h 1172977"/>
              <a:gd name="connsiteX2525" fmla="*/ 314599 w 1151999"/>
              <a:gd name="connsiteY2525" fmla="*/ 178401 h 1172977"/>
              <a:gd name="connsiteX2526" fmla="*/ 316113 w 1151999"/>
              <a:gd name="connsiteY2526" fmla="*/ 180174 h 1172977"/>
              <a:gd name="connsiteX2527" fmla="*/ 322391 w 1151999"/>
              <a:gd name="connsiteY2527" fmla="*/ 178143 h 1172977"/>
              <a:gd name="connsiteX2528" fmla="*/ 341593 w 1151999"/>
              <a:gd name="connsiteY2528" fmla="*/ 167726 h 1172977"/>
              <a:gd name="connsiteX2529" fmla="*/ 351232 w 1151999"/>
              <a:gd name="connsiteY2529" fmla="*/ 161115 h 1172977"/>
              <a:gd name="connsiteX2530" fmla="*/ 362310 w 1151999"/>
              <a:gd name="connsiteY2530" fmla="*/ 154429 h 1172977"/>
              <a:gd name="connsiteX2531" fmla="*/ 422208 w 1151999"/>
              <a:gd name="connsiteY2531" fmla="*/ 130309 h 1172977"/>
              <a:gd name="connsiteX2532" fmla="*/ 425901 w 1151999"/>
              <a:gd name="connsiteY2532" fmla="*/ 129571 h 1172977"/>
              <a:gd name="connsiteX2533" fmla="*/ 430037 w 1151999"/>
              <a:gd name="connsiteY2533" fmla="*/ 130974 h 1172977"/>
              <a:gd name="connsiteX2534" fmla="*/ 441337 w 1151999"/>
              <a:gd name="connsiteY2534" fmla="*/ 128241 h 1172977"/>
              <a:gd name="connsiteX2535" fmla="*/ 450828 w 1151999"/>
              <a:gd name="connsiteY2535" fmla="*/ 125803 h 1172977"/>
              <a:gd name="connsiteX2536" fmla="*/ 463679 w 1151999"/>
              <a:gd name="connsiteY2536" fmla="*/ 123033 h 1172977"/>
              <a:gd name="connsiteX2537" fmla="*/ 476789 w 1151999"/>
              <a:gd name="connsiteY2537" fmla="*/ 120484 h 1172977"/>
              <a:gd name="connsiteX2538" fmla="*/ 477010 w 1151999"/>
              <a:gd name="connsiteY2538" fmla="*/ 119745 h 1172977"/>
              <a:gd name="connsiteX2539" fmla="*/ 472099 w 1151999"/>
              <a:gd name="connsiteY2539" fmla="*/ 119745 h 1172977"/>
              <a:gd name="connsiteX2540" fmla="*/ 463495 w 1151999"/>
              <a:gd name="connsiteY2540" fmla="*/ 121038 h 1172977"/>
              <a:gd name="connsiteX2541" fmla="*/ 445917 w 1151999"/>
              <a:gd name="connsiteY2541" fmla="*/ 123845 h 1172977"/>
              <a:gd name="connsiteX2542" fmla="*/ 446766 w 1151999"/>
              <a:gd name="connsiteY2542" fmla="*/ 122663 h 1172977"/>
              <a:gd name="connsiteX2543" fmla="*/ 451456 w 1151999"/>
              <a:gd name="connsiteY2543" fmla="*/ 119524 h 1172977"/>
              <a:gd name="connsiteX2544" fmla="*/ 464713 w 1151999"/>
              <a:gd name="connsiteY2544" fmla="*/ 115497 h 1172977"/>
              <a:gd name="connsiteX2545" fmla="*/ 461463 w 1151999"/>
              <a:gd name="connsiteY2545" fmla="*/ 114500 h 1172977"/>
              <a:gd name="connsiteX2546" fmla="*/ 464935 w 1151999"/>
              <a:gd name="connsiteY2546" fmla="*/ 112469 h 1172977"/>
              <a:gd name="connsiteX2547" fmla="*/ 471102 w 1151999"/>
              <a:gd name="connsiteY2547" fmla="*/ 111028 h 1172977"/>
              <a:gd name="connsiteX2548" fmla="*/ 477971 w 1151999"/>
              <a:gd name="connsiteY2548" fmla="*/ 109846 h 1172977"/>
              <a:gd name="connsiteX2549" fmla="*/ 484322 w 1151999"/>
              <a:gd name="connsiteY2549" fmla="*/ 107889 h 1172977"/>
              <a:gd name="connsiteX2550" fmla="*/ 491708 w 1151999"/>
              <a:gd name="connsiteY2550" fmla="*/ 104823 h 1172977"/>
              <a:gd name="connsiteX2551" fmla="*/ 515195 w 1151999"/>
              <a:gd name="connsiteY2551" fmla="*/ 102201 h 1172977"/>
              <a:gd name="connsiteX2552" fmla="*/ 496730 w 1151999"/>
              <a:gd name="connsiteY2552" fmla="*/ 100095 h 1172977"/>
              <a:gd name="connsiteX2553" fmla="*/ 486021 w 1151999"/>
              <a:gd name="connsiteY2553" fmla="*/ 100834 h 1172977"/>
              <a:gd name="connsiteX2554" fmla="*/ 473945 w 1151999"/>
              <a:gd name="connsiteY2554" fmla="*/ 102090 h 1172977"/>
              <a:gd name="connsiteX2555" fmla="*/ 485615 w 1151999"/>
              <a:gd name="connsiteY2555" fmla="*/ 98728 h 1172977"/>
              <a:gd name="connsiteX2556" fmla="*/ 492114 w 1151999"/>
              <a:gd name="connsiteY2556" fmla="*/ 97694 h 1172977"/>
              <a:gd name="connsiteX2557" fmla="*/ 498171 w 1151999"/>
              <a:gd name="connsiteY2557" fmla="*/ 97066 h 1172977"/>
              <a:gd name="connsiteX2558" fmla="*/ 509064 w 1151999"/>
              <a:gd name="connsiteY2558" fmla="*/ 96143 h 1172977"/>
              <a:gd name="connsiteX2559" fmla="*/ 518297 w 1151999"/>
              <a:gd name="connsiteY2559" fmla="*/ 95626 h 1172977"/>
              <a:gd name="connsiteX2560" fmla="*/ 526015 w 1151999"/>
              <a:gd name="connsiteY2560" fmla="*/ 95810 h 1172977"/>
              <a:gd name="connsiteX2561" fmla="*/ 545661 w 1151999"/>
              <a:gd name="connsiteY2561" fmla="*/ 95330 h 1172977"/>
              <a:gd name="connsiteX2562" fmla="*/ 565343 w 1151999"/>
              <a:gd name="connsiteY2562" fmla="*/ 96327 h 1172977"/>
              <a:gd name="connsiteX2563" fmla="*/ 577198 w 1151999"/>
              <a:gd name="connsiteY2563" fmla="*/ 99172 h 1172977"/>
              <a:gd name="connsiteX2564" fmla="*/ 589310 w 1151999"/>
              <a:gd name="connsiteY2564" fmla="*/ 100538 h 1172977"/>
              <a:gd name="connsiteX2565" fmla="*/ 597730 w 1151999"/>
              <a:gd name="connsiteY2565" fmla="*/ 101388 h 1172977"/>
              <a:gd name="connsiteX2566" fmla="*/ 608070 w 1151999"/>
              <a:gd name="connsiteY2566" fmla="*/ 102459 h 1172977"/>
              <a:gd name="connsiteX2567" fmla="*/ 616231 w 1151999"/>
              <a:gd name="connsiteY2567" fmla="*/ 103087 h 1172977"/>
              <a:gd name="connsiteX2568" fmla="*/ 624356 w 1151999"/>
              <a:gd name="connsiteY2568" fmla="*/ 104047 h 1172977"/>
              <a:gd name="connsiteX2569" fmla="*/ 630153 w 1151999"/>
              <a:gd name="connsiteY2569" fmla="*/ 105155 h 1172977"/>
              <a:gd name="connsiteX2570" fmla="*/ 647399 w 1151999"/>
              <a:gd name="connsiteY2570" fmla="*/ 107741 h 1172977"/>
              <a:gd name="connsiteX2571" fmla="*/ 648285 w 1151999"/>
              <a:gd name="connsiteY2571" fmla="*/ 106891 h 1172977"/>
              <a:gd name="connsiteX2572" fmla="*/ 662687 w 1151999"/>
              <a:gd name="connsiteY2572" fmla="*/ 108110 h 1172977"/>
              <a:gd name="connsiteX2573" fmla="*/ 673249 w 1151999"/>
              <a:gd name="connsiteY2573" fmla="*/ 110253 h 1172977"/>
              <a:gd name="connsiteX2574" fmla="*/ 685583 w 1151999"/>
              <a:gd name="connsiteY2574" fmla="*/ 113318 h 1172977"/>
              <a:gd name="connsiteX2575" fmla="*/ 681890 w 1151999"/>
              <a:gd name="connsiteY2575" fmla="*/ 115055 h 1172977"/>
              <a:gd name="connsiteX2576" fmla="*/ 690273 w 1151999"/>
              <a:gd name="connsiteY2576" fmla="*/ 119191 h 1172977"/>
              <a:gd name="connsiteX2577" fmla="*/ 694630 w 1151999"/>
              <a:gd name="connsiteY2577" fmla="*/ 122700 h 1172977"/>
              <a:gd name="connsiteX2578" fmla="*/ 696514 w 1151999"/>
              <a:gd name="connsiteY2578" fmla="*/ 124843 h 1172977"/>
              <a:gd name="connsiteX2579" fmla="*/ 687097 w 1151999"/>
              <a:gd name="connsiteY2579" fmla="*/ 123919 h 1172977"/>
              <a:gd name="connsiteX2580" fmla="*/ 682887 w 1151999"/>
              <a:gd name="connsiteY2580" fmla="*/ 124732 h 1172977"/>
              <a:gd name="connsiteX2581" fmla="*/ 679194 w 1151999"/>
              <a:gd name="connsiteY2581" fmla="*/ 127539 h 1172977"/>
              <a:gd name="connsiteX2582" fmla="*/ 665457 w 1151999"/>
              <a:gd name="connsiteY2582" fmla="*/ 127909 h 1172977"/>
              <a:gd name="connsiteX2583" fmla="*/ 666454 w 1151999"/>
              <a:gd name="connsiteY2583" fmla="*/ 129053 h 1172977"/>
              <a:gd name="connsiteX2584" fmla="*/ 660878 w 1151999"/>
              <a:gd name="connsiteY2584" fmla="*/ 128536 h 1172977"/>
              <a:gd name="connsiteX2585" fmla="*/ 662539 w 1151999"/>
              <a:gd name="connsiteY2585" fmla="*/ 129681 h 1172977"/>
              <a:gd name="connsiteX2586" fmla="*/ 655892 w 1151999"/>
              <a:gd name="connsiteY2586" fmla="*/ 129681 h 1172977"/>
              <a:gd name="connsiteX2587" fmla="*/ 655708 w 1151999"/>
              <a:gd name="connsiteY2587" fmla="*/ 130457 h 1172977"/>
              <a:gd name="connsiteX2588" fmla="*/ 665531 w 1151999"/>
              <a:gd name="connsiteY2588" fmla="*/ 133301 h 1172977"/>
              <a:gd name="connsiteX2589" fmla="*/ 676166 w 1151999"/>
              <a:gd name="connsiteY2589" fmla="*/ 135739 h 1172977"/>
              <a:gd name="connsiteX2590" fmla="*/ 685029 w 1151999"/>
              <a:gd name="connsiteY2590" fmla="*/ 137401 h 1172977"/>
              <a:gd name="connsiteX2591" fmla="*/ 693818 w 1151999"/>
              <a:gd name="connsiteY2591" fmla="*/ 139507 h 1172977"/>
              <a:gd name="connsiteX2592" fmla="*/ 711396 w 1151999"/>
              <a:gd name="connsiteY2592" fmla="*/ 143902 h 1172977"/>
              <a:gd name="connsiteX2593" fmla="*/ 728826 w 1151999"/>
              <a:gd name="connsiteY2593" fmla="*/ 148926 h 1172977"/>
              <a:gd name="connsiteX2594" fmla="*/ 745998 w 1151999"/>
              <a:gd name="connsiteY2594" fmla="*/ 154836 h 1172977"/>
              <a:gd name="connsiteX2595" fmla="*/ 755378 w 1151999"/>
              <a:gd name="connsiteY2595" fmla="*/ 158788 h 1172977"/>
              <a:gd name="connsiteX2596" fmla="*/ 761139 w 1151999"/>
              <a:gd name="connsiteY2596" fmla="*/ 160450 h 1172977"/>
              <a:gd name="connsiteX2597" fmla="*/ 761619 w 1151999"/>
              <a:gd name="connsiteY2597" fmla="*/ 159785 h 1172977"/>
              <a:gd name="connsiteX2598" fmla="*/ 771589 w 1151999"/>
              <a:gd name="connsiteY2598" fmla="*/ 163294 h 1172977"/>
              <a:gd name="connsiteX2599" fmla="*/ 790054 w 1151999"/>
              <a:gd name="connsiteY2599" fmla="*/ 173045 h 1172977"/>
              <a:gd name="connsiteX2600" fmla="*/ 801686 w 1151999"/>
              <a:gd name="connsiteY2600" fmla="*/ 178143 h 1172977"/>
              <a:gd name="connsiteX2601" fmla="*/ 812950 w 1151999"/>
              <a:gd name="connsiteY2601" fmla="*/ 184126 h 1172977"/>
              <a:gd name="connsiteX2602" fmla="*/ 824730 w 1151999"/>
              <a:gd name="connsiteY2602" fmla="*/ 191772 h 1172977"/>
              <a:gd name="connsiteX2603" fmla="*/ 833519 w 1151999"/>
              <a:gd name="connsiteY2603" fmla="*/ 198901 h 1172977"/>
              <a:gd name="connsiteX2604" fmla="*/ 841828 w 1151999"/>
              <a:gd name="connsiteY2604" fmla="*/ 207101 h 1172977"/>
              <a:gd name="connsiteX2605" fmla="*/ 873476 w 1151999"/>
              <a:gd name="connsiteY2605" fmla="*/ 226345 h 1172977"/>
              <a:gd name="connsiteX2606" fmla="*/ 884148 w 1151999"/>
              <a:gd name="connsiteY2606" fmla="*/ 235432 h 1172977"/>
              <a:gd name="connsiteX2607" fmla="*/ 896334 w 1151999"/>
              <a:gd name="connsiteY2607" fmla="*/ 246882 h 1172977"/>
              <a:gd name="connsiteX2608" fmla="*/ 902575 w 1151999"/>
              <a:gd name="connsiteY2608" fmla="*/ 252201 h 1172977"/>
              <a:gd name="connsiteX2609" fmla="*/ 908336 w 1151999"/>
              <a:gd name="connsiteY2609" fmla="*/ 258259 h 1172977"/>
              <a:gd name="connsiteX2610" fmla="*/ 903351 w 1151999"/>
              <a:gd name="connsiteY2610" fmla="*/ 255563 h 1172977"/>
              <a:gd name="connsiteX2611" fmla="*/ 891275 w 1151999"/>
              <a:gd name="connsiteY2611" fmla="*/ 245774 h 1172977"/>
              <a:gd name="connsiteX2612" fmla="*/ 884517 w 1151999"/>
              <a:gd name="connsiteY2612" fmla="*/ 240160 h 1172977"/>
              <a:gd name="connsiteX2613" fmla="*/ 881822 w 1151999"/>
              <a:gd name="connsiteY2613" fmla="*/ 238867 h 1172977"/>
              <a:gd name="connsiteX2614" fmla="*/ 896962 w 1151999"/>
              <a:gd name="connsiteY2614" fmla="*/ 254417 h 1172977"/>
              <a:gd name="connsiteX2615" fmla="*/ 897812 w 1151999"/>
              <a:gd name="connsiteY2615" fmla="*/ 256486 h 1172977"/>
              <a:gd name="connsiteX2616" fmla="*/ 895374 w 1151999"/>
              <a:gd name="connsiteY2616" fmla="*/ 255267 h 1172977"/>
              <a:gd name="connsiteX2617" fmla="*/ 878424 w 1151999"/>
              <a:gd name="connsiteY2617" fmla="*/ 241009 h 1172977"/>
              <a:gd name="connsiteX2618" fmla="*/ 870004 w 1151999"/>
              <a:gd name="connsiteY2618" fmla="*/ 234324 h 1172977"/>
              <a:gd name="connsiteX2619" fmla="*/ 853350 w 1151999"/>
              <a:gd name="connsiteY2619" fmla="*/ 221285 h 1172977"/>
              <a:gd name="connsiteX2620" fmla="*/ 847256 w 1151999"/>
              <a:gd name="connsiteY2620" fmla="*/ 218515 h 1172977"/>
              <a:gd name="connsiteX2621" fmla="*/ 855787 w 1151999"/>
              <a:gd name="connsiteY2621" fmla="*/ 225274 h 1172977"/>
              <a:gd name="connsiteX2622" fmla="*/ 862471 w 1151999"/>
              <a:gd name="connsiteY2622" fmla="*/ 230371 h 1172977"/>
              <a:gd name="connsiteX2623" fmla="*/ 867456 w 1151999"/>
              <a:gd name="connsiteY2623" fmla="*/ 234878 h 1172977"/>
              <a:gd name="connsiteX2624" fmla="*/ 874842 w 1151999"/>
              <a:gd name="connsiteY2624" fmla="*/ 242007 h 1172977"/>
              <a:gd name="connsiteX2625" fmla="*/ 888026 w 1151999"/>
              <a:gd name="connsiteY2625" fmla="*/ 256227 h 1172977"/>
              <a:gd name="connsiteX2626" fmla="*/ 890020 w 1151999"/>
              <a:gd name="connsiteY2626" fmla="*/ 259330 h 1172977"/>
              <a:gd name="connsiteX2627" fmla="*/ 894857 w 1151999"/>
              <a:gd name="connsiteY2627" fmla="*/ 264871 h 1172977"/>
              <a:gd name="connsiteX2628" fmla="*/ 908521 w 1151999"/>
              <a:gd name="connsiteY2628" fmla="*/ 279867 h 1172977"/>
              <a:gd name="connsiteX2629" fmla="*/ 918861 w 1151999"/>
              <a:gd name="connsiteY2629" fmla="*/ 292980 h 1172977"/>
              <a:gd name="connsiteX2630" fmla="*/ 924474 w 1151999"/>
              <a:gd name="connsiteY2630" fmla="*/ 300145 h 1172977"/>
              <a:gd name="connsiteX2631" fmla="*/ 929681 w 1151999"/>
              <a:gd name="connsiteY2631" fmla="*/ 307163 h 1172977"/>
              <a:gd name="connsiteX2632" fmla="*/ 934519 w 1151999"/>
              <a:gd name="connsiteY2632" fmla="*/ 313849 h 1172977"/>
              <a:gd name="connsiteX2633" fmla="*/ 938581 w 1151999"/>
              <a:gd name="connsiteY2633" fmla="*/ 320387 h 1172977"/>
              <a:gd name="connsiteX2634" fmla="*/ 936033 w 1151999"/>
              <a:gd name="connsiteY2634" fmla="*/ 318872 h 1172977"/>
              <a:gd name="connsiteX2635" fmla="*/ 932968 w 1151999"/>
              <a:gd name="connsiteY2635" fmla="*/ 315179 h 1172977"/>
              <a:gd name="connsiteX2636" fmla="*/ 926690 w 1151999"/>
              <a:gd name="connsiteY2636" fmla="*/ 307311 h 1172977"/>
              <a:gd name="connsiteX2637" fmla="*/ 919046 w 1151999"/>
              <a:gd name="connsiteY2637" fmla="*/ 298114 h 1172977"/>
              <a:gd name="connsiteX2638" fmla="*/ 910958 w 1151999"/>
              <a:gd name="connsiteY2638" fmla="*/ 289286 h 1172977"/>
              <a:gd name="connsiteX2639" fmla="*/ 902871 w 1151999"/>
              <a:gd name="connsiteY2639" fmla="*/ 280532 h 1172977"/>
              <a:gd name="connsiteX2640" fmla="*/ 894377 w 1151999"/>
              <a:gd name="connsiteY2640" fmla="*/ 272147 h 1172977"/>
              <a:gd name="connsiteX2641" fmla="*/ 889576 w 1151999"/>
              <a:gd name="connsiteY2641" fmla="*/ 268195 h 1172977"/>
              <a:gd name="connsiteX2642" fmla="*/ 874399 w 1151999"/>
              <a:gd name="connsiteY2642" fmla="*/ 253420 h 1172977"/>
              <a:gd name="connsiteX2643" fmla="*/ 846739 w 1151999"/>
              <a:gd name="connsiteY2643" fmla="*/ 232181 h 1172977"/>
              <a:gd name="connsiteX2644" fmla="*/ 842197 w 1151999"/>
              <a:gd name="connsiteY2644" fmla="*/ 229744 h 1172977"/>
              <a:gd name="connsiteX2645" fmla="*/ 852870 w 1151999"/>
              <a:gd name="connsiteY2645" fmla="*/ 238276 h 1172977"/>
              <a:gd name="connsiteX2646" fmla="*/ 872331 w 1151999"/>
              <a:gd name="connsiteY2646" fmla="*/ 253826 h 1172977"/>
              <a:gd name="connsiteX2647" fmla="*/ 889466 w 1151999"/>
              <a:gd name="connsiteY2647" fmla="*/ 268601 h 1172977"/>
              <a:gd name="connsiteX2648" fmla="*/ 904237 w 1151999"/>
              <a:gd name="connsiteY2648" fmla="*/ 284188 h 1172977"/>
              <a:gd name="connsiteX2649" fmla="*/ 918233 w 1151999"/>
              <a:gd name="connsiteY2649" fmla="*/ 300478 h 1172977"/>
              <a:gd name="connsiteX2650" fmla="*/ 921150 w 1151999"/>
              <a:gd name="connsiteY2650" fmla="*/ 304172 h 1172977"/>
              <a:gd name="connsiteX2651" fmla="*/ 922258 w 1151999"/>
              <a:gd name="connsiteY2651" fmla="*/ 305834 h 1172977"/>
              <a:gd name="connsiteX2652" fmla="*/ 930752 w 1151999"/>
              <a:gd name="connsiteY2652" fmla="*/ 319463 h 1172977"/>
              <a:gd name="connsiteX2653" fmla="*/ 931601 w 1151999"/>
              <a:gd name="connsiteY2653" fmla="*/ 316213 h 1172977"/>
              <a:gd name="connsiteX2654" fmla="*/ 938987 w 1151999"/>
              <a:gd name="connsiteY2654" fmla="*/ 325078 h 1172977"/>
              <a:gd name="connsiteX2655" fmla="*/ 982415 w 1151999"/>
              <a:gd name="connsiteY2655" fmla="*/ 392967 h 1172977"/>
              <a:gd name="connsiteX2656" fmla="*/ 993014 w 1151999"/>
              <a:gd name="connsiteY2656" fmla="*/ 417383 h 1172977"/>
              <a:gd name="connsiteX2657" fmla="*/ 995931 w 1151999"/>
              <a:gd name="connsiteY2657" fmla="*/ 425029 h 1172977"/>
              <a:gd name="connsiteX2658" fmla="*/ 998664 w 1151999"/>
              <a:gd name="connsiteY2658" fmla="*/ 432749 h 1172977"/>
              <a:gd name="connsiteX2659" fmla="*/ 1003427 w 1151999"/>
              <a:gd name="connsiteY2659" fmla="*/ 445049 h 1172977"/>
              <a:gd name="connsiteX2660" fmla="*/ 1005569 w 1151999"/>
              <a:gd name="connsiteY2660" fmla="*/ 450220 h 1172977"/>
              <a:gd name="connsiteX2661" fmla="*/ 1007231 w 1151999"/>
              <a:gd name="connsiteY2661" fmla="*/ 454652 h 1172977"/>
              <a:gd name="connsiteX2662" fmla="*/ 1011773 w 1151999"/>
              <a:gd name="connsiteY2662" fmla="*/ 462742 h 1172977"/>
              <a:gd name="connsiteX2663" fmla="*/ 1004979 w 1151999"/>
              <a:gd name="connsiteY2663" fmla="*/ 436886 h 1172977"/>
              <a:gd name="connsiteX2664" fmla="*/ 1011035 w 1151999"/>
              <a:gd name="connsiteY2664" fmla="*/ 450257 h 1172977"/>
              <a:gd name="connsiteX2665" fmla="*/ 1017830 w 1151999"/>
              <a:gd name="connsiteY2665" fmla="*/ 470941 h 1172977"/>
              <a:gd name="connsiteX2666" fmla="*/ 1020932 w 1151999"/>
              <a:gd name="connsiteY2666" fmla="*/ 476556 h 1172977"/>
              <a:gd name="connsiteX2667" fmla="*/ 1022446 w 1151999"/>
              <a:gd name="connsiteY2667" fmla="*/ 477701 h 1172977"/>
              <a:gd name="connsiteX2668" fmla="*/ 1026138 w 1151999"/>
              <a:gd name="connsiteY2668" fmla="*/ 493288 h 1172977"/>
              <a:gd name="connsiteX2669" fmla="*/ 1029831 w 1151999"/>
              <a:gd name="connsiteY2669" fmla="*/ 515451 h 1172977"/>
              <a:gd name="connsiteX2670" fmla="*/ 1032638 w 1151999"/>
              <a:gd name="connsiteY2670" fmla="*/ 538056 h 1172977"/>
              <a:gd name="connsiteX2671" fmla="*/ 1032232 w 1151999"/>
              <a:gd name="connsiteY2671" fmla="*/ 554493 h 1172977"/>
              <a:gd name="connsiteX2672" fmla="*/ 1033893 w 1151999"/>
              <a:gd name="connsiteY2672" fmla="*/ 571225 h 1172977"/>
              <a:gd name="connsiteX2673" fmla="*/ 1034263 w 1151999"/>
              <a:gd name="connsiteY2673" fmla="*/ 586739 h 1172977"/>
              <a:gd name="connsiteX2674" fmla="*/ 1032379 w 1151999"/>
              <a:gd name="connsiteY2674" fmla="*/ 597487 h 1172977"/>
              <a:gd name="connsiteX2675" fmla="*/ 1030865 w 1151999"/>
              <a:gd name="connsiteY2675" fmla="*/ 619871 h 1172977"/>
              <a:gd name="connsiteX2676" fmla="*/ 1030459 w 1151999"/>
              <a:gd name="connsiteY2676" fmla="*/ 624858 h 1172977"/>
              <a:gd name="connsiteX2677" fmla="*/ 1029684 w 1151999"/>
              <a:gd name="connsiteY2677" fmla="*/ 624858 h 1172977"/>
              <a:gd name="connsiteX2678" fmla="*/ 1029942 w 1151999"/>
              <a:gd name="connsiteY2678" fmla="*/ 612669 h 1172977"/>
              <a:gd name="connsiteX2679" fmla="*/ 1030238 w 1151999"/>
              <a:gd name="connsiteY2679" fmla="*/ 597894 h 1172977"/>
              <a:gd name="connsiteX2680" fmla="*/ 1031050 w 1151999"/>
              <a:gd name="connsiteY2680" fmla="*/ 585852 h 1172977"/>
              <a:gd name="connsiteX2681" fmla="*/ 1029905 w 1151999"/>
              <a:gd name="connsiteY2681" fmla="*/ 580792 h 1172977"/>
              <a:gd name="connsiteX2682" fmla="*/ 1029905 w 1151999"/>
              <a:gd name="connsiteY2682" fmla="*/ 564207 h 1172977"/>
              <a:gd name="connsiteX2683" fmla="*/ 1029499 w 1151999"/>
              <a:gd name="connsiteY2683" fmla="*/ 548694 h 1172977"/>
              <a:gd name="connsiteX2684" fmla="*/ 1027394 w 1151999"/>
              <a:gd name="connsiteY2684" fmla="*/ 548694 h 1172977"/>
              <a:gd name="connsiteX2685" fmla="*/ 1026138 w 1151999"/>
              <a:gd name="connsiteY2685" fmla="*/ 559036 h 1172977"/>
              <a:gd name="connsiteX2686" fmla="*/ 1024440 w 1151999"/>
              <a:gd name="connsiteY2686" fmla="*/ 561843 h 1172977"/>
              <a:gd name="connsiteX2687" fmla="*/ 1024883 w 1151999"/>
              <a:gd name="connsiteY2687" fmla="*/ 585926 h 1172977"/>
              <a:gd name="connsiteX2688" fmla="*/ 1024661 w 1151999"/>
              <a:gd name="connsiteY2688" fmla="*/ 596638 h 1172977"/>
              <a:gd name="connsiteX2689" fmla="*/ 1024070 w 1151999"/>
              <a:gd name="connsiteY2689" fmla="*/ 592575 h 1172977"/>
              <a:gd name="connsiteX2690" fmla="*/ 1024070 w 1151999"/>
              <a:gd name="connsiteY2690" fmla="*/ 582528 h 1172977"/>
              <a:gd name="connsiteX2691" fmla="*/ 1022962 w 1151999"/>
              <a:gd name="connsiteY2691" fmla="*/ 571151 h 1172977"/>
              <a:gd name="connsiteX2692" fmla="*/ 1020858 w 1151999"/>
              <a:gd name="connsiteY2692" fmla="*/ 563764 h 1172977"/>
              <a:gd name="connsiteX2693" fmla="*/ 1018125 w 1151999"/>
              <a:gd name="connsiteY2693" fmla="*/ 541380 h 1172977"/>
              <a:gd name="connsiteX2694" fmla="*/ 1018125 w 1151999"/>
              <a:gd name="connsiteY2694" fmla="*/ 541417 h 1172977"/>
              <a:gd name="connsiteX2695" fmla="*/ 1017128 w 1151999"/>
              <a:gd name="connsiteY2695" fmla="*/ 545111 h 1172977"/>
              <a:gd name="connsiteX2696" fmla="*/ 1016205 w 1151999"/>
              <a:gd name="connsiteY2696" fmla="*/ 539238 h 1172977"/>
              <a:gd name="connsiteX2697" fmla="*/ 1015171 w 1151999"/>
              <a:gd name="connsiteY2697" fmla="*/ 537576 h 1172977"/>
              <a:gd name="connsiteX2698" fmla="*/ 1014247 w 1151999"/>
              <a:gd name="connsiteY2698" fmla="*/ 534177 h 1172977"/>
              <a:gd name="connsiteX2699" fmla="*/ 1013250 w 1151999"/>
              <a:gd name="connsiteY2699" fmla="*/ 532700 h 1172977"/>
              <a:gd name="connsiteX2700" fmla="*/ 1014284 w 1151999"/>
              <a:gd name="connsiteY2700" fmla="*/ 541417 h 1172977"/>
              <a:gd name="connsiteX2701" fmla="*/ 1014875 w 1151999"/>
              <a:gd name="connsiteY2701" fmla="*/ 550171 h 1172977"/>
              <a:gd name="connsiteX2702" fmla="*/ 1015392 w 1151999"/>
              <a:gd name="connsiteY2702" fmla="*/ 551168 h 1172977"/>
              <a:gd name="connsiteX2703" fmla="*/ 1017128 w 1151999"/>
              <a:gd name="connsiteY2703" fmla="*/ 565943 h 1172977"/>
              <a:gd name="connsiteX2704" fmla="*/ 1018421 w 1151999"/>
              <a:gd name="connsiteY2704" fmla="*/ 577246 h 1172977"/>
              <a:gd name="connsiteX2705" fmla="*/ 1019048 w 1151999"/>
              <a:gd name="connsiteY2705" fmla="*/ 586665 h 1172977"/>
              <a:gd name="connsiteX2706" fmla="*/ 1019306 w 1151999"/>
              <a:gd name="connsiteY2706" fmla="*/ 595123 h 1172977"/>
              <a:gd name="connsiteX2707" fmla="*/ 1020119 w 1151999"/>
              <a:gd name="connsiteY2707" fmla="*/ 609898 h 1172977"/>
              <a:gd name="connsiteX2708" fmla="*/ 1020119 w 1151999"/>
              <a:gd name="connsiteY2708" fmla="*/ 620795 h 1172977"/>
              <a:gd name="connsiteX2709" fmla="*/ 1021264 w 1151999"/>
              <a:gd name="connsiteY2709" fmla="*/ 627037 h 1172977"/>
              <a:gd name="connsiteX2710" fmla="*/ 1021264 w 1151999"/>
              <a:gd name="connsiteY2710" fmla="*/ 634757 h 1172977"/>
              <a:gd name="connsiteX2711" fmla="*/ 1021264 w 1151999"/>
              <a:gd name="connsiteY2711" fmla="*/ 641294 h 1172977"/>
              <a:gd name="connsiteX2712" fmla="*/ 1021523 w 1151999"/>
              <a:gd name="connsiteY2712" fmla="*/ 651932 h 1172977"/>
              <a:gd name="connsiteX2713" fmla="*/ 1019898 w 1151999"/>
              <a:gd name="connsiteY2713" fmla="*/ 664491 h 1172977"/>
              <a:gd name="connsiteX2714" fmla="*/ 1017534 w 1151999"/>
              <a:gd name="connsiteY2714" fmla="*/ 676348 h 1172977"/>
              <a:gd name="connsiteX2715" fmla="*/ 1015281 w 1151999"/>
              <a:gd name="connsiteY2715" fmla="*/ 681777 h 1172977"/>
              <a:gd name="connsiteX2716" fmla="*/ 1014728 w 1151999"/>
              <a:gd name="connsiteY2716" fmla="*/ 678638 h 1172977"/>
              <a:gd name="connsiteX2717" fmla="*/ 1012696 w 1151999"/>
              <a:gd name="connsiteY2717" fmla="*/ 671878 h 1172977"/>
              <a:gd name="connsiteX2718" fmla="*/ 1004646 w 1151999"/>
              <a:gd name="connsiteY2718" fmla="*/ 715095 h 1172977"/>
              <a:gd name="connsiteX2719" fmla="*/ 1003907 w 1151999"/>
              <a:gd name="connsiteY2719" fmla="*/ 718788 h 1172977"/>
              <a:gd name="connsiteX2720" fmla="*/ 1004350 w 1151999"/>
              <a:gd name="connsiteY2720" fmla="*/ 720266 h 1172977"/>
              <a:gd name="connsiteX2721" fmla="*/ 1006972 w 1151999"/>
              <a:gd name="connsiteY2721" fmla="*/ 721817 h 1172977"/>
              <a:gd name="connsiteX2722" fmla="*/ 1007970 w 1151999"/>
              <a:gd name="connsiteY2722" fmla="*/ 722297 h 1172977"/>
              <a:gd name="connsiteX2723" fmla="*/ 1009853 w 1151999"/>
              <a:gd name="connsiteY2723" fmla="*/ 719601 h 1172977"/>
              <a:gd name="connsiteX2724" fmla="*/ 1007970 w 1151999"/>
              <a:gd name="connsiteY2724" fmla="*/ 722334 h 1172977"/>
              <a:gd name="connsiteX2725" fmla="*/ 1002024 w 1151999"/>
              <a:gd name="connsiteY2725" fmla="*/ 741726 h 1172977"/>
              <a:gd name="connsiteX2726" fmla="*/ 1000990 w 1151999"/>
              <a:gd name="connsiteY2726" fmla="*/ 745420 h 1172977"/>
              <a:gd name="connsiteX2727" fmla="*/ 999919 w 1151999"/>
              <a:gd name="connsiteY2727" fmla="*/ 748522 h 1172977"/>
              <a:gd name="connsiteX2728" fmla="*/ 998220 w 1151999"/>
              <a:gd name="connsiteY2728" fmla="*/ 753952 h 1172977"/>
              <a:gd name="connsiteX2729" fmla="*/ 995192 w 1151999"/>
              <a:gd name="connsiteY2729" fmla="*/ 764073 h 1172977"/>
              <a:gd name="connsiteX2730" fmla="*/ 988878 w 1151999"/>
              <a:gd name="connsiteY2730" fmla="*/ 782763 h 1172977"/>
              <a:gd name="connsiteX2731" fmla="*/ 987290 w 1151999"/>
              <a:gd name="connsiteY2731" fmla="*/ 788304 h 1172977"/>
              <a:gd name="connsiteX2732" fmla="*/ 981233 w 1151999"/>
              <a:gd name="connsiteY2732" fmla="*/ 803078 h 1172977"/>
              <a:gd name="connsiteX2733" fmla="*/ 989469 w 1151999"/>
              <a:gd name="connsiteY2733" fmla="*/ 789412 h 1172977"/>
              <a:gd name="connsiteX2734" fmla="*/ 992496 w 1151999"/>
              <a:gd name="connsiteY2734" fmla="*/ 784610 h 1172977"/>
              <a:gd name="connsiteX2735" fmla="*/ 994084 w 1151999"/>
              <a:gd name="connsiteY2735" fmla="*/ 785386 h 1172977"/>
              <a:gd name="connsiteX2736" fmla="*/ 986034 w 1151999"/>
              <a:gd name="connsiteY2736" fmla="*/ 801416 h 1172977"/>
              <a:gd name="connsiteX2737" fmla="*/ 977984 w 1151999"/>
              <a:gd name="connsiteY2737" fmla="*/ 815231 h 1172977"/>
              <a:gd name="connsiteX2738" fmla="*/ 964357 w 1151999"/>
              <a:gd name="connsiteY2738" fmla="*/ 836654 h 1172977"/>
              <a:gd name="connsiteX2739" fmla="*/ 957193 w 1151999"/>
              <a:gd name="connsiteY2739" fmla="*/ 847920 h 1172977"/>
              <a:gd name="connsiteX2740" fmla="*/ 949548 w 1151999"/>
              <a:gd name="connsiteY2740" fmla="*/ 859001 h 1172977"/>
              <a:gd name="connsiteX2741" fmla="*/ 943972 w 1151999"/>
              <a:gd name="connsiteY2741" fmla="*/ 867422 h 1172977"/>
              <a:gd name="connsiteX2742" fmla="*/ 943234 w 1151999"/>
              <a:gd name="connsiteY2742" fmla="*/ 869602 h 1172977"/>
              <a:gd name="connsiteX2743" fmla="*/ 952835 w 1151999"/>
              <a:gd name="connsiteY2743" fmla="*/ 856748 h 1172977"/>
              <a:gd name="connsiteX2744" fmla="*/ 959002 w 1151999"/>
              <a:gd name="connsiteY2744" fmla="*/ 847661 h 1172977"/>
              <a:gd name="connsiteX2745" fmla="*/ 964689 w 1151999"/>
              <a:gd name="connsiteY2745" fmla="*/ 838427 h 1172977"/>
              <a:gd name="connsiteX2746" fmla="*/ 970118 w 1151999"/>
              <a:gd name="connsiteY2746" fmla="*/ 830301 h 1172977"/>
              <a:gd name="connsiteX2747" fmla="*/ 974328 w 1151999"/>
              <a:gd name="connsiteY2747" fmla="*/ 824317 h 1172977"/>
              <a:gd name="connsiteX2748" fmla="*/ 977319 w 1151999"/>
              <a:gd name="connsiteY2748" fmla="*/ 823319 h 1172977"/>
              <a:gd name="connsiteX2749" fmla="*/ 975214 w 1151999"/>
              <a:gd name="connsiteY2749" fmla="*/ 828860 h 1172977"/>
              <a:gd name="connsiteX2750" fmla="*/ 973257 w 1151999"/>
              <a:gd name="connsiteY2750" fmla="*/ 833145 h 1172977"/>
              <a:gd name="connsiteX2751" fmla="*/ 970413 w 1151999"/>
              <a:gd name="connsiteY2751" fmla="*/ 838279 h 1172977"/>
              <a:gd name="connsiteX2752" fmla="*/ 949068 w 1151999"/>
              <a:gd name="connsiteY2752" fmla="*/ 870968 h 1172977"/>
              <a:gd name="connsiteX2753" fmla="*/ 948946 w 1151999"/>
              <a:gd name="connsiteY2753" fmla="*/ 871123 h 1172977"/>
              <a:gd name="connsiteX2754" fmla="*/ 946484 w 1151999"/>
              <a:gd name="connsiteY2754" fmla="*/ 875586 h 1172977"/>
              <a:gd name="connsiteX2755" fmla="*/ 939689 w 1151999"/>
              <a:gd name="connsiteY2755" fmla="*/ 884820 h 1172977"/>
              <a:gd name="connsiteX2756" fmla="*/ 946484 w 1151999"/>
              <a:gd name="connsiteY2756" fmla="*/ 875548 h 1172977"/>
              <a:gd name="connsiteX2757" fmla="*/ 948944 w 1151999"/>
              <a:gd name="connsiteY2757" fmla="*/ 871125 h 1172977"/>
              <a:gd name="connsiteX2758" fmla="*/ 941830 w 1151999"/>
              <a:gd name="connsiteY2758" fmla="*/ 880124 h 1172977"/>
              <a:gd name="connsiteX2759" fmla="*/ 935700 w 1151999"/>
              <a:gd name="connsiteY2759" fmla="*/ 887257 h 1172977"/>
              <a:gd name="connsiteX2760" fmla="*/ 923883 w 1151999"/>
              <a:gd name="connsiteY2760" fmla="*/ 899484 h 1172977"/>
              <a:gd name="connsiteX2761" fmla="*/ 907598 w 1151999"/>
              <a:gd name="connsiteY2761" fmla="*/ 916068 h 1172977"/>
              <a:gd name="connsiteX2762" fmla="*/ 891682 w 1151999"/>
              <a:gd name="connsiteY2762" fmla="*/ 932616 h 1172977"/>
              <a:gd name="connsiteX2763" fmla="*/ 871408 w 1151999"/>
              <a:gd name="connsiteY2763" fmla="*/ 950013 h 1172977"/>
              <a:gd name="connsiteX2764" fmla="*/ 866865 w 1151999"/>
              <a:gd name="connsiteY2764" fmla="*/ 953153 h 1172977"/>
              <a:gd name="connsiteX2765" fmla="*/ 842123 w 1151999"/>
              <a:gd name="connsiteY2765" fmla="*/ 971178 h 1172977"/>
              <a:gd name="connsiteX2766" fmla="*/ 832854 w 1151999"/>
              <a:gd name="connsiteY2766" fmla="*/ 977568 h 1172977"/>
              <a:gd name="connsiteX2767" fmla="*/ 823585 w 1151999"/>
              <a:gd name="connsiteY2767" fmla="*/ 983589 h 1172977"/>
              <a:gd name="connsiteX2768" fmla="*/ 806930 w 1151999"/>
              <a:gd name="connsiteY2768" fmla="*/ 994670 h 1172977"/>
              <a:gd name="connsiteX2769" fmla="*/ 797957 w 1151999"/>
              <a:gd name="connsiteY2769" fmla="*/ 1002759 h 1172977"/>
              <a:gd name="connsiteX2770" fmla="*/ 804198 w 1151999"/>
              <a:gd name="connsiteY2770" fmla="*/ 1002759 h 1172977"/>
              <a:gd name="connsiteX2771" fmla="*/ 817750 w 1151999"/>
              <a:gd name="connsiteY2771" fmla="*/ 996036 h 1172977"/>
              <a:gd name="connsiteX2772" fmla="*/ 834663 w 1151999"/>
              <a:gd name="connsiteY2772" fmla="*/ 985473 h 1172977"/>
              <a:gd name="connsiteX2773" fmla="*/ 850506 w 1151999"/>
              <a:gd name="connsiteY2773" fmla="*/ 975094 h 1172977"/>
              <a:gd name="connsiteX2774" fmla="*/ 881046 w 1151999"/>
              <a:gd name="connsiteY2774" fmla="*/ 955701 h 1172977"/>
              <a:gd name="connsiteX2775" fmla="*/ 898107 w 1151999"/>
              <a:gd name="connsiteY2775" fmla="*/ 944842 h 1172977"/>
              <a:gd name="connsiteX2776" fmla="*/ 901746 w 1151999"/>
              <a:gd name="connsiteY2776" fmla="*/ 941202 h 1172977"/>
              <a:gd name="connsiteX2777" fmla="*/ 901800 w 1151999"/>
              <a:gd name="connsiteY2777" fmla="*/ 941148 h 1172977"/>
              <a:gd name="connsiteX2778" fmla="*/ 908299 w 1151999"/>
              <a:gd name="connsiteY2778" fmla="*/ 936346 h 1172977"/>
              <a:gd name="connsiteX2779" fmla="*/ 911106 w 1151999"/>
              <a:gd name="connsiteY2779" fmla="*/ 934832 h 1172977"/>
              <a:gd name="connsiteX2780" fmla="*/ 916571 w 1151999"/>
              <a:gd name="connsiteY2780" fmla="*/ 929735 h 1172977"/>
              <a:gd name="connsiteX2781" fmla="*/ 916276 w 1151999"/>
              <a:gd name="connsiteY2781" fmla="*/ 931360 h 1172977"/>
              <a:gd name="connsiteX2782" fmla="*/ 912140 w 1151999"/>
              <a:gd name="connsiteY2782" fmla="*/ 937713 h 1172977"/>
              <a:gd name="connsiteX2783" fmla="*/ 899658 w 1151999"/>
              <a:gd name="connsiteY2783" fmla="*/ 949755 h 1172977"/>
              <a:gd name="connsiteX2784" fmla="*/ 887546 w 1151999"/>
              <a:gd name="connsiteY2784" fmla="*/ 959580 h 1172977"/>
              <a:gd name="connsiteX2785" fmla="*/ 887287 w 1151999"/>
              <a:gd name="connsiteY2785" fmla="*/ 959358 h 1172977"/>
              <a:gd name="connsiteX2786" fmla="*/ 880603 w 1151999"/>
              <a:gd name="connsiteY2786" fmla="*/ 964973 h 1172977"/>
              <a:gd name="connsiteX2787" fmla="*/ 873623 w 1151999"/>
              <a:gd name="connsiteY2787" fmla="*/ 970255 h 1172977"/>
              <a:gd name="connsiteX2788" fmla="*/ 862249 w 1151999"/>
              <a:gd name="connsiteY2788" fmla="*/ 978159 h 1172977"/>
              <a:gd name="connsiteX2789" fmla="*/ 854531 w 1151999"/>
              <a:gd name="connsiteY2789" fmla="*/ 983626 h 1172977"/>
              <a:gd name="connsiteX2790" fmla="*/ 842012 w 1151999"/>
              <a:gd name="connsiteY2790" fmla="*/ 992528 h 1172977"/>
              <a:gd name="connsiteX2791" fmla="*/ 829088 w 1151999"/>
              <a:gd name="connsiteY2791" fmla="*/ 1000802 h 1172977"/>
              <a:gd name="connsiteX2792" fmla="*/ 810992 w 1151999"/>
              <a:gd name="connsiteY2792" fmla="*/ 1011883 h 1172977"/>
              <a:gd name="connsiteX2793" fmla="*/ 802204 w 1151999"/>
              <a:gd name="connsiteY2793" fmla="*/ 1018531 h 1172977"/>
              <a:gd name="connsiteX2794" fmla="*/ 822625 w 1151999"/>
              <a:gd name="connsiteY2794" fmla="*/ 1007044 h 1172977"/>
              <a:gd name="connsiteX2795" fmla="*/ 841643 w 1151999"/>
              <a:gd name="connsiteY2795" fmla="*/ 995556 h 1172977"/>
              <a:gd name="connsiteX2796" fmla="*/ 860440 w 1151999"/>
              <a:gd name="connsiteY2796" fmla="*/ 982961 h 1172977"/>
              <a:gd name="connsiteX2797" fmla="*/ 869930 w 1151999"/>
              <a:gd name="connsiteY2797" fmla="*/ 976645 h 1172977"/>
              <a:gd name="connsiteX2798" fmla="*/ 869995 w 1151999"/>
              <a:gd name="connsiteY2798" fmla="*/ 976844 h 1172977"/>
              <a:gd name="connsiteX2799" fmla="*/ 870743 w 1151999"/>
              <a:gd name="connsiteY2799" fmla="*/ 979156 h 1172977"/>
              <a:gd name="connsiteX2800" fmla="*/ 867604 w 1151999"/>
              <a:gd name="connsiteY2800" fmla="*/ 983146 h 1172977"/>
              <a:gd name="connsiteX2801" fmla="*/ 858963 w 1151999"/>
              <a:gd name="connsiteY2801" fmla="*/ 990533 h 1172977"/>
              <a:gd name="connsiteX2802" fmla="*/ 847330 w 1151999"/>
              <a:gd name="connsiteY2802" fmla="*/ 999065 h 1172977"/>
              <a:gd name="connsiteX2803" fmla="*/ 838578 w 1151999"/>
              <a:gd name="connsiteY2803" fmla="*/ 1005530 h 1172977"/>
              <a:gd name="connsiteX2804" fmla="*/ 839760 w 1151999"/>
              <a:gd name="connsiteY2804" fmla="*/ 1006601 h 1172977"/>
              <a:gd name="connsiteX2805" fmla="*/ 826872 w 1151999"/>
              <a:gd name="connsiteY2805" fmla="*/ 1016462 h 1172977"/>
              <a:gd name="connsiteX2806" fmla="*/ 810476 w 1151999"/>
              <a:gd name="connsiteY2806" fmla="*/ 1025475 h 1172977"/>
              <a:gd name="connsiteX2807" fmla="*/ 801059 w 1151999"/>
              <a:gd name="connsiteY2807" fmla="*/ 1030868 h 1172977"/>
              <a:gd name="connsiteX2808" fmla="*/ 792122 w 1151999"/>
              <a:gd name="connsiteY2808" fmla="*/ 1035596 h 1172977"/>
              <a:gd name="connsiteX2809" fmla="*/ 775578 w 1151999"/>
              <a:gd name="connsiteY2809" fmla="*/ 1043279 h 1172977"/>
              <a:gd name="connsiteX2810" fmla="*/ 760807 w 1151999"/>
              <a:gd name="connsiteY2810" fmla="*/ 1049152 h 1172977"/>
              <a:gd name="connsiteX2811" fmla="*/ 747069 w 1151999"/>
              <a:gd name="connsiteY2811" fmla="*/ 1053399 h 1172977"/>
              <a:gd name="connsiteX2812" fmla="*/ 759256 w 1151999"/>
              <a:gd name="connsiteY2812" fmla="*/ 1045754 h 1172977"/>
              <a:gd name="connsiteX2813" fmla="*/ 769116 w 1151999"/>
              <a:gd name="connsiteY2813" fmla="*/ 1039770 h 1172977"/>
              <a:gd name="connsiteX2814" fmla="*/ 745444 w 1151999"/>
              <a:gd name="connsiteY2814" fmla="*/ 1050038 h 1172977"/>
              <a:gd name="connsiteX2815" fmla="*/ 734698 w 1151999"/>
              <a:gd name="connsiteY2815" fmla="*/ 1054582 h 1172977"/>
              <a:gd name="connsiteX2816" fmla="*/ 723620 w 1151999"/>
              <a:gd name="connsiteY2816" fmla="*/ 1060012 h 1172977"/>
              <a:gd name="connsiteX2817" fmla="*/ 704490 w 1151999"/>
              <a:gd name="connsiteY2817" fmla="*/ 1066032 h 1172977"/>
              <a:gd name="connsiteX2818" fmla="*/ 685768 w 1151999"/>
              <a:gd name="connsiteY2818" fmla="*/ 1071388 h 1172977"/>
              <a:gd name="connsiteX2819" fmla="*/ 670996 w 1151999"/>
              <a:gd name="connsiteY2819" fmla="*/ 1074712 h 1172977"/>
              <a:gd name="connsiteX2820" fmla="*/ 656225 w 1151999"/>
              <a:gd name="connsiteY2820" fmla="*/ 1077445 h 1172977"/>
              <a:gd name="connsiteX2821" fmla="*/ 641454 w 1151999"/>
              <a:gd name="connsiteY2821" fmla="*/ 1079847 h 1172977"/>
              <a:gd name="connsiteX2822" fmla="*/ 626682 w 1151999"/>
              <a:gd name="connsiteY2822" fmla="*/ 1081435 h 1172977"/>
              <a:gd name="connsiteX2823" fmla="*/ 614495 w 1151999"/>
              <a:gd name="connsiteY2823" fmla="*/ 1082691 h 1172977"/>
              <a:gd name="connsiteX2824" fmla="*/ 602789 w 1151999"/>
              <a:gd name="connsiteY2824" fmla="*/ 1085682 h 1172977"/>
              <a:gd name="connsiteX2825" fmla="*/ 603269 w 1151999"/>
              <a:gd name="connsiteY2825" fmla="*/ 1086089 h 1172977"/>
              <a:gd name="connsiteX2826" fmla="*/ 596991 w 1151999"/>
              <a:gd name="connsiteY2826" fmla="*/ 1087012 h 1172977"/>
              <a:gd name="connsiteX2827" fmla="*/ 590788 w 1151999"/>
              <a:gd name="connsiteY2827" fmla="*/ 1087012 h 1172977"/>
              <a:gd name="connsiteX2828" fmla="*/ 568889 w 1151999"/>
              <a:gd name="connsiteY2828" fmla="*/ 1087566 h 1172977"/>
              <a:gd name="connsiteX2829" fmla="*/ 547027 w 1151999"/>
              <a:gd name="connsiteY2829" fmla="*/ 1087086 h 1172977"/>
              <a:gd name="connsiteX2830" fmla="*/ 535579 w 1151999"/>
              <a:gd name="connsiteY2830" fmla="*/ 1086606 h 1172977"/>
              <a:gd name="connsiteX2831" fmla="*/ 528415 w 1151999"/>
              <a:gd name="connsiteY2831" fmla="*/ 1086606 h 1172977"/>
              <a:gd name="connsiteX2832" fmla="*/ 539493 w 1151999"/>
              <a:gd name="connsiteY2832" fmla="*/ 1088453 h 1172977"/>
              <a:gd name="connsiteX2833" fmla="*/ 556666 w 1151999"/>
              <a:gd name="connsiteY2833" fmla="*/ 1091519 h 1172977"/>
              <a:gd name="connsiteX2834" fmla="*/ 549058 w 1151999"/>
              <a:gd name="connsiteY2834" fmla="*/ 1093402 h 1172977"/>
              <a:gd name="connsiteX2835" fmla="*/ 540934 w 1151999"/>
              <a:gd name="connsiteY2835" fmla="*/ 1093402 h 1172977"/>
              <a:gd name="connsiteX2836" fmla="*/ 540934 w 1151999"/>
              <a:gd name="connsiteY2836" fmla="*/ 1093772 h 1172977"/>
              <a:gd name="connsiteX2837" fmla="*/ 548726 w 1151999"/>
              <a:gd name="connsiteY2837" fmla="*/ 1096320 h 1172977"/>
              <a:gd name="connsiteX2838" fmla="*/ 542522 w 1151999"/>
              <a:gd name="connsiteY2838" fmla="*/ 1096948 h 1172977"/>
              <a:gd name="connsiteX2839" fmla="*/ 543371 w 1151999"/>
              <a:gd name="connsiteY2839" fmla="*/ 1097909 h 1172977"/>
              <a:gd name="connsiteX2840" fmla="*/ 542485 w 1151999"/>
              <a:gd name="connsiteY2840" fmla="*/ 1096948 h 1172977"/>
              <a:gd name="connsiteX2841" fmla="*/ 525239 w 1151999"/>
              <a:gd name="connsiteY2841" fmla="*/ 1094474 h 1172977"/>
              <a:gd name="connsiteX2842" fmla="*/ 524944 w 1151999"/>
              <a:gd name="connsiteY2842" fmla="*/ 1092405 h 1172977"/>
              <a:gd name="connsiteX2843" fmla="*/ 514714 w 1151999"/>
              <a:gd name="connsiteY2843" fmla="*/ 1091630 h 1172977"/>
              <a:gd name="connsiteX2844" fmla="*/ 504559 w 1151999"/>
              <a:gd name="connsiteY2844" fmla="*/ 1090373 h 1172977"/>
              <a:gd name="connsiteX2845" fmla="*/ 484581 w 1151999"/>
              <a:gd name="connsiteY2845" fmla="*/ 1087751 h 1172977"/>
              <a:gd name="connsiteX2846" fmla="*/ 465563 w 1151999"/>
              <a:gd name="connsiteY2846" fmla="*/ 1084796 h 1172977"/>
              <a:gd name="connsiteX2847" fmla="*/ 448169 w 1151999"/>
              <a:gd name="connsiteY2847" fmla="*/ 1081582 h 1172977"/>
              <a:gd name="connsiteX2848" fmla="*/ 440783 w 1151999"/>
              <a:gd name="connsiteY2848" fmla="*/ 1080179 h 1172977"/>
              <a:gd name="connsiteX2849" fmla="*/ 433619 w 1151999"/>
              <a:gd name="connsiteY2849" fmla="*/ 1078406 h 1172977"/>
              <a:gd name="connsiteX2850" fmla="*/ 419217 w 1151999"/>
              <a:gd name="connsiteY2850" fmla="*/ 1074712 h 1172977"/>
              <a:gd name="connsiteX2851" fmla="*/ 407612 w 1151999"/>
              <a:gd name="connsiteY2851" fmla="*/ 1069846 h 1172977"/>
              <a:gd name="connsiteX2852" fmla="*/ 409349 w 1151999"/>
              <a:gd name="connsiteY2852" fmla="*/ 1070021 h 1172977"/>
              <a:gd name="connsiteX2853" fmla="*/ 410337 w 1151999"/>
              <a:gd name="connsiteY2853" fmla="*/ 1070120 h 1172977"/>
              <a:gd name="connsiteX2854" fmla="*/ 413235 w 1151999"/>
              <a:gd name="connsiteY2854" fmla="*/ 1070464 h 1172977"/>
              <a:gd name="connsiteX2855" fmla="*/ 415561 w 1151999"/>
              <a:gd name="connsiteY2855" fmla="*/ 1070944 h 1172977"/>
              <a:gd name="connsiteX2856" fmla="*/ 424572 w 1151999"/>
              <a:gd name="connsiteY2856" fmla="*/ 1072828 h 1172977"/>
              <a:gd name="connsiteX2857" fmla="*/ 444218 w 1151999"/>
              <a:gd name="connsiteY2857" fmla="*/ 1072459 h 1172977"/>
              <a:gd name="connsiteX2858" fmla="*/ 434469 w 1151999"/>
              <a:gd name="connsiteY2858" fmla="*/ 1068359 h 1172977"/>
              <a:gd name="connsiteX2859" fmla="*/ 442408 w 1151999"/>
              <a:gd name="connsiteY2859" fmla="*/ 1069467 h 1172977"/>
              <a:gd name="connsiteX2860" fmla="*/ 459137 w 1151999"/>
              <a:gd name="connsiteY2860" fmla="*/ 1072718 h 1172977"/>
              <a:gd name="connsiteX2861" fmla="*/ 466523 w 1151999"/>
              <a:gd name="connsiteY2861" fmla="*/ 1072275 h 1172977"/>
              <a:gd name="connsiteX2862" fmla="*/ 482069 w 1151999"/>
              <a:gd name="connsiteY2862" fmla="*/ 1073198 h 1172977"/>
              <a:gd name="connsiteX2863" fmla="*/ 473576 w 1151999"/>
              <a:gd name="connsiteY2863" fmla="*/ 1070797 h 1172977"/>
              <a:gd name="connsiteX2864" fmla="*/ 464455 w 1151999"/>
              <a:gd name="connsiteY2864" fmla="*/ 1068544 h 1172977"/>
              <a:gd name="connsiteX2865" fmla="*/ 464455 w 1151999"/>
              <a:gd name="connsiteY2865" fmla="*/ 1067657 h 1172977"/>
              <a:gd name="connsiteX2866" fmla="*/ 469218 w 1151999"/>
              <a:gd name="connsiteY2866" fmla="*/ 1068691 h 1172977"/>
              <a:gd name="connsiteX2867" fmla="*/ 474056 w 1151999"/>
              <a:gd name="connsiteY2867" fmla="*/ 1069467 h 1172977"/>
              <a:gd name="connsiteX2868" fmla="*/ 483695 w 1151999"/>
              <a:gd name="connsiteY2868" fmla="*/ 1071055 h 1172977"/>
              <a:gd name="connsiteX2869" fmla="*/ 493333 w 1151999"/>
              <a:gd name="connsiteY2869" fmla="*/ 1072644 h 1172977"/>
              <a:gd name="connsiteX2870" fmla="*/ 503045 w 1151999"/>
              <a:gd name="connsiteY2870" fmla="*/ 1073752 h 1172977"/>
              <a:gd name="connsiteX2871" fmla="*/ 587242 w 1151999"/>
              <a:gd name="connsiteY2871" fmla="*/ 1076855 h 1172977"/>
              <a:gd name="connsiteX2872" fmla="*/ 593225 w 1151999"/>
              <a:gd name="connsiteY2872" fmla="*/ 1076633 h 1172977"/>
              <a:gd name="connsiteX2873" fmla="*/ 598949 w 1151999"/>
              <a:gd name="connsiteY2873" fmla="*/ 1076153 h 1172977"/>
              <a:gd name="connsiteX2874" fmla="*/ 609658 w 1151999"/>
              <a:gd name="connsiteY2874" fmla="*/ 1075377 h 1172977"/>
              <a:gd name="connsiteX2875" fmla="*/ 619776 w 1151999"/>
              <a:gd name="connsiteY2875" fmla="*/ 1074749 h 1172977"/>
              <a:gd name="connsiteX2876" fmla="*/ 629710 w 1151999"/>
              <a:gd name="connsiteY2876" fmla="*/ 1073936 h 1172977"/>
              <a:gd name="connsiteX2877" fmla="*/ 650242 w 1151999"/>
              <a:gd name="connsiteY2877" fmla="*/ 1071573 h 1172977"/>
              <a:gd name="connsiteX2878" fmla="*/ 661100 w 1151999"/>
              <a:gd name="connsiteY2878" fmla="*/ 1069578 h 1172977"/>
              <a:gd name="connsiteX2879" fmla="*/ 672178 w 1151999"/>
              <a:gd name="connsiteY2879" fmla="*/ 1067103 h 1172977"/>
              <a:gd name="connsiteX2880" fmla="*/ 683848 w 1151999"/>
              <a:gd name="connsiteY2880" fmla="*/ 1064370 h 1172977"/>
              <a:gd name="connsiteX2881" fmla="*/ 694593 w 1151999"/>
              <a:gd name="connsiteY2881" fmla="*/ 1061415 h 1172977"/>
              <a:gd name="connsiteX2882" fmla="*/ 693375 w 1151999"/>
              <a:gd name="connsiteY2882" fmla="*/ 1060012 h 1172977"/>
              <a:gd name="connsiteX2883" fmla="*/ 710399 w 1151999"/>
              <a:gd name="connsiteY2883" fmla="*/ 1054360 h 1172977"/>
              <a:gd name="connsiteX2884" fmla="*/ 719520 w 1151999"/>
              <a:gd name="connsiteY2884" fmla="*/ 1051073 h 1172977"/>
              <a:gd name="connsiteX2885" fmla="*/ 733996 w 1151999"/>
              <a:gd name="connsiteY2885" fmla="*/ 1045938 h 1172977"/>
              <a:gd name="connsiteX2886" fmla="*/ 740754 w 1151999"/>
              <a:gd name="connsiteY2886" fmla="*/ 1042799 h 1172977"/>
              <a:gd name="connsiteX2887" fmla="*/ 736212 w 1151999"/>
              <a:gd name="connsiteY2887" fmla="*/ 1042799 h 1172977"/>
              <a:gd name="connsiteX2888" fmla="*/ 728199 w 1151999"/>
              <a:gd name="connsiteY2888" fmla="*/ 1044683 h 1172977"/>
              <a:gd name="connsiteX2889" fmla="*/ 718412 w 1151999"/>
              <a:gd name="connsiteY2889" fmla="*/ 1046566 h 1172977"/>
              <a:gd name="connsiteX2890" fmla="*/ 720111 w 1151999"/>
              <a:gd name="connsiteY2890" fmla="*/ 1045606 h 1172977"/>
              <a:gd name="connsiteX2891" fmla="*/ 719742 w 1151999"/>
              <a:gd name="connsiteY2891" fmla="*/ 1043538 h 1172977"/>
              <a:gd name="connsiteX2892" fmla="*/ 734772 w 1151999"/>
              <a:gd name="connsiteY2892" fmla="*/ 1038551 h 1172977"/>
              <a:gd name="connsiteX2893" fmla="*/ 741123 w 1151999"/>
              <a:gd name="connsiteY2893" fmla="*/ 1035891 h 1172977"/>
              <a:gd name="connsiteX2894" fmla="*/ 733996 w 1151999"/>
              <a:gd name="connsiteY2894" fmla="*/ 1037664 h 1172977"/>
              <a:gd name="connsiteX2895" fmla="*/ 724173 w 1151999"/>
              <a:gd name="connsiteY2895" fmla="*/ 1040176 h 1172977"/>
              <a:gd name="connsiteX2896" fmla="*/ 706448 w 1151999"/>
              <a:gd name="connsiteY2896" fmla="*/ 1045126 h 1172977"/>
              <a:gd name="connsiteX2897" fmla="*/ 708996 w 1151999"/>
              <a:gd name="connsiteY2897" fmla="*/ 1043612 h 1172977"/>
              <a:gd name="connsiteX2898" fmla="*/ 714203 w 1151999"/>
              <a:gd name="connsiteY2898" fmla="*/ 1041395 h 1172977"/>
              <a:gd name="connsiteX2899" fmla="*/ 707703 w 1151999"/>
              <a:gd name="connsiteY2899" fmla="*/ 1041875 h 1172977"/>
              <a:gd name="connsiteX2900" fmla="*/ 719004 w 1151999"/>
              <a:gd name="connsiteY2900" fmla="*/ 1037701 h 1172977"/>
              <a:gd name="connsiteX2901" fmla="*/ 758037 w 1151999"/>
              <a:gd name="connsiteY2901" fmla="*/ 1019233 h 1172977"/>
              <a:gd name="connsiteX2902" fmla="*/ 752534 w 1151999"/>
              <a:gd name="connsiteY2902" fmla="*/ 1021339 h 1172977"/>
              <a:gd name="connsiteX2903" fmla="*/ 746884 w 1151999"/>
              <a:gd name="connsiteY2903" fmla="*/ 1023148 h 1172977"/>
              <a:gd name="connsiteX2904" fmla="*/ 736692 w 1151999"/>
              <a:gd name="connsiteY2904" fmla="*/ 1026177 h 1172977"/>
              <a:gd name="connsiteX2905" fmla="*/ 732039 w 1151999"/>
              <a:gd name="connsiteY2905" fmla="*/ 1027987 h 1172977"/>
              <a:gd name="connsiteX2906" fmla="*/ 726906 w 1151999"/>
              <a:gd name="connsiteY2906" fmla="*/ 1028394 h 1172977"/>
              <a:gd name="connsiteX2907" fmla="*/ 714314 w 1151999"/>
              <a:gd name="connsiteY2907" fmla="*/ 1029686 h 1172977"/>
              <a:gd name="connsiteX2908" fmla="*/ 706448 w 1151999"/>
              <a:gd name="connsiteY2908" fmla="*/ 1032013 h 1172977"/>
              <a:gd name="connsiteX2909" fmla="*/ 698471 w 1151999"/>
              <a:gd name="connsiteY2909" fmla="*/ 1033934 h 1172977"/>
              <a:gd name="connsiteX2910" fmla="*/ 682407 w 1151999"/>
              <a:gd name="connsiteY2910" fmla="*/ 1038514 h 1172977"/>
              <a:gd name="connsiteX2911" fmla="*/ 671809 w 1151999"/>
              <a:gd name="connsiteY2911" fmla="*/ 1040878 h 1172977"/>
              <a:gd name="connsiteX2912" fmla="*/ 656557 w 1151999"/>
              <a:gd name="connsiteY2912" fmla="*/ 1044276 h 1172977"/>
              <a:gd name="connsiteX2913" fmla="*/ 656557 w 1151999"/>
              <a:gd name="connsiteY2913" fmla="*/ 1045865 h 1172977"/>
              <a:gd name="connsiteX2914" fmla="*/ 660767 w 1151999"/>
              <a:gd name="connsiteY2914" fmla="*/ 1047637 h 1172977"/>
              <a:gd name="connsiteX2915" fmla="*/ 640936 w 1151999"/>
              <a:gd name="connsiteY2915" fmla="*/ 1051331 h 1172977"/>
              <a:gd name="connsiteX2916" fmla="*/ 623912 w 1151999"/>
              <a:gd name="connsiteY2916" fmla="*/ 1054360 h 1172977"/>
              <a:gd name="connsiteX2917" fmla="*/ 601497 w 1151999"/>
              <a:gd name="connsiteY2917" fmla="*/ 1056355 h 1172977"/>
              <a:gd name="connsiteX2918" fmla="*/ 590418 w 1151999"/>
              <a:gd name="connsiteY2918" fmla="*/ 1057167 h 1172977"/>
              <a:gd name="connsiteX2919" fmla="*/ 579339 w 1151999"/>
              <a:gd name="connsiteY2919" fmla="*/ 1057647 h 1172977"/>
              <a:gd name="connsiteX2920" fmla="*/ 566784 w 1151999"/>
              <a:gd name="connsiteY2920" fmla="*/ 1058017 h 1172977"/>
              <a:gd name="connsiteX2921" fmla="*/ 558696 w 1151999"/>
              <a:gd name="connsiteY2921" fmla="*/ 1058386 h 1172977"/>
              <a:gd name="connsiteX2922" fmla="*/ 543925 w 1151999"/>
              <a:gd name="connsiteY2922" fmla="*/ 1059310 h 1172977"/>
              <a:gd name="connsiteX2923" fmla="*/ 527270 w 1151999"/>
              <a:gd name="connsiteY2923" fmla="*/ 1058682 h 1172977"/>
              <a:gd name="connsiteX2924" fmla="*/ 519884 w 1151999"/>
              <a:gd name="connsiteY2924" fmla="*/ 1058682 h 1172977"/>
              <a:gd name="connsiteX2925" fmla="*/ 512499 w 1151999"/>
              <a:gd name="connsiteY2925" fmla="*/ 1058164 h 1172977"/>
              <a:gd name="connsiteX2926" fmla="*/ 496989 w 1151999"/>
              <a:gd name="connsiteY2926" fmla="*/ 1057019 h 1172977"/>
              <a:gd name="connsiteX2927" fmla="*/ 478525 w 1151999"/>
              <a:gd name="connsiteY2927" fmla="*/ 1054212 h 1172977"/>
              <a:gd name="connsiteX2928" fmla="*/ 472837 w 1151999"/>
              <a:gd name="connsiteY2928" fmla="*/ 1052772 h 1172977"/>
              <a:gd name="connsiteX2929" fmla="*/ 466301 w 1151999"/>
              <a:gd name="connsiteY2929" fmla="*/ 1050962 h 1172977"/>
              <a:gd name="connsiteX2930" fmla="*/ 451234 w 1151999"/>
              <a:gd name="connsiteY2930" fmla="*/ 1047268 h 1172977"/>
              <a:gd name="connsiteX2931" fmla="*/ 454632 w 1151999"/>
              <a:gd name="connsiteY2931" fmla="*/ 1046492 h 1172977"/>
              <a:gd name="connsiteX2932" fmla="*/ 455924 w 1151999"/>
              <a:gd name="connsiteY2932" fmla="*/ 1046012 h 1172977"/>
              <a:gd name="connsiteX2933" fmla="*/ 453007 w 1151999"/>
              <a:gd name="connsiteY2933" fmla="*/ 1045015 h 1172977"/>
              <a:gd name="connsiteX2934" fmla="*/ 446433 w 1151999"/>
              <a:gd name="connsiteY2934" fmla="*/ 1042983 h 1172977"/>
              <a:gd name="connsiteX2935" fmla="*/ 450126 w 1151999"/>
              <a:gd name="connsiteY2935" fmla="*/ 1041801 h 1172977"/>
              <a:gd name="connsiteX2936" fmla="*/ 462608 w 1151999"/>
              <a:gd name="connsiteY2936" fmla="*/ 1042614 h 1172977"/>
              <a:gd name="connsiteX2937" fmla="*/ 460873 w 1151999"/>
              <a:gd name="connsiteY2937" fmla="*/ 1038920 h 1172977"/>
              <a:gd name="connsiteX2938" fmla="*/ 451456 w 1151999"/>
              <a:gd name="connsiteY2938" fmla="*/ 1036187 h 1172977"/>
              <a:gd name="connsiteX2939" fmla="*/ 442593 w 1151999"/>
              <a:gd name="connsiteY2939" fmla="*/ 1034082 h 1172977"/>
              <a:gd name="connsiteX2940" fmla="*/ 426566 w 1151999"/>
              <a:gd name="connsiteY2940" fmla="*/ 1031939 h 1172977"/>
              <a:gd name="connsiteX2941" fmla="*/ 415487 w 1151999"/>
              <a:gd name="connsiteY2941" fmla="*/ 1030868 h 1172977"/>
              <a:gd name="connsiteX2942" fmla="*/ 404704 w 1151999"/>
              <a:gd name="connsiteY2942" fmla="*/ 1027174 h 1172977"/>
              <a:gd name="connsiteX2943" fmla="*/ 402392 w 1151999"/>
              <a:gd name="connsiteY2943" fmla="*/ 1024783 h 1172977"/>
              <a:gd name="connsiteX2944" fmla="*/ 403380 w 1151999"/>
              <a:gd name="connsiteY2944" fmla="*/ 1024606 h 1172977"/>
              <a:gd name="connsiteX2945" fmla="*/ 404926 w 1151999"/>
              <a:gd name="connsiteY2945" fmla="*/ 1024330 h 1172977"/>
              <a:gd name="connsiteX2946" fmla="*/ 409025 w 1151999"/>
              <a:gd name="connsiteY2946" fmla="*/ 1024109 h 1172977"/>
              <a:gd name="connsiteX2947" fmla="*/ 422910 w 1151999"/>
              <a:gd name="connsiteY2947" fmla="*/ 1027285 h 1172977"/>
              <a:gd name="connsiteX2948" fmla="*/ 430480 w 1151999"/>
              <a:gd name="connsiteY2948" fmla="*/ 1029058 h 1172977"/>
              <a:gd name="connsiteX2949" fmla="*/ 436204 w 1151999"/>
              <a:gd name="connsiteY2949" fmla="*/ 1029649 h 1172977"/>
              <a:gd name="connsiteX2950" fmla="*/ 437940 w 1151999"/>
              <a:gd name="connsiteY2950" fmla="*/ 1028984 h 1172977"/>
              <a:gd name="connsiteX2951" fmla="*/ 427489 w 1151999"/>
              <a:gd name="connsiteY2951" fmla="*/ 1025069 h 1172977"/>
              <a:gd name="connsiteX2952" fmla="*/ 407806 w 1151999"/>
              <a:gd name="connsiteY2952" fmla="*/ 1019418 h 1172977"/>
              <a:gd name="connsiteX2953" fmla="*/ 395177 w 1151999"/>
              <a:gd name="connsiteY2953" fmla="*/ 1016537 h 1172977"/>
              <a:gd name="connsiteX2954" fmla="*/ 385797 w 1151999"/>
              <a:gd name="connsiteY2954" fmla="*/ 1012547 h 1172977"/>
              <a:gd name="connsiteX2955" fmla="*/ 372392 w 1151999"/>
              <a:gd name="connsiteY2955" fmla="*/ 1005640 h 1172977"/>
              <a:gd name="connsiteX2956" fmla="*/ 356106 w 1151999"/>
              <a:gd name="connsiteY2956" fmla="*/ 997108 h 1172977"/>
              <a:gd name="connsiteX2957" fmla="*/ 361830 w 1151999"/>
              <a:gd name="connsiteY2957" fmla="*/ 1001503 h 1172977"/>
              <a:gd name="connsiteX2958" fmla="*/ 361498 w 1151999"/>
              <a:gd name="connsiteY2958" fmla="*/ 1003128 h 1172977"/>
              <a:gd name="connsiteX2959" fmla="*/ 346542 w 1151999"/>
              <a:gd name="connsiteY2959" fmla="*/ 994596 h 1172977"/>
              <a:gd name="connsiteX2960" fmla="*/ 330847 w 1151999"/>
              <a:gd name="connsiteY2960" fmla="*/ 985214 h 1172977"/>
              <a:gd name="connsiteX2961" fmla="*/ 321319 w 1151999"/>
              <a:gd name="connsiteY2961" fmla="*/ 980338 h 1172977"/>
              <a:gd name="connsiteX2962" fmla="*/ 313121 w 1151999"/>
              <a:gd name="connsiteY2962" fmla="*/ 976165 h 1172977"/>
              <a:gd name="connsiteX2963" fmla="*/ 310758 w 1151999"/>
              <a:gd name="connsiteY2963" fmla="*/ 977421 h 1172977"/>
              <a:gd name="connsiteX2964" fmla="*/ 311829 w 1151999"/>
              <a:gd name="connsiteY2964" fmla="*/ 979821 h 1172977"/>
              <a:gd name="connsiteX2965" fmla="*/ 306068 w 1151999"/>
              <a:gd name="connsiteY2965" fmla="*/ 977014 h 1172977"/>
              <a:gd name="connsiteX2966" fmla="*/ 300455 w 1151999"/>
              <a:gd name="connsiteY2966" fmla="*/ 973948 h 1172977"/>
              <a:gd name="connsiteX2967" fmla="*/ 284391 w 1151999"/>
              <a:gd name="connsiteY2967" fmla="*/ 963163 h 1172977"/>
              <a:gd name="connsiteX2968" fmla="*/ 268032 w 1151999"/>
              <a:gd name="connsiteY2968" fmla="*/ 950013 h 1172977"/>
              <a:gd name="connsiteX2969" fmla="*/ 269878 w 1151999"/>
              <a:gd name="connsiteY2969" fmla="*/ 950013 h 1172977"/>
              <a:gd name="connsiteX2970" fmla="*/ 271725 w 1151999"/>
              <a:gd name="connsiteY2970" fmla="*/ 948794 h 1172977"/>
              <a:gd name="connsiteX2971" fmla="*/ 264117 w 1151999"/>
              <a:gd name="connsiteY2971" fmla="*/ 940631 h 1172977"/>
              <a:gd name="connsiteX2972" fmla="*/ 258615 w 1151999"/>
              <a:gd name="connsiteY2972" fmla="*/ 935386 h 1172977"/>
              <a:gd name="connsiteX2973" fmla="*/ 252152 w 1151999"/>
              <a:gd name="connsiteY2973" fmla="*/ 929402 h 1172977"/>
              <a:gd name="connsiteX2974" fmla="*/ 244397 w 1151999"/>
              <a:gd name="connsiteY2974" fmla="*/ 913409 h 1172977"/>
              <a:gd name="connsiteX2975" fmla="*/ 222905 w 1151999"/>
              <a:gd name="connsiteY2975" fmla="*/ 890803 h 1172977"/>
              <a:gd name="connsiteX2976" fmla="*/ 188746 w 1151999"/>
              <a:gd name="connsiteY2976" fmla="*/ 852721 h 1172977"/>
              <a:gd name="connsiteX2977" fmla="*/ 184868 w 1151999"/>
              <a:gd name="connsiteY2977" fmla="*/ 849028 h 1172977"/>
              <a:gd name="connsiteX2978" fmla="*/ 184868 w 1151999"/>
              <a:gd name="connsiteY2978" fmla="*/ 849212 h 1172977"/>
              <a:gd name="connsiteX2979" fmla="*/ 199640 w 1151999"/>
              <a:gd name="connsiteY2979" fmla="*/ 872630 h 1172977"/>
              <a:gd name="connsiteX2980" fmla="*/ 198680 w 1151999"/>
              <a:gd name="connsiteY2980" fmla="*/ 873406 h 1172977"/>
              <a:gd name="connsiteX2981" fmla="*/ 193103 w 1151999"/>
              <a:gd name="connsiteY2981" fmla="*/ 867459 h 1172977"/>
              <a:gd name="connsiteX2982" fmla="*/ 189078 w 1151999"/>
              <a:gd name="connsiteY2982" fmla="*/ 862990 h 1172977"/>
              <a:gd name="connsiteX2983" fmla="*/ 184758 w 1151999"/>
              <a:gd name="connsiteY2983" fmla="*/ 859074 h 1172977"/>
              <a:gd name="connsiteX2984" fmla="*/ 191442 w 1151999"/>
              <a:gd name="connsiteY2984" fmla="*/ 871744 h 1172977"/>
              <a:gd name="connsiteX2985" fmla="*/ 180363 w 1151999"/>
              <a:gd name="connsiteY2985" fmla="*/ 857228 h 1172977"/>
              <a:gd name="connsiteX2986" fmla="*/ 175414 w 1151999"/>
              <a:gd name="connsiteY2986" fmla="*/ 850320 h 1172977"/>
              <a:gd name="connsiteX2987" fmla="*/ 171131 w 1151999"/>
              <a:gd name="connsiteY2987" fmla="*/ 843524 h 1172977"/>
              <a:gd name="connsiteX2988" fmla="*/ 163745 w 1151999"/>
              <a:gd name="connsiteY2988" fmla="*/ 830965 h 1172977"/>
              <a:gd name="connsiteX2989" fmla="*/ 158649 w 1151999"/>
              <a:gd name="connsiteY2989" fmla="*/ 819700 h 1172977"/>
              <a:gd name="connsiteX2990" fmla="*/ 146758 w 1151999"/>
              <a:gd name="connsiteY2990" fmla="*/ 804039 h 1172977"/>
              <a:gd name="connsiteX2991" fmla="*/ 142548 w 1151999"/>
              <a:gd name="connsiteY2991" fmla="*/ 797020 h 1172977"/>
              <a:gd name="connsiteX2992" fmla="*/ 138154 w 1151999"/>
              <a:gd name="connsiteY2992" fmla="*/ 789042 h 1172977"/>
              <a:gd name="connsiteX2993" fmla="*/ 129143 w 1151999"/>
              <a:gd name="connsiteY2993" fmla="*/ 770943 h 1172977"/>
              <a:gd name="connsiteX2994" fmla="*/ 123456 w 1151999"/>
              <a:gd name="connsiteY2994" fmla="*/ 755984 h 1172977"/>
              <a:gd name="connsiteX2995" fmla="*/ 122533 w 1151999"/>
              <a:gd name="connsiteY2995" fmla="*/ 752733 h 1172977"/>
              <a:gd name="connsiteX2996" fmla="*/ 120760 w 1151999"/>
              <a:gd name="connsiteY2996" fmla="*/ 746676 h 1172977"/>
              <a:gd name="connsiteX2997" fmla="*/ 115886 w 1151999"/>
              <a:gd name="connsiteY2997" fmla="*/ 729574 h 1172977"/>
              <a:gd name="connsiteX2998" fmla="*/ 111270 w 1151999"/>
              <a:gd name="connsiteY2998" fmla="*/ 711364 h 1172977"/>
              <a:gd name="connsiteX2999" fmla="*/ 109387 w 1151999"/>
              <a:gd name="connsiteY2999" fmla="*/ 703977 h 1172977"/>
              <a:gd name="connsiteX3000" fmla="*/ 108205 w 1151999"/>
              <a:gd name="connsiteY3000" fmla="*/ 698916 h 1172977"/>
              <a:gd name="connsiteX3001" fmla="*/ 106100 w 1151999"/>
              <a:gd name="connsiteY3001" fmla="*/ 692156 h 1172977"/>
              <a:gd name="connsiteX3002" fmla="*/ 102038 w 1151999"/>
              <a:gd name="connsiteY3002" fmla="*/ 693671 h 1172977"/>
              <a:gd name="connsiteX3003" fmla="*/ 103182 w 1151999"/>
              <a:gd name="connsiteY3003" fmla="*/ 700837 h 1172977"/>
              <a:gd name="connsiteX3004" fmla="*/ 104512 w 1151999"/>
              <a:gd name="connsiteY3004" fmla="*/ 706673 h 1172977"/>
              <a:gd name="connsiteX3005" fmla="*/ 106137 w 1151999"/>
              <a:gd name="connsiteY3005" fmla="*/ 712324 h 1172977"/>
              <a:gd name="connsiteX3006" fmla="*/ 107466 w 1151999"/>
              <a:gd name="connsiteY3006" fmla="*/ 718677 h 1172977"/>
              <a:gd name="connsiteX3007" fmla="*/ 108047 w 1151999"/>
              <a:gd name="connsiteY3007" fmla="*/ 721998 h 1172977"/>
              <a:gd name="connsiteX3008" fmla="*/ 108758 w 1151999"/>
              <a:gd name="connsiteY3008" fmla="*/ 726065 h 1172977"/>
              <a:gd name="connsiteX3009" fmla="*/ 118692 w 1151999"/>
              <a:gd name="connsiteY3009" fmla="*/ 754284 h 1172977"/>
              <a:gd name="connsiteX3010" fmla="*/ 108758 w 1151999"/>
              <a:gd name="connsiteY3010" fmla="*/ 726102 h 1172977"/>
              <a:gd name="connsiteX3011" fmla="*/ 107060 w 1151999"/>
              <a:gd name="connsiteY3011" fmla="*/ 727616 h 1172977"/>
              <a:gd name="connsiteX3012" fmla="*/ 100560 w 1151999"/>
              <a:gd name="connsiteY3012" fmla="*/ 709665 h 1172977"/>
              <a:gd name="connsiteX3013" fmla="*/ 100006 w 1151999"/>
              <a:gd name="connsiteY3013" fmla="*/ 714947 h 1172977"/>
              <a:gd name="connsiteX3014" fmla="*/ 97938 w 1151999"/>
              <a:gd name="connsiteY3014" fmla="*/ 709037 h 1172977"/>
              <a:gd name="connsiteX3015" fmla="*/ 94246 w 1151999"/>
              <a:gd name="connsiteY3015" fmla="*/ 693671 h 1172977"/>
              <a:gd name="connsiteX3016" fmla="*/ 91587 w 1151999"/>
              <a:gd name="connsiteY3016" fmla="*/ 681593 h 1172977"/>
              <a:gd name="connsiteX3017" fmla="*/ 89260 w 1151999"/>
              <a:gd name="connsiteY3017" fmla="*/ 670844 h 1172977"/>
              <a:gd name="connsiteX3018" fmla="*/ 86712 w 1151999"/>
              <a:gd name="connsiteY3018" fmla="*/ 658359 h 1172977"/>
              <a:gd name="connsiteX3019" fmla="*/ 85124 w 1151999"/>
              <a:gd name="connsiteY3019" fmla="*/ 649458 h 1172977"/>
              <a:gd name="connsiteX3020" fmla="*/ 83278 w 1151999"/>
              <a:gd name="connsiteY3020" fmla="*/ 642883 h 1172977"/>
              <a:gd name="connsiteX3021" fmla="*/ 82982 w 1151999"/>
              <a:gd name="connsiteY3021" fmla="*/ 651415 h 1172977"/>
              <a:gd name="connsiteX3022" fmla="*/ 83389 w 1151999"/>
              <a:gd name="connsiteY3022" fmla="*/ 661425 h 1172977"/>
              <a:gd name="connsiteX3023" fmla="*/ 84866 w 1151999"/>
              <a:gd name="connsiteY3023" fmla="*/ 675203 h 1172977"/>
              <a:gd name="connsiteX3024" fmla="*/ 84164 w 1151999"/>
              <a:gd name="connsiteY3024" fmla="*/ 675498 h 1172977"/>
              <a:gd name="connsiteX3025" fmla="*/ 82798 w 1151999"/>
              <a:gd name="connsiteY3025" fmla="*/ 670659 h 1172977"/>
              <a:gd name="connsiteX3026" fmla="*/ 82786 w 1151999"/>
              <a:gd name="connsiteY3026" fmla="*/ 670767 h 1172977"/>
              <a:gd name="connsiteX3027" fmla="*/ 82798 w 1151999"/>
              <a:gd name="connsiteY3027" fmla="*/ 670622 h 1172977"/>
              <a:gd name="connsiteX3028" fmla="*/ 83462 w 1151999"/>
              <a:gd name="connsiteY3028" fmla="*/ 625485 h 1172977"/>
              <a:gd name="connsiteX3029" fmla="*/ 80914 w 1151999"/>
              <a:gd name="connsiteY3029" fmla="*/ 608901 h 1172977"/>
              <a:gd name="connsiteX3030" fmla="*/ 79031 w 1151999"/>
              <a:gd name="connsiteY3030" fmla="*/ 592944 h 1172977"/>
              <a:gd name="connsiteX3031" fmla="*/ 77591 w 1151999"/>
              <a:gd name="connsiteY3031" fmla="*/ 596010 h 1172977"/>
              <a:gd name="connsiteX3032" fmla="*/ 75670 w 1151999"/>
              <a:gd name="connsiteY3032" fmla="*/ 591430 h 1172977"/>
              <a:gd name="connsiteX3033" fmla="*/ 74046 w 1151999"/>
              <a:gd name="connsiteY3033" fmla="*/ 595123 h 1172977"/>
              <a:gd name="connsiteX3034" fmla="*/ 73418 w 1151999"/>
              <a:gd name="connsiteY3034" fmla="*/ 609898 h 1172977"/>
              <a:gd name="connsiteX3035" fmla="*/ 73418 w 1151999"/>
              <a:gd name="connsiteY3035" fmla="*/ 624968 h 1172977"/>
              <a:gd name="connsiteX3036" fmla="*/ 73787 w 1151999"/>
              <a:gd name="connsiteY3036" fmla="*/ 640297 h 1172977"/>
              <a:gd name="connsiteX3037" fmla="*/ 74821 w 1151999"/>
              <a:gd name="connsiteY3037" fmla="*/ 655589 h 1172977"/>
              <a:gd name="connsiteX3038" fmla="*/ 72901 w 1151999"/>
              <a:gd name="connsiteY3038" fmla="*/ 650935 h 1172977"/>
              <a:gd name="connsiteX3039" fmla="*/ 70907 w 1151999"/>
              <a:gd name="connsiteY3039" fmla="*/ 644951 h 1172977"/>
              <a:gd name="connsiteX3040" fmla="*/ 70907 w 1151999"/>
              <a:gd name="connsiteY3040" fmla="*/ 650381 h 1172977"/>
              <a:gd name="connsiteX3041" fmla="*/ 69614 w 1151999"/>
              <a:gd name="connsiteY3041" fmla="*/ 660612 h 1172977"/>
              <a:gd name="connsiteX3042" fmla="*/ 71682 w 1151999"/>
              <a:gd name="connsiteY3042" fmla="*/ 675720 h 1172977"/>
              <a:gd name="connsiteX3043" fmla="*/ 75707 w 1151999"/>
              <a:gd name="connsiteY3043" fmla="*/ 696441 h 1172977"/>
              <a:gd name="connsiteX3044" fmla="*/ 79400 w 1151999"/>
              <a:gd name="connsiteY3044" fmla="*/ 714060 h 1172977"/>
              <a:gd name="connsiteX3045" fmla="*/ 74600 w 1151999"/>
              <a:gd name="connsiteY3045" fmla="*/ 697882 h 1172977"/>
              <a:gd name="connsiteX3046" fmla="*/ 74378 w 1151999"/>
              <a:gd name="connsiteY3046" fmla="*/ 696811 h 1172977"/>
              <a:gd name="connsiteX3047" fmla="*/ 75116 w 1151999"/>
              <a:gd name="connsiteY3047" fmla="*/ 705639 h 1172977"/>
              <a:gd name="connsiteX3048" fmla="*/ 76815 w 1151999"/>
              <a:gd name="connsiteY3048" fmla="*/ 714171 h 1172977"/>
              <a:gd name="connsiteX3049" fmla="*/ 78736 w 1151999"/>
              <a:gd name="connsiteY3049" fmla="*/ 722371 h 1172977"/>
              <a:gd name="connsiteX3050" fmla="*/ 82096 w 1151999"/>
              <a:gd name="connsiteY3050" fmla="*/ 737146 h 1172977"/>
              <a:gd name="connsiteX3051" fmla="*/ 86675 w 1151999"/>
              <a:gd name="connsiteY3051" fmla="*/ 750923 h 1172977"/>
              <a:gd name="connsiteX3052" fmla="*/ 92473 w 1151999"/>
              <a:gd name="connsiteY3052" fmla="*/ 767656 h 1172977"/>
              <a:gd name="connsiteX3053" fmla="*/ 98049 w 1151999"/>
              <a:gd name="connsiteY3053" fmla="*/ 781876 h 1172977"/>
              <a:gd name="connsiteX3054" fmla="*/ 103921 w 1151999"/>
              <a:gd name="connsiteY3054" fmla="*/ 795728 h 1172977"/>
              <a:gd name="connsiteX3055" fmla="*/ 110051 w 1151999"/>
              <a:gd name="connsiteY3055" fmla="*/ 809505 h 1172977"/>
              <a:gd name="connsiteX3056" fmla="*/ 117105 w 1151999"/>
              <a:gd name="connsiteY3056" fmla="*/ 823172 h 1172977"/>
              <a:gd name="connsiteX3057" fmla="*/ 121610 w 1151999"/>
              <a:gd name="connsiteY3057" fmla="*/ 832738 h 1172977"/>
              <a:gd name="connsiteX3058" fmla="*/ 125302 w 1151999"/>
              <a:gd name="connsiteY3058" fmla="*/ 840421 h 1172977"/>
              <a:gd name="connsiteX3059" fmla="*/ 124453 w 1151999"/>
              <a:gd name="connsiteY3059" fmla="*/ 839867 h 1172977"/>
              <a:gd name="connsiteX3060" fmla="*/ 131359 w 1151999"/>
              <a:gd name="connsiteY3060" fmla="*/ 852573 h 1172977"/>
              <a:gd name="connsiteX3061" fmla="*/ 139224 w 1151999"/>
              <a:gd name="connsiteY3061" fmla="*/ 865354 h 1172977"/>
              <a:gd name="connsiteX3062" fmla="*/ 156397 w 1151999"/>
              <a:gd name="connsiteY3062" fmla="*/ 890508 h 1172977"/>
              <a:gd name="connsiteX3063" fmla="*/ 166515 w 1151999"/>
              <a:gd name="connsiteY3063" fmla="*/ 904544 h 1172977"/>
              <a:gd name="connsiteX3064" fmla="*/ 172312 w 1151999"/>
              <a:gd name="connsiteY3064" fmla="*/ 911931 h 1172977"/>
              <a:gd name="connsiteX3065" fmla="*/ 178554 w 1151999"/>
              <a:gd name="connsiteY3065" fmla="*/ 919319 h 1172977"/>
              <a:gd name="connsiteX3066" fmla="*/ 188192 w 1151999"/>
              <a:gd name="connsiteY3066" fmla="*/ 930806 h 1172977"/>
              <a:gd name="connsiteX3067" fmla="*/ 198347 w 1151999"/>
              <a:gd name="connsiteY3067" fmla="*/ 941887 h 1172977"/>
              <a:gd name="connsiteX3068" fmla="*/ 197793 w 1151999"/>
              <a:gd name="connsiteY3068" fmla="*/ 942995 h 1172977"/>
              <a:gd name="connsiteX3069" fmla="*/ 199492 w 1151999"/>
              <a:gd name="connsiteY3069" fmla="*/ 950382 h 1172977"/>
              <a:gd name="connsiteX3070" fmla="*/ 194839 w 1151999"/>
              <a:gd name="connsiteY3070" fmla="*/ 946061 h 1172977"/>
              <a:gd name="connsiteX3071" fmla="*/ 190740 w 1151999"/>
              <a:gd name="connsiteY3071" fmla="*/ 941813 h 1172977"/>
              <a:gd name="connsiteX3072" fmla="*/ 187306 w 1151999"/>
              <a:gd name="connsiteY3072" fmla="*/ 939856 h 1172977"/>
              <a:gd name="connsiteX3073" fmla="*/ 183613 w 1151999"/>
              <a:gd name="connsiteY3073" fmla="*/ 936716 h 1172977"/>
              <a:gd name="connsiteX3074" fmla="*/ 179551 w 1151999"/>
              <a:gd name="connsiteY3074" fmla="*/ 932579 h 1172977"/>
              <a:gd name="connsiteX3075" fmla="*/ 164779 w 1151999"/>
              <a:gd name="connsiteY3075" fmla="*/ 917804 h 1172977"/>
              <a:gd name="connsiteX3076" fmla="*/ 150968 w 1151999"/>
              <a:gd name="connsiteY3076" fmla="*/ 903030 h 1172977"/>
              <a:gd name="connsiteX3077" fmla="*/ 142475 w 1151999"/>
              <a:gd name="connsiteY3077" fmla="*/ 891948 h 1172977"/>
              <a:gd name="connsiteX3078" fmla="*/ 134177 w 1151999"/>
              <a:gd name="connsiteY3078" fmla="*/ 880083 h 1172977"/>
              <a:gd name="connsiteX3079" fmla="*/ 134175 w 1151999"/>
              <a:gd name="connsiteY3079" fmla="*/ 880080 h 1172977"/>
              <a:gd name="connsiteX3080" fmla="*/ 132763 w 1151999"/>
              <a:gd name="connsiteY3080" fmla="*/ 878061 h 1172977"/>
              <a:gd name="connsiteX3081" fmla="*/ 132914 w 1151999"/>
              <a:gd name="connsiteY3081" fmla="*/ 877981 h 1172977"/>
              <a:gd name="connsiteX3082" fmla="*/ 132914 w 1151999"/>
              <a:gd name="connsiteY3082" fmla="*/ 877980 h 1172977"/>
              <a:gd name="connsiteX3083" fmla="*/ 132915 w 1151999"/>
              <a:gd name="connsiteY3083" fmla="*/ 877979 h 1172977"/>
              <a:gd name="connsiteX3084" fmla="*/ 94357 w 1151999"/>
              <a:gd name="connsiteY3084" fmla="*/ 813790 h 1172977"/>
              <a:gd name="connsiteX3085" fmla="*/ 87858 w 1151999"/>
              <a:gd name="connsiteY3085" fmla="*/ 798683 h 1172977"/>
              <a:gd name="connsiteX3086" fmla="*/ 84977 w 1151999"/>
              <a:gd name="connsiteY3086" fmla="*/ 791701 h 1172977"/>
              <a:gd name="connsiteX3087" fmla="*/ 82725 w 1151999"/>
              <a:gd name="connsiteY3087" fmla="*/ 785090 h 1172977"/>
              <a:gd name="connsiteX3088" fmla="*/ 75339 w 1151999"/>
              <a:gd name="connsiteY3088" fmla="*/ 765661 h 1172977"/>
              <a:gd name="connsiteX3089" fmla="*/ 69320 w 1151999"/>
              <a:gd name="connsiteY3089" fmla="*/ 746528 h 1172977"/>
              <a:gd name="connsiteX3090" fmla="*/ 67473 w 1151999"/>
              <a:gd name="connsiteY3090" fmla="*/ 737293 h 1172977"/>
              <a:gd name="connsiteX3091" fmla="*/ 67657 w 1151999"/>
              <a:gd name="connsiteY3091" fmla="*/ 735966 h 1172977"/>
              <a:gd name="connsiteX3092" fmla="*/ 67657 w 1151999"/>
              <a:gd name="connsiteY3092" fmla="*/ 735964 h 1172977"/>
              <a:gd name="connsiteX3093" fmla="*/ 67472 w 1151999"/>
              <a:gd name="connsiteY3093" fmla="*/ 737293 h 1172977"/>
              <a:gd name="connsiteX3094" fmla="*/ 69319 w 1151999"/>
              <a:gd name="connsiteY3094" fmla="*/ 746528 h 1172977"/>
              <a:gd name="connsiteX3095" fmla="*/ 75338 w 1151999"/>
              <a:gd name="connsiteY3095" fmla="*/ 765661 h 1172977"/>
              <a:gd name="connsiteX3096" fmla="*/ 82724 w 1151999"/>
              <a:gd name="connsiteY3096" fmla="*/ 785090 h 1172977"/>
              <a:gd name="connsiteX3097" fmla="*/ 84976 w 1151999"/>
              <a:gd name="connsiteY3097" fmla="*/ 791701 h 1172977"/>
              <a:gd name="connsiteX3098" fmla="*/ 87857 w 1151999"/>
              <a:gd name="connsiteY3098" fmla="*/ 798683 h 1172977"/>
              <a:gd name="connsiteX3099" fmla="*/ 94356 w 1151999"/>
              <a:gd name="connsiteY3099" fmla="*/ 813790 h 1172977"/>
              <a:gd name="connsiteX3100" fmla="*/ 132914 w 1151999"/>
              <a:gd name="connsiteY3100" fmla="*/ 877980 h 1172977"/>
              <a:gd name="connsiteX3101" fmla="*/ 132762 w 1151999"/>
              <a:gd name="connsiteY3101" fmla="*/ 878060 h 1172977"/>
              <a:gd name="connsiteX3102" fmla="*/ 134177 w 1151999"/>
              <a:gd name="connsiteY3102" fmla="*/ 880083 h 1172977"/>
              <a:gd name="connsiteX3103" fmla="*/ 148604 w 1151999"/>
              <a:gd name="connsiteY3103" fmla="*/ 904101 h 1172977"/>
              <a:gd name="connsiteX3104" fmla="*/ 162674 w 1151999"/>
              <a:gd name="connsiteY3104" fmla="*/ 922865 h 1172977"/>
              <a:gd name="connsiteX3105" fmla="*/ 167696 w 1151999"/>
              <a:gd name="connsiteY3105" fmla="*/ 931028 h 1172977"/>
              <a:gd name="connsiteX3106" fmla="*/ 160865 w 1151999"/>
              <a:gd name="connsiteY3106" fmla="*/ 924564 h 1172977"/>
              <a:gd name="connsiteX3107" fmla="*/ 151263 w 1151999"/>
              <a:gd name="connsiteY3107" fmla="*/ 913150 h 1172977"/>
              <a:gd name="connsiteX3108" fmla="*/ 150894 w 1151999"/>
              <a:gd name="connsiteY3108" fmla="*/ 913815 h 1172977"/>
              <a:gd name="connsiteX3109" fmla="*/ 140665 w 1151999"/>
              <a:gd name="connsiteY3109" fmla="*/ 901552 h 1172977"/>
              <a:gd name="connsiteX3110" fmla="*/ 133279 w 1151999"/>
              <a:gd name="connsiteY3110" fmla="*/ 893020 h 1172977"/>
              <a:gd name="connsiteX3111" fmla="*/ 127740 w 1151999"/>
              <a:gd name="connsiteY3111" fmla="*/ 885632 h 1172977"/>
              <a:gd name="connsiteX3112" fmla="*/ 122607 w 1151999"/>
              <a:gd name="connsiteY3112" fmla="*/ 878245 h 1172977"/>
              <a:gd name="connsiteX3113" fmla="*/ 112858 w 1151999"/>
              <a:gd name="connsiteY3113" fmla="*/ 864431 h 1172977"/>
              <a:gd name="connsiteX3114" fmla="*/ 96683 w 1151999"/>
              <a:gd name="connsiteY3114" fmla="*/ 839978 h 1172977"/>
              <a:gd name="connsiteX3115" fmla="*/ 86528 w 1151999"/>
              <a:gd name="connsiteY3115" fmla="*/ 824797 h 1172977"/>
              <a:gd name="connsiteX3116" fmla="*/ 88891 w 1151999"/>
              <a:gd name="connsiteY3116" fmla="*/ 830411 h 1172977"/>
              <a:gd name="connsiteX3117" fmla="*/ 94873 w 1151999"/>
              <a:gd name="connsiteY3117" fmla="*/ 843081 h 1172977"/>
              <a:gd name="connsiteX3118" fmla="*/ 101299 w 1151999"/>
              <a:gd name="connsiteY3118" fmla="*/ 855344 h 1172977"/>
              <a:gd name="connsiteX3119" fmla="*/ 108500 w 1151999"/>
              <a:gd name="connsiteY3119" fmla="*/ 868198 h 1172977"/>
              <a:gd name="connsiteX3120" fmla="*/ 117584 w 1151999"/>
              <a:gd name="connsiteY3120" fmla="*/ 882049 h 1172977"/>
              <a:gd name="connsiteX3121" fmla="*/ 127481 w 1151999"/>
              <a:gd name="connsiteY3121" fmla="*/ 897120 h 1172977"/>
              <a:gd name="connsiteX3122" fmla="*/ 137748 w 1151999"/>
              <a:gd name="connsiteY3122" fmla="*/ 911894 h 1172977"/>
              <a:gd name="connsiteX3123" fmla="*/ 149380 w 1151999"/>
              <a:gd name="connsiteY3123" fmla="*/ 926891 h 1172977"/>
              <a:gd name="connsiteX3124" fmla="*/ 155288 w 1151999"/>
              <a:gd name="connsiteY3124" fmla="*/ 934278 h 1172977"/>
              <a:gd name="connsiteX3125" fmla="*/ 161382 w 1151999"/>
              <a:gd name="connsiteY3125" fmla="*/ 941481 h 1172977"/>
              <a:gd name="connsiteX3126" fmla="*/ 167512 w 1151999"/>
              <a:gd name="connsiteY3126" fmla="*/ 948868 h 1172977"/>
              <a:gd name="connsiteX3127" fmla="*/ 174011 w 1151999"/>
              <a:gd name="connsiteY3127" fmla="*/ 955812 h 1172977"/>
              <a:gd name="connsiteX3128" fmla="*/ 187490 w 1151999"/>
              <a:gd name="connsiteY3128" fmla="*/ 969664 h 1172977"/>
              <a:gd name="connsiteX3129" fmla="*/ 188081 w 1151999"/>
              <a:gd name="connsiteY3129" fmla="*/ 970772 h 1172977"/>
              <a:gd name="connsiteX3130" fmla="*/ 181919 w 1151999"/>
              <a:gd name="connsiteY3130" fmla="*/ 966611 h 1172977"/>
              <a:gd name="connsiteX3131" fmla="*/ 180695 w 1151999"/>
              <a:gd name="connsiteY3131" fmla="*/ 965785 h 1172977"/>
              <a:gd name="connsiteX3132" fmla="*/ 166146 w 1151999"/>
              <a:gd name="connsiteY3132" fmla="*/ 951454 h 1172977"/>
              <a:gd name="connsiteX3133" fmla="*/ 151374 w 1151999"/>
              <a:gd name="connsiteY3133" fmla="*/ 934130 h 1172977"/>
              <a:gd name="connsiteX3134" fmla="*/ 150894 w 1151999"/>
              <a:gd name="connsiteY3134" fmla="*/ 933170 h 1172977"/>
              <a:gd name="connsiteX3135" fmla="*/ 143250 w 1151999"/>
              <a:gd name="connsiteY3135" fmla="*/ 923714 h 1172977"/>
              <a:gd name="connsiteX3136" fmla="*/ 136196 w 1151999"/>
              <a:gd name="connsiteY3136" fmla="*/ 914665 h 1172977"/>
              <a:gd name="connsiteX3137" fmla="*/ 130288 w 1151999"/>
              <a:gd name="connsiteY3137" fmla="*/ 906502 h 1172977"/>
              <a:gd name="connsiteX3138" fmla="*/ 124527 w 1151999"/>
              <a:gd name="connsiteY3138" fmla="*/ 898191 h 1172977"/>
              <a:gd name="connsiteX3139" fmla="*/ 125118 w 1151999"/>
              <a:gd name="connsiteY3139" fmla="*/ 898782 h 1172977"/>
              <a:gd name="connsiteX3140" fmla="*/ 115849 w 1151999"/>
              <a:gd name="connsiteY3140" fmla="*/ 888624 h 1172977"/>
              <a:gd name="connsiteX3141" fmla="*/ 119542 w 1151999"/>
              <a:gd name="connsiteY3141" fmla="*/ 895421 h 1172977"/>
              <a:gd name="connsiteX3142" fmla="*/ 129919 w 1151999"/>
              <a:gd name="connsiteY3142" fmla="*/ 910417 h 1172977"/>
              <a:gd name="connsiteX3143" fmla="*/ 133021 w 1151999"/>
              <a:gd name="connsiteY3143" fmla="*/ 916401 h 1172977"/>
              <a:gd name="connsiteX3144" fmla="*/ 117806 w 1151999"/>
              <a:gd name="connsiteY3144" fmla="*/ 895347 h 1172977"/>
              <a:gd name="connsiteX3145" fmla="*/ 114630 w 1151999"/>
              <a:gd name="connsiteY3145" fmla="*/ 890803 h 1172977"/>
              <a:gd name="connsiteX3146" fmla="*/ 110937 w 1151999"/>
              <a:gd name="connsiteY3146" fmla="*/ 885226 h 1172977"/>
              <a:gd name="connsiteX3147" fmla="*/ 104327 w 1151999"/>
              <a:gd name="connsiteY3147" fmla="*/ 874551 h 1172977"/>
              <a:gd name="connsiteX3148" fmla="*/ 101373 w 1151999"/>
              <a:gd name="connsiteY3148" fmla="*/ 869491 h 1172977"/>
              <a:gd name="connsiteX3149" fmla="*/ 98714 w 1151999"/>
              <a:gd name="connsiteY3149" fmla="*/ 864504 h 1172977"/>
              <a:gd name="connsiteX3150" fmla="*/ 93507 w 1151999"/>
              <a:gd name="connsiteY3150" fmla="*/ 855048 h 1172977"/>
              <a:gd name="connsiteX3151" fmla="*/ 88448 w 1151999"/>
              <a:gd name="connsiteY3151" fmla="*/ 846220 h 1172977"/>
              <a:gd name="connsiteX3152" fmla="*/ 83869 w 1151999"/>
              <a:gd name="connsiteY3152" fmla="*/ 837688 h 1172977"/>
              <a:gd name="connsiteX3153" fmla="*/ 74969 w 1151999"/>
              <a:gd name="connsiteY3153" fmla="*/ 821510 h 1172977"/>
              <a:gd name="connsiteX3154" fmla="*/ 66808 w 1151999"/>
              <a:gd name="connsiteY3154" fmla="*/ 805331 h 1172977"/>
              <a:gd name="connsiteX3155" fmla="*/ 58979 w 1151999"/>
              <a:gd name="connsiteY3155" fmla="*/ 789633 h 1172977"/>
              <a:gd name="connsiteX3156" fmla="*/ 56063 w 1151999"/>
              <a:gd name="connsiteY3156" fmla="*/ 784802 h 1172977"/>
              <a:gd name="connsiteX3157" fmla="*/ 54141 w 1151999"/>
              <a:gd name="connsiteY3157" fmla="*/ 781618 h 1172977"/>
              <a:gd name="connsiteX3158" fmla="*/ 51778 w 1151999"/>
              <a:gd name="connsiteY3158" fmla="*/ 775597 h 1172977"/>
              <a:gd name="connsiteX3159" fmla="*/ 49894 w 1151999"/>
              <a:gd name="connsiteY3159" fmla="*/ 770315 h 1172977"/>
              <a:gd name="connsiteX3160" fmla="*/ 46866 w 1151999"/>
              <a:gd name="connsiteY3160" fmla="*/ 762411 h 1172977"/>
              <a:gd name="connsiteX3161" fmla="*/ 44096 w 1151999"/>
              <a:gd name="connsiteY3161" fmla="*/ 758458 h 1172977"/>
              <a:gd name="connsiteX3162" fmla="*/ 47420 w 1151999"/>
              <a:gd name="connsiteY3162" fmla="*/ 770869 h 1172977"/>
              <a:gd name="connsiteX3163" fmla="*/ 51113 w 1151999"/>
              <a:gd name="connsiteY3163" fmla="*/ 783391 h 1172977"/>
              <a:gd name="connsiteX3164" fmla="*/ 54806 w 1151999"/>
              <a:gd name="connsiteY3164" fmla="*/ 795395 h 1172977"/>
              <a:gd name="connsiteX3165" fmla="*/ 57908 w 1151999"/>
              <a:gd name="connsiteY3165" fmla="*/ 804260 h 1172977"/>
              <a:gd name="connsiteX3166" fmla="*/ 61601 w 1151999"/>
              <a:gd name="connsiteY3166" fmla="*/ 813014 h 1172977"/>
              <a:gd name="connsiteX3167" fmla="*/ 64444 w 1151999"/>
              <a:gd name="connsiteY3167" fmla="*/ 821140 h 1172977"/>
              <a:gd name="connsiteX3168" fmla="*/ 63447 w 1151999"/>
              <a:gd name="connsiteY3168" fmla="*/ 822064 h 1172977"/>
              <a:gd name="connsiteX3169" fmla="*/ 56689 w 1151999"/>
              <a:gd name="connsiteY3169" fmla="*/ 810539 h 1172977"/>
              <a:gd name="connsiteX3170" fmla="*/ 50485 w 1151999"/>
              <a:gd name="connsiteY3170" fmla="*/ 797279 h 1172977"/>
              <a:gd name="connsiteX3171" fmla="*/ 50485 w 1151999"/>
              <a:gd name="connsiteY3171" fmla="*/ 796947 h 1172977"/>
              <a:gd name="connsiteX3172" fmla="*/ 36009 w 1151999"/>
              <a:gd name="connsiteY3172" fmla="*/ 763925 h 1172977"/>
              <a:gd name="connsiteX3173" fmla="*/ 36489 w 1151999"/>
              <a:gd name="connsiteY3173" fmla="*/ 774600 h 1172977"/>
              <a:gd name="connsiteX3174" fmla="*/ 40182 w 1151999"/>
              <a:gd name="connsiteY3174" fmla="*/ 793807 h 1172977"/>
              <a:gd name="connsiteX3175" fmla="*/ 36489 w 1151999"/>
              <a:gd name="connsiteY3175" fmla="*/ 794029 h 1172977"/>
              <a:gd name="connsiteX3176" fmla="*/ 37512 w 1151999"/>
              <a:gd name="connsiteY3176" fmla="*/ 799644 h 1172977"/>
              <a:gd name="connsiteX3177" fmla="*/ 19208 w 1151999"/>
              <a:gd name="connsiteY3177" fmla="*/ 748954 h 1172977"/>
              <a:gd name="connsiteX3178" fmla="*/ 101077 w 1151999"/>
              <a:gd name="connsiteY3178" fmla="*/ 279017 h 1172977"/>
              <a:gd name="connsiteX3179" fmla="*/ 101230 w 1151999"/>
              <a:gd name="connsiteY3179" fmla="*/ 278850 h 1172977"/>
              <a:gd name="connsiteX3180" fmla="*/ 98193 w 1151999"/>
              <a:gd name="connsiteY3180" fmla="*/ 280500 h 1172977"/>
              <a:gd name="connsiteX3181" fmla="*/ 96646 w 1151999"/>
              <a:gd name="connsiteY3181" fmla="*/ 279867 h 1172977"/>
              <a:gd name="connsiteX3182" fmla="*/ 86934 w 1151999"/>
              <a:gd name="connsiteY3182" fmla="*/ 289323 h 1172977"/>
              <a:gd name="connsiteX3183" fmla="*/ 78256 w 1151999"/>
              <a:gd name="connsiteY3183" fmla="*/ 301475 h 1172977"/>
              <a:gd name="connsiteX3184" fmla="*/ 72273 w 1151999"/>
              <a:gd name="connsiteY3184" fmla="*/ 311005 h 1172977"/>
              <a:gd name="connsiteX3185" fmla="*/ 68765 w 1151999"/>
              <a:gd name="connsiteY3185" fmla="*/ 316841 h 1172977"/>
              <a:gd name="connsiteX3186" fmla="*/ 65072 w 1151999"/>
              <a:gd name="connsiteY3186" fmla="*/ 323637 h 1172977"/>
              <a:gd name="connsiteX3187" fmla="*/ 62192 w 1151999"/>
              <a:gd name="connsiteY3187" fmla="*/ 329510 h 1172977"/>
              <a:gd name="connsiteX3188" fmla="*/ 58499 w 1151999"/>
              <a:gd name="connsiteY3188" fmla="*/ 339705 h 1172977"/>
              <a:gd name="connsiteX3189" fmla="*/ 53292 w 1151999"/>
              <a:gd name="connsiteY3189" fmla="*/ 349641 h 1172977"/>
              <a:gd name="connsiteX3190" fmla="*/ 47310 w 1151999"/>
              <a:gd name="connsiteY3190" fmla="*/ 360981 h 1172977"/>
              <a:gd name="connsiteX3191" fmla="*/ 42620 w 1151999"/>
              <a:gd name="connsiteY3191" fmla="*/ 372616 h 1172977"/>
              <a:gd name="connsiteX3192" fmla="*/ 38188 w 1151999"/>
              <a:gd name="connsiteY3192" fmla="*/ 384398 h 1172977"/>
              <a:gd name="connsiteX3193" fmla="*/ 29805 w 1151999"/>
              <a:gd name="connsiteY3193" fmla="*/ 404899 h 1172977"/>
              <a:gd name="connsiteX3194" fmla="*/ 33794 w 1151999"/>
              <a:gd name="connsiteY3194" fmla="*/ 390678 h 1172977"/>
              <a:gd name="connsiteX3195" fmla="*/ 38816 w 1151999"/>
              <a:gd name="connsiteY3195" fmla="*/ 375903 h 1172977"/>
              <a:gd name="connsiteX3196" fmla="*/ 54030 w 1151999"/>
              <a:gd name="connsiteY3196" fmla="*/ 340074 h 1172977"/>
              <a:gd name="connsiteX3197" fmla="*/ 62413 w 1151999"/>
              <a:gd name="connsiteY3197" fmla="*/ 323010 h 1172977"/>
              <a:gd name="connsiteX3198" fmla="*/ 61822 w 1151999"/>
              <a:gd name="connsiteY3198" fmla="*/ 321901 h 1172977"/>
              <a:gd name="connsiteX3199" fmla="*/ 52591 w 1151999"/>
              <a:gd name="connsiteY3199" fmla="*/ 339816 h 1172977"/>
              <a:gd name="connsiteX3200" fmla="*/ 44946 w 1151999"/>
              <a:gd name="connsiteY3200" fmla="*/ 355144 h 1172977"/>
              <a:gd name="connsiteX3201" fmla="*/ 58942 w 1151999"/>
              <a:gd name="connsiteY3201" fmla="*/ 320017 h 1172977"/>
              <a:gd name="connsiteX3202" fmla="*/ 62229 w 1151999"/>
              <a:gd name="connsiteY3202" fmla="*/ 312630 h 1172977"/>
              <a:gd name="connsiteX3203" fmla="*/ 65922 w 1151999"/>
              <a:gd name="connsiteY3203" fmla="*/ 305243 h 1172977"/>
              <a:gd name="connsiteX3204" fmla="*/ 73307 w 1151999"/>
              <a:gd name="connsiteY3204" fmla="*/ 290837 h 1172977"/>
              <a:gd name="connsiteX3205" fmla="*/ 68913 w 1151999"/>
              <a:gd name="connsiteY3205" fmla="*/ 295344 h 1172977"/>
              <a:gd name="connsiteX3206" fmla="*/ 68913 w 1151999"/>
              <a:gd name="connsiteY3206" fmla="*/ 295085 h 1172977"/>
              <a:gd name="connsiteX3207" fmla="*/ 68728 w 1151999"/>
              <a:gd name="connsiteY3207" fmla="*/ 295381 h 1172977"/>
              <a:gd name="connsiteX3208" fmla="*/ 65035 w 1151999"/>
              <a:gd name="connsiteY3208" fmla="*/ 301586 h 1172977"/>
              <a:gd name="connsiteX3209" fmla="*/ 59570 w 1151999"/>
              <a:gd name="connsiteY3209" fmla="*/ 311301 h 1172977"/>
              <a:gd name="connsiteX3210" fmla="*/ 54954 w 1151999"/>
              <a:gd name="connsiteY3210" fmla="*/ 319279 h 1172977"/>
              <a:gd name="connsiteX3211" fmla="*/ 46497 w 1151999"/>
              <a:gd name="connsiteY3211" fmla="*/ 333500 h 1172977"/>
              <a:gd name="connsiteX3212" fmla="*/ 43395 w 1151999"/>
              <a:gd name="connsiteY3212" fmla="*/ 333980 h 1172977"/>
              <a:gd name="connsiteX3213" fmla="*/ 52258 w 1151999"/>
              <a:gd name="connsiteY3213" fmla="*/ 314477 h 1172977"/>
              <a:gd name="connsiteX3214" fmla="*/ 54954 w 1151999"/>
              <a:gd name="connsiteY3214" fmla="*/ 308974 h 1172977"/>
              <a:gd name="connsiteX3215" fmla="*/ 58241 w 1151999"/>
              <a:gd name="connsiteY3215" fmla="*/ 303322 h 1172977"/>
              <a:gd name="connsiteX3216" fmla="*/ 66033 w 1151999"/>
              <a:gd name="connsiteY3216" fmla="*/ 291059 h 1172977"/>
              <a:gd name="connsiteX3217" fmla="*/ 80287 w 1151999"/>
              <a:gd name="connsiteY3217" fmla="*/ 270079 h 1172977"/>
              <a:gd name="connsiteX3218" fmla="*/ 87672 w 1151999"/>
              <a:gd name="connsiteY3218" fmla="*/ 258998 h 1172977"/>
              <a:gd name="connsiteX3219" fmla="*/ 98973 w 1151999"/>
              <a:gd name="connsiteY3219" fmla="*/ 243410 h 1172977"/>
              <a:gd name="connsiteX3220" fmla="*/ 110310 w 1151999"/>
              <a:gd name="connsiteY3220" fmla="*/ 228636 h 1172977"/>
              <a:gd name="connsiteX3221" fmla="*/ 118545 w 1151999"/>
              <a:gd name="connsiteY3221" fmla="*/ 217555 h 1172977"/>
              <a:gd name="connsiteX3222" fmla="*/ 120908 w 1151999"/>
              <a:gd name="connsiteY3222" fmla="*/ 212347 h 1172977"/>
              <a:gd name="connsiteX3223" fmla="*/ 134867 w 1151999"/>
              <a:gd name="connsiteY3223" fmla="*/ 195577 h 1172977"/>
              <a:gd name="connsiteX3224" fmla="*/ 152667 w 1151999"/>
              <a:gd name="connsiteY3224" fmla="*/ 178438 h 1172977"/>
              <a:gd name="connsiteX3225" fmla="*/ 164152 w 1151999"/>
              <a:gd name="connsiteY3225" fmla="*/ 167764 h 1172977"/>
              <a:gd name="connsiteX3226" fmla="*/ 173089 w 1151999"/>
              <a:gd name="connsiteY3226" fmla="*/ 160376 h 1172977"/>
              <a:gd name="connsiteX3227" fmla="*/ 163339 w 1151999"/>
              <a:gd name="connsiteY3227" fmla="*/ 169463 h 1172977"/>
              <a:gd name="connsiteX3228" fmla="*/ 153701 w 1151999"/>
              <a:gd name="connsiteY3228" fmla="*/ 178992 h 1172977"/>
              <a:gd name="connsiteX3229" fmla="*/ 154218 w 1151999"/>
              <a:gd name="connsiteY3229" fmla="*/ 180211 h 1172977"/>
              <a:gd name="connsiteX3230" fmla="*/ 145563 w 1151999"/>
              <a:gd name="connsiteY3230" fmla="*/ 189594 h 1172977"/>
              <a:gd name="connsiteX3231" fmla="*/ 143387 w 1151999"/>
              <a:gd name="connsiteY3231" fmla="*/ 192085 h 1172977"/>
              <a:gd name="connsiteX3232" fmla="*/ 141441 w 1151999"/>
              <a:gd name="connsiteY3232" fmla="*/ 194303 h 1172977"/>
              <a:gd name="connsiteX3233" fmla="*/ 140826 w 1151999"/>
              <a:gd name="connsiteY3233" fmla="*/ 195410 h 1172977"/>
              <a:gd name="connsiteX3234" fmla="*/ 140828 w 1151999"/>
              <a:gd name="connsiteY3234" fmla="*/ 195408 h 1172977"/>
              <a:gd name="connsiteX3235" fmla="*/ 141442 w 1151999"/>
              <a:gd name="connsiteY3235" fmla="*/ 194303 h 1172977"/>
              <a:gd name="connsiteX3236" fmla="*/ 143172 w 1151999"/>
              <a:gd name="connsiteY3236" fmla="*/ 192330 h 1172977"/>
              <a:gd name="connsiteX3237" fmla="*/ 143387 w 1151999"/>
              <a:gd name="connsiteY3237" fmla="*/ 192085 h 1172977"/>
              <a:gd name="connsiteX3238" fmla="*/ 145573 w 1151999"/>
              <a:gd name="connsiteY3238" fmla="*/ 189594 h 1172977"/>
              <a:gd name="connsiteX3239" fmla="*/ 154255 w 1151999"/>
              <a:gd name="connsiteY3239" fmla="*/ 180211 h 1172977"/>
              <a:gd name="connsiteX3240" fmla="*/ 151411 w 1151999"/>
              <a:gd name="connsiteY3240" fmla="*/ 186232 h 1172977"/>
              <a:gd name="connsiteX3241" fmla="*/ 154661 w 1151999"/>
              <a:gd name="connsiteY3241" fmla="*/ 189483 h 1172977"/>
              <a:gd name="connsiteX3242" fmla="*/ 160496 w 1151999"/>
              <a:gd name="connsiteY3242" fmla="*/ 184459 h 1172977"/>
              <a:gd name="connsiteX3243" fmla="*/ 169359 w 1151999"/>
              <a:gd name="connsiteY3243" fmla="*/ 176296 h 1172977"/>
              <a:gd name="connsiteX3244" fmla="*/ 178591 w 1151999"/>
              <a:gd name="connsiteY3244" fmla="*/ 165400 h 1172977"/>
              <a:gd name="connsiteX3245" fmla="*/ 185349 w 1151999"/>
              <a:gd name="connsiteY3245" fmla="*/ 152546 h 1172977"/>
              <a:gd name="connsiteX3246" fmla="*/ 205032 w 1151999"/>
              <a:gd name="connsiteY3246" fmla="*/ 146968 h 1172977"/>
              <a:gd name="connsiteX3247" fmla="*/ 197646 w 1151999"/>
              <a:gd name="connsiteY3247" fmla="*/ 155501 h 1172977"/>
              <a:gd name="connsiteX3248" fmla="*/ 190260 w 1151999"/>
              <a:gd name="connsiteY3248" fmla="*/ 162888 h 1172977"/>
              <a:gd name="connsiteX3249" fmla="*/ 186050 w 1151999"/>
              <a:gd name="connsiteY3249" fmla="*/ 166951 h 1172977"/>
              <a:gd name="connsiteX3250" fmla="*/ 181730 w 1151999"/>
              <a:gd name="connsiteY3250" fmla="*/ 171457 h 1172977"/>
              <a:gd name="connsiteX3251" fmla="*/ 172645 w 1151999"/>
              <a:gd name="connsiteY3251" fmla="*/ 180692 h 1172977"/>
              <a:gd name="connsiteX3252" fmla="*/ 163709 w 1151999"/>
              <a:gd name="connsiteY3252" fmla="*/ 189815 h 1172977"/>
              <a:gd name="connsiteX3253" fmla="*/ 148937 w 1151999"/>
              <a:gd name="connsiteY3253" fmla="*/ 204959 h 1172977"/>
              <a:gd name="connsiteX3254" fmla="*/ 129661 w 1151999"/>
              <a:gd name="connsiteY3254" fmla="*/ 225976 h 1172977"/>
              <a:gd name="connsiteX3255" fmla="*/ 116588 w 1151999"/>
              <a:gd name="connsiteY3255" fmla="*/ 244445 h 1172977"/>
              <a:gd name="connsiteX3256" fmla="*/ 114150 w 1151999"/>
              <a:gd name="connsiteY3256" fmla="*/ 248323 h 1172977"/>
              <a:gd name="connsiteX3257" fmla="*/ 111824 w 1151999"/>
              <a:gd name="connsiteY3257" fmla="*/ 252423 h 1172977"/>
              <a:gd name="connsiteX3258" fmla="*/ 107798 w 1151999"/>
              <a:gd name="connsiteY3258" fmla="*/ 259810 h 1172977"/>
              <a:gd name="connsiteX3259" fmla="*/ 107356 w 1151999"/>
              <a:gd name="connsiteY3259" fmla="*/ 264243 h 1172977"/>
              <a:gd name="connsiteX3260" fmla="*/ 110421 w 1151999"/>
              <a:gd name="connsiteY3260" fmla="*/ 266016 h 1172977"/>
              <a:gd name="connsiteX3261" fmla="*/ 101318 w 1151999"/>
              <a:gd name="connsiteY3261" fmla="*/ 278755 h 1172977"/>
              <a:gd name="connsiteX3262" fmla="*/ 103145 w 1151999"/>
              <a:gd name="connsiteY3262" fmla="*/ 276764 h 1172977"/>
              <a:gd name="connsiteX3263" fmla="*/ 110531 w 1151999"/>
              <a:gd name="connsiteY3263" fmla="*/ 266348 h 1172977"/>
              <a:gd name="connsiteX3264" fmla="*/ 110310 w 1151999"/>
              <a:gd name="connsiteY3264" fmla="*/ 266348 h 1172977"/>
              <a:gd name="connsiteX3265" fmla="*/ 213710 w 1151999"/>
              <a:gd name="connsiteY3265" fmla="*/ 158714 h 1172977"/>
              <a:gd name="connsiteX3266" fmla="*/ 201228 w 1151999"/>
              <a:gd name="connsiteY3266" fmla="*/ 171827 h 1172977"/>
              <a:gd name="connsiteX3267" fmla="*/ 195134 w 1151999"/>
              <a:gd name="connsiteY3267" fmla="*/ 177515 h 1172977"/>
              <a:gd name="connsiteX3268" fmla="*/ 191220 w 1151999"/>
              <a:gd name="connsiteY3268" fmla="*/ 181726 h 1172977"/>
              <a:gd name="connsiteX3269" fmla="*/ 187822 w 1151999"/>
              <a:gd name="connsiteY3269" fmla="*/ 186121 h 1172977"/>
              <a:gd name="connsiteX3270" fmla="*/ 189558 w 1151999"/>
              <a:gd name="connsiteY3270" fmla="*/ 187155 h 1172977"/>
              <a:gd name="connsiteX3271" fmla="*/ 190371 w 1151999"/>
              <a:gd name="connsiteY3271" fmla="*/ 187561 h 1172977"/>
              <a:gd name="connsiteX3272" fmla="*/ 193583 w 1151999"/>
              <a:gd name="connsiteY3272" fmla="*/ 194949 h 1172977"/>
              <a:gd name="connsiteX3273" fmla="*/ 184240 w 1151999"/>
              <a:gd name="connsiteY3273" fmla="*/ 203961 h 1172977"/>
              <a:gd name="connsiteX3274" fmla="*/ 174934 w 1151999"/>
              <a:gd name="connsiteY3274" fmla="*/ 213676 h 1172977"/>
              <a:gd name="connsiteX3275" fmla="*/ 166367 w 1151999"/>
              <a:gd name="connsiteY3275" fmla="*/ 222910 h 1172977"/>
              <a:gd name="connsiteX3276" fmla="*/ 160126 w 1151999"/>
              <a:gd name="connsiteY3276" fmla="*/ 231147 h 1172977"/>
              <a:gd name="connsiteX3277" fmla="*/ 151670 w 1151999"/>
              <a:gd name="connsiteY3277" fmla="*/ 240936 h 1172977"/>
              <a:gd name="connsiteX3278" fmla="*/ 143582 w 1151999"/>
              <a:gd name="connsiteY3278" fmla="*/ 250982 h 1172977"/>
              <a:gd name="connsiteX3279" fmla="*/ 146869 w 1151999"/>
              <a:gd name="connsiteY3279" fmla="*/ 252755 h 1172977"/>
              <a:gd name="connsiteX3280" fmla="*/ 135126 w 1151999"/>
              <a:gd name="connsiteY3280" fmla="*/ 267862 h 1172977"/>
              <a:gd name="connsiteX3281" fmla="*/ 127232 w 1151999"/>
              <a:gd name="connsiteY3281" fmla="*/ 278605 h 1172977"/>
              <a:gd name="connsiteX3282" fmla="*/ 124268 w 1151999"/>
              <a:gd name="connsiteY3282" fmla="*/ 282637 h 1172977"/>
              <a:gd name="connsiteX3283" fmla="*/ 123124 w 1151999"/>
              <a:gd name="connsiteY3283" fmla="*/ 282896 h 1172977"/>
              <a:gd name="connsiteX3284" fmla="*/ 124158 w 1151999"/>
              <a:gd name="connsiteY3284" fmla="*/ 274880 h 1172977"/>
              <a:gd name="connsiteX3285" fmla="*/ 117215 w 1151999"/>
              <a:gd name="connsiteY3285" fmla="*/ 283302 h 1172977"/>
              <a:gd name="connsiteX3286" fmla="*/ 110790 w 1151999"/>
              <a:gd name="connsiteY3286" fmla="*/ 291724 h 1172977"/>
              <a:gd name="connsiteX3287" fmla="*/ 99711 w 1151999"/>
              <a:gd name="connsiteY3287" fmla="*/ 307459 h 1172977"/>
              <a:gd name="connsiteX3288" fmla="*/ 89260 w 1151999"/>
              <a:gd name="connsiteY3288" fmla="*/ 323600 h 1172977"/>
              <a:gd name="connsiteX3289" fmla="*/ 83684 w 1151999"/>
              <a:gd name="connsiteY3289" fmla="*/ 333684 h 1172977"/>
              <a:gd name="connsiteX3290" fmla="*/ 80287 w 1151999"/>
              <a:gd name="connsiteY3290" fmla="*/ 339298 h 1172977"/>
              <a:gd name="connsiteX3291" fmla="*/ 73344 w 1151999"/>
              <a:gd name="connsiteY3291" fmla="*/ 352522 h 1172977"/>
              <a:gd name="connsiteX3292" fmla="*/ 62265 w 1151999"/>
              <a:gd name="connsiteY3292" fmla="*/ 374684 h 1172977"/>
              <a:gd name="connsiteX3293" fmla="*/ 56874 w 1151999"/>
              <a:gd name="connsiteY3293" fmla="*/ 387834 h 1172977"/>
              <a:gd name="connsiteX3294" fmla="*/ 52553 w 1151999"/>
              <a:gd name="connsiteY3294" fmla="*/ 405674 h 1172977"/>
              <a:gd name="connsiteX3295" fmla="*/ 55249 w 1151999"/>
              <a:gd name="connsiteY3295" fmla="*/ 405674 h 1172977"/>
              <a:gd name="connsiteX3296" fmla="*/ 48971 w 1151999"/>
              <a:gd name="connsiteY3296" fmla="*/ 428021 h 1172977"/>
              <a:gd name="connsiteX3297" fmla="*/ 41327 w 1151999"/>
              <a:gd name="connsiteY3297" fmla="*/ 455982 h 1172977"/>
              <a:gd name="connsiteX3298" fmla="*/ 38446 w 1151999"/>
              <a:gd name="connsiteY3298" fmla="*/ 468504 h 1172977"/>
              <a:gd name="connsiteX3299" fmla="*/ 37782 w 1151999"/>
              <a:gd name="connsiteY3299" fmla="*/ 473823 h 1172977"/>
              <a:gd name="connsiteX3300" fmla="*/ 36268 w 1151999"/>
              <a:gd name="connsiteY3300" fmla="*/ 480767 h 1172977"/>
              <a:gd name="connsiteX3301" fmla="*/ 35529 w 1151999"/>
              <a:gd name="connsiteY3301" fmla="*/ 487452 h 1172977"/>
              <a:gd name="connsiteX3302" fmla="*/ 37819 w 1151999"/>
              <a:gd name="connsiteY3302" fmla="*/ 494175 h 1172977"/>
              <a:gd name="connsiteX3303" fmla="*/ 37819 w 1151999"/>
              <a:gd name="connsiteY3303" fmla="*/ 493843 h 1172977"/>
              <a:gd name="connsiteX3304" fmla="*/ 41290 w 1151999"/>
              <a:gd name="connsiteY3304" fmla="*/ 481431 h 1172977"/>
              <a:gd name="connsiteX3305" fmla="*/ 46128 w 1151999"/>
              <a:gd name="connsiteY3305" fmla="*/ 463702 h 1172977"/>
              <a:gd name="connsiteX3306" fmla="*/ 46230 w 1151999"/>
              <a:gd name="connsiteY3306" fmla="*/ 463482 h 1172977"/>
              <a:gd name="connsiteX3307" fmla="*/ 46866 w 1151999"/>
              <a:gd name="connsiteY3307" fmla="*/ 462114 h 1172977"/>
              <a:gd name="connsiteX3308" fmla="*/ 49525 w 1151999"/>
              <a:gd name="connsiteY3308" fmla="*/ 456056 h 1172977"/>
              <a:gd name="connsiteX3309" fmla="*/ 57576 w 1151999"/>
              <a:gd name="connsiteY3309" fmla="*/ 434928 h 1172977"/>
              <a:gd name="connsiteX3310" fmla="*/ 59828 w 1151999"/>
              <a:gd name="connsiteY3310" fmla="*/ 431530 h 1172977"/>
              <a:gd name="connsiteX3311" fmla="*/ 65626 w 1151999"/>
              <a:gd name="connsiteY3311" fmla="*/ 430976 h 1172977"/>
              <a:gd name="connsiteX3312" fmla="*/ 64850 w 1151999"/>
              <a:gd name="connsiteY3312" fmla="*/ 436479 h 1172977"/>
              <a:gd name="connsiteX3313" fmla="*/ 50180 w 1151999"/>
              <a:gd name="connsiteY3313" fmla="*/ 521604 h 1172977"/>
              <a:gd name="connsiteX3314" fmla="*/ 50144 w 1151999"/>
              <a:gd name="connsiteY3314" fmla="*/ 521766 h 1172977"/>
              <a:gd name="connsiteX3315" fmla="*/ 48159 w 1151999"/>
              <a:gd name="connsiteY3315" fmla="*/ 533328 h 1172977"/>
              <a:gd name="connsiteX3316" fmla="*/ 48408 w 1151999"/>
              <a:gd name="connsiteY3316" fmla="*/ 531880 h 1172977"/>
              <a:gd name="connsiteX3317" fmla="*/ 50145 w 1151999"/>
              <a:gd name="connsiteY3317" fmla="*/ 521766 h 1172977"/>
              <a:gd name="connsiteX3318" fmla="*/ 50176 w 1151999"/>
              <a:gd name="connsiteY3318" fmla="*/ 521624 h 1172977"/>
              <a:gd name="connsiteX3319" fmla="*/ 50180 w 1151999"/>
              <a:gd name="connsiteY3319" fmla="*/ 521604 h 1172977"/>
              <a:gd name="connsiteX3320" fmla="*/ 51852 w 1151999"/>
              <a:gd name="connsiteY3320" fmla="*/ 513973 h 1172977"/>
              <a:gd name="connsiteX3321" fmla="*/ 51852 w 1151999"/>
              <a:gd name="connsiteY3321" fmla="*/ 531370 h 1172977"/>
              <a:gd name="connsiteX3322" fmla="*/ 53735 w 1151999"/>
              <a:gd name="connsiteY3322" fmla="*/ 539607 h 1172977"/>
              <a:gd name="connsiteX3323" fmla="*/ 51888 w 1151999"/>
              <a:gd name="connsiteY3323" fmla="*/ 552794 h 1172977"/>
              <a:gd name="connsiteX3324" fmla="*/ 51039 w 1151999"/>
              <a:gd name="connsiteY3324" fmla="*/ 560624 h 1172977"/>
              <a:gd name="connsiteX3325" fmla="*/ 50707 w 1151999"/>
              <a:gd name="connsiteY3325" fmla="*/ 570043 h 1172977"/>
              <a:gd name="connsiteX3326" fmla="*/ 55434 w 1151999"/>
              <a:gd name="connsiteY3326" fmla="*/ 563727 h 1172977"/>
              <a:gd name="connsiteX3327" fmla="*/ 56763 w 1151999"/>
              <a:gd name="connsiteY3327" fmla="*/ 543485 h 1172977"/>
              <a:gd name="connsiteX3328" fmla="*/ 57649 w 1151999"/>
              <a:gd name="connsiteY3328" fmla="*/ 534215 h 1172977"/>
              <a:gd name="connsiteX3329" fmla="*/ 59200 w 1151999"/>
              <a:gd name="connsiteY3329" fmla="*/ 527787 h 1172977"/>
              <a:gd name="connsiteX3330" fmla="*/ 60788 w 1151999"/>
              <a:gd name="connsiteY3330" fmla="*/ 510760 h 1172977"/>
              <a:gd name="connsiteX3331" fmla="*/ 63226 w 1151999"/>
              <a:gd name="connsiteY3331" fmla="*/ 493473 h 1172977"/>
              <a:gd name="connsiteX3332" fmla="*/ 64444 w 1151999"/>
              <a:gd name="connsiteY3332" fmla="*/ 485015 h 1172977"/>
              <a:gd name="connsiteX3333" fmla="*/ 65921 w 1151999"/>
              <a:gd name="connsiteY3333" fmla="*/ 476814 h 1172977"/>
              <a:gd name="connsiteX3334" fmla="*/ 68617 w 1151999"/>
              <a:gd name="connsiteY3334" fmla="*/ 461596 h 1172977"/>
              <a:gd name="connsiteX3335" fmla="*/ 71830 w 1151999"/>
              <a:gd name="connsiteY3335" fmla="*/ 449444 h 1172977"/>
              <a:gd name="connsiteX3336" fmla="*/ 75043 w 1151999"/>
              <a:gd name="connsiteY3336" fmla="*/ 438363 h 1172977"/>
              <a:gd name="connsiteX3337" fmla="*/ 79954 w 1151999"/>
              <a:gd name="connsiteY3337" fmla="*/ 424770 h 1172977"/>
              <a:gd name="connsiteX3338" fmla="*/ 82613 w 1151999"/>
              <a:gd name="connsiteY3338" fmla="*/ 414280 h 1172977"/>
              <a:gd name="connsiteX3339" fmla="*/ 82428 w 1151999"/>
              <a:gd name="connsiteY3339" fmla="*/ 413542 h 1172977"/>
              <a:gd name="connsiteX3340" fmla="*/ 85900 w 1151999"/>
              <a:gd name="connsiteY3340" fmla="*/ 404234 h 1172977"/>
              <a:gd name="connsiteX3341" fmla="*/ 89408 w 1151999"/>
              <a:gd name="connsiteY3341" fmla="*/ 395184 h 1172977"/>
              <a:gd name="connsiteX3342" fmla="*/ 92768 w 1151999"/>
              <a:gd name="connsiteY3342" fmla="*/ 386356 h 1172977"/>
              <a:gd name="connsiteX3343" fmla="*/ 96868 w 1151999"/>
              <a:gd name="connsiteY3343" fmla="*/ 377787 h 1172977"/>
              <a:gd name="connsiteX3344" fmla="*/ 103995 w 1151999"/>
              <a:gd name="connsiteY3344" fmla="*/ 361313 h 1172977"/>
              <a:gd name="connsiteX3345" fmla="*/ 111380 w 1151999"/>
              <a:gd name="connsiteY3345" fmla="*/ 345578 h 1172977"/>
              <a:gd name="connsiteX3346" fmla="*/ 119173 w 1151999"/>
              <a:gd name="connsiteY3346" fmla="*/ 330397 h 1172977"/>
              <a:gd name="connsiteX3347" fmla="*/ 127186 w 1151999"/>
              <a:gd name="connsiteY3347" fmla="*/ 315622 h 1172977"/>
              <a:gd name="connsiteX3348" fmla="*/ 145133 w 1151999"/>
              <a:gd name="connsiteY3348" fmla="*/ 286663 h 1172977"/>
              <a:gd name="connsiteX3349" fmla="*/ 149638 w 1151999"/>
              <a:gd name="connsiteY3349" fmla="*/ 279830 h 1172977"/>
              <a:gd name="connsiteX3350" fmla="*/ 154329 w 1151999"/>
              <a:gd name="connsiteY3350" fmla="*/ 273107 h 1172977"/>
              <a:gd name="connsiteX3351" fmla="*/ 165112 w 1151999"/>
              <a:gd name="connsiteY3351" fmla="*/ 259034 h 1172977"/>
              <a:gd name="connsiteX3352" fmla="*/ 216812 w 1151999"/>
              <a:gd name="connsiteY3352" fmla="*/ 205180 h 1172977"/>
              <a:gd name="connsiteX3353" fmla="*/ 228518 w 1151999"/>
              <a:gd name="connsiteY3353" fmla="*/ 191736 h 1172977"/>
              <a:gd name="connsiteX3354" fmla="*/ 228961 w 1151999"/>
              <a:gd name="connsiteY3354" fmla="*/ 190849 h 1172977"/>
              <a:gd name="connsiteX3355" fmla="*/ 237159 w 1151999"/>
              <a:gd name="connsiteY3355" fmla="*/ 183203 h 1172977"/>
              <a:gd name="connsiteX3356" fmla="*/ 246871 w 1151999"/>
              <a:gd name="connsiteY3356" fmla="*/ 175594 h 1172977"/>
              <a:gd name="connsiteX3357" fmla="*/ 252484 w 1151999"/>
              <a:gd name="connsiteY3357" fmla="*/ 172233 h 1172977"/>
              <a:gd name="connsiteX3358" fmla="*/ 253445 w 1151999"/>
              <a:gd name="connsiteY3358" fmla="*/ 172528 h 1172977"/>
              <a:gd name="connsiteX3359" fmla="*/ 251192 w 1151999"/>
              <a:gd name="connsiteY3359" fmla="*/ 175077 h 1172977"/>
              <a:gd name="connsiteX3360" fmla="*/ 257433 w 1151999"/>
              <a:gd name="connsiteY3360" fmla="*/ 170423 h 1172977"/>
              <a:gd name="connsiteX3361" fmla="*/ 262862 w 1151999"/>
              <a:gd name="connsiteY3361" fmla="*/ 166101 h 1172977"/>
              <a:gd name="connsiteX3362" fmla="*/ 282914 w 1151999"/>
              <a:gd name="connsiteY3362" fmla="*/ 151326 h 1172977"/>
              <a:gd name="connsiteX3363" fmla="*/ 292220 w 1151999"/>
              <a:gd name="connsiteY3363" fmla="*/ 143311 h 1172977"/>
              <a:gd name="connsiteX3364" fmla="*/ 301526 w 1151999"/>
              <a:gd name="connsiteY3364" fmla="*/ 136625 h 1172977"/>
              <a:gd name="connsiteX3365" fmla="*/ 300750 w 1151999"/>
              <a:gd name="connsiteY3365" fmla="*/ 135739 h 1172977"/>
              <a:gd name="connsiteX3366" fmla="*/ 286348 w 1151999"/>
              <a:gd name="connsiteY3366" fmla="*/ 144493 h 1172977"/>
              <a:gd name="connsiteX3367" fmla="*/ 279848 w 1151999"/>
              <a:gd name="connsiteY3367" fmla="*/ 147411 h 1172977"/>
              <a:gd name="connsiteX3368" fmla="*/ 268142 w 1151999"/>
              <a:gd name="connsiteY3368" fmla="*/ 153173 h 1172977"/>
              <a:gd name="connsiteX3369" fmla="*/ 270691 w 1151999"/>
              <a:gd name="connsiteY3369" fmla="*/ 148519 h 1172977"/>
              <a:gd name="connsiteX3370" fmla="*/ 271614 w 1151999"/>
              <a:gd name="connsiteY3370" fmla="*/ 145047 h 1172977"/>
              <a:gd name="connsiteX3371" fmla="*/ 271023 w 1151999"/>
              <a:gd name="connsiteY3371" fmla="*/ 145047 h 1172977"/>
              <a:gd name="connsiteX3372" fmla="*/ 276857 w 1151999"/>
              <a:gd name="connsiteY3372" fmla="*/ 141760 h 1172977"/>
              <a:gd name="connsiteX3373" fmla="*/ 280846 w 1151999"/>
              <a:gd name="connsiteY3373" fmla="*/ 139100 h 1172977"/>
              <a:gd name="connsiteX3374" fmla="*/ 286496 w 1151999"/>
              <a:gd name="connsiteY3374" fmla="*/ 134557 h 1172977"/>
              <a:gd name="connsiteX3375" fmla="*/ 286274 w 1151999"/>
              <a:gd name="connsiteY3375" fmla="*/ 134225 h 1172977"/>
              <a:gd name="connsiteX3376" fmla="*/ 291887 w 1151999"/>
              <a:gd name="connsiteY3376" fmla="*/ 130531 h 1172977"/>
              <a:gd name="connsiteX3377" fmla="*/ 297094 w 1151999"/>
              <a:gd name="connsiteY3377" fmla="*/ 127539 h 1172977"/>
              <a:gd name="connsiteX3378" fmla="*/ 307766 w 1151999"/>
              <a:gd name="connsiteY3378" fmla="*/ 121408 h 1172977"/>
              <a:gd name="connsiteX3379" fmla="*/ 313749 w 1151999"/>
              <a:gd name="connsiteY3379" fmla="*/ 118933 h 1172977"/>
              <a:gd name="connsiteX3380" fmla="*/ 319916 w 1151999"/>
              <a:gd name="connsiteY3380" fmla="*/ 116680 h 1172977"/>
              <a:gd name="connsiteX3381" fmla="*/ 331179 w 1151999"/>
              <a:gd name="connsiteY3381" fmla="*/ 111398 h 1172977"/>
              <a:gd name="connsiteX3382" fmla="*/ 349348 w 1151999"/>
              <a:gd name="connsiteY3382" fmla="*/ 105525 h 1172977"/>
              <a:gd name="connsiteX3383" fmla="*/ 361793 w 1151999"/>
              <a:gd name="connsiteY3383" fmla="*/ 99688 h 1172977"/>
              <a:gd name="connsiteX3384" fmla="*/ 366483 w 1151999"/>
              <a:gd name="connsiteY3384" fmla="*/ 97472 h 1172977"/>
              <a:gd name="connsiteX3385" fmla="*/ 353780 w 1151999"/>
              <a:gd name="connsiteY3385" fmla="*/ 100760 h 1172977"/>
              <a:gd name="connsiteX3386" fmla="*/ 354683 w 1151999"/>
              <a:gd name="connsiteY3386" fmla="*/ 98916 h 1172977"/>
              <a:gd name="connsiteX3387" fmla="*/ 358572 w 1151999"/>
              <a:gd name="connsiteY3387" fmla="*/ 96747 h 1172977"/>
              <a:gd name="connsiteX3388" fmla="*/ 358728 w 1151999"/>
              <a:gd name="connsiteY3388" fmla="*/ 96660 h 1172977"/>
              <a:gd name="connsiteX3389" fmla="*/ 376159 w 1151999"/>
              <a:gd name="connsiteY3389" fmla="*/ 90824 h 1172977"/>
              <a:gd name="connsiteX3390" fmla="*/ 393784 w 1151999"/>
              <a:gd name="connsiteY3390" fmla="*/ 85425 h 1172977"/>
              <a:gd name="connsiteX3391" fmla="*/ 393884 w 1151999"/>
              <a:gd name="connsiteY3391" fmla="*/ 85394 h 1172977"/>
              <a:gd name="connsiteX3392" fmla="*/ 409468 w 1151999"/>
              <a:gd name="connsiteY3392" fmla="*/ 80629 h 1172977"/>
              <a:gd name="connsiteX3393" fmla="*/ 424904 w 1151999"/>
              <a:gd name="connsiteY3393" fmla="*/ 75716 h 1172977"/>
              <a:gd name="connsiteX3394" fmla="*/ 424609 w 1151999"/>
              <a:gd name="connsiteY3394" fmla="*/ 74498 h 1172977"/>
              <a:gd name="connsiteX3395" fmla="*/ 423723 w 1151999"/>
              <a:gd name="connsiteY3395" fmla="*/ 71247 h 1172977"/>
              <a:gd name="connsiteX3396" fmla="*/ 410945 w 1151999"/>
              <a:gd name="connsiteY3396" fmla="*/ 75938 h 1172977"/>
              <a:gd name="connsiteX3397" fmla="*/ 399867 w 1151999"/>
              <a:gd name="connsiteY3397" fmla="*/ 80777 h 1172977"/>
              <a:gd name="connsiteX3398" fmla="*/ 390487 w 1151999"/>
              <a:gd name="connsiteY3398" fmla="*/ 83437 h 1172977"/>
              <a:gd name="connsiteX3399" fmla="*/ 380885 w 1151999"/>
              <a:gd name="connsiteY3399" fmla="*/ 86391 h 1172977"/>
              <a:gd name="connsiteX3400" fmla="*/ 358211 w 1151999"/>
              <a:gd name="connsiteY3400" fmla="*/ 95145 h 1172977"/>
              <a:gd name="connsiteX3401" fmla="*/ 340965 w 1151999"/>
              <a:gd name="connsiteY3401" fmla="*/ 102533 h 1172977"/>
              <a:gd name="connsiteX3402" fmla="*/ 336719 w 1151999"/>
              <a:gd name="connsiteY3402" fmla="*/ 104084 h 1172977"/>
              <a:gd name="connsiteX3403" fmla="*/ 330736 w 1151999"/>
              <a:gd name="connsiteY3403" fmla="*/ 106965 h 1172977"/>
              <a:gd name="connsiteX3404" fmla="*/ 314931 w 1151999"/>
              <a:gd name="connsiteY3404" fmla="*/ 112691 h 1172977"/>
              <a:gd name="connsiteX3405" fmla="*/ 314020 w 1151999"/>
              <a:gd name="connsiteY3405" fmla="*/ 113049 h 1172977"/>
              <a:gd name="connsiteX3406" fmla="*/ 296171 w 1151999"/>
              <a:gd name="connsiteY3406" fmla="*/ 120078 h 1172977"/>
              <a:gd name="connsiteX3407" fmla="*/ 286865 w 1151999"/>
              <a:gd name="connsiteY3407" fmla="*/ 123772 h 1172977"/>
              <a:gd name="connsiteX3408" fmla="*/ 278002 w 1151999"/>
              <a:gd name="connsiteY3408" fmla="*/ 127724 h 1172977"/>
              <a:gd name="connsiteX3409" fmla="*/ 276894 w 1151999"/>
              <a:gd name="connsiteY3409" fmla="*/ 127133 h 1172977"/>
              <a:gd name="connsiteX3410" fmla="*/ 282138 w 1151999"/>
              <a:gd name="connsiteY3410" fmla="*/ 123439 h 1172977"/>
              <a:gd name="connsiteX3411" fmla="*/ 286200 w 1151999"/>
              <a:gd name="connsiteY3411" fmla="*/ 120890 h 1172977"/>
              <a:gd name="connsiteX3412" fmla="*/ 291333 w 1151999"/>
              <a:gd name="connsiteY3412" fmla="*/ 118010 h 1172977"/>
              <a:gd name="connsiteX3413" fmla="*/ 302966 w 1151999"/>
              <a:gd name="connsiteY3413" fmla="*/ 112247 h 1172977"/>
              <a:gd name="connsiteX3414" fmla="*/ 308616 w 1151999"/>
              <a:gd name="connsiteY3414" fmla="*/ 108923 h 1172977"/>
              <a:gd name="connsiteX3415" fmla="*/ 314155 w 1151999"/>
              <a:gd name="connsiteY3415" fmla="*/ 105229 h 1172977"/>
              <a:gd name="connsiteX3416" fmla="*/ 330810 w 1151999"/>
              <a:gd name="connsiteY3416" fmla="*/ 95700 h 1172977"/>
              <a:gd name="connsiteX3417" fmla="*/ 345803 w 1151999"/>
              <a:gd name="connsiteY3417" fmla="*/ 90048 h 1172977"/>
              <a:gd name="connsiteX3418" fmla="*/ 365449 w 1151999"/>
              <a:gd name="connsiteY3418" fmla="*/ 82439 h 1172977"/>
              <a:gd name="connsiteX3419" fmla="*/ 380221 w 1151999"/>
              <a:gd name="connsiteY3419" fmla="*/ 78228 h 1172977"/>
              <a:gd name="connsiteX3420" fmla="*/ 404113 w 1151999"/>
              <a:gd name="connsiteY3420" fmla="*/ 70619 h 1172977"/>
              <a:gd name="connsiteX3421" fmla="*/ 425569 w 1151999"/>
              <a:gd name="connsiteY3421" fmla="*/ 64525 h 1172977"/>
              <a:gd name="connsiteX3422" fmla="*/ 447061 w 1151999"/>
              <a:gd name="connsiteY3422" fmla="*/ 58947 h 1172977"/>
              <a:gd name="connsiteX3423" fmla="*/ 459543 w 1151999"/>
              <a:gd name="connsiteY3423" fmla="*/ 56547 h 1172977"/>
              <a:gd name="connsiteX3424" fmla="*/ 472173 w 1151999"/>
              <a:gd name="connsiteY3424" fmla="*/ 54736 h 1172977"/>
              <a:gd name="connsiteX3425" fmla="*/ 471693 w 1151999"/>
              <a:gd name="connsiteY3425" fmla="*/ 53518 h 1172977"/>
              <a:gd name="connsiteX3426" fmla="*/ 458509 w 1151999"/>
              <a:gd name="connsiteY3426" fmla="*/ 54958 h 1172977"/>
              <a:gd name="connsiteX3427" fmla="*/ 449868 w 1151999"/>
              <a:gd name="connsiteY3427" fmla="*/ 55807 h 1172977"/>
              <a:gd name="connsiteX3428" fmla="*/ 439602 w 1151999"/>
              <a:gd name="connsiteY3428" fmla="*/ 56805 h 1172977"/>
              <a:gd name="connsiteX3429" fmla="*/ 430407 w 1151999"/>
              <a:gd name="connsiteY3429" fmla="*/ 58984 h 1172977"/>
              <a:gd name="connsiteX3430" fmla="*/ 439565 w 1151999"/>
              <a:gd name="connsiteY3430" fmla="*/ 56805 h 1172977"/>
              <a:gd name="connsiteX3431" fmla="*/ 458805 w 1151999"/>
              <a:gd name="connsiteY3431" fmla="*/ 51966 h 1172977"/>
              <a:gd name="connsiteX3432" fmla="*/ 465082 w 1151999"/>
              <a:gd name="connsiteY3432" fmla="*/ 50895 h 1172977"/>
              <a:gd name="connsiteX3433" fmla="*/ 497210 w 1151999"/>
              <a:gd name="connsiteY3433" fmla="*/ 46537 h 1172977"/>
              <a:gd name="connsiteX3434" fmla="*/ 513680 w 1151999"/>
              <a:gd name="connsiteY3434" fmla="*/ 45909 h 1172977"/>
              <a:gd name="connsiteX3435" fmla="*/ 539530 w 1151999"/>
              <a:gd name="connsiteY3435" fmla="*/ 44173 h 1172977"/>
              <a:gd name="connsiteX3436" fmla="*/ 574428 w 1151999"/>
              <a:gd name="connsiteY3436" fmla="*/ 41882 h 1172977"/>
              <a:gd name="connsiteX3437" fmla="*/ 566194 w 1151999"/>
              <a:gd name="connsiteY3437" fmla="*/ 35346 h 1172977"/>
              <a:gd name="connsiteX3438" fmla="*/ 575611 w 1151999"/>
              <a:gd name="connsiteY3438" fmla="*/ 35826 h 1172977"/>
              <a:gd name="connsiteX3439" fmla="*/ 577864 w 1151999"/>
              <a:gd name="connsiteY3439" fmla="*/ 36565 h 1172977"/>
              <a:gd name="connsiteX3440" fmla="*/ 559695 w 1151999"/>
              <a:gd name="connsiteY3440" fmla="*/ 35604 h 1172977"/>
              <a:gd name="connsiteX3441" fmla="*/ 566194 w 1151999"/>
              <a:gd name="connsiteY3441" fmla="*/ 35346 h 1172977"/>
              <a:gd name="connsiteX3442" fmla="*/ 761583 w 1151999"/>
              <a:gd name="connsiteY3442" fmla="*/ 34273 h 1172977"/>
              <a:gd name="connsiteX3443" fmla="*/ 764206 w 1151999"/>
              <a:gd name="connsiteY3443" fmla="*/ 35311 h 1172977"/>
              <a:gd name="connsiteX3444" fmla="*/ 763956 w 1151999"/>
              <a:gd name="connsiteY3444" fmla="*/ 35233 h 1172977"/>
              <a:gd name="connsiteX3445" fmla="*/ 727210 w 1151999"/>
              <a:gd name="connsiteY3445" fmla="*/ 23800 h 1172977"/>
              <a:gd name="connsiteX3446" fmla="*/ 741076 w 1151999"/>
              <a:gd name="connsiteY3446" fmla="*/ 28115 h 1172977"/>
              <a:gd name="connsiteX3447" fmla="*/ 741075 w 1151999"/>
              <a:gd name="connsiteY3447" fmla="*/ 28114 h 1172977"/>
              <a:gd name="connsiteX3448" fmla="*/ 727214 w 1151999"/>
              <a:gd name="connsiteY3448" fmla="*/ 23801 h 1172977"/>
              <a:gd name="connsiteX3449" fmla="*/ 443110 w 1151999"/>
              <a:gd name="connsiteY3449" fmla="*/ 13478 h 1172977"/>
              <a:gd name="connsiteX3450" fmla="*/ 430443 w 1151999"/>
              <a:gd name="connsiteY3450" fmla="*/ 18428 h 1172977"/>
              <a:gd name="connsiteX3451" fmla="*/ 400014 w 1151999"/>
              <a:gd name="connsiteY3451" fmla="*/ 27588 h 1172977"/>
              <a:gd name="connsiteX3452" fmla="*/ 443110 w 1151999"/>
              <a:gd name="connsiteY3452" fmla="*/ 13478 h 1172977"/>
              <a:gd name="connsiteX3453" fmla="*/ 577978 w 1151999"/>
              <a:gd name="connsiteY3453" fmla="*/ 2 h 1172977"/>
              <a:gd name="connsiteX3454" fmla="*/ 595071 w 1151999"/>
              <a:gd name="connsiteY3454" fmla="*/ 367 h 1172977"/>
              <a:gd name="connsiteX3455" fmla="*/ 682518 w 1151999"/>
              <a:gd name="connsiteY3455" fmla="*/ 9896 h 1172977"/>
              <a:gd name="connsiteX3456" fmla="*/ 700040 w 1151999"/>
              <a:gd name="connsiteY3456" fmla="*/ 15347 h 1172977"/>
              <a:gd name="connsiteX3457" fmla="*/ 700048 w 1151999"/>
              <a:gd name="connsiteY3457" fmla="*/ 15349 h 1172977"/>
              <a:gd name="connsiteX3458" fmla="*/ 700055 w 1151999"/>
              <a:gd name="connsiteY3458" fmla="*/ 15351 h 1172977"/>
              <a:gd name="connsiteX3459" fmla="*/ 700974 w 1151999"/>
              <a:gd name="connsiteY3459" fmla="*/ 15524 h 1172977"/>
              <a:gd name="connsiteX3460" fmla="*/ 741617 w 1151999"/>
              <a:gd name="connsiteY3460" fmla="*/ 27201 h 1172977"/>
              <a:gd name="connsiteX3461" fmla="*/ 741636 w 1151999"/>
              <a:gd name="connsiteY3461" fmla="*/ 27206 h 1172977"/>
              <a:gd name="connsiteX3462" fmla="*/ 741660 w 1151999"/>
              <a:gd name="connsiteY3462" fmla="*/ 27213 h 1172977"/>
              <a:gd name="connsiteX3463" fmla="*/ 742157 w 1151999"/>
              <a:gd name="connsiteY3463" fmla="*/ 27330 h 1172977"/>
              <a:gd name="connsiteX3464" fmla="*/ 742064 w 1151999"/>
              <a:gd name="connsiteY3464" fmla="*/ 27330 h 1172977"/>
              <a:gd name="connsiteX3465" fmla="*/ 742061 w 1151999"/>
              <a:gd name="connsiteY3465" fmla="*/ 27329 h 1172977"/>
              <a:gd name="connsiteX3466" fmla="*/ 740031 w 1151999"/>
              <a:gd name="connsiteY3466" fmla="*/ 27320 h 1172977"/>
              <a:gd name="connsiteX3467" fmla="*/ 740092 w 1151999"/>
              <a:gd name="connsiteY3467" fmla="*/ 27367 h 1172977"/>
              <a:gd name="connsiteX3468" fmla="*/ 740049 w 1151999"/>
              <a:gd name="connsiteY3468" fmla="*/ 27367 h 1172977"/>
              <a:gd name="connsiteX3469" fmla="*/ 740051 w 1151999"/>
              <a:gd name="connsiteY3469" fmla="*/ 27368 h 1172977"/>
              <a:gd name="connsiteX3470" fmla="*/ 740092 w 1151999"/>
              <a:gd name="connsiteY3470" fmla="*/ 27368 h 1172977"/>
              <a:gd name="connsiteX3471" fmla="*/ 741096 w 1151999"/>
              <a:gd name="connsiteY3471" fmla="*/ 28121 h 1172977"/>
              <a:gd name="connsiteX3472" fmla="*/ 741078 w 1151999"/>
              <a:gd name="connsiteY3472" fmla="*/ 28116 h 1172977"/>
              <a:gd name="connsiteX3473" fmla="*/ 741078 w 1151999"/>
              <a:gd name="connsiteY3473" fmla="*/ 28116 h 1172977"/>
              <a:gd name="connsiteX3474" fmla="*/ 741096 w 1151999"/>
              <a:gd name="connsiteY3474" fmla="*/ 28121 h 1172977"/>
              <a:gd name="connsiteX3475" fmla="*/ 741410 w 1151999"/>
              <a:gd name="connsiteY3475" fmla="*/ 28357 h 1172977"/>
              <a:gd name="connsiteX3476" fmla="*/ 741419 w 1151999"/>
              <a:gd name="connsiteY3476" fmla="*/ 28364 h 1172977"/>
              <a:gd name="connsiteX3477" fmla="*/ 741095 w 1151999"/>
              <a:gd name="connsiteY3477" fmla="*/ 28120 h 1172977"/>
              <a:gd name="connsiteX3478" fmla="*/ 763955 w 1151999"/>
              <a:gd name="connsiteY3478" fmla="*/ 35233 h 1172977"/>
              <a:gd name="connsiteX3479" fmla="*/ 764205 w 1151999"/>
              <a:gd name="connsiteY3479" fmla="*/ 35311 h 1172977"/>
              <a:gd name="connsiteX3480" fmla="*/ 790904 w 1151999"/>
              <a:gd name="connsiteY3480" fmla="*/ 43618 h 1172977"/>
              <a:gd name="connsiteX3481" fmla="*/ 796406 w 1151999"/>
              <a:gd name="connsiteY3481" fmla="*/ 45687 h 1172977"/>
              <a:gd name="connsiteX3482" fmla="*/ 801724 w 1151999"/>
              <a:gd name="connsiteY3482" fmla="*/ 47977 h 1172977"/>
              <a:gd name="connsiteX3483" fmla="*/ 812064 w 1151999"/>
              <a:gd name="connsiteY3483" fmla="*/ 52520 h 1172977"/>
              <a:gd name="connsiteX3484" fmla="*/ 821960 w 1151999"/>
              <a:gd name="connsiteY3484" fmla="*/ 56990 h 1172977"/>
              <a:gd name="connsiteX3485" fmla="*/ 831082 w 1151999"/>
              <a:gd name="connsiteY3485" fmla="*/ 61681 h 1172977"/>
              <a:gd name="connsiteX3486" fmla="*/ 847109 w 1151999"/>
              <a:gd name="connsiteY3486" fmla="*/ 70546 h 1172977"/>
              <a:gd name="connsiteX3487" fmla="*/ 859148 w 1151999"/>
              <a:gd name="connsiteY3487" fmla="*/ 78820 h 1172977"/>
              <a:gd name="connsiteX3488" fmla="*/ 872479 w 1151999"/>
              <a:gd name="connsiteY3488" fmla="*/ 86761 h 1172977"/>
              <a:gd name="connsiteX3489" fmla="*/ 885293 w 1151999"/>
              <a:gd name="connsiteY3489" fmla="*/ 95109 h 1172977"/>
              <a:gd name="connsiteX3490" fmla="*/ 897701 w 1151999"/>
              <a:gd name="connsiteY3490" fmla="*/ 103050 h 1172977"/>
              <a:gd name="connsiteX3491" fmla="*/ 909333 w 1151999"/>
              <a:gd name="connsiteY3491" fmla="*/ 110438 h 1172977"/>
              <a:gd name="connsiteX3492" fmla="*/ 905124 w 1151999"/>
              <a:gd name="connsiteY3492" fmla="*/ 103752 h 1172977"/>
              <a:gd name="connsiteX3493" fmla="*/ 908078 w 1151999"/>
              <a:gd name="connsiteY3493" fmla="*/ 103974 h 1172977"/>
              <a:gd name="connsiteX3494" fmla="*/ 921852 w 1151999"/>
              <a:gd name="connsiteY3494" fmla="*/ 114500 h 1172977"/>
              <a:gd name="connsiteX3495" fmla="*/ 939135 w 1151999"/>
              <a:gd name="connsiteY3495" fmla="*/ 128943 h 1172977"/>
              <a:gd name="connsiteX3496" fmla="*/ 946262 w 1151999"/>
              <a:gd name="connsiteY3496" fmla="*/ 133929 h 1172977"/>
              <a:gd name="connsiteX3497" fmla="*/ 946890 w 1151999"/>
              <a:gd name="connsiteY3497" fmla="*/ 133301 h 1172977"/>
              <a:gd name="connsiteX3498" fmla="*/ 935811 w 1151999"/>
              <a:gd name="connsiteY3498" fmla="*/ 122996 h 1172977"/>
              <a:gd name="connsiteX3499" fmla="*/ 920375 w 1151999"/>
              <a:gd name="connsiteY3499" fmla="*/ 109514 h 1172977"/>
              <a:gd name="connsiteX3500" fmla="*/ 904939 w 1151999"/>
              <a:gd name="connsiteY3500" fmla="*/ 97731 h 1172977"/>
              <a:gd name="connsiteX3501" fmla="*/ 887730 w 1151999"/>
              <a:gd name="connsiteY3501" fmla="*/ 82291 h 1172977"/>
              <a:gd name="connsiteX3502" fmla="*/ 900027 w 1151999"/>
              <a:gd name="connsiteY3502" fmla="*/ 89346 h 1172977"/>
              <a:gd name="connsiteX3503" fmla="*/ 913580 w 1151999"/>
              <a:gd name="connsiteY3503" fmla="*/ 98138 h 1172977"/>
              <a:gd name="connsiteX3504" fmla="*/ 921704 w 1151999"/>
              <a:gd name="connsiteY3504" fmla="*/ 104749 h 1172977"/>
              <a:gd name="connsiteX3505" fmla="*/ 929090 w 1151999"/>
              <a:gd name="connsiteY3505" fmla="*/ 111065 h 1172977"/>
              <a:gd name="connsiteX3506" fmla="*/ 949142 w 1151999"/>
              <a:gd name="connsiteY3506" fmla="*/ 126320 h 1172977"/>
              <a:gd name="connsiteX3507" fmla="*/ 950989 w 1151999"/>
              <a:gd name="connsiteY3507" fmla="*/ 127096 h 1172977"/>
              <a:gd name="connsiteX3508" fmla="*/ 945708 w 1151999"/>
              <a:gd name="connsiteY3508" fmla="*/ 121592 h 1172977"/>
              <a:gd name="connsiteX3509" fmla="*/ 952540 w 1151999"/>
              <a:gd name="connsiteY3509" fmla="*/ 125914 h 1172977"/>
              <a:gd name="connsiteX3510" fmla="*/ 968271 w 1151999"/>
              <a:gd name="connsiteY3510" fmla="*/ 137771 h 1172977"/>
              <a:gd name="connsiteX3511" fmla="*/ 969748 w 1151999"/>
              <a:gd name="connsiteY3511" fmla="*/ 138694 h 1172977"/>
              <a:gd name="connsiteX3512" fmla="*/ 983855 w 1151999"/>
              <a:gd name="connsiteY3512" fmla="*/ 145491 h 1172977"/>
              <a:gd name="connsiteX3513" fmla="*/ 975842 w 1151999"/>
              <a:gd name="connsiteY3513" fmla="*/ 135111 h 1172977"/>
              <a:gd name="connsiteX3514" fmla="*/ 970561 w 1151999"/>
              <a:gd name="connsiteY3514" fmla="*/ 127724 h 1172977"/>
              <a:gd name="connsiteX3515" fmla="*/ 979461 w 1151999"/>
              <a:gd name="connsiteY3515" fmla="*/ 133560 h 1172977"/>
              <a:gd name="connsiteX3516" fmla="*/ 988435 w 1151999"/>
              <a:gd name="connsiteY3516" fmla="*/ 140319 h 1172977"/>
              <a:gd name="connsiteX3517" fmla="*/ 1010592 w 1151999"/>
              <a:gd name="connsiteY3517" fmla="*/ 159047 h 1172977"/>
              <a:gd name="connsiteX3518" fmla="*/ 1025533 w 1151999"/>
              <a:gd name="connsiteY3518" fmla="*/ 174951 h 1172977"/>
              <a:gd name="connsiteX3519" fmla="*/ 1024625 w 1151999"/>
              <a:gd name="connsiteY3519" fmla="*/ 176333 h 1172977"/>
              <a:gd name="connsiteX3520" fmla="*/ 1024663 w 1151999"/>
              <a:gd name="connsiteY3520" fmla="*/ 176278 h 1172977"/>
              <a:gd name="connsiteX3521" fmla="*/ 1025534 w 1151999"/>
              <a:gd name="connsiteY3521" fmla="*/ 174952 h 1172977"/>
              <a:gd name="connsiteX3522" fmla="*/ 1025533 w 1151999"/>
              <a:gd name="connsiteY3522" fmla="*/ 174951 h 1172977"/>
              <a:gd name="connsiteX3523" fmla="*/ 1025548 w 1151999"/>
              <a:gd name="connsiteY3523" fmla="*/ 174929 h 1172977"/>
              <a:gd name="connsiteX3524" fmla="*/ 1030644 w 1151999"/>
              <a:gd name="connsiteY3524" fmla="*/ 180211 h 1172977"/>
              <a:gd name="connsiteX3525" fmla="*/ 1044898 w 1151999"/>
              <a:gd name="connsiteY3525" fmla="*/ 196722 h 1172977"/>
              <a:gd name="connsiteX3526" fmla="*/ 1054167 w 1151999"/>
              <a:gd name="connsiteY3526" fmla="*/ 209465 h 1172977"/>
              <a:gd name="connsiteX3527" fmla="*/ 1061553 w 1151999"/>
              <a:gd name="connsiteY3527" fmla="*/ 220546 h 1172977"/>
              <a:gd name="connsiteX3528" fmla="*/ 1069419 w 1151999"/>
              <a:gd name="connsiteY3528" fmla="*/ 232809 h 1172977"/>
              <a:gd name="connsiteX3529" fmla="*/ 1073112 w 1151999"/>
              <a:gd name="connsiteY3529" fmla="*/ 238719 h 1172977"/>
              <a:gd name="connsiteX3530" fmla="*/ 1080202 w 1151999"/>
              <a:gd name="connsiteY3530" fmla="*/ 252977 h 1172977"/>
              <a:gd name="connsiteX3531" fmla="*/ 1088289 w 1151999"/>
              <a:gd name="connsiteY3531" fmla="*/ 266607 h 1172977"/>
              <a:gd name="connsiteX3532" fmla="*/ 1097521 w 1151999"/>
              <a:gd name="connsiteY3532" fmla="*/ 283044 h 1172977"/>
              <a:gd name="connsiteX3533" fmla="*/ 1096857 w 1151999"/>
              <a:gd name="connsiteY3533" fmla="*/ 282785 h 1172977"/>
              <a:gd name="connsiteX3534" fmla="*/ 1100032 w 1151999"/>
              <a:gd name="connsiteY3534" fmla="*/ 290763 h 1172977"/>
              <a:gd name="connsiteX3535" fmla="*/ 1102691 w 1151999"/>
              <a:gd name="connsiteY3535" fmla="*/ 300404 h 1172977"/>
              <a:gd name="connsiteX3536" fmla="*/ 1113770 w 1151999"/>
              <a:gd name="connsiteY3536" fmla="*/ 324561 h 1172977"/>
              <a:gd name="connsiteX3537" fmla="*/ 1118349 w 1151999"/>
              <a:gd name="connsiteY3537" fmla="*/ 339003 h 1172977"/>
              <a:gd name="connsiteX3538" fmla="*/ 1123261 w 1151999"/>
              <a:gd name="connsiteY3538" fmla="*/ 350971 h 1172977"/>
              <a:gd name="connsiteX3539" fmla="*/ 1129169 w 1151999"/>
              <a:gd name="connsiteY3539" fmla="*/ 371803 h 1172977"/>
              <a:gd name="connsiteX3540" fmla="*/ 1136186 w 1151999"/>
              <a:gd name="connsiteY3540" fmla="*/ 397659 h 1172977"/>
              <a:gd name="connsiteX3541" fmla="*/ 1138069 w 1151999"/>
              <a:gd name="connsiteY3541" fmla="*/ 407814 h 1172977"/>
              <a:gd name="connsiteX3542" fmla="*/ 1138069 w 1151999"/>
              <a:gd name="connsiteY3542" fmla="*/ 407817 h 1172977"/>
              <a:gd name="connsiteX3543" fmla="*/ 1137971 w 1151999"/>
              <a:gd name="connsiteY3543" fmla="*/ 407575 h 1172977"/>
              <a:gd name="connsiteX3544" fmla="*/ 1133477 w 1151999"/>
              <a:gd name="connsiteY3544" fmla="*/ 396593 h 1172977"/>
              <a:gd name="connsiteX3545" fmla="*/ 1129222 w 1151999"/>
              <a:gd name="connsiteY3545" fmla="*/ 386711 h 1172977"/>
              <a:gd name="connsiteX3546" fmla="*/ 1129132 w 1151999"/>
              <a:gd name="connsiteY3546" fmla="*/ 386504 h 1172977"/>
              <a:gd name="connsiteX3547" fmla="*/ 1138069 w 1151999"/>
              <a:gd name="connsiteY3547" fmla="*/ 407817 h 1172977"/>
              <a:gd name="connsiteX3548" fmla="*/ 1145787 w 1151999"/>
              <a:gd name="connsiteY3548" fmla="*/ 440173 h 1172977"/>
              <a:gd name="connsiteX3549" fmla="*/ 1145787 w 1151999"/>
              <a:gd name="connsiteY3549" fmla="*/ 441466 h 1172977"/>
              <a:gd name="connsiteX3550" fmla="*/ 1144384 w 1151999"/>
              <a:gd name="connsiteY3550" fmla="*/ 440986 h 1172977"/>
              <a:gd name="connsiteX3551" fmla="*/ 1146119 w 1151999"/>
              <a:gd name="connsiteY3551" fmla="*/ 459085 h 1172977"/>
              <a:gd name="connsiteX3552" fmla="*/ 1147153 w 1151999"/>
              <a:gd name="connsiteY3552" fmla="*/ 470166 h 1172977"/>
              <a:gd name="connsiteX3553" fmla="*/ 1145344 w 1151999"/>
              <a:gd name="connsiteY3553" fmla="*/ 469649 h 1172977"/>
              <a:gd name="connsiteX3554" fmla="*/ 1144775 w 1151999"/>
              <a:gd name="connsiteY3554" fmla="*/ 467151 h 1172977"/>
              <a:gd name="connsiteX3555" fmla="*/ 1141759 w 1151999"/>
              <a:gd name="connsiteY3555" fmla="*/ 453937 h 1172977"/>
              <a:gd name="connsiteX3556" fmla="*/ 1139287 w 1151999"/>
              <a:gd name="connsiteY3556" fmla="*/ 445102 h 1172977"/>
              <a:gd name="connsiteX3557" fmla="*/ 1138919 w 1151999"/>
              <a:gd name="connsiteY3557" fmla="*/ 443793 h 1172977"/>
              <a:gd name="connsiteX3558" fmla="*/ 1145344 w 1151999"/>
              <a:gd name="connsiteY3558" fmla="*/ 469649 h 1172977"/>
              <a:gd name="connsiteX3559" fmla="*/ 1146858 w 1151999"/>
              <a:gd name="connsiteY3559" fmla="*/ 482725 h 1172977"/>
              <a:gd name="connsiteX3560" fmla="*/ 1146378 w 1151999"/>
              <a:gd name="connsiteY3560" fmla="*/ 484756 h 1172977"/>
              <a:gd name="connsiteX3561" fmla="*/ 1147006 w 1151999"/>
              <a:gd name="connsiteY3561" fmla="*/ 497795 h 1172977"/>
              <a:gd name="connsiteX3562" fmla="*/ 1149111 w 1151999"/>
              <a:gd name="connsiteY3562" fmla="*/ 524833 h 1172977"/>
              <a:gd name="connsiteX3563" fmla="*/ 1151031 w 1151999"/>
              <a:gd name="connsiteY3563" fmla="*/ 545776 h 1172977"/>
              <a:gd name="connsiteX3564" fmla="*/ 1151917 w 1151999"/>
              <a:gd name="connsiteY3564" fmla="*/ 556229 h 1172977"/>
              <a:gd name="connsiteX3565" fmla="*/ 1151917 w 1151999"/>
              <a:gd name="connsiteY3565" fmla="*/ 566904 h 1172977"/>
              <a:gd name="connsiteX3566" fmla="*/ 1150071 w 1151999"/>
              <a:gd name="connsiteY3566" fmla="*/ 563727 h 1172977"/>
              <a:gd name="connsiteX3567" fmla="*/ 1150071 w 1151999"/>
              <a:gd name="connsiteY3567" fmla="*/ 566239 h 1172977"/>
              <a:gd name="connsiteX3568" fmla="*/ 1149406 w 1151999"/>
              <a:gd name="connsiteY3568" fmla="*/ 572924 h 1172977"/>
              <a:gd name="connsiteX3569" fmla="*/ 1147486 w 1151999"/>
              <a:gd name="connsiteY3569" fmla="*/ 579980 h 1172977"/>
              <a:gd name="connsiteX3570" fmla="*/ 1146710 w 1151999"/>
              <a:gd name="connsiteY3570" fmla="*/ 580644 h 1172977"/>
              <a:gd name="connsiteX3571" fmla="*/ 1145972 w 1151999"/>
              <a:gd name="connsiteY3571" fmla="*/ 592944 h 1172977"/>
              <a:gd name="connsiteX3572" fmla="*/ 1145381 w 1151999"/>
              <a:gd name="connsiteY3572" fmla="*/ 581863 h 1172977"/>
              <a:gd name="connsiteX3573" fmla="*/ 1145364 w 1151999"/>
              <a:gd name="connsiteY3573" fmla="*/ 581348 h 1172977"/>
              <a:gd name="connsiteX3574" fmla="*/ 1145381 w 1151999"/>
              <a:gd name="connsiteY3574" fmla="*/ 581383 h 1172977"/>
              <a:gd name="connsiteX3575" fmla="*/ 1145381 w 1151999"/>
              <a:gd name="connsiteY3575" fmla="*/ 581381 h 1172977"/>
              <a:gd name="connsiteX3576" fmla="*/ 1145365 w 1151999"/>
              <a:gd name="connsiteY3576" fmla="*/ 581348 h 1172977"/>
              <a:gd name="connsiteX3577" fmla="*/ 1144865 w 1151999"/>
              <a:gd name="connsiteY3577" fmla="*/ 566313 h 1172977"/>
              <a:gd name="connsiteX3578" fmla="*/ 1144865 w 1151999"/>
              <a:gd name="connsiteY3578" fmla="*/ 565863 h 1172977"/>
              <a:gd name="connsiteX3579" fmla="*/ 1144864 w 1151999"/>
              <a:gd name="connsiteY3579" fmla="*/ 565833 h 1172977"/>
              <a:gd name="connsiteX3580" fmla="*/ 1144864 w 1151999"/>
              <a:gd name="connsiteY3580" fmla="*/ 566313 h 1172977"/>
              <a:gd name="connsiteX3581" fmla="*/ 1145364 w 1151999"/>
              <a:gd name="connsiteY3581" fmla="*/ 581348 h 1172977"/>
              <a:gd name="connsiteX3582" fmla="*/ 1144607 w 1151999"/>
              <a:gd name="connsiteY3582" fmla="*/ 579831 h 1172977"/>
              <a:gd name="connsiteX3583" fmla="*/ 1142021 w 1151999"/>
              <a:gd name="connsiteY3583" fmla="*/ 568492 h 1172977"/>
              <a:gd name="connsiteX3584" fmla="*/ 1140617 w 1151999"/>
              <a:gd name="connsiteY3584" fmla="*/ 570302 h 1172977"/>
              <a:gd name="connsiteX3585" fmla="*/ 1140137 w 1151999"/>
              <a:gd name="connsiteY3585" fmla="*/ 578465 h 1172977"/>
              <a:gd name="connsiteX3586" fmla="*/ 1139583 w 1151999"/>
              <a:gd name="connsiteY3586" fmla="*/ 593425 h 1172977"/>
              <a:gd name="connsiteX3587" fmla="*/ 1138365 w 1151999"/>
              <a:gd name="connsiteY3587" fmla="*/ 617064 h 1172977"/>
              <a:gd name="connsiteX3588" fmla="*/ 1135927 w 1151999"/>
              <a:gd name="connsiteY3588" fmla="*/ 638488 h 1172977"/>
              <a:gd name="connsiteX3589" fmla="*/ 1132788 w 1151999"/>
              <a:gd name="connsiteY3589" fmla="*/ 659209 h 1172977"/>
              <a:gd name="connsiteX3590" fmla="*/ 1134930 w 1151999"/>
              <a:gd name="connsiteY3590" fmla="*/ 631063 h 1172977"/>
              <a:gd name="connsiteX3591" fmla="*/ 1136333 w 1151999"/>
              <a:gd name="connsiteY3591" fmla="*/ 623750 h 1172977"/>
              <a:gd name="connsiteX3592" fmla="*/ 1137367 w 1151999"/>
              <a:gd name="connsiteY3592" fmla="*/ 615771 h 1172977"/>
              <a:gd name="connsiteX3593" fmla="*/ 1137921 w 1151999"/>
              <a:gd name="connsiteY3593" fmla="*/ 606315 h 1172977"/>
              <a:gd name="connsiteX3594" fmla="*/ 1138586 w 1151999"/>
              <a:gd name="connsiteY3594" fmla="*/ 584153 h 1172977"/>
              <a:gd name="connsiteX3595" fmla="*/ 1137921 w 1151999"/>
              <a:gd name="connsiteY3595" fmla="*/ 559738 h 1172977"/>
              <a:gd name="connsiteX3596" fmla="*/ 1133711 w 1151999"/>
              <a:gd name="connsiteY3596" fmla="*/ 513050 h 1172977"/>
              <a:gd name="connsiteX3597" fmla="*/ 1131090 w 1151999"/>
              <a:gd name="connsiteY3597" fmla="*/ 493547 h 1172977"/>
              <a:gd name="connsiteX3598" fmla="*/ 1127803 w 1151999"/>
              <a:gd name="connsiteY3598" fmla="*/ 475079 h 1172977"/>
              <a:gd name="connsiteX3599" fmla="*/ 1124627 w 1151999"/>
              <a:gd name="connsiteY3599" fmla="*/ 463998 h 1172977"/>
              <a:gd name="connsiteX3600" fmla="*/ 1126991 w 1151999"/>
              <a:gd name="connsiteY3600" fmla="*/ 481727 h 1172977"/>
              <a:gd name="connsiteX3601" fmla="*/ 1129206 w 1151999"/>
              <a:gd name="connsiteY3601" fmla="*/ 501082 h 1172977"/>
              <a:gd name="connsiteX3602" fmla="*/ 1130757 w 1151999"/>
              <a:gd name="connsiteY3602" fmla="*/ 521250 h 1172977"/>
              <a:gd name="connsiteX3603" fmla="*/ 1131865 w 1151999"/>
              <a:gd name="connsiteY3603" fmla="*/ 535655 h 1172977"/>
              <a:gd name="connsiteX3604" fmla="*/ 1113881 w 1151999"/>
              <a:gd name="connsiteY3604" fmla="*/ 445271 h 1172977"/>
              <a:gd name="connsiteX3605" fmla="*/ 1045932 w 1151999"/>
              <a:gd name="connsiteY3605" fmla="*/ 295196 h 1172977"/>
              <a:gd name="connsiteX3606" fmla="*/ 1015458 w 1151999"/>
              <a:gd name="connsiteY3606" fmla="*/ 258756 h 1172977"/>
              <a:gd name="connsiteX3607" fmla="*/ 1023761 w 1151999"/>
              <a:gd name="connsiteY3607" fmla="*/ 270901 h 1172977"/>
              <a:gd name="connsiteX3608" fmla="*/ 1015909 w 1151999"/>
              <a:gd name="connsiteY3608" fmla="*/ 262876 h 1172977"/>
              <a:gd name="connsiteX3609" fmla="*/ 1010665 w 1151999"/>
              <a:gd name="connsiteY3609" fmla="*/ 255895 h 1172977"/>
              <a:gd name="connsiteX3610" fmla="*/ 1005606 w 1151999"/>
              <a:gd name="connsiteY3610" fmla="*/ 249911 h 1172977"/>
              <a:gd name="connsiteX3611" fmla="*/ 994343 w 1151999"/>
              <a:gd name="connsiteY3611" fmla="*/ 236392 h 1172977"/>
              <a:gd name="connsiteX3612" fmla="*/ 980642 w 1151999"/>
              <a:gd name="connsiteY3612" fmla="*/ 219438 h 1172977"/>
              <a:gd name="connsiteX3613" fmla="*/ 980793 w 1151999"/>
              <a:gd name="connsiteY3613" fmla="*/ 218885 h 1172977"/>
              <a:gd name="connsiteX3614" fmla="*/ 990576 w 1151999"/>
              <a:gd name="connsiteY3614" fmla="*/ 229263 h 1172977"/>
              <a:gd name="connsiteX3615" fmla="*/ 1000553 w 1151999"/>
              <a:gd name="connsiteY3615" fmla="*/ 240935 h 1172977"/>
              <a:gd name="connsiteX3616" fmla="*/ 1010183 w 1151999"/>
              <a:gd name="connsiteY3616" fmla="*/ 252448 h 1172977"/>
              <a:gd name="connsiteX3617" fmla="*/ 1000561 w 1151999"/>
              <a:gd name="connsiteY3617" fmla="*/ 240944 h 1172977"/>
              <a:gd name="connsiteX3618" fmla="*/ 1000553 w 1151999"/>
              <a:gd name="connsiteY3618" fmla="*/ 240935 h 1172977"/>
              <a:gd name="connsiteX3619" fmla="*/ 954388 w 1151999"/>
              <a:gd name="connsiteY3619" fmla="*/ 185733 h 1172977"/>
              <a:gd name="connsiteX3620" fmla="*/ 568002 w 1151999"/>
              <a:gd name="connsiteY3620" fmla="*/ 34273 h 1172977"/>
              <a:gd name="connsiteX3621" fmla="*/ 541532 w 1151999"/>
              <a:gd name="connsiteY3621" fmla="*/ 35384 h 1172977"/>
              <a:gd name="connsiteX3622" fmla="*/ 541340 w 1151999"/>
              <a:gd name="connsiteY3622" fmla="*/ 35788 h 1172977"/>
              <a:gd name="connsiteX3623" fmla="*/ 535247 w 1151999"/>
              <a:gd name="connsiteY3623" fmla="*/ 36970 h 1172977"/>
              <a:gd name="connsiteX3624" fmla="*/ 500128 w 1151999"/>
              <a:gd name="connsiteY3624" fmla="*/ 41144 h 1172977"/>
              <a:gd name="connsiteX3625" fmla="*/ 482808 w 1151999"/>
              <a:gd name="connsiteY3625" fmla="*/ 43914 h 1172977"/>
              <a:gd name="connsiteX3626" fmla="*/ 466467 w 1151999"/>
              <a:gd name="connsiteY3626" fmla="*/ 47183 h 1172977"/>
              <a:gd name="connsiteX3627" fmla="*/ 464344 w 1151999"/>
              <a:gd name="connsiteY3627" fmla="*/ 47608 h 1172977"/>
              <a:gd name="connsiteX3628" fmla="*/ 443959 w 1151999"/>
              <a:gd name="connsiteY3628" fmla="*/ 51856 h 1172977"/>
              <a:gd name="connsiteX3629" fmla="*/ 432216 w 1151999"/>
              <a:gd name="connsiteY3629" fmla="*/ 53444 h 1172977"/>
              <a:gd name="connsiteX3630" fmla="*/ 416521 w 1151999"/>
              <a:gd name="connsiteY3630" fmla="*/ 58283 h 1172977"/>
              <a:gd name="connsiteX3631" fmla="*/ 408693 w 1151999"/>
              <a:gd name="connsiteY3631" fmla="*/ 60758 h 1172977"/>
              <a:gd name="connsiteX3632" fmla="*/ 400975 w 1151999"/>
              <a:gd name="connsiteY3632" fmla="*/ 63417 h 1172977"/>
              <a:gd name="connsiteX3633" fmla="*/ 400937 w 1151999"/>
              <a:gd name="connsiteY3633" fmla="*/ 63417 h 1172977"/>
              <a:gd name="connsiteX3634" fmla="*/ 384283 w 1151999"/>
              <a:gd name="connsiteY3634" fmla="*/ 68810 h 1172977"/>
              <a:gd name="connsiteX3635" fmla="*/ 384184 w 1151999"/>
              <a:gd name="connsiteY3635" fmla="*/ 68848 h 1172977"/>
              <a:gd name="connsiteX3636" fmla="*/ 366520 w 1151999"/>
              <a:gd name="connsiteY3636" fmla="*/ 73722 h 1172977"/>
              <a:gd name="connsiteX3637" fmla="*/ 352339 w 1151999"/>
              <a:gd name="connsiteY3637" fmla="*/ 77416 h 1172977"/>
              <a:gd name="connsiteX3638" fmla="*/ 347096 w 1151999"/>
              <a:gd name="connsiteY3638" fmla="*/ 78894 h 1172977"/>
              <a:gd name="connsiteX3639" fmla="*/ 520660 w 1151999"/>
              <a:gd name="connsiteY3639" fmla="*/ 36268 h 1172977"/>
              <a:gd name="connsiteX3640" fmla="*/ 521309 w 1151999"/>
              <a:gd name="connsiteY3640" fmla="*/ 36232 h 1172977"/>
              <a:gd name="connsiteX3641" fmla="*/ 520439 w 1151999"/>
              <a:gd name="connsiteY3641" fmla="*/ 36268 h 1172977"/>
              <a:gd name="connsiteX3642" fmla="*/ 510025 w 1151999"/>
              <a:gd name="connsiteY3642" fmla="*/ 36933 h 1172977"/>
              <a:gd name="connsiteX3643" fmla="*/ 486538 w 1151999"/>
              <a:gd name="connsiteY3643" fmla="*/ 39630 h 1172977"/>
              <a:gd name="connsiteX3644" fmla="*/ 463568 w 1151999"/>
              <a:gd name="connsiteY3644" fmla="*/ 43323 h 1172977"/>
              <a:gd name="connsiteX3645" fmla="*/ 466855 w 1151999"/>
              <a:gd name="connsiteY3645" fmla="*/ 40922 h 1172977"/>
              <a:gd name="connsiteX3646" fmla="*/ 463531 w 1151999"/>
              <a:gd name="connsiteY3646" fmla="*/ 43323 h 1172977"/>
              <a:gd name="connsiteX3647" fmla="*/ 457180 w 1151999"/>
              <a:gd name="connsiteY3647" fmla="*/ 44358 h 1172977"/>
              <a:gd name="connsiteX3648" fmla="*/ 450828 w 1151999"/>
              <a:gd name="connsiteY3648" fmla="*/ 45650 h 1172977"/>
              <a:gd name="connsiteX3649" fmla="*/ 438199 w 1151999"/>
              <a:gd name="connsiteY3649" fmla="*/ 48346 h 1172977"/>
              <a:gd name="connsiteX3650" fmla="*/ 437497 w 1151999"/>
              <a:gd name="connsiteY3650" fmla="*/ 47238 h 1172977"/>
              <a:gd name="connsiteX3651" fmla="*/ 430739 w 1151999"/>
              <a:gd name="connsiteY3651" fmla="*/ 47497 h 1172977"/>
              <a:gd name="connsiteX3652" fmla="*/ 412792 w 1151999"/>
              <a:gd name="connsiteY3652" fmla="*/ 49122 h 1172977"/>
              <a:gd name="connsiteX3653" fmla="*/ 417371 w 1151999"/>
              <a:gd name="connsiteY3653" fmla="*/ 46721 h 1172977"/>
              <a:gd name="connsiteX3654" fmla="*/ 427526 w 1151999"/>
              <a:gd name="connsiteY3654" fmla="*/ 43618 h 1172977"/>
              <a:gd name="connsiteX3655" fmla="*/ 436500 w 1151999"/>
              <a:gd name="connsiteY3655" fmla="*/ 41956 h 1172977"/>
              <a:gd name="connsiteX3656" fmla="*/ 446692 w 1151999"/>
              <a:gd name="connsiteY3656" fmla="*/ 40405 h 1172977"/>
              <a:gd name="connsiteX3657" fmla="*/ 461463 w 1151999"/>
              <a:gd name="connsiteY3657" fmla="*/ 37709 h 1172977"/>
              <a:gd name="connsiteX3658" fmla="*/ 469366 w 1151999"/>
              <a:gd name="connsiteY3658" fmla="*/ 35530 h 1172977"/>
              <a:gd name="connsiteX3659" fmla="*/ 496029 w 1151999"/>
              <a:gd name="connsiteY3659" fmla="*/ 32575 h 1172977"/>
              <a:gd name="connsiteX3660" fmla="*/ 525571 w 1151999"/>
              <a:gd name="connsiteY3660" fmla="*/ 28881 h 1172977"/>
              <a:gd name="connsiteX3661" fmla="*/ 534176 w 1151999"/>
              <a:gd name="connsiteY3661" fmla="*/ 26332 h 1172977"/>
              <a:gd name="connsiteX3662" fmla="*/ 550425 w 1151999"/>
              <a:gd name="connsiteY3662" fmla="*/ 25556 h 1172977"/>
              <a:gd name="connsiteX3663" fmla="*/ 566304 w 1151999"/>
              <a:gd name="connsiteY3663" fmla="*/ 24965 h 1172977"/>
              <a:gd name="connsiteX3664" fmla="*/ 588461 w 1151999"/>
              <a:gd name="connsiteY3664" fmla="*/ 25224 h 1172977"/>
              <a:gd name="connsiteX3665" fmla="*/ 598875 w 1151999"/>
              <a:gd name="connsiteY3665" fmla="*/ 25778 h 1172977"/>
              <a:gd name="connsiteX3666" fmla="*/ 607627 w 1151999"/>
              <a:gd name="connsiteY3666" fmla="*/ 27034 h 1172977"/>
              <a:gd name="connsiteX3667" fmla="*/ 635951 w 1151999"/>
              <a:gd name="connsiteY3667" fmla="*/ 30395 h 1172977"/>
              <a:gd name="connsiteX3668" fmla="*/ 650723 w 1151999"/>
              <a:gd name="connsiteY3668" fmla="*/ 32242 h 1172977"/>
              <a:gd name="connsiteX3669" fmla="*/ 666122 w 1151999"/>
              <a:gd name="connsiteY3669" fmla="*/ 34606 h 1172977"/>
              <a:gd name="connsiteX3670" fmla="*/ 680672 w 1151999"/>
              <a:gd name="connsiteY3670" fmla="*/ 36896 h 1172977"/>
              <a:gd name="connsiteX3671" fmla="*/ 695443 w 1151999"/>
              <a:gd name="connsiteY3671" fmla="*/ 39999 h 1172977"/>
              <a:gd name="connsiteX3672" fmla="*/ 710214 w 1151999"/>
              <a:gd name="connsiteY3672" fmla="*/ 43249 h 1172977"/>
              <a:gd name="connsiteX3673" fmla="*/ 724986 w 1151999"/>
              <a:gd name="connsiteY3673" fmla="*/ 47128 h 1172977"/>
              <a:gd name="connsiteX3674" fmla="*/ 734477 w 1151999"/>
              <a:gd name="connsiteY3674" fmla="*/ 49491 h 1172977"/>
              <a:gd name="connsiteX3675" fmla="*/ 743856 w 1151999"/>
              <a:gd name="connsiteY3675" fmla="*/ 52225 h 1172977"/>
              <a:gd name="connsiteX3676" fmla="*/ 757040 w 1151999"/>
              <a:gd name="connsiteY3676" fmla="*/ 56510 h 1172977"/>
              <a:gd name="connsiteX3677" fmla="*/ 761767 w 1151999"/>
              <a:gd name="connsiteY3677" fmla="*/ 58098 h 1172977"/>
              <a:gd name="connsiteX3678" fmla="*/ 766420 w 1151999"/>
              <a:gd name="connsiteY3678" fmla="*/ 59908 h 1172977"/>
              <a:gd name="connsiteX3679" fmla="*/ 775726 w 1151999"/>
              <a:gd name="connsiteY3679" fmla="*/ 63602 h 1172977"/>
              <a:gd name="connsiteX3680" fmla="*/ 782114 w 1151999"/>
              <a:gd name="connsiteY3680" fmla="*/ 65079 h 1172977"/>
              <a:gd name="connsiteX3681" fmla="*/ 788614 w 1151999"/>
              <a:gd name="connsiteY3681" fmla="*/ 67480 h 1172977"/>
              <a:gd name="connsiteX3682" fmla="*/ 796738 w 1151999"/>
              <a:gd name="connsiteY3682" fmla="*/ 71210 h 1172977"/>
              <a:gd name="connsiteX3683" fmla="*/ 807817 w 1151999"/>
              <a:gd name="connsiteY3683" fmla="*/ 75828 h 1172977"/>
              <a:gd name="connsiteX3684" fmla="*/ 813282 w 1151999"/>
              <a:gd name="connsiteY3684" fmla="*/ 78192 h 1172977"/>
              <a:gd name="connsiteX3685" fmla="*/ 818637 w 1151999"/>
              <a:gd name="connsiteY3685" fmla="*/ 80740 h 1172977"/>
              <a:gd name="connsiteX3686" fmla="*/ 878498 w 1151999"/>
              <a:gd name="connsiteY3686" fmla="*/ 112247 h 1172977"/>
              <a:gd name="connsiteX3687" fmla="*/ 899769 w 1151999"/>
              <a:gd name="connsiteY3687" fmla="*/ 127022 h 1172977"/>
              <a:gd name="connsiteX3688" fmla="*/ 908262 w 1151999"/>
              <a:gd name="connsiteY3688" fmla="*/ 133412 h 1172977"/>
              <a:gd name="connsiteX3689" fmla="*/ 910441 w 1151999"/>
              <a:gd name="connsiteY3689" fmla="*/ 136515 h 1172977"/>
              <a:gd name="connsiteX3690" fmla="*/ 914466 w 1151999"/>
              <a:gd name="connsiteY3690" fmla="*/ 142129 h 1172977"/>
              <a:gd name="connsiteX3691" fmla="*/ 922554 w 1151999"/>
              <a:gd name="connsiteY3691" fmla="*/ 149295 h 1172977"/>
              <a:gd name="connsiteX3692" fmla="*/ 926616 w 1151999"/>
              <a:gd name="connsiteY3692" fmla="*/ 152989 h 1172977"/>
              <a:gd name="connsiteX3693" fmla="*/ 930309 w 1151999"/>
              <a:gd name="connsiteY3693" fmla="*/ 156683 h 1172977"/>
              <a:gd name="connsiteX3694" fmla="*/ 945819 w 1151999"/>
              <a:gd name="connsiteY3694" fmla="*/ 170792 h 1172977"/>
              <a:gd name="connsiteX3695" fmla="*/ 957747 w 1151999"/>
              <a:gd name="connsiteY3695" fmla="*/ 183314 h 1172977"/>
              <a:gd name="connsiteX3696" fmla="*/ 980088 w 1151999"/>
              <a:gd name="connsiteY3696" fmla="*/ 207360 h 1172977"/>
              <a:gd name="connsiteX3697" fmla="*/ 999809 w 1151999"/>
              <a:gd name="connsiteY3697" fmla="*/ 229744 h 1172977"/>
              <a:gd name="connsiteX3698" fmla="*/ 1017866 w 1151999"/>
              <a:gd name="connsiteY3698" fmla="*/ 253125 h 1172977"/>
              <a:gd name="connsiteX3699" fmla="*/ 1022778 w 1151999"/>
              <a:gd name="connsiteY3699" fmla="*/ 257151 h 1172977"/>
              <a:gd name="connsiteX3700" fmla="*/ 1015651 w 1151999"/>
              <a:gd name="connsiteY3700" fmla="*/ 244888 h 1172977"/>
              <a:gd name="connsiteX3701" fmla="*/ 1017608 w 1151999"/>
              <a:gd name="connsiteY3701" fmla="*/ 244518 h 1172977"/>
              <a:gd name="connsiteX3702" fmla="*/ 1021707 w 1151999"/>
              <a:gd name="connsiteY3702" fmla="*/ 248434 h 1172977"/>
              <a:gd name="connsiteX3703" fmla="*/ 1027320 w 1151999"/>
              <a:gd name="connsiteY3703" fmla="*/ 255119 h 1172977"/>
              <a:gd name="connsiteX3704" fmla="*/ 1034485 w 1151999"/>
              <a:gd name="connsiteY3704" fmla="*/ 264280 h 1172977"/>
              <a:gd name="connsiteX3705" fmla="*/ 1038547 w 1151999"/>
              <a:gd name="connsiteY3705" fmla="*/ 269414 h 1172977"/>
              <a:gd name="connsiteX3706" fmla="*/ 1042719 w 1151999"/>
              <a:gd name="connsiteY3706" fmla="*/ 275656 h 1172977"/>
              <a:gd name="connsiteX3707" fmla="*/ 1054869 w 1151999"/>
              <a:gd name="connsiteY3707" fmla="*/ 291908 h 1172977"/>
              <a:gd name="connsiteX3708" fmla="*/ 1069197 w 1151999"/>
              <a:gd name="connsiteY3708" fmla="*/ 314846 h 1172977"/>
              <a:gd name="connsiteX3709" fmla="*/ 1072262 w 1151999"/>
              <a:gd name="connsiteY3709" fmla="*/ 317100 h 1172977"/>
              <a:gd name="connsiteX3710" fmla="*/ 1071265 w 1151999"/>
              <a:gd name="connsiteY3710" fmla="*/ 313591 h 1172977"/>
              <a:gd name="connsiteX3711" fmla="*/ 1068496 w 1151999"/>
              <a:gd name="connsiteY3711" fmla="*/ 307496 h 1172977"/>
              <a:gd name="connsiteX3712" fmla="*/ 1058599 w 1151999"/>
              <a:gd name="connsiteY3712" fmla="*/ 288658 h 1172977"/>
              <a:gd name="connsiteX3713" fmla="*/ 1042535 w 1151999"/>
              <a:gd name="connsiteY3713" fmla="*/ 263615 h 1172977"/>
              <a:gd name="connsiteX3714" fmla="*/ 1021116 w 1151999"/>
              <a:gd name="connsiteY3714" fmla="*/ 234841 h 1172977"/>
              <a:gd name="connsiteX3715" fmla="*/ 1005976 w 1151999"/>
              <a:gd name="connsiteY3715" fmla="*/ 215080 h 1172977"/>
              <a:gd name="connsiteX3716" fmla="*/ 997445 w 1151999"/>
              <a:gd name="connsiteY3716" fmla="*/ 204996 h 1172977"/>
              <a:gd name="connsiteX3717" fmla="*/ 993050 w 1151999"/>
              <a:gd name="connsiteY3717" fmla="*/ 199936 h 1172977"/>
              <a:gd name="connsiteX3718" fmla="*/ 988435 w 1151999"/>
              <a:gd name="connsiteY3718" fmla="*/ 195023 h 1172977"/>
              <a:gd name="connsiteX3719" fmla="*/ 952060 w 1151999"/>
              <a:gd name="connsiteY3719" fmla="*/ 158086 h 1172977"/>
              <a:gd name="connsiteX3720" fmla="*/ 934371 w 1151999"/>
              <a:gd name="connsiteY3720" fmla="*/ 142240 h 1172977"/>
              <a:gd name="connsiteX3721" fmla="*/ 921963 w 1151999"/>
              <a:gd name="connsiteY3721" fmla="*/ 131159 h 1172977"/>
              <a:gd name="connsiteX3722" fmla="*/ 895596 w 1151999"/>
              <a:gd name="connsiteY3722" fmla="*/ 111509 h 1172977"/>
              <a:gd name="connsiteX3723" fmla="*/ 889983 w 1151999"/>
              <a:gd name="connsiteY3723" fmla="*/ 107815 h 1172977"/>
              <a:gd name="connsiteX3724" fmla="*/ 884000 w 1151999"/>
              <a:gd name="connsiteY3724" fmla="*/ 104121 h 1172977"/>
              <a:gd name="connsiteX3725" fmla="*/ 875027 w 1151999"/>
              <a:gd name="connsiteY3725" fmla="*/ 98766 h 1172977"/>
              <a:gd name="connsiteX3726" fmla="*/ 867641 w 1151999"/>
              <a:gd name="connsiteY3726" fmla="*/ 94776 h 1172977"/>
              <a:gd name="connsiteX3727" fmla="*/ 860255 w 1151999"/>
              <a:gd name="connsiteY3727" fmla="*/ 90898 h 1172977"/>
              <a:gd name="connsiteX3728" fmla="*/ 845853 w 1151999"/>
              <a:gd name="connsiteY3728" fmla="*/ 82809 h 1172977"/>
              <a:gd name="connsiteX3729" fmla="*/ 817270 w 1151999"/>
              <a:gd name="connsiteY3729" fmla="*/ 66667 h 1172977"/>
              <a:gd name="connsiteX3730" fmla="*/ 818415 w 1151999"/>
              <a:gd name="connsiteY3730" fmla="*/ 66667 h 1172977"/>
              <a:gd name="connsiteX3731" fmla="*/ 811546 w 1151999"/>
              <a:gd name="connsiteY3731" fmla="*/ 62346 h 1172977"/>
              <a:gd name="connsiteX3732" fmla="*/ 806229 w 1151999"/>
              <a:gd name="connsiteY3732" fmla="*/ 59760 h 1172977"/>
              <a:gd name="connsiteX3733" fmla="*/ 789759 w 1151999"/>
              <a:gd name="connsiteY3733" fmla="*/ 52557 h 1172977"/>
              <a:gd name="connsiteX3734" fmla="*/ 773030 w 1151999"/>
              <a:gd name="connsiteY3734" fmla="*/ 45983 h 1172977"/>
              <a:gd name="connsiteX3735" fmla="*/ 759182 w 1151999"/>
              <a:gd name="connsiteY3735" fmla="*/ 40627 h 1172977"/>
              <a:gd name="connsiteX3736" fmla="*/ 762653 w 1151999"/>
              <a:gd name="connsiteY3736" fmla="*/ 40848 h 1172977"/>
              <a:gd name="connsiteX3737" fmla="*/ 743376 w 1151999"/>
              <a:gd name="connsiteY3737" fmla="*/ 33978 h 1172977"/>
              <a:gd name="connsiteX3738" fmla="*/ 723472 w 1151999"/>
              <a:gd name="connsiteY3738" fmla="*/ 28438 h 1172977"/>
              <a:gd name="connsiteX3739" fmla="*/ 712393 w 1151999"/>
              <a:gd name="connsiteY3739" fmla="*/ 25076 h 1172977"/>
              <a:gd name="connsiteX3740" fmla="*/ 705008 w 1151999"/>
              <a:gd name="connsiteY3740" fmla="*/ 23783 h 1172977"/>
              <a:gd name="connsiteX3741" fmla="*/ 689498 w 1151999"/>
              <a:gd name="connsiteY3741" fmla="*/ 20865 h 1172977"/>
              <a:gd name="connsiteX3742" fmla="*/ 698806 w 1151999"/>
              <a:gd name="connsiteY3742" fmla="*/ 17093 h 1172977"/>
              <a:gd name="connsiteX3743" fmla="*/ 698807 w 1151999"/>
              <a:gd name="connsiteY3743" fmla="*/ 17093 h 1172977"/>
              <a:gd name="connsiteX3744" fmla="*/ 657840 w 1151999"/>
              <a:gd name="connsiteY3744" fmla="*/ 7419 h 1172977"/>
              <a:gd name="connsiteX3745" fmla="*/ 657294 w 1151999"/>
              <a:gd name="connsiteY3745" fmla="*/ 7290 h 1172977"/>
              <a:gd name="connsiteX3746" fmla="*/ 657222 w 1151999"/>
              <a:gd name="connsiteY3746" fmla="*/ 7274 h 1172977"/>
              <a:gd name="connsiteX3747" fmla="*/ 657839 w 1151999"/>
              <a:gd name="connsiteY3747" fmla="*/ 7420 h 1172977"/>
              <a:gd name="connsiteX3748" fmla="*/ 657259 w 1151999"/>
              <a:gd name="connsiteY3748" fmla="*/ 7311 h 1172977"/>
              <a:gd name="connsiteX3749" fmla="*/ 629747 w 1151999"/>
              <a:gd name="connsiteY3749" fmla="*/ 3838 h 1172977"/>
              <a:gd name="connsiteX3750" fmla="*/ 615160 w 1151999"/>
              <a:gd name="connsiteY3750" fmla="*/ 3469 h 1172977"/>
              <a:gd name="connsiteX3751" fmla="*/ 595736 w 1151999"/>
              <a:gd name="connsiteY3751" fmla="*/ 2029 h 1172977"/>
              <a:gd name="connsiteX3752" fmla="*/ 569664 w 1151999"/>
              <a:gd name="connsiteY3752" fmla="*/ 662 h 1172977"/>
              <a:gd name="connsiteX3753" fmla="*/ 577978 w 1151999"/>
              <a:gd name="connsiteY3753" fmla="*/ 2 h 1172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Lst>
            <a:rect l="l" t="t" r="r" b="b"/>
            <a:pathLst>
              <a:path w="1151999" h="1172977">
                <a:moveTo>
                  <a:pt x="508363" y="1162216"/>
                </a:moveTo>
                <a:lnTo>
                  <a:pt x="512720" y="1162548"/>
                </a:lnTo>
                <a:lnTo>
                  <a:pt x="512604" y="1162539"/>
                </a:lnTo>
                <a:lnTo>
                  <a:pt x="508364" y="1162216"/>
                </a:lnTo>
                <a:close/>
                <a:moveTo>
                  <a:pt x="460540" y="1161514"/>
                </a:moveTo>
                <a:lnTo>
                  <a:pt x="460595" y="1161523"/>
                </a:lnTo>
                <a:lnTo>
                  <a:pt x="470594" y="1162937"/>
                </a:lnTo>
                <a:cubicBezTo>
                  <a:pt x="473964" y="1163417"/>
                  <a:pt x="476899" y="1163805"/>
                  <a:pt x="478044" y="1163805"/>
                </a:cubicBezTo>
                <a:lnTo>
                  <a:pt x="478044" y="1163804"/>
                </a:lnTo>
                <a:cubicBezTo>
                  <a:pt x="475755" y="1163804"/>
                  <a:pt x="466301" y="1162252"/>
                  <a:pt x="460540" y="1161514"/>
                </a:cubicBezTo>
                <a:close/>
                <a:moveTo>
                  <a:pt x="461722" y="1157192"/>
                </a:moveTo>
                <a:lnTo>
                  <a:pt x="479005" y="1159704"/>
                </a:lnTo>
                <a:lnTo>
                  <a:pt x="480445" y="1160206"/>
                </a:lnTo>
                <a:lnTo>
                  <a:pt x="481343" y="1160543"/>
                </a:lnTo>
                <a:cubicBezTo>
                  <a:pt x="483234" y="1160976"/>
                  <a:pt x="486077" y="1161406"/>
                  <a:pt x="489282" y="1161842"/>
                </a:cubicBezTo>
                <a:lnTo>
                  <a:pt x="499319" y="1163167"/>
                </a:lnTo>
                <a:lnTo>
                  <a:pt x="499389" y="1163176"/>
                </a:lnTo>
                <a:lnTo>
                  <a:pt x="499321" y="1163167"/>
                </a:lnTo>
                <a:lnTo>
                  <a:pt x="489178" y="1161789"/>
                </a:lnTo>
                <a:cubicBezTo>
                  <a:pt x="485960" y="1161338"/>
                  <a:pt x="483124" y="1160902"/>
                  <a:pt x="481260" y="1160491"/>
                </a:cubicBezTo>
                <a:lnTo>
                  <a:pt x="480445" y="1160206"/>
                </a:lnTo>
                <a:lnTo>
                  <a:pt x="480431" y="1160201"/>
                </a:lnTo>
                <a:lnTo>
                  <a:pt x="479006" y="1159704"/>
                </a:lnTo>
                <a:lnTo>
                  <a:pt x="461791" y="1157202"/>
                </a:lnTo>
                <a:close/>
                <a:moveTo>
                  <a:pt x="580373" y="1156269"/>
                </a:moveTo>
                <a:cubicBezTo>
                  <a:pt x="577050" y="1156453"/>
                  <a:pt x="573210" y="1156786"/>
                  <a:pt x="569036" y="1156786"/>
                </a:cubicBezTo>
                <a:lnTo>
                  <a:pt x="569059" y="1156786"/>
                </a:lnTo>
                <a:lnTo>
                  <a:pt x="573513" y="1156583"/>
                </a:lnTo>
                <a:close/>
                <a:moveTo>
                  <a:pt x="527492" y="1156010"/>
                </a:moveTo>
                <a:cubicBezTo>
                  <a:pt x="533918" y="1156232"/>
                  <a:pt x="543260" y="1156638"/>
                  <a:pt x="555779" y="1156601"/>
                </a:cubicBezTo>
                <a:lnTo>
                  <a:pt x="555816" y="1156601"/>
                </a:lnTo>
                <a:cubicBezTo>
                  <a:pt x="543260" y="1156638"/>
                  <a:pt x="533918" y="1156232"/>
                  <a:pt x="527492" y="1156010"/>
                </a:cubicBezTo>
                <a:close/>
                <a:moveTo>
                  <a:pt x="519441" y="1155937"/>
                </a:moveTo>
                <a:lnTo>
                  <a:pt x="519435" y="1155937"/>
                </a:lnTo>
                <a:lnTo>
                  <a:pt x="517920" y="1156093"/>
                </a:lnTo>
                <a:lnTo>
                  <a:pt x="516474" y="1156241"/>
                </a:lnTo>
                <a:lnTo>
                  <a:pt x="516536" y="1156283"/>
                </a:lnTo>
                <a:lnTo>
                  <a:pt x="516418" y="1156297"/>
                </a:lnTo>
                <a:lnTo>
                  <a:pt x="516420" y="1156298"/>
                </a:lnTo>
                <a:lnTo>
                  <a:pt x="516536" y="1156284"/>
                </a:lnTo>
                <a:lnTo>
                  <a:pt x="517839" y="1157146"/>
                </a:lnTo>
                <a:lnTo>
                  <a:pt x="517854" y="1157156"/>
                </a:lnTo>
                <a:lnTo>
                  <a:pt x="516536" y="1156283"/>
                </a:lnTo>
                <a:lnTo>
                  <a:pt x="516537" y="1156283"/>
                </a:lnTo>
                <a:lnTo>
                  <a:pt x="516475" y="1156241"/>
                </a:lnTo>
                <a:lnTo>
                  <a:pt x="517920" y="1156093"/>
                </a:lnTo>
                <a:close/>
                <a:moveTo>
                  <a:pt x="682311" y="1149866"/>
                </a:moveTo>
                <a:lnTo>
                  <a:pt x="669349" y="1152895"/>
                </a:lnTo>
                <a:lnTo>
                  <a:pt x="669354" y="1152895"/>
                </a:lnTo>
                <a:lnTo>
                  <a:pt x="680822" y="1150215"/>
                </a:lnTo>
                <a:close/>
                <a:moveTo>
                  <a:pt x="568076" y="1147293"/>
                </a:moveTo>
                <a:lnTo>
                  <a:pt x="560691" y="1147589"/>
                </a:lnTo>
                <a:cubicBezTo>
                  <a:pt x="562759" y="1147958"/>
                  <a:pt x="565085" y="1148327"/>
                  <a:pt x="567818" y="1148697"/>
                </a:cubicBezTo>
                <a:cubicBezTo>
                  <a:pt x="570550" y="1149066"/>
                  <a:pt x="573579" y="1149140"/>
                  <a:pt x="577087" y="1149288"/>
                </a:cubicBezTo>
                <a:cubicBezTo>
                  <a:pt x="580595" y="1149435"/>
                  <a:pt x="584473" y="1149583"/>
                  <a:pt x="588941" y="1149657"/>
                </a:cubicBezTo>
                <a:lnTo>
                  <a:pt x="588942" y="1149657"/>
                </a:lnTo>
                <a:cubicBezTo>
                  <a:pt x="584474" y="1149583"/>
                  <a:pt x="580596" y="1149435"/>
                  <a:pt x="577088" y="1149288"/>
                </a:cubicBezTo>
                <a:cubicBezTo>
                  <a:pt x="573580" y="1149140"/>
                  <a:pt x="570551" y="1149066"/>
                  <a:pt x="567819" y="1148697"/>
                </a:cubicBezTo>
                <a:cubicBezTo>
                  <a:pt x="565086" y="1148327"/>
                  <a:pt x="562760" y="1147958"/>
                  <a:pt x="560692" y="1147589"/>
                </a:cubicBezTo>
                <a:lnTo>
                  <a:pt x="568077" y="1147293"/>
                </a:lnTo>
                <a:close/>
                <a:moveTo>
                  <a:pt x="622398" y="1147095"/>
                </a:moveTo>
                <a:cubicBezTo>
                  <a:pt x="620589" y="1147072"/>
                  <a:pt x="617487" y="1147183"/>
                  <a:pt x="614828" y="1147256"/>
                </a:cubicBezTo>
                <a:lnTo>
                  <a:pt x="614902" y="1147293"/>
                </a:lnTo>
                <a:lnTo>
                  <a:pt x="603158" y="1147625"/>
                </a:lnTo>
                <a:lnTo>
                  <a:pt x="597287" y="1147810"/>
                </a:lnTo>
                <a:lnTo>
                  <a:pt x="597288" y="1147810"/>
                </a:lnTo>
                <a:lnTo>
                  <a:pt x="603159" y="1147625"/>
                </a:lnTo>
                <a:lnTo>
                  <a:pt x="614903" y="1147293"/>
                </a:lnTo>
                <a:lnTo>
                  <a:pt x="614829" y="1147256"/>
                </a:lnTo>
                <a:close/>
                <a:moveTo>
                  <a:pt x="499327" y="1138728"/>
                </a:moveTo>
                <a:lnTo>
                  <a:pt x="500054" y="1139278"/>
                </a:lnTo>
                <a:cubicBezTo>
                  <a:pt x="499574" y="1138983"/>
                  <a:pt x="499241" y="1138835"/>
                  <a:pt x="499297" y="1138733"/>
                </a:cubicBezTo>
                <a:close/>
                <a:moveTo>
                  <a:pt x="500867" y="1138466"/>
                </a:moveTo>
                <a:lnTo>
                  <a:pt x="499328" y="1138728"/>
                </a:lnTo>
                <a:lnTo>
                  <a:pt x="499298" y="1138706"/>
                </a:lnTo>
                <a:cubicBezTo>
                  <a:pt x="499353" y="1138558"/>
                  <a:pt x="499796" y="1138466"/>
                  <a:pt x="500867" y="1138466"/>
                </a:cubicBezTo>
                <a:close/>
                <a:moveTo>
                  <a:pt x="365045" y="1137604"/>
                </a:moveTo>
                <a:lnTo>
                  <a:pt x="364046" y="1138465"/>
                </a:lnTo>
                <a:lnTo>
                  <a:pt x="364123" y="1138399"/>
                </a:lnTo>
                <a:lnTo>
                  <a:pt x="365045" y="1137605"/>
                </a:lnTo>
                <a:lnTo>
                  <a:pt x="365051" y="1137611"/>
                </a:lnTo>
                <a:lnTo>
                  <a:pt x="365052" y="1137611"/>
                </a:lnTo>
                <a:lnTo>
                  <a:pt x="365046" y="1137605"/>
                </a:lnTo>
                <a:close/>
                <a:moveTo>
                  <a:pt x="340449" y="1126092"/>
                </a:moveTo>
                <a:lnTo>
                  <a:pt x="340510" y="1126120"/>
                </a:lnTo>
                <a:lnTo>
                  <a:pt x="350345" y="1130488"/>
                </a:lnTo>
                <a:lnTo>
                  <a:pt x="362030" y="1135163"/>
                </a:lnTo>
                <a:lnTo>
                  <a:pt x="362901" y="1135511"/>
                </a:lnTo>
                <a:cubicBezTo>
                  <a:pt x="363898" y="1136323"/>
                  <a:pt x="364738" y="1137062"/>
                  <a:pt x="365052" y="1137597"/>
                </a:cubicBezTo>
                <a:lnTo>
                  <a:pt x="362906" y="1135515"/>
                </a:lnTo>
                <a:lnTo>
                  <a:pt x="362901" y="1135511"/>
                </a:lnTo>
                <a:cubicBezTo>
                  <a:pt x="357989" y="1133664"/>
                  <a:pt x="353964" y="1132038"/>
                  <a:pt x="350345" y="1130487"/>
                </a:cubicBezTo>
                <a:cubicBezTo>
                  <a:pt x="346726" y="1128936"/>
                  <a:pt x="343514" y="1127495"/>
                  <a:pt x="340449" y="1126092"/>
                </a:cubicBezTo>
                <a:close/>
                <a:moveTo>
                  <a:pt x="561023" y="1125648"/>
                </a:moveTo>
                <a:cubicBezTo>
                  <a:pt x="554708" y="1126239"/>
                  <a:pt x="553933" y="1126978"/>
                  <a:pt x="553637" y="1127754"/>
                </a:cubicBezTo>
                <a:cubicBezTo>
                  <a:pt x="553896" y="1126978"/>
                  <a:pt x="554671" y="1126239"/>
                  <a:pt x="561023" y="1125648"/>
                </a:cubicBezTo>
                <a:close/>
                <a:moveTo>
                  <a:pt x="369807" y="1125501"/>
                </a:moveTo>
                <a:lnTo>
                  <a:pt x="369916" y="1125565"/>
                </a:lnTo>
                <a:lnTo>
                  <a:pt x="375480" y="1128812"/>
                </a:lnTo>
                <a:cubicBezTo>
                  <a:pt x="378900" y="1130423"/>
                  <a:pt x="383655" y="1132464"/>
                  <a:pt x="389157" y="1134699"/>
                </a:cubicBezTo>
                <a:lnTo>
                  <a:pt x="397252" y="1137855"/>
                </a:lnTo>
                <a:lnTo>
                  <a:pt x="397873" y="1138096"/>
                </a:lnTo>
                <a:cubicBezTo>
                  <a:pt x="394807" y="1137062"/>
                  <a:pt x="391890" y="1135806"/>
                  <a:pt x="389157" y="1134698"/>
                </a:cubicBezTo>
                <a:cubicBezTo>
                  <a:pt x="378153" y="1130229"/>
                  <a:pt x="370139" y="1126535"/>
                  <a:pt x="369807" y="1125501"/>
                </a:cubicBezTo>
                <a:close/>
                <a:moveTo>
                  <a:pt x="590261" y="1119431"/>
                </a:moveTo>
                <a:lnTo>
                  <a:pt x="590030" y="1119582"/>
                </a:lnTo>
                <a:cubicBezTo>
                  <a:pt x="588430" y="1120313"/>
                  <a:pt x="586841" y="1121041"/>
                  <a:pt x="586799" y="1121734"/>
                </a:cubicBezTo>
                <a:cubicBezTo>
                  <a:pt x="586827" y="1121244"/>
                  <a:pt x="587542" y="1120753"/>
                  <a:pt x="588490" y="1120264"/>
                </a:cubicBezTo>
                <a:close/>
                <a:moveTo>
                  <a:pt x="593221" y="1117492"/>
                </a:moveTo>
                <a:lnTo>
                  <a:pt x="591577" y="1118811"/>
                </a:lnTo>
                <a:lnTo>
                  <a:pt x="590261" y="1119431"/>
                </a:lnTo>
                <a:close/>
                <a:moveTo>
                  <a:pt x="591010" y="1116083"/>
                </a:moveTo>
                <a:cubicBezTo>
                  <a:pt x="592764" y="1116508"/>
                  <a:pt x="593385" y="1116951"/>
                  <a:pt x="593328" y="1117407"/>
                </a:cubicBezTo>
                <a:lnTo>
                  <a:pt x="593317" y="1117416"/>
                </a:lnTo>
                <a:close/>
                <a:moveTo>
                  <a:pt x="409187" y="1115122"/>
                </a:moveTo>
                <a:cubicBezTo>
                  <a:pt x="409016" y="1115002"/>
                  <a:pt x="409394" y="1115030"/>
                  <a:pt x="410391" y="1115233"/>
                </a:cubicBezTo>
                <a:lnTo>
                  <a:pt x="409323" y="1115171"/>
                </a:lnTo>
                <a:lnTo>
                  <a:pt x="411279" y="1115897"/>
                </a:lnTo>
                <a:cubicBezTo>
                  <a:pt x="410079" y="1115565"/>
                  <a:pt x="409358" y="1115297"/>
                  <a:pt x="409188" y="1115163"/>
                </a:cubicBezTo>
                <a:lnTo>
                  <a:pt x="409315" y="1115170"/>
                </a:lnTo>
                <a:close/>
                <a:moveTo>
                  <a:pt x="548024" y="1114419"/>
                </a:moveTo>
                <a:lnTo>
                  <a:pt x="548061" y="1114419"/>
                </a:lnTo>
                <a:lnTo>
                  <a:pt x="567892" y="1115971"/>
                </a:lnTo>
                <a:close/>
                <a:moveTo>
                  <a:pt x="745495" y="1110589"/>
                </a:moveTo>
                <a:lnTo>
                  <a:pt x="745515" y="1110596"/>
                </a:lnTo>
                <a:lnTo>
                  <a:pt x="740311" y="1111724"/>
                </a:lnTo>
                <a:cubicBezTo>
                  <a:pt x="742952" y="1111041"/>
                  <a:pt x="744576" y="1110690"/>
                  <a:pt x="745495" y="1110589"/>
                </a:cubicBezTo>
                <a:close/>
                <a:moveTo>
                  <a:pt x="745551" y="1110588"/>
                </a:moveTo>
                <a:cubicBezTo>
                  <a:pt x="746488" y="1110486"/>
                  <a:pt x="746700" y="1110634"/>
                  <a:pt x="746442" y="1110948"/>
                </a:cubicBezTo>
                <a:lnTo>
                  <a:pt x="745515" y="1110595"/>
                </a:lnTo>
                <a:close/>
                <a:moveTo>
                  <a:pt x="679273" y="1108355"/>
                </a:moveTo>
                <a:lnTo>
                  <a:pt x="676936" y="1109649"/>
                </a:lnTo>
                <a:lnTo>
                  <a:pt x="677792" y="1110283"/>
                </a:lnTo>
                <a:cubicBezTo>
                  <a:pt x="676601" y="1110292"/>
                  <a:pt x="676463" y="1110047"/>
                  <a:pt x="676918" y="1109659"/>
                </a:cubicBezTo>
                <a:lnTo>
                  <a:pt x="676934" y="1109650"/>
                </a:lnTo>
                <a:lnTo>
                  <a:pt x="676927" y="1109644"/>
                </a:lnTo>
                <a:close/>
                <a:moveTo>
                  <a:pt x="679623" y="1108164"/>
                </a:moveTo>
                <a:lnTo>
                  <a:pt x="679274" y="1108355"/>
                </a:lnTo>
                <a:lnTo>
                  <a:pt x="679602" y="1108174"/>
                </a:lnTo>
                <a:close/>
                <a:moveTo>
                  <a:pt x="755637" y="1106182"/>
                </a:moveTo>
                <a:cubicBezTo>
                  <a:pt x="755046" y="1106589"/>
                  <a:pt x="750504" y="1108140"/>
                  <a:pt x="740311" y="1111686"/>
                </a:cubicBezTo>
                <a:cubicBezTo>
                  <a:pt x="750541" y="1107992"/>
                  <a:pt x="755083" y="1106552"/>
                  <a:pt x="755637" y="1106182"/>
                </a:cubicBezTo>
                <a:close/>
                <a:moveTo>
                  <a:pt x="714794" y="1105888"/>
                </a:moveTo>
                <a:cubicBezTo>
                  <a:pt x="710178" y="1107033"/>
                  <a:pt x="705118" y="1108178"/>
                  <a:pt x="699394" y="1109249"/>
                </a:cubicBezTo>
                <a:lnTo>
                  <a:pt x="681262" y="1113349"/>
                </a:lnTo>
                <a:lnTo>
                  <a:pt x="699394" y="1109138"/>
                </a:lnTo>
                <a:cubicBezTo>
                  <a:pt x="705118" y="1108178"/>
                  <a:pt x="710178" y="1107033"/>
                  <a:pt x="714794" y="1105888"/>
                </a:cubicBezTo>
                <a:close/>
                <a:moveTo>
                  <a:pt x="684624" y="1105260"/>
                </a:moveTo>
                <a:cubicBezTo>
                  <a:pt x="684762" y="1105519"/>
                  <a:pt x="684107" y="1105962"/>
                  <a:pt x="683120" y="1106481"/>
                </a:cubicBezTo>
                <a:lnTo>
                  <a:pt x="679781" y="1108087"/>
                </a:lnTo>
                <a:lnTo>
                  <a:pt x="683089" y="1106487"/>
                </a:lnTo>
                <a:cubicBezTo>
                  <a:pt x="684079" y="1105964"/>
                  <a:pt x="684744" y="1105519"/>
                  <a:pt x="684624" y="1105260"/>
                </a:cubicBezTo>
                <a:close/>
                <a:moveTo>
                  <a:pt x="683494" y="1095531"/>
                </a:moveTo>
                <a:lnTo>
                  <a:pt x="683124" y="1095938"/>
                </a:lnTo>
                <a:lnTo>
                  <a:pt x="683678" y="1098745"/>
                </a:lnTo>
                <a:lnTo>
                  <a:pt x="683087" y="1095938"/>
                </a:lnTo>
                <a:close/>
                <a:moveTo>
                  <a:pt x="694225" y="1092037"/>
                </a:moveTo>
                <a:cubicBezTo>
                  <a:pt x="694705" y="1092332"/>
                  <a:pt x="691750" y="1093293"/>
                  <a:pt x="683737" y="1095250"/>
                </a:cubicBezTo>
                <a:lnTo>
                  <a:pt x="683552" y="1095250"/>
                </a:lnTo>
                <a:cubicBezTo>
                  <a:pt x="691750" y="1093293"/>
                  <a:pt x="694705" y="1092332"/>
                  <a:pt x="694225" y="1092037"/>
                </a:cubicBezTo>
                <a:close/>
                <a:moveTo>
                  <a:pt x="330921" y="1086312"/>
                </a:moveTo>
                <a:cubicBezTo>
                  <a:pt x="334282" y="1087900"/>
                  <a:pt x="337162" y="1089267"/>
                  <a:pt x="339082" y="1090412"/>
                </a:cubicBezTo>
                <a:cubicBezTo>
                  <a:pt x="345545" y="1093293"/>
                  <a:pt x="350641" y="1095361"/>
                  <a:pt x="355663" y="1097245"/>
                </a:cubicBezTo>
                <a:cubicBezTo>
                  <a:pt x="350641" y="1095361"/>
                  <a:pt x="345545" y="1093293"/>
                  <a:pt x="339045" y="1090412"/>
                </a:cubicBezTo>
                <a:cubicBezTo>
                  <a:pt x="337162" y="1089267"/>
                  <a:pt x="334282" y="1087900"/>
                  <a:pt x="330921" y="1086312"/>
                </a:cubicBezTo>
                <a:close/>
                <a:moveTo>
                  <a:pt x="332141" y="1084574"/>
                </a:moveTo>
                <a:cubicBezTo>
                  <a:pt x="334430" y="1084981"/>
                  <a:pt x="337348" y="1085720"/>
                  <a:pt x="340560" y="1086532"/>
                </a:cubicBezTo>
                <a:lnTo>
                  <a:pt x="343552" y="1087862"/>
                </a:lnTo>
                <a:lnTo>
                  <a:pt x="340524" y="1086532"/>
                </a:lnTo>
                <a:cubicBezTo>
                  <a:pt x="337348" y="1085683"/>
                  <a:pt x="334430" y="1084981"/>
                  <a:pt x="332141" y="1084574"/>
                </a:cubicBezTo>
                <a:close/>
                <a:moveTo>
                  <a:pt x="689010" y="1079018"/>
                </a:moveTo>
                <a:lnTo>
                  <a:pt x="679373" y="1080741"/>
                </a:lnTo>
                <a:cubicBezTo>
                  <a:pt x="675046" y="1081607"/>
                  <a:pt x="670271" y="1082585"/>
                  <a:pt x="666048" y="1083319"/>
                </a:cubicBezTo>
                <a:cubicBezTo>
                  <a:pt x="671661" y="1082341"/>
                  <a:pt x="678317" y="1080928"/>
                  <a:pt x="683570" y="1079926"/>
                </a:cubicBezTo>
                <a:close/>
                <a:moveTo>
                  <a:pt x="774322" y="1078960"/>
                </a:moveTo>
                <a:lnTo>
                  <a:pt x="773758" y="1079195"/>
                </a:lnTo>
                <a:lnTo>
                  <a:pt x="760706" y="1084636"/>
                </a:lnTo>
                <a:cubicBezTo>
                  <a:pt x="749153" y="1089494"/>
                  <a:pt x="743552" y="1092036"/>
                  <a:pt x="741752" y="1093476"/>
                </a:cubicBezTo>
                <a:cubicBezTo>
                  <a:pt x="743524" y="1092036"/>
                  <a:pt x="749119" y="1089494"/>
                  <a:pt x="760685" y="1084636"/>
                </a:cubicBezTo>
                <a:lnTo>
                  <a:pt x="773757" y="1079195"/>
                </a:lnTo>
                <a:close/>
                <a:moveTo>
                  <a:pt x="690092" y="1078837"/>
                </a:moveTo>
                <a:cubicBezTo>
                  <a:pt x="691712" y="1078647"/>
                  <a:pt x="692674" y="1078666"/>
                  <a:pt x="692674" y="1078998"/>
                </a:cubicBezTo>
                <a:lnTo>
                  <a:pt x="690073" y="1078840"/>
                </a:lnTo>
                <a:close/>
                <a:moveTo>
                  <a:pt x="690019" y="1078837"/>
                </a:moveTo>
                <a:lnTo>
                  <a:pt x="690072" y="1078840"/>
                </a:lnTo>
                <a:lnTo>
                  <a:pt x="689010" y="1079018"/>
                </a:lnTo>
                <a:close/>
                <a:moveTo>
                  <a:pt x="771702" y="1076449"/>
                </a:moveTo>
                <a:cubicBezTo>
                  <a:pt x="771886" y="1077336"/>
                  <a:pt x="769043" y="1079367"/>
                  <a:pt x="771222" y="1079442"/>
                </a:cubicBezTo>
                <a:cubicBezTo>
                  <a:pt x="768969" y="1079367"/>
                  <a:pt x="771886" y="1077336"/>
                  <a:pt x="771702" y="1076449"/>
                </a:cubicBezTo>
                <a:close/>
                <a:moveTo>
                  <a:pt x="320138" y="1074159"/>
                </a:moveTo>
                <a:cubicBezTo>
                  <a:pt x="319695" y="1073642"/>
                  <a:pt x="322132" y="1074565"/>
                  <a:pt x="330219" y="1078518"/>
                </a:cubicBezTo>
                <a:cubicBezTo>
                  <a:pt x="321984" y="1074565"/>
                  <a:pt x="319695" y="1073642"/>
                  <a:pt x="320138" y="1074159"/>
                </a:cubicBezTo>
                <a:close/>
                <a:moveTo>
                  <a:pt x="714034" y="1074105"/>
                </a:moveTo>
                <a:lnTo>
                  <a:pt x="710436" y="1076228"/>
                </a:lnTo>
                <a:cubicBezTo>
                  <a:pt x="711858" y="1075600"/>
                  <a:pt x="712689" y="1075000"/>
                  <a:pt x="713211" y="1074584"/>
                </a:cubicBezTo>
                <a:close/>
                <a:moveTo>
                  <a:pt x="714239" y="1074047"/>
                </a:moveTo>
                <a:lnTo>
                  <a:pt x="714089" y="1074071"/>
                </a:lnTo>
                <a:lnTo>
                  <a:pt x="714087" y="1074072"/>
                </a:lnTo>
                <a:lnTo>
                  <a:pt x="708206" y="1075012"/>
                </a:lnTo>
                <a:cubicBezTo>
                  <a:pt x="704546" y="1075867"/>
                  <a:pt x="699302" y="1077224"/>
                  <a:pt x="692673" y="1078997"/>
                </a:cubicBezTo>
                <a:cubicBezTo>
                  <a:pt x="699302" y="1077150"/>
                  <a:pt x="704546" y="1075793"/>
                  <a:pt x="708206" y="1074957"/>
                </a:cubicBezTo>
                <a:lnTo>
                  <a:pt x="714091" y="1074070"/>
                </a:lnTo>
                <a:lnTo>
                  <a:pt x="714129" y="1074048"/>
                </a:lnTo>
                <a:lnTo>
                  <a:pt x="714092" y="1074070"/>
                </a:lnTo>
                <a:close/>
                <a:moveTo>
                  <a:pt x="308802" y="1073235"/>
                </a:moveTo>
                <a:lnTo>
                  <a:pt x="310547" y="1073520"/>
                </a:lnTo>
                <a:lnTo>
                  <a:pt x="310611" y="1073567"/>
                </a:lnTo>
                <a:cubicBezTo>
                  <a:pt x="310611" y="1073567"/>
                  <a:pt x="309947" y="1073567"/>
                  <a:pt x="308802" y="1073235"/>
                </a:cubicBezTo>
                <a:close/>
                <a:moveTo>
                  <a:pt x="334393" y="1071129"/>
                </a:moveTo>
                <a:cubicBezTo>
                  <a:pt x="334512" y="1071259"/>
                  <a:pt x="334648" y="1071369"/>
                  <a:pt x="334800" y="1071462"/>
                </a:cubicBezTo>
                <a:cubicBezTo>
                  <a:pt x="336942" y="1072840"/>
                  <a:pt x="339176" y="1074077"/>
                  <a:pt x="341484" y="1075155"/>
                </a:cubicBezTo>
                <a:cubicBezTo>
                  <a:pt x="339168" y="1074066"/>
                  <a:pt x="336923" y="1072832"/>
                  <a:pt x="334763" y="1071462"/>
                </a:cubicBezTo>
                <a:close/>
                <a:moveTo>
                  <a:pt x="306918" y="1070834"/>
                </a:moveTo>
                <a:cubicBezTo>
                  <a:pt x="308281" y="1071536"/>
                  <a:pt x="309529" y="1072444"/>
                  <a:pt x="310611" y="1073530"/>
                </a:cubicBezTo>
                <a:lnTo>
                  <a:pt x="310547" y="1073520"/>
                </a:lnTo>
                <a:close/>
                <a:moveTo>
                  <a:pt x="335442" y="1069603"/>
                </a:moveTo>
                <a:lnTo>
                  <a:pt x="335479" y="1069603"/>
                </a:lnTo>
                <a:lnTo>
                  <a:pt x="335171" y="1070282"/>
                </a:lnTo>
                <a:lnTo>
                  <a:pt x="335110" y="1070416"/>
                </a:lnTo>
                <a:close/>
                <a:moveTo>
                  <a:pt x="396079" y="1069418"/>
                </a:moveTo>
                <a:lnTo>
                  <a:pt x="407378" y="1073739"/>
                </a:lnTo>
                <a:lnTo>
                  <a:pt x="415614" y="1076547"/>
                </a:lnTo>
                <a:lnTo>
                  <a:pt x="407342" y="1073739"/>
                </a:lnTo>
                <a:close/>
                <a:moveTo>
                  <a:pt x="507477" y="1065368"/>
                </a:moveTo>
                <a:cubicBezTo>
                  <a:pt x="516155" y="1066772"/>
                  <a:pt x="515010" y="1067400"/>
                  <a:pt x="514862" y="1068139"/>
                </a:cubicBezTo>
                <a:cubicBezTo>
                  <a:pt x="514862" y="1067400"/>
                  <a:pt x="516155" y="1066772"/>
                  <a:pt x="507477" y="1065368"/>
                </a:cubicBezTo>
                <a:close/>
                <a:moveTo>
                  <a:pt x="770445" y="1060751"/>
                </a:moveTo>
                <a:cubicBezTo>
                  <a:pt x="769005" y="1061213"/>
                  <a:pt x="768756" y="1061093"/>
                  <a:pt x="768867" y="1060793"/>
                </a:cubicBezTo>
                <a:lnTo>
                  <a:pt x="768867" y="1060792"/>
                </a:lnTo>
                <a:close/>
                <a:moveTo>
                  <a:pt x="772291" y="1055876"/>
                </a:moveTo>
                <a:lnTo>
                  <a:pt x="767922" y="1058908"/>
                </a:lnTo>
                <a:lnTo>
                  <a:pt x="768598" y="1059568"/>
                </a:lnTo>
                <a:cubicBezTo>
                  <a:pt x="768044" y="1059568"/>
                  <a:pt x="767518" y="1059467"/>
                  <a:pt x="767855" y="1058954"/>
                </a:cubicBezTo>
                <a:lnTo>
                  <a:pt x="767921" y="1058908"/>
                </a:lnTo>
                <a:lnTo>
                  <a:pt x="767855" y="1058845"/>
                </a:lnTo>
                <a:cubicBezTo>
                  <a:pt x="768192" y="1058350"/>
                  <a:pt x="769392" y="1057483"/>
                  <a:pt x="772291" y="1055876"/>
                </a:cubicBezTo>
                <a:close/>
                <a:moveTo>
                  <a:pt x="357203" y="1055460"/>
                </a:moveTo>
                <a:lnTo>
                  <a:pt x="360576" y="1058313"/>
                </a:lnTo>
                <a:cubicBezTo>
                  <a:pt x="358896" y="1057131"/>
                  <a:pt x="357862" y="1056217"/>
                  <a:pt x="357206" y="1055465"/>
                </a:cubicBezTo>
                <a:close/>
                <a:moveTo>
                  <a:pt x="473035" y="1054697"/>
                </a:moveTo>
                <a:lnTo>
                  <a:pt x="477232" y="1055357"/>
                </a:lnTo>
                <a:cubicBezTo>
                  <a:pt x="477450" y="1055416"/>
                  <a:pt x="477679" y="1055416"/>
                  <a:pt x="477897" y="1055357"/>
                </a:cubicBezTo>
                <a:cubicBezTo>
                  <a:pt x="477693" y="1055479"/>
                  <a:pt x="477468" y="1055553"/>
                  <a:pt x="477232" y="1055579"/>
                </a:cubicBezTo>
                <a:close/>
                <a:moveTo>
                  <a:pt x="356286" y="1053891"/>
                </a:moveTo>
                <a:lnTo>
                  <a:pt x="357203" y="1055460"/>
                </a:lnTo>
                <a:lnTo>
                  <a:pt x="357192" y="1055451"/>
                </a:lnTo>
                <a:close/>
                <a:moveTo>
                  <a:pt x="466153" y="1053732"/>
                </a:moveTo>
                <a:cubicBezTo>
                  <a:pt x="466966" y="1053622"/>
                  <a:pt x="468378" y="1053778"/>
                  <a:pt x="470266" y="1054116"/>
                </a:cubicBezTo>
                <a:lnTo>
                  <a:pt x="473035" y="1054697"/>
                </a:lnTo>
                <a:lnTo>
                  <a:pt x="470128" y="1054240"/>
                </a:lnTo>
                <a:cubicBezTo>
                  <a:pt x="468240" y="1053935"/>
                  <a:pt x="466873" y="1053732"/>
                  <a:pt x="466153" y="1053732"/>
                </a:cubicBezTo>
                <a:close/>
                <a:moveTo>
                  <a:pt x="219101" y="1053732"/>
                </a:moveTo>
                <a:lnTo>
                  <a:pt x="219213" y="1053819"/>
                </a:lnTo>
                <a:lnTo>
                  <a:pt x="226007" y="1059052"/>
                </a:lnTo>
                <a:lnTo>
                  <a:pt x="226040" y="1059138"/>
                </a:lnTo>
                <a:lnTo>
                  <a:pt x="226041" y="1059139"/>
                </a:lnTo>
                <a:lnTo>
                  <a:pt x="226265" y="1059716"/>
                </a:lnTo>
                <a:lnTo>
                  <a:pt x="226350" y="1059795"/>
                </a:lnTo>
                <a:lnTo>
                  <a:pt x="226376" y="1059863"/>
                </a:lnTo>
                <a:lnTo>
                  <a:pt x="226377" y="1059864"/>
                </a:lnTo>
                <a:lnTo>
                  <a:pt x="226351" y="1059796"/>
                </a:lnTo>
                <a:lnTo>
                  <a:pt x="237713" y="1070464"/>
                </a:lnTo>
                <a:lnTo>
                  <a:pt x="226350" y="1059795"/>
                </a:lnTo>
                <a:lnTo>
                  <a:pt x="226349" y="1059793"/>
                </a:lnTo>
                <a:lnTo>
                  <a:pt x="226266" y="1059716"/>
                </a:lnTo>
                <a:lnTo>
                  <a:pt x="226042" y="1059140"/>
                </a:lnTo>
                <a:lnTo>
                  <a:pt x="226041" y="1059139"/>
                </a:lnTo>
                <a:lnTo>
                  <a:pt x="226007" y="1059051"/>
                </a:lnTo>
                <a:close/>
                <a:moveTo>
                  <a:pt x="356107" y="1053584"/>
                </a:moveTo>
                <a:lnTo>
                  <a:pt x="356193" y="1053731"/>
                </a:lnTo>
                <a:lnTo>
                  <a:pt x="356286" y="1053890"/>
                </a:lnTo>
                <a:lnTo>
                  <a:pt x="356193" y="1053732"/>
                </a:lnTo>
                <a:close/>
                <a:moveTo>
                  <a:pt x="850358" y="1052698"/>
                </a:moveTo>
                <a:lnTo>
                  <a:pt x="847109" y="1054914"/>
                </a:lnTo>
                <a:cubicBezTo>
                  <a:pt x="845152" y="1056244"/>
                  <a:pt x="843674" y="1057352"/>
                  <a:pt x="842308" y="1058424"/>
                </a:cubicBezTo>
                <a:cubicBezTo>
                  <a:pt x="843674" y="1057426"/>
                  <a:pt x="845152" y="1056244"/>
                  <a:pt x="847072" y="1054914"/>
                </a:cubicBezTo>
                <a:close/>
                <a:moveTo>
                  <a:pt x="360428" y="1051960"/>
                </a:moveTo>
                <a:cubicBezTo>
                  <a:pt x="360428" y="1052403"/>
                  <a:pt x="373501" y="1058609"/>
                  <a:pt x="373168" y="1058793"/>
                </a:cubicBezTo>
                <a:cubicBezTo>
                  <a:pt x="373501" y="1058609"/>
                  <a:pt x="360354" y="1052403"/>
                  <a:pt x="360428" y="1051960"/>
                </a:cubicBezTo>
                <a:close/>
                <a:moveTo>
                  <a:pt x="425606" y="1049412"/>
                </a:moveTo>
                <a:cubicBezTo>
                  <a:pt x="428538" y="1050276"/>
                  <a:pt x="431541" y="1050882"/>
                  <a:pt x="434580" y="1051221"/>
                </a:cubicBezTo>
                <a:cubicBezTo>
                  <a:pt x="439343" y="1052366"/>
                  <a:pt x="444070" y="1053622"/>
                  <a:pt x="448871" y="1054620"/>
                </a:cubicBezTo>
                <a:cubicBezTo>
                  <a:pt x="456995" y="1056540"/>
                  <a:pt x="464972" y="1058313"/>
                  <a:pt x="473022" y="1059938"/>
                </a:cubicBezTo>
                <a:cubicBezTo>
                  <a:pt x="481073" y="1061564"/>
                  <a:pt x="489197" y="1062746"/>
                  <a:pt x="497506" y="1064113"/>
                </a:cubicBezTo>
                <a:cubicBezTo>
                  <a:pt x="503182" y="1065956"/>
                  <a:pt x="508998" y="1067341"/>
                  <a:pt x="514900" y="1068250"/>
                </a:cubicBezTo>
                <a:cubicBezTo>
                  <a:pt x="518851" y="1068877"/>
                  <a:pt x="522839" y="1068988"/>
                  <a:pt x="526790" y="1069357"/>
                </a:cubicBezTo>
                <a:lnTo>
                  <a:pt x="538682" y="1070281"/>
                </a:lnTo>
                <a:cubicBezTo>
                  <a:pt x="538386" y="1070576"/>
                  <a:pt x="540232" y="1071057"/>
                  <a:pt x="544258" y="1071426"/>
                </a:cubicBezTo>
                <a:cubicBezTo>
                  <a:pt x="543925" y="1072423"/>
                  <a:pt x="535875" y="1071980"/>
                  <a:pt x="525572" y="1071426"/>
                </a:cubicBezTo>
                <a:cubicBezTo>
                  <a:pt x="519183" y="1070835"/>
                  <a:pt x="512794" y="1069838"/>
                  <a:pt x="506369" y="1068951"/>
                </a:cubicBezTo>
                <a:cubicBezTo>
                  <a:pt x="499980" y="1068028"/>
                  <a:pt x="493555" y="1067289"/>
                  <a:pt x="487240" y="1065922"/>
                </a:cubicBezTo>
                <a:cubicBezTo>
                  <a:pt x="483602" y="1064884"/>
                  <a:pt x="479902" y="1064083"/>
                  <a:pt x="476161" y="1063522"/>
                </a:cubicBezTo>
                <a:cubicBezTo>
                  <a:pt x="474034" y="1062779"/>
                  <a:pt x="471863" y="1062162"/>
                  <a:pt x="469662" y="1061675"/>
                </a:cubicBezTo>
                <a:cubicBezTo>
                  <a:pt x="466855" y="1060899"/>
                  <a:pt x="463384" y="1060049"/>
                  <a:pt x="459100" y="1059126"/>
                </a:cubicBezTo>
                <a:cubicBezTo>
                  <a:pt x="454817" y="1058203"/>
                  <a:pt x="450201" y="1057094"/>
                  <a:pt x="445769" y="1055949"/>
                </a:cubicBezTo>
                <a:lnTo>
                  <a:pt x="432623" y="1052256"/>
                </a:lnTo>
                <a:close/>
                <a:moveTo>
                  <a:pt x="420141" y="1047490"/>
                </a:moveTo>
                <a:cubicBezTo>
                  <a:pt x="421828" y="1047674"/>
                  <a:pt x="423497" y="1048007"/>
                  <a:pt x="425126" y="1048487"/>
                </a:cubicBezTo>
                <a:lnTo>
                  <a:pt x="427895" y="1049152"/>
                </a:lnTo>
                <a:lnTo>
                  <a:pt x="425089" y="1048487"/>
                </a:lnTo>
                <a:cubicBezTo>
                  <a:pt x="423475" y="1048003"/>
                  <a:pt x="421817" y="1047671"/>
                  <a:pt x="420141" y="1047490"/>
                </a:cubicBezTo>
                <a:close/>
                <a:moveTo>
                  <a:pt x="797846" y="1045606"/>
                </a:moveTo>
                <a:cubicBezTo>
                  <a:pt x="788625" y="1050800"/>
                  <a:pt x="779149" y="1055520"/>
                  <a:pt x="769448" y="1059753"/>
                </a:cubicBezTo>
                <a:lnTo>
                  <a:pt x="768867" y="1060791"/>
                </a:lnTo>
                <a:lnTo>
                  <a:pt x="768848" y="1060792"/>
                </a:lnTo>
                <a:cubicBezTo>
                  <a:pt x="768950" y="1060492"/>
                  <a:pt x="769411" y="1060012"/>
                  <a:pt x="769411" y="1059753"/>
                </a:cubicBezTo>
                <a:cubicBezTo>
                  <a:pt x="779127" y="1055528"/>
                  <a:pt x="788618" y="1050807"/>
                  <a:pt x="797846" y="1045606"/>
                </a:cubicBezTo>
                <a:close/>
                <a:moveTo>
                  <a:pt x="397615" y="1045606"/>
                </a:moveTo>
                <a:lnTo>
                  <a:pt x="399683" y="1046345"/>
                </a:lnTo>
                <a:lnTo>
                  <a:pt x="408214" y="1049226"/>
                </a:lnTo>
                <a:lnTo>
                  <a:pt x="399831" y="1046419"/>
                </a:lnTo>
                <a:close/>
                <a:moveTo>
                  <a:pt x="814330" y="1042591"/>
                </a:moveTo>
                <a:lnTo>
                  <a:pt x="815092" y="1043057"/>
                </a:lnTo>
                <a:cubicBezTo>
                  <a:pt x="814833" y="1042900"/>
                  <a:pt x="814473" y="1042803"/>
                  <a:pt x="814326" y="1042601"/>
                </a:cubicBezTo>
                <a:close/>
                <a:moveTo>
                  <a:pt x="815778" y="1040816"/>
                </a:moveTo>
                <a:lnTo>
                  <a:pt x="814350" y="1042551"/>
                </a:lnTo>
                <a:lnTo>
                  <a:pt x="814838" y="1041512"/>
                </a:lnTo>
                <a:close/>
                <a:moveTo>
                  <a:pt x="817650" y="1039433"/>
                </a:moveTo>
                <a:lnTo>
                  <a:pt x="815779" y="1040816"/>
                </a:lnTo>
                <a:lnTo>
                  <a:pt x="816147" y="1040370"/>
                </a:lnTo>
                <a:close/>
                <a:moveTo>
                  <a:pt x="827241" y="1033454"/>
                </a:moveTo>
                <a:lnTo>
                  <a:pt x="817649" y="1039432"/>
                </a:lnTo>
                <a:lnTo>
                  <a:pt x="818514" y="1038793"/>
                </a:lnTo>
                <a:cubicBezTo>
                  <a:pt x="820476" y="1037505"/>
                  <a:pt x="823280" y="1035781"/>
                  <a:pt x="827241" y="1033454"/>
                </a:cubicBezTo>
                <a:close/>
                <a:moveTo>
                  <a:pt x="824952" y="1028024"/>
                </a:moveTo>
                <a:cubicBezTo>
                  <a:pt x="826244" y="1028024"/>
                  <a:pt x="821259" y="1030868"/>
                  <a:pt x="816052" y="1034008"/>
                </a:cubicBezTo>
                <a:cubicBezTo>
                  <a:pt x="812580" y="1035929"/>
                  <a:pt x="808962" y="1037702"/>
                  <a:pt x="805342" y="1039290"/>
                </a:cubicBezTo>
                <a:cubicBezTo>
                  <a:pt x="809095" y="1036464"/>
                  <a:pt x="813098" y="1033990"/>
                  <a:pt x="817307" y="1031903"/>
                </a:cubicBezTo>
                <a:cubicBezTo>
                  <a:pt x="819733" y="1030381"/>
                  <a:pt x="822293" y="1029084"/>
                  <a:pt x="824952" y="1028024"/>
                </a:cubicBezTo>
                <a:close/>
                <a:moveTo>
                  <a:pt x="732040" y="1027988"/>
                </a:moveTo>
                <a:cubicBezTo>
                  <a:pt x="715829" y="1034230"/>
                  <a:pt x="712320" y="1036705"/>
                  <a:pt x="709883" y="1038663"/>
                </a:cubicBezTo>
                <a:cubicBezTo>
                  <a:pt x="712172" y="1036705"/>
                  <a:pt x="715681" y="1034230"/>
                  <a:pt x="732040" y="1027988"/>
                </a:cubicBezTo>
                <a:close/>
                <a:moveTo>
                  <a:pt x="838371" y="1025352"/>
                </a:moveTo>
                <a:lnTo>
                  <a:pt x="835971" y="1028529"/>
                </a:lnTo>
                <a:lnTo>
                  <a:pt x="835971" y="1028492"/>
                </a:lnTo>
                <a:close/>
                <a:moveTo>
                  <a:pt x="825248" y="1024183"/>
                </a:moveTo>
                <a:cubicBezTo>
                  <a:pt x="821507" y="1027348"/>
                  <a:pt x="817504" y="1030193"/>
                  <a:pt x="813283" y="1032678"/>
                </a:cubicBezTo>
                <a:cubicBezTo>
                  <a:pt x="807522" y="1036372"/>
                  <a:pt x="800469" y="1040066"/>
                  <a:pt x="794819" y="1043316"/>
                </a:cubicBezTo>
                <a:lnTo>
                  <a:pt x="789353" y="1046492"/>
                </a:lnTo>
                <a:lnTo>
                  <a:pt x="785661" y="1048487"/>
                </a:lnTo>
                <a:cubicBezTo>
                  <a:pt x="785070" y="1048894"/>
                  <a:pt x="785254" y="1048930"/>
                  <a:pt x="786695" y="1048487"/>
                </a:cubicBezTo>
                <a:cubicBezTo>
                  <a:pt x="789512" y="1047401"/>
                  <a:pt x="792274" y="1046168"/>
                  <a:pt x="794967" y="1044794"/>
                </a:cubicBezTo>
                <a:cubicBezTo>
                  <a:pt x="787832" y="1049300"/>
                  <a:pt x="780228" y="1053016"/>
                  <a:pt x="772292" y="1055875"/>
                </a:cubicBezTo>
                <a:lnTo>
                  <a:pt x="766642" y="1057278"/>
                </a:lnTo>
                <a:lnTo>
                  <a:pt x="747587" y="1064666"/>
                </a:lnTo>
                <a:cubicBezTo>
                  <a:pt x="744411" y="1065958"/>
                  <a:pt x="741199" y="1067029"/>
                  <a:pt x="737949" y="1068064"/>
                </a:cubicBezTo>
                <a:lnTo>
                  <a:pt x="728237" y="1071277"/>
                </a:lnTo>
                <a:cubicBezTo>
                  <a:pt x="725172" y="1071019"/>
                  <a:pt x="718007" y="1072164"/>
                  <a:pt x="726501" y="1067953"/>
                </a:cubicBezTo>
                <a:cubicBezTo>
                  <a:pt x="733259" y="1065552"/>
                  <a:pt x="738983" y="1063594"/>
                  <a:pt x="744042" y="1061378"/>
                </a:cubicBezTo>
                <a:lnTo>
                  <a:pt x="758223" y="1054840"/>
                </a:lnTo>
                <a:lnTo>
                  <a:pt x="772551" y="1048561"/>
                </a:lnTo>
                <a:lnTo>
                  <a:pt x="786215" y="1042651"/>
                </a:lnTo>
                <a:lnTo>
                  <a:pt x="799435" y="1036409"/>
                </a:lnTo>
                <a:lnTo>
                  <a:pt x="812544" y="1029982"/>
                </a:lnTo>
                <a:lnTo>
                  <a:pt x="812544" y="1029872"/>
                </a:lnTo>
                <a:cubicBezTo>
                  <a:pt x="812728" y="1029244"/>
                  <a:pt x="813688" y="1028247"/>
                  <a:pt x="816236" y="1026548"/>
                </a:cubicBezTo>
                <a:lnTo>
                  <a:pt x="812545" y="1029982"/>
                </a:lnTo>
                <a:lnTo>
                  <a:pt x="812545" y="1030056"/>
                </a:lnTo>
                <a:lnTo>
                  <a:pt x="814169" y="1030351"/>
                </a:lnTo>
                <a:close/>
                <a:moveTo>
                  <a:pt x="185090" y="1023222"/>
                </a:moveTo>
                <a:cubicBezTo>
                  <a:pt x="188155" y="1025974"/>
                  <a:pt x="190380" y="1028061"/>
                  <a:pt x="191700" y="1029460"/>
                </a:cubicBezTo>
                <a:lnTo>
                  <a:pt x="185107" y="1023238"/>
                </a:lnTo>
                <a:close/>
                <a:moveTo>
                  <a:pt x="347023" y="1018495"/>
                </a:moveTo>
                <a:lnTo>
                  <a:pt x="356883" y="1023556"/>
                </a:lnTo>
                <a:cubicBezTo>
                  <a:pt x="370251" y="1029983"/>
                  <a:pt x="384432" y="1035930"/>
                  <a:pt x="398390" y="1041396"/>
                </a:cubicBezTo>
                <a:cubicBezTo>
                  <a:pt x="384432" y="1035930"/>
                  <a:pt x="370140" y="1029983"/>
                  <a:pt x="356846" y="1023556"/>
                </a:cubicBezTo>
                <a:close/>
                <a:moveTo>
                  <a:pt x="888262" y="1013333"/>
                </a:moveTo>
                <a:cubicBezTo>
                  <a:pt x="888027" y="1013693"/>
                  <a:pt x="887140" y="1014505"/>
                  <a:pt x="885811" y="1015540"/>
                </a:cubicBezTo>
                <a:cubicBezTo>
                  <a:pt x="883152" y="1017608"/>
                  <a:pt x="878942" y="1020711"/>
                  <a:pt x="875065" y="1023518"/>
                </a:cubicBezTo>
                <a:lnTo>
                  <a:pt x="869895" y="1027212"/>
                </a:lnTo>
                <a:cubicBezTo>
                  <a:pt x="867975" y="1028061"/>
                  <a:pt x="866202" y="1028985"/>
                  <a:pt x="864097" y="1029686"/>
                </a:cubicBezTo>
                <a:cubicBezTo>
                  <a:pt x="871265" y="1023847"/>
                  <a:pt x="878854" y="1018550"/>
                  <a:pt x="886808" y="1013841"/>
                </a:cubicBezTo>
                <a:cubicBezTo>
                  <a:pt x="888082" y="1013065"/>
                  <a:pt x="888497" y="1012972"/>
                  <a:pt x="888262" y="1013333"/>
                </a:cubicBezTo>
                <a:close/>
                <a:moveTo>
                  <a:pt x="311275" y="1010739"/>
                </a:moveTo>
                <a:cubicBezTo>
                  <a:pt x="322575" y="1017461"/>
                  <a:pt x="322464" y="1018089"/>
                  <a:pt x="321209" y="1018126"/>
                </a:cubicBezTo>
                <a:cubicBezTo>
                  <a:pt x="322464" y="1018126"/>
                  <a:pt x="322575" y="1017461"/>
                  <a:pt x="311275" y="1010739"/>
                </a:cubicBezTo>
                <a:close/>
                <a:moveTo>
                  <a:pt x="290891" y="1004718"/>
                </a:moveTo>
                <a:cubicBezTo>
                  <a:pt x="294391" y="1007728"/>
                  <a:pt x="298162" y="1010410"/>
                  <a:pt x="302154" y="1012733"/>
                </a:cubicBezTo>
                <a:cubicBezTo>
                  <a:pt x="303631" y="1013768"/>
                  <a:pt x="305182" y="1014728"/>
                  <a:pt x="306659" y="1015577"/>
                </a:cubicBezTo>
                <a:cubicBezTo>
                  <a:pt x="305182" y="1014728"/>
                  <a:pt x="303668" y="1013768"/>
                  <a:pt x="302191" y="1012770"/>
                </a:cubicBezTo>
                <a:cubicBezTo>
                  <a:pt x="298188" y="1010432"/>
                  <a:pt x="294406" y="1007739"/>
                  <a:pt x="290891" y="1004718"/>
                </a:cubicBezTo>
                <a:close/>
                <a:moveTo>
                  <a:pt x="354260" y="1003905"/>
                </a:moveTo>
                <a:cubicBezTo>
                  <a:pt x="355516" y="1003204"/>
                  <a:pt x="360058" y="1005087"/>
                  <a:pt x="366225" y="1008153"/>
                </a:cubicBezTo>
                <a:cubicBezTo>
                  <a:pt x="372392" y="1011219"/>
                  <a:pt x="380369" y="1014950"/>
                  <a:pt x="388382" y="1018569"/>
                </a:cubicBezTo>
                <a:cubicBezTo>
                  <a:pt x="385797" y="1018569"/>
                  <a:pt x="374312" y="1012918"/>
                  <a:pt x="369327" y="1011182"/>
                </a:cubicBezTo>
                <a:cubicBezTo>
                  <a:pt x="364341" y="1009446"/>
                  <a:pt x="359061" y="1006380"/>
                  <a:pt x="354260" y="1003905"/>
                </a:cubicBezTo>
                <a:close/>
                <a:moveTo>
                  <a:pt x="372686" y="1001725"/>
                </a:moveTo>
                <a:lnTo>
                  <a:pt x="372539" y="1001873"/>
                </a:lnTo>
                <a:lnTo>
                  <a:pt x="372539" y="1001873"/>
                </a:lnTo>
                <a:lnTo>
                  <a:pt x="372687" y="1001726"/>
                </a:lnTo>
                <a:close/>
                <a:moveTo>
                  <a:pt x="375125" y="997146"/>
                </a:moveTo>
                <a:cubicBezTo>
                  <a:pt x="367960" y="995595"/>
                  <a:pt x="379814" y="1002096"/>
                  <a:pt x="382732" y="1004829"/>
                </a:cubicBezTo>
                <a:lnTo>
                  <a:pt x="386937" y="1007485"/>
                </a:lnTo>
                <a:lnTo>
                  <a:pt x="386941" y="1007487"/>
                </a:lnTo>
                <a:cubicBezTo>
                  <a:pt x="385490" y="1006682"/>
                  <a:pt x="384083" y="1005795"/>
                  <a:pt x="382732" y="1004828"/>
                </a:cubicBezTo>
                <a:cubicBezTo>
                  <a:pt x="381273" y="1003461"/>
                  <a:pt x="377580" y="1001153"/>
                  <a:pt x="375147" y="999380"/>
                </a:cubicBezTo>
                <a:close/>
                <a:moveTo>
                  <a:pt x="346246" y="987320"/>
                </a:moveTo>
                <a:lnTo>
                  <a:pt x="346247" y="987321"/>
                </a:lnTo>
                <a:lnTo>
                  <a:pt x="350862" y="987321"/>
                </a:lnTo>
                <a:cubicBezTo>
                  <a:pt x="352893" y="987542"/>
                  <a:pt x="355220" y="987985"/>
                  <a:pt x="357140" y="987985"/>
                </a:cubicBezTo>
                <a:cubicBezTo>
                  <a:pt x="361151" y="989071"/>
                  <a:pt x="364991" y="990715"/>
                  <a:pt x="368551" y="992861"/>
                </a:cubicBezTo>
                <a:lnTo>
                  <a:pt x="375456" y="996555"/>
                </a:lnTo>
                <a:lnTo>
                  <a:pt x="375457" y="996554"/>
                </a:lnTo>
                <a:cubicBezTo>
                  <a:pt x="374497" y="995963"/>
                  <a:pt x="372281" y="994818"/>
                  <a:pt x="368551" y="992860"/>
                </a:cubicBezTo>
                <a:cubicBezTo>
                  <a:pt x="364991" y="990714"/>
                  <a:pt x="361151" y="989070"/>
                  <a:pt x="357140" y="987984"/>
                </a:cubicBezTo>
                <a:cubicBezTo>
                  <a:pt x="355220" y="987984"/>
                  <a:pt x="352893" y="987541"/>
                  <a:pt x="350862" y="987320"/>
                </a:cubicBezTo>
                <a:cubicBezTo>
                  <a:pt x="349344" y="986968"/>
                  <a:pt x="347764" y="986968"/>
                  <a:pt x="346246" y="987320"/>
                </a:cubicBezTo>
                <a:close/>
                <a:moveTo>
                  <a:pt x="886956" y="984883"/>
                </a:moveTo>
                <a:cubicBezTo>
                  <a:pt x="883263" y="988318"/>
                  <a:pt x="875877" y="994265"/>
                  <a:pt x="874954" y="995669"/>
                </a:cubicBezTo>
                <a:cubicBezTo>
                  <a:pt x="869710" y="999768"/>
                  <a:pt x="865611" y="1003056"/>
                  <a:pt x="862029" y="1005900"/>
                </a:cubicBezTo>
                <a:cubicBezTo>
                  <a:pt x="865685" y="1002945"/>
                  <a:pt x="869710" y="999768"/>
                  <a:pt x="874917" y="995669"/>
                </a:cubicBezTo>
                <a:cubicBezTo>
                  <a:pt x="875767" y="994265"/>
                  <a:pt x="883226" y="988281"/>
                  <a:pt x="886956" y="984883"/>
                </a:cubicBezTo>
                <a:close/>
                <a:moveTo>
                  <a:pt x="247870" y="984808"/>
                </a:moveTo>
                <a:cubicBezTo>
                  <a:pt x="248830" y="986248"/>
                  <a:pt x="248645" y="986876"/>
                  <a:pt x="248202" y="987246"/>
                </a:cubicBezTo>
                <a:lnTo>
                  <a:pt x="248197" y="987241"/>
                </a:lnTo>
                <a:close/>
                <a:moveTo>
                  <a:pt x="244761" y="984669"/>
                </a:moveTo>
                <a:lnTo>
                  <a:pt x="248196" y="987241"/>
                </a:lnTo>
                <a:lnTo>
                  <a:pt x="248201" y="987283"/>
                </a:lnTo>
                <a:close/>
                <a:moveTo>
                  <a:pt x="234205" y="976645"/>
                </a:moveTo>
                <a:lnTo>
                  <a:pt x="244761" y="984669"/>
                </a:lnTo>
                <a:lnTo>
                  <a:pt x="240552" y="981516"/>
                </a:lnTo>
                <a:cubicBezTo>
                  <a:pt x="238110" y="979600"/>
                  <a:pt x="235885" y="977827"/>
                  <a:pt x="234205" y="976645"/>
                </a:cubicBezTo>
                <a:close/>
                <a:moveTo>
                  <a:pt x="120908" y="967558"/>
                </a:moveTo>
                <a:lnTo>
                  <a:pt x="121253" y="967911"/>
                </a:lnTo>
                <a:lnTo>
                  <a:pt x="159388" y="1006860"/>
                </a:lnTo>
                <a:lnTo>
                  <a:pt x="159424" y="1006866"/>
                </a:lnTo>
                <a:lnTo>
                  <a:pt x="159424" y="1006865"/>
                </a:lnTo>
                <a:lnTo>
                  <a:pt x="159388" y="1006859"/>
                </a:lnTo>
                <a:cubicBezTo>
                  <a:pt x="143509" y="991087"/>
                  <a:pt x="131026" y="977864"/>
                  <a:pt x="120908" y="967558"/>
                </a:cubicBezTo>
                <a:close/>
                <a:moveTo>
                  <a:pt x="955716" y="962387"/>
                </a:moveTo>
                <a:lnTo>
                  <a:pt x="955937" y="963200"/>
                </a:lnTo>
                <a:cubicBezTo>
                  <a:pt x="953057" y="966598"/>
                  <a:pt x="950251" y="970070"/>
                  <a:pt x="947149" y="973284"/>
                </a:cubicBezTo>
                <a:cubicBezTo>
                  <a:pt x="949475" y="972220"/>
                  <a:pt x="951724" y="970983"/>
                  <a:pt x="953869" y="969590"/>
                </a:cubicBezTo>
                <a:cubicBezTo>
                  <a:pt x="951720" y="971045"/>
                  <a:pt x="949475" y="972353"/>
                  <a:pt x="947149" y="973506"/>
                </a:cubicBezTo>
                <a:cubicBezTo>
                  <a:pt x="939763" y="980597"/>
                  <a:pt x="938581" y="982629"/>
                  <a:pt x="939541" y="982481"/>
                </a:cubicBezTo>
                <a:cubicBezTo>
                  <a:pt x="940501" y="982333"/>
                  <a:pt x="939098" y="984697"/>
                  <a:pt x="935147" y="988797"/>
                </a:cubicBezTo>
                <a:cubicBezTo>
                  <a:pt x="931195" y="992897"/>
                  <a:pt x="924733" y="998290"/>
                  <a:pt x="917163" y="1004791"/>
                </a:cubicBezTo>
                <a:cubicBezTo>
                  <a:pt x="915095" y="1006416"/>
                  <a:pt x="912989" y="1008041"/>
                  <a:pt x="910848" y="1009630"/>
                </a:cubicBezTo>
                <a:cubicBezTo>
                  <a:pt x="908706" y="1011218"/>
                  <a:pt x="906601" y="1012880"/>
                  <a:pt x="904533" y="1014579"/>
                </a:cubicBezTo>
                <a:cubicBezTo>
                  <a:pt x="900360" y="1017866"/>
                  <a:pt x="896335" y="1021449"/>
                  <a:pt x="892014" y="1024663"/>
                </a:cubicBezTo>
                <a:lnTo>
                  <a:pt x="879200" y="1034119"/>
                </a:lnTo>
                <a:cubicBezTo>
                  <a:pt x="877058" y="1035707"/>
                  <a:pt x="874916" y="1037258"/>
                  <a:pt x="872701" y="1038773"/>
                </a:cubicBezTo>
                <a:cubicBezTo>
                  <a:pt x="870485" y="1040287"/>
                  <a:pt x="868121" y="1041580"/>
                  <a:pt x="865795" y="1042873"/>
                </a:cubicBezTo>
                <a:cubicBezTo>
                  <a:pt x="867383" y="1040989"/>
                  <a:pt x="869488" y="1038810"/>
                  <a:pt x="870411" y="1037369"/>
                </a:cubicBezTo>
                <a:cubicBezTo>
                  <a:pt x="870891" y="1036593"/>
                  <a:pt x="871371" y="1035707"/>
                  <a:pt x="865795" y="1039031"/>
                </a:cubicBezTo>
                <a:cubicBezTo>
                  <a:pt x="860809" y="1042038"/>
                  <a:pt x="856012" y="1045344"/>
                  <a:pt x="851430" y="1048930"/>
                </a:cubicBezTo>
                <a:cubicBezTo>
                  <a:pt x="843638" y="1053991"/>
                  <a:pt x="837323" y="1057684"/>
                  <a:pt x="832744" y="1060713"/>
                </a:cubicBezTo>
                <a:cubicBezTo>
                  <a:pt x="830417" y="1062191"/>
                  <a:pt x="828534" y="1063447"/>
                  <a:pt x="827020" y="1064407"/>
                </a:cubicBezTo>
                <a:cubicBezTo>
                  <a:pt x="825845" y="1065146"/>
                  <a:pt x="824712" y="1065947"/>
                  <a:pt x="823623" y="1066808"/>
                </a:cubicBezTo>
                <a:cubicBezTo>
                  <a:pt x="822108" y="1068027"/>
                  <a:pt x="822182" y="1068507"/>
                  <a:pt x="823623" y="1068322"/>
                </a:cubicBezTo>
                <a:cubicBezTo>
                  <a:pt x="826702" y="1067820"/>
                  <a:pt x="829712" y="1066967"/>
                  <a:pt x="832596" y="1065774"/>
                </a:cubicBezTo>
                <a:lnTo>
                  <a:pt x="838763" y="1063927"/>
                </a:lnTo>
                <a:cubicBezTo>
                  <a:pt x="833298" y="1067288"/>
                  <a:pt x="828571" y="1070354"/>
                  <a:pt x="823290" y="1073198"/>
                </a:cubicBezTo>
                <a:cubicBezTo>
                  <a:pt x="818009" y="1076042"/>
                  <a:pt x="812581" y="1079182"/>
                  <a:pt x="805749" y="1082617"/>
                </a:cubicBezTo>
                <a:cubicBezTo>
                  <a:pt x="793895" y="1087862"/>
                  <a:pt x="781634" y="1093698"/>
                  <a:pt x="771294" y="1097613"/>
                </a:cubicBezTo>
                <a:cubicBezTo>
                  <a:pt x="766161" y="1099756"/>
                  <a:pt x="761656" y="1101713"/>
                  <a:pt x="758111" y="1103449"/>
                </a:cubicBezTo>
                <a:cubicBezTo>
                  <a:pt x="755504" y="1104491"/>
                  <a:pt x="753026" y="1105828"/>
                  <a:pt x="750725" y="1107439"/>
                </a:cubicBezTo>
                <a:lnTo>
                  <a:pt x="735796" y="1113258"/>
                </a:lnTo>
                <a:lnTo>
                  <a:pt x="740252" y="1111821"/>
                </a:lnTo>
                <a:lnTo>
                  <a:pt x="735403" y="1113411"/>
                </a:lnTo>
                <a:lnTo>
                  <a:pt x="733480" y="1114161"/>
                </a:lnTo>
                <a:cubicBezTo>
                  <a:pt x="702726" y="1124311"/>
                  <a:pt x="671070" y="1131473"/>
                  <a:pt x="638942" y="1135547"/>
                </a:cubicBezTo>
                <a:cubicBezTo>
                  <a:pt x="633662" y="1136360"/>
                  <a:pt x="628381" y="1137284"/>
                  <a:pt x="623100" y="1137985"/>
                </a:cubicBezTo>
                <a:lnTo>
                  <a:pt x="607184" y="1139684"/>
                </a:lnTo>
                <a:lnTo>
                  <a:pt x="596881" y="1140460"/>
                </a:lnTo>
                <a:lnTo>
                  <a:pt x="586578" y="1140755"/>
                </a:lnTo>
                <a:lnTo>
                  <a:pt x="566673" y="1141125"/>
                </a:lnTo>
                <a:cubicBezTo>
                  <a:pt x="560100" y="1141125"/>
                  <a:pt x="553600" y="1140940"/>
                  <a:pt x="547212" y="1140940"/>
                </a:cubicBezTo>
                <a:cubicBezTo>
                  <a:pt x="539162" y="1140940"/>
                  <a:pt x="531111" y="1140054"/>
                  <a:pt x="523098" y="1139537"/>
                </a:cubicBezTo>
                <a:lnTo>
                  <a:pt x="511022" y="1138613"/>
                </a:lnTo>
                <a:lnTo>
                  <a:pt x="500298" y="1137256"/>
                </a:lnTo>
                <a:lnTo>
                  <a:pt x="499057" y="1137099"/>
                </a:lnTo>
                <a:cubicBezTo>
                  <a:pt x="493684" y="1135791"/>
                  <a:pt x="488230" y="1134827"/>
                  <a:pt x="482735" y="1134218"/>
                </a:cubicBezTo>
                <a:cubicBezTo>
                  <a:pt x="481885" y="1131743"/>
                  <a:pt x="479891" y="1129748"/>
                  <a:pt x="500497" y="1130598"/>
                </a:cubicBezTo>
                <a:lnTo>
                  <a:pt x="495216" y="1124651"/>
                </a:lnTo>
                <a:cubicBezTo>
                  <a:pt x="502270" y="1124873"/>
                  <a:pt x="512721" y="1126608"/>
                  <a:pt x="522507" y="1127126"/>
                </a:cubicBezTo>
                <a:cubicBezTo>
                  <a:pt x="526716" y="1127126"/>
                  <a:pt x="532034" y="1127459"/>
                  <a:pt x="537500" y="1127865"/>
                </a:cubicBezTo>
                <a:cubicBezTo>
                  <a:pt x="542965" y="1128271"/>
                  <a:pt x="548578" y="1128308"/>
                  <a:pt x="553490" y="1128308"/>
                </a:cubicBezTo>
                <a:cubicBezTo>
                  <a:pt x="566651" y="1129645"/>
                  <a:pt x="579923" y="1129446"/>
                  <a:pt x="593040" y="1127717"/>
                </a:cubicBezTo>
                <a:cubicBezTo>
                  <a:pt x="579081" y="1127717"/>
                  <a:pt x="563276" y="1127459"/>
                  <a:pt x="573948" y="1125796"/>
                </a:cubicBezTo>
                <a:lnTo>
                  <a:pt x="605696" y="1124028"/>
                </a:lnTo>
                <a:lnTo>
                  <a:pt x="605462" y="1122828"/>
                </a:lnTo>
                <a:lnTo>
                  <a:pt x="605500" y="1122828"/>
                </a:lnTo>
                <a:lnTo>
                  <a:pt x="605699" y="1124028"/>
                </a:lnTo>
                <a:lnTo>
                  <a:pt x="605781" y="1124023"/>
                </a:lnTo>
                <a:cubicBezTo>
                  <a:pt x="610877" y="1124023"/>
                  <a:pt x="616305" y="1123580"/>
                  <a:pt x="621882" y="1123137"/>
                </a:cubicBezTo>
                <a:cubicBezTo>
                  <a:pt x="627458" y="1122693"/>
                  <a:pt x="632960" y="1121696"/>
                  <a:pt x="638610" y="1120994"/>
                </a:cubicBezTo>
                <a:lnTo>
                  <a:pt x="638643" y="1120991"/>
                </a:lnTo>
                <a:lnTo>
                  <a:pt x="655486" y="1119147"/>
                </a:lnTo>
                <a:lnTo>
                  <a:pt x="655609" y="1119206"/>
                </a:lnTo>
                <a:lnTo>
                  <a:pt x="657333" y="1120034"/>
                </a:lnTo>
                <a:cubicBezTo>
                  <a:pt x="657750" y="1120034"/>
                  <a:pt x="657898" y="1120108"/>
                  <a:pt x="657776" y="1120256"/>
                </a:cubicBezTo>
                <a:cubicBezTo>
                  <a:pt x="655701" y="1121216"/>
                  <a:pt x="653500" y="1121888"/>
                  <a:pt x="651240" y="1122250"/>
                </a:cubicBezTo>
                <a:cubicBezTo>
                  <a:pt x="647768" y="1122915"/>
                  <a:pt x="643078" y="1123506"/>
                  <a:pt x="637576" y="1124171"/>
                </a:cubicBezTo>
                <a:cubicBezTo>
                  <a:pt x="622805" y="1127200"/>
                  <a:pt x="606002" y="1128677"/>
                  <a:pt x="623026" y="1129157"/>
                </a:cubicBezTo>
                <a:cubicBezTo>
                  <a:pt x="629563" y="1129157"/>
                  <a:pt x="610840" y="1131485"/>
                  <a:pt x="599650" y="1132851"/>
                </a:cubicBezTo>
                <a:lnTo>
                  <a:pt x="599650" y="1133701"/>
                </a:lnTo>
                <a:cubicBezTo>
                  <a:pt x="599983" y="1134144"/>
                  <a:pt x="599023" y="1134698"/>
                  <a:pt x="606372" y="1134476"/>
                </a:cubicBezTo>
                <a:cubicBezTo>
                  <a:pt x="627162" y="1132260"/>
                  <a:pt x="638130" y="1129047"/>
                  <a:pt x="638278" y="1127532"/>
                </a:cubicBezTo>
                <a:cubicBezTo>
                  <a:pt x="639950" y="1126650"/>
                  <a:pt x="641742" y="1126014"/>
                  <a:pt x="643596" y="1125648"/>
                </a:cubicBezTo>
                <a:cubicBezTo>
                  <a:pt x="646439" y="1124873"/>
                  <a:pt x="650649" y="1124171"/>
                  <a:pt x="656927" y="1122730"/>
                </a:cubicBezTo>
                <a:lnTo>
                  <a:pt x="663204" y="1121179"/>
                </a:lnTo>
                <a:lnTo>
                  <a:pt x="675576" y="1117485"/>
                </a:lnTo>
                <a:cubicBezTo>
                  <a:pt x="679786" y="1116673"/>
                  <a:pt x="683958" y="1115601"/>
                  <a:pt x="688168" y="1114678"/>
                </a:cubicBezTo>
                <a:lnTo>
                  <a:pt x="700355" y="1111686"/>
                </a:lnTo>
                <a:cubicBezTo>
                  <a:pt x="713649" y="1107402"/>
                  <a:pt x="729898" y="1103080"/>
                  <a:pt x="743967" y="1098204"/>
                </a:cubicBezTo>
                <a:lnTo>
                  <a:pt x="752720" y="1095286"/>
                </a:lnTo>
                <a:cubicBezTo>
                  <a:pt x="755452" y="1094326"/>
                  <a:pt x="757926" y="1093255"/>
                  <a:pt x="760290" y="1092331"/>
                </a:cubicBezTo>
                <a:cubicBezTo>
                  <a:pt x="764980" y="1090411"/>
                  <a:pt x="768968" y="1088638"/>
                  <a:pt x="772328" y="1087197"/>
                </a:cubicBezTo>
                <a:cubicBezTo>
                  <a:pt x="777096" y="1085321"/>
                  <a:pt x="781601" y="1082838"/>
                  <a:pt x="785734" y="1079810"/>
                </a:cubicBezTo>
                <a:cubicBezTo>
                  <a:pt x="796406" y="1074749"/>
                  <a:pt x="795224" y="1074528"/>
                  <a:pt x="794892" y="1074011"/>
                </a:cubicBezTo>
                <a:cubicBezTo>
                  <a:pt x="794560" y="1073493"/>
                  <a:pt x="796590" y="1072201"/>
                  <a:pt x="800468" y="1070317"/>
                </a:cubicBezTo>
                <a:cubicBezTo>
                  <a:pt x="804346" y="1068433"/>
                  <a:pt x="809848" y="1064813"/>
                  <a:pt x="816975" y="1061119"/>
                </a:cubicBezTo>
                <a:cubicBezTo>
                  <a:pt x="823438" y="1057906"/>
                  <a:pt x="828054" y="1055246"/>
                  <a:pt x="831414" y="1053732"/>
                </a:cubicBezTo>
                <a:cubicBezTo>
                  <a:pt x="833792" y="1052499"/>
                  <a:pt x="836263" y="1051450"/>
                  <a:pt x="838800" y="1050593"/>
                </a:cubicBezTo>
                <a:cubicBezTo>
                  <a:pt x="840056" y="1050223"/>
                  <a:pt x="839723" y="1050888"/>
                  <a:pt x="840831" y="1050593"/>
                </a:cubicBezTo>
                <a:cubicBezTo>
                  <a:pt x="841887" y="1050234"/>
                  <a:pt x="842914" y="1049791"/>
                  <a:pt x="843896" y="1049263"/>
                </a:cubicBezTo>
                <a:cubicBezTo>
                  <a:pt x="846444" y="1048007"/>
                  <a:pt x="848915" y="1046589"/>
                  <a:pt x="851282" y="1045015"/>
                </a:cubicBezTo>
                <a:cubicBezTo>
                  <a:pt x="857227" y="1041322"/>
                  <a:pt x="863099" y="1037443"/>
                  <a:pt x="867826" y="1034229"/>
                </a:cubicBezTo>
                <a:cubicBezTo>
                  <a:pt x="871219" y="1031928"/>
                  <a:pt x="874362" y="1029280"/>
                  <a:pt x="877206" y="1026325"/>
                </a:cubicBezTo>
                <a:lnTo>
                  <a:pt x="887656" y="1019122"/>
                </a:lnTo>
                <a:cubicBezTo>
                  <a:pt x="891349" y="1016758"/>
                  <a:pt x="894451" y="1014062"/>
                  <a:pt x="897849" y="1011514"/>
                </a:cubicBezTo>
                <a:cubicBezTo>
                  <a:pt x="901372" y="1009851"/>
                  <a:pt x="904599" y="1007631"/>
                  <a:pt x="907413" y="1004939"/>
                </a:cubicBezTo>
                <a:cubicBezTo>
                  <a:pt x="929091" y="985658"/>
                  <a:pt x="942200" y="974872"/>
                  <a:pt x="955716" y="962387"/>
                </a:cubicBezTo>
                <a:close/>
                <a:moveTo>
                  <a:pt x="201192" y="961390"/>
                </a:moveTo>
                <a:cubicBezTo>
                  <a:pt x="201976" y="962415"/>
                  <a:pt x="201907" y="962644"/>
                  <a:pt x="201424" y="962491"/>
                </a:cubicBezTo>
                <a:lnTo>
                  <a:pt x="201390" y="962473"/>
                </a:lnTo>
                <a:close/>
                <a:moveTo>
                  <a:pt x="197036" y="960399"/>
                </a:moveTo>
                <a:lnTo>
                  <a:pt x="197139" y="960449"/>
                </a:lnTo>
                <a:lnTo>
                  <a:pt x="197793" y="962019"/>
                </a:lnTo>
                <a:cubicBezTo>
                  <a:pt x="196769" y="960763"/>
                  <a:pt x="196665" y="960361"/>
                  <a:pt x="197036" y="960399"/>
                </a:cubicBezTo>
                <a:close/>
                <a:moveTo>
                  <a:pt x="197084" y="960316"/>
                </a:moveTo>
                <a:cubicBezTo>
                  <a:pt x="197461" y="960335"/>
                  <a:pt x="198305" y="960802"/>
                  <a:pt x="199175" y="961303"/>
                </a:cubicBezTo>
                <a:lnTo>
                  <a:pt x="201390" y="962474"/>
                </a:lnTo>
                <a:lnTo>
                  <a:pt x="201409" y="962575"/>
                </a:lnTo>
                <a:cubicBezTo>
                  <a:pt x="200917" y="962441"/>
                  <a:pt x="200010" y="961915"/>
                  <a:pt x="199133" y="961414"/>
                </a:cubicBezTo>
                <a:lnTo>
                  <a:pt x="197140" y="960449"/>
                </a:lnTo>
                <a:close/>
                <a:moveTo>
                  <a:pt x="949181" y="955259"/>
                </a:moveTo>
                <a:cubicBezTo>
                  <a:pt x="950381" y="954335"/>
                  <a:pt x="950621" y="954520"/>
                  <a:pt x="950048" y="955688"/>
                </a:cubicBezTo>
                <a:lnTo>
                  <a:pt x="950042" y="955698"/>
                </a:lnTo>
                <a:close/>
                <a:moveTo>
                  <a:pt x="873181" y="953228"/>
                </a:moveTo>
                <a:cubicBezTo>
                  <a:pt x="874068" y="951935"/>
                  <a:pt x="868344" y="956515"/>
                  <a:pt x="862989" y="960209"/>
                </a:cubicBezTo>
                <a:cubicBezTo>
                  <a:pt x="868344" y="956367"/>
                  <a:pt x="873994" y="951935"/>
                  <a:pt x="873181" y="953228"/>
                </a:cubicBezTo>
                <a:close/>
                <a:moveTo>
                  <a:pt x="181324" y="945693"/>
                </a:moveTo>
                <a:cubicBezTo>
                  <a:pt x="186421" y="951159"/>
                  <a:pt x="191628" y="956515"/>
                  <a:pt x="196871" y="961834"/>
                </a:cubicBezTo>
                <a:lnTo>
                  <a:pt x="196834" y="961834"/>
                </a:lnTo>
                <a:cubicBezTo>
                  <a:pt x="191628" y="956515"/>
                  <a:pt x="186421" y="951159"/>
                  <a:pt x="181324" y="945693"/>
                </a:cubicBezTo>
                <a:close/>
                <a:moveTo>
                  <a:pt x="217182" y="906613"/>
                </a:moveTo>
                <a:cubicBezTo>
                  <a:pt x="217359" y="906839"/>
                  <a:pt x="217559" y="907049"/>
                  <a:pt x="217773" y="907241"/>
                </a:cubicBezTo>
                <a:lnTo>
                  <a:pt x="217773" y="907278"/>
                </a:lnTo>
                <a:close/>
                <a:moveTo>
                  <a:pt x="1047115" y="906280"/>
                </a:moveTo>
                <a:lnTo>
                  <a:pt x="1046672" y="906871"/>
                </a:lnTo>
                <a:cubicBezTo>
                  <a:pt x="1043643" y="911192"/>
                  <a:pt x="1040652" y="914628"/>
                  <a:pt x="1038437" y="917398"/>
                </a:cubicBezTo>
                <a:lnTo>
                  <a:pt x="1037702" y="917998"/>
                </a:lnTo>
                <a:close/>
                <a:moveTo>
                  <a:pt x="226598" y="891431"/>
                </a:moveTo>
                <a:lnTo>
                  <a:pt x="226600" y="891433"/>
                </a:lnTo>
                <a:lnTo>
                  <a:pt x="235867" y="899189"/>
                </a:lnTo>
                <a:cubicBezTo>
                  <a:pt x="239522" y="903104"/>
                  <a:pt x="242809" y="906761"/>
                  <a:pt x="245764" y="910012"/>
                </a:cubicBezTo>
                <a:cubicBezTo>
                  <a:pt x="248818" y="913089"/>
                  <a:pt x="251440" y="915859"/>
                  <a:pt x="253629" y="918322"/>
                </a:cubicBezTo>
                <a:lnTo>
                  <a:pt x="260791" y="927848"/>
                </a:lnTo>
                <a:lnTo>
                  <a:pt x="260794" y="927851"/>
                </a:lnTo>
                <a:cubicBezTo>
                  <a:pt x="258936" y="924309"/>
                  <a:pt x="256517" y="921088"/>
                  <a:pt x="253629" y="918321"/>
                </a:cubicBezTo>
                <a:cubicBezTo>
                  <a:pt x="251440" y="915858"/>
                  <a:pt x="248818" y="913088"/>
                  <a:pt x="245764" y="910011"/>
                </a:cubicBezTo>
                <a:cubicBezTo>
                  <a:pt x="242809" y="906760"/>
                  <a:pt x="239522" y="903103"/>
                  <a:pt x="235867" y="899188"/>
                </a:cubicBezTo>
                <a:cubicBezTo>
                  <a:pt x="229330" y="893352"/>
                  <a:pt x="226302" y="890360"/>
                  <a:pt x="226598" y="891431"/>
                </a:cubicBezTo>
                <a:close/>
                <a:moveTo>
                  <a:pt x="156397" y="890508"/>
                </a:moveTo>
                <a:cubicBezTo>
                  <a:pt x="155399" y="888070"/>
                  <a:pt x="159978" y="893020"/>
                  <a:pt x="158760" y="890508"/>
                </a:cubicBezTo>
                <a:cubicBezTo>
                  <a:pt x="160089" y="893056"/>
                  <a:pt x="155399" y="888107"/>
                  <a:pt x="156397" y="890508"/>
                </a:cubicBezTo>
                <a:close/>
                <a:moveTo>
                  <a:pt x="197573" y="881127"/>
                </a:moveTo>
                <a:cubicBezTo>
                  <a:pt x="199826" y="884045"/>
                  <a:pt x="201598" y="886372"/>
                  <a:pt x="202964" y="888219"/>
                </a:cubicBezTo>
                <a:cubicBezTo>
                  <a:pt x="204405" y="890029"/>
                  <a:pt x="205402" y="891359"/>
                  <a:pt x="206104" y="892393"/>
                </a:cubicBezTo>
                <a:cubicBezTo>
                  <a:pt x="207470" y="894387"/>
                  <a:pt x="207507" y="895089"/>
                  <a:pt x="207064" y="895274"/>
                </a:cubicBezTo>
                <a:lnTo>
                  <a:pt x="201598" y="888995"/>
                </a:lnTo>
                <a:lnTo>
                  <a:pt x="196465" y="882420"/>
                </a:lnTo>
                <a:lnTo>
                  <a:pt x="197502" y="881210"/>
                </a:lnTo>
                <a:close/>
                <a:moveTo>
                  <a:pt x="201265" y="878985"/>
                </a:moveTo>
                <a:cubicBezTo>
                  <a:pt x="203710" y="881939"/>
                  <a:pt x="205873" y="885120"/>
                  <a:pt x="207727" y="888478"/>
                </a:cubicBezTo>
                <a:cubicBezTo>
                  <a:pt x="207727" y="888847"/>
                  <a:pt x="205475" y="887222"/>
                  <a:pt x="203075" y="884784"/>
                </a:cubicBezTo>
                <a:cubicBezTo>
                  <a:pt x="197461" y="876621"/>
                  <a:pt x="201117" y="880130"/>
                  <a:pt x="201265" y="878985"/>
                </a:cubicBezTo>
                <a:close/>
                <a:moveTo>
                  <a:pt x="133465" y="877691"/>
                </a:moveTo>
                <a:lnTo>
                  <a:pt x="133464" y="877691"/>
                </a:lnTo>
                <a:lnTo>
                  <a:pt x="143268" y="890517"/>
                </a:lnTo>
                <a:cubicBezTo>
                  <a:pt x="145092" y="892662"/>
                  <a:pt x="145678" y="892983"/>
                  <a:pt x="145650" y="892401"/>
                </a:cubicBezTo>
                <a:lnTo>
                  <a:pt x="145650" y="892400"/>
                </a:lnTo>
                <a:lnTo>
                  <a:pt x="143269" y="890517"/>
                </a:lnTo>
                <a:cubicBezTo>
                  <a:pt x="141446" y="888372"/>
                  <a:pt x="138386" y="884404"/>
                  <a:pt x="133465" y="877691"/>
                </a:cubicBezTo>
                <a:close/>
                <a:moveTo>
                  <a:pt x="967844" y="877124"/>
                </a:moveTo>
                <a:lnTo>
                  <a:pt x="968616" y="877418"/>
                </a:lnTo>
                <a:lnTo>
                  <a:pt x="968619" y="877419"/>
                </a:lnTo>
                <a:lnTo>
                  <a:pt x="968619" y="877456"/>
                </a:lnTo>
                <a:lnTo>
                  <a:pt x="968597" y="877446"/>
                </a:lnTo>
                <a:close/>
                <a:moveTo>
                  <a:pt x="191073" y="876915"/>
                </a:moveTo>
                <a:lnTo>
                  <a:pt x="194137" y="881975"/>
                </a:lnTo>
                <a:lnTo>
                  <a:pt x="194056" y="881875"/>
                </a:lnTo>
                <a:lnTo>
                  <a:pt x="194138" y="882013"/>
                </a:lnTo>
                <a:lnTo>
                  <a:pt x="191267" y="878461"/>
                </a:lnTo>
                <a:lnTo>
                  <a:pt x="194049" y="881866"/>
                </a:lnTo>
                <a:close/>
                <a:moveTo>
                  <a:pt x="995377" y="872668"/>
                </a:moveTo>
                <a:cubicBezTo>
                  <a:pt x="995709" y="874441"/>
                  <a:pt x="995082" y="877248"/>
                  <a:pt x="990503" y="885411"/>
                </a:cubicBezTo>
                <a:cubicBezTo>
                  <a:pt x="987954" y="889584"/>
                  <a:pt x="985074" y="894608"/>
                  <a:pt x="981381" y="899668"/>
                </a:cubicBezTo>
                <a:lnTo>
                  <a:pt x="969601" y="915810"/>
                </a:lnTo>
                <a:cubicBezTo>
                  <a:pt x="960996" y="926595"/>
                  <a:pt x="952060" y="937750"/>
                  <a:pt x="944452" y="946578"/>
                </a:cubicBezTo>
                <a:cubicBezTo>
                  <a:pt x="942163" y="946837"/>
                  <a:pt x="944452" y="943439"/>
                  <a:pt x="953722" y="932210"/>
                </a:cubicBezTo>
                <a:lnTo>
                  <a:pt x="966277" y="916179"/>
                </a:lnTo>
                <a:cubicBezTo>
                  <a:pt x="969254" y="912120"/>
                  <a:pt x="971990" y="907887"/>
                  <a:pt x="974475" y="903510"/>
                </a:cubicBezTo>
                <a:cubicBezTo>
                  <a:pt x="970845" y="908504"/>
                  <a:pt x="966753" y="913139"/>
                  <a:pt x="962252" y="917361"/>
                </a:cubicBezTo>
                <a:cubicBezTo>
                  <a:pt x="957244" y="923097"/>
                  <a:pt x="952536" y="929089"/>
                  <a:pt x="948145" y="935313"/>
                </a:cubicBezTo>
                <a:cubicBezTo>
                  <a:pt x="945560" y="939006"/>
                  <a:pt x="942901" y="942700"/>
                  <a:pt x="939947" y="946652"/>
                </a:cubicBezTo>
                <a:lnTo>
                  <a:pt x="935220" y="952931"/>
                </a:lnTo>
                <a:cubicBezTo>
                  <a:pt x="933522" y="955074"/>
                  <a:pt x="931527" y="957253"/>
                  <a:pt x="929533" y="959580"/>
                </a:cubicBezTo>
                <a:cubicBezTo>
                  <a:pt x="918488" y="972294"/>
                  <a:pt x="906394" y="984054"/>
                  <a:pt x="893380" y="994744"/>
                </a:cubicBezTo>
                <a:cubicBezTo>
                  <a:pt x="889329" y="997976"/>
                  <a:pt x="885459" y="1001429"/>
                  <a:pt x="881785" y="1005086"/>
                </a:cubicBezTo>
                <a:cubicBezTo>
                  <a:pt x="879310" y="1007487"/>
                  <a:pt x="877501" y="1009260"/>
                  <a:pt x="874399" y="1011883"/>
                </a:cubicBezTo>
                <a:lnTo>
                  <a:pt x="870004" y="1016093"/>
                </a:lnTo>
                <a:cubicBezTo>
                  <a:pt x="877095" y="1012621"/>
                  <a:pt x="877649" y="1013729"/>
                  <a:pt x="872442" y="1018975"/>
                </a:cubicBezTo>
                <a:lnTo>
                  <a:pt x="882819" y="1011587"/>
                </a:lnTo>
                <a:cubicBezTo>
                  <a:pt x="886031" y="1009334"/>
                  <a:pt x="888875" y="1007044"/>
                  <a:pt x="891497" y="1005160"/>
                </a:cubicBezTo>
                <a:cubicBezTo>
                  <a:pt x="895356" y="1002194"/>
                  <a:pt x="899444" y="999538"/>
                  <a:pt x="903720" y="997219"/>
                </a:cubicBezTo>
                <a:cubicBezTo>
                  <a:pt x="910530" y="992819"/>
                  <a:pt x="916978" y="987877"/>
                  <a:pt x="922997" y="982444"/>
                </a:cubicBezTo>
                <a:cubicBezTo>
                  <a:pt x="927096" y="979120"/>
                  <a:pt x="931047" y="975057"/>
                  <a:pt x="935036" y="971622"/>
                </a:cubicBezTo>
                <a:cubicBezTo>
                  <a:pt x="939024" y="968186"/>
                  <a:pt x="942791" y="964678"/>
                  <a:pt x="945930" y="961723"/>
                </a:cubicBezTo>
                <a:lnTo>
                  <a:pt x="946383" y="961476"/>
                </a:lnTo>
                <a:lnTo>
                  <a:pt x="950041" y="955698"/>
                </a:lnTo>
                <a:lnTo>
                  <a:pt x="950047" y="955702"/>
                </a:lnTo>
                <a:lnTo>
                  <a:pt x="946384" y="961476"/>
                </a:lnTo>
                <a:lnTo>
                  <a:pt x="949401" y="959839"/>
                </a:lnTo>
                <a:cubicBezTo>
                  <a:pt x="946077" y="963791"/>
                  <a:pt x="942606" y="967411"/>
                  <a:pt x="938728" y="971363"/>
                </a:cubicBezTo>
                <a:cubicBezTo>
                  <a:pt x="934851" y="975315"/>
                  <a:pt x="930604" y="979711"/>
                  <a:pt x="925102" y="984438"/>
                </a:cubicBezTo>
                <a:cubicBezTo>
                  <a:pt x="925471" y="982703"/>
                  <a:pt x="920523" y="986175"/>
                  <a:pt x="910330" y="994079"/>
                </a:cubicBezTo>
                <a:cubicBezTo>
                  <a:pt x="907192" y="996591"/>
                  <a:pt x="903499" y="999139"/>
                  <a:pt x="899769" y="1001762"/>
                </a:cubicBezTo>
                <a:lnTo>
                  <a:pt x="888690" y="1009519"/>
                </a:lnTo>
                <a:cubicBezTo>
                  <a:pt x="885219" y="1012030"/>
                  <a:pt x="881711" y="1014025"/>
                  <a:pt x="878867" y="1015724"/>
                </a:cubicBezTo>
                <a:cubicBezTo>
                  <a:pt x="876714" y="1017035"/>
                  <a:pt x="874469" y="1018184"/>
                  <a:pt x="872146" y="1019159"/>
                </a:cubicBezTo>
                <a:cubicBezTo>
                  <a:pt x="868823" y="1021412"/>
                  <a:pt x="866164" y="1023148"/>
                  <a:pt x="864059" y="1024478"/>
                </a:cubicBezTo>
                <a:cubicBezTo>
                  <a:pt x="861954" y="1025808"/>
                  <a:pt x="860366" y="1026620"/>
                  <a:pt x="859147" y="1027212"/>
                </a:cubicBezTo>
                <a:cubicBezTo>
                  <a:pt x="856821" y="1028356"/>
                  <a:pt x="856267" y="1028320"/>
                  <a:pt x="856526" y="1027729"/>
                </a:cubicBezTo>
                <a:cubicBezTo>
                  <a:pt x="856784" y="1027138"/>
                  <a:pt x="860809" y="1023333"/>
                  <a:pt x="860218" y="1023037"/>
                </a:cubicBezTo>
                <a:cubicBezTo>
                  <a:pt x="856045" y="1025365"/>
                  <a:pt x="851688" y="1027802"/>
                  <a:pt x="847182" y="1030425"/>
                </a:cubicBezTo>
                <a:lnTo>
                  <a:pt x="840314" y="1034414"/>
                </a:lnTo>
                <a:lnTo>
                  <a:pt x="832928" y="1038330"/>
                </a:lnTo>
                <a:lnTo>
                  <a:pt x="817492" y="1046751"/>
                </a:lnTo>
                <a:lnTo>
                  <a:pt x="800579" y="1055210"/>
                </a:lnTo>
                <a:lnTo>
                  <a:pt x="794301" y="1058497"/>
                </a:lnTo>
                <a:lnTo>
                  <a:pt x="787801" y="1061563"/>
                </a:lnTo>
                <a:cubicBezTo>
                  <a:pt x="784847" y="1063169"/>
                  <a:pt x="781712" y="1064411"/>
                  <a:pt x="778458" y="1065256"/>
                </a:cubicBezTo>
                <a:cubicBezTo>
                  <a:pt x="775836" y="1065441"/>
                  <a:pt x="777572" y="1063594"/>
                  <a:pt x="792122" y="1056687"/>
                </a:cubicBezTo>
                <a:cubicBezTo>
                  <a:pt x="796369" y="1054866"/>
                  <a:pt x="800364" y="1052506"/>
                  <a:pt x="804013" y="1049669"/>
                </a:cubicBezTo>
                <a:cubicBezTo>
                  <a:pt x="807931" y="1047711"/>
                  <a:pt x="811716" y="1045502"/>
                  <a:pt x="815350" y="1043057"/>
                </a:cubicBezTo>
                <a:lnTo>
                  <a:pt x="830122" y="1034303"/>
                </a:lnTo>
                <a:cubicBezTo>
                  <a:pt x="835624" y="1031703"/>
                  <a:pt x="840823" y="1028508"/>
                  <a:pt x="845632" y="1024774"/>
                </a:cubicBezTo>
                <a:cubicBezTo>
                  <a:pt x="848216" y="1022742"/>
                  <a:pt x="849324" y="1021523"/>
                  <a:pt x="851318" y="1019861"/>
                </a:cubicBezTo>
                <a:cubicBezTo>
                  <a:pt x="858926" y="1013914"/>
                  <a:pt x="858187" y="1013176"/>
                  <a:pt x="843084" y="1022077"/>
                </a:cubicBezTo>
                <a:cubicBezTo>
                  <a:pt x="842825" y="1021819"/>
                  <a:pt x="850211" y="1016795"/>
                  <a:pt x="843674" y="1020267"/>
                </a:cubicBezTo>
                <a:lnTo>
                  <a:pt x="851392" y="1014468"/>
                </a:lnTo>
                <a:lnTo>
                  <a:pt x="851396" y="1014466"/>
                </a:lnTo>
                <a:lnTo>
                  <a:pt x="857966" y="1010405"/>
                </a:lnTo>
                <a:lnTo>
                  <a:pt x="863136" y="1006712"/>
                </a:lnTo>
                <a:cubicBezTo>
                  <a:pt x="866275" y="1004458"/>
                  <a:pt x="868712" y="1002575"/>
                  <a:pt x="870854" y="1000838"/>
                </a:cubicBezTo>
                <a:cubicBezTo>
                  <a:pt x="875138" y="997440"/>
                  <a:pt x="877907" y="994338"/>
                  <a:pt x="882338" y="990533"/>
                </a:cubicBezTo>
                <a:cubicBezTo>
                  <a:pt x="886770" y="986729"/>
                  <a:pt x="890463" y="983847"/>
                  <a:pt x="893934" y="980708"/>
                </a:cubicBezTo>
                <a:cubicBezTo>
                  <a:pt x="897405" y="977568"/>
                  <a:pt x="900434" y="974392"/>
                  <a:pt x="903683" y="971289"/>
                </a:cubicBezTo>
                <a:cubicBezTo>
                  <a:pt x="906970" y="968242"/>
                  <a:pt x="910192" y="965010"/>
                  <a:pt x="913714" y="961464"/>
                </a:cubicBezTo>
                <a:lnTo>
                  <a:pt x="925055" y="950240"/>
                </a:lnTo>
                <a:lnTo>
                  <a:pt x="925545" y="949755"/>
                </a:lnTo>
                <a:cubicBezTo>
                  <a:pt x="927657" y="947893"/>
                  <a:pt x="929655" y="945910"/>
                  <a:pt x="931527" y="943808"/>
                </a:cubicBezTo>
                <a:lnTo>
                  <a:pt x="966610" y="904729"/>
                </a:lnTo>
                <a:lnTo>
                  <a:pt x="974217" y="895901"/>
                </a:lnTo>
                <a:cubicBezTo>
                  <a:pt x="975989" y="894719"/>
                  <a:pt x="977910" y="893574"/>
                  <a:pt x="979498" y="892207"/>
                </a:cubicBezTo>
                <a:cubicBezTo>
                  <a:pt x="994269" y="872409"/>
                  <a:pt x="976396" y="898523"/>
                  <a:pt x="980901" y="893167"/>
                </a:cubicBezTo>
                <a:cubicBezTo>
                  <a:pt x="985702" y="886334"/>
                  <a:pt x="990687" y="879612"/>
                  <a:pt x="995377" y="872668"/>
                </a:cubicBezTo>
                <a:close/>
                <a:moveTo>
                  <a:pt x="183466" y="870489"/>
                </a:moveTo>
                <a:cubicBezTo>
                  <a:pt x="184020" y="870350"/>
                  <a:pt x="184823" y="870669"/>
                  <a:pt x="188882" y="875512"/>
                </a:cubicBezTo>
                <a:lnTo>
                  <a:pt x="191267" y="878462"/>
                </a:lnTo>
                <a:lnTo>
                  <a:pt x="188882" y="875543"/>
                </a:lnTo>
                <a:cubicBezTo>
                  <a:pt x="184823" y="870731"/>
                  <a:pt x="184020" y="870350"/>
                  <a:pt x="183466" y="870489"/>
                </a:cubicBezTo>
                <a:close/>
                <a:moveTo>
                  <a:pt x="1026360" y="868715"/>
                </a:moveTo>
                <a:lnTo>
                  <a:pt x="1025806" y="869676"/>
                </a:lnTo>
                <a:lnTo>
                  <a:pt x="1025400" y="870747"/>
                </a:lnTo>
                <a:lnTo>
                  <a:pt x="1025806" y="869639"/>
                </a:lnTo>
                <a:close/>
                <a:moveTo>
                  <a:pt x="986847" y="861143"/>
                </a:moveTo>
                <a:cubicBezTo>
                  <a:pt x="984447" y="863840"/>
                  <a:pt x="979019" y="870636"/>
                  <a:pt x="979019" y="869158"/>
                </a:cubicBezTo>
                <a:cubicBezTo>
                  <a:pt x="978945" y="870636"/>
                  <a:pt x="984447" y="863840"/>
                  <a:pt x="986847" y="861143"/>
                </a:cubicBezTo>
                <a:close/>
                <a:moveTo>
                  <a:pt x="971720" y="855295"/>
                </a:moveTo>
                <a:lnTo>
                  <a:pt x="970612" y="857216"/>
                </a:lnTo>
                <a:lnTo>
                  <a:pt x="970612" y="857179"/>
                </a:lnTo>
                <a:close/>
                <a:moveTo>
                  <a:pt x="198827" y="852721"/>
                </a:moveTo>
                <a:lnTo>
                  <a:pt x="198829" y="852724"/>
                </a:lnTo>
                <a:lnTo>
                  <a:pt x="204884" y="859888"/>
                </a:lnTo>
                <a:lnTo>
                  <a:pt x="208368" y="865017"/>
                </a:lnTo>
                <a:lnTo>
                  <a:pt x="208368" y="865016"/>
                </a:lnTo>
                <a:cubicBezTo>
                  <a:pt x="208161" y="864411"/>
                  <a:pt x="207339" y="863100"/>
                  <a:pt x="204884" y="859887"/>
                </a:cubicBezTo>
                <a:cubicBezTo>
                  <a:pt x="200895" y="854346"/>
                  <a:pt x="199714" y="853165"/>
                  <a:pt x="198827" y="852721"/>
                </a:cubicBezTo>
                <a:close/>
                <a:moveTo>
                  <a:pt x="1081398" y="850376"/>
                </a:moveTo>
                <a:cubicBezTo>
                  <a:pt x="1081172" y="850505"/>
                  <a:pt x="1080775" y="850985"/>
                  <a:pt x="1080091" y="852057"/>
                </a:cubicBezTo>
                <a:lnTo>
                  <a:pt x="1080093" y="852055"/>
                </a:lnTo>
                <a:lnTo>
                  <a:pt x="1081398" y="850377"/>
                </a:lnTo>
                <a:lnTo>
                  <a:pt x="1081679" y="850801"/>
                </a:lnTo>
                <a:lnTo>
                  <a:pt x="1081679" y="850801"/>
                </a:lnTo>
                <a:cubicBezTo>
                  <a:pt x="1081679" y="850469"/>
                  <a:pt x="1081624" y="850247"/>
                  <a:pt x="1081398" y="850376"/>
                </a:cubicBezTo>
                <a:close/>
                <a:moveTo>
                  <a:pt x="1010150" y="845372"/>
                </a:moveTo>
                <a:cubicBezTo>
                  <a:pt x="1009418" y="847544"/>
                  <a:pt x="1008517" y="849657"/>
                  <a:pt x="1007454" y="851688"/>
                </a:cubicBezTo>
                <a:cubicBezTo>
                  <a:pt x="1006088" y="854532"/>
                  <a:pt x="1003761" y="857931"/>
                  <a:pt x="1001287" y="862289"/>
                </a:cubicBezTo>
                <a:cubicBezTo>
                  <a:pt x="1000770" y="862105"/>
                  <a:pt x="1001287" y="860701"/>
                  <a:pt x="1002838" y="857968"/>
                </a:cubicBezTo>
                <a:cubicBezTo>
                  <a:pt x="1003576" y="856564"/>
                  <a:pt x="1004610" y="854828"/>
                  <a:pt x="1005903" y="852759"/>
                </a:cubicBezTo>
                <a:close/>
                <a:moveTo>
                  <a:pt x="1012992" y="833551"/>
                </a:moveTo>
                <a:lnTo>
                  <a:pt x="1008155" y="841973"/>
                </a:lnTo>
                <a:cubicBezTo>
                  <a:pt x="1006271" y="846058"/>
                  <a:pt x="1004085" y="849995"/>
                  <a:pt x="1001618" y="853755"/>
                </a:cubicBezTo>
                <a:cubicBezTo>
                  <a:pt x="1004089" y="850007"/>
                  <a:pt x="1006264" y="846065"/>
                  <a:pt x="1008117" y="841973"/>
                </a:cubicBezTo>
                <a:close/>
                <a:moveTo>
                  <a:pt x="156840" y="814898"/>
                </a:moveTo>
                <a:lnTo>
                  <a:pt x="156843" y="814903"/>
                </a:lnTo>
                <a:lnTo>
                  <a:pt x="163080" y="823210"/>
                </a:lnTo>
                <a:cubicBezTo>
                  <a:pt x="164410" y="825204"/>
                  <a:pt x="165776" y="827642"/>
                  <a:pt x="167512" y="830228"/>
                </a:cubicBezTo>
                <a:cubicBezTo>
                  <a:pt x="169248" y="832814"/>
                  <a:pt x="171131" y="835658"/>
                  <a:pt x="173273" y="839019"/>
                </a:cubicBezTo>
                <a:cubicBezTo>
                  <a:pt x="175414" y="842380"/>
                  <a:pt x="177335" y="845335"/>
                  <a:pt x="178886" y="847514"/>
                </a:cubicBezTo>
                <a:cubicBezTo>
                  <a:pt x="179806" y="848947"/>
                  <a:pt x="180983" y="850200"/>
                  <a:pt x="182357" y="851208"/>
                </a:cubicBezTo>
                <a:cubicBezTo>
                  <a:pt x="185034" y="855299"/>
                  <a:pt x="186629" y="857852"/>
                  <a:pt x="187404" y="859234"/>
                </a:cubicBezTo>
                <a:lnTo>
                  <a:pt x="187495" y="859951"/>
                </a:lnTo>
                <a:lnTo>
                  <a:pt x="187531" y="860233"/>
                </a:lnTo>
                <a:lnTo>
                  <a:pt x="187531" y="860233"/>
                </a:lnTo>
                <a:lnTo>
                  <a:pt x="187495" y="859951"/>
                </a:lnTo>
                <a:lnTo>
                  <a:pt x="187404" y="859233"/>
                </a:lnTo>
                <a:cubicBezTo>
                  <a:pt x="186629" y="857851"/>
                  <a:pt x="185034" y="855298"/>
                  <a:pt x="182357" y="851207"/>
                </a:cubicBezTo>
                <a:cubicBezTo>
                  <a:pt x="180983" y="850199"/>
                  <a:pt x="179806" y="848946"/>
                  <a:pt x="178886" y="847513"/>
                </a:cubicBezTo>
                <a:cubicBezTo>
                  <a:pt x="177335" y="845334"/>
                  <a:pt x="175414" y="842379"/>
                  <a:pt x="173273" y="839018"/>
                </a:cubicBezTo>
                <a:cubicBezTo>
                  <a:pt x="171131" y="835657"/>
                  <a:pt x="169248" y="832813"/>
                  <a:pt x="167512" y="830227"/>
                </a:cubicBezTo>
                <a:cubicBezTo>
                  <a:pt x="165776" y="827641"/>
                  <a:pt x="164410" y="825203"/>
                  <a:pt x="163080" y="823209"/>
                </a:cubicBezTo>
                <a:cubicBezTo>
                  <a:pt x="161260" y="820254"/>
                  <a:pt x="159170" y="817469"/>
                  <a:pt x="156840" y="814898"/>
                </a:cubicBezTo>
                <a:close/>
                <a:moveTo>
                  <a:pt x="1027837" y="808619"/>
                </a:moveTo>
                <a:lnTo>
                  <a:pt x="1023443" y="819958"/>
                </a:lnTo>
                <a:lnTo>
                  <a:pt x="1018162" y="830744"/>
                </a:lnTo>
                <a:lnTo>
                  <a:pt x="1012401" y="841234"/>
                </a:lnTo>
                <a:cubicBezTo>
                  <a:pt x="1011109" y="841493"/>
                  <a:pt x="1013066" y="837282"/>
                  <a:pt x="1016390" y="831114"/>
                </a:cubicBezTo>
                <a:cubicBezTo>
                  <a:pt x="1019529" y="824834"/>
                  <a:pt x="1023775" y="816339"/>
                  <a:pt x="1027837" y="808619"/>
                </a:cubicBezTo>
                <a:close/>
                <a:moveTo>
                  <a:pt x="91771" y="801379"/>
                </a:moveTo>
                <a:lnTo>
                  <a:pt x="91771" y="801820"/>
                </a:lnTo>
                <a:lnTo>
                  <a:pt x="91772" y="801822"/>
                </a:lnTo>
                <a:lnTo>
                  <a:pt x="91772" y="801381"/>
                </a:lnTo>
                <a:close/>
                <a:moveTo>
                  <a:pt x="37513" y="799644"/>
                </a:moveTo>
                <a:lnTo>
                  <a:pt x="45004" y="820392"/>
                </a:lnTo>
                <a:lnTo>
                  <a:pt x="38743" y="806403"/>
                </a:lnTo>
                <a:close/>
                <a:moveTo>
                  <a:pt x="1010296" y="768727"/>
                </a:moveTo>
                <a:lnTo>
                  <a:pt x="1009558" y="770795"/>
                </a:lnTo>
                <a:lnTo>
                  <a:pt x="1010259" y="768764"/>
                </a:lnTo>
                <a:close/>
                <a:moveTo>
                  <a:pt x="1007971" y="761895"/>
                </a:moveTo>
                <a:lnTo>
                  <a:pt x="1007971" y="761932"/>
                </a:lnTo>
                <a:cubicBezTo>
                  <a:pt x="1006682" y="765876"/>
                  <a:pt x="1005179" y="769748"/>
                  <a:pt x="1003466" y="773530"/>
                </a:cubicBezTo>
                <a:cubicBezTo>
                  <a:pt x="1005183" y="769740"/>
                  <a:pt x="1006689" y="765854"/>
                  <a:pt x="1007971" y="761895"/>
                </a:cubicBezTo>
                <a:close/>
                <a:moveTo>
                  <a:pt x="86454" y="726213"/>
                </a:moveTo>
                <a:cubicBezTo>
                  <a:pt x="87340" y="726915"/>
                  <a:pt x="87303" y="724736"/>
                  <a:pt x="89482" y="732788"/>
                </a:cubicBezTo>
                <a:cubicBezTo>
                  <a:pt x="87118" y="724736"/>
                  <a:pt x="87156" y="726915"/>
                  <a:pt x="86454" y="726213"/>
                </a:cubicBezTo>
                <a:close/>
                <a:moveTo>
                  <a:pt x="1065690" y="720746"/>
                </a:moveTo>
                <a:lnTo>
                  <a:pt x="1062736" y="731421"/>
                </a:lnTo>
                <a:cubicBezTo>
                  <a:pt x="1061812" y="734782"/>
                  <a:pt x="1061000" y="738106"/>
                  <a:pt x="1060040" y="741394"/>
                </a:cubicBezTo>
                <a:lnTo>
                  <a:pt x="1057012" y="750850"/>
                </a:lnTo>
                <a:cubicBezTo>
                  <a:pt x="1056015" y="753989"/>
                  <a:pt x="1055055" y="757092"/>
                  <a:pt x="1054131" y="760121"/>
                </a:cubicBezTo>
                <a:cubicBezTo>
                  <a:pt x="1053651" y="761598"/>
                  <a:pt x="1053171" y="763113"/>
                  <a:pt x="1052728" y="764553"/>
                </a:cubicBezTo>
                <a:cubicBezTo>
                  <a:pt x="1052285" y="765994"/>
                  <a:pt x="1051731" y="767434"/>
                  <a:pt x="1051214" y="768801"/>
                </a:cubicBezTo>
                <a:cubicBezTo>
                  <a:pt x="1047263" y="779882"/>
                  <a:pt x="1044234" y="789707"/>
                  <a:pt x="1041982" y="796503"/>
                </a:cubicBezTo>
                <a:cubicBezTo>
                  <a:pt x="1029256" y="830744"/>
                  <a:pt x="1011859" y="863064"/>
                  <a:pt x="990282" y="892539"/>
                </a:cubicBezTo>
                <a:lnTo>
                  <a:pt x="986257" y="897563"/>
                </a:lnTo>
                <a:cubicBezTo>
                  <a:pt x="984004" y="898597"/>
                  <a:pt x="996781" y="879723"/>
                  <a:pt x="994787" y="880424"/>
                </a:cubicBezTo>
                <a:cubicBezTo>
                  <a:pt x="998147" y="875696"/>
                  <a:pt x="1000474" y="871301"/>
                  <a:pt x="1002764" y="867460"/>
                </a:cubicBezTo>
                <a:cubicBezTo>
                  <a:pt x="1005053" y="863618"/>
                  <a:pt x="1006863" y="860220"/>
                  <a:pt x="1008635" y="856933"/>
                </a:cubicBezTo>
                <a:cubicBezTo>
                  <a:pt x="1012070" y="850358"/>
                  <a:pt x="1014655" y="844263"/>
                  <a:pt x="1018347" y="836987"/>
                </a:cubicBezTo>
                <a:cubicBezTo>
                  <a:pt x="1019943" y="834394"/>
                  <a:pt x="1021398" y="831719"/>
                  <a:pt x="1022705" y="828971"/>
                </a:cubicBezTo>
                <a:cubicBezTo>
                  <a:pt x="1023924" y="826497"/>
                  <a:pt x="1024995" y="824317"/>
                  <a:pt x="1025955" y="822286"/>
                </a:cubicBezTo>
                <a:cubicBezTo>
                  <a:pt x="1027875" y="818260"/>
                  <a:pt x="1029278" y="814898"/>
                  <a:pt x="1030423" y="812239"/>
                </a:cubicBezTo>
                <a:cubicBezTo>
                  <a:pt x="1032676" y="806624"/>
                  <a:pt x="1033562" y="802561"/>
                  <a:pt x="1035371" y="797279"/>
                </a:cubicBezTo>
                <a:cubicBezTo>
                  <a:pt x="1037181" y="791997"/>
                  <a:pt x="1040136" y="787269"/>
                  <a:pt x="1042019" y="782061"/>
                </a:cubicBezTo>
                <a:cubicBezTo>
                  <a:pt x="1044825" y="776004"/>
                  <a:pt x="1047964" y="767878"/>
                  <a:pt x="1050586" y="760823"/>
                </a:cubicBezTo>
                <a:cubicBezTo>
                  <a:pt x="1052285" y="756169"/>
                  <a:pt x="1053947" y="751551"/>
                  <a:pt x="1055535" y="747119"/>
                </a:cubicBezTo>
                <a:cubicBezTo>
                  <a:pt x="1057123" y="742686"/>
                  <a:pt x="1058710" y="738550"/>
                  <a:pt x="1059855" y="734819"/>
                </a:cubicBezTo>
                <a:cubicBezTo>
                  <a:pt x="1061163" y="729888"/>
                  <a:pt x="1063124" y="725156"/>
                  <a:pt x="1065690" y="720746"/>
                </a:cubicBezTo>
                <a:close/>
                <a:moveTo>
                  <a:pt x="1045688" y="705884"/>
                </a:moveTo>
                <a:lnTo>
                  <a:pt x="1045282" y="708100"/>
                </a:lnTo>
                <a:lnTo>
                  <a:pt x="1045282" y="708064"/>
                </a:lnTo>
                <a:close/>
                <a:moveTo>
                  <a:pt x="1127717" y="687247"/>
                </a:moveTo>
                <a:lnTo>
                  <a:pt x="1118036" y="742312"/>
                </a:lnTo>
                <a:cubicBezTo>
                  <a:pt x="1111087" y="769631"/>
                  <a:pt x="1102087" y="796428"/>
                  <a:pt x="1091097" y="822471"/>
                </a:cubicBezTo>
                <a:lnTo>
                  <a:pt x="1086477" y="831579"/>
                </a:lnTo>
                <a:lnTo>
                  <a:pt x="1091281" y="822544"/>
                </a:lnTo>
                <a:lnTo>
                  <a:pt x="1096303" y="812645"/>
                </a:lnTo>
                <a:cubicBezTo>
                  <a:pt x="1108674" y="781470"/>
                  <a:pt x="1107751" y="787343"/>
                  <a:pt x="1109043" y="787565"/>
                </a:cubicBezTo>
                <a:lnTo>
                  <a:pt x="1109708" y="785977"/>
                </a:lnTo>
                <a:cubicBezTo>
                  <a:pt x="1109952" y="785386"/>
                  <a:pt x="1110158" y="784780"/>
                  <a:pt x="1110336" y="784167"/>
                </a:cubicBezTo>
                <a:cubicBezTo>
                  <a:pt x="1112762" y="781304"/>
                  <a:pt x="1114697" y="778061"/>
                  <a:pt x="1116060" y="774563"/>
                </a:cubicBezTo>
                <a:cubicBezTo>
                  <a:pt x="1114712" y="778054"/>
                  <a:pt x="1112777" y="781289"/>
                  <a:pt x="1110336" y="784130"/>
                </a:cubicBezTo>
                <a:cubicBezTo>
                  <a:pt x="1114029" y="771276"/>
                  <a:pt x="1118756" y="757277"/>
                  <a:pt x="1121415" y="744644"/>
                </a:cubicBezTo>
                <a:cubicBezTo>
                  <a:pt x="1122855" y="738328"/>
                  <a:pt x="1124406" y="732529"/>
                  <a:pt x="1125107" y="727395"/>
                </a:cubicBezTo>
                <a:cubicBezTo>
                  <a:pt x="1125809" y="722260"/>
                  <a:pt x="1126511" y="717976"/>
                  <a:pt x="1126695" y="714873"/>
                </a:cubicBezTo>
                <a:cubicBezTo>
                  <a:pt x="1127120" y="710895"/>
                  <a:pt x="1127799" y="706946"/>
                  <a:pt x="1128726" y="703053"/>
                </a:cubicBezTo>
                <a:cubicBezTo>
                  <a:pt x="1129613" y="698178"/>
                  <a:pt x="1130573" y="692785"/>
                  <a:pt x="1131496" y="687614"/>
                </a:cubicBezTo>
                <a:cubicBezTo>
                  <a:pt x="1132862" y="685065"/>
                  <a:pt x="1128542" y="712361"/>
                  <a:pt x="1132715" y="695001"/>
                </a:cubicBezTo>
                <a:cubicBezTo>
                  <a:pt x="1132419" y="697734"/>
                  <a:pt x="1132382" y="699803"/>
                  <a:pt x="1131828" y="703312"/>
                </a:cubicBezTo>
                <a:cubicBezTo>
                  <a:pt x="1129243" y="716609"/>
                  <a:pt x="1127249" y="728392"/>
                  <a:pt x="1126215" y="734376"/>
                </a:cubicBezTo>
                <a:cubicBezTo>
                  <a:pt x="1125181" y="740360"/>
                  <a:pt x="1125957" y="740840"/>
                  <a:pt x="1129686" y="731569"/>
                </a:cubicBezTo>
                <a:cubicBezTo>
                  <a:pt x="1131274" y="726730"/>
                  <a:pt x="1131976" y="728429"/>
                  <a:pt x="1128062" y="742650"/>
                </a:cubicBezTo>
                <a:cubicBezTo>
                  <a:pt x="1127984" y="742964"/>
                  <a:pt x="1127984" y="743296"/>
                  <a:pt x="1128062" y="743610"/>
                </a:cubicBezTo>
                <a:lnTo>
                  <a:pt x="1124369" y="756686"/>
                </a:lnTo>
                <a:cubicBezTo>
                  <a:pt x="1123372" y="761044"/>
                  <a:pt x="1121931" y="765255"/>
                  <a:pt x="1120676" y="769577"/>
                </a:cubicBezTo>
                <a:cubicBezTo>
                  <a:pt x="1118719" y="775117"/>
                  <a:pt x="1116983" y="780658"/>
                  <a:pt x="1115764" y="784721"/>
                </a:cubicBezTo>
                <a:cubicBezTo>
                  <a:pt x="1111990" y="792211"/>
                  <a:pt x="1108637" y="799906"/>
                  <a:pt x="1105720" y="807769"/>
                </a:cubicBezTo>
                <a:lnTo>
                  <a:pt x="1103689" y="814012"/>
                </a:lnTo>
                <a:cubicBezTo>
                  <a:pt x="1102344" y="818924"/>
                  <a:pt x="1100517" y="823686"/>
                  <a:pt x="1098223" y="828232"/>
                </a:cubicBezTo>
                <a:lnTo>
                  <a:pt x="1092684" y="840126"/>
                </a:lnTo>
                <a:cubicBezTo>
                  <a:pt x="1083747" y="856341"/>
                  <a:pt x="1088068" y="850062"/>
                  <a:pt x="1087440" y="852205"/>
                </a:cubicBezTo>
                <a:lnTo>
                  <a:pt x="1090062" y="847292"/>
                </a:lnTo>
                <a:lnTo>
                  <a:pt x="1094235" y="840422"/>
                </a:lnTo>
                <a:lnTo>
                  <a:pt x="1097928" y="833404"/>
                </a:lnTo>
                <a:lnTo>
                  <a:pt x="1106163" y="816154"/>
                </a:lnTo>
                <a:lnTo>
                  <a:pt x="1107825" y="816523"/>
                </a:lnTo>
                <a:cubicBezTo>
                  <a:pt x="1110417" y="812663"/>
                  <a:pt x="1112618" y="808556"/>
                  <a:pt x="1114398" y="804260"/>
                </a:cubicBezTo>
                <a:cubicBezTo>
                  <a:pt x="1118279" y="795850"/>
                  <a:pt x="1121658" y="787218"/>
                  <a:pt x="1124517" y="778405"/>
                </a:cubicBezTo>
                <a:cubicBezTo>
                  <a:pt x="1124997" y="779254"/>
                  <a:pt x="1128763" y="769318"/>
                  <a:pt x="1130610" y="765587"/>
                </a:cubicBezTo>
                <a:cubicBezTo>
                  <a:pt x="1131791" y="763519"/>
                  <a:pt x="1132825" y="761414"/>
                  <a:pt x="1133859" y="759271"/>
                </a:cubicBezTo>
                <a:lnTo>
                  <a:pt x="1134229" y="759271"/>
                </a:lnTo>
                <a:cubicBezTo>
                  <a:pt x="1132382" y="765846"/>
                  <a:pt x="1130130" y="771940"/>
                  <a:pt x="1128431" y="777739"/>
                </a:cubicBezTo>
                <a:cubicBezTo>
                  <a:pt x="1126732" y="783539"/>
                  <a:pt x="1125218" y="788525"/>
                  <a:pt x="1123889" y="792884"/>
                </a:cubicBezTo>
                <a:lnTo>
                  <a:pt x="1121710" y="799532"/>
                </a:lnTo>
                <a:lnTo>
                  <a:pt x="1116281" y="813347"/>
                </a:lnTo>
                <a:cubicBezTo>
                  <a:pt x="1116100" y="815438"/>
                  <a:pt x="1115701" y="817506"/>
                  <a:pt x="1115100" y="819515"/>
                </a:cubicBezTo>
                <a:cubicBezTo>
                  <a:pt x="1112703" y="825998"/>
                  <a:pt x="1109967" y="832347"/>
                  <a:pt x="1106901" y="838538"/>
                </a:cubicBezTo>
                <a:cubicBezTo>
                  <a:pt x="1107123" y="836433"/>
                  <a:pt x="1104538" y="840791"/>
                  <a:pt x="1102027" y="844817"/>
                </a:cubicBezTo>
                <a:cubicBezTo>
                  <a:pt x="1099516" y="848843"/>
                  <a:pt x="1096820" y="852426"/>
                  <a:pt x="1097669" y="849250"/>
                </a:cubicBezTo>
                <a:lnTo>
                  <a:pt x="1092684" y="856268"/>
                </a:lnTo>
                <a:lnTo>
                  <a:pt x="1089988" y="859518"/>
                </a:lnTo>
                <a:lnTo>
                  <a:pt x="1084818" y="866093"/>
                </a:lnTo>
                <a:lnTo>
                  <a:pt x="1085741" y="863249"/>
                </a:lnTo>
                <a:cubicBezTo>
                  <a:pt x="1081790" y="868789"/>
                  <a:pt x="1078836" y="871153"/>
                  <a:pt x="1077617" y="871227"/>
                </a:cubicBezTo>
                <a:lnTo>
                  <a:pt x="1075254" y="874921"/>
                </a:lnTo>
                <a:cubicBezTo>
                  <a:pt x="1075254" y="873776"/>
                  <a:pt x="1072595" y="876546"/>
                  <a:pt x="1072779" y="874921"/>
                </a:cubicBezTo>
                <a:cubicBezTo>
                  <a:pt x="1072964" y="873295"/>
                  <a:pt x="1076214" y="867349"/>
                  <a:pt x="1085926" y="847883"/>
                </a:cubicBezTo>
                <a:cubicBezTo>
                  <a:pt x="1088437" y="841234"/>
                  <a:pt x="1085926" y="844189"/>
                  <a:pt x="1081679" y="851576"/>
                </a:cubicBezTo>
                <a:cubicBezTo>
                  <a:pt x="1080719" y="853423"/>
                  <a:pt x="1079833" y="855049"/>
                  <a:pt x="1078983" y="856526"/>
                </a:cubicBezTo>
                <a:cubicBezTo>
                  <a:pt x="1075291" y="863914"/>
                  <a:pt x="1071229" y="869676"/>
                  <a:pt x="1067720" y="875327"/>
                </a:cubicBezTo>
                <a:cubicBezTo>
                  <a:pt x="1064212" y="880978"/>
                  <a:pt x="1060778" y="886408"/>
                  <a:pt x="1056642" y="891764"/>
                </a:cubicBezTo>
                <a:cubicBezTo>
                  <a:pt x="1052506" y="897120"/>
                  <a:pt x="1049847" y="901774"/>
                  <a:pt x="1046929" y="905948"/>
                </a:cubicBezTo>
                <a:lnTo>
                  <a:pt x="1082972" y="838170"/>
                </a:lnTo>
                <a:lnTo>
                  <a:pt x="1072522" y="856895"/>
                </a:lnTo>
                <a:cubicBezTo>
                  <a:pt x="1070823" y="859481"/>
                  <a:pt x="1068829" y="861919"/>
                  <a:pt x="1067056" y="864283"/>
                </a:cubicBezTo>
                <a:lnTo>
                  <a:pt x="1065468" y="864468"/>
                </a:lnTo>
                <a:cubicBezTo>
                  <a:pt x="1068903" y="858927"/>
                  <a:pt x="1071931" y="852943"/>
                  <a:pt x="1074996" y="847181"/>
                </a:cubicBezTo>
                <a:lnTo>
                  <a:pt x="1079575" y="838612"/>
                </a:lnTo>
                <a:cubicBezTo>
                  <a:pt x="1081089" y="835805"/>
                  <a:pt x="1082530" y="833071"/>
                  <a:pt x="1083785" y="830375"/>
                </a:cubicBezTo>
                <a:cubicBezTo>
                  <a:pt x="1089790" y="818754"/>
                  <a:pt x="1095081" y="806776"/>
                  <a:pt x="1099627" y="794509"/>
                </a:cubicBezTo>
                <a:cubicBezTo>
                  <a:pt x="1086037" y="825684"/>
                  <a:pt x="1097486" y="791702"/>
                  <a:pt x="1089546" y="808065"/>
                </a:cubicBezTo>
                <a:lnTo>
                  <a:pt x="1089546" y="807326"/>
                </a:lnTo>
                <a:lnTo>
                  <a:pt x="1089546" y="807215"/>
                </a:lnTo>
                <a:lnTo>
                  <a:pt x="1093756" y="795396"/>
                </a:lnTo>
                <a:cubicBezTo>
                  <a:pt x="1096969" y="787085"/>
                  <a:pt x="1099886" y="781175"/>
                  <a:pt x="1102323" y="774600"/>
                </a:cubicBezTo>
                <a:cubicBezTo>
                  <a:pt x="1103615" y="771350"/>
                  <a:pt x="1104908" y="767989"/>
                  <a:pt x="1106274" y="764147"/>
                </a:cubicBezTo>
                <a:cubicBezTo>
                  <a:pt x="1107874" y="759770"/>
                  <a:pt x="1109218" y="755308"/>
                  <a:pt x="1110300" y="750776"/>
                </a:cubicBezTo>
                <a:cubicBezTo>
                  <a:pt x="1113993" y="739399"/>
                  <a:pt x="1117686" y="729316"/>
                  <a:pt x="1120492" y="718234"/>
                </a:cubicBezTo>
                <a:cubicBezTo>
                  <a:pt x="1122006" y="712694"/>
                  <a:pt x="1123557" y="707153"/>
                  <a:pt x="1125071" y="700874"/>
                </a:cubicBezTo>
                <a:close/>
                <a:moveTo>
                  <a:pt x="1023776" y="685472"/>
                </a:moveTo>
                <a:cubicBezTo>
                  <a:pt x="1024071" y="686987"/>
                  <a:pt x="1021967" y="698511"/>
                  <a:pt x="1023370" y="695445"/>
                </a:cubicBezTo>
                <a:cubicBezTo>
                  <a:pt x="1021929" y="698548"/>
                  <a:pt x="1024035" y="686987"/>
                  <a:pt x="1023776" y="685472"/>
                </a:cubicBezTo>
                <a:close/>
                <a:moveTo>
                  <a:pt x="1029254" y="684396"/>
                </a:moveTo>
                <a:cubicBezTo>
                  <a:pt x="1029508" y="684308"/>
                  <a:pt x="1029148" y="686967"/>
                  <a:pt x="1028243" y="692231"/>
                </a:cubicBezTo>
                <a:cubicBezTo>
                  <a:pt x="1027678" y="695902"/>
                  <a:pt x="1027335" y="699600"/>
                  <a:pt x="1027209" y="703312"/>
                </a:cubicBezTo>
                <a:cubicBezTo>
                  <a:pt x="1026471" y="707006"/>
                  <a:pt x="1025326" y="710330"/>
                  <a:pt x="1024403" y="713876"/>
                </a:cubicBezTo>
                <a:cubicBezTo>
                  <a:pt x="1022966" y="717075"/>
                  <a:pt x="1021792" y="720384"/>
                  <a:pt x="1020894" y="723775"/>
                </a:cubicBezTo>
                <a:cubicBezTo>
                  <a:pt x="1020193" y="725770"/>
                  <a:pt x="1019565" y="727801"/>
                  <a:pt x="1018753" y="729759"/>
                </a:cubicBezTo>
                <a:lnTo>
                  <a:pt x="1018603" y="729991"/>
                </a:lnTo>
                <a:lnTo>
                  <a:pt x="1014889" y="741237"/>
                </a:lnTo>
                <a:cubicBezTo>
                  <a:pt x="1013648" y="744986"/>
                  <a:pt x="1012586" y="748338"/>
                  <a:pt x="1012143" y="750443"/>
                </a:cubicBezTo>
                <a:cubicBezTo>
                  <a:pt x="1012586" y="748338"/>
                  <a:pt x="1013611" y="744986"/>
                  <a:pt x="1014834" y="741237"/>
                </a:cubicBezTo>
                <a:lnTo>
                  <a:pt x="1018599" y="729996"/>
                </a:lnTo>
                <a:lnTo>
                  <a:pt x="1017519" y="731666"/>
                </a:lnTo>
                <a:cubicBezTo>
                  <a:pt x="1015646" y="735948"/>
                  <a:pt x="1012309" y="745678"/>
                  <a:pt x="1011588" y="745789"/>
                </a:cubicBezTo>
                <a:lnTo>
                  <a:pt x="1010665" y="745789"/>
                </a:lnTo>
                <a:lnTo>
                  <a:pt x="1013878" y="733933"/>
                </a:lnTo>
                <a:cubicBezTo>
                  <a:pt x="1014757" y="731491"/>
                  <a:pt x="1015499" y="728998"/>
                  <a:pt x="1016094" y="726471"/>
                </a:cubicBezTo>
                <a:cubicBezTo>
                  <a:pt x="1016290" y="725485"/>
                  <a:pt x="1016363" y="724480"/>
                  <a:pt x="1016315" y="723479"/>
                </a:cubicBezTo>
                <a:cubicBezTo>
                  <a:pt x="1016360" y="720284"/>
                  <a:pt x="1017014" y="717122"/>
                  <a:pt x="1018236" y="714171"/>
                </a:cubicBezTo>
                <a:cubicBezTo>
                  <a:pt x="1021523" y="703275"/>
                  <a:pt x="1021633" y="708077"/>
                  <a:pt x="1023738" y="702167"/>
                </a:cubicBezTo>
                <a:cubicBezTo>
                  <a:pt x="1024587" y="699729"/>
                  <a:pt x="1025584" y="696700"/>
                  <a:pt x="1026582" y="693043"/>
                </a:cubicBezTo>
                <a:cubicBezTo>
                  <a:pt x="1028132" y="687318"/>
                  <a:pt x="1029001" y="684483"/>
                  <a:pt x="1029254" y="684396"/>
                </a:cubicBezTo>
                <a:close/>
                <a:moveTo>
                  <a:pt x="1059560" y="675055"/>
                </a:moveTo>
                <a:cubicBezTo>
                  <a:pt x="1059866" y="678967"/>
                  <a:pt x="1059678" y="682900"/>
                  <a:pt x="1059006" y="686764"/>
                </a:cubicBezTo>
                <a:cubicBezTo>
                  <a:pt x="1058119" y="692600"/>
                  <a:pt x="1056495" y="699913"/>
                  <a:pt x="1054685" y="707670"/>
                </a:cubicBezTo>
                <a:cubicBezTo>
                  <a:pt x="1054190" y="711054"/>
                  <a:pt x="1053064" y="714312"/>
                  <a:pt x="1051362" y="717274"/>
                </a:cubicBezTo>
                <a:cubicBezTo>
                  <a:pt x="1050660" y="718234"/>
                  <a:pt x="1050180" y="718049"/>
                  <a:pt x="1049220" y="720044"/>
                </a:cubicBezTo>
                <a:cubicBezTo>
                  <a:pt x="1048260" y="722039"/>
                  <a:pt x="1048038" y="720709"/>
                  <a:pt x="1047521" y="720857"/>
                </a:cubicBezTo>
                <a:cubicBezTo>
                  <a:pt x="1050476" y="710662"/>
                  <a:pt x="1052174" y="703275"/>
                  <a:pt x="1054205" y="696478"/>
                </a:cubicBezTo>
                <a:cubicBezTo>
                  <a:pt x="1055165" y="693080"/>
                  <a:pt x="1056236" y="689830"/>
                  <a:pt x="1057123" y="686358"/>
                </a:cubicBezTo>
                <a:cubicBezTo>
                  <a:pt x="1058009" y="682886"/>
                  <a:pt x="1058748" y="679229"/>
                  <a:pt x="1059560" y="675055"/>
                </a:cubicBezTo>
                <a:close/>
                <a:moveTo>
                  <a:pt x="81445" y="672634"/>
                </a:moveTo>
                <a:lnTo>
                  <a:pt x="82404" y="673420"/>
                </a:lnTo>
                <a:lnTo>
                  <a:pt x="81751" y="673245"/>
                </a:lnTo>
                <a:close/>
                <a:moveTo>
                  <a:pt x="1003984" y="671756"/>
                </a:moveTo>
                <a:cubicBezTo>
                  <a:pt x="1003698" y="671957"/>
                  <a:pt x="1003270" y="672995"/>
                  <a:pt x="1002652" y="675276"/>
                </a:cubicBezTo>
                <a:cubicBezTo>
                  <a:pt x="1001245" y="679602"/>
                  <a:pt x="1000144" y="684019"/>
                  <a:pt x="999365" y="688500"/>
                </a:cubicBezTo>
                <a:cubicBezTo>
                  <a:pt x="998553" y="692637"/>
                  <a:pt x="998257" y="696737"/>
                  <a:pt x="997112" y="700837"/>
                </a:cubicBezTo>
                <a:lnTo>
                  <a:pt x="996300" y="705159"/>
                </a:lnTo>
                <a:cubicBezTo>
                  <a:pt x="996341" y="705391"/>
                  <a:pt x="996341" y="705627"/>
                  <a:pt x="996300" y="705860"/>
                </a:cubicBezTo>
                <a:cubicBezTo>
                  <a:pt x="995654" y="710052"/>
                  <a:pt x="996134" y="710154"/>
                  <a:pt x="997150" y="708095"/>
                </a:cubicBezTo>
                <a:lnTo>
                  <a:pt x="997150" y="708093"/>
                </a:lnTo>
                <a:lnTo>
                  <a:pt x="996301" y="705860"/>
                </a:lnTo>
                <a:cubicBezTo>
                  <a:pt x="996342" y="705627"/>
                  <a:pt x="996342" y="705391"/>
                  <a:pt x="996301" y="705159"/>
                </a:cubicBezTo>
                <a:lnTo>
                  <a:pt x="997113" y="700837"/>
                </a:lnTo>
                <a:cubicBezTo>
                  <a:pt x="998258" y="696737"/>
                  <a:pt x="998554" y="692637"/>
                  <a:pt x="999366" y="688500"/>
                </a:cubicBezTo>
                <a:cubicBezTo>
                  <a:pt x="1000145" y="684019"/>
                  <a:pt x="1001246" y="679602"/>
                  <a:pt x="1002653" y="675276"/>
                </a:cubicBezTo>
                <a:lnTo>
                  <a:pt x="1003985" y="671758"/>
                </a:lnTo>
                <a:close/>
                <a:moveTo>
                  <a:pt x="82787" y="670768"/>
                </a:moveTo>
                <a:lnTo>
                  <a:pt x="82567" y="673465"/>
                </a:lnTo>
                <a:lnTo>
                  <a:pt x="82494" y="673445"/>
                </a:lnTo>
                <a:close/>
                <a:moveTo>
                  <a:pt x="1028185" y="668393"/>
                </a:moveTo>
                <a:lnTo>
                  <a:pt x="1027816" y="669575"/>
                </a:lnTo>
                <a:lnTo>
                  <a:pt x="1027816" y="669538"/>
                </a:lnTo>
                <a:close/>
                <a:moveTo>
                  <a:pt x="79290" y="668332"/>
                </a:moveTo>
                <a:lnTo>
                  <a:pt x="81444" y="672634"/>
                </a:lnTo>
                <a:lnTo>
                  <a:pt x="81146" y="672390"/>
                </a:lnTo>
                <a:cubicBezTo>
                  <a:pt x="80579" y="671314"/>
                  <a:pt x="79927" y="669745"/>
                  <a:pt x="79290" y="668332"/>
                </a:cubicBezTo>
                <a:close/>
                <a:moveTo>
                  <a:pt x="1115654" y="664455"/>
                </a:moveTo>
                <a:lnTo>
                  <a:pt x="1116193" y="669042"/>
                </a:lnTo>
                <a:lnTo>
                  <a:pt x="1116304" y="668808"/>
                </a:lnTo>
                <a:lnTo>
                  <a:pt x="1116203" y="669137"/>
                </a:lnTo>
                <a:lnTo>
                  <a:pt x="1116192" y="669046"/>
                </a:lnTo>
                <a:lnTo>
                  <a:pt x="1116148" y="669137"/>
                </a:lnTo>
                <a:cubicBezTo>
                  <a:pt x="1115784" y="669229"/>
                  <a:pt x="1115673" y="667484"/>
                  <a:pt x="1115654" y="664455"/>
                </a:cubicBezTo>
                <a:close/>
                <a:moveTo>
                  <a:pt x="1118166" y="662793"/>
                </a:moveTo>
                <a:cubicBezTo>
                  <a:pt x="1117649" y="664954"/>
                  <a:pt x="1117235" y="666517"/>
                  <a:pt x="1116906" y="667551"/>
                </a:cubicBezTo>
                <a:lnTo>
                  <a:pt x="1116305" y="668808"/>
                </a:lnTo>
                <a:close/>
                <a:moveTo>
                  <a:pt x="75672" y="659764"/>
                </a:moveTo>
                <a:cubicBezTo>
                  <a:pt x="76115" y="661389"/>
                  <a:pt x="76706" y="663458"/>
                  <a:pt x="77555" y="666782"/>
                </a:cubicBezTo>
                <a:cubicBezTo>
                  <a:pt x="78922" y="675831"/>
                  <a:pt x="79660" y="683478"/>
                  <a:pt x="80435" y="689461"/>
                </a:cubicBezTo>
                <a:cubicBezTo>
                  <a:pt x="79660" y="683478"/>
                  <a:pt x="78922" y="675831"/>
                  <a:pt x="77555" y="666819"/>
                </a:cubicBezTo>
                <a:close/>
                <a:moveTo>
                  <a:pt x="1132678" y="659025"/>
                </a:moveTo>
                <a:cubicBezTo>
                  <a:pt x="1131644" y="665933"/>
                  <a:pt x="1130315" y="673394"/>
                  <a:pt x="1128986" y="680708"/>
                </a:cubicBezTo>
                <a:lnTo>
                  <a:pt x="1127717" y="687248"/>
                </a:lnTo>
                <a:close/>
                <a:moveTo>
                  <a:pt x="1116467" y="647095"/>
                </a:moveTo>
                <a:cubicBezTo>
                  <a:pt x="1116098" y="648462"/>
                  <a:pt x="1116098" y="649865"/>
                  <a:pt x="1116098" y="651158"/>
                </a:cubicBezTo>
                <a:cubicBezTo>
                  <a:pt x="1115728" y="654223"/>
                  <a:pt x="1115359" y="657142"/>
                  <a:pt x="1114990" y="659986"/>
                </a:cubicBezTo>
                <a:cubicBezTo>
                  <a:pt x="1115359" y="657142"/>
                  <a:pt x="1115728" y="654223"/>
                  <a:pt x="1116098" y="651121"/>
                </a:cubicBezTo>
                <a:close/>
                <a:moveTo>
                  <a:pt x="1104685" y="643238"/>
                </a:moveTo>
                <a:lnTo>
                  <a:pt x="1103970" y="654897"/>
                </a:lnTo>
                <a:cubicBezTo>
                  <a:pt x="1103837" y="658637"/>
                  <a:pt x="1103597" y="662460"/>
                  <a:pt x="1102581" y="667668"/>
                </a:cubicBezTo>
                <a:cubicBezTo>
                  <a:pt x="1103597" y="662441"/>
                  <a:pt x="1103837" y="658609"/>
                  <a:pt x="1103970" y="654869"/>
                </a:cubicBezTo>
                <a:close/>
                <a:moveTo>
                  <a:pt x="1145641" y="641738"/>
                </a:moveTo>
                <a:cubicBezTo>
                  <a:pt x="1145825" y="646355"/>
                  <a:pt x="1145641" y="650935"/>
                  <a:pt x="1145641" y="655552"/>
                </a:cubicBezTo>
                <a:lnTo>
                  <a:pt x="1145234" y="669404"/>
                </a:lnTo>
                <a:cubicBezTo>
                  <a:pt x="1145234" y="671694"/>
                  <a:pt x="1145234" y="674021"/>
                  <a:pt x="1144976" y="676348"/>
                </a:cubicBezTo>
                <a:lnTo>
                  <a:pt x="1144459" y="683255"/>
                </a:lnTo>
                <a:lnTo>
                  <a:pt x="1143351" y="697143"/>
                </a:lnTo>
                <a:cubicBezTo>
                  <a:pt x="1142472" y="702588"/>
                  <a:pt x="1141239" y="707966"/>
                  <a:pt x="1139658" y="713247"/>
                </a:cubicBezTo>
                <a:cubicBezTo>
                  <a:pt x="1138698" y="716535"/>
                  <a:pt x="1138070" y="717754"/>
                  <a:pt x="1137775" y="716941"/>
                </a:cubicBezTo>
                <a:cubicBezTo>
                  <a:pt x="1138550" y="712656"/>
                  <a:pt x="1139178" y="709037"/>
                  <a:pt x="1139658" y="705860"/>
                </a:cubicBezTo>
                <a:cubicBezTo>
                  <a:pt x="1140138" y="702684"/>
                  <a:pt x="1140175" y="700024"/>
                  <a:pt x="1140360" y="697697"/>
                </a:cubicBezTo>
                <a:cubicBezTo>
                  <a:pt x="1140611" y="694107"/>
                  <a:pt x="1140674" y="690509"/>
                  <a:pt x="1140544" y="686912"/>
                </a:cubicBezTo>
                <a:cubicBezTo>
                  <a:pt x="1141327" y="671764"/>
                  <a:pt x="1143030" y="656679"/>
                  <a:pt x="1145641" y="641738"/>
                </a:cubicBezTo>
                <a:close/>
                <a:moveTo>
                  <a:pt x="1031161" y="622198"/>
                </a:moveTo>
                <a:lnTo>
                  <a:pt x="1032103" y="622596"/>
                </a:lnTo>
                <a:lnTo>
                  <a:pt x="1032093" y="622628"/>
                </a:lnTo>
                <a:cubicBezTo>
                  <a:pt x="1031779" y="623085"/>
                  <a:pt x="1031474" y="622919"/>
                  <a:pt x="1031161" y="622198"/>
                </a:cubicBezTo>
                <a:close/>
                <a:moveTo>
                  <a:pt x="1128777" y="620412"/>
                </a:moveTo>
                <a:lnTo>
                  <a:pt x="1128777" y="620449"/>
                </a:lnTo>
                <a:lnTo>
                  <a:pt x="1128263" y="631034"/>
                </a:lnTo>
                <a:close/>
                <a:moveTo>
                  <a:pt x="1033081" y="619318"/>
                </a:moveTo>
                <a:cubicBezTo>
                  <a:pt x="1032786" y="621091"/>
                  <a:pt x="1032490" y="622172"/>
                  <a:pt x="1032176" y="622629"/>
                </a:cubicBezTo>
                <a:lnTo>
                  <a:pt x="1032103" y="622597"/>
                </a:lnTo>
                <a:close/>
                <a:moveTo>
                  <a:pt x="1066479" y="616977"/>
                </a:moveTo>
                <a:lnTo>
                  <a:pt x="1066479" y="617014"/>
                </a:lnTo>
                <a:lnTo>
                  <a:pt x="1065593" y="628575"/>
                </a:lnTo>
                <a:close/>
                <a:moveTo>
                  <a:pt x="1100033" y="603583"/>
                </a:moveTo>
                <a:cubicBezTo>
                  <a:pt x="1099811" y="608791"/>
                  <a:pt x="1099774" y="614147"/>
                  <a:pt x="1099220" y="619503"/>
                </a:cubicBezTo>
                <a:cubicBezTo>
                  <a:pt x="1098593" y="626336"/>
                  <a:pt x="1098149" y="633281"/>
                  <a:pt x="1097485" y="640298"/>
                </a:cubicBezTo>
                <a:cubicBezTo>
                  <a:pt x="1098149" y="633281"/>
                  <a:pt x="1098593" y="626336"/>
                  <a:pt x="1099220" y="619466"/>
                </a:cubicBezTo>
                <a:cubicBezTo>
                  <a:pt x="1099774" y="614184"/>
                  <a:pt x="1099811" y="608828"/>
                  <a:pt x="1100033" y="603583"/>
                </a:cubicBezTo>
                <a:close/>
                <a:moveTo>
                  <a:pt x="1037476" y="602363"/>
                </a:moveTo>
                <a:lnTo>
                  <a:pt x="1040706" y="603089"/>
                </a:lnTo>
                <a:lnTo>
                  <a:pt x="1040763" y="603102"/>
                </a:lnTo>
                <a:cubicBezTo>
                  <a:pt x="1040763" y="603545"/>
                  <a:pt x="1040947" y="603988"/>
                  <a:pt x="1041021" y="604469"/>
                </a:cubicBezTo>
                <a:cubicBezTo>
                  <a:pt x="1041021" y="607276"/>
                  <a:pt x="1041021" y="609825"/>
                  <a:pt x="1041021" y="612152"/>
                </a:cubicBezTo>
                <a:cubicBezTo>
                  <a:pt x="1041021" y="614478"/>
                  <a:pt x="1040652" y="616547"/>
                  <a:pt x="1040467" y="618394"/>
                </a:cubicBezTo>
                <a:cubicBezTo>
                  <a:pt x="1040135" y="622088"/>
                  <a:pt x="1039765" y="625006"/>
                  <a:pt x="1039433" y="627148"/>
                </a:cubicBezTo>
                <a:cubicBezTo>
                  <a:pt x="1038731" y="631433"/>
                  <a:pt x="1038030" y="632836"/>
                  <a:pt x="1037328" y="632467"/>
                </a:cubicBezTo>
                <a:lnTo>
                  <a:pt x="1036147" y="631987"/>
                </a:lnTo>
                <a:lnTo>
                  <a:pt x="1034263" y="630251"/>
                </a:lnTo>
                <a:cubicBezTo>
                  <a:pt x="1034743" y="621903"/>
                  <a:pt x="1035334" y="616178"/>
                  <a:pt x="1035962" y="611782"/>
                </a:cubicBezTo>
                <a:cubicBezTo>
                  <a:pt x="1036302" y="608617"/>
                  <a:pt x="1036804" y="605473"/>
                  <a:pt x="1037476" y="602363"/>
                </a:cubicBezTo>
                <a:close/>
                <a:moveTo>
                  <a:pt x="1085991" y="599204"/>
                </a:moveTo>
                <a:lnTo>
                  <a:pt x="1085326" y="607642"/>
                </a:lnTo>
                <a:cubicBezTo>
                  <a:pt x="1084692" y="613281"/>
                  <a:pt x="1084173" y="610989"/>
                  <a:pt x="1083674" y="608385"/>
                </a:cubicBezTo>
                <a:cubicBezTo>
                  <a:pt x="1084173" y="610961"/>
                  <a:pt x="1084692" y="613268"/>
                  <a:pt x="1085326" y="607637"/>
                </a:cubicBezTo>
                <a:close/>
                <a:moveTo>
                  <a:pt x="1059521" y="586592"/>
                </a:moveTo>
                <a:lnTo>
                  <a:pt x="1059357" y="597895"/>
                </a:lnTo>
                <a:cubicBezTo>
                  <a:pt x="1059320" y="600933"/>
                  <a:pt x="1059302" y="603232"/>
                  <a:pt x="1059302" y="604913"/>
                </a:cubicBezTo>
                <a:cubicBezTo>
                  <a:pt x="1059302" y="603232"/>
                  <a:pt x="1059302" y="600915"/>
                  <a:pt x="1059329" y="597867"/>
                </a:cubicBezTo>
                <a:close/>
                <a:moveTo>
                  <a:pt x="1029314" y="582972"/>
                </a:moveTo>
                <a:cubicBezTo>
                  <a:pt x="1028465" y="586740"/>
                  <a:pt x="1027468" y="583379"/>
                  <a:pt x="1026508" y="601441"/>
                </a:cubicBezTo>
                <a:cubicBezTo>
                  <a:pt x="1027320" y="583379"/>
                  <a:pt x="1028465" y="586666"/>
                  <a:pt x="1029314" y="582972"/>
                </a:cubicBezTo>
                <a:close/>
                <a:moveTo>
                  <a:pt x="1108306" y="580756"/>
                </a:moveTo>
                <a:cubicBezTo>
                  <a:pt x="1108934" y="581495"/>
                  <a:pt x="1108527" y="581606"/>
                  <a:pt x="1108638" y="581458"/>
                </a:cubicBezTo>
                <a:cubicBezTo>
                  <a:pt x="1109007" y="587479"/>
                  <a:pt x="1108638" y="593499"/>
                  <a:pt x="1108638" y="599520"/>
                </a:cubicBezTo>
                <a:lnTo>
                  <a:pt x="1107900" y="617570"/>
                </a:lnTo>
                <a:lnTo>
                  <a:pt x="1107900" y="617582"/>
                </a:lnTo>
                <a:lnTo>
                  <a:pt x="1104761" y="642589"/>
                </a:lnTo>
                <a:lnTo>
                  <a:pt x="1104701" y="642995"/>
                </a:lnTo>
                <a:lnTo>
                  <a:pt x="1104701" y="642996"/>
                </a:lnTo>
                <a:lnTo>
                  <a:pt x="1104701" y="642997"/>
                </a:lnTo>
                <a:lnTo>
                  <a:pt x="1104701" y="642998"/>
                </a:lnTo>
                <a:lnTo>
                  <a:pt x="1104701" y="642999"/>
                </a:lnTo>
                <a:lnTo>
                  <a:pt x="1104701" y="643000"/>
                </a:lnTo>
                <a:lnTo>
                  <a:pt x="1104701" y="643001"/>
                </a:lnTo>
                <a:lnTo>
                  <a:pt x="1104701" y="643002"/>
                </a:lnTo>
                <a:lnTo>
                  <a:pt x="1104701" y="643003"/>
                </a:lnTo>
                <a:lnTo>
                  <a:pt x="1104701" y="643004"/>
                </a:lnTo>
                <a:lnTo>
                  <a:pt x="1104701" y="643005"/>
                </a:lnTo>
                <a:lnTo>
                  <a:pt x="1104701" y="643006"/>
                </a:lnTo>
                <a:lnTo>
                  <a:pt x="1104701" y="643007"/>
                </a:lnTo>
                <a:lnTo>
                  <a:pt x="1104701" y="643008"/>
                </a:lnTo>
                <a:lnTo>
                  <a:pt x="1104701" y="643009"/>
                </a:lnTo>
                <a:lnTo>
                  <a:pt x="1104701" y="643010"/>
                </a:lnTo>
                <a:lnTo>
                  <a:pt x="1104701" y="643011"/>
                </a:lnTo>
                <a:lnTo>
                  <a:pt x="1104701" y="643012"/>
                </a:lnTo>
                <a:lnTo>
                  <a:pt x="1104701" y="643013"/>
                </a:lnTo>
                <a:lnTo>
                  <a:pt x="1104701" y="643014"/>
                </a:lnTo>
                <a:lnTo>
                  <a:pt x="1104701" y="643015"/>
                </a:lnTo>
                <a:lnTo>
                  <a:pt x="1104701" y="643016"/>
                </a:lnTo>
                <a:lnTo>
                  <a:pt x="1104701" y="643017"/>
                </a:lnTo>
                <a:lnTo>
                  <a:pt x="1104701" y="643018"/>
                </a:lnTo>
                <a:lnTo>
                  <a:pt x="1104701" y="643019"/>
                </a:lnTo>
                <a:lnTo>
                  <a:pt x="1104701" y="643020"/>
                </a:lnTo>
                <a:lnTo>
                  <a:pt x="1104701" y="643021"/>
                </a:lnTo>
                <a:lnTo>
                  <a:pt x="1104701" y="643022"/>
                </a:lnTo>
                <a:lnTo>
                  <a:pt x="1104701" y="643023"/>
                </a:lnTo>
                <a:lnTo>
                  <a:pt x="1104701" y="643024"/>
                </a:lnTo>
                <a:lnTo>
                  <a:pt x="1104701" y="643025"/>
                </a:lnTo>
                <a:lnTo>
                  <a:pt x="1104701" y="643026"/>
                </a:lnTo>
                <a:lnTo>
                  <a:pt x="1104701" y="643027"/>
                </a:lnTo>
                <a:lnTo>
                  <a:pt x="1104701" y="643028"/>
                </a:lnTo>
                <a:lnTo>
                  <a:pt x="1104701" y="643029"/>
                </a:lnTo>
                <a:lnTo>
                  <a:pt x="1104701" y="643030"/>
                </a:lnTo>
                <a:lnTo>
                  <a:pt x="1104701" y="643031"/>
                </a:lnTo>
                <a:lnTo>
                  <a:pt x="1104701" y="643032"/>
                </a:lnTo>
                <a:lnTo>
                  <a:pt x="1104701" y="643033"/>
                </a:lnTo>
                <a:lnTo>
                  <a:pt x="1104701" y="643034"/>
                </a:lnTo>
                <a:lnTo>
                  <a:pt x="1104701" y="643035"/>
                </a:lnTo>
                <a:lnTo>
                  <a:pt x="1104701" y="643036"/>
                </a:lnTo>
                <a:lnTo>
                  <a:pt x="1104701" y="643037"/>
                </a:lnTo>
                <a:lnTo>
                  <a:pt x="1101691" y="663412"/>
                </a:lnTo>
                <a:cubicBezTo>
                  <a:pt x="1100634" y="670116"/>
                  <a:pt x="1099498" y="676404"/>
                  <a:pt x="1098150" y="681742"/>
                </a:cubicBezTo>
                <a:cubicBezTo>
                  <a:pt x="1096895" y="687172"/>
                  <a:pt x="1095787" y="691751"/>
                  <a:pt x="1094827" y="694669"/>
                </a:cubicBezTo>
                <a:cubicBezTo>
                  <a:pt x="1093793" y="697662"/>
                  <a:pt x="1092833" y="699250"/>
                  <a:pt x="1092242" y="698954"/>
                </a:cubicBezTo>
                <a:cubicBezTo>
                  <a:pt x="1091651" y="698659"/>
                  <a:pt x="1090765" y="703498"/>
                  <a:pt x="1089989" y="705935"/>
                </a:cubicBezTo>
                <a:cubicBezTo>
                  <a:pt x="1090617" y="700247"/>
                  <a:pt x="1090654" y="697218"/>
                  <a:pt x="1090876" y="692453"/>
                </a:cubicBezTo>
                <a:cubicBezTo>
                  <a:pt x="1091245" y="684552"/>
                  <a:pt x="1092094" y="676685"/>
                  <a:pt x="1093424" y="668888"/>
                </a:cubicBezTo>
                <a:cubicBezTo>
                  <a:pt x="1094421" y="665194"/>
                  <a:pt x="1095196" y="658028"/>
                  <a:pt x="1096082" y="652266"/>
                </a:cubicBezTo>
                <a:cubicBezTo>
                  <a:pt x="1100108" y="631914"/>
                  <a:pt x="1101954" y="603251"/>
                  <a:pt x="1104059" y="605689"/>
                </a:cubicBezTo>
                <a:cubicBezTo>
                  <a:pt x="1104059" y="605910"/>
                  <a:pt x="1104687" y="598301"/>
                  <a:pt x="1104982" y="594275"/>
                </a:cubicBezTo>
                <a:cubicBezTo>
                  <a:pt x="1105573" y="594497"/>
                  <a:pt x="1106201" y="590766"/>
                  <a:pt x="1106792" y="587146"/>
                </a:cubicBezTo>
                <a:cubicBezTo>
                  <a:pt x="1107382" y="583526"/>
                  <a:pt x="1107678" y="580017"/>
                  <a:pt x="1108306" y="580756"/>
                </a:cubicBezTo>
                <a:close/>
                <a:moveTo>
                  <a:pt x="1134029" y="579012"/>
                </a:moveTo>
                <a:lnTo>
                  <a:pt x="1135299" y="601772"/>
                </a:lnTo>
                <a:cubicBezTo>
                  <a:pt x="1135299" y="611475"/>
                  <a:pt x="1135067" y="621153"/>
                  <a:pt x="1134598" y="630804"/>
                </a:cubicBezTo>
                <a:cubicBezTo>
                  <a:pt x="1134332" y="631931"/>
                  <a:pt x="1133999" y="633043"/>
                  <a:pt x="1133600" y="634129"/>
                </a:cubicBezTo>
                <a:cubicBezTo>
                  <a:pt x="1133195" y="638007"/>
                  <a:pt x="1132899" y="641849"/>
                  <a:pt x="1132419" y="645727"/>
                </a:cubicBezTo>
                <a:lnTo>
                  <a:pt x="1130757" y="657251"/>
                </a:lnTo>
                <a:cubicBezTo>
                  <a:pt x="1129575" y="664897"/>
                  <a:pt x="1128689" y="672617"/>
                  <a:pt x="1127064" y="680189"/>
                </a:cubicBezTo>
                <a:cubicBezTo>
                  <a:pt x="1125439" y="687761"/>
                  <a:pt x="1123556" y="694631"/>
                  <a:pt x="1121710" y="702130"/>
                </a:cubicBezTo>
                <a:cubicBezTo>
                  <a:pt x="1119863" y="709628"/>
                  <a:pt x="1117315" y="717828"/>
                  <a:pt x="1115063" y="726360"/>
                </a:cubicBezTo>
                <a:lnTo>
                  <a:pt x="1106827" y="753102"/>
                </a:lnTo>
                <a:cubicBezTo>
                  <a:pt x="1103652" y="762411"/>
                  <a:pt x="1100243" y="772262"/>
                  <a:pt x="1096598" y="782652"/>
                </a:cubicBezTo>
                <a:lnTo>
                  <a:pt x="1093718" y="788784"/>
                </a:lnTo>
                <a:lnTo>
                  <a:pt x="1088806" y="801047"/>
                </a:lnTo>
                <a:cubicBezTo>
                  <a:pt x="1087846" y="803337"/>
                  <a:pt x="1086997" y="805701"/>
                  <a:pt x="1085889" y="807954"/>
                </a:cubicBezTo>
                <a:lnTo>
                  <a:pt x="1084486" y="810909"/>
                </a:lnTo>
                <a:cubicBezTo>
                  <a:pt x="1082454" y="815009"/>
                  <a:pt x="1080386" y="819072"/>
                  <a:pt x="1078355" y="823172"/>
                </a:cubicBezTo>
                <a:cubicBezTo>
                  <a:pt x="1076325" y="827272"/>
                  <a:pt x="1074330" y="831335"/>
                  <a:pt x="1072041" y="835213"/>
                </a:cubicBezTo>
                <a:lnTo>
                  <a:pt x="1062329" y="852020"/>
                </a:lnTo>
                <a:cubicBezTo>
                  <a:pt x="1058968" y="857856"/>
                  <a:pt x="1054943" y="864098"/>
                  <a:pt x="1050880" y="872077"/>
                </a:cubicBezTo>
                <a:cubicBezTo>
                  <a:pt x="1048613" y="875918"/>
                  <a:pt x="1046652" y="879933"/>
                  <a:pt x="1045009" y="884081"/>
                </a:cubicBezTo>
                <a:cubicBezTo>
                  <a:pt x="1044640" y="885558"/>
                  <a:pt x="1045452" y="885337"/>
                  <a:pt x="1045785" y="885743"/>
                </a:cubicBezTo>
                <a:lnTo>
                  <a:pt x="1037180" y="902512"/>
                </a:lnTo>
                <a:cubicBezTo>
                  <a:pt x="1025215" y="919245"/>
                  <a:pt x="1021042" y="923012"/>
                  <a:pt x="1009594" y="936790"/>
                </a:cubicBezTo>
                <a:cubicBezTo>
                  <a:pt x="1002504" y="944879"/>
                  <a:pt x="994823" y="952746"/>
                  <a:pt x="987142" y="961427"/>
                </a:cubicBezTo>
                <a:cubicBezTo>
                  <a:pt x="983449" y="965859"/>
                  <a:pt x="979202" y="969996"/>
                  <a:pt x="975177" y="974539"/>
                </a:cubicBezTo>
                <a:lnTo>
                  <a:pt x="969084" y="981447"/>
                </a:lnTo>
                <a:cubicBezTo>
                  <a:pt x="967053" y="983811"/>
                  <a:pt x="964985" y="986175"/>
                  <a:pt x="962769" y="988502"/>
                </a:cubicBezTo>
                <a:cubicBezTo>
                  <a:pt x="957270" y="993658"/>
                  <a:pt x="952078" y="999136"/>
                  <a:pt x="947222" y="1004902"/>
                </a:cubicBezTo>
                <a:cubicBezTo>
                  <a:pt x="945043" y="1007487"/>
                  <a:pt x="945191" y="1008189"/>
                  <a:pt x="945006" y="1009186"/>
                </a:cubicBezTo>
                <a:lnTo>
                  <a:pt x="937399" y="1016573"/>
                </a:lnTo>
                <a:cubicBezTo>
                  <a:pt x="938101" y="1017756"/>
                  <a:pt x="949955" y="1007746"/>
                  <a:pt x="959556" y="997847"/>
                </a:cubicBezTo>
                <a:lnTo>
                  <a:pt x="967644" y="989905"/>
                </a:lnTo>
                <a:cubicBezTo>
                  <a:pt x="970118" y="987578"/>
                  <a:pt x="972149" y="985288"/>
                  <a:pt x="974032" y="983478"/>
                </a:cubicBezTo>
                <a:cubicBezTo>
                  <a:pt x="976495" y="980808"/>
                  <a:pt x="979243" y="978418"/>
                  <a:pt x="982231" y="976349"/>
                </a:cubicBezTo>
                <a:cubicBezTo>
                  <a:pt x="985406" y="973763"/>
                  <a:pt x="988767" y="971289"/>
                  <a:pt x="991795" y="968519"/>
                </a:cubicBezTo>
                <a:lnTo>
                  <a:pt x="1004941" y="953744"/>
                </a:lnTo>
                <a:cubicBezTo>
                  <a:pt x="1007822" y="950530"/>
                  <a:pt x="1010444" y="947095"/>
                  <a:pt x="1013103" y="943697"/>
                </a:cubicBezTo>
                <a:lnTo>
                  <a:pt x="1021116" y="933539"/>
                </a:lnTo>
                <a:cubicBezTo>
                  <a:pt x="1024514" y="930695"/>
                  <a:pt x="1032195" y="920353"/>
                  <a:pt x="1031825" y="922791"/>
                </a:cubicBezTo>
                <a:lnTo>
                  <a:pt x="1037701" y="917998"/>
                </a:lnTo>
                <a:lnTo>
                  <a:pt x="967849" y="1004950"/>
                </a:lnTo>
                <a:cubicBezTo>
                  <a:pt x="878626" y="1093622"/>
                  <a:pt x="761497" y="1151060"/>
                  <a:pt x="634216" y="1166094"/>
                </a:cubicBezTo>
                <a:lnTo>
                  <a:pt x="634499" y="1165668"/>
                </a:lnTo>
                <a:lnTo>
                  <a:pt x="616342" y="1168273"/>
                </a:lnTo>
                <a:cubicBezTo>
                  <a:pt x="611320" y="1169197"/>
                  <a:pt x="604008" y="1170305"/>
                  <a:pt x="595958" y="1171044"/>
                </a:cubicBezTo>
                <a:lnTo>
                  <a:pt x="570957" y="1172706"/>
                </a:lnTo>
                <a:cubicBezTo>
                  <a:pt x="561946" y="1173186"/>
                  <a:pt x="554228" y="1172928"/>
                  <a:pt x="547655" y="1172706"/>
                </a:cubicBezTo>
                <a:cubicBezTo>
                  <a:pt x="544368" y="1172706"/>
                  <a:pt x="541340" y="1172337"/>
                  <a:pt x="538570" y="1172078"/>
                </a:cubicBezTo>
                <a:cubicBezTo>
                  <a:pt x="535801" y="1171819"/>
                  <a:pt x="533327" y="1171302"/>
                  <a:pt x="531185" y="1170859"/>
                </a:cubicBezTo>
                <a:cubicBezTo>
                  <a:pt x="523983" y="1169972"/>
                  <a:pt x="515379" y="1169751"/>
                  <a:pt x="507070" y="1169160"/>
                </a:cubicBezTo>
                <a:cubicBezTo>
                  <a:pt x="499552" y="1168561"/>
                  <a:pt x="492084" y="1167428"/>
                  <a:pt x="484729" y="1165762"/>
                </a:cubicBezTo>
                <a:cubicBezTo>
                  <a:pt x="480260" y="1165245"/>
                  <a:pt x="475866" y="1164432"/>
                  <a:pt x="471434" y="1163582"/>
                </a:cubicBezTo>
                <a:lnTo>
                  <a:pt x="458214" y="1161181"/>
                </a:lnTo>
                <a:lnTo>
                  <a:pt x="451013" y="1159999"/>
                </a:lnTo>
                <a:cubicBezTo>
                  <a:pt x="422064" y="1154577"/>
                  <a:pt x="393408" y="1147696"/>
                  <a:pt x="365154" y="1139389"/>
                </a:cubicBezTo>
                <a:cubicBezTo>
                  <a:pt x="364674" y="1139389"/>
                  <a:pt x="363086" y="1138576"/>
                  <a:pt x="362052" y="1138170"/>
                </a:cubicBezTo>
                <a:lnTo>
                  <a:pt x="362236" y="1138170"/>
                </a:lnTo>
                <a:lnTo>
                  <a:pt x="346505" y="1132518"/>
                </a:lnTo>
                <a:lnTo>
                  <a:pt x="338602" y="1129637"/>
                </a:lnTo>
                <a:lnTo>
                  <a:pt x="330884" y="1126424"/>
                </a:lnTo>
                <a:lnTo>
                  <a:pt x="329924" y="1126719"/>
                </a:lnTo>
                <a:cubicBezTo>
                  <a:pt x="325526" y="1124825"/>
                  <a:pt x="321238" y="1122693"/>
                  <a:pt x="317073" y="1120329"/>
                </a:cubicBezTo>
                <a:lnTo>
                  <a:pt x="312272" y="1117670"/>
                </a:lnTo>
                <a:cubicBezTo>
                  <a:pt x="310499" y="1116636"/>
                  <a:pt x="308395" y="1115454"/>
                  <a:pt x="305551" y="1113976"/>
                </a:cubicBezTo>
                <a:cubicBezTo>
                  <a:pt x="299938" y="1110726"/>
                  <a:pt x="292072" y="1106810"/>
                  <a:pt x="285129" y="1102895"/>
                </a:cubicBezTo>
                <a:cubicBezTo>
                  <a:pt x="279642" y="1099785"/>
                  <a:pt x="274339" y="1096357"/>
                  <a:pt x="269250" y="1092627"/>
                </a:cubicBezTo>
                <a:cubicBezTo>
                  <a:pt x="264154" y="1089893"/>
                  <a:pt x="259649" y="1086901"/>
                  <a:pt x="255328" y="1084020"/>
                </a:cubicBezTo>
                <a:lnTo>
                  <a:pt x="242773" y="1075599"/>
                </a:lnTo>
                <a:cubicBezTo>
                  <a:pt x="234685" y="1069910"/>
                  <a:pt x="227078" y="1063853"/>
                  <a:pt x="218178" y="1057574"/>
                </a:cubicBezTo>
                <a:cubicBezTo>
                  <a:pt x="214278" y="1054648"/>
                  <a:pt x="210183" y="1051996"/>
                  <a:pt x="205918" y="1049632"/>
                </a:cubicBezTo>
                <a:cubicBezTo>
                  <a:pt x="206246" y="1050097"/>
                  <a:pt x="206616" y="1050530"/>
                  <a:pt x="207025" y="1050925"/>
                </a:cubicBezTo>
                <a:cubicBezTo>
                  <a:pt x="203332" y="1048524"/>
                  <a:pt x="201449" y="1047711"/>
                  <a:pt x="203628" y="1050186"/>
                </a:cubicBezTo>
                <a:cubicBezTo>
                  <a:pt x="205807" y="1052661"/>
                  <a:pt x="204256" y="1051738"/>
                  <a:pt x="201264" y="1049669"/>
                </a:cubicBezTo>
                <a:cubicBezTo>
                  <a:pt x="196634" y="1046481"/>
                  <a:pt x="192184" y="1043043"/>
                  <a:pt x="187933" y="1039364"/>
                </a:cubicBezTo>
                <a:lnTo>
                  <a:pt x="186456" y="1041912"/>
                </a:lnTo>
                <a:cubicBezTo>
                  <a:pt x="176412" y="1033823"/>
                  <a:pt x="170688" y="1029649"/>
                  <a:pt x="179846" y="1038588"/>
                </a:cubicBezTo>
                <a:cubicBezTo>
                  <a:pt x="183539" y="1042282"/>
                  <a:pt x="186826" y="1045347"/>
                  <a:pt x="188524" y="1047231"/>
                </a:cubicBezTo>
                <a:cubicBezTo>
                  <a:pt x="190223" y="1049115"/>
                  <a:pt x="190371" y="1049521"/>
                  <a:pt x="187380" y="1047601"/>
                </a:cubicBezTo>
                <a:cubicBezTo>
                  <a:pt x="183192" y="1044557"/>
                  <a:pt x="179163" y="1041299"/>
                  <a:pt x="175304" y="1037849"/>
                </a:cubicBezTo>
                <a:cubicBezTo>
                  <a:pt x="170688" y="1033823"/>
                  <a:pt x="165628" y="1029427"/>
                  <a:pt x="161345" y="1025217"/>
                </a:cubicBezTo>
                <a:cubicBezTo>
                  <a:pt x="152593" y="1017128"/>
                  <a:pt x="144062" y="1009223"/>
                  <a:pt x="136898" y="1001244"/>
                </a:cubicBezTo>
                <a:lnTo>
                  <a:pt x="126521" y="989979"/>
                </a:lnTo>
                <a:cubicBezTo>
                  <a:pt x="123345" y="986285"/>
                  <a:pt x="120576" y="982776"/>
                  <a:pt x="117954" y="979563"/>
                </a:cubicBezTo>
                <a:cubicBezTo>
                  <a:pt x="113788" y="974506"/>
                  <a:pt x="109881" y="969243"/>
                  <a:pt x="106247" y="963791"/>
                </a:cubicBezTo>
                <a:cubicBezTo>
                  <a:pt x="103773" y="959838"/>
                  <a:pt x="102739" y="957512"/>
                  <a:pt x="103404" y="957327"/>
                </a:cubicBezTo>
                <a:cubicBezTo>
                  <a:pt x="109054" y="962904"/>
                  <a:pt x="108685" y="961611"/>
                  <a:pt x="105103" y="956588"/>
                </a:cubicBezTo>
                <a:cubicBezTo>
                  <a:pt x="103293" y="954039"/>
                  <a:pt x="100671" y="950604"/>
                  <a:pt x="97717" y="946578"/>
                </a:cubicBezTo>
                <a:cubicBezTo>
                  <a:pt x="94762" y="942552"/>
                  <a:pt x="91180" y="937898"/>
                  <a:pt x="87746" y="932985"/>
                </a:cubicBezTo>
                <a:lnTo>
                  <a:pt x="82318" y="927556"/>
                </a:lnTo>
                <a:cubicBezTo>
                  <a:pt x="75560" y="918617"/>
                  <a:pt x="69651" y="909087"/>
                  <a:pt x="63484" y="899742"/>
                </a:cubicBezTo>
                <a:cubicBezTo>
                  <a:pt x="64518" y="899299"/>
                  <a:pt x="65257" y="898413"/>
                  <a:pt x="65109" y="896049"/>
                </a:cubicBezTo>
                <a:cubicBezTo>
                  <a:pt x="64352" y="891841"/>
                  <a:pt x="63100" y="887737"/>
                  <a:pt x="61379" y="883822"/>
                </a:cubicBezTo>
                <a:lnTo>
                  <a:pt x="61822" y="882862"/>
                </a:lnTo>
                <a:cubicBezTo>
                  <a:pt x="65338" y="887250"/>
                  <a:pt x="68547" y="891878"/>
                  <a:pt x="71424" y="896713"/>
                </a:cubicBezTo>
                <a:cubicBezTo>
                  <a:pt x="80804" y="910897"/>
                  <a:pt x="82798" y="912670"/>
                  <a:pt x="83426" y="912079"/>
                </a:cubicBezTo>
                <a:cubicBezTo>
                  <a:pt x="90479" y="922089"/>
                  <a:pt x="86823" y="914665"/>
                  <a:pt x="95390" y="926854"/>
                </a:cubicBezTo>
                <a:cubicBezTo>
                  <a:pt x="98418" y="931545"/>
                  <a:pt x="100228" y="934241"/>
                  <a:pt x="101410" y="935571"/>
                </a:cubicBezTo>
                <a:cubicBezTo>
                  <a:pt x="102041" y="936391"/>
                  <a:pt x="102850" y="937060"/>
                  <a:pt x="103773" y="937528"/>
                </a:cubicBezTo>
                <a:cubicBezTo>
                  <a:pt x="108426" y="942921"/>
                  <a:pt x="113349" y="948746"/>
                  <a:pt x="118544" y="955000"/>
                </a:cubicBezTo>
                <a:lnTo>
                  <a:pt x="135162" y="974170"/>
                </a:lnTo>
                <a:cubicBezTo>
                  <a:pt x="138080" y="978418"/>
                  <a:pt x="139963" y="980966"/>
                  <a:pt x="139188" y="981077"/>
                </a:cubicBezTo>
                <a:cubicBezTo>
                  <a:pt x="147940" y="990201"/>
                  <a:pt x="156397" y="999546"/>
                  <a:pt x="165555" y="1007930"/>
                </a:cubicBezTo>
                <a:cubicBezTo>
                  <a:pt x="170060" y="1012215"/>
                  <a:pt x="174380" y="1016721"/>
                  <a:pt x="179070" y="1020784"/>
                </a:cubicBezTo>
                <a:lnTo>
                  <a:pt x="192882" y="1033269"/>
                </a:lnTo>
                <a:lnTo>
                  <a:pt x="194580" y="1033712"/>
                </a:lnTo>
                <a:lnTo>
                  <a:pt x="192882" y="1031570"/>
                </a:lnTo>
                <a:lnTo>
                  <a:pt x="192839" y="1031494"/>
                </a:lnTo>
                <a:lnTo>
                  <a:pt x="192882" y="1031533"/>
                </a:lnTo>
                <a:lnTo>
                  <a:pt x="192881" y="1031531"/>
                </a:lnTo>
                <a:lnTo>
                  <a:pt x="192840" y="1031494"/>
                </a:lnTo>
                <a:lnTo>
                  <a:pt x="192288" y="1030507"/>
                </a:lnTo>
                <a:lnTo>
                  <a:pt x="192259" y="1030457"/>
                </a:lnTo>
                <a:lnTo>
                  <a:pt x="192247" y="1030435"/>
                </a:lnTo>
                <a:lnTo>
                  <a:pt x="191687" y="1029470"/>
                </a:lnTo>
                <a:lnTo>
                  <a:pt x="191686" y="1029469"/>
                </a:lnTo>
                <a:lnTo>
                  <a:pt x="192259" y="1030457"/>
                </a:lnTo>
                <a:lnTo>
                  <a:pt x="192839" y="1031494"/>
                </a:lnTo>
                <a:lnTo>
                  <a:pt x="182787" y="1022262"/>
                </a:lnTo>
                <a:cubicBezTo>
                  <a:pt x="180465" y="1019972"/>
                  <a:pt x="179200" y="1018494"/>
                  <a:pt x="179034" y="1017866"/>
                </a:cubicBezTo>
                <a:cubicBezTo>
                  <a:pt x="174159" y="1013434"/>
                  <a:pt x="169506" y="1008817"/>
                  <a:pt x="164742" y="1004310"/>
                </a:cubicBezTo>
                <a:lnTo>
                  <a:pt x="168435" y="1006675"/>
                </a:lnTo>
                <a:cubicBezTo>
                  <a:pt x="168546" y="1006490"/>
                  <a:pt x="168140" y="1005816"/>
                  <a:pt x="167724" y="1005132"/>
                </a:cubicBezTo>
                <a:lnTo>
                  <a:pt x="167422" y="1004501"/>
                </a:lnTo>
                <a:lnTo>
                  <a:pt x="166515" y="1004163"/>
                </a:lnTo>
                <a:cubicBezTo>
                  <a:pt x="117949" y="955643"/>
                  <a:pt x="79803" y="900170"/>
                  <a:pt x="52345" y="840725"/>
                </a:cubicBezTo>
                <a:lnTo>
                  <a:pt x="45003" y="820392"/>
                </a:lnTo>
                <a:lnTo>
                  <a:pt x="51372" y="834622"/>
                </a:lnTo>
                <a:cubicBezTo>
                  <a:pt x="55471" y="843487"/>
                  <a:pt x="60345" y="851281"/>
                  <a:pt x="64629" y="858742"/>
                </a:cubicBezTo>
                <a:cubicBezTo>
                  <a:pt x="72273" y="871079"/>
                  <a:pt x="80360" y="884598"/>
                  <a:pt x="89223" y="897046"/>
                </a:cubicBezTo>
                <a:cubicBezTo>
                  <a:pt x="91402" y="900185"/>
                  <a:pt x="93507" y="903288"/>
                  <a:pt x="95686" y="906317"/>
                </a:cubicBezTo>
                <a:lnTo>
                  <a:pt x="102370" y="914997"/>
                </a:lnTo>
                <a:lnTo>
                  <a:pt x="108796" y="923197"/>
                </a:lnTo>
                <a:cubicBezTo>
                  <a:pt x="110826" y="925856"/>
                  <a:pt x="112894" y="928368"/>
                  <a:pt x="114999" y="930584"/>
                </a:cubicBezTo>
                <a:cubicBezTo>
                  <a:pt x="118692" y="935608"/>
                  <a:pt x="121868" y="939191"/>
                  <a:pt x="124786" y="942589"/>
                </a:cubicBezTo>
                <a:lnTo>
                  <a:pt x="129106" y="947612"/>
                </a:lnTo>
                <a:lnTo>
                  <a:pt x="133981" y="952931"/>
                </a:lnTo>
                <a:cubicBezTo>
                  <a:pt x="133981" y="950752"/>
                  <a:pt x="147977" y="964677"/>
                  <a:pt x="147238" y="961353"/>
                </a:cubicBezTo>
                <a:cubicBezTo>
                  <a:pt x="148859" y="963355"/>
                  <a:pt x="150761" y="965110"/>
                  <a:pt x="152888" y="966561"/>
                </a:cubicBezTo>
                <a:cubicBezTo>
                  <a:pt x="153701" y="967004"/>
                  <a:pt x="153774" y="966561"/>
                  <a:pt x="154402" y="966857"/>
                </a:cubicBezTo>
                <a:cubicBezTo>
                  <a:pt x="162157" y="974724"/>
                  <a:pt x="167253" y="979452"/>
                  <a:pt x="172866" y="984513"/>
                </a:cubicBezTo>
                <a:lnTo>
                  <a:pt x="178960" y="989868"/>
                </a:lnTo>
                <a:cubicBezTo>
                  <a:pt x="183424" y="994297"/>
                  <a:pt x="188122" y="998489"/>
                  <a:pt x="193030" y="1002427"/>
                </a:cubicBezTo>
                <a:cubicBezTo>
                  <a:pt x="199422" y="1008248"/>
                  <a:pt x="206143" y="1013700"/>
                  <a:pt x="213156" y="1018753"/>
                </a:cubicBezTo>
                <a:cubicBezTo>
                  <a:pt x="218141" y="1022040"/>
                  <a:pt x="222388" y="1024663"/>
                  <a:pt x="229552" y="1029834"/>
                </a:cubicBezTo>
                <a:cubicBezTo>
                  <a:pt x="231361" y="1031274"/>
                  <a:pt x="233245" y="1032789"/>
                  <a:pt x="235017" y="1034156"/>
                </a:cubicBezTo>
                <a:cubicBezTo>
                  <a:pt x="239855" y="1037110"/>
                  <a:pt x="245468" y="1041100"/>
                  <a:pt x="251377" y="1045495"/>
                </a:cubicBezTo>
                <a:lnTo>
                  <a:pt x="256657" y="1049189"/>
                </a:lnTo>
                <a:lnTo>
                  <a:pt x="262123" y="1052661"/>
                </a:lnTo>
                <a:cubicBezTo>
                  <a:pt x="267994" y="1056355"/>
                  <a:pt x="273534" y="1059716"/>
                  <a:pt x="279184" y="1063151"/>
                </a:cubicBezTo>
                <a:cubicBezTo>
                  <a:pt x="284834" y="1066586"/>
                  <a:pt x="291001" y="1069652"/>
                  <a:pt x="297648" y="1073567"/>
                </a:cubicBezTo>
                <a:cubicBezTo>
                  <a:pt x="301145" y="1075813"/>
                  <a:pt x="304857" y="1077708"/>
                  <a:pt x="308727" y="1079219"/>
                </a:cubicBezTo>
                <a:cubicBezTo>
                  <a:pt x="310167" y="1079662"/>
                  <a:pt x="309872" y="1079219"/>
                  <a:pt x="309761" y="1078738"/>
                </a:cubicBezTo>
                <a:lnTo>
                  <a:pt x="313454" y="1079625"/>
                </a:lnTo>
                <a:lnTo>
                  <a:pt x="314746" y="1079588"/>
                </a:lnTo>
                <a:cubicBezTo>
                  <a:pt x="322125" y="1084386"/>
                  <a:pt x="329839" y="1088645"/>
                  <a:pt x="337827" y="1092331"/>
                </a:cubicBezTo>
                <a:lnTo>
                  <a:pt x="349755" y="1098056"/>
                </a:lnTo>
                <a:cubicBezTo>
                  <a:pt x="354869" y="1100749"/>
                  <a:pt x="360131" y="1103139"/>
                  <a:pt x="365523" y="1105222"/>
                </a:cubicBezTo>
                <a:lnTo>
                  <a:pt x="375309" y="1109137"/>
                </a:lnTo>
                <a:cubicBezTo>
                  <a:pt x="378559" y="1110393"/>
                  <a:pt x="381845" y="1111427"/>
                  <a:pt x="384800" y="1112498"/>
                </a:cubicBezTo>
                <a:cubicBezTo>
                  <a:pt x="406255" y="1119886"/>
                  <a:pt x="394844" y="1114641"/>
                  <a:pt x="401307" y="1116192"/>
                </a:cubicBezTo>
                <a:cubicBezTo>
                  <a:pt x="405738" y="1117227"/>
                  <a:pt x="410797" y="1118187"/>
                  <a:pt x="415561" y="1119184"/>
                </a:cubicBezTo>
                <a:lnTo>
                  <a:pt x="429520" y="1122508"/>
                </a:lnTo>
                <a:cubicBezTo>
                  <a:pt x="454041" y="1126904"/>
                  <a:pt x="456921" y="1127754"/>
                  <a:pt x="465119" y="1131595"/>
                </a:cubicBezTo>
                <a:lnTo>
                  <a:pt x="461427" y="1131595"/>
                </a:lnTo>
                <a:lnTo>
                  <a:pt x="456293" y="1130709"/>
                </a:lnTo>
                <a:lnTo>
                  <a:pt x="451050" y="1129527"/>
                </a:lnTo>
                <a:lnTo>
                  <a:pt x="440968" y="1127347"/>
                </a:lnTo>
                <a:cubicBezTo>
                  <a:pt x="436647" y="1126291"/>
                  <a:pt x="432253" y="1125548"/>
                  <a:pt x="427821" y="1125131"/>
                </a:cubicBezTo>
                <a:cubicBezTo>
                  <a:pt x="425421" y="1125131"/>
                  <a:pt x="435798" y="1128308"/>
                  <a:pt x="448243" y="1131152"/>
                </a:cubicBezTo>
                <a:cubicBezTo>
                  <a:pt x="456408" y="1133630"/>
                  <a:pt x="464739" y="1135533"/>
                  <a:pt x="473170" y="1136840"/>
                </a:cubicBezTo>
                <a:cubicBezTo>
                  <a:pt x="482328" y="1138687"/>
                  <a:pt x="492188" y="1139647"/>
                  <a:pt x="501605" y="1140829"/>
                </a:cubicBezTo>
                <a:lnTo>
                  <a:pt x="501898" y="1140884"/>
                </a:lnTo>
                <a:lnTo>
                  <a:pt x="508806" y="1142159"/>
                </a:lnTo>
                <a:lnTo>
                  <a:pt x="536909" y="1144597"/>
                </a:lnTo>
                <a:cubicBezTo>
                  <a:pt x="546288" y="1145225"/>
                  <a:pt x="555705" y="1145298"/>
                  <a:pt x="564863" y="1145151"/>
                </a:cubicBezTo>
                <a:cubicBezTo>
                  <a:pt x="566710" y="1144745"/>
                  <a:pt x="568556" y="1144338"/>
                  <a:pt x="570440" y="1143784"/>
                </a:cubicBezTo>
                <a:lnTo>
                  <a:pt x="593520" y="1142676"/>
                </a:lnTo>
                <a:lnTo>
                  <a:pt x="593532" y="1142676"/>
                </a:lnTo>
                <a:lnTo>
                  <a:pt x="613351" y="1141605"/>
                </a:lnTo>
                <a:lnTo>
                  <a:pt x="623137" y="1140903"/>
                </a:lnTo>
                <a:cubicBezTo>
                  <a:pt x="626387" y="1140681"/>
                  <a:pt x="629599" y="1140164"/>
                  <a:pt x="632812" y="1139795"/>
                </a:cubicBezTo>
                <a:cubicBezTo>
                  <a:pt x="639212" y="1138934"/>
                  <a:pt x="645564" y="1138048"/>
                  <a:pt x="651867" y="1137136"/>
                </a:cubicBezTo>
                <a:cubicBezTo>
                  <a:pt x="658145" y="1135991"/>
                  <a:pt x="664312" y="1134661"/>
                  <a:pt x="670332" y="1133442"/>
                </a:cubicBezTo>
                <a:lnTo>
                  <a:pt x="678862" y="1131632"/>
                </a:lnTo>
                <a:cubicBezTo>
                  <a:pt x="681780" y="1131004"/>
                  <a:pt x="684771" y="1130192"/>
                  <a:pt x="687799" y="1129490"/>
                </a:cubicBezTo>
                <a:lnTo>
                  <a:pt x="706263" y="1125020"/>
                </a:lnTo>
                <a:lnTo>
                  <a:pt x="724727" y="1119664"/>
                </a:lnTo>
                <a:cubicBezTo>
                  <a:pt x="727681" y="1118778"/>
                  <a:pt x="730599" y="1117891"/>
                  <a:pt x="733442" y="1116968"/>
                </a:cubicBezTo>
                <a:lnTo>
                  <a:pt x="741530" y="1113939"/>
                </a:lnTo>
                <a:lnTo>
                  <a:pt x="755932" y="1109063"/>
                </a:lnTo>
                <a:cubicBezTo>
                  <a:pt x="760733" y="1107512"/>
                  <a:pt x="765238" y="1105370"/>
                  <a:pt x="769596" y="1103782"/>
                </a:cubicBezTo>
                <a:cubicBezTo>
                  <a:pt x="773953" y="1102193"/>
                  <a:pt x="777904" y="1100346"/>
                  <a:pt x="781487" y="1098721"/>
                </a:cubicBezTo>
                <a:cubicBezTo>
                  <a:pt x="784577" y="1097296"/>
                  <a:pt x="787561" y="1095652"/>
                  <a:pt x="790423" y="1093809"/>
                </a:cubicBezTo>
                <a:cubicBezTo>
                  <a:pt x="794448" y="1091186"/>
                  <a:pt x="803791" y="1087603"/>
                  <a:pt x="811030" y="1084168"/>
                </a:cubicBezTo>
                <a:lnTo>
                  <a:pt x="830011" y="1075082"/>
                </a:lnTo>
                <a:cubicBezTo>
                  <a:pt x="836289" y="1071905"/>
                  <a:pt x="842382" y="1068433"/>
                  <a:pt x="848475" y="1065145"/>
                </a:cubicBezTo>
                <a:cubicBezTo>
                  <a:pt x="854568" y="1061858"/>
                  <a:pt x="860588" y="1058534"/>
                  <a:pt x="866939" y="1054693"/>
                </a:cubicBezTo>
                <a:lnTo>
                  <a:pt x="876762" y="1048672"/>
                </a:lnTo>
                <a:cubicBezTo>
                  <a:pt x="880123" y="1046603"/>
                  <a:pt x="883410" y="1044202"/>
                  <a:pt x="886844" y="1041839"/>
                </a:cubicBezTo>
                <a:cubicBezTo>
                  <a:pt x="898742" y="1033949"/>
                  <a:pt x="910127" y="1025313"/>
                  <a:pt x="920929" y="1015983"/>
                </a:cubicBezTo>
                <a:cubicBezTo>
                  <a:pt x="925693" y="1011698"/>
                  <a:pt x="930198" y="1007450"/>
                  <a:pt x="934666" y="1003239"/>
                </a:cubicBezTo>
                <a:cubicBezTo>
                  <a:pt x="936919" y="1001134"/>
                  <a:pt x="939172" y="999065"/>
                  <a:pt x="941350" y="996923"/>
                </a:cubicBezTo>
                <a:lnTo>
                  <a:pt x="947850" y="990275"/>
                </a:lnTo>
                <a:cubicBezTo>
                  <a:pt x="957525" y="980523"/>
                  <a:pt x="977947" y="959506"/>
                  <a:pt x="978574" y="955923"/>
                </a:cubicBezTo>
                <a:cubicBezTo>
                  <a:pt x="983449" y="949902"/>
                  <a:pt x="983523" y="949127"/>
                  <a:pt x="983560" y="948351"/>
                </a:cubicBezTo>
                <a:cubicBezTo>
                  <a:pt x="986736" y="943734"/>
                  <a:pt x="990022" y="939265"/>
                  <a:pt x="993050" y="934611"/>
                </a:cubicBezTo>
                <a:cubicBezTo>
                  <a:pt x="1004720" y="919836"/>
                  <a:pt x="1009299" y="913002"/>
                  <a:pt x="999033" y="924416"/>
                </a:cubicBezTo>
                <a:cubicBezTo>
                  <a:pt x="994897" y="928959"/>
                  <a:pt x="991647" y="932616"/>
                  <a:pt x="989173" y="934721"/>
                </a:cubicBezTo>
                <a:cubicBezTo>
                  <a:pt x="986699" y="936827"/>
                  <a:pt x="985480" y="937344"/>
                  <a:pt x="986145" y="935830"/>
                </a:cubicBezTo>
                <a:cubicBezTo>
                  <a:pt x="996817" y="922015"/>
                  <a:pt x="1005458" y="911414"/>
                  <a:pt x="1013066" y="901183"/>
                </a:cubicBezTo>
                <a:lnTo>
                  <a:pt x="1035199" y="870041"/>
                </a:lnTo>
                <a:lnTo>
                  <a:pt x="1035223" y="870008"/>
                </a:lnTo>
                <a:cubicBezTo>
                  <a:pt x="1040208" y="863887"/>
                  <a:pt x="1044562" y="857279"/>
                  <a:pt x="1048222" y="850284"/>
                </a:cubicBezTo>
                <a:cubicBezTo>
                  <a:pt x="1054057" y="839202"/>
                  <a:pt x="1051028" y="842896"/>
                  <a:pt x="1052210" y="839387"/>
                </a:cubicBezTo>
                <a:cubicBezTo>
                  <a:pt x="1052779" y="837684"/>
                  <a:pt x="1053163" y="835926"/>
                  <a:pt x="1053355" y="834142"/>
                </a:cubicBezTo>
                <a:lnTo>
                  <a:pt x="1052875" y="834733"/>
                </a:lnTo>
                <a:lnTo>
                  <a:pt x="1056863" y="826607"/>
                </a:lnTo>
                <a:cubicBezTo>
                  <a:pt x="1059116" y="824612"/>
                  <a:pt x="1062993" y="815526"/>
                  <a:pt x="1067314" y="805627"/>
                </a:cubicBezTo>
                <a:cubicBezTo>
                  <a:pt x="1070231" y="799828"/>
                  <a:pt x="1072779" y="793068"/>
                  <a:pt x="1075327" y="786900"/>
                </a:cubicBezTo>
                <a:cubicBezTo>
                  <a:pt x="1077875" y="780731"/>
                  <a:pt x="1080423" y="775265"/>
                  <a:pt x="1082085" y="771497"/>
                </a:cubicBezTo>
                <a:cubicBezTo>
                  <a:pt x="1085556" y="765292"/>
                  <a:pt x="1087329" y="762152"/>
                  <a:pt x="1086554" y="765846"/>
                </a:cubicBezTo>
                <a:cubicBezTo>
                  <a:pt x="1086147" y="767693"/>
                  <a:pt x="1085224" y="771275"/>
                  <a:pt x="1083341" y="776927"/>
                </a:cubicBezTo>
                <a:cubicBezTo>
                  <a:pt x="1081457" y="782578"/>
                  <a:pt x="1078429" y="790335"/>
                  <a:pt x="1074626" y="800677"/>
                </a:cubicBezTo>
                <a:cubicBezTo>
                  <a:pt x="1081324" y="787524"/>
                  <a:pt x="1086812" y="773787"/>
                  <a:pt x="1091022" y="759640"/>
                </a:cubicBezTo>
                <a:cubicBezTo>
                  <a:pt x="1093718" y="751404"/>
                  <a:pt x="1095527" y="744053"/>
                  <a:pt x="1097226" y="737700"/>
                </a:cubicBezTo>
                <a:cubicBezTo>
                  <a:pt x="1098925" y="731347"/>
                  <a:pt x="1100587" y="725991"/>
                  <a:pt x="1101584" y="721300"/>
                </a:cubicBezTo>
                <a:cubicBezTo>
                  <a:pt x="1103762" y="712029"/>
                  <a:pt x="1105277" y="706045"/>
                  <a:pt x="1106569" y="702314"/>
                </a:cubicBezTo>
                <a:cubicBezTo>
                  <a:pt x="1109080" y="694927"/>
                  <a:pt x="1109893" y="696294"/>
                  <a:pt x="1111222" y="698288"/>
                </a:cubicBezTo>
                <a:cubicBezTo>
                  <a:pt x="1111628" y="699721"/>
                  <a:pt x="1111864" y="701195"/>
                  <a:pt x="1111924" y="702684"/>
                </a:cubicBezTo>
                <a:cubicBezTo>
                  <a:pt x="1112322" y="700767"/>
                  <a:pt x="1112980" y="698916"/>
                  <a:pt x="1113881" y="697180"/>
                </a:cubicBezTo>
                <a:cubicBezTo>
                  <a:pt x="1114250" y="696847"/>
                  <a:pt x="1114472" y="697365"/>
                  <a:pt x="1114878" y="696774"/>
                </a:cubicBezTo>
                <a:cubicBezTo>
                  <a:pt x="1118571" y="681149"/>
                  <a:pt x="1121488" y="670106"/>
                  <a:pt x="1123150" y="664934"/>
                </a:cubicBezTo>
                <a:cubicBezTo>
                  <a:pt x="1124298" y="661244"/>
                  <a:pt x="1125140" y="657462"/>
                  <a:pt x="1125661" y="653631"/>
                </a:cubicBezTo>
                <a:cubicBezTo>
                  <a:pt x="1126104" y="651009"/>
                  <a:pt x="1126547" y="648017"/>
                  <a:pt x="1127027" y="644730"/>
                </a:cubicBezTo>
                <a:cubicBezTo>
                  <a:pt x="1127507" y="641442"/>
                  <a:pt x="1127618" y="637786"/>
                  <a:pt x="1127914" y="633870"/>
                </a:cubicBezTo>
                <a:lnTo>
                  <a:pt x="1128221" y="631895"/>
                </a:lnTo>
                <a:lnTo>
                  <a:pt x="1128221" y="631891"/>
                </a:lnTo>
                <a:lnTo>
                  <a:pt x="1130979" y="614146"/>
                </a:lnTo>
                <a:cubicBezTo>
                  <a:pt x="1132161" y="616104"/>
                  <a:pt x="1133121" y="606759"/>
                  <a:pt x="1133748" y="587293"/>
                </a:cubicBezTo>
                <a:close/>
                <a:moveTo>
                  <a:pt x="1093939" y="573552"/>
                </a:moveTo>
                <a:cubicBezTo>
                  <a:pt x="1094115" y="574245"/>
                  <a:pt x="1094304" y="575318"/>
                  <a:pt x="1094490" y="576291"/>
                </a:cubicBezTo>
                <a:lnTo>
                  <a:pt x="1094989" y="578317"/>
                </a:lnTo>
                <a:lnTo>
                  <a:pt x="1094932" y="578506"/>
                </a:lnTo>
                <a:cubicBezTo>
                  <a:pt x="1094614" y="577929"/>
                  <a:pt x="1094235" y="574993"/>
                  <a:pt x="1093939" y="573552"/>
                </a:cubicBezTo>
                <a:close/>
                <a:moveTo>
                  <a:pt x="1095565" y="569305"/>
                </a:moveTo>
                <a:cubicBezTo>
                  <a:pt x="1095565" y="577247"/>
                  <a:pt x="1095335" y="579001"/>
                  <a:pt x="1095016" y="578424"/>
                </a:cubicBezTo>
                <a:lnTo>
                  <a:pt x="1094990" y="578318"/>
                </a:lnTo>
                <a:lnTo>
                  <a:pt x="1095348" y="577122"/>
                </a:lnTo>
                <a:cubicBezTo>
                  <a:pt x="1095459" y="575749"/>
                  <a:pt x="1095538" y="573304"/>
                  <a:pt x="1095565" y="569305"/>
                </a:cubicBezTo>
                <a:close/>
                <a:moveTo>
                  <a:pt x="1080720" y="565943"/>
                </a:moveTo>
                <a:cubicBezTo>
                  <a:pt x="1081329" y="573811"/>
                  <a:pt x="1081960" y="581970"/>
                  <a:pt x="1082517" y="580415"/>
                </a:cubicBezTo>
                <a:lnTo>
                  <a:pt x="1083047" y="575258"/>
                </a:lnTo>
                <a:lnTo>
                  <a:pt x="1082517" y="580430"/>
                </a:lnTo>
                <a:cubicBezTo>
                  <a:pt x="1081960" y="581990"/>
                  <a:pt x="1081329" y="573811"/>
                  <a:pt x="1080720" y="565943"/>
                </a:cubicBezTo>
                <a:close/>
                <a:moveTo>
                  <a:pt x="1082861" y="562472"/>
                </a:moveTo>
                <a:lnTo>
                  <a:pt x="1085409" y="562472"/>
                </a:lnTo>
                <a:lnTo>
                  <a:pt x="1086000" y="577652"/>
                </a:lnTo>
                <a:cubicBezTo>
                  <a:pt x="1086185" y="582713"/>
                  <a:pt x="1086480" y="587773"/>
                  <a:pt x="1086295" y="592834"/>
                </a:cubicBezTo>
                <a:lnTo>
                  <a:pt x="1086295" y="599150"/>
                </a:lnTo>
                <a:lnTo>
                  <a:pt x="1086148" y="592760"/>
                </a:lnTo>
                <a:lnTo>
                  <a:pt x="1083858" y="586518"/>
                </a:lnTo>
                <a:lnTo>
                  <a:pt x="1083047" y="575258"/>
                </a:lnTo>
                <a:lnTo>
                  <a:pt x="1083046" y="575252"/>
                </a:lnTo>
                <a:close/>
                <a:moveTo>
                  <a:pt x="1123594" y="554014"/>
                </a:moveTo>
                <a:cubicBezTo>
                  <a:pt x="1123188" y="554014"/>
                  <a:pt x="1122856" y="554531"/>
                  <a:pt x="1122819" y="560441"/>
                </a:cubicBezTo>
                <a:cubicBezTo>
                  <a:pt x="1122819" y="554531"/>
                  <a:pt x="1123188" y="554051"/>
                  <a:pt x="1123594" y="554014"/>
                </a:cubicBezTo>
                <a:close/>
                <a:moveTo>
                  <a:pt x="1120714" y="552610"/>
                </a:moveTo>
                <a:cubicBezTo>
                  <a:pt x="1121674" y="558742"/>
                  <a:pt x="1122154" y="563174"/>
                  <a:pt x="1122819" y="560441"/>
                </a:cubicBezTo>
                <a:cubicBezTo>
                  <a:pt x="1122154" y="563174"/>
                  <a:pt x="1121674" y="558779"/>
                  <a:pt x="1120714" y="552610"/>
                </a:cubicBezTo>
                <a:close/>
                <a:moveTo>
                  <a:pt x="48925" y="547271"/>
                </a:moveTo>
                <a:cubicBezTo>
                  <a:pt x="48528" y="548250"/>
                  <a:pt x="47900" y="551353"/>
                  <a:pt x="46977" y="557337"/>
                </a:cubicBezTo>
                <a:cubicBezTo>
                  <a:pt x="46774" y="560292"/>
                  <a:pt x="46598" y="565371"/>
                  <a:pt x="46557" y="568907"/>
                </a:cubicBezTo>
                <a:lnTo>
                  <a:pt x="46557" y="568908"/>
                </a:lnTo>
                <a:lnTo>
                  <a:pt x="46977" y="557338"/>
                </a:lnTo>
                <a:cubicBezTo>
                  <a:pt x="47900" y="551354"/>
                  <a:pt x="48528" y="548251"/>
                  <a:pt x="48925" y="547272"/>
                </a:cubicBezTo>
                <a:lnTo>
                  <a:pt x="49488" y="549951"/>
                </a:lnTo>
                <a:lnTo>
                  <a:pt x="49488" y="549950"/>
                </a:lnTo>
                <a:cubicBezTo>
                  <a:pt x="49488" y="547438"/>
                  <a:pt x="49322" y="546293"/>
                  <a:pt x="48925" y="547271"/>
                </a:cubicBezTo>
                <a:close/>
                <a:moveTo>
                  <a:pt x="1131607" y="535618"/>
                </a:moveTo>
                <a:cubicBezTo>
                  <a:pt x="1131791" y="538573"/>
                  <a:pt x="1131976" y="541565"/>
                  <a:pt x="1132234" y="544705"/>
                </a:cubicBezTo>
                <a:cubicBezTo>
                  <a:pt x="1132566" y="549063"/>
                  <a:pt x="1133084" y="553717"/>
                  <a:pt x="1133342" y="558556"/>
                </a:cubicBezTo>
                <a:cubicBezTo>
                  <a:pt x="1133600" y="563395"/>
                  <a:pt x="1133896" y="568603"/>
                  <a:pt x="1134191" y="574217"/>
                </a:cubicBezTo>
                <a:lnTo>
                  <a:pt x="1134029" y="579012"/>
                </a:lnTo>
                <a:close/>
                <a:moveTo>
                  <a:pt x="1143202" y="525608"/>
                </a:moveTo>
                <a:cubicBezTo>
                  <a:pt x="1144026" y="532623"/>
                  <a:pt x="1144495" y="539674"/>
                  <a:pt x="1144605" y="546736"/>
                </a:cubicBezTo>
                <a:lnTo>
                  <a:pt x="1144606" y="546736"/>
                </a:lnTo>
                <a:lnTo>
                  <a:pt x="1143222" y="525895"/>
                </a:lnTo>
                <a:close/>
                <a:moveTo>
                  <a:pt x="1011810" y="495505"/>
                </a:moveTo>
                <a:lnTo>
                  <a:pt x="1010703" y="496455"/>
                </a:lnTo>
                <a:lnTo>
                  <a:pt x="1010704" y="496457"/>
                </a:lnTo>
                <a:lnTo>
                  <a:pt x="1011811" y="495507"/>
                </a:lnTo>
                <a:close/>
                <a:moveTo>
                  <a:pt x="1008376" y="491811"/>
                </a:moveTo>
                <a:cubicBezTo>
                  <a:pt x="1009004" y="495320"/>
                  <a:pt x="1009594" y="498977"/>
                  <a:pt x="1010038" y="502597"/>
                </a:cubicBezTo>
                <a:lnTo>
                  <a:pt x="1014063" y="517371"/>
                </a:lnTo>
                <a:lnTo>
                  <a:pt x="1014064" y="517372"/>
                </a:lnTo>
                <a:lnTo>
                  <a:pt x="1010039" y="502598"/>
                </a:lnTo>
                <a:lnTo>
                  <a:pt x="1008377" y="491813"/>
                </a:lnTo>
                <a:close/>
                <a:moveTo>
                  <a:pt x="1071206" y="490690"/>
                </a:moveTo>
                <a:lnTo>
                  <a:pt x="1073976" y="508567"/>
                </a:lnTo>
                <a:lnTo>
                  <a:pt x="1076708" y="526740"/>
                </a:lnTo>
                <a:lnTo>
                  <a:pt x="1073976" y="508604"/>
                </a:lnTo>
                <a:close/>
                <a:moveTo>
                  <a:pt x="60345" y="479807"/>
                </a:moveTo>
                <a:lnTo>
                  <a:pt x="61256" y="481216"/>
                </a:lnTo>
                <a:lnTo>
                  <a:pt x="61227" y="481284"/>
                </a:lnTo>
                <a:cubicBezTo>
                  <a:pt x="60650" y="482115"/>
                  <a:pt x="60327" y="481764"/>
                  <a:pt x="60345" y="479807"/>
                </a:cubicBezTo>
                <a:close/>
                <a:moveTo>
                  <a:pt x="1039545" y="477516"/>
                </a:moveTo>
                <a:lnTo>
                  <a:pt x="1039647" y="477871"/>
                </a:lnTo>
                <a:lnTo>
                  <a:pt x="1043238" y="490334"/>
                </a:lnTo>
                <a:cubicBezTo>
                  <a:pt x="1045047" y="501119"/>
                  <a:pt x="1048371" y="514712"/>
                  <a:pt x="1047337" y="519513"/>
                </a:cubicBezTo>
                <a:lnTo>
                  <a:pt x="1048001" y="524980"/>
                </a:lnTo>
                <a:lnTo>
                  <a:pt x="1047910" y="524980"/>
                </a:lnTo>
                <a:lnTo>
                  <a:pt x="1047152" y="524980"/>
                </a:lnTo>
                <a:lnTo>
                  <a:pt x="1046450" y="519772"/>
                </a:lnTo>
                <a:cubicBezTo>
                  <a:pt x="1045121" y="517260"/>
                  <a:pt x="1043976" y="514712"/>
                  <a:pt x="1042499" y="512385"/>
                </a:cubicBezTo>
                <a:cubicBezTo>
                  <a:pt x="1041450" y="507642"/>
                  <a:pt x="1040760" y="502825"/>
                  <a:pt x="1040431" y="497980"/>
                </a:cubicBezTo>
                <a:cubicBezTo>
                  <a:pt x="1040331" y="493805"/>
                  <a:pt x="1039759" y="489654"/>
                  <a:pt x="1038732" y="485606"/>
                </a:cubicBezTo>
                <a:lnTo>
                  <a:pt x="1039729" y="478218"/>
                </a:lnTo>
                <a:close/>
                <a:moveTo>
                  <a:pt x="63632" y="475671"/>
                </a:moveTo>
                <a:cubicBezTo>
                  <a:pt x="62672" y="478404"/>
                  <a:pt x="61859" y="480417"/>
                  <a:pt x="61282" y="481258"/>
                </a:cubicBezTo>
                <a:lnTo>
                  <a:pt x="61256" y="481217"/>
                </a:lnTo>
                <a:close/>
                <a:moveTo>
                  <a:pt x="1023776" y="475301"/>
                </a:moveTo>
                <a:cubicBezTo>
                  <a:pt x="1025678" y="481156"/>
                  <a:pt x="1027255" y="487114"/>
                  <a:pt x="1028503" y="493142"/>
                </a:cubicBezTo>
                <a:lnTo>
                  <a:pt x="1028392" y="493142"/>
                </a:lnTo>
                <a:cubicBezTo>
                  <a:pt x="1027181" y="487114"/>
                  <a:pt x="1025641" y="481159"/>
                  <a:pt x="1023776" y="475301"/>
                </a:cubicBezTo>
                <a:close/>
                <a:moveTo>
                  <a:pt x="1056892" y="474246"/>
                </a:moveTo>
                <a:lnTo>
                  <a:pt x="1056893" y="474256"/>
                </a:lnTo>
                <a:cubicBezTo>
                  <a:pt x="1056932" y="475139"/>
                  <a:pt x="1056845" y="475633"/>
                  <a:pt x="1056605" y="475633"/>
                </a:cubicBezTo>
                <a:close/>
                <a:moveTo>
                  <a:pt x="1136353" y="471015"/>
                </a:moveTo>
                <a:lnTo>
                  <a:pt x="1136353" y="471016"/>
                </a:lnTo>
                <a:lnTo>
                  <a:pt x="1137294" y="471016"/>
                </a:lnTo>
                <a:lnTo>
                  <a:pt x="1137294" y="471015"/>
                </a:lnTo>
                <a:close/>
                <a:moveTo>
                  <a:pt x="1056136" y="469243"/>
                </a:moveTo>
                <a:lnTo>
                  <a:pt x="1056421" y="470540"/>
                </a:lnTo>
                <a:lnTo>
                  <a:pt x="1056881" y="474153"/>
                </a:lnTo>
                <a:close/>
                <a:moveTo>
                  <a:pt x="1136057" y="464098"/>
                </a:moveTo>
                <a:lnTo>
                  <a:pt x="1136062" y="464122"/>
                </a:lnTo>
                <a:lnTo>
                  <a:pt x="1137367" y="471126"/>
                </a:lnTo>
                <a:close/>
                <a:moveTo>
                  <a:pt x="1053799" y="458605"/>
                </a:moveTo>
                <a:cubicBezTo>
                  <a:pt x="1054658" y="462026"/>
                  <a:pt x="1055402" y="465271"/>
                  <a:pt x="1055946" y="467992"/>
                </a:cubicBezTo>
                <a:lnTo>
                  <a:pt x="1056136" y="469243"/>
                </a:lnTo>
                <a:close/>
                <a:moveTo>
                  <a:pt x="48861" y="439583"/>
                </a:moveTo>
                <a:cubicBezTo>
                  <a:pt x="48861" y="440617"/>
                  <a:pt x="47015" y="448817"/>
                  <a:pt x="47089" y="450110"/>
                </a:cubicBezTo>
                <a:cubicBezTo>
                  <a:pt x="46978" y="448854"/>
                  <a:pt x="48861" y="440580"/>
                  <a:pt x="48861" y="439583"/>
                </a:cubicBezTo>
                <a:close/>
                <a:moveTo>
                  <a:pt x="1125994" y="438032"/>
                </a:moveTo>
                <a:lnTo>
                  <a:pt x="1125994" y="438033"/>
                </a:lnTo>
                <a:lnTo>
                  <a:pt x="1127692" y="443350"/>
                </a:lnTo>
                <a:cubicBezTo>
                  <a:pt x="1128541" y="446379"/>
                  <a:pt x="1129317" y="449334"/>
                  <a:pt x="1130129" y="452067"/>
                </a:cubicBezTo>
                <a:cubicBezTo>
                  <a:pt x="1131348" y="456388"/>
                  <a:pt x="1132493" y="460230"/>
                  <a:pt x="1133490" y="463370"/>
                </a:cubicBezTo>
                <a:cubicBezTo>
                  <a:pt x="1134188" y="465715"/>
                  <a:pt x="1135015" y="468020"/>
                  <a:pt x="1135964" y="470277"/>
                </a:cubicBezTo>
                <a:lnTo>
                  <a:pt x="1136333" y="471015"/>
                </a:lnTo>
                <a:lnTo>
                  <a:pt x="1136334" y="471015"/>
                </a:lnTo>
                <a:lnTo>
                  <a:pt x="1135965" y="470278"/>
                </a:lnTo>
                <a:cubicBezTo>
                  <a:pt x="1135016" y="468021"/>
                  <a:pt x="1134189" y="465716"/>
                  <a:pt x="1133491" y="463371"/>
                </a:cubicBezTo>
                <a:cubicBezTo>
                  <a:pt x="1132494" y="460231"/>
                  <a:pt x="1131349" y="456389"/>
                  <a:pt x="1130130" y="452068"/>
                </a:cubicBezTo>
                <a:cubicBezTo>
                  <a:pt x="1129318" y="449335"/>
                  <a:pt x="1128542" y="446380"/>
                  <a:pt x="1127693" y="443351"/>
                </a:cubicBezTo>
                <a:cubicBezTo>
                  <a:pt x="1127176" y="441726"/>
                  <a:pt x="1126622" y="439842"/>
                  <a:pt x="1125994" y="438032"/>
                </a:cubicBezTo>
                <a:close/>
                <a:moveTo>
                  <a:pt x="1118968" y="429886"/>
                </a:moveTo>
                <a:lnTo>
                  <a:pt x="1119789" y="432897"/>
                </a:lnTo>
                <a:cubicBezTo>
                  <a:pt x="1121119" y="437181"/>
                  <a:pt x="1122596" y="441466"/>
                  <a:pt x="1123778" y="445788"/>
                </a:cubicBezTo>
                <a:lnTo>
                  <a:pt x="1123779" y="445788"/>
                </a:lnTo>
                <a:lnTo>
                  <a:pt x="1119790" y="432898"/>
                </a:lnTo>
                <a:lnTo>
                  <a:pt x="1118980" y="429928"/>
                </a:lnTo>
                <a:close/>
                <a:moveTo>
                  <a:pt x="1084819" y="422851"/>
                </a:moveTo>
                <a:cubicBezTo>
                  <a:pt x="1088216" y="436111"/>
                  <a:pt x="1089361" y="442833"/>
                  <a:pt x="1088844" y="442944"/>
                </a:cubicBezTo>
                <a:cubicBezTo>
                  <a:pt x="1089361" y="442944"/>
                  <a:pt x="1088216" y="436111"/>
                  <a:pt x="1084819" y="422851"/>
                </a:cubicBezTo>
                <a:close/>
                <a:moveTo>
                  <a:pt x="1015763" y="421336"/>
                </a:moveTo>
                <a:lnTo>
                  <a:pt x="1016797" y="422075"/>
                </a:lnTo>
                <a:cubicBezTo>
                  <a:pt x="1018385" y="425769"/>
                  <a:pt x="1020120" y="430201"/>
                  <a:pt x="1021967" y="434892"/>
                </a:cubicBezTo>
                <a:cubicBezTo>
                  <a:pt x="1023813" y="439583"/>
                  <a:pt x="1025660" y="444385"/>
                  <a:pt x="1027174" y="448781"/>
                </a:cubicBezTo>
                <a:cubicBezTo>
                  <a:pt x="1029417" y="455263"/>
                  <a:pt x="1031370" y="460332"/>
                  <a:pt x="1032455" y="461559"/>
                </a:cubicBezTo>
                <a:lnTo>
                  <a:pt x="1033222" y="461415"/>
                </a:lnTo>
                <a:lnTo>
                  <a:pt x="1033230" y="461413"/>
                </a:lnTo>
                <a:cubicBezTo>
                  <a:pt x="1034486" y="465428"/>
                  <a:pt x="1035509" y="469509"/>
                  <a:pt x="1036295" y="473639"/>
                </a:cubicBezTo>
                <a:cubicBezTo>
                  <a:pt x="1037144" y="477591"/>
                  <a:pt x="1037883" y="481396"/>
                  <a:pt x="1038622" y="485127"/>
                </a:cubicBezTo>
                <a:cubicBezTo>
                  <a:pt x="1038105" y="485607"/>
                  <a:pt x="1037255" y="484757"/>
                  <a:pt x="1037957" y="490076"/>
                </a:cubicBezTo>
                <a:cubicBezTo>
                  <a:pt x="1038880" y="504149"/>
                  <a:pt x="1036886" y="491406"/>
                  <a:pt x="1033156" y="476446"/>
                </a:cubicBezTo>
                <a:cubicBezTo>
                  <a:pt x="1032381" y="472272"/>
                  <a:pt x="1031827" y="468210"/>
                  <a:pt x="1030977" y="465365"/>
                </a:cubicBezTo>
                <a:cubicBezTo>
                  <a:pt x="1030128" y="462521"/>
                  <a:pt x="1029500" y="461191"/>
                  <a:pt x="1028983" y="461746"/>
                </a:cubicBezTo>
                <a:lnTo>
                  <a:pt x="1026546" y="459492"/>
                </a:lnTo>
                <a:cubicBezTo>
                  <a:pt x="1024663" y="452474"/>
                  <a:pt x="1022521" y="444459"/>
                  <a:pt x="1020120" y="437552"/>
                </a:cubicBezTo>
                <a:cubicBezTo>
                  <a:pt x="1018256" y="432266"/>
                  <a:pt x="1016797" y="426844"/>
                  <a:pt x="1015763" y="421336"/>
                </a:cubicBezTo>
                <a:close/>
                <a:moveTo>
                  <a:pt x="1031355" y="419706"/>
                </a:moveTo>
                <a:cubicBezTo>
                  <a:pt x="1031720" y="420227"/>
                  <a:pt x="1032556" y="422000"/>
                  <a:pt x="1034042" y="425509"/>
                </a:cubicBezTo>
                <a:cubicBezTo>
                  <a:pt x="1037735" y="434670"/>
                  <a:pt x="1037735" y="431567"/>
                  <a:pt x="1038400" y="430570"/>
                </a:cubicBezTo>
                <a:cubicBezTo>
                  <a:pt x="1038695" y="429462"/>
                  <a:pt x="1040209" y="432786"/>
                  <a:pt x="1042093" y="437514"/>
                </a:cubicBezTo>
                <a:cubicBezTo>
                  <a:pt x="1043976" y="442242"/>
                  <a:pt x="1045786" y="448595"/>
                  <a:pt x="1047337" y="453101"/>
                </a:cubicBezTo>
                <a:cubicBezTo>
                  <a:pt x="1048260" y="455945"/>
                  <a:pt x="1049109" y="458789"/>
                  <a:pt x="1049922" y="461597"/>
                </a:cubicBezTo>
                <a:cubicBezTo>
                  <a:pt x="1050734" y="464404"/>
                  <a:pt x="1051288" y="467322"/>
                  <a:pt x="1051916" y="470203"/>
                </a:cubicBezTo>
                <a:lnTo>
                  <a:pt x="1055609" y="487379"/>
                </a:lnTo>
                <a:cubicBezTo>
                  <a:pt x="1055609" y="488856"/>
                  <a:pt x="1054316" y="485901"/>
                  <a:pt x="1055830" y="494138"/>
                </a:cubicBezTo>
                <a:cubicBezTo>
                  <a:pt x="1057196" y="501526"/>
                  <a:pt x="1057270" y="498423"/>
                  <a:pt x="1057714" y="498644"/>
                </a:cubicBezTo>
                <a:lnTo>
                  <a:pt x="1063142" y="510390"/>
                </a:lnTo>
                <a:cubicBezTo>
                  <a:pt x="1063622" y="513825"/>
                  <a:pt x="1064065" y="517224"/>
                  <a:pt x="1064545" y="520659"/>
                </a:cubicBezTo>
                <a:cubicBezTo>
                  <a:pt x="1065986" y="532848"/>
                  <a:pt x="1065542" y="534215"/>
                  <a:pt x="1064915" y="534769"/>
                </a:cubicBezTo>
                <a:cubicBezTo>
                  <a:pt x="1064139" y="531334"/>
                  <a:pt x="1063659" y="530078"/>
                  <a:pt x="1063511" y="531075"/>
                </a:cubicBezTo>
                <a:cubicBezTo>
                  <a:pt x="1063364" y="532072"/>
                  <a:pt x="1063511" y="534769"/>
                  <a:pt x="1063733" y="539977"/>
                </a:cubicBezTo>
                <a:lnTo>
                  <a:pt x="1062219" y="558445"/>
                </a:lnTo>
                <a:lnTo>
                  <a:pt x="1061296" y="556118"/>
                </a:lnTo>
                <a:cubicBezTo>
                  <a:pt x="1060225" y="549285"/>
                  <a:pt x="1059302" y="541972"/>
                  <a:pt x="1058194" y="535877"/>
                </a:cubicBezTo>
                <a:lnTo>
                  <a:pt x="1055103" y="524840"/>
                </a:lnTo>
                <a:lnTo>
                  <a:pt x="1054501" y="522690"/>
                </a:lnTo>
                <a:cubicBezTo>
                  <a:pt x="1053208" y="516226"/>
                  <a:pt x="1051990" y="510686"/>
                  <a:pt x="1051546" y="512865"/>
                </a:cubicBezTo>
                <a:lnTo>
                  <a:pt x="1048186" y="501156"/>
                </a:lnTo>
                <a:lnTo>
                  <a:pt x="1046229" y="490518"/>
                </a:lnTo>
                <a:cubicBezTo>
                  <a:pt x="1045084" y="488450"/>
                  <a:pt x="1044715" y="491035"/>
                  <a:pt x="1041650" y="480065"/>
                </a:cubicBezTo>
                <a:lnTo>
                  <a:pt x="1038437" y="469612"/>
                </a:lnTo>
                <a:lnTo>
                  <a:pt x="1037772" y="471533"/>
                </a:lnTo>
                <a:cubicBezTo>
                  <a:pt x="1036738" y="466731"/>
                  <a:pt x="1035261" y="462077"/>
                  <a:pt x="1033895" y="457423"/>
                </a:cubicBezTo>
                <a:lnTo>
                  <a:pt x="1032273" y="457157"/>
                </a:lnTo>
                <a:lnTo>
                  <a:pt x="1031864" y="457090"/>
                </a:lnTo>
                <a:cubicBezTo>
                  <a:pt x="1030977" y="453951"/>
                  <a:pt x="1030202" y="451033"/>
                  <a:pt x="1029500" y="448299"/>
                </a:cubicBezTo>
                <a:cubicBezTo>
                  <a:pt x="1028798" y="445566"/>
                  <a:pt x="1028466" y="442463"/>
                  <a:pt x="1027469" y="439988"/>
                </a:cubicBezTo>
                <a:cubicBezTo>
                  <a:pt x="1025992" y="434928"/>
                  <a:pt x="1024552" y="430016"/>
                  <a:pt x="1022964" y="424697"/>
                </a:cubicBezTo>
                <a:lnTo>
                  <a:pt x="1022964" y="421003"/>
                </a:lnTo>
                <a:cubicBezTo>
                  <a:pt x="1030091" y="436073"/>
                  <a:pt x="1033045" y="437033"/>
                  <a:pt x="1037255" y="443461"/>
                </a:cubicBezTo>
                <a:lnTo>
                  <a:pt x="1039545" y="450220"/>
                </a:lnTo>
                <a:cubicBezTo>
                  <a:pt x="1039877" y="449998"/>
                  <a:pt x="1039545" y="448225"/>
                  <a:pt x="1038917" y="445566"/>
                </a:cubicBezTo>
                <a:cubicBezTo>
                  <a:pt x="1038548" y="444236"/>
                  <a:pt x="1038141" y="442685"/>
                  <a:pt x="1037698" y="441023"/>
                </a:cubicBezTo>
                <a:lnTo>
                  <a:pt x="1035889" y="435704"/>
                </a:lnTo>
                <a:cubicBezTo>
                  <a:pt x="1033396" y="427836"/>
                  <a:pt x="1030259" y="418140"/>
                  <a:pt x="1031355" y="419706"/>
                </a:cubicBezTo>
                <a:close/>
                <a:moveTo>
                  <a:pt x="102148" y="417014"/>
                </a:moveTo>
                <a:cubicBezTo>
                  <a:pt x="101207" y="420449"/>
                  <a:pt x="99914" y="424475"/>
                  <a:pt x="98497" y="428862"/>
                </a:cubicBezTo>
                <a:lnTo>
                  <a:pt x="94125" y="442786"/>
                </a:lnTo>
                <a:lnTo>
                  <a:pt x="94638" y="441154"/>
                </a:lnTo>
                <a:lnTo>
                  <a:pt x="98498" y="428862"/>
                </a:lnTo>
                <a:lnTo>
                  <a:pt x="101711" y="418435"/>
                </a:lnTo>
                <a:close/>
                <a:moveTo>
                  <a:pt x="1048444" y="415388"/>
                </a:moveTo>
                <a:cubicBezTo>
                  <a:pt x="1052185" y="424760"/>
                  <a:pt x="1055247" y="434389"/>
                  <a:pt x="1057603" y="444199"/>
                </a:cubicBezTo>
                <a:cubicBezTo>
                  <a:pt x="1058231" y="449407"/>
                  <a:pt x="1060963" y="458568"/>
                  <a:pt x="1062440" y="467728"/>
                </a:cubicBezTo>
                <a:cubicBezTo>
                  <a:pt x="1064398" y="479252"/>
                  <a:pt x="1066576" y="491700"/>
                  <a:pt x="1060483" y="467876"/>
                </a:cubicBezTo>
                <a:cubicBezTo>
                  <a:pt x="1061259" y="468615"/>
                  <a:pt x="1061074" y="466251"/>
                  <a:pt x="1060483" y="462003"/>
                </a:cubicBezTo>
                <a:cubicBezTo>
                  <a:pt x="1059892" y="457755"/>
                  <a:pt x="1057972" y="451771"/>
                  <a:pt x="1056274" y="445086"/>
                </a:cubicBezTo>
                <a:cubicBezTo>
                  <a:pt x="1055498" y="442168"/>
                  <a:pt x="1054575" y="438733"/>
                  <a:pt x="1053578" y="435261"/>
                </a:cubicBezTo>
                <a:lnTo>
                  <a:pt x="1050365" y="425287"/>
                </a:lnTo>
                <a:cubicBezTo>
                  <a:pt x="1048482" y="419119"/>
                  <a:pt x="1047300" y="414613"/>
                  <a:pt x="1048444" y="415388"/>
                </a:cubicBezTo>
                <a:close/>
                <a:moveTo>
                  <a:pt x="1116576" y="405120"/>
                </a:moveTo>
                <a:cubicBezTo>
                  <a:pt x="1115764" y="405822"/>
                  <a:pt x="1118312" y="414687"/>
                  <a:pt x="1119605" y="422628"/>
                </a:cubicBezTo>
                <a:cubicBezTo>
                  <a:pt x="1120251" y="426599"/>
                  <a:pt x="1120879" y="430219"/>
                  <a:pt x="1121064" y="432329"/>
                </a:cubicBezTo>
                <a:lnTo>
                  <a:pt x="1119864" y="432971"/>
                </a:lnTo>
                <a:lnTo>
                  <a:pt x="1119864" y="432972"/>
                </a:lnTo>
                <a:cubicBezTo>
                  <a:pt x="1122117" y="437109"/>
                  <a:pt x="1120898" y="430571"/>
                  <a:pt x="1119606" y="422629"/>
                </a:cubicBezTo>
                <a:cubicBezTo>
                  <a:pt x="1118960" y="418658"/>
                  <a:pt x="1117999" y="414457"/>
                  <a:pt x="1117302" y="411160"/>
                </a:cubicBezTo>
                <a:lnTo>
                  <a:pt x="1116578" y="405124"/>
                </a:lnTo>
                <a:close/>
                <a:moveTo>
                  <a:pt x="1038991" y="404715"/>
                </a:moveTo>
                <a:cubicBezTo>
                  <a:pt x="1040210" y="408002"/>
                  <a:pt x="1041576" y="411252"/>
                  <a:pt x="1042684" y="414577"/>
                </a:cubicBezTo>
                <a:lnTo>
                  <a:pt x="1045934" y="424550"/>
                </a:lnTo>
                <a:lnTo>
                  <a:pt x="1042684" y="414614"/>
                </a:lnTo>
                <a:cubicBezTo>
                  <a:pt x="1041576" y="411290"/>
                  <a:pt x="1040210" y="408039"/>
                  <a:pt x="1038991" y="404715"/>
                </a:cubicBezTo>
                <a:close/>
                <a:moveTo>
                  <a:pt x="1074220" y="398582"/>
                </a:moveTo>
                <a:cubicBezTo>
                  <a:pt x="1074958" y="398324"/>
                  <a:pt x="1076509" y="400318"/>
                  <a:pt x="1078651" y="404677"/>
                </a:cubicBezTo>
                <a:cubicBezTo>
                  <a:pt x="1076509" y="400355"/>
                  <a:pt x="1074885" y="398360"/>
                  <a:pt x="1074220" y="398619"/>
                </a:cubicBezTo>
                <a:cubicBezTo>
                  <a:pt x="1073998" y="398693"/>
                  <a:pt x="1073887" y="399099"/>
                  <a:pt x="1073887" y="399764"/>
                </a:cubicBezTo>
                <a:cubicBezTo>
                  <a:pt x="1073887" y="399062"/>
                  <a:pt x="1073481" y="398841"/>
                  <a:pt x="1074220" y="398582"/>
                </a:cubicBezTo>
                <a:close/>
                <a:moveTo>
                  <a:pt x="1108812" y="394136"/>
                </a:moveTo>
                <a:lnTo>
                  <a:pt x="1108748" y="394519"/>
                </a:lnTo>
                <a:lnTo>
                  <a:pt x="1108748" y="394519"/>
                </a:lnTo>
                <a:lnTo>
                  <a:pt x="1108812" y="394137"/>
                </a:lnTo>
                <a:lnTo>
                  <a:pt x="1108859" y="394262"/>
                </a:lnTo>
                <a:cubicBezTo>
                  <a:pt x="1110188" y="398916"/>
                  <a:pt x="1111591" y="403533"/>
                  <a:pt x="1112958" y="408150"/>
                </a:cubicBezTo>
                <a:lnTo>
                  <a:pt x="1116060" y="419230"/>
                </a:lnTo>
                <a:cubicBezTo>
                  <a:pt x="1115099" y="415536"/>
                  <a:pt x="1114029" y="411843"/>
                  <a:pt x="1112958" y="408149"/>
                </a:cubicBezTo>
                <a:cubicBezTo>
                  <a:pt x="1111591" y="403532"/>
                  <a:pt x="1110188" y="398915"/>
                  <a:pt x="1108859" y="394261"/>
                </a:cubicBezTo>
                <a:close/>
                <a:moveTo>
                  <a:pt x="1038487" y="392253"/>
                </a:moveTo>
                <a:lnTo>
                  <a:pt x="1038524" y="392253"/>
                </a:lnTo>
                <a:lnTo>
                  <a:pt x="1040297" y="395355"/>
                </a:lnTo>
                <a:lnTo>
                  <a:pt x="1038524" y="392290"/>
                </a:lnTo>
                <a:close/>
                <a:moveTo>
                  <a:pt x="1049257" y="388129"/>
                </a:moveTo>
                <a:cubicBezTo>
                  <a:pt x="1050106" y="387575"/>
                  <a:pt x="1052876" y="393928"/>
                  <a:pt x="1058009" y="406265"/>
                </a:cubicBezTo>
                <a:cubicBezTo>
                  <a:pt x="1069088" y="435076"/>
                  <a:pt x="1076916" y="462852"/>
                  <a:pt x="1082899" y="482097"/>
                </a:cubicBezTo>
                <a:lnTo>
                  <a:pt x="1087256" y="506475"/>
                </a:lnTo>
                <a:lnTo>
                  <a:pt x="1090248" y="531075"/>
                </a:lnTo>
                <a:cubicBezTo>
                  <a:pt x="1089657" y="530854"/>
                  <a:pt x="1089546" y="531962"/>
                  <a:pt x="1089472" y="535323"/>
                </a:cubicBezTo>
                <a:cubicBezTo>
                  <a:pt x="1089398" y="538684"/>
                  <a:pt x="1089472" y="544188"/>
                  <a:pt x="1090322" y="552683"/>
                </a:cubicBezTo>
                <a:cubicBezTo>
                  <a:pt x="1090506" y="555860"/>
                  <a:pt x="1090802" y="558741"/>
                  <a:pt x="1090839" y="561289"/>
                </a:cubicBezTo>
                <a:cubicBezTo>
                  <a:pt x="1090876" y="563838"/>
                  <a:pt x="1090839" y="566128"/>
                  <a:pt x="1090839" y="568012"/>
                </a:cubicBezTo>
                <a:cubicBezTo>
                  <a:pt x="1091009" y="570247"/>
                  <a:pt x="1090743" y="572489"/>
                  <a:pt x="1090063" y="574624"/>
                </a:cubicBezTo>
                <a:cubicBezTo>
                  <a:pt x="1090041" y="582779"/>
                  <a:pt x="1090447" y="590928"/>
                  <a:pt x="1091282" y="599039"/>
                </a:cubicBezTo>
                <a:cubicBezTo>
                  <a:pt x="1090543" y="602326"/>
                  <a:pt x="1089952" y="610120"/>
                  <a:pt x="1089066" y="615698"/>
                </a:cubicBezTo>
                <a:cubicBezTo>
                  <a:pt x="1088401" y="619881"/>
                  <a:pt x="1087695" y="622547"/>
                  <a:pt x="1087228" y="620923"/>
                </a:cubicBezTo>
                <a:lnTo>
                  <a:pt x="1086917" y="618321"/>
                </a:lnTo>
                <a:lnTo>
                  <a:pt x="1086850" y="617766"/>
                </a:lnTo>
                <a:cubicBezTo>
                  <a:pt x="1086850" y="617544"/>
                  <a:pt x="1086629" y="617471"/>
                  <a:pt x="1086481" y="617544"/>
                </a:cubicBezTo>
                <a:cubicBezTo>
                  <a:pt x="1086702" y="614552"/>
                  <a:pt x="1086702" y="611561"/>
                  <a:pt x="1086702" y="608532"/>
                </a:cubicBezTo>
                <a:lnTo>
                  <a:pt x="1086702" y="599623"/>
                </a:lnTo>
                <a:lnTo>
                  <a:pt x="1086702" y="599409"/>
                </a:lnTo>
                <a:cubicBezTo>
                  <a:pt x="1086673" y="597839"/>
                  <a:pt x="1087113" y="596298"/>
                  <a:pt x="1087958" y="594976"/>
                </a:cubicBezTo>
                <a:cubicBezTo>
                  <a:pt x="1088955" y="589229"/>
                  <a:pt x="1089107" y="583367"/>
                  <a:pt x="1088401" y="577579"/>
                </a:cubicBezTo>
                <a:cubicBezTo>
                  <a:pt x="1088401" y="573885"/>
                  <a:pt x="1089214" y="575326"/>
                  <a:pt x="1089620" y="574254"/>
                </a:cubicBezTo>
                <a:cubicBezTo>
                  <a:pt x="1089435" y="567868"/>
                  <a:pt x="1088468" y="561530"/>
                  <a:pt x="1086740" y="555379"/>
                </a:cubicBezTo>
                <a:cubicBezTo>
                  <a:pt x="1085373" y="551634"/>
                  <a:pt x="1084277" y="547793"/>
                  <a:pt x="1083453" y="543892"/>
                </a:cubicBezTo>
                <a:cubicBezTo>
                  <a:pt x="1082086" y="535323"/>
                  <a:pt x="1078837" y="516818"/>
                  <a:pt x="1077470" y="518036"/>
                </a:cubicBezTo>
                <a:cubicBezTo>
                  <a:pt x="1076344" y="514941"/>
                  <a:pt x="1075720" y="511687"/>
                  <a:pt x="1075624" y="508396"/>
                </a:cubicBezTo>
                <a:lnTo>
                  <a:pt x="1072522" y="490777"/>
                </a:lnTo>
                <a:cubicBezTo>
                  <a:pt x="1072522" y="488893"/>
                  <a:pt x="1072522" y="486455"/>
                  <a:pt x="1072116" y="483611"/>
                </a:cubicBezTo>
                <a:cubicBezTo>
                  <a:pt x="1071710" y="480767"/>
                  <a:pt x="1071156" y="477517"/>
                  <a:pt x="1070528" y="473897"/>
                </a:cubicBezTo>
                <a:cubicBezTo>
                  <a:pt x="1069124" y="466731"/>
                  <a:pt x="1067648" y="458162"/>
                  <a:pt x="1065062" y="449334"/>
                </a:cubicBezTo>
                <a:lnTo>
                  <a:pt x="1064964" y="448930"/>
                </a:lnTo>
                <a:lnTo>
                  <a:pt x="1056647" y="414964"/>
                </a:lnTo>
                <a:cubicBezTo>
                  <a:pt x="1053513" y="403947"/>
                  <a:pt x="1050550" y="394187"/>
                  <a:pt x="1049257" y="388129"/>
                </a:cubicBezTo>
                <a:close/>
                <a:moveTo>
                  <a:pt x="110831" y="383167"/>
                </a:moveTo>
                <a:lnTo>
                  <a:pt x="110015" y="387575"/>
                </a:lnTo>
                <a:lnTo>
                  <a:pt x="108870" y="390050"/>
                </a:lnTo>
                <a:lnTo>
                  <a:pt x="108901" y="389983"/>
                </a:lnTo>
                <a:lnTo>
                  <a:pt x="110015" y="387576"/>
                </a:lnTo>
                <a:cubicBezTo>
                  <a:pt x="110513" y="385526"/>
                  <a:pt x="110809" y="384012"/>
                  <a:pt x="110831" y="383167"/>
                </a:cubicBezTo>
                <a:close/>
                <a:moveTo>
                  <a:pt x="110015" y="382773"/>
                </a:moveTo>
                <a:lnTo>
                  <a:pt x="110033" y="382782"/>
                </a:lnTo>
                <a:lnTo>
                  <a:pt x="110129" y="382823"/>
                </a:lnTo>
                <a:lnTo>
                  <a:pt x="110942" y="383171"/>
                </a:lnTo>
                <a:lnTo>
                  <a:pt x="110942" y="383170"/>
                </a:lnTo>
                <a:lnTo>
                  <a:pt x="110129" y="382822"/>
                </a:lnTo>
                <a:close/>
                <a:moveTo>
                  <a:pt x="89483" y="377787"/>
                </a:moveTo>
                <a:cubicBezTo>
                  <a:pt x="91181" y="376716"/>
                  <a:pt x="89483" y="382441"/>
                  <a:pt x="88892" y="385174"/>
                </a:cubicBezTo>
                <a:cubicBezTo>
                  <a:pt x="89187" y="382330"/>
                  <a:pt x="90997" y="376605"/>
                  <a:pt x="89483" y="377787"/>
                </a:cubicBezTo>
                <a:close/>
                <a:moveTo>
                  <a:pt x="1093090" y="377639"/>
                </a:moveTo>
                <a:lnTo>
                  <a:pt x="1092942" y="377787"/>
                </a:lnTo>
                <a:cubicBezTo>
                  <a:pt x="1092939" y="377901"/>
                  <a:pt x="1092917" y="378016"/>
                  <a:pt x="1092869" y="378119"/>
                </a:cubicBezTo>
                <a:lnTo>
                  <a:pt x="1092871" y="378115"/>
                </a:lnTo>
                <a:lnTo>
                  <a:pt x="1092943" y="377787"/>
                </a:lnTo>
                <a:lnTo>
                  <a:pt x="1093089" y="377641"/>
                </a:lnTo>
                <a:close/>
                <a:moveTo>
                  <a:pt x="1087588" y="371397"/>
                </a:moveTo>
                <a:cubicBezTo>
                  <a:pt x="1088954" y="375238"/>
                  <a:pt x="1089619" y="376420"/>
                  <a:pt x="1089803" y="376309"/>
                </a:cubicBezTo>
                <a:lnTo>
                  <a:pt x="1089804" y="376309"/>
                </a:lnTo>
                <a:lnTo>
                  <a:pt x="1087597" y="371415"/>
                </a:lnTo>
                <a:close/>
                <a:moveTo>
                  <a:pt x="79710" y="367358"/>
                </a:moveTo>
                <a:lnTo>
                  <a:pt x="75796" y="372013"/>
                </a:lnTo>
                <a:lnTo>
                  <a:pt x="75796" y="371976"/>
                </a:lnTo>
                <a:close/>
                <a:moveTo>
                  <a:pt x="1018532" y="349494"/>
                </a:moveTo>
                <a:cubicBezTo>
                  <a:pt x="1020526" y="352781"/>
                  <a:pt x="1022225" y="356217"/>
                  <a:pt x="1024145" y="359762"/>
                </a:cubicBezTo>
                <a:cubicBezTo>
                  <a:pt x="1026065" y="363308"/>
                  <a:pt x="1027838" y="366891"/>
                  <a:pt x="1029167" y="370585"/>
                </a:cubicBezTo>
                <a:cubicBezTo>
                  <a:pt x="1030497" y="374279"/>
                  <a:pt x="1032233" y="377972"/>
                  <a:pt x="1033821" y="381666"/>
                </a:cubicBezTo>
                <a:cubicBezTo>
                  <a:pt x="1035409" y="385360"/>
                  <a:pt x="1037181" y="388758"/>
                  <a:pt x="1038732" y="392267"/>
                </a:cubicBezTo>
                <a:cubicBezTo>
                  <a:pt x="1038289" y="393486"/>
                  <a:pt x="1036405" y="389571"/>
                  <a:pt x="1031789" y="380078"/>
                </a:cubicBezTo>
                <a:cubicBezTo>
                  <a:pt x="1029057" y="374242"/>
                  <a:pt x="1025069" y="365303"/>
                  <a:pt x="1026730" y="370844"/>
                </a:cubicBezTo>
                <a:cubicBezTo>
                  <a:pt x="1028780" y="376536"/>
                  <a:pt x="1031247" y="382065"/>
                  <a:pt x="1034116" y="387391"/>
                </a:cubicBezTo>
                <a:cubicBezTo>
                  <a:pt x="1038126" y="394878"/>
                  <a:pt x="1041085" y="402883"/>
                  <a:pt x="1042905" y="411179"/>
                </a:cubicBezTo>
                <a:lnTo>
                  <a:pt x="1039212" y="404751"/>
                </a:lnTo>
                <a:cubicBezTo>
                  <a:pt x="1037107" y="399580"/>
                  <a:pt x="1035150" y="394372"/>
                  <a:pt x="1032971" y="389238"/>
                </a:cubicBezTo>
                <a:cubicBezTo>
                  <a:pt x="1029796" y="381851"/>
                  <a:pt x="1026694" y="374205"/>
                  <a:pt x="1024367" y="368110"/>
                </a:cubicBezTo>
                <a:cubicBezTo>
                  <a:pt x="1022410" y="364188"/>
                  <a:pt x="1020885" y="360065"/>
                  <a:pt x="1019825" y="355810"/>
                </a:cubicBezTo>
                <a:close/>
                <a:moveTo>
                  <a:pt x="1085926" y="344913"/>
                </a:moveTo>
                <a:cubicBezTo>
                  <a:pt x="1087533" y="348145"/>
                  <a:pt x="1088890" y="350795"/>
                  <a:pt x="1090090" y="353044"/>
                </a:cubicBezTo>
                <a:lnTo>
                  <a:pt x="1092527" y="357370"/>
                </a:lnTo>
                <a:lnTo>
                  <a:pt x="1093312" y="358801"/>
                </a:lnTo>
                <a:lnTo>
                  <a:pt x="1096192" y="363492"/>
                </a:lnTo>
                <a:lnTo>
                  <a:pt x="1096065" y="363283"/>
                </a:lnTo>
                <a:lnTo>
                  <a:pt x="1093313" y="358801"/>
                </a:lnTo>
                <a:lnTo>
                  <a:pt x="1092566" y="357439"/>
                </a:lnTo>
                <a:lnTo>
                  <a:pt x="1092527" y="357370"/>
                </a:lnTo>
                <a:lnTo>
                  <a:pt x="1092511" y="357340"/>
                </a:lnTo>
                <a:lnTo>
                  <a:pt x="1090091" y="353045"/>
                </a:lnTo>
                <a:lnTo>
                  <a:pt x="1085958" y="344974"/>
                </a:lnTo>
                <a:close/>
                <a:moveTo>
                  <a:pt x="970045" y="343806"/>
                </a:moveTo>
                <a:lnTo>
                  <a:pt x="980644" y="363013"/>
                </a:lnTo>
                <a:cubicBezTo>
                  <a:pt x="982896" y="368590"/>
                  <a:pt x="985448" y="374039"/>
                  <a:pt x="988288" y="379339"/>
                </a:cubicBezTo>
                <a:cubicBezTo>
                  <a:pt x="985452" y="374076"/>
                  <a:pt x="982900" y="368661"/>
                  <a:pt x="980644" y="363124"/>
                </a:cubicBezTo>
                <a:close/>
                <a:moveTo>
                  <a:pt x="981839" y="336811"/>
                </a:moveTo>
                <a:lnTo>
                  <a:pt x="984350" y="342055"/>
                </a:lnTo>
                <a:lnTo>
                  <a:pt x="987895" y="348261"/>
                </a:lnTo>
                <a:lnTo>
                  <a:pt x="984313" y="342055"/>
                </a:lnTo>
                <a:close/>
                <a:moveTo>
                  <a:pt x="981899" y="336677"/>
                </a:moveTo>
                <a:cubicBezTo>
                  <a:pt x="982306" y="336456"/>
                  <a:pt x="986552" y="343067"/>
                  <a:pt x="987660" y="344064"/>
                </a:cubicBezTo>
                <a:cubicBezTo>
                  <a:pt x="986552" y="343104"/>
                  <a:pt x="982306" y="336492"/>
                  <a:pt x="981899" y="336677"/>
                </a:cubicBezTo>
                <a:close/>
                <a:moveTo>
                  <a:pt x="117954" y="328440"/>
                </a:moveTo>
                <a:cubicBezTo>
                  <a:pt x="116994" y="330398"/>
                  <a:pt x="115701" y="332872"/>
                  <a:pt x="114003" y="336012"/>
                </a:cubicBezTo>
                <a:cubicBezTo>
                  <a:pt x="112968" y="337711"/>
                  <a:pt x="112045" y="339484"/>
                  <a:pt x="111122" y="341257"/>
                </a:cubicBezTo>
                <a:cubicBezTo>
                  <a:pt x="112045" y="339484"/>
                  <a:pt x="112968" y="337563"/>
                  <a:pt x="114003" y="335975"/>
                </a:cubicBezTo>
                <a:cubicBezTo>
                  <a:pt x="115701" y="332872"/>
                  <a:pt x="116994" y="330398"/>
                  <a:pt x="117954" y="328440"/>
                </a:cubicBezTo>
                <a:close/>
                <a:moveTo>
                  <a:pt x="997608" y="327318"/>
                </a:moveTo>
                <a:lnTo>
                  <a:pt x="1009314" y="347559"/>
                </a:lnTo>
                <a:lnTo>
                  <a:pt x="1009314" y="347596"/>
                </a:lnTo>
                <a:close/>
                <a:moveTo>
                  <a:pt x="1050770" y="311302"/>
                </a:moveTo>
                <a:lnTo>
                  <a:pt x="1052944" y="311724"/>
                </a:lnTo>
                <a:lnTo>
                  <a:pt x="1052712" y="312927"/>
                </a:lnTo>
                <a:cubicBezTo>
                  <a:pt x="1052367" y="312899"/>
                  <a:pt x="1051739" y="312391"/>
                  <a:pt x="1050770" y="311302"/>
                </a:cubicBezTo>
                <a:close/>
                <a:moveTo>
                  <a:pt x="1049737" y="302954"/>
                </a:moveTo>
                <a:cubicBezTo>
                  <a:pt x="1051399" y="306832"/>
                  <a:pt x="1052626" y="310009"/>
                  <a:pt x="1052954" y="311671"/>
                </a:cubicBezTo>
                <a:lnTo>
                  <a:pt x="1052948" y="311707"/>
                </a:lnTo>
                <a:close/>
                <a:moveTo>
                  <a:pt x="122719" y="298964"/>
                </a:moveTo>
                <a:lnTo>
                  <a:pt x="116404" y="308678"/>
                </a:lnTo>
                <a:cubicBezTo>
                  <a:pt x="113653" y="312745"/>
                  <a:pt x="111315" y="317074"/>
                  <a:pt x="109424" y="321606"/>
                </a:cubicBezTo>
                <a:cubicBezTo>
                  <a:pt x="111300" y="317078"/>
                  <a:pt x="113627" y="312745"/>
                  <a:pt x="116367" y="308678"/>
                </a:cubicBezTo>
                <a:close/>
                <a:moveTo>
                  <a:pt x="1095658" y="289866"/>
                </a:moveTo>
                <a:lnTo>
                  <a:pt x="1095684" y="289909"/>
                </a:lnTo>
                <a:lnTo>
                  <a:pt x="1095685" y="289910"/>
                </a:lnTo>
                <a:lnTo>
                  <a:pt x="1095659" y="289867"/>
                </a:lnTo>
                <a:lnTo>
                  <a:pt x="1097615" y="291488"/>
                </a:lnTo>
                <a:lnTo>
                  <a:pt x="1097632" y="291502"/>
                </a:lnTo>
                <a:lnTo>
                  <a:pt x="1095659" y="289867"/>
                </a:lnTo>
                <a:lnTo>
                  <a:pt x="1095659" y="289867"/>
                </a:lnTo>
                <a:close/>
                <a:moveTo>
                  <a:pt x="987482" y="285677"/>
                </a:moveTo>
                <a:lnTo>
                  <a:pt x="989321" y="285880"/>
                </a:lnTo>
                <a:cubicBezTo>
                  <a:pt x="990918" y="287458"/>
                  <a:pt x="993328" y="290340"/>
                  <a:pt x="996116" y="293904"/>
                </a:cubicBezTo>
                <a:cubicBezTo>
                  <a:pt x="993290" y="290340"/>
                  <a:pt x="990890" y="287468"/>
                  <a:pt x="989307" y="285893"/>
                </a:cubicBezTo>
                <a:close/>
                <a:moveTo>
                  <a:pt x="1089803" y="280421"/>
                </a:moveTo>
                <a:cubicBezTo>
                  <a:pt x="1092370" y="284743"/>
                  <a:pt x="1094327" y="287947"/>
                  <a:pt x="1095643" y="289854"/>
                </a:cubicBezTo>
                <a:lnTo>
                  <a:pt x="1095644" y="289854"/>
                </a:lnTo>
                <a:lnTo>
                  <a:pt x="1090104" y="280906"/>
                </a:lnTo>
                <a:close/>
                <a:moveTo>
                  <a:pt x="1019565" y="272701"/>
                </a:moveTo>
                <a:lnTo>
                  <a:pt x="1021262" y="274796"/>
                </a:lnTo>
                <a:lnTo>
                  <a:pt x="1021301" y="274881"/>
                </a:lnTo>
                <a:cubicBezTo>
                  <a:pt x="1020858" y="274364"/>
                  <a:pt x="1020267" y="273588"/>
                  <a:pt x="1019565" y="272701"/>
                </a:cubicBezTo>
                <a:close/>
                <a:moveTo>
                  <a:pt x="1081125" y="264982"/>
                </a:moveTo>
                <a:lnTo>
                  <a:pt x="1081144" y="265015"/>
                </a:lnTo>
                <a:lnTo>
                  <a:pt x="1086111" y="273625"/>
                </a:lnTo>
                <a:lnTo>
                  <a:pt x="1086111" y="273625"/>
                </a:lnTo>
                <a:cubicBezTo>
                  <a:pt x="1084593" y="270662"/>
                  <a:pt x="1082931" y="267778"/>
                  <a:pt x="1081125" y="264982"/>
                </a:cubicBezTo>
                <a:close/>
                <a:moveTo>
                  <a:pt x="1015725" y="262654"/>
                </a:moveTo>
                <a:lnTo>
                  <a:pt x="1021301" y="274844"/>
                </a:lnTo>
                <a:lnTo>
                  <a:pt x="1021262" y="274796"/>
                </a:lnTo>
                <a:close/>
                <a:moveTo>
                  <a:pt x="1008414" y="259405"/>
                </a:moveTo>
                <a:lnTo>
                  <a:pt x="1008339" y="259466"/>
                </a:lnTo>
                <a:lnTo>
                  <a:pt x="1007786" y="259922"/>
                </a:lnTo>
                <a:lnTo>
                  <a:pt x="1007771" y="259905"/>
                </a:lnTo>
                <a:lnTo>
                  <a:pt x="1008338" y="259464"/>
                </a:lnTo>
                <a:close/>
                <a:moveTo>
                  <a:pt x="1003341" y="255748"/>
                </a:moveTo>
                <a:cubicBezTo>
                  <a:pt x="1003537" y="255720"/>
                  <a:pt x="1003901" y="255914"/>
                  <a:pt x="1004589" y="256540"/>
                </a:cubicBezTo>
                <a:lnTo>
                  <a:pt x="1007771" y="259905"/>
                </a:lnTo>
                <a:lnTo>
                  <a:pt x="1007749" y="259922"/>
                </a:lnTo>
                <a:cubicBezTo>
                  <a:pt x="1001804" y="253200"/>
                  <a:pt x="1003539" y="256598"/>
                  <a:pt x="1002912" y="256893"/>
                </a:cubicBezTo>
                <a:cubicBezTo>
                  <a:pt x="1003225" y="256746"/>
                  <a:pt x="1002948" y="255804"/>
                  <a:pt x="1003341" y="255748"/>
                </a:cubicBezTo>
                <a:close/>
                <a:moveTo>
                  <a:pt x="95898" y="255563"/>
                </a:moveTo>
                <a:cubicBezTo>
                  <a:pt x="95354" y="255969"/>
                  <a:pt x="94560" y="256800"/>
                  <a:pt x="93581" y="257964"/>
                </a:cubicBezTo>
                <a:lnTo>
                  <a:pt x="93584" y="257962"/>
                </a:lnTo>
                <a:lnTo>
                  <a:pt x="95899" y="255563"/>
                </a:lnTo>
                <a:close/>
                <a:moveTo>
                  <a:pt x="102333" y="251647"/>
                </a:moveTo>
                <a:cubicBezTo>
                  <a:pt x="98382" y="257336"/>
                  <a:pt x="94061" y="262876"/>
                  <a:pt x="90368" y="268712"/>
                </a:cubicBezTo>
                <a:lnTo>
                  <a:pt x="90370" y="268712"/>
                </a:lnTo>
                <a:lnTo>
                  <a:pt x="101559" y="252753"/>
                </a:lnTo>
                <a:close/>
                <a:moveTo>
                  <a:pt x="916993" y="248790"/>
                </a:moveTo>
                <a:lnTo>
                  <a:pt x="921794" y="252668"/>
                </a:lnTo>
                <a:lnTo>
                  <a:pt x="916993" y="248827"/>
                </a:lnTo>
                <a:close/>
                <a:moveTo>
                  <a:pt x="153037" y="245147"/>
                </a:moveTo>
                <a:lnTo>
                  <a:pt x="147719" y="251758"/>
                </a:lnTo>
                <a:cubicBezTo>
                  <a:pt x="147719" y="251758"/>
                  <a:pt x="147424" y="251758"/>
                  <a:pt x="147128" y="251943"/>
                </a:cubicBezTo>
                <a:cubicBezTo>
                  <a:pt x="147424" y="251721"/>
                  <a:pt x="147646" y="251647"/>
                  <a:pt x="147719" y="251721"/>
                </a:cubicBezTo>
                <a:close/>
                <a:moveTo>
                  <a:pt x="110273" y="234693"/>
                </a:moveTo>
                <a:cubicBezTo>
                  <a:pt x="109866" y="234287"/>
                  <a:pt x="105066" y="238387"/>
                  <a:pt x="97680" y="248102"/>
                </a:cubicBezTo>
                <a:cubicBezTo>
                  <a:pt x="105251" y="238387"/>
                  <a:pt x="109866" y="234287"/>
                  <a:pt x="110273" y="234693"/>
                </a:cubicBezTo>
                <a:close/>
                <a:moveTo>
                  <a:pt x="165704" y="234436"/>
                </a:moveTo>
                <a:cubicBezTo>
                  <a:pt x="165002" y="235581"/>
                  <a:pt x="164448" y="236541"/>
                  <a:pt x="164005" y="237317"/>
                </a:cubicBezTo>
                <a:lnTo>
                  <a:pt x="165634" y="234492"/>
                </a:lnTo>
                <a:close/>
                <a:moveTo>
                  <a:pt x="165667" y="234435"/>
                </a:moveTo>
                <a:lnTo>
                  <a:pt x="165634" y="234491"/>
                </a:lnTo>
                <a:lnTo>
                  <a:pt x="160090" y="239015"/>
                </a:lnTo>
                <a:close/>
                <a:moveTo>
                  <a:pt x="967016" y="230261"/>
                </a:moveTo>
                <a:cubicBezTo>
                  <a:pt x="964689" y="228192"/>
                  <a:pt x="968382" y="233733"/>
                  <a:pt x="968825" y="235173"/>
                </a:cubicBezTo>
                <a:cubicBezTo>
                  <a:pt x="968382" y="233770"/>
                  <a:pt x="964542" y="228192"/>
                  <a:pt x="967016" y="230261"/>
                </a:cubicBezTo>
                <a:close/>
                <a:moveTo>
                  <a:pt x="1063363" y="227675"/>
                </a:moveTo>
                <a:lnTo>
                  <a:pt x="1063363" y="227676"/>
                </a:lnTo>
                <a:lnTo>
                  <a:pt x="1066605" y="234017"/>
                </a:lnTo>
                <a:lnTo>
                  <a:pt x="1066649" y="234102"/>
                </a:lnTo>
                <a:cubicBezTo>
                  <a:pt x="1065796" y="231845"/>
                  <a:pt x="1064696" y="229688"/>
                  <a:pt x="1063363" y="227675"/>
                </a:cubicBezTo>
                <a:close/>
                <a:moveTo>
                  <a:pt x="967091" y="218958"/>
                </a:moveTo>
                <a:cubicBezTo>
                  <a:pt x="970377" y="221691"/>
                  <a:pt x="973331" y="224905"/>
                  <a:pt x="976249" y="228192"/>
                </a:cubicBezTo>
                <a:lnTo>
                  <a:pt x="967028" y="219042"/>
                </a:lnTo>
                <a:close/>
                <a:moveTo>
                  <a:pt x="1036012" y="218399"/>
                </a:moveTo>
                <a:lnTo>
                  <a:pt x="1037217" y="220805"/>
                </a:lnTo>
                <a:lnTo>
                  <a:pt x="1037218" y="220805"/>
                </a:lnTo>
                <a:lnTo>
                  <a:pt x="1036015" y="218403"/>
                </a:lnTo>
                <a:close/>
                <a:moveTo>
                  <a:pt x="190593" y="217924"/>
                </a:moveTo>
                <a:cubicBezTo>
                  <a:pt x="187786" y="220473"/>
                  <a:pt x="184758" y="223280"/>
                  <a:pt x="182653" y="225090"/>
                </a:cubicBezTo>
                <a:cubicBezTo>
                  <a:pt x="169990" y="236876"/>
                  <a:pt x="158365" y="249726"/>
                  <a:pt x="147903" y="263504"/>
                </a:cubicBezTo>
                <a:cubicBezTo>
                  <a:pt x="158365" y="249738"/>
                  <a:pt x="169975" y="236887"/>
                  <a:pt x="182616" y="225090"/>
                </a:cubicBezTo>
                <a:cubicBezTo>
                  <a:pt x="184758" y="223280"/>
                  <a:pt x="187786" y="220473"/>
                  <a:pt x="190593" y="217924"/>
                </a:cubicBezTo>
                <a:close/>
                <a:moveTo>
                  <a:pt x="1047520" y="204331"/>
                </a:moveTo>
                <a:cubicBezTo>
                  <a:pt x="1048813" y="206547"/>
                  <a:pt x="1049514" y="208025"/>
                  <a:pt x="1050918" y="210463"/>
                </a:cubicBezTo>
                <a:lnTo>
                  <a:pt x="1050955" y="210510"/>
                </a:lnTo>
                <a:lnTo>
                  <a:pt x="1050955" y="210511"/>
                </a:lnTo>
                <a:lnTo>
                  <a:pt x="1056989" y="218205"/>
                </a:lnTo>
                <a:lnTo>
                  <a:pt x="1057233" y="218515"/>
                </a:lnTo>
                <a:lnTo>
                  <a:pt x="1050955" y="210510"/>
                </a:lnTo>
                <a:lnTo>
                  <a:pt x="1050955" y="210510"/>
                </a:lnTo>
                <a:lnTo>
                  <a:pt x="1050919" y="210464"/>
                </a:lnTo>
                <a:lnTo>
                  <a:pt x="1047562" y="204406"/>
                </a:lnTo>
                <a:close/>
                <a:moveTo>
                  <a:pt x="1038362" y="204183"/>
                </a:moveTo>
                <a:cubicBezTo>
                  <a:pt x="1038362" y="205808"/>
                  <a:pt x="1039728" y="208985"/>
                  <a:pt x="1053133" y="226863"/>
                </a:cubicBezTo>
                <a:lnTo>
                  <a:pt x="1052426" y="225868"/>
                </a:lnTo>
                <a:lnTo>
                  <a:pt x="1040722" y="209428"/>
                </a:lnTo>
                <a:lnTo>
                  <a:pt x="1038475" y="204431"/>
                </a:lnTo>
                <a:close/>
                <a:moveTo>
                  <a:pt x="859185" y="202042"/>
                </a:moveTo>
                <a:lnTo>
                  <a:pt x="864725" y="206142"/>
                </a:lnTo>
                <a:cubicBezTo>
                  <a:pt x="870523" y="210907"/>
                  <a:pt x="871852" y="212311"/>
                  <a:pt x="872110" y="212975"/>
                </a:cubicBezTo>
                <a:cubicBezTo>
                  <a:pt x="871852" y="212311"/>
                  <a:pt x="870523" y="210907"/>
                  <a:pt x="864688" y="206142"/>
                </a:cubicBezTo>
                <a:close/>
                <a:moveTo>
                  <a:pt x="276342" y="195836"/>
                </a:moveTo>
                <a:lnTo>
                  <a:pt x="276342" y="195874"/>
                </a:lnTo>
                <a:cubicBezTo>
                  <a:pt x="275529" y="196760"/>
                  <a:pt x="274754" y="197683"/>
                  <a:pt x="273941" y="198533"/>
                </a:cubicBezTo>
                <a:close/>
                <a:moveTo>
                  <a:pt x="142696" y="193989"/>
                </a:moveTo>
                <a:lnTo>
                  <a:pt x="140852" y="195389"/>
                </a:lnTo>
                <a:lnTo>
                  <a:pt x="140852" y="195390"/>
                </a:lnTo>
                <a:lnTo>
                  <a:pt x="140850" y="195391"/>
                </a:lnTo>
                <a:lnTo>
                  <a:pt x="140841" y="195410"/>
                </a:lnTo>
                <a:lnTo>
                  <a:pt x="140843" y="195408"/>
                </a:lnTo>
                <a:lnTo>
                  <a:pt x="140852" y="195391"/>
                </a:lnTo>
                <a:lnTo>
                  <a:pt x="142432" y="194191"/>
                </a:lnTo>
                <a:close/>
                <a:moveTo>
                  <a:pt x="948293" y="192549"/>
                </a:moveTo>
                <a:cubicBezTo>
                  <a:pt x="956196" y="200491"/>
                  <a:pt x="963175" y="208986"/>
                  <a:pt x="970487" y="217223"/>
                </a:cubicBezTo>
                <a:cubicBezTo>
                  <a:pt x="972518" y="219291"/>
                  <a:pt x="974402" y="221545"/>
                  <a:pt x="976285" y="223724"/>
                </a:cubicBezTo>
                <a:cubicBezTo>
                  <a:pt x="974402" y="221508"/>
                  <a:pt x="972592" y="219291"/>
                  <a:pt x="970450" y="217223"/>
                </a:cubicBezTo>
                <a:cubicBezTo>
                  <a:pt x="963064" y="208986"/>
                  <a:pt x="956196" y="200380"/>
                  <a:pt x="948293" y="192549"/>
                </a:cubicBezTo>
                <a:close/>
                <a:moveTo>
                  <a:pt x="1035703" y="188928"/>
                </a:moveTo>
                <a:cubicBezTo>
                  <a:pt x="1037513" y="190997"/>
                  <a:pt x="1039101" y="192881"/>
                  <a:pt x="1040430" y="194469"/>
                </a:cubicBezTo>
                <a:lnTo>
                  <a:pt x="1041242" y="195466"/>
                </a:lnTo>
                <a:lnTo>
                  <a:pt x="1041221" y="195439"/>
                </a:lnTo>
                <a:lnTo>
                  <a:pt x="1040431" y="194469"/>
                </a:lnTo>
                <a:lnTo>
                  <a:pt x="1035833" y="189078"/>
                </a:lnTo>
                <a:close/>
                <a:moveTo>
                  <a:pt x="881178" y="186545"/>
                </a:moveTo>
                <a:lnTo>
                  <a:pt x="885257" y="189409"/>
                </a:lnTo>
                <a:lnTo>
                  <a:pt x="891239" y="193620"/>
                </a:lnTo>
                <a:lnTo>
                  <a:pt x="892643" y="194728"/>
                </a:lnTo>
                <a:lnTo>
                  <a:pt x="891239" y="193657"/>
                </a:lnTo>
                <a:lnTo>
                  <a:pt x="885257" y="189447"/>
                </a:lnTo>
                <a:close/>
                <a:moveTo>
                  <a:pt x="867900" y="181283"/>
                </a:moveTo>
                <a:cubicBezTo>
                  <a:pt x="875839" y="190110"/>
                  <a:pt x="890832" y="202004"/>
                  <a:pt x="910552" y="220251"/>
                </a:cubicBezTo>
                <a:cubicBezTo>
                  <a:pt x="890684" y="202004"/>
                  <a:pt x="875839" y="190110"/>
                  <a:pt x="867900" y="181283"/>
                </a:cubicBezTo>
                <a:close/>
                <a:moveTo>
                  <a:pt x="873047" y="180788"/>
                </a:moveTo>
                <a:lnTo>
                  <a:pt x="873107" y="180802"/>
                </a:lnTo>
                <a:lnTo>
                  <a:pt x="881178" y="186544"/>
                </a:lnTo>
                <a:lnTo>
                  <a:pt x="873107" y="180876"/>
                </a:lnTo>
                <a:close/>
                <a:moveTo>
                  <a:pt x="924069" y="170940"/>
                </a:moveTo>
                <a:lnTo>
                  <a:pt x="935997" y="180396"/>
                </a:lnTo>
                <a:lnTo>
                  <a:pt x="941204" y="185050"/>
                </a:lnTo>
                <a:lnTo>
                  <a:pt x="935960" y="180507"/>
                </a:lnTo>
                <a:close/>
                <a:moveTo>
                  <a:pt x="914563" y="170885"/>
                </a:moveTo>
                <a:cubicBezTo>
                  <a:pt x="913857" y="169776"/>
                  <a:pt x="915906" y="171032"/>
                  <a:pt x="920892" y="174707"/>
                </a:cubicBezTo>
                <a:lnTo>
                  <a:pt x="928979" y="181541"/>
                </a:lnTo>
                <a:lnTo>
                  <a:pt x="933042" y="184939"/>
                </a:lnTo>
                <a:lnTo>
                  <a:pt x="936734" y="188633"/>
                </a:lnTo>
                <a:lnTo>
                  <a:pt x="952170" y="203408"/>
                </a:lnTo>
                <a:lnTo>
                  <a:pt x="966942" y="218958"/>
                </a:lnTo>
                <a:lnTo>
                  <a:pt x="967027" y="219042"/>
                </a:lnTo>
                <a:lnTo>
                  <a:pt x="965243" y="221433"/>
                </a:lnTo>
                <a:lnTo>
                  <a:pt x="960442" y="216890"/>
                </a:lnTo>
                <a:cubicBezTo>
                  <a:pt x="957340" y="213676"/>
                  <a:pt x="954349" y="210500"/>
                  <a:pt x="951432" y="207397"/>
                </a:cubicBezTo>
                <a:cubicBezTo>
                  <a:pt x="948514" y="204294"/>
                  <a:pt x="945376" y="201487"/>
                  <a:pt x="942458" y="198532"/>
                </a:cubicBezTo>
                <a:cubicBezTo>
                  <a:pt x="936513" y="192733"/>
                  <a:pt x="930863" y="186860"/>
                  <a:pt x="924770" y="181246"/>
                </a:cubicBezTo>
                <a:cubicBezTo>
                  <a:pt x="918732" y="175465"/>
                  <a:pt x="915270" y="171992"/>
                  <a:pt x="914563" y="170885"/>
                </a:cubicBezTo>
                <a:close/>
                <a:moveTo>
                  <a:pt x="966905" y="163848"/>
                </a:moveTo>
                <a:lnTo>
                  <a:pt x="966907" y="163849"/>
                </a:lnTo>
                <a:lnTo>
                  <a:pt x="966980" y="163886"/>
                </a:lnTo>
                <a:lnTo>
                  <a:pt x="977201" y="172167"/>
                </a:lnTo>
                <a:lnTo>
                  <a:pt x="977282" y="172233"/>
                </a:lnTo>
                <a:cubicBezTo>
                  <a:pt x="973648" y="169706"/>
                  <a:pt x="970203" y="166918"/>
                  <a:pt x="966979" y="163885"/>
                </a:cubicBezTo>
                <a:close/>
                <a:moveTo>
                  <a:pt x="245505" y="163554"/>
                </a:moveTo>
                <a:lnTo>
                  <a:pt x="237159" y="170240"/>
                </a:lnTo>
                <a:lnTo>
                  <a:pt x="230401" y="175595"/>
                </a:lnTo>
                <a:lnTo>
                  <a:pt x="237196" y="170129"/>
                </a:lnTo>
                <a:close/>
                <a:moveTo>
                  <a:pt x="1003945" y="156165"/>
                </a:moveTo>
                <a:cubicBezTo>
                  <a:pt x="1010333" y="163147"/>
                  <a:pt x="1016869" y="169980"/>
                  <a:pt x="1023111" y="177109"/>
                </a:cubicBezTo>
                <a:lnTo>
                  <a:pt x="1024034" y="178401"/>
                </a:lnTo>
                <a:lnTo>
                  <a:pt x="1023992" y="178340"/>
                </a:lnTo>
                <a:lnTo>
                  <a:pt x="1023112" y="177109"/>
                </a:lnTo>
                <a:lnTo>
                  <a:pt x="1007600" y="160158"/>
                </a:lnTo>
                <a:close/>
                <a:moveTo>
                  <a:pt x="894521" y="155045"/>
                </a:moveTo>
                <a:lnTo>
                  <a:pt x="898778" y="158013"/>
                </a:lnTo>
                <a:cubicBezTo>
                  <a:pt x="900333" y="158965"/>
                  <a:pt x="901007" y="159195"/>
                  <a:pt x="901432" y="159232"/>
                </a:cubicBezTo>
                <a:cubicBezTo>
                  <a:pt x="901007" y="159232"/>
                  <a:pt x="900333" y="159001"/>
                  <a:pt x="898768" y="158032"/>
                </a:cubicBezTo>
                <a:close/>
                <a:moveTo>
                  <a:pt x="876221" y="150356"/>
                </a:moveTo>
                <a:cubicBezTo>
                  <a:pt x="876148" y="149649"/>
                  <a:pt x="881508" y="153036"/>
                  <a:pt x="886659" y="156277"/>
                </a:cubicBezTo>
                <a:cubicBezTo>
                  <a:pt x="894710" y="161966"/>
                  <a:pt x="902575" y="167949"/>
                  <a:pt x="910256" y="174118"/>
                </a:cubicBezTo>
                <a:cubicBezTo>
                  <a:pt x="913949" y="177331"/>
                  <a:pt x="917642" y="180582"/>
                  <a:pt x="921335" y="183869"/>
                </a:cubicBezTo>
                <a:cubicBezTo>
                  <a:pt x="925028" y="187157"/>
                  <a:pt x="928721" y="190407"/>
                  <a:pt x="932008" y="194027"/>
                </a:cubicBezTo>
                <a:cubicBezTo>
                  <a:pt x="930446" y="192889"/>
                  <a:pt x="928954" y="191656"/>
                  <a:pt x="927539" y="190333"/>
                </a:cubicBezTo>
                <a:lnTo>
                  <a:pt x="920781" y="184903"/>
                </a:lnTo>
                <a:cubicBezTo>
                  <a:pt x="917816" y="182163"/>
                  <a:pt x="914544" y="179769"/>
                  <a:pt x="911032" y="177775"/>
                </a:cubicBezTo>
                <a:cubicBezTo>
                  <a:pt x="917458" y="183315"/>
                  <a:pt x="922443" y="187637"/>
                  <a:pt x="926062" y="190887"/>
                </a:cubicBezTo>
                <a:cubicBezTo>
                  <a:pt x="928418" y="193074"/>
                  <a:pt x="930660" y="195379"/>
                  <a:pt x="932783" y="197794"/>
                </a:cubicBezTo>
                <a:cubicBezTo>
                  <a:pt x="934851" y="200306"/>
                  <a:pt x="932266" y="198755"/>
                  <a:pt x="926025" y="194322"/>
                </a:cubicBezTo>
                <a:cubicBezTo>
                  <a:pt x="921668" y="191331"/>
                  <a:pt x="911623" y="182983"/>
                  <a:pt x="908669" y="181394"/>
                </a:cubicBezTo>
                <a:cubicBezTo>
                  <a:pt x="905714" y="178846"/>
                  <a:pt x="902649" y="176482"/>
                  <a:pt x="899658" y="174007"/>
                </a:cubicBezTo>
                <a:lnTo>
                  <a:pt x="890832" y="167248"/>
                </a:lnTo>
                <a:cubicBezTo>
                  <a:pt x="885108" y="162446"/>
                  <a:pt x="879126" y="158198"/>
                  <a:pt x="873217" y="153803"/>
                </a:cubicBezTo>
                <a:lnTo>
                  <a:pt x="873919" y="151217"/>
                </a:lnTo>
                <a:cubicBezTo>
                  <a:pt x="880640" y="155502"/>
                  <a:pt x="881304" y="155354"/>
                  <a:pt x="878313" y="152583"/>
                </a:cubicBezTo>
                <a:cubicBezTo>
                  <a:pt x="876873" y="151281"/>
                  <a:pt x="876245" y="150591"/>
                  <a:pt x="876221" y="150356"/>
                </a:cubicBezTo>
                <a:close/>
                <a:moveTo>
                  <a:pt x="342411" y="150255"/>
                </a:moveTo>
                <a:lnTo>
                  <a:pt x="334984" y="153692"/>
                </a:lnTo>
                <a:cubicBezTo>
                  <a:pt x="337477" y="152500"/>
                  <a:pt x="339928" y="151330"/>
                  <a:pt x="341822" y="150476"/>
                </a:cubicBezTo>
                <a:close/>
                <a:moveTo>
                  <a:pt x="950693" y="149369"/>
                </a:moveTo>
                <a:cubicBezTo>
                  <a:pt x="952518" y="151755"/>
                  <a:pt x="954626" y="153916"/>
                  <a:pt x="956971" y="155796"/>
                </a:cubicBezTo>
                <a:lnTo>
                  <a:pt x="950699" y="149375"/>
                </a:lnTo>
                <a:close/>
                <a:moveTo>
                  <a:pt x="345226" y="149194"/>
                </a:moveTo>
                <a:lnTo>
                  <a:pt x="342411" y="150254"/>
                </a:lnTo>
                <a:lnTo>
                  <a:pt x="343524" y="149738"/>
                </a:lnTo>
                <a:close/>
                <a:moveTo>
                  <a:pt x="345329" y="149161"/>
                </a:moveTo>
                <a:cubicBezTo>
                  <a:pt x="345502" y="149212"/>
                  <a:pt x="345195" y="149535"/>
                  <a:pt x="344253" y="150219"/>
                </a:cubicBezTo>
                <a:lnTo>
                  <a:pt x="345306" y="149168"/>
                </a:lnTo>
                <a:close/>
                <a:moveTo>
                  <a:pt x="355728" y="147671"/>
                </a:moveTo>
                <a:cubicBezTo>
                  <a:pt x="356005" y="147791"/>
                  <a:pt x="355940" y="148114"/>
                  <a:pt x="356549" y="148114"/>
                </a:cubicBezTo>
                <a:cubicBezTo>
                  <a:pt x="355294" y="148225"/>
                  <a:pt x="356771" y="146821"/>
                  <a:pt x="352857" y="148447"/>
                </a:cubicBezTo>
                <a:cubicBezTo>
                  <a:pt x="354832" y="147634"/>
                  <a:pt x="355451" y="147551"/>
                  <a:pt x="355728" y="147671"/>
                </a:cubicBezTo>
                <a:close/>
                <a:moveTo>
                  <a:pt x="885478" y="147560"/>
                </a:moveTo>
                <a:lnTo>
                  <a:pt x="890759" y="152399"/>
                </a:lnTo>
                <a:lnTo>
                  <a:pt x="894520" y="155045"/>
                </a:lnTo>
                <a:lnTo>
                  <a:pt x="890833" y="152473"/>
                </a:lnTo>
                <a:close/>
                <a:moveTo>
                  <a:pt x="364786" y="146821"/>
                </a:moveTo>
                <a:lnTo>
                  <a:pt x="365412" y="147061"/>
                </a:lnTo>
                <a:lnTo>
                  <a:pt x="365377" y="147075"/>
                </a:lnTo>
                <a:cubicBezTo>
                  <a:pt x="364417" y="147366"/>
                  <a:pt x="364453" y="147172"/>
                  <a:pt x="364786" y="146821"/>
                </a:cubicBezTo>
                <a:close/>
                <a:moveTo>
                  <a:pt x="368523" y="145804"/>
                </a:moveTo>
                <a:lnTo>
                  <a:pt x="365437" y="147071"/>
                </a:lnTo>
                <a:lnTo>
                  <a:pt x="365412" y="147061"/>
                </a:lnTo>
                <a:close/>
                <a:moveTo>
                  <a:pt x="365892" y="144563"/>
                </a:moveTo>
                <a:lnTo>
                  <a:pt x="356735" y="148114"/>
                </a:lnTo>
                <a:cubicBezTo>
                  <a:pt x="359449" y="146950"/>
                  <a:pt x="361499" y="146112"/>
                  <a:pt x="363029" y="145527"/>
                </a:cubicBezTo>
                <a:close/>
                <a:moveTo>
                  <a:pt x="366207" y="144456"/>
                </a:moveTo>
                <a:cubicBezTo>
                  <a:pt x="367481" y="144152"/>
                  <a:pt x="367260" y="144567"/>
                  <a:pt x="366706" y="145121"/>
                </a:cubicBezTo>
                <a:lnTo>
                  <a:pt x="366175" y="144467"/>
                </a:lnTo>
                <a:close/>
                <a:moveTo>
                  <a:pt x="366166" y="144456"/>
                </a:moveTo>
                <a:lnTo>
                  <a:pt x="366175" y="144467"/>
                </a:lnTo>
                <a:lnTo>
                  <a:pt x="365892" y="144562"/>
                </a:lnTo>
                <a:close/>
                <a:moveTo>
                  <a:pt x="791703" y="142032"/>
                </a:moveTo>
                <a:lnTo>
                  <a:pt x="793895" y="143128"/>
                </a:lnTo>
                <a:cubicBezTo>
                  <a:pt x="798068" y="145159"/>
                  <a:pt x="801760" y="146932"/>
                  <a:pt x="805453" y="148557"/>
                </a:cubicBezTo>
                <a:cubicBezTo>
                  <a:pt x="801797" y="146821"/>
                  <a:pt x="797994" y="145159"/>
                  <a:pt x="793858" y="143128"/>
                </a:cubicBezTo>
                <a:close/>
                <a:moveTo>
                  <a:pt x="487032" y="141603"/>
                </a:moveTo>
                <a:lnTo>
                  <a:pt x="487032" y="141604"/>
                </a:lnTo>
                <a:lnTo>
                  <a:pt x="488014" y="142055"/>
                </a:lnTo>
                <a:lnTo>
                  <a:pt x="488015" y="142055"/>
                </a:lnTo>
                <a:close/>
                <a:moveTo>
                  <a:pt x="483375" y="139465"/>
                </a:moveTo>
                <a:lnTo>
                  <a:pt x="483371" y="139466"/>
                </a:lnTo>
                <a:cubicBezTo>
                  <a:pt x="483279" y="139710"/>
                  <a:pt x="485190" y="139655"/>
                  <a:pt x="487129" y="139655"/>
                </a:cubicBezTo>
                <a:lnTo>
                  <a:pt x="488014" y="140762"/>
                </a:lnTo>
                <a:lnTo>
                  <a:pt x="488015" y="140762"/>
                </a:lnTo>
                <a:lnTo>
                  <a:pt x="487129" y="139654"/>
                </a:lnTo>
                <a:close/>
                <a:moveTo>
                  <a:pt x="276526" y="139137"/>
                </a:moveTo>
                <a:lnTo>
                  <a:pt x="276487" y="139182"/>
                </a:lnTo>
                <a:lnTo>
                  <a:pt x="275252" y="140555"/>
                </a:lnTo>
                <a:cubicBezTo>
                  <a:pt x="274449" y="141261"/>
                  <a:pt x="273387" y="142111"/>
                  <a:pt x="272427" y="142831"/>
                </a:cubicBezTo>
                <a:cubicBezTo>
                  <a:pt x="273387" y="142037"/>
                  <a:pt x="274412" y="141187"/>
                  <a:pt x="275197" y="140499"/>
                </a:cubicBezTo>
                <a:lnTo>
                  <a:pt x="276481" y="139184"/>
                </a:lnTo>
                <a:close/>
                <a:moveTo>
                  <a:pt x="383212" y="139027"/>
                </a:moveTo>
                <a:cubicBezTo>
                  <a:pt x="381403" y="139913"/>
                  <a:pt x="379519" y="140726"/>
                  <a:pt x="377894" y="141723"/>
                </a:cubicBezTo>
                <a:lnTo>
                  <a:pt x="371949" y="144420"/>
                </a:lnTo>
                <a:lnTo>
                  <a:pt x="368522" y="145803"/>
                </a:lnTo>
                <a:lnTo>
                  <a:pt x="371986" y="144383"/>
                </a:lnTo>
                <a:lnTo>
                  <a:pt x="377858" y="141723"/>
                </a:lnTo>
                <a:cubicBezTo>
                  <a:pt x="379593" y="140726"/>
                  <a:pt x="381550" y="139913"/>
                  <a:pt x="383212" y="139027"/>
                </a:cubicBezTo>
                <a:close/>
                <a:moveTo>
                  <a:pt x="784737" y="138473"/>
                </a:moveTo>
                <a:lnTo>
                  <a:pt x="787396" y="139840"/>
                </a:lnTo>
                <a:lnTo>
                  <a:pt x="791704" y="142032"/>
                </a:lnTo>
                <a:lnTo>
                  <a:pt x="787396" y="139877"/>
                </a:lnTo>
                <a:close/>
                <a:moveTo>
                  <a:pt x="963729" y="138140"/>
                </a:moveTo>
                <a:cubicBezTo>
                  <a:pt x="968936" y="143791"/>
                  <a:pt x="972998" y="148519"/>
                  <a:pt x="970192" y="147522"/>
                </a:cubicBezTo>
                <a:lnTo>
                  <a:pt x="970175" y="147345"/>
                </a:lnTo>
                <a:lnTo>
                  <a:pt x="969967" y="145324"/>
                </a:lnTo>
                <a:lnTo>
                  <a:pt x="967932" y="142980"/>
                </a:lnTo>
                <a:close/>
                <a:moveTo>
                  <a:pt x="780047" y="136294"/>
                </a:moveTo>
                <a:lnTo>
                  <a:pt x="783740" y="138030"/>
                </a:lnTo>
                <a:lnTo>
                  <a:pt x="783740" y="138067"/>
                </a:lnTo>
                <a:close/>
                <a:moveTo>
                  <a:pt x="794047" y="134985"/>
                </a:moveTo>
                <a:lnTo>
                  <a:pt x="794079" y="135002"/>
                </a:lnTo>
                <a:lnTo>
                  <a:pt x="792577" y="135954"/>
                </a:lnTo>
                <a:lnTo>
                  <a:pt x="792565" y="135925"/>
                </a:lnTo>
                <a:close/>
                <a:moveTo>
                  <a:pt x="491449" y="134817"/>
                </a:moveTo>
                <a:lnTo>
                  <a:pt x="491443" y="134817"/>
                </a:lnTo>
                <a:lnTo>
                  <a:pt x="478414" y="138140"/>
                </a:lnTo>
                <a:cubicBezTo>
                  <a:pt x="472616" y="139174"/>
                  <a:pt x="466079" y="140689"/>
                  <a:pt x="460540" y="141834"/>
                </a:cubicBezTo>
                <a:cubicBezTo>
                  <a:pt x="453745" y="144604"/>
                  <a:pt x="447246" y="148187"/>
                  <a:pt x="440709" y="151400"/>
                </a:cubicBezTo>
                <a:lnTo>
                  <a:pt x="440713" y="151399"/>
                </a:lnTo>
                <a:lnTo>
                  <a:pt x="460540" y="141835"/>
                </a:lnTo>
                <a:cubicBezTo>
                  <a:pt x="466079" y="140690"/>
                  <a:pt x="472616" y="139175"/>
                  <a:pt x="478414" y="138141"/>
                </a:cubicBezTo>
                <a:cubicBezTo>
                  <a:pt x="482878" y="137568"/>
                  <a:pt x="487255" y="136449"/>
                  <a:pt x="491449" y="134817"/>
                </a:cubicBezTo>
                <a:close/>
                <a:moveTo>
                  <a:pt x="284775" y="132957"/>
                </a:moveTo>
                <a:lnTo>
                  <a:pt x="274239" y="140054"/>
                </a:lnTo>
                <a:lnTo>
                  <a:pt x="274028" y="140196"/>
                </a:lnTo>
                <a:lnTo>
                  <a:pt x="273991" y="140196"/>
                </a:lnTo>
                <a:lnTo>
                  <a:pt x="274154" y="140087"/>
                </a:lnTo>
                <a:close/>
                <a:moveTo>
                  <a:pt x="544374" y="130088"/>
                </a:moveTo>
                <a:lnTo>
                  <a:pt x="544373" y="130089"/>
                </a:lnTo>
                <a:lnTo>
                  <a:pt x="546251" y="131086"/>
                </a:lnTo>
                <a:lnTo>
                  <a:pt x="546251" y="131085"/>
                </a:lnTo>
                <a:close/>
                <a:moveTo>
                  <a:pt x="712135" y="130015"/>
                </a:moveTo>
                <a:cubicBezTo>
                  <a:pt x="712098" y="130643"/>
                  <a:pt x="720555" y="133893"/>
                  <a:pt x="721958" y="135002"/>
                </a:cubicBezTo>
                <a:cubicBezTo>
                  <a:pt x="720555" y="134004"/>
                  <a:pt x="712098" y="130643"/>
                  <a:pt x="712135" y="130015"/>
                </a:cubicBezTo>
                <a:close/>
                <a:moveTo>
                  <a:pt x="610802" y="128427"/>
                </a:moveTo>
                <a:lnTo>
                  <a:pt x="610655" y="128573"/>
                </a:lnTo>
                <a:lnTo>
                  <a:pt x="610656" y="128573"/>
                </a:lnTo>
                <a:lnTo>
                  <a:pt x="610803" y="128427"/>
                </a:lnTo>
                <a:close/>
                <a:moveTo>
                  <a:pt x="599465" y="126874"/>
                </a:moveTo>
                <a:lnTo>
                  <a:pt x="599473" y="126875"/>
                </a:lnTo>
                <a:lnTo>
                  <a:pt x="615160" y="126875"/>
                </a:lnTo>
                <a:cubicBezTo>
                  <a:pt x="621143" y="127429"/>
                  <a:pt x="627937" y="128242"/>
                  <a:pt x="635323" y="129424"/>
                </a:cubicBezTo>
                <a:lnTo>
                  <a:pt x="640980" y="130764"/>
                </a:lnTo>
                <a:lnTo>
                  <a:pt x="640981" y="130763"/>
                </a:lnTo>
                <a:cubicBezTo>
                  <a:pt x="640433" y="130499"/>
                  <a:pt x="638804" y="130088"/>
                  <a:pt x="635323" y="129423"/>
                </a:cubicBezTo>
                <a:cubicBezTo>
                  <a:pt x="627937" y="128241"/>
                  <a:pt x="621143" y="127428"/>
                  <a:pt x="615160" y="126874"/>
                </a:cubicBezTo>
                <a:cubicBezTo>
                  <a:pt x="609178" y="126320"/>
                  <a:pt x="604082" y="126874"/>
                  <a:pt x="599465" y="126874"/>
                </a:cubicBezTo>
                <a:close/>
                <a:moveTo>
                  <a:pt x="927983" y="126838"/>
                </a:moveTo>
                <a:cubicBezTo>
                  <a:pt x="927983" y="126690"/>
                  <a:pt x="933042" y="129608"/>
                  <a:pt x="932820" y="128869"/>
                </a:cubicBezTo>
                <a:lnTo>
                  <a:pt x="932816" y="128867"/>
                </a:lnTo>
                <a:lnTo>
                  <a:pt x="930486" y="128075"/>
                </a:lnTo>
                <a:lnTo>
                  <a:pt x="927990" y="126841"/>
                </a:lnTo>
                <a:close/>
                <a:moveTo>
                  <a:pt x="539787" y="126447"/>
                </a:moveTo>
                <a:lnTo>
                  <a:pt x="539785" y="126448"/>
                </a:lnTo>
                <a:cubicBezTo>
                  <a:pt x="540216" y="126711"/>
                  <a:pt x="541830" y="126921"/>
                  <a:pt x="545033" y="127023"/>
                </a:cubicBezTo>
                <a:lnTo>
                  <a:pt x="546584" y="129091"/>
                </a:lnTo>
                <a:lnTo>
                  <a:pt x="546584" y="129091"/>
                </a:lnTo>
                <a:lnTo>
                  <a:pt x="545033" y="127022"/>
                </a:lnTo>
                <a:close/>
                <a:moveTo>
                  <a:pt x="484763" y="126173"/>
                </a:moveTo>
                <a:lnTo>
                  <a:pt x="477638" y="129875"/>
                </a:lnTo>
                <a:cubicBezTo>
                  <a:pt x="473585" y="131399"/>
                  <a:pt x="468553" y="133153"/>
                  <a:pt x="464639" y="134963"/>
                </a:cubicBezTo>
                <a:lnTo>
                  <a:pt x="459580" y="137845"/>
                </a:lnTo>
                <a:lnTo>
                  <a:pt x="459582" y="137845"/>
                </a:lnTo>
                <a:lnTo>
                  <a:pt x="464639" y="134964"/>
                </a:lnTo>
                <a:cubicBezTo>
                  <a:pt x="472468" y="131345"/>
                  <a:pt x="484765" y="127946"/>
                  <a:pt x="484765" y="126173"/>
                </a:cubicBezTo>
                <a:close/>
                <a:moveTo>
                  <a:pt x="861327" y="125581"/>
                </a:moveTo>
                <a:cubicBezTo>
                  <a:pt x="870301" y="129423"/>
                  <a:pt x="882081" y="138842"/>
                  <a:pt x="892458" y="146451"/>
                </a:cubicBezTo>
                <a:cubicBezTo>
                  <a:pt x="882081" y="138842"/>
                  <a:pt x="870153" y="129423"/>
                  <a:pt x="861327" y="125581"/>
                </a:cubicBezTo>
                <a:close/>
                <a:moveTo>
                  <a:pt x="918566" y="125138"/>
                </a:moveTo>
                <a:cubicBezTo>
                  <a:pt x="919120" y="126283"/>
                  <a:pt x="916202" y="124732"/>
                  <a:pt x="918233" y="126985"/>
                </a:cubicBezTo>
                <a:lnTo>
                  <a:pt x="918566" y="125139"/>
                </a:lnTo>
                <a:lnTo>
                  <a:pt x="927330" y="131462"/>
                </a:lnTo>
                <a:lnTo>
                  <a:pt x="927576" y="131639"/>
                </a:lnTo>
                <a:cubicBezTo>
                  <a:pt x="924378" y="129759"/>
                  <a:pt x="921361" y="127580"/>
                  <a:pt x="918566" y="125138"/>
                </a:cubicBezTo>
                <a:close/>
                <a:moveTo>
                  <a:pt x="739174" y="123417"/>
                </a:moveTo>
                <a:lnTo>
                  <a:pt x="742822" y="125323"/>
                </a:lnTo>
                <a:cubicBezTo>
                  <a:pt x="741410" y="124723"/>
                  <a:pt x="740491" y="124291"/>
                  <a:pt x="739907" y="123971"/>
                </a:cubicBezTo>
                <a:close/>
                <a:moveTo>
                  <a:pt x="756856" y="123403"/>
                </a:moveTo>
                <a:cubicBezTo>
                  <a:pt x="761546" y="124548"/>
                  <a:pt x="772182" y="129092"/>
                  <a:pt x="763836" y="124437"/>
                </a:cubicBezTo>
                <a:cubicBezTo>
                  <a:pt x="769364" y="127164"/>
                  <a:pt x="775066" y="129531"/>
                  <a:pt x="780897" y="131529"/>
                </a:cubicBezTo>
                <a:lnTo>
                  <a:pt x="786178" y="133229"/>
                </a:lnTo>
                <a:cubicBezTo>
                  <a:pt x="787950" y="133893"/>
                  <a:pt x="789871" y="134743"/>
                  <a:pt x="792566" y="135962"/>
                </a:cubicBezTo>
                <a:lnTo>
                  <a:pt x="792578" y="135954"/>
                </a:lnTo>
                <a:lnTo>
                  <a:pt x="793072" y="137144"/>
                </a:lnTo>
                <a:cubicBezTo>
                  <a:pt x="792375" y="137769"/>
                  <a:pt x="789335" y="137236"/>
                  <a:pt x="795373" y="141170"/>
                </a:cubicBezTo>
                <a:lnTo>
                  <a:pt x="794006" y="140837"/>
                </a:lnTo>
                <a:cubicBezTo>
                  <a:pt x="785181" y="136516"/>
                  <a:pt x="783888" y="136442"/>
                  <a:pt x="783334" y="136885"/>
                </a:cubicBezTo>
                <a:lnTo>
                  <a:pt x="780121" y="136183"/>
                </a:lnTo>
                <a:lnTo>
                  <a:pt x="774139" y="133376"/>
                </a:lnTo>
                <a:cubicBezTo>
                  <a:pt x="771661" y="131925"/>
                  <a:pt x="769109" y="130606"/>
                  <a:pt x="766495" y="129424"/>
                </a:cubicBezTo>
                <a:lnTo>
                  <a:pt x="761731" y="127245"/>
                </a:lnTo>
                <a:lnTo>
                  <a:pt x="756856" y="125287"/>
                </a:lnTo>
                <a:lnTo>
                  <a:pt x="756856" y="123502"/>
                </a:lnTo>
                <a:close/>
                <a:moveTo>
                  <a:pt x="739035" y="123311"/>
                </a:moveTo>
                <a:lnTo>
                  <a:pt x="739175" y="123417"/>
                </a:lnTo>
                <a:lnTo>
                  <a:pt x="739024" y="123338"/>
                </a:lnTo>
                <a:close/>
                <a:moveTo>
                  <a:pt x="739351" y="122517"/>
                </a:moveTo>
                <a:lnTo>
                  <a:pt x="739034" y="123312"/>
                </a:lnTo>
                <a:lnTo>
                  <a:pt x="738996" y="123284"/>
                </a:lnTo>
                <a:cubicBezTo>
                  <a:pt x="738843" y="122970"/>
                  <a:pt x="739388" y="122868"/>
                  <a:pt x="739351" y="122517"/>
                </a:cubicBezTo>
                <a:close/>
                <a:moveTo>
                  <a:pt x="425813" y="121010"/>
                </a:moveTo>
                <a:lnTo>
                  <a:pt x="420705" y="122337"/>
                </a:lnTo>
                <a:cubicBezTo>
                  <a:pt x="417953" y="123080"/>
                  <a:pt x="415784" y="123662"/>
                  <a:pt x="413938" y="124031"/>
                </a:cubicBezTo>
                <a:cubicBezTo>
                  <a:pt x="415729" y="123662"/>
                  <a:pt x="417898" y="123080"/>
                  <a:pt x="420668" y="122337"/>
                </a:cubicBezTo>
                <a:close/>
                <a:moveTo>
                  <a:pt x="921741" y="119709"/>
                </a:moveTo>
                <a:lnTo>
                  <a:pt x="932819" y="128868"/>
                </a:lnTo>
                <a:lnTo>
                  <a:pt x="932442" y="128556"/>
                </a:lnTo>
                <a:lnTo>
                  <a:pt x="921744" y="119710"/>
                </a:lnTo>
                <a:close/>
                <a:moveTo>
                  <a:pt x="432438" y="119339"/>
                </a:moveTo>
                <a:lnTo>
                  <a:pt x="430998" y="119672"/>
                </a:lnTo>
                <a:lnTo>
                  <a:pt x="425812" y="121009"/>
                </a:lnTo>
                <a:lnTo>
                  <a:pt x="430961" y="119672"/>
                </a:lnTo>
                <a:close/>
                <a:moveTo>
                  <a:pt x="380794" y="118725"/>
                </a:moveTo>
                <a:lnTo>
                  <a:pt x="375868" y="120273"/>
                </a:lnTo>
                <a:cubicBezTo>
                  <a:pt x="372844" y="121160"/>
                  <a:pt x="370158" y="121907"/>
                  <a:pt x="365966" y="123662"/>
                </a:cubicBezTo>
                <a:cubicBezTo>
                  <a:pt x="370158" y="121907"/>
                  <a:pt x="372835" y="121160"/>
                  <a:pt x="375859" y="120273"/>
                </a:cubicBezTo>
                <a:close/>
                <a:moveTo>
                  <a:pt x="830824" y="117344"/>
                </a:moveTo>
                <a:cubicBezTo>
                  <a:pt x="834037" y="119228"/>
                  <a:pt x="837250" y="121112"/>
                  <a:pt x="840499" y="122922"/>
                </a:cubicBezTo>
                <a:lnTo>
                  <a:pt x="840463" y="122922"/>
                </a:lnTo>
                <a:cubicBezTo>
                  <a:pt x="837250" y="121038"/>
                  <a:pt x="834037" y="119228"/>
                  <a:pt x="830824" y="117344"/>
                </a:cubicBezTo>
                <a:close/>
                <a:moveTo>
                  <a:pt x="847110" y="116975"/>
                </a:moveTo>
                <a:cubicBezTo>
                  <a:pt x="850212" y="118601"/>
                  <a:pt x="853092" y="120300"/>
                  <a:pt x="856047" y="122221"/>
                </a:cubicBezTo>
                <a:lnTo>
                  <a:pt x="861327" y="125581"/>
                </a:lnTo>
                <a:lnTo>
                  <a:pt x="856009" y="122221"/>
                </a:lnTo>
                <a:cubicBezTo>
                  <a:pt x="853092" y="120300"/>
                  <a:pt x="850101" y="118601"/>
                  <a:pt x="847110" y="116975"/>
                </a:cubicBezTo>
                <a:close/>
                <a:moveTo>
                  <a:pt x="567340" y="116864"/>
                </a:moveTo>
                <a:lnTo>
                  <a:pt x="567338" y="116865"/>
                </a:lnTo>
                <a:cubicBezTo>
                  <a:pt x="575122" y="116917"/>
                  <a:pt x="582899" y="117364"/>
                  <a:pt x="590639" y="118195"/>
                </a:cubicBezTo>
                <a:cubicBezTo>
                  <a:pt x="595256" y="118527"/>
                  <a:pt x="599872" y="119045"/>
                  <a:pt x="604488" y="119599"/>
                </a:cubicBezTo>
                <a:cubicBezTo>
                  <a:pt x="609104" y="120153"/>
                  <a:pt x="613720" y="120448"/>
                  <a:pt x="618299" y="121187"/>
                </a:cubicBezTo>
                <a:lnTo>
                  <a:pt x="618299" y="121186"/>
                </a:lnTo>
                <a:cubicBezTo>
                  <a:pt x="613720" y="120447"/>
                  <a:pt x="609104" y="120152"/>
                  <a:pt x="604488" y="119598"/>
                </a:cubicBezTo>
                <a:cubicBezTo>
                  <a:pt x="599872" y="119044"/>
                  <a:pt x="595256" y="118526"/>
                  <a:pt x="590639" y="118194"/>
                </a:cubicBezTo>
                <a:close/>
                <a:moveTo>
                  <a:pt x="387828" y="116053"/>
                </a:moveTo>
                <a:lnTo>
                  <a:pt x="387253" y="116868"/>
                </a:lnTo>
                <a:lnTo>
                  <a:pt x="389083" y="116606"/>
                </a:lnTo>
                <a:lnTo>
                  <a:pt x="387252" y="116869"/>
                </a:lnTo>
                <a:lnTo>
                  <a:pt x="387252" y="116869"/>
                </a:lnTo>
                <a:lnTo>
                  <a:pt x="387246" y="116870"/>
                </a:lnTo>
                <a:lnTo>
                  <a:pt x="387778" y="116072"/>
                </a:lnTo>
                <a:close/>
                <a:moveTo>
                  <a:pt x="387792" y="116052"/>
                </a:moveTo>
                <a:lnTo>
                  <a:pt x="387779" y="116071"/>
                </a:lnTo>
                <a:lnTo>
                  <a:pt x="380887" y="118696"/>
                </a:lnTo>
                <a:cubicBezTo>
                  <a:pt x="382797" y="118040"/>
                  <a:pt x="385022" y="117206"/>
                  <a:pt x="387792" y="116052"/>
                </a:cubicBezTo>
                <a:close/>
                <a:moveTo>
                  <a:pt x="779123" y="115720"/>
                </a:moveTo>
                <a:cubicBezTo>
                  <a:pt x="784714" y="117379"/>
                  <a:pt x="790132" y="119584"/>
                  <a:pt x="795298" y="122295"/>
                </a:cubicBezTo>
                <a:cubicBezTo>
                  <a:pt x="801650" y="125582"/>
                  <a:pt x="808555" y="129276"/>
                  <a:pt x="814427" y="132157"/>
                </a:cubicBezTo>
                <a:lnTo>
                  <a:pt x="829789" y="140875"/>
                </a:lnTo>
                <a:cubicBezTo>
                  <a:pt x="832374" y="142426"/>
                  <a:pt x="835070" y="143830"/>
                  <a:pt x="837581" y="145492"/>
                </a:cubicBezTo>
                <a:lnTo>
                  <a:pt x="845188" y="150367"/>
                </a:lnTo>
                <a:lnTo>
                  <a:pt x="845791" y="150757"/>
                </a:lnTo>
                <a:lnTo>
                  <a:pt x="853239" y="155575"/>
                </a:lnTo>
                <a:lnTo>
                  <a:pt x="857264" y="158161"/>
                </a:lnTo>
                <a:lnTo>
                  <a:pt x="860957" y="160968"/>
                </a:lnTo>
                <a:lnTo>
                  <a:pt x="876541" y="172049"/>
                </a:lnTo>
                <a:cubicBezTo>
                  <a:pt x="894230" y="185679"/>
                  <a:pt x="893676" y="186233"/>
                  <a:pt x="888062" y="183130"/>
                </a:cubicBezTo>
                <a:cubicBezTo>
                  <a:pt x="884813" y="181025"/>
                  <a:pt x="882671" y="179880"/>
                  <a:pt x="880160" y="178402"/>
                </a:cubicBezTo>
                <a:cubicBezTo>
                  <a:pt x="877649" y="176925"/>
                  <a:pt x="875064" y="175189"/>
                  <a:pt x="870189" y="172197"/>
                </a:cubicBezTo>
                <a:cubicBezTo>
                  <a:pt x="860957" y="166324"/>
                  <a:pt x="860920" y="167174"/>
                  <a:pt x="867493" y="172751"/>
                </a:cubicBezTo>
                <a:lnTo>
                  <a:pt x="873046" y="180789"/>
                </a:lnTo>
                <a:lnTo>
                  <a:pt x="871177" y="180357"/>
                </a:lnTo>
                <a:cubicBezTo>
                  <a:pt x="870838" y="181129"/>
                  <a:pt x="873863" y="184488"/>
                  <a:pt x="867604" y="180803"/>
                </a:cubicBezTo>
                <a:lnTo>
                  <a:pt x="856082" y="172677"/>
                </a:lnTo>
                <a:lnTo>
                  <a:pt x="850322" y="168614"/>
                </a:lnTo>
                <a:lnTo>
                  <a:pt x="844376" y="164920"/>
                </a:lnTo>
                <a:lnTo>
                  <a:pt x="843194" y="166102"/>
                </a:lnTo>
                <a:cubicBezTo>
                  <a:pt x="840277" y="164946"/>
                  <a:pt x="837500" y="163458"/>
                  <a:pt x="834922" y="161670"/>
                </a:cubicBezTo>
                <a:lnTo>
                  <a:pt x="829235" y="157976"/>
                </a:lnTo>
                <a:cubicBezTo>
                  <a:pt x="827278" y="156684"/>
                  <a:pt x="825173" y="155538"/>
                  <a:pt x="823216" y="154282"/>
                </a:cubicBezTo>
                <a:lnTo>
                  <a:pt x="817381" y="149702"/>
                </a:lnTo>
                <a:lnTo>
                  <a:pt x="818009" y="148631"/>
                </a:lnTo>
                <a:lnTo>
                  <a:pt x="808001" y="142463"/>
                </a:lnTo>
                <a:lnTo>
                  <a:pt x="797772" y="136774"/>
                </a:lnTo>
                <a:lnTo>
                  <a:pt x="794079" y="134965"/>
                </a:lnTo>
                <a:lnTo>
                  <a:pt x="794047" y="134985"/>
                </a:lnTo>
                <a:lnTo>
                  <a:pt x="778052" y="126691"/>
                </a:lnTo>
                <a:cubicBezTo>
                  <a:pt x="775128" y="125239"/>
                  <a:pt x="772280" y="123636"/>
                  <a:pt x="769522" y="121889"/>
                </a:cubicBezTo>
                <a:cubicBezTo>
                  <a:pt x="766457" y="119747"/>
                  <a:pt x="768820" y="119968"/>
                  <a:pt x="777314" y="122923"/>
                </a:cubicBezTo>
                <a:cubicBezTo>
                  <a:pt x="781413" y="124327"/>
                  <a:pt x="782964" y="124733"/>
                  <a:pt x="777314" y="121815"/>
                </a:cubicBezTo>
                <a:close/>
                <a:moveTo>
                  <a:pt x="908447" y="115609"/>
                </a:moveTo>
                <a:lnTo>
                  <a:pt x="908762" y="115837"/>
                </a:lnTo>
                <a:lnTo>
                  <a:pt x="916940" y="121740"/>
                </a:lnTo>
                <a:lnTo>
                  <a:pt x="916941" y="121740"/>
                </a:lnTo>
                <a:cubicBezTo>
                  <a:pt x="914171" y="119635"/>
                  <a:pt x="911254" y="117677"/>
                  <a:pt x="908447" y="115609"/>
                </a:cubicBezTo>
                <a:close/>
                <a:moveTo>
                  <a:pt x="570218" y="114353"/>
                </a:moveTo>
                <a:cubicBezTo>
                  <a:pt x="565565" y="114353"/>
                  <a:pt x="560912" y="114537"/>
                  <a:pt x="556185" y="114537"/>
                </a:cubicBezTo>
                <a:cubicBezTo>
                  <a:pt x="545107" y="114020"/>
                  <a:pt x="528969" y="116717"/>
                  <a:pt x="521362" y="115830"/>
                </a:cubicBezTo>
                <a:cubicBezTo>
                  <a:pt x="516265" y="116347"/>
                  <a:pt x="511132" y="117197"/>
                  <a:pt x="505999" y="117825"/>
                </a:cubicBezTo>
                <a:cubicBezTo>
                  <a:pt x="500866" y="118453"/>
                  <a:pt x="495807" y="119044"/>
                  <a:pt x="491228" y="120152"/>
                </a:cubicBezTo>
                <a:cubicBezTo>
                  <a:pt x="482930" y="121555"/>
                  <a:pt x="474746" y="123568"/>
                  <a:pt x="466744" y="126172"/>
                </a:cubicBezTo>
                <a:lnTo>
                  <a:pt x="466747" y="126172"/>
                </a:lnTo>
                <a:lnTo>
                  <a:pt x="491228" y="120153"/>
                </a:lnTo>
                <a:cubicBezTo>
                  <a:pt x="495807" y="119045"/>
                  <a:pt x="500866" y="118454"/>
                  <a:pt x="505999" y="117826"/>
                </a:cubicBezTo>
                <a:cubicBezTo>
                  <a:pt x="511132" y="117198"/>
                  <a:pt x="516265" y="116348"/>
                  <a:pt x="521362" y="115831"/>
                </a:cubicBezTo>
                <a:cubicBezTo>
                  <a:pt x="528969" y="116718"/>
                  <a:pt x="545107" y="114021"/>
                  <a:pt x="556185" y="114538"/>
                </a:cubicBezTo>
                <a:cubicBezTo>
                  <a:pt x="560912" y="114538"/>
                  <a:pt x="565565" y="114354"/>
                  <a:pt x="570218" y="114354"/>
                </a:cubicBezTo>
                <a:lnTo>
                  <a:pt x="584066" y="114575"/>
                </a:lnTo>
                <a:lnTo>
                  <a:pt x="611773" y="116051"/>
                </a:lnTo>
                <a:lnTo>
                  <a:pt x="611800" y="116052"/>
                </a:lnTo>
                <a:cubicBezTo>
                  <a:pt x="602420" y="115387"/>
                  <a:pt x="593335" y="114426"/>
                  <a:pt x="584066" y="114574"/>
                </a:cubicBezTo>
                <a:close/>
                <a:moveTo>
                  <a:pt x="405738" y="113466"/>
                </a:moveTo>
                <a:lnTo>
                  <a:pt x="405510" y="113614"/>
                </a:lnTo>
                <a:lnTo>
                  <a:pt x="402863" y="115327"/>
                </a:lnTo>
                <a:cubicBezTo>
                  <a:pt x="401556" y="116043"/>
                  <a:pt x="400199" y="116753"/>
                  <a:pt x="399682" y="117160"/>
                </a:cubicBezTo>
                <a:cubicBezTo>
                  <a:pt x="400162" y="116753"/>
                  <a:pt x="401501" y="116043"/>
                  <a:pt x="402807" y="115327"/>
                </a:cubicBezTo>
                <a:lnTo>
                  <a:pt x="405506" y="113614"/>
                </a:lnTo>
                <a:close/>
                <a:moveTo>
                  <a:pt x="859480" y="112136"/>
                </a:moveTo>
                <a:lnTo>
                  <a:pt x="859802" y="112349"/>
                </a:lnTo>
                <a:lnTo>
                  <a:pt x="891714" y="133311"/>
                </a:lnTo>
                <a:lnTo>
                  <a:pt x="919599" y="152989"/>
                </a:lnTo>
                <a:lnTo>
                  <a:pt x="919600" y="152989"/>
                </a:lnTo>
                <a:cubicBezTo>
                  <a:pt x="903203" y="141390"/>
                  <a:pt x="881674" y="125729"/>
                  <a:pt x="859480" y="112136"/>
                </a:cubicBezTo>
                <a:close/>
                <a:moveTo>
                  <a:pt x="800486" y="102885"/>
                </a:moveTo>
                <a:lnTo>
                  <a:pt x="805232" y="106302"/>
                </a:lnTo>
                <a:cubicBezTo>
                  <a:pt x="803487" y="105258"/>
                  <a:pt x="802326" y="104501"/>
                  <a:pt x="801575" y="103943"/>
                </a:cubicBezTo>
                <a:close/>
                <a:moveTo>
                  <a:pt x="490477" y="102695"/>
                </a:moveTo>
                <a:cubicBezTo>
                  <a:pt x="491249" y="102706"/>
                  <a:pt x="491145" y="102949"/>
                  <a:pt x="489751" y="103530"/>
                </a:cubicBezTo>
                <a:cubicBezTo>
                  <a:pt x="486468" y="104631"/>
                  <a:pt x="483111" y="105496"/>
                  <a:pt x="479706" y="106116"/>
                </a:cubicBezTo>
                <a:cubicBezTo>
                  <a:pt x="475016" y="107150"/>
                  <a:pt x="469366" y="108074"/>
                  <a:pt x="464196" y="109366"/>
                </a:cubicBezTo>
                <a:cubicBezTo>
                  <a:pt x="449757" y="112691"/>
                  <a:pt x="453524" y="110918"/>
                  <a:pt x="453487" y="110290"/>
                </a:cubicBezTo>
                <a:cubicBezTo>
                  <a:pt x="459359" y="108850"/>
                  <a:pt x="465193" y="107187"/>
                  <a:pt x="471102" y="105895"/>
                </a:cubicBezTo>
                <a:cubicBezTo>
                  <a:pt x="477971" y="104703"/>
                  <a:pt x="488163" y="102660"/>
                  <a:pt x="490477" y="102695"/>
                </a:cubicBezTo>
                <a:close/>
                <a:moveTo>
                  <a:pt x="801171" y="101943"/>
                </a:moveTo>
                <a:lnTo>
                  <a:pt x="800391" y="102792"/>
                </a:lnTo>
                <a:lnTo>
                  <a:pt x="800377" y="102779"/>
                </a:lnTo>
                <a:cubicBezTo>
                  <a:pt x="800164" y="102285"/>
                  <a:pt x="800894" y="102238"/>
                  <a:pt x="801171" y="101943"/>
                </a:cubicBezTo>
                <a:close/>
                <a:moveTo>
                  <a:pt x="839280" y="100132"/>
                </a:moveTo>
                <a:lnTo>
                  <a:pt x="839365" y="100168"/>
                </a:lnTo>
                <a:lnTo>
                  <a:pt x="846144" y="103008"/>
                </a:lnTo>
                <a:lnTo>
                  <a:pt x="846332" y="103087"/>
                </a:lnTo>
                <a:lnTo>
                  <a:pt x="846333" y="103087"/>
                </a:lnTo>
                <a:lnTo>
                  <a:pt x="846143" y="103007"/>
                </a:lnTo>
                <a:close/>
                <a:moveTo>
                  <a:pt x="807264" y="99136"/>
                </a:moveTo>
                <a:cubicBezTo>
                  <a:pt x="804383" y="98360"/>
                  <a:pt x="818342" y="106154"/>
                  <a:pt x="814649" y="105046"/>
                </a:cubicBezTo>
                <a:cubicBezTo>
                  <a:pt x="818342" y="106154"/>
                  <a:pt x="804346" y="98360"/>
                  <a:pt x="807264" y="99136"/>
                </a:cubicBezTo>
                <a:close/>
                <a:moveTo>
                  <a:pt x="318256" y="98766"/>
                </a:moveTo>
                <a:cubicBezTo>
                  <a:pt x="316778" y="99764"/>
                  <a:pt x="314277" y="101112"/>
                  <a:pt x="310579" y="103111"/>
                </a:cubicBezTo>
                <a:lnTo>
                  <a:pt x="295911" y="111260"/>
                </a:lnTo>
                <a:lnTo>
                  <a:pt x="301858" y="109183"/>
                </a:lnTo>
                <a:cubicBezTo>
                  <a:pt x="300008" y="110364"/>
                  <a:pt x="297910" y="111111"/>
                  <a:pt x="295728" y="111362"/>
                </a:cubicBezTo>
                <a:lnTo>
                  <a:pt x="295907" y="111262"/>
                </a:lnTo>
                <a:lnTo>
                  <a:pt x="295729" y="111325"/>
                </a:lnTo>
                <a:cubicBezTo>
                  <a:pt x="308248" y="104159"/>
                  <a:pt x="315301" y="100761"/>
                  <a:pt x="318256" y="98766"/>
                </a:cubicBezTo>
                <a:close/>
                <a:moveTo>
                  <a:pt x="762062" y="97842"/>
                </a:moveTo>
                <a:cubicBezTo>
                  <a:pt x="766198" y="99320"/>
                  <a:pt x="770076" y="100760"/>
                  <a:pt x="773916" y="102238"/>
                </a:cubicBezTo>
                <a:lnTo>
                  <a:pt x="785106" y="107034"/>
                </a:lnTo>
                <a:lnTo>
                  <a:pt x="783865" y="105290"/>
                </a:lnTo>
                <a:lnTo>
                  <a:pt x="783902" y="105327"/>
                </a:lnTo>
                <a:lnTo>
                  <a:pt x="785107" y="107035"/>
                </a:lnTo>
                <a:lnTo>
                  <a:pt x="785290" y="107113"/>
                </a:lnTo>
                <a:lnTo>
                  <a:pt x="796369" y="111952"/>
                </a:lnTo>
                <a:lnTo>
                  <a:pt x="807448" y="117419"/>
                </a:lnTo>
                <a:lnTo>
                  <a:pt x="818526" y="122959"/>
                </a:lnTo>
                <a:cubicBezTo>
                  <a:pt x="822219" y="124954"/>
                  <a:pt x="825912" y="127059"/>
                  <a:pt x="829346" y="129165"/>
                </a:cubicBezTo>
                <a:lnTo>
                  <a:pt x="829014" y="129165"/>
                </a:lnTo>
                <a:cubicBezTo>
                  <a:pt x="832127" y="131765"/>
                  <a:pt x="835521" y="134007"/>
                  <a:pt x="839132" y="135850"/>
                </a:cubicBezTo>
                <a:lnTo>
                  <a:pt x="839391" y="136884"/>
                </a:lnTo>
                <a:cubicBezTo>
                  <a:pt x="843638" y="140246"/>
                  <a:pt x="847847" y="143459"/>
                  <a:pt x="852168" y="146414"/>
                </a:cubicBezTo>
                <a:cubicBezTo>
                  <a:pt x="856489" y="149369"/>
                  <a:pt x="860920" y="151991"/>
                  <a:pt x="865093" y="154947"/>
                </a:cubicBezTo>
                <a:cubicBezTo>
                  <a:pt x="873550" y="160746"/>
                  <a:pt x="882339" y="165843"/>
                  <a:pt x="890500" y="172048"/>
                </a:cubicBezTo>
                <a:cubicBezTo>
                  <a:pt x="896963" y="176998"/>
                  <a:pt x="903536" y="181837"/>
                  <a:pt x="909666" y="187193"/>
                </a:cubicBezTo>
                <a:lnTo>
                  <a:pt x="909832" y="187340"/>
                </a:lnTo>
                <a:lnTo>
                  <a:pt x="923847" y="199788"/>
                </a:lnTo>
                <a:lnTo>
                  <a:pt x="939541" y="215043"/>
                </a:lnTo>
                <a:lnTo>
                  <a:pt x="954497" y="231000"/>
                </a:lnTo>
                <a:cubicBezTo>
                  <a:pt x="958559" y="235432"/>
                  <a:pt x="962178" y="240271"/>
                  <a:pt x="966056" y="244888"/>
                </a:cubicBezTo>
                <a:lnTo>
                  <a:pt x="969084" y="248803"/>
                </a:lnTo>
                <a:cubicBezTo>
                  <a:pt x="970931" y="251573"/>
                  <a:pt x="972777" y="254307"/>
                  <a:pt x="974402" y="257188"/>
                </a:cubicBezTo>
                <a:lnTo>
                  <a:pt x="972592" y="255637"/>
                </a:lnTo>
                <a:lnTo>
                  <a:pt x="979461" y="265019"/>
                </a:lnTo>
                <a:lnTo>
                  <a:pt x="979646" y="267900"/>
                </a:lnTo>
                <a:cubicBezTo>
                  <a:pt x="978833" y="267050"/>
                  <a:pt x="978427" y="266718"/>
                  <a:pt x="978353" y="266865"/>
                </a:cubicBezTo>
                <a:lnTo>
                  <a:pt x="971152" y="257853"/>
                </a:lnTo>
                <a:cubicBezTo>
                  <a:pt x="964394" y="250798"/>
                  <a:pt x="965576" y="253753"/>
                  <a:pt x="963766" y="252755"/>
                </a:cubicBezTo>
                <a:lnTo>
                  <a:pt x="964025" y="254418"/>
                </a:lnTo>
                <a:cubicBezTo>
                  <a:pt x="967718" y="258518"/>
                  <a:pt x="970450" y="262433"/>
                  <a:pt x="973072" y="265905"/>
                </a:cubicBezTo>
                <a:cubicBezTo>
                  <a:pt x="975694" y="269377"/>
                  <a:pt x="977836" y="272554"/>
                  <a:pt x="979941" y="275657"/>
                </a:cubicBezTo>
                <a:cubicBezTo>
                  <a:pt x="982035" y="279191"/>
                  <a:pt x="984513" y="282490"/>
                  <a:pt x="987327" y="285482"/>
                </a:cubicBezTo>
                <a:lnTo>
                  <a:pt x="987467" y="285674"/>
                </a:lnTo>
                <a:lnTo>
                  <a:pt x="987468" y="285674"/>
                </a:lnTo>
                <a:lnTo>
                  <a:pt x="996079" y="297449"/>
                </a:lnTo>
                <a:cubicBezTo>
                  <a:pt x="998701" y="301438"/>
                  <a:pt x="1001064" y="305317"/>
                  <a:pt x="1003465" y="309084"/>
                </a:cubicBezTo>
                <a:cubicBezTo>
                  <a:pt x="1005865" y="312852"/>
                  <a:pt x="1008044" y="316472"/>
                  <a:pt x="1010074" y="320166"/>
                </a:cubicBezTo>
                <a:lnTo>
                  <a:pt x="1015762" y="331247"/>
                </a:lnTo>
                <a:cubicBezTo>
                  <a:pt x="1016722" y="332465"/>
                  <a:pt x="1017941" y="334312"/>
                  <a:pt x="1019455" y="336602"/>
                </a:cubicBezTo>
                <a:cubicBezTo>
                  <a:pt x="1021031" y="339173"/>
                  <a:pt x="1022475" y="341822"/>
                  <a:pt x="1023775" y="344544"/>
                </a:cubicBezTo>
                <a:lnTo>
                  <a:pt x="1029019" y="351931"/>
                </a:lnTo>
                <a:cubicBezTo>
                  <a:pt x="1034928" y="362680"/>
                  <a:pt x="1039581" y="372246"/>
                  <a:pt x="1044861" y="384362"/>
                </a:cubicBezTo>
                <a:cubicBezTo>
                  <a:pt x="1048074" y="393928"/>
                  <a:pt x="1048222" y="396736"/>
                  <a:pt x="1047373" y="396883"/>
                </a:cubicBezTo>
                <a:cubicBezTo>
                  <a:pt x="1049884" y="403753"/>
                  <a:pt x="1052506" y="410624"/>
                  <a:pt x="1054537" y="417716"/>
                </a:cubicBezTo>
                <a:cubicBezTo>
                  <a:pt x="1055571" y="424069"/>
                  <a:pt x="1058230" y="433340"/>
                  <a:pt x="1062144" y="448891"/>
                </a:cubicBezTo>
                <a:cubicBezTo>
                  <a:pt x="1063215" y="453102"/>
                  <a:pt x="1064471" y="457349"/>
                  <a:pt x="1065025" y="460747"/>
                </a:cubicBezTo>
                <a:cubicBezTo>
                  <a:pt x="1065582" y="462753"/>
                  <a:pt x="1065771" y="464843"/>
                  <a:pt x="1065578" y="466916"/>
                </a:cubicBezTo>
                <a:lnTo>
                  <a:pt x="1064766" y="465845"/>
                </a:lnTo>
                <a:cubicBezTo>
                  <a:pt x="1064563" y="464891"/>
                  <a:pt x="1064293" y="463953"/>
                  <a:pt x="1063953" y="463037"/>
                </a:cubicBezTo>
                <a:cubicBezTo>
                  <a:pt x="1062993" y="458162"/>
                  <a:pt x="1061516" y="453508"/>
                  <a:pt x="1060261" y="448817"/>
                </a:cubicBezTo>
                <a:cubicBezTo>
                  <a:pt x="1059005" y="444126"/>
                  <a:pt x="1057713" y="439546"/>
                  <a:pt x="1056568" y="434929"/>
                </a:cubicBezTo>
                <a:cubicBezTo>
                  <a:pt x="1055423" y="430311"/>
                  <a:pt x="1053466" y="425805"/>
                  <a:pt x="1051804" y="421225"/>
                </a:cubicBezTo>
                <a:cubicBezTo>
                  <a:pt x="1050142" y="416645"/>
                  <a:pt x="1048554" y="411917"/>
                  <a:pt x="1046339" y="407337"/>
                </a:cubicBezTo>
                <a:cubicBezTo>
                  <a:pt x="1044123" y="402756"/>
                  <a:pt x="1041464" y="395369"/>
                  <a:pt x="1038694" y="387871"/>
                </a:cubicBezTo>
                <a:cubicBezTo>
                  <a:pt x="1035924" y="380372"/>
                  <a:pt x="1032158" y="372579"/>
                  <a:pt x="1028650" y="365376"/>
                </a:cubicBezTo>
                <a:lnTo>
                  <a:pt x="1018162" y="343510"/>
                </a:lnTo>
                <a:lnTo>
                  <a:pt x="1012696" y="334238"/>
                </a:lnTo>
                <a:cubicBezTo>
                  <a:pt x="1012106" y="334238"/>
                  <a:pt x="1011072" y="333389"/>
                  <a:pt x="1008117" y="328994"/>
                </a:cubicBezTo>
                <a:cubicBezTo>
                  <a:pt x="1005152" y="323346"/>
                  <a:pt x="1001718" y="317960"/>
                  <a:pt x="997851" y="312889"/>
                </a:cubicBezTo>
                <a:cubicBezTo>
                  <a:pt x="995684" y="309107"/>
                  <a:pt x="993121" y="305568"/>
                  <a:pt x="990207" y="302325"/>
                </a:cubicBezTo>
                <a:cubicBezTo>
                  <a:pt x="985111" y="295122"/>
                  <a:pt x="980089" y="287772"/>
                  <a:pt x="974882" y="280643"/>
                </a:cubicBezTo>
                <a:lnTo>
                  <a:pt x="966757" y="270190"/>
                </a:lnTo>
                <a:cubicBezTo>
                  <a:pt x="964062" y="266755"/>
                  <a:pt x="961514" y="263172"/>
                  <a:pt x="958670" y="259921"/>
                </a:cubicBezTo>
                <a:lnTo>
                  <a:pt x="947850" y="246920"/>
                </a:lnTo>
                <a:cubicBezTo>
                  <a:pt x="944711" y="242893"/>
                  <a:pt x="941535" y="239532"/>
                  <a:pt x="939320" y="236873"/>
                </a:cubicBezTo>
                <a:cubicBezTo>
                  <a:pt x="934703" y="231332"/>
                  <a:pt x="932783" y="228303"/>
                  <a:pt x="935368" y="229485"/>
                </a:cubicBezTo>
                <a:cubicBezTo>
                  <a:pt x="936956" y="230261"/>
                  <a:pt x="934149" y="226641"/>
                  <a:pt x="930567" y="222430"/>
                </a:cubicBezTo>
                <a:cubicBezTo>
                  <a:pt x="926431" y="217850"/>
                  <a:pt x="921114" y="212273"/>
                  <a:pt x="917568" y="208210"/>
                </a:cubicBezTo>
                <a:cubicBezTo>
                  <a:pt x="914023" y="204146"/>
                  <a:pt x="912029" y="201783"/>
                  <a:pt x="915020" y="203038"/>
                </a:cubicBezTo>
                <a:cubicBezTo>
                  <a:pt x="918012" y="204294"/>
                  <a:pt x="896556" y="185420"/>
                  <a:pt x="885478" y="176961"/>
                </a:cubicBezTo>
                <a:cubicBezTo>
                  <a:pt x="877871" y="170497"/>
                  <a:pt x="869672" y="164846"/>
                  <a:pt x="861696" y="158862"/>
                </a:cubicBezTo>
                <a:lnTo>
                  <a:pt x="863025" y="158382"/>
                </a:lnTo>
                <a:lnTo>
                  <a:pt x="867567" y="161485"/>
                </a:lnTo>
                <a:cubicBezTo>
                  <a:pt x="878276" y="168872"/>
                  <a:pt x="888358" y="177183"/>
                  <a:pt x="899547" y="185198"/>
                </a:cubicBezTo>
                <a:cubicBezTo>
                  <a:pt x="880895" y="169577"/>
                  <a:pt x="861367" y="155035"/>
                  <a:pt x="841052" y="141650"/>
                </a:cubicBezTo>
                <a:cubicBezTo>
                  <a:pt x="836104" y="138325"/>
                  <a:pt x="830934" y="135407"/>
                  <a:pt x="825912" y="132267"/>
                </a:cubicBezTo>
                <a:lnTo>
                  <a:pt x="818304" y="127650"/>
                </a:lnTo>
                <a:cubicBezTo>
                  <a:pt x="815756" y="126136"/>
                  <a:pt x="813098" y="124769"/>
                  <a:pt x="810476" y="123328"/>
                </a:cubicBezTo>
                <a:lnTo>
                  <a:pt x="794670" y="114796"/>
                </a:lnTo>
                <a:lnTo>
                  <a:pt x="778237" y="106966"/>
                </a:lnTo>
                <a:cubicBezTo>
                  <a:pt x="775874" y="105747"/>
                  <a:pt x="773362" y="104380"/>
                  <a:pt x="770851" y="103272"/>
                </a:cubicBezTo>
                <a:cubicBezTo>
                  <a:pt x="768340" y="102164"/>
                  <a:pt x="766161" y="101129"/>
                  <a:pt x="764389" y="100243"/>
                </a:cubicBezTo>
                <a:cubicBezTo>
                  <a:pt x="760696" y="98470"/>
                  <a:pt x="759219" y="97362"/>
                  <a:pt x="762062" y="97842"/>
                </a:cubicBezTo>
                <a:close/>
                <a:moveTo>
                  <a:pt x="809959" y="97732"/>
                </a:moveTo>
                <a:lnTo>
                  <a:pt x="830085" y="107742"/>
                </a:lnTo>
                <a:lnTo>
                  <a:pt x="842825" y="114723"/>
                </a:lnTo>
                <a:lnTo>
                  <a:pt x="829937" y="107742"/>
                </a:lnTo>
                <a:close/>
                <a:moveTo>
                  <a:pt x="465009" y="97474"/>
                </a:moveTo>
                <a:cubicBezTo>
                  <a:pt x="462017" y="98434"/>
                  <a:pt x="458731" y="99505"/>
                  <a:pt x="456146" y="100429"/>
                </a:cubicBezTo>
                <a:lnTo>
                  <a:pt x="454705" y="100761"/>
                </a:lnTo>
                <a:lnTo>
                  <a:pt x="456109" y="100429"/>
                </a:lnTo>
                <a:cubicBezTo>
                  <a:pt x="458731" y="99505"/>
                  <a:pt x="462017" y="98434"/>
                  <a:pt x="465009" y="97474"/>
                </a:cubicBezTo>
                <a:close/>
                <a:moveTo>
                  <a:pt x="760733" y="94813"/>
                </a:moveTo>
                <a:cubicBezTo>
                  <a:pt x="764056" y="96734"/>
                  <a:pt x="774544" y="100760"/>
                  <a:pt x="783739" y="105193"/>
                </a:cubicBezTo>
                <a:cubicBezTo>
                  <a:pt x="774360" y="100723"/>
                  <a:pt x="763872" y="96734"/>
                  <a:pt x="760733" y="94813"/>
                </a:cubicBezTo>
                <a:close/>
                <a:moveTo>
                  <a:pt x="340339" y="89347"/>
                </a:moveTo>
                <a:lnTo>
                  <a:pt x="341077" y="89975"/>
                </a:lnTo>
                <a:cubicBezTo>
                  <a:pt x="337384" y="91896"/>
                  <a:pt x="333987" y="93669"/>
                  <a:pt x="330516" y="95738"/>
                </a:cubicBezTo>
                <a:cubicBezTo>
                  <a:pt x="333987" y="93743"/>
                  <a:pt x="337532" y="92044"/>
                  <a:pt x="341040" y="89975"/>
                </a:cubicBezTo>
                <a:close/>
                <a:moveTo>
                  <a:pt x="340154" y="86244"/>
                </a:moveTo>
                <a:cubicBezTo>
                  <a:pt x="336461" y="88017"/>
                  <a:pt x="332436" y="89679"/>
                  <a:pt x="328669" y="91526"/>
                </a:cubicBezTo>
                <a:lnTo>
                  <a:pt x="317368" y="97288"/>
                </a:lnTo>
                <a:lnTo>
                  <a:pt x="328632" y="91526"/>
                </a:lnTo>
                <a:cubicBezTo>
                  <a:pt x="332325" y="89679"/>
                  <a:pt x="336313" y="88017"/>
                  <a:pt x="340154" y="86244"/>
                </a:cubicBezTo>
                <a:close/>
                <a:moveTo>
                  <a:pt x="659586" y="82181"/>
                </a:moveTo>
                <a:cubicBezTo>
                  <a:pt x="664571" y="82956"/>
                  <a:pt x="669372" y="83658"/>
                  <a:pt x="674578" y="84655"/>
                </a:cubicBezTo>
                <a:lnTo>
                  <a:pt x="674542" y="84655"/>
                </a:lnTo>
                <a:cubicBezTo>
                  <a:pt x="669372" y="83658"/>
                  <a:pt x="664571" y="82956"/>
                  <a:pt x="659586" y="82181"/>
                </a:cubicBezTo>
                <a:close/>
                <a:moveTo>
                  <a:pt x="346800" y="78635"/>
                </a:moveTo>
                <a:cubicBezTo>
                  <a:pt x="327849" y="86683"/>
                  <a:pt x="309358" y="95773"/>
                  <a:pt x="291407" y="105857"/>
                </a:cubicBezTo>
                <a:lnTo>
                  <a:pt x="291481" y="105857"/>
                </a:lnTo>
                <a:cubicBezTo>
                  <a:pt x="264243" y="121068"/>
                  <a:pt x="238304" y="138502"/>
                  <a:pt x="213931" y="157975"/>
                </a:cubicBezTo>
                <a:cubicBezTo>
                  <a:pt x="215368" y="156683"/>
                  <a:pt x="216612" y="155190"/>
                  <a:pt x="217624" y="153543"/>
                </a:cubicBezTo>
                <a:cubicBezTo>
                  <a:pt x="217809" y="152582"/>
                  <a:pt x="218326" y="151437"/>
                  <a:pt x="221502" y="148408"/>
                </a:cubicBezTo>
                <a:cubicBezTo>
                  <a:pt x="223090" y="146931"/>
                  <a:pt x="225195" y="144936"/>
                  <a:pt x="228592" y="142314"/>
                </a:cubicBezTo>
                <a:cubicBezTo>
                  <a:pt x="230217" y="141021"/>
                  <a:pt x="231989" y="139470"/>
                  <a:pt x="234205" y="137881"/>
                </a:cubicBezTo>
                <a:lnTo>
                  <a:pt x="241591" y="132637"/>
                </a:lnTo>
                <a:cubicBezTo>
                  <a:pt x="246170" y="129567"/>
                  <a:pt x="250572" y="126235"/>
                  <a:pt x="254774" y="122663"/>
                </a:cubicBezTo>
                <a:cubicBezTo>
                  <a:pt x="259232" y="119051"/>
                  <a:pt x="263918" y="115734"/>
                  <a:pt x="268807" y="112727"/>
                </a:cubicBezTo>
                <a:cubicBezTo>
                  <a:pt x="271540" y="110991"/>
                  <a:pt x="274457" y="109034"/>
                  <a:pt x="277522" y="107334"/>
                </a:cubicBezTo>
                <a:lnTo>
                  <a:pt x="287271" y="101979"/>
                </a:lnTo>
                <a:cubicBezTo>
                  <a:pt x="293106" y="98728"/>
                  <a:pt x="297575" y="96402"/>
                  <a:pt x="301267" y="94591"/>
                </a:cubicBezTo>
                <a:cubicBezTo>
                  <a:pt x="304960" y="92782"/>
                  <a:pt x="307951" y="91747"/>
                  <a:pt x="310721" y="90676"/>
                </a:cubicBezTo>
                <a:lnTo>
                  <a:pt x="319067" y="87426"/>
                </a:lnTo>
                <a:cubicBezTo>
                  <a:pt x="322095" y="86244"/>
                  <a:pt x="325456" y="84619"/>
                  <a:pt x="330146" y="82809"/>
                </a:cubicBezTo>
                <a:cubicBezTo>
                  <a:pt x="335426" y="81553"/>
                  <a:pt x="340744" y="80260"/>
                  <a:pt x="346800" y="78635"/>
                </a:cubicBezTo>
                <a:close/>
                <a:moveTo>
                  <a:pt x="519220" y="75607"/>
                </a:moveTo>
                <a:cubicBezTo>
                  <a:pt x="516783" y="76050"/>
                  <a:pt x="514382" y="76568"/>
                  <a:pt x="512019" y="77195"/>
                </a:cubicBezTo>
                <a:cubicBezTo>
                  <a:pt x="499278" y="78747"/>
                  <a:pt x="487535" y="80187"/>
                  <a:pt x="489123" y="81332"/>
                </a:cubicBezTo>
                <a:cubicBezTo>
                  <a:pt x="494182" y="80778"/>
                  <a:pt x="497653" y="80778"/>
                  <a:pt x="501827" y="80519"/>
                </a:cubicBezTo>
                <a:cubicBezTo>
                  <a:pt x="505999" y="80261"/>
                  <a:pt x="510763" y="79744"/>
                  <a:pt x="518518" y="78894"/>
                </a:cubicBezTo>
                <a:lnTo>
                  <a:pt x="531222" y="78414"/>
                </a:lnTo>
                <a:cubicBezTo>
                  <a:pt x="530741" y="79079"/>
                  <a:pt x="531222" y="79559"/>
                  <a:pt x="534582" y="79707"/>
                </a:cubicBezTo>
                <a:cubicBezTo>
                  <a:pt x="536244" y="79707"/>
                  <a:pt x="538681" y="79707"/>
                  <a:pt x="541968" y="79707"/>
                </a:cubicBezTo>
                <a:cubicBezTo>
                  <a:pt x="545255" y="79707"/>
                  <a:pt x="549723" y="79707"/>
                  <a:pt x="555336" y="79485"/>
                </a:cubicBezTo>
                <a:lnTo>
                  <a:pt x="549021" y="82108"/>
                </a:lnTo>
                <a:cubicBezTo>
                  <a:pt x="551126" y="82795"/>
                  <a:pt x="553353" y="83046"/>
                  <a:pt x="555557" y="82847"/>
                </a:cubicBezTo>
                <a:lnTo>
                  <a:pt x="549280" y="84620"/>
                </a:lnTo>
                <a:cubicBezTo>
                  <a:pt x="559258" y="83922"/>
                  <a:pt x="569269" y="83748"/>
                  <a:pt x="579266" y="84103"/>
                </a:cubicBezTo>
                <a:lnTo>
                  <a:pt x="594554" y="84435"/>
                </a:lnTo>
                <a:cubicBezTo>
                  <a:pt x="599503" y="84730"/>
                  <a:pt x="604340" y="84989"/>
                  <a:pt x="608920" y="85137"/>
                </a:cubicBezTo>
                <a:lnTo>
                  <a:pt x="603528" y="83401"/>
                </a:lnTo>
                <a:cubicBezTo>
                  <a:pt x="611246" y="84103"/>
                  <a:pt x="619001" y="84435"/>
                  <a:pt x="626645" y="85617"/>
                </a:cubicBezTo>
                <a:lnTo>
                  <a:pt x="626903" y="86873"/>
                </a:lnTo>
                <a:lnTo>
                  <a:pt x="633255" y="87722"/>
                </a:lnTo>
                <a:lnTo>
                  <a:pt x="637761" y="86947"/>
                </a:lnTo>
                <a:lnTo>
                  <a:pt x="638056" y="86282"/>
                </a:lnTo>
                <a:lnTo>
                  <a:pt x="638735" y="85853"/>
                </a:lnTo>
                <a:lnTo>
                  <a:pt x="638758" y="85838"/>
                </a:lnTo>
                <a:lnTo>
                  <a:pt x="644556" y="86171"/>
                </a:lnTo>
                <a:cubicBezTo>
                  <a:pt x="646513" y="86467"/>
                  <a:pt x="648470" y="86873"/>
                  <a:pt x="650427" y="87205"/>
                </a:cubicBezTo>
                <a:cubicBezTo>
                  <a:pt x="658928" y="88443"/>
                  <a:pt x="667333" y="90282"/>
                  <a:pt x="675576" y="92709"/>
                </a:cubicBezTo>
                <a:cubicBezTo>
                  <a:pt x="680081" y="94223"/>
                  <a:pt x="680930" y="95110"/>
                  <a:pt x="678936" y="95405"/>
                </a:cubicBezTo>
                <a:cubicBezTo>
                  <a:pt x="677008" y="95586"/>
                  <a:pt x="675066" y="95461"/>
                  <a:pt x="673175" y="95036"/>
                </a:cubicBezTo>
                <a:lnTo>
                  <a:pt x="665014" y="93411"/>
                </a:lnTo>
                <a:cubicBezTo>
                  <a:pt x="659068" y="92192"/>
                  <a:pt x="652384" y="90566"/>
                  <a:pt x="646845" y="89717"/>
                </a:cubicBezTo>
                <a:cubicBezTo>
                  <a:pt x="643965" y="89089"/>
                  <a:pt x="641010" y="88904"/>
                  <a:pt x="638093" y="88461"/>
                </a:cubicBezTo>
                <a:cubicBezTo>
                  <a:pt x="640704" y="89521"/>
                  <a:pt x="643433" y="90278"/>
                  <a:pt x="646217" y="90714"/>
                </a:cubicBezTo>
                <a:cubicBezTo>
                  <a:pt x="650390" y="91749"/>
                  <a:pt x="655819" y="92931"/>
                  <a:pt x="661949" y="94186"/>
                </a:cubicBezTo>
                <a:cubicBezTo>
                  <a:pt x="668027" y="95346"/>
                  <a:pt x="674021" y="96901"/>
                  <a:pt x="679896" y="98841"/>
                </a:cubicBezTo>
                <a:cubicBezTo>
                  <a:pt x="684106" y="100207"/>
                  <a:pt x="686100" y="101167"/>
                  <a:pt x="684291" y="101426"/>
                </a:cubicBezTo>
                <a:cubicBezTo>
                  <a:pt x="687762" y="102276"/>
                  <a:pt x="691307" y="102940"/>
                  <a:pt x="694778" y="103938"/>
                </a:cubicBezTo>
                <a:lnTo>
                  <a:pt x="705118" y="106893"/>
                </a:lnTo>
                <a:cubicBezTo>
                  <a:pt x="708184" y="108813"/>
                  <a:pt x="716197" y="111621"/>
                  <a:pt x="723878" y="115241"/>
                </a:cubicBezTo>
                <a:lnTo>
                  <a:pt x="723620" y="116570"/>
                </a:lnTo>
                <a:cubicBezTo>
                  <a:pt x="719520" y="115831"/>
                  <a:pt x="715569" y="114871"/>
                  <a:pt x="711433" y="114391"/>
                </a:cubicBezTo>
                <a:lnTo>
                  <a:pt x="697400" y="110180"/>
                </a:lnTo>
                <a:cubicBezTo>
                  <a:pt x="695074" y="109478"/>
                  <a:pt x="692747" y="108702"/>
                  <a:pt x="690384" y="108111"/>
                </a:cubicBezTo>
                <a:lnTo>
                  <a:pt x="683257" y="106338"/>
                </a:lnTo>
                <a:lnTo>
                  <a:pt x="682887" y="104972"/>
                </a:lnTo>
                <a:lnTo>
                  <a:pt x="683109" y="104196"/>
                </a:lnTo>
                <a:lnTo>
                  <a:pt x="678271" y="100798"/>
                </a:lnTo>
                <a:cubicBezTo>
                  <a:pt x="669900" y="98737"/>
                  <a:pt x="661417" y="97145"/>
                  <a:pt x="652864" y="96033"/>
                </a:cubicBezTo>
                <a:cubicBezTo>
                  <a:pt x="649172" y="95516"/>
                  <a:pt x="645479" y="94851"/>
                  <a:pt x="641786" y="94630"/>
                </a:cubicBezTo>
                <a:lnTo>
                  <a:pt x="631741" y="94002"/>
                </a:lnTo>
                <a:cubicBezTo>
                  <a:pt x="617376" y="91675"/>
                  <a:pt x="610323" y="92820"/>
                  <a:pt x="596437" y="91527"/>
                </a:cubicBezTo>
                <a:cubicBezTo>
                  <a:pt x="590673" y="90877"/>
                  <a:pt x="584879" y="90533"/>
                  <a:pt x="579081" y="90493"/>
                </a:cubicBezTo>
                <a:cubicBezTo>
                  <a:pt x="567264" y="89495"/>
                  <a:pt x="555410" y="89791"/>
                  <a:pt x="543519" y="89532"/>
                </a:cubicBezTo>
                <a:cubicBezTo>
                  <a:pt x="528747" y="90382"/>
                  <a:pt x="532662" y="89311"/>
                  <a:pt x="531443" y="88720"/>
                </a:cubicBezTo>
                <a:cubicBezTo>
                  <a:pt x="535468" y="88720"/>
                  <a:pt x="539457" y="88720"/>
                  <a:pt x="543482" y="88720"/>
                </a:cubicBezTo>
                <a:cubicBezTo>
                  <a:pt x="542005" y="88535"/>
                  <a:pt x="543962" y="88092"/>
                  <a:pt x="543777" y="87796"/>
                </a:cubicBezTo>
                <a:cubicBezTo>
                  <a:pt x="543685" y="87649"/>
                  <a:pt x="543030" y="87547"/>
                  <a:pt x="541123" y="87616"/>
                </a:cubicBezTo>
                <a:lnTo>
                  <a:pt x="531016" y="88457"/>
                </a:lnTo>
                <a:lnTo>
                  <a:pt x="530963" y="88461"/>
                </a:lnTo>
                <a:lnTo>
                  <a:pt x="520106" y="89163"/>
                </a:lnTo>
                <a:cubicBezTo>
                  <a:pt x="517336" y="89163"/>
                  <a:pt x="515305" y="89532"/>
                  <a:pt x="513792" y="89680"/>
                </a:cubicBezTo>
                <a:cubicBezTo>
                  <a:pt x="512277" y="89828"/>
                  <a:pt x="511280" y="89680"/>
                  <a:pt x="510541" y="89680"/>
                </a:cubicBezTo>
                <a:cubicBezTo>
                  <a:pt x="509065" y="89680"/>
                  <a:pt x="508622" y="89422"/>
                  <a:pt x="507255" y="89311"/>
                </a:cubicBezTo>
                <a:cubicBezTo>
                  <a:pt x="503784" y="89089"/>
                  <a:pt x="505261" y="87981"/>
                  <a:pt x="491339" y="89495"/>
                </a:cubicBezTo>
                <a:cubicBezTo>
                  <a:pt x="491339" y="88572"/>
                  <a:pt x="486649" y="88757"/>
                  <a:pt x="472284" y="91268"/>
                </a:cubicBezTo>
                <a:cubicBezTo>
                  <a:pt x="472727" y="90345"/>
                  <a:pt x="470585" y="90013"/>
                  <a:pt x="466043" y="90160"/>
                </a:cubicBezTo>
                <a:cubicBezTo>
                  <a:pt x="461500" y="90308"/>
                  <a:pt x="454964" y="91564"/>
                  <a:pt x="445880" y="93041"/>
                </a:cubicBezTo>
                <a:cubicBezTo>
                  <a:pt x="441301" y="93743"/>
                  <a:pt x="437534" y="94482"/>
                  <a:pt x="434247" y="95036"/>
                </a:cubicBezTo>
                <a:cubicBezTo>
                  <a:pt x="430961" y="95590"/>
                  <a:pt x="428191" y="95922"/>
                  <a:pt x="425680" y="96218"/>
                </a:cubicBezTo>
                <a:cubicBezTo>
                  <a:pt x="420879" y="96772"/>
                  <a:pt x="418294" y="96550"/>
                  <a:pt x="434690" y="91601"/>
                </a:cubicBezTo>
                <a:cubicBezTo>
                  <a:pt x="436093" y="91120"/>
                  <a:pt x="437718" y="90566"/>
                  <a:pt x="439565" y="90013"/>
                </a:cubicBezTo>
                <a:cubicBezTo>
                  <a:pt x="444033" y="88461"/>
                  <a:pt x="448280" y="86947"/>
                  <a:pt x="453930" y="85211"/>
                </a:cubicBezTo>
                <a:cubicBezTo>
                  <a:pt x="456737" y="84324"/>
                  <a:pt x="459875" y="83438"/>
                  <a:pt x="463568" y="82441"/>
                </a:cubicBezTo>
                <a:cubicBezTo>
                  <a:pt x="467261" y="81443"/>
                  <a:pt x="471803" y="80594"/>
                  <a:pt x="476826" y="79670"/>
                </a:cubicBezTo>
                <a:cubicBezTo>
                  <a:pt x="483879" y="78710"/>
                  <a:pt x="490342" y="77823"/>
                  <a:pt x="497173" y="77417"/>
                </a:cubicBezTo>
                <a:lnTo>
                  <a:pt x="507661" y="76568"/>
                </a:lnTo>
                <a:cubicBezTo>
                  <a:pt x="511354" y="76272"/>
                  <a:pt x="515047" y="75755"/>
                  <a:pt x="519220" y="75607"/>
                </a:cubicBezTo>
                <a:close/>
                <a:moveTo>
                  <a:pt x="548763" y="74166"/>
                </a:moveTo>
                <a:lnTo>
                  <a:pt x="548800" y="74166"/>
                </a:lnTo>
                <a:cubicBezTo>
                  <a:pt x="552304" y="75004"/>
                  <a:pt x="555912" y="75314"/>
                  <a:pt x="559509" y="75089"/>
                </a:cubicBezTo>
                <a:cubicBezTo>
                  <a:pt x="555901" y="75314"/>
                  <a:pt x="552278" y="75000"/>
                  <a:pt x="548763" y="74166"/>
                </a:cubicBezTo>
                <a:close/>
                <a:moveTo>
                  <a:pt x="481176" y="73655"/>
                </a:moveTo>
                <a:lnTo>
                  <a:pt x="484676" y="73754"/>
                </a:lnTo>
                <a:lnTo>
                  <a:pt x="484673" y="73755"/>
                </a:lnTo>
                <a:close/>
                <a:moveTo>
                  <a:pt x="860810" y="73058"/>
                </a:moveTo>
                <a:cubicBezTo>
                  <a:pt x="866900" y="75836"/>
                  <a:pt x="872764" y="79086"/>
                  <a:pt x="878351" y="82773"/>
                </a:cubicBezTo>
                <a:lnTo>
                  <a:pt x="890833" y="90825"/>
                </a:lnTo>
                <a:cubicBezTo>
                  <a:pt x="895006" y="93595"/>
                  <a:pt x="899142" y="96218"/>
                  <a:pt x="902613" y="98840"/>
                </a:cubicBezTo>
                <a:lnTo>
                  <a:pt x="908116" y="103937"/>
                </a:lnTo>
                <a:lnTo>
                  <a:pt x="905125" y="103716"/>
                </a:lnTo>
                <a:lnTo>
                  <a:pt x="898219" y="98397"/>
                </a:lnTo>
                <a:lnTo>
                  <a:pt x="890833" y="93374"/>
                </a:lnTo>
                <a:lnTo>
                  <a:pt x="880530" y="86429"/>
                </a:lnTo>
                <a:cubicBezTo>
                  <a:pt x="876838" y="83881"/>
                  <a:pt x="872886" y="81295"/>
                  <a:pt x="869452" y="79263"/>
                </a:cubicBezTo>
                <a:cubicBezTo>
                  <a:pt x="862546" y="75016"/>
                  <a:pt x="857856" y="71876"/>
                  <a:pt x="860810" y="73058"/>
                </a:cubicBezTo>
                <a:close/>
                <a:moveTo>
                  <a:pt x="494072" y="72615"/>
                </a:moveTo>
                <a:cubicBezTo>
                  <a:pt x="490158" y="73114"/>
                  <a:pt x="486955" y="73538"/>
                  <a:pt x="484688" y="73756"/>
                </a:cubicBezTo>
                <a:lnTo>
                  <a:pt x="484677" y="73755"/>
                </a:lnTo>
                <a:close/>
                <a:moveTo>
                  <a:pt x="376455" y="71543"/>
                </a:moveTo>
                <a:lnTo>
                  <a:pt x="374387" y="72356"/>
                </a:lnTo>
                <a:lnTo>
                  <a:pt x="364896" y="76049"/>
                </a:lnTo>
                <a:lnTo>
                  <a:pt x="374350" y="72356"/>
                </a:lnTo>
                <a:close/>
                <a:moveTo>
                  <a:pt x="540011" y="71211"/>
                </a:moveTo>
                <a:cubicBezTo>
                  <a:pt x="532404" y="72283"/>
                  <a:pt x="525239" y="73464"/>
                  <a:pt x="525239" y="74204"/>
                </a:cubicBezTo>
                <a:cubicBezTo>
                  <a:pt x="525239" y="73391"/>
                  <a:pt x="532440" y="72209"/>
                  <a:pt x="540011" y="71211"/>
                </a:cubicBezTo>
                <a:close/>
                <a:moveTo>
                  <a:pt x="536798" y="69216"/>
                </a:moveTo>
                <a:lnTo>
                  <a:pt x="537167" y="69548"/>
                </a:lnTo>
                <a:cubicBezTo>
                  <a:pt x="539161" y="69992"/>
                  <a:pt x="541192" y="70324"/>
                  <a:pt x="543186" y="70878"/>
                </a:cubicBezTo>
                <a:cubicBezTo>
                  <a:pt x="541192" y="70324"/>
                  <a:pt x="539161" y="69992"/>
                  <a:pt x="537130" y="69548"/>
                </a:cubicBezTo>
                <a:close/>
                <a:moveTo>
                  <a:pt x="384320" y="68811"/>
                </a:moveTo>
                <a:lnTo>
                  <a:pt x="382916" y="69328"/>
                </a:lnTo>
                <a:lnTo>
                  <a:pt x="384184" y="68849"/>
                </a:lnTo>
                <a:close/>
                <a:moveTo>
                  <a:pt x="730119" y="67517"/>
                </a:moveTo>
                <a:cubicBezTo>
                  <a:pt x="731892" y="68610"/>
                  <a:pt x="733790" y="69493"/>
                  <a:pt x="735769" y="70139"/>
                </a:cubicBezTo>
                <a:lnTo>
                  <a:pt x="748177" y="75163"/>
                </a:lnTo>
                <a:lnTo>
                  <a:pt x="735769" y="70176"/>
                </a:lnTo>
                <a:cubicBezTo>
                  <a:pt x="733790" y="69508"/>
                  <a:pt x="731895" y="68614"/>
                  <a:pt x="730119" y="67517"/>
                </a:cubicBezTo>
                <a:close/>
                <a:moveTo>
                  <a:pt x="816163" y="61718"/>
                </a:moveTo>
                <a:lnTo>
                  <a:pt x="816845" y="62066"/>
                </a:lnTo>
                <a:lnTo>
                  <a:pt x="843637" y="75717"/>
                </a:lnTo>
                <a:lnTo>
                  <a:pt x="843638" y="75717"/>
                </a:lnTo>
                <a:lnTo>
                  <a:pt x="843964" y="75698"/>
                </a:lnTo>
                <a:lnTo>
                  <a:pt x="845014" y="75634"/>
                </a:lnTo>
                <a:lnTo>
                  <a:pt x="845020" y="75637"/>
                </a:lnTo>
                <a:lnTo>
                  <a:pt x="845021" y="75637"/>
                </a:lnTo>
                <a:lnTo>
                  <a:pt x="845023" y="75638"/>
                </a:lnTo>
                <a:lnTo>
                  <a:pt x="845083" y="75634"/>
                </a:lnTo>
                <a:lnTo>
                  <a:pt x="850007" y="77782"/>
                </a:lnTo>
                <a:lnTo>
                  <a:pt x="850100" y="77822"/>
                </a:lnTo>
                <a:cubicBezTo>
                  <a:pt x="847626" y="76585"/>
                  <a:pt x="846056" y="75920"/>
                  <a:pt x="845082" y="75633"/>
                </a:cubicBezTo>
                <a:lnTo>
                  <a:pt x="845021" y="75637"/>
                </a:lnTo>
                <a:lnTo>
                  <a:pt x="845013" y="75633"/>
                </a:lnTo>
                <a:cubicBezTo>
                  <a:pt x="844016" y="75347"/>
                  <a:pt x="843638" y="75440"/>
                  <a:pt x="843638" y="75717"/>
                </a:cubicBezTo>
                <a:cubicBezTo>
                  <a:pt x="834332" y="70989"/>
                  <a:pt x="825173" y="66113"/>
                  <a:pt x="816163" y="61718"/>
                </a:cubicBezTo>
                <a:close/>
                <a:moveTo>
                  <a:pt x="426124" y="58505"/>
                </a:moveTo>
                <a:cubicBezTo>
                  <a:pt x="427970" y="58505"/>
                  <a:pt x="426715" y="59429"/>
                  <a:pt x="426936" y="59909"/>
                </a:cubicBezTo>
                <a:cubicBezTo>
                  <a:pt x="426382" y="60315"/>
                  <a:pt x="426715" y="60537"/>
                  <a:pt x="425570" y="61128"/>
                </a:cubicBezTo>
                <a:cubicBezTo>
                  <a:pt x="426715" y="60537"/>
                  <a:pt x="426382" y="60315"/>
                  <a:pt x="426900" y="59909"/>
                </a:cubicBezTo>
                <a:cubicBezTo>
                  <a:pt x="426715" y="59429"/>
                  <a:pt x="427970" y="58505"/>
                  <a:pt x="426124" y="58505"/>
                </a:cubicBezTo>
                <a:close/>
                <a:moveTo>
                  <a:pt x="473332" y="48038"/>
                </a:moveTo>
                <a:lnTo>
                  <a:pt x="470895" y="48592"/>
                </a:lnTo>
                <a:lnTo>
                  <a:pt x="470784" y="48592"/>
                </a:lnTo>
                <a:close/>
                <a:moveTo>
                  <a:pt x="614587" y="42522"/>
                </a:moveTo>
                <a:lnTo>
                  <a:pt x="617230" y="43583"/>
                </a:lnTo>
                <a:lnTo>
                  <a:pt x="617193" y="43583"/>
                </a:lnTo>
                <a:cubicBezTo>
                  <a:pt x="614940" y="43102"/>
                  <a:pt x="614174" y="42770"/>
                  <a:pt x="614446" y="42539"/>
                </a:cubicBezTo>
                <a:close/>
                <a:moveTo>
                  <a:pt x="639719" y="42141"/>
                </a:moveTo>
                <a:cubicBezTo>
                  <a:pt x="639821" y="42344"/>
                  <a:pt x="639343" y="42460"/>
                  <a:pt x="638456" y="42515"/>
                </a:cubicBezTo>
                <a:lnTo>
                  <a:pt x="634827" y="42529"/>
                </a:lnTo>
                <a:close/>
                <a:moveTo>
                  <a:pt x="624061" y="42141"/>
                </a:moveTo>
                <a:lnTo>
                  <a:pt x="634818" y="42529"/>
                </a:lnTo>
                <a:lnTo>
                  <a:pt x="634743" y="42529"/>
                </a:lnTo>
                <a:cubicBezTo>
                  <a:pt x="631678" y="42455"/>
                  <a:pt x="627662" y="42252"/>
                  <a:pt x="624061" y="42141"/>
                </a:cubicBezTo>
                <a:close/>
                <a:moveTo>
                  <a:pt x="617931" y="42105"/>
                </a:moveTo>
                <a:lnTo>
                  <a:pt x="614587" y="42522"/>
                </a:lnTo>
                <a:lnTo>
                  <a:pt x="614492" y="42484"/>
                </a:lnTo>
                <a:cubicBezTo>
                  <a:pt x="614774" y="42234"/>
                  <a:pt x="616084" y="42105"/>
                  <a:pt x="617931" y="42105"/>
                </a:cubicBezTo>
                <a:close/>
                <a:moveTo>
                  <a:pt x="574428" y="41882"/>
                </a:moveTo>
                <a:cubicBezTo>
                  <a:pt x="593815" y="42769"/>
                  <a:pt x="612981" y="44246"/>
                  <a:pt x="635028" y="46758"/>
                </a:cubicBezTo>
                <a:cubicBezTo>
                  <a:pt x="663456" y="49683"/>
                  <a:pt x="691421" y="56070"/>
                  <a:pt x="718302" y="65781"/>
                </a:cubicBezTo>
                <a:cubicBezTo>
                  <a:pt x="731522" y="70250"/>
                  <a:pt x="736766" y="73685"/>
                  <a:pt x="749322" y="78746"/>
                </a:cubicBezTo>
                <a:cubicBezTo>
                  <a:pt x="752317" y="79720"/>
                  <a:pt x="755219" y="80958"/>
                  <a:pt x="758000" y="82439"/>
                </a:cubicBezTo>
                <a:cubicBezTo>
                  <a:pt x="759130" y="83108"/>
                  <a:pt x="760212" y="83850"/>
                  <a:pt x="761250" y="84655"/>
                </a:cubicBezTo>
                <a:cubicBezTo>
                  <a:pt x="763096" y="86022"/>
                  <a:pt x="765718" y="87610"/>
                  <a:pt x="777683" y="92338"/>
                </a:cubicBezTo>
                <a:lnTo>
                  <a:pt x="777424" y="93594"/>
                </a:lnTo>
                <a:cubicBezTo>
                  <a:pt x="772365" y="91969"/>
                  <a:pt x="768562" y="91045"/>
                  <a:pt x="763502" y="89420"/>
                </a:cubicBezTo>
                <a:cubicBezTo>
                  <a:pt x="758443" y="87795"/>
                  <a:pt x="752202" y="85468"/>
                  <a:pt x="741899" y="82033"/>
                </a:cubicBezTo>
                <a:cubicBezTo>
                  <a:pt x="736582" y="80740"/>
                  <a:pt x="730377" y="78930"/>
                  <a:pt x="725355" y="77896"/>
                </a:cubicBezTo>
                <a:cubicBezTo>
                  <a:pt x="722397" y="76961"/>
                  <a:pt x="719280" y="76647"/>
                  <a:pt x="716197" y="76973"/>
                </a:cubicBezTo>
                <a:cubicBezTo>
                  <a:pt x="709624" y="75421"/>
                  <a:pt x="710473" y="76160"/>
                  <a:pt x="710103" y="76529"/>
                </a:cubicBezTo>
                <a:cubicBezTo>
                  <a:pt x="715052" y="78191"/>
                  <a:pt x="720000" y="79706"/>
                  <a:pt x="725059" y="81146"/>
                </a:cubicBezTo>
                <a:cubicBezTo>
                  <a:pt x="730119" y="82587"/>
                  <a:pt x="734994" y="84360"/>
                  <a:pt x="740089" y="85801"/>
                </a:cubicBezTo>
                <a:cubicBezTo>
                  <a:pt x="753421" y="91969"/>
                  <a:pt x="731485" y="84434"/>
                  <a:pt x="722401" y="82107"/>
                </a:cubicBezTo>
                <a:cubicBezTo>
                  <a:pt x="713966" y="80393"/>
                  <a:pt x="705753" y="77730"/>
                  <a:pt x="697917" y="74165"/>
                </a:cubicBezTo>
                <a:cubicBezTo>
                  <a:pt x="690532" y="72429"/>
                  <a:pt x="683441" y="70841"/>
                  <a:pt x="676351" y="69290"/>
                </a:cubicBezTo>
                <a:cubicBezTo>
                  <a:pt x="669261" y="67738"/>
                  <a:pt x="662096" y="66926"/>
                  <a:pt x="655043" y="65596"/>
                </a:cubicBezTo>
                <a:lnTo>
                  <a:pt x="648322" y="67184"/>
                </a:lnTo>
                <a:lnTo>
                  <a:pt x="626830" y="64562"/>
                </a:lnTo>
                <a:cubicBezTo>
                  <a:pt x="623137" y="64044"/>
                  <a:pt x="619629" y="63786"/>
                  <a:pt x="616046" y="63564"/>
                </a:cubicBezTo>
                <a:lnTo>
                  <a:pt x="605226" y="62789"/>
                </a:lnTo>
                <a:cubicBezTo>
                  <a:pt x="600980" y="62271"/>
                  <a:pt x="596585" y="61422"/>
                  <a:pt x="592486" y="61126"/>
                </a:cubicBezTo>
                <a:cubicBezTo>
                  <a:pt x="586289" y="60539"/>
                  <a:pt x="580059" y="60318"/>
                  <a:pt x="573837" y="60462"/>
                </a:cubicBezTo>
                <a:cubicBezTo>
                  <a:pt x="565861" y="60794"/>
                  <a:pt x="574871" y="61348"/>
                  <a:pt x="580558" y="61680"/>
                </a:cubicBezTo>
                <a:cubicBezTo>
                  <a:pt x="591120" y="62309"/>
                  <a:pt x="593889" y="62973"/>
                  <a:pt x="592855" y="63675"/>
                </a:cubicBezTo>
                <a:cubicBezTo>
                  <a:pt x="584177" y="63675"/>
                  <a:pt x="575794" y="63675"/>
                  <a:pt x="568224" y="63343"/>
                </a:cubicBezTo>
                <a:cubicBezTo>
                  <a:pt x="560653" y="63010"/>
                  <a:pt x="553822" y="63343"/>
                  <a:pt x="548209" y="62862"/>
                </a:cubicBezTo>
                <a:cubicBezTo>
                  <a:pt x="546141" y="62862"/>
                  <a:pt x="543519" y="62530"/>
                  <a:pt x="540601" y="62567"/>
                </a:cubicBezTo>
                <a:lnTo>
                  <a:pt x="531221" y="63010"/>
                </a:lnTo>
                <a:cubicBezTo>
                  <a:pt x="524648" y="63417"/>
                  <a:pt x="517743" y="63638"/>
                  <a:pt x="512277" y="64044"/>
                </a:cubicBezTo>
                <a:cubicBezTo>
                  <a:pt x="490748" y="66852"/>
                  <a:pt x="495142" y="67406"/>
                  <a:pt x="494588" y="68366"/>
                </a:cubicBezTo>
                <a:cubicBezTo>
                  <a:pt x="513828" y="66593"/>
                  <a:pt x="501974" y="69031"/>
                  <a:pt x="499721" y="70213"/>
                </a:cubicBezTo>
                <a:lnTo>
                  <a:pt x="494478" y="70915"/>
                </a:lnTo>
                <a:cubicBezTo>
                  <a:pt x="490087" y="71247"/>
                  <a:pt x="485755" y="72141"/>
                  <a:pt x="481589" y="73574"/>
                </a:cubicBezTo>
                <a:lnTo>
                  <a:pt x="481176" y="73655"/>
                </a:lnTo>
                <a:lnTo>
                  <a:pt x="464639" y="76898"/>
                </a:lnTo>
                <a:cubicBezTo>
                  <a:pt x="450939" y="79927"/>
                  <a:pt x="452933" y="80223"/>
                  <a:pt x="453302" y="80592"/>
                </a:cubicBezTo>
                <a:lnTo>
                  <a:pt x="441928" y="83732"/>
                </a:lnTo>
                <a:cubicBezTo>
                  <a:pt x="437423" y="84914"/>
                  <a:pt x="432991" y="86613"/>
                  <a:pt x="428339" y="88016"/>
                </a:cubicBezTo>
                <a:lnTo>
                  <a:pt x="414084" y="92560"/>
                </a:lnTo>
                <a:lnTo>
                  <a:pt x="399313" y="97842"/>
                </a:lnTo>
                <a:lnTo>
                  <a:pt x="391705" y="100538"/>
                </a:lnTo>
                <a:cubicBezTo>
                  <a:pt x="389157" y="101499"/>
                  <a:pt x="386609" y="102607"/>
                  <a:pt x="384024" y="103641"/>
                </a:cubicBezTo>
                <a:lnTo>
                  <a:pt x="370582" y="109182"/>
                </a:lnTo>
                <a:cubicBezTo>
                  <a:pt x="366262" y="110880"/>
                  <a:pt x="362421" y="112875"/>
                  <a:pt x="359061" y="114648"/>
                </a:cubicBezTo>
                <a:cubicBezTo>
                  <a:pt x="352413" y="118083"/>
                  <a:pt x="348203" y="120595"/>
                  <a:pt x="348942" y="121260"/>
                </a:cubicBezTo>
                <a:cubicBezTo>
                  <a:pt x="346058" y="122560"/>
                  <a:pt x="343248" y="124015"/>
                  <a:pt x="340522" y="125618"/>
                </a:cubicBezTo>
                <a:cubicBezTo>
                  <a:pt x="338417" y="126837"/>
                  <a:pt x="336829" y="127798"/>
                  <a:pt x="335463" y="128684"/>
                </a:cubicBezTo>
                <a:cubicBezTo>
                  <a:pt x="332804" y="130420"/>
                  <a:pt x="331216" y="131713"/>
                  <a:pt x="328373" y="133523"/>
                </a:cubicBezTo>
                <a:cubicBezTo>
                  <a:pt x="324902" y="135370"/>
                  <a:pt x="321172" y="137770"/>
                  <a:pt x="318661" y="139433"/>
                </a:cubicBezTo>
                <a:cubicBezTo>
                  <a:pt x="316149" y="141095"/>
                  <a:pt x="314968" y="142129"/>
                  <a:pt x="316740" y="141575"/>
                </a:cubicBezTo>
                <a:cubicBezTo>
                  <a:pt x="319732" y="139839"/>
                  <a:pt x="322723" y="138066"/>
                  <a:pt x="325751" y="136404"/>
                </a:cubicBezTo>
                <a:cubicBezTo>
                  <a:pt x="322723" y="138066"/>
                  <a:pt x="319732" y="139839"/>
                  <a:pt x="316740" y="141612"/>
                </a:cubicBezTo>
                <a:cubicBezTo>
                  <a:pt x="314525" y="144641"/>
                  <a:pt x="304221" y="150735"/>
                  <a:pt x="292663" y="158640"/>
                </a:cubicBezTo>
                <a:lnTo>
                  <a:pt x="283652" y="164550"/>
                </a:lnTo>
                <a:lnTo>
                  <a:pt x="274826" y="170940"/>
                </a:lnTo>
                <a:cubicBezTo>
                  <a:pt x="269028" y="175151"/>
                  <a:pt x="263452" y="179103"/>
                  <a:pt x="259206" y="182944"/>
                </a:cubicBezTo>
                <a:cubicBezTo>
                  <a:pt x="254220" y="187377"/>
                  <a:pt x="245616" y="193471"/>
                  <a:pt x="239190" y="199455"/>
                </a:cubicBezTo>
                <a:lnTo>
                  <a:pt x="237602" y="204848"/>
                </a:lnTo>
                <a:cubicBezTo>
                  <a:pt x="230992" y="210684"/>
                  <a:pt x="217550" y="222873"/>
                  <a:pt x="218584" y="223612"/>
                </a:cubicBezTo>
                <a:cubicBezTo>
                  <a:pt x="221845" y="221739"/>
                  <a:pt x="224788" y="219357"/>
                  <a:pt x="227299" y="216557"/>
                </a:cubicBezTo>
                <a:cubicBezTo>
                  <a:pt x="229478" y="214415"/>
                  <a:pt x="231989" y="212309"/>
                  <a:pt x="234353" y="210315"/>
                </a:cubicBezTo>
                <a:cubicBezTo>
                  <a:pt x="236716" y="208320"/>
                  <a:pt x="238932" y="206621"/>
                  <a:pt x="240631" y="205217"/>
                </a:cubicBezTo>
                <a:lnTo>
                  <a:pt x="236938" y="209576"/>
                </a:lnTo>
                <a:cubicBezTo>
                  <a:pt x="231409" y="214112"/>
                  <a:pt x="226225" y="219050"/>
                  <a:pt x="221428" y="224351"/>
                </a:cubicBezTo>
                <a:cubicBezTo>
                  <a:pt x="222609" y="223427"/>
                  <a:pt x="223754" y="222541"/>
                  <a:pt x="224862" y="221617"/>
                </a:cubicBezTo>
                <a:lnTo>
                  <a:pt x="230955" y="217554"/>
                </a:lnTo>
                <a:lnTo>
                  <a:pt x="224936" y="223834"/>
                </a:lnTo>
                <a:cubicBezTo>
                  <a:pt x="219951" y="230187"/>
                  <a:pt x="217033" y="234397"/>
                  <a:pt x="209611" y="243816"/>
                </a:cubicBezTo>
                <a:cubicBezTo>
                  <a:pt x="212934" y="240825"/>
                  <a:pt x="216110" y="237685"/>
                  <a:pt x="219544" y="234804"/>
                </a:cubicBezTo>
                <a:cubicBezTo>
                  <a:pt x="229072" y="226271"/>
                  <a:pt x="233947" y="222541"/>
                  <a:pt x="233245" y="224609"/>
                </a:cubicBezTo>
                <a:cubicBezTo>
                  <a:pt x="237270" y="221322"/>
                  <a:pt x="240631" y="219512"/>
                  <a:pt x="244730" y="216594"/>
                </a:cubicBezTo>
                <a:cubicBezTo>
                  <a:pt x="246798" y="215190"/>
                  <a:pt x="249087" y="213528"/>
                  <a:pt x="251894" y="211386"/>
                </a:cubicBezTo>
                <a:lnTo>
                  <a:pt x="256436" y="207692"/>
                </a:lnTo>
                <a:lnTo>
                  <a:pt x="262160" y="203481"/>
                </a:lnTo>
                <a:lnTo>
                  <a:pt x="262160" y="203814"/>
                </a:lnTo>
                <a:cubicBezTo>
                  <a:pt x="263460" y="202510"/>
                  <a:pt x="264970" y="201435"/>
                  <a:pt x="266628" y="200637"/>
                </a:cubicBezTo>
                <a:lnTo>
                  <a:pt x="272020" y="196944"/>
                </a:lnTo>
                <a:lnTo>
                  <a:pt x="275712" y="194247"/>
                </a:lnTo>
                <a:lnTo>
                  <a:pt x="279405" y="191772"/>
                </a:lnTo>
                <a:lnTo>
                  <a:pt x="286791" y="186786"/>
                </a:lnTo>
                <a:cubicBezTo>
                  <a:pt x="287013" y="187414"/>
                  <a:pt x="284391" y="189852"/>
                  <a:pt x="277337" y="195060"/>
                </a:cubicBezTo>
                <a:cubicBezTo>
                  <a:pt x="275787" y="196205"/>
                  <a:pt x="274309" y="197387"/>
                  <a:pt x="272832" y="198495"/>
                </a:cubicBezTo>
                <a:cubicBezTo>
                  <a:pt x="264967" y="204885"/>
                  <a:pt x="258688" y="208727"/>
                  <a:pt x="251968" y="214562"/>
                </a:cubicBezTo>
                <a:cubicBezTo>
                  <a:pt x="246576" y="219143"/>
                  <a:pt x="239597" y="224609"/>
                  <a:pt x="238341" y="227084"/>
                </a:cubicBezTo>
                <a:cubicBezTo>
                  <a:pt x="237787" y="228044"/>
                  <a:pt x="238969" y="227084"/>
                  <a:pt x="240852" y="225570"/>
                </a:cubicBezTo>
                <a:cubicBezTo>
                  <a:pt x="242735" y="224055"/>
                  <a:pt x="245542" y="221876"/>
                  <a:pt x="247869" y="219881"/>
                </a:cubicBezTo>
                <a:cubicBezTo>
                  <a:pt x="252041" y="216483"/>
                  <a:pt x="256141" y="212826"/>
                  <a:pt x="260461" y="209391"/>
                </a:cubicBezTo>
                <a:lnTo>
                  <a:pt x="273571" y="199308"/>
                </a:lnTo>
                <a:lnTo>
                  <a:pt x="274789" y="198347"/>
                </a:lnTo>
                <a:cubicBezTo>
                  <a:pt x="277818" y="196131"/>
                  <a:pt x="281067" y="194284"/>
                  <a:pt x="284206" y="192253"/>
                </a:cubicBezTo>
                <a:cubicBezTo>
                  <a:pt x="288977" y="189715"/>
                  <a:pt x="293546" y="186815"/>
                  <a:pt x="297870" y="183572"/>
                </a:cubicBezTo>
                <a:cubicBezTo>
                  <a:pt x="307656" y="178106"/>
                  <a:pt x="316002" y="173599"/>
                  <a:pt x="314045" y="176185"/>
                </a:cubicBezTo>
                <a:cubicBezTo>
                  <a:pt x="313672" y="176514"/>
                  <a:pt x="313324" y="176872"/>
                  <a:pt x="313011" y="177256"/>
                </a:cubicBezTo>
                <a:lnTo>
                  <a:pt x="309318" y="179657"/>
                </a:lnTo>
                <a:cubicBezTo>
                  <a:pt x="306289" y="181319"/>
                  <a:pt x="303077" y="183351"/>
                  <a:pt x="299716" y="185419"/>
                </a:cubicBezTo>
                <a:cubicBezTo>
                  <a:pt x="296356" y="187488"/>
                  <a:pt x="293217" y="190036"/>
                  <a:pt x="290004" y="192289"/>
                </a:cubicBezTo>
                <a:lnTo>
                  <a:pt x="290410" y="193028"/>
                </a:lnTo>
                <a:cubicBezTo>
                  <a:pt x="291961" y="192253"/>
                  <a:pt x="293919" y="191107"/>
                  <a:pt x="296356" y="189556"/>
                </a:cubicBezTo>
                <a:cubicBezTo>
                  <a:pt x="298793" y="188005"/>
                  <a:pt x="301710" y="186084"/>
                  <a:pt x="305219" y="183868"/>
                </a:cubicBezTo>
                <a:lnTo>
                  <a:pt x="313897" y="178401"/>
                </a:lnTo>
                <a:lnTo>
                  <a:pt x="314599" y="178401"/>
                </a:lnTo>
                <a:cubicBezTo>
                  <a:pt x="315115" y="178992"/>
                  <a:pt x="315817" y="179435"/>
                  <a:pt x="316113" y="180174"/>
                </a:cubicBezTo>
                <a:cubicBezTo>
                  <a:pt x="316408" y="180913"/>
                  <a:pt x="318291" y="180174"/>
                  <a:pt x="322391" y="178143"/>
                </a:cubicBezTo>
                <a:cubicBezTo>
                  <a:pt x="326489" y="176111"/>
                  <a:pt x="332804" y="172824"/>
                  <a:pt x="341593" y="167726"/>
                </a:cubicBezTo>
                <a:lnTo>
                  <a:pt x="351232" y="161115"/>
                </a:lnTo>
                <a:cubicBezTo>
                  <a:pt x="355054" y="159105"/>
                  <a:pt x="358750" y="156875"/>
                  <a:pt x="362310" y="154429"/>
                </a:cubicBezTo>
                <a:cubicBezTo>
                  <a:pt x="381498" y="144578"/>
                  <a:pt x="401551" y="136507"/>
                  <a:pt x="422208" y="130309"/>
                </a:cubicBezTo>
                <a:cubicBezTo>
                  <a:pt x="423412" y="129944"/>
                  <a:pt x="424649" y="129696"/>
                  <a:pt x="425901" y="129571"/>
                </a:cubicBezTo>
                <a:cubicBezTo>
                  <a:pt x="425532" y="131085"/>
                  <a:pt x="425347" y="131861"/>
                  <a:pt x="430037" y="130974"/>
                </a:cubicBezTo>
                <a:cubicBezTo>
                  <a:pt x="432364" y="130531"/>
                  <a:pt x="435946" y="129644"/>
                  <a:pt x="441337" y="128241"/>
                </a:cubicBezTo>
                <a:cubicBezTo>
                  <a:pt x="444033" y="127576"/>
                  <a:pt x="447135" y="126579"/>
                  <a:pt x="450828" y="125803"/>
                </a:cubicBezTo>
                <a:lnTo>
                  <a:pt x="463679" y="123033"/>
                </a:lnTo>
                <a:cubicBezTo>
                  <a:pt x="468037" y="122109"/>
                  <a:pt x="472394" y="121075"/>
                  <a:pt x="476789" y="120484"/>
                </a:cubicBezTo>
                <a:lnTo>
                  <a:pt x="477010" y="119745"/>
                </a:lnTo>
                <a:cubicBezTo>
                  <a:pt x="475382" y="119513"/>
                  <a:pt x="473727" y="119513"/>
                  <a:pt x="472099" y="119745"/>
                </a:cubicBezTo>
                <a:cubicBezTo>
                  <a:pt x="469699" y="120004"/>
                  <a:pt x="466707" y="120521"/>
                  <a:pt x="463495" y="121038"/>
                </a:cubicBezTo>
                <a:cubicBezTo>
                  <a:pt x="457143" y="122146"/>
                  <a:pt x="450016" y="123218"/>
                  <a:pt x="445917" y="123845"/>
                </a:cubicBezTo>
                <a:lnTo>
                  <a:pt x="446766" y="122663"/>
                </a:lnTo>
                <a:cubicBezTo>
                  <a:pt x="448317" y="121518"/>
                  <a:pt x="449905" y="120595"/>
                  <a:pt x="451456" y="119524"/>
                </a:cubicBezTo>
                <a:lnTo>
                  <a:pt x="464713" y="115497"/>
                </a:lnTo>
                <a:cubicBezTo>
                  <a:pt x="468886" y="113872"/>
                  <a:pt x="455444" y="116569"/>
                  <a:pt x="461463" y="114500"/>
                </a:cubicBezTo>
                <a:lnTo>
                  <a:pt x="464935" y="112469"/>
                </a:lnTo>
                <a:cubicBezTo>
                  <a:pt x="466633" y="112062"/>
                  <a:pt x="468628" y="111435"/>
                  <a:pt x="471102" y="111028"/>
                </a:cubicBezTo>
                <a:lnTo>
                  <a:pt x="477971" y="109846"/>
                </a:lnTo>
                <a:cubicBezTo>
                  <a:pt x="482217" y="109071"/>
                  <a:pt x="485356" y="108332"/>
                  <a:pt x="484322" y="107889"/>
                </a:cubicBezTo>
                <a:cubicBezTo>
                  <a:pt x="482328" y="107039"/>
                  <a:pt x="485762" y="106005"/>
                  <a:pt x="491708" y="104823"/>
                </a:cubicBezTo>
                <a:cubicBezTo>
                  <a:pt x="497653" y="103641"/>
                  <a:pt x="506479" y="103124"/>
                  <a:pt x="515195" y="102201"/>
                </a:cubicBezTo>
                <a:cubicBezTo>
                  <a:pt x="524759" y="99172"/>
                  <a:pt x="507993" y="100021"/>
                  <a:pt x="496730" y="100095"/>
                </a:cubicBezTo>
                <a:cubicBezTo>
                  <a:pt x="493148" y="100117"/>
                  <a:pt x="489573" y="100365"/>
                  <a:pt x="486021" y="100834"/>
                </a:cubicBezTo>
                <a:lnTo>
                  <a:pt x="473945" y="102090"/>
                </a:lnTo>
                <a:cubicBezTo>
                  <a:pt x="474204" y="101425"/>
                  <a:pt x="475349" y="100686"/>
                  <a:pt x="485615" y="98728"/>
                </a:cubicBezTo>
                <a:lnTo>
                  <a:pt x="492114" y="97694"/>
                </a:lnTo>
                <a:lnTo>
                  <a:pt x="498171" y="97066"/>
                </a:lnTo>
                <a:lnTo>
                  <a:pt x="509064" y="96143"/>
                </a:lnTo>
                <a:cubicBezTo>
                  <a:pt x="512388" y="95921"/>
                  <a:pt x="515453" y="95626"/>
                  <a:pt x="518297" y="95626"/>
                </a:cubicBezTo>
                <a:cubicBezTo>
                  <a:pt x="521140" y="95626"/>
                  <a:pt x="523688" y="95626"/>
                  <a:pt x="526015" y="95810"/>
                </a:cubicBezTo>
                <a:cubicBezTo>
                  <a:pt x="527566" y="96660"/>
                  <a:pt x="537278" y="95552"/>
                  <a:pt x="545661" y="95330"/>
                </a:cubicBezTo>
                <a:cubicBezTo>
                  <a:pt x="552238" y="94879"/>
                  <a:pt x="558844" y="95216"/>
                  <a:pt x="565343" y="96327"/>
                </a:cubicBezTo>
                <a:cubicBezTo>
                  <a:pt x="569188" y="97672"/>
                  <a:pt x="573161" y="98625"/>
                  <a:pt x="577198" y="99172"/>
                </a:cubicBezTo>
                <a:cubicBezTo>
                  <a:pt x="580337" y="99652"/>
                  <a:pt x="584288" y="100132"/>
                  <a:pt x="589310" y="100538"/>
                </a:cubicBezTo>
                <a:cubicBezTo>
                  <a:pt x="591858" y="100538"/>
                  <a:pt x="594628" y="100981"/>
                  <a:pt x="597730" y="101388"/>
                </a:cubicBezTo>
                <a:lnTo>
                  <a:pt x="608070" y="102459"/>
                </a:lnTo>
                <a:lnTo>
                  <a:pt x="616231" y="103087"/>
                </a:lnTo>
                <a:cubicBezTo>
                  <a:pt x="618964" y="103272"/>
                  <a:pt x="621659" y="103715"/>
                  <a:pt x="624356" y="104047"/>
                </a:cubicBezTo>
                <a:lnTo>
                  <a:pt x="630153" y="105155"/>
                </a:lnTo>
                <a:cubicBezTo>
                  <a:pt x="635914" y="105968"/>
                  <a:pt x="641675" y="106522"/>
                  <a:pt x="647399" y="107741"/>
                </a:cubicBezTo>
                <a:lnTo>
                  <a:pt x="648285" y="106891"/>
                </a:lnTo>
                <a:cubicBezTo>
                  <a:pt x="653115" y="106836"/>
                  <a:pt x="657938" y="107242"/>
                  <a:pt x="662687" y="108110"/>
                </a:cubicBezTo>
                <a:cubicBezTo>
                  <a:pt x="666247" y="108617"/>
                  <a:pt x="669774" y="109333"/>
                  <a:pt x="673249" y="110253"/>
                </a:cubicBezTo>
                <a:lnTo>
                  <a:pt x="685583" y="113318"/>
                </a:lnTo>
                <a:cubicBezTo>
                  <a:pt x="690125" y="115276"/>
                  <a:pt x="690864" y="116347"/>
                  <a:pt x="681890" y="115055"/>
                </a:cubicBezTo>
                <a:cubicBezTo>
                  <a:pt x="688759" y="117271"/>
                  <a:pt x="689830" y="118268"/>
                  <a:pt x="690273" y="119191"/>
                </a:cubicBezTo>
                <a:cubicBezTo>
                  <a:pt x="690716" y="120115"/>
                  <a:pt x="690495" y="120817"/>
                  <a:pt x="694630" y="122700"/>
                </a:cubicBezTo>
                <a:lnTo>
                  <a:pt x="696514" y="124843"/>
                </a:lnTo>
                <a:cubicBezTo>
                  <a:pt x="693404" y="124285"/>
                  <a:pt x="690254" y="123978"/>
                  <a:pt x="687097" y="123919"/>
                </a:cubicBezTo>
                <a:cubicBezTo>
                  <a:pt x="685653" y="123912"/>
                  <a:pt x="684224" y="124189"/>
                  <a:pt x="682887" y="124732"/>
                </a:cubicBezTo>
                <a:cubicBezTo>
                  <a:pt x="681189" y="125581"/>
                  <a:pt x="681189" y="126800"/>
                  <a:pt x="679194" y="127539"/>
                </a:cubicBezTo>
                <a:cubicBezTo>
                  <a:pt x="677200" y="128278"/>
                  <a:pt x="676092" y="129349"/>
                  <a:pt x="665457" y="127909"/>
                </a:cubicBezTo>
                <a:lnTo>
                  <a:pt x="666454" y="129053"/>
                </a:lnTo>
                <a:cubicBezTo>
                  <a:pt x="664641" y="128544"/>
                  <a:pt x="662754" y="128367"/>
                  <a:pt x="660878" y="128536"/>
                </a:cubicBezTo>
                <a:cubicBezTo>
                  <a:pt x="660435" y="128721"/>
                  <a:pt x="661210" y="129091"/>
                  <a:pt x="662539" y="129681"/>
                </a:cubicBezTo>
                <a:cubicBezTo>
                  <a:pt x="665346" y="130974"/>
                  <a:pt x="664349" y="130826"/>
                  <a:pt x="655892" y="129681"/>
                </a:cubicBezTo>
                <a:lnTo>
                  <a:pt x="655708" y="130457"/>
                </a:lnTo>
                <a:cubicBezTo>
                  <a:pt x="662503" y="131602"/>
                  <a:pt x="665420" y="132784"/>
                  <a:pt x="665531" y="133301"/>
                </a:cubicBezTo>
                <a:lnTo>
                  <a:pt x="676166" y="135739"/>
                </a:lnTo>
                <a:cubicBezTo>
                  <a:pt x="679121" y="136293"/>
                  <a:pt x="682112" y="136773"/>
                  <a:pt x="685029" y="137401"/>
                </a:cubicBezTo>
                <a:lnTo>
                  <a:pt x="693818" y="139507"/>
                </a:lnTo>
                <a:cubicBezTo>
                  <a:pt x="699690" y="140947"/>
                  <a:pt x="705635" y="142055"/>
                  <a:pt x="711396" y="143902"/>
                </a:cubicBezTo>
                <a:lnTo>
                  <a:pt x="728826" y="148926"/>
                </a:lnTo>
                <a:lnTo>
                  <a:pt x="745998" y="154836"/>
                </a:lnTo>
                <a:cubicBezTo>
                  <a:pt x="749211" y="155981"/>
                  <a:pt x="752276" y="157384"/>
                  <a:pt x="755378" y="158788"/>
                </a:cubicBezTo>
                <a:cubicBezTo>
                  <a:pt x="761545" y="161484"/>
                  <a:pt x="767454" y="164033"/>
                  <a:pt x="761139" y="160450"/>
                </a:cubicBezTo>
                <a:lnTo>
                  <a:pt x="761619" y="159785"/>
                </a:lnTo>
                <a:lnTo>
                  <a:pt x="771589" y="163294"/>
                </a:lnTo>
                <a:cubicBezTo>
                  <a:pt x="777609" y="166397"/>
                  <a:pt x="784441" y="170164"/>
                  <a:pt x="790054" y="173045"/>
                </a:cubicBezTo>
                <a:cubicBezTo>
                  <a:pt x="795667" y="175927"/>
                  <a:pt x="800136" y="178438"/>
                  <a:pt x="801686" y="178143"/>
                </a:cubicBezTo>
                <a:cubicBezTo>
                  <a:pt x="805379" y="180137"/>
                  <a:pt x="809072" y="181837"/>
                  <a:pt x="812950" y="184126"/>
                </a:cubicBezTo>
                <a:cubicBezTo>
                  <a:pt x="816827" y="186417"/>
                  <a:pt x="820520" y="188891"/>
                  <a:pt x="824730" y="191772"/>
                </a:cubicBezTo>
                <a:cubicBezTo>
                  <a:pt x="824914" y="192659"/>
                  <a:pt x="826170" y="193730"/>
                  <a:pt x="833519" y="198901"/>
                </a:cubicBezTo>
                <a:lnTo>
                  <a:pt x="841828" y="207101"/>
                </a:lnTo>
                <a:cubicBezTo>
                  <a:pt x="854162" y="213935"/>
                  <a:pt x="872885" y="228377"/>
                  <a:pt x="873476" y="226345"/>
                </a:cubicBezTo>
                <a:lnTo>
                  <a:pt x="884148" y="235432"/>
                </a:lnTo>
                <a:cubicBezTo>
                  <a:pt x="888358" y="239125"/>
                  <a:pt x="892235" y="243078"/>
                  <a:pt x="896334" y="246882"/>
                </a:cubicBezTo>
                <a:lnTo>
                  <a:pt x="902575" y="252201"/>
                </a:lnTo>
                <a:lnTo>
                  <a:pt x="908336" y="258259"/>
                </a:lnTo>
                <a:cubicBezTo>
                  <a:pt x="908779" y="259773"/>
                  <a:pt x="906601" y="258259"/>
                  <a:pt x="903351" y="255563"/>
                </a:cubicBezTo>
                <a:cubicBezTo>
                  <a:pt x="900101" y="252866"/>
                  <a:pt x="895374" y="249172"/>
                  <a:pt x="891275" y="245774"/>
                </a:cubicBezTo>
                <a:lnTo>
                  <a:pt x="884517" y="240160"/>
                </a:lnTo>
                <a:cubicBezTo>
                  <a:pt x="882523" y="238534"/>
                  <a:pt x="881083" y="237759"/>
                  <a:pt x="881822" y="238867"/>
                </a:cubicBezTo>
                <a:cubicBezTo>
                  <a:pt x="886545" y="244356"/>
                  <a:pt x="891600" y="249549"/>
                  <a:pt x="896962" y="254417"/>
                </a:cubicBezTo>
                <a:lnTo>
                  <a:pt x="897812" y="256486"/>
                </a:lnTo>
                <a:lnTo>
                  <a:pt x="895374" y="255267"/>
                </a:lnTo>
                <a:cubicBezTo>
                  <a:pt x="889687" y="250539"/>
                  <a:pt x="884296" y="245589"/>
                  <a:pt x="878424" y="241009"/>
                </a:cubicBezTo>
                <a:lnTo>
                  <a:pt x="870004" y="234324"/>
                </a:lnTo>
                <a:cubicBezTo>
                  <a:pt x="864779" y="229574"/>
                  <a:pt x="859214" y="225219"/>
                  <a:pt x="853350" y="221285"/>
                </a:cubicBezTo>
                <a:cubicBezTo>
                  <a:pt x="849657" y="218699"/>
                  <a:pt x="847515" y="217813"/>
                  <a:pt x="847256" y="218515"/>
                </a:cubicBezTo>
                <a:lnTo>
                  <a:pt x="855787" y="225274"/>
                </a:lnTo>
                <a:cubicBezTo>
                  <a:pt x="858298" y="227158"/>
                  <a:pt x="860514" y="228783"/>
                  <a:pt x="862471" y="230371"/>
                </a:cubicBezTo>
                <a:cubicBezTo>
                  <a:pt x="864428" y="231960"/>
                  <a:pt x="866164" y="233511"/>
                  <a:pt x="867456" y="234878"/>
                </a:cubicBezTo>
                <a:cubicBezTo>
                  <a:pt x="870411" y="237611"/>
                  <a:pt x="872663" y="239901"/>
                  <a:pt x="874842" y="242007"/>
                </a:cubicBezTo>
                <a:cubicBezTo>
                  <a:pt x="879052" y="246180"/>
                  <a:pt x="881932" y="250244"/>
                  <a:pt x="888026" y="256227"/>
                </a:cubicBezTo>
                <a:cubicBezTo>
                  <a:pt x="888439" y="257402"/>
                  <a:pt x="889122" y="258466"/>
                  <a:pt x="890020" y="259330"/>
                </a:cubicBezTo>
                <a:lnTo>
                  <a:pt x="894857" y="264871"/>
                </a:lnTo>
                <a:cubicBezTo>
                  <a:pt x="898550" y="269303"/>
                  <a:pt x="903831" y="274585"/>
                  <a:pt x="908521" y="279867"/>
                </a:cubicBezTo>
                <a:cubicBezTo>
                  <a:pt x="911641" y="284484"/>
                  <a:pt x="915098" y="288869"/>
                  <a:pt x="918861" y="292980"/>
                </a:cubicBezTo>
                <a:cubicBezTo>
                  <a:pt x="920892" y="295307"/>
                  <a:pt x="922554" y="297744"/>
                  <a:pt x="924474" y="300145"/>
                </a:cubicBezTo>
                <a:lnTo>
                  <a:pt x="929681" y="307163"/>
                </a:lnTo>
                <a:cubicBezTo>
                  <a:pt x="931343" y="309453"/>
                  <a:pt x="933004" y="311669"/>
                  <a:pt x="934519" y="313849"/>
                </a:cubicBezTo>
                <a:cubicBezTo>
                  <a:pt x="936033" y="316028"/>
                  <a:pt x="937251" y="318244"/>
                  <a:pt x="938581" y="320387"/>
                </a:cubicBezTo>
                <a:cubicBezTo>
                  <a:pt x="937694" y="319833"/>
                  <a:pt x="937399" y="320202"/>
                  <a:pt x="936033" y="318872"/>
                </a:cubicBezTo>
                <a:cubicBezTo>
                  <a:pt x="934917" y="317720"/>
                  <a:pt x="933895" y="316486"/>
                  <a:pt x="932968" y="315179"/>
                </a:cubicBezTo>
                <a:cubicBezTo>
                  <a:pt x="931490" y="313369"/>
                  <a:pt x="929275" y="310857"/>
                  <a:pt x="926690" y="307311"/>
                </a:cubicBezTo>
                <a:lnTo>
                  <a:pt x="919046" y="298114"/>
                </a:lnTo>
                <a:lnTo>
                  <a:pt x="910958" y="289286"/>
                </a:lnTo>
                <a:cubicBezTo>
                  <a:pt x="908262" y="286368"/>
                  <a:pt x="905677" y="283339"/>
                  <a:pt x="902871" y="280532"/>
                </a:cubicBezTo>
                <a:lnTo>
                  <a:pt x="894377" y="272147"/>
                </a:lnTo>
                <a:lnTo>
                  <a:pt x="889576" y="268195"/>
                </a:lnTo>
                <a:cubicBezTo>
                  <a:pt x="884628" y="263208"/>
                  <a:pt x="879421" y="258480"/>
                  <a:pt x="874399" y="253420"/>
                </a:cubicBezTo>
                <a:cubicBezTo>
                  <a:pt x="868823" y="249948"/>
                  <a:pt x="853534" y="235727"/>
                  <a:pt x="846739" y="232181"/>
                </a:cubicBezTo>
                <a:cubicBezTo>
                  <a:pt x="844967" y="231184"/>
                  <a:pt x="840609" y="228007"/>
                  <a:pt x="842197" y="229744"/>
                </a:cubicBezTo>
                <a:cubicBezTo>
                  <a:pt x="845528" y="232857"/>
                  <a:pt x="849099" y="235712"/>
                  <a:pt x="852870" y="238276"/>
                </a:cubicBezTo>
                <a:cubicBezTo>
                  <a:pt x="859443" y="243373"/>
                  <a:pt x="866016" y="248729"/>
                  <a:pt x="872331" y="253826"/>
                </a:cubicBezTo>
                <a:cubicBezTo>
                  <a:pt x="878646" y="258924"/>
                  <a:pt x="884333" y="264058"/>
                  <a:pt x="889466" y="268601"/>
                </a:cubicBezTo>
                <a:cubicBezTo>
                  <a:pt x="894340" y="273809"/>
                  <a:pt x="899436" y="278869"/>
                  <a:pt x="904237" y="284188"/>
                </a:cubicBezTo>
                <a:cubicBezTo>
                  <a:pt x="909038" y="289507"/>
                  <a:pt x="913691" y="294937"/>
                  <a:pt x="918233" y="300478"/>
                </a:cubicBezTo>
                <a:lnTo>
                  <a:pt x="921150" y="304172"/>
                </a:lnTo>
                <a:lnTo>
                  <a:pt x="922258" y="305834"/>
                </a:lnTo>
                <a:cubicBezTo>
                  <a:pt x="926764" y="312371"/>
                  <a:pt x="920892" y="307385"/>
                  <a:pt x="930752" y="319463"/>
                </a:cubicBezTo>
                <a:cubicBezTo>
                  <a:pt x="935959" y="326260"/>
                  <a:pt x="936291" y="324265"/>
                  <a:pt x="931601" y="316213"/>
                </a:cubicBezTo>
                <a:lnTo>
                  <a:pt x="938987" y="325078"/>
                </a:lnTo>
                <a:cubicBezTo>
                  <a:pt x="958449" y="352190"/>
                  <a:pt x="972223" y="376789"/>
                  <a:pt x="982415" y="392967"/>
                </a:cubicBezTo>
                <a:cubicBezTo>
                  <a:pt x="986108" y="401057"/>
                  <a:pt x="989801" y="409035"/>
                  <a:pt x="993014" y="417383"/>
                </a:cubicBezTo>
                <a:lnTo>
                  <a:pt x="995931" y="425029"/>
                </a:lnTo>
                <a:cubicBezTo>
                  <a:pt x="996928" y="427578"/>
                  <a:pt x="997888" y="430126"/>
                  <a:pt x="998664" y="432749"/>
                </a:cubicBezTo>
                <a:cubicBezTo>
                  <a:pt x="1000362" y="437255"/>
                  <a:pt x="1001950" y="441392"/>
                  <a:pt x="1003427" y="445049"/>
                </a:cubicBezTo>
                <a:cubicBezTo>
                  <a:pt x="1004203" y="446859"/>
                  <a:pt x="1004904" y="448742"/>
                  <a:pt x="1005569" y="450220"/>
                </a:cubicBezTo>
                <a:lnTo>
                  <a:pt x="1007231" y="454652"/>
                </a:lnTo>
                <a:cubicBezTo>
                  <a:pt x="1009336" y="460008"/>
                  <a:pt x="1010924" y="463000"/>
                  <a:pt x="1011773" y="462742"/>
                </a:cubicBezTo>
                <a:cubicBezTo>
                  <a:pt x="1007490" y="448484"/>
                  <a:pt x="1006640" y="443867"/>
                  <a:pt x="1004979" y="436886"/>
                </a:cubicBezTo>
                <a:cubicBezTo>
                  <a:pt x="1005680" y="436664"/>
                  <a:pt x="1008154" y="441650"/>
                  <a:pt x="1011035" y="450257"/>
                </a:cubicBezTo>
                <a:cubicBezTo>
                  <a:pt x="1012914" y="457271"/>
                  <a:pt x="1015186" y="464178"/>
                  <a:pt x="1017830" y="470941"/>
                </a:cubicBezTo>
                <a:cubicBezTo>
                  <a:pt x="1018387" y="473040"/>
                  <a:pt x="1019455" y="474968"/>
                  <a:pt x="1020932" y="476556"/>
                </a:cubicBezTo>
                <a:lnTo>
                  <a:pt x="1022446" y="477701"/>
                </a:lnTo>
                <a:lnTo>
                  <a:pt x="1026138" y="493288"/>
                </a:lnTo>
                <a:cubicBezTo>
                  <a:pt x="1027357" y="500676"/>
                  <a:pt x="1028576" y="508063"/>
                  <a:pt x="1029831" y="515451"/>
                </a:cubicBezTo>
                <a:cubicBezTo>
                  <a:pt x="1031087" y="522838"/>
                  <a:pt x="1031456" y="530225"/>
                  <a:pt x="1032638" y="538056"/>
                </a:cubicBezTo>
                <a:cubicBezTo>
                  <a:pt x="1033487" y="550688"/>
                  <a:pt x="1032970" y="553680"/>
                  <a:pt x="1032232" y="554493"/>
                </a:cubicBezTo>
                <a:cubicBezTo>
                  <a:pt x="1032313" y="560107"/>
                  <a:pt x="1032871" y="565703"/>
                  <a:pt x="1033893" y="571225"/>
                </a:cubicBezTo>
                <a:cubicBezTo>
                  <a:pt x="1033893" y="576396"/>
                  <a:pt x="1034152" y="581568"/>
                  <a:pt x="1034263" y="586739"/>
                </a:cubicBezTo>
                <a:cubicBezTo>
                  <a:pt x="1033635" y="590137"/>
                  <a:pt x="1032933" y="592833"/>
                  <a:pt x="1032379" y="597487"/>
                </a:cubicBezTo>
                <a:cubicBezTo>
                  <a:pt x="1031825" y="602141"/>
                  <a:pt x="1031752" y="608568"/>
                  <a:pt x="1030865" y="619871"/>
                </a:cubicBezTo>
                <a:lnTo>
                  <a:pt x="1030459" y="624858"/>
                </a:lnTo>
                <a:lnTo>
                  <a:pt x="1029684" y="624858"/>
                </a:lnTo>
                <a:cubicBezTo>
                  <a:pt x="1029684" y="620795"/>
                  <a:pt x="1029868" y="616879"/>
                  <a:pt x="1029942" y="612669"/>
                </a:cubicBezTo>
                <a:cubicBezTo>
                  <a:pt x="1030016" y="608458"/>
                  <a:pt x="1029942" y="603730"/>
                  <a:pt x="1030238" y="597894"/>
                </a:cubicBezTo>
                <a:cubicBezTo>
                  <a:pt x="1030843" y="593908"/>
                  <a:pt x="1031113" y="589882"/>
                  <a:pt x="1031050" y="585852"/>
                </a:cubicBezTo>
                <a:cubicBezTo>
                  <a:pt x="1031020" y="584105"/>
                  <a:pt x="1030633" y="582380"/>
                  <a:pt x="1029905" y="580792"/>
                </a:cubicBezTo>
                <a:cubicBezTo>
                  <a:pt x="1029587" y="575270"/>
                  <a:pt x="1029587" y="569729"/>
                  <a:pt x="1029905" y="564207"/>
                </a:cubicBezTo>
                <a:cubicBezTo>
                  <a:pt x="1030108" y="559032"/>
                  <a:pt x="1029972" y="553850"/>
                  <a:pt x="1029499" y="548694"/>
                </a:cubicBezTo>
                <a:lnTo>
                  <a:pt x="1027394" y="548694"/>
                </a:lnTo>
                <a:cubicBezTo>
                  <a:pt x="1028354" y="565094"/>
                  <a:pt x="1026988" y="560994"/>
                  <a:pt x="1026138" y="559036"/>
                </a:cubicBezTo>
                <a:cubicBezTo>
                  <a:pt x="1024957" y="556155"/>
                  <a:pt x="1024440" y="557263"/>
                  <a:pt x="1024440" y="561843"/>
                </a:cubicBezTo>
                <a:cubicBezTo>
                  <a:pt x="1024440" y="566424"/>
                  <a:pt x="1024440" y="574623"/>
                  <a:pt x="1024883" y="585926"/>
                </a:cubicBezTo>
                <a:cubicBezTo>
                  <a:pt x="1024883" y="589435"/>
                  <a:pt x="1024883" y="593055"/>
                  <a:pt x="1024661" y="596638"/>
                </a:cubicBezTo>
                <a:cubicBezTo>
                  <a:pt x="1024255" y="596860"/>
                  <a:pt x="1024107" y="595197"/>
                  <a:pt x="1024070" y="592575"/>
                </a:cubicBezTo>
                <a:cubicBezTo>
                  <a:pt x="1024034" y="589952"/>
                  <a:pt x="1024070" y="586295"/>
                  <a:pt x="1024070" y="582528"/>
                </a:cubicBezTo>
                <a:cubicBezTo>
                  <a:pt x="1023886" y="575141"/>
                  <a:pt x="1023553" y="570634"/>
                  <a:pt x="1022962" y="571151"/>
                </a:cubicBezTo>
                <a:cubicBezTo>
                  <a:pt x="1022076" y="573072"/>
                  <a:pt x="1021412" y="569637"/>
                  <a:pt x="1020858" y="563764"/>
                </a:cubicBezTo>
                <a:cubicBezTo>
                  <a:pt x="1020304" y="557891"/>
                  <a:pt x="1019011" y="549469"/>
                  <a:pt x="1018125" y="541380"/>
                </a:cubicBezTo>
                <a:lnTo>
                  <a:pt x="1018125" y="541417"/>
                </a:lnTo>
                <a:lnTo>
                  <a:pt x="1017128" y="545111"/>
                </a:lnTo>
                <a:cubicBezTo>
                  <a:pt x="1016832" y="543153"/>
                  <a:pt x="1016685" y="541196"/>
                  <a:pt x="1016205" y="539238"/>
                </a:cubicBezTo>
                <a:lnTo>
                  <a:pt x="1015171" y="537576"/>
                </a:lnTo>
                <a:cubicBezTo>
                  <a:pt x="1015171" y="538425"/>
                  <a:pt x="1014728" y="537206"/>
                  <a:pt x="1014247" y="534177"/>
                </a:cubicBezTo>
                <a:lnTo>
                  <a:pt x="1013250" y="532700"/>
                </a:lnTo>
                <a:lnTo>
                  <a:pt x="1014284" y="541417"/>
                </a:lnTo>
                <a:lnTo>
                  <a:pt x="1014875" y="550171"/>
                </a:lnTo>
                <a:lnTo>
                  <a:pt x="1015392" y="551168"/>
                </a:lnTo>
                <a:cubicBezTo>
                  <a:pt x="1015909" y="557041"/>
                  <a:pt x="1016722" y="561769"/>
                  <a:pt x="1017128" y="565943"/>
                </a:cubicBezTo>
                <a:cubicBezTo>
                  <a:pt x="1017534" y="570117"/>
                  <a:pt x="1017977" y="573700"/>
                  <a:pt x="1018421" y="577246"/>
                </a:cubicBezTo>
                <a:cubicBezTo>
                  <a:pt x="1018864" y="580792"/>
                  <a:pt x="1018864" y="583673"/>
                  <a:pt x="1019048" y="586665"/>
                </a:cubicBezTo>
                <a:cubicBezTo>
                  <a:pt x="1019233" y="589657"/>
                  <a:pt x="1019233" y="592427"/>
                  <a:pt x="1019306" y="595123"/>
                </a:cubicBezTo>
                <a:cubicBezTo>
                  <a:pt x="1019491" y="600479"/>
                  <a:pt x="1019787" y="605281"/>
                  <a:pt x="1020119" y="609898"/>
                </a:cubicBezTo>
                <a:cubicBezTo>
                  <a:pt x="1019838" y="613525"/>
                  <a:pt x="1019838" y="617167"/>
                  <a:pt x="1020119" y="620795"/>
                </a:cubicBezTo>
                <a:cubicBezTo>
                  <a:pt x="1020119" y="626409"/>
                  <a:pt x="1020821" y="625818"/>
                  <a:pt x="1021264" y="627037"/>
                </a:cubicBezTo>
                <a:cubicBezTo>
                  <a:pt x="1021264" y="629844"/>
                  <a:pt x="1021264" y="632393"/>
                  <a:pt x="1021264" y="634757"/>
                </a:cubicBezTo>
                <a:cubicBezTo>
                  <a:pt x="1021264" y="637121"/>
                  <a:pt x="1021264" y="639300"/>
                  <a:pt x="1021264" y="641294"/>
                </a:cubicBezTo>
                <a:cubicBezTo>
                  <a:pt x="1021264" y="645321"/>
                  <a:pt x="1021264" y="648682"/>
                  <a:pt x="1021523" y="651932"/>
                </a:cubicBezTo>
                <a:cubicBezTo>
                  <a:pt x="1021153" y="656069"/>
                  <a:pt x="1020525" y="660317"/>
                  <a:pt x="1019898" y="664491"/>
                </a:cubicBezTo>
                <a:cubicBezTo>
                  <a:pt x="1019318" y="668480"/>
                  <a:pt x="1018528" y="672440"/>
                  <a:pt x="1017534" y="676348"/>
                </a:cubicBezTo>
                <a:cubicBezTo>
                  <a:pt x="1017257" y="678320"/>
                  <a:pt x="1016482" y="680189"/>
                  <a:pt x="1015281" y="681777"/>
                </a:cubicBezTo>
                <a:cubicBezTo>
                  <a:pt x="1014801" y="682036"/>
                  <a:pt x="1014654" y="680891"/>
                  <a:pt x="1014728" y="678638"/>
                </a:cubicBezTo>
                <a:cubicBezTo>
                  <a:pt x="1014728" y="672691"/>
                  <a:pt x="1016463" y="654924"/>
                  <a:pt x="1012696" y="671878"/>
                </a:cubicBezTo>
                <a:cubicBezTo>
                  <a:pt x="1011367" y="679598"/>
                  <a:pt x="1005311" y="707448"/>
                  <a:pt x="1004646" y="715095"/>
                </a:cubicBezTo>
                <a:cubicBezTo>
                  <a:pt x="1004646" y="715611"/>
                  <a:pt x="1004166" y="717532"/>
                  <a:pt x="1003907" y="718788"/>
                </a:cubicBezTo>
                <a:lnTo>
                  <a:pt x="1004350" y="720266"/>
                </a:lnTo>
                <a:lnTo>
                  <a:pt x="1006972" y="721817"/>
                </a:lnTo>
                <a:lnTo>
                  <a:pt x="1007970" y="722297"/>
                </a:lnTo>
                <a:cubicBezTo>
                  <a:pt x="1008667" y="721448"/>
                  <a:pt x="1009299" y="720546"/>
                  <a:pt x="1009853" y="719601"/>
                </a:cubicBezTo>
                <a:cubicBezTo>
                  <a:pt x="1009273" y="720546"/>
                  <a:pt x="1008645" y="721459"/>
                  <a:pt x="1007970" y="722334"/>
                </a:cubicBezTo>
                <a:cubicBezTo>
                  <a:pt x="1006086" y="728835"/>
                  <a:pt x="1003981" y="735262"/>
                  <a:pt x="1002024" y="741726"/>
                </a:cubicBezTo>
                <a:lnTo>
                  <a:pt x="1000990" y="745420"/>
                </a:lnTo>
                <a:cubicBezTo>
                  <a:pt x="1000621" y="746491"/>
                  <a:pt x="1000288" y="747525"/>
                  <a:pt x="999919" y="748522"/>
                </a:cubicBezTo>
                <a:lnTo>
                  <a:pt x="998220" y="753952"/>
                </a:lnTo>
                <a:cubicBezTo>
                  <a:pt x="997223" y="757350"/>
                  <a:pt x="996263" y="760564"/>
                  <a:pt x="995192" y="764073"/>
                </a:cubicBezTo>
                <a:cubicBezTo>
                  <a:pt x="990872" y="775154"/>
                  <a:pt x="993198" y="772310"/>
                  <a:pt x="988878" y="782763"/>
                </a:cubicBezTo>
                <a:lnTo>
                  <a:pt x="987290" y="788304"/>
                </a:lnTo>
                <a:cubicBezTo>
                  <a:pt x="982009" y="798720"/>
                  <a:pt x="980938" y="802229"/>
                  <a:pt x="981233" y="803078"/>
                </a:cubicBezTo>
                <a:cubicBezTo>
                  <a:pt x="981529" y="803928"/>
                  <a:pt x="985222" y="797575"/>
                  <a:pt x="989469" y="789412"/>
                </a:cubicBezTo>
                <a:lnTo>
                  <a:pt x="992496" y="784610"/>
                </a:lnTo>
                <a:lnTo>
                  <a:pt x="994084" y="785386"/>
                </a:lnTo>
                <a:cubicBezTo>
                  <a:pt x="991684" y="791037"/>
                  <a:pt x="988693" y="796467"/>
                  <a:pt x="986034" y="801416"/>
                </a:cubicBezTo>
                <a:cubicBezTo>
                  <a:pt x="983608" y="806166"/>
                  <a:pt x="980919" y="810780"/>
                  <a:pt x="977984" y="815231"/>
                </a:cubicBezTo>
                <a:cubicBezTo>
                  <a:pt x="973441" y="821916"/>
                  <a:pt x="969305" y="829377"/>
                  <a:pt x="964357" y="836654"/>
                </a:cubicBezTo>
                <a:cubicBezTo>
                  <a:pt x="961994" y="840348"/>
                  <a:pt x="959630" y="844041"/>
                  <a:pt x="957193" y="847920"/>
                </a:cubicBezTo>
                <a:cubicBezTo>
                  <a:pt x="954756" y="851798"/>
                  <a:pt x="952097" y="855307"/>
                  <a:pt x="949548" y="859001"/>
                </a:cubicBezTo>
                <a:cubicBezTo>
                  <a:pt x="947000" y="862694"/>
                  <a:pt x="945191" y="865354"/>
                  <a:pt x="943972" y="867422"/>
                </a:cubicBezTo>
                <a:cubicBezTo>
                  <a:pt x="942754" y="869491"/>
                  <a:pt x="942200" y="870340"/>
                  <a:pt x="943234" y="869602"/>
                </a:cubicBezTo>
                <a:cubicBezTo>
                  <a:pt x="946857" y="865649"/>
                  <a:pt x="950073" y="861343"/>
                  <a:pt x="952835" y="856748"/>
                </a:cubicBezTo>
                <a:cubicBezTo>
                  <a:pt x="954792" y="853830"/>
                  <a:pt x="957045" y="850838"/>
                  <a:pt x="959002" y="847661"/>
                </a:cubicBezTo>
                <a:lnTo>
                  <a:pt x="964689" y="838427"/>
                </a:lnTo>
                <a:cubicBezTo>
                  <a:pt x="966573" y="835435"/>
                  <a:pt x="968382" y="832702"/>
                  <a:pt x="970118" y="830301"/>
                </a:cubicBezTo>
                <a:cubicBezTo>
                  <a:pt x="971385" y="828214"/>
                  <a:pt x="972792" y="826215"/>
                  <a:pt x="974328" y="824317"/>
                </a:cubicBezTo>
                <a:cubicBezTo>
                  <a:pt x="976876" y="821288"/>
                  <a:pt x="978020" y="820955"/>
                  <a:pt x="977319" y="823319"/>
                </a:cubicBezTo>
                <a:cubicBezTo>
                  <a:pt x="976758" y="825218"/>
                  <a:pt x="976052" y="827069"/>
                  <a:pt x="975214" y="828860"/>
                </a:cubicBezTo>
                <a:cubicBezTo>
                  <a:pt x="974660" y="830116"/>
                  <a:pt x="974032" y="831556"/>
                  <a:pt x="973257" y="833145"/>
                </a:cubicBezTo>
                <a:lnTo>
                  <a:pt x="970413" y="838279"/>
                </a:lnTo>
                <a:cubicBezTo>
                  <a:pt x="962629" y="848725"/>
                  <a:pt x="955502" y="859640"/>
                  <a:pt x="949068" y="870968"/>
                </a:cubicBezTo>
                <a:lnTo>
                  <a:pt x="948946" y="871123"/>
                </a:lnTo>
                <a:lnTo>
                  <a:pt x="946484" y="875586"/>
                </a:lnTo>
                <a:lnTo>
                  <a:pt x="939689" y="884820"/>
                </a:lnTo>
                <a:lnTo>
                  <a:pt x="946484" y="875548"/>
                </a:lnTo>
                <a:lnTo>
                  <a:pt x="948944" y="871125"/>
                </a:lnTo>
                <a:lnTo>
                  <a:pt x="941830" y="880124"/>
                </a:lnTo>
                <a:cubicBezTo>
                  <a:pt x="939633" y="882779"/>
                  <a:pt x="937620" y="885097"/>
                  <a:pt x="935700" y="887257"/>
                </a:cubicBezTo>
                <a:cubicBezTo>
                  <a:pt x="931860" y="891579"/>
                  <a:pt x="928019" y="895051"/>
                  <a:pt x="923883" y="899484"/>
                </a:cubicBezTo>
                <a:cubicBezTo>
                  <a:pt x="918418" y="905541"/>
                  <a:pt x="912805" y="910565"/>
                  <a:pt x="907598" y="916068"/>
                </a:cubicBezTo>
                <a:cubicBezTo>
                  <a:pt x="902391" y="921572"/>
                  <a:pt x="897036" y="926706"/>
                  <a:pt x="891682" y="932616"/>
                </a:cubicBezTo>
                <a:lnTo>
                  <a:pt x="871408" y="950013"/>
                </a:lnTo>
                <a:cubicBezTo>
                  <a:pt x="869894" y="951121"/>
                  <a:pt x="868416" y="952193"/>
                  <a:pt x="866865" y="953153"/>
                </a:cubicBezTo>
                <a:cubicBezTo>
                  <a:pt x="858941" y="959595"/>
                  <a:pt x="850683" y="965608"/>
                  <a:pt x="842123" y="971178"/>
                </a:cubicBezTo>
                <a:lnTo>
                  <a:pt x="832854" y="977568"/>
                </a:lnTo>
                <a:cubicBezTo>
                  <a:pt x="829752" y="979674"/>
                  <a:pt x="826576" y="981594"/>
                  <a:pt x="823585" y="983589"/>
                </a:cubicBezTo>
                <a:cubicBezTo>
                  <a:pt x="817529" y="987541"/>
                  <a:pt x="811953" y="991530"/>
                  <a:pt x="806930" y="994670"/>
                </a:cubicBezTo>
                <a:cubicBezTo>
                  <a:pt x="793710" y="1002870"/>
                  <a:pt x="794596" y="1003461"/>
                  <a:pt x="797957" y="1002759"/>
                </a:cubicBezTo>
                <a:cubicBezTo>
                  <a:pt x="800029" y="1002475"/>
                  <a:pt x="802126" y="1002475"/>
                  <a:pt x="804198" y="1002759"/>
                </a:cubicBezTo>
                <a:cubicBezTo>
                  <a:pt x="808847" y="1000794"/>
                  <a:pt x="813371" y="998548"/>
                  <a:pt x="817750" y="996036"/>
                </a:cubicBezTo>
                <a:cubicBezTo>
                  <a:pt x="822884" y="992971"/>
                  <a:pt x="828829" y="989314"/>
                  <a:pt x="834663" y="985473"/>
                </a:cubicBezTo>
                <a:cubicBezTo>
                  <a:pt x="840498" y="981631"/>
                  <a:pt x="850728" y="974392"/>
                  <a:pt x="850506" y="975094"/>
                </a:cubicBezTo>
                <a:cubicBezTo>
                  <a:pt x="849103" y="978787"/>
                  <a:pt x="871518" y="962572"/>
                  <a:pt x="881046" y="955701"/>
                </a:cubicBezTo>
                <a:cubicBezTo>
                  <a:pt x="886526" y="951768"/>
                  <a:pt x="892224" y="948144"/>
                  <a:pt x="898107" y="944842"/>
                </a:cubicBezTo>
                <a:lnTo>
                  <a:pt x="901746" y="941202"/>
                </a:lnTo>
                <a:lnTo>
                  <a:pt x="901800" y="941148"/>
                </a:lnTo>
                <a:lnTo>
                  <a:pt x="908299" y="936346"/>
                </a:lnTo>
                <a:lnTo>
                  <a:pt x="911106" y="934832"/>
                </a:lnTo>
                <a:cubicBezTo>
                  <a:pt x="913026" y="933207"/>
                  <a:pt x="914799" y="931508"/>
                  <a:pt x="916571" y="929735"/>
                </a:cubicBezTo>
                <a:lnTo>
                  <a:pt x="916276" y="931360"/>
                </a:lnTo>
                <a:cubicBezTo>
                  <a:pt x="914983" y="933539"/>
                  <a:pt x="913543" y="935608"/>
                  <a:pt x="912140" y="937713"/>
                </a:cubicBezTo>
                <a:cubicBezTo>
                  <a:pt x="907856" y="941950"/>
                  <a:pt x="903694" y="945961"/>
                  <a:pt x="899658" y="949755"/>
                </a:cubicBezTo>
                <a:cubicBezTo>
                  <a:pt x="895522" y="953448"/>
                  <a:pt x="891386" y="956625"/>
                  <a:pt x="887546" y="959580"/>
                </a:cubicBezTo>
                <a:cubicBezTo>
                  <a:pt x="887435" y="959539"/>
                  <a:pt x="887342" y="959462"/>
                  <a:pt x="887287" y="959358"/>
                </a:cubicBezTo>
                <a:lnTo>
                  <a:pt x="880603" y="964973"/>
                </a:lnTo>
                <a:cubicBezTo>
                  <a:pt x="878276" y="966783"/>
                  <a:pt x="875876" y="968666"/>
                  <a:pt x="873623" y="970255"/>
                </a:cubicBezTo>
                <a:cubicBezTo>
                  <a:pt x="869971" y="973084"/>
                  <a:pt x="866175" y="975721"/>
                  <a:pt x="862249" y="978159"/>
                </a:cubicBezTo>
                <a:cubicBezTo>
                  <a:pt x="859738" y="980080"/>
                  <a:pt x="857116" y="981853"/>
                  <a:pt x="854531" y="983626"/>
                </a:cubicBezTo>
                <a:lnTo>
                  <a:pt x="842012" y="992528"/>
                </a:lnTo>
                <a:lnTo>
                  <a:pt x="829088" y="1000802"/>
                </a:lnTo>
                <a:cubicBezTo>
                  <a:pt x="822219" y="1005419"/>
                  <a:pt x="815756" y="1009001"/>
                  <a:pt x="810992" y="1011883"/>
                </a:cubicBezTo>
                <a:cubicBezTo>
                  <a:pt x="807750" y="1013652"/>
                  <a:pt x="804788" y="1015894"/>
                  <a:pt x="802204" y="1018531"/>
                </a:cubicBezTo>
                <a:cubicBezTo>
                  <a:pt x="809589" y="1014099"/>
                  <a:pt x="816162" y="1010479"/>
                  <a:pt x="822625" y="1007044"/>
                </a:cubicBezTo>
                <a:cubicBezTo>
                  <a:pt x="829088" y="1003609"/>
                  <a:pt x="835033" y="999656"/>
                  <a:pt x="841643" y="995556"/>
                </a:cubicBezTo>
                <a:cubicBezTo>
                  <a:pt x="848254" y="991457"/>
                  <a:pt x="854125" y="987135"/>
                  <a:pt x="860440" y="982961"/>
                </a:cubicBezTo>
                <a:cubicBezTo>
                  <a:pt x="863726" y="981040"/>
                  <a:pt x="866755" y="978750"/>
                  <a:pt x="869930" y="976645"/>
                </a:cubicBezTo>
                <a:lnTo>
                  <a:pt x="869995" y="976844"/>
                </a:lnTo>
                <a:lnTo>
                  <a:pt x="870743" y="979156"/>
                </a:lnTo>
                <a:lnTo>
                  <a:pt x="867604" y="983146"/>
                </a:lnTo>
                <a:cubicBezTo>
                  <a:pt x="864871" y="985805"/>
                  <a:pt x="861843" y="988058"/>
                  <a:pt x="858963" y="990533"/>
                </a:cubicBezTo>
                <a:cubicBezTo>
                  <a:pt x="854605" y="993599"/>
                  <a:pt x="850691" y="996480"/>
                  <a:pt x="847330" y="999065"/>
                </a:cubicBezTo>
                <a:cubicBezTo>
                  <a:pt x="843970" y="1001651"/>
                  <a:pt x="840868" y="1003646"/>
                  <a:pt x="838578" y="1005530"/>
                </a:cubicBezTo>
                <a:cubicBezTo>
                  <a:pt x="833150" y="1009629"/>
                  <a:pt x="837581" y="1007413"/>
                  <a:pt x="839760" y="1006601"/>
                </a:cubicBezTo>
                <a:cubicBezTo>
                  <a:pt x="844191" y="1004975"/>
                  <a:pt x="838246" y="1009334"/>
                  <a:pt x="826872" y="1016462"/>
                </a:cubicBezTo>
                <a:cubicBezTo>
                  <a:pt x="821739" y="1019122"/>
                  <a:pt x="816532" y="1021671"/>
                  <a:pt x="810476" y="1025475"/>
                </a:cubicBezTo>
                <a:cubicBezTo>
                  <a:pt x="807337" y="1027507"/>
                  <a:pt x="804124" y="1029169"/>
                  <a:pt x="801059" y="1030868"/>
                </a:cubicBezTo>
                <a:lnTo>
                  <a:pt x="792122" y="1035596"/>
                </a:lnTo>
                <a:cubicBezTo>
                  <a:pt x="786749" y="1038451"/>
                  <a:pt x="781224" y="1041015"/>
                  <a:pt x="775578" y="1043279"/>
                </a:cubicBezTo>
                <a:cubicBezTo>
                  <a:pt x="770334" y="1045458"/>
                  <a:pt x="765460" y="1047601"/>
                  <a:pt x="760807" y="1049152"/>
                </a:cubicBezTo>
                <a:cubicBezTo>
                  <a:pt x="756154" y="1050703"/>
                  <a:pt x="751464" y="1052144"/>
                  <a:pt x="747069" y="1053399"/>
                </a:cubicBezTo>
                <a:cubicBezTo>
                  <a:pt x="745998" y="1052735"/>
                  <a:pt x="744189" y="1052328"/>
                  <a:pt x="759256" y="1045754"/>
                </a:cubicBezTo>
                <a:cubicBezTo>
                  <a:pt x="767195" y="1042060"/>
                  <a:pt x="776907" y="1036963"/>
                  <a:pt x="769116" y="1039770"/>
                </a:cubicBezTo>
                <a:cubicBezTo>
                  <a:pt x="761324" y="1042577"/>
                  <a:pt x="752128" y="1046640"/>
                  <a:pt x="745444" y="1050038"/>
                </a:cubicBezTo>
                <a:cubicBezTo>
                  <a:pt x="742933" y="1051257"/>
                  <a:pt x="738428" y="1053252"/>
                  <a:pt x="734698" y="1054582"/>
                </a:cubicBezTo>
                <a:lnTo>
                  <a:pt x="723620" y="1060012"/>
                </a:lnTo>
                <a:cubicBezTo>
                  <a:pt x="717009" y="1062375"/>
                  <a:pt x="710658" y="1064148"/>
                  <a:pt x="704490" y="1066032"/>
                </a:cubicBezTo>
                <a:cubicBezTo>
                  <a:pt x="698323" y="1067916"/>
                  <a:pt x="692230" y="1069984"/>
                  <a:pt x="685768" y="1071388"/>
                </a:cubicBezTo>
                <a:lnTo>
                  <a:pt x="670996" y="1074712"/>
                </a:lnTo>
                <a:cubicBezTo>
                  <a:pt x="666085" y="1075820"/>
                  <a:pt x="661026" y="1076522"/>
                  <a:pt x="656225" y="1077445"/>
                </a:cubicBezTo>
                <a:cubicBezTo>
                  <a:pt x="651424" y="1078369"/>
                  <a:pt x="646328" y="1079292"/>
                  <a:pt x="641454" y="1079847"/>
                </a:cubicBezTo>
                <a:lnTo>
                  <a:pt x="626682" y="1081435"/>
                </a:lnTo>
                <a:cubicBezTo>
                  <a:pt x="622620" y="1081952"/>
                  <a:pt x="618595" y="1082506"/>
                  <a:pt x="614495" y="1082691"/>
                </a:cubicBezTo>
                <a:cubicBezTo>
                  <a:pt x="596253" y="1084353"/>
                  <a:pt x="605559" y="1084722"/>
                  <a:pt x="602789" y="1085682"/>
                </a:cubicBezTo>
                <a:lnTo>
                  <a:pt x="603269" y="1086089"/>
                </a:lnTo>
                <a:lnTo>
                  <a:pt x="596991" y="1087012"/>
                </a:lnTo>
                <a:cubicBezTo>
                  <a:pt x="594923" y="1087012"/>
                  <a:pt x="592855" y="1087012"/>
                  <a:pt x="590788" y="1087012"/>
                </a:cubicBezTo>
                <a:lnTo>
                  <a:pt x="568889" y="1087566"/>
                </a:lnTo>
                <a:lnTo>
                  <a:pt x="547027" y="1087086"/>
                </a:lnTo>
                <a:cubicBezTo>
                  <a:pt x="542891" y="1087086"/>
                  <a:pt x="538866" y="1086717"/>
                  <a:pt x="535579" y="1086606"/>
                </a:cubicBezTo>
                <a:cubicBezTo>
                  <a:pt x="533197" y="1086403"/>
                  <a:pt x="530797" y="1086403"/>
                  <a:pt x="528415" y="1086606"/>
                </a:cubicBezTo>
                <a:cubicBezTo>
                  <a:pt x="525793" y="1087012"/>
                  <a:pt x="533105" y="1087825"/>
                  <a:pt x="539493" y="1088453"/>
                </a:cubicBezTo>
                <a:cubicBezTo>
                  <a:pt x="558253" y="1089635"/>
                  <a:pt x="557736" y="1090410"/>
                  <a:pt x="556666" y="1091519"/>
                </a:cubicBezTo>
                <a:cubicBezTo>
                  <a:pt x="568556" y="1092774"/>
                  <a:pt x="553785" y="1092848"/>
                  <a:pt x="549058" y="1093402"/>
                </a:cubicBezTo>
                <a:cubicBezTo>
                  <a:pt x="546362" y="1093402"/>
                  <a:pt x="543629" y="1093402"/>
                  <a:pt x="540934" y="1093402"/>
                </a:cubicBezTo>
                <a:cubicBezTo>
                  <a:pt x="541894" y="1093587"/>
                  <a:pt x="541931" y="1093735"/>
                  <a:pt x="540934" y="1093772"/>
                </a:cubicBezTo>
                <a:cubicBezTo>
                  <a:pt x="545365" y="1094732"/>
                  <a:pt x="553933" y="1095545"/>
                  <a:pt x="548726" y="1096320"/>
                </a:cubicBezTo>
                <a:cubicBezTo>
                  <a:pt x="543777" y="1096320"/>
                  <a:pt x="543002" y="1096653"/>
                  <a:pt x="542522" y="1096948"/>
                </a:cubicBezTo>
                <a:lnTo>
                  <a:pt x="543371" y="1097909"/>
                </a:lnTo>
                <a:lnTo>
                  <a:pt x="542485" y="1096948"/>
                </a:lnTo>
                <a:cubicBezTo>
                  <a:pt x="528895" y="1096136"/>
                  <a:pt x="524981" y="1095286"/>
                  <a:pt x="525239" y="1094474"/>
                </a:cubicBezTo>
                <a:cubicBezTo>
                  <a:pt x="525498" y="1093661"/>
                  <a:pt x="525239" y="1093107"/>
                  <a:pt x="524944" y="1092405"/>
                </a:cubicBezTo>
                <a:cubicBezTo>
                  <a:pt x="521546" y="1092146"/>
                  <a:pt x="518112" y="1091999"/>
                  <a:pt x="514714" y="1091630"/>
                </a:cubicBezTo>
                <a:lnTo>
                  <a:pt x="504559" y="1090373"/>
                </a:lnTo>
                <a:cubicBezTo>
                  <a:pt x="497801" y="1089524"/>
                  <a:pt x="491043" y="1088970"/>
                  <a:pt x="484581" y="1087751"/>
                </a:cubicBezTo>
                <a:cubicBezTo>
                  <a:pt x="478118" y="1086532"/>
                  <a:pt x="471693" y="1085682"/>
                  <a:pt x="465563" y="1084796"/>
                </a:cubicBezTo>
                <a:cubicBezTo>
                  <a:pt x="459432" y="1083909"/>
                  <a:pt x="453671" y="1082506"/>
                  <a:pt x="448169" y="1081582"/>
                </a:cubicBezTo>
                <a:lnTo>
                  <a:pt x="440783" y="1080179"/>
                </a:lnTo>
                <a:lnTo>
                  <a:pt x="433619" y="1078406"/>
                </a:lnTo>
                <a:lnTo>
                  <a:pt x="419217" y="1074712"/>
                </a:lnTo>
                <a:cubicBezTo>
                  <a:pt x="408803" y="1071019"/>
                  <a:pt x="406772" y="1069975"/>
                  <a:pt x="407612" y="1069846"/>
                </a:cubicBezTo>
                <a:lnTo>
                  <a:pt x="409349" y="1070021"/>
                </a:lnTo>
                <a:lnTo>
                  <a:pt x="410337" y="1070120"/>
                </a:lnTo>
                <a:cubicBezTo>
                  <a:pt x="411504" y="1070296"/>
                  <a:pt x="412699" y="1070483"/>
                  <a:pt x="413235" y="1070464"/>
                </a:cubicBezTo>
                <a:cubicBezTo>
                  <a:pt x="413999" y="1070675"/>
                  <a:pt x="414774" y="1070834"/>
                  <a:pt x="415561" y="1070944"/>
                </a:cubicBezTo>
                <a:cubicBezTo>
                  <a:pt x="418523" y="1071765"/>
                  <a:pt x="421532" y="1072392"/>
                  <a:pt x="424572" y="1072828"/>
                </a:cubicBezTo>
                <a:cubicBezTo>
                  <a:pt x="422651" y="1070132"/>
                  <a:pt x="433767" y="1071536"/>
                  <a:pt x="444218" y="1072459"/>
                </a:cubicBezTo>
                <a:cubicBezTo>
                  <a:pt x="440931" y="1071203"/>
                  <a:pt x="437718" y="1069726"/>
                  <a:pt x="434469" y="1068359"/>
                </a:cubicBezTo>
                <a:lnTo>
                  <a:pt x="442408" y="1069467"/>
                </a:lnTo>
                <a:cubicBezTo>
                  <a:pt x="447907" y="1070919"/>
                  <a:pt x="453494" y="1072005"/>
                  <a:pt x="459137" y="1072718"/>
                </a:cubicBezTo>
                <a:cubicBezTo>
                  <a:pt x="461574" y="1072297"/>
                  <a:pt x="464052" y="1072145"/>
                  <a:pt x="466523" y="1072275"/>
                </a:cubicBezTo>
                <a:cubicBezTo>
                  <a:pt x="469994" y="1072275"/>
                  <a:pt x="474832" y="1072275"/>
                  <a:pt x="482069" y="1073198"/>
                </a:cubicBezTo>
                <a:cubicBezTo>
                  <a:pt x="488643" y="1073826"/>
                  <a:pt x="481183" y="1072201"/>
                  <a:pt x="473576" y="1070797"/>
                </a:cubicBezTo>
                <a:cubicBezTo>
                  <a:pt x="470463" y="1070372"/>
                  <a:pt x="467405" y="1069615"/>
                  <a:pt x="464455" y="1068544"/>
                </a:cubicBezTo>
                <a:cubicBezTo>
                  <a:pt x="463421" y="1068064"/>
                  <a:pt x="463864" y="1067879"/>
                  <a:pt x="464455" y="1067657"/>
                </a:cubicBezTo>
                <a:lnTo>
                  <a:pt x="469218" y="1068691"/>
                </a:lnTo>
                <a:lnTo>
                  <a:pt x="474056" y="1069467"/>
                </a:lnTo>
                <a:lnTo>
                  <a:pt x="483695" y="1071055"/>
                </a:lnTo>
                <a:lnTo>
                  <a:pt x="493333" y="1072644"/>
                </a:lnTo>
                <a:lnTo>
                  <a:pt x="503045" y="1073752"/>
                </a:lnTo>
                <a:cubicBezTo>
                  <a:pt x="530930" y="1077689"/>
                  <a:pt x="559143" y="1078731"/>
                  <a:pt x="587242" y="1076855"/>
                </a:cubicBezTo>
                <a:lnTo>
                  <a:pt x="593225" y="1076633"/>
                </a:lnTo>
                <a:lnTo>
                  <a:pt x="598949" y="1076153"/>
                </a:lnTo>
                <a:lnTo>
                  <a:pt x="609658" y="1075377"/>
                </a:lnTo>
                <a:cubicBezTo>
                  <a:pt x="613092" y="1075118"/>
                  <a:pt x="616489" y="1075045"/>
                  <a:pt x="619776" y="1074749"/>
                </a:cubicBezTo>
                <a:cubicBezTo>
                  <a:pt x="623063" y="1074454"/>
                  <a:pt x="626387" y="1074158"/>
                  <a:pt x="629710" y="1073936"/>
                </a:cubicBezTo>
                <a:cubicBezTo>
                  <a:pt x="636594" y="1073552"/>
                  <a:pt x="643451" y="1072762"/>
                  <a:pt x="650242" y="1071573"/>
                </a:cubicBezTo>
                <a:lnTo>
                  <a:pt x="661100" y="1069578"/>
                </a:lnTo>
                <a:cubicBezTo>
                  <a:pt x="664833" y="1068954"/>
                  <a:pt x="668533" y="1068130"/>
                  <a:pt x="672178" y="1067103"/>
                </a:cubicBezTo>
                <a:cubicBezTo>
                  <a:pt x="676314" y="1066217"/>
                  <a:pt x="680155" y="1065293"/>
                  <a:pt x="683848" y="1064370"/>
                </a:cubicBezTo>
                <a:cubicBezTo>
                  <a:pt x="687540" y="1063447"/>
                  <a:pt x="691233" y="1062634"/>
                  <a:pt x="694593" y="1061415"/>
                </a:cubicBezTo>
                <a:lnTo>
                  <a:pt x="693375" y="1060012"/>
                </a:lnTo>
                <a:cubicBezTo>
                  <a:pt x="698918" y="1057755"/>
                  <a:pt x="704605" y="1055867"/>
                  <a:pt x="710399" y="1054360"/>
                </a:cubicBezTo>
                <a:cubicBezTo>
                  <a:pt x="713501" y="1053437"/>
                  <a:pt x="716382" y="1052144"/>
                  <a:pt x="719520" y="1051073"/>
                </a:cubicBezTo>
                <a:cubicBezTo>
                  <a:pt x="725724" y="1048930"/>
                  <a:pt x="730599" y="1047379"/>
                  <a:pt x="733996" y="1045938"/>
                </a:cubicBezTo>
                <a:cubicBezTo>
                  <a:pt x="736334" y="1045085"/>
                  <a:pt x="738594" y="1044033"/>
                  <a:pt x="740754" y="1042799"/>
                </a:cubicBezTo>
                <a:cubicBezTo>
                  <a:pt x="742970" y="1041432"/>
                  <a:pt x="740939" y="1041580"/>
                  <a:pt x="736212" y="1042799"/>
                </a:cubicBezTo>
                <a:cubicBezTo>
                  <a:pt x="733553" y="1043501"/>
                  <a:pt x="730858" y="1044054"/>
                  <a:pt x="728199" y="1044683"/>
                </a:cubicBezTo>
                <a:cubicBezTo>
                  <a:pt x="718412" y="1047785"/>
                  <a:pt x="720813" y="1046308"/>
                  <a:pt x="718412" y="1046566"/>
                </a:cubicBezTo>
                <a:cubicBezTo>
                  <a:pt x="718930" y="1046164"/>
                  <a:pt x="719502" y="1045843"/>
                  <a:pt x="720111" y="1045606"/>
                </a:cubicBezTo>
                <a:cubicBezTo>
                  <a:pt x="718486" y="1045421"/>
                  <a:pt x="716862" y="1045237"/>
                  <a:pt x="719742" y="1043538"/>
                </a:cubicBezTo>
                <a:cubicBezTo>
                  <a:pt x="724727" y="1041875"/>
                  <a:pt x="729787" y="1040287"/>
                  <a:pt x="734772" y="1038551"/>
                </a:cubicBezTo>
                <a:lnTo>
                  <a:pt x="741123" y="1035891"/>
                </a:lnTo>
                <a:cubicBezTo>
                  <a:pt x="738664" y="1036073"/>
                  <a:pt x="736253" y="1036671"/>
                  <a:pt x="733996" y="1037664"/>
                </a:cubicBezTo>
                <a:cubicBezTo>
                  <a:pt x="730304" y="1038736"/>
                  <a:pt x="726020" y="1039918"/>
                  <a:pt x="724173" y="1040176"/>
                </a:cubicBezTo>
                <a:cubicBezTo>
                  <a:pt x="718435" y="1042385"/>
                  <a:pt x="712500" y="1044044"/>
                  <a:pt x="706448" y="1045126"/>
                </a:cubicBezTo>
                <a:lnTo>
                  <a:pt x="708996" y="1043612"/>
                </a:lnTo>
                <a:cubicBezTo>
                  <a:pt x="710768" y="1042983"/>
                  <a:pt x="712467" y="1042134"/>
                  <a:pt x="714203" y="1041395"/>
                </a:cubicBezTo>
                <a:cubicBezTo>
                  <a:pt x="712061" y="1041617"/>
                  <a:pt x="709919" y="1041839"/>
                  <a:pt x="707703" y="1041875"/>
                </a:cubicBezTo>
                <a:cubicBezTo>
                  <a:pt x="711396" y="1040693"/>
                  <a:pt x="715089" y="1038920"/>
                  <a:pt x="719004" y="1037701"/>
                </a:cubicBezTo>
                <a:cubicBezTo>
                  <a:pt x="759182" y="1023518"/>
                  <a:pt x="758665" y="1022188"/>
                  <a:pt x="758037" y="1019233"/>
                </a:cubicBezTo>
                <a:lnTo>
                  <a:pt x="752534" y="1021339"/>
                </a:lnTo>
                <a:lnTo>
                  <a:pt x="746884" y="1023148"/>
                </a:lnTo>
                <a:cubicBezTo>
                  <a:pt x="740459" y="1025586"/>
                  <a:pt x="736508" y="1026842"/>
                  <a:pt x="736692" y="1026177"/>
                </a:cubicBezTo>
                <a:lnTo>
                  <a:pt x="732039" y="1027987"/>
                </a:lnTo>
                <a:cubicBezTo>
                  <a:pt x="730377" y="1028209"/>
                  <a:pt x="728642" y="1028283"/>
                  <a:pt x="726906" y="1028394"/>
                </a:cubicBezTo>
                <a:cubicBezTo>
                  <a:pt x="727571" y="1027064"/>
                  <a:pt x="722770" y="1027654"/>
                  <a:pt x="714314" y="1029686"/>
                </a:cubicBezTo>
                <a:cubicBezTo>
                  <a:pt x="711692" y="1030425"/>
                  <a:pt x="709069" y="1031274"/>
                  <a:pt x="706448" y="1032013"/>
                </a:cubicBezTo>
                <a:lnTo>
                  <a:pt x="698471" y="1033934"/>
                </a:lnTo>
                <a:cubicBezTo>
                  <a:pt x="693116" y="1035448"/>
                  <a:pt x="687835" y="1037221"/>
                  <a:pt x="682407" y="1038514"/>
                </a:cubicBezTo>
                <a:lnTo>
                  <a:pt x="671809" y="1040878"/>
                </a:lnTo>
                <a:cubicBezTo>
                  <a:pt x="666750" y="1042097"/>
                  <a:pt x="661690" y="1043427"/>
                  <a:pt x="656557" y="1044276"/>
                </a:cubicBezTo>
                <a:lnTo>
                  <a:pt x="656557" y="1045865"/>
                </a:lnTo>
                <a:cubicBezTo>
                  <a:pt x="667008" y="1044794"/>
                  <a:pt x="661838" y="1046603"/>
                  <a:pt x="660767" y="1047637"/>
                </a:cubicBezTo>
                <a:lnTo>
                  <a:pt x="640936" y="1051331"/>
                </a:lnTo>
                <a:cubicBezTo>
                  <a:pt x="634548" y="1052328"/>
                  <a:pt x="628602" y="1053252"/>
                  <a:pt x="623912" y="1054360"/>
                </a:cubicBezTo>
                <a:cubicBezTo>
                  <a:pt x="616527" y="1055468"/>
                  <a:pt x="608956" y="1055726"/>
                  <a:pt x="601497" y="1056355"/>
                </a:cubicBezTo>
                <a:cubicBezTo>
                  <a:pt x="597804" y="1056613"/>
                  <a:pt x="594111" y="1057093"/>
                  <a:pt x="590418" y="1057167"/>
                </a:cubicBezTo>
                <a:lnTo>
                  <a:pt x="579339" y="1057647"/>
                </a:lnTo>
                <a:cubicBezTo>
                  <a:pt x="574059" y="1057647"/>
                  <a:pt x="570070" y="1057980"/>
                  <a:pt x="566784" y="1058017"/>
                </a:cubicBezTo>
                <a:cubicBezTo>
                  <a:pt x="563497" y="1058054"/>
                  <a:pt x="560986" y="1058201"/>
                  <a:pt x="558696" y="1058386"/>
                </a:cubicBezTo>
                <a:cubicBezTo>
                  <a:pt x="554117" y="1058718"/>
                  <a:pt x="550535" y="1059199"/>
                  <a:pt x="543925" y="1059310"/>
                </a:cubicBezTo>
                <a:cubicBezTo>
                  <a:pt x="537315" y="1059420"/>
                  <a:pt x="532403" y="1058792"/>
                  <a:pt x="527270" y="1058682"/>
                </a:cubicBezTo>
                <a:lnTo>
                  <a:pt x="519884" y="1058682"/>
                </a:lnTo>
                <a:lnTo>
                  <a:pt x="512499" y="1058164"/>
                </a:lnTo>
                <a:cubicBezTo>
                  <a:pt x="507587" y="1057832"/>
                  <a:pt x="502528" y="1057500"/>
                  <a:pt x="496989" y="1057019"/>
                </a:cubicBezTo>
                <a:cubicBezTo>
                  <a:pt x="491449" y="1056539"/>
                  <a:pt x="485504" y="1055357"/>
                  <a:pt x="478525" y="1054212"/>
                </a:cubicBezTo>
                <a:cubicBezTo>
                  <a:pt x="476789" y="1053732"/>
                  <a:pt x="474832" y="1053252"/>
                  <a:pt x="472837" y="1052772"/>
                </a:cubicBezTo>
                <a:lnTo>
                  <a:pt x="466301" y="1050962"/>
                </a:lnTo>
                <a:cubicBezTo>
                  <a:pt x="461722" y="1049743"/>
                  <a:pt x="456626" y="1048524"/>
                  <a:pt x="451234" y="1047268"/>
                </a:cubicBezTo>
                <a:cubicBezTo>
                  <a:pt x="447246" y="1045901"/>
                  <a:pt x="451899" y="1046419"/>
                  <a:pt x="454632" y="1046492"/>
                </a:cubicBezTo>
                <a:cubicBezTo>
                  <a:pt x="455998" y="1046492"/>
                  <a:pt x="456847" y="1046492"/>
                  <a:pt x="455924" y="1046012"/>
                </a:cubicBezTo>
                <a:cubicBezTo>
                  <a:pt x="454975" y="1045617"/>
                  <a:pt x="454000" y="1045285"/>
                  <a:pt x="453007" y="1045015"/>
                </a:cubicBezTo>
                <a:cubicBezTo>
                  <a:pt x="451456" y="1044572"/>
                  <a:pt x="449314" y="1043944"/>
                  <a:pt x="446433" y="1042983"/>
                </a:cubicBezTo>
                <a:lnTo>
                  <a:pt x="450126" y="1041801"/>
                </a:lnTo>
                <a:cubicBezTo>
                  <a:pt x="461870" y="1044165"/>
                  <a:pt x="462719" y="1043463"/>
                  <a:pt x="462608" y="1042614"/>
                </a:cubicBezTo>
                <a:cubicBezTo>
                  <a:pt x="474647" y="1044239"/>
                  <a:pt x="463901" y="1040657"/>
                  <a:pt x="460873" y="1038920"/>
                </a:cubicBezTo>
                <a:cubicBezTo>
                  <a:pt x="457797" y="1037805"/>
                  <a:pt x="454650" y="1036892"/>
                  <a:pt x="451456" y="1036187"/>
                </a:cubicBezTo>
                <a:cubicBezTo>
                  <a:pt x="448575" y="1035205"/>
                  <a:pt x="445606" y="1034499"/>
                  <a:pt x="442593" y="1034082"/>
                </a:cubicBezTo>
                <a:cubicBezTo>
                  <a:pt x="437190" y="1033949"/>
                  <a:pt x="431817" y="1033228"/>
                  <a:pt x="426566" y="1031939"/>
                </a:cubicBezTo>
                <a:cubicBezTo>
                  <a:pt x="420030" y="1030499"/>
                  <a:pt x="414269" y="1029391"/>
                  <a:pt x="415487" y="1030868"/>
                </a:cubicBezTo>
                <a:cubicBezTo>
                  <a:pt x="411795" y="1029576"/>
                  <a:pt x="408102" y="1028541"/>
                  <a:pt x="404704" y="1027174"/>
                </a:cubicBezTo>
                <a:cubicBezTo>
                  <a:pt x="401584" y="1025457"/>
                  <a:pt x="401584" y="1024958"/>
                  <a:pt x="402392" y="1024783"/>
                </a:cubicBezTo>
                <a:lnTo>
                  <a:pt x="403380" y="1024606"/>
                </a:lnTo>
                <a:lnTo>
                  <a:pt x="404926" y="1024330"/>
                </a:lnTo>
                <a:cubicBezTo>
                  <a:pt x="405147" y="1023481"/>
                  <a:pt x="406366" y="1023665"/>
                  <a:pt x="409025" y="1024109"/>
                </a:cubicBezTo>
                <a:cubicBezTo>
                  <a:pt x="413718" y="1024866"/>
                  <a:pt x="418357" y="1025926"/>
                  <a:pt x="422910" y="1027285"/>
                </a:cubicBezTo>
                <a:cubicBezTo>
                  <a:pt x="426086" y="1028172"/>
                  <a:pt x="428449" y="1028689"/>
                  <a:pt x="430480" y="1029058"/>
                </a:cubicBezTo>
                <a:cubicBezTo>
                  <a:pt x="432511" y="1029427"/>
                  <a:pt x="434173" y="1029427"/>
                  <a:pt x="436204" y="1029649"/>
                </a:cubicBezTo>
                <a:cubicBezTo>
                  <a:pt x="438752" y="1029908"/>
                  <a:pt x="439343" y="1029649"/>
                  <a:pt x="437940" y="1028984"/>
                </a:cubicBezTo>
                <a:cubicBezTo>
                  <a:pt x="436537" y="1028320"/>
                  <a:pt x="432991" y="1027212"/>
                  <a:pt x="427489" y="1025069"/>
                </a:cubicBezTo>
                <a:cubicBezTo>
                  <a:pt x="421200" y="1022339"/>
                  <a:pt x="414586" y="1020437"/>
                  <a:pt x="407806" y="1019418"/>
                </a:cubicBezTo>
                <a:cubicBezTo>
                  <a:pt x="403478" y="1019074"/>
                  <a:pt x="399224" y="1018103"/>
                  <a:pt x="395177" y="1016537"/>
                </a:cubicBezTo>
                <a:cubicBezTo>
                  <a:pt x="391975" y="1015391"/>
                  <a:pt x="388843" y="1014062"/>
                  <a:pt x="385797" y="1012547"/>
                </a:cubicBezTo>
                <a:cubicBezTo>
                  <a:pt x="382104" y="1010700"/>
                  <a:pt x="377709" y="1008447"/>
                  <a:pt x="372392" y="1005640"/>
                </a:cubicBezTo>
                <a:cubicBezTo>
                  <a:pt x="367074" y="1002833"/>
                  <a:pt x="362458" y="999656"/>
                  <a:pt x="356106" y="997108"/>
                </a:cubicBezTo>
                <a:cubicBezTo>
                  <a:pt x="348721" y="994116"/>
                  <a:pt x="358100" y="999139"/>
                  <a:pt x="361830" y="1001503"/>
                </a:cubicBezTo>
                <a:cubicBezTo>
                  <a:pt x="367000" y="1004754"/>
                  <a:pt x="369216" y="1006712"/>
                  <a:pt x="361498" y="1003128"/>
                </a:cubicBezTo>
                <a:cubicBezTo>
                  <a:pt x="356121" y="1001030"/>
                  <a:pt x="351084" y="998157"/>
                  <a:pt x="346542" y="994596"/>
                </a:cubicBezTo>
                <a:cubicBezTo>
                  <a:pt x="341734" y="990810"/>
                  <a:pt x="336456" y="987659"/>
                  <a:pt x="330847" y="985214"/>
                </a:cubicBezTo>
                <a:cubicBezTo>
                  <a:pt x="327634" y="983847"/>
                  <a:pt x="324421" y="981927"/>
                  <a:pt x="321319" y="980338"/>
                </a:cubicBezTo>
                <a:cubicBezTo>
                  <a:pt x="318217" y="978750"/>
                  <a:pt x="315374" y="977199"/>
                  <a:pt x="313121" y="976165"/>
                </a:cubicBezTo>
                <a:cubicBezTo>
                  <a:pt x="308653" y="974059"/>
                  <a:pt x="306696" y="973690"/>
                  <a:pt x="310758" y="977421"/>
                </a:cubicBezTo>
                <a:cubicBezTo>
                  <a:pt x="312567" y="979082"/>
                  <a:pt x="311570" y="979046"/>
                  <a:pt x="311829" y="979821"/>
                </a:cubicBezTo>
                <a:lnTo>
                  <a:pt x="306068" y="977014"/>
                </a:lnTo>
                <a:cubicBezTo>
                  <a:pt x="304185" y="976054"/>
                  <a:pt x="302375" y="974983"/>
                  <a:pt x="300455" y="973948"/>
                </a:cubicBezTo>
                <a:cubicBezTo>
                  <a:pt x="294878" y="969885"/>
                  <a:pt x="289561" y="966857"/>
                  <a:pt x="284391" y="963163"/>
                </a:cubicBezTo>
                <a:cubicBezTo>
                  <a:pt x="278674" y="959118"/>
                  <a:pt x="273209" y="954726"/>
                  <a:pt x="268032" y="950013"/>
                </a:cubicBezTo>
                <a:lnTo>
                  <a:pt x="269878" y="950013"/>
                </a:lnTo>
                <a:lnTo>
                  <a:pt x="271725" y="948794"/>
                </a:lnTo>
                <a:cubicBezTo>
                  <a:pt x="272685" y="948794"/>
                  <a:pt x="272685" y="948167"/>
                  <a:pt x="264117" y="940631"/>
                </a:cubicBezTo>
                <a:cubicBezTo>
                  <a:pt x="262751" y="939154"/>
                  <a:pt x="260794" y="937344"/>
                  <a:pt x="258615" y="935386"/>
                </a:cubicBezTo>
                <a:cubicBezTo>
                  <a:pt x="256436" y="933429"/>
                  <a:pt x="254109" y="931434"/>
                  <a:pt x="252152" y="929402"/>
                </a:cubicBezTo>
                <a:cubicBezTo>
                  <a:pt x="233688" y="909383"/>
                  <a:pt x="251746" y="923123"/>
                  <a:pt x="244397" y="913409"/>
                </a:cubicBezTo>
                <a:cubicBezTo>
                  <a:pt x="237012" y="905541"/>
                  <a:pt x="226376" y="893463"/>
                  <a:pt x="222905" y="890803"/>
                </a:cubicBezTo>
                <a:cubicBezTo>
                  <a:pt x="216147" y="886223"/>
                  <a:pt x="203185" y="872815"/>
                  <a:pt x="188746" y="852721"/>
                </a:cubicBezTo>
                <a:cubicBezTo>
                  <a:pt x="185274" y="848031"/>
                  <a:pt x="185422" y="849212"/>
                  <a:pt x="184868" y="849028"/>
                </a:cubicBezTo>
                <a:lnTo>
                  <a:pt x="184868" y="849212"/>
                </a:lnTo>
                <a:cubicBezTo>
                  <a:pt x="197239" y="866610"/>
                  <a:pt x="202889" y="874145"/>
                  <a:pt x="199640" y="872630"/>
                </a:cubicBezTo>
                <a:cubicBezTo>
                  <a:pt x="198827" y="872224"/>
                  <a:pt x="198975" y="873111"/>
                  <a:pt x="198680" y="873406"/>
                </a:cubicBezTo>
                <a:cubicBezTo>
                  <a:pt x="196612" y="871227"/>
                  <a:pt x="194765" y="869269"/>
                  <a:pt x="193103" y="867459"/>
                </a:cubicBezTo>
                <a:lnTo>
                  <a:pt x="189078" y="862990"/>
                </a:lnTo>
                <a:cubicBezTo>
                  <a:pt x="187848" y="861468"/>
                  <a:pt x="186393" y="860146"/>
                  <a:pt x="184758" y="859074"/>
                </a:cubicBezTo>
                <a:cubicBezTo>
                  <a:pt x="183613" y="858705"/>
                  <a:pt x="185607" y="863064"/>
                  <a:pt x="191442" y="871744"/>
                </a:cubicBezTo>
                <a:cubicBezTo>
                  <a:pt x="187380" y="866905"/>
                  <a:pt x="184056" y="861882"/>
                  <a:pt x="180363" y="857228"/>
                </a:cubicBezTo>
                <a:cubicBezTo>
                  <a:pt x="178664" y="854901"/>
                  <a:pt x="176929" y="852611"/>
                  <a:pt x="175414" y="850320"/>
                </a:cubicBezTo>
                <a:cubicBezTo>
                  <a:pt x="173900" y="848031"/>
                  <a:pt x="172497" y="845740"/>
                  <a:pt x="171131" y="843524"/>
                </a:cubicBezTo>
                <a:cubicBezTo>
                  <a:pt x="168398" y="839092"/>
                  <a:pt x="165887" y="834918"/>
                  <a:pt x="163745" y="830965"/>
                </a:cubicBezTo>
                <a:cubicBezTo>
                  <a:pt x="161603" y="827013"/>
                  <a:pt x="160052" y="823135"/>
                  <a:pt x="158649" y="819700"/>
                </a:cubicBezTo>
                <a:cubicBezTo>
                  <a:pt x="156507" y="818518"/>
                  <a:pt x="151891" y="812867"/>
                  <a:pt x="146758" y="804039"/>
                </a:cubicBezTo>
                <a:cubicBezTo>
                  <a:pt x="145392" y="801822"/>
                  <a:pt x="144025" y="799458"/>
                  <a:pt x="142548" y="797020"/>
                </a:cubicBezTo>
                <a:cubicBezTo>
                  <a:pt x="141071" y="794583"/>
                  <a:pt x="139520" y="791886"/>
                  <a:pt x="138154" y="789042"/>
                </a:cubicBezTo>
                <a:cubicBezTo>
                  <a:pt x="135310" y="783391"/>
                  <a:pt x="132208" y="777296"/>
                  <a:pt x="129143" y="770943"/>
                </a:cubicBezTo>
                <a:lnTo>
                  <a:pt x="123456" y="755984"/>
                </a:lnTo>
                <a:cubicBezTo>
                  <a:pt x="123456" y="755466"/>
                  <a:pt x="123013" y="754321"/>
                  <a:pt x="122533" y="752733"/>
                </a:cubicBezTo>
                <a:cubicBezTo>
                  <a:pt x="122053" y="751145"/>
                  <a:pt x="121388" y="749040"/>
                  <a:pt x="120760" y="746676"/>
                </a:cubicBezTo>
                <a:cubicBezTo>
                  <a:pt x="119468" y="741874"/>
                  <a:pt x="117732" y="735816"/>
                  <a:pt x="115886" y="729574"/>
                </a:cubicBezTo>
                <a:cubicBezTo>
                  <a:pt x="114039" y="723332"/>
                  <a:pt x="112747" y="716831"/>
                  <a:pt x="111270" y="711364"/>
                </a:cubicBezTo>
                <a:cubicBezTo>
                  <a:pt x="110605" y="708630"/>
                  <a:pt x="109866" y="706156"/>
                  <a:pt x="109387" y="703977"/>
                </a:cubicBezTo>
                <a:cubicBezTo>
                  <a:pt x="108906" y="701797"/>
                  <a:pt x="108537" y="700283"/>
                  <a:pt x="108205" y="698916"/>
                </a:cubicBezTo>
                <a:cubicBezTo>
                  <a:pt x="107669" y="696615"/>
                  <a:pt x="106967" y="694354"/>
                  <a:pt x="106100" y="692156"/>
                </a:cubicBezTo>
                <a:cubicBezTo>
                  <a:pt x="104586" y="692156"/>
                  <a:pt x="102961" y="691418"/>
                  <a:pt x="102038" y="693671"/>
                </a:cubicBezTo>
                <a:cubicBezTo>
                  <a:pt x="102126" y="696098"/>
                  <a:pt x="102510" y="698503"/>
                  <a:pt x="103182" y="700837"/>
                </a:cubicBezTo>
                <a:cubicBezTo>
                  <a:pt x="103588" y="702647"/>
                  <a:pt x="103995" y="704530"/>
                  <a:pt x="104512" y="706673"/>
                </a:cubicBezTo>
                <a:cubicBezTo>
                  <a:pt x="105029" y="708815"/>
                  <a:pt x="105620" y="710588"/>
                  <a:pt x="106137" y="712324"/>
                </a:cubicBezTo>
                <a:lnTo>
                  <a:pt x="107466" y="718677"/>
                </a:lnTo>
                <a:lnTo>
                  <a:pt x="108047" y="721998"/>
                </a:lnTo>
                <a:lnTo>
                  <a:pt x="108758" y="726065"/>
                </a:lnTo>
                <a:cubicBezTo>
                  <a:pt x="112894" y="737146"/>
                  <a:pt x="115886" y="746158"/>
                  <a:pt x="118692" y="754284"/>
                </a:cubicBezTo>
                <a:cubicBezTo>
                  <a:pt x="115886" y="746158"/>
                  <a:pt x="112894" y="737035"/>
                  <a:pt x="108758" y="726102"/>
                </a:cubicBezTo>
                <a:lnTo>
                  <a:pt x="107060" y="727616"/>
                </a:lnTo>
                <a:cubicBezTo>
                  <a:pt x="104486" y="721787"/>
                  <a:pt x="102314" y="715789"/>
                  <a:pt x="100560" y="709665"/>
                </a:cubicBezTo>
                <a:cubicBezTo>
                  <a:pt x="100117" y="710588"/>
                  <a:pt x="101410" y="717237"/>
                  <a:pt x="100006" y="714947"/>
                </a:cubicBezTo>
                <a:cubicBezTo>
                  <a:pt x="99379" y="712731"/>
                  <a:pt x="98603" y="710994"/>
                  <a:pt x="97938" y="709037"/>
                </a:cubicBezTo>
                <a:cubicBezTo>
                  <a:pt x="96609" y="703939"/>
                  <a:pt x="95501" y="698768"/>
                  <a:pt x="94246" y="693671"/>
                </a:cubicBezTo>
                <a:cubicBezTo>
                  <a:pt x="93359" y="689719"/>
                  <a:pt x="92214" y="685582"/>
                  <a:pt x="91587" y="681593"/>
                </a:cubicBezTo>
                <a:cubicBezTo>
                  <a:pt x="90959" y="677603"/>
                  <a:pt x="90073" y="673873"/>
                  <a:pt x="89260" y="670844"/>
                </a:cubicBezTo>
                <a:cubicBezTo>
                  <a:pt x="88300" y="666079"/>
                  <a:pt x="87266" y="661942"/>
                  <a:pt x="86712" y="658359"/>
                </a:cubicBezTo>
                <a:cubicBezTo>
                  <a:pt x="86158" y="654777"/>
                  <a:pt x="85567" y="651822"/>
                  <a:pt x="85124" y="649458"/>
                </a:cubicBezTo>
                <a:cubicBezTo>
                  <a:pt x="84238" y="644803"/>
                  <a:pt x="83610" y="642587"/>
                  <a:pt x="83278" y="642883"/>
                </a:cubicBezTo>
                <a:cubicBezTo>
                  <a:pt x="82750" y="645697"/>
                  <a:pt x="82650" y="648571"/>
                  <a:pt x="82982" y="651415"/>
                </a:cubicBezTo>
                <a:cubicBezTo>
                  <a:pt x="82982" y="654112"/>
                  <a:pt x="83167" y="657436"/>
                  <a:pt x="83389" y="661425"/>
                </a:cubicBezTo>
                <a:cubicBezTo>
                  <a:pt x="83610" y="665414"/>
                  <a:pt x="84312" y="669994"/>
                  <a:pt x="84866" y="675203"/>
                </a:cubicBezTo>
                <a:lnTo>
                  <a:pt x="84164" y="675498"/>
                </a:lnTo>
                <a:cubicBezTo>
                  <a:pt x="83684" y="673873"/>
                  <a:pt x="83241" y="672248"/>
                  <a:pt x="82798" y="670659"/>
                </a:cubicBezTo>
                <a:lnTo>
                  <a:pt x="82786" y="670767"/>
                </a:lnTo>
                <a:lnTo>
                  <a:pt x="82798" y="670622"/>
                </a:lnTo>
                <a:cubicBezTo>
                  <a:pt x="78329" y="636234"/>
                  <a:pt x="79400" y="610932"/>
                  <a:pt x="83462" y="625485"/>
                </a:cubicBezTo>
                <a:cubicBezTo>
                  <a:pt x="82576" y="617212"/>
                  <a:pt x="81542" y="613038"/>
                  <a:pt x="80914" y="608901"/>
                </a:cubicBezTo>
                <a:cubicBezTo>
                  <a:pt x="80287" y="604764"/>
                  <a:pt x="79622" y="600775"/>
                  <a:pt x="79031" y="592944"/>
                </a:cubicBezTo>
                <a:cubicBezTo>
                  <a:pt x="78662" y="587441"/>
                  <a:pt x="77886" y="590580"/>
                  <a:pt x="77591" y="596010"/>
                </a:cubicBezTo>
                <a:cubicBezTo>
                  <a:pt x="77074" y="606648"/>
                  <a:pt x="76963" y="629992"/>
                  <a:pt x="75670" y="591430"/>
                </a:cubicBezTo>
                <a:cubicBezTo>
                  <a:pt x="75264" y="580349"/>
                  <a:pt x="74304" y="589066"/>
                  <a:pt x="74046" y="595123"/>
                </a:cubicBezTo>
                <a:cubicBezTo>
                  <a:pt x="73824" y="599999"/>
                  <a:pt x="73639" y="604912"/>
                  <a:pt x="73418" y="609898"/>
                </a:cubicBezTo>
                <a:cubicBezTo>
                  <a:pt x="73196" y="614885"/>
                  <a:pt x="73418" y="619908"/>
                  <a:pt x="73418" y="624968"/>
                </a:cubicBezTo>
                <a:cubicBezTo>
                  <a:pt x="73418" y="630029"/>
                  <a:pt x="73418" y="635200"/>
                  <a:pt x="73787" y="640297"/>
                </a:cubicBezTo>
                <a:cubicBezTo>
                  <a:pt x="74156" y="645394"/>
                  <a:pt x="74489" y="650492"/>
                  <a:pt x="74821" y="655589"/>
                </a:cubicBezTo>
                <a:cubicBezTo>
                  <a:pt x="74378" y="656106"/>
                  <a:pt x="74009" y="656660"/>
                  <a:pt x="72901" y="650935"/>
                </a:cubicBezTo>
                <a:cubicBezTo>
                  <a:pt x="71054" y="637342"/>
                  <a:pt x="70279" y="634350"/>
                  <a:pt x="70907" y="644951"/>
                </a:cubicBezTo>
                <a:lnTo>
                  <a:pt x="70907" y="650381"/>
                </a:lnTo>
                <a:cubicBezTo>
                  <a:pt x="69466" y="648830"/>
                  <a:pt x="69134" y="652560"/>
                  <a:pt x="69614" y="660612"/>
                </a:cubicBezTo>
                <a:cubicBezTo>
                  <a:pt x="69836" y="664639"/>
                  <a:pt x="70759" y="669662"/>
                  <a:pt x="71682" y="675720"/>
                </a:cubicBezTo>
                <a:cubicBezTo>
                  <a:pt x="72605" y="681777"/>
                  <a:pt x="73713" y="688759"/>
                  <a:pt x="75707" y="696441"/>
                </a:cubicBezTo>
                <a:cubicBezTo>
                  <a:pt x="77488" y="702185"/>
                  <a:pt x="78721" y="708084"/>
                  <a:pt x="79400" y="714060"/>
                </a:cubicBezTo>
                <a:cubicBezTo>
                  <a:pt x="78994" y="716313"/>
                  <a:pt x="76741" y="707375"/>
                  <a:pt x="74600" y="697882"/>
                </a:cubicBezTo>
                <a:lnTo>
                  <a:pt x="74378" y="696811"/>
                </a:lnTo>
                <a:cubicBezTo>
                  <a:pt x="73639" y="696404"/>
                  <a:pt x="74193" y="700504"/>
                  <a:pt x="75116" y="705639"/>
                </a:cubicBezTo>
                <a:cubicBezTo>
                  <a:pt x="75634" y="708261"/>
                  <a:pt x="76151" y="711253"/>
                  <a:pt x="76815" y="714171"/>
                </a:cubicBezTo>
                <a:cubicBezTo>
                  <a:pt x="77480" y="717089"/>
                  <a:pt x="78145" y="719896"/>
                  <a:pt x="78736" y="722371"/>
                </a:cubicBezTo>
                <a:lnTo>
                  <a:pt x="82096" y="737146"/>
                </a:lnTo>
                <a:cubicBezTo>
                  <a:pt x="83536" y="741763"/>
                  <a:pt x="85161" y="746343"/>
                  <a:pt x="86675" y="750923"/>
                </a:cubicBezTo>
                <a:cubicBezTo>
                  <a:pt x="88522" y="756538"/>
                  <a:pt x="90368" y="762189"/>
                  <a:pt x="92473" y="767656"/>
                </a:cubicBezTo>
                <a:cubicBezTo>
                  <a:pt x="94393" y="772457"/>
                  <a:pt x="96166" y="777149"/>
                  <a:pt x="98049" y="781876"/>
                </a:cubicBezTo>
                <a:cubicBezTo>
                  <a:pt x="99932" y="786604"/>
                  <a:pt x="102001" y="791110"/>
                  <a:pt x="103921" y="795728"/>
                </a:cubicBezTo>
                <a:cubicBezTo>
                  <a:pt x="105841" y="800345"/>
                  <a:pt x="107835" y="804962"/>
                  <a:pt x="110051" y="809505"/>
                </a:cubicBezTo>
                <a:cubicBezTo>
                  <a:pt x="112267" y="814048"/>
                  <a:pt x="114667" y="818592"/>
                  <a:pt x="117105" y="823172"/>
                </a:cubicBezTo>
                <a:cubicBezTo>
                  <a:pt x="119726" y="828343"/>
                  <a:pt x="120797" y="830559"/>
                  <a:pt x="121610" y="832738"/>
                </a:cubicBezTo>
                <a:cubicBezTo>
                  <a:pt x="122695" y="835368"/>
                  <a:pt x="123929" y="837932"/>
                  <a:pt x="125302" y="840421"/>
                </a:cubicBezTo>
                <a:lnTo>
                  <a:pt x="124453" y="839867"/>
                </a:lnTo>
                <a:cubicBezTo>
                  <a:pt x="126669" y="844004"/>
                  <a:pt x="128922" y="848289"/>
                  <a:pt x="131359" y="852573"/>
                </a:cubicBezTo>
                <a:lnTo>
                  <a:pt x="139224" y="865354"/>
                </a:lnTo>
                <a:cubicBezTo>
                  <a:pt x="144432" y="874034"/>
                  <a:pt x="150709" y="882160"/>
                  <a:pt x="156397" y="890508"/>
                </a:cubicBezTo>
                <a:cubicBezTo>
                  <a:pt x="159092" y="894977"/>
                  <a:pt x="162785" y="899594"/>
                  <a:pt x="166515" y="904544"/>
                </a:cubicBezTo>
                <a:lnTo>
                  <a:pt x="172312" y="911931"/>
                </a:lnTo>
                <a:cubicBezTo>
                  <a:pt x="174307" y="914406"/>
                  <a:pt x="176486" y="916807"/>
                  <a:pt x="178554" y="919319"/>
                </a:cubicBezTo>
                <a:lnTo>
                  <a:pt x="188192" y="930806"/>
                </a:lnTo>
                <a:cubicBezTo>
                  <a:pt x="191515" y="934500"/>
                  <a:pt x="194987" y="938193"/>
                  <a:pt x="198347" y="941887"/>
                </a:cubicBezTo>
                <a:lnTo>
                  <a:pt x="197793" y="942995"/>
                </a:lnTo>
                <a:cubicBezTo>
                  <a:pt x="187084" y="933724"/>
                  <a:pt x="205881" y="955037"/>
                  <a:pt x="199492" y="950382"/>
                </a:cubicBezTo>
                <a:lnTo>
                  <a:pt x="194839" y="946061"/>
                </a:lnTo>
                <a:lnTo>
                  <a:pt x="190740" y="941813"/>
                </a:lnTo>
                <a:cubicBezTo>
                  <a:pt x="190740" y="942441"/>
                  <a:pt x="189410" y="941592"/>
                  <a:pt x="187306" y="939856"/>
                </a:cubicBezTo>
                <a:cubicBezTo>
                  <a:pt x="186272" y="939006"/>
                  <a:pt x="185053" y="937935"/>
                  <a:pt x="183613" y="936716"/>
                </a:cubicBezTo>
                <a:cubicBezTo>
                  <a:pt x="182172" y="935497"/>
                  <a:pt x="180954" y="934057"/>
                  <a:pt x="179551" y="932579"/>
                </a:cubicBezTo>
                <a:cubicBezTo>
                  <a:pt x="173864" y="926743"/>
                  <a:pt x="167475" y="920095"/>
                  <a:pt x="164779" y="917804"/>
                </a:cubicBezTo>
                <a:cubicBezTo>
                  <a:pt x="159834" y="913209"/>
                  <a:pt x="155218" y="908274"/>
                  <a:pt x="150968" y="903030"/>
                </a:cubicBezTo>
                <a:cubicBezTo>
                  <a:pt x="148161" y="899853"/>
                  <a:pt x="145502" y="895974"/>
                  <a:pt x="142475" y="891948"/>
                </a:cubicBezTo>
                <a:lnTo>
                  <a:pt x="134177" y="880083"/>
                </a:lnTo>
                <a:lnTo>
                  <a:pt x="134175" y="880080"/>
                </a:lnTo>
                <a:lnTo>
                  <a:pt x="132763" y="878061"/>
                </a:lnTo>
                <a:lnTo>
                  <a:pt x="132914" y="877981"/>
                </a:lnTo>
                <a:lnTo>
                  <a:pt x="132914" y="877980"/>
                </a:lnTo>
                <a:lnTo>
                  <a:pt x="132915" y="877979"/>
                </a:lnTo>
                <a:lnTo>
                  <a:pt x="94357" y="813790"/>
                </a:lnTo>
                <a:cubicBezTo>
                  <a:pt x="92142" y="808582"/>
                  <a:pt x="89963" y="803521"/>
                  <a:pt x="87858" y="798683"/>
                </a:cubicBezTo>
                <a:cubicBezTo>
                  <a:pt x="86898" y="796319"/>
                  <a:pt x="85790" y="793955"/>
                  <a:pt x="84977" y="791701"/>
                </a:cubicBezTo>
                <a:cubicBezTo>
                  <a:pt x="84165" y="789448"/>
                  <a:pt x="83427" y="787195"/>
                  <a:pt x="82725" y="785090"/>
                </a:cubicBezTo>
                <a:cubicBezTo>
                  <a:pt x="80066" y="778367"/>
                  <a:pt x="77370" y="772051"/>
                  <a:pt x="75339" y="765661"/>
                </a:cubicBezTo>
                <a:cubicBezTo>
                  <a:pt x="73308" y="759271"/>
                  <a:pt x="71314" y="752955"/>
                  <a:pt x="69320" y="746528"/>
                </a:cubicBezTo>
                <a:cubicBezTo>
                  <a:pt x="68537" y="743484"/>
                  <a:pt x="67920" y="740404"/>
                  <a:pt x="67473" y="737293"/>
                </a:cubicBezTo>
                <a:lnTo>
                  <a:pt x="67657" y="735966"/>
                </a:lnTo>
                <a:lnTo>
                  <a:pt x="67657" y="735964"/>
                </a:lnTo>
                <a:cubicBezTo>
                  <a:pt x="67177" y="734967"/>
                  <a:pt x="67214" y="735447"/>
                  <a:pt x="67472" y="737293"/>
                </a:cubicBezTo>
                <a:cubicBezTo>
                  <a:pt x="67919" y="740404"/>
                  <a:pt x="68536" y="743484"/>
                  <a:pt x="69319" y="746528"/>
                </a:cubicBezTo>
                <a:cubicBezTo>
                  <a:pt x="71313" y="752955"/>
                  <a:pt x="73307" y="759271"/>
                  <a:pt x="75338" y="765661"/>
                </a:cubicBezTo>
                <a:cubicBezTo>
                  <a:pt x="77369" y="772051"/>
                  <a:pt x="80065" y="778367"/>
                  <a:pt x="82724" y="785090"/>
                </a:cubicBezTo>
                <a:cubicBezTo>
                  <a:pt x="83426" y="787195"/>
                  <a:pt x="84164" y="789448"/>
                  <a:pt x="84976" y="791701"/>
                </a:cubicBezTo>
                <a:cubicBezTo>
                  <a:pt x="85789" y="793955"/>
                  <a:pt x="86897" y="796319"/>
                  <a:pt x="87857" y="798683"/>
                </a:cubicBezTo>
                <a:cubicBezTo>
                  <a:pt x="89962" y="803521"/>
                  <a:pt x="92141" y="808582"/>
                  <a:pt x="94356" y="813790"/>
                </a:cubicBezTo>
                <a:lnTo>
                  <a:pt x="132914" y="877980"/>
                </a:lnTo>
                <a:lnTo>
                  <a:pt x="132762" y="878060"/>
                </a:lnTo>
                <a:lnTo>
                  <a:pt x="134177" y="880083"/>
                </a:lnTo>
                <a:lnTo>
                  <a:pt x="148604" y="904101"/>
                </a:lnTo>
                <a:cubicBezTo>
                  <a:pt x="154661" y="911858"/>
                  <a:pt x="159351" y="918284"/>
                  <a:pt x="162674" y="922865"/>
                </a:cubicBezTo>
                <a:cubicBezTo>
                  <a:pt x="165998" y="927445"/>
                  <a:pt x="167918" y="930252"/>
                  <a:pt x="167696" y="931028"/>
                </a:cubicBezTo>
                <a:cubicBezTo>
                  <a:pt x="165518" y="928996"/>
                  <a:pt x="163487" y="927149"/>
                  <a:pt x="160865" y="924564"/>
                </a:cubicBezTo>
                <a:cubicBezTo>
                  <a:pt x="158243" y="921978"/>
                  <a:pt x="155436" y="918395"/>
                  <a:pt x="151263" y="913150"/>
                </a:cubicBezTo>
                <a:lnTo>
                  <a:pt x="150894" y="913815"/>
                </a:lnTo>
                <a:cubicBezTo>
                  <a:pt x="148235" y="910823"/>
                  <a:pt x="143989" y="906058"/>
                  <a:pt x="140665" y="901552"/>
                </a:cubicBezTo>
                <a:cubicBezTo>
                  <a:pt x="138534" y="898438"/>
                  <a:pt x="136056" y="895576"/>
                  <a:pt x="133279" y="893020"/>
                </a:cubicBezTo>
                <a:lnTo>
                  <a:pt x="127740" y="885632"/>
                </a:lnTo>
                <a:cubicBezTo>
                  <a:pt x="125893" y="883231"/>
                  <a:pt x="124305" y="880756"/>
                  <a:pt x="122607" y="878245"/>
                </a:cubicBezTo>
                <a:lnTo>
                  <a:pt x="112858" y="864431"/>
                </a:lnTo>
                <a:cubicBezTo>
                  <a:pt x="107097" y="855750"/>
                  <a:pt x="101779" y="847624"/>
                  <a:pt x="96683" y="839978"/>
                </a:cubicBezTo>
                <a:cubicBezTo>
                  <a:pt x="88743" y="825203"/>
                  <a:pt x="89297" y="828417"/>
                  <a:pt x="86528" y="824797"/>
                </a:cubicBezTo>
                <a:lnTo>
                  <a:pt x="88891" y="830411"/>
                </a:lnTo>
                <a:cubicBezTo>
                  <a:pt x="90922" y="834733"/>
                  <a:pt x="92879" y="838907"/>
                  <a:pt x="94873" y="843081"/>
                </a:cubicBezTo>
                <a:lnTo>
                  <a:pt x="101299" y="855344"/>
                </a:lnTo>
                <a:cubicBezTo>
                  <a:pt x="103588" y="859444"/>
                  <a:pt x="105767" y="863802"/>
                  <a:pt x="108500" y="868198"/>
                </a:cubicBezTo>
                <a:cubicBezTo>
                  <a:pt x="111233" y="872594"/>
                  <a:pt x="114261" y="877137"/>
                  <a:pt x="117584" y="882049"/>
                </a:cubicBezTo>
                <a:cubicBezTo>
                  <a:pt x="120908" y="886962"/>
                  <a:pt x="124084" y="892170"/>
                  <a:pt x="127481" y="897120"/>
                </a:cubicBezTo>
                <a:cubicBezTo>
                  <a:pt x="130879" y="902069"/>
                  <a:pt x="134128" y="907092"/>
                  <a:pt x="137748" y="911894"/>
                </a:cubicBezTo>
                <a:lnTo>
                  <a:pt x="149380" y="926891"/>
                </a:lnTo>
                <a:cubicBezTo>
                  <a:pt x="151227" y="929440"/>
                  <a:pt x="153257" y="931840"/>
                  <a:pt x="155288" y="934278"/>
                </a:cubicBezTo>
                <a:lnTo>
                  <a:pt x="161382" y="941481"/>
                </a:lnTo>
                <a:lnTo>
                  <a:pt x="167512" y="948868"/>
                </a:lnTo>
                <a:cubicBezTo>
                  <a:pt x="169580" y="951269"/>
                  <a:pt x="171832" y="953485"/>
                  <a:pt x="174011" y="955812"/>
                </a:cubicBezTo>
                <a:cubicBezTo>
                  <a:pt x="178406" y="960429"/>
                  <a:pt x="182800" y="965120"/>
                  <a:pt x="187490" y="969664"/>
                </a:cubicBezTo>
                <a:cubicBezTo>
                  <a:pt x="187490" y="969664"/>
                  <a:pt x="187490" y="970070"/>
                  <a:pt x="188081" y="970772"/>
                </a:cubicBezTo>
                <a:lnTo>
                  <a:pt x="181919" y="966611"/>
                </a:lnTo>
                <a:lnTo>
                  <a:pt x="180695" y="965785"/>
                </a:lnTo>
                <a:cubicBezTo>
                  <a:pt x="175533" y="961338"/>
                  <a:pt x="170669" y="956551"/>
                  <a:pt x="166146" y="951454"/>
                </a:cubicBezTo>
                <a:cubicBezTo>
                  <a:pt x="161160" y="945618"/>
                  <a:pt x="156064" y="939412"/>
                  <a:pt x="151374" y="934130"/>
                </a:cubicBezTo>
                <a:cubicBezTo>
                  <a:pt x="151374" y="933798"/>
                  <a:pt x="151042" y="933502"/>
                  <a:pt x="150894" y="933170"/>
                </a:cubicBezTo>
                <a:cubicBezTo>
                  <a:pt x="148235" y="930104"/>
                  <a:pt x="145798" y="926854"/>
                  <a:pt x="143250" y="923714"/>
                </a:cubicBezTo>
                <a:lnTo>
                  <a:pt x="136196" y="914665"/>
                </a:lnTo>
                <a:cubicBezTo>
                  <a:pt x="134092" y="912042"/>
                  <a:pt x="132171" y="909272"/>
                  <a:pt x="130288" y="906502"/>
                </a:cubicBezTo>
                <a:lnTo>
                  <a:pt x="124527" y="898191"/>
                </a:lnTo>
                <a:lnTo>
                  <a:pt x="125118" y="898782"/>
                </a:lnTo>
                <a:cubicBezTo>
                  <a:pt x="115923" y="886334"/>
                  <a:pt x="116994" y="888883"/>
                  <a:pt x="115849" y="888624"/>
                </a:cubicBezTo>
                <a:cubicBezTo>
                  <a:pt x="117030" y="890951"/>
                  <a:pt x="118360" y="893167"/>
                  <a:pt x="119542" y="895421"/>
                </a:cubicBezTo>
                <a:cubicBezTo>
                  <a:pt x="123234" y="900850"/>
                  <a:pt x="127260" y="906502"/>
                  <a:pt x="129919" y="910417"/>
                </a:cubicBezTo>
                <a:cubicBezTo>
                  <a:pt x="132578" y="914332"/>
                  <a:pt x="134239" y="916844"/>
                  <a:pt x="133021" y="916401"/>
                </a:cubicBezTo>
                <a:cubicBezTo>
                  <a:pt x="127703" y="909567"/>
                  <a:pt x="122902" y="902364"/>
                  <a:pt x="117806" y="895347"/>
                </a:cubicBezTo>
                <a:cubicBezTo>
                  <a:pt x="116735" y="893869"/>
                  <a:pt x="115591" y="892392"/>
                  <a:pt x="114630" y="890803"/>
                </a:cubicBezTo>
                <a:cubicBezTo>
                  <a:pt x="113120" y="889145"/>
                  <a:pt x="111875" y="887265"/>
                  <a:pt x="110937" y="885226"/>
                </a:cubicBezTo>
                <a:lnTo>
                  <a:pt x="104327" y="874551"/>
                </a:lnTo>
                <a:lnTo>
                  <a:pt x="101373" y="869491"/>
                </a:lnTo>
                <a:cubicBezTo>
                  <a:pt x="100486" y="867792"/>
                  <a:pt x="99600" y="866129"/>
                  <a:pt x="98714" y="864504"/>
                </a:cubicBezTo>
                <a:lnTo>
                  <a:pt x="93507" y="855048"/>
                </a:lnTo>
                <a:cubicBezTo>
                  <a:pt x="91771" y="852020"/>
                  <a:pt x="90073" y="849102"/>
                  <a:pt x="88448" y="846220"/>
                </a:cubicBezTo>
                <a:lnTo>
                  <a:pt x="83869" y="837688"/>
                </a:lnTo>
                <a:cubicBezTo>
                  <a:pt x="80878" y="832111"/>
                  <a:pt x="77738" y="826865"/>
                  <a:pt x="74969" y="821510"/>
                </a:cubicBezTo>
                <a:lnTo>
                  <a:pt x="66808" y="805331"/>
                </a:lnTo>
                <a:cubicBezTo>
                  <a:pt x="63447" y="799126"/>
                  <a:pt x="61121" y="793659"/>
                  <a:pt x="58979" y="789633"/>
                </a:cubicBezTo>
                <a:lnTo>
                  <a:pt x="56063" y="784802"/>
                </a:lnTo>
                <a:lnTo>
                  <a:pt x="54141" y="781618"/>
                </a:lnTo>
                <a:cubicBezTo>
                  <a:pt x="53329" y="779476"/>
                  <a:pt x="52516" y="777481"/>
                  <a:pt x="51778" y="775597"/>
                </a:cubicBezTo>
                <a:lnTo>
                  <a:pt x="49894" y="770315"/>
                </a:lnTo>
                <a:cubicBezTo>
                  <a:pt x="48713" y="767102"/>
                  <a:pt x="47716" y="764442"/>
                  <a:pt x="46866" y="762411"/>
                </a:cubicBezTo>
                <a:cubicBezTo>
                  <a:pt x="45204" y="758385"/>
                  <a:pt x="44244" y="756907"/>
                  <a:pt x="44096" y="758458"/>
                </a:cubicBezTo>
                <a:cubicBezTo>
                  <a:pt x="45470" y="762518"/>
                  <a:pt x="46582" y="766666"/>
                  <a:pt x="47420" y="770869"/>
                </a:cubicBezTo>
                <a:cubicBezTo>
                  <a:pt x="48210" y="775161"/>
                  <a:pt x="49447" y="779357"/>
                  <a:pt x="51113" y="783391"/>
                </a:cubicBezTo>
                <a:cubicBezTo>
                  <a:pt x="51829" y="787532"/>
                  <a:pt x="53070" y="791568"/>
                  <a:pt x="54806" y="795395"/>
                </a:cubicBezTo>
                <a:cubicBezTo>
                  <a:pt x="55840" y="798350"/>
                  <a:pt x="56763" y="801342"/>
                  <a:pt x="57908" y="804260"/>
                </a:cubicBezTo>
                <a:lnTo>
                  <a:pt x="61601" y="813014"/>
                </a:lnTo>
                <a:lnTo>
                  <a:pt x="64444" y="821140"/>
                </a:lnTo>
                <a:lnTo>
                  <a:pt x="63447" y="822064"/>
                </a:lnTo>
                <a:lnTo>
                  <a:pt x="56689" y="810539"/>
                </a:lnTo>
                <a:cubicBezTo>
                  <a:pt x="53661" y="803965"/>
                  <a:pt x="51815" y="799458"/>
                  <a:pt x="50485" y="797279"/>
                </a:cubicBezTo>
                <a:lnTo>
                  <a:pt x="50485" y="796947"/>
                </a:lnTo>
                <a:cubicBezTo>
                  <a:pt x="41696" y="777776"/>
                  <a:pt x="37930" y="767065"/>
                  <a:pt x="36009" y="763925"/>
                </a:cubicBezTo>
                <a:cubicBezTo>
                  <a:pt x="34089" y="760785"/>
                  <a:pt x="34680" y="764885"/>
                  <a:pt x="36489" y="774600"/>
                </a:cubicBezTo>
                <a:cubicBezTo>
                  <a:pt x="37745" y="781987"/>
                  <a:pt x="39776" y="789375"/>
                  <a:pt x="40182" y="793807"/>
                </a:cubicBezTo>
                <a:cubicBezTo>
                  <a:pt x="40588" y="798240"/>
                  <a:pt x="39960" y="799311"/>
                  <a:pt x="36489" y="794029"/>
                </a:cubicBezTo>
                <a:lnTo>
                  <a:pt x="37512" y="799644"/>
                </a:lnTo>
                <a:lnTo>
                  <a:pt x="19208" y="748954"/>
                </a:lnTo>
                <a:cubicBezTo>
                  <a:pt x="-22547" y="592280"/>
                  <a:pt x="3342" y="420105"/>
                  <a:pt x="101077" y="279017"/>
                </a:cubicBezTo>
                <a:lnTo>
                  <a:pt x="101230" y="278850"/>
                </a:lnTo>
                <a:lnTo>
                  <a:pt x="98193" y="280500"/>
                </a:lnTo>
                <a:cubicBezTo>
                  <a:pt x="97643" y="280329"/>
                  <a:pt x="97348" y="279775"/>
                  <a:pt x="96646" y="279867"/>
                </a:cubicBezTo>
                <a:cubicBezTo>
                  <a:pt x="93050" y="282630"/>
                  <a:pt x="89792" y="285803"/>
                  <a:pt x="86934" y="289323"/>
                </a:cubicBezTo>
                <a:cubicBezTo>
                  <a:pt x="83754" y="293161"/>
                  <a:pt x="80852" y="297220"/>
                  <a:pt x="78256" y="301475"/>
                </a:cubicBezTo>
                <a:cubicBezTo>
                  <a:pt x="76483" y="304208"/>
                  <a:pt x="74563" y="307385"/>
                  <a:pt x="72273" y="311005"/>
                </a:cubicBezTo>
                <a:cubicBezTo>
                  <a:pt x="71166" y="312852"/>
                  <a:pt x="69947" y="314699"/>
                  <a:pt x="68765" y="316841"/>
                </a:cubicBezTo>
                <a:lnTo>
                  <a:pt x="65072" y="323637"/>
                </a:lnTo>
                <a:lnTo>
                  <a:pt x="62192" y="329510"/>
                </a:lnTo>
                <a:cubicBezTo>
                  <a:pt x="62635" y="329880"/>
                  <a:pt x="63041" y="330397"/>
                  <a:pt x="58499" y="339705"/>
                </a:cubicBezTo>
                <a:cubicBezTo>
                  <a:pt x="57070" y="343170"/>
                  <a:pt x="55327" y="346494"/>
                  <a:pt x="53292" y="349641"/>
                </a:cubicBezTo>
                <a:cubicBezTo>
                  <a:pt x="53292" y="348016"/>
                  <a:pt x="51372" y="351746"/>
                  <a:pt x="47310" y="360981"/>
                </a:cubicBezTo>
                <a:cubicBezTo>
                  <a:pt x="45574" y="364674"/>
                  <a:pt x="44060" y="368700"/>
                  <a:pt x="42620" y="372616"/>
                </a:cubicBezTo>
                <a:lnTo>
                  <a:pt x="38188" y="384398"/>
                </a:lnTo>
                <a:cubicBezTo>
                  <a:pt x="34274" y="393596"/>
                  <a:pt x="31911" y="400873"/>
                  <a:pt x="29805" y="404899"/>
                </a:cubicBezTo>
                <a:cubicBezTo>
                  <a:pt x="31135" y="400171"/>
                  <a:pt x="32390" y="395480"/>
                  <a:pt x="33794" y="390678"/>
                </a:cubicBezTo>
                <a:cubicBezTo>
                  <a:pt x="35197" y="385876"/>
                  <a:pt x="37006" y="381148"/>
                  <a:pt x="38816" y="375903"/>
                </a:cubicBezTo>
                <a:cubicBezTo>
                  <a:pt x="43166" y="363666"/>
                  <a:pt x="48244" y="351702"/>
                  <a:pt x="54030" y="340074"/>
                </a:cubicBezTo>
                <a:cubicBezTo>
                  <a:pt x="57207" y="334582"/>
                  <a:pt x="60006" y="328879"/>
                  <a:pt x="62413" y="323010"/>
                </a:cubicBezTo>
                <a:cubicBezTo>
                  <a:pt x="62783" y="321569"/>
                  <a:pt x="63004" y="320239"/>
                  <a:pt x="61822" y="321901"/>
                </a:cubicBezTo>
                <a:cubicBezTo>
                  <a:pt x="58385" y="327678"/>
                  <a:pt x="55301" y="333662"/>
                  <a:pt x="52591" y="339816"/>
                </a:cubicBezTo>
                <a:cubicBezTo>
                  <a:pt x="48565" y="348976"/>
                  <a:pt x="42989" y="361978"/>
                  <a:pt x="44946" y="355144"/>
                </a:cubicBezTo>
                <a:cubicBezTo>
                  <a:pt x="48030" y="342867"/>
                  <a:pt x="52738" y="331051"/>
                  <a:pt x="58942" y="320017"/>
                </a:cubicBezTo>
                <a:lnTo>
                  <a:pt x="62229" y="312630"/>
                </a:lnTo>
                <a:lnTo>
                  <a:pt x="65922" y="305243"/>
                </a:lnTo>
                <a:lnTo>
                  <a:pt x="73307" y="290837"/>
                </a:lnTo>
                <a:lnTo>
                  <a:pt x="68913" y="295344"/>
                </a:lnTo>
                <a:lnTo>
                  <a:pt x="68913" y="295085"/>
                </a:lnTo>
                <a:lnTo>
                  <a:pt x="68728" y="295381"/>
                </a:lnTo>
                <a:lnTo>
                  <a:pt x="65035" y="301586"/>
                </a:lnTo>
                <a:lnTo>
                  <a:pt x="59570" y="311301"/>
                </a:lnTo>
                <a:lnTo>
                  <a:pt x="54954" y="319279"/>
                </a:lnTo>
                <a:lnTo>
                  <a:pt x="46497" y="333500"/>
                </a:lnTo>
                <a:cubicBezTo>
                  <a:pt x="40146" y="345098"/>
                  <a:pt x="37930" y="347831"/>
                  <a:pt x="43395" y="333980"/>
                </a:cubicBezTo>
                <a:cubicBezTo>
                  <a:pt x="46091" y="328070"/>
                  <a:pt x="48824" y="321643"/>
                  <a:pt x="52258" y="314477"/>
                </a:cubicBezTo>
                <a:lnTo>
                  <a:pt x="54954" y="308974"/>
                </a:lnTo>
                <a:cubicBezTo>
                  <a:pt x="55988" y="307126"/>
                  <a:pt x="57096" y="305280"/>
                  <a:pt x="58241" y="303322"/>
                </a:cubicBezTo>
                <a:cubicBezTo>
                  <a:pt x="60567" y="299444"/>
                  <a:pt x="63115" y="295344"/>
                  <a:pt x="66033" y="291059"/>
                </a:cubicBezTo>
                <a:cubicBezTo>
                  <a:pt x="69393" y="285777"/>
                  <a:pt x="75412" y="277097"/>
                  <a:pt x="80287" y="270079"/>
                </a:cubicBezTo>
                <a:cubicBezTo>
                  <a:pt x="82798" y="266385"/>
                  <a:pt x="85088" y="262507"/>
                  <a:pt x="87672" y="258998"/>
                </a:cubicBezTo>
                <a:lnTo>
                  <a:pt x="98973" y="243410"/>
                </a:lnTo>
                <a:cubicBezTo>
                  <a:pt x="102666" y="238092"/>
                  <a:pt x="106913" y="233253"/>
                  <a:pt x="110310" y="228636"/>
                </a:cubicBezTo>
                <a:cubicBezTo>
                  <a:pt x="113707" y="224019"/>
                  <a:pt x="116625" y="220288"/>
                  <a:pt x="118545" y="217555"/>
                </a:cubicBezTo>
                <a:cubicBezTo>
                  <a:pt x="120465" y="214821"/>
                  <a:pt x="121499" y="212864"/>
                  <a:pt x="120908" y="212347"/>
                </a:cubicBezTo>
                <a:cubicBezTo>
                  <a:pt x="120317" y="211829"/>
                  <a:pt x="129107" y="201819"/>
                  <a:pt x="134867" y="195577"/>
                </a:cubicBezTo>
                <a:cubicBezTo>
                  <a:pt x="141182" y="189187"/>
                  <a:pt x="146758" y="184090"/>
                  <a:pt x="152667" y="178438"/>
                </a:cubicBezTo>
                <a:cubicBezTo>
                  <a:pt x="156360" y="174745"/>
                  <a:pt x="160570" y="171051"/>
                  <a:pt x="164152" y="167764"/>
                </a:cubicBezTo>
                <a:cubicBezTo>
                  <a:pt x="167734" y="164476"/>
                  <a:pt x="170983" y="161817"/>
                  <a:pt x="173089" y="160376"/>
                </a:cubicBezTo>
                <a:lnTo>
                  <a:pt x="163339" y="169463"/>
                </a:lnTo>
                <a:cubicBezTo>
                  <a:pt x="160089" y="172602"/>
                  <a:pt x="156766" y="175668"/>
                  <a:pt x="153701" y="178992"/>
                </a:cubicBezTo>
                <a:lnTo>
                  <a:pt x="154218" y="180211"/>
                </a:lnTo>
                <a:cubicBezTo>
                  <a:pt x="150460" y="184237"/>
                  <a:pt x="147633" y="187305"/>
                  <a:pt x="145563" y="189594"/>
                </a:cubicBezTo>
                <a:lnTo>
                  <a:pt x="143387" y="192085"/>
                </a:lnTo>
                <a:lnTo>
                  <a:pt x="141441" y="194303"/>
                </a:lnTo>
                <a:cubicBezTo>
                  <a:pt x="140707" y="195212"/>
                  <a:pt x="140559" y="195522"/>
                  <a:pt x="140826" y="195410"/>
                </a:cubicBezTo>
                <a:lnTo>
                  <a:pt x="140828" y="195408"/>
                </a:lnTo>
                <a:lnTo>
                  <a:pt x="141442" y="194303"/>
                </a:lnTo>
                <a:lnTo>
                  <a:pt x="143172" y="192330"/>
                </a:lnTo>
                <a:lnTo>
                  <a:pt x="143387" y="192085"/>
                </a:lnTo>
                <a:lnTo>
                  <a:pt x="145573" y="189594"/>
                </a:lnTo>
                <a:cubicBezTo>
                  <a:pt x="147652" y="187305"/>
                  <a:pt x="150488" y="184237"/>
                  <a:pt x="154255" y="180211"/>
                </a:cubicBezTo>
                <a:cubicBezTo>
                  <a:pt x="154255" y="181282"/>
                  <a:pt x="158539" y="177885"/>
                  <a:pt x="151411" y="186232"/>
                </a:cubicBezTo>
                <a:lnTo>
                  <a:pt x="154661" y="189483"/>
                </a:lnTo>
                <a:cubicBezTo>
                  <a:pt x="156467" y="187650"/>
                  <a:pt x="158417" y="185970"/>
                  <a:pt x="160496" y="184459"/>
                </a:cubicBezTo>
                <a:cubicBezTo>
                  <a:pt x="162047" y="183203"/>
                  <a:pt x="164189" y="181467"/>
                  <a:pt x="169359" y="176296"/>
                </a:cubicBezTo>
                <a:cubicBezTo>
                  <a:pt x="177040" y="168650"/>
                  <a:pt x="177778" y="166988"/>
                  <a:pt x="178591" y="165400"/>
                </a:cubicBezTo>
                <a:cubicBezTo>
                  <a:pt x="180770" y="160894"/>
                  <a:pt x="183022" y="156793"/>
                  <a:pt x="185349" y="152546"/>
                </a:cubicBezTo>
                <a:cubicBezTo>
                  <a:pt x="206693" y="137549"/>
                  <a:pt x="206878" y="141908"/>
                  <a:pt x="205032" y="146968"/>
                </a:cubicBezTo>
                <a:cubicBezTo>
                  <a:pt x="202934" y="150108"/>
                  <a:pt x="200453" y="152974"/>
                  <a:pt x="197646" y="155501"/>
                </a:cubicBezTo>
                <a:cubicBezTo>
                  <a:pt x="195541" y="157643"/>
                  <a:pt x="193067" y="160118"/>
                  <a:pt x="190260" y="162888"/>
                </a:cubicBezTo>
                <a:lnTo>
                  <a:pt x="186050" y="166951"/>
                </a:lnTo>
                <a:lnTo>
                  <a:pt x="181730" y="171457"/>
                </a:lnTo>
                <a:lnTo>
                  <a:pt x="172645" y="180692"/>
                </a:lnTo>
                <a:cubicBezTo>
                  <a:pt x="169580" y="183757"/>
                  <a:pt x="166478" y="186749"/>
                  <a:pt x="163709" y="189815"/>
                </a:cubicBezTo>
                <a:cubicBezTo>
                  <a:pt x="158059" y="195836"/>
                  <a:pt x="152815" y="201229"/>
                  <a:pt x="148937" y="204959"/>
                </a:cubicBezTo>
                <a:cubicBezTo>
                  <a:pt x="140591" y="213418"/>
                  <a:pt x="134683" y="219993"/>
                  <a:pt x="129661" y="225976"/>
                </a:cubicBezTo>
                <a:cubicBezTo>
                  <a:pt x="124638" y="231960"/>
                  <a:pt x="120982" y="237796"/>
                  <a:pt x="116588" y="244445"/>
                </a:cubicBezTo>
                <a:lnTo>
                  <a:pt x="114150" y="248323"/>
                </a:lnTo>
                <a:cubicBezTo>
                  <a:pt x="113375" y="249690"/>
                  <a:pt x="112563" y="251056"/>
                  <a:pt x="111824" y="252423"/>
                </a:cubicBezTo>
                <a:cubicBezTo>
                  <a:pt x="110310" y="255082"/>
                  <a:pt x="108870" y="257631"/>
                  <a:pt x="107798" y="259810"/>
                </a:cubicBezTo>
                <a:cubicBezTo>
                  <a:pt x="105657" y="263984"/>
                  <a:pt x="104881" y="266311"/>
                  <a:pt x="107356" y="264243"/>
                </a:cubicBezTo>
                <a:lnTo>
                  <a:pt x="110421" y="266016"/>
                </a:lnTo>
                <a:lnTo>
                  <a:pt x="101318" y="278755"/>
                </a:lnTo>
                <a:lnTo>
                  <a:pt x="103145" y="276764"/>
                </a:lnTo>
                <a:cubicBezTo>
                  <a:pt x="105435" y="273070"/>
                  <a:pt x="108020" y="269820"/>
                  <a:pt x="110531" y="266348"/>
                </a:cubicBezTo>
                <a:lnTo>
                  <a:pt x="110310" y="266348"/>
                </a:lnTo>
                <a:cubicBezTo>
                  <a:pt x="139923" y="226101"/>
                  <a:pt x="174683" y="189915"/>
                  <a:pt x="213710" y="158714"/>
                </a:cubicBezTo>
                <a:cubicBezTo>
                  <a:pt x="209319" y="162858"/>
                  <a:pt x="205153" y="167235"/>
                  <a:pt x="201228" y="171827"/>
                </a:cubicBezTo>
                <a:lnTo>
                  <a:pt x="195134" y="177515"/>
                </a:lnTo>
                <a:cubicBezTo>
                  <a:pt x="193510" y="179214"/>
                  <a:pt x="192217" y="180580"/>
                  <a:pt x="191220" y="181726"/>
                </a:cubicBezTo>
                <a:cubicBezTo>
                  <a:pt x="189909" y="183044"/>
                  <a:pt x="188768" y="184522"/>
                  <a:pt x="187822" y="186121"/>
                </a:cubicBezTo>
                <a:cubicBezTo>
                  <a:pt x="187121" y="187635"/>
                  <a:pt x="188856" y="186897"/>
                  <a:pt x="189558" y="187155"/>
                </a:cubicBezTo>
                <a:lnTo>
                  <a:pt x="190371" y="187561"/>
                </a:lnTo>
                <a:lnTo>
                  <a:pt x="193583" y="194949"/>
                </a:lnTo>
                <a:cubicBezTo>
                  <a:pt x="190666" y="197830"/>
                  <a:pt x="187490" y="200896"/>
                  <a:pt x="184240" y="203961"/>
                </a:cubicBezTo>
                <a:lnTo>
                  <a:pt x="174934" y="213676"/>
                </a:lnTo>
                <a:cubicBezTo>
                  <a:pt x="171869" y="216890"/>
                  <a:pt x="168952" y="219992"/>
                  <a:pt x="166367" y="222910"/>
                </a:cubicBezTo>
                <a:cubicBezTo>
                  <a:pt x="163782" y="225828"/>
                  <a:pt x="161751" y="228709"/>
                  <a:pt x="160126" y="231147"/>
                </a:cubicBezTo>
                <a:lnTo>
                  <a:pt x="151670" y="240936"/>
                </a:lnTo>
                <a:cubicBezTo>
                  <a:pt x="148826" y="244149"/>
                  <a:pt x="146315" y="247658"/>
                  <a:pt x="143582" y="250982"/>
                </a:cubicBezTo>
                <a:cubicBezTo>
                  <a:pt x="141625" y="255488"/>
                  <a:pt x="138523" y="261398"/>
                  <a:pt x="146869" y="252755"/>
                </a:cubicBezTo>
                <a:cubicBezTo>
                  <a:pt x="142880" y="258074"/>
                  <a:pt x="138819" y="262913"/>
                  <a:pt x="135126" y="267862"/>
                </a:cubicBezTo>
                <a:lnTo>
                  <a:pt x="127232" y="278605"/>
                </a:lnTo>
                <a:lnTo>
                  <a:pt x="124268" y="282637"/>
                </a:lnTo>
                <a:lnTo>
                  <a:pt x="123124" y="282896"/>
                </a:lnTo>
                <a:cubicBezTo>
                  <a:pt x="126411" y="276173"/>
                  <a:pt x="119431" y="283561"/>
                  <a:pt x="124158" y="274880"/>
                </a:cubicBezTo>
                <a:cubicBezTo>
                  <a:pt x="121558" y="277440"/>
                  <a:pt x="119231" y="280262"/>
                  <a:pt x="117215" y="283302"/>
                </a:cubicBezTo>
                <a:cubicBezTo>
                  <a:pt x="115409" y="286349"/>
                  <a:pt x="113253" y="289175"/>
                  <a:pt x="110790" y="291724"/>
                </a:cubicBezTo>
                <a:cubicBezTo>
                  <a:pt x="107097" y="296969"/>
                  <a:pt x="103404" y="302066"/>
                  <a:pt x="99711" y="307459"/>
                </a:cubicBezTo>
                <a:lnTo>
                  <a:pt x="89260" y="323600"/>
                </a:lnTo>
                <a:cubicBezTo>
                  <a:pt x="87229" y="326851"/>
                  <a:pt x="85567" y="330286"/>
                  <a:pt x="83684" y="333684"/>
                </a:cubicBezTo>
                <a:lnTo>
                  <a:pt x="80287" y="339298"/>
                </a:lnTo>
                <a:cubicBezTo>
                  <a:pt x="77997" y="343731"/>
                  <a:pt x="75301" y="348606"/>
                  <a:pt x="73344" y="352522"/>
                </a:cubicBezTo>
                <a:cubicBezTo>
                  <a:pt x="68654" y="362051"/>
                  <a:pt x="65109" y="369180"/>
                  <a:pt x="62265" y="374684"/>
                </a:cubicBezTo>
                <a:cubicBezTo>
                  <a:pt x="59422" y="380187"/>
                  <a:pt x="58130" y="384472"/>
                  <a:pt x="56874" y="387834"/>
                </a:cubicBezTo>
                <a:cubicBezTo>
                  <a:pt x="54688" y="393574"/>
                  <a:pt x="53236" y="399568"/>
                  <a:pt x="52553" y="405674"/>
                </a:cubicBezTo>
                <a:lnTo>
                  <a:pt x="55249" y="405674"/>
                </a:lnTo>
                <a:cubicBezTo>
                  <a:pt x="54252" y="411104"/>
                  <a:pt x="51741" y="419082"/>
                  <a:pt x="48971" y="428021"/>
                </a:cubicBezTo>
                <a:cubicBezTo>
                  <a:pt x="46202" y="436959"/>
                  <a:pt x="43432" y="446933"/>
                  <a:pt x="41327" y="455982"/>
                </a:cubicBezTo>
                <a:lnTo>
                  <a:pt x="38446" y="468504"/>
                </a:lnTo>
                <a:lnTo>
                  <a:pt x="37782" y="473823"/>
                </a:lnTo>
                <a:cubicBezTo>
                  <a:pt x="37191" y="476113"/>
                  <a:pt x="36674" y="478440"/>
                  <a:pt x="36268" y="480767"/>
                </a:cubicBezTo>
                <a:lnTo>
                  <a:pt x="35529" y="487452"/>
                </a:lnTo>
                <a:cubicBezTo>
                  <a:pt x="38816" y="476371"/>
                  <a:pt x="37523" y="489447"/>
                  <a:pt x="37819" y="494175"/>
                </a:cubicBezTo>
                <a:lnTo>
                  <a:pt x="37819" y="493843"/>
                </a:lnTo>
                <a:cubicBezTo>
                  <a:pt x="40256" y="480139"/>
                  <a:pt x="40736" y="480988"/>
                  <a:pt x="41290" y="481431"/>
                </a:cubicBezTo>
                <a:cubicBezTo>
                  <a:pt x="42693" y="475300"/>
                  <a:pt x="44134" y="472493"/>
                  <a:pt x="46128" y="463702"/>
                </a:cubicBezTo>
                <a:lnTo>
                  <a:pt x="46230" y="463482"/>
                </a:lnTo>
                <a:lnTo>
                  <a:pt x="46866" y="462114"/>
                </a:lnTo>
                <a:lnTo>
                  <a:pt x="49525" y="456056"/>
                </a:lnTo>
                <a:cubicBezTo>
                  <a:pt x="52970" y="449329"/>
                  <a:pt x="55670" y="442241"/>
                  <a:pt x="57576" y="434928"/>
                </a:cubicBezTo>
                <a:lnTo>
                  <a:pt x="59828" y="431530"/>
                </a:lnTo>
                <a:cubicBezTo>
                  <a:pt x="63521" y="425103"/>
                  <a:pt x="64924" y="427356"/>
                  <a:pt x="65626" y="430976"/>
                </a:cubicBezTo>
                <a:lnTo>
                  <a:pt x="64850" y="436479"/>
                </a:lnTo>
                <a:lnTo>
                  <a:pt x="50180" y="521604"/>
                </a:lnTo>
                <a:lnTo>
                  <a:pt x="50144" y="521766"/>
                </a:lnTo>
                <a:cubicBezTo>
                  <a:pt x="49470" y="526042"/>
                  <a:pt x="48750" y="530946"/>
                  <a:pt x="48159" y="533328"/>
                </a:cubicBezTo>
                <a:lnTo>
                  <a:pt x="48408" y="531880"/>
                </a:lnTo>
                <a:lnTo>
                  <a:pt x="50145" y="521766"/>
                </a:lnTo>
                <a:lnTo>
                  <a:pt x="50176" y="521624"/>
                </a:lnTo>
                <a:lnTo>
                  <a:pt x="50180" y="521604"/>
                </a:lnTo>
                <a:lnTo>
                  <a:pt x="51852" y="513973"/>
                </a:lnTo>
                <a:cubicBezTo>
                  <a:pt x="51852" y="520511"/>
                  <a:pt x="51852" y="526716"/>
                  <a:pt x="51852" y="531370"/>
                </a:cubicBezTo>
                <a:cubicBezTo>
                  <a:pt x="51852" y="536024"/>
                  <a:pt x="52922" y="539201"/>
                  <a:pt x="53735" y="539607"/>
                </a:cubicBezTo>
                <a:cubicBezTo>
                  <a:pt x="53144" y="543818"/>
                  <a:pt x="52516" y="547955"/>
                  <a:pt x="51888" y="552794"/>
                </a:cubicBezTo>
                <a:cubicBezTo>
                  <a:pt x="51593" y="555195"/>
                  <a:pt x="51298" y="557780"/>
                  <a:pt x="51039" y="560624"/>
                </a:cubicBezTo>
                <a:cubicBezTo>
                  <a:pt x="50781" y="563469"/>
                  <a:pt x="50781" y="566571"/>
                  <a:pt x="50707" y="570043"/>
                </a:cubicBezTo>
                <a:cubicBezTo>
                  <a:pt x="52406" y="561326"/>
                  <a:pt x="53883" y="564060"/>
                  <a:pt x="55434" y="563727"/>
                </a:cubicBezTo>
                <a:cubicBezTo>
                  <a:pt x="55692" y="557670"/>
                  <a:pt x="56357" y="550208"/>
                  <a:pt x="56763" y="543485"/>
                </a:cubicBezTo>
                <a:cubicBezTo>
                  <a:pt x="57022" y="540124"/>
                  <a:pt x="57280" y="536948"/>
                  <a:pt x="57649" y="534215"/>
                </a:cubicBezTo>
                <a:cubicBezTo>
                  <a:pt x="57956" y="532028"/>
                  <a:pt x="58477" y="529874"/>
                  <a:pt x="59200" y="527787"/>
                </a:cubicBezTo>
                <a:cubicBezTo>
                  <a:pt x="59717" y="522210"/>
                  <a:pt x="60234" y="516485"/>
                  <a:pt x="60788" y="510760"/>
                </a:cubicBezTo>
                <a:cubicBezTo>
                  <a:pt x="61342" y="505034"/>
                  <a:pt x="62450" y="499198"/>
                  <a:pt x="63226" y="493473"/>
                </a:cubicBezTo>
                <a:lnTo>
                  <a:pt x="64444" y="485015"/>
                </a:lnTo>
                <a:cubicBezTo>
                  <a:pt x="64814" y="482207"/>
                  <a:pt x="65441" y="479511"/>
                  <a:pt x="65921" y="476814"/>
                </a:cubicBezTo>
                <a:cubicBezTo>
                  <a:pt x="66918" y="471496"/>
                  <a:pt x="67842" y="466361"/>
                  <a:pt x="68617" y="461596"/>
                </a:cubicBezTo>
                <a:cubicBezTo>
                  <a:pt x="69430" y="457496"/>
                  <a:pt x="70759" y="453507"/>
                  <a:pt x="71830" y="449444"/>
                </a:cubicBezTo>
                <a:lnTo>
                  <a:pt x="75043" y="438363"/>
                </a:lnTo>
                <a:cubicBezTo>
                  <a:pt x="76631" y="433413"/>
                  <a:pt x="78736" y="428870"/>
                  <a:pt x="79954" y="424770"/>
                </a:cubicBezTo>
                <a:cubicBezTo>
                  <a:pt x="81184" y="421368"/>
                  <a:pt x="82074" y="417856"/>
                  <a:pt x="82613" y="414280"/>
                </a:cubicBezTo>
                <a:cubicBezTo>
                  <a:pt x="82617" y="414022"/>
                  <a:pt x="82550" y="413767"/>
                  <a:pt x="82428" y="413542"/>
                </a:cubicBezTo>
                <a:cubicBezTo>
                  <a:pt x="83462" y="410328"/>
                  <a:pt x="84681" y="407262"/>
                  <a:pt x="85900" y="404234"/>
                </a:cubicBezTo>
                <a:cubicBezTo>
                  <a:pt x="87118" y="401204"/>
                  <a:pt x="88226" y="398176"/>
                  <a:pt x="89408" y="395184"/>
                </a:cubicBezTo>
                <a:cubicBezTo>
                  <a:pt x="90590" y="392192"/>
                  <a:pt x="91660" y="389274"/>
                  <a:pt x="92768" y="386356"/>
                </a:cubicBezTo>
                <a:lnTo>
                  <a:pt x="96868" y="377787"/>
                </a:lnTo>
                <a:cubicBezTo>
                  <a:pt x="99342" y="372209"/>
                  <a:pt x="101520" y="366706"/>
                  <a:pt x="103995" y="361313"/>
                </a:cubicBezTo>
                <a:lnTo>
                  <a:pt x="111380" y="345578"/>
                </a:lnTo>
                <a:cubicBezTo>
                  <a:pt x="113744" y="340332"/>
                  <a:pt x="116550" y="335420"/>
                  <a:pt x="119173" y="330397"/>
                </a:cubicBezTo>
                <a:cubicBezTo>
                  <a:pt x="121794" y="325373"/>
                  <a:pt x="124268" y="320350"/>
                  <a:pt x="127186" y="315622"/>
                </a:cubicBezTo>
                <a:cubicBezTo>
                  <a:pt x="132947" y="305944"/>
                  <a:pt x="138523" y="296119"/>
                  <a:pt x="145133" y="286663"/>
                </a:cubicBezTo>
                <a:lnTo>
                  <a:pt x="149638" y="279830"/>
                </a:lnTo>
                <a:cubicBezTo>
                  <a:pt x="151116" y="277540"/>
                  <a:pt x="152666" y="275287"/>
                  <a:pt x="154329" y="273107"/>
                </a:cubicBezTo>
                <a:cubicBezTo>
                  <a:pt x="157652" y="268638"/>
                  <a:pt x="161123" y="264058"/>
                  <a:pt x="165112" y="259034"/>
                </a:cubicBezTo>
                <a:cubicBezTo>
                  <a:pt x="180548" y="242598"/>
                  <a:pt x="198347" y="222098"/>
                  <a:pt x="216812" y="205180"/>
                </a:cubicBezTo>
                <a:cubicBezTo>
                  <a:pt x="228924" y="194099"/>
                  <a:pt x="229736" y="192142"/>
                  <a:pt x="228518" y="191736"/>
                </a:cubicBezTo>
                <a:cubicBezTo>
                  <a:pt x="228695" y="191455"/>
                  <a:pt x="228843" y="191159"/>
                  <a:pt x="228961" y="190849"/>
                </a:cubicBezTo>
                <a:cubicBezTo>
                  <a:pt x="231694" y="188300"/>
                  <a:pt x="234353" y="185678"/>
                  <a:pt x="237159" y="183203"/>
                </a:cubicBezTo>
                <a:lnTo>
                  <a:pt x="246871" y="175594"/>
                </a:lnTo>
                <a:cubicBezTo>
                  <a:pt x="247167" y="175816"/>
                  <a:pt x="248423" y="175225"/>
                  <a:pt x="252484" y="172233"/>
                </a:cubicBezTo>
                <a:lnTo>
                  <a:pt x="253445" y="172528"/>
                </a:lnTo>
                <a:cubicBezTo>
                  <a:pt x="250749" y="174818"/>
                  <a:pt x="248423" y="176998"/>
                  <a:pt x="251192" y="175077"/>
                </a:cubicBezTo>
                <a:cubicBezTo>
                  <a:pt x="253962" y="173156"/>
                  <a:pt x="255476" y="171974"/>
                  <a:pt x="257433" y="170423"/>
                </a:cubicBezTo>
                <a:cubicBezTo>
                  <a:pt x="259390" y="168872"/>
                  <a:pt x="261126" y="167468"/>
                  <a:pt x="262862" y="166101"/>
                </a:cubicBezTo>
                <a:cubicBezTo>
                  <a:pt x="272278" y="159379"/>
                  <a:pt x="278371" y="154540"/>
                  <a:pt x="282914" y="151326"/>
                </a:cubicBezTo>
                <a:cubicBezTo>
                  <a:pt x="286193" y="148870"/>
                  <a:pt x="289302" y="146192"/>
                  <a:pt x="292220" y="143311"/>
                </a:cubicBezTo>
                <a:cubicBezTo>
                  <a:pt x="297685" y="139618"/>
                  <a:pt x="300528" y="137660"/>
                  <a:pt x="301526" y="136625"/>
                </a:cubicBezTo>
                <a:cubicBezTo>
                  <a:pt x="302523" y="135591"/>
                  <a:pt x="301895" y="135554"/>
                  <a:pt x="300750" y="135739"/>
                </a:cubicBezTo>
                <a:cubicBezTo>
                  <a:pt x="295507" y="138546"/>
                  <a:pt x="290373" y="142129"/>
                  <a:pt x="286348" y="144493"/>
                </a:cubicBezTo>
                <a:cubicBezTo>
                  <a:pt x="282323" y="146857"/>
                  <a:pt x="279664" y="148187"/>
                  <a:pt x="279848" y="147411"/>
                </a:cubicBezTo>
                <a:cubicBezTo>
                  <a:pt x="280033" y="146635"/>
                  <a:pt x="272463" y="150735"/>
                  <a:pt x="268142" y="153173"/>
                </a:cubicBezTo>
                <a:cubicBezTo>
                  <a:pt x="265077" y="154392"/>
                  <a:pt x="268142" y="151363"/>
                  <a:pt x="270691" y="148519"/>
                </a:cubicBezTo>
                <a:cubicBezTo>
                  <a:pt x="273239" y="145675"/>
                  <a:pt x="275971" y="143274"/>
                  <a:pt x="271614" y="145047"/>
                </a:cubicBezTo>
                <a:lnTo>
                  <a:pt x="271023" y="145047"/>
                </a:lnTo>
                <a:lnTo>
                  <a:pt x="276857" y="141760"/>
                </a:lnTo>
                <a:lnTo>
                  <a:pt x="280846" y="139100"/>
                </a:lnTo>
                <a:lnTo>
                  <a:pt x="286496" y="134557"/>
                </a:lnTo>
                <a:lnTo>
                  <a:pt x="286274" y="134225"/>
                </a:lnTo>
                <a:lnTo>
                  <a:pt x="291887" y="130531"/>
                </a:lnTo>
                <a:lnTo>
                  <a:pt x="297094" y="127539"/>
                </a:lnTo>
                <a:lnTo>
                  <a:pt x="307766" y="121408"/>
                </a:lnTo>
                <a:lnTo>
                  <a:pt x="313749" y="118933"/>
                </a:lnTo>
                <a:cubicBezTo>
                  <a:pt x="315780" y="118120"/>
                  <a:pt x="317848" y="117419"/>
                  <a:pt x="319916" y="116680"/>
                </a:cubicBezTo>
                <a:lnTo>
                  <a:pt x="331179" y="111398"/>
                </a:lnTo>
                <a:cubicBezTo>
                  <a:pt x="337125" y="109144"/>
                  <a:pt x="343255" y="107334"/>
                  <a:pt x="349348" y="105525"/>
                </a:cubicBezTo>
                <a:lnTo>
                  <a:pt x="361793" y="99688"/>
                </a:lnTo>
                <a:cubicBezTo>
                  <a:pt x="363414" y="99079"/>
                  <a:pt x="364984" y="98337"/>
                  <a:pt x="366483" y="97472"/>
                </a:cubicBezTo>
                <a:cubicBezTo>
                  <a:pt x="367074" y="96955"/>
                  <a:pt x="362532" y="97916"/>
                  <a:pt x="353780" y="100760"/>
                </a:cubicBezTo>
                <a:cubicBezTo>
                  <a:pt x="354029" y="100150"/>
                  <a:pt x="352263" y="100455"/>
                  <a:pt x="354683" y="98916"/>
                </a:cubicBezTo>
                <a:lnTo>
                  <a:pt x="358572" y="96747"/>
                </a:lnTo>
                <a:lnTo>
                  <a:pt x="358728" y="96660"/>
                </a:lnTo>
                <a:cubicBezTo>
                  <a:pt x="364434" y="94418"/>
                  <a:pt x="370254" y="92471"/>
                  <a:pt x="376159" y="90824"/>
                </a:cubicBezTo>
                <a:lnTo>
                  <a:pt x="393784" y="85425"/>
                </a:lnTo>
                <a:lnTo>
                  <a:pt x="393884" y="85394"/>
                </a:lnTo>
                <a:cubicBezTo>
                  <a:pt x="399128" y="83917"/>
                  <a:pt x="404335" y="82328"/>
                  <a:pt x="409468" y="80629"/>
                </a:cubicBezTo>
                <a:cubicBezTo>
                  <a:pt x="414601" y="78930"/>
                  <a:pt x="419808" y="77526"/>
                  <a:pt x="424904" y="75716"/>
                </a:cubicBezTo>
                <a:lnTo>
                  <a:pt x="424609" y="74498"/>
                </a:lnTo>
                <a:cubicBezTo>
                  <a:pt x="438088" y="69511"/>
                  <a:pt x="426086" y="71727"/>
                  <a:pt x="423723" y="71247"/>
                </a:cubicBezTo>
                <a:cubicBezTo>
                  <a:pt x="419254" y="72171"/>
                  <a:pt x="414948" y="73752"/>
                  <a:pt x="410945" y="75938"/>
                </a:cubicBezTo>
                <a:cubicBezTo>
                  <a:pt x="407478" y="78025"/>
                  <a:pt x="403755" y="79654"/>
                  <a:pt x="399867" y="80777"/>
                </a:cubicBezTo>
                <a:lnTo>
                  <a:pt x="390487" y="83437"/>
                </a:lnTo>
                <a:cubicBezTo>
                  <a:pt x="387348" y="84286"/>
                  <a:pt x="384172" y="85172"/>
                  <a:pt x="380885" y="86391"/>
                </a:cubicBezTo>
                <a:cubicBezTo>
                  <a:pt x="374349" y="88718"/>
                  <a:pt x="367037" y="91267"/>
                  <a:pt x="358211" y="95145"/>
                </a:cubicBezTo>
                <a:lnTo>
                  <a:pt x="340965" y="102533"/>
                </a:lnTo>
                <a:cubicBezTo>
                  <a:pt x="339525" y="102976"/>
                  <a:pt x="338107" y="103493"/>
                  <a:pt x="336719" y="104084"/>
                </a:cubicBezTo>
                <a:cubicBezTo>
                  <a:pt x="334983" y="104823"/>
                  <a:pt x="333026" y="105820"/>
                  <a:pt x="330736" y="106965"/>
                </a:cubicBezTo>
                <a:cubicBezTo>
                  <a:pt x="324310" y="109514"/>
                  <a:pt x="326822" y="106965"/>
                  <a:pt x="314931" y="112691"/>
                </a:cubicBezTo>
                <a:lnTo>
                  <a:pt x="314020" y="113049"/>
                </a:lnTo>
                <a:lnTo>
                  <a:pt x="296171" y="120078"/>
                </a:lnTo>
                <a:lnTo>
                  <a:pt x="286865" y="123772"/>
                </a:lnTo>
                <a:lnTo>
                  <a:pt x="278002" y="127724"/>
                </a:lnTo>
                <a:cubicBezTo>
                  <a:pt x="274974" y="129053"/>
                  <a:pt x="274642" y="128832"/>
                  <a:pt x="276894" y="127133"/>
                </a:cubicBezTo>
                <a:cubicBezTo>
                  <a:pt x="278002" y="126320"/>
                  <a:pt x="279775" y="125101"/>
                  <a:pt x="282138" y="123439"/>
                </a:cubicBezTo>
                <a:lnTo>
                  <a:pt x="286200" y="120890"/>
                </a:lnTo>
                <a:lnTo>
                  <a:pt x="291333" y="118010"/>
                </a:lnTo>
                <a:cubicBezTo>
                  <a:pt x="295211" y="116162"/>
                  <a:pt x="299162" y="114316"/>
                  <a:pt x="302966" y="112247"/>
                </a:cubicBezTo>
                <a:cubicBezTo>
                  <a:pt x="304886" y="111213"/>
                  <a:pt x="306770" y="110105"/>
                  <a:pt x="308616" y="108923"/>
                </a:cubicBezTo>
                <a:cubicBezTo>
                  <a:pt x="310499" y="107778"/>
                  <a:pt x="312309" y="106596"/>
                  <a:pt x="314155" y="105229"/>
                </a:cubicBezTo>
                <a:cubicBezTo>
                  <a:pt x="319488" y="101683"/>
                  <a:pt x="325053" y="98503"/>
                  <a:pt x="330810" y="95700"/>
                </a:cubicBezTo>
                <a:cubicBezTo>
                  <a:pt x="336128" y="93557"/>
                  <a:pt x="340633" y="92006"/>
                  <a:pt x="345803" y="90048"/>
                </a:cubicBezTo>
                <a:cubicBezTo>
                  <a:pt x="350973" y="88090"/>
                  <a:pt x="356882" y="85616"/>
                  <a:pt x="365449" y="82439"/>
                </a:cubicBezTo>
                <a:cubicBezTo>
                  <a:pt x="369622" y="81368"/>
                  <a:pt x="374091" y="80149"/>
                  <a:pt x="380221" y="78228"/>
                </a:cubicBezTo>
                <a:cubicBezTo>
                  <a:pt x="386351" y="76307"/>
                  <a:pt x="393847" y="74165"/>
                  <a:pt x="404113" y="70619"/>
                </a:cubicBezTo>
                <a:cubicBezTo>
                  <a:pt x="411499" y="68662"/>
                  <a:pt x="418515" y="66926"/>
                  <a:pt x="425569" y="64525"/>
                </a:cubicBezTo>
                <a:cubicBezTo>
                  <a:pt x="432618" y="62249"/>
                  <a:pt x="439794" y="60388"/>
                  <a:pt x="447061" y="58947"/>
                </a:cubicBezTo>
                <a:lnTo>
                  <a:pt x="459543" y="56547"/>
                </a:lnTo>
                <a:lnTo>
                  <a:pt x="472173" y="54736"/>
                </a:lnTo>
                <a:cubicBezTo>
                  <a:pt x="479559" y="53001"/>
                  <a:pt x="470400" y="54183"/>
                  <a:pt x="471693" y="53518"/>
                </a:cubicBezTo>
                <a:cubicBezTo>
                  <a:pt x="466227" y="54256"/>
                  <a:pt x="461980" y="54626"/>
                  <a:pt x="458509" y="54958"/>
                </a:cubicBezTo>
                <a:cubicBezTo>
                  <a:pt x="455038" y="55290"/>
                  <a:pt x="452305" y="55660"/>
                  <a:pt x="449868" y="55807"/>
                </a:cubicBezTo>
                <a:cubicBezTo>
                  <a:pt x="437534" y="58504"/>
                  <a:pt x="439269" y="57433"/>
                  <a:pt x="439602" y="56805"/>
                </a:cubicBezTo>
                <a:cubicBezTo>
                  <a:pt x="436537" y="57507"/>
                  <a:pt x="433435" y="58172"/>
                  <a:pt x="430407" y="58984"/>
                </a:cubicBezTo>
                <a:cubicBezTo>
                  <a:pt x="433435" y="58172"/>
                  <a:pt x="436537" y="57507"/>
                  <a:pt x="439565" y="56805"/>
                </a:cubicBezTo>
                <a:lnTo>
                  <a:pt x="458805" y="51966"/>
                </a:lnTo>
                <a:lnTo>
                  <a:pt x="465082" y="50895"/>
                </a:lnTo>
                <a:cubicBezTo>
                  <a:pt x="475755" y="49233"/>
                  <a:pt x="486427" y="47423"/>
                  <a:pt x="497210" y="46537"/>
                </a:cubicBezTo>
                <a:cubicBezTo>
                  <a:pt x="502709" y="46884"/>
                  <a:pt x="508226" y="46673"/>
                  <a:pt x="513680" y="45909"/>
                </a:cubicBezTo>
                <a:cubicBezTo>
                  <a:pt x="521583" y="45465"/>
                  <a:pt x="531074" y="44764"/>
                  <a:pt x="539530" y="44173"/>
                </a:cubicBezTo>
                <a:cubicBezTo>
                  <a:pt x="555557" y="43729"/>
                  <a:pt x="571621" y="42917"/>
                  <a:pt x="574428" y="41882"/>
                </a:cubicBezTo>
                <a:close/>
                <a:moveTo>
                  <a:pt x="566194" y="35346"/>
                </a:moveTo>
                <a:cubicBezTo>
                  <a:pt x="569296" y="35346"/>
                  <a:pt x="572841" y="35715"/>
                  <a:pt x="575611" y="35826"/>
                </a:cubicBezTo>
                <a:lnTo>
                  <a:pt x="577864" y="36565"/>
                </a:lnTo>
                <a:cubicBezTo>
                  <a:pt x="570146" y="35937"/>
                  <a:pt x="556224" y="36528"/>
                  <a:pt x="559695" y="35604"/>
                </a:cubicBezTo>
                <a:cubicBezTo>
                  <a:pt x="561851" y="35353"/>
                  <a:pt x="564023" y="35264"/>
                  <a:pt x="566194" y="35346"/>
                </a:cubicBezTo>
                <a:close/>
                <a:moveTo>
                  <a:pt x="761583" y="34273"/>
                </a:moveTo>
                <a:lnTo>
                  <a:pt x="764206" y="35311"/>
                </a:lnTo>
                <a:lnTo>
                  <a:pt x="763956" y="35233"/>
                </a:lnTo>
                <a:close/>
                <a:moveTo>
                  <a:pt x="727210" y="23800"/>
                </a:moveTo>
                <a:lnTo>
                  <a:pt x="741076" y="28115"/>
                </a:lnTo>
                <a:lnTo>
                  <a:pt x="741075" y="28114"/>
                </a:lnTo>
                <a:lnTo>
                  <a:pt x="727214" y="23801"/>
                </a:lnTo>
                <a:close/>
                <a:moveTo>
                  <a:pt x="443110" y="13478"/>
                </a:moveTo>
                <a:cubicBezTo>
                  <a:pt x="439048" y="15513"/>
                  <a:pt x="434809" y="17172"/>
                  <a:pt x="430443" y="18428"/>
                </a:cubicBezTo>
                <a:lnTo>
                  <a:pt x="400014" y="27588"/>
                </a:lnTo>
                <a:cubicBezTo>
                  <a:pt x="406034" y="24374"/>
                  <a:pt x="419365" y="19240"/>
                  <a:pt x="443110" y="13478"/>
                </a:cubicBezTo>
                <a:close/>
                <a:moveTo>
                  <a:pt x="577978" y="2"/>
                </a:moveTo>
                <a:cubicBezTo>
                  <a:pt x="582875" y="25"/>
                  <a:pt x="589236" y="219"/>
                  <a:pt x="595071" y="367"/>
                </a:cubicBezTo>
                <a:cubicBezTo>
                  <a:pt x="619185" y="-335"/>
                  <a:pt x="652975" y="3765"/>
                  <a:pt x="682518" y="9896"/>
                </a:cubicBezTo>
                <a:lnTo>
                  <a:pt x="700040" y="15347"/>
                </a:lnTo>
                <a:lnTo>
                  <a:pt x="700048" y="15349"/>
                </a:lnTo>
                <a:lnTo>
                  <a:pt x="700055" y="15351"/>
                </a:lnTo>
                <a:lnTo>
                  <a:pt x="700974" y="15524"/>
                </a:lnTo>
                <a:lnTo>
                  <a:pt x="741617" y="27201"/>
                </a:lnTo>
                <a:lnTo>
                  <a:pt x="741636" y="27206"/>
                </a:lnTo>
                <a:lnTo>
                  <a:pt x="741660" y="27213"/>
                </a:lnTo>
                <a:lnTo>
                  <a:pt x="742157" y="27330"/>
                </a:lnTo>
                <a:lnTo>
                  <a:pt x="742064" y="27330"/>
                </a:lnTo>
                <a:lnTo>
                  <a:pt x="742061" y="27329"/>
                </a:lnTo>
                <a:lnTo>
                  <a:pt x="740031" y="27320"/>
                </a:lnTo>
                <a:lnTo>
                  <a:pt x="740092" y="27367"/>
                </a:lnTo>
                <a:lnTo>
                  <a:pt x="740049" y="27367"/>
                </a:lnTo>
                <a:lnTo>
                  <a:pt x="740051" y="27368"/>
                </a:lnTo>
                <a:lnTo>
                  <a:pt x="740092" y="27368"/>
                </a:lnTo>
                <a:lnTo>
                  <a:pt x="741096" y="28121"/>
                </a:lnTo>
                <a:lnTo>
                  <a:pt x="741078" y="28116"/>
                </a:lnTo>
                <a:lnTo>
                  <a:pt x="741078" y="28116"/>
                </a:lnTo>
                <a:lnTo>
                  <a:pt x="741096" y="28121"/>
                </a:lnTo>
                <a:lnTo>
                  <a:pt x="741410" y="28357"/>
                </a:lnTo>
                <a:lnTo>
                  <a:pt x="741419" y="28364"/>
                </a:lnTo>
                <a:lnTo>
                  <a:pt x="741095" y="28120"/>
                </a:lnTo>
                <a:lnTo>
                  <a:pt x="763955" y="35233"/>
                </a:lnTo>
                <a:lnTo>
                  <a:pt x="764205" y="35311"/>
                </a:lnTo>
                <a:lnTo>
                  <a:pt x="790904" y="43618"/>
                </a:lnTo>
                <a:lnTo>
                  <a:pt x="796406" y="45687"/>
                </a:lnTo>
                <a:lnTo>
                  <a:pt x="801724" y="47977"/>
                </a:lnTo>
                <a:lnTo>
                  <a:pt x="812064" y="52520"/>
                </a:lnTo>
                <a:lnTo>
                  <a:pt x="821960" y="56990"/>
                </a:lnTo>
                <a:cubicBezTo>
                  <a:pt x="825136" y="58504"/>
                  <a:pt x="828128" y="60167"/>
                  <a:pt x="831082" y="61681"/>
                </a:cubicBezTo>
                <a:cubicBezTo>
                  <a:pt x="836916" y="64784"/>
                  <a:pt x="842160" y="67739"/>
                  <a:pt x="847109" y="70546"/>
                </a:cubicBezTo>
                <a:cubicBezTo>
                  <a:pt x="852057" y="73353"/>
                  <a:pt x="855824" y="76308"/>
                  <a:pt x="859148" y="78820"/>
                </a:cubicBezTo>
                <a:cubicBezTo>
                  <a:pt x="863579" y="81442"/>
                  <a:pt x="868084" y="84064"/>
                  <a:pt x="872479" y="86761"/>
                </a:cubicBezTo>
                <a:lnTo>
                  <a:pt x="885293" y="95109"/>
                </a:lnTo>
                <a:cubicBezTo>
                  <a:pt x="889503" y="97879"/>
                  <a:pt x="893750" y="100391"/>
                  <a:pt x="897701" y="103050"/>
                </a:cubicBezTo>
                <a:cubicBezTo>
                  <a:pt x="901652" y="105710"/>
                  <a:pt x="905567" y="108258"/>
                  <a:pt x="909333" y="110438"/>
                </a:cubicBezTo>
                <a:cubicBezTo>
                  <a:pt x="927798" y="122146"/>
                  <a:pt x="910146" y="108480"/>
                  <a:pt x="905124" y="103752"/>
                </a:cubicBezTo>
                <a:lnTo>
                  <a:pt x="908078" y="103974"/>
                </a:lnTo>
                <a:cubicBezTo>
                  <a:pt x="912731" y="107483"/>
                  <a:pt x="917716" y="111176"/>
                  <a:pt x="921852" y="114500"/>
                </a:cubicBezTo>
                <a:cubicBezTo>
                  <a:pt x="927281" y="119118"/>
                  <a:pt x="931158" y="122922"/>
                  <a:pt x="939135" y="128943"/>
                </a:cubicBezTo>
                <a:cubicBezTo>
                  <a:pt x="944416" y="132858"/>
                  <a:pt x="945782" y="133966"/>
                  <a:pt x="946262" y="133929"/>
                </a:cubicBezTo>
                <a:cubicBezTo>
                  <a:pt x="946742" y="133893"/>
                  <a:pt x="946077" y="132969"/>
                  <a:pt x="946890" y="133301"/>
                </a:cubicBezTo>
                <a:cubicBezTo>
                  <a:pt x="943418" y="129608"/>
                  <a:pt x="939504" y="126431"/>
                  <a:pt x="935811" y="122996"/>
                </a:cubicBezTo>
                <a:cubicBezTo>
                  <a:pt x="930051" y="118046"/>
                  <a:pt x="921520" y="110991"/>
                  <a:pt x="920375" y="109514"/>
                </a:cubicBezTo>
                <a:lnTo>
                  <a:pt x="904939" y="97731"/>
                </a:lnTo>
                <a:cubicBezTo>
                  <a:pt x="907339" y="97214"/>
                  <a:pt x="877722" y="77785"/>
                  <a:pt x="887730" y="82291"/>
                </a:cubicBezTo>
                <a:cubicBezTo>
                  <a:pt x="895929" y="87684"/>
                  <a:pt x="900729" y="90565"/>
                  <a:pt x="900027" y="89346"/>
                </a:cubicBezTo>
                <a:cubicBezTo>
                  <a:pt x="900951" y="89088"/>
                  <a:pt x="904016" y="90492"/>
                  <a:pt x="913580" y="98138"/>
                </a:cubicBezTo>
                <a:cubicBezTo>
                  <a:pt x="916609" y="100538"/>
                  <a:pt x="919230" y="102681"/>
                  <a:pt x="921704" y="104749"/>
                </a:cubicBezTo>
                <a:cubicBezTo>
                  <a:pt x="924179" y="106818"/>
                  <a:pt x="926505" y="108812"/>
                  <a:pt x="929090" y="111065"/>
                </a:cubicBezTo>
                <a:cubicBezTo>
                  <a:pt x="938544" y="118453"/>
                  <a:pt x="945856" y="123994"/>
                  <a:pt x="949142" y="126320"/>
                </a:cubicBezTo>
                <a:cubicBezTo>
                  <a:pt x="950767" y="127502"/>
                  <a:pt x="951469" y="127835"/>
                  <a:pt x="950989" y="127096"/>
                </a:cubicBezTo>
                <a:cubicBezTo>
                  <a:pt x="949419" y="125087"/>
                  <a:pt x="947651" y="123244"/>
                  <a:pt x="945708" y="121592"/>
                </a:cubicBezTo>
                <a:cubicBezTo>
                  <a:pt x="940612" y="116864"/>
                  <a:pt x="945080" y="119819"/>
                  <a:pt x="952540" y="125914"/>
                </a:cubicBezTo>
                <a:cubicBezTo>
                  <a:pt x="958005" y="129563"/>
                  <a:pt x="963260" y="133519"/>
                  <a:pt x="968271" y="137771"/>
                </a:cubicBezTo>
                <a:cubicBezTo>
                  <a:pt x="968803" y="138011"/>
                  <a:pt x="969298" y="138321"/>
                  <a:pt x="969748" y="138694"/>
                </a:cubicBezTo>
                <a:cubicBezTo>
                  <a:pt x="969748" y="136810"/>
                  <a:pt x="972666" y="136700"/>
                  <a:pt x="983855" y="145491"/>
                </a:cubicBezTo>
                <a:cubicBezTo>
                  <a:pt x="981521" y="141782"/>
                  <a:pt x="978840" y="138306"/>
                  <a:pt x="975842" y="135111"/>
                </a:cubicBezTo>
                <a:cubicBezTo>
                  <a:pt x="968862" y="128056"/>
                  <a:pt x="964578" y="123550"/>
                  <a:pt x="970561" y="127724"/>
                </a:cubicBezTo>
                <a:lnTo>
                  <a:pt x="979461" y="133560"/>
                </a:lnTo>
                <a:cubicBezTo>
                  <a:pt x="982341" y="135666"/>
                  <a:pt x="985296" y="137881"/>
                  <a:pt x="988435" y="140319"/>
                </a:cubicBezTo>
                <a:cubicBezTo>
                  <a:pt x="996164" y="146141"/>
                  <a:pt x="1003560" y="152394"/>
                  <a:pt x="1010592" y="159047"/>
                </a:cubicBezTo>
                <a:lnTo>
                  <a:pt x="1025533" y="174951"/>
                </a:lnTo>
                <a:lnTo>
                  <a:pt x="1024625" y="176333"/>
                </a:lnTo>
                <a:lnTo>
                  <a:pt x="1024663" y="176278"/>
                </a:lnTo>
                <a:lnTo>
                  <a:pt x="1025534" y="174952"/>
                </a:lnTo>
                <a:lnTo>
                  <a:pt x="1025533" y="174951"/>
                </a:lnTo>
                <a:lnTo>
                  <a:pt x="1025548" y="174929"/>
                </a:lnTo>
                <a:lnTo>
                  <a:pt x="1030644" y="180211"/>
                </a:lnTo>
                <a:cubicBezTo>
                  <a:pt x="1036442" y="186675"/>
                  <a:pt x="1041169" y="191957"/>
                  <a:pt x="1044898" y="196722"/>
                </a:cubicBezTo>
                <a:cubicBezTo>
                  <a:pt x="1048628" y="201487"/>
                  <a:pt x="1051509" y="205661"/>
                  <a:pt x="1054167" y="209465"/>
                </a:cubicBezTo>
                <a:cubicBezTo>
                  <a:pt x="1056826" y="213270"/>
                  <a:pt x="1059263" y="216853"/>
                  <a:pt x="1061553" y="220546"/>
                </a:cubicBezTo>
                <a:cubicBezTo>
                  <a:pt x="1063842" y="224240"/>
                  <a:pt x="1066391" y="228266"/>
                  <a:pt x="1069419" y="232809"/>
                </a:cubicBezTo>
                <a:lnTo>
                  <a:pt x="1073112" y="238719"/>
                </a:lnTo>
                <a:cubicBezTo>
                  <a:pt x="1072705" y="239754"/>
                  <a:pt x="1075734" y="244962"/>
                  <a:pt x="1080202" y="252977"/>
                </a:cubicBezTo>
                <a:cubicBezTo>
                  <a:pt x="1082492" y="256966"/>
                  <a:pt x="1085224" y="261583"/>
                  <a:pt x="1088289" y="266607"/>
                </a:cubicBezTo>
                <a:cubicBezTo>
                  <a:pt x="1091355" y="271630"/>
                  <a:pt x="1094272" y="277318"/>
                  <a:pt x="1097521" y="283044"/>
                </a:cubicBezTo>
                <a:lnTo>
                  <a:pt x="1096857" y="282785"/>
                </a:lnTo>
                <a:lnTo>
                  <a:pt x="1100032" y="290763"/>
                </a:lnTo>
                <a:cubicBezTo>
                  <a:pt x="1097743" y="288584"/>
                  <a:pt x="1102802" y="298483"/>
                  <a:pt x="1102691" y="300404"/>
                </a:cubicBezTo>
                <a:cubicBezTo>
                  <a:pt x="1106924" y="308198"/>
                  <a:pt x="1110624" y="316268"/>
                  <a:pt x="1113770" y="324561"/>
                </a:cubicBezTo>
                <a:cubicBezTo>
                  <a:pt x="1115137" y="329030"/>
                  <a:pt x="1115617" y="331948"/>
                  <a:pt x="1118349" y="339003"/>
                </a:cubicBezTo>
                <a:cubicBezTo>
                  <a:pt x="1120011" y="342992"/>
                  <a:pt x="1121636" y="346982"/>
                  <a:pt x="1123261" y="350971"/>
                </a:cubicBezTo>
                <a:cubicBezTo>
                  <a:pt x="1124727" y="358048"/>
                  <a:pt x="1126702" y="365010"/>
                  <a:pt x="1129169" y="371803"/>
                </a:cubicBezTo>
                <a:cubicBezTo>
                  <a:pt x="1132035" y="380269"/>
                  <a:pt x="1134376" y="388905"/>
                  <a:pt x="1136186" y="397659"/>
                </a:cubicBezTo>
                <a:lnTo>
                  <a:pt x="1138069" y="407814"/>
                </a:lnTo>
                <a:lnTo>
                  <a:pt x="1138069" y="407817"/>
                </a:lnTo>
                <a:lnTo>
                  <a:pt x="1137971" y="407575"/>
                </a:lnTo>
                <a:lnTo>
                  <a:pt x="1133477" y="396593"/>
                </a:lnTo>
                <a:lnTo>
                  <a:pt x="1129222" y="386711"/>
                </a:lnTo>
                <a:lnTo>
                  <a:pt x="1129132" y="386504"/>
                </a:lnTo>
                <a:cubicBezTo>
                  <a:pt x="1132530" y="394667"/>
                  <a:pt x="1134339" y="398139"/>
                  <a:pt x="1138069" y="407817"/>
                </a:cubicBezTo>
                <a:cubicBezTo>
                  <a:pt x="1140949" y="418898"/>
                  <a:pt x="1141762" y="425325"/>
                  <a:pt x="1145787" y="440173"/>
                </a:cubicBezTo>
                <a:cubicBezTo>
                  <a:pt x="1145787" y="440173"/>
                  <a:pt x="1145787" y="440690"/>
                  <a:pt x="1145787" y="441466"/>
                </a:cubicBezTo>
                <a:lnTo>
                  <a:pt x="1144384" y="440986"/>
                </a:lnTo>
                <a:cubicBezTo>
                  <a:pt x="1143793" y="442500"/>
                  <a:pt x="1142094" y="438917"/>
                  <a:pt x="1146119" y="459085"/>
                </a:cubicBezTo>
                <a:cubicBezTo>
                  <a:pt x="1148040" y="468393"/>
                  <a:pt x="1147781" y="470166"/>
                  <a:pt x="1147153" y="470166"/>
                </a:cubicBezTo>
                <a:cubicBezTo>
                  <a:pt x="1146526" y="470166"/>
                  <a:pt x="1145566" y="467987"/>
                  <a:pt x="1145344" y="469649"/>
                </a:cubicBezTo>
                <a:lnTo>
                  <a:pt x="1144775" y="467151"/>
                </a:lnTo>
                <a:lnTo>
                  <a:pt x="1141759" y="453937"/>
                </a:lnTo>
                <a:lnTo>
                  <a:pt x="1139287" y="445102"/>
                </a:lnTo>
                <a:lnTo>
                  <a:pt x="1138919" y="443793"/>
                </a:lnTo>
                <a:cubicBezTo>
                  <a:pt x="1140396" y="447745"/>
                  <a:pt x="1142870" y="458272"/>
                  <a:pt x="1145344" y="469649"/>
                </a:cubicBezTo>
                <a:cubicBezTo>
                  <a:pt x="1146858" y="478292"/>
                  <a:pt x="1147449" y="483094"/>
                  <a:pt x="1146858" y="482725"/>
                </a:cubicBezTo>
                <a:lnTo>
                  <a:pt x="1146378" y="484756"/>
                </a:lnTo>
                <a:cubicBezTo>
                  <a:pt x="1148077" y="496280"/>
                  <a:pt x="1147744" y="498090"/>
                  <a:pt x="1147006" y="497795"/>
                </a:cubicBezTo>
                <a:cubicBezTo>
                  <a:pt x="1148926" y="512569"/>
                  <a:pt x="1150293" y="525165"/>
                  <a:pt x="1149111" y="524833"/>
                </a:cubicBezTo>
                <a:cubicBezTo>
                  <a:pt x="1149739" y="531887"/>
                  <a:pt x="1150366" y="538795"/>
                  <a:pt x="1151031" y="545776"/>
                </a:cubicBezTo>
                <a:lnTo>
                  <a:pt x="1151917" y="556229"/>
                </a:lnTo>
                <a:cubicBezTo>
                  <a:pt x="1152102" y="559923"/>
                  <a:pt x="1151917" y="563321"/>
                  <a:pt x="1151917" y="566904"/>
                </a:cubicBezTo>
                <a:lnTo>
                  <a:pt x="1150071" y="563727"/>
                </a:lnTo>
                <a:lnTo>
                  <a:pt x="1150071" y="566239"/>
                </a:lnTo>
                <a:cubicBezTo>
                  <a:pt x="1149665" y="565500"/>
                  <a:pt x="1149406" y="567051"/>
                  <a:pt x="1149406" y="572924"/>
                </a:cubicBezTo>
                <a:lnTo>
                  <a:pt x="1147486" y="579980"/>
                </a:lnTo>
                <a:lnTo>
                  <a:pt x="1146710" y="580644"/>
                </a:lnTo>
                <a:cubicBezTo>
                  <a:pt x="1147153" y="584756"/>
                  <a:pt x="1146906" y="588915"/>
                  <a:pt x="1145972" y="592944"/>
                </a:cubicBezTo>
                <a:cubicBezTo>
                  <a:pt x="1145543" y="589266"/>
                  <a:pt x="1145348" y="585564"/>
                  <a:pt x="1145381" y="581863"/>
                </a:cubicBezTo>
                <a:lnTo>
                  <a:pt x="1145364" y="581348"/>
                </a:lnTo>
                <a:lnTo>
                  <a:pt x="1145381" y="581383"/>
                </a:lnTo>
                <a:lnTo>
                  <a:pt x="1145381" y="581381"/>
                </a:lnTo>
                <a:lnTo>
                  <a:pt x="1145365" y="581348"/>
                </a:lnTo>
                <a:lnTo>
                  <a:pt x="1144865" y="566313"/>
                </a:lnTo>
                <a:lnTo>
                  <a:pt x="1144865" y="565863"/>
                </a:lnTo>
                <a:lnTo>
                  <a:pt x="1144864" y="565833"/>
                </a:lnTo>
                <a:lnTo>
                  <a:pt x="1144864" y="566313"/>
                </a:lnTo>
                <a:lnTo>
                  <a:pt x="1145364" y="581348"/>
                </a:lnTo>
                <a:lnTo>
                  <a:pt x="1144607" y="579831"/>
                </a:lnTo>
                <a:cubicBezTo>
                  <a:pt x="1143786" y="576976"/>
                  <a:pt x="1142851" y="570958"/>
                  <a:pt x="1142021" y="568492"/>
                </a:cubicBezTo>
                <a:cubicBezTo>
                  <a:pt x="1141467" y="566830"/>
                  <a:pt x="1140987" y="566793"/>
                  <a:pt x="1140617" y="570302"/>
                </a:cubicBezTo>
                <a:cubicBezTo>
                  <a:pt x="1140617" y="572038"/>
                  <a:pt x="1140248" y="574661"/>
                  <a:pt x="1140137" y="578465"/>
                </a:cubicBezTo>
                <a:cubicBezTo>
                  <a:pt x="1140026" y="582269"/>
                  <a:pt x="1140137" y="587145"/>
                  <a:pt x="1139583" y="593425"/>
                </a:cubicBezTo>
                <a:cubicBezTo>
                  <a:pt x="1139214" y="601846"/>
                  <a:pt x="1138881" y="609640"/>
                  <a:pt x="1138365" y="617064"/>
                </a:cubicBezTo>
                <a:cubicBezTo>
                  <a:pt x="1137847" y="624488"/>
                  <a:pt x="1136740" y="631469"/>
                  <a:pt x="1135927" y="638488"/>
                </a:cubicBezTo>
                <a:cubicBezTo>
                  <a:pt x="1135115" y="645505"/>
                  <a:pt x="1133933" y="652228"/>
                  <a:pt x="1132788" y="659209"/>
                </a:cubicBezTo>
                <a:cubicBezTo>
                  <a:pt x="1133711" y="649901"/>
                  <a:pt x="1134450" y="640519"/>
                  <a:pt x="1134930" y="631063"/>
                </a:cubicBezTo>
                <a:cubicBezTo>
                  <a:pt x="1135421" y="629043"/>
                  <a:pt x="1135890" y="626605"/>
                  <a:pt x="1136333" y="623750"/>
                </a:cubicBezTo>
                <a:cubicBezTo>
                  <a:pt x="1136703" y="621349"/>
                  <a:pt x="1137072" y="618689"/>
                  <a:pt x="1137367" y="615771"/>
                </a:cubicBezTo>
                <a:cubicBezTo>
                  <a:pt x="1137663" y="612853"/>
                  <a:pt x="1137737" y="609640"/>
                  <a:pt x="1137921" y="606315"/>
                </a:cubicBezTo>
                <a:cubicBezTo>
                  <a:pt x="1138180" y="599593"/>
                  <a:pt x="1138623" y="592132"/>
                  <a:pt x="1138586" y="584153"/>
                </a:cubicBezTo>
                <a:cubicBezTo>
                  <a:pt x="1138549" y="576175"/>
                  <a:pt x="1138143" y="568012"/>
                  <a:pt x="1137921" y="559738"/>
                </a:cubicBezTo>
                <a:cubicBezTo>
                  <a:pt x="1136629" y="544151"/>
                  <a:pt x="1135226" y="528637"/>
                  <a:pt x="1133711" y="513050"/>
                </a:cubicBezTo>
                <a:cubicBezTo>
                  <a:pt x="1132899" y="506512"/>
                  <a:pt x="1132124" y="499457"/>
                  <a:pt x="1131090" y="493547"/>
                </a:cubicBezTo>
                <a:cubicBezTo>
                  <a:pt x="1129982" y="486344"/>
                  <a:pt x="1128874" y="480028"/>
                  <a:pt x="1127803" y="475079"/>
                </a:cubicBezTo>
                <a:cubicBezTo>
                  <a:pt x="1127064" y="471300"/>
                  <a:pt x="1126001" y="467595"/>
                  <a:pt x="1124627" y="463998"/>
                </a:cubicBezTo>
                <a:cubicBezTo>
                  <a:pt x="1122633" y="459159"/>
                  <a:pt x="1126400" y="475079"/>
                  <a:pt x="1126991" y="481727"/>
                </a:cubicBezTo>
                <a:cubicBezTo>
                  <a:pt x="1127581" y="488376"/>
                  <a:pt x="1128468" y="494655"/>
                  <a:pt x="1129206" y="501082"/>
                </a:cubicBezTo>
                <a:cubicBezTo>
                  <a:pt x="1129945" y="507509"/>
                  <a:pt x="1130129" y="514121"/>
                  <a:pt x="1130757" y="521250"/>
                </a:cubicBezTo>
                <a:cubicBezTo>
                  <a:pt x="1131237" y="525756"/>
                  <a:pt x="1131533" y="530558"/>
                  <a:pt x="1131865" y="535655"/>
                </a:cubicBezTo>
                <a:cubicBezTo>
                  <a:pt x="1128335" y="505090"/>
                  <a:pt x="1122319" y="474861"/>
                  <a:pt x="1113881" y="445271"/>
                </a:cubicBezTo>
                <a:cubicBezTo>
                  <a:pt x="1098674" y="392196"/>
                  <a:pt x="1075782" y="341637"/>
                  <a:pt x="1045932" y="295196"/>
                </a:cubicBezTo>
                <a:lnTo>
                  <a:pt x="1015458" y="258756"/>
                </a:lnTo>
                <a:lnTo>
                  <a:pt x="1023761" y="270901"/>
                </a:lnTo>
                <a:cubicBezTo>
                  <a:pt x="1027375" y="276776"/>
                  <a:pt x="1015161" y="260964"/>
                  <a:pt x="1015909" y="262876"/>
                </a:cubicBezTo>
                <a:cubicBezTo>
                  <a:pt x="1014026" y="260106"/>
                  <a:pt x="1012364" y="257852"/>
                  <a:pt x="1010665" y="255895"/>
                </a:cubicBezTo>
                <a:lnTo>
                  <a:pt x="1005606" y="249911"/>
                </a:lnTo>
                <a:cubicBezTo>
                  <a:pt x="1002209" y="245996"/>
                  <a:pt x="998737" y="241896"/>
                  <a:pt x="994343" y="236392"/>
                </a:cubicBezTo>
                <a:cubicBezTo>
                  <a:pt x="989328" y="231118"/>
                  <a:pt x="984745" y="225448"/>
                  <a:pt x="980642" y="219438"/>
                </a:cubicBezTo>
                <a:cubicBezTo>
                  <a:pt x="980301" y="218764"/>
                  <a:pt x="980384" y="218619"/>
                  <a:pt x="980793" y="218885"/>
                </a:cubicBezTo>
                <a:cubicBezTo>
                  <a:pt x="982018" y="219685"/>
                  <a:pt x="986172" y="224194"/>
                  <a:pt x="990576" y="229263"/>
                </a:cubicBezTo>
                <a:lnTo>
                  <a:pt x="1000553" y="240935"/>
                </a:lnTo>
                <a:lnTo>
                  <a:pt x="1010183" y="252448"/>
                </a:lnTo>
                <a:lnTo>
                  <a:pt x="1000561" y="240944"/>
                </a:lnTo>
                <a:lnTo>
                  <a:pt x="1000553" y="240935"/>
                </a:lnTo>
                <a:lnTo>
                  <a:pt x="954388" y="185733"/>
                </a:lnTo>
                <a:cubicBezTo>
                  <a:pt x="850603" y="89416"/>
                  <a:pt x="713021" y="34132"/>
                  <a:pt x="568002" y="34273"/>
                </a:cubicBezTo>
                <a:lnTo>
                  <a:pt x="541532" y="35384"/>
                </a:lnTo>
                <a:lnTo>
                  <a:pt x="541340" y="35788"/>
                </a:lnTo>
                <a:cubicBezTo>
                  <a:pt x="539383" y="36497"/>
                  <a:pt x="537326" y="36896"/>
                  <a:pt x="535247" y="36970"/>
                </a:cubicBezTo>
                <a:cubicBezTo>
                  <a:pt x="522728" y="38115"/>
                  <a:pt x="511428" y="39113"/>
                  <a:pt x="500128" y="41144"/>
                </a:cubicBezTo>
                <a:cubicBezTo>
                  <a:pt x="494441" y="42067"/>
                  <a:pt x="488717" y="42880"/>
                  <a:pt x="482808" y="43914"/>
                </a:cubicBezTo>
                <a:lnTo>
                  <a:pt x="466467" y="47183"/>
                </a:lnTo>
                <a:lnTo>
                  <a:pt x="464344" y="47608"/>
                </a:lnTo>
                <a:cubicBezTo>
                  <a:pt x="456072" y="49049"/>
                  <a:pt x="449351" y="50895"/>
                  <a:pt x="443959" y="51856"/>
                </a:cubicBezTo>
                <a:cubicBezTo>
                  <a:pt x="440093" y="52694"/>
                  <a:pt x="436167" y="53226"/>
                  <a:pt x="432216" y="53444"/>
                </a:cubicBezTo>
                <a:cubicBezTo>
                  <a:pt x="426935" y="54922"/>
                  <a:pt x="421765" y="56695"/>
                  <a:pt x="416521" y="58283"/>
                </a:cubicBezTo>
                <a:lnTo>
                  <a:pt x="408693" y="60758"/>
                </a:lnTo>
                <a:cubicBezTo>
                  <a:pt x="406107" y="61570"/>
                  <a:pt x="403523" y="62457"/>
                  <a:pt x="400975" y="63417"/>
                </a:cubicBezTo>
                <a:lnTo>
                  <a:pt x="400937" y="63417"/>
                </a:lnTo>
                <a:lnTo>
                  <a:pt x="384283" y="68810"/>
                </a:lnTo>
                <a:lnTo>
                  <a:pt x="384184" y="68848"/>
                </a:lnTo>
                <a:lnTo>
                  <a:pt x="366520" y="73722"/>
                </a:lnTo>
                <a:cubicBezTo>
                  <a:pt x="361239" y="74941"/>
                  <a:pt x="356586" y="76308"/>
                  <a:pt x="352339" y="77416"/>
                </a:cubicBezTo>
                <a:lnTo>
                  <a:pt x="347096" y="78894"/>
                </a:lnTo>
                <a:cubicBezTo>
                  <a:pt x="402319" y="55557"/>
                  <a:pt x="460909" y="41166"/>
                  <a:pt x="520660" y="36268"/>
                </a:cubicBezTo>
                <a:lnTo>
                  <a:pt x="521309" y="36232"/>
                </a:lnTo>
                <a:lnTo>
                  <a:pt x="520439" y="36268"/>
                </a:lnTo>
                <a:lnTo>
                  <a:pt x="510025" y="36933"/>
                </a:lnTo>
                <a:cubicBezTo>
                  <a:pt x="501384" y="38152"/>
                  <a:pt x="493924" y="38890"/>
                  <a:pt x="486538" y="39630"/>
                </a:cubicBezTo>
                <a:cubicBezTo>
                  <a:pt x="479152" y="40368"/>
                  <a:pt x="471951" y="41661"/>
                  <a:pt x="463568" y="43323"/>
                </a:cubicBezTo>
                <a:cubicBezTo>
                  <a:pt x="462534" y="42843"/>
                  <a:pt x="462867" y="42178"/>
                  <a:pt x="466855" y="40922"/>
                </a:cubicBezTo>
                <a:cubicBezTo>
                  <a:pt x="462867" y="42178"/>
                  <a:pt x="462534" y="42843"/>
                  <a:pt x="463531" y="43323"/>
                </a:cubicBezTo>
                <a:lnTo>
                  <a:pt x="457180" y="44358"/>
                </a:lnTo>
                <a:cubicBezTo>
                  <a:pt x="455038" y="44727"/>
                  <a:pt x="452970" y="45207"/>
                  <a:pt x="450828" y="45650"/>
                </a:cubicBezTo>
                <a:lnTo>
                  <a:pt x="438199" y="48346"/>
                </a:lnTo>
                <a:lnTo>
                  <a:pt x="437497" y="47238"/>
                </a:lnTo>
                <a:cubicBezTo>
                  <a:pt x="447209" y="44283"/>
                  <a:pt x="444033" y="44616"/>
                  <a:pt x="430739" y="47497"/>
                </a:cubicBezTo>
                <a:cubicBezTo>
                  <a:pt x="418848" y="49713"/>
                  <a:pt x="427046" y="46056"/>
                  <a:pt x="412792" y="49122"/>
                </a:cubicBezTo>
                <a:cubicBezTo>
                  <a:pt x="408397" y="50082"/>
                  <a:pt x="411831" y="48568"/>
                  <a:pt x="417371" y="46721"/>
                </a:cubicBezTo>
                <a:cubicBezTo>
                  <a:pt x="420879" y="45539"/>
                  <a:pt x="424313" y="44505"/>
                  <a:pt x="427526" y="43618"/>
                </a:cubicBezTo>
                <a:cubicBezTo>
                  <a:pt x="430739" y="42732"/>
                  <a:pt x="433804" y="42363"/>
                  <a:pt x="436500" y="41956"/>
                </a:cubicBezTo>
                <a:cubicBezTo>
                  <a:pt x="439196" y="41550"/>
                  <a:pt x="442815" y="41070"/>
                  <a:pt x="446692" y="40405"/>
                </a:cubicBezTo>
                <a:cubicBezTo>
                  <a:pt x="450570" y="39740"/>
                  <a:pt x="455223" y="38743"/>
                  <a:pt x="461463" y="37709"/>
                </a:cubicBezTo>
                <a:lnTo>
                  <a:pt x="469366" y="35530"/>
                </a:lnTo>
                <a:cubicBezTo>
                  <a:pt x="483436" y="32611"/>
                  <a:pt x="495401" y="31540"/>
                  <a:pt x="496029" y="32575"/>
                </a:cubicBezTo>
                <a:cubicBezTo>
                  <a:pt x="514493" y="30358"/>
                  <a:pt x="521879" y="30026"/>
                  <a:pt x="525571" y="28881"/>
                </a:cubicBezTo>
                <a:cubicBezTo>
                  <a:pt x="529264" y="27736"/>
                  <a:pt x="529449" y="27218"/>
                  <a:pt x="534176" y="26332"/>
                </a:cubicBezTo>
                <a:cubicBezTo>
                  <a:pt x="539715" y="25815"/>
                  <a:pt x="545255" y="25815"/>
                  <a:pt x="550425" y="25556"/>
                </a:cubicBezTo>
                <a:lnTo>
                  <a:pt x="566304" y="24965"/>
                </a:lnTo>
                <a:cubicBezTo>
                  <a:pt x="573283" y="24965"/>
                  <a:pt x="581075" y="24965"/>
                  <a:pt x="588461" y="25224"/>
                </a:cubicBezTo>
                <a:cubicBezTo>
                  <a:pt x="592154" y="25224"/>
                  <a:pt x="595625" y="25409"/>
                  <a:pt x="598875" y="25778"/>
                </a:cubicBezTo>
                <a:cubicBezTo>
                  <a:pt x="602125" y="26147"/>
                  <a:pt x="605079" y="26554"/>
                  <a:pt x="607627" y="27034"/>
                </a:cubicBezTo>
                <a:cubicBezTo>
                  <a:pt x="616859" y="28142"/>
                  <a:pt x="626091" y="28918"/>
                  <a:pt x="635951" y="30395"/>
                </a:cubicBezTo>
                <a:lnTo>
                  <a:pt x="650723" y="32242"/>
                </a:lnTo>
                <a:cubicBezTo>
                  <a:pt x="655782" y="32833"/>
                  <a:pt x="660878" y="33830"/>
                  <a:pt x="666122" y="34606"/>
                </a:cubicBezTo>
                <a:lnTo>
                  <a:pt x="680672" y="36896"/>
                </a:lnTo>
                <a:lnTo>
                  <a:pt x="695443" y="39999"/>
                </a:lnTo>
                <a:cubicBezTo>
                  <a:pt x="700355" y="41070"/>
                  <a:pt x="705303" y="42030"/>
                  <a:pt x="710214" y="43249"/>
                </a:cubicBezTo>
                <a:lnTo>
                  <a:pt x="724986" y="47128"/>
                </a:lnTo>
                <a:lnTo>
                  <a:pt x="734477" y="49491"/>
                </a:lnTo>
                <a:cubicBezTo>
                  <a:pt x="737616" y="50304"/>
                  <a:pt x="740718" y="51339"/>
                  <a:pt x="743856" y="52225"/>
                </a:cubicBezTo>
                <a:cubicBezTo>
                  <a:pt x="748413" y="53089"/>
                  <a:pt x="752845" y="54530"/>
                  <a:pt x="757040" y="56510"/>
                </a:cubicBezTo>
                <a:lnTo>
                  <a:pt x="761767" y="58098"/>
                </a:lnTo>
                <a:lnTo>
                  <a:pt x="766420" y="59908"/>
                </a:lnTo>
                <a:lnTo>
                  <a:pt x="775726" y="63602"/>
                </a:lnTo>
                <a:cubicBezTo>
                  <a:pt x="777930" y="63672"/>
                  <a:pt x="780102" y="64174"/>
                  <a:pt x="782114" y="65079"/>
                </a:cubicBezTo>
                <a:cubicBezTo>
                  <a:pt x="783887" y="65707"/>
                  <a:pt x="786066" y="66482"/>
                  <a:pt x="788614" y="67480"/>
                </a:cubicBezTo>
                <a:lnTo>
                  <a:pt x="796738" y="71210"/>
                </a:lnTo>
                <a:lnTo>
                  <a:pt x="807817" y="75828"/>
                </a:lnTo>
                <a:lnTo>
                  <a:pt x="813282" y="78192"/>
                </a:lnTo>
                <a:lnTo>
                  <a:pt x="818637" y="80740"/>
                </a:lnTo>
                <a:cubicBezTo>
                  <a:pt x="831303" y="84988"/>
                  <a:pt x="859258" y="99910"/>
                  <a:pt x="878498" y="112247"/>
                </a:cubicBezTo>
                <a:cubicBezTo>
                  <a:pt x="884259" y="115941"/>
                  <a:pt x="892827" y="121925"/>
                  <a:pt x="899769" y="127022"/>
                </a:cubicBezTo>
                <a:cubicBezTo>
                  <a:pt x="903240" y="129497"/>
                  <a:pt x="906305" y="131676"/>
                  <a:pt x="908262" y="133412"/>
                </a:cubicBezTo>
                <a:cubicBezTo>
                  <a:pt x="910220" y="135148"/>
                  <a:pt x="911106" y="136330"/>
                  <a:pt x="910441" y="136515"/>
                </a:cubicBezTo>
                <a:lnTo>
                  <a:pt x="914466" y="142129"/>
                </a:lnTo>
                <a:lnTo>
                  <a:pt x="922554" y="149295"/>
                </a:lnTo>
                <a:lnTo>
                  <a:pt x="926616" y="152989"/>
                </a:lnTo>
                <a:lnTo>
                  <a:pt x="930309" y="156683"/>
                </a:lnTo>
                <a:lnTo>
                  <a:pt x="945819" y="170792"/>
                </a:lnTo>
                <a:cubicBezTo>
                  <a:pt x="950620" y="175557"/>
                  <a:pt x="954867" y="179990"/>
                  <a:pt x="957747" y="183314"/>
                </a:cubicBezTo>
                <a:cubicBezTo>
                  <a:pt x="966019" y="191256"/>
                  <a:pt x="970967" y="198089"/>
                  <a:pt x="980088" y="207360"/>
                </a:cubicBezTo>
                <a:cubicBezTo>
                  <a:pt x="986883" y="214747"/>
                  <a:pt x="993272" y="222135"/>
                  <a:pt x="999809" y="229744"/>
                </a:cubicBezTo>
                <a:cubicBezTo>
                  <a:pt x="1006345" y="237353"/>
                  <a:pt x="1012069" y="245257"/>
                  <a:pt x="1017866" y="253125"/>
                </a:cubicBezTo>
                <a:cubicBezTo>
                  <a:pt x="1027136" y="265535"/>
                  <a:pt x="1029277" y="267641"/>
                  <a:pt x="1022778" y="257151"/>
                </a:cubicBezTo>
                <a:cubicBezTo>
                  <a:pt x="1019085" y="250798"/>
                  <a:pt x="1016500" y="246882"/>
                  <a:pt x="1015651" y="244888"/>
                </a:cubicBezTo>
                <a:cubicBezTo>
                  <a:pt x="1014801" y="242893"/>
                  <a:pt x="1015651" y="242819"/>
                  <a:pt x="1017608" y="244518"/>
                </a:cubicBezTo>
                <a:cubicBezTo>
                  <a:pt x="1018642" y="245405"/>
                  <a:pt x="1020009" y="246698"/>
                  <a:pt x="1021707" y="248434"/>
                </a:cubicBezTo>
                <a:cubicBezTo>
                  <a:pt x="1023406" y="250170"/>
                  <a:pt x="1025179" y="252460"/>
                  <a:pt x="1027320" y="255119"/>
                </a:cubicBezTo>
                <a:cubicBezTo>
                  <a:pt x="1029462" y="257779"/>
                  <a:pt x="1031863" y="260807"/>
                  <a:pt x="1034485" y="264280"/>
                </a:cubicBezTo>
                <a:lnTo>
                  <a:pt x="1038547" y="269414"/>
                </a:lnTo>
                <a:cubicBezTo>
                  <a:pt x="1039876" y="271445"/>
                  <a:pt x="1041279" y="273514"/>
                  <a:pt x="1042719" y="275656"/>
                </a:cubicBezTo>
                <a:cubicBezTo>
                  <a:pt x="1045821" y="279350"/>
                  <a:pt x="1050105" y="285075"/>
                  <a:pt x="1054869" y="291908"/>
                </a:cubicBezTo>
                <a:cubicBezTo>
                  <a:pt x="1059633" y="298742"/>
                  <a:pt x="1064286" y="306942"/>
                  <a:pt x="1069197" y="314846"/>
                </a:cubicBezTo>
                <a:cubicBezTo>
                  <a:pt x="1071413" y="317838"/>
                  <a:pt x="1072373" y="318540"/>
                  <a:pt x="1072262" y="317100"/>
                </a:cubicBezTo>
                <a:cubicBezTo>
                  <a:pt x="1072074" y="315895"/>
                  <a:pt x="1071738" y="314717"/>
                  <a:pt x="1071265" y="313591"/>
                </a:cubicBezTo>
                <a:cubicBezTo>
                  <a:pt x="1070601" y="311965"/>
                  <a:pt x="1069677" y="309934"/>
                  <a:pt x="1068496" y="307496"/>
                </a:cubicBezTo>
                <a:cubicBezTo>
                  <a:pt x="1066132" y="302657"/>
                  <a:pt x="1062808" y="296193"/>
                  <a:pt x="1058599" y="288658"/>
                </a:cubicBezTo>
                <a:cubicBezTo>
                  <a:pt x="1054389" y="281123"/>
                  <a:pt x="1048776" y="272701"/>
                  <a:pt x="1042535" y="263615"/>
                </a:cubicBezTo>
                <a:cubicBezTo>
                  <a:pt x="1035408" y="253826"/>
                  <a:pt x="1026988" y="242635"/>
                  <a:pt x="1021116" y="234841"/>
                </a:cubicBezTo>
                <a:cubicBezTo>
                  <a:pt x="1016500" y="228488"/>
                  <a:pt x="1011662" y="221617"/>
                  <a:pt x="1005976" y="215080"/>
                </a:cubicBezTo>
                <a:lnTo>
                  <a:pt x="997445" y="204996"/>
                </a:lnTo>
                <a:cubicBezTo>
                  <a:pt x="995968" y="203297"/>
                  <a:pt x="994564" y="201598"/>
                  <a:pt x="993050" y="199936"/>
                </a:cubicBezTo>
                <a:lnTo>
                  <a:pt x="988435" y="195023"/>
                </a:lnTo>
                <a:cubicBezTo>
                  <a:pt x="976322" y="181762"/>
                  <a:pt x="963360" y="169167"/>
                  <a:pt x="952060" y="158086"/>
                </a:cubicBezTo>
                <a:cubicBezTo>
                  <a:pt x="945006" y="151955"/>
                  <a:pt x="939209" y="146747"/>
                  <a:pt x="934371" y="142240"/>
                </a:cubicBezTo>
                <a:cubicBezTo>
                  <a:pt x="929533" y="137734"/>
                  <a:pt x="925360" y="134299"/>
                  <a:pt x="921963" y="131159"/>
                </a:cubicBezTo>
                <a:cubicBezTo>
                  <a:pt x="913507" y="124141"/>
                  <a:pt x="904459" y="117935"/>
                  <a:pt x="895596" y="111509"/>
                </a:cubicBezTo>
                <a:cubicBezTo>
                  <a:pt x="893861" y="110363"/>
                  <a:pt x="891903" y="108997"/>
                  <a:pt x="889983" y="107815"/>
                </a:cubicBezTo>
                <a:lnTo>
                  <a:pt x="884000" y="104121"/>
                </a:lnTo>
                <a:cubicBezTo>
                  <a:pt x="880123" y="101720"/>
                  <a:pt x="876615" y="99652"/>
                  <a:pt x="875027" y="98766"/>
                </a:cubicBezTo>
                <a:cubicBezTo>
                  <a:pt x="872479" y="97473"/>
                  <a:pt x="870004" y="96143"/>
                  <a:pt x="867641" y="94776"/>
                </a:cubicBezTo>
                <a:lnTo>
                  <a:pt x="860255" y="90898"/>
                </a:lnTo>
                <a:cubicBezTo>
                  <a:pt x="855344" y="88275"/>
                  <a:pt x="850580" y="85579"/>
                  <a:pt x="845853" y="82809"/>
                </a:cubicBezTo>
                <a:lnTo>
                  <a:pt x="817270" y="66667"/>
                </a:lnTo>
                <a:lnTo>
                  <a:pt x="818415" y="66667"/>
                </a:lnTo>
                <a:lnTo>
                  <a:pt x="811546" y="62346"/>
                </a:lnTo>
                <a:lnTo>
                  <a:pt x="806229" y="59760"/>
                </a:lnTo>
                <a:cubicBezTo>
                  <a:pt x="800726" y="57359"/>
                  <a:pt x="795372" y="54699"/>
                  <a:pt x="789759" y="52557"/>
                </a:cubicBezTo>
                <a:lnTo>
                  <a:pt x="773030" y="45983"/>
                </a:lnTo>
                <a:cubicBezTo>
                  <a:pt x="765644" y="42991"/>
                  <a:pt x="760954" y="41513"/>
                  <a:pt x="759182" y="40627"/>
                </a:cubicBezTo>
                <a:cubicBezTo>
                  <a:pt x="757409" y="39740"/>
                  <a:pt x="758517" y="39888"/>
                  <a:pt x="762653" y="40848"/>
                </a:cubicBezTo>
                <a:cubicBezTo>
                  <a:pt x="756349" y="38233"/>
                  <a:pt x="749913" y="35939"/>
                  <a:pt x="743376" y="33978"/>
                </a:cubicBezTo>
                <a:cubicBezTo>
                  <a:pt x="736766" y="31984"/>
                  <a:pt x="729971" y="30469"/>
                  <a:pt x="723472" y="28438"/>
                </a:cubicBezTo>
                <a:cubicBezTo>
                  <a:pt x="718819" y="26886"/>
                  <a:pt x="715311" y="25778"/>
                  <a:pt x="712393" y="25076"/>
                </a:cubicBezTo>
                <a:cubicBezTo>
                  <a:pt x="709476" y="24374"/>
                  <a:pt x="707150" y="24079"/>
                  <a:pt x="705008" y="23783"/>
                </a:cubicBezTo>
                <a:cubicBezTo>
                  <a:pt x="699779" y="23148"/>
                  <a:pt x="694597" y="22173"/>
                  <a:pt x="689498" y="20865"/>
                </a:cubicBezTo>
                <a:lnTo>
                  <a:pt x="698806" y="17093"/>
                </a:lnTo>
                <a:lnTo>
                  <a:pt x="698807" y="17093"/>
                </a:lnTo>
                <a:lnTo>
                  <a:pt x="657840" y="7419"/>
                </a:lnTo>
                <a:lnTo>
                  <a:pt x="657294" y="7290"/>
                </a:lnTo>
                <a:lnTo>
                  <a:pt x="657222" y="7274"/>
                </a:lnTo>
                <a:lnTo>
                  <a:pt x="657839" y="7420"/>
                </a:lnTo>
                <a:lnTo>
                  <a:pt x="657259" y="7311"/>
                </a:lnTo>
                <a:lnTo>
                  <a:pt x="629747" y="3838"/>
                </a:lnTo>
                <a:cubicBezTo>
                  <a:pt x="624884" y="4016"/>
                  <a:pt x="620009" y="3890"/>
                  <a:pt x="615160" y="3469"/>
                </a:cubicBezTo>
                <a:cubicBezTo>
                  <a:pt x="608882" y="3063"/>
                  <a:pt x="601829" y="2250"/>
                  <a:pt x="595736" y="2029"/>
                </a:cubicBezTo>
                <a:cubicBezTo>
                  <a:pt x="586024" y="1770"/>
                  <a:pt x="569701" y="1733"/>
                  <a:pt x="569664" y="662"/>
                </a:cubicBezTo>
                <a:cubicBezTo>
                  <a:pt x="569646" y="127"/>
                  <a:pt x="573080" y="-21"/>
                  <a:pt x="577978" y="2"/>
                </a:cubicBezTo>
                <a:close/>
              </a:path>
            </a:pathLst>
          </a:custGeom>
          <a:solidFill>
            <a:schemeClr val="accent1">
              <a:alpha val="20000"/>
            </a:schemeClr>
          </a:solidFill>
          <a:ln w="9525" cap="flat">
            <a:noFill/>
            <a:prstDash val="solid"/>
            <a:miter/>
          </a:ln>
        </p:spPr>
        <p:txBody>
          <a:bodyPr rtlCol="0" anchor="ctr">
            <a:noAutofit/>
          </a:bodyPr>
          <a:lstStyle/>
          <a:p>
            <a:pPr lvl="0" algn="l">
              <a:buClrTx/>
              <a:buSzTx/>
              <a:buFontTx/>
            </a:pPr>
            <a:endParaRPr lang="zh-CN" altLang="en-US">
              <a:sym typeface="+mn-ea"/>
            </a:endParaRPr>
          </a:p>
        </p:txBody>
      </p:sp>
      <p:sp>
        <p:nvSpPr>
          <p:cNvPr id="1522" name="任意多边形: 形状 1521"/>
          <p:cNvSpPr/>
          <p:nvPr>
            <p:custDataLst>
              <p:tags r:id="rId4"/>
            </p:custDataLst>
          </p:nvPr>
        </p:nvSpPr>
        <p:spPr>
          <a:xfrm>
            <a:off x="3504921" y="3261367"/>
            <a:ext cx="1159143" cy="1210651"/>
          </a:xfrm>
          <a:custGeom>
            <a:avLst/>
            <a:gdLst>
              <a:gd name="connsiteX0" fmla="*/ 533151 w 1159143"/>
              <a:gd name="connsiteY0" fmla="*/ 1194575 h 1210651"/>
              <a:gd name="connsiteX1" fmla="*/ 517587 w 1159143"/>
              <a:gd name="connsiteY1" fmla="*/ 1195444 h 1210651"/>
              <a:gd name="connsiteX2" fmla="*/ 517492 w 1159143"/>
              <a:gd name="connsiteY2" fmla="*/ 1195557 h 1210651"/>
              <a:gd name="connsiteX3" fmla="*/ 517493 w 1159143"/>
              <a:gd name="connsiteY3" fmla="*/ 1195557 h 1210651"/>
              <a:gd name="connsiteX4" fmla="*/ 517588 w 1159143"/>
              <a:gd name="connsiteY4" fmla="*/ 1195444 h 1210651"/>
              <a:gd name="connsiteX5" fmla="*/ 533891 w 1159143"/>
              <a:gd name="connsiteY5" fmla="*/ 1194225 h 1210651"/>
              <a:gd name="connsiteX6" fmla="*/ 533809 w 1159143"/>
              <a:gd name="connsiteY6" fmla="*/ 1194271 h 1210651"/>
              <a:gd name="connsiteX7" fmla="*/ 533812 w 1159143"/>
              <a:gd name="connsiteY7" fmla="*/ 1194271 h 1210651"/>
              <a:gd name="connsiteX8" fmla="*/ 533892 w 1159143"/>
              <a:gd name="connsiteY8" fmla="*/ 1194226 h 1210651"/>
              <a:gd name="connsiteX9" fmla="*/ 542428 w 1159143"/>
              <a:gd name="connsiteY9" fmla="*/ 1194584 h 1210651"/>
              <a:gd name="connsiteX10" fmla="*/ 542600 w 1159143"/>
              <a:gd name="connsiteY10" fmla="*/ 1194590 h 1210651"/>
              <a:gd name="connsiteX11" fmla="*/ 588266 w 1159143"/>
              <a:gd name="connsiteY11" fmla="*/ 1193079 h 1210651"/>
              <a:gd name="connsiteX12" fmla="*/ 579193 w 1159143"/>
              <a:gd name="connsiteY12" fmla="*/ 1193609 h 1210651"/>
              <a:gd name="connsiteX13" fmla="*/ 578123 w 1159143"/>
              <a:gd name="connsiteY13" fmla="*/ 1194014 h 1210651"/>
              <a:gd name="connsiteX14" fmla="*/ 576955 w 1159143"/>
              <a:gd name="connsiteY14" fmla="*/ 1194437 h 1210651"/>
              <a:gd name="connsiteX15" fmla="*/ 576958 w 1159143"/>
              <a:gd name="connsiteY15" fmla="*/ 1194437 h 1210651"/>
              <a:gd name="connsiteX16" fmla="*/ 578063 w 1159143"/>
              <a:gd name="connsiteY16" fmla="*/ 1194037 h 1210651"/>
              <a:gd name="connsiteX17" fmla="*/ 578123 w 1159143"/>
              <a:gd name="connsiteY17" fmla="*/ 1194014 h 1210651"/>
              <a:gd name="connsiteX18" fmla="*/ 578208 w 1159143"/>
              <a:gd name="connsiteY18" fmla="*/ 1193983 h 1210651"/>
              <a:gd name="connsiteX19" fmla="*/ 579194 w 1159143"/>
              <a:gd name="connsiteY19" fmla="*/ 1193610 h 1210651"/>
              <a:gd name="connsiteX20" fmla="*/ 587669 w 1159143"/>
              <a:gd name="connsiteY20" fmla="*/ 1193115 h 1210651"/>
              <a:gd name="connsiteX21" fmla="*/ 673212 w 1159143"/>
              <a:gd name="connsiteY21" fmla="*/ 1191694 h 1210651"/>
              <a:gd name="connsiteX22" fmla="*/ 618473 w 1159143"/>
              <a:gd name="connsiteY22" fmla="*/ 1197066 h 1210651"/>
              <a:gd name="connsiteX23" fmla="*/ 618441 w 1159143"/>
              <a:gd name="connsiteY23" fmla="*/ 1197046 h 1210651"/>
              <a:gd name="connsiteX24" fmla="*/ 618350 w 1159143"/>
              <a:gd name="connsiteY24" fmla="*/ 1197155 h 1210651"/>
              <a:gd name="connsiteX25" fmla="*/ 618351 w 1159143"/>
              <a:gd name="connsiteY25" fmla="*/ 1197155 h 1210651"/>
              <a:gd name="connsiteX26" fmla="*/ 618441 w 1159143"/>
              <a:gd name="connsiteY26" fmla="*/ 1197047 h 1210651"/>
              <a:gd name="connsiteX27" fmla="*/ 618473 w 1159143"/>
              <a:gd name="connsiteY27" fmla="*/ 1197067 h 1210651"/>
              <a:gd name="connsiteX28" fmla="*/ 672505 w 1159143"/>
              <a:gd name="connsiteY28" fmla="*/ 1191765 h 1210651"/>
              <a:gd name="connsiteX29" fmla="*/ 379877 w 1159143"/>
              <a:gd name="connsiteY29" fmla="*/ 1164803 h 1210651"/>
              <a:gd name="connsiteX30" fmla="*/ 376888 w 1159143"/>
              <a:gd name="connsiteY30" fmla="*/ 1165019 h 1210651"/>
              <a:gd name="connsiteX31" fmla="*/ 376889 w 1159143"/>
              <a:gd name="connsiteY31" fmla="*/ 1165028 h 1210651"/>
              <a:gd name="connsiteX32" fmla="*/ 376879 w 1159143"/>
              <a:gd name="connsiteY32" fmla="*/ 1165029 h 1210651"/>
              <a:gd name="connsiteX33" fmla="*/ 377101 w 1159143"/>
              <a:gd name="connsiteY33" fmla="*/ 1166330 h 1210651"/>
              <a:gd name="connsiteX34" fmla="*/ 377080 w 1159143"/>
              <a:gd name="connsiteY34" fmla="*/ 1166202 h 1210651"/>
              <a:gd name="connsiteX35" fmla="*/ 376880 w 1159143"/>
              <a:gd name="connsiteY35" fmla="*/ 1165029 h 1210651"/>
              <a:gd name="connsiteX36" fmla="*/ 376889 w 1159143"/>
              <a:gd name="connsiteY36" fmla="*/ 1165028 h 1210651"/>
              <a:gd name="connsiteX37" fmla="*/ 376890 w 1159143"/>
              <a:gd name="connsiteY37" fmla="*/ 1165028 h 1210651"/>
              <a:gd name="connsiteX38" fmla="*/ 376889 w 1159143"/>
              <a:gd name="connsiteY38" fmla="*/ 1165020 h 1210651"/>
              <a:gd name="connsiteX39" fmla="*/ 379526 w 1159143"/>
              <a:gd name="connsiteY39" fmla="*/ 1164830 h 1210651"/>
              <a:gd name="connsiteX40" fmla="*/ 459752 w 1159143"/>
              <a:gd name="connsiteY40" fmla="*/ 1150964 h 1210651"/>
              <a:gd name="connsiteX41" fmla="*/ 459831 w 1159143"/>
              <a:gd name="connsiteY41" fmla="*/ 1150969 h 1210651"/>
              <a:gd name="connsiteX42" fmla="*/ 461351 w 1159143"/>
              <a:gd name="connsiteY42" fmla="*/ 1151873 h 1210651"/>
              <a:gd name="connsiteX43" fmla="*/ 459752 w 1159143"/>
              <a:gd name="connsiteY43" fmla="*/ 1150964 h 1210651"/>
              <a:gd name="connsiteX44" fmla="*/ 441547 w 1159143"/>
              <a:gd name="connsiteY44" fmla="*/ 1142150 h 1210651"/>
              <a:gd name="connsiteX45" fmla="*/ 452072 w 1159143"/>
              <a:gd name="connsiteY45" fmla="*/ 1145292 h 1210651"/>
              <a:gd name="connsiteX46" fmla="*/ 441547 w 1159143"/>
              <a:gd name="connsiteY46" fmla="*/ 1142150 h 1210651"/>
              <a:gd name="connsiteX47" fmla="*/ 425329 w 1159143"/>
              <a:gd name="connsiteY47" fmla="*/ 1140740 h 1210651"/>
              <a:gd name="connsiteX48" fmla="*/ 428475 w 1159143"/>
              <a:gd name="connsiteY48" fmla="*/ 1141644 h 1210651"/>
              <a:gd name="connsiteX49" fmla="*/ 436184 w 1159143"/>
              <a:gd name="connsiteY49" fmla="*/ 1145556 h 1210651"/>
              <a:gd name="connsiteX50" fmla="*/ 428503 w 1159143"/>
              <a:gd name="connsiteY50" fmla="*/ 1141668 h 1210651"/>
              <a:gd name="connsiteX51" fmla="*/ 410020 w 1159143"/>
              <a:gd name="connsiteY51" fmla="*/ 1140142 h 1210651"/>
              <a:gd name="connsiteX52" fmla="*/ 427114 w 1159143"/>
              <a:gd name="connsiteY52" fmla="*/ 1145566 h 1210651"/>
              <a:gd name="connsiteX53" fmla="*/ 436001 w 1159143"/>
              <a:gd name="connsiteY53" fmla="*/ 1147671 h 1210651"/>
              <a:gd name="connsiteX54" fmla="*/ 427142 w 1159143"/>
              <a:gd name="connsiteY54" fmla="*/ 1145589 h 1210651"/>
              <a:gd name="connsiteX55" fmla="*/ 410020 w 1159143"/>
              <a:gd name="connsiteY55" fmla="*/ 1140142 h 1210651"/>
              <a:gd name="connsiteX56" fmla="*/ 618714 w 1159143"/>
              <a:gd name="connsiteY56" fmla="*/ 1138926 h 1210651"/>
              <a:gd name="connsiteX57" fmla="*/ 632614 w 1159143"/>
              <a:gd name="connsiteY57" fmla="*/ 1139596 h 1210651"/>
              <a:gd name="connsiteX58" fmla="*/ 618714 w 1159143"/>
              <a:gd name="connsiteY58" fmla="*/ 1138926 h 1210651"/>
              <a:gd name="connsiteX59" fmla="*/ 640988 w 1159143"/>
              <a:gd name="connsiteY59" fmla="*/ 1136110 h 1210651"/>
              <a:gd name="connsiteX60" fmla="*/ 618731 w 1159143"/>
              <a:gd name="connsiteY60" fmla="*/ 1138505 h 1210651"/>
              <a:gd name="connsiteX61" fmla="*/ 618703 w 1159143"/>
              <a:gd name="connsiteY61" fmla="*/ 1138482 h 1210651"/>
              <a:gd name="connsiteX62" fmla="*/ 640988 w 1159143"/>
              <a:gd name="connsiteY62" fmla="*/ 1136110 h 1210651"/>
              <a:gd name="connsiteX63" fmla="*/ 614830 w 1159143"/>
              <a:gd name="connsiteY63" fmla="*/ 1136067 h 1210651"/>
              <a:gd name="connsiteX64" fmla="*/ 617280 w 1159143"/>
              <a:gd name="connsiteY64" fmla="*/ 1136594 h 1210651"/>
              <a:gd name="connsiteX65" fmla="*/ 619516 w 1159143"/>
              <a:gd name="connsiteY65" fmla="*/ 1137182 h 1210651"/>
              <a:gd name="connsiteX66" fmla="*/ 619389 w 1159143"/>
              <a:gd name="connsiteY66" fmla="*/ 1137247 h 1210651"/>
              <a:gd name="connsiteX67" fmla="*/ 619497 w 1159143"/>
              <a:gd name="connsiteY67" fmla="*/ 1137274 h 1210651"/>
              <a:gd name="connsiteX68" fmla="*/ 617876 w 1159143"/>
              <a:gd name="connsiteY68" fmla="*/ 1138029 h 1210651"/>
              <a:gd name="connsiteX69" fmla="*/ 619386 w 1159143"/>
              <a:gd name="connsiteY69" fmla="*/ 1137247 h 1210651"/>
              <a:gd name="connsiteX70" fmla="*/ 617240 w 1159143"/>
              <a:gd name="connsiteY70" fmla="*/ 1136706 h 1210651"/>
              <a:gd name="connsiteX71" fmla="*/ 614751 w 1159143"/>
              <a:gd name="connsiteY71" fmla="*/ 1136132 h 1210651"/>
              <a:gd name="connsiteX72" fmla="*/ 615678 w 1159143"/>
              <a:gd name="connsiteY72" fmla="*/ 1135364 h 1210651"/>
              <a:gd name="connsiteX73" fmla="*/ 614830 w 1159143"/>
              <a:gd name="connsiteY73" fmla="*/ 1136066 h 1210651"/>
              <a:gd name="connsiteX74" fmla="*/ 614792 w 1159143"/>
              <a:gd name="connsiteY74" fmla="*/ 1136058 h 1210651"/>
              <a:gd name="connsiteX75" fmla="*/ 615678 w 1159143"/>
              <a:gd name="connsiteY75" fmla="*/ 1135364 h 1210651"/>
              <a:gd name="connsiteX76" fmla="*/ 435081 w 1159143"/>
              <a:gd name="connsiteY76" fmla="*/ 1132336 h 1210651"/>
              <a:gd name="connsiteX77" fmla="*/ 442575 w 1159143"/>
              <a:gd name="connsiteY77" fmla="*/ 1133803 h 1210651"/>
              <a:gd name="connsiteX78" fmla="*/ 443100 w 1159143"/>
              <a:gd name="connsiteY78" fmla="*/ 1133810 h 1210651"/>
              <a:gd name="connsiteX79" fmla="*/ 442604 w 1159143"/>
              <a:gd name="connsiteY79" fmla="*/ 1133827 h 1210651"/>
              <a:gd name="connsiteX80" fmla="*/ 435081 w 1159143"/>
              <a:gd name="connsiteY80" fmla="*/ 1132336 h 1210651"/>
              <a:gd name="connsiteX81" fmla="*/ 443250 w 1159143"/>
              <a:gd name="connsiteY81" fmla="*/ 1131941 h 1210651"/>
              <a:gd name="connsiteX82" fmla="*/ 443278 w 1159143"/>
              <a:gd name="connsiteY82" fmla="*/ 1131965 h 1210651"/>
              <a:gd name="connsiteX83" fmla="*/ 443010 w 1159143"/>
              <a:gd name="connsiteY83" fmla="*/ 1132801 h 1210651"/>
              <a:gd name="connsiteX84" fmla="*/ 443050 w 1159143"/>
              <a:gd name="connsiteY84" fmla="*/ 1132659 h 1210651"/>
              <a:gd name="connsiteX85" fmla="*/ 567249 w 1159143"/>
              <a:gd name="connsiteY85" fmla="*/ 1125186 h 1210651"/>
              <a:gd name="connsiteX86" fmla="*/ 580582 w 1159143"/>
              <a:gd name="connsiteY86" fmla="*/ 1125829 h 1210651"/>
              <a:gd name="connsiteX87" fmla="*/ 572589 w 1159143"/>
              <a:gd name="connsiteY87" fmla="*/ 1125481 h 1210651"/>
              <a:gd name="connsiteX88" fmla="*/ 563053 w 1159143"/>
              <a:gd name="connsiteY88" fmla="*/ 1124953 h 1210651"/>
              <a:gd name="connsiteX89" fmla="*/ 567249 w 1159143"/>
              <a:gd name="connsiteY89" fmla="*/ 1125185 h 1210651"/>
              <a:gd name="connsiteX90" fmla="*/ 563022 w 1159143"/>
              <a:gd name="connsiteY90" fmla="*/ 1124981 h 1210651"/>
              <a:gd name="connsiteX91" fmla="*/ 564867 w 1159143"/>
              <a:gd name="connsiteY91" fmla="*/ 1123299 h 1210651"/>
              <a:gd name="connsiteX92" fmla="*/ 563053 w 1159143"/>
              <a:gd name="connsiteY92" fmla="*/ 1124953 h 1210651"/>
              <a:gd name="connsiteX93" fmla="*/ 563046 w 1159143"/>
              <a:gd name="connsiteY93" fmla="*/ 1124953 h 1210651"/>
              <a:gd name="connsiteX94" fmla="*/ 564867 w 1159143"/>
              <a:gd name="connsiteY94" fmla="*/ 1123299 h 1210651"/>
              <a:gd name="connsiteX95" fmla="*/ 356532 w 1159143"/>
              <a:gd name="connsiteY95" fmla="*/ 1118742 h 1210651"/>
              <a:gd name="connsiteX96" fmla="*/ 357526 w 1159143"/>
              <a:gd name="connsiteY96" fmla="*/ 1119431 h 1210651"/>
              <a:gd name="connsiteX97" fmla="*/ 357393 w 1159143"/>
              <a:gd name="connsiteY97" fmla="*/ 1119384 h 1210651"/>
              <a:gd name="connsiteX98" fmla="*/ 355427 w 1159143"/>
              <a:gd name="connsiteY98" fmla="*/ 1118683 h 1210651"/>
              <a:gd name="connsiteX99" fmla="*/ 357394 w 1159143"/>
              <a:gd name="connsiteY99" fmla="*/ 1119385 h 1210651"/>
              <a:gd name="connsiteX100" fmla="*/ 357500 w 1159143"/>
              <a:gd name="connsiteY100" fmla="*/ 1119464 h 1210651"/>
              <a:gd name="connsiteX101" fmla="*/ 355427 w 1159143"/>
              <a:gd name="connsiteY101" fmla="*/ 1118683 h 1210651"/>
              <a:gd name="connsiteX102" fmla="*/ 845030 w 1159143"/>
              <a:gd name="connsiteY102" fmla="*/ 1116673 h 1210651"/>
              <a:gd name="connsiteX103" fmla="*/ 839745 w 1159143"/>
              <a:gd name="connsiteY103" fmla="*/ 1121058 h 1210651"/>
              <a:gd name="connsiteX104" fmla="*/ 825957 w 1159143"/>
              <a:gd name="connsiteY104" fmla="*/ 1127750 h 1210651"/>
              <a:gd name="connsiteX105" fmla="*/ 273485 w 1159143"/>
              <a:gd name="connsiteY105" fmla="*/ 1112464 h 1210651"/>
              <a:gd name="connsiteX106" fmla="*/ 273390 w 1159143"/>
              <a:gd name="connsiteY106" fmla="*/ 1112577 h 1210651"/>
              <a:gd name="connsiteX107" fmla="*/ 273390 w 1159143"/>
              <a:gd name="connsiteY107" fmla="*/ 1112577 h 1210651"/>
              <a:gd name="connsiteX108" fmla="*/ 273485 w 1159143"/>
              <a:gd name="connsiteY108" fmla="*/ 1112465 h 1210651"/>
              <a:gd name="connsiteX109" fmla="*/ 279751 w 1159143"/>
              <a:gd name="connsiteY109" fmla="*/ 1116589 h 1210651"/>
              <a:gd name="connsiteX110" fmla="*/ 288325 w 1159143"/>
              <a:gd name="connsiteY110" fmla="*/ 1121936 h 1210651"/>
              <a:gd name="connsiteX111" fmla="*/ 288366 w 1159143"/>
              <a:gd name="connsiteY111" fmla="*/ 1121961 h 1210651"/>
              <a:gd name="connsiteX112" fmla="*/ 273485 w 1159143"/>
              <a:gd name="connsiteY112" fmla="*/ 1112464 h 1210651"/>
              <a:gd name="connsiteX113" fmla="*/ 500053 w 1159143"/>
              <a:gd name="connsiteY113" fmla="*/ 1109079 h 1210651"/>
              <a:gd name="connsiteX114" fmla="*/ 505333 w 1159143"/>
              <a:gd name="connsiteY114" fmla="*/ 1109797 h 1210651"/>
              <a:gd name="connsiteX115" fmla="*/ 519113 w 1159143"/>
              <a:gd name="connsiteY115" fmla="*/ 1110896 h 1210651"/>
              <a:gd name="connsiteX116" fmla="*/ 505281 w 1159143"/>
              <a:gd name="connsiteY116" fmla="*/ 1109801 h 1210651"/>
              <a:gd name="connsiteX117" fmla="*/ 500053 w 1159143"/>
              <a:gd name="connsiteY117" fmla="*/ 1109079 h 1210651"/>
              <a:gd name="connsiteX118" fmla="*/ 693743 w 1159143"/>
              <a:gd name="connsiteY118" fmla="*/ 1108340 h 1210651"/>
              <a:gd name="connsiteX119" fmla="*/ 694567 w 1159143"/>
              <a:gd name="connsiteY119" fmla="*/ 1109067 h 1210651"/>
              <a:gd name="connsiteX120" fmla="*/ 695553 w 1159143"/>
              <a:gd name="connsiteY120" fmla="*/ 1109858 h 1210651"/>
              <a:gd name="connsiteX121" fmla="*/ 694518 w 1159143"/>
              <a:gd name="connsiteY121" fmla="*/ 1109062 h 1210651"/>
              <a:gd name="connsiteX122" fmla="*/ 693743 w 1159143"/>
              <a:gd name="connsiteY122" fmla="*/ 1108340 h 1210651"/>
              <a:gd name="connsiteX123" fmla="*/ 435699 w 1159143"/>
              <a:gd name="connsiteY123" fmla="*/ 1107143 h 1210651"/>
              <a:gd name="connsiteX124" fmla="*/ 435695 w 1159143"/>
              <a:gd name="connsiteY124" fmla="*/ 1107144 h 1210651"/>
              <a:gd name="connsiteX125" fmla="*/ 431282 w 1159143"/>
              <a:gd name="connsiteY125" fmla="*/ 1107161 h 1210651"/>
              <a:gd name="connsiteX126" fmla="*/ 437584 w 1159143"/>
              <a:gd name="connsiteY126" fmla="*/ 1106469 h 1210651"/>
              <a:gd name="connsiteX127" fmla="*/ 435714 w 1159143"/>
              <a:gd name="connsiteY127" fmla="*/ 1107143 h 1210651"/>
              <a:gd name="connsiteX128" fmla="*/ 435699 w 1159143"/>
              <a:gd name="connsiteY128" fmla="*/ 1107143 h 1210651"/>
              <a:gd name="connsiteX129" fmla="*/ 488231 w 1159143"/>
              <a:gd name="connsiteY129" fmla="*/ 1100936 h 1210651"/>
              <a:gd name="connsiteX130" fmla="*/ 499628 w 1159143"/>
              <a:gd name="connsiteY130" fmla="*/ 1102405 h 1210651"/>
              <a:gd name="connsiteX131" fmla="*/ 487270 w 1159143"/>
              <a:gd name="connsiteY131" fmla="*/ 1101679 h 1210651"/>
              <a:gd name="connsiteX132" fmla="*/ 488231 w 1159143"/>
              <a:gd name="connsiteY132" fmla="*/ 1100936 h 1210651"/>
              <a:gd name="connsiteX133" fmla="*/ 421327 w 1159143"/>
              <a:gd name="connsiteY133" fmla="*/ 1099434 h 1210651"/>
              <a:gd name="connsiteX134" fmla="*/ 435479 w 1159143"/>
              <a:gd name="connsiteY134" fmla="*/ 1102389 h 1210651"/>
              <a:gd name="connsiteX135" fmla="*/ 421327 w 1159143"/>
              <a:gd name="connsiteY135" fmla="*/ 1099434 h 1210651"/>
              <a:gd name="connsiteX136" fmla="*/ 257538 w 1159143"/>
              <a:gd name="connsiteY136" fmla="*/ 1098263 h 1210651"/>
              <a:gd name="connsiteX137" fmla="*/ 257596 w 1159143"/>
              <a:gd name="connsiteY137" fmla="*/ 1098300 h 1210651"/>
              <a:gd name="connsiteX138" fmla="*/ 257647 w 1159143"/>
              <a:gd name="connsiteY138" fmla="*/ 1098332 h 1210651"/>
              <a:gd name="connsiteX139" fmla="*/ 257830 w 1159143"/>
              <a:gd name="connsiteY139" fmla="*/ 1098448 h 1210651"/>
              <a:gd name="connsiteX140" fmla="*/ 266252 w 1159143"/>
              <a:gd name="connsiteY140" fmla="*/ 1103765 h 1210651"/>
              <a:gd name="connsiteX141" fmla="*/ 273152 w 1159143"/>
              <a:gd name="connsiteY141" fmla="*/ 1107860 h 1210651"/>
              <a:gd name="connsiteX142" fmla="*/ 273920 w 1159143"/>
              <a:gd name="connsiteY142" fmla="*/ 1108151 h 1210651"/>
              <a:gd name="connsiteX143" fmla="*/ 273959 w 1159143"/>
              <a:gd name="connsiteY143" fmla="*/ 1108165 h 1210651"/>
              <a:gd name="connsiteX144" fmla="*/ 273152 w 1159143"/>
              <a:gd name="connsiteY144" fmla="*/ 1107859 h 1210651"/>
              <a:gd name="connsiteX145" fmla="*/ 266252 w 1159143"/>
              <a:gd name="connsiteY145" fmla="*/ 1103764 h 1210651"/>
              <a:gd name="connsiteX146" fmla="*/ 257647 w 1159143"/>
              <a:gd name="connsiteY146" fmla="*/ 1098332 h 1210651"/>
              <a:gd name="connsiteX147" fmla="*/ 257598 w 1159143"/>
              <a:gd name="connsiteY147" fmla="*/ 1098301 h 1210651"/>
              <a:gd name="connsiteX148" fmla="*/ 377399 w 1159143"/>
              <a:gd name="connsiteY148" fmla="*/ 1085751 h 1210651"/>
              <a:gd name="connsiteX149" fmla="*/ 385512 w 1159143"/>
              <a:gd name="connsiteY149" fmla="*/ 1088894 h 1210651"/>
              <a:gd name="connsiteX150" fmla="*/ 396947 w 1159143"/>
              <a:gd name="connsiteY150" fmla="*/ 1092847 h 1210651"/>
              <a:gd name="connsiteX151" fmla="*/ 385541 w 1159143"/>
              <a:gd name="connsiteY151" fmla="*/ 1088917 h 1210651"/>
              <a:gd name="connsiteX152" fmla="*/ 638638 w 1159143"/>
              <a:gd name="connsiteY152" fmla="*/ 1083125 h 1210651"/>
              <a:gd name="connsiteX153" fmla="*/ 637758 w 1159143"/>
              <a:gd name="connsiteY153" fmla="*/ 1083254 h 1210651"/>
              <a:gd name="connsiteX154" fmla="*/ 637782 w 1159143"/>
              <a:gd name="connsiteY154" fmla="*/ 1083226 h 1210651"/>
              <a:gd name="connsiteX155" fmla="*/ 638638 w 1159143"/>
              <a:gd name="connsiteY155" fmla="*/ 1083125 h 1210651"/>
              <a:gd name="connsiteX156" fmla="*/ 246831 w 1159143"/>
              <a:gd name="connsiteY156" fmla="*/ 1079828 h 1210651"/>
              <a:gd name="connsiteX157" fmla="*/ 246833 w 1159143"/>
              <a:gd name="connsiteY157" fmla="*/ 1079830 h 1210651"/>
              <a:gd name="connsiteX158" fmla="*/ 248834 w 1159143"/>
              <a:gd name="connsiteY158" fmla="*/ 1081960 h 1210651"/>
              <a:gd name="connsiteX159" fmla="*/ 272390 w 1159143"/>
              <a:gd name="connsiteY159" fmla="*/ 1079530 h 1210651"/>
              <a:gd name="connsiteX160" fmla="*/ 273300 w 1159143"/>
              <a:gd name="connsiteY160" fmla="*/ 1079576 h 1210651"/>
              <a:gd name="connsiteX161" fmla="*/ 273320 w 1159143"/>
              <a:gd name="connsiteY161" fmla="*/ 1079599 h 1210651"/>
              <a:gd name="connsiteX162" fmla="*/ 272390 w 1159143"/>
              <a:gd name="connsiteY162" fmla="*/ 1079530 h 1210651"/>
              <a:gd name="connsiteX163" fmla="*/ 272290 w 1159143"/>
              <a:gd name="connsiteY163" fmla="*/ 1078385 h 1210651"/>
              <a:gd name="connsiteX164" fmla="*/ 273338 w 1159143"/>
              <a:gd name="connsiteY164" fmla="*/ 1079578 h 1210651"/>
              <a:gd name="connsiteX165" fmla="*/ 273300 w 1159143"/>
              <a:gd name="connsiteY165" fmla="*/ 1079576 h 1210651"/>
              <a:gd name="connsiteX166" fmla="*/ 676585 w 1159143"/>
              <a:gd name="connsiteY166" fmla="*/ 1078217 h 1210651"/>
              <a:gd name="connsiteX167" fmla="*/ 672103 w 1159143"/>
              <a:gd name="connsiteY167" fmla="*/ 1079092 h 1210651"/>
              <a:gd name="connsiteX168" fmla="*/ 672259 w 1159143"/>
              <a:gd name="connsiteY168" fmla="*/ 1079039 h 1210651"/>
              <a:gd name="connsiteX169" fmla="*/ 677727 w 1159143"/>
              <a:gd name="connsiteY169" fmla="*/ 1077157 h 1210651"/>
              <a:gd name="connsiteX170" fmla="*/ 672259 w 1159143"/>
              <a:gd name="connsiteY170" fmla="*/ 1079039 h 1210651"/>
              <a:gd name="connsiteX171" fmla="*/ 672127 w 1159143"/>
              <a:gd name="connsiteY171" fmla="*/ 1079064 h 1210651"/>
              <a:gd name="connsiteX172" fmla="*/ 686206 w 1159143"/>
              <a:gd name="connsiteY172" fmla="*/ 1076721 h 1210651"/>
              <a:gd name="connsiteX173" fmla="*/ 687687 w 1159143"/>
              <a:gd name="connsiteY173" fmla="*/ 1077124 h 1210651"/>
              <a:gd name="connsiteX174" fmla="*/ 680290 w 1159143"/>
              <a:gd name="connsiteY174" fmla="*/ 1077514 h 1210651"/>
              <a:gd name="connsiteX175" fmla="*/ 676586 w 1159143"/>
              <a:gd name="connsiteY175" fmla="*/ 1078217 h 1210651"/>
              <a:gd name="connsiteX176" fmla="*/ 680310 w 1159143"/>
              <a:gd name="connsiteY176" fmla="*/ 1077490 h 1210651"/>
              <a:gd name="connsiteX177" fmla="*/ 686206 w 1159143"/>
              <a:gd name="connsiteY177" fmla="*/ 1076721 h 1210651"/>
              <a:gd name="connsiteX178" fmla="*/ 670043 w 1159143"/>
              <a:gd name="connsiteY178" fmla="*/ 1076205 h 1210651"/>
              <a:gd name="connsiteX179" fmla="*/ 670044 w 1159143"/>
              <a:gd name="connsiteY179" fmla="*/ 1076314 h 1210651"/>
              <a:gd name="connsiteX180" fmla="*/ 670061 w 1159143"/>
              <a:gd name="connsiteY180" fmla="*/ 1077908 h 1210651"/>
              <a:gd name="connsiteX181" fmla="*/ 661902 w 1159143"/>
              <a:gd name="connsiteY181" fmla="*/ 1079645 h 1210651"/>
              <a:gd name="connsiteX182" fmla="*/ 653679 w 1159143"/>
              <a:gd name="connsiteY182" fmla="*/ 1080942 h 1210651"/>
              <a:gd name="connsiteX183" fmla="*/ 656266 w 1159143"/>
              <a:gd name="connsiteY183" fmla="*/ 1079352 h 1210651"/>
              <a:gd name="connsiteX184" fmla="*/ 661354 w 1159143"/>
              <a:gd name="connsiteY184" fmla="*/ 1078172 h 1210651"/>
              <a:gd name="connsiteX185" fmla="*/ 670043 w 1159143"/>
              <a:gd name="connsiteY185" fmla="*/ 1076205 h 1210651"/>
              <a:gd name="connsiteX186" fmla="*/ 668591 w 1159143"/>
              <a:gd name="connsiteY186" fmla="*/ 1072190 h 1210651"/>
              <a:gd name="connsiteX187" fmla="*/ 663477 w 1159143"/>
              <a:gd name="connsiteY187" fmla="*/ 1075470 h 1210651"/>
              <a:gd name="connsiteX188" fmla="*/ 657538 w 1159143"/>
              <a:gd name="connsiteY188" fmla="*/ 1075308 h 1210651"/>
              <a:gd name="connsiteX189" fmla="*/ 668591 w 1159143"/>
              <a:gd name="connsiteY189" fmla="*/ 1072190 h 1210651"/>
              <a:gd name="connsiteX190" fmla="*/ 413188 w 1159143"/>
              <a:gd name="connsiteY190" fmla="*/ 1069896 h 1210651"/>
              <a:gd name="connsiteX191" fmla="*/ 456453 w 1159143"/>
              <a:gd name="connsiteY191" fmla="*/ 1082910 h 1210651"/>
              <a:gd name="connsiteX192" fmla="*/ 467259 w 1159143"/>
              <a:gd name="connsiteY192" fmla="*/ 1085371 h 1210651"/>
              <a:gd name="connsiteX193" fmla="*/ 456481 w 1159143"/>
              <a:gd name="connsiteY193" fmla="*/ 1082934 h 1210651"/>
              <a:gd name="connsiteX194" fmla="*/ 413188 w 1159143"/>
              <a:gd name="connsiteY194" fmla="*/ 1069896 h 1210651"/>
              <a:gd name="connsiteX195" fmla="*/ 400629 w 1159143"/>
              <a:gd name="connsiteY195" fmla="*/ 1069580 h 1210651"/>
              <a:gd name="connsiteX196" fmla="*/ 409016 w 1159143"/>
              <a:gd name="connsiteY196" fmla="*/ 1072856 h 1210651"/>
              <a:gd name="connsiteX197" fmla="*/ 411075 w 1159143"/>
              <a:gd name="connsiteY197" fmla="*/ 1073619 h 1210651"/>
              <a:gd name="connsiteX198" fmla="*/ 408855 w 1159143"/>
              <a:gd name="connsiteY198" fmla="*/ 1072818 h 1210651"/>
              <a:gd name="connsiteX199" fmla="*/ 638767 w 1159143"/>
              <a:gd name="connsiteY199" fmla="*/ 1065096 h 1210651"/>
              <a:gd name="connsiteX200" fmla="*/ 629096 w 1159143"/>
              <a:gd name="connsiteY200" fmla="*/ 1065425 h 1210651"/>
              <a:gd name="connsiteX201" fmla="*/ 614558 w 1159143"/>
              <a:gd name="connsiteY201" fmla="*/ 1067354 h 1210651"/>
              <a:gd name="connsiteX202" fmla="*/ 603191 w 1159143"/>
              <a:gd name="connsiteY202" fmla="*/ 1068664 h 1210651"/>
              <a:gd name="connsiteX203" fmla="*/ 591577 w 1159143"/>
              <a:gd name="connsiteY203" fmla="*/ 1071360 h 1210651"/>
              <a:gd name="connsiteX204" fmla="*/ 591578 w 1159143"/>
              <a:gd name="connsiteY204" fmla="*/ 1071360 h 1210651"/>
              <a:gd name="connsiteX205" fmla="*/ 603192 w 1159143"/>
              <a:gd name="connsiteY205" fmla="*/ 1068664 h 1210651"/>
              <a:gd name="connsiteX206" fmla="*/ 614559 w 1159143"/>
              <a:gd name="connsiteY206" fmla="*/ 1067354 h 1210651"/>
              <a:gd name="connsiteX207" fmla="*/ 629097 w 1159143"/>
              <a:gd name="connsiteY207" fmla="*/ 1065425 h 1210651"/>
              <a:gd name="connsiteX208" fmla="*/ 638767 w 1159143"/>
              <a:gd name="connsiteY208" fmla="*/ 1065096 h 1210651"/>
              <a:gd name="connsiteX209" fmla="*/ 435527 w 1159143"/>
              <a:gd name="connsiteY209" fmla="*/ 1058841 h 1210651"/>
              <a:gd name="connsiteX210" fmla="*/ 459195 w 1159143"/>
              <a:gd name="connsiteY210" fmla="*/ 1065104 h 1210651"/>
              <a:gd name="connsiteX211" fmla="*/ 471091 w 1159143"/>
              <a:gd name="connsiteY211" fmla="*/ 1069541 h 1210651"/>
              <a:gd name="connsiteX212" fmla="*/ 454872 w 1159143"/>
              <a:gd name="connsiteY212" fmla="*/ 1065430 h 1210651"/>
              <a:gd name="connsiteX213" fmla="*/ 435527 w 1159143"/>
              <a:gd name="connsiteY213" fmla="*/ 1058841 h 1210651"/>
              <a:gd name="connsiteX214" fmla="*/ 723852 w 1159143"/>
              <a:gd name="connsiteY214" fmla="*/ 1058384 h 1210651"/>
              <a:gd name="connsiteX215" fmla="*/ 723851 w 1159143"/>
              <a:gd name="connsiteY215" fmla="*/ 1058384 h 1210651"/>
              <a:gd name="connsiteX216" fmla="*/ 723813 w 1159143"/>
              <a:gd name="connsiteY216" fmla="*/ 1058544 h 1210651"/>
              <a:gd name="connsiteX217" fmla="*/ 723815 w 1159143"/>
              <a:gd name="connsiteY217" fmla="*/ 1058543 h 1210651"/>
              <a:gd name="connsiteX218" fmla="*/ 218539 w 1159143"/>
              <a:gd name="connsiteY218" fmla="*/ 1056956 h 1210651"/>
              <a:gd name="connsiteX219" fmla="*/ 218567 w 1159143"/>
              <a:gd name="connsiteY219" fmla="*/ 1056979 h 1210651"/>
              <a:gd name="connsiteX220" fmla="*/ 240616 w 1159143"/>
              <a:gd name="connsiteY220" fmla="*/ 1074710 h 1210651"/>
              <a:gd name="connsiteX221" fmla="*/ 218539 w 1159143"/>
              <a:gd name="connsiteY221" fmla="*/ 1056956 h 1210651"/>
              <a:gd name="connsiteX222" fmla="*/ 385598 w 1159143"/>
              <a:gd name="connsiteY222" fmla="*/ 1056872 h 1210651"/>
              <a:gd name="connsiteX223" fmla="*/ 388147 w 1159143"/>
              <a:gd name="connsiteY223" fmla="*/ 1058142 h 1210651"/>
              <a:gd name="connsiteX224" fmla="*/ 392608 w 1159143"/>
              <a:gd name="connsiteY224" fmla="*/ 1060583 h 1210651"/>
              <a:gd name="connsiteX225" fmla="*/ 388176 w 1159143"/>
              <a:gd name="connsiteY225" fmla="*/ 1058166 h 1210651"/>
              <a:gd name="connsiteX226" fmla="*/ 680352 w 1159143"/>
              <a:gd name="connsiteY226" fmla="*/ 1055877 h 1210651"/>
              <a:gd name="connsiteX227" fmla="*/ 680351 w 1159143"/>
              <a:gd name="connsiteY227" fmla="*/ 1055877 h 1210651"/>
              <a:gd name="connsiteX228" fmla="*/ 680313 w 1159143"/>
              <a:gd name="connsiteY228" fmla="*/ 1056036 h 1210651"/>
              <a:gd name="connsiteX229" fmla="*/ 680315 w 1159143"/>
              <a:gd name="connsiteY229" fmla="*/ 1056035 h 1210651"/>
              <a:gd name="connsiteX230" fmla="*/ 687338 w 1159143"/>
              <a:gd name="connsiteY230" fmla="*/ 1053638 h 1210651"/>
              <a:gd name="connsiteX231" fmla="*/ 678093 w 1159143"/>
              <a:gd name="connsiteY231" fmla="*/ 1055235 h 1210651"/>
              <a:gd name="connsiteX232" fmla="*/ 671705 w 1159143"/>
              <a:gd name="connsiteY232" fmla="*/ 1057734 h 1210651"/>
              <a:gd name="connsiteX233" fmla="*/ 671707 w 1159143"/>
              <a:gd name="connsiteY233" fmla="*/ 1057733 h 1210651"/>
              <a:gd name="connsiteX234" fmla="*/ 672127 w 1159143"/>
              <a:gd name="connsiteY234" fmla="*/ 1056925 h 1210651"/>
              <a:gd name="connsiteX235" fmla="*/ 678094 w 1159143"/>
              <a:gd name="connsiteY235" fmla="*/ 1055236 h 1210651"/>
              <a:gd name="connsiteX236" fmla="*/ 687331 w 1159143"/>
              <a:gd name="connsiteY236" fmla="*/ 1053640 h 1210651"/>
              <a:gd name="connsiteX237" fmla="*/ 743815 w 1159143"/>
              <a:gd name="connsiteY237" fmla="*/ 1051653 h 1210651"/>
              <a:gd name="connsiteX238" fmla="*/ 733692 w 1159143"/>
              <a:gd name="connsiteY238" fmla="*/ 1054008 h 1210651"/>
              <a:gd name="connsiteX239" fmla="*/ 725787 w 1159143"/>
              <a:gd name="connsiteY239" fmla="*/ 1056535 h 1210651"/>
              <a:gd name="connsiteX240" fmla="*/ 715723 w 1159143"/>
              <a:gd name="connsiteY240" fmla="*/ 1059567 h 1210651"/>
              <a:gd name="connsiteX241" fmla="*/ 705962 w 1159143"/>
              <a:gd name="connsiteY241" fmla="*/ 1062467 h 1210651"/>
              <a:gd name="connsiteX242" fmla="*/ 700929 w 1159143"/>
              <a:gd name="connsiteY242" fmla="*/ 1063065 h 1210651"/>
              <a:gd name="connsiteX243" fmla="*/ 691163 w 1159143"/>
              <a:gd name="connsiteY243" fmla="*/ 1066653 h 1210651"/>
              <a:gd name="connsiteX244" fmla="*/ 691165 w 1159143"/>
              <a:gd name="connsiteY244" fmla="*/ 1066653 h 1210651"/>
              <a:gd name="connsiteX245" fmla="*/ 691905 w 1159143"/>
              <a:gd name="connsiteY245" fmla="*/ 1065970 h 1210651"/>
              <a:gd name="connsiteX246" fmla="*/ 700930 w 1159143"/>
              <a:gd name="connsiteY246" fmla="*/ 1063066 h 1210651"/>
              <a:gd name="connsiteX247" fmla="*/ 705963 w 1159143"/>
              <a:gd name="connsiteY247" fmla="*/ 1062468 h 1210651"/>
              <a:gd name="connsiteX248" fmla="*/ 715724 w 1159143"/>
              <a:gd name="connsiteY248" fmla="*/ 1059568 h 1210651"/>
              <a:gd name="connsiteX249" fmla="*/ 725788 w 1159143"/>
              <a:gd name="connsiteY249" fmla="*/ 1056536 h 1210651"/>
              <a:gd name="connsiteX250" fmla="*/ 733693 w 1159143"/>
              <a:gd name="connsiteY250" fmla="*/ 1054009 h 1210651"/>
              <a:gd name="connsiteX251" fmla="*/ 743804 w 1159143"/>
              <a:gd name="connsiteY251" fmla="*/ 1051657 h 1210651"/>
              <a:gd name="connsiteX252" fmla="*/ 459578 w 1159143"/>
              <a:gd name="connsiteY252" fmla="*/ 1050285 h 1210651"/>
              <a:gd name="connsiteX253" fmla="*/ 459453 w 1159143"/>
              <a:gd name="connsiteY253" fmla="*/ 1050951 h 1210651"/>
              <a:gd name="connsiteX254" fmla="*/ 448687 w 1159143"/>
              <a:gd name="connsiteY254" fmla="*/ 1051947 h 1210651"/>
              <a:gd name="connsiteX255" fmla="*/ 443753 w 1159143"/>
              <a:gd name="connsiteY255" fmla="*/ 1051278 h 1210651"/>
              <a:gd name="connsiteX256" fmla="*/ 443757 w 1159143"/>
              <a:gd name="connsiteY256" fmla="*/ 1051279 h 1210651"/>
              <a:gd name="connsiteX257" fmla="*/ 448688 w 1159143"/>
              <a:gd name="connsiteY257" fmla="*/ 1051948 h 1210651"/>
              <a:gd name="connsiteX258" fmla="*/ 459454 w 1159143"/>
              <a:gd name="connsiteY258" fmla="*/ 1050952 h 1210651"/>
              <a:gd name="connsiteX259" fmla="*/ 459579 w 1159143"/>
              <a:gd name="connsiteY259" fmla="*/ 1050286 h 1210651"/>
              <a:gd name="connsiteX260" fmla="*/ 467244 w 1159143"/>
              <a:gd name="connsiteY260" fmla="*/ 1051895 h 1210651"/>
              <a:gd name="connsiteX261" fmla="*/ 479119 w 1159143"/>
              <a:gd name="connsiteY261" fmla="*/ 1055495 h 1210651"/>
              <a:gd name="connsiteX262" fmla="*/ 484356 w 1159143"/>
              <a:gd name="connsiteY262" fmla="*/ 1059021 h 1210651"/>
              <a:gd name="connsiteX263" fmla="*/ 487891 w 1159143"/>
              <a:gd name="connsiteY263" fmla="*/ 1061987 h 1210651"/>
              <a:gd name="connsiteX264" fmla="*/ 487891 w 1159143"/>
              <a:gd name="connsiteY264" fmla="*/ 1061987 h 1210651"/>
              <a:gd name="connsiteX265" fmla="*/ 484355 w 1159143"/>
              <a:gd name="connsiteY265" fmla="*/ 1059020 h 1210651"/>
              <a:gd name="connsiteX266" fmla="*/ 479118 w 1159143"/>
              <a:gd name="connsiteY266" fmla="*/ 1055494 h 1210651"/>
              <a:gd name="connsiteX267" fmla="*/ 467243 w 1159143"/>
              <a:gd name="connsiteY267" fmla="*/ 1051894 h 1210651"/>
              <a:gd name="connsiteX268" fmla="*/ 459578 w 1159143"/>
              <a:gd name="connsiteY268" fmla="*/ 1050285 h 1210651"/>
              <a:gd name="connsiteX269" fmla="*/ 199940 w 1159143"/>
              <a:gd name="connsiteY269" fmla="*/ 1040916 h 1210651"/>
              <a:gd name="connsiteX270" fmla="*/ 208264 w 1159143"/>
              <a:gd name="connsiteY270" fmla="*/ 1048576 h 1210651"/>
              <a:gd name="connsiteX271" fmla="*/ 208293 w 1159143"/>
              <a:gd name="connsiteY271" fmla="*/ 1048600 h 1210651"/>
              <a:gd name="connsiteX272" fmla="*/ 208284 w 1159143"/>
              <a:gd name="connsiteY272" fmla="*/ 1048591 h 1210651"/>
              <a:gd name="connsiteX273" fmla="*/ 208265 w 1159143"/>
              <a:gd name="connsiteY273" fmla="*/ 1048576 h 1210651"/>
              <a:gd name="connsiteX274" fmla="*/ 202818 w 1159143"/>
              <a:gd name="connsiteY274" fmla="*/ 1043563 h 1210651"/>
              <a:gd name="connsiteX275" fmla="*/ 347455 w 1159143"/>
              <a:gd name="connsiteY275" fmla="*/ 1032105 h 1210651"/>
              <a:gd name="connsiteX276" fmla="*/ 349950 w 1159143"/>
              <a:gd name="connsiteY276" fmla="*/ 1033438 h 1210651"/>
              <a:gd name="connsiteX277" fmla="*/ 353347 w 1159143"/>
              <a:gd name="connsiteY277" fmla="*/ 1035788 h 1210651"/>
              <a:gd name="connsiteX278" fmla="*/ 349976 w 1159143"/>
              <a:gd name="connsiteY278" fmla="*/ 1033623 h 1210651"/>
              <a:gd name="connsiteX279" fmla="*/ 343307 w 1159143"/>
              <a:gd name="connsiteY279" fmla="*/ 1029484 h 1210651"/>
              <a:gd name="connsiteX280" fmla="*/ 343816 w 1159143"/>
              <a:gd name="connsiteY280" fmla="*/ 1029911 h 1210651"/>
              <a:gd name="connsiteX281" fmla="*/ 347455 w 1159143"/>
              <a:gd name="connsiteY281" fmla="*/ 1032104 h 1210651"/>
              <a:gd name="connsiteX282" fmla="*/ 343673 w 1159143"/>
              <a:gd name="connsiteY282" fmla="*/ 1030081 h 1210651"/>
              <a:gd name="connsiteX283" fmla="*/ 343307 w 1159143"/>
              <a:gd name="connsiteY283" fmla="*/ 1029484 h 1210651"/>
              <a:gd name="connsiteX284" fmla="*/ 853610 w 1159143"/>
              <a:gd name="connsiteY284" fmla="*/ 1028704 h 1210651"/>
              <a:gd name="connsiteX285" fmla="*/ 854740 w 1159143"/>
              <a:gd name="connsiteY285" fmla="*/ 1028959 h 1210651"/>
              <a:gd name="connsiteX286" fmla="*/ 848194 w 1159143"/>
              <a:gd name="connsiteY286" fmla="*/ 1032049 h 1210651"/>
              <a:gd name="connsiteX287" fmla="*/ 853610 w 1159143"/>
              <a:gd name="connsiteY287" fmla="*/ 1028704 h 1210651"/>
              <a:gd name="connsiteX288" fmla="*/ 235405 w 1159143"/>
              <a:gd name="connsiteY288" fmla="*/ 1018069 h 1210651"/>
              <a:gd name="connsiteX289" fmla="*/ 251593 w 1159143"/>
              <a:gd name="connsiteY289" fmla="*/ 1029627 h 1210651"/>
              <a:gd name="connsiteX290" fmla="*/ 251621 w 1159143"/>
              <a:gd name="connsiteY290" fmla="*/ 1029651 h 1210651"/>
              <a:gd name="connsiteX291" fmla="*/ 307799 w 1159143"/>
              <a:gd name="connsiteY291" fmla="*/ 1014889 h 1210651"/>
              <a:gd name="connsiteX292" fmla="*/ 314214 w 1159143"/>
              <a:gd name="connsiteY292" fmla="*/ 1018138 h 1210651"/>
              <a:gd name="connsiteX293" fmla="*/ 306775 w 1159143"/>
              <a:gd name="connsiteY293" fmla="*/ 1015513 h 1210651"/>
              <a:gd name="connsiteX294" fmla="*/ 307799 w 1159143"/>
              <a:gd name="connsiteY294" fmla="*/ 1014889 h 1210651"/>
              <a:gd name="connsiteX295" fmla="*/ 216045 w 1159143"/>
              <a:gd name="connsiteY295" fmla="*/ 1006341 h 1210651"/>
              <a:gd name="connsiteX296" fmla="*/ 216866 w 1159143"/>
              <a:gd name="connsiteY296" fmla="*/ 1008117 h 1210651"/>
              <a:gd name="connsiteX297" fmla="*/ 217217 w 1159143"/>
              <a:gd name="connsiteY297" fmla="*/ 1010330 h 1210651"/>
              <a:gd name="connsiteX298" fmla="*/ 216125 w 1159143"/>
              <a:gd name="connsiteY298" fmla="*/ 1006605 h 1210651"/>
              <a:gd name="connsiteX299" fmla="*/ 215025 w 1159143"/>
              <a:gd name="connsiteY299" fmla="*/ 1002952 h 1210651"/>
              <a:gd name="connsiteX300" fmla="*/ 216046 w 1159143"/>
              <a:gd name="connsiteY300" fmla="*/ 1006340 h 1210651"/>
              <a:gd name="connsiteX301" fmla="*/ 215437 w 1159143"/>
              <a:gd name="connsiteY301" fmla="*/ 1005020 h 1210651"/>
              <a:gd name="connsiteX302" fmla="*/ 214999 w 1159143"/>
              <a:gd name="connsiteY302" fmla="*/ 1002820 h 1210651"/>
              <a:gd name="connsiteX303" fmla="*/ 217626 w 1159143"/>
              <a:gd name="connsiteY303" fmla="*/ 1003295 h 1210651"/>
              <a:gd name="connsiteX304" fmla="*/ 215002 w 1159143"/>
              <a:gd name="connsiteY304" fmla="*/ 1002834 h 1210651"/>
              <a:gd name="connsiteX305" fmla="*/ 282143 w 1159143"/>
              <a:gd name="connsiteY305" fmla="*/ 999138 h 1210651"/>
              <a:gd name="connsiteX306" fmla="*/ 287151 w 1159143"/>
              <a:gd name="connsiteY306" fmla="*/ 1001844 h 1210651"/>
              <a:gd name="connsiteX307" fmla="*/ 296854 w 1159143"/>
              <a:gd name="connsiteY307" fmla="*/ 1008781 h 1210651"/>
              <a:gd name="connsiteX308" fmla="*/ 306675 w 1159143"/>
              <a:gd name="connsiteY308" fmla="*/ 1015575 h 1210651"/>
              <a:gd name="connsiteX309" fmla="*/ 322658 w 1159143"/>
              <a:gd name="connsiteY309" fmla="*/ 1023586 h 1210651"/>
              <a:gd name="connsiteX310" fmla="*/ 344097 w 1159143"/>
              <a:gd name="connsiteY310" fmla="*/ 1036127 h 1210651"/>
              <a:gd name="connsiteX311" fmla="*/ 366016 w 1159143"/>
              <a:gd name="connsiteY311" fmla="*/ 1047576 h 1210651"/>
              <a:gd name="connsiteX312" fmla="*/ 379149 w 1159143"/>
              <a:gd name="connsiteY312" fmla="*/ 1054159 h 1210651"/>
              <a:gd name="connsiteX313" fmla="*/ 387186 w 1159143"/>
              <a:gd name="connsiteY313" fmla="*/ 1058541 h 1210651"/>
              <a:gd name="connsiteX314" fmla="*/ 379983 w 1159143"/>
              <a:gd name="connsiteY314" fmla="*/ 1056210 h 1210651"/>
              <a:gd name="connsiteX315" fmla="*/ 367538 w 1159143"/>
              <a:gd name="connsiteY315" fmla="*/ 1050589 h 1210651"/>
              <a:gd name="connsiteX316" fmla="*/ 355284 w 1159143"/>
              <a:gd name="connsiteY316" fmla="*/ 1044453 h 1210651"/>
              <a:gd name="connsiteX317" fmla="*/ 345555 w 1159143"/>
              <a:gd name="connsiteY317" fmla="*/ 1039617 h 1210651"/>
              <a:gd name="connsiteX318" fmla="*/ 339389 w 1159143"/>
              <a:gd name="connsiteY318" fmla="*/ 1036854 h 1210651"/>
              <a:gd name="connsiteX319" fmla="*/ 329359 w 1159143"/>
              <a:gd name="connsiteY319" fmla="*/ 1031572 h 1210651"/>
              <a:gd name="connsiteX320" fmla="*/ 312758 w 1159143"/>
              <a:gd name="connsiteY320" fmla="*/ 1021596 h 1210651"/>
              <a:gd name="connsiteX321" fmla="*/ 296457 w 1159143"/>
              <a:gd name="connsiteY321" fmla="*/ 1011148 h 1210651"/>
              <a:gd name="connsiteX322" fmla="*/ 282143 w 1159143"/>
              <a:gd name="connsiteY322" fmla="*/ 999138 h 1210651"/>
              <a:gd name="connsiteX323" fmla="*/ 876656 w 1159143"/>
              <a:gd name="connsiteY323" fmla="*/ 991753 h 1210651"/>
              <a:gd name="connsiteX324" fmla="*/ 876655 w 1159143"/>
              <a:gd name="connsiteY324" fmla="*/ 991754 h 1210651"/>
              <a:gd name="connsiteX325" fmla="*/ 876617 w 1159143"/>
              <a:gd name="connsiteY325" fmla="*/ 991914 h 1210651"/>
              <a:gd name="connsiteX326" fmla="*/ 876619 w 1159143"/>
              <a:gd name="connsiteY326" fmla="*/ 991913 h 1210651"/>
              <a:gd name="connsiteX327" fmla="*/ 891777 w 1159143"/>
              <a:gd name="connsiteY327" fmla="*/ 991123 h 1210651"/>
              <a:gd name="connsiteX328" fmla="*/ 893017 w 1159143"/>
              <a:gd name="connsiteY328" fmla="*/ 991137 h 1210651"/>
              <a:gd name="connsiteX329" fmla="*/ 892390 w 1159143"/>
              <a:gd name="connsiteY329" fmla="*/ 991408 h 1210651"/>
              <a:gd name="connsiteX330" fmla="*/ 897433 w 1159143"/>
              <a:gd name="connsiteY330" fmla="*/ 989226 h 1210651"/>
              <a:gd name="connsiteX331" fmla="*/ 893402 w 1159143"/>
              <a:gd name="connsiteY331" fmla="*/ 991141 h 1210651"/>
              <a:gd name="connsiteX332" fmla="*/ 893017 w 1159143"/>
              <a:gd name="connsiteY332" fmla="*/ 991137 h 1210651"/>
              <a:gd name="connsiteX333" fmla="*/ 893190 w 1159143"/>
              <a:gd name="connsiteY333" fmla="*/ 988844 h 1210651"/>
              <a:gd name="connsiteX334" fmla="*/ 891693 w 1159143"/>
              <a:gd name="connsiteY334" fmla="*/ 991083 h 1210651"/>
              <a:gd name="connsiteX335" fmla="*/ 891625 w 1159143"/>
              <a:gd name="connsiteY335" fmla="*/ 991051 h 1210651"/>
              <a:gd name="connsiteX336" fmla="*/ 881736 w 1159143"/>
              <a:gd name="connsiteY336" fmla="*/ 987192 h 1210651"/>
              <a:gd name="connsiteX337" fmla="*/ 873971 w 1159143"/>
              <a:gd name="connsiteY337" fmla="*/ 992539 h 1210651"/>
              <a:gd name="connsiteX338" fmla="*/ 863435 w 1159143"/>
              <a:gd name="connsiteY338" fmla="*/ 1000960 h 1210651"/>
              <a:gd name="connsiteX339" fmla="*/ 863440 w 1159143"/>
              <a:gd name="connsiteY339" fmla="*/ 1000957 h 1210651"/>
              <a:gd name="connsiteX340" fmla="*/ 873972 w 1159143"/>
              <a:gd name="connsiteY340" fmla="*/ 992539 h 1210651"/>
              <a:gd name="connsiteX341" fmla="*/ 881733 w 1159143"/>
              <a:gd name="connsiteY341" fmla="*/ 987194 h 1210651"/>
              <a:gd name="connsiteX342" fmla="*/ 905713 w 1159143"/>
              <a:gd name="connsiteY342" fmla="*/ 984988 h 1210651"/>
              <a:gd name="connsiteX343" fmla="*/ 899735 w 1159143"/>
              <a:gd name="connsiteY343" fmla="*/ 989182 h 1210651"/>
              <a:gd name="connsiteX344" fmla="*/ 882975 w 1159143"/>
              <a:gd name="connsiteY344" fmla="*/ 1004675 h 1210651"/>
              <a:gd name="connsiteX345" fmla="*/ 899759 w 1159143"/>
              <a:gd name="connsiteY345" fmla="*/ 989153 h 1210651"/>
              <a:gd name="connsiteX346" fmla="*/ 905713 w 1159143"/>
              <a:gd name="connsiteY346" fmla="*/ 984988 h 1210651"/>
              <a:gd name="connsiteX347" fmla="*/ 125967 w 1159143"/>
              <a:gd name="connsiteY347" fmla="*/ 970486 h 1210651"/>
              <a:gd name="connsiteX348" fmla="*/ 133921 w 1159143"/>
              <a:gd name="connsiteY348" fmla="*/ 981115 h 1210651"/>
              <a:gd name="connsiteX349" fmla="*/ 133922 w 1159143"/>
              <a:gd name="connsiteY349" fmla="*/ 981115 h 1210651"/>
              <a:gd name="connsiteX350" fmla="*/ 126154 w 1159143"/>
              <a:gd name="connsiteY350" fmla="*/ 970736 h 1210651"/>
              <a:gd name="connsiteX351" fmla="*/ 154873 w 1159143"/>
              <a:gd name="connsiteY351" fmla="*/ 943070 h 1210651"/>
              <a:gd name="connsiteX352" fmla="*/ 155937 w 1159143"/>
              <a:gd name="connsiteY352" fmla="*/ 943136 h 1210651"/>
              <a:gd name="connsiteX353" fmla="*/ 155944 w 1159143"/>
              <a:gd name="connsiteY353" fmla="*/ 943155 h 1210651"/>
              <a:gd name="connsiteX354" fmla="*/ 154873 w 1159143"/>
              <a:gd name="connsiteY354" fmla="*/ 943070 h 1210651"/>
              <a:gd name="connsiteX355" fmla="*/ 154978 w 1159143"/>
              <a:gd name="connsiteY355" fmla="*/ 940641 h 1210651"/>
              <a:gd name="connsiteX356" fmla="*/ 155946 w 1159143"/>
              <a:gd name="connsiteY356" fmla="*/ 943136 h 1210651"/>
              <a:gd name="connsiteX357" fmla="*/ 155937 w 1159143"/>
              <a:gd name="connsiteY357" fmla="*/ 943136 h 1210651"/>
              <a:gd name="connsiteX358" fmla="*/ 154834 w 1159143"/>
              <a:gd name="connsiteY358" fmla="*/ 940270 h 1210651"/>
              <a:gd name="connsiteX359" fmla="*/ 154844 w 1159143"/>
              <a:gd name="connsiteY359" fmla="*/ 940291 h 1210651"/>
              <a:gd name="connsiteX360" fmla="*/ 154978 w 1159143"/>
              <a:gd name="connsiteY360" fmla="*/ 940641 h 1210651"/>
              <a:gd name="connsiteX361" fmla="*/ 152869 w 1159143"/>
              <a:gd name="connsiteY361" fmla="*/ 934830 h 1210651"/>
              <a:gd name="connsiteX362" fmla="*/ 153256 w 1159143"/>
              <a:gd name="connsiteY362" fmla="*/ 936756 h 1210651"/>
              <a:gd name="connsiteX363" fmla="*/ 154762 w 1159143"/>
              <a:gd name="connsiteY363" fmla="*/ 940108 h 1210651"/>
              <a:gd name="connsiteX364" fmla="*/ 153236 w 1159143"/>
              <a:gd name="connsiteY364" fmla="*/ 936732 h 1210651"/>
              <a:gd name="connsiteX365" fmla="*/ 152869 w 1159143"/>
              <a:gd name="connsiteY365" fmla="*/ 934830 h 1210651"/>
              <a:gd name="connsiteX366" fmla="*/ 986781 w 1159143"/>
              <a:gd name="connsiteY366" fmla="*/ 931675 h 1210651"/>
              <a:gd name="connsiteX367" fmla="*/ 986778 w 1159143"/>
              <a:gd name="connsiteY367" fmla="*/ 931677 h 1210651"/>
              <a:gd name="connsiteX368" fmla="*/ 984671 w 1159143"/>
              <a:gd name="connsiteY368" fmla="*/ 935470 h 1210651"/>
              <a:gd name="connsiteX369" fmla="*/ 984633 w 1159143"/>
              <a:gd name="connsiteY369" fmla="*/ 935631 h 1210651"/>
              <a:gd name="connsiteX370" fmla="*/ 984635 w 1159143"/>
              <a:gd name="connsiteY370" fmla="*/ 935629 h 1210651"/>
              <a:gd name="connsiteX371" fmla="*/ 984672 w 1159143"/>
              <a:gd name="connsiteY371" fmla="*/ 935471 h 1210651"/>
              <a:gd name="connsiteX372" fmla="*/ 986781 w 1159143"/>
              <a:gd name="connsiteY372" fmla="*/ 931675 h 1210651"/>
              <a:gd name="connsiteX373" fmla="*/ 159989 w 1159143"/>
              <a:gd name="connsiteY373" fmla="*/ 928104 h 1210651"/>
              <a:gd name="connsiteX374" fmla="*/ 160039 w 1159143"/>
              <a:gd name="connsiteY374" fmla="*/ 928677 h 1210651"/>
              <a:gd name="connsiteX375" fmla="*/ 157782 w 1159143"/>
              <a:gd name="connsiteY375" fmla="*/ 930448 h 1210651"/>
              <a:gd name="connsiteX376" fmla="*/ 160010 w 1159143"/>
              <a:gd name="connsiteY376" fmla="*/ 928653 h 1210651"/>
              <a:gd name="connsiteX377" fmla="*/ 154014 w 1159143"/>
              <a:gd name="connsiteY377" fmla="*/ 918528 h 1210651"/>
              <a:gd name="connsiteX378" fmla="*/ 160124 w 1159143"/>
              <a:gd name="connsiteY378" fmla="*/ 927850 h 1210651"/>
              <a:gd name="connsiteX379" fmla="*/ 159982 w 1159143"/>
              <a:gd name="connsiteY379" fmla="*/ 927731 h 1210651"/>
              <a:gd name="connsiteX380" fmla="*/ 154014 w 1159143"/>
              <a:gd name="connsiteY380" fmla="*/ 918528 h 1210651"/>
              <a:gd name="connsiteX381" fmla="*/ 998510 w 1159143"/>
              <a:gd name="connsiteY381" fmla="*/ 916005 h 1210651"/>
              <a:gd name="connsiteX382" fmla="*/ 996357 w 1159143"/>
              <a:gd name="connsiteY382" fmla="*/ 917695 h 1210651"/>
              <a:gd name="connsiteX383" fmla="*/ 989404 w 1159143"/>
              <a:gd name="connsiteY383" fmla="*/ 926326 h 1210651"/>
              <a:gd name="connsiteX384" fmla="*/ 979907 w 1159143"/>
              <a:gd name="connsiteY384" fmla="*/ 937644 h 1210651"/>
              <a:gd name="connsiteX385" fmla="*/ 979914 w 1159143"/>
              <a:gd name="connsiteY385" fmla="*/ 937637 h 1210651"/>
              <a:gd name="connsiteX386" fmla="*/ 989405 w 1159143"/>
              <a:gd name="connsiteY386" fmla="*/ 926327 h 1210651"/>
              <a:gd name="connsiteX387" fmla="*/ 996358 w 1159143"/>
              <a:gd name="connsiteY387" fmla="*/ 917696 h 1210651"/>
              <a:gd name="connsiteX388" fmla="*/ 998509 w 1159143"/>
              <a:gd name="connsiteY388" fmla="*/ 916008 h 1210651"/>
              <a:gd name="connsiteX389" fmla="*/ 129354 w 1159143"/>
              <a:gd name="connsiteY389" fmla="*/ 915919 h 1210651"/>
              <a:gd name="connsiteX390" fmla="*/ 139061 w 1159143"/>
              <a:gd name="connsiteY390" fmla="*/ 928307 h 1210651"/>
              <a:gd name="connsiteX391" fmla="*/ 150245 w 1159143"/>
              <a:gd name="connsiteY391" fmla="*/ 943188 h 1210651"/>
              <a:gd name="connsiteX392" fmla="*/ 138990 w 1159143"/>
              <a:gd name="connsiteY392" fmla="*/ 928392 h 1210651"/>
              <a:gd name="connsiteX393" fmla="*/ 129354 w 1159143"/>
              <a:gd name="connsiteY393" fmla="*/ 915919 h 1210651"/>
              <a:gd name="connsiteX394" fmla="*/ 166378 w 1159143"/>
              <a:gd name="connsiteY394" fmla="*/ 911908 h 1210651"/>
              <a:gd name="connsiteX395" fmla="*/ 169961 w 1159143"/>
              <a:gd name="connsiteY395" fmla="*/ 916100 h 1210651"/>
              <a:gd name="connsiteX396" fmla="*/ 181203 w 1159143"/>
              <a:gd name="connsiteY396" fmla="*/ 929963 h 1210651"/>
              <a:gd name="connsiteX397" fmla="*/ 172652 w 1159143"/>
              <a:gd name="connsiteY397" fmla="*/ 919423 h 1210651"/>
              <a:gd name="connsiteX398" fmla="*/ 165677 w 1159143"/>
              <a:gd name="connsiteY398" fmla="*/ 911089 h 1210651"/>
              <a:gd name="connsiteX399" fmla="*/ 165720 w 1159143"/>
              <a:gd name="connsiteY399" fmla="*/ 911121 h 1210651"/>
              <a:gd name="connsiteX400" fmla="*/ 166377 w 1159143"/>
              <a:gd name="connsiteY400" fmla="*/ 911908 h 1210651"/>
              <a:gd name="connsiteX401" fmla="*/ 163583 w 1159143"/>
              <a:gd name="connsiteY401" fmla="*/ 909538 h 1210651"/>
              <a:gd name="connsiteX402" fmla="*/ 165664 w 1159143"/>
              <a:gd name="connsiteY402" fmla="*/ 911074 h 1210651"/>
              <a:gd name="connsiteX403" fmla="*/ 165677 w 1159143"/>
              <a:gd name="connsiteY403" fmla="*/ 911089 h 1210651"/>
              <a:gd name="connsiteX404" fmla="*/ 102794 w 1159143"/>
              <a:gd name="connsiteY404" fmla="*/ 899776 h 1210651"/>
              <a:gd name="connsiteX405" fmla="*/ 102814 w 1159143"/>
              <a:gd name="connsiteY405" fmla="*/ 899784 h 1210651"/>
              <a:gd name="connsiteX406" fmla="*/ 106055 w 1159143"/>
              <a:gd name="connsiteY406" fmla="*/ 903986 h 1210651"/>
              <a:gd name="connsiteX407" fmla="*/ 101857 w 1159143"/>
              <a:gd name="connsiteY407" fmla="*/ 899452 h 1210651"/>
              <a:gd name="connsiteX408" fmla="*/ 102770 w 1159143"/>
              <a:gd name="connsiteY408" fmla="*/ 899749 h 1210651"/>
              <a:gd name="connsiteX409" fmla="*/ 102793 w 1159143"/>
              <a:gd name="connsiteY409" fmla="*/ 899777 h 1210651"/>
              <a:gd name="connsiteX410" fmla="*/ 150364 w 1159143"/>
              <a:gd name="connsiteY410" fmla="*/ 892051 h 1210651"/>
              <a:gd name="connsiteX411" fmla="*/ 150689 w 1159143"/>
              <a:gd name="connsiteY411" fmla="*/ 892955 h 1210651"/>
              <a:gd name="connsiteX412" fmla="*/ 151757 w 1159143"/>
              <a:gd name="connsiteY412" fmla="*/ 895997 h 1210651"/>
              <a:gd name="connsiteX413" fmla="*/ 150245 w 1159143"/>
              <a:gd name="connsiteY413" fmla="*/ 891883 h 1210651"/>
              <a:gd name="connsiteX414" fmla="*/ 150344 w 1159143"/>
              <a:gd name="connsiteY414" fmla="*/ 891995 h 1210651"/>
              <a:gd name="connsiteX415" fmla="*/ 154282 w 1159143"/>
              <a:gd name="connsiteY415" fmla="*/ 896458 h 1210651"/>
              <a:gd name="connsiteX416" fmla="*/ 163584 w 1159143"/>
              <a:gd name="connsiteY416" fmla="*/ 909537 h 1210651"/>
              <a:gd name="connsiteX417" fmla="*/ 154246 w 1159143"/>
              <a:gd name="connsiteY417" fmla="*/ 896500 h 1210651"/>
              <a:gd name="connsiteX418" fmla="*/ 150346 w 1159143"/>
              <a:gd name="connsiteY418" fmla="*/ 892000 h 1210651"/>
              <a:gd name="connsiteX419" fmla="*/ 150345 w 1159143"/>
              <a:gd name="connsiteY419" fmla="*/ 891998 h 1210651"/>
              <a:gd name="connsiteX420" fmla="*/ 97876 w 1159143"/>
              <a:gd name="connsiteY420" fmla="*/ 889891 h 1210651"/>
              <a:gd name="connsiteX421" fmla="*/ 106078 w 1159143"/>
              <a:gd name="connsiteY421" fmla="*/ 903958 h 1210651"/>
              <a:gd name="connsiteX422" fmla="*/ 97876 w 1159143"/>
              <a:gd name="connsiteY422" fmla="*/ 889891 h 1210651"/>
              <a:gd name="connsiteX423" fmla="*/ 101060 w 1159143"/>
              <a:gd name="connsiteY423" fmla="*/ 857026 h 1210651"/>
              <a:gd name="connsiteX424" fmla="*/ 101342 w 1159143"/>
              <a:gd name="connsiteY424" fmla="*/ 857569 h 1210651"/>
              <a:gd name="connsiteX425" fmla="*/ 107858 w 1159143"/>
              <a:gd name="connsiteY425" fmla="*/ 870139 h 1210651"/>
              <a:gd name="connsiteX426" fmla="*/ 116680 w 1159143"/>
              <a:gd name="connsiteY426" fmla="*/ 889082 h 1210651"/>
              <a:gd name="connsiteX427" fmla="*/ 107842 w 1159143"/>
              <a:gd name="connsiteY427" fmla="*/ 870126 h 1210651"/>
              <a:gd name="connsiteX428" fmla="*/ 101341 w 1159143"/>
              <a:gd name="connsiteY428" fmla="*/ 857569 h 1210651"/>
              <a:gd name="connsiteX429" fmla="*/ 1033128 w 1159143"/>
              <a:gd name="connsiteY429" fmla="*/ 856983 h 1210651"/>
              <a:gd name="connsiteX430" fmla="*/ 1031503 w 1159143"/>
              <a:gd name="connsiteY430" fmla="*/ 857548 h 1210651"/>
              <a:gd name="connsiteX431" fmla="*/ 1031524 w 1159143"/>
              <a:gd name="connsiteY431" fmla="*/ 857478 h 1210651"/>
              <a:gd name="connsiteX432" fmla="*/ 1033269 w 1159143"/>
              <a:gd name="connsiteY432" fmla="*/ 851702 h 1210651"/>
              <a:gd name="connsiteX433" fmla="*/ 1031524 w 1159143"/>
              <a:gd name="connsiteY433" fmla="*/ 857478 h 1210651"/>
              <a:gd name="connsiteX434" fmla="*/ 1031478 w 1159143"/>
              <a:gd name="connsiteY434" fmla="*/ 857492 h 1210651"/>
              <a:gd name="connsiteX435" fmla="*/ 1033269 w 1159143"/>
              <a:gd name="connsiteY435" fmla="*/ 851702 h 1210651"/>
              <a:gd name="connsiteX436" fmla="*/ 166215 w 1159143"/>
              <a:gd name="connsiteY436" fmla="*/ 845157 h 1210651"/>
              <a:gd name="connsiteX437" fmla="*/ 176327 w 1159143"/>
              <a:gd name="connsiteY437" fmla="*/ 867577 h 1210651"/>
              <a:gd name="connsiteX438" fmla="*/ 166215 w 1159143"/>
              <a:gd name="connsiteY438" fmla="*/ 845157 h 1210651"/>
              <a:gd name="connsiteX439" fmla="*/ 117455 w 1159143"/>
              <a:gd name="connsiteY439" fmla="*/ 840648 h 1210651"/>
              <a:gd name="connsiteX440" fmla="*/ 118945 w 1159143"/>
              <a:gd name="connsiteY440" fmla="*/ 845774 h 1210651"/>
              <a:gd name="connsiteX441" fmla="*/ 118852 w 1159143"/>
              <a:gd name="connsiteY441" fmla="*/ 845781 h 1210651"/>
              <a:gd name="connsiteX442" fmla="*/ 118874 w 1159143"/>
              <a:gd name="connsiteY442" fmla="*/ 845858 h 1210651"/>
              <a:gd name="connsiteX443" fmla="*/ 117910 w 1159143"/>
              <a:gd name="connsiteY443" fmla="*/ 845850 h 1210651"/>
              <a:gd name="connsiteX444" fmla="*/ 118852 w 1159143"/>
              <a:gd name="connsiteY444" fmla="*/ 845780 h 1210651"/>
              <a:gd name="connsiteX445" fmla="*/ 1067780 w 1159143"/>
              <a:gd name="connsiteY445" fmla="*/ 833553 h 1210651"/>
              <a:gd name="connsiteX446" fmla="*/ 1062372 w 1159143"/>
              <a:gd name="connsiteY446" fmla="*/ 842756 h 1210651"/>
              <a:gd name="connsiteX447" fmla="*/ 1067780 w 1159143"/>
              <a:gd name="connsiteY447" fmla="*/ 833553 h 1210651"/>
              <a:gd name="connsiteX448" fmla="*/ 104480 w 1159143"/>
              <a:gd name="connsiteY448" fmla="*/ 816355 h 1210651"/>
              <a:gd name="connsiteX449" fmla="*/ 117169 w 1159143"/>
              <a:gd name="connsiteY449" fmla="*/ 845470 h 1210651"/>
              <a:gd name="connsiteX450" fmla="*/ 116933 w 1159143"/>
              <a:gd name="connsiteY450" fmla="*/ 846628 h 1210651"/>
              <a:gd name="connsiteX451" fmla="*/ 116919 w 1159143"/>
              <a:gd name="connsiteY451" fmla="*/ 846616 h 1210651"/>
              <a:gd name="connsiteX452" fmla="*/ 117141 w 1159143"/>
              <a:gd name="connsiteY452" fmla="*/ 845446 h 1210651"/>
              <a:gd name="connsiteX453" fmla="*/ 104480 w 1159143"/>
              <a:gd name="connsiteY453" fmla="*/ 816355 h 1210651"/>
              <a:gd name="connsiteX454" fmla="*/ 92907 w 1159143"/>
              <a:gd name="connsiteY454" fmla="*/ 803318 h 1210651"/>
              <a:gd name="connsiteX455" fmla="*/ 93789 w 1159143"/>
              <a:gd name="connsiteY455" fmla="*/ 803450 h 1210651"/>
              <a:gd name="connsiteX456" fmla="*/ 93787 w 1159143"/>
              <a:gd name="connsiteY456" fmla="*/ 803460 h 1210651"/>
              <a:gd name="connsiteX457" fmla="*/ 92907 w 1159143"/>
              <a:gd name="connsiteY457" fmla="*/ 803318 h 1210651"/>
              <a:gd name="connsiteX458" fmla="*/ 93822 w 1159143"/>
              <a:gd name="connsiteY458" fmla="*/ 801159 h 1210651"/>
              <a:gd name="connsiteX459" fmla="*/ 94095 w 1159143"/>
              <a:gd name="connsiteY459" fmla="*/ 802296 h 1210651"/>
              <a:gd name="connsiteX460" fmla="*/ 93801 w 1159143"/>
              <a:gd name="connsiteY460" fmla="*/ 803406 h 1210651"/>
              <a:gd name="connsiteX461" fmla="*/ 93277 w 1159143"/>
              <a:gd name="connsiteY461" fmla="*/ 798894 h 1210651"/>
              <a:gd name="connsiteX462" fmla="*/ 93827 w 1159143"/>
              <a:gd name="connsiteY462" fmla="*/ 800580 h 1210651"/>
              <a:gd name="connsiteX463" fmla="*/ 93822 w 1159143"/>
              <a:gd name="connsiteY463" fmla="*/ 801159 h 1210651"/>
              <a:gd name="connsiteX464" fmla="*/ 102643 w 1159143"/>
              <a:gd name="connsiteY464" fmla="*/ 789934 h 1210651"/>
              <a:gd name="connsiteX465" fmla="*/ 103336 w 1159143"/>
              <a:gd name="connsiteY465" fmla="*/ 794854 h 1210651"/>
              <a:gd name="connsiteX466" fmla="*/ 103264 w 1159143"/>
              <a:gd name="connsiteY466" fmla="*/ 794939 h 1210651"/>
              <a:gd name="connsiteX467" fmla="*/ 102643 w 1159143"/>
              <a:gd name="connsiteY467" fmla="*/ 789934 h 1210651"/>
              <a:gd name="connsiteX468" fmla="*/ 89773 w 1159143"/>
              <a:gd name="connsiteY468" fmla="*/ 788151 h 1210651"/>
              <a:gd name="connsiteX469" fmla="*/ 93026 w 1159143"/>
              <a:gd name="connsiteY469" fmla="*/ 797850 h 1210651"/>
              <a:gd name="connsiteX470" fmla="*/ 93277 w 1159143"/>
              <a:gd name="connsiteY470" fmla="*/ 798893 h 1210651"/>
              <a:gd name="connsiteX471" fmla="*/ 59694 w 1159143"/>
              <a:gd name="connsiteY471" fmla="*/ 788033 h 1210651"/>
              <a:gd name="connsiteX472" fmla="*/ 60787 w 1159143"/>
              <a:gd name="connsiteY472" fmla="*/ 791843 h 1210651"/>
              <a:gd name="connsiteX473" fmla="*/ 62180 w 1159143"/>
              <a:gd name="connsiteY473" fmla="*/ 797593 h 1210651"/>
              <a:gd name="connsiteX474" fmla="*/ 60759 w 1159143"/>
              <a:gd name="connsiteY474" fmla="*/ 791820 h 1210651"/>
              <a:gd name="connsiteX475" fmla="*/ 95018 w 1159143"/>
              <a:gd name="connsiteY475" fmla="*/ 785463 h 1210651"/>
              <a:gd name="connsiteX476" fmla="*/ 98381 w 1159143"/>
              <a:gd name="connsiteY476" fmla="*/ 793348 h 1210651"/>
              <a:gd name="connsiteX477" fmla="*/ 102798 w 1159143"/>
              <a:gd name="connsiteY477" fmla="*/ 806697 h 1210651"/>
              <a:gd name="connsiteX478" fmla="*/ 97989 w 1159143"/>
              <a:gd name="connsiteY478" fmla="*/ 795767 h 1210651"/>
              <a:gd name="connsiteX479" fmla="*/ 95018 w 1159143"/>
              <a:gd name="connsiteY479" fmla="*/ 785463 h 1210651"/>
              <a:gd name="connsiteX480" fmla="*/ 97259 w 1159143"/>
              <a:gd name="connsiteY480" fmla="*/ 782330 h 1210651"/>
              <a:gd name="connsiteX481" fmla="*/ 101781 w 1159143"/>
              <a:gd name="connsiteY481" fmla="*/ 794177 h 1210651"/>
              <a:gd name="connsiteX482" fmla="*/ 103216 w 1159143"/>
              <a:gd name="connsiteY482" fmla="*/ 794995 h 1210651"/>
              <a:gd name="connsiteX483" fmla="*/ 103263 w 1159143"/>
              <a:gd name="connsiteY483" fmla="*/ 794938 h 1210651"/>
              <a:gd name="connsiteX484" fmla="*/ 109175 w 1159143"/>
              <a:gd name="connsiteY484" fmla="*/ 808288 h 1210651"/>
              <a:gd name="connsiteX485" fmla="*/ 115290 w 1159143"/>
              <a:gd name="connsiteY485" fmla="*/ 821568 h 1210651"/>
              <a:gd name="connsiteX486" fmla="*/ 121958 w 1159143"/>
              <a:gd name="connsiteY486" fmla="*/ 834878 h 1210651"/>
              <a:gd name="connsiteX487" fmla="*/ 128898 w 1159143"/>
              <a:gd name="connsiteY487" fmla="*/ 848898 h 1210651"/>
              <a:gd name="connsiteX488" fmla="*/ 135558 w 1159143"/>
              <a:gd name="connsiteY488" fmla="*/ 863022 h 1210651"/>
              <a:gd name="connsiteX489" fmla="*/ 144769 w 1159143"/>
              <a:gd name="connsiteY489" fmla="*/ 879333 h 1210651"/>
              <a:gd name="connsiteX490" fmla="*/ 141303 w 1159143"/>
              <a:gd name="connsiteY490" fmla="*/ 880764 h 1210651"/>
              <a:gd name="connsiteX491" fmla="*/ 135928 w 1159143"/>
              <a:gd name="connsiteY491" fmla="*/ 872060 h 1210651"/>
              <a:gd name="connsiteX492" fmla="*/ 130729 w 1159143"/>
              <a:gd name="connsiteY492" fmla="*/ 863262 h 1210651"/>
              <a:gd name="connsiteX493" fmla="*/ 120881 w 1159143"/>
              <a:gd name="connsiteY493" fmla="*/ 845354 h 1210651"/>
              <a:gd name="connsiteX494" fmla="*/ 117455 w 1159143"/>
              <a:gd name="connsiteY494" fmla="*/ 840647 h 1210651"/>
              <a:gd name="connsiteX495" fmla="*/ 107208 w 1159143"/>
              <a:gd name="connsiteY495" fmla="*/ 817584 h 1210651"/>
              <a:gd name="connsiteX496" fmla="*/ 111171 w 1159143"/>
              <a:gd name="connsiteY496" fmla="*/ 825730 h 1210651"/>
              <a:gd name="connsiteX497" fmla="*/ 111963 w 1159143"/>
              <a:gd name="connsiteY497" fmla="*/ 826395 h 1210651"/>
              <a:gd name="connsiteX498" fmla="*/ 110416 w 1159143"/>
              <a:gd name="connsiteY498" fmla="*/ 822493 h 1210651"/>
              <a:gd name="connsiteX499" fmla="*/ 108271 w 1159143"/>
              <a:gd name="connsiteY499" fmla="*/ 816547 h 1210651"/>
              <a:gd name="connsiteX500" fmla="*/ 100964 w 1159143"/>
              <a:gd name="connsiteY500" fmla="*/ 796529 h 1210651"/>
              <a:gd name="connsiteX501" fmla="*/ 97259 w 1159143"/>
              <a:gd name="connsiteY501" fmla="*/ 782330 h 1210651"/>
              <a:gd name="connsiteX502" fmla="*/ 86456 w 1159143"/>
              <a:gd name="connsiteY502" fmla="*/ 774790 h 1210651"/>
              <a:gd name="connsiteX503" fmla="*/ 86276 w 1159143"/>
              <a:gd name="connsiteY503" fmla="*/ 778738 h 1210651"/>
              <a:gd name="connsiteX504" fmla="*/ 86253 w 1159143"/>
              <a:gd name="connsiteY504" fmla="*/ 778767 h 1210651"/>
              <a:gd name="connsiteX505" fmla="*/ 1076384 w 1159143"/>
              <a:gd name="connsiteY505" fmla="*/ 760104 h 1210651"/>
              <a:gd name="connsiteX506" fmla="*/ 1072088 w 1159143"/>
              <a:gd name="connsiteY506" fmla="*/ 766143 h 1210651"/>
              <a:gd name="connsiteX507" fmla="*/ 1076384 w 1159143"/>
              <a:gd name="connsiteY507" fmla="*/ 760104 h 1210651"/>
              <a:gd name="connsiteX508" fmla="*/ 1056484 w 1159143"/>
              <a:gd name="connsiteY508" fmla="*/ 750432 h 1210651"/>
              <a:gd name="connsiteX509" fmla="*/ 1054339 w 1159143"/>
              <a:gd name="connsiteY509" fmla="*/ 754431 h 1210651"/>
              <a:gd name="connsiteX510" fmla="*/ 1053649 w 1159143"/>
              <a:gd name="connsiteY510" fmla="*/ 757035 h 1210651"/>
              <a:gd name="connsiteX511" fmla="*/ 1053704 w 1159143"/>
              <a:gd name="connsiteY511" fmla="*/ 756834 h 1210651"/>
              <a:gd name="connsiteX512" fmla="*/ 1054340 w 1159143"/>
              <a:gd name="connsiteY512" fmla="*/ 754432 h 1210651"/>
              <a:gd name="connsiteX513" fmla="*/ 1056485 w 1159143"/>
              <a:gd name="connsiteY513" fmla="*/ 750433 h 1210651"/>
              <a:gd name="connsiteX514" fmla="*/ 1057332 w 1159143"/>
              <a:gd name="connsiteY514" fmla="*/ 750690 h 1210651"/>
              <a:gd name="connsiteX515" fmla="*/ 1057435 w 1159143"/>
              <a:gd name="connsiteY515" fmla="*/ 750721 h 1210651"/>
              <a:gd name="connsiteX516" fmla="*/ 1057450 w 1159143"/>
              <a:gd name="connsiteY516" fmla="*/ 750725 h 1210651"/>
              <a:gd name="connsiteX517" fmla="*/ 1057331 w 1159143"/>
              <a:gd name="connsiteY517" fmla="*/ 750689 h 1210651"/>
              <a:gd name="connsiteX518" fmla="*/ 55962 w 1159143"/>
              <a:gd name="connsiteY518" fmla="*/ 733514 h 1210651"/>
              <a:gd name="connsiteX519" fmla="*/ 56750 w 1159143"/>
              <a:gd name="connsiteY519" fmla="*/ 734838 h 1210651"/>
              <a:gd name="connsiteX520" fmla="*/ 63962 w 1159143"/>
              <a:gd name="connsiteY520" fmla="*/ 761575 h 1210651"/>
              <a:gd name="connsiteX521" fmla="*/ 61111 w 1159143"/>
              <a:gd name="connsiteY521" fmla="*/ 755952 h 1210651"/>
              <a:gd name="connsiteX522" fmla="*/ 59525 w 1159143"/>
              <a:gd name="connsiteY522" fmla="*/ 749799 h 1210651"/>
              <a:gd name="connsiteX523" fmla="*/ 56422 w 1159143"/>
              <a:gd name="connsiteY523" fmla="*/ 736780 h 1210651"/>
              <a:gd name="connsiteX524" fmla="*/ 55962 w 1159143"/>
              <a:gd name="connsiteY524" fmla="*/ 733514 h 1210651"/>
              <a:gd name="connsiteX525" fmla="*/ 75252 w 1159143"/>
              <a:gd name="connsiteY525" fmla="*/ 712560 h 1210651"/>
              <a:gd name="connsiteX526" fmla="*/ 77541 w 1159143"/>
              <a:gd name="connsiteY526" fmla="*/ 728561 h 1210651"/>
              <a:gd name="connsiteX527" fmla="*/ 80837 w 1159143"/>
              <a:gd name="connsiteY527" fmla="*/ 744683 h 1210651"/>
              <a:gd name="connsiteX528" fmla="*/ 77513 w 1159143"/>
              <a:gd name="connsiteY528" fmla="*/ 728537 h 1210651"/>
              <a:gd name="connsiteX529" fmla="*/ 75252 w 1159143"/>
              <a:gd name="connsiteY529" fmla="*/ 712560 h 1210651"/>
              <a:gd name="connsiteX530" fmla="*/ 1086294 w 1159143"/>
              <a:gd name="connsiteY530" fmla="*/ 703999 h 1210651"/>
              <a:gd name="connsiteX531" fmla="*/ 1084477 w 1159143"/>
              <a:gd name="connsiteY531" fmla="*/ 712311 h 1210651"/>
              <a:gd name="connsiteX532" fmla="*/ 1083289 w 1159143"/>
              <a:gd name="connsiteY532" fmla="*/ 718209 h 1210651"/>
              <a:gd name="connsiteX533" fmla="*/ 1084454 w 1159143"/>
              <a:gd name="connsiteY533" fmla="*/ 712339 h 1210651"/>
              <a:gd name="connsiteX534" fmla="*/ 1086294 w 1159143"/>
              <a:gd name="connsiteY534" fmla="*/ 703999 h 1210651"/>
              <a:gd name="connsiteX535" fmla="*/ 106150 w 1159143"/>
              <a:gd name="connsiteY535" fmla="*/ 697164 h 1210651"/>
              <a:gd name="connsiteX536" fmla="*/ 109470 w 1159143"/>
              <a:gd name="connsiteY536" fmla="*/ 709063 h 1210651"/>
              <a:gd name="connsiteX537" fmla="*/ 106150 w 1159143"/>
              <a:gd name="connsiteY537" fmla="*/ 697164 h 1210651"/>
              <a:gd name="connsiteX538" fmla="*/ 1101590 w 1159143"/>
              <a:gd name="connsiteY538" fmla="*/ 678358 h 1210651"/>
              <a:gd name="connsiteX539" fmla="*/ 1100212 w 1159143"/>
              <a:gd name="connsiteY539" fmla="*/ 689883 h 1210651"/>
              <a:gd name="connsiteX540" fmla="*/ 1097220 w 1159143"/>
              <a:gd name="connsiteY540" fmla="*/ 704249 h 1210651"/>
              <a:gd name="connsiteX541" fmla="*/ 1100183 w 1159143"/>
              <a:gd name="connsiteY541" fmla="*/ 689859 h 1210651"/>
              <a:gd name="connsiteX542" fmla="*/ 1149308 w 1159143"/>
              <a:gd name="connsiteY542" fmla="*/ 661934 h 1210651"/>
              <a:gd name="connsiteX543" fmla="*/ 1149309 w 1159143"/>
              <a:gd name="connsiteY543" fmla="*/ 661935 h 1210651"/>
              <a:gd name="connsiteX544" fmla="*/ 1150033 w 1159143"/>
              <a:gd name="connsiteY544" fmla="*/ 662350 h 1210651"/>
              <a:gd name="connsiteX545" fmla="*/ 1150187 w 1159143"/>
              <a:gd name="connsiteY545" fmla="*/ 664568 h 1210651"/>
              <a:gd name="connsiteX546" fmla="*/ 1150264 w 1159143"/>
              <a:gd name="connsiteY546" fmla="*/ 665678 h 1210651"/>
              <a:gd name="connsiteX547" fmla="*/ 1150264 w 1159143"/>
              <a:gd name="connsiteY547" fmla="*/ 665677 h 1210651"/>
              <a:gd name="connsiteX548" fmla="*/ 1150187 w 1159143"/>
              <a:gd name="connsiteY548" fmla="*/ 664568 h 1210651"/>
              <a:gd name="connsiteX549" fmla="*/ 1150033 w 1159143"/>
              <a:gd name="connsiteY549" fmla="*/ 662349 h 1210651"/>
              <a:gd name="connsiteX550" fmla="*/ 1149308 w 1159143"/>
              <a:gd name="connsiteY550" fmla="*/ 661934 h 1210651"/>
              <a:gd name="connsiteX551" fmla="*/ 1147620 w 1159143"/>
              <a:gd name="connsiteY551" fmla="*/ 655214 h 1210651"/>
              <a:gd name="connsiteX552" fmla="*/ 1145797 w 1159143"/>
              <a:gd name="connsiteY552" fmla="*/ 675959 h 1210651"/>
              <a:gd name="connsiteX553" fmla="*/ 1144517 w 1159143"/>
              <a:gd name="connsiteY553" fmla="*/ 674790 h 1210651"/>
              <a:gd name="connsiteX554" fmla="*/ 1143755 w 1159143"/>
              <a:gd name="connsiteY554" fmla="*/ 675210 h 1210651"/>
              <a:gd name="connsiteX555" fmla="*/ 1143755 w 1159143"/>
              <a:gd name="connsiteY555" fmla="*/ 675211 h 1210651"/>
              <a:gd name="connsiteX556" fmla="*/ 1144517 w 1159143"/>
              <a:gd name="connsiteY556" fmla="*/ 674791 h 1210651"/>
              <a:gd name="connsiteX557" fmla="*/ 1145797 w 1159143"/>
              <a:gd name="connsiteY557" fmla="*/ 675960 h 1210651"/>
              <a:gd name="connsiteX558" fmla="*/ 1145797 w 1159143"/>
              <a:gd name="connsiteY558" fmla="*/ 675959 h 1210651"/>
              <a:gd name="connsiteX559" fmla="*/ 1145798 w 1159143"/>
              <a:gd name="connsiteY559" fmla="*/ 675960 h 1210651"/>
              <a:gd name="connsiteX560" fmla="*/ 1147529 w 1159143"/>
              <a:gd name="connsiteY560" fmla="*/ 656268 h 1210651"/>
              <a:gd name="connsiteX561" fmla="*/ 37036 w 1159143"/>
              <a:gd name="connsiteY561" fmla="*/ 651128 h 1210651"/>
              <a:gd name="connsiteX562" fmla="*/ 46686 w 1159143"/>
              <a:gd name="connsiteY562" fmla="*/ 714773 h 1210651"/>
              <a:gd name="connsiteX563" fmla="*/ 49787 w 1159143"/>
              <a:gd name="connsiteY563" fmla="*/ 725958 h 1210651"/>
              <a:gd name="connsiteX564" fmla="*/ 52704 w 1159143"/>
              <a:gd name="connsiteY564" fmla="*/ 738338 h 1210651"/>
              <a:gd name="connsiteX565" fmla="*/ 56080 w 1159143"/>
              <a:gd name="connsiteY565" fmla="*/ 750573 h 1210651"/>
              <a:gd name="connsiteX566" fmla="*/ 58184 w 1159143"/>
              <a:gd name="connsiteY566" fmla="*/ 762657 h 1210651"/>
              <a:gd name="connsiteX567" fmla="*/ 63925 w 1159143"/>
              <a:gd name="connsiteY567" fmla="*/ 781554 h 1210651"/>
              <a:gd name="connsiteX568" fmla="*/ 66852 w 1159143"/>
              <a:gd name="connsiteY568" fmla="*/ 789555 h 1210651"/>
              <a:gd name="connsiteX569" fmla="*/ 68346 w 1159143"/>
              <a:gd name="connsiteY569" fmla="*/ 792544 h 1210651"/>
              <a:gd name="connsiteX570" fmla="*/ 69902 w 1159143"/>
              <a:gd name="connsiteY570" fmla="*/ 793850 h 1210651"/>
              <a:gd name="connsiteX571" fmla="*/ 73541 w 1159143"/>
              <a:gd name="connsiteY571" fmla="*/ 801002 h 1210651"/>
              <a:gd name="connsiteX572" fmla="*/ 79854 w 1159143"/>
              <a:gd name="connsiteY572" fmla="*/ 815943 h 1210651"/>
              <a:gd name="connsiteX573" fmla="*/ 86587 w 1159143"/>
              <a:gd name="connsiteY573" fmla="*/ 833599 h 1210651"/>
              <a:gd name="connsiteX574" fmla="*/ 88484 w 1159143"/>
              <a:gd name="connsiteY574" fmla="*/ 840013 h 1210651"/>
              <a:gd name="connsiteX575" fmla="*/ 91772 w 1159143"/>
              <a:gd name="connsiteY575" fmla="*/ 850342 h 1210651"/>
              <a:gd name="connsiteX576" fmla="*/ 97293 w 1159143"/>
              <a:gd name="connsiteY576" fmla="*/ 864617 h 1210651"/>
              <a:gd name="connsiteX577" fmla="*/ 103214 w 1159143"/>
              <a:gd name="connsiteY577" fmla="*/ 876289 h 1210651"/>
              <a:gd name="connsiteX578" fmla="*/ 107114 w 1159143"/>
              <a:gd name="connsiteY578" fmla="*/ 883418 h 1210651"/>
              <a:gd name="connsiteX579" fmla="*/ 111943 w 1159143"/>
              <a:gd name="connsiteY579" fmla="*/ 891279 h 1210651"/>
              <a:gd name="connsiteX580" fmla="*/ 136686 w 1159143"/>
              <a:gd name="connsiteY580" fmla="*/ 929641 h 1210651"/>
              <a:gd name="connsiteX581" fmla="*/ 144099 w 1159143"/>
              <a:gd name="connsiteY581" fmla="*/ 939767 h 1210651"/>
              <a:gd name="connsiteX582" fmla="*/ 151941 w 1159143"/>
              <a:gd name="connsiteY582" fmla="*/ 950011 h 1210651"/>
              <a:gd name="connsiteX583" fmla="*/ 159043 w 1159143"/>
              <a:gd name="connsiteY583" fmla="*/ 960793 h 1210651"/>
              <a:gd name="connsiteX584" fmla="*/ 162855 w 1159143"/>
              <a:gd name="connsiteY584" fmla="*/ 966016 h 1210651"/>
              <a:gd name="connsiteX585" fmla="*/ 171192 w 1159143"/>
              <a:gd name="connsiteY585" fmla="*/ 976821 h 1210651"/>
              <a:gd name="connsiteX586" fmla="*/ 174055 w 1159143"/>
              <a:gd name="connsiteY586" fmla="*/ 981682 h 1210651"/>
              <a:gd name="connsiteX587" fmla="*/ 194033 w 1159143"/>
              <a:gd name="connsiteY587" fmla="*/ 1007511 h 1210651"/>
              <a:gd name="connsiteX588" fmla="*/ 199680 w 1159143"/>
              <a:gd name="connsiteY588" fmla="*/ 1011237 h 1210651"/>
              <a:gd name="connsiteX589" fmla="*/ 200226 w 1159143"/>
              <a:gd name="connsiteY589" fmla="*/ 1010586 h 1210651"/>
              <a:gd name="connsiteX590" fmla="*/ 184693 w 1159143"/>
              <a:gd name="connsiteY590" fmla="*/ 992730 h 1210651"/>
              <a:gd name="connsiteX591" fmla="*/ 176753 w 1159143"/>
              <a:gd name="connsiteY591" fmla="*/ 979558 h 1210651"/>
              <a:gd name="connsiteX592" fmla="*/ 167521 w 1159143"/>
              <a:gd name="connsiteY592" fmla="*/ 969304 h 1210651"/>
              <a:gd name="connsiteX593" fmla="*/ 163795 w 1159143"/>
              <a:gd name="connsiteY593" fmla="*/ 963575 h 1210651"/>
              <a:gd name="connsiteX594" fmla="*/ 164277 w 1159143"/>
              <a:gd name="connsiteY594" fmla="*/ 963690 h 1210651"/>
              <a:gd name="connsiteX595" fmla="*/ 166130 w 1159143"/>
              <a:gd name="connsiteY595" fmla="*/ 964164 h 1210651"/>
              <a:gd name="connsiteX596" fmla="*/ 166262 w 1159143"/>
              <a:gd name="connsiteY596" fmla="*/ 964198 h 1210651"/>
              <a:gd name="connsiteX597" fmla="*/ 177979 w 1159143"/>
              <a:gd name="connsiteY597" fmla="*/ 976436 h 1210651"/>
              <a:gd name="connsiteX598" fmla="*/ 178002 w 1159143"/>
              <a:gd name="connsiteY598" fmla="*/ 976460 h 1210651"/>
              <a:gd name="connsiteX599" fmla="*/ 189440 w 1159143"/>
              <a:gd name="connsiteY599" fmla="*/ 988854 h 1210651"/>
              <a:gd name="connsiteX600" fmla="*/ 201204 w 1159143"/>
              <a:gd name="connsiteY600" fmla="*/ 999883 h 1210651"/>
              <a:gd name="connsiteX601" fmla="*/ 201264 w 1159143"/>
              <a:gd name="connsiteY601" fmla="*/ 999939 h 1210651"/>
              <a:gd name="connsiteX602" fmla="*/ 202188 w 1159143"/>
              <a:gd name="connsiteY602" fmla="*/ 999148 h 1210651"/>
              <a:gd name="connsiteX603" fmla="*/ 202216 w 1159143"/>
              <a:gd name="connsiteY603" fmla="*/ 999172 h 1210651"/>
              <a:gd name="connsiteX604" fmla="*/ 201267 w 1159143"/>
              <a:gd name="connsiteY604" fmla="*/ 999941 h 1210651"/>
              <a:gd name="connsiteX605" fmla="*/ 224450 w 1159143"/>
              <a:gd name="connsiteY605" fmla="*/ 1021702 h 1210651"/>
              <a:gd name="connsiteX606" fmla="*/ 208590 w 1159143"/>
              <a:gd name="connsiteY606" fmla="*/ 1010902 h 1210651"/>
              <a:gd name="connsiteX607" fmla="*/ 238507 w 1159143"/>
              <a:gd name="connsiteY607" fmla="*/ 1036777 h 1210651"/>
              <a:gd name="connsiteX608" fmla="*/ 251041 w 1159143"/>
              <a:gd name="connsiteY608" fmla="*/ 1046716 h 1210651"/>
              <a:gd name="connsiteX609" fmla="*/ 263002 w 1159143"/>
              <a:gd name="connsiteY609" fmla="*/ 1055787 h 1210651"/>
              <a:gd name="connsiteX610" fmla="*/ 285498 w 1159143"/>
              <a:gd name="connsiteY610" fmla="*/ 1071433 h 1210651"/>
              <a:gd name="connsiteX611" fmla="*/ 277630 w 1159143"/>
              <a:gd name="connsiteY611" fmla="*/ 1072594 h 1210651"/>
              <a:gd name="connsiteX612" fmla="*/ 288910 w 1159143"/>
              <a:gd name="connsiteY612" fmla="*/ 1086785 h 1210651"/>
              <a:gd name="connsiteX613" fmla="*/ 274555 w 1159143"/>
              <a:gd name="connsiteY613" fmla="*/ 1078500 h 1210651"/>
              <a:gd name="connsiteX614" fmla="*/ 273503 w 1159143"/>
              <a:gd name="connsiteY614" fmla="*/ 1077823 h 1210651"/>
              <a:gd name="connsiteX615" fmla="*/ 264416 w 1159143"/>
              <a:gd name="connsiteY615" fmla="*/ 1071969 h 1210651"/>
              <a:gd name="connsiteX616" fmla="*/ 254572 w 1159143"/>
              <a:gd name="connsiteY616" fmla="*/ 1064914 h 1210651"/>
              <a:gd name="connsiteX617" fmla="*/ 235197 w 1159143"/>
              <a:gd name="connsiteY617" fmla="*/ 1050489 h 1210651"/>
              <a:gd name="connsiteX618" fmla="*/ 220170 w 1159143"/>
              <a:gd name="connsiteY618" fmla="*/ 1038121 h 1210651"/>
              <a:gd name="connsiteX619" fmla="*/ 205159 w 1159143"/>
              <a:gd name="connsiteY619" fmla="*/ 1025044 h 1210651"/>
              <a:gd name="connsiteX620" fmla="*/ 197457 w 1159143"/>
              <a:gd name="connsiteY620" fmla="*/ 1018195 h 1210651"/>
              <a:gd name="connsiteX621" fmla="*/ 190063 w 1159143"/>
              <a:gd name="connsiteY621" fmla="*/ 1010978 h 1210651"/>
              <a:gd name="connsiteX622" fmla="*/ 178962 w 1159143"/>
              <a:gd name="connsiteY622" fmla="*/ 999446 h 1210651"/>
              <a:gd name="connsiteX623" fmla="*/ 168393 w 1159143"/>
              <a:gd name="connsiteY623" fmla="*/ 987395 h 1210651"/>
              <a:gd name="connsiteX624" fmla="*/ 109721 w 1159143"/>
              <a:gd name="connsiteY624" fmla="*/ 910245 h 1210651"/>
              <a:gd name="connsiteX625" fmla="*/ 108729 w 1159143"/>
              <a:gd name="connsiteY625" fmla="*/ 908434 h 1210651"/>
              <a:gd name="connsiteX626" fmla="*/ 106037 w 1159143"/>
              <a:gd name="connsiteY626" fmla="*/ 904099 h 1210651"/>
              <a:gd name="connsiteX627" fmla="*/ 108526 w 1159143"/>
              <a:gd name="connsiteY627" fmla="*/ 908064 h 1210651"/>
              <a:gd name="connsiteX628" fmla="*/ 100831 w 1159143"/>
              <a:gd name="connsiteY628" fmla="*/ 894009 h 1210651"/>
              <a:gd name="connsiteX629" fmla="*/ 97737 w 1159143"/>
              <a:gd name="connsiteY629" fmla="*/ 886206 h 1210651"/>
              <a:gd name="connsiteX630" fmla="*/ 91390 w 1159143"/>
              <a:gd name="connsiteY630" fmla="*/ 873261 h 1210651"/>
              <a:gd name="connsiteX631" fmla="*/ 74635 w 1159143"/>
              <a:gd name="connsiteY631" fmla="*/ 839626 h 1210651"/>
              <a:gd name="connsiteX632" fmla="*/ 67252 w 1159143"/>
              <a:gd name="connsiteY632" fmla="*/ 821136 h 1210651"/>
              <a:gd name="connsiteX633" fmla="*/ 61359 w 1159143"/>
              <a:gd name="connsiteY633" fmla="*/ 804088 h 1210651"/>
              <a:gd name="connsiteX634" fmla="*/ 64896 w 1159143"/>
              <a:gd name="connsiteY634" fmla="*/ 809467 h 1210651"/>
              <a:gd name="connsiteX635" fmla="*/ 70132 w 1159143"/>
              <a:gd name="connsiteY635" fmla="*/ 817187 h 1210651"/>
              <a:gd name="connsiteX636" fmla="*/ 71105 w 1159143"/>
              <a:gd name="connsiteY636" fmla="*/ 816027 h 1210651"/>
              <a:gd name="connsiteX637" fmla="*/ 70046 w 1159143"/>
              <a:gd name="connsiteY637" fmla="*/ 812004 h 1210651"/>
              <a:gd name="connsiteX638" fmla="*/ 68035 w 1159143"/>
              <a:gd name="connsiteY638" fmla="*/ 805496 h 1210651"/>
              <a:gd name="connsiteX639" fmla="*/ 61295 w 1159143"/>
              <a:gd name="connsiteY639" fmla="*/ 784458 h 1210651"/>
              <a:gd name="connsiteX640" fmla="*/ 56654 w 1159143"/>
              <a:gd name="connsiteY640" fmla="*/ 767641 h 1210651"/>
              <a:gd name="connsiteX641" fmla="*/ 54186 w 1159143"/>
              <a:gd name="connsiteY641" fmla="*/ 763401 h 1210651"/>
              <a:gd name="connsiteX642" fmla="*/ 54184 w 1159143"/>
              <a:gd name="connsiteY642" fmla="*/ 770584 h 1210651"/>
              <a:gd name="connsiteX643" fmla="*/ 51530 w 1159143"/>
              <a:gd name="connsiteY643" fmla="*/ 763004 h 1210651"/>
              <a:gd name="connsiteX644" fmla="*/ 49542 w 1159143"/>
              <a:gd name="connsiteY644" fmla="*/ 755261 h 1210651"/>
              <a:gd name="connsiteX645" fmla="*/ 45804 w 1159143"/>
              <a:gd name="connsiteY645" fmla="*/ 739781 h 1210651"/>
              <a:gd name="connsiteX646" fmla="*/ 42696 w 1159143"/>
              <a:gd name="connsiteY646" fmla="*/ 724010 h 1210651"/>
              <a:gd name="connsiteX647" fmla="*/ 41040 w 1159143"/>
              <a:gd name="connsiteY647" fmla="*/ 716159 h 1210651"/>
              <a:gd name="connsiteX648" fmla="*/ 39313 w 1159143"/>
              <a:gd name="connsiteY648" fmla="*/ 708393 h 1210651"/>
              <a:gd name="connsiteX649" fmla="*/ 35817 w 1159143"/>
              <a:gd name="connsiteY649" fmla="*/ 684581 h 1210651"/>
              <a:gd name="connsiteX650" fmla="*/ 36511 w 1159143"/>
              <a:gd name="connsiteY650" fmla="*/ 676918 h 1210651"/>
              <a:gd name="connsiteX651" fmla="*/ 36452 w 1159143"/>
              <a:gd name="connsiteY651" fmla="*/ 665152 h 1210651"/>
              <a:gd name="connsiteX652" fmla="*/ 33821 w 1159143"/>
              <a:gd name="connsiteY652" fmla="*/ 657833 h 1210651"/>
              <a:gd name="connsiteX653" fmla="*/ 36595 w 1159143"/>
              <a:gd name="connsiteY653" fmla="*/ 664982 h 1210651"/>
              <a:gd name="connsiteX654" fmla="*/ 36344 w 1159143"/>
              <a:gd name="connsiteY654" fmla="*/ 651609 h 1210651"/>
              <a:gd name="connsiteX655" fmla="*/ 45685 w 1159143"/>
              <a:gd name="connsiteY655" fmla="*/ 649641 h 1210651"/>
              <a:gd name="connsiteX656" fmla="*/ 46625 w 1159143"/>
              <a:gd name="connsiteY656" fmla="*/ 649870 h 1210651"/>
              <a:gd name="connsiteX657" fmla="*/ 45683 w 1159143"/>
              <a:gd name="connsiteY657" fmla="*/ 649653 h 1210651"/>
              <a:gd name="connsiteX658" fmla="*/ 1152436 w 1159143"/>
              <a:gd name="connsiteY658" fmla="*/ 637123 h 1210651"/>
              <a:gd name="connsiteX659" fmla="*/ 1153464 w 1159143"/>
              <a:gd name="connsiteY659" fmla="*/ 655488 h 1210651"/>
              <a:gd name="connsiteX660" fmla="*/ 1153463 w 1159143"/>
              <a:gd name="connsiteY660" fmla="*/ 655228 h 1210651"/>
              <a:gd name="connsiteX661" fmla="*/ 1153333 w 1159143"/>
              <a:gd name="connsiteY661" fmla="*/ 641671 h 1210651"/>
              <a:gd name="connsiteX662" fmla="*/ 1152458 w 1159143"/>
              <a:gd name="connsiteY662" fmla="*/ 637226 h 1210651"/>
              <a:gd name="connsiteX663" fmla="*/ 1144879 w 1159143"/>
              <a:gd name="connsiteY663" fmla="*/ 634639 h 1210651"/>
              <a:gd name="connsiteX664" fmla="*/ 1144077 w 1159143"/>
              <a:gd name="connsiteY664" fmla="*/ 640765 h 1210651"/>
              <a:gd name="connsiteX665" fmla="*/ 1144085 w 1159143"/>
              <a:gd name="connsiteY665" fmla="*/ 640716 h 1210651"/>
              <a:gd name="connsiteX666" fmla="*/ 1144880 w 1159143"/>
              <a:gd name="connsiteY666" fmla="*/ 634640 h 1210651"/>
              <a:gd name="connsiteX667" fmla="*/ 1112958 w 1159143"/>
              <a:gd name="connsiteY667" fmla="*/ 617643 h 1210651"/>
              <a:gd name="connsiteX668" fmla="*/ 1112806 w 1159143"/>
              <a:gd name="connsiteY668" fmla="*/ 626097 h 1210651"/>
              <a:gd name="connsiteX669" fmla="*/ 1113116 w 1159143"/>
              <a:gd name="connsiteY669" fmla="*/ 626647 h 1210651"/>
              <a:gd name="connsiteX670" fmla="*/ 1112782 w 1159143"/>
              <a:gd name="connsiteY670" fmla="*/ 626126 h 1210651"/>
              <a:gd name="connsiteX671" fmla="*/ 1110170 w 1159143"/>
              <a:gd name="connsiteY671" fmla="*/ 601320 h 1210651"/>
              <a:gd name="connsiteX672" fmla="*/ 1111497 w 1159143"/>
              <a:gd name="connsiteY672" fmla="*/ 608413 h 1210651"/>
              <a:gd name="connsiteX673" fmla="*/ 1110158 w 1159143"/>
              <a:gd name="connsiteY673" fmla="*/ 601384 h 1210651"/>
              <a:gd name="connsiteX674" fmla="*/ 1110140 w 1159143"/>
              <a:gd name="connsiteY674" fmla="*/ 601296 h 1210651"/>
              <a:gd name="connsiteX675" fmla="*/ 1110157 w 1159143"/>
              <a:gd name="connsiteY675" fmla="*/ 601384 h 1210651"/>
              <a:gd name="connsiteX676" fmla="*/ 1109589 w 1159143"/>
              <a:gd name="connsiteY676" fmla="*/ 604595 h 1210651"/>
              <a:gd name="connsiteX677" fmla="*/ 1110140 w 1159143"/>
              <a:gd name="connsiteY677" fmla="*/ 601296 h 1210651"/>
              <a:gd name="connsiteX678" fmla="*/ 1153762 w 1159143"/>
              <a:gd name="connsiteY678" fmla="*/ 585100 h 1210651"/>
              <a:gd name="connsiteX679" fmla="*/ 1154270 w 1159143"/>
              <a:gd name="connsiteY679" fmla="*/ 587381 h 1210651"/>
              <a:gd name="connsiteX680" fmla="*/ 1154271 w 1159143"/>
              <a:gd name="connsiteY680" fmla="*/ 587379 h 1210651"/>
              <a:gd name="connsiteX681" fmla="*/ 1153803 w 1159143"/>
              <a:gd name="connsiteY681" fmla="*/ 585279 h 1210651"/>
              <a:gd name="connsiteX682" fmla="*/ 81769 w 1159143"/>
              <a:gd name="connsiteY682" fmla="*/ 577746 h 1210651"/>
              <a:gd name="connsiteX683" fmla="*/ 81772 w 1159143"/>
              <a:gd name="connsiteY683" fmla="*/ 577748 h 1210651"/>
              <a:gd name="connsiteX684" fmla="*/ 82553 w 1159143"/>
              <a:gd name="connsiteY684" fmla="*/ 578019 h 1210651"/>
              <a:gd name="connsiteX685" fmla="*/ 81768 w 1159143"/>
              <a:gd name="connsiteY685" fmla="*/ 577782 h 1210651"/>
              <a:gd name="connsiteX686" fmla="*/ 81745 w 1159143"/>
              <a:gd name="connsiteY686" fmla="*/ 577775 h 1210651"/>
              <a:gd name="connsiteX687" fmla="*/ 1101687 w 1159143"/>
              <a:gd name="connsiteY687" fmla="*/ 572649 h 1210651"/>
              <a:gd name="connsiteX688" fmla="*/ 1103192 w 1159143"/>
              <a:gd name="connsiteY688" fmla="*/ 583266 h 1210651"/>
              <a:gd name="connsiteX689" fmla="*/ 1105091 w 1159143"/>
              <a:gd name="connsiteY689" fmla="*/ 635006 h 1210651"/>
              <a:gd name="connsiteX690" fmla="*/ 1103163 w 1159143"/>
              <a:gd name="connsiteY690" fmla="*/ 583242 h 1210651"/>
              <a:gd name="connsiteX691" fmla="*/ 1101687 w 1159143"/>
              <a:gd name="connsiteY691" fmla="*/ 572649 h 1210651"/>
              <a:gd name="connsiteX692" fmla="*/ 93614 w 1159143"/>
              <a:gd name="connsiteY692" fmla="*/ 558804 h 1210651"/>
              <a:gd name="connsiteX693" fmla="*/ 93252 w 1159143"/>
              <a:gd name="connsiteY693" fmla="*/ 560959 h 1210651"/>
              <a:gd name="connsiteX694" fmla="*/ 93228 w 1159143"/>
              <a:gd name="connsiteY694" fmla="*/ 560987 h 1210651"/>
              <a:gd name="connsiteX695" fmla="*/ 64325 w 1159143"/>
              <a:gd name="connsiteY695" fmla="*/ 556905 h 1210651"/>
              <a:gd name="connsiteX696" fmla="*/ 62237 w 1159143"/>
              <a:gd name="connsiteY696" fmla="*/ 581914 h 1210651"/>
              <a:gd name="connsiteX697" fmla="*/ 63929 w 1159143"/>
              <a:gd name="connsiteY697" fmla="*/ 582081 h 1210651"/>
              <a:gd name="connsiteX698" fmla="*/ 65600 w 1159143"/>
              <a:gd name="connsiteY698" fmla="*/ 588305 h 1210651"/>
              <a:gd name="connsiteX699" fmla="*/ 65753 w 1159143"/>
              <a:gd name="connsiteY699" fmla="*/ 599957 h 1210651"/>
              <a:gd name="connsiteX700" fmla="*/ 67508 w 1159143"/>
              <a:gd name="connsiteY700" fmla="*/ 652444 h 1210651"/>
              <a:gd name="connsiteX701" fmla="*/ 68268 w 1159143"/>
              <a:gd name="connsiteY701" fmla="*/ 660845 h 1210651"/>
              <a:gd name="connsiteX702" fmla="*/ 68332 w 1159143"/>
              <a:gd name="connsiteY702" fmla="*/ 661531 h 1210651"/>
              <a:gd name="connsiteX703" fmla="*/ 69805 w 1159143"/>
              <a:gd name="connsiteY703" fmla="*/ 677419 h 1210651"/>
              <a:gd name="connsiteX704" fmla="*/ 71173 w 1159143"/>
              <a:gd name="connsiteY704" fmla="*/ 691393 h 1210651"/>
              <a:gd name="connsiteX705" fmla="*/ 72587 w 1159143"/>
              <a:gd name="connsiteY705" fmla="*/ 704875 h 1210651"/>
              <a:gd name="connsiteX706" fmla="*/ 75155 w 1159143"/>
              <a:gd name="connsiteY706" fmla="*/ 719856 h 1210651"/>
              <a:gd name="connsiteX707" fmla="*/ 77328 w 1159143"/>
              <a:gd name="connsiteY707" fmla="*/ 735132 h 1210651"/>
              <a:gd name="connsiteX708" fmla="*/ 79466 w 1159143"/>
              <a:gd name="connsiteY708" fmla="*/ 744592 h 1210651"/>
              <a:gd name="connsiteX709" fmla="*/ 81052 w 1159143"/>
              <a:gd name="connsiteY709" fmla="*/ 750745 h 1210651"/>
              <a:gd name="connsiteX710" fmla="*/ 83474 w 1159143"/>
              <a:gd name="connsiteY710" fmla="*/ 758078 h 1210651"/>
              <a:gd name="connsiteX711" fmla="*/ 83476 w 1159143"/>
              <a:gd name="connsiteY711" fmla="*/ 758082 h 1210651"/>
              <a:gd name="connsiteX712" fmla="*/ 85660 w 1159143"/>
              <a:gd name="connsiteY712" fmla="*/ 767486 h 1210651"/>
              <a:gd name="connsiteX713" fmla="*/ 84949 w 1159143"/>
              <a:gd name="connsiteY713" fmla="*/ 769252 h 1210651"/>
              <a:gd name="connsiteX714" fmla="*/ 80066 w 1159143"/>
              <a:gd name="connsiteY714" fmla="*/ 762261 h 1210651"/>
              <a:gd name="connsiteX715" fmla="*/ 81264 w 1159143"/>
              <a:gd name="connsiteY715" fmla="*/ 769680 h 1210651"/>
              <a:gd name="connsiteX716" fmla="*/ 87020 w 1159143"/>
              <a:gd name="connsiteY716" fmla="*/ 786950 h 1210651"/>
              <a:gd name="connsiteX717" fmla="*/ 92709 w 1159143"/>
              <a:gd name="connsiteY717" fmla="*/ 803151 h 1210651"/>
              <a:gd name="connsiteX718" fmla="*/ 97143 w 1159143"/>
              <a:gd name="connsiteY718" fmla="*/ 815503 h 1210651"/>
              <a:gd name="connsiteX719" fmla="*/ 101741 w 1159143"/>
              <a:gd name="connsiteY719" fmla="*/ 828522 h 1210651"/>
              <a:gd name="connsiteX720" fmla="*/ 106700 w 1159143"/>
              <a:gd name="connsiteY720" fmla="*/ 843870 h 1210651"/>
              <a:gd name="connsiteX721" fmla="*/ 101917 w 1159143"/>
              <a:gd name="connsiteY721" fmla="*/ 835035 h 1210651"/>
              <a:gd name="connsiteX722" fmla="*/ 98909 w 1159143"/>
              <a:gd name="connsiteY722" fmla="*/ 828508 h 1210651"/>
              <a:gd name="connsiteX723" fmla="*/ 96213 w 1159143"/>
              <a:gd name="connsiteY723" fmla="*/ 821955 h 1210651"/>
              <a:gd name="connsiteX724" fmla="*/ 88694 w 1159143"/>
              <a:gd name="connsiteY724" fmla="*/ 804604 h 1210651"/>
              <a:gd name="connsiteX725" fmla="*/ 82282 w 1159143"/>
              <a:gd name="connsiteY725" fmla="*/ 788230 h 1210651"/>
              <a:gd name="connsiteX726" fmla="*/ 79141 w 1159143"/>
              <a:gd name="connsiteY726" fmla="*/ 780483 h 1210651"/>
              <a:gd name="connsiteX727" fmla="*/ 76444 w 1159143"/>
              <a:gd name="connsiteY727" fmla="*/ 773012 h 1210651"/>
              <a:gd name="connsiteX728" fmla="*/ 71206 w 1159143"/>
              <a:gd name="connsiteY728" fmla="*/ 758974 h 1210651"/>
              <a:gd name="connsiteX729" fmla="*/ 71020 w 1159143"/>
              <a:gd name="connsiteY729" fmla="*/ 764941 h 1210651"/>
              <a:gd name="connsiteX730" fmla="*/ 69344 w 1159143"/>
              <a:gd name="connsiteY730" fmla="*/ 762860 h 1210651"/>
              <a:gd name="connsiteX731" fmla="*/ 67338 w 1159143"/>
              <a:gd name="connsiteY731" fmla="*/ 757609 h 1210651"/>
              <a:gd name="connsiteX732" fmla="*/ 64562 w 1159143"/>
              <a:gd name="connsiteY732" fmla="*/ 748336 h 1210651"/>
              <a:gd name="connsiteX733" fmla="*/ 61621 w 1159143"/>
              <a:gd name="connsiteY733" fmla="*/ 741384 h 1210651"/>
              <a:gd name="connsiteX734" fmla="*/ 58085 w 1159143"/>
              <a:gd name="connsiteY734" fmla="*/ 730316 h 1210651"/>
              <a:gd name="connsiteX735" fmla="*/ 54585 w 1159143"/>
              <a:gd name="connsiteY735" fmla="*/ 717253 h 1210651"/>
              <a:gd name="connsiteX736" fmla="*/ 51432 w 1159143"/>
              <a:gd name="connsiteY736" fmla="*/ 704579 h 1210651"/>
              <a:gd name="connsiteX737" fmla="*/ 46313 w 1159143"/>
              <a:gd name="connsiteY737" fmla="*/ 687699 h 1210651"/>
              <a:gd name="connsiteX738" fmla="*/ 44280 w 1159143"/>
              <a:gd name="connsiteY738" fmla="*/ 668923 h 1210651"/>
              <a:gd name="connsiteX739" fmla="*/ 43512 w 1159143"/>
              <a:gd name="connsiteY739" fmla="*/ 653235 h 1210651"/>
              <a:gd name="connsiteX740" fmla="*/ 44770 w 1159143"/>
              <a:gd name="connsiteY740" fmla="*/ 656428 h 1210651"/>
              <a:gd name="connsiteX741" fmla="*/ 45676 w 1159143"/>
              <a:gd name="connsiteY741" fmla="*/ 649651 h 1210651"/>
              <a:gd name="connsiteX742" fmla="*/ 45683 w 1159143"/>
              <a:gd name="connsiteY742" fmla="*/ 649652 h 1210651"/>
              <a:gd name="connsiteX743" fmla="*/ 44771 w 1159143"/>
              <a:gd name="connsiteY743" fmla="*/ 656429 h 1210651"/>
              <a:gd name="connsiteX744" fmla="*/ 44960 w 1159143"/>
              <a:gd name="connsiteY744" fmla="*/ 656910 h 1210651"/>
              <a:gd name="connsiteX745" fmla="*/ 46942 w 1159143"/>
              <a:gd name="connsiteY745" fmla="*/ 671495 h 1210651"/>
              <a:gd name="connsiteX746" fmla="*/ 49208 w 1159143"/>
              <a:gd name="connsiteY746" fmla="*/ 687524 h 1210651"/>
              <a:gd name="connsiteX747" fmla="*/ 54478 w 1159143"/>
              <a:gd name="connsiteY747" fmla="*/ 711233 h 1210651"/>
              <a:gd name="connsiteX748" fmla="*/ 58737 w 1159143"/>
              <a:gd name="connsiteY748" fmla="*/ 725173 h 1210651"/>
              <a:gd name="connsiteX749" fmla="*/ 61253 w 1159143"/>
              <a:gd name="connsiteY749" fmla="*/ 735675 h 1210651"/>
              <a:gd name="connsiteX750" fmla="*/ 64454 w 1159143"/>
              <a:gd name="connsiteY750" fmla="*/ 748004 h 1210651"/>
              <a:gd name="connsiteX751" fmla="*/ 68173 w 1159143"/>
              <a:gd name="connsiteY751" fmla="*/ 747364 h 1210651"/>
              <a:gd name="connsiteX752" fmla="*/ 67513 w 1159143"/>
              <a:gd name="connsiteY752" fmla="*/ 741313 h 1210651"/>
              <a:gd name="connsiteX753" fmla="*/ 66224 w 1159143"/>
              <a:gd name="connsiteY753" fmla="*/ 731360 h 1210651"/>
              <a:gd name="connsiteX754" fmla="*/ 63990 w 1159143"/>
              <a:gd name="connsiteY754" fmla="*/ 715984 h 1210651"/>
              <a:gd name="connsiteX755" fmla="*/ 58898 w 1159143"/>
              <a:gd name="connsiteY755" fmla="*/ 665808 h 1210651"/>
              <a:gd name="connsiteX756" fmla="*/ 58815 w 1159143"/>
              <a:gd name="connsiteY756" fmla="*/ 657059 h 1210651"/>
              <a:gd name="connsiteX757" fmla="*/ 59230 w 1159143"/>
              <a:gd name="connsiteY757" fmla="*/ 649210 h 1210651"/>
              <a:gd name="connsiteX758" fmla="*/ 60239 w 1159143"/>
              <a:gd name="connsiteY758" fmla="*/ 635254 h 1210651"/>
              <a:gd name="connsiteX759" fmla="*/ 60972 w 1159143"/>
              <a:gd name="connsiteY759" fmla="*/ 612435 h 1210651"/>
              <a:gd name="connsiteX760" fmla="*/ 60511 w 1159143"/>
              <a:gd name="connsiteY760" fmla="*/ 593967 h 1210651"/>
              <a:gd name="connsiteX761" fmla="*/ 58648 w 1159143"/>
              <a:gd name="connsiteY761" fmla="*/ 608942 h 1210651"/>
              <a:gd name="connsiteX762" fmla="*/ 57961 w 1159143"/>
              <a:gd name="connsiteY762" fmla="*/ 629293 h 1210651"/>
              <a:gd name="connsiteX763" fmla="*/ 55826 w 1159143"/>
              <a:gd name="connsiteY763" fmla="*/ 646258 h 1210651"/>
              <a:gd name="connsiteX764" fmla="*/ 56339 w 1159143"/>
              <a:gd name="connsiteY764" fmla="*/ 606523 h 1210651"/>
              <a:gd name="connsiteX765" fmla="*/ 57690 w 1159143"/>
              <a:gd name="connsiteY765" fmla="*/ 586585 h 1210651"/>
              <a:gd name="connsiteX766" fmla="*/ 59868 w 1159143"/>
              <a:gd name="connsiteY766" fmla="*/ 569800 h 1210651"/>
              <a:gd name="connsiteX767" fmla="*/ 64325 w 1159143"/>
              <a:gd name="connsiteY767" fmla="*/ 556905 h 1210651"/>
              <a:gd name="connsiteX768" fmla="*/ 78268 w 1159143"/>
              <a:gd name="connsiteY768" fmla="*/ 553561 h 1210651"/>
              <a:gd name="connsiteX769" fmla="*/ 79113 w 1159143"/>
              <a:gd name="connsiteY769" fmla="*/ 564733 h 1210651"/>
              <a:gd name="connsiteX770" fmla="*/ 78268 w 1159143"/>
              <a:gd name="connsiteY770" fmla="*/ 553561 h 1210651"/>
              <a:gd name="connsiteX771" fmla="*/ 3086 w 1159143"/>
              <a:gd name="connsiteY771" fmla="*/ 549398 h 1210651"/>
              <a:gd name="connsiteX772" fmla="*/ 2722 w 1159143"/>
              <a:gd name="connsiteY772" fmla="*/ 566466 h 1210651"/>
              <a:gd name="connsiteX773" fmla="*/ 2588 w 1159143"/>
              <a:gd name="connsiteY773" fmla="*/ 563493 h 1210651"/>
              <a:gd name="connsiteX774" fmla="*/ 3046 w 1159143"/>
              <a:gd name="connsiteY774" fmla="*/ 550136 h 1210651"/>
              <a:gd name="connsiteX775" fmla="*/ 1052563 w 1159143"/>
              <a:gd name="connsiteY775" fmla="*/ 546575 h 1210651"/>
              <a:gd name="connsiteX776" fmla="*/ 1053745 w 1159143"/>
              <a:gd name="connsiteY776" fmla="*/ 551707 h 1210651"/>
              <a:gd name="connsiteX777" fmla="*/ 1053746 w 1159143"/>
              <a:gd name="connsiteY777" fmla="*/ 551706 h 1210651"/>
              <a:gd name="connsiteX778" fmla="*/ 1052564 w 1159143"/>
              <a:gd name="connsiteY778" fmla="*/ 546575 h 1210651"/>
              <a:gd name="connsiteX779" fmla="*/ 43132 w 1159143"/>
              <a:gd name="connsiteY779" fmla="*/ 533962 h 1210651"/>
              <a:gd name="connsiteX780" fmla="*/ 42962 w 1159143"/>
              <a:gd name="connsiteY780" fmla="*/ 535026 h 1210651"/>
              <a:gd name="connsiteX781" fmla="*/ 42561 w 1159143"/>
              <a:gd name="connsiteY781" fmla="*/ 536136 h 1210651"/>
              <a:gd name="connsiteX782" fmla="*/ 42939 w 1159143"/>
              <a:gd name="connsiteY782" fmla="*/ 535054 h 1210651"/>
              <a:gd name="connsiteX783" fmla="*/ 70556 w 1159143"/>
              <a:gd name="connsiteY783" fmla="*/ 526501 h 1210651"/>
              <a:gd name="connsiteX784" fmla="*/ 69060 w 1159143"/>
              <a:gd name="connsiteY784" fmla="*/ 534890 h 1210651"/>
              <a:gd name="connsiteX785" fmla="*/ 68060 w 1159143"/>
              <a:gd name="connsiteY785" fmla="*/ 540850 h 1210651"/>
              <a:gd name="connsiteX786" fmla="*/ 66471 w 1159143"/>
              <a:gd name="connsiteY786" fmla="*/ 545157 h 1210651"/>
              <a:gd name="connsiteX787" fmla="*/ 68561 w 1159143"/>
              <a:gd name="connsiteY787" fmla="*/ 533072 h 1210651"/>
              <a:gd name="connsiteX788" fmla="*/ 70556 w 1159143"/>
              <a:gd name="connsiteY788" fmla="*/ 526501 h 1210651"/>
              <a:gd name="connsiteX789" fmla="*/ 1049357 w 1159143"/>
              <a:gd name="connsiteY789" fmla="*/ 523386 h 1210651"/>
              <a:gd name="connsiteX790" fmla="*/ 1048131 w 1159143"/>
              <a:gd name="connsiteY790" fmla="*/ 523755 h 1210651"/>
              <a:gd name="connsiteX791" fmla="*/ 1051793 w 1159143"/>
              <a:gd name="connsiteY791" fmla="*/ 546164 h 1210651"/>
              <a:gd name="connsiteX792" fmla="*/ 1051794 w 1159143"/>
              <a:gd name="connsiteY792" fmla="*/ 546164 h 1210651"/>
              <a:gd name="connsiteX793" fmla="*/ 1048132 w 1159143"/>
              <a:gd name="connsiteY793" fmla="*/ 523756 h 1210651"/>
              <a:gd name="connsiteX794" fmla="*/ 1049358 w 1159143"/>
              <a:gd name="connsiteY794" fmla="*/ 523387 h 1210651"/>
              <a:gd name="connsiteX795" fmla="*/ 1049778 w 1159143"/>
              <a:gd name="connsiteY795" fmla="*/ 523402 h 1210651"/>
              <a:gd name="connsiteX796" fmla="*/ 1049778 w 1159143"/>
              <a:gd name="connsiteY796" fmla="*/ 523401 h 1210651"/>
              <a:gd name="connsiteX797" fmla="*/ 75974 w 1159143"/>
              <a:gd name="connsiteY797" fmla="*/ 515618 h 1210651"/>
              <a:gd name="connsiteX798" fmla="*/ 74295 w 1159143"/>
              <a:gd name="connsiteY798" fmla="*/ 525203 h 1210651"/>
              <a:gd name="connsiteX799" fmla="*/ 71700 w 1159143"/>
              <a:gd name="connsiteY799" fmla="*/ 538406 h 1210651"/>
              <a:gd name="connsiteX800" fmla="*/ 74267 w 1159143"/>
              <a:gd name="connsiteY800" fmla="*/ 525179 h 1210651"/>
              <a:gd name="connsiteX801" fmla="*/ 1050199 w 1159143"/>
              <a:gd name="connsiteY801" fmla="*/ 500610 h 1210651"/>
              <a:gd name="connsiteX802" fmla="*/ 1050304 w 1159143"/>
              <a:gd name="connsiteY802" fmla="*/ 504218 h 1210651"/>
              <a:gd name="connsiteX803" fmla="*/ 1050175 w 1159143"/>
              <a:gd name="connsiteY803" fmla="*/ 500638 h 1210651"/>
              <a:gd name="connsiteX804" fmla="*/ 1094570 w 1159143"/>
              <a:gd name="connsiteY804" fmla="*/ 495701 h 1210651"/>
              <a:gd name="connsiteX805" fmla="*/ 1096709 w 1159143"/>
              <a:gd name="connsiteY805" fmla="*/ 506079 h 1210651"/>
              <a:gd name="connsiteX806" fmla="*/ 1098400 w 1159143"/>
              <a:gd name="connsiteY806" fmla="*/ 514634 h 1210651"/>
              <a:gd name="connsiteX807" fmla="*/ 1096666 w 1159143"/>
              <a:gd name="connsiteY807" fmla="*/ 506187 h 1210651"/>
              <a:gd name="connsiteX808" fmla="*/ 80628 w 1159143"/>
              <a:gd name="connsiteY808" fmla="*/ 486977 h 1210651"/>
              <a:gd name="connsiteX809" fmla="*/ 74938 w 1159143"/>
              <a:gd name="connsiteY809" fmla="*/ 511568 h 1210651"/>
              <a:gd name="connsiteX810" fmla="*/ 71488 w 1159143"/>
              <a:gd name="connsiteY810" fmla="*/ 521884 h 1210651"/>
              <a:gd name="connsiteX811" fmla="*/ 73818 w 1159143"/>
              <a:gd name="connsiteY811" fmla="*/ 510145 h 1210651"/>
              <a:gd name="connsiteX812" fmla="*/ 76705 w 1159143"/>
              <a:gd name="connsiteY812" fmla="*/ 498488 h 1210651"/>
              <a:gd name="connsiteX813" fmla="*/ 119708 w 1159143"/>
              <a:gd name="connsiteY813" fmla="*/ 467692 h 1210651"/>
              <a:gd name="connsiteX814" fmla="*/ 119712 w 1159143"/>
              <a:gd name="connsiteY814" fmla="*/ 467745 h 1210651"/>
              <a:gd name="connsiteX815" fmla="*/ 118944 w 1159143"/>
              <a:gd name="connsiteY815" fmla="*/ 469752 h 1210651"/>
              <a:gd name="connsiteX816" fmla="*/ 125882 w 1159143"/>
              <a:gd name="connsiteY816" fmla="*/ 463954 h 1210651"/>
              <a:gd name="connsiteX817" fmla="*/ 121854 w 1159143"/>
              <a:gd name="connsiteY817" fmla="*/ 475763 h 1210651"/>
              <a:gd name="connsiteX818" fmla="*/ 125858 w 1159143"/>
              <a:gd name="connsiteY818" fmla="*/ 463983 h 1210651"/>
              <a:gd name="connsiteX819" fmla="*/ 1086501 w 1159143"/>
              <a:gd name="connsiteY819" fmla="*/ 457058 h 1210651"/>
              <a:gd name="connsiteX820" fmla="*/ 1086506 w 1159143"/>
              <a:gd name="connsiteY820" fmla="*/ 457122 h 1210651"/>
              <a:gd name="connsiteX821" fmla="*/ 1086644 w 1159143"/>
              <a:gd name="connsiteY821" fmla="*/ 458956 h 1210651"/>
              <a:gd name="connsiteX822" fmla="*/ 1087267 w 1159143"/>
              <a:gd name="connsiteY822" fmla="*/ 462522 h 1210651"/>
              <a:gd name="connsiteX823" fmla="*/ 1086566 w 1159143"/>
              <a:gd name="connsiteY823" fmla="*/ 458963 h 1210651"/>
              <a:gd name="connsiteX824" fmla="*/ 1086503 w 1159143"/>
              <a:gd name="connsiteY824" fmla="*/ 457117 h 1210651"/>
              <a:gd name="connsiteX825" fmla="*/ 1084156 w 1159143"/>
              <a:gd name="connsiteY825" fmla="*/ 447021 h 1210651"/>
              <a:gd name="connsiteX826" fmla="*/ 1087709 w 1159143"/>
              <a:gd name="connsiteY826" fmla="*/ 459310 h 1210651"/>
              <a:gd name="connsiteX827" fmla="*/ 1087763 w 1159143"/>
              <a:gd name="connsiteY827" fmla="*/ 459498 h 1210651"/>
              <a:gd name="connsiteX828" fmla="*/ 1087735 w 1159143"/>
              <a:gd name="connsiteY828" fmla="*/ 459474 h 1210651"/>
              <a:gd name="connsiteX829" fmla="*/ 1087665 w 1159143"/>
              <a:gd name="connsiteY829" fmla="*/ 459230 h 1210651"/>
              <a:gd name="connsiteX830" fmla="*/ 1028885 w 1159143"/>
              <a:gd name="connsiteY830" fmla="*/ 423224 h 1210651"/>
              <a:gd name="connsiteX831" fmla="*/ 1029194 w 1159143"/>
              <a:gd name="connsiteY831" fmla="*/ 423772 h 1210651"/>
              <a:gd name="connsiteX832" fmla="*/ 1032365 w 1159143"/>
              <a:gd name="connsiteY832" fmla="*/ 430630 h 1210651"/>
              <a:gd name="connsiteX833" fmla="*/ 1027411 w 1159143"/>
              <a:gd name="connsiteY833" fmla="*/ 420602 h 1210651"/>
              <a:gd name="connsiteX834" fmla="*/ 1028365 w 1159143"/>
              <a:gd name="connsiteY834" fmla="*/ 422113 h 1210651"/>
              <a:gd name="connsiteX835" fmla="*/ 1028886 w 1159143"/>
              <a:gd name="connsiteY835" fmla="*/ 423224 h 1210651"/>
              <a:gd name="connsiteX836" fmla="*/ 1027352 w 1159143"/>
              <a:gd name="connsiteY836" fmla="*/ 420512 h 1210651"/>
              <a:gd name="connsiteX837" fmla="*/ 1027365 w 1159143"/>
              <a:gd name="connsiteY837" fmla="*/ 420532 h 1210651"/>
              <a:gd name="connsiteX838" fmla="*/ 1027496 w 1159143"/>
              <a:gd name="connsiteY838" fmla="*/ 422013 h 1210651"/>
              <a:gd name="connsiteX839" fmla="*/ 1027352 w 1159143"/>
              <a:gd name="connsiteY839" fmla="*/ 420512 h 1210651"/>
              <a:gd name="connsiteX840" fmla="*/ 1019431 w 1159143"/>
              <a:gd name="connsiteY840" fmla="*/ 412495 h 1210651"/>
              <a:gd name="connsiteX841" fmla="*/ 1020345 w 1159143"/>
              <a:gd name="connsiteY841" fmla="*/ 412684 h 1210651"/>
              <a:gd name="connsiteX842" fmla="*/ 1022046 w 1159143"/>
              <a:gd name="connsiteY842" fmla="*/ 415123 h 1210651"/>
              <a:gd name="connsiteX843" fmla="*/ 1019431 w 1159143"/>
              <a:gd name="connsiteY843" fmla="*/ 412495 h 1210651"/>
              <a:gd name="connsiteX844" fmla="*/ 1014558 w 1159143"/>
              <a:gd name="connsiteY844" fmla="*/ 403774 h 1210651"/>
              <a:gd name="connsiteX845" fmla="*/ 1016130 w 1159143"/>
              <a:gd name="connsiteY845" fmla="*/ 406349 h 1210651"/>
              <a:gd name="connsiteX846" fmla="*/ 1019288 w 1159143"/>
              <a:gd name="connsiteY846" fmla="*/ 412376 h 1210651"/>
              <a:gd name="connsiteX847" fmla="*/ 1014384 w 1159143"/>
              <a:gd name="connsiteY847" fmla="*/ 403487 h 1210651"/>
              <a:gd name="connsiteX848" fmla="*/ 1014401 w 1159143"/>
              <a:gd name="connsiteY848" fmla="*/ 403517 h 1210651"/>
              <a:gd name="connsiteX849" fmla="*/ 1014414 w 1159143"/>
              <a:gd name="connsiteY849" fmla="*/ 403514 h 1210651"/>
              <a:gd name="connsiteX850" fmla="*/ 1014558 w 1159143"/>
              <a:gd name="connsiteY850" fmla="*/ 403775 h 1210651"/>
              <a:gd name="connsiteX851" fmla="*/ 1014400 w 1159143"/>
              <a:gd name="connsiteY851" fmla="*/ 403517 h 1210651"/>
              <a:gd name="connsiteX852" fmla="*/ 1013574 w 1159143"/>
              <a:gd name="connsiteY852" fmla="*/ 403676 h 1210651"/>
              <a:gd name="connsiteX853" fmla="*/ 1014384 w 1159143"/>
              <a:gd name="connsiteY853" fmla="*/ 403487 h 1210651"/>
              <a:gd name="connsiteX854" fmla="*/ 1011744 w 1159143"/>
              <a:gd name="connsiteY854" fmla="*/ 403030 h 1210651"/>
              <a:gd name="connsiteX855" fmla="*/ 1013319 w 1159143"/>
              <a:gd name="connsiteY855" fmla="*/ 405992 h 1210651"/>
              <a:gd name="connsiteX856" fmla="*/ 1013952 w 1159143"/>
              <a:gd name="connsiteY856" fmla="*/ 406211 h 1210651"/>
              <a:gd name="connsiteX857" fmla="*/ 1013336 w 1159143"/>
              <a:gd name="connsiteY857" fmla="*/ 406026 h 1210651"/>
              <a:gd name="connsiteX858" fmla="*/ 1013319 w 1159143"/>
              <a:gd name="connsiteY858" fmla="*/ 405993 h 1210651"/>
              <a:gd name="connsiteX859" fmla="*/ 1013294 w 1159143"/>
              <a:gd name="connsiteY859" fmla="*/ 405985 h 1210651"/>
              <a:gd name="connsiteX860" fmla="*/ 1080485 w 1159143"/>
              <a:gd name="connsiteY860" fmla="*/ 399308 h 1210651"/>
              <a:gd name="connsiteX861" fmla="*/ 1089669 w 1159143"/>
              <a:gd name="connsiteY861" fmla="*/ 423408 h 1210651"/>
              <a:gd name="connsiteX862" fmla="*/ 1089575 w 1159143"/>
              <a:gd name="connsiteY862" fmla="*/ 423248 h 1210651"/>
              <a:gd name="connsiteX863" fmla="*/ 1089646 w 1159143"/>
              <a:gd name="connsiteY863" fmla="*/ 423436 h 1210651"/>
              <a:gd name="connsiteX864" fmla="*/ 1086351 w 1159143"/>
              <a:gd name="connsiteY864" fmla="*/ 417826 h 1210651"/>
              <a:gd name="connsiteX865" fmla="*/ 1089570 w 1159143"/>
              <a:gd name="connsiteY865" fmla="*/ 423238 h 1210651"/>
              <a:gd name="connsiteX866" fmla="*/ 1083573 w 1159143"/>
              <a:gd name="connsiteY866" fmla="*/ 407570 h 1210651"/>
              <a:gd name="connsiteX867" fmla="*/ 1080485 w 1159143"/>
              <a:gd name="connsiteY867" fmla="*/ 399308 h 1210651"/>
              <a:gd name="connsiteX868" fmla="*/ 186875 w 1159143"/>
              <a:gd name="connsiteY868" fmla="*/ 397466 h 1210651"/>
              <a:gd name="connsiteX869" fmla="*/ 180365 w 1159143"/>
              <a:gd name="connsiteY869" fmla="*/ 404941 h 1210651"/>
              <a:gd name="connsiteX870" fmla="*/ 172537 w 1159143"/>
              <a:gd name="connsiteY870" fmla="*/ 418865 h 1210651"/>
              <a:gd name="connsiteX871" fmla="*/ 168752 w 1159143"/>
              <a:gd name="connsiteY871" fmla="*/ 429696 h 1210651"/>
              <a:gd name="connsiteX872" fmla="*/ 168752 w 1159143"/>
              <a:gd name="connsiteY872" fmla="*/ 429696 h 1210651"/>
              <a:gd name="connsiteX873" fmla="*/ 172537 w 1159143"/>
              <a:gd name="connsiteY873" fmla="*/ 418866 h 1210651"/>
              <a:gd name="connsiteX874" fmla="*/ 180365 w 1159143"/>
              <a:gd name="connsiteY874" fmla="*/ 404942 h 1210651"/>
              <a:gd name="connsiteX875" fmla="*/ 184300 w 1159143"/>
              <a:gd name="connsiteY875" fmla="*/ 399730 h 1210651"/>
              <a:gd name="connsiteX876" fmla="*/ 186874 w 1159143"/>
              <a:gd name="connsiteY876" fmla="*/ 397467 h 1210651"/>
              <a:gd name="connsiteX877" fmla="*/ 132991 w 1159143"/>
              <a:gd name="connsiteY877" fmla="*/ 396803 h 1210651"/>
              <a:gd name="connsiteX878" fmla="*/ 131902 w 1159143"/>
              <a:gd name="connsiteY878" fmla="*/ 398734 h 1210651"/>
              <a:gd name="connsiteX879" fmla="*/ 131878 w 1159143"/>
              <a:gd name="connsiteY879" fmla="*/ 398762 h 1210651"/>
              <a:gd name="connsiteX880" fmla="*/ 108117 w 1159143"/>
              <a:gd name="connsiteY880" fmla="*/ 395331 h 1210651"/>
              <a:gd name="connsiteX881" fmla="*/ 103540 w 1159143"/>
              <a:gd name="connsiteY881" fmla="*/ 409862 h 1210651"/>
              <a:gd name="connsiteX882" fmla="*/ 98944 w 1159143"/>
              <a:gd name="connsiteY882" fmla="*/ 422062 h 1210651"/>
              <a:gd name="connsiteX883" fmla="*/ 93926 w 1159143"/>
              <a:gd name="connsiteY883" fmla="*/ 435740 h 1210651"/>
              <a:gd name="connsiteX884" fmla="*/ 86837 w 1159143"/>
              <a:gd name="connsiteY884" fmla="*/ 457517 h 1210651"/>
              <a:gd name="connsiteX885" fmla="*/ 82147 w 1159143"/>
              <a:gd name="connsiteY885" fmla="*/ 473447 h 1210651"/>
              <a:gd name="connsiteX886" fmla="*/ 76322 w 1159143"/>
              <a:gd name="connsiteY886" fmla="*/ 488088 h 1210651"/>
              <a:gd name="connsiteX887" fmla="*/ 73287 w 1159143"/>
              <a:gd name="connsiteY887" fmla="*/ 498656 h 1210651"/>
              <a:gd name="connsiteX888" fmla="*/ 71479 w 1159143"/>
              <a:gd name="connsiteY888" fmla="*/ 505866 h 1210651"/>
              <a:gd name="connsiteX889" fmla="*/ 69665 w 1159143"/>
              <a:gd name="connsiteY889" fmla="*/ 514808 h 1210651"/>
              <a:gd name="connsiteX890" fmla="*/ 64284 w 1159143"/>
              <a:gd name="connsiteY890" fmla="*/ 536330 h 1210651"/>
              <a:gd name="connsiteX891" fmla="*/ 62015 w 1159143"/>
              <a:gd name="connsiteY891" fmla="*/ 548168 h 1210651"/>
              <a:gd name="connsiteX892" fmla="*/ 59792 w 1159143"/>
              <a:gd name="connsiteY892" fmla="*/ 563227 h 1210651"/>
              <a:gd name="connsiteX893" fmla="*/ 55310 w 1159143"/>
              <a:gd name="connsiteY893" fmla="*/ 581840 h 1210651"/>
              <a:gd name="connsiteX894" fmla="*/ 55456 w 1159143"/>
              <a:gd name="connsiteY894" fmla="*/ 575404 h 1210651"/>
              <a:gd name="connsiteX895" fmla="*/ 77582 w 1159143"/>
              <a:gd name="connsiteY895" fmla="*/ 468604 h 1210651"/>
              <a:gd name="connsiteX896" fmla="*/ 88317 w 1159143"/>
              <a:gd name="connsiteY896" fmla="*/ 441448 h 1210651"/>
              <a:gd name="connsiteX897" fmla="*/ 89887 w 1159143"/>
              <a:gd name="connsiteY897" fmla="*/ 437221 h 1210651"/>
              <a:gd name="connsiteX898" fmla="*/ 91662 w 1159143"/>
              <a:gd name="connsiteY898" fmla="*/ 432924 h 1210651"/>
              <a:gd name="connsiteX899" fmla="*/ 95414 w 1159143"/>
              <a:gd name="connsiteY899" fmla="*/ 423970 h 1210651"/>
              <a:gd name="connsiteX900" fmla="*/ 99173 w 1159143"/>
              <a:gd name="connsiteY900" fmla="*/ 414780 h 1210651"/>
              <a:gd name="connsiteX901" fmla="*/ 103518 w 1159143"/>
              <a:gd name="connsiteY901" fmla="*/ 405407 h 1210651"/>
              <a:gd name="connsiteX902" fmla="*/ 162899 w 1159143"/>
              <a:gd name="connsiteY902" fmla="*/ 395252 h 1210651"/>
              <a:gd name="connsiteX903" fmla="*/ 156800 w 1159143"/>
              <a:gd name="connsiteY903" fmla="*/ 403153 h 1210651"/>
              <a:gd name="connsiteX904" fmla="*/ 162899 w 1159143"/>
              <a:gd name="connsiteY904" fmla="*/ 395252 h 1210651"/>
              <a:gd name="connsiteX905" fmla="*/ 159392 w 1159143"/>
              <a:gd name="connsiteY905" fmla="*/ 390906 h 1210651"/>
              <a:gd name="connsiteX906" fmla="*/ 155881 w 1159143"/>
              <a:gd name="connsiteY906" fmla="*/ 399248 h 1210651"/>
              <a:gd name="connsiteX907" fmla="*/ 152194 w 1159143"/>
              <a:gd name="connsiteY907" fmla="*/ 408065 h 1210651"/>
              <a:gd name="connsiteX908" fmla="*/ 148693 w 1159143"/>
              <a:gd name="connsiteY908" fmla="*/ 420798 h 1210651"/>
              <a:gd name="connsiteX909" fmla="*/ 144181 w 1159143"/>
              <a:gd name="connsiteY909" fmla="*/ 429163 h 1210651"/>
              <a:gd name="connsiteX910" fmla="*/ 142428 w 1159143"/>
              <a:gd name="connsiteY910" fmla="*/ 431597 h 1210651"/>
              <a:gd name="connsiteX911" fmla="*/ 139329 w 1159143"/>
              <a:gd name="connsiteY911" fmla="*/ 438737 h 1210651"/>
              <a:gd name="connsiteX912" fmla="*/ 134169 w 1159143"/>
              <a:gd name="connsiteY912" fmla="*/ 449885 h 1210651"/>
              <a:gd name="connsiteX913" fmla="*/ 133462 w 1159143"/>
              <a:gd name="connsiteY913" fmla="*/ 449291 h 1210651"/>
              <a:gd name="connsiteX914" fmla="*/ 137997 w 1159143"/>
              <a:gd name="connsiteY914" fmla="*/ 434660 h 1210651"/>
              <a:gd name="connsiteX915" fmla="*/ 138243 w 1159143"/>
              <a:gd name="connsiteY915" fmla="*/ 432687 h 1210651"/>
              <a:gd name="connsiteX916" fmla="*/ 133902 w 1159143"/>
              <a:gd name="connsiteY916" fmla="*/ 443718 h 1210651"/>
              <a:gd name="connsiteX917" fmla="*/ 130045 w 1159143"/>
              <a:gd name="connsiteY917" fmla="*/ 452500 h 1210651"/>
              <a:gd name="connsiteX918" fmla="*/ 133859 w 1159143"/>
              <a:gd name="connsiteY918" fmla="*/ 443682 h 1210651"/>
              <a:gd name="connsiteX919" fmla="*/ 138244 w 1159143"/>
              <a:gd name="connsiteY919" fmla="*/ 432680 h 1210651"/>
              <a:gd name="connsiteX920" fmla="*/ 138278 w 1159143"/>
              <a:gd name="connsiteY920" fmla="*/ 432406 h 1210651"/>
              <a:gd name="connsiteX921" fmla="*/ 140483 w 1159143"/>
              <a:gd name="connsiteY921" fmla="*/ 426446 h 1210651"/>
              <a:gd name="connsiteX922" fmla="*/ 144159 w 1159143"/>
              <a:gd name="connsiteY922" fmla="*/ 416607 h 1210651"/>
              <a:gd name="connsiteX923" fmla="*/ 148799 w 1159143"/>
              <a:gd name="connsiteY923" fmla="*/ 406711 h 1210651"/>
              <a:gd name="connsiteX924" fmla="*/ 155130 w 1159143"/>
              <a:gd name="connsiteY924" fmla="*/ 397558 h 1210651"/>
              <a:gd name="connsiteX925" fmla="*/ 159392 w 1159143"/>
              <a:gd name="connsiteY925" fmla="*/ 390906 h 1210651"/>
              <a:gd name="connsiteX926" fmla="*/ 1004847 w 1159143"/>
              <a:gd name="connsiteY926" fmla="*/ 388397 h 1210651"/>
              <a:gd name="connsiteX927" fmla="*/ 1007215 w 1159143"/>
              <a:gd name="connsiteY927" fmla="*/ 393904 h 1210651"/>
              <a:gd name="connsiteX928" fmla="*/ 1010004 w 1159143"/>
              <a:gd name="connsiteY928" fmla="*/ 399716 h 1210651"/>
              <a:gd name="connsiteX929" fmla="*/ 1011744 w 1159143"/>
              <a:gd name="connsiteY929" fmla="*/ 403030 h 1210651"/>
              <a:gd name="connsiteX930" fmla="*/ 1010008 w 1159143"/>
              <a:gd name="connsiteY930" fmla="*/ 399768 h 1210651"/>
              <a:gd name="connsiteX931" fmla="*/ 1007187 w 1159143"/>
              <a:gd name="connsiteY931" fmla="*/ 393881 h 1210651"/>
              <a:gd name="connsiteX932" fmla="*/ 1004847 w 1159143"/>
              <a:gd name="connsiteY932" fmla="*/ 388397 h 1210651"/>
              <a:gd name="connsiteX933" fmla="*/ 170499 w 1159143"/>
              <a:gd name="connsiteY933" fmla="*/ 379335 h 1210651"/>
              <a:gd name="connsiteX934" fmla="*/ 170046 w 1159143"/>
              <a:gd name="connsiteY934" fmla="*/ 380450 h 1210651"/>
              <a:gd name="connsiteX935" fmla="*/ 170022 w 1159143"/>
              <a:gd name="connsiteY935" fmla="*/ 380478 h 1210651"/>
              <a:gd name="connsiteX936" fmla="*/ 1069623 w 1159143"/>
              <a:gd name="connsiteY936" fmla="*/ 377899 h 1210651"/>
              <a:gd name="connsiteX937" fmla="*/ 1068682 w 1159143"/>
              <a:gd name="connsiteY937" fmla="*/ 377929 h 1210651"/>
              <a:gd name="connsiteX938" fmla="*/ 1073040 w 1159143"/>
              <a:gd name="connsiteY938" fmla="*/ 389108 h 1210651"/>
              <a:gd name="connsiteX939" fmla="*/ 1068654 w 1159143"/>
              <a:gd name="connsiteY939" fmla="*/ 377905 h 1210651"/>
              <a:gd name="connsiteX940" fmla="*/ 1071758 w 1159143"/>
              <a:gd name="connsiteY940" fmla="*/ 375640 h 1210651"/>
              <a:gd name="connsiteX941" fmla="*/ 1077189 w 1159143"/>
              <a:gd name="connsiteY941" fmla="*/ 387093 h 1210651"/>
              <a:gd name="connsiteX942" fmla="*/ 1082114 w 1159143"/>
              <a:gd name="connsiteY942" fmla="*/ 398747 h 1210651"/>
              <a:gd name="connsiteX943" fmla="*/ 1077161 w 1159143"/>
              <a:gd name="connsiteY943" fmla="*/ 387069 h 1210651"/>
              <a:gd name="connsiteX944" fmla="*/ 1071758 w 1159143"/>
              <a:gd name="connsiteY944" fmla="*/ 375640 h 1210651"/>
              <a:gd name="connsiteX945" fmla="*/ 1019749 w 1159143"/>
              <a:gd name="connsiteY945" fmla="*/ 374399 h 1210651"/>
              <a:gd name="connsiteX946" fmla="*/ 1022535 w 1159143"/>
              <a:gd name="connsiteY946" fmla="*/ 378757 h 1210651"/>
              <a:gd name="connsiteX947" fmla="*/ 1027934 w 1159143"/>
              <a:gd name="connsiteY947" fmla="*/ 387712 h 1210651"/>
              <a:gd name="connsiteX948" fmla="*/ 1022528 w 1159143"/>
              <a:gd name="connsiteY948" fmla="*/ 378751 h 1210651"/>
              <a:gd name="connsiteX949" fmla="*/ 1016107 w 1159143"/>
              <a:gd name="connsiteY949" fmla="*/ 367853 h 1210651"/>
              <a:gd name="connsiteX950" fmla="*/ 1019697 w 1159143"/>
              <a:gd name="connsiteY950" fmla="*/ 374317 h 1210651"/>
              <a:gd name="connsiteX951" fmla="*/ 1016104 w 1159143"/>
              <a:gd name="connsiteY951" fmla="*/ 367876 h 1210651"/>
              <a:gd name="connsiteX952" fmla="*/ 1016078 w 1159143"/>
              <a:gd name="connsiteY952" fmla="*/ 367829 h 1210651"/>
              <a:gd name="connsiteX953" fmla="*/ 1016104 w 1159143"/>
              <a:gd name="connsiteY953" fmla="*/ 367876 h 1210651"/>
              <a:gd name="connsiteX954" fmla="*/ 1015999 w 1159143"/>
              <a:gd name="connsiteY954" fmla="*/ 368829 h 1210651"/>
              <a:gd name="connsiteX955" fmla="*/ 1015995 w 1159143"/>
              <a:gd name="connsiteY955" fmla="*/ 368825 h 1210651"/>
              <a:gd name="connsiteX956" fmla="*/ 1014760 w 1159143"/>
              <a:gd name="connsiteY956" fmla="*/ 367448 h 1210651"/>
              <a:gd name="connsiteX957" fmla="*/ 1015995 w 1159143"/>
              <a:gd name="connsiteY957" fmla="*/ 368826 h 1210651"/>
              <a:gd name="connsiteX958" fmla="*/ 1015995 w 1159143"/>
              <a:gd name="connsiteY958" fmla="*/ 368827 h 1210651"/>
              <a:gd name="connsiteX959" fmla="*/ 1014760 w 1159143"/>
              <a:gd name="connsiteY959" fmla="*/ 367448 h 1210651"/>
              <a:gd name="connsiteX960" fmla="*/ 1071558 w 1159143"/>
              <a:gd name="connsiteY960" fmla="*/ 365538 h 1210651"/>
              <a:gd name="connsiteX961" fmla="*/ 1081633 w 1159143"/>
              <a:gd name="connsiteY961" fmla="*/ 379441 h 1210651"/>
              <a:gd name="connsiteX962" fmla="*/ 1087152 w 1159143"/>
              <a:gd name="connsiteY962" fmla="*/ 390099 h 1210651"/>
              <a:gd name="connsiteX963" fmla="*/ 1091456 w 1159143"/>
              <a:gd name="connsiteY963" fmla="*/ 397954 h 1210651"/>
              <a:gd name="connsiteX964" fmla="*/ 1096181 w 1159143"/>
              <a:gd name="connsiteY964" fmla="*/ 407030 h 1210651"/>
              <a:gd name="connsiteX965" fmla="*/ 1102154 w 1159143"/>
              <a:gd name="connsiteY965" fmla="*/ 421685 h 1210651"/>
              <a:gd name="connsiteX966" fmla="*/ 1106180 w 1159143"/>
              <a:gd name="connsiteY966" fmla="*/ 432054 h 1210651"/>
              <a:gd name="connsiteX967" fmla="*/ 1109390 w 1159143"/>
              <a:gd name="connsiteY967" fmla="*/ 441788 h 1210651"/>
              <a:gd name="connsiteX968" fmla="*/ 1113753 w 1159143"/>
              <a:gd name="connsiteY968" fmla="*/ 458419 h 1210651"/>
              <a:gd name="connsiteX969" fmla="*/ 1117441 w 1159143"/>
              <a:gd name="connsiteY969" fmla="*/ 474533 h 1210651"/>
              <a:gd name="connsiteX970" fmla="*/ 1119728 w 1159143"/>
              <a:gd name="connsiteY970" fmla="*/ 483298 h 1210651"/>
              <a:gd name="connsiteX971" fmla="*/ 1121178 w 1159143"/>
              <a:gd name="connsiteY971" fmla="*/ 490302 h 1210651"/>
              <a:gd name="connsiteX972" fmla="*/ 1122692 w 1159143"/>
              <a:gd name="connsiteY972" fmla="*/ 499528 h 1210651"/>
              <a:gd name="connsiteX973" fmla="*/ 1122362 w 1159143"/>
              <a:gd name="connsiteY973" fmla="*/ 505954 h 1210651"/>
              <a:gd name="connsiteX974" fmla="*/ 1122342 w 1159143"/>
              <a:gd name="connsiteY974" fmla="*/ 511723 h 1210651"/>
              <a:gd name="connsiteX975" fmla="*/ 1096436 w 1159143"/>
              <a:gd name="connsiteY975" fmla="*/ 421950 h 1210651"/>
              <a:gd name="connsiteX976" fmla="*/ 1096493 w 1159143"/>
              <a:gd name="connsiteY976" fmla="*/ 421998 h 1210651"/>
              <a:gd name="connsiteX977" fmla="*/ 1071558 w 1159143"/>
              <a:gd name="connsiteY977" fmla="*/ 365538 h 1210651"/>
              <a:gd name="connsiteX978" fmla="*/ 142182 w 1159143"/>
              <a:gd name="connsiteY978" fmla="*/ 364271 h 1210651"/>
              <a:gd name="connsiteX979" fmla="*/ 136784 w 1159143"/>
              <a:gd name="connsiteY979" fmla="*/ 374496 h 1210651"/>
              <a:gd name="connsiteX980" fmla="*/ 132514 w 1159143"/>
              <a:gd name="connsiteY980" fmla="*/ 384124 h 1210651"/>
              <a:gd name="connsiteX981" fmla="*/ 121964 w 1159143"/>
              <a:gd name="connsiteY981" fmla="*/ 407096 h 1210651"/>
              <a:gd name="connsiteX982" fmla="*/ 121185 w 1159143"/>
              <a:gd name="connsiteY982" fmla="*/ 405381 h 1210651"/>
              <a:gd name="connsiteX983" fmla="*/ 121325 w 1159143"/>
              <a:gd name="connsiteY983" fmla="*/ 401882 h 1210651"/>
              <a:gd name="connsiteX984" fmla="*/ 124952 w 1159143"/>
              <a:gd name="connsiteY984" fmla="*/ 392389 h 1210651"/>
              <a:gd name="connsiteX985" fmla="*/ 135081 w 1159143"/>
              <a:gd name="connsiteY985" fmla="*/ 373597 h 1210651"/>
              <a:gd name="connsiteX986" fmla="*/ 142182 w 1159143"/>
              <a:gd name="connsiteY986" fmla="*/ 364271 h 1210651"/>
              <a:gd name="connsiteX987" fmla="*/ 1004020 w 1159143"/>
              <a:gd name="connsiteY987" fmla="*/ 354336 h 1210651"/>
              <a:gd name="connsiteX988" fmla="*/ 1004104 w 1159143"/>
              <a:gd name="connsiteY988" fmla="*/ 354599 h 1210651"/>
              <a:gd name="connsiteX989" fmla="*/ 1005070 w 1159143"/>
              <a:gd name="connsiteY989" fmla="*/ 357645 h 1210651"/>
              <a:gd name="connsiteX990" fmla="*/ 1006285 w 1159143"/>
              <a:gd name="connsiteY990" fmla="*/ 361058 h 1210651"/>
              <a:gd name="connsiteX991" fmla="*/ 1005027 w 1159143"/>
              <a:gd name="connsiteY991" fmla="*/ 357610 h 1210651"/>
              <a:gd name="connsiteX992" fmla="*/ 1004100 w 1159143"/>
              <a:gd name="connsiteY992" fmla="*/ 354596 h 1210651"/>
              <a:gd name="connsiteX993" fmla="*/ 983793 w 1159143"/>
              <a:gd name="connsiteY993" fmla="*/ 347211 h 1210651"/>
              <a:gd name="connsiteX994" fmla="*/ 986882 w 1159143"/>
              <a:gd name="connsiteY994" fmla="*/ 351535 h 1210651"/>
              <a:gd name="connsiteX995" fmla="*/ 990949 w 1159143"/>
              <a:gd name="connsiteY995" fmla="*/ 357159 h 1210651"/>
              <a:gd name="connsiteX996" fmla="*/ 986854 w 1159143"/>
              <a:gd name="connsiteY996" fmla="*/ 351511 h 1210651"/>
              <a:gd name="connsiteX997" fmla="*/ 196934 w 1159143"/>
              <a:gd name="connsiteY997" fmla="*/ 341734 h 1210651"/>
              <a:gd name="connsiteX998" fmla="*/ 197911 w 1159143"/>
              <a:gd name="connsiteY998" fmla="*/ 342035 h 1210651"/>
              <a:gd name="connsiteX999" fmla="*/ 196921 w 1159143"/>
              <a:gd name="connsiteY999" fmla="*/ 341764 h 1210651"/>
              <a:gd name="connsiteX1000" fmla="*/ 979791 w 1159143"/>
              <a:gd name="connsiteY1000" fmla="*/ 341673 h 1210651"/>
              <a:gd name="connsiteX1001" fmla="*/ 980709 w 1159143"/>
              <a:gd name="connsiteY1001" fmla="*/ 342877 h 1210651"/>
              <a:gd name="connsiteX1002" fmla="*/ 983793 w 1159143"/>
              <a:gd name="connsiteY1002" fmla="*/ 347211 h 1210651"/>
              <a:gd name="connsiteX1003" fmla="*/ 980680 w 1159143"/>
              <a:gd name="connsiteY1003" fmla="*/ 342853 h 1210651"/>
              <a:gd name="connsiteX1004" fmla="*/ 1053400 w 1159143"/>
              <a:gd name="connsiteY1004" fmla="*/ 341044 h 1210651"/>
              <a:gd name="connsiteX1005" fmla="*/ 1054490 w 1159143"/>
              <a:gd name="connsiteY1005" fmla="*/ 343020 h 1210651"/>
              <a:gd name="connsiteX1006" fmla="*/ 1059358 w 1159143"/>
              <a:gd name="connsiteY1006" fmla="*/ 351926 h 1210651"/>
              <a:gd name="connsiteX1007" fmla="*/ 1054462 w 1159143"/>
              <a:gd name="connsiteY1007" fmla="*/ 342996 h 1210651"/>
              <a:gd name="connsiteX1008" fmla="*/ 198293 w 1159143"/>
              <a:gd name="connsiteY1008" fmla="*/ 338593 h 1210651"/>
              <a:gd name="connsiteX1009" fmla="*/ 196935 w 1159143"/>
              <a:gd name="connsiteY1009" fmla="*/ 341734 h 1210651"/>
              <a:gd name="connsiteX1010" fmla="*/ 196858 w 1159143"/>
              <a:gd name="connsiteY1010" fmla="*/ 341711 h 1210651"/>
              <a:gd name="connsiteX1011" fmla="*/ 198293 w 1159143"/>
              <a:gd name="connsiteY1011" fmla="*/ 338593 h 1210651"/>
              <a:gd name="connsiteX1012" fmla="*/ 82151 w 1159143"/>
              <a:gd name="connsiteY1012" fmla="*/ 329772 h 1210651"/>
              <a:gd name="connsiteX1013" fmla="*/ 75402 w 1159143"/>
              <a:gd name="connsiteY1013" fmla="*/ 341939 h 1210651"/>
              <a:gd name="connsiteX1014" fmla="*/ 67750 w 1159143"/>
              <a:gd name="connsiteY1014" fmla="*/ 358181 h 1210651"/>
              <a:gd name="connsiteX1015" fmla="*/ 54641 w 1159143"/>
              <a:gd name="connsiteY1015" fmla="*/ 389661 h 1210651"/>
              <a:gd name="connsiteX1016" fmla="*/ 49130 w 1159143"/>
              <a:gd name="connsiteY1016" fmla="*/ 402491 h 1210651"/>
              <a:gd name="connsiteX1017" fmla="*/ 45437 w 1159143"/>
              <a:gd name="connsiteY1017" fmla="*/ 413038 h 1210651"/>
              <a:gd name="connsiteX1018" fmla="*/ 38633 w 1159143"/>
              <a:gd name="connsiteY1018" fmla="*/ 434476 h 1210651"/>
              <a:gd name="connsiteX1019" fmla="*/ 34261 w 1159143"/>
              <a:gd name="connsiteY1019" fmla="*/ 446236 h 1210651"/>
              <a:gd name="connsiteX1020" fmla="*/ 34190 w 1159143"/>
              <a:gd name="connsiteY1020" fmla="*/ 446321 h 1210651"/>
              <a:gd name="connsiteX1021" fmla="*/ 33715 w 1159143"/>
              <a:gd name="connsiteY1021" fmla="*/ 446887 h 1210651"/>
              <a:gd name="connsiteX1022" fmla="*/ 34705 w 1159143"/>
              <a:gd name="connsiteY1022" fmla="*/ 430022 h 1210651"/>
              <a:gd name="connsiteX1023" fmla="*/ 23787 w 1159143"/>
              <a:gd name="connsiteY1023" fmla="*/ 467680 h 1210651"/>
              <a:gd name="connsiteX1024" fmla="*/ 21717 w 1159143"/>
              <a:gd name="connsiteY1024" fmla="*/ 476696 h 1210651"/>
              <a:gd name="connsiteX1025" fmla="*/ 19717 w 1159143"/>
              <a:gd name="connsiteY1025" fmla="*/ 486204 h 1210651"/>
              <a:gd name="connsiteX1026" fmla="*/ 15904 w 1159143"/>
              <a:gd name="connsiteY1026" fmla="*/ 505571 h 1210651"/>
              <a:gd name="connsiteX1027" fmla="*/ 14806 w 1159143"/>
              <a:gd name="connsiteY1027" fmla="*/ 504408 h 1210651"/>
              <a:gd name="connsiteX1028" fmla="*/ 15368 w 1159143"/>
              <a:gd name="connsiteY1028" fmla="*/ 495236 h 1210651"/>
              <a:gd name="connsiteX1029" fmla="*/ 19406 w 1159143"/>
              <a:gd name="connsiteY1029" fmla="*/ 474143 h 1210651"/>
              <a:gd name="connsiteX1030" fmla="*/ 19408 w 1159143"/>
              <a:gd name="connsiteY1030" fmla="*/ 474134 h 1210651"/>
              <a:gd name="connsiteX1031" fmla="*/ 20084 w 1159143"/>
              <a:gd name="connsiteY1031" fmla="*/ 470601 h 1210651"/>
              <a:gd name="connsiteX1032" fmla="*/ 20940 w 1159143"/>
              <a:gd name="connsiteY1032" fmla="*/ 466921 h 1210651"/>
              <a:gd name="connsiteX1033" fmla="*/ 20943 w 1159143"/>
              <a:gd name="connsiteY1033" fmla="*/ 466910 h 1210651"/>
              <a:gd name="connsiteX1034" fmla="*/ 23267 w 1159143"/>
              <a:gd name="connsiteY1034" fmla="*/ 456925 h 1210651"/>
              <a:gd name="connsiteX1035" fmla="*/ 54155 w 1159143"/>
              <a:gd name="connsiteY1035" fmla="*/ 378204 h 1210651"/>
              <a:gd name="connsiteX1036" fmla="*/ 79003 w 1159143"/>
              <a:gd name="connsiteY1036" fmla="*/ 327650 h 1210651"/>
              <a:gd name="connsiteX1037" fmla="*/ 71200 w 1159143"/>
              <a:gd name="connsiteY1037" fmla="*/ 341258 h 1210651"/>
              <a:gd name="connsiteX1038" fmla="*/ 65158 w 1159143"/>
              <a:gd name="connsiteY1038" fmla="*/ 351618 h 1210651"/>
              <a:gd name="connsiteX1039" fmla="*/ 58326 w 1159143"/>
              <a:gd name="connsiteY1039" fmla="*/ 362231 h 1210651"/>
              <a:gd name="connsiteX1040" fmla="*/ 50067 w 1159143"/>
              <a:gd name="connsiteY1040" fmla="*/ 377819 h 1210651"/>
              <a:gd name="connsiteX1041" fmla="*/ 33173 w 1159143"/>
              <a:gd name="connsiteY1041" fmla="*/ 415187 h 1210651"/>
              <a:gd name="connsiteX1042" fmla="*/ 34938 w 1159143"/>
              <a:gd name="connsiteY1042" fmla="*/ 404180 h 1210651"/>
              <a:gd name="connsiteX1043" fmla="*/ 33149 w 1159143"/>
              <a:gd name="connsiteY1043" fmla="*/ 415216 h 1210651"/>
              <a:gd name="connsiteX1044" fmla="*/ 32467 w 1159143"/>
              <a:gd name="connsiteY1044" fmla="*/ 417006 h 1210651"/>
              <a:gd name="connsiteX1045" fmla="*/ 31955 w 1159143"/>
              <a:gd name="connsiteY1045" fmla="*/ 418650 h 1210651"/>
              <a:gd name="connsiteX1046" fmla="*/ 25593 w 1159143"/>
              <a:gd name="connsiteY1046" fmla="*/ 446052 h 1210651"/>
              <a:gd name="connsiteX1047" fmla="*/ 23078 w 1159143"/>
              <a:gd name="connsiteY1047" fmla="*/ 456863 h 1210651"/>
              <a:gd name="connsiteX1048" fmla="*/ 20943 w 1159143"/>
              <a:gd name="connsiteY1048" fmla="*/ 466910 h 1210651"/>
              <a:gd name="connsiteX1049" fmla="*/ 20084 w 1159143"/>
              <a:gd name="connsiteY1049" fmla="*/ 470600 h 1210651"/>
              <a:gd name="connsiteX1050" fmla="*/ 19406 w 1159143"/>
              <a:gd name="connsiteY1050" fmla="*/ 474143 h 1210651"/>
              <a:gd name="connsiteX1051" fmla="*/ 3442 w 1159143"/>
              <a:gd name="connsiteY1051" fmla="*/ 549262 h 1210651"/>
              <a:gd name="connsiteX1052" fmla="*/ 5119 w 1159143"/>
              <a:gd name="connsiteY1052" fmla="*/ 532154 h 1210651"/>
              <a:gd name="connsiteX1053" fmla="*/ 7198 w 1159143"/>
              <a:gd name="connsiteY1053" fmla="*/ 512441 h 1210651"/>
              <a:gd name="connsiteX1054" fmla="*/ 10655 w 1159143"/>
              <a:gd name="connsiteY1054" fmla="*/ 490799 h 1210651"/>
              <a:gd name="connsiteX1055" fmla="*/ 11771 w 1159143"/>
              <a:gd name="connsiteY1055" fmla="*/ 485275 h 1210651"/>
              <a:gd name="connsiteX1056" fmla="*/ 10892 w 1159143"/>
              <a:gd name="connsiteY1056" fmla="*/ 479715 h 1210651"/>
              <a:gd name="connsiteX1057" fmla="*/ 3584 w 1159143"/>
              <a:gd name="connsiteY1057" fmla="*/ 508878 h 1210651"/>
              <a:gd name="connsiteX1058" fmla="*/ 1688 w 1159143"/>
              <a:gd name="connsiteY1058" fmla="*/ 507288 h 1210651"/>
              <a:gd name="connsiteX1059" fmla="*/ 2252 w 1159143"/>
              <a:gd name="connsiteY1059" fmla="*/ 502939 h 1210651"/>
              <a:gd name="connsiteX1060" fmla="*/ 1157 w 1159143"/>
              <a:gd name="connsiteY1060" fmla="*/ 491605 h 1210651"/>
              <a:gd name="connsiteX1061" fmla="*/ 36 w 1159143"/>
              <a:gd name="connsiteY1061" fmla="*/ 494377 h 1210651"/>
              <a:gd name="connsiteX1062" fmla="*/ 301 w 1159143"/>
              <a:gd name="connsiteY1062" fmla="*/ 486017 h 1210651"/>
              <a:gd name="connsiteX1063" fmla="*/ 326 w 1159143"/>
              <a:gd name="connsiteY1063" fmla="*/ 481795 h 1210651"/>
              <a:gd name="connsiteX1064" fmla="*/ 1018 w 1159143"/>
              <a:gd name="connsiteY1064" fmla="*/ 473214 h 1210651"/>
              <a:gd name="connsiteX1065" fmla="*/ 529 w 1159143"/>
              <a:gd name="connsiteY1065" fmla="*/ 467018 h 1210651"/>
              <a:gd name="connsiteX1066" fmla="*/ 831 w 1159143"/>
              <a:gd name="connsiteY1066" fmla="*/ 459074 h 1210651"/>
              <a:gd name="connsiteX1067" fmla="*/ 6778 w 1159143"/>
              <a:gd name="connsiteY1067" fmla="*/ 439232 h 1210651"/>
              <a:gd name="connsiteX1068" fmla="*/ 9838 w 1159143"/>
              <a:gd name="connsiteY1068" fmla="*/ 433747 h 1210651"/>
              <a:gd name="connsiteX1069" fmla="*/ 14559 w 1159143"/>
              <a:gd name="connsiteY1069" fmla="*/ 419675 h 1210651"/>
              <a:gd name="connsiteX1070" fmla="*/ 17164 w 1159143"/>
              <a:gd name="connsiteY1070" fmla="*/ 413182 h 1210651"/>
              <a:gd name="connsiteX1071" fmla="*/ 23419 w 1159143"/>
              <a:gd name="connsiteY1071" fmla="*/ 398661 h 1210651"/>
              <a:gd name="connsiteX1072" fmla="*/ 30849 w 1159143"/>
              <a:gd name="connsiteY1072" fmla="*/ 380787 h 1210651"/>
              <a:gd name="connsiteX1073" fmla="*/ 31132 w 1159143"/>
              <a:gd name="connsiteY1073" fmla="*/ 381024 h 1210651"/>
              <a:gd name="connsiteX1074" fmla="*/ 29561 w 1159143"/>
              <a:gd name="connsiteY1074" fmla="*/ 387951 h 1210651"/>
              <a:gd name="connsiteX1075" fmla="*/ 25990 w 1159143"/>
              <a:gd name="connsiteY1075" fmla="*/ 401686 h 1210651"/>
              <a:gd name="connsiteX1076" fmla="*/ 17121 w 1159143"/>
              <a:gd name="connsiteY1076" fmla="*/ 427997 h 1210651"/>
              <a:gd name="connsiteX1077" fmla="*/ 14275 w 1159143"/>
              <a:gd name="connsiteY1077" fmla="*/ 441617 h 1210651"/>
              <a:gd name="connsiteX1078" fmla="*/ 15785 w 1159143"/>
              <a:gd name="connsiteY1078" fmla="*/ 442402 h 1210651"/>
              <a:gd name="connsiteX1079" fmla="*/ 11005 w 1159143"/>
              <a:gd name="connsiteY1079" fmla="*/ 460909 h 1210651"/>
              <a:gd name="connsiteX1080" fmla="*/ 9323 w 1159143"/>
              <a:gd name="connsiteY1080" fmla="*/ 468659 h 1210651"/>
              <a:gd name="connsiteX1081" fmla="*/ 8104 w 1159143"/>
              <a:gd name="connsiteY1081" fmla="*/ 476604 h 1210651"/>
              <a:gd name="connsiteX1082" fmla="*/ 6954 w 1159143"/>
              <a:gd name="connsiteY1082" fmla="*/ 482053 h 1210651"/>
              <a:gd name="connsiteX1083" fmla="*/ 10701 w 1159143"/>
              <a:gd name="connsiteY1083" fmla="*/ 469430 h 1210651"/>
              <a:gd name="connsiteX1084" fmla="*/ 14103 w 1159143"/>
              <a:gd name="connsiteY1084" fmla="*/ 456758 h 1210651"/>
              <a:gd name="connsiteX1085" fmla="*/ 19057 w 1159143"/>
              <a:gd name="connsiteY1085" fmla="*/ 442351 h 1210651"/>
              <a:gd name="connsiteX1086" fmla="*/ 21514 w 1159143"/>
              <a:gd name="connsiteY1086" fmla="*/ 436264 h 1210651"/>
              <a:gd name="connsiteX1087" fmla="*/ 28635 w 1159143"/>
              <a:gd name="connsiteY1087" fmla="*/ 412151 h 1210651"/>
              <a:gd name="connsiteX1088" fmla="*/ 34607 w 1159143"/>
              <a:gd name="connsiteY1088" fmla="*/ 397392 h 1210651"/>
              <a:gd name="connsiteX1089" fmla="*/ 40064 w 1159143"/>
              <a:gd name="connsiteY1089" fmla="*/ 385144 h 1210651"/>
              <a:gd name="connsiteX1090" fmla="*/ 45640 w 1159143"/>
              <a:gd name="connsiteY1090" fmla="*/ 372754 h 1210651"/>
              <a:gd name="connsiteX1091" fmla="*/ 46257 w 1159143"/>
              <a:gd name="connsiteY1091" fmla="*/ 372018 h 1210651"/>
              <a:gd name="connsiteX1092" fmla="*/ 52135 w 1159143"/>
              <a:gd name="connsiteY1092" fmla="*/ 362485 h 1210651"/>
              <a:gd name="connsiteX1093" fmla="*/ 52990 w 1159143"/>
              <a:gd name="connsiteY1093" fmla="*/ 366867 h 1210651"/>
              <a:gd name="connsiteX1094" fmla="*/ 68658 w 1159143"/>
              <a:gd name="connsiteY1094" fmla="*/ 339462 h 1210651"/>
              <a:gd name="connsiteX1095" fmla="*/ 73321 w 1159143"/>
              <a:gd name="connsiteY1095" fmla="*/ 332526 h 1210651"/>
              <a:gd name="connsiteX1096" fmla="*/ 79003 w 1159143"/>
              <a:gd name="connsiteY1096" fmla="*/ 327650 h 1210651"/>
              <a:gd name="connsiteX1097" fmla="*/ 924837 w 1159143"/>
              <a:gd name="connsiteY1097" fmla="*/ 322080 h 1210651"/>
              <a:gd name="connsiteX1098" fmla="*/ 923446 w 1159143"/>
              <a:gd name="connsiteY1098" fmla="*/ 322359 h 1210651"/>
              <a:gd name="connsiteX1099" fmla="*/ 922615 w 1159143"/>
              <a:gd name="connsiteY1099" fmla="*/ 323350 h 1210651"/>
              <a:gd name="connsiteX1100" fmla="*/ 924209 w 1159143"/>
              <a:gd name="connsiteY1100" fmla="*/ 325989 h 1210651"/>
              <a:gd name="connsiteX1101" fmla="*/ 927317 w 1159143"/>
              <a:gd name="connsiteY1101" fmla="*/ 329754 h 1210651"/>
              <a:gd name="connsiteX1102" fmla="*/ 929789 w 1159143"/>
              <a:gd name="connsiteY1102" fmla="*/ 332552 h 1210651"/>
              <a:gd name="connsiteX1103" fmla="*/ 932534 w 1159143"/>
              <a:gd name="connsiteY1103" fmla="*/ 336061 h 1210651"/>
              <a:gd name="connsiteX1104" fmla="*/ 942001 w 1159143"/>
              <a:gd name="connsiteY1104" fmla="*/ 346609 h 1210651"/>
              <a:gd name="connsiteX1105" fmla="*/ 947425 w 1159143"/>
              <a:gd name="connsiteY1105" fmla="*/ 353474 h 1210651"/>
              <a:gd name="connsiteX1106" fmla="*/ 952846 w 1159143"/>
              <a:gd name="connsiteY1106" fmla="*/ 360916 h 1210651"/>
              <a:gd name="connsiteX1107" fmla="*/ 952845 w 1159143"/>
              <a:gd name="connsiteY1107" fmla="*/ 360912 h 1210651"/>
              <a:gd name="connsiteX1108" fmla="*/ 947426 w 1159143"/>
              <a:gd name="connsiteY1108" fmla="*/ 353474 h 1210651"/>
              <a:gd name="connsiteX1109" fmla="*/ 942002 w 1159143"/>
              <a:gd name="connsiteY1109" fmla="*/ 346609 h 1210651"/>
              <a:gd name="connsiteX1110" fmla="*/ 932535 w 1159143"/>
              <a:gd name="connsiteY1110" fmla="*/ 336061 h 1210651"/>
              <a:gd name="connsiteX1111" fmla="*/ 929790 w 1159143"/>
              <a:gd name="connsiteY1111" fmla="*/ 332552 h 1210651"/>
              <a:gd name="connsiteX1112" fmla="*/ 927318 w 1159143"/>
              <a:gd name="connsiteY1112" fmla="*/ 329754 h 1210651"/>
              <a:gd name="connsiteX1113" fmla="*/ 924210 w 1159143"/>
              <a:gd name="connsiteY1113" fmla="*/ 325989 h 1210651"/>
              <a:gd name="connsiteX1114" fmla="*/ 922616 w 1159143"/>
              <a:gd name="connsiteY1114" fmla="*/ 323350 h 1210651"/>
              <a:gd name="connsiteX1115" fmla="*/ 923447 w 1159143"/>
              <a:gd name="connsiteY1115" fmla="*/ 322359 h 1210651"/>
              <a:gd name="connsiteX1116" fmla="*/ 924837 w 1159143"/>
              <a:gd name="connsiteY1116" fmla="*/ 322080 h 1210651"/>
              <a:gd name="connsiteX1117" fmla="*/ 202831 w 1159143"/>
              <a:gd name="connsiteY1117" fmla="*/ 321233 h 1210651"/>
              <a:gd name="connsiteX1118" fmla="*/ 202883 w 1159143"/>
              <a:gd name="connsiteY1118" fmla="*/ 321260 h 1210651"/>
              <a:gd name="connsiteX1119" fmla="*/ 205823 w 1159143"/>
              <a:gd name="connsiteY1119" fmla="*/ 322779 h 1210651"/>
              <a:gd name="connsiteX1120" fmla="*/ 200929 w 1159143"/>
              <a:gd name="connsiteY1120" fmla="*/ 330968 h 1210651"/>
              <a:gd name="connsiteX1121" fmla="*/ 190359 w 1159143"/>
              <a:gd name="connsiteY1121" fmla="*/ 346208 h 1210651"/>
              <a:gd name="connsiteX1122" fmla="*/ 187800 w 1159143"/>
              <a:gd name="connsiteY1122" fmla="*/ 346327 h 1210651"/>
              <a:gd name="connsiteX1123" fmla="*/ 186586 w 1159143"/>
              <a:gd name="connsiteY1123" fmla="*/ 345935 h 1210651"/>
              <a:gd name="connsiteX1124" fmla="*/ 188393 w 1159143"/>
              <a:gd name="connsiteY1124" fmla="*/ 340508 h 1210651"/>
              <a:gd name="connsiteX1125" fmla="*/ 193227 w 1159143"/>
              <a:gd name="connsiteY1125" fmla="*/ 333137 h 1210651"/>
              <a:gd name="connsiteX1126" fmla="*/ 196815 w 1159143"/>
              <a:gd name="connsiteY1126" fmla="*/ 327999 h 1210651"/>
              <a:gd name="connsiteX1127" fmla="*/ 201754 w 1159143"/>
              <a:gd name="connsiteY1127" fmla="*/ 322114 h 1210651"/>
              <a:gd name="connsiteX1128" fmla="*/ 202831 w 1159143"/>
              <a:gd name="connsiteY1128" fmla="*/ 321233 h 1210651"/>
              <a:gd name="connsiteX1129" fmla="*/ 106025 w 1159143"/>
              <a:gd name="connsiteY1129" fmla="*/ 320092 h 1210651"/>
              <a:gd name="connsiteX1130" fmla="*/ 102637 w 1159143"/>
              <a:gd name="connsiteY1130" fmla="*/ 323362 h 1210651"/>
              <a:gd name="connsiteX1131" fmla="*/ 102663 w 1159143"/>
              <a:gd name="connsiteY1131" fmla="*/ 323262 h 1210651"/>
              <a:gd name="connsiteX1132" fmla="*/ 102594 w 1159143"/>
              <a:gd name="connsiteY1132" fmla="*/ 323327 h 1210651"/>
              <a:gd name="connsiteX1133" fmla="*/ 102728 w 1159143"/>
              <a:gd name="connsiteY1133" fmla="*/ 323010 h 1210651"/>
              <a:gd name="connsiteX1134" fmla="*/ 102663 w 1159143"/>
              <a:gd name="connsiteY1134" fmla="*/ 323261 h 1210651"/>
              <a:gd name="connsiteX1135" fmla="*/ 105170 w 1159143"/>
              <a:gd name="connsiteY1135" fmla="*/ 317205 h 1210651"/>
              <a:gd name="connsiteX1136" fmla="*/ 102729 w 1159143"/>
              <a:gd name="connsiteY1136" fmla="*/ 323009 h 1210651"/>
              <a:gd name="connsiteX1137" fmla="*/ 103077 w 1159143"/>
              <a:gd name="connsiteY1137" fmla="*/ 321660 h 1210651"/>
              <a:gd name="connsiteX1138" fmla="*/ 105170 w 1159143"/>
              <a:gd name="connsiteY1138" fmla="*/ 317205 h 1210651"/>
              <a:gd name="connsiteX1139" fmla="*/ 924639 w 1159143"/>
              <a:gd name="connsiteY1139" fmla="*/ 315596 h 1210651"/>
              <a:gd name="connsiteX1140" fmla="*/ 924642 w 1159143"/>
              <a:gd name="connsiteY1140" fmla="*/ 315599 h 1210651"/>
              <a:gd name="connsiteX1141" fmla="*/ 933888 w 1159143"/>
              <a:gd name="connsiteY1141" fmla="*/ 324853 h 1210651"/>
              <a:gd name="connsiteX1142" fmla="*/ 947104 w 1159143"/>
              <a:gd name="connsiteY1142" fmla="*/ 338402 h 1210651"/>
              <a:gd name="connsiteX1143" fmla="*/ 947104 w 1159143"/>
              <a:gd name="connsiteY1143" fmla="*/ 338400 h 1210651"/>
              <a:gd name="connsiteX1144" fmla="*/ 941461 w 1159143"/>
              <a:gd name="connsiteY1144" fmla="*/ 332870 h 1210651"/>
              <a:gd name="connsiteX1145" fmla="*/ 933889 w 1159143"/>
              <a:gd name="connsiteY1145" fmla="*/ 324853 h 1210651"/>
              <a:gd name="connsiteX1146" fmla="*/ 174212 w 1159143"/>
              <a:gd name="connsiteY1146" fmla="*/ 315332 h 1210651"/>
              <a:gd name="connsiteX1147" fmla="*/ 167436 w 1159143"/>
              <a:gd name="connsiteY1147" fmla="*/ 324786 h 1210651"/>
              <a:gd name="connsiteX1148" fmla="*/ 174188 w 1159143"/>
              <a:gd name="connsiteY1148" fmla="*/ 315360 h 1210651"/>
              <a:gd name="connsiteX1149" fmla="*/ 935315 w 1159143"/>
              <a:gd name="connsiteY1149" fmla="*/ 313272 h 1210651"/>
              <a:gd name="connsiteX1150" fmla="*/ 935316 w 1159143"/>
              <a:gd name="connsiteY1150" fmla="*/ 313273 h 1210651"/>
              <a:gd name="connsiteX1151" fmla="*/ 944627 w 1159143"/>
              <a:gd name="connsiteY1151" fmla="*/ 321900 h 1210651"/>
              <a:gd name="connsiteX1152" fmla="*/ 949119 w 1159143"/>
              <a:gd name="connsiteY1152" fmla="*/ 324856 h 1210651"/>
              <a:gd name="connsiteX1153" fmla="*/ 949118 w 1159143"/>
              <a:gd name="connsiteY1153" fmla="*/ 324855 h 1210651"/>
              <a:gd name="connsiteX1154" fmla="*/ 944628 w 1159143"/>
              <a:gd name="connsiteY1154" fmla="*/ 321900 h 1210651"/>
              <a:gd name="connsiteX1155" fmla="*/ 935315 w 1159143"/>
              <a:gd name="connsiteY1155" fmla="*/ 313272 h 1210651"/>
              <a:gd name="connsiteX1156" fmla="*/ 224541 w 1159143"/>
              <a:gd name="connsiteY1156" fmla="*/ 313171 h 1210651"/>
              <a:gd name="connsiteX1157" fmla="*/ 214820 w 1159143"/>
              <a:gd name="connsiteY1157" fmla="*/ 329123 h 1210651"/>
              <a:gd name="connsiteX1158" fmla="*/ 224541 w 1159143"/>
              <a:gd name="connsiteY1158" fmla="*/ 313171 h 1210651"/>
              <a:gd name="connsiteX1159" fmla="*/ 128065 w 1159143"/>
              <a:gd name="connsiteY1159" fmla="*/ 310891 h 1210651"/>
              <a:gd name="connsiteX1160" fmla="*/ 121136 w 1159143"/>
              <a:gd name="connsiteY1160" fmla="*/ 320261 h 1210651"/>
              <a:gd name="connsiteX1161" fmla="*/ 113974 w 1159143"/>
              <a:gd name="connsiteY1161" fmla="*/ 330958 h 1210651"/>
              <a:gd name="connsiteX1162" fmla="*/ 121119 w 1159143"/>
              <a:gd name="connsiteY1162" fmla="*/ 320282 h 1210651"/>
              <a:gd name="connsiteX1163" fmla="*/ 116562 w 1159143"/>
              <a:gd name="connsiteY1163" fmla="*/ 306272 h 1210651"/>
              <a:gd name="connsiteX1164" fmla="*/ 114257 w 1159143"/>
              <a:gd name="connsiteY1164" fmla="*/ 309594 h 1210651"/>
              <a:gd name="connsiteX1165" fmla="*/ 109407 w 1159143"/>
              <a:gd name="connsiteY1165" fmla="*/ 317097 h 1210651"/>
              <a:gd name="connsiteX1166" fmla="*/ 114233 w 1159143"/>
              <a:gd name="connsiteY1166" fmla="*/ 309622 h 1210651"/>
              <a:gd name="connsiteX1167" fmla="*/ 116562 w 1159143"/>
              <a:gd name="connsiteY1167" fmla="*/ 306272 h 1210651"/>
              <a:gd name="connsiteX1168" fmla="*/ 96474 w 1159143"/>
              <a:gd name="connsiteY1168" fmla="*/ 304990 h 1210651"/>
              <a:gd name="connsiteX1169" fmla="*/ 82150 w 1159143"/>
              <a:gd name="connsiteY1169" fmla="*/ 329772 h 1210651"/>
              <a:gd name="connsiteX1170" fmla="*/ 85365 w 1159143"/>
              <a:gd name="connsiteY1170" fmla="*/ 323974 h 1210651"/>
              <a:gd name="connsiteX1171" fmla="*/ 96474 w 1159143"/>
              <a:gd name="connsiteY1171" fmla="*/ 304990 h 1210651"/>
              <a:gd name="connsiteX1172" fmla="*/ 968896 w 1159143"/>
              <a:gd name="connsiteY1172" fmla="*/ 303987 h 1210651"/>
              <a:gd name="connsiteX1173" fmla="*/ 973814 w 1159143"/>
              <a:gd name="connsiteY1173" fmla="*/ 311971 h 1210651"/>
              <a:gd name="connsiteX1174" fmla="*/ 974676 w 1159143"/>
              <a:gd name="connsiteY1174" fmla="*/ 313128 h 1210651"/>
              <a:gd name="connsiteX1175" fmla="*/ 973786 w 1159143"/>
              <a:gd name="connsiteY1175" fmla="*/ 311947 h 1210651"/>
              <a:gd name="connsiteX1176" fmla="*/ 968896 w 1159143"/>
              <a:gd name="connsiteY1176" fmla="*/ 303987 h 1210651"/>
              <a:gd name="connsiteX1177" fmla="*/ 909126 w 1159143"/>
              <a:gd name="connsiteY1177" fmla="*/ 299188 h 1210651"/>
              <a:gd name="connsiteX1178" fmla="*/ 908465 w 1159143"/>
              <a:gd name="connsiteY1178" fmla="*/ 300321 h 1210651"/>
              <a:gd name="connsiteX1179" fmla="*/ 908475 w 1159143"/>
              <a:gd name="connsiteY1179" fmla="*/ 300305 h 1210651"/>
              <a:gd name="connsiteX1180" fmla="*/ 909126 w 1159143"/>
              <a:gd name="connsiteY1180" fmla="*/ 299189 h 1210651"/>
              <a:gd name="connsiteX1181" fmla="*/ 909154 w 1159143"/>
              <a:gd name="connsiteY1181" fmla="*/ 299212 h 1210651"/>
              <a:gd name="connsiteX1182" fmla="*/ 909154 w 1159143"/>
              <a:gd name="connsiteY1182" fmla="*/ 299211 h 1210651"/>
              <a:gd name="connsiteX1183" fmla="*/ 1023732 w 1159143"/>
              <a:gd name="connsiteY1183" fmla="*/ 299129 h 1210651"/>
              <a:gd name="connsiteX1184" fmla="*/ 1022236 w 1159143"/>
              <a:gd name="connsiteY1184" fmla="*/ 299706 h 1210651"/>
              <a:gd name="connsiteX1185" fmla="*/ 1022471 w 1159143"/>
              <a:gd name="connsiteY1185" fmla="*/ 301494 h 1210651"/>
              <a:gd name="connsiteX1186" fmla="*/ 1022208 w 1159143"/>
              <a:gd name="connsiteY1186" fmla="*/ 299683 h 1210651"/>
              <a:gd name="connsiteX1187" fmla="*/ 1023732 w 1159143"/>
              <a:gd name="connsiteY1187" fmla="*/ 299129 h 1210651"/>
              <a:gd name="connsiteX1188" fmla="*/ 199168 w 1159143"/>
              <a:gd name="connsiteY1188" fmla="*/ 296413 h 1210651"/>
              <a:gd name="connsiteX1189" fmla="*/ 199075 w 1159143"/>
              <a:gd name="connsiteY1189" fmla="*/ 296528 h 1210651"/>
              <a:gd name="connsiteX1190" fmla="*/ 191974 w 1159143"/>
              <a:gd name="connsiteY1190" fmla="*/ 305288 h 1210651"/>
              <a:gd name="connsiteX1191" fmla="*/ 187466 w 1159143"/>
              <a:gd name="connsiteY1191" fmla="*/ 310703 h 1210651"/>
              <a:gd name="connsiteX1192" fmla="*/ 191935 w 1159143"/>
              <a:gd name="connsiteY1192" fmla="*/ 305292 h 1210651"/>
              <a:gd name="connsiteX1193" fmla="*/ 199074 w 1159143"/>
              <a:gd name="connsiteY1193" fmla="*/ 296528 h 1210651"/>
              <a:gd name="connsiteX1194" fmla="*/ 946029 w 1159143"/>
              <a:gd name="connsiteY1194" fmla="*/ 291615 h 1210651"/>
              <a:gd name="connsiteX1195" fmla="*/ 958815 w 1159143"/>
              <a:gd name="connsiteY1195" fmla="*/ 306521 h 1210651"/>
              <a:gd name="connsiteX1196" fmla="*/ 969484 w 1159143"/>
              <a:gd name="connsiteY1196" fmla="*/ 321210 h 1210651"/>
              <a:gd name="connsiteX1197" fmla="*/ 961873 w 1159143"/>
              <a:gd name="connsiteY1197" fmla="*/ 313619 h 1210651"/>
              <a:gd name="connsiteX1198" fmla="*/ 952081 w 1159143"/>
              <a:gd name="connsiteY1198" fmla="*/ 301160 h 1210651"/>
              <a:gd name="connsiteX1199" fmla="*/ 946049 w 1159143"/>
              <a:gd name="connsiteY1199" fmla="*/ 292722 h 1210651"/>
              <a:gd name="connsiteX1200" fmla="*/ 946029 w 1159143"/>
              <a:gd name="connsiteY1200" fmla="*/ 291615 h 1210651"/>
              <a:gd name="connsiteX1201" fmla="*/ 170692 w 1159143"/>
              <a:gd name="connsiteY1201" fmla="*/ 289176 h 1210651"/>
              <a:gd name="connsiteX1202" fmla="*/ 165781 w 1159143"/>
              <a:gd name="connsiteY1202" fmla="*/ 296063 h 1210651"/>
              <a:gd name="connsiteX1203" fmla="*/ 166565 w 1159143"/>
              <a:gd name="connsiteY1203" fmla="*/ 297698 h 1210651"/>
              <a:gd name="connsiteX1204" fmla="*/ 165777 w 1159143"/>
              <a:gd name="connsiteY1204" fmla="*/ 296067 h 1210651"/>
              <a:gd name="connsiteX1205" fmla="*/ 118836 w 1159143"/>
              <a:gd name="connsiteY1205" fmla="*/ 285084 h 1210651"/>
              <a:gd name="connsiteX1206" fmla="*/ 117328 w 1159143"/>
              <a:gd name="connsiteY1206" fmla="*/ 287070 h 1210651"/>
              <a:gd name="connsiteX1207" fmla="*/ 117330 w 1159143"/>
              <a:gd name="connsiteY1207" fmla="*/ 287067 h 1210651"/>
              <a:gd name="connsiteX1208" fmla="*/ 157118 w 1159143"/>
              <a:gd name="connsiteY1208" fmla="*/ 283504 h 1210651"/>
              <a:gd name="connsiteX1209" fmla="*/ 147531 w 1159143"/>
              <a:gd name="connsiteY1209" fmla="*/ 296193 h 1210651"/>
              <a:gd name="connsiteX1210" fmla="*/ 135470 w 1159143"/>
              <a:gd name="connsiteY1210" fmla="*/ 313267 h 1210651"/>
              <a:gd name="connsiteX1211" fmla="*/ 147508 w 1159143"/>
              <a:gd name="connsiteY1211" fmla="*/ 296221 h 1210651"/>
              <a:gd name="connsiteX1212" fmla="*/ 157118 w 1159143"/>
              <a:gd name="connsiteY1212" fmla="*/ 283504 h 1210651"/>
              <a:gd name="connsiteX1213" fmla="*/ 97656 w 1159143"/>
              <a:gd name="connsiteY1213" fmla="*/ 283416 h 1210651"/>
              <a:gd name="connsiteX1214" fmla="*/ 72522 w 1159143"/>
              <a:gd name="connsiteY1214" fmla="*/ 321297 h 1210651"/>
              <a:gd name="connsiteX1215" fmla="*/ 65731 w 1159143"/>
              <a:gd name="connsiteY1215" fmla="*/ 329678 h 1210651"/>
              <a:gd name="connsiteX1216" fmla="*/ 61021 w 1159143"/>
              <a:gd name="connsiteY1216" fmla="*/ 336382 h 1210651"/>
              <a:gd name="connsiteX1217" fmla="*/ 55341 w 1159143"/>
              <a:gd name="connsiteY1217" fmla="*/ 346081 h 1210651"/>
              <a:gd name="connsiteX1218" fmla="*/ 56273 w 1159143"/>
              <a:gd name="connsiteY1218" fmla="*/ 342041 h 1210651"/>
              <a:gd name="connsiteX1219" fmla="*/ 63796 w 1159143"/>
              <a:gd name="connsiteY1219" fmla="*/ 327331 h 1210651"/>
              <a:gd name="connsiteX1220" fmla="*/ 71874 w 1159143"/>
              <a:gd name="connsiteY1220" fmla="*/ 315980 h 1210651"/>
              <a:gd name="connsiteX1221" fmla="*/ 75918 w 1159143"/>
              <a:gd name="connsiteY1221" fmla="*/ 310356 h 1210651"/>
              <a:gd name="connsiteX1222" fmla="*/ 80183 w 1159143"/>
              <a:gd name="connsiteY1222" fmla="*/ 304870 h 1210651"/>
              <a:gd name="connsiteX1223" fmla="*/ 88776 w 1159143"/>
              <a:gd name="connsiteY1223" fmla="*/ 293998 h 1210651"/>
              <a:gd name="connsiteX1224" fmla="*/ 97656 w 1159143"/>
              <a:gd name="connsiteY1224" fmla="*/ 283416 h 1210651"/>
              <a:gd name="connsiteX1225" fmla="*/ 124280 w 1159143"/>
              <a:gd name="connsiteY1225" fmla="*/ 277920 h 1210651"/>
              <a:gd name="connsiteX1226" fmla="*/ 118836 w 1159143"/>
              <a:gd name="connsiteY1226" fmla="*/ 285085 h 1210651"/>
              <a:gd name="connsiteX1227" fmla="*/ 124257 w 1159143"/>
              <a:gd name="connsiteY1227" fmla="*/ 277948 h 1210651"/>
              <a:gd name="connsiteX1228" fmla="*/ 885055 w 1159143"/>
              <a:gd name="connsiteY1228" fmla="*/ 277513 h 1210651"/>
              <a:gd name="connsiteX1229" fmla="*/ 891856 w 1159143"/>
              <a:gd name="connsiteY1229" fmla="*/ 286643 h 1210651"/>
              <a:gd name="connsiteX1230" fmla="*/ 901640 w 1159143"/>
              <a:gd name="connsiteY1230" fmla="*/ 293310 h 1210651"/>
              <a:gd name="connsiteX1231" fmla="*/ 908358 w 1159143"/>
              <a:gd name="connsiteY1231" fmla="*/ 300297 h 1210651"/>
              <a:gd name="connsiteX1232" fmla="*/ 912131 w 1159143"/>
              <a:gd name="connsiteY1232" fmla="*/ 304476 h 1210651"/>
              <a:gd name="connsiteX1233" fmla="*/ 919480 w 1159143"/>
              <a:gd name="connsiteY1233" fmla="*/ 312378 h 1210651"/>
              <a:gd name="connsiteX1234" fmla="*/ 922826 w 1159143"/>
              <a:gd name="connsiteY1234" fmla="*/ 317066 h 1210651"/>
              <a:gd name="connsiteX1235" fmla="*/ 922787 w 1159143"/>
              <a:gd name="connsiteY1235" fmla="*/ 317515 h 1210651"/>
              <a:gd name="connsiteX1236" fmla="*/ 927836 w 1159143"/>
              <a:gd name="connsiteY1236" fmla="*/ 324349 h 1210651"/>
              <a:gd name="connsiteX1237" fmla="*/ 927838 w 1159143"/>
              <a:gd name="connsiteY1237" fmla="*/ 324351 h 1210651"/>
              <a:gd name="connsiteX1238" fmla="*/ 922788 w 1159143"/>
              <a:gd name="connsiteY1238" fmla="*/ 317515 h 1210651"/>
              <a:gd name="connsiteX1239" fmla="*/ 922827 w 1159143"/>
              <a:gd name="connsiteY1239" fmla="*/ 317066 h 1210651"/>
              <a:gd name="connsiteX1240" fmla="*/ 919481 w 1159143"/>
              <a:gd name="connsiteY1240" fmla="*/ 312378 h 1210651"/>
              <a:gd name="connsiteX1241" fmla="*/ 912132 w 1159143"/>
              <a:gd name="connsiteY1241" fmla="*/ 304476 h 1210651"/>
              <a:gd name="connsiteX1242" fmla="*/ 908359 w 1159143"/>
              <a:gd name="connsiteY1242" fmla="*/ 300297 h 1210651"/>
              <a:gd name="connsiteX1243" fmla="*/ 901641 w 1159143"/>
              <a:gd name="connsiteY1243" fmla="*/ 293310 h 1210651"/>
              <a:gd name="connsiteX1244" fmla="*/ 891857 w 1159143"/>
              <a:gd name="connsiteY1244" fmla="*/ 286643 h 1210651"/>
              <a:gd name="connsiteX1245" fmla="*/ 885252 w 1159143"/>
              <a:gd name="connsiteY1245" fmla="*/ 279045 h 1210651"/>
              <a:gd name="connsiteX1246" fmla="*/ 885056 w 1159143"/>
              <a:gd name="connsiteY1246" fmla="*/ 277513 h 1210651"/>
              <a:gd name="connsiteX1247" fmla="*/ 888600 w 1159143"/>
              <a:gd name="connsiteY1247" fmla="*/ 275183 h 1210651"/>
              <a:gd name="connsiteX1248" fmla="*/ 886082 w 1159143"/>
              <a:gd name="connsiteY1248" fmla="*/ 275771 h 1210651"/>
              <a:gd name="connsiteX1249" fmla="*/ 887157 w 1159143"/>
              <a:gd name="connsiteY1249" fmla="*/ 276673 h 1210651"/>
              <a:gd name="connsiteX1250" fmla="*/ 887156 w 1159143"/>
              <a:gd name="connsiteY1250" fmla="*/ 276736 h 1210651"/>
              <a:gd name="connsiteX1251" fmla="*/ 887135 w 1159143"/>
              <a:gd name="connsiteY1251" fmla="*/ 277956 h 1210651"/>
              <a:gd name="connsiteX1252" fmla="*/ 887136 w 1159143"/>
              <a:gd name="connsiteY1252" fmla="*/ 277956 h 1210651"/>
              <a:gd name="connsiteX1253" fmla="*/ 887157 w 1159143"/>
              <a:gd name="connsiteY1253" fmla="*/ 276736 h 1210651"/>
              <a:gd name="connsiteX1254" fmla="*/ 887158 w 1159143"/>
              <a:gd name="connsiteY1254" fmla="*/ 276673 h 1210651"/>
              <a:gd name="connsiteX1255" fmla="*/ 886083 w 1159143"/>
              <a:gd name="connsiteY1255" fmla="*/ 275771 h 1210651"/>
              <a:gd name="connsiteX1256" fmla="*/ 888601 w 1159143"/>
              <a:gd name="connsiteY1256" fmla="*/ 275183 h 1210651"/>
              <a:gd name="connsiteX1257" fmla="*/ 969077 w 1159143"/>
              <a:gd name="connsiteY1257" fmla="*/ 273175 h 1210651"/>
              <a:gd name="connsiteX1258" fmla="*/ 971819 w 1159143"/>
              <a:gd name="connsiteY1258" fmla="*/ 275347 h 1210651"/>
              <a:gd name="connsiteX1259" fmla="*/ 969079 w 1159143"/>
              <a:gd name="connsiteY1259" fmla="*/ 273177 h 1210651"/>
              <a:gd name="connsiteX1260" fmla="*/ 177280 w 1159143"/>
              <a:gd name="connsiteY1260" fmla="*/ 267259 h 1210651"/>
              <a:gd name="connsiteX1261" fmla="*/ 177223 w 1159143"/>
              <a:gd name="connsiteY1261" fmla="*/ 267390 h 1210651"/>
              <a:gd name="connsiteX1262" fmla="*/ 177134 w 1159143"/>
              <a:gd name="connsiteY1262" fmla="*/ 267455 h 1210651"/>
              <a:gd name="connsiteX1263" fmla="*/ 196108 w 1159143"/>
              <a:gd name="connsiteY1263" fmla="*/ 267084 h 1210651"/>
              <a:gd name="connsiteX1264" fmla="*/ 186707 w 1159143"/>
              <a:gd name="connsiteY1264" fmla="*/ 276392 h 1210651"/>
              <a:gd name="connsiteX1265" fmla="*/ 188342 w 1159143"/>
              <a:gd name="connsiteY1265" fmla="*/ 272721 h 1210651"/>
              <a:gd name="connsiteX1266" fmla="*/ 186716 w 1159143"/>
              <a:gd name="connsiteY1266" fmla="*/ 276381 h 1210651"/>
              <a:gd name="connsiteX1267" fmla="*/ 196108 w 1159143"/>
              <a:gd name="connsiteY1267" fmla="*/ 267084 h 1210651"/>
              <a:gd name="connsiteX1268" fmla="*/ 962612 w 1159143"/>
              <a:gd name="connsiteY1268" fmla="*/ 266263 h 1210651"/>
              <a:gd name="connsiteX1269" fmla="*/ 969077 w 1159143"/>
              <a:gd name="connsiteY1269" fmla="*/ 273176 h 1210651"/>
              <a:gd name="connsiteX1270" fmla="*/ 969068 w 1159143"/>
              <a:gd name="connsiteY1270" fmla="*/ 273169 h 1210651"/>
              <a:gd name="connsiteX1271" fmla="*/ 962612 w 1159143"/>
              <a:gd name="connsiteY1271" fmla="*/ 266263 h 1210651"/>
              <a:gd name="connsiteX1272" fmla="*/ 181090 w 1159143"/>
              <a:gd name="connsiteY1272" fmla="*/ 264416 h 1210651"/>
              <a:gd name="connsiteX1273" fmla="*/ 177145 w 1159143"/>
              <a:gd name="connsiteY1273" fmla="*/ 267573 h 1210651"/>
              <a:gd name="connsiteX1274" fmla="*/ 177224 w 1159143"/>
              <a:gd name="connsiteY1274" fmla="*/ 267391 h 1210651"/>
              <a:gd name="connsiteX1275" fmla="*/ 178908 w 1159143"/>
              <a:gd name="connsiteY1275" fmla="*/ 266160 h 1210651"/>
              <a:gd name="connsiteX1276" fmla="*/ 181090 w 1159143"/>
              <a:gd name="connsiteY1276" fmla="*/ 264416 h 1210651"/>
              <a:gd name="connsiteX1277" fmla="*/ 194747 w 1159143"/>
              <a:gd name="connsiteY1277" fmla="*/ 261411 h 1210651"/>
              <a:gd name="connsiteX1278" fmla="*/ 196699 w 1159143"/>
              <a:gd name="connsiteY1278" fmla="*/ 263049 h 1210651"/>
              <a:gd name="connsiteX1279" fmla="*/ 188343 w 1159143"/>
              <a:gd name="connsiteY1279" fmla="*/ 272720 h 1210651"/>
              <a:gd name="connsiteX1280" fmla="*/ 188342 w 1159143"/>
              <a:gd name="connsiteY1280" fmla="*/ 272721 h 1210651"/>
              <a:gd name="connsiteX1281" fmla="*/ 180479 w 1159143"/>
              <a:gd name="connsiteY1281" fmla="*/ 280828 h 1210651"/>
              <a:gd name="connsiteX1282" fmla="*/ 174712 w 1159143"/>
              <a:gd name="connsiteY1282" fmla="*/ 284138 h 1210651"/>
              <a:gd name="connsiteX1283" fmla="*/ 170492 w 1159143"/>
              <a:gd name="connsiteY1283" fmla="*/ 288938 h 1210651"/>
              <a:gd name="connsiteX1284" fmla="*/ 174552 w 1159143"/>
              <a:gd name="connsiteY1284" fmla="*/ 284100 h 1210651"/>
              <a:gd name="connsiteX1285" fmla="*/ 184536 w 1159143"/>
              <a:gd name="connsiteY1285" fmla="*/ 272660 h 1210651"/>
              <a:gd name="connsiteX1286" fmla="*/ 994296 w 1159143"/>
              <a:gd name="connsiteY1286" fmla="*/ 260767 h 1210651"/>
              <a:gd name="connsiteX1287" fmla="*/ 995892 w 1159143"/>
              <a:gd name="connsiteY1287" fmla="*/ 262829 h 1210651"/>
              <a:gd name="connsiteX1288" fmla="*/ 995807 w 1159143"/>
              <a:gd name="connsiteY1288" fmla="*/ 262758 h 1210651"/>
              <a:gd name="connsiteX1289" fmla="*/ 165454 w 1159143"/>
              <a:gd name="connsiteY1289" fmla="*/ 260700 h 1210651"/>
              <a:gd name="connsiteX1290" fmla="*/ 162507 w 1159143"/>
              <a:gd name="connsiteY1290" fmla="*/ 266568 h 1210651"/>
              <a:gd name="connsiteX1291" fmla="*/ 159311 w 1159143"/>
              <a:gd name="connsiteY1291" fmla="*/ 273193 h 1210651"/>
              <a:gd name="connsiteX1292" fmla="*/ 152681 w 1159143"/>
              <a:gd name="connsiteY1292" fmla="*/ 282529 h 1210651"/>
              <a:gd name="connsiteX1293" fmla="*/ 128853 w 1159143"/>
              <a:gd name="connsiteY1293" fmla="*/ 323337 h 1210651"/>
              <a:gd name="connsiteX1294" fmla="*/ 120205 w 1159143"/>
              <a:gd name="connsiteY1294" fmla="*/ 337779 h 1210651"/>
              <a:gd name="connsiteX1295" fmla="*/ 107009 w 1159143"/>
              <a:gd name="connsiteY1295" fmla="*/ 357469 h 1210651"/>
              <a:gd name="connsiteX1296" fmla="*/ 99022 w 1159143"/>
              <a:gd name="connsiteY1296" fmla="*/ 368366 h 1210651"/>
              <a:gd name="connsiteX1297" fmla="*/ 101784 w 1159143"/>
              <a:gd name="connsiteY1297" fmla="*/ 361571 h 1210651"/>
              <a:gd name="connsiteX1298" fmla="*/ 102558 w 1159143"/>
              <a:gd name="connsiteY1298" fmla="*/ 356627 h 1210651"/>
              <a:gd name="connsiteX1299" fmla="*/ 108322 w 1159143"/>
              <a:gd name="connsiteY1299" fmla="*/ 344587 h 1210651"/>
              <a:gd name="connsiteX1300" fmla="*/ 117392 w 1159143"/>
              <a:gd name="connsiteY1300" fmla="*/ 328270 h 1210651"/>
              <a:gd name="connsiteX1301" fmla="*/ 128183 w 1159143"/>
              <a:gd name="connsiteY1301" fmla="*/ 310727 h 1210651"/>
              <a:gd name="connsiteX1302" fmla="*/ 128183 w 1159143"/>
              <a:gd name="connsiteY1302" fmla="*/ 310726 h 1210651"/>
              <a:gd name="connsiteX1303" fmla="*/ 128184 w 1159143"/>
              <a:gd name="connsiteY1303" fmla="*/ 310726 h 1210651"/>
              <a:gd name="connsiteX1304" fmla="*/ 128184 w 1159143"/>
              <a:gd name="connsiteY1304" fmla="*/ 310725 h 1210651"/>
              <a:gd name="connsiteX1305" fmla="*/ 128185 w 1159143"/>
              <a:gd name="connsiteY1305" fmla="*/ 310725 h 1210651"/>
              <a:gd name="connsiteX1306" fmla="*/ 128185 w 1159143"/>
              <a:gd name="connsiteY1306" fmla="*/ 310724 h 1210651"/>
              <a:gd name="connsiteX1307" fmla="*/ 128186 w 1159143"/>
              <a:gd name="connsiteY1307" fmla="*/ 310723 h 1210651"/>
              <a:gd name="connsiteX1308" fmla="*/ 128186 w 1159143"/>
              <a:gd name="connsiteY1308" fmla="*/ 310722 h 1210651"/>
              <a:gd name="connsiteX1309" fmla="*/ 128187 w 1159143"/>
              <a:gd name="connsiteY1309" fmla="*/ 310722 h 1210651"/>
              <a:gd name="connsiteX1310" fmla="*/ 128187 w 1159143"/>
              <a:gd name="connsiteY1310" fmla="*/ 310721 h 1210651"/>
              <a:gd name="connsiteX1311" fmla="*/ 128188 w 1159143"/>
              <a:gd name="connsiteY1311" fmla="*/ 310721 h 1210651"/>
              <a:gd name="connsiteX1312" fmla="*/ 128188 w 1159143"/>
              <a:gd name="connsiteY1312" fmla="*/ 310720 h 1210651"/>
              <a:gd name="connsiteX1313" fmla="*/ 128189 w 1159143"/>
              <a:gd name="connsiteY1313" fmla="*/ 310720 h 1210651"/>
              <a:gd name="connsiteX1314" fmla="*/ 128189 w 1159143"/>
              <a:gd name="connsiteY1314" fmla="*/ 310719 h 1210651"/>
              <a:gd name="connsiteX1315" fmla="*/ 128190 w 1159143"/>
              <a:gd name="connsiteY1315" fmla="*/ 310719 h 1210651"/>
              <a:gd name="connsiteX1316" fmla="*/ 128190 w 1159143"/>
              <a:gd name="connsiteY1316" fmla="*/ 310718 h 1210651"/>
              <a:gd name="connsiteX1317" fmla="*/ 128191 w 1159143"/>
              <a:gd name="connsiteY1317" fmla="*/ 310717 h 1210651"/>
              <a:gd name="connsiteX1318" fmla="*/ 128192 w 1159143"/>
              <a:gd name="connsiteY1318" fmla="*/ 310716 h 1210651"/>
              <a:gd name="connsiteX1319" fmla="*/ 128192 w 1159143"/>
              <a:gd name="connsiteY1319" fmla="*/ 310715 h 1210651"/>
              <a:gd name="connsiteX1320" fmla="*/ 128193 w 1159143"/>
              <a:gd name="connsiteY1320" fmla="*/ 310715 h 1210651"/>
              <a:gd name="connsiteX1321" fmla="*/ 128193 w 1159143"/>
              <a:gd name="connsiteY1321" fmla="*/ 310714 h 1210651"/>
              <a:gd name="connsiteX1322" fmla="*/ 128194 w 1159143"/>
              <a:gd name="connsiteY1322" fmla="*/ 310714 h 1210651"/>
              <a:gd name="connsiteX1323" fmla="*/ 128194 w 1159143"/>
              <a:gd name="connsiteY1323" fmla="*/ 310713 h 1210651"/>
              <a:gd name="connsiteX1324" fmla="*/ 128195 w 1159143"/>
              <a:gd name="connsiteY1324" fmla="*/ 310713 h 1210651"/>
              <a:gd name="connsiteX1325" fmla="*/ 128195 w 1159143"/>
              <a:gd name="connsiteY1325" fmla="*/ 310712 h 1210651"/>
              <a:gd name="connsiteX1326" fmla="*/ 128196 w 1159143"/>
              <a:gd name="connsiteY1326" fmla="*/ 310711 h 1210651"/>
              <a:gd name="connsiteX1327" fmla="*/ 128197 w 1159143"/>
              <a:gd name="connsiteY1327" fmla="*/ 310710 h 1210651"/>
              <a:gd name="connsiteX1328" fmla="*/ 128197 w 1159143"/>
              <a:gd name="connsiteY1328" fmla="*/ 310709 h 1210651"/>
              <a:gd name="connsiteX1329" fmla="*/ 128198 w 1159143"/>
              <a:gd name="connsiteY1329" fmla="*/ 310709 h 1210651"/>
              <a:gd name="connsiteX1330" fmla="*/ 128198 w 1159143"/>
              <a:gd name="connsiteY1330" fmla="*/ 310708 h 1210651"/>
              <a:gd name="connsiteX1331" fmla="*/ 128199 w 1159143"/>
              <a:gd name="connsiteY1331" fmla="*/ 310708 h 1210651"/>
              <a:gd name="connsiteX1332" fmla="*/ 128199 w 1159143"/>
              <a:gd name="connsiteY1332" fmla="*/ 310707 h 1210651"/>
              <a:gd name="connsiteX1333" fmla="*/ 128200 w 1159143"/>
              <a:gd name="connsiteY1333" fmla="*/ 310707 h 1210651"/>
              <a:gd name="connsiteX1334" fmla="*/ 128200 w 1159143"/>
              <a:gd name="connsiteY1334" fmla="*/ 310706 h 1210651"/>
              <a:gd name="connsiteX1335" fmla="*/ 128201 w 1159143"/>
              <a:gd name="connsiteY1335" fmla="*/ 310706 h 1210651"/>
              <a:gd name="connsiteX1336" fmla="*/ 128201 w 1159143"/>
              <a:gd name="connsiteY1336" fmla="*/ 310705 h 1210651"/>
              <a:gd name="connsiteX1337" fmla="*/ 128202 w 1159143"/>
              <a:gd name="connsiteY1337" fmla="*/ 310704 h 1210651"/>
              <a:gd name="connsiteX1338" fmla="*/ 128202 w 1159143"/>
              <a:gd name="connsiteY1338" fmla="*/ 310703 h 1210651"/>
              <a:gd name="connsiteX1339" fmla="*/ 128203 w 1159143"/>
              <a:gd name="connsiteY1339" fmla="*/ 310703 h 1210651"/>
              <a:gd name="connsiteX1340" fmla="*/ 128203 w 1159143"/>
              <a:gd name="connsiteY1340" fmla="*/ 310702 h 1210651"/>
              <a:gd name="connsiteX1341" fmla="*/ 128204 w 1159143"/>
              <a:gd name="connsiteY1341" fmla="*/ 310702 h 1210651"/>
              <a:gd name="connsiteX1342" fmla="*/ 128204 w 1159143"/>
              <a:gd name="connsiteY1342" fmla="*/ 310701 h 1210651"/>
              <a:gd name="connsiteX1343" fmla="*/ 128205 w 1159143"/>
              <a:gd name="connsiteY1343" fmla="*/ 310701 h 1210651"/>
              <a:gd name="connsiteX1344" fmla="*/ 128205 w 1159143"/>
              <a:gd name="connsiteY1344" fmla="*/ 310700 h 1210651"/>
              <a:gd name="connsiteX1345" fmla="*/ 128206 w 1159143"/>
              <a:gd name="connsiteY1345" fmla="*/ 310700 h 1210651"/>
              <a:gd name="connsiteX1346" fmla="*/ 128206 w 1159143"/>
              <a:gd name="connsiteY1346" fmla="*/ 310699 h 1210651"/>
              <a:gd name="connsiteX1347" fmla="*/ 128207 w 1159143"/>
              <a:gd name="connsiteY1347" fmla="*/ 310698 h 1210651"/>
              <a:gd name="connsiteX1348" fmla="*/ 128208 w 1159143"/>
              <a:gd name="connsiteY1348" fmla="*/ 310697 h 1210651"/>
              <a:gd name="connsiteX1349" fmla="*/ 128208 w 1159143"/>
              <a:gd name="connsiteY1349" fmla="*/ 310696 h 1210651"/>
              <a:gd name="connsiteX1350" fmla="*/ 128209 w 1159143"/>
              <a:gd name="connsiteY1350" fmla="*/ 310696 h 1210651"/>
              <a:gd name="connsiteX1351" fmla="*/ 128209 w 1159143"/>
              <a:gd name="connsiteY1351" fmla="*/ 310695 h 1210651"/>
              <a:gd name="connsiteX1352" fmla="*/ 128210 w 1159143"/>
              <a:gd name="connsiteY1352" fmla="*/ 310695 h 1210651"/>
              <a:gd name="connsiteX1353" fmla="*/ 128425 w 1159143"/>
              <a:gd name="connsiteY1353" fmla="*/ 310345 h 1210651"/>
              <a:gd name="connsiteX1354" fmla="*/ 142094 w 1159143"/>
              <a:gd name="connsiteY1354" fmla="*/ 289172 h 1210651"/>
              <a:gd name="connsiteX1355" fmla="*/ 142102 w 1159143"/>
              <a:gd name="connsiteY1355" fmla="*/ 289162 h 1210651"/>
              <a:gd name="connsiteX1356" fmla="*/ 153139 w 1159143"/>
              <a:gd name="connsiteY1356" fmla="*/ 274860 h 1210651"/>
              <a:gd name="connsiteX1357" fmla="*/ 164749 w 1159143"/>
              <a:gd name="connsiteY1357" fmla="*/ 261024 h 1210651"/>
              <a:gd name="connsiteX1358" fmla="*/ 165454 w 1159143"/>
              <a:gd name="connsiteY1358" fmla="*/ 260700 h 1210651"/>
              <a:gd name="connsiteX1359" fmla="*/ 182576 w 1159143"/>
              <a:gd name="connsiteY1359" fmla="*/ 260117 h 1210651"/>
              <a:gd name="connsiteX1360" fmla="*/ 177281 w 1159143"/>
              <a:gd name="connsiteY1360" fmla="*/ 267259 h 1210651"/>
              <a:gd name="connsiteX1361" fmla="*/ 177718 w 1159143"/>
              <a:gd name="connsiteY1361" fmla="*/ 266244 h 1210651"/>
              <a:gd name="connsiteX1362" fmla="*/ 182576 w 1159143"/>
              <a:gd name="connsiteY1362" fmla="*/ 260117 h 1210651"/>
              <a:gd name="connsiteX1363" fmla="*/ 294172 w 1159143"/>
              <a:gd name="connsiteY1363" fmla="*/ 257419 h 1210651"/>
              <a:gd name="connsiteX1364" fmla="*/ 278390 w 1159143"/>
              <a:gd name="connsiteY1364" fmla="*/ 272722 h 1210651"/>
              <a:gd name="connsiteX1365" fmla="*/ 278392 w 1159143"/>
              <a:gd name="connsiteY1365" fmla="*/ 272720 h 1210651"/>
              <a:gd name="connsiteX1366" fmla="*/ 280217 w 1159143"/>
              <a:gd name="connsiteY1366" fmla="*/ 269348 h 1210651"/>
              <a:gd name="connsiteX1367" fmla="*/ 294172 w 1159143"/>
              <a:gd name="connsiteY1367" fmla="*/ 257421 h 1210651"/>
              <a:gd name="connsiteX1368" fmla="*/ 299177 w 1159143"/>
              <a:gd name="connsiteY1368" fmla="*/ 256797 h 1210651"/>
              <a:gd name="connsiteX1369" fmla="*/ 294410 w 1159143"/>
              <a:gd name="connsiteY1369" fmla="*/ 258859 h 1210651"/>
              <a:gd name="connsiteX1370" fmla="*/ 294410 w 1159143"/>
              <a:gd name="connsiteY1370" fmla="*/ 258861 h 1210651"/>
              <a:gd name="connsiteX1371" fmla="*/ 299174 w 1159143"/>
              <a:gd name="connsiteY1371" fmla="*/ 256800 h 1210651"/>
              <a:gd name="connsiteX1372" fmla="*/ 1039662 w 1159143"/>
              <a:gd name="connsiteY1372" fmla="*/ 253719 h 1210651"/>
              <a:gd name="connsiteX1373" fmla="*/ 1063606 w 1159143"/>
              <a:gd name="connsiteY1373" fmla="*/ 292230 h 1210651"/>
              <a:gd name="connsiteX1374" fmla="*/ 1046184 w 1159143"/>
              <a:gd name="connsiteY1374" fmla="*/ 265653 h 1210651"/>
              <a:gd name="connsiteX1375" fmla="*/ 1039662 w 1159143"/>
              <a:gd name="connsiteY1375" fmla="*/ 253719 h 1210651"/>
              <a:gd name="connsiteX1376" fmla="*/ 325135 w 1159143"/>
              <a:gd name="connsiteY1376" fmla="*/ 247983 h 1210651"/>
              <a:gd name="connsiteX1377" fmla="*/ 315652 w 1159143"/>
              <a:gd name="connsiteY1377" fmla="*/ 252732 h 1210651"/>
              <a:gd name="connsiteX1378" fmla="*/ 306942 w 1159143"/>
              <a:gd name="connsiteY1378" fmla="*/ 259263 h 1210651"/>
              <a:gd name="connsiteX1379" fmla="*/ 306943 w 1159143"/>
              <a:gd name="connsiteY1379" fmla="*/ 259263 h 1210651"/>
              <a:gd name="connsiteX1380" fmla="*/ 315652 w 1159143"/>
              <a:gd name="connsiteY1380" fmla="*/ 252733 h 1210651"/>
              <a:gd name="connsiteX1381" fmla="*/ 325135 w 1159143"/>
              <a:gd name="connsiteY1381" fmla="*/ 247984 h 1210651"/>
              <a:gd name="connsiteX1382" fmla="*/ 916851 w 1159143"/>
              <a:gd name="connsiteY1382" fmla="*/ 243584 h 1210651"/>
              <a:gd name="connsiteX1383" fmla="*/ 918575 w 1159143"/>
              <a:gd name="connsiteY1383" fmla="*/ 246139 h 1210651"/>
              <a:gd name="connsiteX1384" fmla="*/ 918576 w 1159143"/>
              <a:gd name="connsiteY1384" fmla="*/ 246140 h 1210651"/>
              <a:gd name="connsiteX1385" fmla="*/ 916852 w 1159143"/>
              <a:gd name="connsiteY1385" fmla="*/ 243585 h 1210651"/>
              <a:gd name="connsiteX1386" fmla="*/ 146869 w 1159143"/>
              <a:gd name="connsiteY1386" fmla="*/ 242828 h 1210651"/>
              <a:gd name="connsiteX1387" fmla="*/ 141761 w 1159143"/>
              <a:gd name="connsiteY1387" fmla="*/ 249352 h 1210651"/>
              <a:gd name="connsiteX1388" fmla="*/ 126622 w 1159143"/>
              <a:gd name="connsiteY1388" fmla="*/ 271703 h 1210651"/>
              <a:gd name="connsiteX1389" fmla="*/ 117330 w 1159143"/>
              <a:gd name="connsiteY1389" fmla="*/ 287067 h 1210651"/>
              <a:gd name="connsiteX1390" fmla="*/ 117326 w 1159143"/>
              <a:gd name="connsiteY1390" fmla="*/ 287072 h 1210651"/>
              <a:gd name="connsiteX1391" fmla="*/ 116292 w 1159143"/>
              <a:gd name="connsiteY1391" fmla="*/ 288783 h 1210651"/>
              <a:gd name="connsiteX1392" fmla="*/ 109990 w 1159143"/>
              <a:gd name="connsiteY1392" fmla="*/ 297672 h 1210651"/>
              <a:gd name="connsiteX1393" fmla="*/ 105315 w 1159143"/>
              <a:gd name="connsiteY1393" fmla="*/ 305369 h 1210651"/>
              <a:gd name="connsiteX1394" fmla="*/ 99973 w 1159143"/>
              <a:gd name="connsiteY1394" fmla="*/ 315641 h 1210651"/>
              <a:gd name="connsiteX1395" fmla="*/ 85844 w 1159143"/>
              <a:gd name="connsiteY1395" fmla="*/ 345349 h 1210651"/>
              <a:gd name="connsiteX1396" fmla="*/ 86346 w 1159143"/>
              <a:gd name="connsiteY1396" fmla="*/ 346302 h 1210651"/>
              <a:gd name="connsiteX1397" fmla="*/ 84308 w 1159143"/>
              <a:gd name="connsiteY1397" fmla="*/ 351775 h 1210651"/>
              <a:gd name="connsiteX1398" fmla="*/ 87671 w 1159143"/>
              <a:gd name="connsiteY1398" fmla="*/ 348859 h 1210651"/>
              <a:gd name="connsiteX1399" fmla="*/ 88648 w 1159143"/>
              <a:gd name="connsiteY1399" fmla="*/ 354934 h 1210651"/>
              <a:gd name="connsiteX1400" fmla="*/ 80263 w 1159143"/>
              <a:gd name="connsiteY1400" fmla="*/ 372683 h 1210651"/>
              <a:gd name="connsiteX1401" fmla="*/ 73059 w 1159143"/>
              <a:gd name="connsiteY1401" fmla="*/ 388047 h 1210651"/>
              <a:gd name="connsiteX1402" fmla="*/ 63709 w 1159143"/>
              <a:gd name="connsiteY1402" fmla="*/ 408842 h 1210651"/>
              <a:gd name="connsiteX1403" fmla="*/ 49891 w 1159143"/>
              <a:gd name="connsiteY1403" fmla="*/ 450818 h 1210651"/>
              <a:gd name="connsiteX1404" fmla="*/ 58481 w 1159143"/>
              <a:gd name="connsiteY1404" fmla="*/ 427022 h 1210651"/>
              <a:gd name="connsiteX1405" fmla="*/ 63143 w 1159143"/>
              <a:gd name="connsiteY1405" fmla="*/ 416468 h 1210651"/>
              <a:gd name="connsiteX1406" fmla="*/ 62933 w 1159143"/>
              <a:gd name="connsiteY1406" fmla="*/ 423669 h 1210651"/>
              <a:gd name="connsiteX1407" fmla="*/ 58209 w 1159143"/>
              <a:gd name="connsiteY1407" fmla="*/ 439812 h 1210651"/>
              <a:gd name="connsiteX1408" fmla="*/ 52311 w 1159143"/>
              <a:gd name="connsiteY1408" fmla="*/ 459309 h 1210651"/>
              <a:gd name="connsiteX1409" fmla="*/ 46831 w 1159143"/>
              <a:gd name="connsiteY1409" fmla="*/ 482099 h 1210651"/>
              <a:gd name="connsiteX1410" fmla="*/ 44662 w 1159143"/>
              <a:gd name="connsiteY1410" fmla="*/ 490887 h 1210651"/>
              <a:gd name="connsiteX1411" fmla="*/ 44675 w 1159143"/>
              <a:gd name="connsiteY1411" fmla="*/ 490126 h 1210651"/>
              <a:gd name="connsiteX1412" fmla="*/ 42180 w 1159143"/>
              <a:gd name="connsiteY1412" fmla="*/ 494880 h 1210651"/>
              <a:gd name="connsiteX1413" fmla="*/ 38231 w 1159143"/>
              <a:gd name="connsiteY1413" fmla="*/ 505790 h 1210651"/>
              <a:gd name="connsiteX1414" fmla="*/ 35510 w 1159143"/>
              <a:gd name="connsiteY1414" fmla="*/ 529256 h 1210651"/>
              <a:gd name="connsiteX1415" fmla="*/ 35507 w 1159143"/>
              <a:gd name="connsiteY1415" fmla="*/ 529296 h 1210651"/>
              <a:gd name="connsiteX1416" fmla="*/ 32445 w 1159143"/>
              <a:gd name="connsiteY1416" fmla="*/ 567379 h 1210651"/>
              <a:gd name="connsiteX1417" fmla="*/ 30797 w 1159143"/>
              <a:gd name="connsiteY1417" fmla="*/ 611225 h 1210651"/>
              <a:gd name="connsiteX1418" fmla="*/ 29190 w 1159143"/>
              <a:gd name="connsiteY1418" fmla="*/ 608429 h 1210651"/>
              <a:gd name="connsiteX1419" fmla="*/ 28261 w 1159143"/>
              <a:gd name="connsiteY1419" fmla="*/ 594197 h 1210651"/>
              <a:gd name="connsiteX1420" fmla="*/ 26291 w 1159143"/>
              <a:gd name="connsiteY1420" fmla="*/ 605852 h 1210651"/>
              <a:gd name="connsiteX1421" fmla="*/ 24728 w 1159143"/>
              <a:gd name="connsiteY1421" fmla="*/ 622478 h 1210651"/>
              <a:gd name="connsiteX1422" fmla="*/ 23680 w 1159143"/>
              <a:gd name="connsiteY1422" fmla="*/ 631483 h 1210651"/>
              <a:gd name="connsiteX1423" fmla="*/ 25136 w 1159143"/>
              <a:gd name="connsiteY1423" fmla="*/ 677548 h 1210651"/>
              <a:gd name="connsiteX1424" fmla="*/ 25841 w 1159143"/>
              <a:gd name="connsiteY1424" fmla="*/ 686818 h 1210651"/>
              <a:gd name="connsiteX1425" fmla="*/ 26902 w 1159143"/>
              <a:gd name="connsiteY1425" fmla="*/ 695953 h 1210651"/>
              <a:gd name="connsiteX1426" fmla="*/ 29234 w 1159143"/>
              <a:gd name="connsiteY1426" fmla="*/ 714546 h 1210651"/>
              <a:gd name="connsiteX1427" fmla="*/ 38725 w 1159143"/>
              <a:gd name="connsiteY1427" fmla="*/ 756262 h 1210651"/>
              <a:gd name="connsiteX1428" fmla="*/ 42055 w 1159143"/>
              <a:gd name="connsiteY1428" fmla="*/ 767976 h 1210651"/>
              <a:gd name="connsiteX1429" fmla="*/ 45710 w 1159143"/>
              <a:gd name="connsiteY1429" fmla="*/ 778903 h 1210651"/>
              <a:gd name="connsiteX1430" fmla="*/ 53136 w 1159143"/>
              <a:gd name="connsiteY1430" fmla="*/ 798779 h 1210651"/>
              <a:gd name="connsiteX1431" fmla="*/ 60893 w 1159143"/>
              <a:gd name="connsiteY1431" fmla="*/ 818259 h 1210651"/>
              <a:gd name="connsiteX1432" fmla="*/ 69593 w 1159143"/>
              <a:gd name="connsiteY1432" fmla="*/ 837420 h 1210651"/>
              <a:gd name="connsiteX1433" fmla="*/ 79182 w 1159143"/>
              <a:gd name="connsiteY1433" fmla="*/ 858051 h 1210651"/>
              <a:gd name="connsiteX1434" fmla="*/ 82870 w 1159143"/>
              <a:gd name="connsiteY1434" fmla="*/ 867558 h 1210651"/>
              <a:gd name="connsiteX1435" fmla="*/ 88726 w 1159143"/>
              <a:gd name="connsiteY1435" fmla="*/ 879079 h 1210651"/>
              <a:gd name="connsiteX1436" fmla="*/ 95798 w 1159143"/>
              <a:gd name="connsiteY1436" fmla="*/ 891907 h 1210651"/>
              <a:gd name="connsiteX1437" fmla="*/ 103696 w 1159143"/>
              <a:gd name="connsiteY1437" fmla="*/ 904900 h 1210651"/>
              <a:gd name="connsiteX1438" fmla="*/ 107945 w 1159143"/>
              <a:gd name="connsiteY1438" fmla="*/ 912419 h 1210651"/>
              <a:gd name="connsiteX1439" fmla="*/ 112888 w 1159143"/>
              <a:gd name="connsiteY1439" fmla="*/ 920086 h 1210651"/>
              <a:gd name="connsiteX1440" fmla="*/ 123590 w 1159143"/>
              <a:gd name="connsiteY1440" fmla="*/ 936058 h 1210651"/>
              <a:gd name="connsiteX1441" fmla="*/ 134861 w 1159143"/>
              <a:gd name="connsiteY1441" fmla="*/ 951350 h 1210651"/>
              <a:gd name="connsiteX1442" fmla="*/ 140330 w 1159143"/>
              <a:gd name="connsiteY1442" fmla="*/ 958736 h 1210651"/>
              <a:gd name="connsiteX1443" fmla="*/ 145701 w 1159143"/>
              <a:gd name="connsiteY1443" fmla="*/ 965606 h 1210651"/>
              <a:gd name="connsiteX1444" fmla="*/ 157471 w 1159143"/>
              <a:gd name="connsiteY1444" fmla="*/ 980304 h 1210651"/>
              <a:gd name="connsiteX1445" fmla="*/ 170359 w 1159143"/>
              <a:gd name="connsiteY1445" fmla="*/ 994589 h 1210651"/>
              <a:gd name="connsiteX1446" fmla="*/ 177058 w 1159143"/>
              <a:gd name="connsiteY1446" fmla="*/ 1001657 h 1210651"/>
              <a:gd name="connsiteX1447" fmla="*/ 184104 w 1159143"/>
              <a:gd name="connsiteY1447" fmla="*/ 1008485 h 1210651"/>
              <a:gd name="connsiteX1448" fmla="*/ 198598 w 1159143"/>
              <a:gd name="connsiteY1448" fmla="*/ 1022045 h 1210651"/>
              <a:gd name="connsiteX1449" fmla="*/ 198607 w 1159143"/>
              <a:gd name="connsiteY1449" fmla="*/ 1022053 h 1210651"/>
              <a:gd name="connsiteX1450" fmla="*/ 215575 w 1159143"/>
              <a:gd name="connsiteY1450" fmla="*/ 1037737 h 1210651"/>
              <a:gd name="connsiteX1451" fmla="*/ 218968 w 1159143"/>
              <a:gd name="connsiteY1451" fmla="*/ 1042369 h 1210651"/>
              <a:gd name="connsiteX1452" fmla="*/ 240739 w 1159143"/>
              <a:gd name="connsiteY1452" fmla="*/ 1059913 h 1210651"/>
              <a:gd name="connsiteX1453" fmla="*/ 263834 w 1159143"/>
              <a:gd name="connsiteY1453" fmla="*/ 1076110 h 1210651"/>
              <a:gd name="connsiteX1454" fmla="*/ 269945 w 1159143"/>
              <a:gd name="connsiteY1454" fmla="*/ 1079573 h 1210651"/>
              <a:gd name="connsiteX1455" fmla="*/ 270205 w 1159143"/>
              <a:gd name="connsiteY1455" fmla="*/ 1079720 h 1210651"/>
              <a:gd name="connsiteX1456" fmla="*/ 294552 w 1159143"/>
              <a:gd name="connsiteY1456" fmla="*/ 1094942 h 1210651"/>
              <a:gd name="connsiteX1457" fmla="*/ 317303 w 1159143"/>
              <a:gd name="connsiteY1457" fmla="*/ 1106607 h 1210651"/>
              <a:gd name="connsiteX1458" fmla="*/ 336817 w 1159143"/>
              <a:gd name="connsiteY1458" fmla="*/ 1115121 h 1210651"/>
              <a:gd name="connsiteX1459" fmla="*/ 325322 w 1159143"/>
              <a:gd name="connsiteY1459" fmla="*/ 1108369 h 1210651"/>
              <a:gd name="connsiteX1460" fmla="*/ 316198 w 1159143"/>
              <a:gd name="connsiteY1460" fmla="*/ 1103558 h 1210651"/>
              <a:gd name="connsiteX1461" fmla="*/ 311421 w 1159143"/>
              <a:gd name="connsiteY1461" fmla="*/ 1101093 h 1210651"/>
              <a:gd name="connsiteX1462" fmla="*/ 306919 w 1159143"/>
              <a:gd name="connsiteY1462" fmla="*/ 1098472 h 1210651"/>
              <a:gd name="connsiteX1463" fmla="*/ 304090 w 1159143"/>
              <a:gd name="connsiteY1463" fmla="*/ 1096098 h 1210651"/>
              <a:gd name="connsiteX1464" fmla="*/ 337201 w 1159143"/>
              <a:gd name="connsiteY1464" fmla="*/ 1112020 h 1210651"/>
              <a:gd name="connsiteX1465" fmla="*/ 350031 w 1159143"/>
              <a:gd name="connsiteY1465" fmla="*/ 1118447 h 1210651"/>
              <a:gd name="connsiteX1466" fmla="*/ 362874 w 1159143"/>
              <a:gd name="connsiteY1466" fmla="*/ 1125317 h 1210651"/>
              <a:gd name="connsiteX1467" fmla="*/ 377894 w 1159143"/>
              <a:gd name="connsiteY1467" fmla="*/ 1133098 h 1210651"/>
              <a:gd name="connsiteX1468" fmla="*/ 387324 w 1159143"/>
              <a:gd name="connsiteY1468" fmla="*/ 1136624 h 1210651"/>
              <a:gd name="connsiteX1469" fmla="*/ 397338 w 1159143"/>
              <a:gd name="connsiteY1469" fmla="*/ 1139915 h 1210651"/>
              <a:gd name="connsiteX1470" fmla="*/ 414023 w 1159143"/>
              <a:gd name="connsiteY1470" fmla="*/ 1144561 h 1210651"/>
              <a:gd name="connsiteX1471" fmla="*/ 426840 w 1159143"/>
              <a:gd name="connsiteY1471" fmla="*/ 1147843 h 1210651"/>
              <a:gd name="connsiteX1472" fmla="*/ 452712 w 1159143"/>
              <a:gd name="connsiteY1472" fmla="*/ 1152917 h 1210651"/>
              <a:gd name="connsiteX1473" fmla="*/ 453679 w 1159143"/>
              <a:gd name="connsiteY1473" fmla="*/ 1153776 h 1210651"/>
              <a:gd name="connsiteX1474" fmla="*/ 457077 w 1159143"/>
              <a:gd name="connsiteY1474" fmla="*/ 1155470 h 1210651"/>
              <a:gd name="connsiteX1475" fmla="*/ 457561 w 1159143"/>
              <a:gd name="connsiteY1475" fmla="*/ 1156503 h 1210651"/>
              <a:gd name="connsiteX1476" fmla="*/ 469680 w 1159143"/>
              <a:gd name="connsiteY1476" fmla="*/ 1159295 h 1210651"/>
              <a:gd name="connsiteX1477" fmla="*/ 490520 w 1159143"/>
              <a:gd name="connsiteY1477" fmla="*/ 1163184 h 1210651"/>
              <a:gd name="connsiteX1478" fmla="*/ 510332 w 1159143"/>
              <a:gd name="connsiteY1478" fmla="*/ 1166115 h 1210651"/>
              <a:gd name="connsiteX1479" fmla="*/ 516751 w 1159143"/>
              <a:gd name="connsiteY1479" fmla="*/ 1166968 h 1210651"/>
              <a:gd name="connsiteX1480" fmla="*/ 523170 w 1159143"/>
              <a:gd name="connsiteY1480" fmla="*/ 1167533 h 1210651"/>
              <a:gd name="connsiteX1481" fmla="*/ 542991 w 1159143"/>
              <a:gd name="connsiteY1481" fmla="*/ 1169362 h 1210651"/>
              <a:gd name="connsiteX1482" fmla="*/ 549956 w 1159143"/>
              <a:gd name="connsiteY1482" fmla="*/ 1169565 h 1210651"/>
              <a:gd name="connsiteX1483" fmla="*/ 569639 w 1159143"/>
              <a:gd name="connsiteY1483" fmla="*/ 1171615 h 1210651"/>
              <a:gd name="connsiteX1484" fmla="*/ 595551 w 1159143"/>
              <a:gd name="connsiteY1484" fmla="*/ 1172046 h 1210651"/>
              <a:gd name="connsiteX1485" fmla="*/ 614401 w 1159143"/>
              <a:gd name="connsiteY1485" fmla="*/ 1171469 h 1210651"/>
              <a:gd name="connsiteX1486" fmla="*/ 622512 w 1159143"/>
              <a:gd name="connsiteY1486" fmla="*/ 1171283 h 1210651"/>
              <a:gd name="connsiteX1487" fmla="*/ 648005 w 1159143"/>
              <a:gd name="connsiteY1487" fmla="*/ 1169627 h 1210651"/>
              <a:gd name="connsiteX1488" fmla="*/ 649355 w 1159143"/>
              <a:gd name="connsiteY1488" fmla="*/ 1170373 h 1210651"/>
              <a:gd name="connsiteX1489" fmla="*/ 657031 w 1159143"/>
              <a:gd name="connsiteY1489" fmla="*/ 1170016 h 1210651"/>
              <a:gd name="connsiteX1490" fmla="*/ 672600 w 1159143"/>
              <a:gd name="connsiteY1490" fmla="*/ 1172086 h 1210651"/>
              <a:gd name="connsiteX1491" fmla="*/ 679753 w 1159143"/>
              <a:gd name="connsiteY1491" fmla="*/ 1171145 h 1210651"/>
              <a:gd name="connsiteX1492" fmla="*/ 686292 w 1159143"/>
              <a:gd name="connsiteY1492" fmla="*/ 1170074 h 1210651"/>
              <a:gd name="connsiteX1493" fmla="*/ 701505 w 1159143"/>
              <a:gd name="connsiteY1493" fmla="*/ 1167168 h 1210651"/>
              <a:gd name="connsiteX1494" fmla="*/ 711006 w 1159143"/>
              <a:gd name="connsiteY1494" fmla="*/ 1165497 h 1210651"/>
              <a:gd name="connsiteX1495" fmla="*/ 721199 w 1159143"/>
              <a:gd name="connsiteY1495" fmla="*/ 1163346 h 1210651"/>
              <a:gd name="connsiteX1496" fmla="*/ 731899 w 1159143"/>
              <a:gd name="connsiteY1496" fmla="*/ 1160993 h 1210651"/>
              <a:gd name="connsiteX1497" fmla="*/ 742809 w 1159143"/>
              <a:gd name="connsiteY1497" fmla="*/ 1158044 h 1210651"/>
              <a:gd name="connsiteX1498" fmla="*/ 786270 w 1159143"/>
              <a:gd name="connsiteY1498" fmla="*/ 1144511 h 1210651"/>
              <a:gd name="connsiteX1499" fmla="*/ 811930 w 1159143"/>
              <a:gd name="connsiteY1499" fmla="*/ 1134556 h 1210651"/>
              <a:gd name="connsiteX1500" fmla="*/ 825956 w 1159143"/>
              <a:gd name="connsiteY1500" fmla="*/ 1127749 h 1210651"/>
              <a:gd name="connsiteX1501" fmla="*/ 807261 w 1159143"/>
              <a:gd name="connsiteY1501" fmla="*/ 1138606 h 1210651"/>
              <a:gd name="connsiteX1502" fmla="*/ 614746 w 1159143"/>
              <a:gd name="connsiteY1502" fmla="*/ 1190419 h 1210651"/>
              <a:gd name="connsiteX1503" fmla="*/ 613834 w 1159143"/>
              <a:gd name="connsiteY1503" fmla="*/ 1190095 h 1210651"/>
              <a:gd name="connsiteX1504" fmla="*/ 613196 w 1159143"/>
              <a:gd name="connsiteY1504" fmla="*/ 1190384 h 1210651"/>
              <a:gd name="connsiteX1505" fmla="*/ 611661 w 1159143"/>
              <a:gd name="connsiteY1505" fmla="*/ 1191109 h 1210651"/>
              <a:gd name="connsiteX1506" fmla="*/ 616009 w 1159143"/>
              <a:gd name="connsiteY1506" fmla="*/ 1191672 h 1210651"/>
              <a:gd name="connsiteX1507" fmla="*/ 596348 w 1159143"/>
              <a:gd name="connsiteY1507" fmla="*/ 1192870 h 1210651"/>
              <a:gd name="connsiteX1508" fmla="*/ 590648 w 1159143"/>
              <a:gd name="connsiteY1508" fmla="*/ 1193824 h 1210651"/>
              <a:gd name="connsiteX1509" fmla="*/ 577015 w 1159143"/>
              <a:gd name="connsiteY1509" fmla="*/ 1194435 h 1210651"/>
              <a:gd name="connsiteX1510" fmla="*/ 577012 w 1159143"/>
              <a:gd name="connsiteY1510" fmla="*/ 1194436 h 1210651"/>
              <a:gd name="connsiteX1511" fmla="*/ 577009 w 1159143"/>
              <a:gd name="connsiteY1511" fmla="*/ 1194436 h 1210651"/>
              <a:gd name="connsiteX1512" fmla="*/ 576931 w 1159143"/>
              <a:gd name="connsiteY1512" fmla="*/ 1194466 h 1210651"/>
              <a:gd name="connsiteX1513" fmla="*/ 574253 w 1159143"/>
              <a:gd name="connsiteY1513" fmla="*/ 1195015 h 1210651"/>
              <a:gd name="connsiteX1514" fmla="*/ 575839 w 1159143"/>
              <a:gd name="connsiteY1514" fmla="*/ 1195767 h 1210651"/>
              <a:gd name="connsiteX1515" fmla="*/ 594444 w 1159143"/>
              <a:gd name="connsiteY1515" fmla="*/ 1195081 h 1210651"/>
              <a:gd name="connsiteX1516" fmla="*/ 613060 w 1159143"/>
              <a:gd name="connsiteY1516" fmla="*/ 1193922 h 1210651"/>
              <a:gd name="connsiteX1517" fmla="*/ 650519 w 1159143"/>
              <a:gd name="connsiteY1517" fmla="*/ 1190300 h 1210651"/>
              <a:gd name="connsiteX1518" fmla="*/ 658043 w 1159143"/>
              <a:gd name="connsiteY1518" fmla="*/ 1187596 h 1210651"/>
              <a:gd name="connsiteX1519" fmla="*/ 683095 w 1159143"/>
              <a:gd name="connsiteY1519" fmla="*/ 1183593 h 1210651"/>
              <a:gd name="connsiteX1520" fmla="*/ 705641 w 1159143"/>
              <a:gd name="connsiteY1520" fmla="*/ 1179704 h 1210651"/>
              <a:gd name="connsiteX1521" fmla="*/ 708710 w 1159143"/>
              <a:gd name="connsiteY1521" fmla="*/ 1179723 h 1210651"/>
              <a:gd name="connsiteX1522" fmla="*/ 718924 w 1159143"/>
              <a:gd name="connsiteY1522" fmla="*/ 1176915 h 1210651"/>
              <a:gd name="connsiteX1523" fmla="*/ 737587 w 1159143"/>
              <a:gd name="connsiteY1523" fmla="*/ 1173287 h 1210651"/>
              <a:gd name="connsiteX1524" fmla="*/ 756658 w 1159143"/>
              <a:gd name="connsiteY1524" fmla="*/ 1169231 h 1210651"/>
              <a:gd name="connsiteX1525" fmla="*/ 772916 w 1159143"/>
              <a:gd name="connsiteY1525" fmla="*/ 1164792 h 1210651"/>
              <a:gd name="connsiteX1526" fmla="*/ 772638 w 1159143"/>
              <a:gd name="connsiteY1526" fmla="*/ 1165813 h 1210651"/>
              <a:gd name="connsiteX1527" fmla="*/ 761922 w 1159143"/>
              <a:gd name="connsiteY1527" fmla="*/ 1172781 h 1210651"/>
              <a:gd name="connsiteX1528" fmla="*/ 760793 w 1159143"/>
              <a:gd name="connsiteY1528" fmla="*/ 1176655 h 1210651"/>
              <a:gd name="connsiteX1529" fmla="*/ 728487 w 1159143"/>
              <a:gd name="connsiteY1529" fmla="*/ 1185855 h 1210651"/>
              <a:gd name="connsiteX1530" fmla="*/ 720839 w 1159143"/>
              <a:gd name="connsiteY1530" fmla="*/ 1186526 h 1210651"/>
              <a:gd name="connsiteX1531" fmla="*/ 704463 w 1159143"/>
              <a:gd name="connsiteY1531" fmla="*/ 1190529 h 1210651"/>
              <a:gd name="connsiteX1532" fmla="*/ 692371 w 1159143"/>
              <a:gd name="connsiteY1532" fmla="*/ 1193450 h 1210651"/>
              <a:gd name="connsiteX1533" fmla="*/ 693198 w 1159143"/>
              <a:gd name="connsiteY1533" fmla="*/ 1195107 h 1210651"/>
              <a:gd name="connsiteX1534" fmla="*/ 686865 w 1159143"/>
              <a:gd name="connsiteY1534" fmla="*/ 1198231 h 1210651"/>
              <a:gd name="connsiteX1535" fmla="*/ 667759 w 1159143"/>
              <a:gd name="connsiteY1535" fmla="*/ 1202789 h 1210651"/>
              <a:gd name="connsiteX1536" fmla="*/ 654500 w 1159143"/>
              <a:gd name="connsiteY1536" fmla="*/ 1205261 h 1210651"/>
              <a:gd name="connsiteX1537" fmla="*/ 639310 w 1159143"/>
              <a:gd name="connsiteY1537" fmla="*/ 1207221 h 1210651"/>
              <a:gd name="connsiteX1538" fmla="*/ 605174 w 1159143"/>
              <a:gd name="connsiteY1538" fmla="*/ 1209871 h 1210651"/>
              <a:gd name="connsiteX1539" fmla="*/ 586360 w 1159143"/>
              <a:gd name="connsiteY1539" fmla="*/ 1210575 h 1210651"/>
              <a:gd name="connsiteX1540" fmla="*/ 570841 w 1159143"/>
              <a:gd name="connsiteY1540" fmla="*/ 1210283 h 1210651"/>
              <a:gd name="connsiteX1541" fmla="*/ 570202 w 1159143"/>
              <a:gd name="connsiteY1541" fmla="*/ 1209264 h 1210651"/>
              <a:gd name="connsiteX1542" fmla="*/ 582406 w 1159143"/>
              <a:gd name="connsiteY1542" fmla="*/ 1208221 h 1210651"/>
              <a:gd name="connsiteX1543" fmla="*/ 575205 w 1159143"/>
              <a:gd name="connsiteY1543" fmla="*/ 1206519 h 1210651"/>
              <a:gd name="connsiteX1544" fmla="*/ 575712 w 1159143"/>
              <a:gd name="connsiteY1544" fmla="*/ 1203617 h 1210651"/>
              <a:gd name="connsiteX1545" fmla="*/ 558876 w 1159143"/>
              <a:gd name="connsiteY1545" fmla="*/ 1202942 h 1210651"/>
              <a:gd name="connsiteX1546" fmla="*/ 556733 w 1159143"/>
              <a:gd name="connsiteY1546" fmla="*/ 1201819 h 1210651"/>
              <a:gd name="connsiteX1547" fmla="*/ 553655 w 1159143"/>
              <a:gd name="connsiteY1547" fmla="*/ 1200201 h 1210651"/>
              <a:gd name="connsiteX1548" fmla="*/ 555335 w 1159143"/>
              <a:gd name="connsiteY1548" fmla="*/ 1199923 h 1210651"/>
              <a:gd name="connsiteX1549" fmla="*/ 540838 w 1159143"/>
              <a:gd name="connsiteY1549" fmla="*/ 1198126 h 1210651"/>
              <a:gd name="connsiteX1550" fmla="*/ 510411 w 1159143"/>
              <a:gd name="connsiteY1550" fmla="*/ 1196125 h 1210651"/>
              <a:gd name="connsiteX1551" fmla="*/ 495380 w 1159143"/>
              <a:gd name="connsiteY1551" fmla="*/ 1194505 h 1210651"/>
              <a:gd name="connsiteX1552" fmla="*/ 479183 w 1159143"/>
              <a:gd name="connsiteY1552" fmla="*/ 1192149 h 1210651"/>
              <a:gd name="connsiteX1553" fmla="*/ 460418 w 1159143"/>
              <a:gd name="connsiteY1553" fmla="*/ 1189809 h 1210651"/>
              <a:gd name="connsiteX1554" fmla="*/ 437652 w 1159143"/>
              <a:gd name="connsiteY1554" fmla="*/ 1185170 h 1210651"/>
              <a:gd name="connsiteX1555" fmla="*/ 430129 w 1159143"/>
              <a:gd name="connsiteY1555" fmla="*/ 1183680 h 1210651"/>
              <a:gd name="connsiteX1556" fmla="*/ 424742 w 1159143"/>
              <a:gd name="connsiteY1556" fmla="*/ 1182631 h 1210651"/>
              <a:gd name="connsiteX1557" fmla="*/ 410790 w 1159143"/>
              <a:gd name="connsiteY1557" fmla="*/ 1179266 h 1210651"/>
              <a:gd name="connsiteX1558" fmla="*/ 410244 w 1159143"/>
              <a:gd name="connsiteY1558" fmla="*/ 1178422 h 1210651"/>
              <a:gd name="connsiteX1559" fmla="*/ 402266 w 1159143"/>
              <a:gd name="connsiteY1559" fmla="*/ 1175923 h 1210651"/>
              <a:gd name="connsiteX1560" fmla="*/ 394361 w 1159143"/>
              <a:gd name="connsiteY1560" fmla="*/ 1173050 h 1210651"/>
              <a:gd name="connsiteX1561" fmla="*/ 378677 w 1159143"/>
              <a:gd name="connsiteY1561" fmla="*/ 1167267 h 1210651"/>
              <a:gd name="connsiteX1562" fmla="*/ 378818 w 1159143"/>
              <a:gd name="connsiteY1562" fmla="*/ 1167386 h 1210651"/>
              <a:gd name="connsiteX1563" fmla="*/ 375658 w 1159143"/>
              <a:gd name="connsiteY1563" fmla="*/ 1166326 h 1210651"/>
              <a:gd name="connsiteX1564" fmla="*/ 296639 w 1159143"/>
              <a:gd name="connsiteY1564" fmla="*/ 1126925 h 1210651"/>
              <a:gd name="connsiteX1565" fmla="*/ 290362 w 1159143"/>
              <a:gd name="connsiteY1565" fmla="*/ 1123202 h 1210651"/>
              <a:gd name="connsiteX1566" fmla="*/ 278692 w 1159143"/>
              <a:gd name="connsiteY1566" fmla="*/ 1116543 h 1210651"/>
              <a:gd name="connsiteX1567" fmla="*/ 267107 w 1159143"/>
              <a:gd name="connsiteY1567" fmla="*/ 1109667 h 1210651"/>
              <a:gd name="connsiteX1568" fmla="*/ 247808 w 1159143"/>
              <a:gd name="connsiteY1568" fmla="*/ 1097909 h 1210651"/>
              <a:gd name="connsiteX1569" fmla="*/ 228243 w 1159143"/>
              <a:gd name="connsiteY1569" fmla="*/ 1083711 h 1210651"/>
              <a:gd name="connsiteX1570" fmla="*/ 221802 w 1159143"/>
              <a:gd name="connsiteY1570" fmla="*/ 1079897 h 1210651"/>
              <a:gd name="connsiteX1571" fmla="*/ 214439 w 1159143"/>
              <a:gd name="connsiteY1571" fmla="*/ 1074538 h 1210651"/>
              <a:gd name="connsiteX1572" fmla="*/ 196589 w 1159143"/>
              <a:gd name="connsiteY1572" fmla="*/ 1059560 h 1210651"/>
              <a:gd name="connsiteX1573" fmla="*/ 178505 w 1159143"/>
              <a:gd name="connsiteY1573" fmla="*/ 1042217 h 1210651"/>
              <a:gd name="connsiteX1574" fmla="*/ 164670 w 1159143"/>
              <a:gd name="connsiteY1574" fmla="*/ 1026992 h 1210651"/>
              <a:gd name="connsiteX1575" fmla="*/ 152436 w 1159143"/>
              <a:gd name="connsiteY1575" fmla="*/ 1013325 h 1210651"/>
              <a:gd name="connsiteX1576" fmla="*/ 152379 w 1159143"/>
              <a:gd name="connsiteY1576" fmla="*/ 1013833 h 1210651"/>
              <a:gd name="connsiteX1577" fmla="*/ 383 w 1159143"/>
              <a:gd name="connsiteY1577" fmla="*/ 675934 h 1210651"/>
              <a:gd name="connsiteX1578" fmla="*/ 2722 w 1159143"/>
              <a:gd name="connsiteY1578" fmla="*/ 566466 h 1210651"/>
              <a:gd name="connsiteX1579" fmla="*/ 2931 w 1159143"/>
              <a:gd name="connsiteY1579" fmla="*/ 571135 h 1210651"/>
              <a:gd name="connsiteX1580" fmla="*/ 4185 w 1159143"/>
              <a:gd name="connsiteY1580" fmla="*/ 571874 h 1210651"/>
              <a:gd name="connsiteX1581" fmla="*/ 5480 w 1159143"/>
              <a:gd name="connsiteY1581" fmla="*/ 586991 h 1210651"/>
              <a:gd name="connsiteX1582" fmla="*/ 5089 w 1159143"/>
              <a:gd name="connsiteY1582" fmla="*/ 599923 h 1210651"/>
              <a:gd name="connsiteX1583" fmla="*/ 4883 w 1159143"/>
              <a:gd name="connsiteY1583" fmla="*/ 612866 h 1210651"/>
              <a:gd name="connsiteX1584" fmla="*/ 5457 w 1159143"/>
              <a:gd name="connsiteY1584" fmla="*/ 632634 h 1210651"/>
              <a:gd name="connsiteX1585" fmla="*/ 7750 w 1159143"/>
              <a:gd name="connsiteY1585" fmla="*/ 644781 h 1210651"/>
              <a:gd name="connsiteX1586" fmla="*/ 9448 w 1159143"/>
              <a:gd name="connsiteY1586" fmla="*/ 655511 h 1210651"/>
              <a:gd name="connsiteX1587" fmla="*/ 10211 w 1159143"/>
              <a:gd name="connsiteY1587" fmla="*/ 664541 h 1210651"/>
              <a:gd name="connsiteX1588" fmla="*/ 11301 w 1159143"/>
              <a:gd name="connsiteY1588" fmla="*/ 675823 h 1210651"/>
              <a:gd name="connsiteX1589" fmla="*/ 16237 w 1159143"/>
              <a:gd name="connsiteY1589" fmla="*/ 704411 h 1210651"/>
              <a:gd name="connsiteX1590" fmla="*/ 15158 w 1159143"/>
              <a:gd name="connsiteY1590" fmla="*/ 693862 h 1210651"/>
              <a:gd name="connsiteX1591" fmla="*/ 16215 w 1159143"/>
              <a:gd name="connsiteY1591" fmla="*/ 689156 h 1210651"/>
              <a:gd name="connsiteX1592" fmla="*/ 14847 w 1159143"/>
              <a:gd name="connsiteY1592" fmla="*/ 666599 h 1210651"/>
              <a:gd name="connsiteX1593" fmla="*/ 14544 w 1159143"/>
              <a:gd name="connsiteY1593" fmla="*/ 657136 h 1210651"/>
              <a:gd name="connsiteX1594" fmla="*/ 14317 w 1159143"/>
              <a:gd name="connsiteY1594" fmla="*/ 647928 h 1210651"/>
              <a:gd name="connsiteX1595" fmla="*/ 13580 w 1159143"/>
              <a:gd name="connsiteY1595" fmla="*/ 630192 h 1210651"/>
              <a:gd name="connsiteX1596" fmla="*/ 12216 w 1159143"/>
              <a:gd name="connsiteY1596" fmla="*/ 596887 h 1210651"/>
              <a:gd name="connsiteX1597" fmla="*/ 13118 w 1159143"/>
              <a:gd name="connsiteY1597" fmla="*/ 552897 h 1210651"/>
              <a:gd name="connsiteX1598" fmla="*/ 17305 w 1159143"/>
              <a:gd name="connsiteY1598" fmla="*/ 534520 h 1210651"/>
              <a:gd name="connsiteX1599" fmla="*/ 18968 w 1159143"/>
              <a:gd name="connsiteY1599" fmla="*/ 533746 h 1210651"/>
              <a:gd name="connsiteX1600" fmla="*/ 22186 w 1159143"/>
              <a:gd name="connsiteY1600" fmla="*/ 520776 h 1210651"/>
              <a:gd name="connsiteX1601" fmla="*/ 26309 w 1159143"/>
              <a:gd name="connsiteY1601" fmla="*/ 498053 h 1210651"/>
              <a:gd name="connsiteX1602" fmla="*/ 29672 w 1159143"/>
              <a:gd name="connsiteY1602" fmla="*/ 478935 h 1210651"/>
              <a:gd name="connsiteX1603" fmla="*/ 32575 w 1159143"/>
              <a:gd name="connsiteY1603" fmla="*/ 465652 h 1210651"/>
              <a:gd name="connsiteX1604" fmla="*/ 35761 w 1159143"/>
              <a:gd name="connsiteY1604" fmla="*/ 452317 h 1210651"/>
              <a:gd name="connsiteX1605" fmla="*/ 36586 w 1159143"/>
              <a:gd name="connsiteY1605" fmla="*/ 449152 h 1210651"/>
              <a:gd name="connsiteX1606" fmla="*/ 38791 w 1159143"/>
              <a:gd name="connsiteY1606" fmla="*/ 441986 h 1210651"/>
              <a:gd name="connsiteX1607" fmla="*/ 42911 w 1159143"/>
              <a:gd name="connsiteY1607" fmla="*/ 429435 h 1210651"/>
              <a:gd name="connsiteX1608" fmla="*/ 44645 w 1159143"/>
              <a:gd name="connsiteY1608" fmla="*/ 422886 h 1210651"/>
              <a:gd name="connsiteX1609" fmla="*/ 55804 w 1159143"/>
              <a:gd name="connsiteY1609" fmla="*/ 393674 h 1210651"/>
              <a:gd name="connsiteX1610" fmla="*/ 66685 w 1159143"/>
              <a:gd name="connsiteY1610" fmla="*/ 367895 h 1210651"/>
              <a:gd name="connsiteX1611" fmla="*/ 77168 w 1159143"/>
              <a:gd name="connsiteY1611" fmla="*/ 345061 h 1210651"/>
              <a:gd name="connsiteX1612" fmla="*/ 87169 w 1159143"/>
              <a:gd name="connsiteY1612" fmla="*/ 324812 h 1210651"/>
              <a:gd name="connsiteX1613" fmla="*/ 99084 w 1159143"/>
              <a:gd name="connsiteY1613" fmla="*/ 304866 h 1210651"/>
              <a:gd name="connsiteX1614" fmla="*/ 105219 w 1159143"/>
              <a:gd name="connsiteY1614" fmla="*/ 294970 h 1210651"/>
              <a:gd name="connsiteX1615" fmla="*/ 111769 w 1159143"/>
              <a:gd name="connsiteY1615" fmla="*/ 285326 h 1210651"/>
              <a:gd name="connsiteX1616" fmla="*/ 113142 w 1159143"/>
              <a:gd name="connsiteY1616" fmla="*/ 282138 h 1210651"/>
              <a:gd name="connsiteX1617" fmla="*/ 131266 w 1159143"/>
              <a:gd name="connsiteY1617" fmla="*/ 259447 h 1210651"/>
              <a:gd name="connsiteX1618" fmla="*/ 928322 w 1159143"/>
              <a:gd name="connsiteY1618" fmla="*/ 235659 h 1210651"/>
              <a:gd name="connsiteX1619" fmla="*/ 937715 w 1159143"/>
              <a:gd name="connsiteY1619" fmla="*/ 247446 h 1210651"/>
              <a:gd name="connsiteX1620" fmla="*/ 928322 w 1159143"/>
              <a:gd name="connsiteY1620" fmla="*/ 235659 h 1210651"/>
              <a:gd name="connsiteX1621" fmla="*/ 297993 w 1159143"/>
              <a:gd name="connsiteY1621" fmla="*/ 234250 h 1210651"/>
              <a:gd name="connsiteX1622" fmla="*/ 282989 w 1159143"/>
              <a:gd name="connsiteY1622" fmla="*/ 244950 h 1210651"/>
              <a:gd name="connsiteX1623" fmla="*/ 282905 w 1159143"/>
              <a:gd name="connsiteY1623" fmla="*/ 244879 h 1210651"/>
              <a:gd name="connsiteX1624" fmla="*/ 297993 w 1159143"/>
              <a:gd name="connsiteY1624" fmla="*/ 234250 h 1210651"/>
              <a:gd name="connsiteX1625" fmla="*/ 926104 w 1159143"/>
              <a:gd name="connsiteY1625" fmla="*/ 233362 h 1210651"/>
              <a:gd name="connsiteX1626" fmla="*/ 931570 w 1159143"/>
              <a:gd name="connsiteY1626" fmla="*/ 236212 h 1210651"/>
              <a:gd name="connsiteX1627" fmla="*/ 932067 w 1159143"/>
              <a:gd name="connsiteY1627" fmla="*/ 236195 h 1210651"/>
              <a:gd name="connsiteX1628" fmla="*/ 931598 w 1159143"/>
              <a:gd name="connsiteY1628" fmla="*/ 236236 h 1210651"/>
              <a:gd name="connsiteX1629" fmla="*/ 926104 w 1159143"/>
              <a:gd name="connsiteY1629" fmla="*/ 233362 h 1210651"/>
              <a:gd name="connsiteX1630" fmla="*/ 174041 w 1159143"/>
              <a:gd name="connsiteY1630" fmla="*/ 231163 h 1210651"/>
              <a:gd name="connsiteX1631" fmla="*/ 167395 w 1159143"/>
              <a:gd name="connsiteY1631" fmla="*/ 235809 h 1210651"/>
              <a:gd name="connsiteX1632" fmla="*/ 174041 w 1159143"/>
              <a:gd name="connsiteY1632" fmla="*/ 231163 h 1210651"/>
              <a:gd name="connsiteX1633" fmla="*/ 910894 w 1159143"/>
              <a:gd name="connsiteY1633" fmla="*/ 226096 h 1210651"/>
              <a:gd name="connsiteX1634" fmla="*/ 919691 w 1159143"/>
              <a:gd name="connsiteY1634" fmla="*/ 232273 h 1210651"/>
              <a:gd name="connsiteX1635" fmla="*/ 919719 w 1159143"/>
              <a:gd name="connsiteY1635" fmla="*/ 232297 h 1210651"/>
              <a:gd name="connsiteX1636" fmla="*/ 910894 w 1159143"/>
              <a:gd name="connsiteY1636" fmla="*/ 226096 h 1210651"/>
              <a:gd name="connsiteX1637" fmla="*/ 868255 w 1159143"/>
              <a:gd name="connsiteY1637" fmla="*/ 225951 h 1210651"/>
              <a:gd name="connsiteX1638" fmla="*/ 868258 w 1159143"/>
              <a:gd name="connsiteY1638" fmla="*/ 225953 h 1210651"/>
              <a:gd name="connsiteX1639" fmla="*/ 892189 w 1159143"/>
              <a:gd name="connsiteY1639" fmla="*/ 244840 h 1210651"/>
              <a:gd name="connsiteX1640" fmla="*/ 913499 w 1159143"/>
              <a:gd name="connsiteY1640" fmla="*/ 265216 h 1210651"/>
              <a:gd name="connsiteX1641" fmla="*/ 892188 w 1159143"/>
              <a:gd name="connsiteY1641" fmla="*/ 244839 h 1210651"/>
              <a:gd name="connsiteX1642" fmla="*/ 868255 w 1159143"/>
              <a:gd name="connsiteY1642" fmla="*/ 225951 h 1210651"/>
              <a:gd name="connsiteX1643" fmla="*/ 284490 w 1159143"/>
              <a:gd name="connsiteY1643" fmla="*/ 225812 h 1210651"/>
              <a:gd name="connsiteX1644" fmla="*/ 283898 w 1159143"/>
              <a:gd name="connsiteY1644" fmla="*/ 226231 h 1210651"/>
              <a:gd name="connsiteX1645" fmla="*/ 279913 w 1159143"/>
              <a:gd name="connsiteY1645" fmla="*/ 232531 h 1210651"/>
              <a:gd name="connsiteX1646" fmla="*/ 270658 w 1159143"/>
              <a:gd name="connsiteY1646" fmla="*/ 240918 h 1210651"/>
              <a:gd name="connsiteX1647" fmla="*/ 259814 w 1159143"/>
              <a:gd name="connsiteY1647" fmla="*/ 250624 h 1210651"/>
              <a:gd name="connsiteX1648" fmla="*/ 252039 w 1159143"/>
              <a:gd name="connsiteY1648" fmla="*/ 253743 h 1210651"/>
              <a:gd name="connsiteX1649" fmla="*/ 248153 w 1159143"/>
              <a:gd name="connsiteY1649" fmla="*/ 257282 h 1210651"/>
              <a:gd name="connsiteX1650" fmla="*/ 247572 w 1159143"/>
              <a:gd name="connsiteY1650" fmla="*/ 256794 h 1210651"/>
              <a:gd name="connsiteX1651" fmla="*/ 247503 w 1159143"/>
              <a:gd name="connsiteY1651" fmla="*/ 256736 h 1210651"/>
              <a:gd name="connsiteX1652" fmla="*/ 251526 w 1159143"/>
              <a:gd name="connsiteY1652" fmla="*/ 252975 h 1210651"/>
              <a:gd name="connsiteX1653" fmla="*/ 273423 w 1159143"/>
              <a:gd name="connsiteY1653" fmla="*/ 233257 h 1210651"/>
              <a:gd name="connsiteX1654" fmla="*/ 284184 w 1159143"/>
              <a:gd name="connsiteY1654" fmla="*/ 226018 h 1210651"/>
              <a:gd name="connsiteX1655" fmla="*/ 844505 w 1159143"/>
              <a:gd name="connsiteY1655" fmla="*/ 223863 h 1210651"/>
              <a:gd name="connsiteX1656" fmla="*/ 855086 w 1159143"/>
              <a:gd name="connsiteY1656" fmla="*/ 232452 h 1210651"/>
              <a:gd name="connsiteX1657" fmla="*/ 867733 w 1159143"/>
              <a:gd name="connsiteY1657" fmla="*/ 242774 h 1210651"/>
              <a:gd name="connsiteX1658" fmla="*/ 877227 w 1159143"/>
              <a:gd name="connsiteY1658" fmla="*/ 251000 h 1210651"/>
              <a:gd name="connsiteX1659" fmla="*/ 878043 w 1159143"/>
              <a:gd name="connsiteY1659" fmla="*/ 253064 h 1210651"/>
              <a:gd name="connsiteX1660" fmla="*/ 878044 w 1159143"/>
              <a:gd name="connsiteY1660" fmla="*/ 253065 h 1210651"/>
              <a:gd name="connsiteX1661" fmla="*/ 867734 w 1159143"/>
              <a:gd name="connsiteY1661" fmla="*/ 242774 h 1210651"/>
              <a:gd name="connsiteX1662" fmla="*/ 855087 w 1159143"/>
              <a:gd name="connsiteY1662" fmla="*/ 232452 h 1210651"/>
              <a:gd name="connsiteX1663" fmla="*/ 844519 w 1159143"/>
              <a:gd name="connsiteY1663" fmla="*/ 223873 h 1210651"/>
              <a:gd name="connsiteX1664" fmla="*/ 836226 w 1159143"/>
              <a:gd name="connsiteY1664" fmla="*/ 223618 h 1210651"/>
              <a:gd name="connsiteX1665" fmla="*/ 835609 w 1159143"/>
              <a:gd name="connsiteY1665" fmla="*/ 224354 h 1210651"/>
              <a:gd name="connsiteX1666" fmla="*/ 838873 w 1159143"/>
              <a:gd name="connsiteY1666" fmla="*/ 228105 h 1210651"/>
              <a:gd name="connsiteX1667" fmla="*/ 848277 w 1159143"/>
              <a:gd name="connsiteY1667" fmla="*/ 236430 h 1210651"/>
              <a:gd name="connsiteX1668" fmla="*/ 855604 w 1159143"/>
              <a:gd name="connsiteY1668" fmla="*/ 242578 h 1210651"/>
              <a:gd name="connsiteX1669" fmla="*/ 863420 w 1159143"/>
              <a:gd name="connsiteY1669" fmla="*/ 249522 h 1210651"/>
              <a:gd name="connsiteX1670" fmla="*/ 872161 w 1159143"/>
              <a:gd name="connsiteY1670" fmla="*/ 256857 h 1210651"/>
              <a:gd name="connsiteX1671" fmla="*/ 881428 w 1159143"/>
              <a:gd name="connsiteY1671" fmla="*/ 265404 h 1210651"/>
              <a:gd name="connsiteX1672" fmla="*/ 892150 w 1159143"/>
              <a:gd name="connsiteY1672" fmla="*/ 276245 h 1210651"/>
              <a:gd name="connsiteX1673" fmla="*/ 892151 w 1159143"/>
              <a:gd name="connsiteY1673" fmla="*/ 276245 h 1210651"/>
              <a:gd name="connsiteX1674" fmla="*/ 881429 w 1159143"/>
              <a:gd name="connsiteY1674" fmla="*/ 265404 h 1210651"/>
              <a:gd name="connsiteX1675" fmla="*/ 872162 w 1159143"/>
              <a:gd name="connsiteY1675" fmla="*/ 256857 h 1210651"/>
              <a:gd name="connsiteX1676" fmla="*/ 863421 w 1159143"/>
              <a:gd name="connsiteY1676" fmla="*/ 249522 h 1210651"/>
              <a:gd name="connsiteX1677" fmla="*/ 855605 w 1159143"/>
              <a:gd name="connsiteY1677" fmla="*/ 242578 h 1210651"/>
              <a:gd name="connsiteX1678" fmla="*/ 848278 w 1159143"/>
              <a:gd name="connsiteY1678" fmla="*/ 236430 h 1210651"/>
              <a:gd name="connsiteX1679" fmla="*/ 838874 w 1159143"/>
              <a:gd name="connsiteY1679" fmla="*/ 228105 h 1210651"/>
              <a:gd name="connsiteX1680" fmla="*/ 835610 w 1159143"/>
              <a:gd name="connsiteY1680" fmla="*/ 224354 h 1210651"/>
              <a:gd name="connsiteX1681" fmla="*/ 836227 w 1159143"/>
              <a:gd name="connsiteY1681" fmla="*/ 223618 h 1210651"/>
              <a:gd name="connsiteX1682" fmla="*/ 812695 w 1159143"/>
              <a:gd name="connsiteY1682" fmla="*/ 216375 h 1210651"/>
              <a:gd name="connsiteX1683" fmla="*/ 814540 w 1159143"/>
              <a:gd name="connsiteY1683" fmla="*/ 219646 h 1210651"/>
              <a:gd name="connsiteX1684" fmla="*/ 814541 w 1159143"/>
              <a:gd name="connsiteY1684" fmla="*/ 219646 h 1210651"/>
              <a:gd name="connsiteX1685" fmla="*/ 814053 w 1159143"/>
              <a:gd name="connsiteY1685" fmla="*/ 218248 h 1210651"/>
              <a:gd name="connsiteX1686" fmla="*/ 812696 w 1159143"/>
              <a:gd name="connsiteY1686" fmla="*/ 216376 h 1210651"/>
              <a:gd name="connsiteX1687" fmla="*/ 817891 w 1159143"/>
              <a:gd name="connsiteY1687" fmla="*/ 218986 h 1210651"/>
              <a:gd name="connsiteX1688" fmla="*/ 834975 w 1159143"/>
              <a:gd name="connsiteY1688" fmla="*/ 229994 h 1210651"/>
              <a:gd name="connsiteX1689" fmla="*/ 842747 w 1159143"/>
              <a:gd name="connsiteY1689" fmla="*/ 236515 h 1210651"/>
              <a:gd name="connsiteX1690" fmla="*/ 846997 w 1159143"/>
              <a:gd name="connsiteY1690" fmla="*/ 240082 h 1210651"/>
              <a:gd name="connsiteX1691" fmla="*/ 846997 w 1159143"/>
              <a:gd name="connsiteY1691" fmla="*/ 240081 h 1210651"/>
              <a:gd name="connsiteX1692" fmla="*/ 842747 w 1159143"/>
              <a:gd name="connsiteY1692" fmla="*/ 236515 h 1210651"/>
              <a:gd name="connsiteX1693" fmla="*/ 834974 w 1159143"/>
              <a:gd name="connsiteY1693" fmla="*/ 229993 h 1210651"/>
              <a:gd name="connsiteX1694" fmla="*/ 817890 w 1159143"/>
              <a:gd name="connsiteY1694" fmla="*/ 218985 h 1210651"/>
              <a:gd name="connsiteX1695" fmla="*/ 812695 w 1159143"/>
              <a:gd name="connsiteY1695" fmla="*/ 216375 h 1210651"/>
              <a:gd name="connsiteX1696" fmla="*/ 251767 w 1159143"/>
              <a:gd name="connsiteY1696" fmla="*/ 215551 h 1210651"/>
              <a:gd name="connsiteX1697" fmla="*/ 238130 w 1159143"/>
              <a:gd name="connsiteY1697" fmla="*/ 227494 h 1210651"/>
              <a:gd name="connsiteX1698" fmla="*/ 224379 w 1159143"/>
              <a:gd name="connsiteY1698" fmla="*/ 239631 h 1210651"/>
              <a:gd name="connsiteX1699" fmla="*/ 238154 w 1159143"/>
              <a:gd name="connsiteY1699" fmla="*/ 227466 h 1210651"/>
              <a:gd name="connsiteX1700" fmla="*/ 273303 w 1159143"/>
              <a:gd name="connsiteY1700" fmla="*/ 212156 h 1210651"/>
              <a:gd name="connsiteX1701" fmla="*/ 272632 w 1159143"/>
              <a:gd name="connsiteY1701" fmla="*/ 213403 h 1210651"/>
              <a:gd name="connsiteX1702" fmla="*/ 273296 w 1159143"/>
              <a:gd name="connsiteY1702" fmla="*/ 212163 h 1210651"/>
              <a:gd name="connsiteX1703" fmla="*/ 176619 w 1159143"/>
              <a:gd name="connsiteY1703" fmla="*/ 211144 h 1210651"/>
              <a:gd name="connsiteX1704" fmla="*/ 146870 w 1159143"/>
              <a:gd name="connsiteY1704" fmla="*/ 242828 h 1210651"/>
              <a:gd name="connsiteX1705" fmla="*/ 149828 w 1159143"/>
              <a:gd name="connsiteY1705" fmla="*/ 239051 h 1210651"/>
              <a:gd name="connsiteX1706" fmla="*/ 160545 w 1159143"/>
              <a:gd name="connsiteY1706" fmla="*/ 227599 h 1210651"/>
              <a:gd name="connsiteX1707" fmla="*/ 170297 w 1159143"/>
              <a:gd name="connsiteY1707" fmla="*/ 217701 h 1210651"/>
              <a:gd name="connsiteX1708" fmla="*/ 176619 w 1159143"/>
              <a:gd name="connsiteY1708" fmla="*/ 211144 h 1210651"/>
              <a:gd name="connsiteX1709" fmla="*/ 277097 w 1159143"/>
              <a:gd name="connsiteY1709" fmla="*/ 208810 h 1210651"/>
              <a:gd name="connsiteX1710" fmla="*/ 273371 w 1159143"/>
              <a:gd name="connsiteY1710" fmla="*/ 212092 h 1210651"/>
              <a:gd name="connsiteX1711" fmla="*/ 276045 w 1159143"/>
              <a:gd name="connsiteY1711" fmla="*/ 209620 h 1210651"/>
              <a:gd name="connsiteX1712" fmla="*/ 285727 w 1159143"/>
              <a:gd name="connsiteY1712" fmla="*/ 202162 h 1210651"/>
              <a:gd name="connsiteX1713" fmla="*/ 277098 w 1159143"/>
              <a:gd name="connsiteY1713" fmla="*/ 208810 h 1210651"/>
              <a:gd name="connsiteX1714" fmla="*/ 278048 w 1159143"/>
              <a:gd name="connsiteY1714" fmla="*/ 207973 h 1210651"/>
              <a:gd name="connsiteX1715" fmla="*/ 285727 w 1159143"/>
              <a:gd name="connsiteY1715" fmla="*/ 202162 h 1210651"/>
              <a:gd name="connsiteX1716" fmla="*/ 302294 w 1159143"/>
              <a:gd name="connsiteY1716" fmla="*/ 200056 h 1210651"/>
              <a:gd name="connsiteX1717" fmla="*/ 302291 w 1159143"/>
              <a:gd name="connsiteY1717" fmla="*/ 200058 h 1210651"/>
              <a:gd name="connsiteX1718" fmla="*/ 301444 w 1159143"/>
              <a:gd name="connsiteY1718" fmla="*/ 200838 h 1210651"/>
              <a:gd name="connsiteX1719" fmla="*/ 301798 w 1159143"/>
              <a:gd name="connsiteY1719" fmla="*/ 200991 h 1210651"/>
              <a:gd name="connsiteX1720" fmla="*/ 280805 w 1159143"/>
              <a:gd name="connsiteY1720" fmla="*/ 215095 h 1210651"/>
              <a:gd name="connsiteX1721" fmla="*/ 280801 w 1159143"/>
              <a:gd name="connsiteY1721" fmla="*/ 215099 h 1210651"/>
              <a:gd name="connsiteX1722" fmla="*/ 301799 w 1159143"/>
              <a:gd name="connsiteY1722" fmla="*/ 200991 h 1210651"/>
              <a:gd name="connsiteX1723" fmla="*/ 301445 w 1159143"/>
              <a:gd name="connsiteY1723" fmla="*/ 200838 h 1210651"/>
              <a:gd name="connsiteX1724" fmla="*/ 302294 w 1159143"/>
              <a:gd name="connsiteY1724" fmla="*/ 200056 h 1210651"/>
              <a:gd name="connsiteX1725" fmla="*/ 337552 w 1159143"/>
              <a:gd name="connsiteY1725" fmla="*/ 197963 h 1210651"/>
              <a:gd name="connsiteX1726" fmla="*/ 338819 w 1159143"/>
              <a:gd name="connsiteY1726" fmla="*/ 198062 h 1210651"/>
              <a:gd name="connsiteX1727" fmla="*/ 325058 w 1159143"/>
              <a:gd name="connsiteY1727" fmla="*/ 207683 h 1210651"/>
              <a:gd name="connsiteX1728" fmla="*/ 306033 w 1159143"/>
              <a:gd name="connsiteY1728" fmla="*/ 220359 h 1210651"/>
              <a:gd name="connsiteX1729" fmla="*/ 302718 w 1159143"/>
              <a:gd name="connsiteY1729" fmla="*/ 220519 h 1210651"/>
              <a:gd name="connsiteX1730" fmla="*/ 298864 w 1159143"/>
              <a:gd name="connsiteY1730" fmla="*/ 222010 h 1210651"/>
              <a:gd name="connsiteX1731" fmla="*/ 290072 w 1159143"/>
              <a:gd name="connsiteY1731" fmla="*/ 229098 h 1210651"/>
              <a:gd name="connsiteX1732" fmla="*/ 277633 w 1159143"/>
              <a:gd name="connsiteY1732" fmla="*/ 236453 h 1210651"/>
              <a:gd name="connsiteX1733" fmla="*/ 280305 w 1159143"/>
              <a:gd name="connsiteY1733" fmla="*/ 232235 h 1210651"/>
              <a:gd name="connsiteX1734" fmla="*/ 289471 w 1159143"/>
              <a:gd name="connsiteY1734" fmla="*/ 224930 h 1210651"/>
              <a:gd name="connsiteX1735" fmla="*/ 299678 w 1159143"/>
              <a:gd name="connsiteY1735" fmla="*/ 217535 h 1210651"/>
              <a:gd name="connsiteX1736" fmla="*/ 299683 w 1159143"/>
              <a:gd name="connsiteY1736" fmla="*/ 217541 h 1210651"/>
              <a:gd name="connsiteX1737" fmla="*/ 300178 w 1159143"/>
              <a:gd name="connsiteY1737" fmla="*/ 218144 h 1210651"/>
              <a:gd name="connsiteX1738" fmla="*/ 312437 w 1159143"/>
              <a:gd name="connsiteY1738" fmla="*/ 211750 h 1210651"/>
              <a:gd name="connsiteX1739" fmla="*/ 325354 w 1159143"/>
              <a:gd name="connsiteY1739" fmla="*/ 204459 h 1210651"/>
              <a:gd name="connsiteX1740" fmla="*/ 337552 w 1159143"/>
              <a:gd name="connsiteY1740" fmla="*/ 197963 h 1210651"/>
              <a:gd name="connsiteX1741" fmla="*/ 174169 w 1159143"/>
              <a:gd name="connsiteY1741" fmla="*/ 196022 h 1210651"/>
              <a:gd name="connsiteX1742" fmla="*/ 159457 w 1159143"/>
              <a:gd name="connsiteY1742" fmla="*/ 211258 h 1210651"/>
              <a:gd name="connsiteX1743" fmla="*/ 159457 w 1159143"/>
              <a:gd name="connsiteY1743" fmla="*/ 211258 h 1210651"/>
              <a:gd name="connsiteX1744" fmla="*/ 174031 w 1159143"/>
              <a:gd name="connsiteY1744" fmla="*/ 196166 h 1210651"/>
              <a:gd name="connsiteX1745" fmla="*/ 327924 w 1159143"/>
              <a:gd name="connsiteY1745" fmla="*/ 186791 h 1210651"/>
              <a:gd name="connsiteX1746" fmla="*/ 314168 w 1159143"/>
              <a:gd name="connsiteY1746" fmla="*/ 196132 h 1210651"/>
              <a:gd name="connsiteX1747" fmla="*/ 309362 w 1159143"/>
              <a:gd name="connsiteY1747" fmla="*/ 199043 h 1210651"/>
              <a:gd name="connsiteX1748" fmla="*/ 305508 w 1159143"/>
              <a:gd name="connsiteY1748" fmla="*/ 201740 h 1210651"/>
              <a:gd name="connsiteX1749" fmla="*/ 302036 w 1159143"/>
              <a:gd name="connsiteY1749" fmla="*/ 204902 h 1210651"/>
              <a:gd name="connsiteX1750" fmla="*/ 308135 w 1159143"/>
              <a:gd name="connsiteY1750" fmla="*/ 201196 h 1210651"/>
              <a:gd name="connsiteX1751" fmla="*/ 333518 w 1159143"/>
              <a:gd name="connsiteY1751" fmla="*/ 193179 h 1210651"/>
              <a:gd name="connsiteX1752" fmla="*/ 331144 w 1159143"/>
              <a:gd name="connsiteY1752" fmla="*/ 196008 h 1210651"/>
              <a:gd name="connsiteX1753" fmla="*/ 317863 w 1159143"/>
              <a:gd name="connsiteY1753" fmla="*/ 204826 h 1210651"/>
              <a:gd name="connsiteX1754" fmla="*/ 310965 w 1159143"/>
              <a:gd name="connsiteY1754" fmla="*/ 209887 h 1210651"/>
              <a:gd name="connsiteX1755" fmla="*/ 303504 w 1159143"/>
              <a:gd name="connsiteY1755" fmla="*/ 215102 h 1210651"/>
              <a:gd name="connsiteX1756" fmla="*/ 303147 w 1159143"/>
              <a:gd name="connsiteY1756" fmla="*/ 214891 h 1210651"/>
              <a:gd name="connsiteX1757" fmla="*/ 301734 w 1159143"/>
              <a:gd name="connsiteY1757" fmla="*/ 214051 h 1210651"/>
              <a:gd name="connsiteX1758" fmla="*/ 289694 w 1159143"/>
              <a:gd name="connsiteY1758" fmla="*/ 222368 h 1210651"/>
              <a:gd name="connsiteX1759" fmla="*/ 290420 w 1159143"/>
              <a:gd name="connsiteY1759" fmla="*/ 220469 h 1210651"/>
              <a:gd name="connsiteX1760" fmla="*/ 281239 w 1159143"/>
              <a:gd name="connsiteY1760" fmla="*/ 226412 h 1210651"/>
              <a:gd name="connsiteX1761" fmla="*/ 271013 w 1159143"/>
              <a:gd name="connsiteY1761" fmla="*/ 231476 h 1210651"/>
              <a:gd name="connsiteX1762" fmla="*/ 262676 w 1159143"/>
              <a:gd name="connsiteY1762" fmla="*/ 238367 h 1210651"/>
              <a:gd name="connsiteX1763" fmla="*/ 252575 w 1159143"/>
              <a:gd name="connsiteY1763" fmla="*/ 245177 h 1210651"/>
              <a:gd name="connsiteX1764" fmla="*/ 243996 w 1159143"/>
              <a:gd name="connsiteY1764" fmla="*/ 250804 h 1210651"/>
              <a:gd name="connsiteX1765" fmla="*/ 242153 w 1159143"/>
              <a:gd name="connsiteY1765" fmla="*/ 252064 h 1210651"/>
              <a:gd name="connsiteX1766" fmla="*/ 232691 w 1159143"/>
              <a:gd name="connsiteY1766" fmla="*/ 258532 h 1210651"/>
              <a:gd name="connsiteX1767" fmla="*/ 217304 w 1159143"/>
              <a:gd name="connsiteY1767" fmla="*/ 272044 h 1210651"/>
              <a:gd name="connsiteX1768" fmla="*/ 215101 w 1159143"/>
              <a:gd name="connsiteY1768" fmla="*/ 273233 h 1210651"/>
              <a:gd name="connsiteX1769" fmla="*/ 225812 w 1159143"/>
              <a:gd name="connsiteY1769" fmla="*/ 258112 h 1210651"/>
              <a:gd name="connsiteX1770" fmla="*/ 231704 w 1159143"/>
              <a:gd name="connsiteY1770" fmla="*/ 251435 h 1210651"/>
              <a:gd name="connsiteX1771" fmla="*/ 228255 w 1159143"/>
              <a:gd name="connsiteY1771" fmla="*/ 253363 h 1210651"/>
              <a:gd name="connsiteX1772" fmla="*/ 237607 w 1159143"/>
              <a:gd name="connsiteY1772" fmla="*/ 242791 h 1210651"/>
              <a:gd name="connsiteX1773" fmla="*/ 245283 w 1159143"/>
              <a:gd name="connsiteY1773" fmla="*/ 235827 h 1210651"/>
              <a:gd name="connsiteX1774" fmla="*/ 256991 w 1159143"/>
              <a:gd name="connsiteY1774" fmla="*/ 230318 h 1210651"/>
              <a:gd name="connsiteX1775" fmla="*/ 261331 w 1159143"/>
              <a:gd name="connsiteY1775" fmla="*/ 228077 h 1210651"/>
              <a:gd name="connsiteX1776" fmla="*/ 265845 w 1159143"/>
              <a:gd name="connsiteY1776" fmla="*/ 223041 h 1210651"/>
              <a:gd name="connsiteX1777" fmla="*/ 279714 w 1159143"/>
              <a:gd name="connsiteY1777" fmla="*/ 212258 h 1210651"/>
              <a:gd name="connsiteX1778" fmla="*/ 286774 w 1159143"/>
              <a:gd name="connsiteY1778" fmla="*/ 206947 h 1210651"/>
              <a:gd name="connsiteX1779" fmla="*/ 294215 w 1159143"/>
              <a:gd name="connsiteY1779" fmla="*/ 202101 h 1210651"/>
              <a:gd name="connsiteX1780" fmla="*/ 308251 w 1159143"/>
              <a:gd name="connsiteY1780" fmla="*/ 193531 h 1210651"/>
              <a:gd name="connsiteX1781" fmla="*/ 315544 w 1159143"/>
              <a:gd name="connsiteY1781" fmla="*/ 190585 h 1210651"/>
              <a:gd name="connsiteX1782" fmla="*/ 322135 w 1159143"/>
              <a:gd name="connsiteY1782" fmla="*/ 189509 h 1210651"/>
              <a:gd name="connsiteX1783" fmla="*/ 327924 w 1159143"/>
              <a:gd name="connsiteY1783" fmla="*/ 186791 h 1210651"/>
              <a:gd name="connsiteX1784" fmla="*/ 921597 w 1159143"/>
              <a:gd name="connsiteY1784" fmla="*/ 184787 h 1210651"/>
              <a:gd name="connsiteX1785" fmla="*/ 923798 w 1159143"/>
              <a:gd name="connsiteY1785" fmla="*/ 185669 h 1210651"/>
              <a:gd name="connsiteX1786" fmla="*/ 931320 w 1159143"/>
              <a:gd name="connsiteY1786" fmla="*/ 191354 h 1210651"/>
              <a:gd name="connsiteX1787" fmla="*/ 936133 w 1159143"/>
              <a:gd name="connsiteY1787" fmla="*/ 195730 h 1210651"/>
              <a:gd name="connsiteX1788" fmla="*/ 921597 w 1159143"/>
              <a:gd name="connsiteY1788" fmla="*/ 184787 h 1210651"/>
              <a:gd name="connsiteX1789" fmla="*/ 317607 w 1159143"/>
              <a:gd name="connsiteY1789" fmla="*/ 172499 h 1210651"/>
              <a:gd name="connsiteX1790" fmla="*/ 309773 w 1159143"/>
              <a:gd name="connsiteY1790" fmla="*/ 178848 h 1210651"/>
              <a:gd name="connsiteX1791" fmla="*/ 300901 w 1159143"/>
              <a:gd name="connsiteY1791" fmla="*/ 184422 h 1210651"/>
              <a:gd name="connsiteX1792" fmla="*/ 292520 w 1159143"/>
              <a:gd name="connsiteY1792" fmla="*/ 190216 h 1210651"/>
              <a:gd name="connsiteX1793" fmla="*/ 278421 w 1159143"/>
              <a:gd name="connsiteY1793" fmla="*/ 200469 h 1210651"/>
              <a:gd name="connsiteX1794" fmla="*/ 274646 w 1159143"/>
              <a:gd name="connsiteY1794" fmla="*/ 204968 h 1210651"/>
              <a:gd name="connsiteX1795" fmla="*/ 273242 w 1159143"/>
              <a:gd name="connsiteY1795" fmla="*/ 203597 h 1210651"/>
              <a:gd name="connsiteX1796" fmla="*/ 292071 w 1159143"/>
              <a:gd name="connsiteY1796" fmla="*/ 188682 h 1210651"/>
              <a:gd name="connsiteX1797" fmla="*/ 317607 w 1159143"/>
              <a:gd name="connsiteY1797" fmla="*/ 172499 h 1210651"/>
              <a:gd name="connsiteX1798" fmla="*/ 331710 w 1159143"/>
              <a:gd name="connsiteY1798" fmla="*/ 170398 h 1210651"/>
              <a:gd name="connsiteX1799" fmla="*/ 322518 w 1159143"/>
              <a:gd name="connsiteY1799" fmla="*/ 175607 h 1210651"/>
              <a:gd name="connsiteX1800" fmla="*/ 313642 w 1159143"/>
              <a:gd name="connsiteY1800" fmla="*/ 181130 h 1210651"/>
              <a:gd name="connsiteX1801" fmla="*/ 322542 w 1159143"/>
              <a:gd name="connsiteY1801" fmla="*/ 175579 h 1210651"/>
              <a:gd name="connsiteX1802" fmla="*/ 331710 w 1159143"/>
              <a:gd name="connsiteY1802" fmla="*/ 170398 h 1210651"/>
              <a:gd name="connsiteX1803" fmla="*/ 423678 w 1159143"/>
              <a:gd name="connsiteY1803" fmla="*/ 168057 h 1210651"/>
              <a:gd name="connsiteX1804" fmla="*/ 403142 w 1159143"/>
              <a:gd name="connsiteY1804" fmla="*/ 176042 h 1210651"/>
              <a:gd name="connsiteX1805" fmla="*/ 386863 w 1159143"/>
              <a:gd name="connsiteY1805" fmla="*/ 183551 h 1210651"/>
              <a:gd name="connsiteX1806" fmla="*/ 403213 w 1159143"/>
              <a:gd name="connsiteY1806" fmla="*/ 175958 h 1210651"/>
              <a:gd name="connsiteX1807" fmla="*/ 747939 w 1159143"/>
              <a:gd name="connsiteY1807" fmla="*/ 167571 h 1210651"/>
              <a:gd name="connsiteX1808" fmla="*/ 758669 w 1159143"/>
              <a:gd name="connsiteY1808" fmla="*/ 170065 h 1210651"/>
              <a:gd name="connsiteX1809" fmla="*/ 747939 w 1159143"/>
              <a:gd name="connsiteY1809" fmla="*/ 167571 h 1210651"/>
              <a:gd name="connsiteX1810" fmla="*/ 886929 w 1159143"/>
              <a:gd name="connsiteY1810" fmla="*/ 164859 h 1210651"/>
              <a:gd name="connsiteX1811" fmla="*/ 889636 w 1159143"/>
              <a:gd name="connsiteY1811" fmla="*/ 165745 h 1210651"/>
              <a:gd name="connsiteX1812" fmla="*/ 889732 w 1159143"/>
              <a:gd name="connsiteY1812" fmla="*/ 165849 h 1210651"/>
              <a:gd name="connsiteX1813" fmla="*/ 886958 w 1159143"/>
              <a:gd name="connsiteY1813" fmla="*/ 164883 h 1210651"/>
              <a:gd name="connsiteX1814" fmla="*/ 887342 w 1159143"/>
              <a:gd name="connsiteY1814" fmla="*/ 163276 h 1210651"/>
              <a:gd name="connsiteX1815" fmla="*/ 889732 w 1159143"/>
              <a:gd name="connsiteY1815" fmla="*/ 165777 h 1210651"/>
              <a:gd name="connsiteX1816" fmla="*/ 889636 w 1159143"/>
              <a:gd name="connsiteY1816" fmla="*/ 165745 h 1210651"/>
              <a:gd name="connsiteX1817" fmla="*/ 340078 w 1159143"/>
              <a:gd name="connsiteY1817" fmla="*/ 161153 h 1210651"/>
              <a:gd name="connsiteX1818" fmla="*/ 340106 w 1159143"/>
              <a:gd name="connsiteY1818" fmla="*/ 161177 h 1210651"/>
              <a:gd name="connsiteX1819" fmla="*/ 340054 w 1159143"/>
              <a:gd name="connsiteY1819" fmla="*/ 161181 h 1210651"/>
              <a:gd name="connsiteX1820" fmla="*/ 336725 w 1159143"/>
              <a:gd name="connsiteY1820" fmla="*/ 162390 h 1210651"/>
              <a:gd name="connsiteX1821" fmla="*/ 816595 w 1159143"/>
              <a:gd name="connsiteY1821" fmla="*/ 159458 h 1210651"/>
              <a:gd name="connsiteX1822" fmla="*/ 829671 w 1159143"/>
              <a:gd name="connsiteY1822" fmla="*/ 167200 h 1210651"/>
              <a:gd name="connsiteX1823" fmla="*/ 816623 w 1159143"/>
              <a:gd name="connsiteY1823" fmla="*/ 159482 h 1210651"/>
              <a:gd name="connsiteX1824" fmla="*/ 419138 w 1159143"/>
              <a:gd name="connsiteY1824" fmla="*/ 155118 h 1210651"/>
              <a:gd name="connsiteX1825" fmla="*/ 413871 w 1159143"/>
              <a:gd name="connsiteY1825" fmla="*/ 157545 h 1210651"/>
              <a:gd name="connsiteX1826" fmla="*/ 407138 w 1159143"/>
              <a:gd name="connsiteY1826" fmla="*/ 159996 h 1210651"/>
              <a:gd name="connsiteX1827" fmla="*/ 413843 w 1159143"/>
              <a:gd name="connsiteY1827" fmla="*/ 157521 h 1210651"/>
              <a:gd name="connsiteX1828" fmla="*/ 419179 w 1159143"/>
              <a:gd name="connsiteY1828" fmla="*/ 154976 h 1210651"/>
              <a:gd name="connsiteX1829" fmla="*/ 410017 w 1159143"/>
              <a:gd name="connsiteY1829" fmla="*/ 156932 h 1210651"/>
              <a:gd name="connsiteX1830" fmla="*/ 419179 w 1159143"/>
              <a:gd name="connsiteY1830" fmla="*/ 154976 h 1210651"/>
              <a:gd name="connsiteX1831" fmla="*/ 284947 w 1159143"/>
              <a:gd name="connsiteY1831" fmla="*/ 154833 h 1210651"/>
              <a:gd name="connsiteX1832" fmla="*/ 268947 w 1159143"/>
              <a:gd name="connsiteY1832" fmla="*/ 167639 h 1210651"/>
              <a:gd name="connsiteX1833" fmla="*/ 284947 w 1159143"/>
              <a:gd name="connsiteY1833" fmla="*/ 154833 h 1210651"/>
              <a:gd name="connsiteX1834" fmla="*/ 874132 w 1159143"/>
              <a:gd name="connsiteY1834" fmla="*/ 152747 h 1210651"/>
              <a:gd name="connsiteX1835" fmla="*/ 882622 w 1159143"/>
              <a:gd name="connsiteY1835" fmla="*/ 159364 h 1210651"/>
              <a:gd name="connsiteX1836" fmla="*/ 874190 w 1159143"/>
              <a:gd name="connsiteY1836" fmla="*/ 152795 h 1210651"/>
              <a:gd name="connsiteX1837" fmla="*/ 759170 w 1159143"/>
              <a:gd name="connsiteY1837" fmla="*/ 151198 h 1210651"/>
              <a:gd name="connsiteX1838" fmla="*/ 778907 w 1159143"/>
              <a:gd name="connsiteY1838" fmla="*/ 156862 h 1210651"/>
              <a:gd name="connsiteX1839" fmla="*/ 788727 w 1159143"/>
              <a:gd name="connsiteY1839" fmla="*/ 161244 h 1210651"/>
              <a:gd name="connsiteX1840" fmla="*/ 798376 w 1159143"/>
              <a:gd name="connsiteY1840" fmla="*/ 166062 h 1210651"/>
              <a:gd name="connsiteX1841" fmla="*/ 803404 w 1159143"/>
              <a:gd name="connsiteY1841" fmla="*/ 166906 h 1210651"/>
              <a:gd name="connsiteX1842" fmla="*/ 820144 w 1159143"/>
              <a:gd name="connsiteY1842" fmla="*/ 174877 h 1210651"/>
              <a:gd name="connsiteX1843" fmla="*/ 834427 w 1159143"/>
              <a:gd name="connsiteY1843" fmla="*/ 182329 h 1210651"/>
              <a:gd name="connsiteX1844" fmla="*/ 842099 w 1159143"/>
              <a:gd name="connsiteY1844" fmla="*/ 185825 h 1210651"/>
              <a:gd name="connsiteX1845" fmla="*/ 834587 w 1159143"/>
              <a:gd name="connsiteY1845" fmla="*/ 181162 h 1210651"/>
              <a:gd name="connsiteX1846" fmla="*/ 818295 w 1159143"/>
              <a:gd name="connsiteY1846" fmla="*/ 172313 h 1210651"/>
              <a:gd name="connsiteX1847" fmla="*/ 810998 w 1159143"/>
              <a:gd name="connsiteY1847" fmla="*/ 168312 h 1210651"/>
              <a:gd name="connsiteX1848" fmla="*/ 806348 w 1159143"/>
              <a:gd name="connsiteY1848" fmla="*/ 164891 h 1210651"/>
              <a:gd name="connsiteX1849" fmla="*/ 810655 w 1159143"/>
              <a:gd name="connsiteY1849" fmla="*/ 164986 h 1210651"/>
              <a:gd name="connsiteX1850" fmla="*/ 833457 w 1159143"/>
              <a:gd name="connsiteY1850" fmla="*/ 176935 h 1210651"/>
              <a:gd name="connsiteX1851" fmla="*/ 838620 w 1159143"/>
              <a:gd name="connsiteY1851" fmla="*/ 179917 h 1210651"/>
              <a:gd name="connsiteX1852" fmla="*/ 843275 w 1159143"/>
              <a:gd name="connsiteY1852" fmla="*/ 183389 h 1210651"/>
              <a:gd name="connsiteX1853" fmla="*/ 843284 w 1159143"/>
              <a:gd name="connsiteY1853" fmla="*/ 183415 h 1210651"/>
              <a:gd name="connsiteX1854" fmla="*/ 843528 w 1159143"/>
              <a:gd name="connsiteY1854" fmla="*/ 184180 h 1210651"/>
              <a:gd name="connsiteX1855" fmla="*/ 843327 w 1159143"/>
              <a:gd name="connsiteY1855" fmla="*/ 184879 h 1210651"/>
              <a:gd name="connsiteX1856" fmla="*/ 846280 w 1159143"/>
              <a:gd name="connsiteY1856" fmla="*/ 188369 h 1210651"/>
              <a:gd name="connsiteX1857" fmla="*/ 851692 w 1159143"/>
              <a:gd name="connsiteY1857" fmla="*/ 191801 h 1210651"/>
              <a:gd name="connsiteX1858" fmla="*/ 852697 w 1159143"/>
              <a:gd name="connsiteY1858" fmla="*/ 191005 h 1210651"/>
              <a:gd name="connsiteX1859" fmla="*/ 871830 w 1159143"/>
              <a:gd name="connsiteY1859" fmla="*/ 204167 h 1210651"/>
              <a:gd name="connsiteX1860" fmla="*/ 866584 w 1159143"/>
              <a:gd name="connsiteY1860" fmla="*/ 202031 h 1210651"/>
              <a:gd name="connsiteX1861" fmla="*/ 878040 w 1159143"/>
              <a:gd name="connsiteY1861" fmla="*/ 210728 h 1210651"/>
              <a:gd name="connsiteX1862" fmla="*/ 889965 w 1159143"/>
              <a:gd name="connsiteY1862" fmla="*/ 220300 h 1210651"/>
              <a:gd name="connsiteX1863" fmla="*/ 912603 w 1159143"/>
              <a:gd name="connsiteY1863" fmla="*/ 239971 h 1210651"/>
              <a:gd name="connsiteX1864" fmla="*/ 908934 w 1159143"/>
              <a:gd name="connsiteY1864" fmla="*/ 234577 h 1210651"/>
              <a:gd name="connsiteX1865" fmla="*/ 914416 w 1159143"/>
              <a:gd name="connsiteY1865" fmla="*/ 238213 h 1210651"/>
              <a:gd name="connsiteX1866" fmla="*/ 911264 w 1159143"/>
              <a:gd name="connsiteY1866" fmla="*/ 232145 h 1210651"/>
              <a:gd name="connsiteX1867" fmla="*/ 921362 w 1159143"/>
              <a:gd name="connsiteY1867" fmla="*/ 240908 h 1210651"/>
              <a:gd name="connsiteX1868" fmla="*/ 927020 w 1159143"/>
              <a:gd name="connsiteY1868" fmla="*/ 245655 h 1210651"/>
              <a:gd name="connsiteX1869" fmla="*/ 930425 w 1159143"/>
              <a:gd name="connsiteY1869" fmla="*/ 246825 h 1210651"/>
              <a:gd name="connsiteX1870" fmla="*/ 939848 w 1159143"/>
              <a:gd name="connsiteY1870" fmla="*/ 255358 h 1210651"/>
              <a:gd name="connsiteX1871" fmla="*/ 951590 w 1159143"/>
              <a:gd name="connsiteY1871" fmla="*/ 267332 h 1210651"/>
              <a:gd name="connsiteX1872" fmla="*/ 960799 w 1159143"/>
              <a:gd name="connsiteY1872" fmla="*/ 276120 h 1210651"/>
              <a:gd name="connsiteX1873" fmla="*/ 945919 w 1159143"/>
              <a:gd name="connsiteY1873" fmla="*/ 258234 h 1210651"/>
              <a:gd name="connsiteX1874" fmla="*/ 941424 w 1159143"/>
              <a:gd name="connsiteY1874" fmla="*/ 252389 h 1210651"/>
              <a:gd name="connsiteX1875" fmla="*/ 949661 w 1159143"/>
              <a:gd name="connsiteY1875" fmla="*/ 260554 h 1210651"/>
              <a:gd name="connsiteX1876" fmla="*/ 957149 w 1159143"/>
              <a:gd name="connsiteY1876" fmla="*/ 267946 h 1210651"/>
              <a:gd name="connsiteX1877" fmla="*/ 971287 w 1159143"/>
              <a:gd name="connsiteY1877" fmla="*/ 282752 h 1210651"/>
              <a:gd name="connsiteX1878" fmla="*/ 979663 w 1159143"/>
              <a:gd name="connsiteY1878" fmla="*/ 293396 h 1210651"/>
              <a:gd name="connsiteX1879" fmla="*/ 985265 w 1159143"/>
              <a:gd name="connsiteY1879" fmla="*/ 301713 h 1210651"/>
              <a:gd name="connsiteX1880" fmla="*/ 993183 w 1159143"/>
              <a:gd name="connsiteY1880" fmla="*/ 314625 h 1210651"/>
              <a:gd name="connsiteX1881" fmla="*/ 995896 w 1159143"/>
              <a:gd name="connsiteY1881" fmla="*/ 318975 h 1210651"/>
              <a:gd name="connsiteX1882" fmla="*/ 999831 w 1159143"/>
              <a:gd name="connsiteY1882" fmla="*/ 328304 h 1210651"/>
              <a:gd name="connsiteX1883" fmla="*/ 994028 w 1159143"/>
              <a:gd name="connsiteY1883" fmla="*/ 321892 h 1210651"/>
              <a:gd name="connsiteX1884" fmla="*/ 986399 w 1159143"/>
              <a:gd name="connsiteY1884" fmla="*/ 312886 h 1210651"/>
              <a:gd name="connsiteX1885" fmla="*/ 972805 w 1159143"/>
              <a:gd name="connsiteY1885" fmla="*/ 297719 h 1210651"/>
              <a:gd name="connsiteX1886" fmla="*/ 967312 w 1159143"/>
              <a:gd name="connsiteY1886" fmla="*/ 294556 h 1210651"/>
              <a:gd name="connsiteX1887" fmla="*/ 953854 w 1159143"/>
              <a:gd name="connsiteY1887" fmla="*/ 280949 h 1210651"/>
              <a:gd name="connsiteX1888" fmla="*/ 941781 w 1159143"/>
              <a:gd name="connsiteY1888" fmla="*/ 270577 h 1210651"/>
              <a:gd name="connsiteX1889" fmla="*/ 939025 w 1159143"/>
              <a:gd name="connsiteY1889" fmla="*/ 268748 h 1210651"/>
              <a:gd name="connsiteX1890" fmla="*/ 936536 w 1159143"/>
              <a:gd name="connsiteY1890" fmla="*/ 266659 h 1210651"/>
              <a:gd name="connsiteX1891" fmla="*/ 932031 w 1159143"/>
              <a:gd name="connsiteY1891" fmla="*/ 262204 h 1210651"/>
              <a:gd name="connsiteX1892" fmla="*/ 924165 w 1159143"/>
              <a:gd name="connsiteY1892" fmla="*/ 254687 h 1210651"/>
              <a:gd name="connsiteX1893" fmla="*/ 924127 w 1159143"/>
              <a:gd name="connsiteY1893" fmla="*/ 254650 h 1210651"/>
              <a:gd name="connsiteX1894" fmla="*/ 916926 w 1159143"/>
              <a:gd name="connsiteY1894" fmla="*/ 247509 h 1210651"/>
              <a:gd name="connsiteX1895" fmla="*/ 914776 w 1159143"/>
              <a:gd name="connsiteY1895" fmla="*/ 245941 h 1210651"/>
              <a:gd name="connsiteX1896" fmla="*/ 914409 w 1159143"/>
              <a:gd name="connsiteY1896" fmla="*/ 246838 h 1210651"/>
              <a:gd name="connsiteX1897" fmla="*/ 923631 w 1159143"/>
              <a:gd name="connsiteY1897" fmla="*/ 254577 h 1210651"/>
              <a:gd name="connsiteX1898" fmla="*/ 913858 w 1159143"/>
              <a:gd name="connsiteY1898" fmla="*/ 247437 h 1210651"/>
              <a:gd name="connsiteX1899" fmla="*/ 885999 w 1159143"/>
              <a:gd name="connsiteY1899" fmla="*/ 225314 h 1210651"/>
              <a:gd name="connsiteX1900" fmla="*/ 872038 w 1159143"/>
              <a:gd name="connsiteY1900" fmla="*/ 214950 h 1210651"/>
              <a:gd name="connsiteX1901" fmla="*/ 843403 w 1159143"/>
              <a:gd name="connsiteY1901" fmla="*/ 194153 h 1210651"/>
              <a:gd name="connsiteX1902" fmla="*/ 835305 w 1159143"/>
              <a:gd name="connsiteY1902" fmla="*/ 188177 h 1210651"/>
              <a:gd name="connsiteX1903" fmla="*/ 825916 w 1159143"/>
              <a:gd name="connsiteY1903" fmla="*/ 182131 h 1210651"/>
              <a:gd name="connsiteX1904" fmla="*/ 803391 w 1159143"/>
              <a:gd name="connsiteY1904" fmla="*/ 169450 h 1210651"/>
              <a:gd name="connsiteX1905" fmla="*/ 797500 w 1159143"/>
              <a:gd name="connsiteY1905" fmla="*/ 168944 h 1210651"/>
              <a:gd name="connsiteX1906" fmla="*/ 797172 w 1159143"/>
              <a:gd name="connsiteY1906" fmla="*/ 169680 h 1210651"/>
              <a:gd name="connsiteX1907" fmla="*/ 796010 w 1159143"/>
              <a:gd name="connsiteY1907" fmla="*/ 170490 h 1210651"/>
              <a:gd name="connsiteX1908" fmla="*/ 789411 w 1159143"/>
              <a:gd name="connsiteY1908" fmla="*/ 167267 h 1210651"/>
              <a:gd name="connsiteX1909" fmla="*/ 782706 w 1159143"/>
              <a:gd name="connsiteY1909" fmla="*/ 164341 h 1210651"/>
              <a:gd name="connsiteX1910" fmla="*/ 769250 w 1159143"/>
              <a:gd name="connsiteY1910" fmla="*/ 158547 h 1210651"/>
              <a:gd name="connsiteX1911" fmla="*/ 758514 w 1159143"/>
              <a:gd name="connsiteY1911" fmla="*/ 152383 h 1210651"/>
              <a:gd name="connsiteX1912" fmla="*/ 334506 w 1159143"/>
              <a:gd name="connsiteY1912" fmla="*/ 151095 h 1210651"/>
              <a:gd name="connsiteX1913" fmla="*/ 311596 w 1159143"/>
              <a:gd name="connsiteY1913" fmla="*/ 166901 h 1210651"/>
              <a:gd name="connsiteX1914" fmla="*/ 283392 w 1159143"/>
              <a:gd name="connsiteY1914" fmla="*/ 187575 h 1210651"/>
              <a:gd name="connsiteX1915" fmla="*/ 283057 w 1159143"/>
              <a:gd name="connsiteY1915" fmla="*/ 187821 h 1210651"/>
              <a:gd name="connsiteX1916" fmla="*/ 263081 w 1159143"/>
              <a:gd name="connsiteY1916" fmla="*/ 203124 h 1210651"/>
              <a:gd name="connsiteX1917" fmla="*/ 255621 w 1159143"/>
              <a:gd name="connsiteY1917" fmla="*/ 209545 h 1210651"/>
              <a:gd name="connsiteX1918" fmla="*/ 250704 w 1159143"/>
              <a:gd name="connsiteY1918" fmla="*/ 214773 h 1210651"/>
              <a:gd name="connsiteX1919" fmla="*/ 237002 w 1159143"/>
              <a:gd name="connsiteY1919" fmla="*/ 226276 h 1210651"/>
              <a:gd name="connsiteX1920" fmla="*/ 229391 w 1159143"/>
              <a:gd name="connsiteY1920" fmla="*/ 232474 h 1210651"/>
              <a:gd name="connsiteX1921" fmla="*/ 208188 w 1159143"/>
              <a:gd name="connsiteY1921" fmla="*/ 248435 h 1210651"/>
              <a:gd name="connsiteX1922" fmla="*/ 198286 w 1159143"/>
              <a:gd name="connsiteY1922" fmla="*/ 255122 h 1210651"/>
              <a:gd name="connsiteX1923" fmla="*/ 183948 w 1159143"/>
              <a:gd name="connsiteY1923" fmla="*/ 267730 h 1210651"/>
              <a:gd name="connsiteX1924" fmla="*/ 182744 w 1159143"/>
              <a:gd name="connsiteY1924" fmla="*/ 271060 h 1210651"/>
              <a:gd name="connsiteX1925" fmla="*/ 171901 w 1159143"/>
              <a:gd name="connsiteY1925" fmla="*/ 284672 h 1210651"/>
              <a:gd name="connsiteX1926" fmla="*/ 170014 w 1159143"/>
              <a:gd name="connsiteY1926" fmla="*/ 288875 h 1210651"/>
              <a:gd name="connsiteX1927" fmla="*/ 169876 w 1159143"/>
              <a:gd name="connsiteY1927" fmla="*/ 289039 h 1210651"/>
              <a:gd name="connsiteX1928" fmla="*/ 164149 w 1159143"/>
              <a:gd name="connsiteY1928" fmla="*/ 295863 h 1210651"/>
              <a:gd name="connsiteX1929" fmla="*/ 158526 w 1159143"/>
              <a:gd name="connsiteY1929" fmla="*/ 302910 h 1210651"/>
              <a:gd name="connsiteX1930" fmla="*/ 158100 w 1159143"/>
              <a:gd name="connsiteY1930" fmla="*/ 302842 h 1210651"/>
              <a:gd name="connsiteX1931" fmla="*/ 157693 w 1159143"/>
              <a:gd name="connsiteY1931" fmla="*/ 303225 h 1210651"/>
              <a:gd name="connsiteX1932" fmla="*/ 155782 w 1159143"/>
              <a:gd name="connsiteY1932" fmla="*/ 305018 h 1210651"/>
              <a:gd name="connsiteX1933" fmla="*/ 157733 w 1159143"/>
              <a:gd name="connsiteY1933" fmla="*/ 299834 h 1210651"/>
              <a:gd name="connsiteX1934" fmla="*/ 166743 w 1159143"/>
              <a:gd name="connsiteY1934" fmla="*/ 285648 h 1210651"/>
              <a:gd name="connsiteX1935" fmla="*/ 183371 w 1159143"/>
              <a:gd name="connsiteY1935" fmla="*/ 267728 h 1210651"/>
              <a:gd name="connsiteX1936" fmla="*/ 187026 w 1159143"/>
              <a:gd name="connsiteY1936" fmla="*/ 262165 h 1210651"/>
              <a:gd name="connsiteX1937" fmla="*/ 191348 w 1159143"/>
              <a:gd name="connsiteY1937" fmla="*/ 257015 h 1210651"/>
              <a:gd name="connsiteX1938" fmla="*/ 197276 w 1159143"/>
              <a:gd name="connsiteY1938" fmla="*/ 250755 h 1210651"/>
              <a:gd name="connsiteX1939" fmla="*/ 209085 w 1159143"/>
              <a:gd name="connsiteY1939" fmla="*/ 238002 h 1210651"/>
              <a:gd name="connsiteX1940" fmla="*/ 211221 w 1159143"/>
              <a:gd name="connsiteY1940" fmla="*/ 234249 h 1210651"/>
              <a:gd name="connsiteX1941" fmla="*/ 229326 w 1159143"/>
              <a:gd name="connsiteY1941" fmla="*/ 217327 h 1210651"/>
              <a:gd name="connsiteX1942" fmla="*/ 248334 w 1159143"/>
              <a:gd name="connsiteY1942" fmla="*/ 201453 h 1210651"/>
              <a:gd name="connsiteX1943" fmla="*/ 316144 w 1159143"/>
              <a:gd name="connsiteY1943" fmla="*/ 159362 h 1210651"/>
              <a:gd name="connsiteX1944" fmla="*/ 334506 w 1159143"/>
              <a:gd name="connsiteY1944" fmla="*/ 151095 h 1210651"/>
              <a:gd name="connsiteX1945" fmla="*/ 870627 w 1159143"/>
              <a:gd name="connsiteY1945" fmla="*/ 149299 h 1210651"/>
              <a:gd name="connsiteX1946" fmla="*/ 874126 w 1159143"/>
              <a:gd name="connsiteY1946" fmla="*/ 152742 h 1210651"/>
              <a:gd name="connsiteX1947" fmla="*/ 871354 w 1159143"/>
              <a:gd name="connsiteY1947" fmla="*/ 150398 h 1210651"/>
              <a:gd name="connsiteX1948" fmla="*/ 870627 w 1159143"/>
              <a:gd name="connsiteY1948" fmla="*/ 149299 h 1210651"/>
              <a:gd name="connsiteX1949" fmla="*/ 742640 w 1159143"/>
              <a:gd name="connsiteY1949" fmla="*/ 146826 h 1210651"/>
              <a:gd name="connsiteX1950" fmla="*/ 742419 w 1159143"/>
              <a:gd name="connsiteY1950" fmla="*/ 147642 h 1210651"/>
              <a:gd name="connsiteX1951" fmla="*/ 742372 w 1159143"/>
              <a:gd name="connsiteY1951" fmla="*/ 147639 h 1210651"/>
              <a:gd name="connsiteX1952" fmla="*/ 738176 w 1159143"/>
              <a:gd name="connsiteY1952" fmla="*/ 146746 h 1210651"/>
              <a:gd name="connsiteX1953" fmla="*/ 742200 w 1159143"/>
              <a:gd name="connsiteY1953" fmla="*/ 147631 h 1210651"/>
              <a:gd name="connsiteX1954" fmla="*/ 741279 w 1159143"/>
              <a:gd name="connsiteY1954" fmla="*/ 147584 h 1210651"/>
              <a:gd name="connsiteX1955" fmla="*/ 738176 w 1159143"/>
              <a:gd name="connsiteY1955" fmla="*/ 146746 h 1210651"/>
              <a:gd name="connsiteX1956" fmla="*/ 308665 w 1159143"/>
              <a:gd name="connsiteY1956" fmla="*/ 143056 h 1210651"/>
              <a:gd name="connsiteX1957" fmla="*/ 308159 w 1159143"/>
              <a:gd name="connsiteY1957" fmla="*/ 144175 h 1210651"/>
              <a:gd name="connsiteX1958" fmla="*/ 308641 w 1159143"/>
              <a:gd name="connsiteY1958" fmla="*/ 143084 h 1210651"/>
              <a:gd name="connsiteX1959" fmla="*/ 301353 w 1159143"/>
              <a:gd name="connsiteY1959" fmla="*/ 144876 h 1210651"/>
              <a:gd name="connsiteX1960" fmla="*/ 308665 w 1159143"/>
              <a:gd name="connsiteY1960" fmla="*/ 143056 h 1210651"/>
              <a:gd name="connsiteX1961" fmla="*/ 382879 w 1159143"/>
              <a:gd name="connsiteY1961" fmla="*/ 141248 h 1210651"/>
              <a:gd name="connsiteX1962" fmla="*/ 377829 w 1159143"/>
              <a:gd name="connsiteY1962" fmla="*/ 145256 h 1210651"/>
              <a:gd name="connsiteX1963" fmla="*/ 366443 w 1159143"/>
              <a:gd name="connsiteY1963" fmla="*/ 151758 h 1210651"/>
              <a:gd name="connsiteX1964" fmla="*/ 346271 w 1159143"/>
              <a:gd name="connsiteY1964" fmla="*/ 162413 h 1210651"/>
              <a:gd name="connsiteX1965" fmla="*/ 331518 w 1159143"/>
              <a:gd name="connsiteY1965" fmla="*/ 170285 h 1210651"/>
              <a:gd name="connsiteX1966" fmla="*/ 324558 w 1159143"/>
              <a:gd name="connsiteY1966" fmla="*/ 172835 h 1210651"/>
              <a:gd name="connsiteX1967" fmla="*/ 346581 w 1159143"/>
              <a:gd name="connsiteY1967" fmla="*/ 160262 h 1210651"/>
              <a:gd name="connsiteX1968" fmla="*/ 362875 w 1159143"/>
              <a:gd name="connsiteY1968" fmla="*/ 152333 h 1210651"/>
              <a:gd name="connsiteX1969" fmla="*/ 353064 w 1159143"/>
              <a:gd name="connsiteY1969" fmla="*/ 156155 h 1210651"/>
              <a:gd name="connsiteX1970" fmla="*/ 339911 w 1159143"/>
              <a:gd name="connsiteY1970" fmla="*/ 161030 h 1210651"/>
              <a:gd name="connsiteX1971" fmla="*/ 350487 w 1159143"/>
              <a:gd name="connsiteY1971" fmla="*/ 156066 h 1210651"/>
              <a:gd name="connsiteX1972" fmla="*/ 361174 w 1159143"/>
              <a:gd name="connsiteY1972" fmla="*/ 150569 h 1210651"/>
              <a:gd name="connsiteX1973" fmla="*/ 371978 w 1159143"/>
              <a:gd name="connsiteY1973" fmla="*/ 145506 h 1210651"/>
              <a:gd name="connsiteX1974" fmla="*/ 382879 w 1159143"/>
              <a:gd name="connsiteY1974" fmla="*/ 141248 h 1210651"/>
              <a:gd name="connsiteX1975" fmla="*/ 234497 w 1159143"/>
              <a:gd name="connsiteY1975" fmla="*/ 140902 h 1210651"/>
              <a:gd name="connsiteX1976" fmla="*/ 224473 w 1159143"/>
              <a:gd name="connsiteY1976" fmla="*/ 149078 h 1210651"/>
              <a:gd name="connsiteX1977" fmla="*/ 219181 w 1159143"/>
              <a:gd name="connsiteY1977" fmla="*/ 153496 h 1210651"/>
              <a:gd name="connsiteX1978" fmla="*/ 213659 w 1159143"/>
              <a:gd name="connsiteY1978" fmla="*/ 158037 h 1210651"/>
              <a:gd name="connsiteX1979" fmla="*/ 214395 w 1159143"/>
              <a:gd name="connsiteY1979" fmla="*/ 158654 h 1210651"/>
              <a:gd name="connsiteX1980" fmla="*/ 214396 w 1159143"/>
              <a:gd name="connsiteY1980" fmla="*/ 158654 h 1210651"/>
              <a:gd name="connsiteX1981" fmla="*/ 213660 w 1159143"/>
              <a:gd name="connsiteY1981" fmla="*/ 158037 h 1210651"/>
              <a:gd name="connsiteX1982" fmla="*/ 219116 w 1159143"/>
              <a:gd name="connsiteY1982" fmla="*/ 153550 h 1210651"/>
              <a:gd name="connsiteX1983" fmla="*/ 219181 w 1159143"/>
              <a:gd name="connsiteY1983" fmla="*/ 153496 h 1210651"/>
              <a:gd name="connsiteX1984" fmla="*/ 219248 w 1159143"/>
              <a:gd name="connsiteY1984" fmla="*/ 153440 h 1210651"/>
              <a:gd name="connsiteX1985" fmla="*/ 224474 w 1159143"/>
              <a:gd name="connsiteY1985" fmla="*/ 149078 h 1210651"/>
              <a:gd name="connsiteX1986" fmla="*/ 234497 w 1159143"/>
              <a:gd name="connsiteY1986" fmla="*/ 140902 h 1210651"/>
              <a:gd name="connsiteX1987" fmla="*/ 243646 w 1159143"/>
              <a:gd name="connsiteY1987" fmla="*/ 139997 h 1210651"/>
              <a:gd name="connsiteX1988" fmla="*/ 243645 w 1159143"/>
              <a:gd name="connsiteY1988" fmla="*/ 139997 h 1210651"/>
              <a:gd name="connsiteX1989" fmla="*/ 239706 w 1159143"/>
              <a:gd name="connsiteY1989" fmla="*/ 146816 h 1210651"/>
              <a:gd name="connsiteX1990" fmla="*/ 239706 w 1159143"/>
              <a:gd name="connsiteY1990" fmla="*/ 146816 h 1210651"/>
              <a:gd name="connsiteX1991" fmla="*/ 413160 w 1159143"/>
              <a:gd name="connsiteY1991" fmla="*/ 137711 h 1210651"/>
              <a:gd name="connsiteX1992" fmla="*/ 391158 w 1159143"/>
              <a:gd name="connsiteY1992" fmla="*/ 145720 h 1210651"/>
              <a:gd name="connsiteX1993" fmla="*/ 391181 w 1159143"/>
              <a:gd name="connsiteY1993" fmla="*/ 145692 h 1210651"/>
              <a:gd name="connsiteX1994" fmla="*/ 263955 w 1159143"/>
              <a:gd name="connsiteY1994" fmla="*/ 133187 h 1210651"/>
              <a:gd name="connsiteX1995" fmla="*/ 259372 w 1159143"/>
              <a:gd name="connsiteY1995" fmla="*/ 138675 h 1210651"/>
              <a:gd name="connsiteX1996" fmla="*/ 257018 w 1159143"/>
              <a:gd name="connsiteY1996" fmla="*/ 142730 h 1210651"/>
              <a:gd name="connsiteX1997" fmla="*/ 257055 w 1159143"/>
              <a:gd name="connsiteY1997" fmla="*/ 142667 h 1210651"/>
              <a:gd name="connsiteX1998" fmla="*/ 259372 w 1159143"/>
              <a:gd name="connsiteY1998" fmla="*/ 138676 h 1210651"/>
              <a:gd name="connsiteX1999" fmla="*/ 263955 w 1159143"/>
              <a:gd name="connsiteY1999" fmla="*/ 133188 h 1210651"/>
              <a:gd name="connsiteX2000" fmla="*/ 263421 w 1159143"/>
              <a:gd name="connsiteY2000" fmla="*/ 132138 h 1210651"/>
              <a:gd name="connsiteX2001" fmla="*/ 263477 w 1159143"/>
              <a:gd name="connsiteY2001" fmla="*/ 132246 h 1210651"/>
              <a:gd name="connsiteX2002" fmla="*/ 263963 w 1159143"/>
              <a:gd name="connsiteY2002" fmla="*/ 133193 h 1210651"/>
              <a:gd name="connsiteX2003" fmla="*/ 263963 w 1159143"/>
              <a:gd name="connsiteY2003" fmla="*/ 133193 h 1210651"/>
              <a:gd name="connsiteX2004" fmla="*/ 592846 w 1159143"/>
              <a:gd name="connsiteY2004" fmla="*/ 130300 h 1210651"/>
              <a:gd name="connsiteX2005" fmla="*/ 599724 w 1159143"/>
              <a:gd name="connsiteY2005" fmla="*/ 130720 h 1210651"/>
              <a:gd name="connsiteX2006" fmla="*/ 592874 w 1159143"/>
              <a:gd name="connsiteY2006" fmla="*/ 130324 h 1210651"/>
              <a:gd name="connsiteX2007" fmla="*/ 582796 w 1159143"/>
              <a:gd name="connsiteY2007" fmla="*/ 130787 h 1210651"/>
              <a:gd name="connsiteX2008" fmla="*/ 592846 w 1159143"/>
              <a:gd name="connsiteY2008" fmla="*/ 130300 h 1210651"/>
              <a:gd name="connsiteX2009" fmla="*/ 698666 w 1159143"/>
              <a:gd name="connsiteY2009" fmla="*/ 130178 h 1210651"/>
              <a:gd name="connsiteX2010" fmla="*/ 702611 w 1159143"/>
              <a:gd name="connsiteY2010" fmla="*/ 131222 h 1210651"/>
              <a:gd name="connsiteX2011" fmla="*/ 698642 w 1159143"/>
              <a:gd name="connsiteY2011" fmla="*/ 130206 h 1210651"/>
              <a:gd name="connsiteX2012" fmla="*/ 519222 w 1159143"/>
              <a:gd name="connsiteY2012" fmla="*/ 129258 h 1210651"/>
              <a:gd name="connsiteX2013" fmla="*/ 525393 w 1159143"/>
              <a:gd name="connsiteY2013" fmla="*/ 129373 h 1210651"/>
              <a:gd name="connsiteX2014" fmla="*/ 525369 w 1159143"/>
              <a:gd name="connsiteY2014" fmla="*/ 129401 h 1210651"/>
              <a:gd name="connsiteX2015" fmla="*/ 689992 w 1159143"/>
              <a:gd name="connsiteY2015" fmla="*/ 128124 h 1210651"/>
              <a:gd name="connsiteX2016" fmla="*/ 694701 w 1159143"/>
              <a:gd name="connsiteY2016" fmla="*/ 129215 h 1210651"/>
              <a:gd name="connsiteX2017" fmla="*/ 697616 w 1159143"/>
              <a:gd name="connsiteY2017" fmla="*/ 129876 h 1210651"/>
              <a:gd name="connsiteX2018" fmla="*/ 694677 w 1159143"/>
              <a:gd name="connsiteY2018" fmla="*/ 129243 h 1210651"/>
              <a:gd name="connsiteX2019" fmla="*/ 675264 w 1159143"/>
              <a:gd name="connsiteY2019" fmla="*/ 124286 h 1210651"/>
              <a:gd name="connsiteX2020" fmla="*/ 687609 w 1159143"/>
              <a:gd name="connsiteY2020" fmla="*/ 127556 h 1210651"/>
              <a:gd name="connsiteX2021" fmla="*/ 689992 w 1159143"/>
              <a:gd name="connsiteY2021" fmla="*/ 128125 h 1210651"/>
              <a:gd name="connsiteX2022" fmla="*/ 687637 w 1159143"/>
              <a:gd name="connsiteY2022" fmla="*/ 127580 h 1210651"/>
              <a:gd name="connsiteX2023" fmla="*/ 675264 w 1159143"/>
              <a:gd name="connsiteY2023" fmla="*/ 124286 h 1210651"/>
              <a:gd name="connsiteX2024" fmla="*/ 693230 w 1159143"/>
              <a:gd name="connsiteY2024" fmla="*/ 122907 h 1210651"/>
              <a:gd name="connsiteX2025" fmla="*/ 693234 w 1159143"/>
              <a:gd name="connsiteY2025" fmla="*/ 122921 h 1210651"/>
              <a:gd name="connsiteX2026" fmla="*/ 699885 w 1159143"/>
              <a:gd name="connsiteY2026" fmla="*/ 124934 h 1210651"/>
              <a:gd name="connsiteX2027" fmla="*/ 705023 w 1159143"/>
              <a:gd name="connsiteY2027" fmla="*/ 127027 h 1210651"/>
              <a:gd name="connsiteX2028" fmla="*/ 722651 w 1159143"/>
              <a:gd name="connsiteY2028" fmla="*/ 132561 h 1210651"/>
              <a:gd name="connsiteX2029" fmla="*/ 728662 w 1159143"/>
              <a:gd name="connsiteY2029" fmla="*/ 136255 h 1210651"/>
              <a:gd name="connsiteX2030" fmla="*/ 728599 w 1159143"/>
              <a:gd name="connsiteY2030" fmla="*/ 136331 h 1210651"/>
              <a:gd name="connsiteX2031" fmla="*/ 727452 w 1159143"/>
              <a:gd name="connsiteY2031" fmla="*/ 137698 h 1210651"/>
              <a:gd name="connsiteX2032" fmla="*/ 722459 w 1159143"/>
              <a:gd name="connsiteY2032" fmla="*/ 136064 h 1210651"/>
              <a:gd name="connsiteX2033" fmla="*/ 717409 w 1159143"/>
              <a:gd name="connsiteY2033" fmla="*/ 134672 h 1210651"/>
              <a:gd name="connsiteX2034" fmla="*/ 709013 w 1159143"/>
              <a:gd name="connsiteY2034" fmla="*/ 132785 h 1210651"/>
              <a:gd name="connsiteX2035" fmla="*/ 702625 w 1159143"/>
              <a:gd name="connsiteY2035" fmla="*/ 131090 h 1210651"/>
              <a:gd name="connsiteX2036" fmla="*/ 699713 w 1159143"/>
              <a:gd name="connsiteY2036" fmla="*/ 129563 h 1210651"/>
              <a:gd name="connsiteX2037" fmla="*/ 688997 w 1159143"/>
              <a:gd name="connsiteY2037" fmla="*/ 125730 h 1210651"/>
              <a:gd name="connsiteX2038" fmla="*/ 687737 w 1159143"/>
              <a:gd name="connsiteY2038" fmla="*/ 125107 h 1210651"/>
              <a:gd name="connsiteX2039" fmla="*/ 692087 w 1159143"/>
              <a:gd name="connsiteY2039" fmla="*/ 123502 h 1210651"/>
              <a:gd name="connsiteX2040" fmla="*/ 692691 w 1159143"/>
              <a:gd name="connsiteY2040" fmla="*/ 121212 h 1210651"/>
              <a:gd name="connsiteX2041" fmla="*/ 692726 w 1159143"/>
              <a:gd name="connsiteY2041" fmla="*/ 121220 h 1210651"/>
              <a:gd name="connsiteX2042" fmla="*/ 693257 w 1159143"/>
              <a:gd name="connsiteY2042" fmla="*/ 122893 h 1210651"/>
              <a:gd name="connsiteX2043" fmla="*/ 693229 w 1159143"/>
              <a:gd name="connsiteY2043" fmla="*/ 122907 h 1210651"/>
              <a:gd name="connsiteX2044" fmla="*/ 272014 w 1159143"/>
              <a:gd name="connsiteY2044" fmla="*/ 120838 h 1210651"/>
              <a:gd name="connsiteX2045" fmla="*/ 257322 w 1159143"/>
              <a:gd name="connsiteY2045" fmla="*/ 130304 h 1210651"/>
              <a:gd name="connsiteX2046" fmla="*/ 243518 w 1159143"/>
              <a:gd name="connsiteY2046" fmla="*/ 140033 h 1210651"/>
              <a:gd name="connsiteX2047" fmla="*/ 238798 w 1159143"/>
              <a:gd name="connsiteY2047" fmla="*/ 143016 h 1210651"/>
              <a:gd name="connsiteX2048" fmla="*/ 231327 w 1159143"/>
              <a:gd name="connsiteY2048" fmla="*/ 148127 h 1210651"/>
              <a:gd name="connsiteX2049" fmla="*/ 221488 w 1159143"/>
              <a:gd name="connsiteY2049" fmla="*/ 154625 h 1210651"/>
              <a:gd name="connsiteX2050" fmla="*/ 215153 w 1159143"/>
              <a:gd name="connsiteY2050" fmla="*/ 158326 h 1210651"/>
              <a:gd name="connsiteX2051" fmla="*/ 214509 w 1159143"/>
              <a:gd name="connsiteY2051" fmla="*/ 158605 h 1210651"/>
              <a:gd name="connsiteX2052" fmla="*/ 214509 w 1159143"/>
              <a:gd name="connsiteY2052" fmla="*/ 158605 h 1210651"/>
              <a:gd name="connsiteX2053" fmla="*/ 214508 w 1159143"/>
              <a:gd name="connsiteY2053" fmla="*/ 158605 h 1210651"/>
              <a:gd name="connsiteX2054" fmla="*/ 214509 w 1159143"/>
              <a:gd name="connsiteY2054" fmla="*/ 158606 h 1210651"/>
              <a:gd name="connsiteX2055" fmla="*/ 215153 w 1159143"/>
              <a:gd name="connsiteY2055" fmla="*/ 158327 h 1210651"/>
              <a:gd name="connsiteX2056" fmla="*/ 221488 w 1159143"/>
              <a:gd name="connsiteY2056" fmla="*/ 154626 h 1210651"/>
              <a:gd name="connsiteX2057" fmla="*/ 231327 w 1159143"/>
              <a:gd name="connsiteY2057" fmla="*/ 148128 h 1210651"/>
              <a:gd name="connsiteX2058" fmla="*/ 238798 w 1159143"/>
              <a:gd name="connsiteY2058" fmla="*/ 143017 h 1210651"/>
              <a:gd name="connsiteX2059" fmla="*/ 243518 w 1159143"/>
              <a:gd name="connsiteY2059" fmla="*/ 140034 h 1210651"/>
              <a:gd name="connsiteX2060" fmla="*/ 257322 w 1159143"/>
              <a:gd name="connsiteY2060" fmla="*/ 130305 h 1210651"/>
              <a:gd name="connsiteX2061" fmla="*/ 272010 w 1159143"/>
              <a:gd name="connsiteY2061" fmla="*/ 120841 h 1210651"/>
              <a:gd name="connsiteX2062" fmla="*/ 285023 w 1159143"/>
              <a:gd name="connsiteY2062" fmla="*/ 117415 h 1210651"/>
              <a:gd name="connsiteX2063" fmla="*/ 284907 w 1159143"/>
              <a:gd name="connsiteY2063" fmla="*/ 117480 h 1210651"/>
              <a:gd name="connsiteX2064" fmla="*/ 272839 w 1159143"/>
              <a:gd name="connsiteY2064" fmla="*/ 125484 h 1210651"/>
              <a:gd name="connsiteX2065" fmla="*/ 263340 w 1159143"/>
              <a:gd name="connsiteY2065" fmla="*/ 131979 h 1210651"/>
              <a:gd name="connsiteX2066" fmla="*/ 254263 w 1159143"/>
              <a:gd name="connsiteY2066" fmla="*/ 138272 h 1210651"/>
              <a:gd name="connsiteX2067" fmla="*/ 251594 w 1159143"/>
              <a:gd name="connsiteY2067" fmla="*/ 140060 h 1210651"/>
              <a:gd name="connsiteX2068" fmla="*/ 251087 w 1159143"/>
              <a:gd name="connsiteY2068" fmla="*/ 138797 h 1210651"/>
              <a:gd name="connsiteX2069" fmla="*/ 251087 w 1159143"/>
              <a:gd name="connsiteY2069" fmla="*/ 138798 h 1210651"/>
              <a:gd name="connsiteX2070" fmla="*/ 251594 w 1159143"/>
              <a:gd name="connsiteY2070" fmla="*/ 140061 h 1210651"/>
              <a:gd name="connsiteX2071" fmla="*/ 254221 w 1159143"/>
              <a:gd name="connsiteY2071" fmla="*/ 138301 h 1210651"/>
              <a:gd name="connsiteX2072" fmla="*/ 254263 w 1159143"/>
              <a:gd name="connsiteY2072" fmla="*/ 138272 h 1210651"/>
              <a:gd name="connsiteX2073" fmla="*/ 254305 w 1159143"/>
              <a:gd name="connsiteY2073" fmla="*/ 138244 h 1210651"/>
              <a:gd name="connsiteX2074" fmla="*/ 263340 w 1159143"/>
              <a:gd name="connsiteY2074" fmla="*/ 131980 h 1210651"/>
              <a:gd name="connsiteX2075" fmla="*/ 272839 w 1159143"/>
              <a:gd name="connsiteY2075" fmla="*/ 125485 h 1210651"/>
              <a:gd name="connsiteX2076" fmla="*/ 284907 w 1159143"/>
              <a:gd name="connsiteY2076" fmla="*/ 117481 h 1210651"/>
              <a:gd name="connsiteX2077" fmla="*/ 285022 w 1159143"/>
              <a:gd name="connsiteY2077" fmla="*/ 117416 h 1210651"/>
              <a:gd name="connsiteX2078" fmla="*/ 307670 w 1159143"/>
              <a:gd name="connsiteY2078" fmla="*/ 114883 h 1210651"/>
              <a:gd name="connsiteX2079" fmla="*/ 307531 w 1159143"/>
              <a:gd name="connsiteY2079" fmla="*/ 115393 h 1210651"/>
              <a:gd name="connsiteX2080" fmla="*/ 307533 w 1159143"/>
              <a:gd name="connsiteY2080" fmla="*/ 115389 h 1210651"/>
              <a:gd name="connsiteX2081" fmla="*/ 307670 w 1159143"/>
              <a:gd name="connsiteY2081" fmla="*/ 114886 h 1210651"/>
              <a:gd name="connsiteX2082" fmla="*/ 315898 w 1159143"/>
              <a:gd name="connsiteY2082" fmla="*/ 113638 h 1210651"/>
              <a:gd name="connsiteX2083" fmla="*/ 310930 w 1159143"/>
              <a:gd name="connsiteY2083" fmla="*/ 115882 h 1210651"/>
              <a:gd name="connsiteX2084" fmla="*/ 310931 w 1159143"/>
              <a:gd name="connsiteY2084" fmla="*/ 115883 h 1210651"/>
              <a:gd name="connsiteX2085" fmla="*/ 315865 w 1159143"/>
              <a:gd name="connsiteY2085" fmla="*/ 113654 h 1210651"/>
              <a:gd name="connsiteX2086" fmla="*/ 446145 w 1159143"/>
              <a:gd name="connsiteY2086" fmla="*/ 111293 h 1210651"/>
              <a:gd name="connsiteX2087" fmla="*/ 447697 w 1159143"/>
              <a:gd name="connsiteY2087" fmla="*/ 112327 h 1210651"/>
              <a:gd name="connsiteX2088" fmla="*/ 446147 w 1159143"/>
              <a:gd name="connsiteY2088" fmla="*/ 111312 h 1210651"/>
              <a:gd name="connsiteX2089" fmla="*/ 435782 w 1159143"/>
              <a:gd name="connsiteY2089" fmla="*/ 113072 h 1210651"/>
              <a:gd name="connsiteX2090" fmla="*/ 446145 w 1159143"/>
              <a:gd name="connsiteY2090" fmla="*/ 111293 h 1210651"/>
              <a:gd name="connsiteX2091" fmla="*/ 606392 w 1159143"/>
              <a:gd name="connsiteY2091" fmla="*/ 109216 h 1210651"/>
              <a:gd name="connsiteX2092" fmla="*/ 548671 w 1159143"/>
              <a:gd name="connsiteY2092" fmla="*/ 111651 h 1210651"/>
              <a:gd name="connsiteX2093" fmla="*/ 606392 w 1159143"/>
              <a:gd name="connsiteY2093" fmla="*/ 109216 h 1210651"/>
              <a:gd name="connsiteX2094" fmla="*/ 719772 w 1159143"/>
              <a:gd name="connsiteY2094" fmla="*/ 105025 h 1210651"/>
              <a:gd name="connsiteX2095" fmla="*/ 744068 w 1159143"/>
              <a:gd name="connsiteY2095" fmla="*/ 111862 h 1210651"/>
              <a:gd name="connsiteX2096" fmla="*/ 719772 w 1159143"/>
              <a:gd name="connsiteY2096" fmla="*/ 105025 h 1210651"/>
              <a:gd name="connsiteX2097" fmla="*/ 766317 w 1159143"/>
              <a:gd name="connsiteY2097" fmla="*/ 104879 h 1210651"/>
              <a:gd name="connsiteX2098" fmla="*/ 779051 w 1159143"/>
              <a:gd name="connsiteY2098" fmla="*/ 109007 h 1210651"/>
              <a:gd name="connsiteX2099" fmla="*/ 785065 w 1159143"/>
              <a:gd name="connsiteY2099" fmla="*/ 110630 h 1210651"/>
              <a:gd name="connsiteX2100" fmla="*/ 779027 w 1159143"/>
              <a:gd name="connsiteY2100" fmla="*/ 109035 h 1210651"/>
              <a:gd name="connsiteX2101" fmla="*/ 578796 w 1159143"/>
              <a:gd name="connsiteY2101" fmla="*/ 103611 h 1210651"/>
              <a:gd name="connsiteX2102" fmla="*/ 580583 w 1159143"/>
              <a:gd name="connsiteY2102" fmla="*/ 103664 h 1210651"/>
              <a:gd name="connsiteX2103" fmla="*/ 587873 w 1159143"/>
              <a:gd name="connsiteY2103" fmla="*/ 104284 h 1210651"/>
              <a:gd name="connsiteX2104" fmla="*/ 592838 w 1159143"/>
              <a:gd name="connsiteY2104" fmla="*/ 104712 h 1210651"/>
              <a:gd name="connsiteX2105" fmla="*/ 587849 w 1159143"/>
              <a:gd name="connsiteY2105" fmla="*/ 104313 h 1210651"/>
              <a:gd name="connsiteX2106" fmla="*/ 580559 w 1159143"/>
              <a:gd name="connsiteY2106" fmla="*/ 103693 h 1210651"/>
              <a:gd name="connsiteX2107" fmla="*/ 732674 w 1159143"/>
              <a:gd name="connsiteY2107" fmla="*/ 99070 h 1210651"/>
              <a:gd name="connsiteX2108" fmla="*/ 750201 w 1159143"/>
              <a:gd name="connsiteY2108" fmla="*/ 103747 h 1210651"/>
              <a:gd name="connsiteX2109" fmla="*/ 754115 w 1159143"/>
              <a:gd name="connsiteY2109" fmla="*/ 104138 h 1210651"/>
              <a:gd name="connsiteX2110" fmla="*/ 763137 w 1159143"/>
              <a:gd name="connsiteY2110" fmla="*/ 106887 h 1210651"/>
              <a:gd name="connsiteX2111" fmla="*/ 795234 w 1159143"/>
              <a:gd name="connsiteY2111" fmla="*/ 116895 h 1210651"/>
              <a:gd name="connsiteX2112" fmla="*/ 871253 w 1159143"/>
              <a:gd name="connsiteY2112" fmla="*/ 155850 h 1210651"/>
              <a:gd name="connsiteX2113" fmla="*/ 920809 w 1159143"/>
              <a:gd name="connsiteY2113" fmla="*/ 191068 h 1210651"/>
              <a:gd name="connsiteX2114" fmla="*/ 946070 w 1159143"/>
              <a:gd name="connsiteY2114" fmla="*/ 215254 h 1210651"/>
              <a:gd name="connsiteX2115" fmla="*/ 964756 w 1159143"/>
              <a:gd name="connsiteY2115" fmla="*/ 233200 h 1210651"/>
              <a:gd name="connsiteX2116" fmla="*/ 976969 w 1159143"/>
              <a:gd name="connsiteY2116" fmla="*/ 244268 h 1210651"/>
              <a:gd name="connsiteX2117" fmla="*/ 998779 w 1159143"/>
              <a:gd name="connsiteY2117" fmla="*/ 268258 h 1210651"/>
              <a:gd name="connsiteX2118" fmla="*/ 1002900 w 1159143"/>
              <a:gd name="connsiteY2118" fmla="*/ 273114 h 1210651"/>
              <a:gd name="connsiteX2119" fmla="*/ 1014528 w 1159143"/>
              <a:gd name="connsiteY2119" fmla="*/ 289187 h 1210651"/>
              <a:gd name="connsiteX2120" fmla="*/ 1020143 w 1159143"/>
              <a:gd name="connsiteY2120" fmla="*/ 296744 h 1210651"/>
              <a:gd name="connsiteX2121" fmla="*/ 1014500 w 1159143"/>
              <a:gd name="connsiteY2121" fmla="*/ 289164 h 1210651"/>
              <a:gd name="connsiteX2122" fmla="*/ 1007277 w 1159143"/>
              <a:gd name="connsiteY2122" fmla="*/ 281801 h 1210651"/>
              <a:gd name="connsiteX2123" fmla="*/ 1001203 w 1159143"/>
              <a:gd name="connsiteY2123" fmla="*/ 275596 h 1210651"/>
              <a:gd name="connsiteX2124" fmla="*/ 992030 w 1159143"/>
              <a:gd name="connsiteY2124" fmla="*/ 266018 h 1210651"/>
              <a:gd name="connsiteX2125" fmla="*/ 990878 w 1159143"/>
              <a:gd name="connsiteY2125" fmla="*/ 266643 h 1210651"/>
              <a:gd name="connsiteX2126" fmla="*/ 999390 w 1159143"/>
              <a:gd name="connsiteY2126" fmla="*/ 276148 h 1210651"/>
              <a:gd name="connsiteX2127" fmla="*/ 1007408 w 1159143"/>
              <a:gd name="connsiteY2127" fmla="*/ 286010 h 1210651"/>
              <a:gd name="connsiteX2128" fmla="*/ 1020287 w 1159143"/>
              <a:gd name="connsiteY2128" fmla="*/ 304098 h 1210651"/>
              <a:gd name="connsiteX2129" fmla="*/ 1032805 w 1159143"/>
              <a:gd name="connsiteY2129" fmla="*/ 322558 h 1210651"/>
              <a:gd name="connsiteX2130" fmla="*/ 1046218 w 1159143"/>
              <a:gd name="connsiteY2130" fmla="*/ 343745 h 1210651"/>
              <a:gd name="connsiteX2131" fmla="*/ 1054826 w 1159143"/>
              <a:gd name="connsiteY2131" fmla="*/ 356465 h 1210651"/>
              <a:gd name="connsiteX2132" fmla="*/ 1064985 w 1159143"/>
              <a:gd name="connsiteY2132" fmla="*/ 374922 h 1210651"/>
              <a:gd name="connsiteX2133" fmla="*/ 1072838 w 1159143"/>
              <a:gd name="connsiteY2133" fmla="*/ 388889 h 1210651"/>
              <a:gd name="connsiteX2134" fmla="*/ 1079471 w 1159143"/>
              <a:gd name="connsiteY2134" fmla="*/ 406894 h 1210651"/>
              <a:gd name="connsiteX2135" fmla="*/ 1081340 w 1159143"/>
              <a:gd name="connsiteY2135" fmla="*/ 413285 h 1210651"/>
              <a:gd name="connsiteX2136" fmla="*/ 1083531 w 1159143"/>
              <a:gd name="connsiteY2136" fmla="*/ 419463 h 1210651"/>
              <a:gd name="connsiteX2137" fmla="*/ 1088738 w 1159143"/>
              <a:gd name="connsiteY2137" fmla="*/ 431354 h 1210651"/>
              <a:gd name="connsiteX2138" fmla="*/ 1090819 w 1159143"/>
              <a:gd name="connsiteY2138" fmla="*/ 436861 h 1210651"/>
              <a:gd name="connsiteX2139" fmla="*/ 1092292 w 1159143"/>
              <a:gd name="connsiteY2139" fmla="*/ 441424 h 1210651"/>
              <a:gd name="connsiteX2140" fmla="*/ 1093935 w 1159143"/>
              <a:gd name="connsiteY2140" fmla="*/ 447624 h 1210651"/>
              <a:gd name="connsiteX2141" fmla="*/ 1092706 w 1159143"/>
              <a:gd name="connsiteY2141" fmla="*/ 447365 h 1210651"/>
              <a:gd name="connsiteX2142" fmla="*/ 1088457 w 1159143"/>
              <a:gd name="connsiteY2142" fmla="*/ 438641 h 1210651"/>
              <a:gd name="connsiteX2143" fmla="*/ 1083703 w 1159143"/>
              <a:gd name="connsiteY2143" fmla="*/ 429829 h 1210651"/>
              <a:gd name="connsiteX2144" fmla="*/ 1074547 w 1159143"/>
              <a:gd name="connsiteY2144" fmla="*/ 412971 h 1210651"/>
              <a:gd name="connsiteX2145" fmla="*/ 1074080 w 1159143"/>
              <a:gd name="connsiteY2145" fmla="*/ 412112 h 1210651"/>
              <a:gd name="connsiteX2146" fmla="*/ 1065653 w 1159143"/>
              <a:gd name="connsiteY2146" fmla="*/ 397566 h 1210651"/>
              <a:gd name="connsiteX2147" fmla="*/ 1062922 w 1159143"/>
              <a:gd name="connsiteY2147" fmla="*/ 391514 h 1210651"/>
              <a:gd name="connsiteX2148" fmla="*/ 1060666 w 1159143"/>
              <a:gd name="connsiteY2148" fmla="*/ 387596 h 1210651"/>
              <a:gd name="connsiteX2149" fmla="*/ 1052204 w 1159143"/>
              <a:gd name="connsiteY2149" fmla="*/ 370851 h 1210651"/>
              <a:gd name="connsiteX2150" fmla="*/ 1040461 w 1159143"/>
              <a:gd name="connsiteY2150" fmla="*/ 349570 h 1210651"/>
              <a:gd name="connsiteX2151" fmla="*/ 1035005 w 1159143"/>
              <a:gd name="connsiteY2151" fmla="*/ 341135 h 1210651"/>
              <a:gd name="connsiteX2152" fmla="*/ 1029529 w 1159143"/>
              <a:gd name="connsiteY2152" fmla="*/ 333069 h 1210651"/>
              <a:gd name="connsiteX2153" fmla="*/ 1024153 w 1159143"/>
              <a:gd name="connsiteY2153" fmla="*/ 322241 h 1210651"/>
              <a:gd name="connsiteX2154" fmla="*/ 1017380 w 1159143"/>
              <a:gd name="connsiteY2154" fmla="*/ 310434 h 1210651"/>
              <a:gd name="connsiteX2155" fmla="*/ 1014612 w 1159143"/>
              <a:gd name="connsiteY2155" fmla="*/ 312354 h 1210651"/>
              <a:gd name="connsiteX2156" fmla="*/ 1013603 w 1159143"/>
              <a:gd name="connsiteY2156" fmla="*/ 313099 h 1210651"/>
              <a:gd name="connsiteX2157" fmla="*/ 1022270 w 1159143"/>
              <a:gd name="connsiteY2157" fmla="*/ 326784 h 1210651"/>
              <a:gd name="connsiteX2158" fmla="*/ 1031145 w 1159143"/>
              <a:gd name="connsiteY2158" fmla="*/ 340451 h 1210651"/>
              <a:gd name="connsiteX2159" fmla="*/ 1031202 w 1159143"/>
              <a:gd name="connsiteY2159" fmla="*/ 340539 h 1210651"/>
              <a:gd name="connsiteX2160" fmla="*/ 1041233 w 1159143"/>
              <a:gd name="connsiteY2160" fmla="*/ 356004 h 1210651"/>
              <a:gd name="connsiteX2161" fmla="*/ 1050834 w 1159143"/>
              <a:gd name="connsiteY2161" fmla="*/ 371679 h 1210651"/>
              <a:gd name="connsiteX2162" fmla="*/ 1050898 w 1159143"/>
              <a:gd name="connsiteY2162" fmla="*/ 371846 h 1210651"/>
              <a:gd name="connsiteX2163" fmla="*/ 1052482 w 1159143"/>
              <a:gd name="connsiteY2163" fmla="*/ 376007 h 1210651"/>
              <a:gd name="connsiteX2164" fmla="*/ 1051989 w 1159143"/>
              <a:gd name="connsiteY2164" fmla="*/ 378001 h 1210651"/>
              <a:gd name="connsiteX2165" fmla="*/ 1044371 w 1159143"/>
              <a:gd name="connsiteY2165" fmla="*/ 367317 h 1210651"/>
              <a:gd name="connsiteX2166" fmla="*/ 1046539 w 1159143"/>
              <a:gd name="connsiteY2166" fmla="*/ 372029 h 1210651"/>
              <a:gd name="connsiteX2167" fmla="*/ 1052321 w 1159143"/>
              <a:gd name="connsiteY2167" fmla="*/ 384499 h 1210651"/>
              <a:gd name="connsiteX2168" fmla="*/ 1062464 w 1159143"/>
              <a:gd name="connsiteY2168" fmla="*/ 400677 h 1210651"/>
              <a:gd name="connsiteX2169" fmla="*/ 1067697 w 1159143"/>
              <a:gd name="connsiteY2169" fmla="*/ 411963 h 1210651"/>
              <a:gd name="connsiteX2170" fmla="*/ 1070973 w 1159143"/>
              <a:gd name="connsiteY2170" fmla="*/ 417653 h 1210651"/>
              <a:gd name="connsiteX2171" fmla="*/ 1073965 w 1159143"/>
              <a:gd name="connsiteY2171" fmla="*/ 423395 h 1210651"/>
              <a:gd name="connsiteX2172" fmla="*/ 1078200 w 1159143"/>
              <a:gd name="connsiteY2172" fmla="*/ 434951 h 1210651"/>
              <a:gd name="connsiteX2173" fmla="*/ 1080265 w 1159143"/>
              <a:gd name="connsiteY2173" fmla="*/ 440590 h 1210651"/>
              <a:gd name="connsiteX2174" fmla="*/ 1082191 w 1159143"/>
              <a:gd name="connsiteY2174" fmla="*/ 447028 h 1210651"/>
              <a:gd name="connsiteX2175" fmla="*/ 1081807 w 1159143"/>
              <a:gd name="connsiteY2175" fmla="*/ 447140 h 1210651"/>
              <a:gd name="connsiteX2176" fmla="*/ 1083215 w 1159143"/>
              <a:gd name="connsiteY2176" fmla="*/ 454252 h 1210651"/>
              <a:gd name="connsiteX2177" fmla="*/ 1084561 w 1159143"/>
              <a:gd name="connsiteY2177" fmla="*/ 458853 h 1210651"/>
              <a:gd name="connsiteX2178" fmla="*/ 1086918 w 1159143"/>
              <a:gd name="connsiteY2178" fmla="*/ 465122 h 1210651"/>
              <a:gd name="connsiteX2179" fmla="*/ 1086465 w 1159143"/>
              <a:gd name="connsiteY2179" fmla="*/ 464742 h 1210651"/>
              <a:gd name="connsiteX2180" fmla="*/ 1084940 w 1159143"/>
              <a:gd name="connsiteY2180" fmla="*/ 467995 h 1210651"/>
              <a:gd name="connsiteX2181" fmla="*/ 1083901 w 1159143"/>
              <a:gd name="connsiteY2181" fmla="*/ 473198 h 1210651"/>
              <a:gd name="connsiteX2182" fmla="*/ 1078637 w 1159143"/>
              <a:gd name="connsiteY2182" fmla="*/ 461260 h 1210651"/>
              <a:gd name="connsiteX2183" fmla="*/ 1075534 w 1159143"/>
              <a:gd name="connsiteY2183" fmla="*/ 454847 h 1210651"/>
              <a:gd name="connsiteX2184" fmla="*/ 1070128 w 1159143"/>
              <a:gd name="connsiteY2184" fmla="*/ 438883 h 1210651"/>
              <a:gd name="connsiteX2185" fmla="*/ 1068964 w 1159143"/>
              <a:gd name="connsiteY2185" fmla="*/ 439063 h 1210651"/>
              <a:gd name="connsiteX2186" fmla="*/ 1071796 w 1159143"/>
              <a:gd name="connsiteY2186" fmla="*/ 450167 h 1210651"/>
              <a:gd name="connsiteX2187" fmla="*/ 1073772 w 1159143"/>
              <a:gd name="connsiteY2187" fmla="*/ 462289 h 1210651"/>
              <a:gd name="connsiteX2188" fmla="*/ 1079636 w 1159143"/>
              <a:gd name="connsiteY2188" fmla="*/ 486496 h 1210651"/>
              <a:gd name="connsiteX2189" fmla="*/ 1081017 w 1159143"/>
              <a:gd name="connsiteY2189" fmla="*/ 493296 h 1210651"/>
              <a:gd name="connsiteX2190" fmla="*/ 1082806 w 1159143"/>
              <a:gd name="connsiteY2190" fmla="*/ 500873 h 1210651"/>
              <a:gd name="connsiteX2191" fmla="*/ 1082718 w 1159143"/>
              <a:gd name="connsiteY2191" fmla="*/ 497473 h 1210651"/>
              <a:gd name="connsiteX2192" fmla="*/ 1083644 w 1159143"/>
              <a:gd name="connsiteY2192" fmla="*/ 497863 h 1210651"/>
              <a:gd name="connsiteX2193" fmla="*/ 1085784 w 1159143"/>
              <a:gd name="connsiteY2193" fmla="*/ 504046 h 1210651"/>
              <a:gd name="connsiteX2194" fmla="*/ 1088333 w 1159143"/>
              <a:gd name="connsiteY2194" fmla="*/ 516118 h 1210651"/>
              <a:gd name="connsiteX2195" fmla="*/ 1089698 w 1159143"/>
              <a:gd name="connsiteY2195" fmla="*/ 527245 h 1210651"/>
              <a:gd name="connsiteX2196" fmla="*/ 1089467 w 1159143"/>
              <a:gd name="connsiteY2196" fmla="*/ 528209 h 1210651"/>
              <a:gd name="connsiteX2197" fmla="*/ 1089793 w 1159143"/>
              <a:gd name="connsiteY2197" fmla="*/ 546033 h 1210651"/>
              <a:gd name="connsiteX2198" fmla="*/ 1094781 w 1159143"/>
              <a:gd name="connsiteY2198" fmla="*/ 620519 h 1210651"/>
              <a:gd name="connsiteX2199" fmla="*/ 1093995 w 1159143"/>
              <a:gd name="connsiteY2199" fmla="*/ 638231 h 1210651"/>
              <a:gd name="connsiteX2200" fmla="*/ 1093267 w 1159143"/>
              <a:gd name="connsiteY2200" fmla="*/ 646396 h 1210651"/>
              <a:gd name="connsiteX2201" fmla="*/ 1092325 w 1159143"/>
              <a:gd name="connsiteY2201" fmla="*/ 654526 h 1210651"/>
              <a:gd name="connsiteX2202" fmla="*/ 1087460 w 1159143"/>
              <a:gd name="connsiteY2202" fmla="*/ 688246 h 1210651"/>
              <a:gd name="connsiteX2203" fmla="*/ 1084101 w 1159143"/>
              <a:gd name="connsiteY2203" fmla="*/ 704715 h 1210651"/>
              <a:gd name="connsiteX2204" fmla="*/ 1080312 w 1159143"/>
              <a:gd name="connsiteY2204" fmla="*/ 721353 h 1210651"/>
              <a:gd name="connsiteX2205" fmla="*/ 1075856 w 1159143"/>
              <a:gd name="connsiteY2205" fmla="*/ 738154 h 1210651"/>
              <a:gd name="connsiteX2206" fmla="*/ 1070726 w 1159143"/>
              <a:gd name="connsiteY2206" fmla="*/ 755355 h 1210651"/>
              <a:gd name="connsiteX2207" fmla="*/ 1068358 w 1159143"/>
              <a:gd name="connsiteY2207" fmla="*/ 764555 h 1210651"/>
              <a:gd name="connsiteX2208" fmla="*/ 1065258 w 1159143"/>
              <a:gd name="connsiteY2208" fmla="*/ 773478 h 1210651"/>
              <a:gd name="connsiteX2209" fmla="*/ 1062128 w 1159143"/>
              <a:gd name="connsiteY2209" fmla="*/ 782665 h 1210651"/>
              <a:gd name="connsiteX2210" fmla="*/ 1058804 w 1159143"/>
              <a:gd name="connsiteY2210" fmla="*/ 792027 h 1210651"/>
              <a:gd name="connsiteX2211" fmla="*/ 1058188 w 1159143"/>
              <a:gd name="connsiteY2211" fmla="*/ 792474 h 1210651"/>
              <a:gd name="connsiteX2212" fmla="*/ 1053482 w 1159143"/>
              <a:gd name="connsiteY2212" fmla="*/ 802219 h 1210651"/>
              <a:gd name="connsiteX2213" fmla="*/ 1048507 w 1159143"/>
              <a:gd name="connsiteY2213" fmla="*/ 815788 h 1210651"/>
              <a:gd name="connsiteX2214" fmla="*/ 1043846 w 1159143"/>
              <a:gd name="connsiteY2214" fmla="*/ 826342 h 1210651"/>
              <a:gd name="connsiteX2215" fmla="*/ 1038495 w 1159143"/>
              <a:gd name="connsiteY2215" fmla="*/ 837716 h 1210651"/>
              <a:gd name="connsiteX2216" fmla="*/ 1030778 w 1159143"/>
              <a:gd name="connsiteY2216" fmla="*/ 851107 h 1210651"/>
              <a:gd name="connsiteX2217" fmla="*/ 1026639 w 1159143"/>
              <a:gd name="connsiteY2217" fmla="*/ 858338 h 1210651"/>
              <a:gd name="connsiteX2218" fmla="*/ 1022136 w 1159143"/>
              <a:gd name="connsiteY2218" fmla="*/ 865601 h 1210651"/>
              <a:gd name="connsiteX2219" fmla="*/ 1012891 w 1159143"/>
              <a:gd name="connsiteY2219" fmla="*/ 880410 h 1210651"/>
              <a:gd name="connsiteX2220" fmla="*/ 1003162 w 1159143"/>
              <a:gd name="connsiteY2220" fmla="*/ 894475 h 1210651"/>
              <a:gd name="connsiteX2221" fmla="*/ 1000219 w 1159143"/>
              <a:gd name="connsiteY2221" fmla="*/ 900395 h 1210651"/>
              <a:gd name="connsiteX2222" fmla="*/ 994939 w 1159143"/>
              <a:gd name="connsiteY2222" fmla="*/ 908067 h 1210651"/>
              <a:gd name="connsiteX2223" fmla="*/ 982946 w 1159143"/>
              <a:gd name="connsiteY2223" fmla="*/ 924427 h 1210651"/>
              <a:gd name="connsiteX2224" fmla="*/ 982507 w 1159143"/>
              <a:gd name="connsiteY2224" fmla="*/ 932304 h 1210651"/>
              <a:gd name="connsiteX2225" fmla="*/ 988307 w 1159143"/>
              <a:gd name="connsiteY2225" fmla="*/ 924875 h 1210651"/>
              <a:gd name="connsiteX2226" fmla="*/ 992690 w 1159143"/>
              <a:gd name="connsiteY2226" fmla="*/ 918331 h 1210651"/>
              <a:gd name="connsiteX2227" fmla="*/ 999751 w 1159143"/>
              <a:gd name="connsiteY2227" fmla="*/ 907042 h 1210651"/>
              <a:gd name="connsiteX2228" fmla="*/ 1006489 w 1159143"/>
              <a:gd name="connsiteY2228" fmla="*/ 901943 h 1210651"/>
              <a:gd name="connsiteX2229" fmla="*/ 1017671 w 1159143"/>
              <a:gd name="connsiteY2229" fmla="*/ 888616 h 1210651"/>
              <a:gd name="connsiteX2230" fmla="*/ 1014049 w 1159143"/>
              <a:gd name="connsiteY2230" fmla="*/ 895533 h 1210651"/>
              <a:gd name="connsiteX2231" fmla="*/ 1008059 w 1159143"/>
              <a:gd name="connsiteY2231" fmla="*/ 905816 h 1210651"/>
              <a:gd name="connsiteX2232" fmla="*/ 1008443 w 1159143"/>
              <a:gd name="connsiteY2232" fmla="*/ 905158 h 1210651"/>
              <a:gd name="connsiteX2233" fmla="*/ 1014044 w 1159143"/>
              <a:gd name="connsiteY2233" fmla="*/ 895543 h 1210651"/>
              <a:gd name="connsiteX2234" fmla="*/ 1014049 w 1159143"/>
              <a:gd name="connsiteY2234" fmla="*/ 895533 h 1210651"/>
              <a:gd name="connsiteX2235" fmla="*/ 1057526 w 1159143"/>
              <a:gd name="connsiteY2235" fmla="*/ 820897 h 1210651"/>
              <a:gd name="connsiteX2236" fmla="*/ 1060469 w 1159143"/>
              <a:gd name="connsiteY2236" fmla="*/ 816182 h 1210651"/>
              <a:gd name="connsiteX2237" fmla="*/ 1064555 w 1159143"/>
              <a:gd name="connsiteY2237" fmla="*/ 820333 h 1210651"/>
              <a:gd name="connsiteX2238" fmla="*/ 1064096 w 1159143"/>
              <a:gd name="connsiteY2238" fmla="*/ 824385 h 1210651"/>
              <a:gd name="connsiteX2239" fmla="*/ 1056682 w 1159143"/>
              <a:gd name="connsiteY2239" fmla="*/ 845744 h 1210651"/>
              <a:gd name="connsiteX2240" fmla="*/ 1054825 w 1159143"/>
              <a:gd name="connsiteY2240" fmla="*/ 852094 h 1210651"/>
              <a:gd name="connsiteX2241" fmla="*/ 1054433 w 1159143"/>
              <a:gd name="connsiteY2241" fmla="*/ 853551 h 1210651"/>
              <a:gd name="connsiteX2242" fmla="*/ 1054370 w 1159143"/>
              <a:gd name="connsiteY2242" fmla="*/ 853785 h 1210651"/>
              <a:gd name="connsiteX2243" fmla="*/ 1046679 w 1159143"/>
              <a:gd name="connsiteY2243" fmla="*/ 870476 h 1210651"/>
              <a:gd name="connsiteX2244" fmla="*/ 1041361 w 1159143"/>
              <a:gd name="connsiteY2244" fmla="*/ 882215 h 1210651"/>
              <a:gd name="connsiteX2245" fmla="*/ 1041147 w 1159143"/>
              <a:gd name="connsiteY2245" fmla="*/ 882470 h 1210651"/>
              <a:gd name="connsiteX2246" fmla="*/ 1047222 w 1159143"/>
              <a:gd name="connsiteY2246" fmla="*/ 878792 h 1210651"/>
              <a:gd name="connsiteX2247" fmla="*/ 1050954 w 1159143"/>
              <a:gd name="connsiteY2247" fmla="*/ 873196 h 1210651"/>
              <a:gd name="connsiteX2248" fmla="*/ 1054258 w 1159143"/>
              <a:gd name="connsiteY2248" fmla="*/ 866903 h 1210651"/>
              <a:gd name="connsiteX2249" fmla="*/ 1057167 w 1159143"/>
              <a:gd name="connsiteY2249" fmla="*/ 862401 h 1210651"/>
              <a:gd name="connsiteX2250" fmla="*/ 1063010 w 1159143"/>
              <a:gd name="connsiteY2250" fmla="*/ 850957 h 1210651"/>
              <a:gd name="connsiteX2251" fmla="*/ 1075127 w 1159143"/>
              <a:gd name="connsiteY2251" fmla="*/ 824624 h 1210651"/>
              <a:gd name="connsiteX2252" fmla="*/ 1084682 w 1159143"/>
              <a:gd name="connsiteY2252" fmla="*/ 803470 h 1210651"/>
              <a:gd name="connsiteX2253" fmla="*/ 1086747 w 1159143"/>
              <a:gd name="connsiteY2253" fmla="*/ 805203 h 1210651"/>
              <a:gd name="connsiteX2254" fmla="*/ 1094905 w 1159143"/>
              <a:gd name="connsiteY2254" fmla="*/ 788759 h 1210651"/>
              <a:gd name="connsiteX2255" fmla="*/ 1099227 w 1159143"/>
              <a:gd name="connsiteY2255" fmla="*/ 775221 h 1210651"/>
              <a:gd name="connsiteX2256" fmla="*/ 1104986 w 1159143"/>
              <a:gd name="connsiteY2256" fmla="*/ 751122 h 1210651"/>
              <a:gd name="connsiteX2257" fmla="*/ 1108168 w 1159143"/>
              <a:gd name="connsiteY2257" fmla="*/ 736529 h 1210651"/>
              <a:gd name="connsiteX2258" fmla="*/ 1109174 w 1159143"/>
              <a:gd name="connsiteY2258" fmla="*/ 730045 h 1210651"/>
              <a:gd name="connsiteX2259" fmla="*/ 1111384 w 1159143"/>
              <a:gd name="connsiteY2259" fmla="*/ 718736 h 1210651"/>
              <a:gd name="connsiteX2260" fmla="*/ 1113754 w 1159143"/>
              <a:gd name="connsiteY2260" fmla="*/ 699653 h 1210651"/>
              <a:gd name="connsiteX2261" fmla="*/ 1115382 w 1159143"/>
              <a:gd name="connsiteY2261" fmla="*/ 680478 h 1210651"/>
              <a:gd name="connsiteX2262" fmla="*/ 1115872 w 1159143"/>
              <a:gd name="connsiteY2262" fmla="*/ 669897 h 1210651"/>
              <a:gd name="connsiteX2263" fmla="*/ 1115967 w 1159143"/>
              <a:gd name="connsiteY2263" fmla="*/ 658983 h 1210651"/>
              <a:gd name="connsiteX2264" fmla="*/ 1111607 w 1159143"/>
              <a:gd name="connsiteY2264" fmla="*/ 665788 h 1210651"/>
              <a:gd name="connsiteX2265" fmla="*/ 1110897 w 1159143"/>
              <a:gd name="connsiteY2265" fmla="*/ 664854 h 1210651"/>
              <a:gd name="connsiteX2266" fmla="*/ 1111219 w 1159143"/>
              <a:gd name="connsiteY2266" fmla="*/ 659860 h 1210651"/>
              <a:gd name="connsiteX2267" fmla="*/ 1112077 w 1159143"/>
              <a:gd name="connsiteY2267" fmla="*/ 646557 h 1210651"/>
              <a:gd name="connsiteX2268" fmla="*/ 1112792 w 1159143"/>
              <a:gd name="connsiteY2268" fmla="*/ 627436 h 1210651"/>
              <a:gd name="connsiteX2269" fmla="*/ 1116449 w 1159143"/>
              <a:gd name="connsiteY2269" fmla="*/ 628190 h 1210651"/>
              <a:gd name="connsiteX2270" fmla="*/ 1116711 w 1159143"/>
              <a:gd name="connsiteY2270" fmla="*/ 615295 h 1210651"/>
              <a:gd name="connsiteX2271" fmla="*/ 1116525 w 1159143"/>
              <a:gd name="connsiteY2271" fmla="*/ 602361 h 1210651"/>
              <a:gd name="connsiteX2272" fmla="*/ 1117039 w 1159143"/>
              <a:gd name="connsiteY2272" fmla="*/ 592040 h 1210651"/>
              <a:gd name="connsiteX2273" fmla="*/ 1116412 w 1159143"/>
              <a:gd name="connsiteY2273" fmla="*/ 579459 h 1210651"/>
              <a:gd name="connsiteX2274" fmla="*/ 1115527 w 1159143"/>
              <a:gd name="connsiteY2274" fmla="*/ 566035 h 1210651"/>
              <a:gd name="connsiteX2275" fmla="*/ 1114163 w 1159143"/>
              <a:gd name="connsiteY2275" fmla="*/ 553126 h 1210651"/>
              <a:gd name="connsiteX2276" fmla="*/ 1121373 w 1159143"/>
              <a:gd name="connsiteY2276" fmla="*/ 549532 h 1210651"/>
              <a:gd name="connsiteX2277" fmla="*/ 1122256 w 1159143"/>
              <a:gd name="connsiteY2277" fmla="*/ 549743 h 1210651"/>
              <a:gd name="connsiteX2278" fmla="*/ 1124251 w 1159143"/>
              <a:gd name="connsiteY2278" fmla="*/ 550066 h 1210651"/>
              <a:gd name="connsiteX2279" fmla="*/ 1124474 w 1159143"/>
              <a:gd name="connsiteY2279" fmla="*/ 544515 h 1210651"/>
              <a:gd name="connsiteX2280" fmla="*/ 1124182 w 1159143"/>
              <a:gd name="connsiteY2280" fmla="*/ 538773 h 1210651"/>
              <a:gd name="connsiteX2281" fmla="*/ 1123170 w 1159143"/>
              <a:gd name="connsiteY2281" fmla="*/ 530499 h 1210651"/>
              <a:gd name="connsiteX2282" fmla="*/ 1122037 w 1159143"/>
              <a:gd name="connsiteY2282" fmla="*/ 512431 h 1210651"/>
              <a:gd name="connsiteX2283" fmla="*/ 1132060 w 1159143"/>
              <a:gd name="connsiteY2283" fmla="*/ 661348 h 1210651"/>
              <a:gd name="connsiteX2284" fmla="*/ 1131891 w 1159143"/>
              <a:gd name="connsiteY2284" fmla="*/ 661206 h 1210651"/>
              <a:gd name="connsiteX2285" fmla="*/ 1130853 w 1159143"/>
              <a:gd name="connsiteY2285" fmla="*/ 673932 h 1210651"/>
              <a:gd name="connsiteX2286" fmla="*/ 1130973 w 1159143"/>
              <a:gd name="connsiteY2286" fmla="*/ 676632 h 1210651"/>
              <a:gd name="connsiteX2287" fmla="*/ 1132189 w 1159143"/>
              <a:gd name="connsiteY2287" fmla="*/ 661022 h 1210651"/>
              <a:gd name="connsiteX2288" fmla="*/ 1135676 w 1159143"/>
              <a:gd name="connsiteY2288" fmla="*/ 661634 h 1210651"/>
              <a:gd name="connsiteX2289" fmla="*/ 1138186 w 1159143"/>
              <a:gd name="connsiteY2289" fmla="*/ 657954 h 1210651"/>
              <a:gd name="connsiteX2290" fmla="*/ 1139851 w 1159143"/>
              <a:gd name="connsiteY2290" fmla="*/ 649707 h 1210651"/>
              <a:gd name="connsiteX2291" fmla="*/ 1140705 w 1159143"/>
              <a:gd name="connsiteY2291" fmla="*/ 645071 h 1210651"/>
              <a:gd name="connsiteX2292" fmla="*/ 1141330 w 1159143"/>
              <a:gd name="connsiteY2292" fmla="*/ 640534 h 1210651"/>
              <a:gd name="connsiteX2293" fmla="*/ 1143187 w 1159143"/>
              <a:gd name="connsiteY2293" fmla="*/ 617983 h 1210651"/>
              <a:gd name="connsiteX2294" fmla="*/ 1141930 w 1159143"/>
              <a:gd name="connsiteY2294" fmla="*/ 589492 h 1210651"/>
              <a:gd name="connsiteX2295" fmla="*/ 1140349 w 1159143"/>
              <a:gd name="connsiteY2295" fmla="*/ 568396 h 1210651"/>
              <a:gd name="connsiteX2296" fmla="*/ 1139367 w 1159143"/>
              <a:gd name="connsiteY2296" fmla="*/ 555663 h 1210651"/>
              <a:gd name="connsiteX2297" fmla="*/ 1138344 w 1159143"/>
              <a:gd name="connsiteY2297" fmla="*/ 542750 h 1210651"/>
              <a:gd name="connsiteX2298" fmla="*/ 1137931 w 1159143"/>
              <a:gd name="connsiteY2298" fmla="*/ 536521 h 1210651"/>
              <a:gd name="connsiteX2299" fmla="*/ 1137317 w 1159143"/>
              <a:gd name="connsiteY2299" fmla="*/ 530702 h 1210651"/>
              <a:gd name="connsiteX2300" fmla="*/ 1136408 w 1159143"/>
              <a:gd name="connsiteY2300" fmla="*/ 520295 h 1210651"/>
              <a:gd name="connsiteX2301" fmla="*/ 1136235 w 1159143"/>
              <a:gd name="connsiteY2301" fmla="*/ 509012 h 1210651"/>
              <a:gd name="connsiteX2302" fmla="*/ 1147728 w 1159143"/>
              <a:gd name="connsiteY2302" fmla="*/ 525936 h 1210651"/>
              <a:gd name="connsiteX2303" fmla="*/ 1144642 w 1159143"/>
              <a:gd name="connsiteY2303" fmla="*/ 540127 h 1210651"/>
              <a:gd name="connsiteX2304" fmla="*/ 1144710 w 1159143"/>
              <a:gd name="connsiteY2304" fmla="*/ 554408 h 1210651"/>
              <a:gd name="connsiteX2305" fmla="*/ 1146253 w 1159143"/>
              <a:gd name="connsiteY2305" fmla="*/ 566359 h 1210651"/>
              <a:gd name="connsiteX2306" fmla="*/ 1147493 w 1159143"/>
              <a:gd name="connsiteY2306" fmla="*/ 573957 h 1210651"/>
              <a:gd name="connsiteX2307" fmla="*/ 1152072 w 1159143"/>
              <a:gd name="connsiteY2307" fmla="*/ 573556 h 1210651"/>
              <a:gd name="connsiteX2308" fmla="*/ 1153764 w 1159143"/>
              <a:gd name="connsiteY2308" fmla="*/ 567116 h 1210651"/>
              <a:gd name="connsiteX2309" fmla="*/ 1154383 w 1159143"/>
              <a:gd name="connsiteY2309" fmla="*/ 579884 h 1210651"/>
              <a:gd name="connsiteX2310" fmla="*/ 1154457 w 1159143"/>
              <a:gd name="connsiteY2310" fmla="*/ 583197 h 1210651"/>
              <a:gd name="connsiteX2311" fmla="*/ 1154515 w 1159143"/>
              <a:gd name="connsiteY2311" fmla="*/ 586142 h 1210651"/>
              <a:gd name="connsiteX2312" fmla="*/ 1154276 w 1159143"/>
              <a:gd name="connsiteY2312" fmla="*/ 587357 h 1210651"/>
              <a:gd name="connsiteX2313" fmla="*/ 1154276 w 1159143"/>
              <a:gd name="connsiteY2313" fmla="*/ 587360 h 1210651"/>
              <a:gd name="connsiteX2314" fmla="*/ 1154276 w 1159143"/>
              <a:gd name="connsiteY2314" fmla="*/ 587362 h 1210651"/>
              <a:gd name="connsiteX2315" fmla="*/ 1154282 w 1159143"/>
              <a:gd name="connsiteY2315" fmla="*/ 587391 h 1210651"/>
              <a:gd name="connsiteX2316" fmla="*/ 1154283 w 1159143"/>
              <a:gd name="connsiteY2316" fmla="*/ 587389 h 1210651"/>
              <a:gd name="connsiteX2317" fmla="*/ 1154276 w 1159143"/>
              <a:gd name="connsiteY2317" fmla="*/ 587360 h 1210651"/>
              <a:gd name="connsiteX2318" fmla="*/ 1154516 w 1159143"/>
              <a:gd name="connsiteY2318" fmla="*/ 586143 h 1210651"/>
              <a:gd name="connsiteX2319" fmla="*/ 1154466 w 1159143"/>
              <a:gd name="connsiteY2319" fmla="*/ 583614 h 1210651"/>
              <a:gd name="connsiteX2320" fmla="*/ 1154457 w 1159143"/>
              <a:gd name="connsiteY2320" fmla="*/ 583197 h 1210651"/>
              <a:gd name="connsiteX2321" fmla="*/ 1154391 w 1159143"/>
              <a:gd name="connsiteY2321" fmla="*/ 579891 h 1210651"/>
              <a:gd name="connsiteX2322" fmla="*/ 1153792 w 1159143"/>
              <a:gd name="connsiteY2322" fmla="*/ 567140 h 1210651"/>
              <a:gd name="connsiteX2323" fmla="*/ 1154972 w 1159143"/>
              <a:gd name="connsiteY2323" fmla="*/ 566538 h 1210651"/>
              <a:gd name="connsiteX2324" fmla="*/ 1153714 w 1159143"/>
              <a:gd name="connsiteY2324" fmla="*/ 553043 h 1210651"/>
              <a:gd name="connsiteX2325" fmla="*/ 1152086 w 1159143"/>
              <a:gd name="connsiteY2325" fmla="*/ 539815 h 1210651"/>
              <a:gd name="connsiteX2326" fmla="*/ 1154184 w 1159143"/>
              <a:gd name="connsiteY2326" fmla="*/ 551219 h 1210651"/>
              <a:gd name="connsiteX2327" fmla="*/ 1156120 w 1159143"/>
              <a:gd name="connsiteY2327" fmla="*/ 566779 h 1210651"/>
              <a:gd name="connsiteX2328" fmla="*/ 1158739 w 1159143"/>
              <a:gd name="connsiteY2328" fmla="*/ 591349 h 1210651"/>
              <a:gd name="connsiteX2329" fmla="*/ 1158653 w 1159143"/>
              <a:gd name="connsiteY2329" fmla="*/ 613168 h 1210651"/>
              <a:gd name="connsiteX2330" fmla="*/ 1157116 w 1159143"/>
              <a:gd name="connsiteY2330" fmla="*/ 618677 h 1210651"/>
              <a:gd name="connsiteX2331" fmla="*/ 1156301 w 1159143"/>
              <a:gd name="connsiteY2331" fmla="*/ 632458 h 1210651"/>
              <a:gd name="connsiteX2332" fmla="*/ 1155489 w 1159143"/>
              <a:gd name="connsiteY2332" fmla="*/ 651064 h 1210651"/>
              <a:gd name="connsiteX2333" fmla="*/ 1154126 w 1159143"/>
              <a:gd name="connsiteY2333" fmla="*/ 670268 h 1210651"/>
              <a:gd name="connsiteX2334" fmla="*/ 1152661 w 1159143"/>
              <a:gd name="connsiteY2334" fmla="*/ 683504 h 1210651"/>
              <a:gd name="connsiteX2335" fmla="*/ 1150095 w 1159143"/>
              <a:gd name="connsiteY2335" fmla="*/ 708738 h 1210651"/>
              <a:gd name="connsiteX2336" fmla="*/ 1148181 w 1159143"/>
              <a:gd name="connsiteY2336" fmla="*/ 723141 h 1210651"/>
              <a:gd name="connsiteX2337" fmla="*/ 1147066 w 1159143"/>
              <a:gd name="connsiteY2337" fmla="*/ 729583 h 1210651"/>
              <a:gd name="connsiteX2338" fmla="*/ 1145593 w 1159143"/>
              <a:gd name="connsiteY2338" fmla="*/ 735532 h 1210651"/>
              <a:gd name="connsiteX2339" fmla="*/ 1139847 w 1159143"/>
              <a:gd name="connsiteY2339" fmla="*/ 756169 h 1210651"/>
              <a:gd name="connsiteX2340" fmla="*/ 1137779 w 1159143"/>
              <a:gd name="connsiteY2340" fmla="*/ 753807 h 1210651"/>
              <a:gd name="connsiteX2341" fmla="*/ 1140442 w 1159143"/>
              <a:gd name="connsiteY2341" fmla="*/ 737477 h 1210651"/>
              <a:gd name="connsiteX2342" fmla="*/ 1142034 w 1159143"/>
              <a:gd name="connsiteY2342" fmla="*/ 728399 h 1210651"/>
              <a:gd name="connsiteX2343" fmla="*/ 1144092 w 1159143"/>
              <a:gd name="connsiteY2343" fmla="*/ 717444 h 1210651"/>
              <a:gd name="connsiteX2344" fmla="*/ 1145252 w 1159143"/>
              <a:gd name="connsiteY2344" fmla="*/ 710316 h 1210651"/>
              <a:gd name="connsiteX2345" fmla="*/ 1145300 w 1159143"/>
              <a:gd name="connsiteY2345" fmla="*/ 709971 h 1210651"/>
              <a:gd name="connsiteX2346" fmla="*/ 1145134 w 1159143"/>
              <a:gd name="connsiteY2346" fmla="*/ 710169 h 1210651"/>
              <a:gd name="connsiteX2347" fmla="*/ 1144664 w 1159143"/>
              <a:gd name="connsiteY2347" fmla="*/ 703893 h 1210651"/>
              <a:gd name="connsiteX2348" fmla="*/ 1141062 w 1159143"/>
              <a:gd name="connsiteY2348" fmla="*/ 719675 h 1210651"/>
              <a:gd name="connsiteX2349" fmla="*/ 1139143 w 1159143"/>
              <a:gd name="connsiteY2349" fmla="*/ 727708 h 1210651"/>
              <a:gd name="connsiteX2350" fmla="*/ 1136912 w 1159143"/>
              <a:gd name="connsiteY2350" fmla="*/ 735479 h 1210651"/>
              <a:gd name="connsiteX2351" fmla="*/ 1125054 w 1159143"/>
              <a:gd name="connsiteY2351" fmla="*/ 771385 h 1210651"/>
              <a:gd name="connsiteX2352" fmla="*/ 1129051 w 1159143"/>
              <a:gd name="connsiteY2352" fmla="*/ 754729 h 1210651"/>
              <a:gd name="connsiteX2353" fmla="*/ 1133495 w 1159143"/>
              <a:gd name="connsiteY2353" fmla="*/ 735071 h 1210651"/>
              <a:gd name="connsiteX2354" fmla="*/ 1132330 w 1159143"/>
              <a:gd name="connsiteY2354" fmla="*/ 735540 h 1210651"/>
              <a:gd name="connsiteX2355" fmla="*/ 1127782 w 1159143"/>
              <a:gd name="connsiteY2355" fmla="*/ 754001 h 1210651"/>
              <a:gd name="connsiteX2356" fmla="*/ 1116407 w 1159143"/>
              <a:gd name="connsiteY2356" fmla="*/ 791227 h 1210651"/>
              <a:gd name="connsiteX2357" fmla="*/ 1110757 w 1159143"/>
              <a:gd name="connsiteY2357" fmla="*/ 805774 h 1210651"/>
              <a:gd name="connsiteX2358" fmla="*/ 1104672 w 1159143"/>
              <a:gd name="connsiteY2358" fmla="*/ 819231 h 1210651"/>
              <a:gd name="connsiteX2359" fmla="*/ 1111427 w 1159143"/>
              <a:gd name="connsiteY2359" fmla="*/ 798139 h 1210651"/>
              <a:gd name="connsiteX2360" fmla="*/ 1115606 w 1159143"/>
              <a:gd name="connsiteY2360" fmla="*/ 786264 h 1210651"/>
              <a:gd name="connsiteX2361" fmla="*/ 1119492 w 1159143"/>
              <a:gd name="connsiteY2361" fmla="*/ 774336 h 1210651"/>
              <a:gd name="connsiteX2362" fmla="*/ 1122198 w 1159143"/>
              <a:gd name="connsiteY2362" fmla="*/ 761804 h 1210651"/>
              <a:gd name="connsiteX2363" fmla="*/ 1124596 w 1159143"/>
              <a:gd name="connsiteY2363" fmla="*/ 750846 h 1210651"/>
              <a:gd name="connsiteX2364" fmla="*/ 1128321 w 1159143"/>
              <a:gd name="connsiteY2364" fmla="*/ 740663 h 1210651"/>
              <a:gd name="connsiteX2365" fmla="*/ 1129889 w 1159143"/>
              <a:gd name="connsiteY2365" fmla="*/ 734312 h 1210651"/>
              <a:gd name="connsiteX2366" fmla="*/ 1131429 w 1159143"/>
              <a:gd name="connsiteY2366" fmla="*/ 726732 h 1210651"/>
              <a:gd name="connsiteX2367" fmla="*/ 1132493 w 1159143"/>
              <a:gd name="connsiteY2367" fmla="*/ 720007 h 1210651"/>
              <a:gd name="connsiteX2368" fmla="*/ 1134036 w 1159143"/>
              <a:gd name="connsiteY2368" fmla="*/ 708861 h 1210651"/>
              <a:gd name="connsiteX2369" fmla="*/ 1135199 w 1159143"/>
              <a:gd name="connsiteY2369" fmla="*/ 693974 h 1210651"/>
              <a:gd name="connsiteX2370" fmla="*/ 1133837 w 1159143"/>
              <a:gd name="connsiteY2370" fmla="*/ 680487 h 1210651"/>
              <a:gd name="connsiteX2371" fmla="*/ 1132246 w 1159143"/>
              <a:gd name="connsiteY2371" fmla="*/ 679977 h 1210651"/>
              <a:gd name="connsiteX2372" fmla="*/ 1130979 w 1159143"/>
              <a:gd name="connsiteY2372" fmla="*/ 676761 h 1210651"/>
              <a:gd name="connsiteX2373" fmla="*/ 1130989 w 1159143"/>
              <a:gd name="connsiteY2373" fmla="*/ 676988 h 1210651"/>
              <a:gd name="connsiteX2374" fmla="*/ 891635 w 1159143"/>
              <a:gd name="connsiteY2374" fmla="*/ 1089605 h 1210651"/>
              <a:gd name="connsiteX2375" fmla="*/ 845029 w 1159143"/>
              <a:gd name="connsiteY2375" fmla="*/ 1116672 h 1210651"/>
              <a:gd name="connsiteX2376" fmla="*/ 849423 w 1159143"/>
              <a:gd name="connsiteY2376" fmla="*/ 1113026 h 1210651"/>
              <a:gd name="connsiteX2377" fmla="*/ 846737 w 1159143"/>
              <a:gd name="connsiteY2377" fmla="*/ 1110482 h 1210651"/>
              <a:gd name="connsiteX2378" fmla="*/ 861912 w 1159143"/>
              <a:gd name="connsiteY2378" fmla="*/ 1098143 h 1210651"/>
              <a:gd name="connsiteX2379" fmla="*/ 869141 w 1159143"/>
              <a:gd name="connsiteY2379" fmla="*/ 1090273 h 1210651"/>
              <a:gd name="connsiteX2380" fmla="*/ 836826 w 1159143"/>
              <a:gd name="connsiteY2380" fmla="*/ 1106265 h 1210651"/>
              <a:gd name="connsiteX2381" fmla="*/ 836612 w 1159143"/>
              <a:gd name="connsiteY2381" fmla="*/ 1106519 h 1210651"/>
              <a:gd name="connsiteX2382" fmla="*/ 823336 w 1159143"/>
              <a:gd name="connsiteY2382" fmla="*/ 1112689 h 1210651"/>
              <a:gd name="connsiteX2383" fmla="*/ 810752 w 1159143"/>
              <a:gd name="connsiteY2383" fmla="*/ 1117174 h 1210651"/>
              <a:gd name="connsiteX2384" fmla="*/ 810582 w 1159143"/>
              <a:gd name="connsiteY2384" fmla="*/ 1115826 h 1210651"/>
              <a:gd name="connsiteX2385" fmla="*/ 817983 w 1159143"/>
              <a:gd name="connsiteY2385" fmla="*/ 1111428 h 1210651"/>
              <a:gd name="connsiteX2386" fmla="*/ 826439 w 1159143"/>
              <a:gd name="connsiteY2386" fmla="*/ 1107096 h 1210651"/>
              <a:gd name="connsiteX2387" fmla="*/ 834514 w 1159143"/>
              <a:gd name="connsiteY2387" fmla="*/ 1102299 h 1210651"/>
              <a:gd name="connsiteX2388" fmla="*/ 845059 w 1159143"/>
              <a:gd name="connsiteY2388" fmla="*/ 1095477 h 1210651"/>
              <a:gd name="connsiteX2389" fmla="*/ 855936 w 1159143"/>
              <a:gd name="connsiteY2389" fmla="*/ 1088259 h 1210651"/>
              <a:gd name="connsiteX2390" fmla="*/ 866460 w 1159143"/>
              <a:gd name="connsiteY2390" fmla="*/ 1080888 h 1210651"/>
              <a:gd name="connsiteX2391" fmla="*/ 861798 w 1159143"/>
              <a:gd name="connsiteY2391" fmla="*/ 1082135 h 1210651"/>
              <a:gd name="connsiteX2392" fmla="*/ 854397 w 1159143"/>
              <a:gd name="connsiteY2392" fmla="*/ 1086244 h 1210651"/>
              <a:gd name="connsiteX2393" fmla="*/ 849559 w 1159143"/>
              <a:gd name="connsiteY2393" fmla="*/ 1089079 h 1210651"/>
              <a:gd name="connsiteX2394" fmla="*/ 843879 w 1159143"/>
              <a:gd name="connsiteY2394" fmla="*/ 1092172 h 1210651"/>
              <a:gd name="connsiteX2395" fmla="*/ 840360 w 1159143"/>
              <a:gd name="connsiteY2395" fmla="*/ 1093376 h 1210651"/>
              <a:gd name="connsiteX2396" fmla="*/ 835021 w 1159143"/>
              <a:gd name="connsiteY2396" fmla="*/ 1095203 h 1210651"/>
              <a:gd name="connsiteX2397" fmla="*/ 818933 w 1159143"/>
              <a:gd name="connsiteY2397" fmla="*/ 1102196 h 1210651"/>
              <a:gd name="connsiteX2398" fmla="*/ 802282 w 1159143"/>
              <a:gd name="connsiteY2398" fmla="*/ 1109343 h 1210651"/>
              <a:gd name="connsiteX2399" fmla="*/ 785065 w 1159143"/>
              <a:gd name="connsiteY2399" fmla="*/ 1116016 h 1210651"/>
              <a:gd name="connsiteX2400" fmla="*/ 776073 w 1159143"/>
              <a:gd name="connsiteY2400" fmla="*/ 1119609 h 1210651"/>
              <a:gd name="connsiteX2401" fmla="*/ 766523 w 1159143"/>
              <a:gd name="connsiteY2401" fmla="*/ 1123119 h 1210651"/>
              <a:gd name="connsiteX2402" fmla="*/ 756456 w 1159143"/>
              <a:gd name="connsiteY2402" fmla="*/ 1127016 h 1210651"/>
              <a:gd name="connsiteX2403" fmla="*/ 751214 w 1159143"/>
              <a:gd name="connsiteY2403" fmla="*/ 1129127 h 1210651"/>
              <a:gd name="connsiteX2404" fmla="*/ 745698 w 1159143"/>
              <a:gd name="connsiteY2404" fmla="*/ 1131104 h 1210651"/>
              <a:gd name="connsiteX2405" fmla="*/ 733773 w 1159143"/>
              <a:gd name="connsiteY2405" fmla="*/ 1135033 h 1210651"/>
              <a:gd name="connsiteX2406" fmla="*/ 727358 w 1159143"/>
              <a:gd name="connsiteY2406" fmla="*/ 1136931 h 1210651"/>
              <a:gd name="connsiteX2407" fmla="*/ 722005 w 1159143"/>
              <a:gd name="connsiteY2407" fmla="*/ 1138370 h 1210651"/>
              <a:gd name="connsiteX2408" fmla="*/ 696817 w 1159143"/>
              <a:gd name="connsiteY2408" fmla="*/ 1144719 h 1210651"/>
              <a:gd name="connsiteX2409" fmla="*/ 703039 w 1159143"/>
              <a:gd name="connsiteY2409" fmla="*/ 1142129 h 1210651"/>
              <a:gd name="connsiteX2410" fmla="*/ 720628 w 1159143"/>
              <a:gd name="connsiteY2410" fmla="*/ 1137312 h 1210651"/>
              <a:gd name="connsiteX2411" fmla="*/ 727826 w 1159143"/>
              <a:gd name="connsiteY2411" fmla="*/ 1134479 h 1210651"/>
              <a:gd name="connsiteX2412" fmla="*/ 714196 w 1159143"/>
              <a:gd name="connsiteY2412" fmla="*/ 1136302 h 1210651"/>
              <a:gd name="connsiteX2413" fmla="*/ 715029 w 1159143"/>
              <a:gd name="connsiteY2413" fmla="*/ 1136229 h 1210651"/>
              <a:gd name="connsiteX2414" fmla="*/ 705273 w 1159143"/>
              <a:gd name="connsiteY2414" fmla="*/ 1138893 h 1210651"/>
              <a:gd name="connsiteX2415" fmla="*/ 695500 w 1159143"/>
              <a:gd name="connsiteY2415" fmla="*/ 1141348 h 1210651"/>
              <a:gd name="connsiteX2416" fmla="*/ 684280 w 1159143"/>
              <a:gd name="connsiteY2416" fmla="*/ 1143746 h 1210651"/>
              <a:gd name="connsiteX2417" fmla="*/ 672346 w 1159143"/>
              <a:gd name="connsiteY2417" fmla="*/ 1146076 h 1210651"/>
              <a:gd name="connsiteX2418" fmla="*/ 671361 w 1159143"/>
              <a:gd name="connsiteY2418" fmla="*/ 1146503 h 1210651"/>
              <a:gd name="connsiteX2419" fmla="*/ 648910 w 1159143"/>
              <a:gd name="connsiteY2419" fmla="*/ 1150279 h 1210651"/>
              <a:gd name="connsiteX2420" fmla="*/ 628552 w 1159143"/>
              <a:gd name="connsiteY2420" fmla="*/ 1151905 h 1210651"/>
              <a:gd name="connsiteX2421" fmla="*/ 627083 w 1159143"/>
              <a:gd name="connsiteY2421" fmla="*/ 1151751 h 1210651"/>
              <a:gd name="connsiteX2422" fmla="*/ 619689 w 1159143"/>
              <a:gd name="connsiteY2422" fmla="*/ 1150977 h 1210651"/>
              <a:gd name="connsiteX2423" fmla="*/ 620854 w 1159143"/>
              <a:gd name="connsiteY2423" fmla="*/ 1150509 h 1210651"/>
              <a:gd name="connsiteX2424" fmla="*/ 640083 w 1159143"/>
              <a:gd name="connsiteY2424" fmla="*/ 1148562 h 1210651"/>
              <a:gd name="connsiteX2425" fmla="*/ 649525 w 1159143"/>
              <a:gd name="connsiteY2425" fmla="*/ 1147420 h 1210651"/>
              <a:gd name="connsiteX2426" fmla="*/ 658970 w 1159143"/>
              <a:gd name="connsiteY2426" fmla="*/ 1145701 h 1210651"/>
              <a:gd name="connsiteX2427" fmla="*/ 668267 w 1159143"/>
              <a:gd name="connsiteY2427" fmla="*/ 1144100 h 1210651"/>
              <a:gd name="connsiteX2428" fmla="*/ 677542 w 1159143"/>
              <a:gd name="connsiteY2428" fmla="*/ 1142239 h 1210651"/>
              <a:gd name="connsiteX2429" fmla="*/ 696092 w 1159143"/>
              <a:gd name="connsiteY2429" fmla="*/ 1138229 h 1210651"/>
              <a:gd name="connsiteX2430" fmla="*/ 713454 w 1159143"/>
              <a:gd name="connsiteY2430" fmla="*/ 1133509 h 1210651"/>
              <a:gd name="connsiteX2431" fmla="*/ 730722 w 1159143"/>
              <a:gd name="connsiteY2431" fmla="*/ 1128327 h 1210651"/>
              <a:gd name="connsiteX2432" fmla="*/ 746585 w 1159143"/>
              <a:gd name="connsiteY2432" fmla="*/ 1123555 h 1210651"/>
              <a:gd name="connsiteX2433" fmla="*/ 760364 w 1159143"/>
              <a:gd name="connsiteY2433" fmla="*/ 1118337 h 1210651"/>
              <a:gd name="connsiteX2434" fmla="*/ 773168 w 1159143"/>
              <a:gd name="connsiteY2434" fmla="*/ 1113073 h 1210651"/>
              <a:gd name="connsiteX2435" fmla="*/ 785895 w 1159143"/>
              <a:gd name="connsiteY2435" fmla="*/ 1107213 h 1210651"/>
              <a:gd name="connsiteX2436" fmla="*/ 791314 w 1159143"/>
              <a:gd name="connsiteY2436" fmla="*/ 1104432 h 1210651"/>
              <a:gd name="connsiteX2437" fmla="*/ 773777 w 1159143"/>
              <a:gd name="connsiteY2437" fmla="*/ 1109533 h 1210651"/>
              <a:gd name="connsiteX2438" fmla="*/ 745668 w 1159143"/>
              <a:gd name="connsiteY2438" fmla="*/ 1117868 h 1210651"/>
              <a:gd name="connsiteX2439" fmla="*/ 729321 w 1159143"/>
              <a:gd name="connsiteY2439" fmla="*/ 1122184 h 1210651"/>
              <a:gd name="connsiteX2440" fmla="*/ 720640 w 1159143"/>
              <a:gd name="connsiteY2440" fmla="*/ 1124543 h 1210651"/>
              <a:gd name="connsiteX2441" fmla="*/ 711648 w 1159143"/>
              <a:gd name="connsiteY2441" fmla="*/ 1126642 h 1210651"/>
              <a:gd name="connsiteX2442" fmla="*/ 700506 w 1159143"/>
              <a:gd name="connsiteY2442" fmla="*/ 1128431 h 1210651"/>
              <a:gd name="connsiteX2443" fmla="*/ 684787 w 1159143"/>
              <a:gd name="connsiteY2443" fmla="*/ 1131250 h 1210651"/>
              <a:gd name="connsiteX2444" fmla="*/ 684932 w 1159143"/>
              <a:gd name="connsiteY2444" fmla="*/ 1130503 h 1210651"/>
              <a:gd name="connsiteX2445" fmla="*/ 670240 w 1159143"/>
              <a:gd name="connsiteY2445" fmla="*/ 1133074 h 1210651"/>
              <a:gd name="connsiteX2446" fmla="*/ 660852 w 1159143"/>
              <a:gd name="connsiteY2446" fmla="*/ 1133635 h 1210651"/>
              <a:gd name="connsiteX2447" fmla="*/ 669946 w 1159143"/>
              <a:gd name="connsiteY2447" fmla="*/ 1130610 h 1210651"/>
              <a:gd name="connsiteX2448" fmla="*/ 692785 w 1159143"/>
              <a:gd name="connsiteY2448" fmla="*/ 1125279 h 1210651"/>
              <a:gd name="connsiteX2449" fmla="*/ 719253 w 1159143"/>
              <a:gd name="connsiteY2449" fmla="*/ 1116162 h 1210651"/>
              <a:gd name="connsiteX2450" fmla="*/ 719271 w 1159143"/>
              <a:gd name="connsiteY2450" fmla="*/ 1116157 h 1210651"/>
              <a:gd name="connsiteX2451" fmla="*/ 721596 w 1159143"/>
              <a:gd name="connsiteY2451" fmla="*/ 1115356 h 1210651"/>
              <a:gd name="connsiteX2452" fmla="*/ 721595 w 1159143"/>
              <a:gd name="connsiteY2452" fmla="*/ 1115355 h 1210651"/>
              <a:gd name="connsiteX2453" fmla="*/ 719253 w 1159143"/>
              <a:gd name="connsiteY2453" fmla="*/ 1116162 h 1210651"/>
              <a:gd name="connsiteX2454" fmla="*/ 705292 w 1159143"/>
              <a:gd name="connsiteY2454" fmla="*/ 1119911 h 1210651"/>
              <a:gd name="connsiteX2455" fmla="*/ 691663 w 1159143"/>
              <a:gd name="connsiteY2455" fmla="*/ 1122940 h 1210651"/>
              <a:gd name="connsiteX2456" fmla="*/ 671586 w 1159143"/>
              <a:gd name="connsiteY2456" fmla="*/ 1125380 h 1210651"/>
              <a:gd name="connsiteX2457" fmla="*/ 650773 w 1159143"/>
              <a:gd name="connsiteY2457" fmla="*/ 1127203 h 1210651"/>
              <a:gd name="connsiteX2458" fmla="*/ 645003 w 1159143"/>
              <a:gd name="connsiteY2458" fmla="*/ 1127761 h 1210651"/>
              <a:gd name="connsiteX2459" fmla="*/ 640156 w 1159143"/>
              <a:gd name="connsiteY2459" fmla="*/ 1127793 h 1210651"/>
              <a:gd name="connsiteX2460" fmla="*/ 636266 w 1159143"/>
              <a:gd name="connsiteY2460" fmla="*/ 1127085 h 1210651"/>
              <a:gd name="connsiteX2461" fmla="*/ 630396 w 1159143"/>
              <a:gd name="connsiteY2461" fmla="*/ 1127704 h 1210651"/>
              <a:gd name="connsiteX2462" fmla="*/ 624053 w 1159143"/>
              <a:gd name="connsiteY2462" fmla="*/ 1128023 h 1210651"/>
              <a:gd name="connsiteX2463" fmla="*/ 630103 w 1159143"/>
              <a:gd name="connsiteY2463" fmla="*/ 1123456 h 1210651"/>
              <a:gd name="connsiteX2464" fmla="*/ 630391 w 1159143"/>
              <a:gd name="connsiteY2464" fmla="*/ 1122252 h 1210651"/>
              <a:gd name="connsiteX2465" fmla="*/ 645293 w 1159143"/>
              <a:gd name="connsiteY2465" fmla="*/ 1120291 h 1210651"/>
              <a:gd name="connsiteX2466" fmla="*/ 660061 w 1159143"/>
              <a:gd name="connsiteY2466" fmla="*/ 1117686 h 1210651"/>
              <a:gd name="connsiteX2467" fmla="*/ 669591 w 1159143"/>
              <a:gd name="connsiteY2467" fmla="*/ 1116039 h 1210651"/>
              <a:gd name="connsiteX2468" fmla="*/ 678780 w 1159143"/>
              <a:gd name="connsiteY2468" fmla="*/ 1114107 h 1210651"/>
              <a:gd name="connsiteX2469" fmla="*/ 695553 w 1159143"/>
              <a:gd name="connsiteY2469" fmla="*/ 1109858 h 1210651"/>
              <a:gd name="connsiteX2470" fmla="*/ 695554 w 1159143"/>
              <a:gd name="connsiteY2470" fmla="*/ 1109858 h 1210651"/>
              <a:gd name="connsiteX2471" fmla="*/ 724877 w 1159143"/>
              <a:gd name="connsiteY2471" fmla="*/ 1101627 h 1210651"/>
              <a:gd name="connsiteX2472" fmla="*/ 739117 w 1159143"/>
              <a:gd name="connsiteY2472" fmla="*/ 1096893 h 1210651"/>
              <a:gd name="connsiteX2473" fmla="*/ 752575 w 1159143"/>
              <a:gd name="connsiteY2473" fmla="*/ 1091598 h 1210651"/>
              <a:gd name="connsiteX2474" fmla="*/ 751568 w 1159143"/>
              <a:gd name="connsiteY2474" fmla="*/ 1091477 h 1210651"/>
              <a:gd name="connsiteX2475" fmla="*/ 759335 w 1159143"/>
              <a:gd name="connsiteY2475" fmla="*/ 1087965 h 1210651"/>
              <a:gd name="connsiteX2476" fmla="*/ 768936 w 1159143"/>
              <a:gd name="connsiteY2476" fmla="*/ 1083532 h 1210651"/>
              <a:gd name="connsiteX2477" fmla="*/ 783124 w 1159143"/>
              <a:gd name="connsiteY2477" fmla="*/ 1077597 h 1210651"/>
              <a:gd name="connsiteX2478" fmla="*/ 796676 w 1159143"/>
              <a:gd name="connsiteY2478" fmla="*/ 1070983 h 1210651"/>
              <a:gd name="connsiteX2479" fmla="*/ 810077 w 1159143"/>
              <a:gd name="connsiteY2479" fmla="*/ 1064147 h 1210651"/>
              <a:gd name="connsiteX2480" fmla="*/ 823489 w 1159143"/>
              <a:gd name="connsiteY2480" fmla="*/ 1056837 h 1210651"/>
              <a:gd name="connsiteX2481" fmla="*/ 838686 w 1159143"/>
              <a:gd name="connsiteY2481" fmla="*/ 1047746 h 1210651"/>
              <a:gd name="connsiteX2482" fmla="*/ 851050 w 1159143"/>
              <a:gd name="connsiteY2482" fmla="*/ 1040135 h 1210651"/>
              <a:gd name="connsiteX2483" fmla="*/ 863121 w 1159143"/>
              <a:gd name="connsiteY2483" fmla="*/ 1030977 h 1210651"/>
              <a:gd name="connsiteX2484" fmla="*/ 869863 w 1159143"/>
              <a:gd name="connsiteY2484" fmla="*/ 1025930 h 1210651"/>
              <a:gd name="connsiteX2485" fmla="*/ 876649 w 1159143"/>
              <a:gd name="connsiteY2485" fmla="*/ 1020486 h 1210651"/>
              <a:gd name="connsiteX2486" fmla="*/ 882890 w 1159143"/>
              <a:gd name="connsiteY2486" fmla="*/ 1014198 h 1210651"/>
              <a:gd name="connsiteX2487" fmla="*/ 882031 w 1159143"/>
              <a:gd name="connsiteY2487" fmla="*/ 1014876 h 1210651"/>
              <a:gd name="connsiteX2488" fmla="*/ 867954 w 1159143"/>
              <a:gd name="connsiteY2488" fmla="*/ 1024184 h 1210651"/>
              <a:gd name="connsiteX2489" fmla="*/ 882109 w 1159143"/>
              <a:gd name="connsiteY2489" fmla="*/ 1013061 h 1210651"/>
              <a:gd name="connsiteX2490" fmla="*/ 898512 w 1159143"/>
              <a:gd name="connsiteY2490" fmla="*/ 999774 h 1210651"/>
              <a:gd name="connsiteX2491" fmla="*/ 909807 w 1159143"/>
              <a:gd name="connsiteY2491" fmla="*/ 989531 h 1210651"/>
              <a:gd name="connsiteX2492" fmla="*/ 915393 w 1159143"/>
              <a:gd name="connsiteY2492" fmla="*/ 980862 h 1210651"/>
              <a:gd name="connsiteX2493" fmla="*/ 918883 w 1159143"/>
              <a:gd name="connsiteY2493" fmla="*/ 976703 h 1210651"/>
              <a:gd name="connsiteX2494" fmla="*/ 913509 w 1159143"/>
              <a:gd name="connsiteY2494" fmla="*/ 980005 h 1210651"/>
              <a:gd name="connsiteX2495" fmla="*/ 909047 w 1159143"/>
              <a:gd name="connsiteY2495" fmla="*/ 982336 h 1210651"/>
              <a:gd name="connsiteX2496" fmla="*/ 919668 w 1159143"/>
              <a:gd name="connsiteY2496" fmla="*/ 971286 h 1210651"/>
              <a:gd name="connsiteX2497" fmla="*/ 929804 w 1159143"/>
              <a:gd name="connsiteY2497" fmla="*/ 959781 h 1210651"/>
              <a:gd name="connsiteX2498" fmla="*/ 939491 w 1159143"/>
              <a:gd name="connsiteY2498" fmla="*/ 948236 h 1210651"/>
              <a:gd name="connsiteX2499" fmla="*/ 948507 w 1159143"/>
              <a:gd name="connsiteY2499" fmla="*/ 936515 h 1210651"/>
              <a:gd name="connsiteX2500" fmla="*/ 949637 w 1159143"/>
              <a:gd name="connsiteY2500" fmla="*/ 932641 h 1210651"/>
              <a:gd name="connsiteX2501" fmla="*/ 945222 w 1159143"/>
              <a:gd name="connsiteY2501" fmla="*/ 934915 h 1210651"/>
              <a:gd name="connsiteX2502" fmla="*/ 946089 w 1159143"/>
              <a:gd name="connsiteY2502" fmla="*/ 931641 h 1210651"/>
              <a:gd name="connsiteX2503" fmla="*/ 934390 w 1159143"/>
              <a:gd name="connsiteY2503" fmla="*/ 942654 h 1210651"/>
              <a:gd name="connsiteX2504" fmla="*/ 921777 w 1159143"/>
              <a:gd name="connsiteY2504" fmla="*/ 953720 h 1210651"/>
              <a:gd name="connsiteX2505" fmla="*/ 893273 w 1159143"/>
              <a:gd name="connsiteY2505" fmla="*/ 988725 h 1210651"/>
              <a:gd name="connsiteX2506" fmla="*/ 893189 w 1159143"/>
              <a:gd name="connsiteY2506" fmla="*/ 988843 h 1210651"/>
              <a:gd name="connsiteX2507" fmla="*/ 893249 w 1159143"/>
              <a:gd name="connsiteY2507" fmla="*/ 988753 h 1210651"/>
              <a:gd name="connsiteX2508" fmla="*/ 889092 w 1159143"/>
              <a:gd name="connsiteY2508" fmla="*/ 991581 h 1210651"/>
              <a:gd name="connsiteX2509" fmla="*/ 888745 w 1159143"/>
              <a:gd name="connsiteY2509" fmla="*/ 990904 h 1210651"/>
              <a:gd name="connsiteX2510" fmla="*/ 898732 w 1159143"/>
              <a:gd name="connsiteY2510" fmla="*/ 981299 h 1210651"/>
              <a:gd name="connsiteX2511" fmla="*/ 905478 w 1159143"/>
              <a:gd name="connsiteY2511" fmla="*/ 973892 h 1210651"/>
              <a:gd name="connsiteX2512" fmla="*/ 910736 w 1159143"/>
              <a:gd name="connsiteY2512" fmla="*/ 967166 h 1210651"/>
              <a:gd name="connsiteX2513" fmla="*/ 905095 w 1159143"/>
              <a:gd name="connsiteY2513" fmla="*/ 971016 h 1210651"/>
              <a:gd name="connsiteX2514" fmla="*/ 898157 w 1159143"/>
              <a:gd name="connsiteY2514" fmla="*/ 976814 h 1210651"/>
              <a:gd name="connsiteX2515" fmla="*/ 888180 w 1159143"/>
              <a:gd name="connsiteY2515" fmla="*/ 984740 h 1210651"/>
              <a:gd name="connsiteX2516" fmla="*/ 879489 w 1159143"/>
              <a:gd name="connsiteY2516" fmla="*/ 991479 h 1210651"/>
              <a:gd name="connsiteX2517" fmla="*/ 869688 w 1159143"/>
              <a:gd name="connsiteY2517" fmla="*/ 999022 h 1210651"/>
              <a:gd name="connsiteX2518" fmla="*/ 856982 w 1159143"/>
              <a:gd name="connsiteY2518" fmla="*/ 1008420 h 1210651"/>
              <a:gd name="connsiteX2519" fmla="*/ 851599 w 1159143"/>
              <a:gd name="connsiteY2519" fmla="*/ 1011618 h 1210651"/>
              <a:gd name="connsiteX2520" fmla="*/ 854570 w 1159143"/>
              <a:gd name="connsiteY2520" fmla="*/ 1007215 h 1210651"/>
              <a:gd name="connsiteX2521" fmla="*/ 838052 w 1159143"/>
              <a:gd name="connsiteY2521" fmla="*/ 1016789 h 1210651"/>
              <a:gd name="connsiteX2522" fmla="*/ 837725 w 1159143"/>
              <a:gd name="connsiteY2522" fmla="*/ 1014537 h 1210651"/>
              <a:gd name="connsiteX2523" fmla="*/ 811999 w 1159143"/>
              <a:gd name="connsiteY2523" fmla="*/ 1029741 h 1210651"/>
              <a:gd name="connsiteX2524" fmla="*/ 837748 w 1159143"/>
              <a:gd name="connsiteY2524" fmla="*/ 1014509 h 1210651"/>
              <a:gd name="connsiteX2525" fmla="*/ 840907 w 1159143"/>
              <a:gd name="connsiteY2525" fmla="*/ 1011851 h 1210651"/>
              <a:gd name="connsiteX2526" fmla="*/ 843487 w 1159143"/>
              <a:gd name="connsiteY2526" fmla="*/ 1009680 h 1210651"/>
              <a:gd name="connsiteX2527" fmla="*/ 848589 w 1159143"/>
              <a:gd name="connsiteY2527" fmla="*/ 1005668 h 1210651"/>
              <a:gd name="connsiteX2528" fmla="*/ 853466 w 1159143"/>
              <a:gd name="connsiteY2528" fmla="*/ 1002383 h 1210651"/>
              <a:gd name="connsiteX2529" fmla="*/ 858236 w 1159143"/>
              <a:gd name="connsiteY2529" fmla="*/ 998767 h 1210651"/>
              <a:gd name="connsiteX2530" fmla="*/ 863719 w 1159143"/>
              <a:gd name="connsiteY2530" fmla="*/ 994014 h 1210651"/>
              <a:gd name="connsiteX2531" fmla="*/ 861581 w 1159143"/>
              <a:gd name="connsiteY2531" fmla="*/ 990242 h 1210651"/>
              <a:gd name="connsiteX2532" fmla="*/ 855623 w 1159143"/>
              <a:gd name="connsiteY2532" fmla="*/ 994067 h 1210651"/>
              <a:gd name="connsiteX2533" fmla="*/ 851465 w 1159143"/>
              <a:gd name="connsiteY2533" fmla="*/ 997184 h 1210651"/>
              <a:gd name="connsiteX2534" fmla="*/ 845274 w 1159143"/>
              <a:gd name="connsiteY2534" fmla="*/ 1001633 h 1210651"/>
              <a:gd name="connsiteX2535" fmla="*/ 830033 w 1159143"/>
              <a:gd name="connsiteY2535" fmla="*/ 1012616 h 1210651"/>
              <a:gd name="connsiteX2536" fmla="*/ 815306 w 1159143"/>
              <a:gd name="connsiteY2536" fmla="*/ 1022583 h 1210651"/>
              <a:gd name="connsiteX2537" fmla="*/ 810054 w 1159143"/>
              <a:gd name="connsiteY2537" fmla="*/ 1026084 h 1210651"/>
              <a:gd name="connsiteX2538" fmla="*/ 807258 w 1159143"/>
              <a:gd name="connsiteY2538" fmla="*/ 1027980 h 1210651"/>
              <a:gd name="connsiteX2539" fmla="*/ 793286 w 1159143"/>
              <a:gd name="connsiteY2539" fmla="*/ 1035785 h 1210651"/>
              <a:gd name="connsiteX2540" fmla="*/ 774749 w 1159143"/>
              <a:gd name="connsiteY2540" fmla="*/ 1043857 h 1210651"/>
              <a:gd name="connsiteX2541" fmla="*/ 766254 w 1159143"/>
              <a:gd name="connsiteY2541" fmla="*/ 1047144 h 1210651"/>
              <a:gd name="connsiteX2542" fmla="*/ 758518 w 1159143"/>
              <a:gd name="connsiteY2542" fmla="*/ 1049814 h 1210651"/>
              <a:gd name="connsiteX2543" fmla="*/ 739342 w 1159143"/>
              <a:gd name="connsiteY2543" fmla="*/ 1054168 h 1210651"/>
              <a:gd name="connsiteX2544" fmla="*/ 728197 w 1159143"/>
              <a:gd name="connsiteY2544" fmla="*/ 1059523 h 1210651"/>
              <a:gd name="connsiteX2545" fmla="*/ 714467 w 1159143"/>
              <a:gd name="connsiteY2545" fmla="*/ 1064396 h 1210651"/>
              <a:gd name="connsiteX2546" fmla="*/ 706817 w 1159143"/>
              <a:gd name="connsiteY2546" fmla="*/ 1066848 h 1210651"/>
              <a:gd name="connsiteX2547" fmla="*/ 698586 w 1159143"/>
              <a:gd name="connsiteY2547" fmla="*/ 1068959 h 1210651"/>
              <a:gd name="connsiteX2548" fmla="*/ 680769 w 1159143"/>
              <a:gd name="connsiteY2548" fmla="*/ 1072958 h 1210651"/>
              <a:gd name="connsiteX2549" fmla="*/ 694033 w 1159143"/>
              <a:gd name="connsiteY2549" fmla="*/ 1067549 h 1210651"/>
              <a:gd name="connsiteX2550" fmla="*/ 688206 w 1159143"/>
              <a:gd name="connsiteY2550" fmla="*/ 1067771 h 1210651"/>
              <a:gd name="connsiteX2551" fmla="*/ 682250 w 1159143"/>
              <a:gd name="connsiteY2551" fmla="*/ 1068607 h 1210651"/>
              <a:gd name="connsiteX2552" fmla="*/ 674156 w 1159143"/>
              <a:gd name="connsiteY2552" fmla="*/ 1069578 h 1210651"/>
              <a:gd name="connsiteX2553" fmla="*/ 673919 w 1159143"/>
              <a:gd name="connsiteY2553" fmla="*/ 1068367 h 1210651"/>
              <a:gd name="connsiteX2554" fmla="*/ 700287 w 1159143"/>
              <a:gd name="connsiteY2554" fmla="*/ 1059923 h 1210651"/>
              <a:gd name="connsiteX2555" fmla="*/ 700406 w 1159143"/>
              <a:gd name="connsiteY2555" fmla="*/ 1059781 h 1210651"/>
              <a:gd name="connsiteX2556" fmla="*/ 695061 w 1159143"/>
              <a:gd name="connsiteY2556" fmla="*/ 1060118 h 1210651"/>
              <a:gd name="connsiteX2557" fmla="*/ 644415 w 1159143"/>
              <a:gd name="connsiteY2557" fmla="*/ 1067334 h 1210651"/>
              <a:gd name="connsiteX2558" fmla="*/ 613420 w 1159143"/>
              <a:gd name="connsiteY2558" fmla="*/ 1070835 h 1210651"/>
              <a:gd name="connsiteX2559" fmla="*/ 597199 w 1159143"/>
              <a:gd name="connsiteY2559" fmla="*/ 1078103 h 1210651"/>
              <a:gd name="connsiteX2560" fmla="*/ 588402 w 1159143"/>
              <a:gd name="connsiteY2560" fmla="*/ 1078532 h 1210651"/>
              <a:gd name="connsiteX2561" fmla="*/ 580816 w 1159143"/>
              <a:gd name="connsiteY2561" fmla="*/ 1079013 h 1210651"/>
              <a:gd name="connsiteX2562" fmla="*/ 569741 w 1159143"/>
              <a:gd name="connsiteY2562" fmla="*/ 1080377 h 1210651"/>
              <a:gd name="connsiteX2563" fmla="*/ 570372 w 1159143"/>
              <a:gd name="connsiteY2563" fmla="*/ 1082498 h 1210651"/>
              <a:gd name="connsiteX2564" fmla="*/ 571787 w 1159143"/>
              <a:gd name="connsiteY2564" fmla="*/ 1083684 h 1210651"/>
              <a:gd name="connsiteX2565" fmla="*/ 550802 w 1159143"/>
              <a:gd name="connsiteY2565" fmla="*/ 1083242 h 1210651"/>
              <a:gd name="connsiteX2566" fmla="*/ 531564 w 1159143"/>
              <a:gd name="connsiteY2566" fmla="*/ 1081178 h 1210651"/>
              <a:gd name="connsiteX2567" fmla="*/ 525293 w 1159143"/>
              <a:gd name="connsiteY2567" fmla="*/ 1079919 h 1210651"/>
              <a:gd name="connsiteX2568" fmla="*/ 519076 w 1159143"/>
              <a:gd name="connsiteY2568" fmla="*/ 1078366 h 1210651"/>
              <a:gd name="connsiteX2569" fmla="*/ 521439 w 1159143"/>
              <a:gd name="connsiteY2569" fmla="*/ 1077216 h 1210651"/>
              <a:gd name="connsiteX2570" fmla="*/ 520436 w 1159143"/>
              <a:gd name="connsiteY2570" fmla="*/ 1074734 h 1210651"/>
              <a:gd name="connsiteX2571" fmla="*/ 511473 w 1159143"/>
              <a:gd name="connsiteY2571" fmla="*/ 1072662 h 1210651"/>
              <a:gd name="connsiteX2572" fmla="*/ 501040 w 1159143"/>
              <a:gd name="connsiteY2572" fmla="*/ 1070273 h 1210651"/>
              <a:gd name="connsiteX2573" fmla="*/ 482987 w 1159143"/>
              <a:gd name="connsiteY2573" fmla="*/ 1067372 h 1210651"/>
              <a:gd name="connsiteX2574" fmla="*/ 466046 w 1159143"/>
              <a:gd name="connsiteY2574" fmla="*/ 1064294 h 1210651"/>
              <a:gd name="connsiteX2575" fmla="*/ 466836 w 1159143"/>
              <a:gd name="connsiteY2575" fmla="*/ 1062835 h 1210651"/>
              <a:gd name="connsiteX2576" fmla="*/ 474046 w 1159143"/>
              <a:gd name="connsiteY2576" fmla="*/ 1063148 h 1210651"/>
              <a:gd name="connsiteX2577" fmla="*/ 456086 w 1159143"/>
              <a:gd name="connsiteY2577" fmla="*/ 1059216 h 1210651"/>
              <a:gd name="connsiteX2578" fmla="*/ 441377 w 1159143"/>
              <a:gd name="connsiteY2578" fmla="*/ 1055890 h 1210651"/>
              <a:gd name="connsiteX2579" fmla="*/ 431628 w 1159143"/>
              <a:gd name="connsiteY2579" fmla="*/ 1052917 h 1210651"/>
              <a:gd name="connsiteX2580" fmla="*/ 420101 w 1159143"/>
              <a:gd name="connsiteY2580" fmla="*/ 1047006 h 1210651"/>
              <a:gd name="connsiteX2581" fmla="*/ 401390 w 1159143"/>
              <a:gd name="connsiteY2581" fmla="*/ 1038683 h 1210651"/>
              <a:gd name="connsiteX2582" fmla="*/ 390868 w 1159143"/>
              <a:gd name="connsiteY2582" fmla="*/ 1034965 h 1210651"/>
              <a:gd name="connsiteX2583" fmla="*/ 391770 w 1159143"/>
              <a:gd name="connsiteY2583" fmla="*/ 1036590 h 1210651"/>
              <a:gd name="connsiteX2584" fmla="*/ 396535 w 1159143"/>
              <a:gd name="connsiteY2584" fmla="*/ 1039816 h 1210651"/>
              <a:gd name="connsiteX2585" fmla="*/ 403473 w 1159143"/>
              <a:gd name="connsiteY2585" fmla="*/ 1043324 h 1210651"/>
              <a:gd name="connsiteX2586" fmla="*/ 416152 w 1159143"/>
              <a:gd name="connsiteY2586" fmla="*/ 1049816 h 1210651"/>
              <a:gd name="connsiteX2587" fmla="*/ 419150 w 1159143"/>
              <a:gd name="connsiteY2587" fmla="*/ 1052621 h 1210651"/>
              <a:gd name="connsiteX2588" fmla="*/ 420156 w 1159143"/>
              <a:gd name="connsiteY2588" fmla="*/ 1053826 h 1210651"/>
              <a:gd name="connsiteX2589" fmla="*/ 420800 w 1159143"/>
              <a:gd name="connsiteY2589" fmla="*/ 1054596 h 1210651"/>
              <a:gd name="connsiteX2590" fmla="*/ 417491 w 1159143"/>
              <a:gd name="connsiteY2590" fmla="*/ 1054942 h 1210651"/>
              <a:gd name="connsiteX2591" fmla="*/ 406856 w 1159143"/>
              <a:gd name="connsiteY2591" fmla="*/ 1050840 h 1210651"/>
              <a:gd name="connsiteX2592" fmla="*/ 397681 w 1159143"/>
              <a:gd name="connsiteY2592" fmla="*/ 1044539 h 1210651"/>
              <a:gd name="connsiteX2593" fmla="*/ 384027 w 1159143"/>
              <a:gd name="connsiteY2593" fmla="*/ 1035879 h 1210651"/>
              <a:gd name="connsiteX2594" fmla="*/ 375884 w 1159143"/>
              <a:gd name="connsiteY2594" fmla="*/ 1031795 h 1210651"/>
              <a:gd name="connsiteX2595" fmla="*/ 366913 w 1159143"/>
              <a:gd name="connsiteY2595" fmla="*/ 1027835 h 1210651"/>
              <a:gd name="connsiteX2596" fmla="*/ 363210 w 1159143"/>
              <a:gd name="connsiteY2596" fmla="*/ 1029549 h 1210651"/>
              <a:gd name="connsiteX2597" fmla="*/ 373294 w 1159143"/>
              <a:gd name="connsiteY2597" fmla="*/ 1036950 h 1210651"/>
              <a:gd name="connsiteX2598" fmla="*/ 375363 w 1159143"/>
              <a:gd name="connsiteY2598" fmla="*/ 1040229 h 1210651"/>
              <a:gd name="connsiteX2599" fmla="*/ 369021 w 1159143"/>
              <a:gd name="connsiteY2599" fmla="*/ 1037560 h 1210651"/>
              <a:gd name="connsiteX2600" fmla="*/ 366146 w 1159143"/>
              <a:gd name="connsiteY2600" fmla="*/ 1036449 h 1210651"/>
              <a:gd name="connsiteX2601" fmla="*/ 366827 w 1159143"/>
              <a:gd name="connsiteY2601" fmla="*/ 1037647 h 1210651"/>
              <a:gd name="connsiteX2602" fmla="*/ 368931 w 1159143"/>
              <a:gd name="connsiteY2602" fmla="*/ 1040425 h 1210651"/>
              <a:gd name="connsiteX2603" fmla="*/ 355015 w 1159143"/>
              <a:gd name="connsiteY2603" fmla="*/ 1033570 h 1210651"/>
              <a:gd name="connsiteX2604" fmla="*/ 348844 w 1159143"/>
              <a:gd name="connsiteY2604" fmla="*/ 1030755 h 1210651"/>
              <a:gd name="connsiteX2605" fmla="*/ 343562 w 1159143"/>
              <a:gd name="connsiteY2605" fmla="*/ 1028203 h 1210651"/>
              <a:gd name="connsiteX2606" fmla="*/ 327613 w 1159143"/>
              <a:gd name="connsiteY2606" fmla="*/ 1018485 h 1210651"/>
              <a:gd name="connsiteX2607" fmla="*/ 314996 w 1159143"/>
              <a:gd name="connsiteY2607" fmla="*/ 1009393 h 1210651"/>
              <a:gd name="connsiteX2608" fmla="*/ 309005 w 1159143"/>
              <a:gd name="connsiteY2608" fmla="*/ 1005042 h 1210651"/>
              <a:gd name="connsiteX2609" fmla="*/ 303348 w 1159143"/>
              <a:gd name="connsiteY2609" fmla="*/ 1000294 h 1210651"/>
              <a:gd name="connsiteX2610" fmla="*/ 290186 w 1159143"/>
              <a:gd name="connsiteY2610" fmla="*/ 990070 h 1210651"/>
              <a:gd name="connsiteX2611" fmla="*/ 279464 w 1159143"/>
              <a:gd name="connsiteY2611" fmla="*/ 979867 h 1210651"/>
              <a:gd name="connsiteX2612" fmla="*/ 273506 w 1159143"/>
              <a:gd name="connsiteY2612" fmla="*/ 974386 h 1210651"/>
              <a:gd name="connsiteX2613" fmla="*/ 264125 w 1159143"/>
              <a:gd name="connsiteY2613" fmla="*/ 966032 h 1210651"/>
              <a:gd name="connsiteX2614" fmla="*/ 255947 w 1159143"/>
              <a:gd name="connsiteY2614" fmla="*/ 958543 h 1210651"/>
              <a:gd name="connsiteX2615" fmla="*/ 247983 w 1159143"/>
              <a:gd name="connsiteY2615" fmla="*/ 950799 h 1210651"/>
              <a:gd name="connsiteX2616" fmla="*/ 232093 w 1159143"/>
              <a:gd name="connsiteY2616" fmla="*/ 934863 h 1210651"/>
              <a:gd name="connsiteX2617" fmla="*/ 220999 w 1159143"/>
              <a:gd name="connsiteY2617" fmla="*/ 921600 h 1210651"/>
              <a:gd name="connsiteX2618" fmla="*/ 208182 w 1159143"/>
              <a:gd name="connsiteY2618" fmla="*/ 906023 h 1210651"/>
              <a:gd name="connsiteX2619" fmla="*/ 212547 w 1159143"/>
              <a:gd name="connsiteY2619" fmla="*/ 907371 h 1210651"/>
              <a:gd name="connsiteX2620" fmla="*/ 213568 w 1159143"/>
              <a:gd name="connsiteY2620" fmla="*/ 906155 h 1210651"/>
              <a:gd name="connsiteX2621" fmla="*/ 204069 w 1159143"/>
              <a:gd name="connsiteY2621" fmla="*/ 893748 h 1210651"/>
              <a:gd name="connsiteX2622" fmla="*/ 197469 w 1159143"/>
              <a:gd name="connsiteY2622" fmla="*/ 885124 h 1210651"/>
              <a:gd name="connsiteX2623" fmla="*/ 188108 w 1159143"/>
              <a:gd name="connsiteY2623" fmla="*/ 871290 h 1210651"/>
              <a:gd name="connsiteX2624" fmla="*/ 183232 w 1159143"/>
              <a:gd name="connsiteY2624" fmla="*/ 864691 h 1210651"/>
              <a:gd name="connsiteX2625" fmla="*/ 178702 w 1159143"/>
              <a:gd name="connsiteY2625" fmla="*/ 857853 h 1210651"/>
              <a:gd name="connsiteX2626" fmla="*/ 169886 w 1159143"/>
              <a:gd name="connsiteY2626" fmla="*/ 848768 h 1210651"/>
              <a:gd name="connsiteX2627" fmla="*/ 166215 w 1159143"/>
              <a:gd name="connsiteY2627" fmla="*/ 845157 h 1210651"/>
              <a:gd name="connsiteX2628" fmla="*/ 163815 w 1159143"/>
              <a:gd name="connsiteY2628" fmla="*/ 840780 h 1210651"/>
              <a:gd name="connsiteX2629" fmla="*/ 157954 w 1159143"/>
              <a:gd name="connsiteY2629" fmla="*/ 831908 h 1210651"/>
              <a:gd name="connsiteX2630" fmla="*/ 154789 w 1159143"/>
              <a:gd name="connsiteY2630" fmla="*/ 826890 h 1210651"/>
              <a:gd name="connsiteX2631" fmla="*/ 151927 w 1159143"/>
              <a:gd name="connsiteY2631" fmla="*/ 821740 h 1210651"/>
              <a:gd name="connsiteX2632" fmla="*/ 169957 w 1159143"/>
              <a:gd name="connsiteY2632" fmla="*/ 860978 h 1210651"/>
              <a:gd name="connsiteX2633" fmla="*/ 175931 w 1159143"/>
              <a:gd name="connsiteY2633" fmla="*/ 871439 h 1210651"/>
              <a:gd name="connsiteX2634" fmla="*/ 171261 w 1159143"/>
              <a:gd name="connsiteY2634" fmla="*/ 866893 h 1210651"/>
              <a:gd name="connsiteX2635" fmla="*/ 173825 w 1159143"/>
              <a:gd name="connsiteY2635" fmla="*/ 871938 h 1210651"/>
              <a:gd name="connsiteX2636" fmla="*/ 174803 w 1159143"/>
              <a:gd name="connsiteY2636" fmla="*/ 874736 h 1210651"/>
              <a:gd name="connsiteX2637" fmla="*/ 164406 w 1159143"/>
              <a:gd name="connsiteY2637" fmla="*/ 859551 h 1210651"/>
              <a:gd name="connsiteX2638" fmla="*/ 158496 w 1159143"/>
              <a:gd name="connsiteY2638" fmla="*/ 851313 h 1210651"/>
              <a:gd name="connsiteX2639" fmla="*/ 154176 w 1159143"/>
              <a:gd name="connsiteY2639" fmla="*/ 845373 h 1210651"/>
              <a:gd name="connsiteX2640" fmla="*/ 157332 w 1159143"/>
              <a:gd name="connsiteY2640" fmla="*/ 851493 h 1210651"/>
              <a:gd name="connsiteX2641" fmla="*/ 165640 w 1159143"/>
              <a:gd name="connsiteY2641" fmla="*/ 864974 h 1210651"/>
              <a:gd name="connsiteX2642" fmla="*/ 164028 w 1159143"/>
              <a:gd name="connsiteY2642" fmla="*/ 866321 h 1210651"/>
              <a:gd name="connsiteX2643" fmla="*/ 164712 w 1159143"/>
              <a:gd name="connsiteY2643" fmla="*/ 868149 h 1210651"/>
              <a:gd name="connsiteX2644" fmla="*/ 158426 w 1159143"/>
              <a:gd name="connsiteY2644" fmla="*/ 860415 h 1210651"/>
              <a:gd name="connsiteX2645" fmla="*/ 153498 w 1159143"/>
              <a:gd name="connsiteY2645" fmla="*/ 853821 h 1210651"/>
              <a:gd name="connsiteX2646" fmla="*/ 150019 w 1159143"/>
              <a:gd name="connsiteY2646" fmla="*/ 850902 h 1210651"/>
              <a:gd name="connsiteX2647" fmla="*/ 153177 w 1159143"/>
              <a:gd name="connsiteY2647" fmla="*/ 857651 h 1210651"/>
              <a:gd name="connsiteX2648" fmla="*/ 160966 w 1159143"/>
              <a:gd name="connsiteY2648" fmla="*/ 870889 h 1210651"/>
              <a:gd name="connsiteX2649" fmla="*/ 165841 w 1159143"/>
              <a:gd name="connsiteY2649" fmla="*/ 879270 h 1210651"/>
              <a:gd name="connsiteX2650" fmla="*/ 175249 w 1159143"/>
              <a:gd name="connsiteY2650" fmla="*/ 894542 h 1210651"/>
              <a:gd name="connsiteX2651" fmla="*/ 173414 w 1159143"/>
              <a:gd name="connsiteY2651" fmla="*/ 894834 h 1210651"/>
              <a:gd name="connsiteX2652" fmla="*/ 179746 w 1159143"/>
              <a:gd name="connsiteY2652" fmla="*/ 904005 h 1210651"/>
              <a:gd name="connsiteX2653" fmla="*/ 186929 w 1159143"/>
              <a:gd name="connsiteY2653" fmla="*/ 913600 h 1210651"/>
              <a:gd name="connsiteX2654" fmla="*/ 193824 w 1159143"/>
              <a:gd name="connsiteY2654" fmla="*/ 922617 h 1210651"/>
              <a:gd name="connsiteX2655" fmla="*/ 200859 w 1159143"/>
              <a:gd name="connsiteY2655" fmla="*/ 931124 h 1210651"/>
              <a:gd name="connsiteX2656" fmla="*/ 215069 w 1159143"/>
              <a:gd name="connsiteY2656" fmla="*/ 946133 h 1210651"/>
              <a:gd name="connsiteX2657" fmla="*/ 222156 w 1159143"/>
              <a:gd name="connsiteY2657" fmla="*/ 953140 h 1210651"/>
              <a:gd name="connsiteX2658" fmla="*/ 229504 w 1159143"/>
              <a:gd name="connsiteY2658" fmla="*/ 960125 h 1210651"/>
              <a:gd name="connsiteX2659" fmla="*/ 237208 w 1159143"/>
              <a:gd name="connsiteY2659" fmla="*/ 967604 h 1210651"/>
              <a:gd name="connsiteX2660" fmla="*/ 241285 w 1159143"/>
              <a:gd name="connsiteY2660" fmla="*/ 971651 h 1210651"/>
              <a:gd name="connsiteX2661" fmla="*/ 245725 w 1159143"/>
              <a:gd name="connsiteY2661" fmla="*/ 975666 h 1210651"/>
              <a:gd name="connsiteX2662" fmla="*/ 312218 w 1159143"/>
              <a:gd name="connsiteY2662" fmla="*/ 1027410 h 1210651"/>
              <a:gd name="connsiteX2663" fmla="*/ 320370 w 1159143"/>
              <a:gd name="connsiteY2663" fmla="*/ 1032804 h 1210651"/>
              <a:gd name="connsiteX2664" fmla="*/ 328775 w 1159143"/>
              <a:gd name="connsiteY2664" fmla="*/ 1037783 h 1210651"/>
              <a:gd name="connsiteX2665" fmla="*/ 337179 w 1159143"/>
              <a:gd name="connsiteY2665" fmla="*/ 1042762 h 1210651"/>
              <a:gd name="connsiteX2666" fmla="*/ 341384 w 1159143"/>
              <a:gd name="connsiteY2666" fmla="*/ 1045277 h 1210651"/>
              <a:gd name="connsiteX2667" fmla="*/ 345698 w 1159143"/>
              <a:gd name="connsiteY2667" fmla="*/ 1047547 h 1210651"/>
              <a:gd name="connsiteX2668" fmla="*/ 345128 w 1159143"/>
              <a:gd name="connsiteY2668" fmla="*/ 1048226 h 1210651"/>
              <a:gd name="connsiteX2669" fmla="*/ 336692 w 1159143"/>
              <a:gd name="connsiteY2669" fmla="*/ 1044088 h 1210651"/>
              <a:gd name="connsiteX2670" fmla="*/ 328643 w 1159143"/>
              <a:gd name="connsiteY2670" fmla="*/ 1040468 h 1210651"/>
              <a:gd name="connsiteX2671" fmla="*/ 341146 w 1159143"/>
              <a:gd name="connsiteY2671" fmla="*/ 1049754 h 1210651"/>
              <a:gd name="connsiteX2672" fmla="*/ 346519 w 1159143"/>
              <a:gd name="connsiteY2672" fmla="*/ 1054841 h 1210651"/>
              <a:gd name="connsiteX2673" fmla="*/ 361423 w 1159143"/>
              <a:gd name="connsiteY2673" fmla="*/ 1063104 h 1210651"/>
              <a:gd name="connsiteX2674" fmla="*/ 368217 w 1159143"/>
              <a:gd name="connsiteY2674" fmla="*/ 1067359 h 1210651"/>
              <a:gd name="connsiteX2675" fmla="*/ 358114 w 1159143"/>
              <a:gd name="connsiteY2675" fmla="*/ 1064233 h 1210651"/>
              <a:gd name="connsiteX2676" fmla="*/ 372926 w 1159143"/>
              <a:gd name="connsiteY2676" fmla="*/ 1077144 h 1210651"/>
              <a:gd name="connsiteX2677" fmla="*/ 381039 w 1159143"/>
              <a:gd name="connsiteY2677" fmla="*/ 1081493 h 1210651"/>
              <a:gd name="connsiteX2678" fmla="*/ 383130 w 1159143"/>
              <a:gd name="connsiteY2678" fmla="*/ 1082620 h 1210651"/>
              <a:gd name="connsiteX2679" fmla="*/ 385571 w 1159143"/>
              <a:gd name="connsiteY2679" fmla="*/ 1084220 h 1210651"/>
              <a:gd name="connsiteX2680" fmla="*/ 386392 w 1159143"/>
              <a:gd name="connsiteY2680" fmla="*/ 1084779 h 1210651"/>
              <a:gd name="connsiteX2681" fmla="*/ 387835 w 1159143"/>
              <a:gd name="connsiteY2681" fmla="*/ 1085761 h 1210651"/>
              <a:gd name="connsiteX2682" fmla="*/ 375817 w 1159143"/>
              <a:gd name="connsiteY2682" fmla="*/ 1082029 h 1210651"/>
              <a:gd name="connsiteX2683" fmla="*/ 362410 w 1159143"/>
              <a:gd name="connsiteY2683" fmla="*/ 1075601 h 1210651"/>
              <a:gd name="connsiteX2684" fmla="*/ 355782 w 1159143"/>
              <a:gd name="connsiteY2684" fmla="*/ 1072354 h 1210651"/>
              <a:gd name="connsiteX2685" fmla="*/ 349222 w 1159143"/>
              <a:gd name="connsiteY2685" fmla="*/ 1068682 h 1210651"/>
              <a:gd name="connsiteX2686" fmla="*/ 333832 w 1159143"/>
              <a:gd name="connsiteY2686" fmla="*/ 1059963 h 1210651"/>
              <a:gd name="connsiteX2687" fmla="*/ 317364 w 1159143"/>
              <a:gd name="connsiteY2687" fmla="*/ 1050002 h 1210651"/>
              <a:gd name="connsiteX2688" fmla="*/ 300374 w 1159143"/>
              <a:gd name="connsiteY2688" fmla="*/ 1039170 h 1210651"/>
              <a:gd name="connsiteX2689" fmla="*/ 291787 w 1159143"/>
              <a:gd name="connsiteY2689" fmla="*/ 1033604 h 1210651"/>
              <a:gd name="connsiteX2690" fmla="*/ 283453 w 1159143"/>
              <a:gd name="connsiteY2690" fmla="*/ 1027623 h 1210651"/>
              <a:gd name="connsiteX2691" fmla="*/ 281897 w 1159143"/>
              <a:gd name="connsiteY2691" fmla="*/ 1029018 h 1210651"/>
              <a:gd name="connsiteX2692" fmla="*/ 267095 w 1159143"/>
              <a:gd name="connsiteY2692" fmla="*/ 1019828 h 1210651"/>
              <a:gd name="connsiteX2693" fmla="*/ 265799 w 1159143"/>
              <a:gd name="connsiteY2693" fmla="*/ 1019994 h 1210651"/>
              <a:gd name="connsiteX2694" fmla="*/ 267067 w 1159143"/>
              <a:gd name="connsiteY2694" fmla="*/ 1019804 h 1210651"/>
              <a:gd name="connsiteX2695" fmla="*/ 262718 w 1159143"/>
              <a:gd name="connsiteY2695" fmla="*/ 1015335 h 1210651"/>
              <a:gd name="connsiteX2696" fmla="*/ 270325 w 1159143"/>
              <a:gd name="connsiteY2696" fmla="*/ 1018392 h 1210651"/>
              <a:gd name="connsiteX2697" fmla="*/ 270563 w 1159143"/>
              <a:gd name="connsiteY2697" fmla="*/ 1018108 h 1210651"/>
              <a:gd name="connsiteX2698" fmla="*/ 264339 w 1159143"/>
              <a:gd name="connsiteY2698" fmla="*/ 1012886 h 1210651"/>
              <a:gd name="connsiteX2699" fmla="*/ 259722 w 1159143"/>
              <a:gd name="connsiteY2699" fmla="*/ 1006553 h 1210651"/>
              <a:gd name="connsiteX2700" fmla="*/ 274848 w 1159143"/>
              <a:gd name="connsiteY2700" fmla="*/ 1015243 h 1210651"/>
              <a:gd name="connsiteX2701" fmla="*/ 284521 w 1159143"/>
              <a:gd name="connsiteY2701" fmla="*/ 1020949 h 1210651"/>
              <a:gd name="connsiteX2702" fmla="*/ 279033 w 1159143"/>
              <a:gd name="connsiteY2702" fmla="*/ 1016344 h 1210651"/>
              <a:gd name="connsiteX2703" fmla="*/ 269955 w 1159143"/>
              <a:gd name="connsiteY2703" fmla="*/ 1009354 h 1210651"/>
              <a:gd name="connsiteX2704" fmla="*/ 252899 w 1159143"/>
              <a:gd name="connsiteY2704" fmla="*/ 995669 h 1210651"/>
              <a:gd name="connsiteX2705" fmla="*/ 236480 w 1159143"/>
              <a:gd name="connsiteY2705" fmla="*/ 981168 h 1210651"/>
              <a:gd name="connsiteX2706" fmla="*/ 231728 w 1159143"/>
              <a:gd name="connsiteY2706" fmla="*/ 977180 h 1210651"/>
              <a:gd name="connsiteX2707" fmla="*/ 227512 w 1159143"/>
              <a:gd name="connsiteY2707" fmla="*/ 972438 h 1210651"/>
              <a:gd name="connsiteX2708" fmla="*/ 228141 w 1159143"/>
              <a:gd name="connsiteY2708" fmla="*/ 972435 h 1210651"/>
              <a:gd name="connsiteX2709" fmla="*/ 221097 w 1159143"/>
              <a:gd name="connsiteY2709" fmla="*/ 962618 h 1210651"/>
              <a:gd name="connsiteX2710" fmla="*/ 212568 w 1159143"/>
              <a:gd name="connsiteY2710" fmla="*/ 953823 h 1210651"/>
              <a:gd name="connsiteX2711" fmla="*/ 202274 w 1159143"/>
              <a:gd name="connsiteY2711" fmla="*/ 943111 h 1210651"/>
              <a:gd name="connsiteX2712" fmla="*/ 192501 w 1159143"/>
              <a:gd name="connsiteY2712" fmla="*/ 931777 h 1210651"/>
              <a:gd name="connsiteX2713" fmla="*/ 182943 w 1159143"/>
              <a:gd name="connsiteY2713" fmla="*/ 920189 h 1210651"/>
              <a:gd name="connsiteX2714" fmla="*/ 173764 w 1159143"/>
              <a:gd name="connsiteY2714" fmla="*/ 908147 h 1210651"/>
              <a:gd name="connsiteX2715" fmla="*/ 162864 w 1159143"/>
              <a:gd name="connsiteY2715" fmla="*/ 892009 h 1210651"/>
              <a:gd name="connsiteX2716" fmla="*/ 152080 w 1159143"/>
              <a:gd name="connsiteY2716" fmla="*/ 875102 h 1210651"/>
              <a:gd name="connsiteX2717" fmla="*/ 147084 w 1159143"/>
              <a:gd name="connsiteY2717" fmla="*/ 863821 h 1210651"/>
              <a:gd name="connsiteX2718" fmla="*/ 141772 w 1159143"/>
              <a:gd name="connsiteY2718" fmla="*/ 853433 h 1210651"/>
              <a:gd name="connsiteX2719" fmla="*/ 130240 w 1159143"/>
              <a:gd name="connsiteY2719" fmla="*/ 830351 h 1210651"/>
              <a:gd name="connsiteX2720" fmla="*/ 133946 w 1159143"/>
              <a:gd name="connsiteY2720" fmla="*/ 841273 h 1210651"/>
              <a:gd name="connsiteX2721" fmla="*/ 138367 w 1159143"/>
              <a:gd name="connsiteY2721" fmla="*/ 854963 h 1210651"/>
              <a:gd name="connsiteX2722" fmla="*/ 130574 w 1159143"/>
              <a:gd name="connsiteY2722" fmla="*/ 842879 h 1210651"/>
              <a:gd name="connsiteX2723" fmla="*/ 123034 w 1159143"/>
              <a:gd name="connsiteY2723" fmla="*/ 828885 h 1210651"/>
              <a:gd name="connsiteX2724" fmla="*/ 115298 w 1159143"/>
              <a:gd name="connsiteY2724" fmla="*/ 812365 h 1210651"/>
              <a:gd name="connsiteX2725" fmla="*/ 111492 w 1159143"/>
              <a:gd name="connsiteY2725" fmla="*/ 802999 h 1210651"/>
              <a:gd name="connsiteX2726" fmla="*/ 107745 w 1159143"/>
              <a:gd name="connsiteY2726" fmla="*/ 792815 h 1210651"/>
              <a:gd name="connsiteX2727" fmla="*/ 100977 w 1159143"/>
              <a:gd name="connsiteY2727" fmla="*/ 775372 h 1210651"/>
              <a:gd name="connsiteX2728" fmla="*/ 97444 w 1159143"/>
              <a:gd name="connsiteY2728" fmla="*/ 759533 h 1210651"/>
              <a:gd name="connsiteX2729" fmla="*/ 99037 w 1159143"/>
              <a:gd name="connsiteY2729" fmla="*/ 759472 h 1210651"/>
              <a:gd name="connsiteX2730" fmla="*/ 96488 w 1159143"/>
              <a:gd name="connsiteY2730" fmla="*/ 748895 h 1210651"/>
              <a:gd name="connsiteX2731" fmla="*/ 93062 w 1159143"/>
              <a:gd name="connsiteY2731" fmla="*/ 734881 h 1210651"/>
              <a:gd name="connsiteX2732" fmla="*/ 91190 w 1159143"/>
              <a:gd name="connsiteY2732" fmla="*/ 723667 h 1210651"/>
              <a:gd name="connsiteX2733" fmla="*/ 91350 w 1159143"/>
              <a:gd name="connsiteY2733" fmla="*/ 718594 h 1210651"/>
              <a:gd name="connsiteX2734" fmla="*/ 93409 w 1159143"/>
              <a:gd name="connsiteY2734" fmla="*/ 717303 h 1210651"/>
              <a:gd name="connsiteX2735" fmla="*/ 93587 w 1159143"/>
              <a:gd name="connsiteY2735" fmla="*/ 717192 h 1210651"/>
              <a:gd name="connsiteX2736" fmla="*/ 96797 w 1159143"/>
              <a:gd name="connsiteY2736" fmla="*/ 728131 h 1210651"/>
              <a:gd name="connsiteX2737" fmla="*/ 103100 w 1159143"/>
              <a:gd name="connsiteY2737" fmla="*/ 749862 h 1210651"/>
              <a:gd name="connsiteX2738" fmla="*/ 110285 w 1159143"/>
              <a:gd name="connsiteY2738" fmla="*/ 770886 h 1210651"/>
              <a:gd name="connsiteX2739" fmla="*/ 118545 w 1159143"/>
              <a:gd name="connsiteY2739" fmla="*/ 792813 h 1210651"/>
              <a:gd name="connsiteX2740" fmla="*/ 116086 w 1159143"/>
              <a:gd name="connsiteY2740" fmla="*/ 782071 h 1210651"/>
              <a:gd name="connsiteX2741" fmla="*/ 109347 w 1159143"/>
              <a:gd name="connsiteY2741" fmla="*/ 761951 h 1210651"/>
              <a:gd name="connsiteX2742" fmla="*/ 104764 w 1159143"/>
              <a:gd name="connsiteY2742" fmla="*/ 747304 h 1210651"/>
              <a:gd name="connsiteX2743" fmla="*/ 100896 w 1159143"/>
              <a:gd name="connsiteY2743" fmla="*/ 732438 h 1210651"/>
              <a:gd name="connsiteX2744" fmla="*/ 98498 w 1159143"/>
              <a:gd name="connsiteY2744" fmla="*/ 723289 h 1210651"/>
              <a:gd name="connsiteX2745" fmla="*/ 94866 w 1159143"/>
              <a:gd name="connsiteY2745" fmla="*/ 709923 h 1210651"/>
              <a:gd name="connsiteX2746" fmla="*/ 92914 w 1159143"/>
              <a:gd name="connsiteY2746" fmla="*/ 701390 h 1210651"/>
              <a:gd name="connsiteX2747" fmla="*/ 91403 w 1159143"/>
              <a:gd name="connsiteY2747" fmla="*/ 692793 h 1210651"/>
              <a:gd name="connsiteX2748" fmla="*/ 91062 w 1159143"/>
              <a:gd name="connsiteY2748" fmla="*/ 692797 h 1210651"/>
              <a:gd name="connsiteX2749" fmla="*/ 88099 w 1159143"/>
              <a:gd name="connsiteY2749" fmla="*/ 677484 h 1210651"/>
              <a:gd name="connsiteX2750" fmla="*/ 86277 w 1159143"/>
              <a:gd name="connsiteY2750" fmla="*/ 660237 h 1210651"/>
              <a:gd name="connsiteX2751" fmla="*/ 87193 w 1159143"/>
              <a:gd name="connsiteY2751" fmla="*/ 652712 h 1210651"/>
              <a:gd name="connsiteX2752" fmla="*/ 88011 w 1159143"/>
              <a:gd name="connsiteY2752" fmla="*/ 651277 h 1210651"/>
              <a:gd name="connsiteX2753" fmla="*/ 88921 w 1159143"/>
              <a:gd name="connsiteY2753" fmla="*/ 658695 h 1210651"/>
              <a:gd name="connsiteX2754" fmla="*/ 90098 w 1159143"/>
              <a:gd name="connsiteY2754" fmla="*/ 661659 h 1210651"/>
              <a:gd name="connsiteX2755" fmla="*/ 91990 w 1159143"/>
              <a:gd name="connsiteY2755" fmla="*/ 669515 h 1210651"/>
              <a:gd name="connsiteX2756" fmla="*/ 91997 w 1159143"/>
              <a:gd name="connsiteY2756" fmla="*/ 669591 h 1210651"/>
              <a:gd name="connsiteX2757" fmla="*/ 92445 w 1159143"/>
              <a:gd name="connsiteY2757" fmla="*/ 674718 h 1210651"/>
              <a:gd name="connsiteX2758" fmla="*/ 98534 w 1159143"/>
              <a:gd name="connsiteY2758" fmla="*/ 694003 h 1210651"/>
              <a:gd name="connsiteX2759" fmla="*/ 109464 w 1159143"/>
              <a:gd name="connsiteY2759" fmla="*/ 728489 h 1210651"/>
              <a:gd name="connsiteX2760" fmla="*/ 114929 w 1159143"/>
              <a:gd name="connsiteY2760" fmla="*/ 746624 h 1210651"/>
              <a:gd name="connsiteX2761" fmla="*/ 121094 w 1159143"/>
              <a:gd name="connsiteY2761" fmla="*/ 765588 h 1210651"/>
              <a:gd name="connsiteX2762" fmla="*/ 127155 w 1159143"/>
              <a:gd name="connsiteY2762" fmla="*/ 779449 h 1210651"/>
              <a:gd name="connsiteX2763" fmla="*/ 131936 w 1159143"/>
              <a:gd name="connsiteY2763" fmla="*/ 783461 h 1210651"/>
              <a:gd name="connsiteX2764" fmla="*/ 130261 w 1159143"/>
              <a:gd name="connsiteY2764" fmla="*/ 771496 h 1210651"/>
              <a:gd name="connsiteX2765" fmla="*/ 124626 w 1159143"/>
              <a:gd name="connsiteY2765" fmla="*/ 752302 h 1210651"/>
              <a:gd name="connsiteX2766" fmla="*/ 121396 w 1159143"/>
              <a:gd name="connsiteY2766" fmla="*/ 741732 h 1210651"/>
              <a:gd name="connsiteX2767" fmla="*/ 118402 w 1159143"/>
              <a:gd name="connsiteY2767" fmla="*/ 730878 h 1210651"/>
              <a:gd name="connsiteX2768" fmla="*/ 111035 w 1159143"/>
              <a:gd name="connsiteY2768" fmla="*/ 701166 h 1210651"/>
              <a:gd name="connsiteX2769" fmla="*/ 109574 w 1159143"/>
              <a:gd name="connsiteY2769" fmla="*/ 695842 h 1210651"/>
              <a:gd name="connsiteX2770" fmla="*/ 105226 w 1159143"/>
              <a:gd name="connsiteY2770" fmla="*/ 669483 h 1210651"/>
              <a:gd name="connsiteX2771" fmla="*/ 103670 w 1159143"/>
              <a:gd name="connsiteY2771" fmla="*/ 646576 h 1210651"/>
              <a:gd name="connsiteX2772" fmla="*/ 101855 w 1159143"/>
              <a:gd name="connsiteY2772" fmla="*/ 623403 h 1210651"/>
              <a:gd name="connsiteX2773" fmla="*/ 100662 w 1159143"/>
              <a:gd name="connsiteY2773" fmla="*/ 606441 h 1210651"/>
              <a:gd name="connsiteX2774" fmla="*/ 100551 w 1159143"/>
              <a:gd name="connsiteY2774" fmla="*/ 597036 h 1210651"/>
              <a:gd name="connsiteX2775" fmla="*/ 100886 w 1159143"/>
              <a:gd name="connsiteY2775" fmla="*/ 585571 h 1210651"/>
              <a:gd name="connsiteX2776" fmla="*/ 99927 w 1159143"/>
              <a:gd name="connsiteY2776" fmla="*/ 590540 h 1210651"/>
              <a:gd name="connsiteX2777" fmla="*/ 99173 w 1159143"/>
              <a:gd name="connsiteY2777" fmla="*/ 602010 h 1210651"/>
              <a:gd name="connsiteX2778" fmla="*/ 99903 w 1159143"/>
              <a:gd name="connsiteY2778" fmla="*/ 590569 h 1210651"/>
              <a:gd name="connsiteX2779" fmla="*/ 100886 w 1159143"/>
              <a:gd name="connsiteY2779" fmla="*/ 585567 h 1210651"/>
              <a:gd name="connsiteX2780" fmla="*/ 100891 w 1159143"/>
              <a:gd name="connsiteY2780" fmla="*/ 585370 h 1210651"/>
              <a:gd name="connsiteX2781" fmla="*/ 105552 w 1159143"/>
              <a:gd name="connsiteY2781" fmla="*/ 546609 h 1210651"/>
              <a:gd name="connsiteX2782" fmla="*/ 106674 w 1159143"/>
              <a:gd name="connsiteY2782" fmla="*/ 540848 h 1210651"/>
              <a:gd name="connsiteX2783" fmla="*/ 107929 w 1159143"/>
              <a:gd name="connsiteY2783" fmla="*/ 536308 h 1210651"/>
              <a:gd name="connsiteX2784" fmla="*/ 109878 w 1159143"/>
              <a:gd name="connsiteY2784" fmla="*/ 530710 h 1210651"/>
              <a:gd name="connsiteX2785" fmla="*/ 111529 w 1159143"/>
              <a:gd name="connsiteY2785" fmla="*/ 533397 h 1210651"/>
              <a:gd name="connsiteX2786" fmla="*/ 110907 w 1159143"/>
              <a:gd name="connsiteY2786" fmla="*/ 540687 h 1210651"/>
              <a:gd name="connsiteX2787" fmla="*/ 109842 w 1159143"/>
              <a:gd name="connsiteY2787" fmla="*/ 550401 h 1210651"/>
              <a:gd name="connsiteX2788" fmla="*/ 108263 w 1159143"/>
              <a:gd name="connsiteY2788" fmla="*/ 561131 h 1210651"/>
              <a:gd name="connsiteX2789" fmla="*/ 107147 w 1159143"/>
              <a:gd name="connsiteY2789" fmla="*/ 572056 h 1210651"/>
              <a:gd name="connsiteX2790" fmla="*/ 106239 w 1159143"/>
              <a:gd name="connsiteY2790" fmla="*/ 588074 h 1210651"/>
              <a:gd name="connsiteX2791" fmla="*/ 107074 w 1159143"/>
              <a:gd name="connsiteY2791" fmla="*/ 585930 h 1210651"/>
              <a:gd name="connsiteX2792" fmla="*/ 108216 w 1159143"/>
              <a:gd name="connsiteY2792" fmla="*/ 575894 h 1210651"/>
              <a:gd name="connsiteX2793" fmla="*/ 109483 w 1159143"/>
              <a:gd name="connsiteY2793" fmla="*/ 562492 h 1210651"/>
              <a:gd name="connsiteX2794" fmla="*/ 111236 w 1159143"/>
              <a:gd name="connsiteY2794" fmla="*/ 549257 h 1210651"/>
              <a:gd name="connsiteX2795" fmla="*/ 114568 w 1159143"/>
              <a:gd name="connsiteY2795" fmla="*/ 524086 h 1210651"/>
              <a:gd name="connsiteX2796" fmla="*/ 117281 w 1159143"/>
              <a:gd name="connsiteY2796" fmla="*/ 508329 h 1210651"/>
              <a:gd name="connsiteX2797" fmla="*/ 121418 w 1159143"/>
              <a:gd name="connsiteY2797" fmla="*/ 490874 h 1210651"/>
              <a:gd name="connsiteX2798" fmla="*/ 123133 w 1159143"/>
              <a:gd name="connsiteY2798" fmla="*/ 491301 h 1210651"/>
              <a:gd name="connsiteX2799" fmla="*/ 122367 w 1159143"/>
              <a:gd name="connsiteY2799" fmla="*/ 496926 h 1210651"/>
              <a:gd name="connsiteX2800" fmla="*/ 119890 w 1159143"/>
              <a:gd name="connsiteY2800" fmla="*/ 512688 h 1210651"/>
              <a:gd name="connsiteX2801" fmla="*/ 124748 w 1159143"/>
              <a:gd name="connsiteY2801" fmla="*/ 497477 h 1210651"/>
              <a:gd name="connsiteX2802" fmla="*/ 127093 w 1159143"/>
              <a:gd name="connsiteY2802" fmla="*/ 492212 h 1210651"/>
              <a:gd name="connsiteX2803" fmla="*/ 134270 w 1159143"/>
              <a:gd name="connsiteY2803" fmla="*/ 473836 h 1210651"/>
              <a:gd name="connsiteX2804" fmla="*/ 138455 w 1159143"/>
              <a:gd name="connsiteY2804" fmla="*/ 464136 h 1210651"/>
              <a:gd name="connsiteX2805" fmla="*/ 140644 w 1159143"/>
              <a:gd name="connsiteY2805" fmla="*/ 458885 h 1210651"/>
              <a:gd name="connsiteX2806" fmla="*/ 141818 w 1159143"/>
              <a:gd name="connsiteY2806" fmla="*/ 455820 h 1210651"/>
              <a:gd name="connsiteX2807" fmla="*/ 143400 w 1159143"/>
              <a:gd name="connsiteY2807" fmla="*/ 452326 h 1210651"/>
              <a:gd name="connsiteX2808" fmla="*/ 151310 w 1159143"/>
              <a:gd name="connsiteY2808" fmla="*/ 433649 h 1210651"/>
              <a:gd name="connsiteX2809" fmla="*/ 151625 w 1159143"/>
              <a:gd name="connsiteY2809" fmla="*/ 430344 h 1210651"/>
              <a:gd name="connsiteX2810" fmla="*/ 151334 w 1159143"/>
              <a:gd name="connsiteY2810" fmla="*/ 433621 h 1210651"/>
              <a:gd name="connsiteX2811" fmla="*/ 152407 w 1159143"/>
              <a:gd name="connsiteY2811" fmla="*/ 433894 h 1210651"/>
              <a:gd name="connsiteX2812" fmla="*/ 155413 w 1159143"/>
              <a:gd name="connsiteY2812" fmla="*/ 434391 h 1210651"/>
              <a:gd name="connsiteX2813" fmla="*/ 156702 w 1159143"/>
              <a:gd name="connsiteY2813" fmla="*/ 433544 h 1210651"/>
              <a:gd name="connsiteX2814" fmla="*/ 158510 w 1159143"/>
              <a:gd name="connsiteY2814" fmla="*/ 430240 h 1210651"/>
              <a:gd name="connsiteX2815" fmla="*/ 180122 w 1159143"/>
              <a:gd name="connsiteY2815" fmla="*/ 391959 h 1210651"/>
              <a:gd name="connsiteX2816" fmla="*/ 174221 w 1159143"/>
              <a:gd name="connsiteY2816" fmla="*/ 395832 h 1210651"/>
              <a:gd name="connsiteX2817" fmla="*/ 171779 w 1159143"/>
              <a:gd name="connsiteY2817" fmla="*/ 397881 h 1210651"/>
              <a:gd name="connsiteX2818" fmla="*/ 173543 w 1159143"/>
              <a:gd name="connsiteY2818" fmla="*/ 392273 h 1210651"/>
              <a:gd name="connsiteX2819" fmla="*/ 179354 w 1159143"/>
              <a:gd name="connsiteY2819" fmla="*/ 381671 h 1210651"/>
              <a:gd name="connsiteX2820" fmla="*/ 186182 w 1159143"/>
              <a:gd name="connsiteY2820" fmla="*/ 371006 h 1210651"/>
              <a:gd name="connsiteX2821" fmla="*/ 193218 w 1159143"/>
              <a:gd name="connsiteY2821" fmla="*/ 363024 h 1210651"/>
              <a:gd name="connsiteX2822" fmla="*/ 197420 w 1159143"/>
              <a:gd name="connsiteY2822" fmla="*/ 358015 h 1210651"/>
              <a:gd name="connsiteX2823" fmla="*/ 202382 w 1159143"/>
              <a:gd name="connsiteY2823" fmla="*/ 352102 h 1210651"/>
              <a:gd name="connsiteX2824" fmla="*/ 207272 w 1159143"/>
              <a:gd name="connsiteY2824" fmla="*/ 348056 h 1210651"/>
              <a:gd name="connsiteX2825" fmla="*/ 214276 w 1159143"/>
              <a:gd name="connsiteY2825" fmla="*/ 339709 h 1210651"/>
              <a:gd name="connsiteX2826" fmla="*/ 224395 w 1159143"/>
              <a:gd name="connsiteY2826" fmla="*/ 328913 h 1210651"/>
              <a:gd name="connsiteX2827" fmla="*/ 230030 w 1159143"/>
              <a:gd name="connsiteY2827" fmla="*/ 322599 h 1210651"/>
              <a:gd name="connsiteX2828" fmla="*/ 236566 w 1159143"/>
              <a:gd name="connsiteY2828" fmla="*/ 315787 h 1210651"/>
              <a:gd name="connsiteX2829" fmla="*/ 244821 w 1159143"/>
              <a:gd name="connsiteY2829" fmla="*/ 307960 h 1210651"/>
              <a:gd name="connsiteX2830" fmla="*/ 255648 w 1159143"/>
              <a:gd name="connsiteY2830" fmla="*/ 297757 h 1210651"/>
              <a:gd name="connsiteX2831" fmla="*/ 256685 w 1159143"/>
              <a:gd name="connsiteY2831" fmla="*/ 297326 h 1210651"/>
              <a:gd name="connsiteX2832" fmla="*/ 262765 w 1159143"/>
              <a:gd name="connsiteY2832" fmla="*/ 290999 h 1210651"/>
              <a:gd name="connsiteX2833" fmla="*/ 269160 w 1159143"/>
              <a:gd name="connsiteY2833" fmla="*/ 284986 h 1210651"/>
              <a:gd name="connsiteX2834" fmla="*/ 267446 w 1159143"/>
              <a:gd name="connsiteY2834" fmla="*/ 285477 h 1210651"/>
              <a:gd name="connsiteX2835" fmla="*/ 264555 w 1159143"/>
              <a:gd name="connsiteY2835" fmla="*/ 287487 h 1210651"/>
              <a:gd name="connsiteX2836" fmla="*/ 262694 w 1159143"/>
              <a:gd name="connsiteY2836" fmla="*/ 288096 h 1210651"/>
              <a:gd name="connsiteX2837" fmla="*/ 258212 w 1159143"/>
              <a:gd name="connsiteY2837" fmla="*/ 292001 h 1210651"/>
              <a:gd name="connsiteX2838" fmla="*/ 259822 w 1159143"/>
              <a:gd name="connsiteY2838" fmla="*/ 288531 h 1210651"/>
              <a:gd name="connsiteX2839" fmla="*/ 259846 w 1159143"/>
              <a:gd name="connsiteY2839" fmla="*/ 288502 h 1210651"/>
              <a:gd name="connsiteX2840" fmla="*/ 243365 w 1159143"/>
              <a:gd name="connsiteY2840" fmla="*/ 303893 h 1210651"/>
              <a:gd name="connsiteX2841" fmla="*/ 237004 w 1159143"/>
              <a:gd name="connsiteY2841" fmla="*/ 308199 h 1210651"/>
              <a:gd name="connsiteX2842" fmla="*/ 228842 w 1159143"/>
              <a:gd name="connsiteY2842" fmla="*/ 316202 h 1210651"/>
              <a:gd name="connsiteX2843" fmla="*/ 222384 w 1159143"/>
              <a:gd name="connsiteY2843" fmla="*/ 323898 h 1210651"/>
              <a:gd name="connsiteX2844" fmla="*/ 219320 w 1159143"/>
              <a:gd name="connsiteY2844" fmla="*/ 326631 h 1210651"/>
              <a:gd name="connsiteX2845" fmla="*/ 226036 w 1159143"/>
              <a:gd name="connsiteY2845" fmla="*/ 318283 h 1210651"/>
              <a:gd name="connsiteX2846" fmla="*/ 241855 w 1159143"/>
              <a:gd name="connsiteY2846" fmla="*/ 300119 h 1210651"/>
              <a:gd name="connsiteX2847" fmla="*/ 242358 w 1159143"/>
              <a:gd name="connsiteY2847" fmla="*/ 296877 h 1210651"/>
              <a:gd name="connsiteX2848" fmla="*/ 248044 w 1159143"/>
              <a:gd name="connsiteY2848" fmla="*/ 288147 h 1210651"/>
              <a:gd name="connsiteX2849" fmla="*/ 246432 w 1159143"/>
              <a:gd name="connsiteY2849" fmla="*/ 286794 h 1210651"/>
              <a:gd name="connsiteX2850" fmla="*/ 236149 w 1159143"/>
              <a:gd name="connsiteY2850" fmla="*/ 298417 h 1210651"/>
              <a:gd name="connsiteX2851" fmla="*/ 225489 w 1159143"/>
              <a:gd name="connsiteY2851" fmla="*/ 311122 h 1210651"/>
              <a:gd name="connsiteX2852" fmla="*/ 221359 w 1159143"/>
              <a:gd name="connsiteY2852" fmla="*/ 314262 h 1210651"/>
              <a:gd name="connsiteX2853" fmla="*/ 214241 w 1159143"/>
              <a:gd name="connsiteY2853" fmla="*/ 324009 h 1210651"/>
              <a:gd name="connsiteX2854" fmla="*/ 204970 w 1159143"/>
              <a:gd name="connsiteY2854" fmla="*/ 335517 h 1210651"/>
              <a:gd name="connsiteX2855" fmla="*/ 197333 w 1159143"/>
              <a:gd name="connsiteY2855" fmla="*/ 345020 h 1210651"/>
              <a:gd name="connsiteX2856" fmla="*/ 196739 w 1159143"/>
              <a:gd name="connsiteY2856" fmla="*/ 344522 h 1210651"/>
              <a:gd name="connsiteX2857" fmla="*/ 199633 w 1159143"/>
              <a:gd name="connsiteY2857" fmla="*/ 340441 h 1210651"/>
              <a:gd name="connsiteX2858" fmla="*/ 212862 w 1159143"/>
              <a:gd name="connsiteY2858" fmla="*/ 322321 h 1210651"/>
              <a:gd name="connsiteX2859" fmla="*/ 218328 w 1159143"/>
              <a:gd name="connsiteY2859" fmla="*/ 312876 h 1210651"/>
              <a:gd name="connsiteX2860" fmla="*/ 228583 w 1159143"/>
              <a:gd name="connsiteY2860" fmla="*/ 301229 h 1210651"/>
              <a:gd name="connsiteX2861" fmla="*/ 240611 w 1159143"/>
              <a:gd name="connsiteY2861" fmla="*/ 289480 h 1210651"/>
              <a:gd name="connsiteX2862" fmla="*/ 250865 w 1159143"/>
              <a:gd name="connsiteY2862" fmla="*/ 276627 h 1210651"/>
              <a:gd name="connsiteX2863" fmla="*/ 267546 w 1159143"/>
              <a:gd name="connsiteY2863" fmla="*/ 261115 h 1210651"/>
              <a:gd name="connsiteX2864" fmla="*/ 284620 w 1159143"/>
              <a:gd name="connsiteY2864" fmla="*/ 246511 h 1210651"/>
              <a:gd name="connsiteX2865" fmla="*/ 297468 w 1159143"/>
              <a:gd name="connsiteY2865" fmla="*/ 236944 h 1210651"/>
              <a:gd name="connsiteX2866" fmla="*/ 299364 w 1159143"/>
              <a:gd name="connsiteY2866" fmla="*/ 237040 h 1210651"/>
              <a:gd name="connsiteX2867" fmla="*/ 305349 w 1159143"/>
              <a:gd name="connsiteY2867" fmla="*/ 234733 h 1210651"/>
              <a:gd name="connsiteX2868" fmla="*/ 323850 w 1159143"/>
              <a:gd name="connsiteY2868" fmla="*/ 223255 h 1210651"/>
              <a:gd name="connsiteX2869" fmla="*/ 337085 w 1159143"/>
              <a:gd name="connsiteY2869" fmla="*/ 216905 h 1210651"/>
              <a:gd name="connsiteX2870" fmla="*/ 315260 w 1159143"/>
              <a:gd name="connsiteY2870" fmla="*/ 232345 h 1210651"/>
              <a:gd name="connsiteX2871" fmla="*/ 323939 w 1159143"/>
              <a:gd name="connsiteY2871" fmla="*/ 229068 h 1210651"/>
              <a:gd name="connsiteX2872" fmla="*/ 328061 w 1159143"/>
              <a:gd name="connsiteY2872" fmla="*/ 226740 h 1210651"/>
              <a:gd name="connsiteX2873" fmla="*/ 333026 w 1159143"/>
              <a:gd name="connsiteY2873" fmla="*/ 224156 h 1210651"/>
              <a:gd name="connsiteX2874" fmla="*/ 344581 w 1159143"/>
              <a:gd name="connsiteY2874" fmla="*/ 217796 h 1210651"/>
              <a:gd name="connsiteX2875" fmla="*/ 351637 w 1159143"/>
              <a:gd name="connsiteY2875" fmla="*/ 213639 h 1210651"/>
              <a:gd name="connsiteX2876" fmla="*/ 358786 w 1159143"/>
              <a:gd name="connsiteY2876" fmla="*/ 209656 h 1210651"/>
              <a:gd name="connsiteX2877" fmla="*/ 382599 w 1159143"/>
              <a:gd name="connsiteY2877" fmla="*/ 197766 h 1210651"/>
              <a:gd name="connsiteX2878" fmla="*/ 459506 w 1159143"/>
              <a:gd name="connsiteY2878" fmla="*/ 173674 h 1210651"/>
              <a:gd name="connsiteX2879" fmla="*/ 470862 w 1159143"/>
              <a:gd name="connsiteY2879" fmla="*/ 171631 h 1210651"/>
              <a:gd name="connsiteX2880" fmla="*/ 469423 w 1159143"/>
              <a:gd name="connsiteY2880" fmla="*/ 174667 h 1210651"/>
              <a:gd name="connsiteX2881" fmla="*/ 484691 w 1159143"/>
              <a:gd name="connsiteY2881" fmla="*/ 169685 h 1210651"/>
              <a:gd name="connsiteX2882" fmla="*/ 486608 w 1159143"/>
              <a:gd name="connsiteY2882" fmla="*/ 169124 h 1210651"/>
              <a:gd name="connsiteX2883" fmla="*/ 491217 w 1159143"/>
              <a:gd name="connsiteY2883" fmla="*/ 168170 h 1210651"/>
              <a:gd name="connsiteX2884" fmla="*/ 512409 w 1159143"/>
              <a:gd name="connsiteY2884" fmla="*/ 164688 h 1210651"/>
              <a:gd name="connsiteX2885" fmla="*/ 533744 w 1159143"/>
              <a:gd name="connsiteY2885" fmla="*/ 162242 h 1210651"/>
              <a:gd name="connsiteX2886" fmla="*/ 556367 w 1159143"/>
              <a:gd name="connsiteY2886" fmla="*/ 161938 h 1210651"/>
              <a:gd name="connsiteX2887" fmla="*/ 581271 w 1159143"/>
              <a:gd name="connsiteY2887" fmla="*/ 162535 h 1210651"/>
              <a:gd name="connsiteX2888" fmla="*/ 594931 w 1159143"/>
              <a:gd name="connsiteY2888" fmla="*/ 162859 h 1210651"/>
              <a:gd name="connsiteX2889" fmla="*/ 589884 w 1159143"/>
              <a:gd name="connsiteY2889" fmla="*/ 161807 h 1210651"/>
              <a:gd name="connsiteX2890" fmla="*/ 555044 w 1159143"/>
              <a:gd name="connsiteY2890" fmla="*/ 160297 h 1210651"/>
              <a:gd name="connsiteX2891" fmla="*/ 533920 w 1159143"/>
              <a:gd name="connsiteY2891" fmla="*/ 161860 h 1210651"/>
              <a:gd name="connsiteX2892" fmla="*/ 527702 w 1159143"/>
              <a:gd name="connsiteY2892" fmla="*/ 161801 h 1210651"/>
              <a:gd name="connsiteX2893" fmla="*/ 515806 w 1159143"/>
              <a:gd name="connsiteY2893" fmla="*/ 162765 h 1210651"/>
              <a:gd name="connsiteX2894" fmla="*/ 503984 w 1159143"/>
              <a:gd name="connsiteY2894" fmla="*/ 164273 h 1210651"/>
              <a:gd name="connsiteX2895" fmla="*/ 492114 w 1159143"/>
              <a:gd name="connsiteY2895" fmla="*/ 165837 h 1210651"/>
              <a:gd name="connsiteX2896" fmla="*/ 480346 w 1159143"/>
              <a:gd name="connsiteY2896" fmla="*/ 167968 h 1210651"/>
              <a:gd name="connsiteX2897" fmla="*/ 470480 w 1159143"/>
              <a:gd name="connsiteY2897" fmla="*/ 169960 h 1210651"/>
              <a:gd name="connsiteX2898" fmla="*/ 465758 w 1159143"/>
              <a:gd name="connsiteY2898" fmla="*/ 170819 h 1210651"/>
              <a:gd name="connsiteX2899" fmla="*/ 462832 w 1159143"/>
              <a:gd name="connsiteY2899" fmla="*/ 170342 h 1210651"/>
              <a:gd name="connsiteX2900" fmla="*/ 470146 w 1159143"/>
              <a:gd name="connsiteY2900" fmla="*/ 167944 h 1210651"/>
              <a:gd name="connsiteX2901" fmla="*/ 478150 w 1159143"/>
              <a:gd name="connsiteY2901" fmla="*/ 165933 h 1210651"/>
              <a:gd name="connsiteX2902" fmla="*/ 486650 w 1159143"/>
              <a:gd name="connsiteY2902" fmla="*/ 163903 h 1210651"/>
              <a:gd name="connsiteX2903" fmla="*/ 495555 w 1159143"/>
              <a:gd name="connsiteY2903" fmla="*/ 162022 h 1210651"/>
              <a:gd name="connsiteX2904" fmla="*/ 511905 w 1159143"/>
              <a:gd name="connsiteY2904" fmla="*/ 158624 h 1210651"/>
              <a:gd name="connsiteX2905" fmla="*/ 532011 w 1159143"/>
              <a:gd name="connsiteY2905" fmla="*/ 155919 h 1210651"/>
              <a:gd name="connsiteX2906" fmla="*/ 539279 w 1159143"/>
              <a:gd name="connsiteY2906" fmla="*/ 154784 h 1210651"/>
              <a:gd name="connsiteX2907" fmla="*/ 542801 w 1159143"/>
              <a:gd name="connsiteY2907" fmla="*/ 153689 h 1210651"/>
              <a:gd name="connsiteX2908" fmla="*/ 562041 w 1159143"/>
              <a:gd name="connsiteY2908" fmla="*/ 151269 h 1210651"/>
              <a:gd name="connsiteX2909" fmla="*/ 572281 w 1159143"/>
              <a:gd name="connsiteY2909" fmla="*/ 150556 h 1210651"/>
              <a:gd name="connsiteX2910" fmla="*/ 578996 w 1159143"/>
              <a:gd name="connsiteY2910" fmla="*/ 150308 h 1210651"/>
              <a:gd name="connsiteX2911" fmla="*/ 587393 w 1159143"/>
              <a:gd name="connsiteY2911" fmla="*/ 150700 h 1210651"/>
              <a:gd name="connsiteX2912" fmla="*/ 598273 w 1159143"/>
              <a:gd name="connsiteY2912" fmla="*/ 151005 h 1210651"/>
              <a:gd name="connsiteX2913" fmla="*/ 591824 w 1159143"/>
              <a:gd name="connsiteY2913" fmla="*/ 149211 h 1210651"/>
              <a:gd name="connsiteX2914" fmla="*/ 570685 w 1159143"/>
              <a:gd name="connsiteY2914" fmla="*/ 148494 h 1210651"/>
              <a:gd name="connsiteX2915" fmla="*/ 559938 w 1159143"/>
              <a:gd name="connsiteY2915" fmla="*/ 148203 h 1210651"/>
              <a:gd name="connsiteX2916" fmla="*/ 537789 w 1159143"/>
              <a:gd name="connsiteY2916" fmla="*/ 148229 h 1210651"/>
              <a:gd name="connsiteX2917" fmla="*/ 535138 w 1159143"/>
              <a:gd name="connsiteY2917" fmla="*/ 147597 h 1210651"/>
              <a:gd name="connsiteX2918" fmla="*/ 537118 w 1159143"/>
              <a:gd name="connsiteY2918" fmla="*/ 146558 h 1210651"/>
              <a:gd name="connsiteX2919" fmla="*/ 558712 w 1159143"/>
              <a:gd name="connsiteY2919" fmla="*/ 144378 h 1210651"/>
              <a:gd name="connsiteX2920" fmla="*/ 555816 w 1159143"/>
              <a:gd name="connsiteY2920" fmla="*/ 143635 h 1210651"/>
              <a:gd name="connsiteX2921" fmla="*/ 547030 w 1159143"/>
              <a:gd name="connsiteY2921" fmla="*/ 143592 h 1210651"/>
              <a:gd name="connsiteX2922" fmla="*/ 531488 w 1159143"/>
              <a:gd name="connsiteY2922" fmla="*/ 143329 h 1210651"/>
              <a:gd name="connsiteX2923" fmla="*/ 525936 w 1159143"/>
              <a:gd name="connsiteY2923" fmla="*/ 142190 h 1210651"/>
              <a:gd name="connsiteX2924" fmla="*/ 534243 w 1159143"/>
              <a:gd name="connsiteY2924" fmla="*/ 141252 h 1210651"/>
              <a:gd name="connsiteX2925" fmla="*/ 542443 w 1159143"/>
              <a:gd name="connsiteY2925" fmla="*/ 141189 h 1210651"/>
              <a:gd name="connsiteX2926" fmla="*/ 559138 w 1159143"/>
              <a:gd name="connsiteY2926" fmla="*/ 140251 h 1210651"/>
              <a:gd name="connsiteX2927" fmla="*/ 573154 w 1159143"/>
              <a:gd name="connsiteY2927" fmla="*/ 140151 h 1210651"/>
              <a:gd name="connsiteX2928" fmla="*/ 609768 w 1159143"/>
              <a:gd name="connsiteY2928" fmla="*/ 145752 h 1210651"/>
              <a:gd name="connsiteX2929" fmla="*/ 621404 w 1159143"/>
              <a:gd name="connsiteY2929" fmla="*/ 144811 h 1210651"/>
              <a:gd name="connsiteX2930" fmla="*/ 632719 w 1159143"/>
              <a:gd name="connsiteY2930" fmla="*/ 144999 h 1210651"/>
              <a:gd name="connsiteX2931" fmla="*/ 646658 w 1159143"/>
              <a:gd name="connsiteY2931" fmla="*/ 146714 h 1210651"/>
              <a:gd name="connsiteX2932" fmla="*/ 659132 w 1159143"/>
              <a:gd name="connsiteY2932" fmla="*/ 149371 h 1210651"/>
              <a:gd name="connsiteX2933" fmla="*/ 671320 w 1159143"/>
              <a:gd name="connsiteY2933" fmla="*/ 152943 h 1210651"/>
              <a:gd name="connsiteX2934" fmla="*/ 691732 w 1159143"/>
              <a:gd name="connsiteY2934" fmla="*/ 157342 h 1210651"/>
              <a:gd name="connsiteX2935" fmla="*/ 701626 w 1159143"/>
              <a:gd name="connsiteY2935" fmla="*/ 161062 h 1210651"/>
              <a:gd name="connsiteX2936" fmla="*/ 701566 w 1159143"/>
              <a:gd name="connsiteY2936" fmla="*/ 161880 h 1210651"/>
              <a:gd name="connsiteX2937" fmla="*/ 707047 w 1159143"/>
              <a:gd name="connsiteY2937" fmla="*/ 164310 h 1210651"/>
              <a:gd name="connsiteX2938" fmla="*/ 716774 w 1159143"/>
              <a:gd name="connsiteY2938" fmla="*/ 167312 h 1210651"/>
              <a:gd name="connsiteX2939" fmla="*/ 733727 w 1159143"/>
              <a:gd name="connsiteY2939" fmla="*/ 173822 h 1210651"/>
              <a:gd name="connsiteX2940" fmla="*/ 750308 w 1159143"/>
              <a:gd name="connsiteY2940" fmla="*/ 181178 h 1210651"/>
              <a:gd name="connsiteX2941" fmla="*/ 766599 w 1159143"/>
              <a:gd name="connsiteY2941" fmla="*/ 189110 h 1210651"/>
              <a:gd name="connsiteX2942" fmla="*/ 774685 w 1159143"/>
              <a:gd name="connsiteY2942" fmla="*/ 193147 h 1210651"/>
              <a:gd name="connsiteX2943" fmla="*/ 782543 w 1159143"/>
              <a:gd name="connsiteY2943" fmla="*/ 197570 h 1210651"/>
              <a:gd name="connsiteX2944" fmla="*/ 792257 w 1159143"/>
              <a:gd name="connsiteY2944" fmla="*/ 202539 h 1210651"/>
              <a:gd name="connsiteX2945" fmla="*/ 801610 w 1159143"/>
              <a:gd name="connsiteY2945" fmla="*/ 206674 h 1210651"/>
              <a:gd name="connsiteX2946" fmla="*/ 801967 w 1159143"/>
              <a:gd name="connsiteY2946" fmla="*/ 205961 h 1210651"/>
              <a:gd name="connsiteX2947" fmla="*/ 796875 w 1159143"/>
              <a:gd name="connsiteY2947" fmla="*/ 201689 h 1210651"/>
              <a:gd name="connsiteX2948" fmla="*/ 798884 w 1159143"/>
              <a:gd name="connsiteY2948" fmla="*/ 201880 h 1210651"/>
              <a:gd name="connsiteX2949" fmla="*/ 794280 w 1159143"/>
              <a:gd name="connsiteY2949" fmla="*/ 198691 h 1210651"/>
              <a:gd name="connsiteX2950" fmla="*/ 795780 w 1159143"/>
              <a:gd name="connsiteY2950" fmla="*/ 198456 h 1210651"/>
              <a:gd name="connsiteX2951" fmla="*/ 785494 w 1159143"/>
              <a:gd name="connsiteY2951" fmla="*/ 189342 h 1210651"/>
              <a:gd name="connsiteX2952" fmla="*/ 784470 w 1159143"/>
              <a:gd name="connsiteY2952" fmla="*/ 184818 h 1210651"/>
              <a:gd name="connsiteX2953" fmla="*/ 781767 w 1159143"/>
              <a:gd name="connsiteY2953" fmla="*/ 181489 h 1210651"/>
              <a:gd name="connsiteX2954" fmla="*/ 773960 w 1159143"/>
              <a:gd name="connsiteY2954" fmla="*/ 176144 h 1210651"/>
              <a:gd name="connsiteX2955" fmla="*/ 776780 w 1159143"/>
              <a:gd name="connsiteY2955" fmla="*/ 175713 h 1210651"/>
              <a:gd name="connsiteX2956" fmla="*/ 782373 w 1159143"/>
              <a:gd name="connsiteY2956" fmla="*/ 175826 h 1210651"/>
              <a:gd name="connsiteX2957" fmla="*/ 791454 w 1159143"/>
              <a:gd name="connsiteY2957" fmla="*/ 178046 h 1210651"/>
              <a:gd name="connsiteX2958" fmla="*/ 789741 w 1159143"/>
              <a:gd name="connsiteY2958" fmla="*/ 174342 h 1210651"/>
              <a:gd name="connsiteX2959" fmla="*/ 801160 w 1159143"/>
              <a:gd name="connsiteY2959" fmla="*/ 179922 h 1210651"/>
              <a:gd name="connsiteX2960" fmla="*/ 810628 w 1159143"/>
              <a:gd name="connsiteY2960" fmla="*/ 185069 h 1210651"/>
              <a:gd name="connsiteX2961" fmla="*/ 822444 w 1159143"/>
              <a:gd name="connsiteY2961" fmla="*/ 193393 h 1210651"/>
              <a:gd name="connsiteX2962" fmla="*/ 822577 w 1159143"/>
              <a:gd name="connsiteY2962" fmla="*/ 194614 h 1210651"/>
              <a:gd name="connsiteX2963" fmla="*/ 837450 w 1159143"/>
              <a:gd name="connsiteY2963" fmla="*/ 203718 h 1210651"/>
              <a:gd name="connsiteX2964" fmla="*/ 842603 w 1159143"/>
              <a:gd name="connsiteY2964" fmla="*/ 206596 h 1210651"/>
              <a:gd name="connsiteX2965" fmla="*/ 849444 w 1159143"/>
              <a:gd name="connsiteY2965" fmla="*/ 211083 h 1210651"/>
              <a:gd name="connsiteX2966" fmla="*/ 856100 w 1159143"/>
              <a:gd name="connsiteY2966" fmla="*/ 215848 h 1210651"/>
              <a:gd name="connsiteX2967" fmla="*/ 864709 w 1159143"/>
              <a:gd name="connsiteY2967" fmla="*/ 221673 h 1210651"/>
              <a:gd name="connsiteX2968" fmla="*/ 871705 w 1159143"/>
              <a:gd name="connsiteY2968" fmla="*/ 226435 h 1210651"/>
              <a:gd name="connsiteX2969" fmla="*/ 881862 w 1159143"/>
              <a:gd name="connsiteY2969" fmla="*/ 233174 h 1210651"/>
              <a:gd name="connsiteX2970" fmla="*/ 892771 w 1159143"/>
              <a:gd name="connsiteY2970" fmla="*/ 238615 h 1210651"/>
              <a:gd name="connsiteX2971" fmla="*/ 908490 w 1159143"/>
              <a:gd name="connsiteY2971" fmla="*/ 250503 h 1210651"/>
              <a:gd name="connsiteX2972" fmla="*/ 923231 w 1159143"/>
              <a:gd name="connsiteY2972" fmla="*/ 263498 h 1210651"/>
              <a:gd name="connsiteX2973" fmla="*/ 929262 w 1159143"/>
              <a:gd name="connsiteY2973" fmla="*/ 268318 h 1210651"/>
              <a:gd name="connsiteX2974" fmla="*/ 936002 w 1159143"/>
              <a:gd name="connsiteY2974" fmla="*/ 274649 h 1210651"/>
              <a:gd name="connsiteX2975" fmla="*/ 943754 w 1159143"/>
              <a:gd name="connsiteY2975" fmla="*/ 282358 h 1210651"/>
              <a:gd name="connsiteX2976" fmla="*/ 947990 w 1159143"/>
              <a:gd name="connsiteY2976" fmla="*/ 286733 h 1210651"/>
              <a:gd name="connsiteX2977" fmla="*/ 952304 w 1159143"/>
              <a:gd name="connsiteY2977" fmla="*/ 291703 h 1210651"/>
              <a:gd name="connsiteX2978" fmla="*/ 959083 w 1159143"/>
              <a:gd name="connsiteY2978" fmla="*/ 301778 h 1210651"/>
              <a:gd name="connsiteX2979" fmla="*/ 950639 w 1159143"/>
              <a:gd name="connsiteY2979" fmla="*/ 293054 h 1210651"/>
              <a:gd name="connsiteX2980" fmla="*/ 942910 w 1159143"/>
              <a:gd name="connsiteY2980" fmla="*/ 285604 h 1210651"/>
              <a:gd name="connsiteX2981" fmla="*/ 927412 w 1159143"/>
              <a:gd name="connsiteY2981" fmla="*/ 275349 h 1210651"/>
              <a:gd name="connsiteX2982" fmla="*/ 943719 w 1159143"/>
              <a:gd name="connsiteY2982" fmla="*/ 292454 h 1210651"/>
              <a:gd name="connsiteX2983" fmla="*/ 947406 w 1159143"/>
              <a:gd name="connsiteY2983" fmla="*/ 299550 h 1210651"/>
              <a:gd name="connsiteX2984" fmla="*/ 951013 w 1159143"/>
              <a:gd name="connsiteY2984" fmla="*/ 305133 h 1210651"/>
              <a:gd name="connsiteX2985" fmla="*/ 955515 w 1159143"/>
              <a:gd name="connsiteY2985" fmla="*/ 310453 h 1210651"/>
              <a:gd name="connsiteX2986" fmla="*/ 959313 w 1159143"/>
              <a:gd name="connsiteY2986" fmla="*/ 315521 h 1210651"/>
              <a:gd name="connsiteX2987" fmla="*/ 960667 w 1159143"/>
              <a:gd name="connsiteY2987" fmla="*/ 319309 h 1210651"/>
              <a:gd name="connsiteX2988" fmla="*/ 957536 w 1159143"/>
              <a:gd name="connsiteY2988" fmla="*/ 317984 h 1210651"/>
              <a:gd name="connsiteX2989" fmla="*/ 965104 w 1159143"/>
              <a:gd name="connsiteY2989" fmla="*/ 329590 h 1210651"/>
              <a:gd name="connsiteX2990" fmla="*/ 966678 w 1159143"/>
              <a:gd name="connsiteY2990" fmla="*/ 335009 h 1210651"/>
              <a:gd name="connsiteX2991" fmla="*/ 966569 w 1159143"/>
              <a:gd name="connsiteY2991" fmla="*/ 336461 h 1210651"/>
              <a:gd name="connsiteX2992" fmla="*/ 954908 w 1159143"/>
              <a:gd name="connsiteY2992" fmla="*/ 323011 h 1210651"/>
              <a:gd name="connsiteX2993" fmla="*/ 949148 w 1159143"/>
              <a:gd name="connsiteY2993" fmla="*/ 316490 h 1210651"/>
              <a:gd name="connsiteX2994" fmla="*/ 945386 w 1159143"/>
              <a:gd name="connsiteY2994" fmla="*/ 313333 h 1210651"/>
              <a:gd name="connsiteX2995" fmla="*/ 945080 w 1159143"/>
              <a:gd name="connsiteY2995" fmla="*/ 314041 h 1210651"/>
              <a:gd name="connsiteX2996" fmla="*/ 953485 w 1159143"/>
              <a:gd name="connsiteY2996" fmla="*/ 324421 h 1210651"/>
              <a:gd name="connsiteX2997" fmla="*/ 961549 w 1159143"/>
              <a:gd name="connsiteY2997" fmla="*/ 334803 h 1210651"/>
              <a:gd name="connsiteX2998" fmla="*/ 967252 w 1159143"/>
              <a:gd name="connsiteY2998" fmla="*/ 342771 h 1210651"/>
              <a:gd name="connsiteX2999" fmla="*/ 974152 w 1159143"/>
              <a:gd name="connsiteY2999" fmla="*/ 352129 h 1210651"/>
              <a:gd name="connsiteX3000" fmla="*/ 978222 w 1159143"/>
              <a:gd name="connsiteY3000" fmla="*/ 353712 h 1210651"/>
              <a:gd name="connsiteX3001" fmla="*/ 980576 w 1159143"/>
              <a:gd name="connsiteY3001" fmla="*/ 356652 h 1210651"/>
              <a:gd name="connsiteX3002" fmla="*/ 1010957 w 1159143"/>
              <a:gd name="connsiteY3002" fmla="*/ 413630 h 1210651"/>
              <a:gd name="connsiteX3003" fmla="*/ 1015146 w 1159143"/>
              <a:gd name="connsiteY3003" fmla="*/ 425873 h 1210651"/>
              <a:gd name="connsiteX3004" fmla="*/ 1018280 w 1159143"/>
              <a:gd name="connsiteY3004" fmla="*/ 437133 h 1210651"/>
              <a:gd name="connsiteX3005" fmla="*/ 1026294 w 1159143"/>
              <a:gd name="connsiteY3005" fmla="*/ 457456 h 1210651"/>
              <a:gd name="connsiteX3006" fmla="*/ 1029798 w 1159143"/>
              <a:gd name="connsiteY3006" fmla="*/ 463047 h 1210651"/>
              <a:gd name="connsiteX3007" fmla="*/ 1032097 w 1159143"/>
              <a:gd name="connsiteY3007" fmla="*/ 462662 h 1210651"/>
              <a:gd name="connsiteX3008" fmla="*/ 1032635 w 1159143"/>
              <a:gd name="connsiteY3008" fmla="*/ 463113 h 1210651"/>
              <a:gd name="connsiteX3009" fmla="*/ 1035769 w 1159143"/>
              <a:gd name="connsiteY3009" fmla="*/ 472879 h 1210651"/>
              <a:gd name="connsiteX3010" fmla="*/ 1038902 w 1159143"/>
              <a:gd name="connsiteY3010" fmla="*/ 482934 h 1210651"/>
              <a:gd name="connsiteX3011" fmla="*/ 1041224 w 1159143"/>
              <a:gd name="connsiteY3011" fmla="*/ 489415 h 1210651"/>
              <a:gd name="connsiteX3012" fmla="*/ 1042010 w 1159143"/>
              <a:gd name="connsiteY3012" fmla="*/ 489111 h 1210651"/>
              <a:gd name="connsiteX3013" fmla="*/ 1038986 w 1159143"/>
              <a:gd name="connsiteY3013" fmla="*/ 477605 h 1210651"/>
              <a:gd name="connsiteX3014" fmla="*/ 1035335 w 1159143"/>
              <a:gd name="connsiteY3014" fmla="*/ 467019 h 1210651"/>
              <a:gd name="connsiteX3015" fmla="*/ 1034049 w 1159143"/>
              <a:gd name="connsiteY3015" fmla="*/ 462806 h 1210651"/>
              <a:gd name="connsiteX3016" fmla="*/ 1033946 w 1159143"/>
              <a:gd name="connsiteY3016" fmla="*/ 461321 h 1210651"/>
              <a:gd name="connsiteX3017" fmla="*/ 1041588 w 1159143"/>
              <a:gd name="connsiteY3017" fmla="*/ 477377 h 1210651"/>
              <a:gd name="connsiteX3018" fmla="*/ 1046475 w 1159143"/>
              <a:gd name="connsiteY3018" fmla="*/ 492809 h 1210651"/>
              <a:gd name="connsiteX3019" fmla="*/ 1049772 w 1159143"/>
              <a:gd name="connsiteY3019" fmla="*/ 503531 h 1210651"/>
              <a:gd name="connsiteX3020" fmla="*/ 1050088 w 1159143"/>
              <a:gd name="connsiteY3020" fmla="*/ 505050 h 1210651"/>
              <a:gd name="connsiteX3021" fmla="*/ 1053649 w 1159143"/>
              <a:gd name="connsiteY3021" fmla="*/ 521201 h 1210651"/>
              <a:gd name="connsiteX3022" fmla="*/ 1056552 w 1159143"/>
              <a:gd name="connsiteY3022" fmla="*/ 537331 h 1210651"/>
              <a:gd name="connsiteX3023" fmla="*/ 1058271 w 1159143"/>
              <a:gd name="connsiteY3023" fmla="*/ 546199 h 1210651"/>
              <a:gd name="connsiteX3024" fmla="*/ 1059221 w 1159143"/>
              <a:gd name="connsiteY3024" fmla="*/ 548973 h 1210651"/>
              <a:gd name="connsiteX3025" fmla="*/ 1056831 w 1159143"/>
              <a:gd name="connsiteY3025" fmla="*/ 530622 h 1210651"/>
              <a:gd name="connsiteX3026" fmla="*/ 1051176 w 1159143"/>
              <a:gd name="connsiteY3026" fmla="*/ 504902 h 1210651"/>
              <a:gd name="connsiteX3027" fmla="*/ 1049933 w 1159143"/>
              <a:gd name="connsiteY3027" fmla="*/ 499375 h 1210651"/>
              <a:gd name="connsiteX3028" fmla="*/ 1048009 w 1159143"/>
              <a:gd name="connsiteY3028" fmla="*/ 486960 h 1210651"/>
              <a:gd name="connsiteX3029" fmla="*/ 1050462 w 1159143"/>
              <a:gd name="connsiteY3029" fmla="*/ 495527 h 1210651"/>
              <a:gd name="connsiteX3030" fmla="*/ 1051700 w 1159143"/>
              <a:gd name="connsiteY3030" fmla="*/ 499797 h 1210651"/>
              <a:gd name="connsiteX3031" fmla="*/ 1052796 w 1159143"/>
              <a:gd name="connsiteY3031" fmla="*/ 504236 h 1210651"/>
              <a:gd name="connsiteX3032" fmla="*/ 1054551 w 1159143"/>
              <a:gd name="connsiteY3032" fmla="*/ 510531 h 1210651"/>
              <a:gd name="connsiteX3033" fmla="*/ 1055932 w 1159143"/>
              <a:gd name="connsiteY3033" fmla="*/ 515836 h 1210651"/>
              <a:gd name="connsiteX3034" fmla="*/ 1056146 w 1159143"/>
              <a:gd name="connsiteY3034" fmla="*/ 515582 h 1210651"/>
              <a:gd name="connsiteX3035" fmla="*/ 1057824 w 1159143"/>
              <a:gd name="connsiteY3035" fmla="*/ 522487 h 1210651"/>
              <a:gd name="connsiteX3036" fmla="*/ 1058930 w 1159143"/>
              <a:gd name="connsiteY3036" fmla="*/ 528236 h 1210651"/>
              <a:gd name="connsiteX3037" fmla="*/ 1061070 w 1159143"/>
              <a:gd name="connsiteY3037" fmla="*/ 536831 h 1210651"/>
              <a:gd name="connsiteX3038" fmla="*/ 1064716 w 1159143"/>
              <a:gd name="connsiteY3038" fmla="*/ 550353 h 1210651"/>
              <a:gd name="connsiteX3039" fmla="*/ 1068658 w 1159143"/>
              <a:gd name="connsiteY3039" fmla="*/ 566969 h 1210651"/>
              <a:gd name="connsiteX3040" fmla="*/ 1070474 w 1159143"/>
              <a:gd name="connsiteY3040" fmla="*/ 580258 h 1210651"/>
              <a:gd name="connsiteX3041" fmla="*/ 1071579 w 1159143"/>
              <a:gd name="connsiteY3041" fmla="*/ 555100 h 1210651"/>
              <a:gd name="connsiteX3042" fmla="*/ 1071005 w 1159143"/>
              <a:gd name="connsiteY3042" fmla="*/ 546420 h 1210651"/>
              <a:gd name="connsiteX3043" fmla="*/ 1073060 w 1159143"/>
              <a:gd name="connsiteY3043" fmla="*/ 553450 h 1210651"/>
              <a:gd name="connsiteX3044" fmla="*/ 1073934 w 1159143"/>
              <a:gd name="connsiteY3044" fmla="*/ 557751 h 1210651"/>
              <a:gd name="connsiteX3045" fmla="*/ 1071550 w 1159143"/>
              <a:gd name="connsiteY3045" fmla="*/ 536463 h 1210651"/>
              <a:gd name="connsiteX3046" fmla="*/ 1071523 w 1159143"/>
              <a:gd name="connsiteY3046" fmla="*/ 530751 h 1210651"/>
              <a:gd name="connsiteX3047" fmla="*/ 1073055 w 1159143"/>
              <a:gd name="connsiteY3047" fmla="*/ 538691 h 1210651"/>
              <a:gd name="connsiteX3048" fmla="*/ 1074446 w 1159143"/>
              <a:gd name="connsiteY3048" fmla="*/ 548007 h 1210651"/>
              <a:gd name="connsiteX3049" fmla="*/ 1076587 w 1159143"/>
              <a:gd name="connsiteY3049" fmla="*/ 559013 h 1210651"/>
              <a:gd name="connsiteX3050" fmla="*/ 1074080 w 1159143"/>
              <a:gd name="connsiteY3050" fmla="*/ 532414 h 1210651"/>
              <a:gd name="connsiteX3051" fmla="*/ 1076330 w 1159143"/>
              <a:gd name="connsiteY3051" fmla="*/ 527262 h 1210651"/>
              <a:gd name="connsiteX3052" fmla="*/ 1071610 w 1159143"/>
              <a:gd name="connsiteY3052" fmla="*/ 501749 h 1210651"/>
              <a:gd name="connsiteX3053" fmla="*/ 1067360 w 1159143"/>
              <a:gd name="connsiteY3053" fmla="*/ 482512 h 1210651"/>
              <a:gd name="connsiteX3054" fmla="*/ 1064707 w 1159143"/>
              <a:gd name="connsiteY3054" fmla="*/ 471944 h 1210651"/>
              <a:gd name="connsiteX3055" fmla="*/ 1061603 w 1159143"/>
              <a:gd name="connsiteY3055" fmla="*/ 461625 h 1210651"/>
              <a:gd name="connsiteX3056" fmla="*/ 1054104 w 1159143"/>
              <a:gd name="connsiteY3056" fmla="*/ 433104 h 1210651"/>
              <a:gd name="connsiteX3057" fmla="*/ 1050549 w 1159143"/>
              <a:gd name="connsiteY3057" fmla="*/ 423322 h 1210651"/>
              <a:gd name="connsiteX3058" fmla="*/ 1054128 w 1159143"/>
              <a:gd name="connsiteY3058" fmla="*/ 433075 h 1210651"/>
              <a:gd name="connsiteX3059" fmla="*/ 1054034 w 1159143"/>
              <a:gd name="connsiteY3059" fmla="*/ 430200 h 1210651"/>
              <a:gd name="connsiteX3060" fmla="*/ 1050392 w 1159143"/>
              <a:gd name="connsiteY3060" fmla="*/ 419430 h 1210651"/>
              <a:gd name="connsiteX3061" fmla="*/ 1048071 w 1159143"/>
              <a:gd name="connsiteY3061" fmla="*/ 411166 h 1210651"/>
              <a:gd name="connsiteX3062" fmla="*/ 1046166 w 1159143"/>
              <a:gd name="connsiteY3062" fmla="*/ 405565 h 1210651"/>
              <a:gd name="connsiteX3063" fmla="*/ 1042518 w 1159143"/>
              <a:gd name="connsiteY3063" fmla="*/ 396814 h 1210651"/>
              <a:gd name="connsiteX3064" fmla="*/ 1039017 w 1159143"/>
              <a:gd name="connsiteY3064" fmla="*/ 385245 h 1210651"/>
              <a:gd name="connsiteX3065" fmla="*/ 1033705 w 1159143"/>
              <a:gd name="connsiteY3065" fmla="*/ 373652 h 1210651"/>
              <a:gd name="connsiteX3066" fmla="*/ 1026969 w 1159143"/>
              <a:gd name="connsiteY3066" fmla="*/ 360767 h 1210651"/>
              <a:gd name="connsiteX3067" fmla="*/ 1023079 w 1159143"/>
              <a:gd name="connsiteY3067" fmla="*/ 353453 h 1210651"/>
              <a:gd name="connsiteX3068" fmla="*/ 1018985 w 1159143"/>
              <a:gd name="connsiteY3068" fmla="*/ 346497 h 1210651"/>
              <a:gd name="connsiteX3069" fmla="*/ 1011065 w 1159143"/>
              <a:gd name="connsiteY3069" fmla="*/ 332956 h 1210651"/>
              <a:gd name="connsiteX3070" fmla="*/ 1003065 w 1159143"/>
              <a:gd name="connsiteY3070" fmla="*/ 320313 h 1210651"/>
              <a:gd name="connsiteX3071" fmla="*/ 995409 w 1159143"/>
              <a:gd name="connsiteY3071" fmla="*/ 308296 h 1210651"/>
              <a:gd name="connsiteX3072" fmla="*/ 988714 w 1159143"/>
              <a:gd name="connsiteY3072" fmla="*/ 298579 h 1210651"/>
              <a:gd name="connsiteX3073" fmla="*/ 982404 w 1159143"/>
              <a:gd name="connsiteY3073" fmla="*/ 288463 h 1210651"/>
              <a:gd name="connsiteX3074" fmla="*/ 971821 w 1159143"/>
              <a:gd name="connsiteY3074" fmla="*/ 275349 h 1210651"/>
              <a:gd name="connsiteX3075" fmla="*/ 971819 w 1159143"/>
              <a:gd name="connsiteY3075" fmla="*/ 275347 h 1210651"/>
              <a:gd name="connsiteX3076" fmla="*/ 971556 w 1159143"/>
              <a:gd name="connsiteY3076" fmla="*/ 275021 h 1210651"/>
              <a:gd name="connsiteX3077" fmla="*/ 963392 w 1159143"/>
              <a:gd name="connsiteY3077" fmla="*/ 264699 h 1210651"/>
              <a:gd name="connsiteX3078" fmla="*/ 959827 w 1159143"/>
              <a:gd name="connsiteY3078" fmla="*/ 260791 h 1210651"/>
              <a:gd name="connsiteX3079" fmla="*/ 964946 w 1159143"/>
              <a:gd name="connsiteY3079" fmla="*/ 262676 h 1210651"/>
              <a:gd name="connsiteX3080" fmla="*/ 954174 w 1159143"/>
              <a:gd name="connsiteY3080" fmla="*/ 247995 h 1210651"/>
              <a:gd name="connsiteX3081" fmla="*/ 940326 w 1159143"/>
              <a:gd name="connsiteY3081" fmla="*/ 235025 h 1210651"/>
              <a:gd name="connsiteX3082" fmla="*/ 933426 w 1159143"/>
              <a:gd name="connsiteY3082" fmla="*/ 228656 h 1210651"/>
              <a:gd name="connsiteX3083" fmla="*/ 927408 w 1159143"/>
              <a:gd name="connsiteY3083" fmla="*/ 223993 h 1210651"/>
              <a:gd name="connsiteX3084" fmla="*/ 911767 w 1159143"/>
              <a:gd name="connsiteY3084" fmla="*/ 211495 h 1210651"/>
              <a:gd name="connsiteX3085" fmla="*/ 892684 w 1159143"/>
              <a:gd name="connsiteY3085" fmla="*/ 195917 h 1210651"/>
              <a:gd name="connsiteX3086" fmla="*/ 903387 w 1159143"/>
              <a:gd name="connsiteY3086" fmla="*/ 202294 h 1210651"/>
              <a:gd name="connsiteX3087" fmla="*/ 909319 w 1159143"/>
              <a:gd name="connsiteY3087" fmla="*/ 205680 h 1210651"/>
              <a:gd name="connsiteX3088" fmla="*/ 894606 w 1159143"/>
              <a:gd name="connsiteY3088" fmla="*/ 194202 h 1210651"/>
              <a:gd name="connsiteX3089" fmla="*/ 883777 w 1159143"/>
              <a:gd name="connsiteY3089" fmla="*/ 187286 h 1210651"/>
              <a:gd name="connsiteX3090" fmla="*/ 874990 w 1159143"/>
              <a:gd name="connsiteY3090" fmla="*/ 180926 h 1210651"/>
              <a:gd name="connsiteX3091" fmla="*/ 866089 w 1159143"/>
              <a:gd name="connsiteY3091" fmla="*/ 174758 h 1210651"/>
              <a:gd name="connsiteX3092" fmla="*/ 847939 w 1159143"/>
              <a:gd name="connsiteY3092" fmla="*/ 162952 h 1210651"/>
              <a:gd name="connsiteX3093" fmla="*/ 843811 w 1159143"/>
              <a:gd name="connsiteY3093" fmla="*/ 157415 h 1210651"/>
              <a:gd name="connsiteX3094" fmla="*/ 825114 w 1159143"/>
              <a:gd name="connsiteY3094" fmla="*/ 146548 h 1210651"/>
              <a:gd name="connsiteX3095" fmla="*/ 805459 w 1159143"/>
              <a:gd name="connsiteY3095" fmla="*/ 136421 h 1210651"/>
              <a:gd name="connsiteX3096" fmla="*/ 781599 w 1159143"/>
              <a:gd name="connsiteY3096" fmla="*/ 126766 h 1210651"/>
              <a:gd name="connsiteX3097" fmla="*/ 765675 w 1159143"/>
              <a:gd name="connsiteY3097" fmla="*/ 118226 h 1210651"/>
              <a:gd name="connsiteX3098" fmla="*/ 780180 w 1159143"/>
              <a:gd name="connsiteY3098" fmla="*/ 124322 h 1210651"/>
              <a:gd name="connsiteX3099" fmla="*/ 794605 w 1159143"/>
              <a:gd name="connsiteY3099" fmla="*/ 130398 h 1210651"/>
              <a:gd name="connsiteX3100" fmla="*/ 789652 w 1159143"/>
              <a:gd name="connsiteY3100" fmla="*/ 126821 h 1210651"/>
              <a:gd name="connsiteX3101" fmla="*/ 782043 w 1159143"/>
              <a:gd name="connsiteY3101" fmla="*/ 121642 h 1210651"/>
              <a:gd name="connsiteX3102" fmla="*/ 766710 w 1159143"/>
              <a:gd name="connsiteY3102" fmla="*/ 114176 h 1210651"/>
              <a:gd name="connsiteX3103" fmla="*/ 745413 w 1159143"/>
              <a:gd name="connsiteY3103" fmla="*/ 105949 h 1210651"/>
              <a:gd name="connsiteX3104" fmla="*/ 732065 w 1159143"/>
              <a:gd name="connsiteY3104" fmla="*/ 100198 h 1210651"/>
              <a:gd name="connsiteX3105" fmla="*/ 592918 w 1159143"/>
              <a:gd name="connsiteY3105" fmla="*/ 96191 h 1210651"/>
              <a:gd name="connsiteX3106" fmla="*/ 605708 w 1159143"/>
              <a:gd name="connsiteY3106" fmla="*/ 96587 h 1210651"/>
              <a:gd name="connsiteX3107" fmla="*/ 624768 w 1159143"/>
              <a:gd name="connsiteY3107" fmla="*/ 98116 h 1210651"/>
              <a:gd name="connsiteX3108" fmla="*/ 629402 w 1159143"/>
              <a:gd name="connsiteY3108" fmla="*/ 98339 h 1210651"/>
              <a:gd name="connsiteX3109" fmla="*/ 634147 w 1159143"/>
              <a:gd name="connsiteY3109" fmla="*/ 98946 h 1210651"/>
              <a:gd name="connsiteX3110" fmla="*/ 642950 w 1159143"/>
              <a:gd name="connsiteY3110" fmla="*/ 100042 h 1210651"/>
              <a:gd name="connsiteX3111" fmla="*/ 643662 w 1159143"/>
              <a:gd name="connsiteY3111" fmla="*/ 100131 h 1210651"/>
              <a:gd name="connsiteX3112" fmla="*/ 652623 w 1159143"/>
              <a:gd name="connsiteY3112" fmla="*/ 101286 h 1210651"/>
              <a:gd name="connsiteX3113" fmla="*/ 661560 w 1159143"/>
              <a:gd name="connsiteY3113" fmla="*/ 102757 h 1210651"/>
              <a:gd name="connsiteX3114" fmla="*/ 678932 w 1159143"/>
              <a:gd name="connsiteY3114" fmla="*/ 105954 h 1210651"/>
              <a:gd name="connsiteX3115" fmla="*/ 699925 w 1159143"/>
              <a:gd name="connsiteY3115" fmla="*/ 110696 h 1210651"/>
              <a:gd name="connsiteX3116" fmla="*/ 716542 w 1159143"/>
              <a:gd name="connsiteY3116" fmla="*/ 116056 h 1210651"/>
              <a:gd name="connsiteX3117" fmla="*/ 714010 w 1159143"/>
              <a:gd name="connsiteY3117" fmla="*/ 121888 h 1210651"/>
              <a:gd name="connsiteX3118" fmla="*/ 713298 w 1159143"/>
              <a:gd name="connsiteY3118" fmla="*/ 122737 h 1210651"/>
              <a:gd name="connsiteX3119" fmla="*/ 719932 w 1159143"/>
              <a:gd name="connsiteY3119" fmla="*/ 126953 h 1210651"/>
              <a:gd name="connsiteX3120" fmla="*/ 710310 w 1159143"/>
              <a:gd name="connsiteY3120" fmla="*/ 125148 h 1210651"/>
              <a:gd name="connsiteX3121" fmla="*/ 692726 w 1159143"/>
              <a:gd name="connsiteY3121" fmla="*/ 121220 h 1210651"/>
              <a:gd name="connsiteX3122" fmla="*/ 692715 w 1159143"/>
              <a:gd name="connsiteY3122" fmla="*/ 121184 h 1210651"/>
              <a:gd name="connsiteX3123" fmla="*/ 688722 w 1159143"/>
              <a:gd name="connsiteY3123" fmla="*/ 120197 h 1210651"/>
              <a:gd name="connsiteX3124" fmla="*/ 677230 w 1159143"/>
              <a:gd name="connsiteY3124" fmla="*/ 117979 h 1210651"/>
              <a:gd name="connsiteX3125" fmla="*/ 665599 w 1159143"/>
              <a:gd name="connsiteY3125" fmla="*/ 116272 h 1210651"/>
              <a:gd name="connsiteX3126" fmla="*/ 665391 w 1159143"/>
              <a:gd name="connsiteY3126" fmla="*/ 117496 h 1210651"/>
              <a:gd name="connsiteX3127" fmla="*/ 657977 w 1159143"/>
              <a:gd name="connsiteY3127" fmla="*/ 117254 h 1210651"/>
              <a:gd name="connsiteX3128" fmla="*/ 650992 w 1159143"/>
              <a:gd name="connsiteY3128" fmla="*/ 116214 h 1210651"/>
              <a:gd name="connsiteX3129" fmla="*/ 644261 w 1159143"/>
              <a:gd name="connsiteY3129" fmla="*/ 115388 h 1210651"/>
              <a:gd name="connsiteX3130" fmla="*/ 635075 w 1159143"/>
              <a:gd name="connsiteY3130" fmla="*/ 113466 h 1210651"/>
              <a:gd name="connsiteX3131" fmla="*/ 634930 w 1159143"/>
              <a:gd name="connsiteY3131" fmla="*/ 111801 h 1210651"/>
              <a:gd name="connsiteX3132" fmla="*/ 628001 w 1159143"/>
              <a:gd name="connsiteY3132" fmla="*/ 110809 h 1210651"/>
              <a:gd name="connsiteX3133" fmla="*/ 620976 w 1159143"/>
              <a:gd name="connsiteY3133" fmla="*/ 110219 h 1210651"/>
              <a:gd name="connsiteX3134" fmla="*/ 606927 w 1159143"/>
              <a:gd name="connsiteY3134" fmla="*/ 109038 h 1210651"/>
              <a:gd name="connsiteX3135" fmla="*/ 604477 w 1159143"/>
              <a:gd name="connsiteY3135" fmla="*/ 106399 h 1210651"/>
              <a:gd name="connsiteX3136" fmla="*/ 602767 w 1159143"/>
              <a:gd name="connsiteY3136" fmla="*/ 105529 h 1210651"/>
              <a:gd name="connsiteX3137" fmla="*/ 602665 w 1159143"/>
              <a:gd name="connsiteY3137" fmla="*/ 105557 h 1210651"/>
              <a:gd name="connsiteX3138" fmla="*/ 592839 w 1159143"/>
              <a:gd name="connsiteY3138" fmla="*/ 104712 h 1210651"/>
              <a:gd name="connsiteX3139" fmla="*/ 602713 w 1159143"/>
              <a:gd name="connsiteY3139" fmla="*/ 105501 h 1210651"/>
              <a:gd name="connsiteX3140" fmla="*/ 602768 w 1159143"/>
              <a:gd name="connsiteY3140" fmla="*/ 105529 h 1210651"/>
              <a:gd name="connsiteX3141" fmla="*/ 612188 w 1159143"/>
              <a:gd name="connsiteY3141" fmla="*/ 102940 h 1210651"/>
              <a:gd name="connsiteX3142" fmla="*/ 610479 w 1159143"/>
              <a:gd name="connsiteY3142" fmla="*/ 100783 h 1210651"/>
              <a:gd name="connsiteX3143" fmla="*/ 598852 w 1159143"/>
              <a:gd name="connsiteY3143" fmla="*/ 99128 h 1210651"/>
              <a:gd name="connsiteX3144" fmla="*/ 589759 w 1159143"/>
              <a:gd name="connsiteY3144" fmla="*/ 97670 h 1210651"/>
              <a:gd name="connsiteX3145" fmla="*/ 592918 w 1159143"/>
              <a:gd name="connsiteY3145" fmla="*/ 96191 h 1210651"/>
              <a:gd name="connsiteX3146" fmla="*/ 334194 w 1159143"/>
              <a:gd name="connsiteY3146" fmla="*/ 94418 h 1210651"/>
              <a:gd name="connsiteX3147" fmla="*/ 325637 w 1159143"/>
              <a:gd name="connsiteY3147" fmla="*/ 97966 h 1210651"/>
              <a:gd name="connsiteX3148" fmla="*/ 321131 w 1159143"/>
              <a:gd name="connsiteY3148" fmla="*/ 99718 h 1210651"/>
              <a:gd name="connsiteX3149" fmla="*/ 321162 w 1159143"/>
              <a:gd name="connsiteY3149" fmla="*/ 99706 h 1210651"/>
              <a:gd name="connsiteX3150" fmla="*/ 325638 w 1159143"/>
              <a:gd name="connsiteY3150" fmla="*/ 97966 h 1210651"/>
              <a:gd name="connsiteX3151" fmla="*/ 334139 w 1159143"/>
              <a:gd name="connsiteY3151" fmla="*/ 94441 h 1210651"/>
              <a:gd name="connsiteX3152" fmla="*/ 702596 w 1159143"/>
              <a:gd name="connsiteY3152" fmla="*/ 92057 h 1210651"/>
              <a:gd name="connsiteX3153" fmla="*/ 708427 w 1159143"/>
              <a:gd name="connsiteY3153" fmla="*/ 92491 h 1210651"/>
              <a:gd name="connsiteX3154" fmla="*/ 706914 w 1159143"/>
              <a:gd name="connsiteY3154" fmla="*/ 92601 h 1210651"/>
              <a:gd name="connsiteX3155" fmla="*/ 702596 w 1159143"/>
              <a:gd name="connsiteY3155" fmla="*/ 92057 h 1210651"/>
              <a:gd name="connsiteX3156" fmla="*/ 708510 w 1159143"/>
              <a:gd name="connsiteY3156" fmla="*/ 91329 h 1210651"/>
              <a:gd name="connsiteX3157" fmla="*/ 708581 w 1159143"/>
              <a:gd name="connsiteY3157" fmla="*/ 92480 h 1210651"/>
              <a:gd name="connsiteX3158" fmla="*/ 708562 w 1159143"/>
              <a:gd name="connsiteY3158" fmla="*/ 92481 h 1210651"/>
              <a:gd name="connsiteX3159" fmla="*/ 380795 w 1159143"/>
              <a:gd name="connsiteY3159" fmla="*/ 90194 h 1210651"/>
              <a:gd name="connsiteX3160" fmla="*/ 382731 w 1159143"/>
              <a:gd name="connsiteY3160" fmla="*/ 91268 h 1210651"/>
              <a:gd name="connsiteX3161" fmla="*/ 380199 w 1159143"/>
              <a:gd name="connsiteY3161" fmla="*/ 91264 h 1210651"/>
              <a:gd name="connsiteX3162" fmla="*/ 570598 w 1159143"/>
              <a:gd name="connsiteY3162" fmla="*/ 86896 h 1210651"/>
              <a:gd name="connsiteX3163" fmla="*/ 595014 w 1159143"/>
              <a:gd name="connsiteY3163" fmla="*/ 87615 h 1210651"/>
              <a:gd name="connsiteX3164" fmla="*/ 625470 w 1159143"/>
              <a:gd name="connsiteY3164" fmla="*/ 90845 h 1210651"/>
              <a:gd name="connsiteX3165" fmla="*/ 640855 w 1159143"/>
              <a:gd name="connsiteY3165" fmla="*/ 92617 h 1210651"/>
              <a:gd name="connsiteX3166" fmla="*/ 656769 w 1159143"/>
              <a:gd name="connsiteY3166" fmla="*/ 93530 h 1210651"/>
              <a:gd name="connsiteX3167" fmla="*/ 657632 w 1159143"/>
              <a:gd name="connsiteY3167" fmla="*/ 92904 h 1210651"/>
              <a:gd name="connsiteX3168" fmla="*/ 669681 w 1159143"/>
              <a:gd name="connsiteY3168" fmla="*/ 94286 h 1210651"/>
              <a:gd name="connsiteX3169" fmla="*/ 669426 w 1159143"/>
              <a:gd name="connsiteY3169" fmla="*/ 94073 h 1210651"/>
              <a:gd name="connsiteX3170" fmla="*/ 681703 w 1159143"/>
              <a:gd name="connsiteY3170" fmla="*/ 96274 h 1210651"/>
              <a:gd name="connsiteX3171" fmla="*/ 693751 w 1159143"/>
              <a:gd name="connsiteY3171" fmla="*/ 99151 h 1210651"/>
              <a:gd name="connsiteX3172" fmla="*/ 705752 w 1159143"/>
              <a:gd name="connsiteY3172" fmla="*/ 102084 h 1210651"/>
              <a:gd name="connsiteX3173" fmla="*/ 717349 w 1159143"/>
              <a:gd name="connsiteY3173" fmla="*/ 105499 h 1210651"/>
              <a:gd name="connsiteX3174" fmla="*/ 717540 w 1159143"/>
              <a:gd name="connsiteY3174" fmla="*/ 105557 h 1210651"/>
              <a:gd name="connsiteX3175" fmla="*/ 719561 w 1159143"/>
              <a:gd name="connsiteY3175" fmla="*/ 105023 h 1210651"/>
              <a:gd name="connsiteX3176" fmla="*/ 719613 w 1159143"/>
              <a:gd name="connsiteY3176" fmla="*/ 105019 h 1210651"/>
              <a:gd name="connsiteX3177" fmla="*/ 717541 w 1159143"/>
              <a:gd name="connsiteY3177" fmla="*/ 105557 h 1210651"/>
              <a:gd name="connsiteX3178" fmla="*/ 729196 w 1159143"/>
              <a:gd name="connsiteY3178" fmla="*/ 109075 h 1210651"/>
              <a:gd name="connsiteX3179" fmla="*/ 741102 w 1159143"/>
              <a:gd name="connsiteY3179" fmla="*/ 113327 h 1210651"/>
              <a:gd name="connsiteX3180" fmla="*/ 737777 w 1159143"/>
              <a:gd name="connsiteY3180" fmla="*/ 113671 h 1210651"/>
              <a:gd name="connsiteX3181" fmla="*/ 730879 w 1159143"/>
              <a:gd name="connsiteY3181" fmla="*/ 111838 h 1210651"/>
              <a:gd name="connsiteX3182" fmla="*/ 722847 w 1159143"/>
              <a:gd name="connsiteY3182" fmla="*/ 109920 h 1210651"/>
              <a:gd name="connsiteX3183" fmla="*/ 705225 w 1159143"/>
              <a:gd name="connsiteY3183" fmla="*/ 105355 h 1210651"/>
              <a:gd name="connsiteX3184" fmla="*/ 687633 w 1159143"/>
              <a:gd name="connsiteY3184" fmla="*/ 101732 h 1210651"/>
              <a:gd name="connsiteX3185" fmla="*/ 678858 w 1159143"/>
              <a:gd name="connsiteY3185" fmla="*/ 100010 h 1210651"/>
              <a:gd name="connsiteX3186" fmla="*/ 670063 w 1159143"/>
              <a:gd name="connsiteY3186" fmla="*/ 98657 h 1210651"/>
              <a:gd name="connsiteX3187" fmla="*/ 652433 w 1159143"/>
              <a:gd name="connsiteY3187" fmla="*/ 96112 h 1210651"/>
              <a:gd name="connsiteX3188" fmla="*/ 579631 w 1159143"/>
              <a:gd name="connsiteY3188" fmla="*/ 91872 h 1210651"/>
              <a:gd name="connsiteX3189" fmla="*/ 619372 w 1159143"/>
              <a:gd name="connsiteY3189" fmla="*/ 94263 h 1210651"/>
              <a:gd name="connsiteX3190" fmla="*/ 624846 w 1159143"/>
              <a:gd name="connsiteY3190" fmla="*/ 94806 h 1210651"/>
              <a:gd name="connsiteX3191" fmla="*/ 625556 w 1159143"/>
              <a:gd name="connsiteY3191" fmla="*/ 96028 h 1210651"/>
              <a:gd name="connsiteX3192" fmla="*/ 595704 w 1159143"/>
              <a:gd name="connsiteY3192" fmla="*/ 94606 h 1210651"/>
              <a:gd name="connsiteX3193" fmla="*/ 556310 w 1159143"/>
              <a:gd name="connsiteY3193" fmla="*/ 95593 h 1210651"/>
              <a:gd name="connsiteX3194" fmla="*/ 551035 w 1159143"/>
              <a:gd name="connsiteY3194" fmla="*/ 97917 h 1210651"/>
              <a:gd name="connsiteX3195" fmla="*/ 531936 w 1159143"/>
              <a:gd name="connsiteY3195" fmla="*/ 100455 h 1210651"/>
              <a:gd name="connsiteX3196" fmla="*/ 523724 w 1159143"/>
              <a:gd name="connsiteY3196" fmla="*/ 102773 h 1210651"/>
              <a:gd name="connsiteX3197" fmla="*/ 515948 w 1159143"/>
              <a:gd name="connsiteY3197" fmla="*/ 105892 h 1210651"/>
              <a:gd name="connsiteX3198" fmla="*/ 502955 w 1159143"/>
              <a:gd name="connsiteY3198" fmla="*/ 108105 h 1210651"/>
              <a:gd name="connsiteX3199" fmla="*/ 486310 w 1159143"/>
              <a:gd name="connsiteY3199" fmla="*/ 111110 h 1210651"/>
              <a:gd name="connsiteX3200" fmla="*/ 473514 w 1159143"/>
              <a:gd name="connsiteY3200" fmla="*/ 113778 h 1210651"/>
              <a:gd name="connsiteX3201" fmla="*/ 460571 w 1159143"/>
              <a:gd name="connsiteY3201" fmla="*/ 116563 h 1210651"/>
              <a:gd name="connsiteX3202" fmla="*/ 434894 w 1159143"/>
              <a:gd name="connsiteY3202" fmla="*/ 123322 h 1210651"/>
              <a:gd name="connsiteX3203" fmla="*/ 422248 w 1159143"/>
              <a:gd name="connsiteY3203" fmla="*/ 126500 h 1210651"/>
              <a:gd name="connsiteX3204" fmla="*/ 404032 w 1159143"/>
              <a:gd name="connsiteY3204" fmla="*/ 132239 h 1210651"/>
              <a:gd name="connsiteX3205" fmla="*/ 397153 w 1159143"/>
              <a:gd name="connsiteY3205" fmla="*/ 133313 h 1210651"/>
              <a:gd name="connsiteX3206" fmla="*/ 387006 w 1159143"/>
              <a:gd name="connsiteY3206" fmla="*/ 136902 h 1210651"/>
              <a:gd name="connsiteX3207" fmla="*/ 364917 w 1159143"/>
              <a:gd name="connsiteY3207" fmla="*/ 146912 h 1210651"/>
              <a:gd name="connsiteX3208" fmla="*/ 342763 w 1159143"/>
              <a:gd name="connsiteY3208" fmla="*/ 157687 h 1210651"/>
              <a:gd name="connsiteX3209" fmla="*/ 324395 w 1159143"/>
              <a:gd name="connsiteY3209" fmla="*/ 167685 h 1210651"/>
              <a:gd name="connsiteX3210" fmla="*/ 311281 w 1159143"/>
              <a:gd name="connsiteY3210" fmla="*/ 174811 h 1210651"/>
              <a:gd name="connsiteX3211" fmla="*/ 298823 w 1159143"/>
              <a:gd name="connsiteY3211" fmla="*/ 182246 h 1210651"/>
              <a:gd name="connsiteX3212" fmla="*/ 287067 w 1159143"/>
              <a:gd name="connsiteY3212" fmla="*/ 190512 h 1210651"/>
              <a:gd name="connsiteX3213" fmla="*/ 275097 w 1159143"/>
              <a:gd name="connsiteY3213" fmla="*/ 199032 h 1210651"/>
              <a:gd name="connsiteX3214" fmla="*/ 272670 w 1159143"/>
              <a:gd name="connsiteY3214" fmla="*/ 200660 h 1210651"/>
              <a:gd name="connsiteX3215" fmla="*/ 271360 w 1159143"/>
              <a:gd name="connsiteY3215" fmla="*/ 200958 h 1210651"/>
              <a:gd name="connsiteX3216" fmla="*/ 275749 w 1159143"/>
              <a:gd name="connsiteY3216" fmla="*/ 196589 h 1210651"/>
              <a:gd name="connsiteX3217" fmla="*/ 285577 w 1159143"/>
              <a:gd name="connsiteY3217" fmla="*/ 189357 h 1210651"/>
              <a:gd name="connsiteX3218" fmla="*/ 311443 w 1159143"/>
              <a:gd name="connsiteY3218" fmla="*/ 170366 h 1210651"/>
              <a:gd name="connsiteX3219" fmla="*/ 330322 w 1159143"/>
              <a:gd name="connsiteY3219" fmla="*/ 159013 h 1210651"/>
              <a:gd name="connsiteX3220" fmla="*/ 340294 w 1159143"/>
              <a:gd name="connsiteY3220" fmla="*/ 151034 h 1210651"/>
              <a:gd name="connsiteX3221" fmla="*/ 373276 w 1159143"/>
              <a:gd name="connsiteY3221" fmla="*/ 136375 h 1210651"/>
              <a:gd name="connsiteX3222" fmla="*/ 382042 w 1159143"/>
              <a:gd name="connsiteY3222" fmla="*/ 134086 h 1210651"/>
              <a:gd name="connsiteX3223" fmla="*/ 390456 w 1159143"/>
              <a:gd name="connsiteY3223" fmla="*/ 130780 h 1210651"/>
              <a:gd name="connsiteX3224" fmla="*/ 396728 w 1159143"/>
              <a:gd name="connsiteY3224" fmla="*/ 129051 h 1210651"/>
              <a:gd name="connsiteX3225" fmla="*/ 408207 w 1159143"/>
              <a:gd name="connsiteY3225" fmla="*/ 124218 h 1210651"/>
              <a:gd name="connsiteX3226" fmla="*/ 420393 w 1159143"/>
              <a:gd name="connsiteY3226" fmla="*/ 119978 h 1210651"/>
              <a:gd name="connsiteX3227" fmla="*/ 433530 w 1159143"/>
              <a:gd name="connsiteY3227" fmla="*/ 115813 h 1210651"/>
              <a:gd name="connsiteX3228" fmla="*/ 447696 w 1159143"/>
              <a:gd name="connsiteY3228" fmla="*/ 112327 h 1210651"/>
              <a:gd name="connsiteX3229" fmla="*/ 447697 w 1159143"/>
              <a:gd name="connsiteY3229" fmla="*/ 112327 h 1210651"/>
              <a:gd name="connsiteX3230" fmla="*/ 447927 w 1159143"/>
              <a:gd name="connsiteY3230" fmla="*/ 112270 h 1210651"/>
              <a:gd name="connsiteX3231" fmla="*/ 459900 w 1159143"/>
              <a:gd name="connsiteY3231" fmla="*/ 109492 h 1210651"/>
              <a:gd name="connsiteX3232" fmla="*/ 471431 w 1159143"/>
              <a:gd name="connsiteY3232" fmla="*/ 106437 h 1210651"/>
              <a:gd name="connsiteX3233" fmla="*/ 485745 w 1159143"/>
              <a:gd name="connsiteY3233" fmla="*/ 103452 h 1210651"/>
              <a:gd name="connsiteX3234" fmla="*/ 487012 w 1159143"/>
              <a:gd name="connsiteY3234" fmla="*/ 102345 h 1210651"/>
              <a:gd name="connsiteX3235" fmla="*/ 478077 w 1159143"/>
              <a:gd name="connsiteY3235" fmla="*/ 101503 h 1210651"/>
              <a:gd name="connsiteX3236" fmla="*/ 466768 w 1159143"/>
              <a:gd name="connsiteY3236" fmla="*/ 103778 h 1210651"/>
              <a:gd name="connsiteX3237" fmla="*/ 465113 w 1159143"/>
              <a:gd name="connsiteY3237" fmla="*/ 103739 h 1210651"/>
              <a:gd name="connsiteX3238" fmla="*/ 467106 w 1159143"/>
              <a:gd name="connsiteY3238" fmla="*/ 101651 h 1210651"/>
              <a:gd name="connsiteX3239" fmla="*/ 478399 w 1159143"/>
              <a:gd name="connsiteY3239" fmla="*/ 98879 h 1210651"/>
              <a:gd name="connsiteX3240" fmla="*/ 476015 w 1159143"/>
              <a:gd name="connsiteY3240" fmla="*/ 98905 h 1210651"/>
              <a:gd name="connsiteX3241" fmla="*/ 485478 w 1159143"/>
              <a:gd name="connsiteY3241" fmla="*/ 95900 h 1210651"/>
              <a:gd name="connsiteX3242" fmla="*/ 490315 w 1159143"/>
              <a:gd name="connsiteY3242" fmla="*/ 94847 h 1210651"/>
              <a:gd name="connsiteX3243" fmla="*/ 508097 w 1159143"/>
              <a:gd name="connsiteY3243" fmla="*/ 91637 h 1210651"/>
              <a:gd name="connsiteX3244" fmla="*/ 529810 w 1159143"/>
              <a:gd name="connsiteY3244" fmla="*/ 89027 h 1210651"/>
              <a:gd name="connsiteX3245" fmla="*/ 551639 w 1159143"/>
              <a:gd name="connsiteY3245" fmla="*/ 87430 h 1210651"/>
              <a:gd name="connsiteX3246" fmla="*/ 570376 w 1159143"/>
              <a:gd name="connsiteY3246" fmla="*/ 86902 h 1210651"/>
              <a:gd name="connsiteX3247" fmla="*/ 388889 w 1159143"/>
              <a:gd name="connsiteY3247" fmla="*/ 85537 h 1210651"/>
              <a:gd name="connsiteX3248" fmla="*/ 380803 w 1159143"/>
              <a:gd name="connsiteY3248" fmla="*/ 90179 h 1210651"/>
              <a:gd name="connsiteX3249" fmla="*/ 380821 w 1159143"/>
              <a:gd name="connsiteY3249" fmla="*/ 90147 h 1210651"/>
              <a:gd name="connsiteX3250" fmla="*/ 388889 w 1159143"/>
              <a:gd name="connsiteY3250" fmla="*/ 85537 h 1210651"/>
              <a:gd name="connsiteX3251" fmla="*/ 696189 w 1159143"/>
              <a:gd name="connsiteY3251" fmla="*/ 85043 h 1210651"/>
              <a:gd name="connsiteX3252" fmla="*/ 705646 w 1159143"/>
              <a:gd name="connsiteY3252" fmla="*/ 85263 h 1210651"/>
              <a:gd name="connsiteX3253" fmla="*/ 696189 w 1159143"/>
              <a:gd name="connsiteY3253" fmla="*/ 85043 h 1210651"/>
              <a:gd name="connsiteX3254" fmla="*/ 498981 w 1159143"/>
              <a:gd name="connsiteY3254" fmla="*/ 83024 h 1210651"/>
              <a:gd name="connsiteX3255" fmla="*/ 494438 w 1159143"/>
              <a:gd name="connsiteY3255" fmla="*/ 85624 h 1210651"/>
              <a:gd name="connsiteX3256" fmla="*/ 498981 w 1159143"/>
              <a:gd name="connsiteY3256" fmla="*/ 83024 h 1210651"/>
              <a:gd name="connsiteX3257" fmla="*/ 664896 w 1159143"/>
              <a:gd name="connsiteY3257" fmla="*/ 82121 h 1210651"/>
              <a:gd name="connsiteX3258" fmla="*/ 675892 w 1159143"/>
              <a:gd name="connsiteY3258" fmla="*/ 84067 h 1210651"/>
              <a:gd name="connsiteX3259" fmla="*/ 664924 w 1159143"/>
              <a:gd name="connsiteY3259" fmla="*/ 82145 h 1210651"/>
              <a:gd name="connsiteX3260" fmla="*/ 342489 w 1159143"/>
              <a:gd name="connsiteY3260" fmla="*/ 79247 h 1210651"/>
              <a:gd name="connsiteX3261" fmla="*/ 334824 w 1159143"/>
              <a:gd name="connsiteY3261" fmla="*/ 83326 h 1210651"/>
              <a:gd name="connsiteX3262" fmla="*/ 334965 w 1159143"/>
              <a:gd name="connsiteY3262" fmla="*/ 83445 h 1210651"/>
              <a:gd name="connsiteX3263" fmla="*/ 334965 w 1159143"/>
              <a:gd name="connsiteY3263" fmla="*/ 83445 h 1210651"/>
              <a:gd name="connsiteX3264" fmla="*/ 334825 w 1159143"/>
              <a:gd name="connsiteY3264" fmla="*/ 83326 h 1210651"/>
              <a:gd name="connsiteX3265" fmla="*/ 342468 w 1159143"/>
              <a:gd name="connsiteY3265" fmla="*/ 79258 h 1210651"/>
              <a:gd name="connsiteX3266" fmla="*/ 448538 w 1159143"/>
              <a:gd name="connsiteY3266" fmla="*/ 78739 h 1210651"/>
              <a:gd name="connsiteX3267" fmla="*/ 448558 w 1159143"/>
              <a:gd name="connsiteY3267" fmla="*/ 78833 h 1210651"/>
              <a:gd name="connsiteX3268" fmla="*/ 448709 w 1159143"/>
              <a:gd name="connsiteY3268" fmla="*/ 79536 h 1210651"/>
              <a:gd name="connsiteX3269" fmla="*/ 453308 w 1159143"/>
              <a:gd name="connsiteY3269" fmla="*/ 79003 h 1210651"/>
              <a:gd name="connsiteX3270" fmla="*/ 454774 w 1159143"/>
              <a:gd name="connsiteY3270" fmla="*/ 79199 h 1210651"/>
              <a:gd name="connsiteX3271" fmla="*/ 454366 w 1159143"/>
              <a:gd name="connsiteY3271" fmla="*/ 80352 h 1210651"/>
              <a:gd name="connsiteX3272" fmla="*/ 448714 w 1159143"/>
              <a:gd name="connsiteY3272" fmla="*/ 79562 h 1210651"/>
              <a:gd name="connsiteX3273" fmla="*/ 448708 w 1159143"/>
              <a:gd name="connsiteY3273" fmla="*/ 79536 h 1210651"/>
              <a:gd name="connsiteX3274" fmla="*/ 448686 w 1159143"/>
              <a:gd name="connsiteY3274" fmla="*/ 79539 h 1210651"/>
              <a:gd name="connsiteX3275" fmla="*/ 448555 w 1159143"/>
              <a:gd name="connsiteY3275" fmla="*/ 78834 h 1210651"/>
              <a:gd name="connsiteX3276" fmla="*/ 440847 w 1159143"/>
              <a:gd name="connsiteY3276" fmla="*/ 76530 h 1210651"/>
              <a:gd name="connsiteX3277" fmla="*/ 428805 w 1159143"/>
              <a:gd name="connsiteY3277" fmla="*/ 82270 h 1210651"/>
              <a:gd name="connsiteX3278" fmla="*/ 431446 w 1159143"/>
              <a:gd name="connsiteY3278" fmla="*/ 81757 h 1210651"/>
              <a:gd name="connsiteX3279" fmla="*/ 428716 w 1159143"/>
              <a:gd name="connsiteY3279" fmla="*/ 82311 h 1210651"/>
              <a:gd name="connsiteX3280" fmla="*/ 428796 w 1159143"/>
              <a:gd name="connsiteY3280" fmla="*/ 82273 h 1210651"/>
              <a:gd name="connsiteX3281" fmla="*/ 428740 w 1159143"/>
              <a:gd name="connsiteY3281" fmla="*/ 82283 h 1210651"/>
              <a:gd name="connsiteX3282" fmla="*/ 578551 w 1159143"/>
              <a:gd name="connsiteY3282" fmla="*/ 76499 h 1210651"/>
              <a:gd name="connsiteX3283" fmla="*/ 608096 w 1159143"/>
              <a:gd name="connsiteY3283" fmla="*/ 78000 h 1210651"/>
              <a:gd name="connsiteX3284" fmla="*/ 619898 w 1159143"/>
              <a:gd name="connsiteY3284" fmla="*/ 80174 h 1210651"/>
              <a:gd name="connsiteX3285" fmla="*/ 616863 w 1159143"/>
              <a:gd name="connsiteY3285" fmla="*/ 80535 h 1210651"/>
              <a:gd name="connsiteX3286" fmla="*/ 621108 w 1159143"/>
              <a:gd name="connsiteY3286" fmla="*/ 82313 h 1210651"/>
              <a:gd name="connsiteX3287" fmla="*/ 619983 w 1159143"/>
              <a:gd name="connsiteY3287" fmla="*/ 84745 h 1210651"/>
              <a:gd name="connsiteX3288" fmla="*/ 597847 w 1159143"/>
              <a:gd name="connsiteY3288" fmla="*/ 83722 h 1210651"/>
              <a:gd name="connsiteX3289" fmla="*/ 586741 w 1159143"/>
              <a:gd name="connsiteY3289" fmla="*/ 83226 h 1210651"/>
              <a:gd name="connsiteX3290" fmla="*/ 575090 w 1159143"/>
              <a:gd name="connsiteY3290" fmla="*/ 83094 h 1210651"/>
              <a:gd name="connsiteX3291" fmla="*/ 553485 w 1159143"/>
              <a:gd name="connsiteY3291" fmla="*/ 81841 h 1210651"/>
              <a:gd name="connsiteX3292" fmla="*/ 546076 w 1159143"/>
              <a:gd name="connsiteY3292" fmla="*/ 80156 h 1210651"/>
              <a:gd name="connsiteX3293" fmla="*/ 555665 w 1159143"/>
              <a:gd name="connsiteY3293" fmla="*/ 79186 h 1210651"/>
              <a:gd name="connsiteX3294" fmla="*/ 575607 w 1159143"/>
              <a:gd name="connsiteY3294" fmla="*/ 78802 h 1210651"/>
              <a:gd name="connsiteX3295" fmla="*/ 563556 w 1159143"/>
              <a:gd name="connsiteY3295" fmla="*/ 77996 h 1210651"/>
              <a:gd name="connsiteX3296" fmla="*/ 554889 w 1159143"/>
              <a:gd name="connsiteY3296" fmla="*/ 77811 h 1210651"/>
              <a:gd name="connsiteX3297" fmla="*/ 549092 w 1159143"/>
              <a:gd name="connsiteY3297" fmla="*/ 77769 h 1210651"/>
              <a:gd name="connsiteX3298" fmla="*/ 563797 w 1159143"/>
              <a:gd name="connsiteY3298" fmla="*/ 76848 h 1210651"/>
              <a:gd name="connsiteX3299" fmla="*/ 578551 w 1159143"/>
              <a:gd name="connsiteY3299" fmla="*/ 76499 h 1210651"/>
              <a:gd name="connsiteX3300" fmla="*/ 668385 w 1159143"/>
              <a:gd name="connsiteY3300" fmla="*/ 74344 h 1210651"/>
              <a:gd name="connsiteX3301" fmla="*/ 682632 w 1159143"/>
              <a:gd name="connsiteY3301" fmla="*/ 77185 h 1210651"/>
              <a:gd name="connsiteX3302" fmla="*/ 704484 w 1159143"/>
              <a:gd name="connsiteY3302" fmla="*/ 82454 h 1210651"/>
              <a:gd name="connsiteX3303" fmla="*/ 682745 w 1159143"/>
              <a:gd name="connsiteY3303" fmla="*/ 77280 h 1210651"/>
              <a:gd name="connsiteX3304" fmla="*/ 506191 w 1159143"/>
              <a:gd name="connsiteY3304" fmla="*/ 74318 h 1210651"/>
              <a:gd name="connsiteX3305" fmla="*/ 506185 w 1159143"/>
              <a:gd name="connsiteY3305" fmla="*/ 74423 h 1210651"/>
              <a:gd name="connsiteX3306" fmla="*/ 493240 w 1159143"/>
              <a:gd name="connsiteY3306" fmla="*/ 75505 h 1210651"/>
              <a:gd name="connsiteX3307" fmla="*/ 506191 w 1159143"/>
              <a:gd name="connsiteY3307" fmla="*/ 74318 h 1210651"/>
              <a:gd name="connsiteX3308" fmla="*/ 602865 w 1159143"/>
              <a:gd name="connsiteY3308" fmla="*/ 72003 h 1210651"/>
              <a:gd name="connsiteX3309" fmla="*/ 607447 w 1159143"/>
              <a:gd name="connsiteY3309" fmla="*/ 72394 h 1210651"/>
              <a:gd name="connsiteX3310" fmla="*/ 614603 w 1159143"/>
              <a:gd name="connsiteY3310" fmla="*/ 72082 h 1210651"/>
              <a:gd name="connsiteX3311" fmla="*/ 607343 w 1159143"/>
              <a:gd name="connsiteY3311" fmla="*/ 72403 h 1210651"/>
              <a:gd name="connsiteX3312" fmla="*/ 647232 w 1159143"/>
              <a:gd name="connsiteY3312" fmla="*/ 70771 h 1210651"/>
              <a:gd name="connsiteX3313" fmla="*/ 653438 w 1159143"/>
              <a:gd name="connsiteY3313" fmla="*/ 71590 h 1210651"/>
              <a:gd name="connsiteX3314" fmla="*/ 663655 w 1159143"/>
              <a:gd name="connsiteY3314" fmla="*/ 73317 h 1210651"/>
              <a:gd name="connsiteX3315" fmla="*/ 653466 w 1159143"/>
              <a:gd name="connsiteY3315" fmla="*/ 71614 h 1210651"/>
              <a:gd name="connsiteX3316" fmla="*/ 594881 w 1159143"/>
              <a:gd name="connsiteY3316" fmla="*/ 70769 h 1210651"/>
              <a:gd name="connsiteX3317" fmla="*/ 597697 w 1159143"/>
              <a:gd name="connsiteY3317" fmla="*/ 71541 h 1210651"/>
              <a:gd name="connsiteX3318" fmla="*/ 602866 w 1159143"/>
              <a:gd name="connsiteY3318" fmla="*/ 72003 h 1210651"/>
              <a:gd name="connsiteX3319" fmla="*/ 597693 w 1159143"/>
              <a:gd name="connsiteY3319" fmla="*/ 71561 h 1210651"/>
              <a:gd name="connsiteX3320" fmla="*/ 594881 w 1159143"/>
              <a:gd name="connsiteY3320" fmla="*/ 70769 h 1210651"/>
              <a:gd name="connsiteX3321" fmla="*/ 570024 w 1159143"/>
              <a:gd name="connsiteY3321" fmla="*/ 70116 h 1210651"/>
              <a:gd name="connsiteX3322" fmla="*/ 577329 w 1159143"/>
              <a:gd name="connsiteY3322" fmla="*/ 71255 h 1210651"/>
              <a:gd name="connsiteX3323" fmla="*/ 562850 w 1159143"/>
              <a:gd name="connsiteY3323" fmla="*/ 72632 h 1210651"/>
              <a:gd name="connsiteX3324" fmla="*/ 538189 w 1159143"/>
              <a:gd name="connsiteY3324" fmla="*/ 74504 h 1210651"/>
              <a:gd name="connsiteX3325" fmla="*/ 525616 w 1159143"/>
              <a:gd name="connsiteY3325" fmla="*/ 75527 h 1210651"/>
              <a:gd name="connsiteX3326" fmla="*/ 512612 w 1159143"/>
              <a:gd name="connsiteY3326" fmla="*/ 77007 h 1210651"/>
              <a:gd name="connsiteX3327" fmla="*/ 506014 w 1159143"/>
              <a:gd name="connsiteY3327" fmla="*/ 77401 h 1210651"/>
              <a:gd name="connsiteX3328" fmla="*/ 506184 w 1159143"/>
              <a:gd name="connsiteY3328" fmla="*/ 74424 h 1210651"/>
              <a:gd name="connsiteX3329" fmla="*/ 506304 w 1159143"/>
              <a:gd name="connsiteY3329" fmla="*/ 74414 h 1210651"/>
              <a:gd name="connsiteX3330" fmla="*/ 527615 w 1159143"/>
              <a:gd name="connsiteY3330" fmla="*/ 71996 h 1210651"/>
              <a:gd name="connsiteX3331" fmla="*/ 548936 w 1159143"/>
              <a:gd name="connsiteY3331" fmla="*/ 70600 h 1210651"/>
              <a:gd name="connsiteX3332" fmla="*/ 554139 w 1159143"/>
              <a:gd name="connsiteY3332" fmla="*/ 70144 h 1210651"/>
              <a:gd name="connsiteX3333" fmla="*/ 559436 w 1159143"/>
              <a:gd name="connsiteY3333" fmla="*/ 70152 h 1210651"/>
              <a:gd name="connsiteX3334" fmla="*/ 552336 w 1159143"/>
              <a:gd name="connsiteY3334" fmla="*/ 68100 h 1210651"/>
              <a:gd name="connsiteX3335" fmla="*/ 563335 w 1159143"/>
              <a:gd name="connsiteY3335" fmla="*/ 69181 h 1210651"/>
              <a:gd name="connsiteX3336" fmla="*/ 552336 w 1159143"/>
              <a:gd name="connsiteY3336" fmla="*/ 68100 h 1210651"/>
              <a:gd name="connsiteX3337" fmla="*/ 609969 w 1159143"/>
              <a:gd name="connsiteY3337" fmla="*/ 66747 h 1210651"/>
              <a:gd name="connsiteX3338" fmla="*/ 647231 w 1159143"/>
              <a:gd name="connsiteY3338" fmla="*/ 70771 h 1210651"/>
              <a:gd name="connsiteX3339" fmla="*/ 609969 w 1159143"/>
              <a:gd name="connsiteY3339" fmla="*/ 66747 h 1210651"/>
              <a:gd name="connsiteX3340" fmla="*/ 537566 w 1159143"/>
              <a:gd name="connsiteY3340" fmla="*/ 66169 h 1210651"/>
              <a:gd name="connsiteX3341" fmla="*/ 504733 w 1159143"/>
              <a:gd name="connsiteY3341" fmla="*/ 70828 h 1210651"/>
              <a:gd name="connsiteX3342" fmla="*/ 496085 w 1159143"/>
              <a:gd name="connsiteY3342" fmla="*/ 72057 h 1210651"/>
              <a:gd name="connsiteX3343" fmla="*/ 504705 w 1159143"/>
              <a:gd name="connsiteY3343" fmla="*/ 70804 h 1210651"/>
              <a:gd name="connsiteX3344" fmla="*/ 537566 w 1159143"/>
              <a:gd name="connsiteY3344" fmla="*/ 66169 h 1210651"/>
              <a:gd name="connsiteX3345" fmla="*/ 495740 w 1159143"/>
              <a:gd name="connsiteY3345" fmla="*/ 65455 h 1210651"/>
              <a:gd name="connsiteX3346" fmla="*/ 495500 w 1159143"/>
              <a:gd name="connsiteY3346" fmla="*/ 65975 h 1210651"/>
              <a:gd name="connsiteX3347" fmla="*/ 474106 w 1159143"/>
              <a:gd name="connsiteY3347" fmla="*/ 70156 h 1210651"/>
              <a:gd name="connsiteX3348" fmla="*/ 456789 w 1159143"/>
              <a:gd name="connsiteY3348" fmla="*/ 73272 h 1210651"/>
              <a:gd name="connsiteX3349" fmla="*/ 449067 w 1159143"/>
              <a:gd name="connsiteY3349" fmla="*/ 74604 h 1210651"/>
              <a:gd name="connsiteX3350" fmla="*/ 440562 w 1159143"/>
              <a:gd name="connsiteY3350" fmla="*/ 76581 h 1210651"/>
              <a:gd name="connsiteX3351" fmla="*/ 446377 w 1159143"/>
              <a:gd name="connsiteY3351" fmla="*/ 72926 h 1210651"/>
              <a:gd name="connsiteX3352" fmla="*/ 462402 w 1159143"/>
              <a:gd name="connsiteY3352" fmla="*/ 70316 h 1210651"/>
              <a:gd name="connsiteX3353" fmla="*/ 481574 w 1159143"/>
              <a:gd name="connsiteY3353" fmla="*/ 67116 h 1210651"/>
              <a:gd name="connsiteX3354" fmla="*/ 495740 w 1159143"/>
              <a:gd name="connsiteY3354" fmla="*/ 65455 h 1210651"/>
              <a:gd name="connsiteX3355" fmla="*/ 554797 w 1159143"/>
              <a:gd name="connsiteY3355" fmla="*/ 64764 h 1210651"/>
              <a:gd name="connsiteX3356" fmla="*/ 570012 w 1159143"/>
              <a:gd name="connsiteY3356" fmla="*/ 65188 h 1210651"/>
              <a:gd name="connsiteX3357" fmla="*/ 554754 w 1159143"/>
              <a:gd name="connsiteY3357" fmla="*/ 64873 h 1210651"/>
              <a:gd name="connsiteX3358" fmla="*/ 547816 w 1159143"/>
              <a:gd name="connsiteY3358" fmla="*/ 64982 h 1210651"/>
              <a:gd name="connsiteX3359" fmla="*/ 753163 w 1159143"/>
              <a:gd name="connsiteY3359" fmla="*/ 57532 h 1210651"/>
              <a:gd name="connsiteX3360" fmla="*/ 753163 w 1159143"/>
              <a:gd name="connsiteY3360" fmla="*/ 57532 h 1210651"/>
              <a:gd name="connsiteX3361" fmla="*/ 761301 w 1159143"/>
              <a:gd name="connsiteY3361" fmla="*/ 58756 h 1210651"/>
              <a:gd name="connsiteX3362" fmla="*/ 777258 w 1159143"/>
              <a:gd name="connsiteY3362" fmla="*/ 63286 h 1210651"/>
              <a:gd name="connsiteX3363" fmla="*/ 778959 w 1159143"/>
              <a:gd name="connsiteY3363" fmla="*/ 63845 h 1210651"/>
              <a:gd name="connsiteX3364" fmla="*/ 779893 w 1159143"/>
              <a:gd name="connsiteY3364" fmla="*/ 64148 h 1210651"/>
              <a:gd name="connsiteX3365" fmla="*/ 779889 w 1159143"/>
              <a:gd name="connsiteY3365" fmla="*/ 64146 h 1210651"/>
              <a:gd name="connsiteX3366" fmla="*/ 778960 w 1159143"/>
              <a:gd name="connsiteY3366" fmla="*/ 63845 h 1210651"/>
              <a:gd name="connsiteX3367" fmla="*/ 777259 w 1159143"/>
              <a:gd name="connsiteY3367" fmla="*/ 63286 h 1210651"/>
              <a:gd name="connsiteX3368" fmla="*/ 753163 w 1159143"/>
              <a:gd name="connsiteY3368" fmla="*/ 57532 h 1210651"/>
              <a:gd name="connsiteX3369" fmla="*/ 753106 w 1159143"/>
              <a:gd name="connsiteY3369" fmla="*/ 57485 h 1210651"/>
              <a:gd name="connsiteX3370" fmla="*/ 752428 w 1159143"/>
              <a:gd name="connsiteY3370" fmla="*/ 57833 h 1210651"/>
              <a:gd name="connsiteX3371" fmla="*/ 752432 w 1159143"/>
              <a:gd name="connsiteY3371" fmla="*/ 57832 h 1210651"/>
              <a:gd name="connsiteX3372" fmla="*/ 753107 w 1159143"/>
              <a:gd name="connsiteY3372" fmla="*/ 57485 h 1210651"/>
              <a:gd name="connsiteX3373" fmla="*/ 359558 w 1159143"/>
              <a:gd name="connsiteY3373" fmla="*/ 45978 h 1210651"/>
              <a:gd name="connsiteX3374" fmla="*/ 362074 w 1159143"/>
              <a:gd name="connsiteY3374" fmla="*/ 46010 h 1210651"/>
              <a:gd name="connsiteX3375" fmla="*/ 359560 w 1159143"/>
              <a:gd name="connsiteY3375" fmla="*/ 45978 h 1210651"/>
              <a:gd name="connsiteX3376" fmla="*/ 372678 w 1159143"/>
              <a:gd name="connsiteY3376" fmla="*/ 42522 h 1210651"/>
              <a:gd name="connsiteX3377" fmla="*/ 362123 w 1159143"/>
              <a:gd name="connsiteY3377" fmla="*/ 45994 h 1210651"/>
              <a:gd name="connsiteX3378" fmla="*/ 362124 w 1159143"/>
              <a:gd name="connsiteY3378" fmla="*/ 45994 h 1210651"/>
              <a:gd name="connsiteX3379" fmla="*/ 362126 w 1159143"/>
              <a:gd name="connsiteY3379" fmla="*/ 45994 h 1210651"/>
              <a:gd name="connsiteX3380" fmla="*/ 370745 w 1159143"/>
              <a:gd name="connsiteY3380" fmla="*/ 43159 h 1210651"/>
              <a:gd name="connsiteX3381" fmla="*/ 686530 w 1159143"/>
              <a:gd name="connsiteY3381" fmla="*/ 41401 h 1210651"/>
              <a:gd name="connsiteX3382" fmla="*/ 691825 w 1159143"/>
              <a:gd name="connsiteY3382" fmla="*/ 42991 h 1210651"/>
              <a:gd name="connsiteX3383" fmla="*/ 691827 w 1159143"/>
              <a:gd name="connsiteY3383" fmla="*/ 42992 h 1210651"/>
              <a:gd name="connsiteX3384" fmla="*/ 691834 w 1159143"/>
              <a:gd name="connsiteY3384" fmla="*/ 42995 h 1210651"/>
              <a:gd name="connsiteX3385" fmla="*/ 692651 w 1159143"/>
              <a:gd name="connsiteY3385" fmla="*/ 43769 h 1210651"/>
              <a:gd name="connsiteX3386" fmla="*/ 692834 w 1159143"/>
              <a:gd name="connsiteY3386" fmla="*/ 43942 h 1210651"/>
              <a:gd name="connsiteX3387" fmla="*/ 692835 w 1159143"/>
              <a:gd name="connsiteY3387" fmla="*/ 43943 h 1210651"/>
              <a:gd name="connsiteX3388" fmla="*/ 721566 w 1159143"/>
              <a:gd name="connsiteY3388" fmla="*/ 50576 h 1210651"/>
              <a:gd name="connsiteX3389" fmla="*/ 722879 w 1159143"/>
              <a:gd name="connsiteY3389" fmla="*/ 50879 h 1210651"/>
              <a:gd name="connsiteX3390" fmla="*/ 692834 w 1159143"/>
              <a:gd name="connsiteY3390" fmla="*/ 43942 h 1210651"/>
              <a:gd name="connsiteX3391" fmla="*/ 691834 w 1159143"/>
              <a:gd name="connsiteY3391" fmla="*/ 42994 h 1210651"/>
              <a:gd name="connsiteX3392" fmla="*/ 691825 w 1159143"/>
              <a:gd name="connsiteY3392" fmla="*/ 42991 h 1210651"/>
              <a:gd name="connsiteX3393" fmla="*/ 691825 w 1159143"/>
              <a:gd name="connsiteY3393" fmla="*/ 42990 h 1210651"/>
              <a:gd name="connsiteX3394" fmla="*/ 686586 w 1159143"/>
              <a:gd name="connsiteY3394" fmla="*/ 41417 h 1210651"/>
              <a:gd name="connsiteX3395" fmla="*/ 389251 w 1159143"/>
              <a:gd name="connsiteY3395" fmla="*/ 36273 h 1210651"/>
              <a:gd name="connsiteX3396" fmla="*/ 379876 w 1159143"/>
              <a:gd name="connsiteY3396" fmla="*/ 39690 h 1210651"/>
              <a:gd name="connsiteX3397" fmla="*/ 379989 w 1159143"/>
              <a:gd name="connsiteY3397" fmla="*/ 39785 h 1210651"/>
              <a:gd name="connsiteX3398" fmla="*/ 379990 w 1159143"/>
              <a:gd name="connsiteY3398" fmla="*/ 39785 h 1210651"/>
              <a:gd name="connsiteX3399" fmla="*/ 379877 w 1159143"/>
              <a:gd name="connsiteY3399" fmla="*/ 39690 h 1210651"/>
              <a:gd name="connsiteX3400" fmla="*/ 389226 w 1159143"/>
              <a:gd name="connsiteY3400" fmla="*/ 36282 h 1210651"/>
              <a:gd name="connsiteX3401" fmla="*/ 603644 w 1159143"/>
              <a:gd name="connsiteY3401" fmla="*/ 33667 h 1210651"/>
              <a:gd name="connsiteX3402" fmla="*/ 603866 w 1159143"/>
              <a:gd name="connsiteY3402" fmla="*/ 34473 h 1210651"/>
              <a:gd name="connsiteX3403" fmla="*/ 602707 w 1159143"/>
              <a:gd name="connsiteY3403" fmla="*/ 35243 h 1210651"/>
              <a:gd name="connsiteX3404" fmla="*/ 602708 w 1159143"/>
              <a:gd name="connsiteY3404" fmla="*/ 35244 h 1210651"/>
              <a:gd name="connsiteX3405" fmla="*/ 603867 w 1159143"/>
              <a:gd name="connsiteY3405" fmla="*/ 34474 h 1210651"/>
              <a:gd name="connsiteX3406" fmla="*/ 603645 w 1159143"/>
              <a:gd name="connsiteY3406" fmla="*/ 33667 h 1210651"/>
              <a:gd name="connsiteX3407" fmla="*/ 592587 w 1159143"/>
              <a:gd name="connsiteY3407" fmla="*/ 32826 h 1210651"/>
              <a:gd name="connsiteX3408" fmla="*/ 592931 w 1159143"/>
              <a:gd name="connsiteY3408" fmla="*/ 32852 h 1210651"/>
              <a:gd name="connsiteX3409" fmla="*/ 603668 w 1159143"/>
              <a:gd name="connsiteY3409" fmla="*/ 33639 h 1210651"/>
              <a:gd name="connsiteX3410" fmla="*/ 603668 w 1159143"/>
              <a:gd name="connsiteY3410" fmla="*/ 33638 h 1210651"/>
              <a:gd name="connsiteX3411" fmla="*/ 592587 w 1159143"/>
              <a:gd name="connsiteY3411" fmla="*/ 32826 h 1210651"/>
              <a:gd name="connsiteX3412" fmla="*/ 607097 w 1159143"/>
              <a:gd name="connsiteY3412" fmla="*/ 32079 h 1210651"/>
              <a:gd name="connsiteX3413" fmla="*/ 607098 w 1159143"/>
              <a:gd name="connsiteY3413" fmla="*/ 32080 h 1210651"/>
              <a:gd name="connsiteX3414" fmla="*/ 617071 w 1159143"/>
              <a:gd name="connsiteY3414" fmla="*/ 32808 h 1210651"/>
              <a:gd name="connsiteX3415" fmla="*/ 617545 w 1159143"/>
              <a:gd name="connsiteY3415" fmla="*/ 32842 h 1210651"/>
              <a:gd name="connsiteX3416" fmla="*/ 607097 w 1159143"/>
              <a:gd name="connsiteY3416" fmla="*/ 32079 h 1210651"/>
              <a:gd name="connsiteX3417" fmla="*/ 528417 w 1159143"/>
              <a:gd name="connsiteY3417" fmla="*/ 31973 h 1210651"/>
              <a:gd name="connsiteX3418" fmla="*/ 528430 w 1159143"/>
              <a:gd name="connsiteY3418" fmla="*/ 31973 h 1210651"/>
              <a:gd name="connsiteX3419" fmla="*/ 541756 w 1159143"/>
              <a:gd name="connsiteY3419" fmla="*/ 32220 h 1210651"/>
              <a:gd name="connsiteX3420" fmla="*/ 528417 w 1159143"/>
              <a:gd name="connsiteY3420" fmla="*/ 31973 h 1210651"/>
              <a:gd name="connsiteX3421" fmla="*/ 563482 w 1159143"/>
              <a:gd name="connsiteY3421" fmla="*/ 31549 h 1210651"/>
              <a:gd name="connsiteX3422" fmla="*/ 554513 w 1159143"/>
              <a:gd name="connsiteY3422" fmla="*/ 32413 h 1210651"/>
              <a:gd name="connsiteX3423" fmla="*/ 554514 w 1159143"/>
              <a:gd name="connsiteY3423" fmla="*/ 32414 h 1210651"/>
              <a:gd name="connsiteX3424" fmla="*/ 563115 w 1159143"/>
              <a:gd name="connsiteY3424" fmla="*/ 31585 h 1210651"/>
              <a:gd name="connsiteX3425" fmla="*/ 451169 w 1159143"/>
              <a:gd name="connsiteY3425" fmla="*/ 30561 h 1210651"/>
              <a:gd name="connsiteX3426" fmla="*/ 435165 w 1159143"/>
              <a:gd name="connsiteY3426" fmla="*/ 34007 h 1210651"/>
              <a:gd name="connsiteX3427" fmla="*/ 435191 w 1159143"/>
              <a:gd name="connsiteY3427" fmla="*/ 34001 h 1210651"/>
              <a:gd name="connsiteX3428" fmla="*/ 451169 w 1159143"/>
              <a:gd name="connsiteY3428" fmla="*/ 30561 h 1210651"/>
              <a:gd name="connsiteX3429" fmla="*/ 461227 w 1159143"/>
              <a:gd name="connsiteY3429" fmla="*/ 27766 h 1210651"/>
              <a:gd name="connsiteX3430" fmla="*/ 453780 w 1159143"/>
              <a:gd name="connsiteY3430" fmla="*/ 29575 h 1210651"/>
              <a:gd name="connsiteX3431" fmla="*/ 453752 w 1159143"/>
              <a:gd name="connsiteY3431" fmla="*/ 29587 h 1210651"/>
              <a:gd name="connsiteX3432" fmla="*/ 453668 w 1159143"/>
              <a:gd name="connsiteY3432" fmla="*/ 29607 h 1210651"/>
              <a:gd name="connsiteX3433" fmla="*/ 451269 w 1159143"/>
              <a:gd name="connsiteY3433" fmla="*/ 30644 h 1210651"/>
              <a:gd name="connsiteX3434" fmla="*/ 451269 w 1159143"/>
              <a:gd name="connsiteY3434" fmla="*/ 30644 h 1210651"/>
              <a:gd name="connsiteX3435" fmla="*/ 451268 w 1159143"/>
              <a:gd name="connsiteY3435" fmla="*/ 30644 h 1210651"/>
              <a:gd name="connsiteX3436" fmla="*/ 451269 w 1159143"/>
              <a:gd name="connsiteY3436" fmla="*/ 30645 h 1210651"/>
              <a:gd name="connsiteX3437" fmla="*/ 453668 w 1159143"/>
              <a:gd name="connsiteY3437" fmla="*/ 29608 h 1210651"/>
              <a:gd name="connsiteX3438" fmla="*/ 453747 w 1159143"/>
              <a:gd name="connsiteY3438" fmla="*/ 29589 h 1210651"/>
              <a:gd name="connsiteX3439" fmla="*/ 453752 w 1159143"/>
              <a:gd name="connsiteY3439" fmla="*/ 29587 h 1210651"/>
              <a:gd name="connsiteX3440" fmla="*/ 453760 w 1159143"/>
              <a:gd name="connsiteY3440" fmla="*/ 29585 h 1210651"/>
              <a:gd name="connsiteX3441" fmla="*/ 453781 w 1159143"/>
              <a:gd name="connsiteY3441" fmla="*/ 29576 h 1210651"/>
              <a:gd name="connsiteX3442" fmla="*/ 459442 w 1159143"/>
              <a:gd name="connsiteY3442" fmla="*/ 28201 h 1210651"/>
              <a:gd name="connsiteX3443" fmla="*/ 632795 w 1159143"/>
              <a:gd name="connsiteY3443" fmla="*/ 23746 h 1210651"/>
              <a:gd name="connsiteX3444" fmla="*/ 646971 w 1159143"/>
              <a:gd name="connsiteY3444" fmla="*/ 25179 h 1210651"/>
              <a:gd name="connsiteX3445" fmla="*/ 661709 w 1159143"/>
              <a:gd name="connsiteY3445" fmla="*/ 27033 h 1210651"/>
              <a:gd name="connsiteX3446" fmla="*/ 681390 w 1159143"/>
              <a:gd name="connsiteY3446" fmla="*/ 30867 h 1210651"/>
              <a:gd name="connsiteX3447" fmla="*/ 670782 w 1159143"/>
              <a:gd name="connsiteY3447" fmla="*/ 30066 h 1210651"/>
              <a:gd name="connsiteX3448" fmla="*/ 657689 w 1159143"/>
              <a:gd name="connsiteY3448" fmla="*/ 28434 h 1210651"/>
              <a:gd name="connsiteX3449" fmla="*/ 645333 w 1159143"/>
              <a:gd name="connsiteY3449" fmla="*/ 27131 h 1210651"/>
              <a:gd name="connsiteX3450" fmla="*/ 636446 w 1159143"/>
              <a:gd name="connsiteY3450" fmla="*/ 26232 h 1210651"/>
              <a:gd name="connsiteX3451" fmla="*/ 627737 w 1159143"/>
              <a:gd name="connsiteY3451" fmla="*/ 25867 h 1210651"/>
              <a:gd name="connsiteX3452" fmla="*/ 625303 w 1159143"/>
              <a:gd name="connsiteY3452" fmla="*/ 24114 h 1210651"/>
              <a:gd name="connsiteX3453" fmla="*/ 426838 w 1159143"/>
              <a:gd name="connsiteY3453" fmla="*/ 19112 h 1210651"/>
              <a:gd name="connsiteX3454" fmla="*/ 420189 w 1159143"/>
              <a:gd name="connsiteY3454" fmla="*/ 21923 h 1210651"/>
              <a:gd name="connsiteX3455" fmla="*/ 420445 w 1159143"/>
              <a:gd name="connsiteY3455" fmla="*/ 21816 h 1210651"/>
              <a:gd name="connsiteX3456" fmla="*/ 426836 w 1159143"/>
              <a:gd name="connsiteY3456" fmla="*/ 19114 h 1210651"/>
              <a:gd name="connsiteX3457" fmla="*/ 465291 w 1159143"/>
              <a:gd name="connsiteY3457" fmla="*/ 15167 h 1210651"/>
              <a:gd name="connsiteX3458" fmla="*/ 462182 w 1159143"/>
              <a:gd name="connsiteY3458" fmla="*/ 15885 h 1210651"/>
              <a:gd name="connsiteX3459" fmla="*/ 462087 w 1159143"/>
              <a:gd name="connsiteY3459" fmla="*/ 15998 h 1210651"/>
              <a:gd name="connsiteX3460" fmla="*/ 462089 w 1159143"/>
              <a:gd name="connsiteY3460" fmla="*/ 15997 h 1210651"/>
              <a:gd name="connsiteX3461" fmla="*/ 462183 w 1159143"/>
              <a:gd name="connsiteY3461" fmla="*/ 15886 h 1210651"/>
              <a:gd name="connsiteX3462" fmla="*/ 465292 w 1159143"/>
              <a:gd name="connsiteY3462" fmla="*/ 15168 h 1210651"/>
              <a:gd name="connsiteX3463" fmla="*/ 465404 w 1159143"/>
              <a:gd name="connsiteY3463" fmla="*/ 15262 h 1210651"/>
              <a:gd name="connsiteX3464" fmla="*/ 465404 w 1159143"/>
              <a:gd name="connsiteY3464" fmla="*/ 15262 h 1210651"/>
              <a:gd name="connsiteX3465" fmla="*/ 447377 w 1159143"/>
              <a:gd name="connsiteY3465" fmla="*/ 13939 h 1210651"/>
              <a:gd name="connsiteX3466" fmla="*/ 437422 w 1159143"/>
              <a:gd name="connsiteY3466" fmla="*/ 16035 h 1210651"/>
              <a:gd name="connsiteX3467" fmla="*/ 437552 w 1159143"/>
              <a:gd name="connsiteY3467" fmla="*/ 16008 h 1210651"/>
              <a:gd name="connsiteX3468" fmla="*/ 447377 w 1159143"/>
              <a:gd name="connsiteY3468" fmla="*/ 13939 h 1210651"/>
              <a:gd name="connsiteX3469" fmla="*/ 472932 w 1159143"/>
              <a:gd name="connsiteY3469" fmla="*/ 7210 h 1210651"/>
              <a:gd name="connsiteX3470" fmla="*/ 465722 w 1159143"/>
              <a:gd name="connsiteY3470" fmla="*/ 8392 h 1210651"/>
              <a:gd name="connsiteX3471" fmla="*/ 464486 w 1159143"/>
              <a:gd name="connsiteY3471" fmla="*/ 8657 h 1210651"/>
              <a:gd name="connsiteX3472" fmla="*/ 464528 w 1159143"/>
              <a:gd name="connsiteY3472" fmla="*/ 8649 h 1210651"/>
              <a:gd name="connsiteX3473" fmla="*/ 465722 w 1159143"/>
              <a:gd name="connsiteY3473" fmla="*/ 8393 h 1210651"/>
              <a:gd name="connsiteX3474" fmla="*/ 472681 w 1159143"/>
              <a:gd name="connsiteY3474" fmla="*/ 7252 h 1210651"/>
              <a:gd name="connsiteX3475" fmla="*/ 518320 w 1159143"/>
              <a:gd name="connsiteY3475" fmla="*/ 2526 h 1210651"/>
              <a:gd name="connsiteX3476" fmla="*/ 490072 w 1159143"/>
              <a:gd name="connsiteY3476" fmla="*/ 6259 h 1210651"/>
              <a:gd name="connsiteX3477" fmla="*/ 488638 w 1159143"/>
              <a:gd name="connsiteY3477" fmla="*/ 6647 h 1210651"/>
              <a:gd name="connsiteX3478" fmla="*/ 488718 w 1159143"/>
              <a:gd name="connsiteY3478" fmla="*/ 6626 h 1210651"/>
              <a:gd name="connsiteX3479" fmla="*/ 490072 w 1159143"/>
              <a:gd name="connsiteY3479" fmla="*/ 6260 h 1210651"/>
              <a:gd name="connsiteX3480" fmla="*/ 512404 w 1159143"/>
              <a:gd name="connsiteY3480" fmla="*/ 3309 h 1210651"/>
              <a:gd name="connsiteX3481" fmla="*/ 515531 w 1159143"/>
              <a:gd name="connsiteY3481" fmla="*/ 2403 h 1210651"/>
              <a:gd name="connsiteX3482" fmla="*/ 504768 w 1159143"/>
              <a:gd name="connsiteY3482" fmla="*/ 3022 h 1210651"/>
              <a:gd name="connsiteX3483" fmla="*/ 489515 w 1159143"/>
              <a:gd name="connsiteY3483" fmla="*/ 4682 h 1210651"/>
              <a:gd name="connsiteX3484" fmla="*/ 490311 w 1159143"/>
              <a:gd name="connsiteY3484" fmla="*/ 4596 h 1210651"/>
              <a:gd name="connsiteX3485" fmla="*/ 504768 w 1159143"/>
              <a:gd name="connsiteY3485" fmla="*/ 3023 h 1210651"/>
              <a:gd name="connsiteX3486" fmla="*/ 515002 w 1159143"/>
              <a:gd name="connsiteY3486" fmla="*/ 2434 h 1210651"/>
              <a:gd name="connsiteX3487" fmla="*/ 540387 w 1159143"/>
              <a:gd name="connsiteY3487" fmla="*/ 357 h 1210651"/>
              <a:gd name="connsiteX3488" fmla="*/ 551606 w 1159143"/>
              <a:gd name="connsiteY3488" fmla="*/ 947 h 1210651"/>
              <a:gd name="connsiteX3489" fmla="*/ 562175 w 1159143"/>
              <a:gd name="connsiteY3489" fmla="*/ 2197 h 1210651"/>
              <a:gd name="connsiteX3490" fmla="*/ 553381 w 1159143"/>
              <a:gd name="connsiteY3490" fmla="*/ 4462 h 1210651"/>
              <a:gd name="connsiteX3491" fmla="*/ 540571 w 1159143"/>
              <a:gd name="connsiteY3491" fmla="*/ 7262 h 1210651"/>
              <a:gd name="connsiteX3492" fmla="*/ 555746 w 1159143"/>
              <a:gd name="connsiteY3492" fmla="*/ 11123 h 1210651"/>
              <a:gd name="connsiteX3493" fmla="*/ 557471 w 1159143"/>
              <a:gd name="connsiteY3493" fmla="*/ 11365 h 1210651"/>
              <a:gd name="connsiteX3494" fmla="*/ 577144 w 1159143"/>
              <a:gd name="connsiteY3494" fmla="*/ 12394 h 1210651"/>
              <a:gd name="connsiteX3495" fmla="*/ 585155 w 1159143"/>
              <a:gd name="connsiteY3495" fmla="*/ 13475 h 1210651"/>
              <a:gd name="connsiteX3496" fmla="*/ 577572 w 1159143"/>
              <a:gd name="connsiteY3496" fmla="*/ 14297 h 1210651"/>
              <a:gd name="connsiteX3497" fmla="*/ 579485 w 1159143"/>
              <a:gd name="connsiteY3497" fmla="*/ 14889 h 1210651"/>
              <a:gd name="connsiteX3498" fmla="*/ 604652 w 1159143"/>
              <a:gd name="connsiteY3498" fmla="*/ 16093 h 1210651"/>
              <a:gd name="connsiteX3499" fmla="*/ 614369 w 1159143"/>
              <a:gd name="connsiteY3499" fmla="*/ 16002 h 1210651"/>
              <a:gd name="connsiteX3500" fmla="*/ 624843 w 1159143"/>
              <a:gd name="connsiteY3500" fmla="*/ 16159 h 1210651"/>
              <a:gd name="connsiteX3501" fmla="*/ 640876 w 1159143"/>
              <a:gd name="connsiteY3501" fmla="*/ 18136 h 1210651"/>
              <a:gd name="connsiteX3502" fmla="*/ 654831 w 1159143"/>
              <a:gd name="connsiteY3502" fmla="*/ 20636 h 1210651"/>
              <a:gd name="connsiteX3503" fmla="*/ 631723 w 1159143"/>
              <a:gd name="connsiteY3503" fmla="*/ 21402 h 1210651"/>
              <a:gd name="connsiteX3504" fmla="*/ 612325 w 1159143"/>
              <a:gd name="connsiteY3504" fmla="*/ 20506 h 1210651"/>
              <a:gd name="connsiteX3505" fmla="*/ 591834 w 1159143"/>
              <a:gd name="connsiteY3505" fmla="*/ 20912 h 1210651"/>
              <a:gd name="connsiteX3506" fmla="*/ 576723 w 1159143"/>
              <a:gd name="connsiteY3506" fmla="*/ 21685 h 1210651"/>
              <a:gd name="connsiteX3507" fmla="*/ 576801 w 1159143"/>
              <a:gd name="connsiteY3507" fmla="*/ 22570 h 1210651"/>
              <a:gd name="connsiteX3508" fmla="*/ 585466 w 1159143"/>
              <a:gd name="connsiteY3508" fmla="*/ 23331 h 1210651"/>
              <a:gd name="connsiteX3509" fmla="*/ 607988 w 1159143"/>
              <a:gd name="connsiteY3509" fmla="*/ 23377 h 1210651"/>
              <a:gd name="connsiteX3510" fmla="*/ 625307 w 1159143"/>
              <a:gd name="connsiteY3510" fmla="*/ 24166 h 1210651"/>
              <a:gd name="connsiteX3511" fmla="*/ 627712 w 1159143"/>
              <a:gd name="connsiteY3511" fmla="*/ 25895 h 1210651"/>
              <a:gd name="connsiteX3512" fmla="*/ 620190 w 1159143"/>
              <a:gd name="connsiteY3512" fmla="*/ 28311 h 1210651"/>
              <a:gd name="connsiteX3513" fmla="*/ 633849 w 1159143"/>
              <a:gd name="connsiteY3513" fmla="*/ 30129 h 1210651"/>
              <a:gd name="connsiteX3514" fmla="*/ 648459 w 1159143"/>
              <a:gd name="connsiteY3514" fmla="*/ 32021 h 1210651"/>
              <a:gd name="connsiteX3515" fmla="*/ 663641 w 1159143"/>
              <a:gd name="connsiteY3515" fmla="*/ 33863 h 1210651"/>
              <a:gd name="connsiteX3516" fmla="*/ 678958 w 1159143"/>
              <a:gd name="connsiteY3516" fmla="*/ 36349 h 1210651"/>
              <a:gd name="connsiteX3517" fmla="*/ 693499 w 1159143"/>
              <a:gd name="connsiteY3517" fmla="*/ 37749 h 1210651"/>
              <a:gd name="connsiteX3518" fmla="*/ 711474 w 1159143"/>
              <a:gd name="connsiteY3518" fmla="*/ 41260 h 1210651"/>
              <a:gd name="connsiteX3519" fmla="*/ 721477 w 1159143"/>
              <a:gd name="connsiteY3519" fmla="*/ 43530 h 1210651"/>
              <a:gd name="connsiteX3520" fmla="*/ 731931 w 1159143"/>
              <a:gd name="connsiteY3520" fmla="*/ 46468 h 1210651"/>
              <a:gd name="connsiteX3521" fmla="*/ 742773 w 1159143"/>
              <a:gd name="connsiteY3521" fmla="*/ 49634 h 1210651"/>
              <a:gd name="connsiteX3522" fmla="*/ 748318 w 1159143"/>
              <a:gd name="connsiteY3522" fmla="*/ 51298 h 1210651"/>
              <a:gd name="connsiteX3523" fmla="*/ 753863 w 1159143"/>
              <a:gd name="connsiteY3523" fmla="*/ 53250 h 1210651"/>
              <a:gd name="connsiteX3524" fmla="*/ 779650 w 1159143"/>
              <a:gd name="connsiteY3524" fmla="*/ 64046 h 1210651"/>
              <a:gd name="connsiteX3525" fmla="*/ 779655 w 1159143"/>
              <a:gd name="connsiteY3525" fmla="*/ 64048 h 1210651"/>
              <a:gd name="connsiteX3526" fmla="*/ 779667 w 1159143"/>
              <a:gd name="connsiteY3526" fmla="*/ 64053 h 1210651"/>
              <a:gd name="connsiteX3527" fmla="*/ 782332 w 1159143"/>
              <a:gd name="connsiteY3527" fmla="*/ 64940 h 1210651"/>
              <a:gd name="connsiteX3528" fmla="*/ 779906 w 1159143"/>
              <a:gd name="connsiteY3528" fmla="*/ 64153 h 1210651"/>
              <a:gd name="connsiteX3529" fmla="*/ 801979 w 1159143"/>
              <a:gd name="connsiteY3529" fmla="*/ 73394 h 1210651"/>
              <a:gd name="connsiteX3530" fmla="*/ 801576 w 1159143"/>
              <a:gd name="connsiteY3530" fmla="*/ 73372 h 1210651"/>
              <a:gd name="connsiteX3531" fmla="*/ 801996 w 1159143"/>
              <a:gd name="connsiteY3531" fmla="*/ 73401 h 1210651"/>
              <a:gd name="connsiteX3532" fmla="*/ 841632 w 1159143"/>
              <a:gd name="connsiteY3532" fmla="*/ 89995 h 1210651"/>
              <a:gd name="connsiteX3533" fmla="*/ 841629 w 1159143"/>
              <a:gd name="connsiteY3533" fmla="*/ 89993 h 1210651"/>
              <a:gd name="connsiteX3534" fmla="*/ 801997 w 1159143"/>
              <a:gd name="connsiteY3534" fmla="*/ 73401 h 1210651"/>
              <a:gd name="connsiteX3535" fmla="*/ 803268 w 1159143"/>
              <a:gd name="connsiteY3535" fmla="*/ 73489 h 1210651"/>
              <a:gd name="connsiteX3536" fmla="*/ 803235 w 1159143"/>
              <a:gd name="connsiteY3536" fmla="*/ 73462 h 1210651"/>
              <a:gd name="connsiteX3537" fmla="*/ 803234 w 1159143"/>
              <a:gd name="connsiteY3537" fmla="*/ 73462 h 1210651"/>
              <a:gd name="connsiteX3538" fmla="*/ 801623 w 1159143"/>
              <a:gd name="connsiteY3538" fmla="*/ 72110 h 1210651"/>
              <a:gd name="connsiteX3539" fmla="*/ 801747 w 1159143"/>
              <a:gd name="connsiteY3539" fmla="*/ 72165 h 1210651"/>
              <a:gd name="connsiteX3540" fmla="*/ 803311 w 1159143"/>
              <a:gd name="connsiteY3540" fmla="*/ 73466 h 1210651"/>
              <a:gd name="connsiteX3541" fmla="*/ 803312 w 1159143"/>
              <a:gd name="connsiteY3541" fmla="*/ 73466 h 1210651"/>
              <a:gd name="connsiteX3542" fmla="*/ 801749 w 1159143"/>
              <a:gd name="connsiteY3542" fmla="*/ 72166 h 1210651"/>
              <a:gd name="connsiteX3543" fmla="*/ 801747 w 1159143"/>
              <a:gd name="connsiteY3543" fmla="*/ 72165 h 1210651"/>
              <a:gd name="connsiteX3544" fmla="*/ 801675 w 1159143"/>
              <a:gd name="connsiteY3544" fmla="*/ 72105 h 1210651"/>
              <a:gd name="connsiteX3545" fmla="*/ 840820 w 1159143"/>
              <a:gd name="connsiteY3545" fmla="*/ 89475 h 1210651"/>
              <a:gd name="connsiteX3546" fmla="*/ 842063 w 1159143"/>
              <a:gd name="connsiteY3546" fmla="*/ 90175 h 1210651"/>
              <a:gd name="connsiteX3547" fmla="*/ 858568 w 1159143"/>
              <a:gd name="connsiteY3547" fmla="*/ 97085 h 1210651"/>
              <a:gd name="connsiteX3548" fmla="*/ 931682 w 1159143"/>
              <a:gd name="connsiteY3548" fmla="*/ 145995 h 1210651"/>
              <a:gd name="connsiteX3549" fmla="*/ 945010 w 1159143"/>
              <a:gd name="connsiteY3549" fmla="*/ 156703 h 1210651"/>
              <a:gd name="connsiteX3550" fmla="*/ 950954 w 1159143"/>
              <a:gd name="connsiteY3550" fmla="*/ 162553 h 1210651"/>
              <a:gd name="connsiteX3551" fmla="*/ 930104 w 1159143"/>
              <a:gd name="connsiteY3551" fmla="*/ 146841 h 1210651"/>
              <a:gd name="connsiteX3552" fmla="*/ 914298 w 1159143"/>
              <a:gd name="connsiteY3552" fmla="*/ 135459 h 1210651"/>
              <a:gd name="connsiteX3553" fmla="*/ 902887 w 1159143"/>
              <a:gd name="connsiteY3553" fmla="*/ 126365 h 1210651"/>
              <a:gd name="connsiteX3554" fmla="*/ 879579 w 1159143"/>
              <a:gd name="connsiteY3554" fmla="*/ 111341 h 1210651"/>
              <a:gd name="connsiteX3555" fmla="*/ 878780 w 1159143"/>
              <a:gd name="connsiteY3555" fmla="*/ 110891 h 1210651"/>
              <a:gd name="connsiteX3556" fmla="*/ 862243 w 1159143"/>
              <a:gd name="connsiteY3556" fmla="*/ 102243 h 1210651"/>
              <a:gd name="connsiteX3557" fmla="*/ 851837 w 1159143"/>
              <a:gd name="connsiteY3557" fmla="*/ 96259 h 1210651"/>
              <a:gd name="connsiteX3558" fmla="*/ 840457 w 1159143"/>
              <a:gd name="connsiteY3558" fmla="*/ 90231 h 1210651"/>
              <a:gd name="connsiteX3559" fmla="*/ 846170 w 1159143"/>
              <a:gd name="connsiteY3559" fmla="*/ 101003 h 1210651"/>
              <a:gd name="connsiteX3560" fmla="*/ 832413 w 1159143"/>
              <a:gd name="connsiteY3560" fmla="*/ 93268 h 1210651"/>
              <a:gd name="connsiteX3561" fmla="*/ 825924 w 1159143"/>
              <a:gd name="connsiteY3561" fmla="*/ 89511 h 1210651"/>
              <a:gd name="connsiteX3562" fmla="*/ 815277 w 1159143"/>
              <a:gd name="connsiteY3562" fmla="*/ 84965 h 1210651"/>
              <a:gd name="connsiteX3563" fmla="*/ 796468 w 1159143"/>
              <a:gd name="connsiteY3563" fmla="*/ 76415 h 1210651"/>
              <a:gd name="connsiteX3564" fmla="*/ 777285 w 1159143"/>
              <a:gd name="connsiteY3564" fmla="*/ 69287 h 1210651"/>
              <a:gd name="connsiteX3565" fmla="*/ 780086 w 1159143"/>
              <a:gd name="connsiteY3565" fmla="*/ 71348 h 1210651"/>
              <a:gd name="connsiteX3566" fmla="*/ 766035 w 1159143"/>
              <a:gd name="connsiteY3566" fmla="*/ 66550 h 1210651"/>
              <a:gd name="connsiteX3567" fmla="*/ 748994 w 1159143"/>
              <a:gd name="connsiteY3567" fmla="*/ 60833 h 1210651"/>
              <a:gd name="connsiteX3568" fmla="*/ 731748 w 1159143"/>
              <a:gd name="connsiteY3568" fmla="*/ 55764 h 1210651"/>
              <a:gd name="connsiteX3569" fmla="*/ 726012 w 1159143"/>
              <a:gd name="connsiteY3569" fmla="*/ 54327 h 1210651"/>
              <a:gd name="connsiteX3570" fmla="*/ 717972 w 1159143"/>
              <a:gd name="connsiteY3570" fmla="*/ 53222 h 1210651"/>
              <a:gd name="connsiteX3571" fmla="*/ 718849 w 1159143"/>
              <a:gd name="connsiteY3571" fmla="*/ 53958 h 1210651"/>
              <a:gd name="connsiteX3572" fmla="*/ 686578 w 1159143"/>
              <a:gd name="connsiteY3572" fmla="*/ 47950 h 1210651"/>
              <a:gd name="connsiteX3573" fmla="*/ 670346 w 1159143"/>
              <a:gd name="connsiteY3573" fmla="*/ 44890 h 1210651"/>
              <a:gd name="connsiteX3574" fmla="*/ 662195 w 1159143"/>
              <a:gd name="connsiteY3574" fmla="*/ 43113 h 1210651"/>
              <a:gd name="connsiteX3575" fmla="*/ 653973 w 1159143"/>
              <a:gd name="connsiteY3575" fmla="*/ 41422 h 1210651"/>
              <a:gd name="connsiteX3576" fmla="*/ 643656 w 1159143"/>
              <a:gd name="connsiteY3576" fmla="*/ 39756 h 1210651"/>
              <a:gd name="connsiteX3577" fmla="*/ 636699 w 1159143"/>
              <a:gd name="connsiteY3577" fmla="*/ 38741 h 1210651"/>
              <a:gd name="connsiteX3578" fmla="*/ 630025 w 1159143"/>
              <a:gd name="connsiteY3578" fmla="*/ 37962 h 1210651"/>
              <a:gd name="connsiteX3579" fmla="*/ 597195 w 1159143"/>
              <a:gd name="connsiteY3579" fmla="*/ 36067 h 1210651"/>
              <a:gd name="connsiteX3580" fmla="*/ 580567 w 1159143"/>
              <a:gd name="connsiteY3580" fmla="*/ 36579 h 1210651"/>
              <a:gd name="connsiteX3581" fmla="*/ 556832 w 1159143"/>
              <a:gd name="connsiteY3581" fmla="*/ 37348 h 1210651"/>
              <a:gd name="connsiteX3582" fmla="*/ 505224 w 1159143"/>
              <a:gd name="connsiteY3582" fmla="*/ 42262 h 1210651"/>
              <a:gd name="connsiteX3583" fmla="*/ 498530 w 1159143"/>
              <a:gd name="connsiteY3583" fmla="*/ 43058 h 1210651"/>
              <a:gd name="connsiteX3584" fmla="*/ 491911 w 1159143"/>
              <a:gd name="connsiteY3584" fmla="*/ 44110 h 1210651"/>
              <a:gd name="connsiteX3585" fmla="*/ 478895 w 1159143"/>
              <a:gd name="connsiteY3585" fmla="*/ 46351 h 1210651"/>
              <a:gd name="connsiteX3586" fmla="*/ 454594 w 1159143"/>
              <a:gd name="connsiteY3586" fmla="*/ 51757 h 1210651"/>
              <a:gd name="connsiteX3587" fmla="*/ 419691 w 1159143"/>
              <a:gd name="connsiteY3587" fmla="*/ 60031 h 1210651"/>
              <a:gd name="connsiteX3588" fmla="*/ 391288 w 1159143"/>
              <a:gd name="connsiteY3588" fmla="*/ 68890 h 1210651"/>
              <a:gd name="connsiteX3589" fmla="*/ 371598 w 1159143"/>
              <a:gd name="connsiteY3589" fmla="*/ 76959 h 1210651"/>
              <a:gd name="connsiteX3590" fmla="*/ 365558 w 1159143"/>
              <a:gd name="connsiteY3590" fmla="*/ 79847 h 1210651"/>
              <a:gd name="connsiteX3591" fmla="*/ 362539 w 1159143"/>
              <a:gd name="connsiteY3591" fmla="*/ 81895 h 1210651"/>
              <a:gd name="connsiteX3592" fmla="*/ 366335 w 1159143"/>
              <a:gd name="connsiteY3592" fmla="*/ 82139 h 1210651"/>
              <a:gd name="connsiteX3593" fmla="*/ 392056 w 1159143"/>
              <a:gd name="connsiteY3593" fmla="*/ 73777 h 1210651"/>
              <a:gd name="connsiteX3594" fmla="*/ 411810 w 1159143"/>
              <a:gd name="connsiteY3594" fmla="*/ 69137 h 1210651"/>
              <a:gd name="connsiteX3595" fmla="*/ 419019 w 1159143"/>
              <a:gd name="connsiteY3595" fmla="*/ 67038 h 1210651"/>
              <a:gd name="connsiteX3596" fmla="*/ 425431 w 1159143"/>
              <a:gd name="connsiteY3596" fmla="*/ 65715 h 1210651"/>
              <a:gd name="connsiteX3597" fmla="*/ 436807 w 1159143"/>
              <a:gd name="connsiteY3597" fmla="*/ 63303 h 1210651"/>
              <a:gd name="connsiteX3598" fmla="*/ 445404 w 1159143"/>
              <a:gd name="connsiteY3598" fmla="*/ 61790 h 1210651"/>
              <a:gd name="connsiteX3599" fmla="*/ 451061 w 1159143"/>
              <a:gd name="connsiteY3599" fmla="*/ 61425 h 1210651"/>
              <a:gd name="connsiteX3600" fmla="*/ 452323 w 1159143"/>
              <a:gd name="connsiteY3600" fmla="*/ 62967 h 1210651"/>
              <a:gd name="connsiteX3601" fmla="*/ 438981 w 1159143"/>
              <a:gd name="connsiteY3601" fmla="*/ 67779 h 1210651"/>
              <a:gd name="connsiteX3602" fmla="*/ 445331 w 1159143"/>
              <a:gd name="connsiteY3602" fmla="*/ 67852 h 1210651"/>
              <a:gd name="connsiteX3603" fmla="*/ 474193 w 1159143"/>
              <a:gd name="connsiteY3603" fmla="*/ 61549 h 1210651"/>
              <a:gd name="connsiteX3604" fmla="*/ 503688 w 1159143"/>
              <a:gd name="connsiteY3604" fmla="*/ 57078 h 1210651"/>
              <a:gd name="connsiteX3605" fmla="*/ 536259 w 1159143"/>
              <a:gd name="connsiteY3605" fmla="*/ 53018 h 1210651"/>
              <a:gd name="connsiteX3606" fmla="*/ 553445 w 1159143"/>
              <a:gd name="connsiteY3606" fmla="*/ 51093 h 1210651"/>
              <a:gd name="connsiteX3607" fmla="*/ 574396 w 1159143"/>
              <a:gd name="connsiteY3607" fmla="*/ 50254 h 1210651"/>
              <a:gd name="connsiteX3608" fmla="*/ 579599 w 1159143"/>
              <a:gd name="connsiteY3608" fmla="*/ 49798 h 1210651"/>
              <a:gd name="connsiteX3609" fmla="*/ 585085 w 1159143"/>
              <a:gd name="connsiteY3609" fmla="*/ 49580 h 1210651"/>
              <a:gd name="connsiteX3610" fmla="*/ 595887 w 1159143"/>
              <a:gd name="connsiteY3610" fmla="*/ 49289 h 1210651"/>
              <a:gd name="connsiteX3611" fmla="*/ 602579 w 1159143"/>
              <a:gd name="connsiteY3611" fmla="*/ 47575 h 1210651"/>
              <a:gd name="connsiteX3612" fmla="*/ 606242 w 1159143"/>
              <a:gd name="connsiteY3612" fmla="*/ 46599 h 1210651"/>
              <a:gd name="connsiteX3613" fmla="*/ 616856 w 1159143"/>
              <a:gd name="connsiteY3613" fmla="*/ 47164 h 1210651"/>
              <a:gd name="connsiteX3614" fmla="*/ 642648 w 1159143"/>
              <a:gd name="connsiteY3614" fmla="*/ 49518 h 1210651"/>
              <a:gd name="connsiteX3615" fmla="*/ 708757 w 1159143"/>
              <a:gd name="connsiteY3615" fmla="*/ 63860 h 1210651"/>
              <a:gd name="connsiteX3616" fmla="*/ 714497 w 1159143"/>
              <a:gd name="connsiteY3616" fmla="*/ 65350 h 1210651"/>
              <a:gd name="connsiteX3617" fmla="*/ 720203 w 1159143"/>
              <a:gd name="connsiteY3617" fmla="*/ 67052 h 1210651"/>
              <a:gd name="connsiteX3618" fmla="*/ 731658 w 1159143"/>
              <a:gd name="connsiteY3618" fmla="*/ 70636 h 1210651"/>
              <a:gd name="connsiteX3619" fmla="*/ 740279 w 1159143"/>
              <a:gd name="connsiteY3619" fmla="*/ 73001 h 1210651"/>
              <a:gd name="connsiteX3620" fmla="*/ 746801 w 1159143"/>
              <a:gd name="connsiteY3620" fmla="*/ 75339 h 1210651"/>
              <a:gd name="connsiteX3621" fmla="*/ 752645 w 1159143"/>
              <a:gd name="connsiteY3621" fmla="*/ 78314 h 1210651"/>
              <a:gd name="connsiteX3622" fmla="*/ 762148 w 1159143"/>
              <a:gd name="connsiteY3622" fmla="*/ 81466 h 1210651"/>
              <a:gd name="connsiteX3623" fmla="*/ 766876 w 1159143"/>
              <a:gd name="connsiteY3623" fmla="*/ 83071 h 1210651"/>
              <a:gd name="connsiteX3624" fmla="*/ 771518 w 1159143"/>
              <a:gd name="connsiteY3624" fmla="*/ 84892 h 1210651"/>
              <a:gd name="connsiteX3625" fmla="*/ 784371 w 1159143"/>
              <a:gd name="connsiteY3625" fmla="*/ 90084 h 1210651"/>
              <a:gd name="connsiteX3626" fmla="*/ 793313 w 1159143"/>
              <a:gd name="connsiteY3626" fmla="*/ 94019 h 1210651"/>
              <a:gd name="connsiteX3627" fmla="*/ 802103 w 1159143"/>
              <a:gd name="connsiteY3627" fmla="*/ 98309 h 1210651"/>
              <a:gd name="connsiteX3628" fmla="*/ 815912 w 1159143"/>
              <a:gd name="connsiteY3628" fmla="*/ 104833 h 1210651"/>
              <a:gd name="connsiteX3629" fmla="*/ 829317 w 1159143"/>
              <a:gd name="connsiteY3629" fmla="*/ 111838 h 1210651"/>
              <a:gd name="connsiteX3630" fmla="*/ 842627 w 1159143"/>
              <a:gd name="connsiteY3630" fmla="*/ 118956 h 1210651"/>
              <a:gd name="connsiteX3631" fmla="*/ 855244 w 1159143"/>
              <a:gd name="connsiteY3631" fmla="*/ 126554 h 1210651"/>
              <a:gd name="connsiteX3632" fmla="*/ 868560 w 1159143"/>
              <a:gd name="connsiteY3632" fmla="*/ 134642 h 1210651"/>
              <a:gd name="connsiteX3633" fmla="*/ 881063 w 1159143"/>
              <a:gd name="connsiteY3633" fmla="*/ 142722 h 1210651"/>
              <a:gd name="connsiteX3634" fmla="*/ 904921 w 1159143"/>
              <a:gd name="connsiteY3634" fmla="*/ 158353 h 1210651"/>
              <a:gd name="connsiteX3635" fmla="*/ 912433 w 1159143"/>
              <a:gd name="connsiteY3635" fmla="*/ 163017 h 1210651"/>
              <a:gd name="connsiteX3636" fmla="*/ 920767 w 1159143"/>
              <a:gd name="connsiteY3636" fmla="*/ 169287 h 1210651"/>
              <a:gd name="connsiteX3637" fmla="*/ 937906 w 1159143"/>
              <a:gd name="connsiteY3637" fmla="*/ 183331 h 1210651"/>
              <a:gd name="connsiteX3638" fmla="*/ 949690 w 1159143"/>
              <a:gd name="connsiteY3638" fmla="*/ 193990 h 1210651"/>
              <a:gd name="connsiteX3639" fmla="*/ 961639 w 1159143"/>
              <a:gd name="connsiteY3639" fmla="*/ 205029 h 1210651"/>
              <a:gd name="connsiteX3640" fmla="*/ 966592 w 1159143"/>
              <a:gd name="connsiteY3640" fmla="*/ 212513 h 1210651"/>
              <a:gd name="connsiteX3641" fmla="*/ 986849 w 1159143"/>
              <a:gd name="connsiteY3641" fmla="*/ 234332 h 1210651"/>
              <a:gd name="connsiteX3642" fmla="*/ 1005374 w 1159143"/>
              <a:gd name="connsiteY3642" fmla="*/ 253734 h 1210651"/>
              <a:gd name="connsiteX3643" fmla="*/ 1010028 w 1159143"/>
              <a:gd name="connsiteY3643" fmla="*/ 260483 h 1210651"/>
              <a:gd name="connsiteX3644" fmla="*/ 1019610 w 1159143"/>
              <a:gd name="connsiteY3644" fmla="*/ 272043 h 1210651"/>
              <a:gd name="connsiteX3645" fmla="*/ 1026420 w 1159143"/>
              <a:gd name="connsiteY3645" fmla="*/ 279783 h 1210651"/>
              <a:gd name="connsiteX3646" fmla="*/ 1032226 w 1159143"/>
              <a:gd name="connsiteY3646" fmla="*/ 286824 h 1210651"/>
              <a:gd name="connsiteX3647" fmla="*/ 1038011 w 1159143"/>
              <a:gd name="connsiteY3647" fmla="*/ 295729 h 1210651"/>
              <a:gd name="connsiteX3648" fmla="*/ 1039975 w 1159143"/>
              <a:gd name="connsiteY3648" fmla="*/ 300512 h 1210651"/>
              <a:gd name="connsiteX3649" fmla="*/ 1027272 w 1159143"/>
              <a:gd name="connsiteY3649" fmla="*/ 287731 h 1210651"/>
              <a:gd name="connsiteX3650" fmla="*/ 1022261 w 1159143"/>
              <a:gd name="connsiteY3650" fmla="*/ 283188 h 1210651"/>
              <a:gd name="connsiteX3651" fmla="*/ 1021012 w 1159143"/>
              <a:gd name="connsiteY3651" fmla="*/ 283586 h 1210651"/>
              <a:gd name="connsiteX3652" fmla="*/ 1013070 w 1159143"/>
              <a:gd name="connsiteY3652" fmla="*/ 273403 h 1210651"/>
              <a:gd name="connsiteX3653" fmla="*/ 1009035 w 1159143"/>
              <a:gd name="connsiteY3653" fmla="*/ 268330 h 1210651"/>
              <a:gd name="connsiteX3654" fmla="*/ 1004834 w 1159143"/>
              <a:gd name="connsiteY3654" fmla="*/ 263455 h 1210651"/>
              <a:gd name="connsiteX3655" fmla="*/ 1003831 w 1159143"/>
              <a:gd name="connsiteY3655" fmla="*/ 259479 h 1210651"/>
              <a:gd name="connsiteX3656" fmla="*/ 1004806 w 1159143"/>
              <a:gd name="connsiteY3656" fmla="*/ 263431 h 1210651"/>
              <a:gd name="connsiteX3657" fmla="*/ 989584 w 1159143"/>
              <a:gd name="connsiteY3657" fmla="*/ 245837 h 1210651"/>
              <a:gd name="connsiteX3658" fmla="*/ 973326 w 1159143"/>
              <a:gd name="connsiteY3658" fmla="*/ 228674 h 1210651"/>
              <a:gd name="connsiteX3659" fmla="*/ 965776 w 1159143"/>
              <a:gd name="connsiteY3659" fmla="*/ 221471 h 1210651"/>
              <a:gd name="connsiteX3660" fmla="*/ 965133 w 1159143"/>
              <a:gd name="connsiteY3660" fmla="*/ 220884 h 1210651"/>
              <a:gd name="connsiteX3661" fmla="*/ 965606 w 1159143"/>
              <a:gd name="connsiteY3661" fmla="*/ 221329 h 1210651"/>
              <a:gd name="connsiteX3662" fmla="*/ 1071165 w 1159143"/>
              <a:gd name="connsiteY3662" fmla="*/ 365547 h 1210651"/>
              <a:gd name="connsiteX3663" fmla="*/ 1068098 w 1159143"/>
              <a:gd name="connsiteY3663" fmla="*/ 361044 h 1210651"/>
              <a:gd name="connsiteX3664" fmla="*/ 1059609 w 1159143"/>
              <a:gd name="connsiteY3664" fmla="*/ 349100 h 1210651"/>
              <a:gd name="connsiteX3665" fmla="*/ 1049217 w 1159143"/>
              <a:gd name="connsiteY3665" fmla="*/ 334019 h 1210651"/>
              <a:gd name="connsiteX3666" fmla="*/ 1049875 w 1159143"/>
              <a:gd name="connsiteY3666" fmla="*/ 335193 h 1210651"/>
              <a:gd name="connsiteX3667" fmla="*/ 1049132 w 1159143"/>
              <a:gd name="connsiteY3667" fmla="*/ 333895 h 1210651"/>
              <a:gd name="connsiteX3668" fmla="*/ 1049207 w 1159143"/>
              <a:gd name="connsiteY3668" fmla="*/ 334003 h 1210651"/>
              <a:gd name="connsiteX3669" fmla="*/ 1049160 w 1159143"/>
              <a:gd name="connsiteY3669" fmla="*/ 333919 h 1210651"/>
              <a:gd name="connsiteX3670" fmla="*/ 1039868 w 1159143"/>
              <a:gd name="connsiteY3670" fmla="*/ 319082 h 1210651"/>
              <a:gd name="connsiteX3671" fmla="*/ 1039840 w 1159143"/>
              <a:gd name="connsiteY3671" fmla="*/ 319058 h 1210651"/>
              <a:gd name="connsiteX3672" fmla="*/ 1035637 w 1159143"/>
              <a:gd name="connsiteY3672" fmla="*/ 312060 h 1210651"/>
              <a:gd name="connsiteX3673" fmla="*/ 1031230 w 1159143"/>
              <a:gd name="connsiteY3673" fmla="*/ 305132 h 1210651"/>
              <a:gd name="connsiteX3674" fmla="*/ 1022318 w 1159143"/>
              <a:gd name="connsiteY3674" fmla="*/ 291337 h 1210651"/>
              <a:gd name="connsiteX3675" fmla="*/ 1014343 w 1159143"/>
              <a:gd name="connsiteY3675" fmla="*/ 282572 h 1210651"/>
              <a:gd name="connsiteX3676" fmla="*/ 1001458 w 1159143"/>
              <a:gd name="connsiteY3676" fmla="*/ 266215 h 1210651"/>
              <a:gd name="connsiteX3677" fmla="*/ 1000104 w 1159143"/>
              <a:gd name="connsiteY3677" fmla="*/ 264524 h 1210651"/>
              <a:gd name="connsiteX3678" fmla="*/ 989687 w 1159143"/>
              <a:gd name="connsiteY3678" fmla="*/ 251516 h 1210651"/>
              <a:gd name="connsiteX3679" fmla="*/ 978201 w 1159143"/>
              <a:gd name="connsiteY3679" fmla="*/ 238261 h 1210651"/>
              <a:gd name="connsiteX3680" fmla="*/ 953981 w 1159143"/>
              <a:gd name="connsiteY3680" fmla="*/ 212490 h 1210651"/>
              <a:gd name="connsiteX3681" fmla="*/ 950073 w 1159143"/>
              <a:gd name="connsiteY3681" fmla="*/ 207668 h 1210651"/>
              <a:gd name="connsiteX3682" fmla="*/ 950186 w 1159143"/>
              <a:gd name="connsiteY3682" fmla="*/ 207235 h 1210651"/>
              <a:gd name="connsiteX3683" fmla="*/ 930622 w 1159143"/>
              <a:gd name="connsiteY3683" fmla="*/ 189369 h 1210651"/>
              <a:gd name="connsiteX3684" fmla="*/ 396789 w 1159143"/>
              <a:gd name="connsiteY3684" fmla="*/ 82040 h 1210651"/>
              <a:gd name="connsiteX3685" fmla="*/ 248271 w 1159143"/>
              <a:gd name="connsiteY3685" fmla="*/ 153328 h 1210651"/>
              <a:gd name="connsiteX3686" fmla="*/ 176396 w 1159143"/>
              <a:gd name="connsiteY3686" fmla="*/ 211006 h 1210651"/>
              <a:gd name="connsiteX3687" fmla="*/ 186504 w 1159143"/>
              <a:gd name="connsiteY3687" fmla="*/ 200683 h 1210651"/>
              <a:gd name="connsiteX3688" fmla="*/ 200656 w 1159143"/>
              <a:gd name="connsiteY3688" fmla="*/ 186231 h 1210651"/>
              <a:gd name="connsiteX3689" fmla="*/ 214794 w 1159143"/>
              <a:gd name="connsiteY3689" fmla="*/ 172828 h 1210651"/>
              <a:gd name="connsiteX3690" fmla="*/ 228001 w 1159143"/>
              <a:gd name="connsiteY3690" fmla="*/ 160766 h 1210651"/>
              <a:gd name="connsiteX3691" fmla="*/ 218446 w 1159143"/>
              <a:gd name="connsiteY3691" fmla="*/ 167213 h 1210651"/>
              <a:gd name="connsiteX3692" fmla="*/ 204056 w 1159143"/>
              <a:gd name="connsiteY3692" fmla="*/ 179248 h 1210651"/>
              <a:gd name="connsiteX3693" fmla="*/ 189512 w 1159143"/>
              <a:gd name="connsiteY3693" fmla="*/ 192503 h 1210651"/>
              <a:gd name="connsiteX3694" fmla="*/ 156276 w 1159143"/>
              <a:gd name="connsiteY3694" fmla="*/ 225562 h 1210651"/>
              <a:gd name="connsiteX3695" fmla="*/ 140074 w 1159143"/>
              <a:gd name="connsiteY3695" fmla="*/ 243838 h 1210651"/>
              <a:gd name="connsiteX3696" fmla="*/ 126337 w 1159143"/>
              <a:gd name="connsiteY3696" fmla="*/ 261242 h 1210651"/>
              <a:gd name="connsiteX3697" fmla="*/ 120683 w 1159143"/>
              <a:gd name="connsiteY3697" fmla="*/ 268842 h 1210651"/>
              <a:gd name="connsiteX3698" fmla="*/ 116347 w 1159143"/>
              <a:gd name="connsiteY3698" fmla="*/ 275618 h 1210651"/>
              <a:gd name="connsiteX3699" fmla="*/ 112721 w 1159143"/>
              <a:gd name="connsiteY3699" fmla="*/ 282123 h 1210651"/>
              <a:gd name="connsiteX3700" fmla="*/ 96270 w 1159143"/>
              <a:gd name="connsiteY3700" fmla="*/ 305061 h 1210651"/>
              <a:gd name="connsiteX3701" fmla="*/ 107185 w 1159143"/>
              <a:gd name="connsiteY3701" fmla="*/ 287169 h 1210651"/>
              <a:gd name="connsiteX3702" fmla="*/ 119088 w 1159143"/>
              <a:gd name="connsiteY3702" fmla="*/ 269191 h 1210651"/>
              <a:gd name="connsiteX3703" fmla="*/ 133350 w 1159143"/>
              <a:gd name="connsiteY3703" fmla="*/ 250299 h 1210651"/>
              <a:gd name="connsiteX3704" fmla="*/ 142542 w 1159143"/>
              <a:gd name="connsiteY3704" fmla="*/ 238483 h 1210651"/>
              <a:gd name="connsiteX3705" fmla="*/ 147421 w 1159143"/>
              <a:gd name="connsiteY3705" fmla="*/ 231921 h 1210651"/>
              <a:gd name="connsiteX3706" fmla="*/ 147509 w 1159143"/>
              <a:gd name="connsiteY3706" fmla="*/ 229633 h 1210651"/>
              <a:gd name="connsiteX3707" fmla="*/ 138240 w 1159143"/>
              <a:gd name="connsiteY3707" fmla="*/ 236657 h 1210651"/>
              <a:gd name="connsiteX3708" fmla="*/ 136684 w 1159143"/>
              <a:gd name="connsiteY3708" fmla="*/ 237332 h 1210651"/>
              <a:gd name="connsiteX3709" fmla="*/ 136340 w 1159143"/>
              <a:gd name="connsiteY3709" fmla="*/ 237716 h 1210651"/>
              <a:gd name="connsiteX3710" fmla="*/ 128765 w 1159143"/>
              <a:gd name="connsiteY3710" fmla="*/ 245825 h 1210651"/>
              <a:gd name="connsiteX3711" fmla="*/ 136106 w 1159143"/>
              <a:gd name="connsiteY3711" fmla="*/ 235927 h 1210651"/>
              <a:gd name="connsiteX3712" fmla="*/ 135939 w 1159143"/>
              <a:gd name="connsiteY3712" fmla="*/ 234920 h 1210651"/>
              <a:gd name="connsiteX3713" fmla="*/ 139002 w 1159143"/>
              <a:gd name="connsiteY3713" fmla="*/ 228281 h 1210651"/>
              <a:gd name="connsiteX3714" fmla="*/ 142791 w 1159143"/>
              <a:gd name="connsiteY3714" fmla="*/ 222732 h 1210651"/>
              <a:gd name="connsiteX3715" fmla="*/ 144405 w 1159143"/>
              <a:gd name="connsiteY3715" fmla="*/ 220808 h 1210651"/>
              <a:gd name="connsiteX3716" fmla="*/ 140949 w 1159143"/>
              <a:gd name="connsiteY3716" fmla="*/ 222054 h 1210651"/>
              <a:gd name="connsiteX3717" fmla="*/ 147810 w 1159143"/>
              <a:gd name="connsiteY3717" fmla="*/ 213877 h 1210651"/>
              <a:gd name="connsiteX3718" fmla="*/ 155209 w 1159143"/>
              <a:gd name="connsiteY3718" fmla="*/ 206439 h 1210651"/>
              <a:gd name="connsiteX3719" fmla="*/ 170141 w 1159143"/>
              <a:gd name="connsiteY3719" fmla="*/ 191630 h 1210651"/>
              <a:gd name="connsiteX3720" fmla="*/ 189134 w 1159143"/>
              <a:gd name="connsiteY3720" fmla="*/ 172271 h 1210651"/>
              <a:gd name="connsiteX3721" fmla="*/ 197996 w 1159143"/>
              <a:gd name="connsiteY3721" fmla="*/ 162686 h 1210651"/>
              <a:gd name="connsiteX3722" fmla="*/ 198934 w 1159143"/>
              <a:gd name="connsiteY3722" fmla="*/ 160822 h 1210651"/>
              <a:gd name="connsiteX3723" fmla="*/ 208499 w 1159143"/>
              <a:gd name="connsiteY3723" fmla="*/ 151778 h 1210651"/>
              <a:gd name="connsiteX3724" fmla="*/ 206780 w 1159143"/>
              <a:gd name="connsiteY3724" fmla="*/ 151012 h 1210651"/>
              <a:gd name="connsiteX3725" fmla="*/ 214695 w 1159143"/>
              <a:gd name="connsiteY3725" fmla="*/ 143188 h 1210651"/>
              <a:gd name="connsiteX3726" fmla="*/ 227658 w 1159143"/>
              <a:gd name="connsiteY3726" fmla="*/ 130438 h 1210651"/>
              <a:gd name="connsiteX3727" fmla="*/ 226275 w 1159143"/>
              <a:gd name="connsiteY3727" fmla="*/ 129904 h 1210651"/>
              <a:gd name="connsiteX3728" fmla="*/ 227106 w 1159143"/>
              <a:gd name="connsiteY3728" fmla="*/ 128914 h 1210651"/>
              <a:gd name="connsiteX3729" fmla="*/ 253816 w 1159143"/>
              <a:gd name="connsiteY3729" fmla="*/ 109088 h 1210651"/>
              <a:gd name="connsiteX3730" fmla="*/ 261789 w 1159143"/>
              <a:gd name="connsiteY3730" fmla="*/ 102518 h 1210651"/>
              <a:gd name="connsiteX3731" fmla="*/ 283783 w 1159143"/>
              <a:gd name="connsiteY3731" fmla="*/ 87221 h 1210651"/>
              <a:gd name="connsiteX3732" fmla="*/ 301700 w 1159143"/>
              <a:gd name="connsiteY3732" fmla="*/ 75060 h 1210651"/>
              <a:gd name="connsiteX3733" fmla="*/ 313155 w 1159143"/>
              <a:gd name="connsiteY3733" fmla="*/ 69050 h 1210651"/>
              <a:gd name="connsiteX3734" fmla="*/ 325947 w 1159143"/>
              <a:gd name="connsiteY3734" fmla="*/ 60930 h 1210651"/>
              <a:gd name="connsiteX3735" fmla="*/ 349961 w 1159143"/>
              <a:gd name="connsiteY3735" fmla="*/ 49546 h 1210651"/>
              <a:gd name="connsiteX3736" fmla="*/ 358195 w 1159143"/>
              <a:gd name="connsiteY3736" fmla="*/ 43870 h 1210651"/>
              <a:gd name="connsiteX3737" fmla="*/ 365756 w 1159143"/>
              <a:gd name="connsiteY3737" fmla="*/ 39799 h 1210651"/>
              <a:gd name="connsiteX3738" fmla="*/ 365080 w 1159143"/>
              <a:gd name="connsiteY3738" fmla="*/ 39570 h 1210651"/>
              <a:gd name="connsiteX3739" fmla="*/ 382718 w 1159143"/>
              <a:gd name="connsiteY3739" fmla="*/ 32913 h 1210651"/>
              <a:gd name="connsiteX3740" fmla="*/ 397674 w 1159143"/>
              <a:gd name="connsiteY3740" fmla="*/ 27670 h 1210651"/>
              <a:gd name="connsiteX3741" fmla="*/ 412270 w 1159143"/>
              <a:gd name="connsiteY3741" fmla="*/ 21306 h 1210651"/>
              <a:gd name="connsiteX3742" fmla="*/ 418898 w 1159143"/>
              <a:gd name="connsiteY3742" fmla="*/ 19153 h 1210651"/>
              <a:gd name="connsiteX3743" fmla="*/ 432806 w 1159143"/>
              <a:gd name="connsiteY3743" fmla="*/ 14814 h 1210651"/>
              <a:gd name="connsiteX3744" fmla="*/ 445587 w 1159143"/>
              <a:gd name="connsiteY3744" fmla="*/ 11073 h 1210651"/>
              <a:gd name="connsiteX3745" fmla="*/ 460878 w 1159143"/>
              <a:gd name="connsiteY3745" fmla="*/ 7270 h 1210651"/>
              <a:gd name="connsiteX3746" fmla="*/ 482411 w 1159143"/>
              <a:gd name="connsiteY3746" fmla="*/ 3784 h 1210651"/>
              <a:gd name="connsiteX3747" fmla="*/ 489710 w 1159143"/>
              <a:gd name="connsiteY3747" fmla="*/ 3014 h 1210651"/>
              <a:gd name="connsiteX3748" fmla="*/ 489707 w 1159143"/>
              <a:gd name="connsiteY3748" fmla="*/ 3039 h 1210651"/>
              <a:gd name="connsiteX3749" fmla="*/ 489686 w 1159143"/>
              <a:gd name="connsiteY3749" fmla="*/ 3042 h 1210651"/>
              <a:gd name="connsiteX3750" fmla="*/ 489515 w 1159143"/>
              <a:gd name="connsiteY3750" fmla="*/ 4682 h 1210651"/>
              <a:gd name="connsiteX3751" fmla="*/ 489516 w 1159143"/>
              <a:gd name="connsiteY3751" fmla="*/ 4673 h 1210651"/>
              <a:gd name="connsiteX3752" fmla="*/ 489686 w 1159143"/>
              <a:gd name="connsiteY3752" fmla="*/ 3043 h 1210651"/>
              <a:gd name="connsiteX3753" fmla="*/ 489707 w 1159143"/>
              <a:gd name="connsiteY3753" fmla="*/ 3040 h 1210651"/>
              <a:gd name="connsiteX3754" fmla="*/ 489707 w 1159143"/>
              <a:gd name="connsiteY3754" fmla="*/ 3039 h 1210651"/>
              <a:gd name="connsiteX3755" fmla="*/ 511376 w 1159143"/>
              <a:gd name="connsiteY3755" fmla="*/ 460 h 1210651"/>
              <a:gd name="connsiteX3756" fmla="*/ 540387 w 1159143"/>
              <a:gd name="connsiteY3756" fmla="*/ 357 h 1210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Lst>
            <a:rect l="l" t="t" r="r" b="b"/>
            <a:pathLst>
              <a:path w="1159143" h="1210651">
                <a:moveTo>
                  <a:pt x="533151" y="1194575"/>
                </a:moveTo>
                <a:lnTo>
                  <a:pt x="517587" y="1195444"/>
                </a:lnTo>
                <a:lnTo>
                  <a:pt x="517492" y="1195557"/>
                </a:lnTo>
                <a:lnTo>
                  <a:pt x="517493" y="1195557"/>
                </a:lnTo>
                <a:lnTo>
                  <a:pt x="517588" y="1195444"/>
                </a:lnTo>
                <a:close/>
                <a:moveTo>
                  <a:pt x="533891" y="1194225"/>
                </a:moveTo>
                <a:lnTo>
                  <a:pt x="533809" y="1194271"/>
                </a:lnTo>
                <a:lnTo>
                  <a:pt x="533812" y="1194271"/>
                </a:lnTo>
                <a:lnTo>
                  <a:pt x="533892" y="1194226"/>
                </a:lnTo>
                <a:lnTo>
                  <a:pt x="542428" y="1194584"/>
                </a:lnTo>
                <a:lnTo>
                  <a:pt x="542600" y="1194590"/>
                </a:lnTo>
                <a:close/>
                <a:moveTo>
                  <a:pt x="588266" y="1193079"/>
                </a:moveTo>
                <a:cubicBezTo>
                  <a:pt x="584149" y="1193217"/>
                  <a:pt x="581103" y="1193386"/>
                  <a:pt x="579193" y="1193609"/>
                </a:cubicBezTo>
                <a:lnTo>
                  <a:pt x="578123" y="1194014"/>
                </a:lnTo>
                <a:lnTo>
                  <a:pt x="576955" y="1194437"/>
                </a:lnTo>
                <a:lnTo>
                  <a:pt x="576958" y="1194437"/>
                </a:lnTo>
                <a:lnTo>
                  <a:pt x="578063" y="1194037"/>
                </a:lnTo>
                <a:lnTo>
                  <a:pt x="578123" y="1194014"/>
                </a:lnTo>
                <a:lnTo>
                  <a:pt x="578208" y="1193983"/>
                </a:lnTo>
                <a:lnTo>
                  <a:pt x="579194" y="1193610"/>
                </a:lnTo>
                <a:lnTo>
                  <a:pt x="587669" y="1193115"/>
                </a:lnTo>
                <a:close/>
                <a:moveTo>
                  <a:pt x="673212" y="1191694"/>
                </a:moveTo>
                <a:cubicBezTo>
                  <a:pt x="658837" y="1193084"/>
                  <a:pt x="640775" y="1195191"/>
                  <a:pt x="618473" y="1197066"/>
                </a:cubicBezTo>
                <a:lnTo>
                  <a:pt x="618441" y="1197046"/>
                </a:lnTo>
                <a:lnTo>
                  <a:pt x="618350" y="1197155"/>
                </a:lnTo>
                <a:lnTo>
                  <a:pt x="618351" y="1197155"/>
                </a:lnTo>
                <a:lnTo>
                  <a:pt x="618441" y="1197047"/>
                </a:lnTo>
                <a:lnTo>
                  <a:pt x="618473" y="1197067"/>
                </a:lnTo>
                <a:lnTo>
                  <a:pt x="672505" y="1191765"/>
                </a:lnTo>
                <a:close/>
                <a:moveTo>
                  <a:pt x="379877" y="1164803"/>
                </a:moveTo>
                <a:cubicBezTo>
                  <a:pt x="378591" y="1164784"/>
                  <a:pt x="377473" y="1164810"/>
                  <a:pt x="376888" y="1165019"/>
                </a:cubicBezTo>
                <a:lnTo>
                  <a:pt x="376889" y="1165028"/>
                </a:lnTo>
                <a:lnTo>
                  <a:pt x="376879" y="1165029"/>
                </a:lnTo>
                <a:cubicBezTo>
                  <a:pt x="376291" y="1165241"/>
                  <a:pt x="376240" y="1165632"/>
                  <a:pt x="377101" y="1166330"/>
                </a:cubicBezTo>
                <a:lnTo>
                  <a:pt x="377080" y="1166202"/>
                </a:lnTo>
                <a:lnTo>
                  <a:pt x="376880" y="1165029"/>
                </a:lnTo>
                <a:lnTo>
                  <a:pt x="376889" y="1165028"/>
                </a:lnTo>
                <a:lnTo>
                  <a:pt x="376890" y="1165028"/>
                </a:lnTo>
                <a:lnTo>
                  <a:pt x="376889" y="1165020"/>
                </a:lnTo>
                <a:lnTo>
                  <a:pt x="379526" y="1164830"/>
                </a:lnTo>
                <a:close/>
                <a:moveTo>
                  <a:pt x="459752" y="1150964"/>
                </a:moveTo>
                <a:lnTo>
                  <a:pt x="459831" y="1150969"/>
                </a:lnTo>
                <a:lnTo>
                  <a:pt x="461351" y="1151873"/>
                </a:lnTo>
                <a:cubicBezTo>
                  <a:pt x="460261" y="1151391"/>
                  <a:pt x="459752" y="1150964"/>
                  <a:pt x="459752" y="1150964"/>
                </a:cubicBezTo>
                <a:close/>
                <a:moveTo>
                  <a:pt x="441547" y="1142150"/>
                </a:moveTo>
                <a:cubicBezTo>
                  <a:pt x="450283" y="1144321"/>
                  <a:pt x="452744" y="1145180"/>
                  <a:pt x="452072" y="1145292"/>
                </a:cubicBezTo>
                <a:cubicBezTo>
                  <a:pt x="452744" y="1145180"/>
                  <a:pt x="450396" y="1144416"/>
                  <a:pt x="441547" y="1142150"/>
                </a:cubicBezTo>
                <a:close/>
                <a:moveTo>
                  <a:pt x="425329" y="1140740"/>
                </a:moveTo>
                <a:lnTo>
                  <a:pt x="428475" y="1141644"/>
                </a:lnTo>
                <a:cubicBezTo>
                  <a:pt x="431459" y="1143087"/>
                  <a:pt x="434168" y="1144396"/>
                  <a:pt x="436184" y="1145556"/>
                </a:cubicBezTo>
                <a:cubicBezTo>
                  <a:pt x="434168" y="1144396"/>
                  <a:pt x="431483" y="1143058"/>
                  <a:pt x="428503" y="1141668"/>
                </a:cubicBezTo>
                <a:close/>
                <a:moveTo>
                  <a:pt x="410020" y="1140142"/>
                </a:moveTo>
                <a:cubicBezTo>
                  <a:pt x="415078" y="1141928"/>
                  <a:pt x="420311" y="1143619"/>
                  <a:pt x="427114" y="1145566"/>
                </a:cubicBezTo>
                <a:cubicBezTo>
                  <a:pt x="429321" y="1145923"/>
                  <a:pt x="432406" y="1146727"/>
                  <a:pt x="436001" y="1147671"/>
                </a:cubicBezTo>
                <a:cubicBezTo>
                  <a:pt x="432406" y="1146727"/>
                  <a:pt x="429321" y="1145923"/>
                  <a:pt x="427142" y="1145589"/>
                </a:cubicBezTo>
                <a:cubicBezTo>
                  <a:pt x="420311" y="1143619"/>
                  <a:pt x="415078" y="1141928"/>
                  <a:pt x="410020" y="1140142"/>
                </a:cubicBezTo>
                <a:close/>
                <a:moveTo>
                  <a:pt x="618714" y="1138926"/>
                </a:moveTo>
                <a:cubicBezTo>
                  <a:pt x="618961" y="1139953"/>
                  <a:pt x="624598" y="1139957"/>
                  <a:pt x="632614" y="1139596"/>
                </a:cubicBezTo>
                <a:cubicBezTo>
                  <a:pt x="624683" y="1140029"/>
                  <a:pt x="619046" y="1140024"/>
                  <a:pt x="618714" y="1138926"/>
                </a:cubicBezTo>
                <a:close/>
                <a:moveTo>
                  <a:pt x="640988" y="1136110"/>
                </a:moveTo>
                <a:cubicBezTo>
                  <a:pt x="633570" y="1137022"/>
                  <a:pt x="626139" y="1137778"/>
                  <a:pt x="618731" y="1138505"/>
                </a:cubicBezTo>
                <a:lnTo>
                  <a:pt x="618703" y="1138482"/>
                </a:lnTo>
                <a:cubicBezTo>
                  <a:pt x="626139" y="1137778"/>
                  <a:pt x="633570" y="1137022"/>
                  <a:pt x="640988" y="1136110"/>
                </a:cubicBezTo>
                <a:close/>
                <a:moveTo>
                  <a:pt x="614830" y="1136067"/>
                </a:moveTo>
                <a:lnTo>
                  <a:pt x="617280" y="1136594"/>
                </a:lnTo>
                <a:cubicBezTo>
                  <a:pt x="618268" y="1136770"/>
                  <a:pt x="619215" y="1136954"/>
                  <a:pt x="619516" y="1137182"/>
                </a:cubicBezTo>
                <a:lnTo>
                  <a:pt x="619389" y="1137247"/>
                </a:lnTo>
                <a:lnTo>
                  <a:pt x="619497" y="1137274"/>
                </a:lnTo>
                <a:cubicBezTo>
                  <a:pt x="619806" y="1137484"/>
                  <a:pt x="619468" y="1137725"/>
                  <a:pt x="617876" y="1138029"/>
                </a:cubicBezTo>
                <a:lnTo>
                  <a:pt x="619386" y="1137247"/>
                </a:lnTo>
                <a:lnTo>
                  <a:pt x="617240" y="1136706"/>
                </a:lnTo>
                <a:cubicBezTo>
                  <a:pt x="616246" y="1136526"/>
                  <a:pt x="615214" y="1136346"/>
                  <a:pt x="614751" y="1136132"/>
                </a:cubicBezTo>
                <a:close/>
                <a:moveTo>
                  <a:pt x="615678" y="1135364"/>
                </a:moveTo>
                <a:lnTo>
                  <a:pt x="614830" y="1136066"/>
                </a:lnTo>
                <a:lnTo>
                  <a:pt x="614792" y="1136058"/>
                </a:lnTo>
                <a:cubicBezTo>
                  <a:pt x="614324" y="1135864"/>
                  <a:pt x="614418" y="1135645"/>
                  <a:pt x="615678" y="1135364"/>
                </a:cubicBezTo>
                <a:close/>
                <a:moveTo>
                  <a:pt x="435081" y="1132336"/>
                </a:moveTo>
                <a:cubicBezTo>
                  <a:pt x="437542" y="1132994"/>
                  <a:pt x="440049" y="1133482"/>
                  <a:pt x="442575" y="1133803"/>
                </a:cubicBezTo>
                <a:cubicBezTo>
                  <a:pt x="442751" y="1133830"/>
                  <a:pt x="442927" y="1133833"/>
                  <a:pt x="443100" y="1133810"/>
                </a:cubicBezTo>
                <a:lnTo>
                  <a:pt x="442604" y="1133827"/>
                </a:lnTo>
                <a:cubicBezTo>
                  <a:pt x="440068" y="1133488"/>
                  <a:pt x="437555" y="1132990"/>
                  <a:pt x="435081" y="1132336"/>
                </a:cubicBezTo>
                <a:close/>
                <a:moveTo>
                  <a:pt x="443250" y="1131941"/>
                </a:moveTo>
                <a:lnTo>
                  <a:pt x="443278" y="1131965"/>
                </a:lnTo>
                <a:lnTo>
                  <a:pt x="443010" y="1132801"/>
                </a:lnTo>
                <a:lnTo>
                  <a:pt x="443050" y="1132659"/>
                </a:lnTo>
                <a:close/>
                <a:moveTo>
                  <a:pt x="567249" y="1125186"/>
                </a:moveTo>
                <a:lnTo>
                  <a:pt x="580582" y="1125829"/>
                </a:lnTo>
                <a:cubicBezTo>
                  <a:pt x="578535" y="1125655"/>
                  <a:pt x="575691" y="1125583"/>
                  <a:pt x="572589" y="1125481"/>
                </a:cubicBezTo>
                <a:close/>
                <a:moveTo>
                  <a:pt x="563053" y="1124953"/>
                </a:moveTo>
                <a:lnTo>
                  <a:pt x="567249" y="1125185"/>
                </a:lnTo>
                <a:lnTo>
                  <a:pt x="563022" y="1124981"/>
                </a:lnTo>
                <a:close/>
                <a:moveTo>
                  <a:pt x="564867" y="1123299"/>
                </a:moveTo>
                <a:lnTo>
                  <a:pt x="563053" y="1124953"/>
                </a:lnTo>
                <a:lnTo>
                  <a:pt x="563046" y="1124953"/>
                </a:lnTo>
                <a:cubicBezTo>
                  <a:pt x="562944" y="1124385"/>
                  <a:pt x="563206" y="1123785"/>
                  <a:pt x="564867" y="1123299"/>
                </a:cubicBezTo>
                <a:close/>
                <a:moveTo>
                  <a:pt x="356532" y="1118742"/>
                </a:moveTo>
                <a:cubicBezTo>
                  <a:pt x="357427" y="1119227"/>
                  <a:pt x="357734" y="1119450"/>
                  <a:pt x="357526" y="1119431"/>
                </a:cubicBezTo>
                <a:lnTo>
                  <a:pt x="357393" y="1119384"/>
                </a:lnTo>
                <a:close/>
                <a:moveTo>
                  <a:pt x="355427" y="1118683"/>
                </a:moveTo>
                <a:lnTo>
                  <a:pt x="357394" y="1119385"/>
                </a:lnTo>
                <a:lnTo>
                  <a:pt x="357500" y="1119464"/>
                </a:lnTo>
                <a:cubicBezTo>
                  <a:pt x="357284" y="1119457"/>
                  <a:pt x="356559" y="1119200"/>
                  <a:pt x="355427" y="1118683"/>
                </a:cubicBezTo>
                <a:close/>
                <a:moveTo>
                  <a:pt x="845030" y="1116673"/>
                </a:moveTo>
                <a:lnTo>
                  <a:pt x="839745" y="1121058"/>
                </a:lnTo>
                <a:lnTo>
                  <a:pt x="825957" y="1127750"/>
                </a:lnTo>
                <a:close/>
                <a:moveTo>
                  <a:pt x="273485" y="1112464"/>
                </a:moveTo>
                <a:lnTo>
                  <a:pt x="273390" y="1112577"/>
                </a:lnTo>
                <a:lnTo>
                  <a:pt x="273390" y="1112577"/>
                </a:lnTo>
                <a:lnTo>
                  <a:pt x="273485" y="1112465"/>
                </a:lnTo>
                <a:cubicBezTo>
                  <a:pt x="274362" y="1113201"/>
                  <a:pt x="276860" y="1114791"/>
                  <a:pt x="279751" y="1116589"/>
                </a:cubicBezTo>
                <a:lnTo>
                  <a:pt x="288325" y="1121936"/>
                </a:lnTo>
                <a:lnTo>
                  <a:pt x="288366" y="1121961"/>
                </a:lnTo>
                <a:cubicBezTo>
                  <a:pt x="283479" y="1118824"/>
                  <a:pt x="275239" y="1113936"/>
                  <a:pt x="273485" y="1112464"/>
                </a:cubicBezTo>
                <a:close/>
                <a:moveTo>
                  <a:pt x="500053" y="1109079"/>
                </a:moveTo>
                <a:cubicBezTo>
                  <a:pt x="501731" y="1109378"/>
                  <a:pt x="503536" y="1109639"/>
                  <a:pt x="505333" y="1109797"/>
                </a:cubicBezTo>
                <a:cubicBezTo>
                  <a:pt x="509884" y="1110583"/>
                  <a:pt x="514496" y="1110952"/>
                  <a:pt x="519113" y="1110896"/>
                </a:cubicBezTo>
                <a:cubicBezTo>
                  <a:pt x="514478" y="1110951"/>
                  <a:pt x="509850" y="1110583"/>
                  <a:pt x="505281" y="1109801"/>
                </a:cubicBezTo>
                <a:cubicBezTo>
                  <a:pt x="503508" y="1109616"/>
                  <a:pt x="501731" y="1109378"/>
                  <a:pt x="500053" y="1109079"/>
                </a:cubicBezTo>
                <a:close/>
                <a:moveTo>
                  <a:pt x="693743" y="1108340"/>
                </a:moveTo>
                <a:cubicBezTo>
                  <a:pt x="692469" y="1108910"/>
                  <a:pt x="693505" y="1108983"/>
                  <a:pt x="694567" y="1109067"/>
                </a:cubicBezTo>
                <a:lnTo>
                  <a:pt x="695553" y="1109858"/>
                </a:lnTo>
                <a:lnTo>
                  <a:pt x="694518" y="1109062"/>
                </a:lnTo>
                <a:cubicBezTo>
                  <a:pt x="693445" y="1108969"/>
                  <a:pt x="692415" y="1108889"/>
                  <a:pt x="693743" y="1108340"/>
                </a:cubicBezTo>
                <a:close/>
                <a:moveTo>
                  <a:pt x="435699" y="1107143"/>
                </a:moveTo>
                <a:lnTo>
                  <a:pt x="435695" y="1107144"/>
                </a:lnTo>
                <a:cubicBezTo>
                  <a:pt x="434709" y="1107300"/>
                  <a:pt x="433329" y="1107335"/>
                  <a:pt x="431282" y="1107161"/>
                </a:cubicBezTo>
                <a:close/>
                <a:moveTo>
                  <a:pt x="437584" y="1106469"/>
                </a:moveTo>
                <a:lnTo>
                  <a:pt x="435714" y="1107143"/>
                </a:lnTo>
                <a:lnTo>
                  <a:pt x="435699" y="1107143"/>
                </a:lnTo>
                <a:close/>
                <a:moveTo>
                  <a:pt x="488231" y="1100936"/>
                </a:moveTo>
                <a:cubicBezTo>
                  <a:pt x="489816" y="1100958"/>
                  <a:pt x="493140" y="1101349"/>
                  <a:pt x="499628" y="1102405"/>
                </a:cubicBezTo>
                <a:cubicBezTo>
                  <a:pt x="486651" y="1100292"/>
                  <a:pt x="486308" y="1100872"/>
                  <a:pt x="487270" y="1101679"/>
                </a:cubicBezTo>
                <a:cubicBezTo>
                  <a:pt x="486801" y="1101262"/>
                  <a:pt x="486646" y="1100915"/>
                  <a:pt x="488231" y="1100936"/>
                </a:cubicBezTo>
                <a:close/>
                <a:moveTo>
                  <a:pt x="421327" y="1099434"/>
                </a:moveTo>
                <a:cubicBezTo>
                  <a:pt x="421191" y="1099079"/>
                  <a:pt x="435194" y="1102728"/>
                  <a:pt x="435479" y="1102389"/>
                </a:cubicBezTo>
                <a:cubicBezTo>
                  <a:pt x="435251" y="1102776"/>
                  <a:pt x="421191" y="1099079"/>
                  <a:pt x="421327" y="1099434"/>
                </a:cubicBezTo>
                <a:close/>
                <a:moveTo>
                  <a:pt x="257538" y="1098263"/>
                </a:moveTo>
                <a:lnTo>
                  <a:pt x="257596" y="1098300"/>
                </a:lnTo>
                <a:lnTo>
                  <a:pt x="257647" y="1098332"/>
                </a:lnTo>
                <a:lnTo>
                  <a:pt x="257830" y="1098448"/>
                </a:lnTo>
                <a:lnTo>
                  <a:pt x="266252" y="1103765"/>
                </a:lnTo>
                <a:cubicBezTo>
                  <a:pt x="269007" y="1105488"/>
                  <a:pt x="271460" y="1106977"/>
                  <a:pt x="273152" y="1107860"/>
                </a:cubicBezTo>
                <a:lnTo>
                  <a:pt x="273920" y="1108151"/>
                </a:lnTo>
                <a:lnTo>
                  <a:pt x="273959" y="1108165"/>
                </a:lnTo>
                <a:lnTo>
                  <a:pt x="273152" y="1107859"/>
                </a:lnTo>
                <a:cubicBezTo>
                  <a:pt x="271460" y="1106976"/>
                  <a:pt x="269007" y="1105487"/>
                  <a:pt x="266252" y="1103764"/>
                </a:cubicBezTo>
                <a:lnTo>
                  <a:pt x="257647" y="1098332"/>
                </a:lnTo>
                <a:lnTo>
                  <a:pt x="257598" y="1098301"/>
                </a:lnTo>
                <a:close/>
                <a:moveTo>
                  <a:pt x="377399" y="1085751"/>
                </a:moveTo>
                <a:lnTo>
                  <a:pt x="385512" y="1088894"/>
                </a:lnTo>
                <a:lnTo>
                  <a:pt x="396947" y="1092847"/>
                </a:lnTo>
                <a:lnTo>
                  <a:pt x="385541" y="1088917"/>
                </a:lnTo>
                <a:close/>
                <a:moveTo>
                  <a:pt x="638638" y="1083125"/>
                </a:moveTo>
                <a:lnTo>
                  <a:pt x="637758" y="1083254"/>
                </a:lnTo>
                <a:lnTo>
                  <a:pt x="637782" y="1083226"/>
                </a:lnTo>
                <a:cubicBezTo>
                  <a:pt x="638069" y="1083216"/>
                  <a:pt x="638357" y="1083183"/>
                  <a:pt x="638638" y="1083125"/>
                </a:cubicBezTo>
                <a:close/>
                <a:moveTo>
                  <a:pt x="246831" y="1079828"/>
                </a:moveTo>
                <a:lnTo>
                  <a:pt x="246833" y="1079830"/>
                </a:lnTo>
                <a:lnTo>
                  <a:pt x="248834" y="1081960"/>
                </a:lnTo>
                <a:close/>
                <a:moveTo>
                  <a:pt x="272390" y="1079530"/>
                </a:moveTo>
                <a:lnTo>
                  <a:pt x="273300" y="1079576"/>
                </a:lnTo>
                <a:lnTo>
                  <a:pt x="273320" y="1079599"/>
                </a:lnTo>
                <a:cubicBezTo>
                  <a:pt x="273297" y="1079712"/>
                  <a:pt x="272948" y="1079612"/>
                  <a:pt x="272390" y="1079530"/>
                </a:cubicBezTo>
                <a:close/>
                <a:moveTo>
                  <a:pt x="272290" y="1078385"/>
                </a:moveTo>
                <a:cubicBezTo>
                  <a:pt x="273110" y="1079073"/>
                  <a:pt x="273390" y="1079429"/>
                  <a:pt x="273338" y="1079578"/>
                </a:cubicBezTo>
                <a:lnTo>
                  <a:pt x="273300" y="1079576"/>
                </a:lnTo>
                <a:close/>
                <a:moveTo>
                  <a:pt x="676585" y="1078217"/>
                </a:moveTo>
                <a:lnTo>
                  <a:pt x="672103" y="1079092"/>
                </a:lnTo>
                <a:lnTo>
                  <a:pt x="672259" y="1079039"/>
                </a:lnTo>
                <a:close/>
                <a:moveTo>
                  <a:pt x="677727" y="1077157"/>
                </a:moveTo>
                <a:lnTo>
                  <a:pt x="672259" y="1079039"/>
                </a:lnTo>
                <a:lnTo>
                  <a:pt x="672127" y="1079064"/>
                </a:lnTo>
                <a:close/>
                <a:moveTo>
                  <a:pt x="686206" y="1076721"/>
                </a:moveTo>
                <a:cubicBezTo>
                  <a:pt x="687231" y="1076710"/>
                  <a:pt x="687520" y="1076893"/>
                  <a:pt x="687687" y="1077124"/>
                </a:cubicBezTo>
                <a:cubicBezTo>
                  <a:pt x="687352" y="1076662"/>
                  <a:pt x="686492" y="1076437"/>
                  <a:pt x="680290" y="1077514"/>
                </a:cubicBezTo>
                <a:lnTo>
                  <a:pt x="676586" y="1078217"/>
                </a:lnTo>
                <a:lnTo>
                  <a:pt x="680310" y="1077490"/>
                </a:lnTo>
                <a:cubicBezTo>
                  <a:pt x="683421" y="1076940"/>
                  <a:pt x="685182" y="1076733"/>
                  <a:pt x="686206" y="1076721"/>
                </a:cubicBezTo>
                <a:close/>
                <a:moveTo>
                  <a:pt x="670043" y="1076205"/>
                </a:moveTo>
                <a:lnTo>
                  <a:pt x="670044" y="1076314"/>
                </a:lnTo>
                <a:lnTo>
                  <a:pt x="670061" y="1077908"/>
                </a:lnTo>
                <a:lnTo>
                  <a:pt x="661902" y="1079645"/>
                </a:lnTo>
                <a:lnTo>
                  <a:pt x="653679" y="1080942"/>
                </a:lnTo>
                <a:cubicBezTo>
                  <a:pt x="653458" y="1080516"/>
                  <a:pt x="653938" y="1080002"/>
                  <a:pt x="656266" y="1079352"/>
                </a:cubicBezTo>
                <a:cubicBezTo>
                  <a:pt x="657469" y="1079011"/>
                  <a:pt x="659087" y="1078633"/>
                  <a:pt x="661354" y="1078172"/>
                </a:cubicBezTo>
                <a:cubicBezTo>
                  <a:pt x="663588" y="1077636"/>
                  <a:pt x="666442" y="1076993"/>
                  <a:pt x="670043" y="1076205"/>
                </a:cubicBezTo>
                <a:close/>
                <a:moveTo>
                  <a:pt x="668591" y="1072190"/>
                </a:moveTo>
                <a:cubicBezTo>
                  <a:pt x="667968" y="1073162"/>
                  <a:pt x="673024" y="1072824"/>
                  <a:pt x="663477" y="1075470"/>
                </a:cubicBezTo>
                <a:cubicBezTo>
                  <a:pt x="660071" y="1075794"/>
                  <a:pt x="657301" y="1075591"/>
                  <a:pt x="657538" y="1075308"/>
                </a:cubicBezTo>
                <a:cubicBezTo>
                  <a:pt x="661117" y="1073928"/>
                  <a:pt x="664819" y="1072882"/>
                  <a:pt x="668591" y="1072190"/>
                </a:cubicBezTo>
                <a:close/>
                <a:moveTo>
                  <a:pt x="413188" y="1069896"/>
                </a:moveTo>
                <a:cubicBezTo>
                  <a:pt x="427395" y="1074681"/>
                  <a:pt x="442081" y="1079240"/>
                  <a:pt x="456453" y="1082910"/>
                </a:cubicBezTo>
                <a:lnTo>
                  <a:pt x="467259" y="1085371"/>
                </a:lnTo>
                <a:lnTo>
                  <a:pt x="456481" y="1082934"/>
                </a:lnTo>
                <a:cubicBezTo>
                  <a:pt x="442166" y="1079311"/>
                  <a:pt x="427395" y="1074681"/>
                  <a:pt x="413188" y="1069896"/>
                </a:cubicBezTo>
                <a:close/>
                <a:moveTo>
                  <a:pt x="400629" y="1069580"/>
                </a:moveTo>
                <a:lnTo>
                  <a:pt x="409016" y="1072856"/>
                </a:lnTo>
                <a:lnTo>
                  <a:pt x="411075" y="1073619"/>
                </a:lnTo>
                <a:lnTo>
                  <a:pt x="408855" y="1072818"/>
                </a:lnTo>
                <a:close/>
                <a:moveTo>
                  <a:pt x="638767" y="1065096"/>
                </a:moveTo>
                <a:cubicBezTo>
                  <a:pt x="636726" y="1065137"/>
                  <a:pt x="633476" y="1065291"/>
                  <a:pt x="629096" y="1065425"/>
                </a:cubicBezTo>
                <a:cubicBezTo>
                  <a:pt x="623779" y="1066074"/>
                  <a:pt x="618911" y="1066763"/>
                  <a:pt x="614558" y="1067354"/>
                </a:cubicBezTo>
                <a:cubicBezTo>
                  <a:pt x="610241" y="1067748"/>
                  <a:pt x="606452" y="1068185"/>
                  <a:pt x="603191" y="1068664"/>
                </a:cubicBezTo>
                <a:cubicBezTo>
                  <a:pt x="599200" y="1068928"/>
                  <a:pt x="595277" y="1069840"/>
                  <a:pt x="591577" y="1071360"/>
                </a:cubicBezTo>
                <a:lnTo>
                  <a:pt x="591578" y="1071360"/>
                </a:lnTo>
                <a:lnTo>
                  <a:pt x="603192" y="1068664"/>
                </a:lnTo>
                <a:cubicBezTo>
                  <a:pt x="606453" y="1068185"/>
                  <a:pt x="610242" y="1067748"/>
                  <a:pt x="614559" y="1067354"/>
                </a:cubicBezTo>
                <a:cubicBezTo>
                  <a:pt x="618912" y="1066763"/>
                  <a:pt x="623780" y="1066074"/>
                  <a:pt x="629097" y="1065425"/>
                </a:cubicBezTo>
                <a:lnTo>
                  <a:pt x="638767" y="1065096"/>
                </a:lnTo>
                <a:close/>
                <a:moveTo>
                  <a:pt x="435527" y="1058841"/>
                </a:moveTo>
                <a:cubicBezTo>
                  <a:pt x="443992" y="1061219"/>
                  <a:pt x="452500" y="1063488"/>
                  <a:pt x="459195" y="1065104"/>
                </a:cubicBezTo>
                <a:cubicBezTo>
                  <a:pt x="465890" y="1066719"/>
                  <a:pt x="470580" y="1068196"/>
                  <a:pt x="471091" y="1069541"/>
                </a:cubicBezTo>
                <a:cubicBezTo>
                  <a:pt x="465823" y="1068351"/>
                  <a:pt x="459807" y="1067305"/>
                  <a:pt x="454872" y="1065430"/>
                </a:cubicBezTo>
                <a:cubicBezTo>
                  <a:pt x="449937" y="1063555"/>
                  <a:pt x="437507" y="1060502"/>
                  <a:pt x="435527" y="1058841"/>
                </a:cubicBezTo>
                <a:close/>
                <a:moveTo>
                  <a:pt x="723852" y="1058384"/>
                </a:moveTo>
                <a:lnTo>
                  <a:pt x="723851" y="1058384"/>
                </a:lnTo>
                <a:lnTo>
                  <a:pt x="723813" y="1058544"/>
                </a:lnTo>
                <a:lnTo>
                  <a:pt x="723815" y="1058543"/>
                </a:lnTo>
                <a:close/>
                <a:moveTo>
                  <a:pt x="218539" y="1056956"/>
                </a:moveTo>
                <a:lnTo>
                  <a:pt x="218567" y="1056979"/>
                </a:lnTo>
                <a:cubicBezTo>
                  <a:pt x="228133" y="1065055"/>
                  <a:pt x="235551" y="1070749"/>
                  <a:pt x="240616" y="1074710"/>
                </a:cubicBezTo>
                <a:cubicBezTo>
                  <a:pt x="235551" y="1070749"/>
                  <a:pt x="228133" y="1065055"/>
                  <a:pt x="218539" y="1056956"/>
                </a:cubicBezTo>
                <a:close/>
                <a:moveTo>
                  <a:pt x="385598" y="1056872"/>
                </a:moveTo>
                <a:lnTo>
                  <a:pt x="388147" y="1058142"/>
                </a:lnTo>
                <a:cubicBezTo>
                  <a:pt x="389704" y="1058822"/>
                  <a:pt x="391196" y="1059640"/>
                  <a:pt x="392608" y="1060583"/>
                </a:cubicBezTo>
                <a:cubicBezTo>
                  <a:pt x="391207" y="1059644"/>
                  <a:pt x="389723" y="1058833"/>
                  <a:pt x="388176" y="1058166"/>
                </a:cubicBezTo>
                <a:close/>
                <a:moveTo>
                  <a:pt x="680352" y="1055877"/>
                </a:moveTo>
                <a:lnTo>
                  <a:pt x="680351" y="1055877"/>
                </a:lnTo>
                <a:lnTo>
                  <a:pt x="680313" y="1056036"/>
                </a:lnTo>
                <a:lnTo>
                  <a:pt x="680315" y="1056035"/>
                </a:lnTo>
                <a:close/>
                <a:moveTo>
                  <a:pt x="687338" y="1053638"/>
                </a:moveTo>
                <a:cubicBezTo>
                  <a:pt x="686374" y="1053408"/>
                  <a:pt x="684710" y="1053554"/>
                  <a:pt x="678093" y="1055235"/>
                </a:cubicBezTo>
                <a:cubicBezTo>
                  <a:pt x="670199" y="1057001"/>
                  <a:pt x="672204" y="1057140"/>
                  <a:pt x="671705" y="1057734"/>
                </a:cubicBezTo>
                <a:lnTo>
                  <a:pt x="671707" y="1057733"/>
                </a:lnTo>
                <a:lnTo>
                  <a:pt x="672127" y="1056925"/>
                </a:lnTo>
                <a:cubicBezTo>
                  <a:pt x="672675" y="1056595"/>
                  <a:pt x="674147" y="1056119"/>
                  <a:pt x="678094" y="1055236"/>
                </a:cubicBezTo>
                <a:lnTo>
                  <a:pt x="687331" y="1053640"/>
                </a:lnTo>
                <a:close/>
                <a:moveTo>
                  <a:pt x="743815" y="1051653"/>
                </a:moveTo>
                <a:cubicBezTo>
                  <a:pt x="740378" y="1052125"/>
                  <a:pt x="736986" y="1052915"/>
                  <a:pt x="733692" y="1054008"/>
                </a:cubicBezTo>
                <a:cubicBezTo>
                  <a:pt x="731392" y="1054681"/>
                  <a:pt x="728778" y="1055671"/>
                  <a:pt x="725787" y="1056535"/>
                </a:cubicBezTo>
                <a:cubicBezTo>
                  <a:pt x="722795" y="1057401"/>
                  <a:pt x="719524" y="1058369"/>
                  <a:pt x="715723" y="1059567"/>
                </a:cubicBezTo>
                <a:cubicBezTo>
                  <a:pt x="711922" y="1060765"/>
                  <a:pt x="708551" y="1061794"/>
                  <a:pt x="705962" y="1062467"/>
                </a:cubicBezTo>
                <a:cubicBezTo>
                  <a:pt x="704336" y="1062973"/>
                  <a:pt x="702629" y="1063175"/>
                  <a:pt x="700929" y="1063065"/>
                </a:cubicBezTo>
                <a:cubicBezTo>
                  <a:pt x="691568" y="1065890"/>
                  <a:pt x="689477" y="1066788"/>
                  <a:pt x="691163" y="1066653"/>
                </a:cubicBezTo>
                <a:lnTo>
                  <a:pt x="691165" y="1066653"/>
                </a:lnTo>
                <a:lnTo>
                  <a:pt x="691905" y="1065970"/>
                </a:lnTo>
                <a:cubicBezTo>
                  <a:pt x="693387" y="1065409"/>
                  <a:pt x="696250" y="1064479"/>
                  <a:pt x="700930" y="1063066"/>
                </a:cubicBezTo>
                <a:cubicBezTo>
                  <a:pt x="702630" y="1063176"/>
                  <a:pt x="704337" y="1062974"/>
                  <a:pt x="705963" y="1062468"/>
                </a:cubicBezTo>
                <a:cubicBezTo>
                  <a:pt x="708552" y="1061795"/>
                  <a:pt x="711923" y="1060766"/>
                  <a:pt x="715724" y="1059568"/>
                </a:cubicBezTo>
                <a:cubicBezTo>
                  <a:pt x="719525" y="1058370"/>
                  <a:pt x="722796" y="1057402"/>
                  <a:pt x="725788" y="1056536"/>
                </a:cubicBezTo>
                <a:cubicBezTo>
                  <a:pt x="728779" y="1055672"/>
                  <a:pt x="731393" y="1054682"/>
                  <a:pt x="733693" y="1054009"/>
                </a:cubicBezTo>
                <a:lnTo>
                  <a:pt x="743804" y="1051657"/>
                </a:lnTo>
                <a:close/>
                <a:moveTo>
                  <a:pt x="459578" y="1050285"/>
                </a:moveTo>
                <a:cubicBezTo>
                  <a:pt x="458463" y="1050121"/>
                  <a:pt x="458519" y="1050456"/>
                  <a:pt x="459453" y="1050951"/>
                </a:cubicBezTo>
                <a:cubicBezTo>
                  <a:pt x="465938" y="1054368"/>
                  <a:pt x="452679" y="1051728"/>
                  <a:pt x="448687" y="1051947"/>
                </a:cubicBezTo>
                <a:cubicBezTo>
                  <a:pt x="447030" y="1051819"/>
                  <a:pt x="445382" y="1051594"/>
                  <a:pt x="443753" y="1051278"/>
                </a:cubicBezTo>
                <a:lnTo>
                  <a:pt x="443757" y="1051279"/>
                </a:lnTo>
                <a:lnTo>
                  <a:pt x="448688" y="1051948"/>
                </a:lnTo>
                <a:cubicBezTo>
                  <a:pt x="452680" y="1051729"/>
                  <a:pt x="465939" y="1054369"/>
                  <a:pt x="459454" y="1050952"/>
                </a:cubicBezTo>
                <a:cubicBezTo>
                  <a:pt x="458520" y="1050457"/>
                  <a:pt x="458464" y="1050122"/>
                  <a:pt x="459579" y="1050286"/>
                </a:cubicBezTo>
                <a:cubicBezTo>
                  <a:pt x="460695" y="1050450"/>
                  <a:pt x="463128" y="1050997"/>
                  <a:pt x="467244" y="1051895"/>
                </a:cubicBezTo>
                <a:cubicBezTo>
                  <a:pt x="471350" y="1052540"/>
                  <a:pt x="475349" y="1053749"/>
                  <a:pt x="479119" y="1055495"/>
                </a:cubicBezTo>
                <a:cubicBezTo>
                  <a:pt x="480590" y="1056729"/>
                  <a:pt x="482657" y="1057885"/>
                  <a:pt x="484356" y="1059021"/>
                </a:cubicBezTo>
                <a:lnTo>
                  <a:pt x="487891" y="1061987"/>
                </a:lnTo>
                <a:lnTo>
                  <a:pt x="487891" y="1061987"/>
                </a:lnTo>
                <a:cubicBezTo>
                  <a:pt x="486954" y="1060743"/>
                  <a:pt x="485743" y="1059727"/>
                  <a:pt x="484355" y="1059020"/>
                </a:cubicBezTo>
                <a:cubicBezTo>
                  <a:pt x="482656" y="1057884"/>
                  <a:pt x="480589" y="1056728"/>
                  <a:pt x="479118" y="1055494"/>
                </a:cubicBezTo>
                <a:cubicBezTo>
                  <a:pt x="475348" y="1053748"/>
                  <a:pt x="471349" y="1052539"/>
                  <a:pt x="467243" y="1051894"/>
                </a:cubicBezTo>
                <a:cubicBezTo>
                  <a:pt x="463127" y="1050996"/>
                  <a:pt x="460694" y="1050449"/>
                  <a:pt x="459578" y="1050285"/>
                </a:cubicBezTo>
                <a:close/>
                <a:moveTo>
                  <a:pt x="199940" y="1040916"/>
                </a:moveTo>
                <a:cubicBezTo>
                  <a:pt x="202486" y="1043052"/>
                  <a:pt x="205191" y="1045804"/>
                  <a:pt x="208264" y="1048576"/>
                </a:cubicBezTo>
                <a:lnTo>
                  <a:pt x="208293" y="1048600"/>
                </a:lnTo>
                <a:lnTo>
                  <a:pt x="208284" y="1048591"/>
                </a:lnTo>
                <a:lnTo>
                  <a:pt x="208265" y="1048576"/>
                </a:lnTo>
                <a:lnTo>
                  <a:pt x="202818" y="1043563"/>
                </a:lnTo>
                <a:close/>
                <a:moveTo>
                  <a:pt x="347455" y="1032105"/>
                </a:moveTo>
                <a:lnTo>
                  <a:pt x="349950" y="1033438"/>
                </a:lnTo>
                <a:cubicBezTo>
                  <a:pt x="351613" y="1034393"/>
                  <a:pt x="352796" y="1035182"/>
                  <a:pt x="353347" y="1035788"/>
                </a:cubicBezTo>
                <a:cubicBezTo>
                  <a:pt x="352796" y="1035326"/>
                  <a:pt x="351618" y="1034603"/>
                  <a:pt x="349976" y="1033623"/>
                </a:cubicBezTo>
                <a:close/>
                <a:moveTo>
                  <a:pt x="343307" y="1029484"/>
                </a:moveTo>
                <a:cubicBezTo>
                  <a:pt x="343436" y="1029669"/>
                  <a:pt x="343611" y="1029816"/>
                  <a:pt x="343816" y="1029911"/>
                </a:cubicBezTo>
                <a:lnTo>
                  <a:pt x="347455" y="1032104"/>
                </a:lnTo>
                <a:lnTo>
                  <a:pt x="343673" y="1030081"/>
                </a:lnTo>
                <a:cubicBezTo>
                  <a:pt x="343509" y="1029909"/>
                  <a:pt x="343384" y="1029708"/>
                  <a:pt x="343307" y="1029484"/>
                </a:cubicBezTo>
                <a:close/>
                <a:moveTo>
                  <a:pt x="853610" y="1028704"/>
                </a:moveTo>
                <a:cubicBezTo>
                  <a:pt x="854250" y="1028524"/>
                  <a:pt x="854175" y="1028943"/>
                  <a:pt x="854740" y="1028959"/>
                </a:cubicBezTo>
                <a:cubicBezTo>
                  <a:pt x="853751" y="1029045"/>
                  <a:pt x="855180" y="1027400"/>
                  <a:pt x="848194" y="1032049"/>
                </a:cubicBezTo>
                <a:cubicBezTo>
                  <a:pt x="851617" y="1029665"/>
                  <a:pt x="852971" y="1028885"/>
                  <a:pt x="853610" y="1028704"/>
                </a:cubicBezTo>
                <a:close/>
                <a:moveTo>
                  <a:pt x="235405" y="1018069"/>
                </a:moveTo>
                <a:lnTo>
                  <a:pt x="251593" y="1029627"/>
                </a:lnTo>
                <a:lnTo>
                  <a:pt x="251621" y="1029651"/>
                </a:lnTo>
                <a:close/>
                <a:moveTo>
                  <a:pt x="307799" y="1014889"/>
                </a:moveTo>
                <a:cubicBezTo>
                  <a:pt x="308670" y="1015065"/>
                  <a:pt x="310439" y="1015887"/>
                  <a:pt x="314214" y="1018138"/>
                </a:cubicBezTo>
                <a:cubicBezTo>
                  <a:pt x="306664" y="1013635"/>
                  <a:pt x="307250" y="1014947"/>
                  <a:pt x="306775" y="1015513"/>
                </a:cubicBezTo>
                <a:cubicBezTo>
                  <a:pt x="306956" y="1015183"/>
                  <a:pt x="306928" y="1014713"/>
                  <a:pt x="307799" y="1014889"/>
                </a:cubicBezTo>
                <a:close/>
                <a:moveTo>
                  <a:pt x="216045" y="1006341"/>
                </a:moveTo>
                <a:lnTo>
                  <a:pt x="216866" y="1008117"/>
                </a:lnTo>
                <a:cubicBezTo>
                  <a:pt x="217279" y="1009101"/>
                  <a:pt x="217511" y="1009938"/>
                  <a:pt x="217217" y="1010330"/>
                </a:cubicBezTo>
                <a:cubicBezTo>
                  <a:pt x="217631" y="1009773"/>
                  <a:pt x="216882" y="1008193"/>
                  <a:pt x="216125" y="1006605"/>
                </a:cubicBezTo>
                <a:close/>
                <a:moveTo>
                  <a:pt x="215025" y="1002952"/>
                </a:moveTo>
                <a:lnTo>
                  <a:pt x="216046" y="1006340"/>
                </a:lnTo>
                <a:lnTo>
                  <a:pt x="215437" y="1005020"/>
                </a:lnTo>
                <a:close/>
                <a:moveTo>
                  <a:pt x="214999" y="1002820"/>
                </a:moveTo>
                <a:cubicBezTo>
                  <a:pt x="215248" y="1002433"/>
                  <a:pt x="216009" y="1002493"/>
                  <a:pt x="217626" y="1003295"/>
                </a:cubicBezTo>
                <a:lnTo>
                  <a:pt x="215002" y="1002834"/>
                </a:lnTo>
                <a:close/>
                <a:moveTo>
                  <a:pt x="282143" y="999138"/>
                </a:moveTo>
                <a:cubicBezTo>
                  <a:pt x="285464" y="1001442"/>
                  <a:pt x="287187" y="1002261"/>
                  <a:pt x="287151" y="1001844"/>
                </a:cubicBezTo>
                <a:lnTo>
                  <a:pt x="296854" y="1008781"/>
                </a:lnTo>
                <a:cubicBezTo>
                  <a:pt x="300118" y="1011038"/>
                  <a:pt x="303244" y="1013516"/>
                  <a:pt x="306675" y="1015575"/>
                </a:cubicBezTo>
                <a:cubicBezTo>
                  <a:pt x="311779" y="1018672"/>
                  <a:pt x="317125" y="1021350"/>
                  <a:pt x="322658" y="1023586"/>
                </a:cubicBezTo>
                <a:cubicBezTo>
                  <a:pt x="329901" y="1027880"/>
                  <a:pt x="336885" y="1032197"/>
                  <a:pt x="344097" y="1036127"/>
                </a:cubicBezTo>
                <a:cubicBezTo>
                  <a:pt x="351308" y="1040056"/>
                  <a:pt x="358558" y="1043826"/>
                  <a:pt x="366016" y="1047576"/>
                </a:cubicBezTo>
                <a:cubicBezTo>
                  <a:pt x="370335" y="1049898"/>
                  <a:pt x="374763" y="1051975"/>
                  <a:pt x="379149" y="1054159"/>
                </a:cubicBezTo>
                <a:cubicBezTo>
                  <a:pt x="381695" y="1055853"/>
                  <a:pt x="384384" y="1057319"/>
                  <a:pt x="387186" y="1058541"/>
                </a:cubicBezTo>
                <a:lnTo>
                  <a:pt x="379983" y="1056210"/>
                </a:lnTo>
                <a:lnTo>
                  <a:pt x="367538" y="1050589"/>
                </a:lnTo>
                <a:cubicBezTo>
                  <a:pt x="363407" y="1048618"/>
                  <a:pt x="359159" y="1046499"/>
                  <a:pt x="355284" y="1044453"/>
                </a:cubicBezTo>
                <a:cubicBezTo>
                  <a:pt x="351409" y="1042407"/>
                  <a:pt x="348203" y="1040827"/>
                  <a:pt x="345555" y="1039617"/>
                </a:cubicBezTo>
                <a:cubicBezTo>
                  <a:pt x="343556" y="1038575"/>
                  <a:pt x="341496" y="1037652"/>
                  <a:pt x="339389" y="1036854"/>
                </a:cubicBezTo>
                <a:cubicBezTo>
                  <a:pt x="336162" y="1034879"/>
                  <a:pt x="332813" y="1033115"/>
                  <a:pt x="329359" y="1031572"/>
                </a:cubicBezTo>
                <a:cubicBezTo>
                  <a:pt x="323643" y="1028560"/>
                  <a:pt x="318246" y="1024995"/>
                  <a:pt x="312758" y="1021596"/>
                </a:cubicBezTo>
                <a:cubicBezTo>
                  <a:pt x="307267" y="1018145"/>
                  <a:pt x="301731" y="1014802"/>
                  <a:pt x="296457" y="1011148"/>
                </a:cubicBezTo>
                <a:cubicBezTo>
                  <a:pt x="288209" y="1004950"/>
                  <a:pt x="281757" y="1000115"/>
                  <a:pt x="282143" y="999138"/>
                </a:cubicBezTo>
                <a:close/>
                <a:moveTo>
                  <a:pt x="876656" y="991753"/>
                </a:moveTo>
                <a:lnTo>
                  <a:pt x="876655" y="991754"/>
                </a:lnTo>
                <a:lnTo>
                  <a:pt x="876617" y="991914"/>
                </a:lnTo>
                <a:lnTo>
                  <a:pt x="876619" y="991913"/>
                </a:lnTo>
                <a:close/>
                <a:moveTo>
                  <a:pt x="891777" y="991123"/>
                </a:moveTo>
                <a:lnTo>
                  <a:pt x="893017" y="991137"/>
                </a:lnTo>
                <a:lnTo>
                  <a:pt x="892390" y="991408"/>
                </a:lnTo>
                <a:close/>
                <a:moveTo>
                  <a:pt x="897433" y="989226"/>
                </a:moveTo>
                <a:cubicBezTo>
                  <a:pt x="896037" y="989899"/>
                  <a:pt x="894528" y="990681"/>
                  <a:pt x="893402" y="991141"/>
                </a:cubicBezTo>
                <a:lnTo>
                  <a:pt x="893017" y="991137"/>
                </a:lnTo>
                <a:close/>
                <a:moveTo>
                  <a:pt x="893190" y="988844"/>
                </a:moveTo>
                <a:lnTo>
                  <a:pt x="891693" y="991083"/>
                </a:lnTo>
                <a:lnTo>
                  <a:pt x="891625" y="991051"/>
                </a:lnTo>
                <a:close/>
                <a:moveTo>
                  <a:pt x="881736" y="987192"/>
                </a:moveTo>
                <a:cubicBezTo>
                  <a:pt x="878928" y="988631"/>
                  <a:pt x="876316" y="990428"/>
                  <a:pt x="873971" y="992539"/>
                </a:cubicBezTo>
                <a:cubicBezTo>
                  <a:pt x="870653" y="995058"/>
                  <a:pt x="866939" y="998162"/>
                  <a:pt x="863435" y="1000960"/>
                </a:cubicBezTo>
                <a:lnTo>
                  <a:pt x="863440" y="1000957"/>
                </a:lnTo>
                <a:lnTo>
                  <a:pt x="873972" y="992539"/>
                </a:lnTo>
                <a:lnTo>
                  <a:pt x="881733" y="987194"/>
                </a:lnTo>
                <a:close/>
                <a:moveTo>
                  <a:pt x="905713" y="984988"/>
                </a:moveTo>
                <a:lnTo>
                  <a:pt x="899735" y="989182"/>
                </a:lnTo>
                <a:cubicBezTo>
                  <a:pt x="892895" y="995207"/>
                  <a:pt x="887415" y="1000590"/>
                  <a:pt x="882975" y="1004675"/>
                </a:cubicBezTo>
                <a:cubicBezTo>
                  <a:pt x="887415" y="1000590"/>
                  <a:pt x="892895" y="995207"/>
                  <a:pt x="899759" y="989153"/>
                </a:cubicBezTo>
                <a:cubicBezTo>
                  <a:pt x="902547" y="987153"/>
                  <a:pt x="904329" y="985948"/>
                  <a:pt x="905713" y="984988"/>
                </a:cubicBezTo>
                <a:close/>
                <a:moveTo>
                  <a:pt x="125967" y="970486"/>
                </a:moveTo>
                <a:lnTo>
                  <a:pt x="133921" y="981115"/>
                </a:lnTo>
                <a:lnTo>
                  <a:pt x="133922" y="981115"/>
                </a:lnTo>
                <a:lnTo>
                  <a:pt x="126154" y="970736"/>
                </a:lnTo>
                <a:close/>
                <a:moveTo>
                  <a:pt x="154873" y="943070"/>
                </a:moveTo>
                <a:lnTo>
                  <a:pt x="155937" y="943136"/>
                </a:lnTo>
                <a:lnTo>
                  <a:pt x="155944" y="943155"/>
                </a:lnTo>
                <a:cubicBezTo>
                  <a:pt x="156043" y="943745"/>
                  <a:pt x="155780" y="943843"/>
                  <a:pt x="154873" y="943070"/>
                </a:cubicBezTo>
                <a:close/>
                <a:moveTo>
                  <a:pt x="154978" y="940641"/>
                </a:moveTo>
                <a:lnTo>
                  <a:pt x="155946" y="943136"/>
                </a:lnTo>
                <a:lnTo>
                  <a:pt x="155937" y="943136"/>
                </a:lnTo>
                <a:close/>
                <a:moveTo>
                  <a:pt x="154834" y="940270"/>
                </a:moveTo>
                <a:lnTo>
                  <a:pt x="154844" y="940291"/>
                </a:lnTo>
                <a:lnTo>
                  <a:pt x="154978" y="940641"/>
                </a:lnTo>
                <a:close/>
                <a:moveTo>
                  <a:pt x="152869" y="934830"/>
                </a:moveTo>
                <a:cubicBezTo>
                  <a:pt x="152611" y="934951"/>
                  <a:pt x="152834" y="935719"/>
                  <a:pt x="153256" y="936756"/>
                </a:cubicBezTo>
                <a:lnTo>
                  <a:pt x="154762" y="940108"/>
                </a:lnTo>
                <a:lnTo>
                  <a:pt x="153236" y="936732"/>
                </a:lnTo>
                <a:cubicBezTo>
                  <a:pt x="152814" y="935700"/>
                  <a:pt x="152597" y="934939"/>
                  <a:pt x="152869" y="934830"/>
                </a:cubicBezTo>
                <a:close/>
                <a:moveTo>
                  <a:pt x="986781" y="931675"/>
                </a:moveTo>
                <a:lnTo>
                  <a:pt x="986778" y="931677"/>
                </a:lnTo>
                <a:lnTo>
                  <a:pt x="984671" y="935470"/>
                </a:lnTo>
                <a:lnTo>
                  <a:pt x="984633" y="935631"/>
                </a:lnTo>
                <a:lnTo>
                  <a:pt x="984635" y="935629"/>
                </a:lnTo>
                <a:lnTo>
                  <a:pt x="984672" y="935471"/>
                </a:lnTo>
                <a:cubicBezTo>
                  <a:pt x="986428" y="932833"/>
                  <a:pt x="986959" y="931790"/>
                  <a:pt x="986781" y="931675"/>
                </a:cubicBezTo>
                <a:close/>
                <a:moveTo>
                  <a:pt x="159989" y="928104"/>
                </a:moveTo>
                <a:lnTo>
                  <a:pt x="160039" y="928677"/>
                </a:lnTo>
                <a:lnTo>
                  <a:pt x="157782" y="930448"/>
                </a:lnTo>
                <a:lnTo>
                  <a:pt x="160010" y="928653"/>
                </a:lnTo>
                <a:close/>
                <a:moveTo>
                  <a:pt x="154014" y="918528"/>
                </a:moveTo>
                <a:cubicBezTo>
                  <a:pt x="153456" y="918446"/>
                  <a:pt x="155102" y="921081"/>
                  <a:pt x="160124" y="927850"/>
                </a:cubicBezTo>
                <a:lnTo>
                  <a:pt x="159982" y="927731"/>
                </a:lnTo>
                <a:cubicBezTo>
                  <a:pt x="155102" y="921081"/>
                  <a:pt x="153456" y="918446"/>
                  <a:pt x="154014" y="918528"/>
                </a:cubicBezTo>
                <a:close/>
                <a:moveTo>
                  <a:pt x="998510" y="916005"/>
                </a:moveTo>
                <a:cubicBezTo>
                  <a:pt x="998835" y="915000"/>
                  <a:pt x="997971" y="915771"/>
                  <a:pt x="996357" y="917695"/>
                </a:cubicBezTo>
                <a:cubicBezTo>
                  <a:pt x="994591" y="919685"/>
                  <a:pt x="992324" y="922846"/>
                  <a:pt x="989404" y="926326"/>
                </a:cubicBezTo>
                <a:cubicBezTo>
                  <a:pt x="986483" y="929806"/>
                  <a:pt x="983183" y="933739"/>
                  <a:pt x="979907" y="937644"/>
                </a:cubicBezTo>
                <a:lnTo>
                  <a:pt x="979914" y="937637"/>
                </a:lnTo>
                <a:lnTo>
                  <a:pt x="989405" y="926327"/>
                </a:lnTo>
                <a:cubicBezTo>
                  <a:pt x="992325" y="922847"/>
                  <a:pt x="994592" y="919686"/>
                  <a:pt x="996358" y="917696"/>
                </a:cubicBezTo>
                <a:lnTo>
                  <a:pt x="998509" y="916008"/>
                </a:lnTo>
                <a:close/>
                <a:moveTo>
                  <a:pt x="129354" y="915919"/>
                </a:moveTo>
                <a:cubicBezTo>
                  <a:pt x="132154" y="919763"/>
                  <a:pt x="135294" y="923892"/>
                  <a:pt x="139061" y="928307"/>
                </a:cubicBezTo>
                <a:lnTo>
                  <a:pt x="150245" y="943188"/>
                </a:lnTo>
                <a:lnTo>
                  <a:pt x="138990" y="928392"/>
                </a:lnTo>
                <a:cubicBezTo>
                  <a:pt x="135294" y="923892"/>
                  <a:pt x="132154" y="919763"/>
                  <a:pt x="129354" y="915919"/>
                </a:cubicBezTo>
                <a:close/>
                <a:moveTo>
                  <a:pt x="166378" y="911908"/>
                </a:moveTo>
                <a:lnTo>
                  <a:pt x="169961" y="916100"/>
                </a:lnTo>
                <a:cubicBezTo>
                  <a:pt x="173341" y="920244"/>
                  <a:pt x="177532" y="925605"/>
                  <a:pt x="181203" y="929963"/>
                </a:cubicBezTo>
                <a:cubicBezTo>
                  <a:pt x="178439" y="926686"/>
                  <a:pt x="175410" y="922868"/>
                  <a:pt x="172652" y="919423"/>
                </a:cubicBezTo>
                <a:close/>
                <a:moveTo>
                  <a:pt x="165677" y="911089"/>
                </a:moveTo>
                <a:lnTo>
                  <a:pt x="165720" y="911121"/>
                </a:lnTo>
                <a:lnTo>
                  <a:pt x="166377" y="911908"/>
                </a:lnTo>
                <a:close/>
                <a:moveTo>
                  <a:pt x="163583" y="909538"/>
                </a:moveTo>
                <a:cubicBezTo>
                  <a:pt x="163797" y="909284"/>
                  <a:pt x="164546" y="909888"/>
                  <a:pt x="165664" y="911074"/>
                </a:cubicBezTo>
                <a:lnTo>
                  <a:pt x="165677" y="911089"/>
                </a:lnTo>
                <a:close/>
                <a:moveTo>
                  <a:pt x="102794" y="899776"/>
                </a:moveTo>
                <a:lnTo>
                  <a:pt x="102814" y="899784"/>
                </a:lnTo>
                <a:cubicBezTo>
                  <a:pt x="103453" y="900452"/>
                  <a:pt x="104472" y="901765"/>
                  <a:pt x="106055" y="903986"/>
                </a:cubicBezTo>
                <a:close/>
                <a:moveTo>
                  <a:pt x="101857" y="899452"/>
                </a:moveTo>
                <a:cubicBezTo>
                  <a:pt x="101860" y="899046"/>
                  <a:pt x="102118" y="899069"/>
                  <a:pt x="102770" y="899749"/>
                </a:cubicBezTo>
                <a:lnTo>
                  <a:pt x="102793" y="899777"/>
                </a:lnTo>
                <a:close/>
                <a:moveTo>
                  <a:pt x="150364" y="892051"/>
                </a:moveTo>
                <a:lnTo>
                  <a:pt x="150689" y="892955"/>
                </a:lnTo>
                <a:cubicBezTo>
                  <a:pt x="150821" y="893608"/>
                  <a:pt x="151072" y="894603"/>
                  <a:pt x="151757" y="895997"/>
                </a:cubicBezTo>
                <a:close/>
                <a:moveTo>
                  <a:pt x="150245" y="891883"/>
                </a:moveTo>
                <a:lnTo>
                  <a:pt x="150344" y="891995"/>
                </a:lnTo>
                <a:lnTo>
                  <a:pt x="154282" y="896458"/>
                </a:lnTo>
                <a:cubicBezTo>
                  <a:pt x="156549" y="899451"/>
                  <a:pt x="159693" y="903862"/>
                  <a:pt x="163584" y="909537"/>
                </a:cubicBezTo>
                <a:cubicBezTo>
                  <a:pt x="159646" y="903918"/>
                  <a:pt x="156501" y="899508"/>
                  <a:pt x="154246" y="896500"/>
                </a:cubicBezTo>
                <a:lnTo>
                  <a:pt x="150346" y="892000"/>
                </a:lnTo>
                <a:lnTo>
                  <a:pt x="150345" y="891998"/>
                </a:lnTo>
                <a:close/>
                <a:moveTo>
                  <a:pt x="97876" y="889891"/>
                </a:moveTo>
                <a:cubicBezTo>
                  <a:pt x="98067" y="890582"/>
                  <a:pt x="100550" y="894690"/>
                  <a:pt x="106078" y="903958"/>
                </a:cubicBezTo>
                <a:cubicBezTo>
                  <a:pt x="100616" y="894553"/>
                  <a:pt x="98063" y="890531"/>
                  <a:pt x="97876" y="889891"/>
                </a:cubicBezTo>
                <a:close/>
                <a:moveTo>
                  <a:pt x="101060" y="857026"/>
                </a:moveTo>
                <a:lnTo>
                  <a:pt x="101342" y="857569"/>
                </a:lnTo>
                <a:lnTo>
                  <a:pt x="107858" y="870139"/>
                </a:lnTo>
                <a:cubicBezTo>
                  <a:pt x="113596" y="881296"/>
                  <a:pt x="116248" y="886839"/>
                  <a:pt x="116680" y="889082"/>
                </a:cubicBezTo>
                <a:cubicBezTo>
                  <a:pt x="116227" y="886822"/>
                  <a:pt x="113570" y="881274"/>
                  <a:pt x="107842" y="870126"/>
                </a:cubicBezTo>
                <a:lnTo>
                  <a:pt x="101341" y="857569"/>
                </a:lnTo>
                <a:close/>
                <a:moveTo>
                  <a:pt x="1033128" y="856983"/>
                </a:moveTo>
                <a:cubicBezTo>
                  <a:pt x="1031884" y="858495"/>
                  <a:pt x="1031410" y="858556"/>
                  <a:pt x="1031503" y="857548"/>
                </a:cubicBezTo>
                <a:lnTo>
                  <a:pt x="1031524" y="857478"/>
                </a:lnTo>
                <a:close/>
                <a:moveTo>
                  <a:pt x="1033269" y="851702"/>
                </a:moveTo>
                <a:lnTo>
                  <a:pt x="1031524" y="857478"/>
                </a:lnTo>
                <a:lnTo>
                  <a:pt x="1031478" y="857492"/>
                </a:lnTo>
                <a:cubicBezTo>
                  <a:pt x="1031576" y="856477"/>
                  <a:pt x="1032248" y="854412"/>
                  <a:pt x="1033269" y="851702"/>
                </a:cubicBezTo>
                <a:close/>
                <a:moveTo>
                  <a:pt x="166215" y="845157"/>
                </a:moveTo>
                <a:cubicBezTo>
                  <a:pt x="174735" y="860455"/>
                  <a:pt x="175832" y="864606"/>
                  <a:pt x="176327" y="867577"/>
                </a:cubicBezTo>
                <a:cubicBezTo>
                  <a:pt x="175719" y="864511"/>
                  <a:pt x="174622" y="860360"/>
                  <a:pt x="166215" y="845157"/>
                </a:cubicBezTo>
                <a:close/>
                <a:moveTo>
                  <a:pt x="117455" y="840648"/>
                </a:moveTo>
                <a:cubicBezTo>
                  <a:pt x="118643" y="843742"/>
                  <a:pt x="119004" y="845179"/>
                  <a:pt x="118945" y="845774"/>
                </a:cubicBezTo>
                <a:lnTo>
                  <a:pt x="118852" y="845781"/>
                </a:lnTo>
                <a:lnTo>
                  <a:pt x="118874" y="845858"/>
                </a:lnTo>
                <a:cubicBezTo>
                  <a:pt x="118802" y="846467"/>
                  <a:pt x="118334" y="846206"/>
                  <a:pt x="117910" y="845850"/>
                </a:cubicBezTo>
                <a:lnTo>
                  <a:pt x="118852" y="845780"/>
                </a:lnTo>
                <a:close/>
                <a:moveTo>
                  <a:pt x="1067780" y="833553"/>
                </a:moveTo>
                <a:cubicBezTo>
                  <a:pt x="1067139" y="834317"/>
                  <a:pt x="1063264" y="841866"/>
                  <a:pt x="1062372" y="842756"/>
                </a:cubicBezTo>
                <a:cubicBezTo>
                  <a:pt x="1063259" y="841813"/>
                  <a:pt x="1067116" y="834345"/>
                  <a:pt x="1067780" y="833553"/>
                </a:cubicBezTo>
                <a:close/>
                <a:moveTo>
                  <a:pt x="104480" y="816355"/>
                </a:moveTo>
                <a:cubicBezTo>
                  <a:pt x="108207" y="826271"/>
                  <a:pt x="112442" y="835988"/>
                  <a:pt x="117169" y="845470"/>
                </a:cubicBezTo>
                <a:cubicBezTo>
                  <a:pt x="117003" y="845668"/>
                  <a:pt x="117048" y="846333"/>
                  <a:pt x="116933" y="846628"/>
                </a:cubicBezTo>
                <a:lnTo>
                  <a:pt x="116919" y="846616"/>
                </a:lnTo>
                <a:lnTo>
                  <a:pt x="117141" y="845446"/>
                </a:lnTo>
                <a:cubicBezTo>
                  <a:pt x="112430" y="835968"/>
                  <a:pt x="108206" y="826261"/>
                  <a:pt x="104480" y="816355"/>
                </a:cubicBezTo>
                <a:close/>
                <a:moveTo>
                  <a:pt x="92907" y="803318"/>
                </a:moveTo>
                <a:lnTo>
                  <a:pt x="93789" y="803450"/>
                </a:lnTo>
                <a:lnTo>
                  <a:pt x="93787" y="803460"/>
                </a:lnTo>
                <a:cubicBezTo>
                  <a:pt x="93544" y="803521"/>
                  <a:pt x="93206" y="803364"/>
                  <a:pt x="92907" y="803318"/>
                </a:cubicBezTo>
                <a:close/>
                <a:moveTo>
                  <a:pt x="93822" y="801159"/>
                </a:moveTo>
                <a:lnTo>
                  <a:pt x="94095" y="802296"/>
                </a:lnTo>
                <a:lnTo>
                  <a:pt x="93801" y="803406"/>
                </a:lnTo>
                <a:close/>
                <a:moveTo>
                  <a:pt x="93277" y="798894"/>
                </a:moveTo>
                <a:lnTo>
                  <a:pt x="93827" y="800580"/>
                </a:lnTo>
                <a:lnTo>
                  <a:pt x="93822" y="801159"/>
                </a:lnTo>
                <a:close/>
                <a:moveTo>
                  <a:pt x="102643" y="789934"/>
                </a:moveTo>
                <a:cubicBezTo>
                  <a:pt x="103503" y="792873"/>
                  <a:pt x="103598" y="794255"/>
                  <a:pt x="103336" y="794854"/>
                </a:cubicBezTo>
                <a:lnTo>
                  <a:pt x="103264" y="794939"/>
                </a:lnTo>
                <a:cubicBezTo>
                  <a:pt x="103668" y="794458"/>
                  <a:pt x="103432" y="792958"/>
                  <a:pt x="102643" y="789934"/>
                </a:cubicBezTo>
                <a:close/>
                <a:moveTo>
                  <a:pt x="89773" y="788151"/>
                </a:moveTo>
                <a:cubicBezTo>
                  <a:pt x="91311" y="792479"/>
                  <a:pt x="92351" y="795603"/>
                  <a:pt x="93026" y="797850"/>
                </a:cubicBezTo>
                <a:lnTo>
                  <a:pt x="93277" y="798893"/>
                </a:lnTo>
                <a:close/>
                <a:moveTo>
                  <a:pt x="59694" y="788033"/>
                </a:moveTo>
                <a:lnTo>
                  <a:pt x="60787" y="791843"/>
                </a:lnTo>
                <a:cubicBezTo>
                  <a:pt x="61403" y="794096"/>
                  <a:pt x="61775" y="795951"/>
                  <a:pt x="62180" y="797593"/>
                </a:cubicBezTo>
                <a:cubicBezTo>
                  <a:pt x="61823" y="795894"/>
                  <a:pt x="61403" y="794096"/>
                  <a:pt x="60759" y="791820"/>
                </a:cubicBezTo>
                <a:close/>
                <a:moveTo>
                  <a:pt x="95018" y="785463"/>
                </a:moveTo>
                <a:cubicBezTo>
                  <a:pt x="96373" y="787984"/>
                  <a:pt x="97500" y="790622"/>
                  <a:pt x="98381" y="793348"/>
                </a:cubicBezTo>
                <a:cubicBezTo>
                  <a:pt x="100264" y="797652"/>
                  <a:pt x="101740" y="802121"/>
                  <a:pt x="102798" y="806697"/>
                </a:cubicBezTo>
                <a:cubicBezTo>
                  <a:pt x="101046" y="803154"/>
                  <a:pt x="99414" y="799470"/>
                  <a:pt x="97989" y="795767"/>
                </a:cubicBezTo>
                <a:cubicBezTo>
                  <a:pt x="96018" y="790015"/>
                  <a:pt x="94028" y="784632"/>
                  <a:pt x="95018" y="785463"/>
                </a:cubicBezTo>
                <a:close/>
                <a:moveTo>
                  <a:pt x="97259" y="782330"/>
                </a:moveTo>
                <a:lnTo>
                  <a:pt x="101781" y="794177"/>
                </a:lnTo>
                <a:lnTo>
                  <a:pt x="103216" y="794995"/>
                </a:lnTo>
                <a:lnTo>
                  <a:pt x="103263" y="794938"/>
                </a:lnTo>
                <a:cubicBezTo>
                  <a:pt x="104973" y="799507"/>
                  <a:pt x="107214" y="803846"/>
                  <a:pt x="109175" y="808288"/>
                </a:cubicBezTo>
                <a:lnTo>
                  <a:pt x="115290" y="821568"/>
                </a:lnTo>
                <a:lnTo>
                  <a:pt x="121958" y="834878"/>
                </a:lnTo>
                <a:lnTo>
                  <a:pt x="128898" y="848898"/>
                </a:lnTo>
                <a:lnTo>
                  <a:pt x="135558" y="863022"/>
                </a:lnTo>
                <a:cubicBezTo>
                  <a:pt x="138009" y="867971"/>
                  <a:pt x="141136" y="873151"/>
                  <a:pt x="144769" y="879333"/>
                </a:cubicBezTo>
                <a:cubicBezTo>
                  <a:pt x="148569" y="888019"/>
                  <a:pt x="143817" y="882536"/>
                  <a:pt x="141303" y="880764"/>
                </a:cubicBezTo>
                <a:lnTo>
                  <a:pt x="135928" y="872060"/>
                </a:lnTo>
                <a:cubicBezTo>
                  <a:pt x="134104" y="869179"/>
                  <a:pt x="132331" y="866293"/>
                  <a:pt x="130729" y="863262"/>
                </a:cubicBezTo>
                <a:lnTo>
                  <a:pt x="120881" y="845354"/>
                </a:lnTo>
                <a:lnTo>
                  <a:pt x="117455" y="840647"/>
                </a:lnTo>
                <a:cubicBezTo>
                  <a:pt x="113213" y="833356"/>
                  <a:pt x="109777" y="825621"/>
                  <a:pt x="107208" y="817584"/>
                </a:cubicBezTo>
                <a:cubicBezTo>
                  <a:pt x="108387" y="820367"/>
                  <a:pt x="109710" y="823087"/>
                  <a:pt x="111171" y="825730"/>
                </a:cubicBezTo>
                <a:cubicBezTo>
                  <a:pt x="111989" y="826996"/>
                  <a:pt x="112154" y="827086"/>
                  <a:pt x="111963" y="826395"/>
                </a:cubicBezTo>
                <a:lnTo>
                  <a:pt x="110416" y="822493"/>
                </a:lnTo>
                <a:lnTo>
                  <a:pt x="108271" y="816547"/>
                </a:lnTo>
                <a:cubicBezTo>
                  <a:pt x="106032" y="810425"/>
                  <a:pt x="103003" y="803062"/>
                  <a:pt x="100964" y="796529"/>
                </a:cubicBezTo>
                <a:cubicBezTo>
                  <a:pt x="99329" y="791912"/>
                  <a:pt x="98091" y="787160"/>
                  <a:pt x="97259" y="782330"/>
                </a:cubicBezTo>
                <a:close/>
                <a:moveTo>
                  <a:pt x="86456" y="774790"/>
                </a:moveTo>
                <a:lnTo>
                  <a:pt x="86276" y="778738"/>
                </a:lnTo>
                <a:lnTo>
                  <a:pt x="86253" y="778767"/>
                </a:lnTo>
                <a:close/>
                <a:moveTo>
                  <a:pt x="1076384" y="760104"/>
                </a:moveTo>
                <a:cubicBezTo>
                  <a:pt x="1075984" y="758225"/>
                  <a:pt x="1073690" y="763774"/>
                  <a:pt x="1072088" y="766143"/>
                </a:cubicBezTo>
                <a:cubicBezTo>
                  <a:pt x="1073392" y="763669"/>
                  <a:pt x="1075771" y="758192"/>
                  <a:pt x="1076384" y="760104"/>
                </a:cubicBezTo>
                <a:close/>
                <a:moveTo>
                  <a:pt x="1056484" y="750432"/>
                </a:moveTo>
                <a:cubicBezTo>
                  <a:pt x="1055955" y="751098"/>
                  <a:pt x="1055230" y="752479"/>
                  <a:pt x="1054339" y="754431"/>
                </a:cubicBezTo>
                <a:lnTo>
                  <a:pt x="1053649" y="757035"/>
                </a:lnTo>
                <a:lnTo>
                  <a:pt x="1053704" y="756834"/>
                </a:lnTo>
                <a:lnTo>
                  <a:pt x="1054340" y="754432"/>
                </a:lnTo>
                <a:cubicBezTo>
                  <a:pt x="1055231" y="752480"/>
                  <a:pt x="1055956" y="751099"/>
                  <a:pt x="1056485" y="750433"/>
                </a:cubicBezTo>
                <a:lnTo>
                  <a:pt x="1057332" y="750690"/>
                </a:lnTo>
                <a:lnTo>
                  <a:pt x="1057435" y="750721"/>
                </a:lnTo>
                <a:lnTo>
                  <a:pt x="1057450" y="750725"/>
                </a:lnTo>
                <a:lnTo>
                  <a:pt x="1057331" y="750689"/>
                </a:lnTo>
                <a:close/>
                <a:moveTo>
                  <a:pt x="55962" y="733514"/>
                </a:moveTo>
                <a:cubicBezTo>
                  <a:pt x="56014" y="733087"/>
                  <a:pt x="56272" y="733425"/>
                  <a:pt x="56750" y="734838"/>
                </a:cubicBezTo>
                <a:cubicBezTo>
                  <a:pt x="59816" y="743558"/>
                  <a:pt x="62225" y="752494"/>
                  <a:pt x="63962" y="761575"/>
                </a:cubicBezTo>
                <a:cubicBezTo>
                  <a:pt x="62800" y="759684"/>
                  <a:pt x="62036" y="757837"/>
                  <a:pt x="61111" y="755952"/>
                </a:cubicBezTo>
                <a:lnTo>
                  <a:pt x="59525" y="749799"/>
                </a:lnTo>
                <a:cubicBezTo>
                  <a:pt x="58359" y="745156"/>
                  <a:pt x="57129" y="740074"/>
                  <a:pt x="56422" y="736780"/>
                </a:cubicBezTo>
                <a:cubicBezTo>
                  <a:pt x="56068" y="735133"/>
                  <a:pt x="55911" y="733941"/>
                  <a:pt x="55962" y="733514"/>
                </a:cubicBezTo>
                <a:close/>
                <a:moveTo>
                  <a:pt x="75252" y="712560"/>
                </a:moveTo>
                <a:cubicBezTo>
                  <a:pt x="75925" y="717561"/>
                  <a:pt x="77793" y="726939"/>
                  <a:pt x="77541" y="728561"/>
                </a:cubicBezTo>
                <a:cubicBezTo>
                  <a:pt x="78894" y="735048"/>
                  <a:pt x="79936" y="740069"/>
                  <a:pt x="80837" y="744683"/>
                </a:cubicBezTo>
                <a:cubicBezTo>
                  <a:pt x="79921" y="740201"/>
                  <a:pt x="78894" y="735048"/>
                  <a:pt x="77513" y="728537"/>
                </a:cubicBezTo>
                <a:cubicBezTo>
                  <a:pt x="77708" y="726868"/>
                  <a:pt x="75873" y="717565"/>
                  <a:pt x="75252" y="712560"/>
                </a:cubicBezTo>
                <a:close/>
                <a:moveTo>
                  <a:pt x="1086294" y="703999"/>
                </a:moveTo>
                <a:cubicBezTo>
                  <a:pt x="1085771" y="706116"/>
                  <a:pt x="1085171" y="708842"/>
                  <a:pt x="1084477" y="712311"/>
                </a:cubicBezTo>
                <a:cubicBezTo>
                  <a:pt x="1084249" y="714192"/>
                  <a:pt x="1083721" y="716257"/>
                  <a:pt x="1083289" y="718209"/>
                </a:cubicBezTo>
                <a:cubicBezTo>
                  <a:pt x="1083721" y="716257"/>
                  <a:pt x="1084154" y="714306"/>
                  <a:pt x="1084454" y="712339"/>
                </a:cubicBezTo>
                <a:cubicBezTo>
                  <a:pt x="1085171" y="708842"/>
                  <a:pt x="1085771" y="706116"/>
                  <a:pt x="1086294" y="703999"/>
                </a:cubicBezTo>
                <a:close/>
                <a:moveTo>
                  <a:pt x="106150" y="697164"/>
                </a:moveTo>
                <a:cubicBezTo>
                  <a:pt x="106359" y="695651"/>
                  <a:pt x="107838" y="702678"/>
                  <a:pt x="109470" y="709063"/>
                </a:cubicBezTo>
                <a:cubicBezTo>
                  <a:pt x="107743" y="702792"/>
                  <a:pt x="106302" y="695604"/>
                  <a:pt x="106150" y="697164"/>
                </a:cubicBezTo>
                <a:close/>
                <a:moveTo>
                  <a:pt x="1101590" y="678358"/>
                </a:moveTo>
                <a:lnTo>
                  <a:pt x="1100212" y="689883"/>
                </a:lnTo>
                <a:cubicBezTo>
                  <a:pt x="1099697" y="694759"/>
                  <a:pt x="1098694" y="699574"/>
                  <a:pt x="1097220" y="704249"/>
                </a:cubicBezTo>
                <a:cubicBezTo>
                  <a:pt x="1098685" y="699561"/>
                  <a:pt x="1099677" y="694743"/>
                  <a:pt x="1100183" y="689859"/>
                </a:cubicBezTo>
                <a:close/>
                <a:moveTo>
                  <a:pt x="1149308" y="661934"/>
                </a:moveTo>
                <a:lnTo>
                  <a:pt x="1149309" y="661935"/>
                </a:lnTo>
                <a:lnTo>
                  <a:pt x="1150033" y="662350"/>
                </a:lnTo>
                <a:lnTo>
                  <a:pt x="1150187" y="664568"/>
                </a:lnTo>
                <a:lnTo>
                  <a:pt x="1150264" y="665678"/>
                </a:lnTo>
                <a:lnTo>
                  <a:pt x="1150264" y="665677"/>
                </a:lnTo>
                <a:lnTo>
                  <a:pt x="1150187" y="664568"/>
                </a:lnTo>
                <a:lnTo>
                  <a:pt x="1150033" y="662349"/>
                </a:lnTo>
                <a:cubicBezTo>
                  <a:pt x="1149877" y="661688"/>
                  <a:pt x="1149638" y="661512"/>
                  <a:pt x="1149308" y="661934"/>
                </a:cubicBezTo>
                <a:close/>
                <a:moveTo>
                  <a:pt x="1147620" y="655214"/>
                </a:moveTo>
                <a:lnTo>
                  <a:pt x="1145797" y="675959"/>
                </a:lnTo>
                <a:lnTo>
                  <a:pt x="1144517" y="674790"/>
                </a:lnTo>
                <a:cubicBezTo>
                  <a:pt x="1144300" y="674614"/>
                  <a:pt x="1144058" y="674652"/>
                  <a:pt x="1143755" y="675210"/>
                </a:cubicBezTo>
                <a:lnTo>
                  <a:pt x="1143755" y="675211"/>
                </a:lnTo>
                <a:cubicBezTo>
                  <a:pt x="1144058" y="674653"/>
                  <a:pt x="1144300" y="674615"/>
                  <a:pt x="1144517" y="674791"/>
                </a:cubicBezTo>
                <a:lnTo>
                  <a:pt x="1145797" y="675960"/>
                </a:lnTo>
                <a:lnTo>
                  <a:pt x="1145797" y="675959"/>
                </a:lnTo>
                <a:lnTo>
                  <a:pt x="1145798" y="675960"/>
                </a:lnTo>
                <a:lnTo>
                  <a:pt x="1147529" y="656268"/>
                </a:lnTo>
                <a:close/>
                <a:moveTo>
                  <a:pt x="37036" y="651128"/>
                </a:moveTo>
                <a:cubicBezTo>
                  <a:pt x="39365" y="669380"/>
                  <a:pt x="42474" y="686069"/>
                  <a:pt x="46686" y="714773"/>
                </a:cubicBezTo>
                <a:cubicBezTo>
                  <a:pt x="47111" y="718644"/>
                  <a:pt x="48157" y="722419"/>
                  <a:pt x="49787" y="725958"/>
                </a:cubicBezTo>
                <a:cubicBezTo>
                  <a:pt x="50751" y="730094"/>
                  <a:pt x="51395" y="734153"/>
                  <a:pt x="52704" y="738338"/>
                </a:cubicBezTo>
                <a:lnTo>
                  <a:pt x="56080" y="750573"/>
                </a:lnTo>
                <a:cubicBezTo>
                  <a:pt x="56359" y="754664"/>
                  <a:pt x="57064" y="758713"/>
                  <a:pt x="58184" y="762657"/>
                </a:cubicBezTo>
                <a:cubicBezTo>
                  <a:pt x="59740" y="768157"/>
                  <a:pt x="61745" y="774903"/>
                  <a:pt x="63925" y="781554"/>
                </a:cubicBezTo>
                <a:cubicBezTo>
                  <a:pt x="64727" y="784281"/>
                  <a:pt x="65708" y="786955"/>
                  <a:pt x="66852" y="789555"/>
                </a:cubicBezTo>
                <a:cubicBezTo>
                  <a:pt x="67265" y="790591"/>
                  <a:pt x="67767" y="791591"/>
                  <a:pt x="68346" y="792544"/>
                </a:cubicBezTo>
                <a:cubicBezTo>
                  <a:pt x="69004" y="793482"/>
                  <a:pt x="69177" y="792760"/>
                  <a:pt x="69902" y="793850"/>
                </a:cubicBezTo>
                <a:cubicBezTo>
                  <a:pt x="71294" y="796137"/>
                  <a:pt x="72512" y="798529"/>
                  <a:pt x="73541" y="801002"/>
                </a:cubicBezTo>
                <a:cubicBezTo>
                  <a:pt x="75142" y="804322"/>
                  <a:pt x="76969" y="809327"/>
                  <a:pt x="79854" y="815943"/>
                </a:cubicBezTo>
                <a:cubicBezTo>
                  <a:pt x="82939" y="823353"/>
                  <a:pt x="84827" y="829663"/>
                  <a:pt x="86587" y="833599"/>
                </a:cubicBezTo>
                <a:cubicBezTo>
                  <a:pt x="88347" y="837534"/>
                  <a:pt x="89071" y="839830"/>
                  <a:pt x="88484" y="840013"/>
                </a:cubicBezTo>
                <a:cubicBezTo>
                  <a:pt x="87897" y="840195"/>
                  <a:pt x="86850" y="839605"/>
                  <a:pt x="91772" y="850342"/>
                </a:cubicBezTo>
                <a:cubicBezTo>
                  <a:pt x="92991" y="855318"/>
                  <a:pt x="94847" y="860115"/>
                  <a:pt x="97293" y="864617"/>
                </a:cubicBezTo>
                <a:cubicBezTo>
                  <a:pt x="98941" y="867881"/>
                  <a:pt x="100856" y="871803"/>
                  <a:pt x="103214" y="876289"/>
                </a:cubicBezTo>
                <a:cubicBezTo>
                  <a:pt x="104432" y="878515"/>
                  <a:pt x="105638" y="880926"/>
                  <a:pt x="107114" y="883418"/>
                </a:cubicBezTo>
                <a:lnTo>
                  <a:pt x="111943" y="891279"/>
                </a:lnTo>
                <a:cubicBezTo>
                  <a:pt x="119587" y="904058"/>
                  <a:pt x="129257" y="917814"/>
                  <a:pt x="136686" y="929641"/>
                </a:cubicBezTo>
                <a:lnTo>
                  <a:pt x="144099" y="939767"/>
                </a:lnTo>
                <a:cubicBezTo>
                  <a:pt x="146730" y="943180"/>
                  <a:pt x="149238" y="946682"/>
                  <a:pt x="151941" y="950011"/>
                </a:cubicBezTo>
                <a:lnTo>
                  <a:pt x="159043" y="960793"/>
                </a:lnTo>
                <a:lnTo>
                  <a:pt x="162855" y="966016"/>
                </a:lnTo>
                <a:cubicBezTo>
                  <a:pt x="166739" y="971155"/>
                  <a:pt x="169512" y="974399"/>
                  <a:pt x="171192" y="976821"/>
                </a:cubicBezTo>
                <a:cubicBezTo>
                  <a:pt x="172377" y="978293"/>
                  <a:pt x="173341" y="979931"/>
                  <a:pt x="174055" y="981682"/>
                </a:cubicBezTo>
                <a:cubicBezTo>
                  <a:pt x="173194" y="982937"/>
                  <a:pt x="179530" y="992449"/>
                  <a:pt x="194033" y="1007511"/>
                </a:cubicBezTo>
                <a:cubicBezTo>
                  <a:pt x="199520" y="1012404"/>
                  <a:pt x="199140" y="1011363"/>
                  <a:pt x="199680" y="1011237"/>
                </a:cubicBezTo>
                <a:lnTo>
                  <a:pt x="200226" y="1010586"/>
                </a:lnTo>
                <a:cubicBezTo>
                  <a:pt x="192533" y="1002347"/>
                  <a:pt x="179686" y="988529"/>
                  <a:pt x="184693" y="992730"/>
                </a:cubicBezTo>
                <a:cubicBezTo>
                  <a:pt x="198043" y="1003305"/>
                  <a:pt x="186121" y="991373"/>
                  <a:pt x="176753" y="979558"/>
                </a:cubicBezTo>
                <a:cubicBezTo>
                  <a:pt x="172965" y="975512"/>
                  <a:pt x="169752" y="972045"/>
                  <a:pt x="167521" y="969304"/>
                </a:cubicBezTo>
                <a:cubicBezTo>
                  <a:pt x="166022" y="967574"/>
                  <a:pt x="164768" y="965644"/>
                  <a:pt x="163795" y="963575"/>
                </a:cubicBezTo>
                <a:cubicBezTo>
                  <a:pt x="163797" y="963383"/>
                  <a:pt x="163958" y="963421"/>
                  <a:pt x="164277" y="963690"/>
                </a:cubicBezTo>
                <a:lnTo>
                  <a:pt x="166130" y="964164"/>
                </a:lnTo>
                <a:lnTo>
                  <a:pt x="166262" y="964198"/>
                </a:lnTo>
                <a:lnTo>
                  <a:pt x="177979" y="976436"/>
                </a:lnTo>
                <a:lnTo>
                  <a:pt x="178002" y="976460"/>
                </a:lnTo>
                <a:cubicBezTo>
                  <a:pt x="181879" y="980630"/>
                  <a:pt x="185454" y="984930"/>
                  <a:pt x="189440" y="988854"/>
                </a:cubicBezTo>
                <a:cubicBezTo>
                  <a:pt x="193427" y="992778"/>
                  <a:pt x="197301" y="996607"/>
                  <a:pt x="201204" y="999883"/>
                </a:cubicBezTo>
                <a:lnTo>
                  <a:pt x="201264" y="999939"/>
                </a:lnTo>
                <a:lnTo>
                  <a:pt x="202188" y="999148"/>
                </a:lnTo>
                <a:lnTo>
                  <a:pt x="202216" y="999172"/>
                </a:lnTo>
                <a:lnTo>
                  <a:pt x="201267" y="999941"/>
                </a:lnTo>
                <a:lnTo>
                  <a:pt x="224450" y="1021702"/>
                </a:lnTo>
                <a:cubicBezTo>
                  <a:pt x="231557" y="1029836"/>
                  <a:pt x="219283" y="1019874"/>
                  <a:pt x="208590" y="1010902"/>
                </a:cubicBezTo>
                <a:cubicBezTo>
                  <a:pt x="217527" y="1020657"/>
                  <a:pt x="227566" y="1029341"/>
                  <a:pt x="238507" y="1036777"/>
                </a:cubicBezTo>
                <a:cubicBezTo>
                  <a:pt x="242270" y="1039934"/>
                  <a:pt x="246594" y="1043514"/>
                  <a:pt x="251041" y="1046716"/>
                </a:cubicBezTo>
                <a:cubicBezTo>
                  <a:pt x="255489" y="1049918"/>
                  <a:pt x="259777" y="1053081"/>
                  <a:pt x="263002" y="1055787"/>
                </a:cubicBezTo>
                <a:cubicBezTo>
                  <a:pt x="270831" y="1061681"/>
                  <a:pt x="279952" y="1067069"/>
                  <a:pt x="285498" y="1071433"/>
                </a:cubicBezTo>
                <a:lnTo>
                  <a:pt x="277630" y="1072594"/>
                </a:lnTo>
                <a:cubicBezTo>
                  <a:pt x="293961" y="1085189"/>
                  <a:pt x="291152" y="1085435"/>
                  <a:pt x="288910" y="1086785"/>
                </a:cubicBezTo>
                <a:cubicBezTo>
                  <a:pt x="284309" y="1083720"/>
                  <a:pt x="279511" y="1080952"/>
                  <a:pt x="274555" y="1078500"/>
                </a:cubicBezTo>
                <a:lnTo>
                  <a:pt x="273503" y="1077823"/>
                </a:lnTo>
                <a:lnTo>
                  <a:pt x="264416" y="1071969"/>
                </a:lnTo>
                <a:lnTo>
                  <a:pt x="254572" y="1064914"/>
                </a:lnTo>
                <a:cubicBezTo>
                  <a:pt x="248100" y="1060160"/>
                  <a:pt x="241364" y="1055664"/>
                  <a:pt x="235197" y="1050489"/>
                </a:cubicBezTo>
                <a:cubicBezTo>
                  <a:pt x="230303" y="1046383"/>
                  <a:pt x="225205" y="1042347"/>
                  <a:pt x="220170" y="1038121"/>
                </a:cubicBezTo>
                <a:lnTo>
                  <a:pt x="205159" y="1025044"/>
                </a:lnTo>
                <a:lnTo>
                  <a:pt x="197457" y="1018195"/>
                </a:lnTo>
                <a:lnTo>
                  <a:pt x="190063" y="1010978"/>
                </a:lnTo>
                <a:lnTo>
                  <a:pt x="178962" y="999446"/>
                </a:lnTo>
                <a:cubicBezTo>
                  <a:pt x="175368" y="995514"/>
                  <a:pt x="171916" y="991412"/>
                  <a:pt x="168393" y="987395"/>
                </a:cubicBezTo>
                <a:cubicBezTo>
                  <a:pt x="146401" y="963622"/>
                  <a:pt x="126755" y="937788"/>
                  <a:pt x="109721" y="910245"/>
                </a:cubicBezTo>
                <a:lnTo>
                  <a:pt x="108729" y="908434"/>
                </a:lnTo>
                <a:lnTo>
                  <a:pt x="106037" y="904099"/>
                </a:lnTo>
                <a:lnTo>
                  <a:pt x="108526" y="908064"/>
                </a:lnTo>
                <a:lnTo>
                  <a:pt x="100831" y="894009"/>
                </a:lnTo>
                <a:cubicBezTo>
                  <a:pt x="100104" y="891297"/>
                  <a:pt x="99065" y="888680"/>
                  <a:pt x="97737" y="886206"/>
                </a:cubicBezTo>
                <a:cubicBezTo>
                  <a:pt x="96137" y="882597"/>
                  <a:pt x="93945" y="878202"/>
                  <a:pt x="91390" y="873261"/>
                </a:cubicBezTo>
                <a:cubicBezTo>
                  <a:pt x="85985" y="863616"/>
                  <a:pt x="80345" y="851264"/>
                  <a:pt x="74635" y="839626"/>
                </a:cubicBezTo>
                <a:cubicBezTo>
                  <a:pt x="71610" y="832604"/>
                  <a:pt x="69470" y="826709"/>
                  <a:pt x="67252" y="821136"/>
                </a:cubicBezTo>
                <a:cubicBezTo>
                  <a:pt x="65035" y="815563"/>
                  <a:pt x="63385" y="810176"/>
                  <a:pt x="61359" y="804088"/>
                </a:cubicBezTo>
                <a:lnTo>
                  <a:pt x="64896" y="809467"/>
                </a:lnTo>
                <a:cubicBezTo>
                  <a:pt x="66338" y="812235"/>
                  <a:pt x="68095" y="814823"/>
                  <a:pt x="70132" y="817187"/>
                </a:cubicBezTo>
                <a:cubicBezTo>
                  <a:pt x="71116" y="818254"/>
                  <a:pt x="71482" y="817934"/>
                  <a:pt x="71105" y="816027"/>
                </a:cubicBezTo>
                <a:cubicBezTo>
                  <a:pt x="70824" y="814668"/>
                  <a:pt x="70471" y="813325"/>
                  <a:pt x="70046" y="812004"/>
                </a:cubicBezTo>
                <a:cubicBezTo>
                  <a:pt x="69503" y="810295"/>
                  <a:pt x="68868" y="808123"/>
                  <a:pt x="68035" y="805496"/>
                </a:cubicBezTo>
                <a:cubicBezTo>
                  <a:pt x="66475" y="800232"/>
                  <a:pt x="64011" y="793343"/>
                  <a:pt x="61295" y="784458"/>
                </a:cubicBezTo>
                <a:cubicBezTo>
                  <a:pt x="60090" y="778765"/>
                  <a:pt x="58540" y="773149"/>
                  <a:pt x="56654" y="767641"/>
                </a:cubicBezTo>
                <a:cubicBezTo>
                  <a:pt x="54519" y="761510"/>
                  <a:pt x="54317" y="762498"/>
                  <a:pt x="54186" y="763401"/>
                </a:cubicBezTo>
                <a:cubicBezTo>
                  <a:pt x="53967" y="765098"/>
                  <a:pt x="54179" y="768120"/>
                  <a:pt x="54184" y="770584"/>
                </a:cubicBezTo>
                <a:cubicBezTo>
                  <a:pt x="53233" y="768098"/>
                  <a:pt x="52254" y="765589"/>
                  <a:pt x="51530" y="763004"/>
                </a:cubicBezTo>
                <a:cubicBezTo>
                  <a:pt x="50806" y="760420"/>
                  <a:pt x="50163" y="757855"/>
                  <a:pt x="49542" y="755261"/>
                </a:cubicBezTo>
                <a:lnTo>
                  <a:pt x="45804" y="739781"/>
                </a:lnTo>
                <a:cubicBezTo>
                  <a:pt x="44560" y="734542"/>
                  <a:pt x="43780" y="729210"/>
                  <a:pt x="42696" y="724010"/>
                </a:cubicBezTo>
                <a:cubicBezTo>
                  <a:pt x="42204" y="721379"/>
                  <a:pt x="41660" y="718753"/>
                  <a:pt x="41040" y="716159"/>
                </a:cubicBezTo>
                <a:cubicBezTo>
                  <a:pt x="40421" y="713565"/>
                  <a:pt x="39853" y="710967"/>
                  <a:pt x="39313" y="708393"/>
                </a:cubicBezTo>
                <a:cubicBezTo>
                  <a:pt x="37693" y="698547"/>
                  <a:pt x="36208" y="690262"/>
                  <a:pt x="35817" y="684581"/>
                </a:cubicBezTo>
                <a:cubicBezTo>
                  <a:pt x="35426" y="678900"/>
                  <a:pt x="35870" y="676187"/>
                  <a:pt x="36511" y="676918"/>
                </a:cubicBezTo>
                <a:cubicBezTo>
                  <a:pt x="37151" y="677648"/>
                  <a:pt x="37552" y="675332"/>
                  <a:pt x="36452" y="665152"/>
                </a:cubicBezTo>
                <a:cubicBezTo>
                  <a:pt x="35411" y="662774"/>
                  <a:pt x="34531" y="660329"/>
                  <a:pt x="33821" y="657833"/>
                </a:cubicBezTo>
                <a:cubicBezTo>
                  <a:pt x="34569" y="660279"/>
                  <a:pt x="35496" y="662672"/>
                  <a:pt x="36595" y="664982"/>
                </a:cubicBezTo>
                <a:cubicBezTo>
                  <a:pt x="36284" y="660527"/>
                  <a:pt x="36366" y="656063"/>
                  <a:pt x="36344" y="651609"/>
                </a:cubicBezTo>
                <a:close/>
                <a:moveTo>
                  <a:pt x="45685" y="649641"/>
                </a:moveTo>
                <a:cubicBezTo>
                  <a:pt x="45997" y="648378"/>
                  <a:pt x="46300" y="648391"/>
                  <a:pt x="46625" y="649870"/>
                </a:cubicBezTo>
                <a:lnTo>
                  <a:pt x="45683" y="649653"/>
                </a:lnTo>
                <a:close/>
                <a:moveTo>
                  <a:pt x="1152436" y="637123"/>
                </a:moveTo>
                <a:cubicBezTo>
                  <a:pt x="1153008" y="637073"/>
                  <a:pt x="1153909" y="643181"/>
                  <a:pt x="1153464" y="655488"/>
                </a:cubicBezTo>
                <a:lnTo>
                  <a:pt x="1153463" y="655228"/>
                </a:lnTo>
                <a:lnTo>
                  <a:pt x="1153333" y="641671"/>
                </a:lnTo>
                <a:lnTo>
                  <a:pt x="1152458" y="637226"/>
                </a:lnTo>
                <a:close/>
                <a:moveTo>
                  <a:pt x="1144879" y="634639"/>
                </a:moveTo>
                <a:cubicBezTo>
                  <a:pt x="1144598" y="636236"/>
                  <a:pt x="1144345" y="638435"/>
                  <a:pt x="1144077" y="640765"/>
                </a:cubicBezTo>
                <a:lnTo>
                  <a:pt x="1144085" y="640716"/>
                </a:lnTo>
                <a:lnTo>
                  <a:pt x="1144880" y="634640"/>
                </a:lnTo>
                <a:close/>
                <a:moveTo>
                  <a:pt x="1112958" y="617643"/>
                </a:moveTo>
                <a:lnTo>
                  <a:pt x="1112806" y="626097"/>
                </a:lnTo>
                <a:cubicBezTo>
                  <a:pt x="1112909" y="626088"/>
                  <a:pt x="1113032" y="626287"/>
                  <a:pt x="1113116" y="626647"/>
                </a:cubicBezTo>
                <a:cubicBezTo>
                  <a:pt x="1113008" y="626316"/>
                  <a:pt x="1112782" y="626126"/>
                  <a:pt x="1112782" y="626126"/>
                </a:cubicBezTo>
                <a:close/>
                <a:moveTo>
                  <a:pt x="1110170" y="601320"/>
                </a:moveTo>
                <a:lnTo>
                  <a:pt x="1111497" y="608413"/>
                </a:lnTo>
                <a:lnTo>
                  <a:pt x="1110158" y="601384"/>
                </a:lnTo>
                <a:close/>
                <a:moveTo>
                  <a:pt x="1110140" y="601296"/>
                </a:moveTo>
                <a:lnTo>
                  <a:pt x="1110157" y="601384"/>
                </a:lnTo>
                <a:lnTo>
                  <a:pt x="1109589" y="604595"/>
                </a:lnTo>
                <a:cubicBezTo>
                  <a:pt x="1109749" y="603716"/>
                  <a:pt x="1109942" y="602624"/>
                  <a:pt x="1110140" y="601296"/>
                </a:cubicBezTo>
                <a:close/>
                <a:moveTo>
                  <a:pt x="1153762" y="585100"/>
                </a:moveTo>
                <a:cubicBezTo>
                  <a:pt x="1153964" y="586281"/>
                  <a:pt x="1154139" y="587125"/>
                  <a:pt x="1154270" y="587381"/>
                </a:cubicBezTo>
                <a:lnTo>
                  <a:pt x="1154271" y="587379"/>
                </a:lnTo>
                <a:lnTo>
                  <a:pt x="1153803" y="585279"/>
                </a:lnTo>
                <a:close/>
                <a:moveTo>
                  <a:pt x="81769" y="577746"/>
                </a:moveTo>
                <a:lnTo>
                  <a:pt x="81772" y="577748"/>
                </a:lnTo>
                <a:lnTo>
                  <a:pt x="82553" y="578019"/>
                </a:lnTo>
                <a:lnTo>
                  <a:pt x="81768" y="577782"/>
                </a:lnTo>
                <a:lnTo>
                  <a:pt x="81745" y="577775"/>
                </a:lnTo>
                <a:close/>
                <a:moveTo>
                  <a:pt x="1101687" y="572649"/>
                </a:moveTo>
                <a:cubicBezTo>
                  <a:pt x="1102199" y="576406"/>
                  <a:pt x="1102714" y="580502"/>
                  <a:pt x="1103192" y="583266"/>
                </a:cubicBezTo>
                <a:cubicBezTo>
                  <a:pt x="1105292" y="600429"/>
                  <a:pt x="1105925" y="617735"/>
                  <a:pt x="1105091" y="635006"/>
                </a:cubicBezTo>
                <a:cubicBezTo>
                  <a:pt x="1105933" y="617727"/>
                  <a:pt x="1105288" y="600410"/>
                  <a:pt x="1103163" y="583242"/>
                </a:cubicBezTo>
                <a:cubicBezTo>
                  <a:pt x="1102714" y="580502"/>
                  <a:pt x="1102199" y="576406"/>
                  <a:pt x="1101687" y="572649"/>
                </a:cubicBezTo>
                <a:close/>
                <a:moveTo>
                  <a:pt x="93614" y="558804"/>
                </a:moveTo>
                <a:lnTo>
                  <a:pt x="93252" y="560959"/>
                </a:lnTo>
                <a:lnTo>
                  <a:pt x="93228" y="560987"/>
                </a:lnTo>
                <a:close/>
                <a:moveTo>
                  <a:pt x="64325" y="556905"/>
                </a:moveTo>
                <a:cubicBezTo>
                  <a:pt x="63454" y="565240"/>
                  <a:pt x="62952" y="573594"/>
                  <a:pt x="62237" y="581914"/>
                </a:cubicBezTo>
                <a:cubicBezTo>
                  <a:pt x="62245" y="588913"/>
                  <a:pt x="65340" y="557419"/>
                  <a:pt x="63929" y="582081"/>
                </a:cubicBezTo>
                <a:cubicBezTo>
                  <a:pt x="64267" y="584148"/>
                  <a:pt x="65002" y="586260"/>
                  <a:pt x="65600" y="588305"/>
                </a:cubicBezTo>
                <a:lnTo>
                  <a:pt x="65753" y="599957"/>
                </a:lnTo>
                <a:lnTo>
                  <a:pt x="67508" y="652444"/>
                </a:lnTo>
                <a:cubicBezTo>
                  <a:pt x="67591" y="655257"/>
                  <a:pt x="67847" y="658061"/>
                  <a:pt x="68268" y="660845"/>
                </a:cubicBezTo>
                <a:lnTo>
                  <a:pt x="68332" y="661531"/>
                </a:lnTo>
                <a:lnTo>
                  <a:pt x="69805" y="677419"/>
                </a:lnTo>
                <a:cubicBezTo>
                  <a:pt x="70224" y="682400"/>
                  <a:pt x="70615" y="686946"/>
                  <a:pt x="71173" y="691393"/>
                </a:cubicBezTo>
                <a:cubicBezTo>
                  <a:pt x="71668" y="695859"/>
                  <a:pt x="71946" y="700239"/>
                  <a:pt x="72587" y="704875"/>
                </a:cubicBezTo>
                <a:cubicBezTo>
                  <a:pt x="73229" y="709512"/>
                  <a:pt x="74205" y="714093"/>
                  <a:pt x="75155" y="719856"/>
                </a:cubicBezTo>
                <a:cubicBezTo>
                  <a:pt x="76104" y="725618"/>
                  <a:pt x="76231" y="729775"/>
                  <a:pt x="77328" y="735132"/>
                </a:cubicBezTo>
                <a:cubicBezTo>
                  <a:pt x="77853" y="737839"/>
                  <a:pt x="78509" y="740848"/>
                  <a:pt x="79466" y="744592"/>
                </a:cubicBezTo>
                <a:lnTo>
                  <a:pt x="81052" y="750745"/>
                </a:lnTo>
                <a:lnTo>
                  <a:pt x="83474" y="758078"/>
                </a:lnTo>
                <a:lnTo>
                  <a:pt x="83476" y="758082"/>
                </a:lnTo>
                <a:lnTo>
                  <a:pt x="85660" y="767486"/>
                </a:lnTo>
                <a:cubicBezTo>
                  <a:pt x="82885" y="760625"/>
                  <a:pt x="85314" y="769220"/>
                  <a:pt x="84949" y="769252"/>
                </a:cubicBezTo>
                <a:cubicBezTo>
                  <a:pt x="79101" y="752725"/>
                  <a:pt x="78061" y="752815"/>
                  <a:pt x="80066" y="762261"/>
                </a:cubicBezTo>
                <a:cubicBezTo>
                  <a:pt x="80525" y="764816"/>
                  <a:pt x="80590" y="766462"/>
                  <a:pt x="81264" y="769680"/>
                </a:cubicBezTo>
                <a:cubicBezTo>
                  <a:pt x="82547" y="775631"/>
                  <a:pt x="84477" y="781421"/>
                  <a:pt x="87020" y="786950"/>
                </a:cubicBezTo>
                <a:lnTo>
                  <a:pt x="92709" y="803151"/>
                </a:lnTo>
                <a:cubicBezTo>
                  <a:pt x="93921" y="807359"/>
                  <a:pt x="95401" y="811485"/>
                  <a:pt x="97143" y="815503"/>
                </a:cubicBezTo>
                <a:cubicBezTo>
                  <a:pt x="98115" y="820021"/>
                  <a:pt x="99659" y="824398"/>
                  <a:pt x="101741" y="828522"/>
                </a:cubicBezTo>
                <a:cubicBezTo>
                  <a:pt x="108447" y="843166"/>
                  <a:pt x="108590" y="845696"/>
                  <a:pt x="106700" y="843870"/>
                </a:cubicBezTo>
                <a:cubicBezTo>
                  <a:pt x="104751" y="841130"/>
                  <a:pt x="103148" y="838164"/>
                  <a:pt x="101917" y="835035"/>
                </a:cubicBezTo>
                <a:lnTo>
                  <a:pt x="98909" y="828508"/>
                </a:lnTo>
                <a:lnTo>
                  <a:pt x="96213" y="821955"/>
                </a:lnTo>
                <a:lnTo>
                  <a:pt x="88694" y="804604"/>
                </a:lnTo>
                <a:lnTo>
                  <a:pt x="82282" y="788230"/>
                </a:lnTo>
                <a:lnTo>
                  <a:pt x="79141" y="780483"/>
                </a:lnTo>
                <a:lnTo>
                  <a:pt x="76444" y="773012"/>
                </a:lnTo>
                <a:cubicBezTo>
                  <a:pt x="74678" y="768107"/>
                  <a:pt x="72907" y="763439"/>
                  <a:pt x="71206" y="758974"/>
                </a:cubicBezTo>
                <a:cubicBezTo>
                  <a:pt x="70563" y="758821"/>
                  <a:pt x="71202" y="764322"/>
                  <a:pt x="71020" y="764941"/>
                </a:cubicBezTo>
                <a:cubicBezTo>
                  <a:pt x="70838" y="765560"/>
                  <a:pt x="70390" y="765232"/>
                  <a:pt x="69344" y="762860"/>
                </a:cubicBezTo>
                <a:cubicBezTo>
                  <a:pt x="68790" y="761623"/>
                  <a:pt x="68096" y="759980"/>
                  <a:pt x="67338" y="757609"/>
                </a:cubicBezTo>
                <a:cubicBezTo>
                  <a:pt x="66580" y="755237"/>
                  <a:pt x="65660" y="752198"/>
                  <a:pt x="64562" y="748336"/>
                </a:cubicBezTo>
                <a:cubicBezTo>
                  <a:pt x="63409" y="746095"/>
                  <a:pt x="62428" y="743772"/>
                  <a:pt x="61621" y="741384"/>
                </a:cubicBezTo>
                <a:cubicBezTo>
                  <a:pt x="60535" y="738255"/>
                  <a:pt x="59130" y="734472"/>
                  <a:pt x="58085" y="730316"/>
                </a:cubicBezTo>
                <a:lnTo>
                  <a:pt x="54585" y="717253"/>
                </a:lnTo>
                <a:cubicBezTo>
                  <a:pt x="53413" y="712846"/>
                  <a:pt x="52222" y="708521"/>
                  <a:pt x="51432" y="704579"/>
                </a:cubicBezTo>
                <a:cubicBezTo>
                  <a:pt x="48705" y="691972"/>
                  <a:pt x="47146" y="686132"/>
                  <a:pt x="46313" y="687699"/>
                </a:cubicBezTo>
                <a:cubicBezTo>
                  <a:pt x="45138" y="680540"/>
                  <a:pt x="44709" y="674443"/>
                  <a:pt x="44280" y="668923"/>
                </a:cubicBezTo>
                <a:cubicBezTo>
                  <a:pt x="43850" y="663403"/>
                  <a:pt x="43517" y="658399"/>
                  <a:pt x="43512" y="653235"/>
                </a:cubicBezTo>
                <a:lnTo>
                  <a:pt x="44770" y="656428"/>
                </a:lnTo>
                <a:lnTo>
                  <a:pt x="45676" y="649651"/>
                </a:lnTo>
                <a:lnTo>
                  <a:pt x="45683" y="649652"/>
                </a:lnTo>
                <a:lnTo>
                  <a:pt x="44771" y="656429"/>
                </a:lnTo>
                <a:lnTo>
                  <a:pt x="44960" y="656910"/>
                </a:lnTo>
                <a:cubicBezTo>
                  <a:pt x="45465" y="661191"/>
                  <a:pt x="46095" y="666300"/>
                  <a:pt x="46942" y="671495"/>
                </a:cubicBezTo>
                <a:cubicBezTo>
                  <a:pt x="47790" y="676690"/>
                  <a:pt x="48205" y="682343"/>
                  <a:pt x="49208" y="687524"/>
                </a:cubicBezTo>
                <a:cubicBezTo>
                  <a:pt x="50327" y="695555"/>
                  <a:pt x="52089" y="703486"/>
                  <a:pt x="54478" y="711233"/>
                </a:cubicBezTo>
                <a:cubicBezTo>
                  <a:pt x="56263" y="715759"/>
                  <a:pt x="57687" y="720421"/>
                  <a:pt x="58737" y="725173"/>
                </a:cubicBezTo>
                <a:cubicBezTo>
                  <a:pt x="59534" y="728302"/>
                  <a:pt x="60241" y="731884"/>
                  <a:pt x="61253" y="735675"/>
                </a:cubicBezTo>
                <a:lnTo>
                  <a:pt x="64454" y="748004"/>
                </a:lnTo>
                <a:cubicBezTo>
                  <a:pt x="63837" y="740639"/>
                  <a:pt x="64973" y="740147"/>
                  <a:pt x="68173" y="747364"/>
                </a:cubicBezTo>
                <a:lnTo>
                  <a:pt x="67513" y="741313"/>
                </a:lnTo>
                <a:cubicBezTo>
                  <a:pt x="66823" y="737311"/>
                  <a:pt x="66576" y="734789"/>
                  <a:pt x="66224" y="731360"/>
                </a:cubicBezTo>
                <a:cubicBezTo>
                  <a:pt x="65760" y="726197"/>
                  <a:pt x="65015" y="721064"/>
                  <a:pt x="63990" y="715984"/>
                </a:cubicBezTo>
                <a:cubicBezTo>
                  <a:pt x="60892" y="699430"/>
                  <a:pt x="59186" y="682647"/>
                  <a:pt x="58898" y="665808"/>
                </a:cubicBezTo>
                <a:cubicBezTo>
                  <a:pt x="58866" y="662743"/>
                  <a:pt x="58739" y="659792"/>
                  <a:pt x="58815" y="657059"/>
                </a:cubicBezTo>
                <a:lnTo>
                  <a:pt x="59230" y="649210"/>
                </a:lnTo>
                <a:cubicBezTo>
                  <a:pt x="59507" y="644284"/>
                  <a:pt x="59845" y="639745"/>
                  <a:pt x="60239" y="635254"/>
                </a:cubicBezTo>
                <a:cubicBezTo>
                  <a:pt x="60876" y="627664"/>
                  <a:pt x="61120" y="620048"/>
                  <a:pt x="60972" y="612435"/>
                </a:cubicBezTo>
                <a:cubicBezTo>
                  <a:pt x="60237" y="606307"/>
                  <a:pt x="60082" y="600126"/>
                  <a:pt x="60511" y="593967"/>
                </a:cubicBezTo>
                <a:cubicBezTo>
                  <a:pt x="59601" y="598918"/>
                  <a:pt x="58977" y="603919"/>
                  <a:pt x="58648" y="608942"/>
                </a:cubicBezTo>
                <a:lnTo>
                  <a:pt x="57961" y="629293"/>
                </a:lnTo>
                <a:cubicBezTo>
                  <a:pt x="57844" y="643853"/>
                  <a:pt x="57414" y="647928"/>
                  <a:pt x="55826" y="646258"/>
                </a:cubicBezTo>
                <a:cubicBezTo>
                  <a:pt x="55673" y="634606"/>
                  <a:pt x="55997" y="620316"/>
                  <a:pt x="56339" y="606523"/>
                </a:cubicBezTo>
                <a:lnTo>
                  <a:pt x="57690" y="586585"/>
                </a:lnTo>
                <a:cubicBezTo>
                  <a:pt x="58114" y="580335"/>
                  <a:pt x="59137" y="574636"/>
                  <a:pt x="59868" y="569800"/>
                </a:cubicBezTo>
                <a:cubicBezTo>
                  <a:pt x="61607" y="560604"/>
                  <a:pt x="62930" y="558050"/>
                  <a:pt x="64325" y="556905"/>
                </a:cubicBezTo>
                <a:close/>
                <a:moveTo>
                  <a:pt x="78268" y="553561"/>
                </a:moveTo>
                <a:cubicBezTo>
                  <a:pt x="78374" y="557169"/>
                  <a:pt x="78220" y="565912"/>
                  <a:pt x="79113" y="564733"/>
                </a:cubicBezTo>
                <a:cubicBezTo>
                  <a:pt x="78163" y="565865"/>
                  <a:pt x="78374" y="557169"/>
                  <a:pt x="78268" y="553561"/>
                </a:cubicBezTo>
                <a:close/>
                <a:moveTo>
                  <a:pt x="3086" y="549398"/>
                </a:moveTo>
                <a:lnTo>
                  <a:pt x="2722" y="566466"/>
                </a:lnTo>
                <a:lnTo>
                  <a:pt x="2588" y="563493"/>
                </a:lnTo>
                <a:cubicBezTo>
                  <a:pt x="2671" y="559947"/>
                  <a:pt x="2588" y="555393"/>
                  <a:pt x="3046" y="550136"/>
                </a:cubicBezTo>
                <a:close/>
                <a:moveTo>
                  <a:pt x="1052563" y="546575"/>
                </a:moveTo>
                <a:lnTo>
                  <a:pt x="1053745" y="551707"/>
                </a:lnTo>
                <a:lnTo>
                  <a:pt x="1053746" y="551706"/>
                </a:lnTo>
                <a:lnTo>
                  <a:pt x="1052564" y="546575"/>
                </a:lnTo>
                <a:close/>
                <a:moveTo>
                  <a:pt x="43132" y="533962"/>
                </a:moveTo>
                <a:lnTo>
                  <a:pt x="42962" y="535026"/>
                </a:lnTo>
                <a:lnTo>
                  <a:pt x="42561" y="536136"/>
                </a:lnTo>
                <a:lnTo>
                  <a:pt x="42939" y="535054"/>
                </a:lnTo>
                <a:close/>
                <a:moveTo>
                  <a:pt x="70556" y="526501"/>
                </a:moveTo>
                <a:lnTo>
                  <a:pt x="69060" y="534890"/>
                </a:lnTo>
                <a:cubicBezTo>
                  <a:pt x="68721" y="537305"/>
                  <a:pt x="68397" y="539300"/>
                  <a:pt x="68060" y="540850"/>
                </a:cubicBezTo>
                <a:cubicBezTo>
                  <a:pt x="67492" y="543941"/>
                  <a:pt x="66985" y="545348"/>
                  <a:pt x="66471" y="545157"/>
                </a:cubicBezTo>
                <a:cubicBezTo>
                  <a:pt x="67377" y="540228"/>
                  <a:pt x="67779" y="536129"/>
                  <a:pt x="68561" y="533072"/>
                </a:cubicBezTo>
                <a:cubicBezTo>
                  <a:pt x="69052" y="530833"/>
                  <a:pt x="69720" y="528635"/>
                  <a:pt x="70556" y="526501"/>
                </a:cubicBezTo>
                <a:close/>
                <a:moveTo>
                  <a:pt x="1049357" y="523386"/>
                </a:moveTo>
                <a:lnTo>
                  <a:pt x="1048131" y="523755"/>
                </a:lnTo>
                <a:cubicBezTo>
                  <a:pt x="1049438" y="531217"/>
                  <a:pt x="1050537" y="538697"/>
                  <a:pt x="1051793" y="546164"/>
                </a:cubicBezTo>
                <a:lnTo>
                  <a:pt x="1051794" y="546164"/>
                </a:lnTo>
                <a:lnTo>
                  <a:pt x="1048132" y="523756"/>
                </a:lnTo>
                <a:lnTo>
                  <a:pt x="1049358" y="523387"/>
                </a:lnTo>
                <a:lnTo>
                  <a:pt x="1049778" y="523402"/>
                </a:lnTo>
                <a:lnTo>
                  <a:pt x="1049778" y="523401"/>
                </a:lnTo>
                <a:close/>
                <a:moveTo>
                  <a:pt x="75974" y="515618"/>
                </a:moveTo>
                <a:lnTo>
                  <a:pt x="74295" y="525203"/>
                </a:lnTo>
                <a:cubicBezTo>
                  <a:pt x="73084" y="529529"/>
                  <a:pt x="72217" y="533946"/>
                  <a:pt x="71700" y="538406"/>
                </a:cubicBezTo>
                <a:cubicBezTo>
                  <a:pt x="72227" y="533940"/>
                  <a:pt x="73084" y="529519"/>
                  <a:pt x="74267" y="525179"/>
                </a:cubicBezTo>
                <a:close/>
                <a:moveTo>
                  <a:pt x="1050199" y="500610"/>
                </a:moveTo>
                <a:lnTo>
                  <a:pt x="1050304" y="504218"/>
                </a:lnTo>
                <a:cubicBezTo>
                  <a:pt x="1050228" y="503045"/>
                  <a:pt x="1050227" y="501839"/>
                  <a:pt x="1050175" y="500638"/>
                </a:cubicBezTo>
                <a:close/>
                <a:moveTo>
                  <a:pt x="1094570" y="495701"/>
                </a:moveTo>
                <a:lnTo>
                  <a:pt x="1096709" y="506079"/>
                </a:lnTo>
                <a:lnTo>
                  <a:pt x="1098400" y="514634"/>
                </a:lnTo>
                <a:lnTo>
                  <a:pt x="1096666" y="506187"/>
                </a:lnTo>
                <a:close/>
                <a:moveTo>
                  <a:pt x="80628" y="486977"/>
                </a:moveTo>
                <a:cubicBezTo>
                  <a:pt x="78777" y="495502"/>
                  <a:pt x="76570" y="504740"/>
                  <a:pt x="74938" y="511568"/>
                </a:cubicBezTo>
                <a:cubicBezTo>
                  <a:pt x="73520" y="518429"/>
                  <a:pt x="72312" y="522913"/>
                  <a:pt x="71488" y="521884"/>
                </a:cubicBezTo>
                <a:lnTo>
                  <a:pt x="73818" y="510145"/>
                </a:lnTo>
                <a:lnTo>
                  <a:pt x="76705" y="498488"/>
                </a:lnTo>
                <a:close/>
                <a:moveTo>
                  <a:pt x="119708" y="467692"/>
                </a:moveTo>
                <a:lnTo>
                  <a:pt x="119712" y="467745"/>
                </a:lnTo>
                <a:lnTo>
                  <a:pt x="118944" y="469752"/>
                </a:lnTo>
                <a:close/>
                <a:moveTo>
                  <a:pt x="125882" y="463954"/>
                </a:moveTo>
                <a:cubicBezTo>
                  <a:pt x="124318" y="467811"/>
                  <a:pt x="122975" y="471757"/>
                  <a:pt x="121854" y="475763"/>
                </a:cubicBezTo>
                <a:cubicBezTo>
                  <a:pt x="122973" y="471765"/>
                  <a:pt x="124310" y="467833"/>
                  <a:pt x="125858" y="463983"/>
                </a:cubicBezTo>
                <a:close/>
                <a:moveTo>
                  <a:pt x="1086501" y="457058"/>
                </a:moveTo>
                <a:lnTo>
                  <a:pt x="1086506" y="457122"/>
                </a:lnTo>
                <a:lnTo>
                  <a:pt x="1086644" y="458956"/>
                </a:lnTo>
                <a:cubicBezTo>
                  <a:pt x="1086803" y="459987"/>
                  <a:pt x="1087042" y="461297"/>
                  <a:pt x="1087267" y="462522"/>
                </a:cubicBezTo>
                <a:cubicBezTo>
                  <a:pt x="1086995" y="461353"/>
                  <a:pt x="1086727" y="460020"/>
                  <a:pt x="1086566" y="458963"/>
                </a:cubicBezTo>
                <a:lnTo>
                  <a:pt x="1086503" y="457117"/>
                </a:lnTo>
                <a:close/>
                <a:moveTo>
                  <a:pt x="1084156" y="447021"/>
                </a:moveTo>
                <a:lnTo>
                  <a:pt x="1087709" y="459310"/>
                </a:lnTo>
                <a:lnTo>
                  <a:pt x="1087763" y="459498"/>
                </a:lnTo>
                <a:lnTo>
                  <a:pt x="1087735" y="459474"/>
                </a:lnTo>
                <a:lnTo>
                  <a:pt x="1087665" y="459230"/>
                </a:lnTo>
                <a:close/>
                <a:moveTo>
                  <a:pt x="1028885" y="423224"/>
                </a:moveTo>
                <a:lnTo>
                  <a:pt x="1029194" y="423772"/>
                </a:lnTo>
                <a:cubicBezTo>
                  <a:pt x="1030096" y="425643"/>
                  <a:pt x="1031221" y="428115"/>
                  <a:pt x="1032365" y="430630"/>
                </a:cubicBezTo>
                <a:close/>
                <a:moveTo>
                  <a:pt x="1027411" y="420602"/>
                </a:moveTo>
                <a:lnTo>
                  <a:pt x="1028365" y="422113"/>
                </a:lnTo>
                <a:lnTo>
                  <a:pt x="1028886" y="423224"/>
                </a:lnTo>
                <a:close/>
                <a:moveTo>
                  <a:pt x="1027352" y="420512"/>
                </a:moveTo>
                <a:lnTo>
                  <a:pt x="1027365" y="420532"/>
                </a:lnTo>
                <a:lnTo>
                  <a:pt x="1027496" y="422013"/>
                </a:lnTo>
                <a:cubicBezTo>
                  <a:pt x="1027214" y="420884"/>
                  <a:pt x="1027187" y="420440"/>
                  <a:pt x="1027352" y="420512"/>
                </a:cubicBezTo>
                <a:close/>
                <a:moveTo>
                  <a:pt x="1019431" y="412495"/>
                </a:moveTo>
                <a:cubicBezTo>
                  <a:pt x="1019897" y="412887"/>
                  <a:pt x="1020056" y="412597"/>
                  <a:pt x="1020345" y="412684"/>
                </a:cubicBezTo>
                <a:cubicBezTo>
                  <a:pt x="1020634" y="412770"/>
                  <a:pt x="1021055" y="413231"/>
                  <a:pt x="1022046" y="415123"/>
                </a:cubicBezTo>
                <a:cubicBezTo>
                  <a:pt x="1020092" y="411362"/>
                  <a:pt x="1020321" y="413387"/>
                  <a:pt x="1019431" y="412495"/>
                </a:cubicBezTo>
                <a:close/>
                <a:moveTo>
                  <a:pt x="1014558" y="403774"/>
                </a:moveTo>
                <a:lnTo>
                  <a:pt x="1016130" y="406349"/>
                </a:lnTo>
                <a:cubicBezTo>
                  <a:pt x="1016926" y="407781"/>
                  <a:pt x="1017957" y="409740"/>
                  <a:pt x="1019288" y="412376"/>
                </a:cubicBezTo>
                <a:close/>
                <a:moveTo>
                  <a:pt x="1014384" y="403487"/>
                </a:moveTo>
                <a:lnTo>
                  <a:pt x="1014401" y="403517"/>
                </a:lnTo>
                <a:lnTo>
                  <a:pt x="1014414" y="403514"/>
                </a:lnTo>
                <a:lnTo>
                  <a:pt x="1014558" y="403775"/>
                </a:lnTo>
                <a:lnTo>
                  <a:pt x="1014400" y="403517"/>
                </a:lnTo>
                <a:lnTo>
                  <a:pt x="1013574" y="403676"/>
                </a:lnTo>
                <a:cubicBezTo>
                  <a:pt x="1013506" y="402896"/>
                  <a:pt x="1013603" y="402435"/>
                  <a:pt x="1014384" y="403487"/>
                </a:cubicBezTo>
                <a:close/>
                <a:moveTo>
                  <a:pt x="1011744" y="403030"/>
                </a:moveTo>
                <a:lnTo>
                  <a:pt x="1013319" y="405992"/>
                </a:lnTo>
                <a:lnTo>
                  <a:pt x="1013952" y="406211"/>
                </a:lnTo>
                <a:cubicBezTo>
                  <a:pt x="1013981" y="406694"/>
                  <a:pt x="1013885" y="406866"/>
                  <a:pt x="1013336" y="406026"/>
                </a:cubicBezTo>
                <a:lnTo>
                  <a:pt x="1013319" y="405993"/>
                </a:lnTo>
                <a:lnTo>
                  <a:pt x="1013294" y="405985"/>
                </a:lnTo>
                <a:close/>
                <a:moveTo>
                  <a:pt x="1080485" y="399308"/>
                </a:moveTo>
                <a:cubicBezTo>
                  <a:pt x="1081466" y="402735"/>
                  <a:pt x="1084685" y="409872"/>
                  <a:pt x="1089669" y="423408"/>
                </a:cubicBezTo>
                <a:lnTo>
                  <a:pt x="1089575" y="423248"/>
                </a:lnTo>
                <a:lnTo>
                  <a:pt x="1089646" y="423436"/>
                </a:lnTo>
                <a:cubicBezTo>
                  <a:pt x="1088136" y="421841"/>
                  <a:pt x="1087009" y="419921"/>
                  <a:pt x="1086351" y="417826"/>
                </a:cubicBezTo>
                <a:lnTo>
                  <a:pt x="1089570" y="423238"/>
                </a:lnTo>
                <a:lnTo>
                  <a:pt x="1083573" y="407570"/>
                </a:lnTo>
                <a:cubicBezTo>
                  <a:pt x="1082026" y="403662"/>
                  <a:pt x="1080976" y="401021"/>
                  <a:pt x="1080485" y="399308"/>
                </a:cubicBezTo>
                <a:close/>
                <a:moveTo>
                  <a:pt x="186875" y="397466"/>
                </a:moveTo>
                <a:cubicBezTo>
                  <a:pt x="186603" y="396451"/>
                  <a:pt x="182450" y="402025"/>
                  <a:pt x="180365" y="404941"/>
                </a:cubicBezTo>
                <a:cubicBezTo>
                  <a:pt x="177263" y="409286"/>
                  <a:pt x="174638" y="413955"/>
                  <a:pt x="172537" y="418865"/>
                </a:cubicBezTo>
                <a:cubicBezTo>
                  <a:pt x="170822" y="423236"/>
                  <a:pt x="169298" y="427466"/>
                  <a:pt x="168752" y="429696"/>
                </a:cubicBezTo>
                <a:lnTo>
                  <a:pt x="168752" y="429696"/>
                </a:lnTo>
                <a:lnTo>
                  <a:pt x="172537" y="418866"/>
                </a:lnTo>
                <a:cubicBezTo>
                  <a:pt x="174638" y="413956"/>
                  <a:pt x="177263" y="409287"/>
                  <a:pt x="180365" y="404942"/>
                </a:cubicBezTo>
                <a:cubicBezTo>
                  <a:pt x="181407" y="403484"/>
                  <a:pt x="182967" y="401361"/>
                  <a:pt x="184300" y="399730"/>
                </a:cubicBezTo>
                <a:lnTo>
                  <a:pt x="186874" y="397467"/>
                </a:lnTo>
                <a:close/>
                <a:moveTo>
                  <a:pt x="132991" y="396803"/>
                </a:moveTo>
                <a:lnTo>
                  <a:pt x="131902" y="398734"/>
                </a:lnTo>
                <a:lnTo>
                  <a:pt x="131878" y="398762"/>
                </a:lnTo>
                <a:close/>
                <a:moveTo>
                  <a:pt x="108117" y="395331"/>
                </a:moveTo>
                <a:cubicBezTo>
                  <a:pt x="107248" y="400359"/>
                  <a:pt x="105709" y="405244"/>
                  <a:pt x="103540" y="409862"/>
                </a:cubicBezTo>
                <a:cubicBezTo>
                  <a:pt x="102020" y="413456"/>
                  <a:pt x="100577" y="417645"/>
                  <a:pt x="98944" y="422062"/>
                </a:cubicBezTo>
                <a:cubicBezTo>
                  <a:pt x="97311" y="426478"/>
                  <a:pt x="95616" y="431083"/>
                  <a:pt x="93926" y="435740"/>
                </a:cubicBezTo>
                <a:cubicBezTo>
                  <a:pt x="91400" y="442830"/>
                  <a:pt x="88581" y="451073"/>
                  <a:pt x="86837" y="457517"/>
                </a:cubicBezTo>
                <a:cubicBezTo>
                  <a:pt x="84932" y="462717"/>
                  <a:pt x="84156" y="468238"/>
                  <a:pt x="82147" y="473447"/>
                </a:cubicBezTo>
                <a:cubicBezTo>
                  <a:pt x="80138" y="478657"/>
                  <a:pt x="78206" y="482339"/>
                  <a:pt x="76322" y="488088"/>
                </a:cubicBezTo>
                <a:cubicBezTo>
                  <a:pt x="75490" y="490861"/>
                  <a:pt x="74404" y="494338"/>
                  <a:pt x="73287" y="498656"/>
                </a:cubicBezTo>
                <a:cubicBezTo>
                  <a:pt x="72717" y="500830"/>
                  <a:pt x="72136" y="503188"/>
                  <a:pt x="71479" y="505866"/>
                </a:cubicBezTo>
                <a:cubicBezTo>
                  <a:pt x="70714" y="508812"/>
                  <a:pt x="70110" y="511796"/>
                  <a:pt x="69665" y="514808"/>
                </a:cubicBezTo>
                <a:cubicBezTo>
                  <a:pt x="67817" y="522756"/>
                  <a:pt x="65879" y="529086"/>
                  <a:pt x="64284" y="536330"/>
                </a:cubicBezTo>
                <a:cubicBezTo>
                  <a:pt x="63529" y="539988"/>
                  <a:pt x="62731" y="543754"/>
                  <a:pt x="62015" y="548168"/>
                </a:cubicBezTo>
                <a:cubicBezTo>
                  <a:pt x="61300" y="552583"/>
                  <a:pt x="60257" y="557445"/>
                  <a:pt x="59792" y="563227"/>
                </a:cubicBezTo>
                <a:cubicBezTo>
                  <a:pt x="58716" y="561408"/>
                  <a:pt x="56371" y="584080"/>
                  <a:pt x="55310" y="581840"/>
                </a:cubicBezTo>
                <a:lnTo>
                  <a:pt x="55456" y="575404"/>
                </a:lnTo>
                <a:cubicBezTo>
                  <a:pt x="57873" y="538955"/>
                  <a:pt x="65321" y="503014"/>
                  <a:pt x="77582" y="468604"/>
                </a:cubicBezTo>
                <a:cubicBezTo>
                  <a:pt x="80225" y="461950"/>
                  <a:pt x="84221" y="452477"/>
                  <a:pt x="88317" y="441448"/>
                </a:cubicBezTo>
                <a:cubicBezTo>
                  <a:pt x="88799" y="440069"/>
                  <a:pt x="89301" y="438610"/>
                  <a:pt x="89887" y="437221"/>
                </a:cubicBezTo>
                <a:cubicBezTo>
                  <a:pt x="90474" y="435833"/>
                  <a:pt x="91080" y="434364"/>
                  <a:pt x="91662" y="432924"/>
                </a:cubicBezTo>
                <a:cubicBezTo>
                  <a:pt x="92901" y="430010"/>
                  <a:pt x="94160" y="427016"/>
                  <a:pt x="95414" y="423970"/>
                </a:cubicBezTo>
                <a:lnTo>
                  <a:pt x="99173" y="414780"/>
                </a:lnTo>
                <a:cubicBezTo>
                  <a:pt x="100550" y="411644"/>
                  <a:pt x="102065" y="408576"/>
                  <a:pt x="103518" y="405407"/>
                </a:cubicBezTo>
                <a:close/>
                <a:moveTo>
                  <a:pt x="162899" y="395252"/>
                </a:moveTo>
                <a:cubicBezTo>
                  <a:pt x="161727" y="396246"/>
                  <a:pt x="155909" y="406455"/>
                  <a:pt x="156800" y="403153"/>
                </a:cubicBezTo>
                <a:cubicBezTo>
                  <a:pt x="155904" y="406403"/>
                  <a:pt x="161699" y="396222"/>
                  <a:pt x="162899" y="395252"/>
                </a:cubicBezTo>
                <a:close/>
                <a:moveTo>
                  <a:pt x="159392" y="390906"/>
                </a:moveTo>
                <a:cubicBezTo>
                  <a:pt x="159530" y="391136"/>
                  <a:pt x="158373" y="393866"/>
                  <a:pt x="155881" y="399248"/>
                </a:cubicBezTo>
                <a:cubicBezTo>
                  <a:pt x="154294" y="402691"/>
                  <a:pt x="153111" y="405652"/>
                  <a:pt x="152194" y="408065"/>
                </a:cubicBezTo>
                <a:cubicBezTo>
                  <a:pt x="150008" y="413945"/>
                  <a:pt x="153180" y="410338"/>
                  <a:pt x="148693" y="420798"/>
                </a:cubicBezTo>
                <a:cubicBezTo>
                  <a:pt x="147733" y="423844"/>
                  <a:pt x="146201" y="426687"/>
                  <a:pt x="144181" y="429163"/>
                </a:cubicBezTo>
                <a:cubicBezTo>
                  <a:pt x="143501" y="429899"/>
                  <a:pt x="142912" y="430716"/>
                  <a:pt x="142428" y="431597"/>
                </a:cubicBezTo>
                <a:cubicBezTo>
                  <a:pt x="141259" y="433915"/>
                  <a:pt x="140225" y="436302"/>
                  <a:pt x="139329" y="438737"/>
                </a:cubicBezTo>
                <a:lnTo>
                  <a:pt x="134169" y="449885"/>
                </a:lnTo>
                <a:lnTo>
                  <a:pt x="133462" y="449291"/>
                </a:lnTo>
                <a:cubicBezTo>
                  <a:pt x="132981" y="448743"/>
                  <a:pt x="136679" y="439144"/>
                  <a:pt x="137997" y="434660"/>
                </a:cubicBezTo>
                <a:lnTo>
                  <a:pt x="138243" y="432687"/>
                </a:lnTo>
                <a:lnTo>
                  <a:pt x="133902" y="443718"/>
                </a:lnTo>
                <a:cubicBezTo>
                  <a:pt x="132429" y="447376"/>
                  <a:pt x="131059" y="450603"/>
                  <a:pt x="130045" y="452500"/>
                </a:cubicBezTo>
                <a:cubicBezTo>
                  <a:pt x="131059" y="450603"/>
                  <a:pt x="132401" y="447352"/>
                  <a:pt x="133859" y="443682"/>
                </a:cubicBezTo>
                <a:lnTo>
                  <a:pt x="138244" y="432680"/>
                </a:lnTo>
                <a:lnTo>
                  <a:pt x="138278" y="432406"/>
                </a:lnTo>
                <a:cubicBezTo>
                  <a:pt x="138914" y="430384"/>
                  <a:pt x="139739" y="428425"/>
                  <a:pt x="140483" y="426446"/>
                </a:cubicBezTo>
                <a:cubicBezTo>
                  <a:pt x="141976" y="423271"/>
                  <a:pt x="143203" y="419981"/>
                  <a:pt x="144159" y="416607"/>
                </a:cubicBezTo>
                <a:cubicBezTo>
                  <a:pt x="145731" y="413298"/>
                  <a:pt x="146991" y="410015"/>
                  <a:pt x="148799" y="406711"/>
                </a:cubicBezTo>
                <a:cubicBezTo>
                  <a:pt x="151089" y="403787"/>
                  <a:pt x="153203" y="400733"/>
                  <a:pt x="155130" y="397558"/>
                </a:cubicBezTo>
                <a:cubicBezTo>
                  <a:pt x="157821" y="392944"/>
                  <a:pt x="159254" y="390675"/>
                  <a:pt x="159392" y="390906"/>
                </a:cubicBezTo>
                <a:close/>
                <a:moveTo>
                  <a:pt x="1004847" y="388397"/>
                </a:moveTo>
                <a:cubicBezTo>
                  <a:pt x="1005550" y="390144"/>
                  <a:pt x="1006526" y="392025"/>
                  <a:pt x="1007215" y="393904"/>
                </a:cubicBezTo>
                <a:lnTo>
                  <a:pt x="1010004" y="399716"/>
                </a:lnTo>
                <a:lnTo>
                  <a:pt x="1011744" y="403030"/>
                </a:lnTo>
                <a:lnTo>
                  <a:pt x="1010008" y="399768"/>
                </a:lnTo>
                <a:lnTo>
                  <a:pt x="1007187" y="393881"/>
                </a:lnTo>
                <a:cubicBezTo>
                  <a:pt x="1006583" y="392072"/>
                  <a:pt x="1005663" y="390239"/>
                  <a:pt x="1004847" y="388397"/>
                </a:cubicBezTo>
                <a:close/>
                <a:moveTo>
                  <a:pt x="170499" y="379335"/>
                </a:moveTo>
                <a:lnTo>
                  <a:pt x="170046" y="380450"/>
                </a:lnTo>
                <a:lnTo>
                  <a:pt x="170022" y="380478"/>
                </a:lnTo>
                <a:close/>
                <a:moveTo>
                  <a:pt x="1069623" y="377899"/>
                </a:moveTo>
                <a:lnTo>
                  <a:pt x="1068682" y="377929"/>
                </a:lnTo>
                <a:cubicBezTo>
                  <a:pt x="1070040" y="381769"/>
                  <a:pt x="1071663" y="385349"/>
                  <a:pt x="1073040" y="389108"/>
                </a:cubicBezTo>
                <a:cubicBezTo>
                  <a:pt x="1071711" y="385292"/>
                  <a:pt x="1070248" y="381750"/>
                  <a:pt x="1068654" y="377905"/>
                </a:cubicBezTo>
                <a:close/>
                <a:moveTo>
                  <a:pt x="1071758" y="375640"/>
                </a:moveTo>
                <a:cubicBezTo>
                  <a:pt x="1073561" y="379467"/>
                  <a:pt x="1075548" y="383304"/>
                  <a:pt x="1077189" y="387093"/>
                </a:cubicBezTo>
                <a:lnTo>
                  <a:pt x="1082114" y="398747"/>
                </a:lnTo>
                <a:lnTo>
                  <a:pt x="1077161" y="387069"/>
                </a:lnTo>
                <a:cubicBezTo>
                  <a:pt x="1075463" y="383233"/>
                  <a:pt x="1073448" y="379372"/>
                  <a:pt x="1071758" y="375640"/>
                </a:cubicBezTo>
                <a:close/>
                <a:moveTo>
                  <a:pt x="1019749" y="374399"/>
                </a:moveTo>
                <a:lnTo>
                  <a:pt x="1022535" y="378757"/>
                </a:lnTo>
                <a:cubicBezTo>
                  <a:pt x="1024281" y="381379"/>
                  <a:pt x="1025851" y="383673"/>
                  <a:pt x="1027934" y="387712"/>
                </a:cubicBezTo>
                <a:cubicBezTo>
                  <a:pt x="1025851" y="383673"/>
                  <a:pt x="1024274" y="381374"/>
                  <a:pt x="1022528" y="378751"/>
                </a:cubicBezTo>
                <a:close/>
                <a:moveTo>
                  <a:pt x="1016107" y="367853"/>
                </a:moveTo>
                <a:cubicBezTo>
                  <a:pt x="1017486" y="370518"/>
                  <a:pt x="1018655" y="372586"/>
                  <a:pt x="1019697" y="374317"/>
                </a:cubicBezTo>
                <a:lnTo>
                  <a:pt x="1016104" y="367876"/>
                </a:lnTo>
                <a:close/>
                <a:moveTo>
                  <a:pt x="1016078" y="367829"/>
                </a:moveTo>
                <a:lnTo>
                  <a:pt x="1016104" y="367876"/>
                </a:lnTo>
                <a:lnTo>
                  <a:pt x="1015999" y="368829"/>
                </a:lnTo>
                <a:lnTo>
                  <a:pt x="1015995" y="368825"/>
                </a:lnTo>
                <a:close/>
                <a:moveTo>
                  <a:pt x="1014760" y="367448"/>
                </a:moveTo>
                <a:lnTo>
                  <a:pt x="1015995" y="368826"/>
                </a:lnTo>
                <a:lnTo>
                  <a:pt x="1015995" y="368827"/>
                </a:lnTo>
                <a:cubicBezTo>
                  <a:pt x="1015819" y="368843"/>
                  <a:pt x="1015452" y="368462"/>
                  <a:pt x="1014760" y="367448"/>
                </a:cubicBezTo>
                <a:close/>
                <a:moveTo>
                  <a:pt x="1071558" y="365538"/>
                </a:moveTo>
                <a:cubicBezTo>
                  <a:pt x="1075153" y="370676"/>
                  <a:pt x="1078395" y="375084"/>
                  <a:pt x="1081633" y="379441"/>
                </a:cubicBezTo>
                <a:cubicBezTo>
                  <a:pt x="1084062" y="383842"/>
                  <a:pt x="1085592" y="387247"/>
                  <a:pt x="1087152" y="390099"/>
                </a:cubicBezTo>
                <a:lnTo>
                  <a:pt x="1091456" y="397954"/>
                </a:lnTo>
                <a:cubicBezTo>
                  <a:pt x="1092889" y="400554"/>
                  <a:pt x="1094516" y="403269"/>
                  <a:pt x="1096181" y="407030"/>
                </a:cubicBezTo>
                <a:cubicBezTo>
                  <a:pt x="1097846" y="410790"/>
                  <a:pt x="1099774" y="415444"/>
                  <a:pt x="1102154" y="421685"/>
                </a:cubicBezTo>
                <a:lnTo>
                  <a:pt x="1106180" y="432054"/>
                </a:lnTo>
                <a:cubicBezTo>
                  <a:pt x="1107435" y="435326"/>
                  <a:pt x="1108412" y="438701"/>
                  <a:pt x="1109390" y="441788"/>
                </a:cubicBezTo>
                <a:cubicBezTo>
                  <a:pt x="1111202" y="447234"/>
                  <a:pt x="1112660" y="452787"/>
                  <a:pt x="1113753" y="458419"/>
                </a:cubicBezTo>
                <a:cubicBezTo>
                  <a:pt x="1114676" y="463857"/>
                  <a:pt x="1115906" y="469239"/>
                  <a:pt x="1117441" y="474533"/>
                </a:cubicBezTo>
                <a:lnTo>
                  <a:pt x="1119728" y="483298"/>
                </a:lnTo>
                <a:cubicBezTo>
                  <a:pt x="1120404" y="485939"/>
                  <a:pt x="1120765" y="488267"/>
                  <a:pt x="1121178" y="490302"/>
                </a:cubicBezTo>
                <a:cubicBezTo>
                  <a:pt x="1122095" y="494495"/>
                  <a:pt x="1122426" y="497376"/>
                  <a:pt x="1122692" y="499528"/>
                </a:cubicBezTo>
                <a:cubicBezTo>
                  <a:pt x="1123178" y="503890"/>
                  <a:pt x="1122838" y="505099"/>
                  <a:pt x="1122362" y="505954"/>
                </a:cubicBezTo>
                <a:cubicBezTo>
                  <a:pt x="1122079" y="507866"/>
                  <a:pt x="1122073" y="509809"/>
                  <a:pt x="1122342" y="511723"/>
                </a:cubicBezTo>
                <a:cubicBezTo>
                  <a:pt x="1116189" y="481139"/>
                  <a:pt x="1107525" y="451110"/>
                  <a:pt x="1096436" y="421950"/>
                </a:cubicBezTo>
                <a:lnTo>
                  <a:pt x="1096493" y="421998"/>
                </a:lnTo>
                <a:cubicBezTo>
                  <a:pt x="1089223" y="402734"/>
                  <a:pt x="1080902" y="383885"/>
                  <a:pt x="1071558" y="365538"/>
                </a:cubicBezTo>
                <a:close/>
                <a:moveTo>
                  <a:pt x="142182" y="364271"/>
                </a:moveTo>
                <a:cubicBezTo>
                  <a:pt x="140122" y="367990"/>
                  <a:pt x="138337" y="371267"/>
                  <a:pt x="136784" y="374496"/>
                </a:cubicBezTo>
                <a:cubicBezTo>
                  <a:pt x="135231" y="377725"/>
                  <a:pt x="133963" y="380904"/>
                  <a:pt x="132514" y="384124"/>
                </a:cubicBezTo>
                <a:cubicBezTo>
                  <a:pt x="129701" y="390636"/>
                  <a:pt x="126254" y="397387"/>
                  <a:pt x="121964" y="407096"/>
                </a:cubicBezTo>
                <a:cubicBezTo>
                  <a:pt x="121663" y="406650"/>
                  <a:pt x="120638" y="407526"/>
                  <a:pt x="121185" y="405381"/>
                </a:cubicBezTo>
                <a:cubicBezTo>
                  <a:pt x="121731" y="403236"/>
                  <a:pt x="121245" y="403069"/>
                  <a:pt x="121325" y="401882"/>
                </a:cubicBezTo>
                <a:cubicBezTo>
                  <a:pt x="121925" y="398519"/>
                  <a:pt x="123156" y="395299"/>
                  <a:pt x="124952" y="392389"/>
                </a:cubicBezTo>
                <a:cubicBezTo>
                  <a:pt x="128552" y="385284"/>
                  <a:pt x="132008" y="378637"/>
                  <a:pt x="135081" y="373597"/>
                </a:cubicBezTo>
                <a:cubicBezTo>
                  <a:pt x="137049" y="370205"/>
                  <a:pt x="139433" y="367070"/>
                  <a:pt x="142182" y="364271"/>
                </a:cubicBezTo>
                <a:close/>
                <a:moveTo>
                  <a:pt x="1004020" y="354336"/>
                </a:moveTo>
                <a:lnTo>
                  <a:pt x="1004104" y="354599"/>
                </a:lnTo>
                <a:lnTo>
                  <a:pt x="1005070" y="357645"/>
                </a:lnTo>
                <a:cubicBezTo>
                  <a:pt x="1005610" y="359033"/>
                  <a:pt x="1006179" y="360439"/>
                  <a:pt x="1006285" y="361058"/>
                </a:cubicBezTo>
                <a:cubicBezTo>
                  <a:pt x="1006151" y="360415"/>
                  <a:pt x="1005568" y="358998"/>
                  <a:pt x="1005027" y="357610"/>
                </a:cubicBezTo>
                <a:lnTo>
                  <a:pt x="1004100" y="354596"/>
                </a:lnTo>
                <a:close/>
                <a:moveTo>
                  <a:pt x="983793" y="347211"/>
                </a:moveTo>
                <a:lnTo>
                  <a:pt x="986882" y="351535"/>
                </a:lnTo>
                <a:cubicBezTo>
                  <a:pt x="988526" y="353884"/>
                  <a:pt x="989814" y="355724"/>
                  <a:pt x="990949" y="357159"/>
                </a:cubicBezTo>
                <a:cubicBezTo>
                  <a:pt x="989772" y="355689"/>
                  <a:pt x="988484" y="353849"/>
                  <a:pt x="986854" y="351511"/>
                </a:cubicBezTo>
                <a:close/>
                <a:moveTo>
                  <a:pt x="196934" y="341734"/>
                </a:moveTo>
                <a:lnTo>
                  <a:pt x="197911" y="342035"/>
                </a:lnTo>
                <a:cubicBezTo>
                  <a:pt x="197208" y="342385"/>
                  <a:pt x="196868" y="342316"/>
                  <a:pt x="196921" y="341764"/>
                </a:cubicBezTo>
                <a:close/>
                <a:moveTo>
                  <a:pt x="979791" y="341673"/>
                </a:moveTo>
                <a:lnTo>
                  <a:pt x="980709" y="342877"/>
                </a:lnTo>
                <a:lnTo>
                  <a:pt x="983793" y="347211"/>
                </a:lnTo>
                <a:lnTo>
                  <a:pt x="980680" y="342853"/>
                </a:lnTo>
                <a:close/>
                <a:moveTo>
                  <a:pt x="1053400" y="341044"/>
                </a:moveTo>
                <a:lnTo>
                  <a:pt x="1054490" y="343020"/>
                </a:lnTo>
                <a:lnTo>
                  <a:pt x="1059358" y="351926"/>
                </a:lnTo>
                <a:lnTo>
                  <a:pt x="1054462" y="342996"/>
                </a:lnTo>
                <a:close/>
                <a:moveTo>
                  <a:pt x="198293" y="338593"/>
                </a:moveTo>
                <a:lnTo>
                  <a:pt x="196935" y="341734"/>
                </a:lnTo>
                <a:lnTo>
                  <a:pt x="196858" y="341711"/>
                </a:lnTo>
                <a:cubicBezTo>
                  <a:pt x="196912" y="341159"/>
                  <a:pt x="197380" y="340141"/>
                  <a:pt x="198293" y="338593"/>
                </a:cubicBezTo>
                <a:close/>
                <a:moveTo>
                  <a:pt x="82151" y="329772"/>
                </a:moveTo>
                <a:lnTo>
                  <a:pt x="75402" y="341939"/>
                </a:lnTo>
                <a:cubicBezTo>
                  <a:pt x="72525" y="347722"/>
                  <a:pt x="70152" y="352964"/>
                  <a:pt x="67750" y="358181"/>
                </a:cubicBezTo>
                <a:cubicBezTo>
                  <a:pt x="62777" y="368474"/>
                  <a:pt x="59125" y="378572"/>
                  <a:pt x="54641" y="389661"/>
                </a:cubicBezTo>
                <a:cubicBezTo>
                  <a:pt x="52557" y="393828"/>
                  <a:pt x="50718" y="398110"/>
                  <a:pt x="49130" y="402491"/>
                </a:cubicBezTo>
                <a:cubicBezTo>
                  <a:pt x="47707" y="406312"/>
                  <a:pt x="46537" y="409718"/>
                  <a:pt x="45437" y="413038"/>
                </a:cubicBezTo>
                <a:cubicBezTo>
                  <a:pt x="43078" y="419642"/>
                  <a:pt x="41514" y="426044"/>
                  <a:pt x="38633" y="434476"/>
                </a:cubicBezTo>
                <a:lnTo>
                  <a:pt x="34261" y="446236"/>
                </a:lnTo>
                <a:lnTo>
                  <a:pt x="34190" y="446321"/>
                </a:lnTo>
                <a:lnTo>
                  <a:pt x="33715" y="446887"/>
                </a:lnTo>
                <a:cubicBezTo>
                  <a:pt x="38150" y="429249"/>
                  <a:pt x="25077" y="462639"/>
                  <a:pt x="34705" y="430022"/>
                </a:cubicBezTo>
                <a:cubicBezTo>
                  <a:pt x="30303" y="442341"/>
                  <a:pt x="26657" y="454919"/>
                  <a:pt x="23787" y="467680"/>
                </a:cubicBezTo>
                <a:cubicBezTo>
                  <a:pt x="23016" y="470553"/>
                  <a:pt x="22362" y="473573"/>
                  <a:pt x="21717" y="476696"/>
                </a:cubicBezTo>
                <a:lnTo>
                  <a:pt x="19717" y="486204"/>
                </a:lnTo>
                <a:cubicBezTo>
                  <a:pt x="18361" y="492589"/>
                  <a:pt x="16834" y="499119"/>
                  <a:pt x="15904" y="505571"/>
                </a:cubicBezTo>
                <a:lnTo>
                  <a:pt x="14806" y="504408"/>
                </a:lnTo>
                <a:cubicBezTo>
                  <a:pt x="14968" y="501458"/>
                  <a:pt x="15007" y="498309"/>
                  <a:pt x="15368" y="495236"/>
                </a:cubicBezTo>
                <a:lnTo>
                  <a:pt x="19406" y="474143"/>
                </a:lnTo>
                <a:lnTo>
                  <a:pt x="19408" y="474134"/>
                </a:lnTo>
                <a:lnTo>
                  <a:pt x="20084" y="470601"/>
                </a:lnTo>
                <a:lnTo>
                  <a:pt x="20940" y="466921"/>
                </a:lnTo>
                <a:lnTo>
                  <a:pt x="20943" y="466910"/>
                </a:lnTo>
                <a:lnTo>
                  <a:pt x="23267" y="456925"/>
                </a:lnTo>
                <a:cubicBezTo>
                  <a:pt x="31588" y="429911"/>
                  <a:pt x="41919" y="403599"/>
                  <a:pt x="54155" y="378204"/>
                </a:cubicBezTo>
                <a:close/>
                <a:moveTo>
                  <a:pt x="79003" y="327650"/>
                </a:moveTo>
                <a:cubicBezTo>
                  <a:pt x="76386" y="332205"/>
                  <a:pt x="73655" y="336953"/>
                  <a:pt x="71200" y="341258"/>
                </a:cubicBezTo>
                <a:cubicBezTo>
                  <a:pt x="69408" y="344836"/>
                  <a:pt x="67390" y="348298"/>
                  <a:pt x="65158" y="351618"/>
                </a:cubicBezTo>
                <a:cubicBezTo>
                  <a:pt x="63305" y="354114"/>
                  <a:pt x="61089" y="357847"/>
                  <a:pt x="58326" y="362231"/>
                </a:cubicBezTo>
                <a:cubicBezTo>
                  <a:pt x="55563" y="366615"/>
                  <a:pt x="53024" y="372054"/>
                  <a:pt x="50067" y="377819"/>
                </a:cubicBezTo>
                <a:cubicBezTo>
                  <a:pt x="43984" y="389205"/>
                  <a:pt x="38606" y="402967"/>
                  <a:pt x="33173" y="415187"/>
                </a:cubicBezTo>
                <a:cubicBezTo>
                  <a:pt x="33129" y="411442"/>
                  <a:pt x="33726" y="407720"/>
                  <a:pt x="34938" y="404180"/>
                </a:cubicBezTo>
                <a:cubicBezTo>
                  <a:pt x="33733" y="407735"/>
                  <a:pt x="33131" y="411463"/>
                  <a:pt x="33149" y="415216"/>
                </a:cubicBezTo>
                <a:cubicBezTo>
                  <a:pt x="32891" y="415799"/>
                  <a:pt x="32660" y="416396"/>
                  <a:pt x="32467" y="417006"/>
                </a:cubicBezTo>
                <a:lnTo>
                  <a:pt x="31955" y="418650"/>
                </a:lnTo>
                <a:cubicBezTo>
                  <a:pt x="33087" y="419311"/>
                  <a:pt x="36155" y="414218"/>
                  <a:pt x="25593" y="446052"/>
                </a:cubicBezTo>
                <a:lnTo>
                  <a:pt x="23078" y="456863"/>
                </a:lnTo>
                <a:lnTo>
                  <a:pt x="20943" y="466910"/>
                </a:lnTo>
                <a:lnTo>
                  <a:pt x="20084" y="470600"/>
                </a:lnTo>
                <a:lnTo>
                  <a:pt x="19406" y="474143"/>
                </a:lnTo>
                <a:lnTo>
                  <a:pt x="3442" y="549262"/>
                </a:lnTo>
                <a:cubicBezTo>
                  <a:pt x="3890" y="544190"/>
                  <a:pt x="4845" y="538915"/>
                  <a:pt x="5119" y="532154"/>
                </a:cubicBezTo>
                <a:cubicBezTo>
                  <a:pt x="5394" y="525392"/>
                  <a:pt x="6253" y="519026"/>
                  <a:pt x="7198" y="512441"/>
                </a:cubicBezTo>
                <a:cubicBezTo>
                  <a:pt x="8143" y="505857"/>
                  <a:pt x="8735" y="498832"/>
                  <a:pt x="10655" y="490799"/>
                </a:cubicBezTo>
                <a:cubicBezTo>
                  <a:pt x="10954" y="489121"/>
                  <a:pt x="11320" y="487307"/>
                  <a:pt x="11771" y="485275"/>
                </a:cubicBezTo>
                <a:cubicBezTo>
                  <a:pt x="13267" y="476886"/>
                  <a:pt x="13242" y="473008"/>
                  <a:pt x="10892" y="479715"/>
                </a:cubicBezTo>
                <a:cubicBezTo>
                  <a:pt x="5820" y="500870"/>
                  <a:pt x="4487" y="507514"/>
                  <a:pt x="3584" y="508878"/>
                </a:cubicBezTo>
                <a:cubicBezTo>
                  <a:pt x="2680" y="510242"/>
                  <a:pt x="2424" y="506410"/>
                  <a:pt x="1688" y="507288"/>
                </a:cubicBezTo>
                <a:lnTo>
                  <a:pt x="2252" y="502939"/>
                </a:lnTo>
                <a:cubicBezTo>
                  <a:pt x="1366" y="502099"/>
                  <a:pt x="622" y="498389"/>
                  <a:pt x="1157" y="491605"/>
                </a:cubicBezTo>
                <a:lnTo>
                  <a:pt x="36" y="494377"/>
                </a:lnTo>
                <a:lnTo>
                  <a:pt x="301" y="486017"/>
                </a:lnTo>
                <a:lnTo>
                  <a:pt x="326" y="481795"/>
                </a:lnTo>
                <a:lnTo>
                  <a:pt x="1018" y="473214"/>
                </a:lnTo>
                <a:cubicBezTo>
                  <a:pt x="-373" y="476193"/>
                  <a:pt x="-135" y="471716"/>
                  <a:pt x="529" y="467018"/>
                </a:cubicBezTo>
                <a:cubicBezTo>
                  <a:pt x="1193" y="462319"/>
                  <a:pt x="2014" y="457319"/>
                  <a:pt x="831" y="459074"/>
                </a:cubicBezTo>
                <a:cubicBezTo>
                  <a:pt x="2462" y="452361"/>
                  <a:pt x="4447" y="445739"/>
                  <a:pt x="6778" y="439232"/>
                </a:cubicBezTo>
                <a:cubicBezTo>
                  <a:pt x="7609" y="437306"/>
                  <a:pt x="8633" y="435465"/>
                  <a:pt x="9838" y="433747"/>
                </a:cubicBezTo>
                <a:lnTo>
                  <a:pt x="14559" y="419675"/>
                </a:lnTo>
                <a:lnTo>
                  <a:pt x="17164" y="413182"/>
                </a:lnTo>
                <a:cubicBezTo>
                  <a:pt x="18947" y="408989"/>
                  <a:pt x="20992" y="404195"/>
                  <a:pt x="23419" y="398661"/>
                </a:cubicBezTo>
                <a:cubicBezTo>
                  <a:pt x="25845" y="393127"/>
                  <a:pt x="28037" y="387010"/>
                  <a:pt x="30849" y="380787"/>
                </a:cubicBezTo>
                <a:lnTo>
                  <a:pt x="31132" y="381024"/>
                </a:lnTo>
                <a:cubicBezTo>
                  <a:pt x="30547" y="383330"/>
                  <a:pt x="29985" y="385607"/>
                  <a:pt x="29561" y="387951"/>
                </a:cubicBezTo>
                <a:cubicBezTo>
                  <a:pt x="28578" y="391996"/>
                  <a:pt x="25076" y="402029"/>
                  <a:pt x="25990" y="401686"/>
                </a:cubicBezTo>
                <a:cubicBezTo>
                  <a:pt x="22515" y="410275"/>
                  <a:pt x="19554" y="419060"/>
                  <a:pt x="17121" y="427997"/>
                </a:cubicBezTo>
                <a:cubicBezTo>
                  <a:pt x="15724" y="432432"/>
                  <a:pt x="14770" y="436993"/>
                  <a:pt x="14275" y="441617"/>
                </a:cubicBezTo>
                <a:lnTo>
                  <a:pt x="15785" y="442402"/>
                </a:lnTo>
                <a:lnTo>
                  <a:pt x="11005" y="460909"/>
                </a:lnTo>
                <a:lnTo>
                  <a:pt x="9323" y="468659"/>
                </a:lnTo>
                <a:lnTo>
                  <a:pt x="8104" y="476604"/>
                </a:lnTo>
                <a:lnTo>
                  <a:pt x="6954" y="482053"/>
                </a:lnTo>
                <a:cubicBezTo>
                  <a:pt x="7851" y="480008"/>
                  <a:pt x="7124" y="487595"/>
                  <a:pt x="10701" y="469430"/>
                </a:cubicBezTo>
                <a:lnTo>
                  <a:pt x="14103" y="456758"/>
                </a:lnTo>
                <a:cubicBezTo>
                  <a:pt x="15269" y="451801"/>
                  <a:pt x="16929" y="446978"/>
                  <a:pt x="19057" y="442351"/>
                </a:cubicBezTo>
                <a:lnTo>
                  <a:pt x="21514" y="436264"/>
                </a:lnTo>
                <a:cubicBezTo>
                  <a:pt x="24334" y="428364"/>
                  <a:pt x="26711" y="420315"/>
                  <a:pt x="28635" y="412151"/>
                </a:cubicBezTo>
                <a:cubicBezTo>
                  <a:pt x="30313" y="408255"/>
                  <a:pt x="32545" y="402895"/>
                  <a:pt x="34607" y="397392"/>
                </a:cubicBezTo>
                <a:cubicBezTo>
                  <a:pt x="36423" y="393275"/>
                  <a:pt x="38026" y="389124"/>
                  <a:pt x="40064" y="385144"/>
                </a:cubicBezTo>
                <a:lnTo>
                  <a:pt x="45640" y="372754"/>
                </a:lnTo>
                <a:cubicBezTo>
                  <a:pt x="45901" y="372563"/>
                  <a:pt x="46115" y="372309"/>
                  <a:pt x="46257" y="372018"/>
                </a:cubicBezTo>
                <a:cubicBezTo>
                  <a:pt x="52399" y="358608"/>
                  <a:pt x="54029" y="357757"/>
                  <a:pt x="52135" y="362485"/>
                </a:cubicBezTo>
                <a:cubicBezTo>
                  <a:pt x="49033" y="371985"/>
                  <a:pt x="49936" y="372115"/>
                  <a:pt x="52990" y="366867"/>
                </a:cubicBezTo>
                <a:cubicBezTo>
                  <a:pt x="56044" y="361618"/>
                  <a:pt x="62091" y="351310"/>
                  <a:pt x="68658" y="339462"/>
                </a:cubicBezTo>
                <a:cubicBezTo>
                  <a:pt x="70489" y="336418"/>
                  <a:pt x="71790" y="334810"/>
                  <a:pt x="73321" y="332526"/>
                </a:cubicBezTo>
                <a:cubicBezTo>
                  <a:pt x="65358" y="348507"/>
                  <a:pt x="79594" y="324820"/>
                  <a:pt x="79003" y="327650"/>
                </a:cubicBezTo>
                <a:close/>
                <a:moveTo>
                  <a:pt x="924837" y="322080"/>
                </a:moveTo>
                <a:lnTo>
                  <a:pt x="923446" y="322359"/>
                </a:lnTo>
                <a:cubicBezTo>
                  <a:pt x="924979" y="324611"/>
                  <a:pt x="922757" y="323180"/>
                  <a:pt x="922615" y="323350"/>
                </a:cubicBezTo>
                <a:cubicBezTo>
                  <a:pt x="922472" y="323520"/>
                  <a:pt x="922763" y="324150"/>
                  <a:pt x="924209" y="325989"/>
                </a:cubicBezTo>
                <a:cubicBezTo>
                  <a:pt x="924891" y="326900"/>
                  <a:pt x="925941" y="328118"/>
                  <a:pt x="927317" y="329754"/>
                </a:cubicBezTo>
                <a:lnTo>
                  <a:pt x="929789" y="332552"/>
                </a:lnTo>
                <a:lnTo>
                  <a:pt x="932534" y="336061"/>
                </a:lnTo>
                <a:cubicBezTo>
                  <a:pt x="935210" y="338789"/>
                  <a:pt x="938437" y="342412"/>
                  <a:pt x="942001" y="346609"/>
                </a:cubicBezTo>
                <a:cubicBezTo>
                  <a:pt x="943936" y="348796"/>
                  <a:pt x="945746" y="351086"/>
                  <a:pt x="947425" y="353474"/>
                </a:cubicBezTo>
                <a:lnTo>
                  <a:pt x="952846" y="360916"/>
                </a:lnTo>
                <a:lnTo>
                  <a:pt x="952845" y="360912"/>
                </a:lnTo>
                <a:lnTo>
                  <a:pt x="947426" y="353474"/>
                </a:lnTo>
                <a:cubicBezTo>
                  <a:pt x="945747" y="351086"/>
                  <a:pt x="943937" y="348796"/>
                  <a:pt x="942002" y="346609"/>
                </a:cubicBezTo>
                <a:cubicBezTo>
                  <a:pt x="938438" y="342412"/>
                  <a:pt x="935211" y="338789"/>
                  <a:pt x="932535" y="336061"/>
                </a:cubicBezTo>
                <a:lnTo>
                  <a:pt x="929790" y="332552"/>
                </a:lnTo>
                <a:lnTo>
                  <a:pt x="927318" y="329754"/>
                </a:lnTo>
                <a:cubicBezTo>
                  <a:pt x="925942" y="328118"/>
                  <a:pt x="924892" y="326900"/>
                  <a:pt x="924210" y="325989"/>
                </a:cubicBezTo>
                <a:cubicBezTo>
                  <a:pt x="922764" y="324150"/>
                  <a:pt x="922473" y="323520"/>
                  <a:pt x="922616" y="323350"/>
                </a:cubicBezTo>
                <a:cubicBezTo>
                  <a:pt x="922758" y="323180"/>
                  <a:pt x="924980" y="324611"/>
                  <a:pt x="923447" y="322359"/>
                </a:cubicBezTo>
                <a:lnTo>
                  <a:pt x="924837" y="322080"/>
                </a:lnTo>
                <a:close/>
                <a:moveTo>
                  <a:pt x="202831" y="321233"/>
                </a:moveTo>
                <a:lnTo>
                  <a:pt x="202883" y="321260"/>
                </a:lnTo>
                <a:lnTo>
                  <a:pt x="205823" y="322779"/>
                </a:lnTo>
                <a:cubicBezTo>
                  <a:pt x="204339" y="325594"/>
                  <a:pt x="202703" y="328325"/>
                  <a:pt x="200929" y="330968"/>
                </a:cubicBezTo>
                <a:cubicBezTo>
                  <a:pt x="198584" y="334739"/>
                  <a:pt x="195357" y="339505"/>
                  <a:pt x="190359" y="346208"/>
                </a:cubicBezTo>
                <a:lnTo>
                  <a:pt x="187800" y="346327"/>
                </a:lnTo>
                <a:lnTo>
                  <a:pt x="186586" y="345935"/>
                </a:lnTo>
                <a:cubicBezTo>
                  <a:pt x="185811" y="345767"/>
                  <a:pt x="186176" y="344241"/>
                  <a:pt x="188393" y="340508"/>
                </a:cubicBezTo>
                <a:cubicBezTo>
                  <a:pt x="189515" y="338653"/>
                  <a:pt x="191108" y="336180"/>
                  <a:pt x="193227" y="333137"/>
                </a:cubicBezTo>
                <a:cubicBezTo>
                  <a:pt x="194273" y="331604"/>
                  <a:pt x="195320" y="329782"/>
                  <a:pt x="196815" y="327999"/>
                </a:cubicBezTo>
                <a:cubicBezTo>
                  <a:pt x="198311" y="326216"/>
                  <a:pt x="199949" y="324264"/>
                  <a:pt x="201754" y="322114"/>
                </a:cubicBezTo>
                <a:cubicBezTo>
                  <a:pt x="202120" y="321793"/>
                  <a:pt x="202546" y="321572"/>
                  <a:pt x="202831" y="321233"/>
                </a:cubicBezTo>
                <a:close/>
                <a:moveTo>
                  <a:pt x="106025" y="320092"/>
                </a:moveTo>
                <a:cubicBezTo>
                  <a:pt x="104063" y="322401"/>
                  <a:pt x="102857" y="323667"/>
                  <a:pt x="102637" y="323362"/>
                </a:cubicBezTo>
                <a:lnTo>
                  <a:pt x="102663" y="323262"/>
                </a:lnTo>
                <a:lnTo>
                  <a:pt x="102594" y="323327"/>
                </a:lnTo>
                <a:lnTo>
                  <a:pt x="102728" y="323010"/>
                </a:lnTo>
                <a:lnTo>
                  <a:pt x="102663" y="323261"/>
                </a:lnTo>
                <a:close/>
                <a:moveTo>
                  <a:pt x="105170" y="317205"/>
                </a:moveTo>
                <a:lnTo>
                  <a:pt x="102729" y="323009"/>
                </a:lnTo>
                <a:lnTo>
                  <a:pt x="103077" y="321660"/>
                </a:lnTo>
                <a:cubicBezTo>
                  <a:pt x="103489" y="320656"/>
                  <a:pt x="104177" y="319192"/>
                  <a:pt x="105170" y="317205"/>
                </a:cubicBezTo>
                <a:close/>
                <a:moveTo>
                  <a:pt x="924639" y="315596"/>
                </a:moveTo>
                <a:lnTo>
                  <a:pt x="924642" y="315599"/>
                </a:lnTo>
                <a:lnTo>
                  <a:pt x="933888" y="324853"/>
                </a:lnTo>
                <a:cubicBezTo>
                  <a:pt x="940708" y="332409"/>
                  <a:pt x="942854" y="334160"/>
                  <a:pt x="947104" y="338402"/>
                </a:cubicBezTo>
                <a:lnTo>
                  <a:pt x="947104" y="338400"/>
                </a:lnTo>
                <a:lnTo>
                  <a:pt x="941461" y="332870"/>
                </a:lnTo>
                <a:cubicBezTo>
                  <a:pt x="939541" y="330958"/>
                  <a:pt x="937299" y="328631"/>
                  <a:pt x="933889" y="324853"/>
                </a:cubicBezTo>
                <a:close/>
                <a:moveTo>
                  <a:pt x="174212" y="315332"/>
                </a:moveTo>
                <a:lnTo>
                  <a:pt x="167436" y="324786"/>
                </a:lnTo>
                <a:lnTo>
                  <a:pt x="174188" y="315360"/>
                </a:lnTo>
                <a:close/>
                <a:moveTo>
                  <a:pt x="935315" y="313272"/>
                </a:moveTo>
                <a:lnTo>
                  <a:pt x="935316" y="313273"/>
                </a:lnTo>
                <a:lnTo>
                  <a:pt x="944627" y="321900"/>
                </a:lnTo>
                <a:cubicBezTo>
                  <a:pt x="946256" y="322996"/>
                  <a:pt x="947082" y="323146"/>
                  <a:pt x="949119" y="324856"/>
                </a:cubicBezTo>
                <a:lnTo>
                  <a:pt x="949118" y="324855"/>
                </a:lnTo>
                <a:lnTo>
                  <a:pt x="944628" y="321900"/>
                </a:lnTo>
                <a:cubicBezTo>
                  <a:pt x="942998" y="320804"/>
                  <a:pt x="940566" y="318762"/>
                  <a:pt x="935315" y="313272"/>
                </a:cubicBezTo>
                <a:close/>
                <a:moveTo>
                  <a:pt x="224541" y="313171"/>
                </a:moveTo>
                <a:cubicBezTo>
                  <a:pt x="222818" y="316546"/>
                  <a:pt x="225808" y="314764"/>
                  <a:pt x="214820" y="329123"/>
                </a:cubicBezTo>
                <a:cubicBezTo>
                  <a:pt x="225694" y="314669"/>
                  <a:pt x="222770" y="316603"/>
                  <a:pt x="224541" y="313171"/>
                </a:cubicBezTo>
                <a:close/>
                <a:moveTo>
                  <a:pt x="128065" y="310891"/>
                </a:moveTo>
                <a:lnTo>
                  <a:pt x="121136" y="320261"/>
                </a:lnTo>
                <a:cubicBezTo>
                  <a:pt x="118835" y="323212"/>
                  <a:pt x="116555" y="326302"/>
                  <a:pt x="113974" y="330958"/>
                </a:cubicBezTo>
                <a:cubicBezTo>
                  <a:pt x="116544" y="326316"/>
                  <a:pt x="118817" y="323233"/>
                  <a:pt x="121119" y="320282"/>
                </a:cubicBezTo>
                <a:close/>
                <a:moveTo>
                  <a:pt x="116562" y="306272"/>
                </a:moveTo>
                <a:lnTo>
                  <a:pt x="114257" y="309594"/>
                </a:lnTo>
                <a:cubicBezTo>
                  <a:pt x="112546" y="312208"/>
                  <a:pt x="110953" y="314681"/>
                  <a:pt x="109407" y="317097"/>
                </a:cubicBezTo>
                <a:cubicBezTo>
                  <a:pt x="110953" y="314681"/>
                  <a:pt x="112546" y="312208"/>
                  <a:pt x="114233" y="309622"/>
                </a:cubicBezTo>
                <a:cubicBezTo>
                  <a:pt x="115064" y="308632"/>
                  <a:pt x="115966" y="307557"/>
                  <a:pt x="116562" y="306272"/>
                </a:cubicBezTo>
                <a:close/>
                <a:moveTo>
                  <a:pt x="96474" y="304990"/>
                </a:moveTo>
                <a:lnTo>
                  <a:pt x="82150" y="329772"/>
                </a:lnTo>
                <a:lnTo>
                  <a:pt x="85365" y="323974"/>
                </a:lnTo>
                <a:cubicBezTo>
                  <a:pt x="89048" y="317516"/>
                  <a:pt x="92826" y="310946"/>
                  <a:pt x="96474" y="304990"/>
                </a:cubicBezTo>
                <a:close/>
                <a:moveTo>
                  <a:pt x="968896" y="303987"/>
                </a:moveTo>
                <a:cubicBezTo>
                  <a:pt x="970570" y="306645"/>
                  <a:pt x="972399" y="309578"/>
                  <a:pt x="973814" y="311971"/>
                </a:cubicBezTo>
                <a:lnTo>
                  <a:pt x="974676" y="313128"/>
                </a:lnTo>
                <a:lnTo>
                  <a:pt x="973786" y="311947"/>
                </a:lnTo>
                <a:cubicBezTo>
                  <a:pt x="972399" y="309578"/>
                  <a:pt x="970570" y="306645"/>
                  <a:pt x="968896" y="303987"/>
                </a:cubicBezTo>
                <a:close/>
                <a:moveTo>
                  <a:pt x="909126" y="299188"/>
                </a:moveTo>
                <a:lnTo>
                  <a:pt x="908465" y="300321"/>
                </a:lnTo>
                <a:lnTo>
                  <a:pt x="908475" y="300305"/>
                </a:lnTo>
                <a:lnTo>
                  <a:pt x="909126" y="299189"/>
                </a:lnTo>
                <a:lnTo>
                  <a:pt x="909154" y="299212"/>
                </a:lnTo>
                <a:lnTo>
                  <a:pt x="909154" y="299211"/>
                </a:lnTo>
                <a:close/>
                <a:moveTo>
                  <a:pt x="1023732" y="299129"/>
                </a:moveTo>
                <a:cubicBezTo>
                  <a:pt x="1022318" y="297943"/>
                  <a:pt x="1022686" y="299457"/>
                  <a:pt x="1022236" y="299706"/>
                </a:cubicBezTo>
                <a:cubicBezTo>
                  <a:pt x="1022371" y="300350"/>
                  <a:pt x="1021974" y="300306"/>
                  <a:pt x="1022471" y="301494"/>
                </a:cubicBezTo>
                <a:cubicBezTo>
                  <a:pt x="1021974" y="300306"/>
                  <a:pt x="1022371" y="300350"/>
                  <a:pt x="1022208" y="299683"/>
                </a:cubicBezTo>
                <a:cubicBezTo>
                  <a:pt x="1022686" y="299457"/>
                  <a:pt x="1022318" y="297943"/>
                  <a:pt x="1023732" y="299129"/>
                </a:cubicBezTo>
                <a:close/>
                <a:moveTo>
                  <a:pt x="199168" y="296413"/>
                </a:moveTo>
                <a:lnTo>
                  <a:pt x="199075" y="296528"/>
                </a:lnTo>
                <a:lnTo>
                  <a:pt x="191974" y="305288"/>
                </a:lnTo>
                <a:cubicBezTo>
                  <a:pt x="190036" y="307641"/>
                  <a:pt x="188547" y="309416"/>
                  <a:pt x="187466" y="310703"/>
                </a:cubicBezTo>
                <a:cubicBezTo>
                  <a:pt x="188547" y="309416"/>
                  <a:pt x="190010" y="307642"/>
                  <a:pt x="191935" y="305292"/>
                </a:cubicBezTo>
                <a:lnTo>
                  <a:pt x="199074" y="296528"/>
                </a:lnTo>
                <a:close/>
                <a:moveTo>
                  <a:pt x="946029" y="291615"/>
                </a:moveTo>
                <a:cubicBezTo>
                  <a:pt x="947824" y="293076"/>
                  <a:pt x="954319" y="301193"/>
                  <a:pt x="958815" y="306521"/>
                </a:cubicBezTo>
                <a:cubicBezTo>
                  <a:pt x="962510" y="311309"/>
                  <a:pt x="965911" y="316333"/>
                  <a:pt x="969484" y="321210"/>
                </a:cubicBezTo>
                <a:cubicBezTo>
                  <a:pt x="969052" y="321668"/>
                  <a:pt x="970797" y="325447"/>
                  <a:pt x="961873" y="313619"/>
                </a:cubicBezTo>
                <a:cubicBezTo>
                  <a:pt x="958744" y="309306"/>
                  <a:pt x="955009" y="304967"/>
                  <a:pt x="952081" y="301160"/>
                </a:cubicBezTo>
                <a:cubicBezTo>
                  <a:pt x="949872" y="298496"/>
                  <a:pt x="947856" y="295676"/>
                  <a:pt x="946049" y="292722"/>
                </a:cubicBezTo>
                <a:cubicBezTo>
                  <a:pt x="945355" y="291381"/>
                  <a:pt x="945431" y="291128"/>
                  <a:pt x="946029" y="291615"/>
                </a:cubicBezTo>
                <a:close/>
                <a:moveTo>
                  <a:pt x="170692" y="289176"/>
                </a:moveTo>
                <a:lnTo>
                  <a:pt x="165781" y="296063"/>
                </a:lnTo>
                <a:cubicBezTo>
                  <a:pt x="162647" y="300784"/>
                  <a:pt x="164527" y="299350"/>
                  <a:pt x="166565" y="297698"/>
                </a:cubicBezTo>
                <a:cubicBezTo>
                  <a:pt x="164509" y="299372"/>
                  <a:pt x="162638" y="300794"/>
                  <a:pt x="165777" y="296067"/>
                </a:cubicBezTo>
                <a:close/>
                <a:moveTo>
                  <a:pt x="118836" y="285084"/>
                </a:moveTo>
                <a:lnTo>
                  <a:pt x="117328" y="287070"/>
                </a:lnTo>
                <a:lnTo>
                  <a:pt x="117330" y="287067"/>
                </a:lnTo>
                <a:close/>
                <a:moveTo>
                  <a:pt x="157118" y="283504"/>
                </a:moveTo>
                <a:cubicBezTo>
                  <a:pt x="153917" y="287664"/>
                  <a:pt x="150502" y="291790"/>
                  <a:pt x="147531" y="296193"/>
                </a:cubicBezTo>
                <a:cubicBezTo>
                  <a:pt x="143596" y="301859"/>
                  <a:pt x="139472" y="307464"/>
                  <a:pt x="135470" y="313267"/>
                </a:cubicBezTo>
                <a:cubicBezTo>
                  <a:pt x="139472" y="307464"/>
                  <a:pt x="143596" y="301859"/>
                  <a:pt x="147508" y="296221"/>
                </a:cubicBezTo>
                <a:cubicBezTo>
                  <a:pt x="150526" y="291762"/>
                  <a:pt x="153940" y="287636"/>
                  <a:pt x="157118" y="283504"/>
                </a:cubicBezTo>
                <a:close/>
                <a:moveTo>
                  <a:pt x="97656" y="283416"/>
                </a:moveTo>
                <a:cubicBezTo>
                  <a:pt x="90052" y="296540"/>
                  <a:pt x="81659" y="309190"/>
                  <a:pt x="72522" y="321297"/>
                </a:cubicBezTo>
                <a:cubicBezTo>
                  <a:pt x="70111" y="323970"/>
                  <a:pt x="67846" y="326766"/>
                  <a:pt x="65731" y="329678"/>
                </a:cubicBezTo>
                <a:cubicBezTo>
                  <a:pt x="64376" y="331579"/>
                  <a:pt x="62695" y="333640"/>
                  <a:pt x="61021" y="336382"/>
                </a:cubicBezTo>
                <a:cubicBezTo>
                  <a:pt x="59347" y="339124"/>
                  <a:pt x="57501" y="342300"/>
                  <a:pt x="55341" y="346081"/>
                </a:cubicBezTo>
                <a:cubicBezTo>
                  <a:pt x="54593" y="346514"/>
                  <a:pt x="54895" y="345177"/>
                  <a:pt x="56273" y="342041"/>
                </a:cubicBezTo>
                <a:cubicBezTo>
                  <a:pt x="58457" y="336979"/>
                  <a:pt x="60969" y="332066"/>
                  <a:pt x="63796" y="327331"/>
                </a:cubicBezTo>
                <a:lnTo>
                  <a:pt x="71874" y="315980"/>
                </a:lnTo>
                <a:lnTo>
                  <a:pt x="75918" y="310356"/>
                </a:lnTo>
                <a:cubicBezTo>
                  <a:pt x="77216" y="308407"/>
                  <a:pt x="78711" y="306625"/>
                  <a:pt x="80183" y="304870"/>
                </a:cubicBezTo>
                <a:lnTo>
                  <a:pt x="88776" y="293998"/>
                </a:lnTo>
                <a:cubicBezTo>
                  <a:pt x="91743" y="290462"/>
                  <a:pt x="94546" y="286834"/>
                  <a:pt x="97656" y="283416"/>
                </a:cubicBezTo>
                <a:close/>
                <a:moveTo>
                  <a:pt x="124280" y="277920"/>
                </a:moveTo>
                <a:lnTo>
                  <a:pt x="118836" y="285085"/>
                </a:lnTo>
                <a:lnTo>
                  <a:pt x="124257" y="277948"/>
                </a:lnTo>
                <a:close/>
                <a:moveTo>
                  <a:pt x="885055" y="277513"/>
                </a:moveTo>
                <a:cubicBezTo>
                  <a:pt x="883868" y="277433"/>
                  <a:pt x="884498" y="278636"/>
                  <a:pt x="891856" y="286643"/>
                </a:cubicBezTo>
                <a:cubicBezTo>
                  <a:pt x="899389" y="293349"/>
                  <a:pt x="900109" y="292893"/>
                  <a:pt x="901640" y="293310"/>
                </a:cubicBezTo>
                <a:cubicBezTo>
                  <a:pt x="904034" y="295512"/>
                  <a:pt x="906111" y="297977"/>
                  <a:pt x="908358" y="300297"/>
                </a:cubicBezTo>
                <a:lnTo>
                  <a:pt x="912131" y="304476"/>
                </a:lnTo>
                <a:cubicBezTo>
                  <a:pt x="914590" y="307118"/>
                  <a:pt x="916984" y="309608"/>
                  <a:pt x="919480" y="312378"/>
                </a:cubicBezTo>
                <a:lnTo>
                  <a:pt x="922826" y="317066"/>
                </a:lnTo>
                <a:cubicBezTo>
                  <a:pt x="922929" y="317345"/>
                  <a:pt x="922787" y="317515"/>
                  <a:pt x="922787" y="317515"/>
                </a:cubicBezTo>
                <a:lnTo>
                  <a:pt x="927836" y="324349"/>
                </a:lnTo>
                <a:lnTo>
                  <a:pt x="927838" y="324351"/>
                </a:lnTo>
                <a:cubicBezTo>
                  <a:pt x="927925" y="324104"/>
                  <a:pt x="926670" y="322339"/>
                  <a:pt x="922788" y="317515"/>
                </a:cubicBezTo>
                <a:cubicBezTo>
                  <a:pt x="922788" y="317515"/>
                  <a:pt x="922930" y="317345"/>
                  <a:pt x="922827" y="317066"/>
                </a:cubicBezTo>
                <a:lnTo>
                  <a:pt x="919481" y="312378"/>
                </a:lnTo>
                <a:cubicBezTo>
                  <a:pt x="916985" y="309608"/>
                  <a:pt x="914591" y="307118"/>
                  <a:pt x="912132" y="304476"/>
                </a:cubicBezTo>
                <a:lnTo>
                  <a:pt x="908359" y="300297"/>
                </a:lnTo>
                <a:cubicBezTo>
                  <a:pt x="906112" y="297977"/>
                  <a:pt x="904035" y="295512"/>
                  <a:pt x="901641" y="293310"/>
                </a:cubicBezTo>
                <a:cubicBezTo>
                  <a:pt x="900110" y="292893"/>
                  <a:pt x="899390" y="293349"/>
                  <a:pt x="891857" y="286643"/>
                </a:cubicBezTo>
                <a:cubicBezTo>
                  <a:pt x="888178" y="282639"/>
                  <a:pt x="886181" y="280337"/>
                  <a:pt x="885252" y="279045"/>
                </a:cubicBezTo>
                <a:lnTo>
                  <a:pt x="885056" y="277513"/>
                </a:lnTo>
                <a:close/>
                <a:moveTo>
                  <a:pt x="888600" y="275183"/>
                </a:moveTo>
                <a:lnTo>
                  <a:pt x="886082" y="275771"/>
                </a:lnTo>
                <a:lnTo>
                  <a:pt x="887157" y="276673"/>
                </a:lnTo>
                <a:lnTo>
                  <a:pt x="887156" y="276736"/>
                </a:lnTo>
                <a:lnTo>
                  <a:pt x="887135" y="277956"/>
                </a:lnTo>
                <a:lnTo>
                  <a:pt x="887136" y="277956"/>
                </a:lnTo>
                <a:lnTo>
                  <a:pt x="887157" y="276736"/>
                </a:lnTo>
                <a:lnTo>
                  <a:pt x="887158" y="276673"/>
                </a:lnTo>
                <a:lnTo>
                  <a:pt x="886083" y="275771"/>
                </a:lnTo>
                <a:lnTo>
                  <a:pt x="888601" y="275183"/>
                </a:lnTo>
                <a:close/>
                <a:moveTo>
                  <a:pt x="969077" y="273175"/>
                </a:moveTo>
                <a:lnTo>
                  <a:pt x="971819" y="275347"/>
                </a:lnTo>
                <a:lnTo>
                  <a:pt x="969079" y="273177"/>
                </a:lnTo>
                <a:close/>
                <a:moveTo>
                  <a:pt x="177280" y="267259"/>
                </a:moveTo>
                <a:lnTo>
                  <a:pt x="177223" y="267390"/>
                </a:lnTo>
                <a:lnTo>
                  <a:pt x="177134" y="267455"/>
                </a:lnTo>
                <a:close/>
                <a:moveTo>
                  <a:pt x="196108" y="267084"/>
                </a:moveTo>
                <a:cubicBezTo>
                  <a:pt x="192425" y="270841"/>
                  <a:pt x="188647" y="274698"/>
                  <a:pt x="186707" y="276392"/>
                </a:cubicBezTo>
                <a:lnTo>
                  <a:pt x="188342" y="272721"/>
                </a:lnTo>
                <a:lnTo>
                  <a:pt x="186716" y="276381"/>
                </a:lnTo>
                <a:cubicBezTo>
                  <a:pt x="188653" y="274691"/>
                  <a:pt x="192425" y="270841"/>
                  <a:pt x="196108" y="267084"/>
                </a:cubicBezTo>
                <a:close/>
                <a:moveTo>
                  <a:pt x="962612" y="266263"/>
                </a:moveTo>
                <a:lnTo>
                  <a:pt x="969077" y="273176"/>
                </a:lnTo>
                <a:lnTo>
                  <a:pt x="969068" y="273169"/>
                </a:lnTo>
                <a:cubicBezTo>
                  <a:pt x="967471" y="271546"/>
                  <a:pt x="965290" y="269161"/>
                  <a:pt x="962612" y="266263"/>
                </a:cubicBezTo>
                <a:close/>
                <a:moveTo>
                  <a:pt x="181090" y="264416"/>
                </a:moveTo>
                <a:cubicBezTo>
                  <a:pt x="179938" y="265330"/>
                  <a:pt x="177760" y="267336"/>
                  <a:pt x="177145" y="267573"/>
                </a:cubicBezTo>
                <a:lnTo>
                  <a:pt x="177224" y="267391"/>
                </a:lnTo>
                <a:lnTo>
                  <a:pt x="178908" y="266160"/>
                </a:lnTo>
                <a:cubicBezTo>
                  <a:pt x="179675" y="265535"/>
                  <a:pt x="180510" y="264834"/>
                  <a:pt x="181090" y="264416"/>
                </a:cubicBezTo>
                <a:close/>
                <a:moveTo>
                  <a:pt x="194747" y="261411"/>
                </a:moveTo>
                <a:lnTo>
                  <a:pt x="196699" y="263049"/>
                </a:lnTo>
                <a:lnTo>
                  <a:pt x="188343" y="272720"/>
                </a:lnTo>
                <a:lnTo>
                  <a:pt x="188342" y="272721"/>
                </a:lnTo>
                <a:lnTo>
                  <a:pt x="180479" y="280828"/>
                </a:lnTo>
                <a:lnTo>
                  <a:pt x="174712" y="284138"/>
                </a:lnTo>
                <a:lnTo>
                  <a:pt x="170492" y="288938"/>
                </a:lnTo>
                <a:lnTo>
                  <a:pt x="174552" y="284100"/>
                </a:lnTo>
                <a:cubicBezTo>
                  <a:pt x="177663" y="280105"/>
                  <a:pt x="181142" y="276418"/>
                  <a:pt x="184536" y="272660"/>
                </a:cubicBezTo>
                <a:close/>
                <a:moveTo>
                  <a:pt x="994296" y="260767"/>
                </a:moveTo>
                <a:lnTo>
                  <a:pt x="995892" y="262829"/>
                </a:lnTo>
                <a:lnTo>
                  <a:pt x="995807" y="262758"/>
                </a:lnTo>
                <a:close/>
                <a:moveTo>
                  <a:pt x="165454" y="260700"/>
                </a:moveTo>
                <a:cubicBezTo>
                  <a:pt x="166410" y="260538"/>
                  <a:pt x="164381" y="263416"/>
                  <a:pt x="162507" y="266568"/>
                </a:cubicBezTo>
                <a:cubicBezTo>
                  <a:pt x="160633" y="269721"/>
                  <a:pt x="158716" y="272982"/>
                  <a:pt x="159311" y="273193"/>
                </a:cubicBezTo>
                <a:cubicBezTo>
                  <a:pt x="156949" y="276467"/>
                  <a:pt x="152539" y="282699"/>
                  <a:pt x="152681" y="282529"/>
                </a:cubicBezTo>
                <a:cubicBezTo>
                  <a:pt x="155861" y="282015"/>
                  <a:pt x="138851" y="305159"/>
                  <a:pt x="128853" y="323337"/>
                </a:cubicBezTo>
                <a:cubicBezTo>
                  <a:pt x="125828" y="328320"/>
                  <a:pt x="121815" y="334308"/>
                  <a:pt x="120205" y="337779"/>
                </a:cubicBezTo>
                <a:cubicBezTo>
                  <a:pt x="116211" y="344606"/>
                  <a:pt x="111805" y="351179"/>
                  <a:pt x="107009" y="357469"/>
                </a:cubicBezTo>
                <a:cubicBezTo>
                  <a:pt x="104116" y="361262"/>
                  <a:pt x="102198" y="363605"/>
                  <a:pt x="99022" y="368366"/>
                </a:cubicBezTo>
                <a:cubicBezTo>
                  <a:pt x="99995" y="366001"/>
                  <a:pt x="102427" y="361724"/>
                  <a:pt x="101784" y="361571"/>
                </a:cubicBezTo>
                <a:cubicBezTo>
                  <a:pt x="101141" y="361417"/>
                  <a:pt x="101427" y="359583"/>
                  <a:pt x="102558" y="356627"/>
                </a:cubicBezTo>
                <a:cubicBezTo>
                  <a:pt x="103698" y="353774"/>
                  <a:pt x="105793" y="349554"/>
                  <a:pt x="108322" y="344587"/>
                </a:cubicBezTo>
                <a:cubicBezTo>
                  <a:pt x="110720" y="339632"/>
                  <a:pt x="113892" y="334085"/>
                  <a:pt x="117392" y="328270"/>
                </a:cubicBezTo>
                <a:lnTo>
                  <a:pt x="128183" y="310727"/>
                </a:lnTo>
                <a:lnTo>
                  <a:pt x="128183" y="310726"/>
                </a:lnTo>
                <a:lnTo>
                  <a:pt x="128184" y="310726"/>
                </a:lnTo>
                <a:lnTo>
                  <a:pt x="128184" y="310725"/>
                </a:lnTo>
                <a:lnTo>
                  <a:pt x="128185" y="310725"/>
                </a:lnTo>
                <a:lnTo>
                  <a:pt x="128185" y="310724"/>
                </a:lnTo>
                <a:lnTo>
                  <a:pt x="128186" y="310723"/>
                </a:lnTo>
                <a:lnTo>
                  <a:pt x="128186" y="310722"/>
                </a:lnTo>
                <a:lnTo>
                  <a:pt x="128187" y="310722"/>
                </a:lnTo>
                <a:lnTo>
                  <a:pt x="128187" y="310721"/>
                </a:lnTo>
                <a:lnTo>
                  <a:pt x="128188" y="310721"/>
                </a:lnTo>
                <a:lnTo>
                  <a:pt x="128188" y="310720"/>
                </a:lnTo>
                <a:lnTo>
                  <a:pt x="128189" y="310720"/>
                </a:lnTo>
                <a:lnTo>
                  <a:pt x="128189" y="310719"/>
                </a:lnTo>
                <a:lnTo>
                  <a:pt x="128190" y="310719"/>
                </a:lnTo>
                <a:lnTo>
                  <a:pt x="128190" y="310718"/>
                </a:lnTo>
                <a:lnTo>
                  <a:pt x="128191" y="310717"/>
                </a:lnTo>
                <a:lnTo>
                  <a:pt x="128192" y="310716"/>
                </a:lnTo>
                <a:lnTo>
                  <a:pt x="128192" y="310715"/>
                </a:lnTo>
                <a:lnTo>
                  <a:pt x="128193" y="310715"/>
                </a:lnTo>
                <a:lnTo>
                  <a:pt x="128193" y="310714"/>
                </a:lnTo>
                <a:lnTo>
                  <a:pt x="128194" y="310714"/>
                </a:lnTo>
                <a:lnTo>
                  <a:pt x="128194" y="310713"/>
                </a:lnTo>
                <a:lnTo>
                  <a:pt x="128195" y="310713"/>
                </a:lnTo>
                <a:lnTo>
                  <a:pt x="128195" y="310712"/>
                </a:lnTo>
                <a:lnTo>
                  <a:pt x="128196" y="310711"/>
                </a:lnTo>
                <a:lnTo>
                  <a:pt x="128197" y="310710"/>
                </a:lnTo>
                <a:lnTo>
                  <a:pt x="128197" y="310709"/>
                </a:lnTo>
                <a:lnTo>
                  <a:pt x="128198" y="310709"/>
                </a:lnTo>
                <a:lnTo>
                  <a:pt x="128198" y="310708"/>
                </a:lnTo>
                <a:lnTo>
                  <a:pt x="128199" y="310708"/>
                </a:lnTo>
                <a:lnTo>
                  <a:pt x="128199" y="310707"/>
                </a:lnTo>
                <a:lnTo>
                  <a:pt x="128200" y="310707"/>
                </a:lnTo>
                <a:lnTo>
                  <a:pt x="128200" y="310706"/>
                </a:lnTo>
                <a:lnTo>
                  <a:pt x="128201" y="310706"/>
                </a:lnTo>
                <a:lnTo>
                  <a:pt x="128201" y="310705"/>
                </a:lnTo>
                <a:lnTo>
                  <a:pt x="128202" y="310704"/>
                </a:lnTo>
                <a:lnTo>
                  <a:pt x="128202" y="310703"/>
                </a:lnTo>
                <a:lnTo>
                  <a:pt x="128203" y="310703"/>
                </a:lnTo>
                <a:lnTo>
                  <a:pt x="128203" y="310702"/>
                </a:lnTo>
                <a:lnTo>
                  <a:pt x="128204" y="310702"/>
                </a:lnTo>
                <a:lnTo>
                  <a:pt x="128204" y="310701"/>
                </a:lnTo>
                <a:lnTo>
                  <a:pt x="128205" y="310701"/>
                </a:lnTo>
                <a:lnTo>
                  <a:pt x="128205" y="310700"/>
                </a:lnTo>
                <a:lnTo>
                  <a:pt x="128206" y="310700"/>
                </a:lnTo>
                <a:lnTo>
                  <a:pt x="128206" y="310699"/>
                </a:lnTo>
                <a:lnTo>
                  <a:pt x="128207" y="310698"/>
                </a:lnTo>
                <a:lnTo>
                  <a:pt x="128208" y="310697"/>
                </a:lnTo>
                <a:lnTo>
                  <a:pt x="128208" y="310696"/>
                </a:lnTo>
                <a:lnTo>
                  <a:pt x="128209" y="310696"/>
                </a:lnTo>
                <a:lnTo>
                  <a:pt x="128209" y="310695"/>
                </a:lnTo>
                <a:lnTo>
                  <a:pt x="128210" y="310695"/>
                </a:lnTo>
                <a:lnTo>
                  <a:pt x="128425" y="310345"/>
                </a:lnTo>
                <a:lnTo>
                  <a:pt x="142094" y="289172"/>
                </a:lnTo>
                <a:lnTo>
                  <a:pt x="142102" y="289162"/>
                </a:lnTo>
                <a:lnTo>
                  <a:pt x="153139" y="274860"/>
                </a:lnTo>
                <a:cubicBezTo>
                  <a:pt x="157009" y="270248"/>
                  <a:pt x="160596" y="265399"/>
                  <a:pt x="164749" y="261024"/>
                </a:cubicBezTo>
                <a:cubicBezTo>
                  <a:pt x="164739" y="261208"/>
                  <a:pt x="164499" y="260862"/>
                  <a:pt x="165454" y="260700"/>
                </a:cubicBezTo>
                <a:close/>
                <a:moveTo>
                  <a:pt x="182576" y="260117"/>
                </a:moveTo>
                <a:lnTo>
                  <a:pt x="177281" y="267259"/>
                </a:lnTo>
                <a:lnTo>
                  <a:pt x="177718" y="266244"/>
                </a:lnTo>
                <a:cubicBezTo>
                  <a:pt x="178515" y="265120"/>
                  <a:pt x="180027" y="263197"/>
                  <a:pt x="182576" y="260117"/>
                </a:cubicBezTo>
                <a:close/>
                <a:moveTo>
                  <a:pt x="294172" y="257419"/>
                </a:moveTo>
                <a:cubicBezTo>
                  <a:pt x="284208" y="265789"/>
                  <a:pt x="272181" y="275756"/>
                  <a:pt x="278390" y="272722"/>
                </a:cubicBezTo>
                <a:lnTo>
                  <a:pt x="278392" y="272720"/>
                </a:lnTo>
                <a:lnTo>
                  <a:pt x="280217" y="269348"/>
                </a:lnTo>
                <a:lnTo>
                  <a:pt x="294172" y="257421"/>
                </a:lnTo>
                <a:close/>
                <a:moveTo>
                  <a:pt x="299177" y="256797"/>
                </a:moveTo>
                <a:lnTo>
                  <a:pt x="294410" y="258859"/>
                </a:lnTo>
                <a:lnTo>
                  <a:pt x="294410" y="258861"/>
                </a:lnTo>
                <a:lnTo>
                  <a:pt x="299174" y="256800"/>
                </a:lnTo>
                <a:close/>
                <a:moveTo>
                  <a:pt x="1039662" y="253719"/>
                </a:moveTo>
                <a:cubicBezTo>
                  <a:pt x="1054148" y="273397"/>
                  <a:pt x="1061060" y="285899"/>
                  <a:pt x="1063606" y="292230"/>
                </a:cubicBezTo>
                <a:lnTo>
                  <a:pt x="1046184" y="265653"/>
                </a:lnTo>
                <a:cubicBezTo>
                  <a:pt x="1043647" y="261885"/>
                  <a:pt x="1041465" y="257890"/>
                  <a:pt x="1039662" y="253719"/>
                </a:cubicBezTo>
                <a:close/>
                <a:moveTo>
                  <a:pt x="325135" y="247983"/>
                </a:moveTo>
                <a:cubicBezTo>
                  <a:pt x="323808" y="248203"/>
                  <a:pt x="318469" y="251227"/>
                  <a:pt x="315652" y="252732"/>
                </a:cubicBezTo>
                <a:lnTo>
                  <a:pt x="306942" y="259263"/>
                </a:lnTo>
                <a:lnTo>
                  <a:pt x="306943" y="259263"/>
                </a:lnTo>
                <a:lnTo>
                  <a:pt x="315652" y="252733"/>
                </a:lnTo>
                <a:lnTo>
                  <a:pt x="325135" y="247984"/>
                </a:lnTo>
                <a:close/>
                <a:moveTo>
                  <a:pt x="916851" y="243584"/>
                </a:moveTo>
                <a:cubicBezTo>
                  <a:pt x="917194" y="244209"/>
                  <a:pt x="917483" y="244885"/>
                  <a:pt x="918575" y="246139"/>
                </a:cubicBezTo>
                <a:lnTo>
                  <a:pt x="918576" y="246140"/>
                </a:lnTo>
                <a:lnTo>
                  <a:pt x="916852" y="243585"/>
                </a:lnTo>
                <a:close/>
                <a:moveTo>
                  <a:pt x="146869" y="242828"/>
                </a:moveTo>
                <a:lnTo>
                  <a:pt x="141761" y="249352"/>
                </a:lnTo>
                <a:cubicBezTo>
                  <a:pt x="129730" y="264668"/>
                  <a:pt x="124458" y="272443"/>
                  <a:pt x="126622" y="271703"/>
                </a:cubicBezTo>
                <a:lnTo>
                  <a:pt x="117330" y="287067"/>
                </a:lnTo>
                <a:lnTo>
                  <a:pt x="117326" y="287072"/>
                </a:lnTo>
                <a:lnTo>
                  <a:pt x="116292" y="288783"/>
                </a:lnTo>
                <a:cubicBezTo>
                  <a:pt x="114001" y="291972"/>
                  <a:pt x="111736" y="294845"/>
                  <a:pt x="109990" y="297672"/>
                </a:cubicBezTo>
                <a:cubicBezTo>
                  <a:pt x="108245" y="300498"/>
                  <a:pt x="106661" y="303075"/>
                  <a:pt x="105315" y="305369"/>
                </a:cubicBezTo>
                <a:cubicBezTo>
                  <a:pt x="103252" y="308638"/>
                  <a:pt x="101465" y="312077"/>
                  <a:pt x="99973" y="315641"/>
                </a:cubicBezTo>
                <a:cubicBezTo>
                  <a:pt x="97922" y="320671"/>
                  <a:pt x="93058" y="331007"/>
                  <a:pt x="85844" y="345349"/>
                </a:cubicBezTo>
                <a:cubicBezTo>
                  <a:pt x="85775" y="346063"/>
                  <a:pt x="86278" y="345809"/>
                  <a:pt x="86346" y="346302"/>
                </a:cubicBezTo>
                <a:cubicBezTo>
                  <a:pt x="85921" y="348210"/>
                  <a:pt x="85235" y="350051"/>
                  <a:pt x="84308" y="351775"/>
                </a:cubicBezTo>
                <a:cubicBezTo>
                  <a:pt x="85311" y="350673"/>
                  <a:pt x="86439" y="349696"/>
                  <a:pt x="87671" y="348859"/>
                </a:cubicBezTo>
                <a:cubicBezTo>
                  <a:pt x="89971" y="348186"/>
                  <a:pt x="91473" y="347661"/>
                  <a:pt x="88648" y="354934"/>
                </a:cubicBezTo>
                <a:cubicBezTo>
                  <a:pt x="87240" y="358623"/>
                  <a:pt x="84553" y="364180"/>
                  <a:pt x="80263" y="372683"/>
                </a:cubicBezTo>
                <a:cubicBezTo>
                  <a:pt x="78011" y="376917"/>
                  <a:pt x="75842" y="382088"/>
                  <a:pt x="73059" y="388047"/>
                </a:cubicBezTo>
                <a:cubicBezTo>
                  <a:pt x="70277" y="394006"/>
                  <a:pt x="66938" y="400800"/>
                  <a:pt x="63709" y="408842"/>
                </a:cubicBezTo>
                <a:cubicBezTo>
                  <a:pt x="57840" y="422385"/>
                  <a:pt x="53214" y="436436"/>
                  <a:pt x="49891" y="450818"/>
                </a:cubicBezTo>
                <a:cubicBezTo>
                  <a:pt x="53625" y="440450"/>
                  <a:pt x="56291" y="432562"/>
                  <a:pt x="58481" y="427022"/>
                </a:cubicBezTo>
                <a:cubicBezTo>
                  <a:pt x="60671" y="421482"/>
                  <a:pt x="62267" y="418144"/>
                  <a:pt x="63143" y="416468"/>
                </a:cubicBezTo>
                <a:cubicBezTo>
                  <a:pt x="64923" y="413140"/>
                  <a:pt x="64263" y="416685"/>
                  <a:pt x="62933" y="423669"/>
                </a:cubicBezTo>
                <a:cubicBezTo>
                  <a:pt x="61785" y="427624"/>
                  <a:pt x="60223" y="433449"/>
                  <a:pt x="58209" y="439812"/>
                </a:cubicBezTo>
                <a:cubicBezTo>
                  <a:pt x="56196" y="446176"/>
                  <a:pt x="53804" y="452992"/>
                  <a:pt x="52311" y="459309"/>
                </a:cubicBezTo>
                <a:cubicBezTo>
                  <a:pt x="49258" y="469670"/>
                  <a:pt x="46387" y="479123"/>
                  <a:pt x="46831" y="482099"/>
                </a:cubicBezTo>
                <a:lnTo>
                  <a:pt x="44662" y="490887"/>
                </a:lnTo>
                <a:lnTo>
                  <a:pt x="44675" y="490126"/>
                </a:lnTo>
                <a:cubicBezTo>
                  <a:pt x="43675" y="491616"/>
                  <a:pt x="42839" y="493210"/>
                  <a:pt x="42180" y="494880"/>
                </a:cubicBezTo>
                <a:cubicBezTo>
                  <a:pt x="40830" y="498327"/>
                  <a:pt x="40884" y="493551"/>
                  <a:pt x="38231" y="505790"/>
                </a:cubicBezTo>
                <a:cubicBezTo>
                  <a:pt x="36538" y="513502"/>
                  <a:pt x="35626" y="521362"/>
                  <a:pt x="35510" y="529256"/>
                </a:cubicBezTo>
                <a:lnTo>
                  <a:pt x="35507" y="529296"/>
                </a:lnTo>
                <a:lnTo>
                  <a:pt x="32445" y="567379"/>
                </a:lnTo>
                <a:cubicBezTo>
                  <a:pt x="31696" y="580107"/>
                  <a:pt x="31502" y="593782"/>
                  <a:pt x="30797" y="611225"/>
                </a:cubicBezTo>
                <a:cubicBezTo>
                  <a:pt x="30333" y="612812"/>
                  <a:pt x="29732" y="611633"/>
                  <a:pt x="29190" y="608429"/>
                </a:cubicBezTo>
                <a:cubicBezTo>
                  <a:pt x="28648" y="605226"/>
                  <a:pt x="28509" y="600336"/>
                  <a:pt x="28261" y="594197"/>
                </a:cubicBezTo>
                <a:cubicBezTo>
                  <a:pt x="27733" y="578855"/>
                  <a:pt x="26848" y="587033"/>
                  <a:pt x="26291" y="605852"/>
                </a:cubicBezTo>
                <a:cubicBezTo>
                  <a:pt x="25619" y="611364"/>
                  <a:pt x="25264" y="616900"/>
                  <a:pt x="24728" y="622478"/>
                </a:cubicBezTo>
                <a:cubicBezTo>
                  <a:pt x="24258" y="623096"/>
                  <a:pt x="23816" y="623738"/>
                  <a:pt x="23680" y="631483"/>
                </a:cubicBezTo>
                <a:cubicBezTo>
                  <a:pt x="21858" y="634631"/>
                  <a:pt x="23993" y="663858"/>
                  <a:pt x="25136" y="677548"/>
                </a:cubicBezTo>
                <a:lnTo>
                  <a:pt x="25841" y="686818"/>
                </a:lnTo>
                <a:cubicBezTo>
                  <a:pt x="26133" y="689860"/>
                  <a:pt x="26529" y="692892"/>
                  <a:pt x="26902" y="695953"/>
                </a:cubicBezTo>
                <a:cubicBezTo>
                  <a:pt x="27618" y="702051"/>
                  <a:pt x="28339" y="708201"/>
                  <a:pt x="29234" y="714546"/>
                </a:cubicBezTo>
                <a:cubicBezTo>
                  <a:pt x="31511" y="728636"/>
                  <a:pt x="34682" y="742570"/>
                  <a:pt x="38725" y="756262"/>
                </a:cubicBezTo>
                <a:cubicBezTo>
                  <a:pt x="39836" y="760280"/>
                  <a:pt x="40811" y="764232"/>
                  <a:pt x="42055" y="767976"/>
                </a:cubicBezTo>
                <a:lnTo>
                  <a:pt x="45710" y="778903"/>
                </a:lnTo>
                <a:cubicBezTo>
                  <a:pt x="48107" y="785928"/>
                  <a:pt x="50581" y="792344"/>
                  <a:pt x="53136" y="798779"/>
                </a:cubicBezTo>
                <a:cubicBezTo>
                  <a:pt x="55690" y="805214"/>
                  <a:pt x="58126" y="811790"/>
                  <a:pt x="60893" y="818259"/>
                </a:cubicBezTo>
                <a:lnTo>
                  <a:pt x="69593" y="837420"/>
                </a:lnTo>
                <a:cubicBezTo>
                  <a:pt x="72930" y="844705"/>
                  <a:pt x="77784" y="853455"/>
                  <a:pt x="79182" y="858051"/>
                </a:cubicBezTo>
                <a:cubicBezTo>
                  <a:pt x="80189" y="861303"/>
                  <a:pt x="81418" y="864480"/>
                  <a:pt x="82870" y="867558"/>
                </a:cubicBezTo>
                <a:cubicBezTo>
                  <a:pt x="84569" y="871106"/>
                  <a:pt x="86409" y="875061"/>
                  <a:pt x="88726" y="879079"/>
                </a:cubicBezTo>
                <a:cubicBezTo>
                  <a:pt x="91043" y="883096"/>
                  <a:pt x="93117" y="887633"/>
                  <a:pt x="95798" y="891907"/>
                </a:cubicBezTo>
                <a:lnTo>
                  <a:pt x="103696" y="904900"/>
                </a:lnTo>
                <a:lnTo>
                  <a:pt x="107945" y="912419"/>
                </a:lnTo>
                <a:cubicBezTo>
                  <a:pt x="109530" y="914954"/>
                  <a:pt x="111195" y="917508"/>
                  <a:pt x="112888" y="920086"/>
                </a:cubicBezTo>
                <a:lnTo>
                  <a:pt x="123590" y="936058"/>
                </a:lnTo>
                <a:lnTo>
                  <a:pt x="134861" y="951350"/>
                </a:lnTo>
                <a:cubicBezTo>
                  <a:pt x="136729" y="953834"/>
                  <a:pt x="138499" y="956379"/>
                  <a:pt x="140330" y="958736"/>
                </a:cubicBezTo>
                <a:lnTo>
                  <a:pt x="145701" y="965606"/>
                </a:lnTo>
                <a:cubicBezTo>
                  <a:pt x="149529" y="970408"/>
                  <a:pt x="153399" y="975391"/>
                  <a:pt x="157471" y="980304"/>
                </a:cubicBezTo>
                <a:cubicBezTo>
                  <a:pt x="161714" y="985054"/>
                  <a:pt x="166010" y="989816"/>
                  <a:pt x="170359" y="994589"/>
                </a:cubicBezTo>
                <a:cubicBezTo>
                  <a:pt x="172583" y="996937"/>
                  <a:pt x="174712" y="999398"/>
                  <a:pt x="177058" y="1001657"/>
                </a:cubicBezTo>
                <a:lnTo>
                  <a:pt x="184104" y="1008485"/>
                </a:lnTo>
                <a:lnTo>
                  <a:pt x="198598" y="1022045"/>
                </a:lnTo>
                <a:lnTo>
                  <a:pt x="198607" y="1022053"/>
                </a:lnTo>
                <a:lnTo>
                  <a:pt x="215575" y="1037737"/>
                </a:lnTo>
                <a:cubicBezTo>
                  <a:pt x="216662" y="1039372"/>
                  <a:pt x="217815" y="1040870"/>
                  <a:pt x="218968" y="1042369"/>
                </a:cubicBezTo>
                <a:cubicBezTo>
                  <a:pt x="225889" y="1048368"/>
                  <a:pt x="233150" y="1054365"/>
                  <a:pt x="240739" y="1059913"/>
                </a:cubicBezTo>
                <a:lnTo>
                  <a:pt x="263834" y="1076110"/>
                </a:lnTo>
                <a:lnTo>
                  <a:pt x="269945" y="1079573"/>
                </a:lnTo>
                <a:lnTo>
                  <a:pt x="270205" y="1079720"/>
                </a:lnTo>
                <a:cubicBezTo>
                  <a:pt x="278178" y="1084868"/>
                  <a:pt x="286349" y="1090470"/>
                  <a:pt x="294552" y="1094942"/>
                </a:cubicBezTo>
                <a:cubicBezTo>
                  <a:pt x="301850" y="1099359"/>
                  <a:pt x="309455" y="1103257"/>
                  <a:pt x="317303" y="1106607"/>
                </a:cubicBezTo>
                <a:cubicBezTo>
                  <a:pt x="328665" y="1112428"/>
                  <a:pt x="338656" y="1116664"/>
                  <a:pt x="336817" y="1115121"/>
                </a:cubicBezTo>
                <a:cubicBezTo>
                  <a:pt x="333154" y="1112593"/>
                  <a:pt x="329310" y="1110337"/>
                  <a:pt x="325322" y="1108369"/>
                </a:cubicBezTo>
                <a:lnTo>
                  <a:pt x="316198" y="1103558"/>
                </a:lnTo>
                <a:lnTo>
                  <a:pt x="311421" y="1101093"/>
                </a:lnTo>
                <a:lnTo>
                  <a:pt x="306919" y="1098472"/>
                </a:lnTo>
                <a:lnTo>
                  <a:pt x="304090" y="1096098"/>
                </a:lnTo>
                <a:cubicBezTo>
                  <a:pt x="312840" y="1098426"/>
                  <a:pt x="315592" y="1099626"/>
                  <a:pt x="337201" y="1112020"/>
                </a:cubicBezTo>
                <a:lnTo>
                  <a:pt x="350031" y="1118447"/>
                </a:lnTo>
                <a:cubicBezTo>
                  <a:pt x="354322" y="1120745"/>
                  <a:pt x="358814" y="1123261"/>
                  <a:pt x="362874" y="1125317"/>
                </a:cubicBezTo>
                <a:cubicBezTo>
                  <a:pt x="368822" y="1128283"/>
                  <a:pt x="356709" y="1124966"/>
                  <a:pt x="377894" y="1133098"/>
                </a:cubicBezTo>
                <a:cubicBezTo>
                  <a:pt x="380845" y="1134177"/>
                  <a:pt x="384027" y="1135497"/>
                  <a:pt x="387324" y="1136624"/>
                </a:cubicBezTo>
                <a:lnTo>
                  <a:pt x="397338" y="1139915"/>
                </a:lnTo>
                <a:cubicBezTo>
                  <a:pt x="402807" y="1141785"/>
                  <a:pt x="408374" y="1143337"/>
                  <a:pt x="414023" y="1144561"/>
                </a:cubicBezTo>
                <a:lnTo>
                  <a:pt x="426840" y="1147843"/>
                </a:lnTo>
                <a:cubicBezTo>
                  <a:pt x="435329" y="1150153"/>
                  <a:pt x="443976" y="1151850"/>
                  <a:pt x="452712" y="1152917"/>
                </a:cubicBezTo>
                <a:lnTo>
                  <a:pt x="453679" y="1153776"/>
                </a:lnTo>
                <a:lnTo>
                  <a:pt x="457077" y="1155470"/>
                </a:lnTo>
                <a:cubicBezTo>
                  <a:pt x="456684" y="1155767"/>
                  <a:pt x="456172" y="1155917"/>
                  <a:pt x="457561" y="1156503"/>
                </a:cubicBezTo>
                <a:cubicBezTo>
                  <a:pt x="461496" y="1157833"/>
                  <a:pt x="465557" y="1158768"/>
                  <a:pt x="469680" y="1159295"/>
                </a:cubicBezTo>
                <a:cubicBezTo>
                  <a:pt x="477289" y="1160568"/>
                  <a:pt x="483984" y="1162184"/>
                  <a:pt x="490520" y="1163184"/>
                </a:cubicBezTo>
                <a:cubicBezTo>
                  <a:pt x="497056" y="1164184"/>
                  <a:pt x="503460" y="1165171"/>
                  <a:pt x="510332" y="1166115"/>
                </a:cubicBezTo>
                <a:lnTo>
                  <a:pt x="516751" y="1166968"/>
                </a:lnTo>
                <a:lnTo>
                  <a:pt x="523170" y="1167533"/>
                </a:lnTo>
                <a:cubicBezTo>
                  <a:pt x="530522" y="1167964"/>
                  <a:pt x="537386" y="1168516"/>
                  <a:pt x="542991" y="1169362"/>
                </a:cubicBezTo>
                <a:cubicBezTo>
                  <a:pt x="545228" y="1169455"/>
                  <a:pt x="547644" y="1169505"/>
                  <a:pt x="549956" y="1169565"/>
                </a:cubicBezTo>
                <a:cubicBezTo>
                  <a:pt x="558768" y="1170209"/>
                  <a:pt x="563707" y="1170929"/>
                  <a:pt x="569639" y="1171615"/>
                </a:cubicBezTo>
                <a:cubicBezTo>
                  <a:pt x="578259" y="1172252"/>
                  <a:pt x="586912" y="1172396"/>
                  <a:pt x="595551" y="1172046"/>
                </a:cubicBezTo>
                <a:cubicBezTo>
                  <a:pt x="601841" y="1172184"/>
                  <a:pt x="608135" y="1171992"/>
                  <a:pt x="614401" y="1171469"/>
                </a:cubicBezTo>
                <a:lnTo>
                  <a:pt x="622512" y="1171283"/>
                </a:lnTo>
                <a:cubicBezTo>
                  <a:pt x="630064" y="1171015"/>
                  <a:pt x="637007" y="1170669"/>
                  <a:pt x="648005" y="1169627"/>
                </a:cubicBezTo>
                <a:cubicBezTo>
                  <a:pt x="648676" y="1169804"/>
                  <a:pt x="648447" y="1170191"/>
                  <a:pt x="649355" y="1170373"/>
                </a:cubicBezTo>
                <a:cubicBezTo>
                  <a:pt x="651917" y="1170629"/>
                  <a:pt x="654502" y="1170507"/>
                  <a:pt x="657031" y="1170016"/>
                </a:cubicBezTo>
                <a:cubicBezTo>
                  <a:pt x="654328" y="1172087"/>
                  <a:pt x="674001" y="1170416"/>
                  <a:pt x="672600" y="1172086"/>
                </a:cubicBezTo>
                <a:lnTo>
                  <a:pt x="679753" y="1171145"/>
                </a:lnTo>
                <a:lnTo>
                  <a:pt x="686292" y="1170074"/>
                </a:lnTo>
                <a:cubicBezTo>
                  <a:pt x="690711" y="1169346"/>
                  <a:pt x="695447" y="1168643"/>
                  <a:pt x="701505" y="1167168"/>
                </a:cubicBezTo>
                <a:cubicBezTo>
                  <a:pt x="704542" y="1166823"/>
                  <a:pt x="707741" y="1166229"/>
                  <a:pt x="711006" y="1165497"/>
                </a:cubicBezTo>
                <a:lnTo>
                  <a:pt x="721199" y="1163346"/>
                </a:lnTo>
                <a:lnTo>
                  <a:pt x="731899" y="1160993"/>
                </a:lnTo>
                <a:cubicBezTo>
                  <a:pt x="735515" y="1160073"/>
                  <a:pt x="739121" y="1159049"/>
                  <a:pt x="742809" y="1158044"/>
                </a:cubicBezTo>
                <a:cubicBezTo>
                  <a:pt x="757599" y="1154206"/>
                  <a:pt x="772484" y="1149049"/>
                  <a:pt x="786270" y="1144511"/>
                </a:cubicBezTo>
                <a:cubicBezTo>
                  <a:pt x="794348" y="1141549"/>
                  <a:pt x="803091" y="1138712"/>
                  <a:pt x="811930" y="1134556"/>
                </a:cubicBezTo>
                <a:lnTo>
                  <a:pt x="825956" y="1127749"/>
                </a:lnTo>
                <a:lnTo>
                  <a:pt x="807261" y="1138606"/>
                </a:lnTo>
                <a:cubicBezTo>
                  <a:pt x="748017" y="1166493"/>
                  <a:pt x="683138" y="1184468"/>
                  <a:pt x="614746" y="1190419"/>
                </a:cubicBezTo>
                <a:lnTo>
                  <a:pt x="613834" y="1190095"/>
                </a:lnTo>
                <a:lnTo>
                  <a:pt x="613196" y="1190384"/>
                </a:lnTo>
                <a:cubicBezTo>
                  <a:pt x="612439" y="1190641"/>
                  <a:pt x="611694" y="1190896"/>
                  <a:pt x="611661" y="1191109"/>
                </a:cubicBezTo>
                <a:lnTo>
                  <a:pt x="616009" y="1191672"/>
                </a:lnTo>
                <a:cubicBezTo>
                  <a:pt x="609463" y="1192061"/>
                  <a:pt x="602931" y="1192607"/>
                  <a:pt x="596348" y="1192870"/>
                </a:cubicBezTo>
                <a:cubicBezTo>
                  <a:pt x="595817" y="1193244"/>
                  <a:pt x="593898" y="1193563"/>
                  <a:pt x="590648" y="1193824"/>
                </a:cubicBezTo>
                <a:lnTo>
                  <a:pt x="577015" y="1194435"/>
                </a:lnTo>
                <a:lnTo>
                  <a:pt x="577012" y="1194436"/>
                </a:lnTo>
                <a:lnTo>
                  <a:pt x="577009" y="1194436"/>
                </a:lnTo>
                <a:lnTo>
                  <a:pt x="576931" y="1194466"/>
                </a:lnTo>
                <a:lnTo>
                  <a:pt x="574253" y="1195015"/>
                </a:lnTo>
                <a:lnTo>
                  <a:pt x="575839" y="1195767"/>
                </a:lnTo>
                <a:lnTo>
                  <a:pt x="594444" y="1195081"/>
                </a:lnTo>
                <a:cubicBezTo>
                  <a:pt x="600649" y="1194983"/>
                  <a:pt x="606855" y="1194309"/>
                  <a:pt x="613060" y="1193922"/>
                </a:cubicBezTo>
                <a:cubicBezTo>
                  <a:pt x="625465" y="1193386"/>
                  <a:pt x="637951" y="1191663"/>
                  <a:pt x="650519" y="1190300"/>
                </a:cubicBezTo>
                <a:cubicBezTo>
                  <a:pt x="649996" y="1189716"/>
                  <a:pt x="653077" y="1188975"/>
                  <a:pt x="658043" y="1187596"/>
                </a:cubicBezTo>
                <a:lnTo>
                  <a:pt x="683095" y="1183593"/>
                </a:lnTo>
                <a:cubicBezTo>
                  <a:pt x="691095" y="1182142"/>
                  <a:pt x="698610" y="1180844"/>
                  <a:pt x="705641" y="1179704"/>
                </a:cubicBezTo>
                <a:cubicBezTo>
                  <a:pt x="706650" y="1179938"/>
                  <a:pt x="707699" y="1179946"/>
                  <a:pt x="708710" y="1179723"/>
                </a:cubicBezTo>
                <a:cubicBezTo>
                  <a:pt x="710470" y="1179464"/>
                  <a:pt x="713589" y="1178562"/>
                  <a:pt x="718924" y="1176915"/>
                </a:cubicBezTo>
                <a:cubicBezTo>
                  <a:pt x="733322" y="1173084"/>
                  <a:pt x="725750" y="1176422"/>
                  <a:pt x="737587" y="1173287"/>
                </a:cubicBezTo>
                <a:cubicBezTo>
                  <a:pt x="737688" y="1174144"/>
                  <a:pt x="740355" y="1174067"/>
                  <a:pt x="756658" y="1169231"/>
                </a:cubicBezTo>
                <a:cubicBezTo>
                  <a:pt x="761969" y="1167377"/>
                  <a:pt x="767403" y="1165894"/>
                  <a:pt x="772916" y="1164792"/>
                </a:cubicBezTo>
                <a:lnTo>
                  <a:pt x="772638" y="1165813"/>
                </a:lnTo>
                <a:cubicBezTo>
                  <a:pt x="768804" y="1167706"/>
                  <a:pt x="765207" y="1170045"/>
                  <a:pt x="761922" y="1172781"/>
                </a:cubicBezTo>
                <a:cubicBezTo>
                  <a:pt x="760290" y="1174497"/>
                  <a:pt x="760286" y="1175651"/>
                  <a:pt x="760793" y="1176655"/>
                </a:cubicBezTo>
                <a:cubicBezTo>
                  <a:pt x="750062" y="1179850"/>
                  <a:pt x="739410" y="1183352"/>
                  <a:pt x="728487" y="1185855"/>
                </a:cubicBezTo>
                <a:lnTo>
                  <a:pt x="720839" y="1186526"/>
                </a:lnTo>
                <a:cubicBezTo>
                  <a:pt x="715050" y="1188081"/>
                  <a:pt x="709315" y="1189344"/>
                  <a:pt x="704463" y="1190529"/>
                </a:cubicBezTo>
                <a:cubicBezTo>
                  <a:pt x="699612" y="1191714"/>
                  <a:pt x="695396" y="1192660"/>
                  <a:pt x="692371" y="1193450"/>
                </a:cubicBezTo>
                <a:cubicBezTo>
                  <a:pt x="686398" y="1194995"/>
                  <a:pt x="685285" y="1195748"/>
                  <a:pt x="693198" y="1195107"/>
                </a:cubicBezTo>
                <a:cubicBezTo>
                  <a:pt x="693588" y="1195676"/>
                  <a:pt x="691301" y="1196794"/>
                  <a:pt x="686865" y="1198231"/>
                </a:cubicBezTo>
                <a:cubicBezTo>
                  <a:pt x="680577" y="1200072"/>
                  <a:pt x="674200" y="1201593"/>
                  <a:pt x="667759" y="1202789"/>
                </a:cubicBezTo>
                <a:cubicBezTo>
                  <a:pt x="663685" y="1203565"/>
                  <a:pt x="659308" y="1204473"/>
                  <a:pt x="654500" y="1205261"/>
                </a:cubicBezTo>
                <a:lnTo>
                  <a:pt x="639310" y="1207221"/>
                </a:lnTo>
                <a:cubicBezTo>
                  <a:pt x="628693" y="1208728"/>
                  <a:pt x="617078" y="1209300"/>
                  <a:pt x="605174" y="1209871"/>
                </a:cubicBezTo>
                <a:cubicBezTo>
                  <a:pt x="599186" y="1210343"/>
                  <a:pt x="592485" y="1210458"/>
                  <a:pt x="586360" y="1210575"/>
                </a:cubicBezTo>
                <a:cubicBezTo>
                  <a:pt x="581187" y="1210737"/>
                  <a:pt x="576006" y="1210643"/>
                  <a:pt x="570841" y="1210283"/>
                </a:cubicBezTo>
                <a:cubicBezTo>
                  <a:pt x="567316" y="1209831"/>
                  <a:pt x="567690" y="1209615"/>
                  <a:pt x="570202" y="1209264"/>
                </a:cubicBezTo>
                <a:cubicBezTo>
                  <a:pt x="572714" y="1208913"/>
                  <a:pt x="577203" y="1208677"/>
                  <a:pt x="582406" y="1208221"/>
                </a:cubicBezTo>
                <a:cubicBezTo>
                  <a:pt x="595167" y="1207261"/>
                  <a:pt x="588100" y="1206779"/>
                  <a:pt x="575205" y="1206519"/>
                </a:cubicBezTo>
                <a:lnTo>
                  <a:pt x="575712" y="1203617"/>
                </a:lnTo>
                <a:cubicBezTo>
                  <a:pt x="570091" y="1203703"/>
                  <a:pt x="564472" y="1203477"/>
                  <a:pt x="558876" y="1202942"/>
                </a:cubicBezTo>
                <a:cubicBezTo>
                  <a:pt x="555254" y="1202604"/>
                  <a:pt x="553473" y="1202314"/>
                  <a:pt x="556733" y="1201819"/>
                </a:cubicBezTo>
                <a:cubicBezTo>
                  <a:pt x="559992" y="1201324"/>
                  <a:pt x="558027" y="1200736"/>
                  <a:pt x="553655" y="1200201"/>
                </a:cubicBezTo>
                <a:cubicBezTo>
                  <a:pt x="554223" y="1200162"/>
                  <a:pt x="554784" y="1200068"/>
                  <a:pt x="555335" y="1199923"/>
                </a:cubicBezTo>
                <a:cubicBezTo>
                  <a:pt x="550548" y="1198992"/>
                  <a:pt x="545706" y="1198391"/>
                  <a:pt x="540838" y="1198126"/>
                </a:cubicBezTo>
                <a:cubicBezTo>
                  <a:pt x="529985" y="1197215"/>
                  <a:pt x="520263" y="1196965"/>
                  <a:pt x="510411" y="1196125"/>
                </a:cubicBezTo>
                <a:lnTo>
                  <a:pt x="495380" y="1194505"/>
                </a:lnTo>
                <a:cubicBezTo>
                  <a:pt x="490218" y="1193935"/>
                  <a:pt x="484844" y="1193331"/>
                  <a:pt x="479183" y="1192149"/>
                </a:cubicBezTo>
                <a:cubicBezTo>
                  <a:pt x="472887" y="1191736"/>
                  <a:pt x="466621" y="1190953"/>
                  <a:pt x="460418" y="1189809"/>
                </a:cubicBezTo>
                <a:cubicBezTo>
                  <a:pt x="452583" y="1188345"/>
                  <a:pt x="444041" y="1186289"/>
                  <a:pt x="437652" y="1185170"/>
                </a:cubicBezTo>
                <a:cubicBezTo>
                  <a:pt x="434524" y="1184474"/>
                  <a:pt x="432152" y="1184027"/>
                  <a:pt x="430129" y="1183680"/>
                </a:cubicBezTo>
                <a:lnTo>
                  <a:pt x="424742" y="1182631"/>
                </a:lnTo>
                <a:cubicBezTo>
                  <a:pt x="420031" y="1181764"/>
                  <a:pt x="415377" y="1180641"/>
                  <a:pt x="410790" y="1179266"/>
                </a:cubicBezTo>
                <a:lnTo>
                  <a:pt x="410244" y="1178422"/>
                </a:lnTo>
                <a:lnTo>
                  <a:pt x="402266" y="1175923"/>
                </a:lnTo>
                <a:lnTo>
                  <a:pt x="394361" y="1173050"/>
                </a:lnTo>
                <a:lnTo>
                  <a:pt x="378677" y="1167267"/>
                </a:lnTo>
                <a:lnTo>
                  <a:pt x="378818" y="1167386"/>
                </a:lnTo>
                <a:cubicBezTo>
                  <a:pt x="377765" y="1167032"/>
                  <a:pt x="376026" y="1166634"/>
                  <a:pt x="375658" y="1166326"/>
                </a:cubicBezTo>
                <a:cubicBezTo>
                  <a:pt x="348675" y="1154528"/>
                  <a:pt x="322300" y="1141379"/>
                  <a:pt x="296639" y="1126925"/>
                </a:cubicBezTo>
                <a:lnTo>
                  <a:pt x="290362" y="1123202"/>
                </a:lnTo>
                <a:lnTo>
                  <a:pt x="278692" y="1116543"/>
                </a:lnTo>
                <a:cubicBezTo>
                  <a:pt x="274751" y="1114345"/>
                  <a:pt x="270862" y="1112143"/>
                  <a:pt x="267107" y="1109667"/>
                </a:cubicBezTo>
                <a:cubicBezTo>
                  <a:pt x="260401" y="1106215"/>
                  <a:pt x="253952" y="1102284"/>
                  <a:pt x="247808" y="1097909"/>
                </a:cubicBezTo>
                <a:cubicBezTo>
                  <a:pt x="241063" y="1093021"/>
                  <a:pt x="234329" y="1087660"/>
                  <a:pt x="228243" y="1083711"/>
                </a:cubicBezTo>
                <a:cubicBezTo>
                  <a:pt x="226317" y="1082673"/>
                  <a:pt x="224090" y="1081479"/>
                  <a:pt x="221802" y="1079897"/>
                </a:cubicBezTo>
                <a:cubicBezTo>
                  <a:pt x="219514" y="1078315"/>
                  <a:pt x="216957" y="1076651"/>
                  <a:pt x="214439" y="1074538"/>
                </a:cubicBezTo>
                <a:cubicBezTo>
                  <a:pt x="209261" y="1070483"/>
                  <a:pt x="203182" y="1065720"/>
                  <a:pt x="196589" y="1059560"/>
                </a:cubicBezTo>
                <a:lnTo>
                  <a:pt x="178505" y="1042217"/>
                </a:lnTo>
                <a:cubicBezTo>
                  <a:pt x="172813" y="1036476"/>
                  <a:pt x="167924" y="1030928"/>
                  <a:pt x="164670" y="1026992"/>
                </a:cubicBezTo>
                <a:lnTo>
                  <a:pt x="152436" y="1013325"/>
                </a:lnTo>
                <a:lnTo>
                  <a:pt x="152379" y="1013833"/>
                </a:lnTo>
                <a:cubicBezTo>
                  <a:pt x="64540" y="920502"/>
                  <a:pt x="11735" y="801213"/>
                  <a:pt x="383" y="675934"/>
                </a:cubicBezTo>
                <a:lnTo>
                  <a:pt x="2722" y="566466"/>
                </a:lnTo>
                <a:lnTo>
                  <a:pt x="2931" y="571135"/>
                </a:lnTo>
                <a:cubicBezTo>
                  <a:pt x="3161" y="572606"/>
                  <a:pt x="3543" y="572926"/>
                  <a:pt x="4185" y="571874"/>
                </a:cubicBezTo>
                <a:cubicBezTo>
                  <a:pt x="5469" y="569768"/>
                  <a:pt x="4705" y="582628"/>
                  <a:pt x="5480" y="586991"/>
                </a:cubicBezTo>
                <a:lnTo>
                  <a:pt x="5089" y="599923"/>
                </a:lnTo>
                <a:cubicBezTo>
                  <a:pt x="4942" y="604235"/>
                  <a:pt x="4742" y="608552"/>
                  <a:pt x="4883" y="612866"/>
                </a:cubicBezTo>
                <a:lnTo>
                  <a:pt x="5457" y="632634"/>
                </a:lnTo>
                <a:cubicBezTo>
                  <a:pt x="5996" y="636703"/>
                  <a:pt x="6980" y="640758"/>
                  <a:pt x="7750" y="644781"/>
                </a:cubicBezTo>
                <a:cubicBezTo>
                  <a:pt x="8709" y="648285"/>
                  <a:pt x="9278" y="651882"/>
                  <a:pt x="9448" y="655511"/>
                </a:cubicBezTo>
                <a:cubicBezTo>
                  <a:pt x="9728" y="658108"/>
                  <a:pt x="9811" y="661168"/>
                  <a:pt x="10211" y="664541"/>
                </a:cubicBezTo>
                <a:lnTo>
                  <a:pt x="11301" y="675823"/>
                </a:lnTo>
                <a:cubicBezTo>
                  <a:pt x="12294" y="689578"/>
                  <a:pt x="14940" y="704866"/>
                  <a:pt x="16237" y="704411"/>
                </a:cubicBezTo>
                <a:lnTo>
                  <a:pt x="15158" y="693862"/>
                </a:lnTo>
                <a:cubicBezTo>
                  <a:pt x="15658" y="692980"/>
                  <a:pt x="16222" y="692537"/>
                  <a:pt x="16215" y="689156"/>
                </a:cubicBezTo>
                <a:cubicBezTo>
                  <a:pt x="16201" y="681618"/>
                  <a:pt x="15745" y="674084"/>
                  <a:pt x="14847" y="666599"/>
                </a:cubicBezTo>
                <a:cubicBezTo>
                  <a:pt x="14645" y="663393"/>
                  <a:pt x="14581" y="660252"/>
                  <a:pt x="14544" y="657136"/>
                </a:cubicBezTo>
                <a:lnTo>
                  <a:pt x="14317" y="647928"/>
                </a:lnTo>
                <a:cubicBezTo>
                  <a:pt x="14154" y="641860"/>
                  <a:pt x="13560" y="635961"/>
                  <a:pt x="13580" y="630192"/>
                </a:cubicBezTo>
                <a:cubicBezTo>
                  <a:pt x="13275" y="618605"/>
                  <a:pt x="12448" y="607641"/>
                  <a:pt x="12216" y="596887"/>
                </a:cubicBezTo>
                <a:cubicBezTo>
                  <a:pt x="12303" y="578974"/>
                  <a:pt x="11528" y="573406"/>
                  <a:pt x="13118" y="552897"/>
                </a:cubicBezTo>
                <a:lnTo>
                  <a:pt x="17305" y="534520"/>
                </a:lnTo>
                <a:cubicBezTo>
                  <a:pt x="17821" y="534423"/>
                  <a:pt x="18301" y="535115"/>
                  <a:pt x="18968" y="533746"/>
                </a:cubicBezTo>
                <a:cubicBezTo>
                  <a:pt x="20375" y="529512"/>
                  <a:pt x="21454" y="525176"/>
                  <a:pt x="22186" y="520776"/>
                </a:cubicBezTo>
                <a:cubicBezTo>
                  <a:pt x="24203" y="512052"/>
                  <a:pt x="25132" y="504683"/>
                  <a:pt x="26309" y="498053"/>
                </a:cubicBezTo>
                <a:lnTo>
                  <a:pt x="29672" y="478935"/>
                </a:lnTo>
                <a:cubicBezTo>
                  <a:pt x="30411" y="474493"/>
                  <a:pt x="31495" y="470098"/>
                  <a:pt x="32575" y="465652"/>
                </a:cubicBezTo>
                <a:cubicBezTo>
                  <a:pt x="33654" y="461206"/>
                  <a:pt x="34682" y="456764"/>
                  <a:pt x="35761" y="452317"/>
                </a:cubicBezTo>
                <a:lnTo>
                  <a:pt x="36586" y="449152"/>
                </a:lnTo>
                <a:cubicBezTo>
                  <a:pt x="37185" y="446714"/>
                  <a:pt x="38054" y="444357"/>
                  <a:pt x="38791" y="441986"/>
                </a:cubicBezTo>
                <a:lnTo>
                  <a:pt x="42911" y="429435"/>
                </a:lnTo>
                <a:lnTo>
                  <a:pt x="44645" y="422886"/>
                </a:lnTo>
                <a:cubicBezTo>
                  <a:pt x="48532" y="412583"/>
                  <a:pt x="52253" y="402846"/>
                  <a:pt x="55804" y="393674"/>
                </a:cubicBezTo>
                <a:lnTo>
                  <a:pt x="66685" y="367895"/>
                </a:lnTo>
                <a:cubicBezTo>
                  <a:pt x="70444" y="359911"/>
                  <a:pt x="73763" y="351992"/>
                  <a:pt x="77168" y="345061"/>
                </a:cubicBezTo>
                <a:cubicBezTo>
                  <a:pt x="80573" y="338130"/>
                  <a:pt x="83547" y="331656"/>
                  <a:pt x="87169" y="324812"/>
                </a:cubicBezTo>
                <a:cubicBezTo>
                  <a:pt x="90792" y="317966"/>
                  <a:pt x="95075" y="311483"/>
                  <a:pt x="99084" y="304866"/>
                </a:cubicBezTo>
                <a:lnTo>
                  <a:pt x="105219" y="294970"/>
                </a:lnTo>
                <a:cubicBezTo>
                  <a:pt x="107344" y="291690"/>
                  <a:pt x="109587" y="288558"/>
                  <a:pt x="111769" y="285326"/>
                </a:cubicBezTo>
                <a:cubicBezTo>
                  <a:pt x="112162" y="284237"/>
                  <a:pt x="112622" y="283172"/>
                  <a:pt x="113142" y="282138"/>
                </a:cubicBezTo>
                <a:cubicBezTo>
                  <a:pt x="118987" y="274443"/>
                  <a:pt x="125029" y="266880"/>
                  <a:pt x="131266" y="259447"/>
                </a:cubicBezTo>
                <a:close/>
                <a:moveTo>
                  <a:pt x="928322" y="235659"/>
                </a:moveTo>
                <a:cubicBezTo>
                  <a:pt x="933480" y="241289"/>
                  <a:pt x="938237" y="246823"/>
                  <a:pt x="937715" y="247446"/>
                </a:cubicBezTo>
                <a:cubicBezTo>
                  <a:pt x="938190" y="246879"/>
                  <a:pt x="933461" y="241369"/>
                  <a:pt x="928322" y="235659"/>
                </a:cubicBezTo>
                <a:close/>
                <a:moveTo>
                  <a:pt x="297993" y="234250"/>
                </a:moveTo>
                <a:cubicBezTo>
                  <a:pt x="292799" y="237539"/>
                  <a:pt x="287792" y="241111"/>
                  <a:pt x="282989" y="244950"/>
                </a:cubicBezTo>
                <a:lnTo>
                  <a:pt x="282905" y="244879"/>
                </a:lnTo>
                <a:cubicBezTo>
                  <a:pt x="287735" y="241063"/>
                  <a:pt x="292773" y="237513"/>
                  <a:pt x="297993" y="234250"/>
                </a:cubicBezTo>
                <a:close/>
                <a:moveTo>
                  <a:pt x="926104" y="233362"/>
                </a:moveTo>
                <a:cubicBezTo>
                  <a:pt x="927988" y="234219"/>
                  <a:pt x="929757" y="235270"/>
                  <a:pt x="931570" y="236212"/>
                </a:cubicBezTo>
                <a:lnTo>
                  <a:pt x="932067" y="236195"/>
                </a:lnTo>
                <a:lnTo>
                  <a:pt x="931598" y="236236"/>
                </a:lnTo>
                <a:cubicBezTo>
                  <a:pt x="929757" y="235270"/>
                  <a:pt x="927988" y="234219"/>
                  <a:pt x="926104" y="233362"/>
                </a:cubicBezTo>
                <a:close/>
                <a:moveTo>
                  <a:pt x="174041" y="231163"/>
                </a:moveTo>
                <a:cubicBezTo>
                  <a:pt x="169341" y="235271"/>
                  <a:pt x="166148" y="238330"/>
                  <a:pt x="167395" y="235809"/>
                </a:cubicBezTo>
                <a:cubicBezTo>
                  <a:pt x="166148" y="238330"/>
                  <a:pt x="169365" y="235243"/>
                  <a:pt x="174041" y="231163"/>
                </a:cubicBezTo>
                <a:close/>
                <a:moveTo>
                  <a:pt x="910894" y="226096"/>
                </a:moveTo>
                <a:cubicBezTo>
                  <a:pt x="913504" y="228581"/>
                  <a:pt x="916467" y="230662"/>
                  <a:pt x="919691" y="232273"/>
                </a:cubicBezTo>
                <a:lnTo>
                  <a:pt x="919719" y="232297"/>
                </a:lnTo>
                <a:cubicBezTo>
                  <a:pt x="916490" y="230676"/>
                  <a:pt x="913513" y="228588"/>
                  <a:pt x="910894" y="226096"/>
                </a:cubicBezTo>
                <a:close/>
                <a:moveTo>
                  <a:pt x="868255" y="225951"/>
                </a:moveTo>
                <a:lnTo>
                  <a:pt x="868258" y="225953"/>
                </a:lnTo>
                <a:lnTo>
                  <a:pt x="892189" y="244840"/>
                </a:lnTo>
                <a:lnTo>
                  <a:pt x="913499" y="265216"/>
                </a:lnTo>
                <a:cubicBezTo>
                  <a:pt x="907241" y="258109"/>
                  <a:pt x="899933" y="251350"/>
                  <a:pt x="892188" y="244839"/>
                </a:cubicBezTo>
                <a:cubicBezTo>
                  <a:pt x="884443" y="238328"/>
                  <a:pt x="876261" y="232065"/>
                  <a:pt x="868255" y="225951"/>
                </a:cubicBezTo>
                <a:close/>
                <a:moveTo>
                  <a:pt x="284490" y="225812"/>
                </a:moveTo>
                <a:lnTo>
                  <a:pt x="283898" y="226231"/>
                </a:lnTo>
                <a:lnTo>
                  <a:pt x="279913" y="232531"/>
                </a:lnTo>
                <a:cubicBezTo>
                  <a:pt x="276524" y="234972"/>
                  <a:pt x="273417" y="237785"/>
                  <a:pt x="270658" y="240918"/>
                </a:cubicBezTo>
                <a:cubicBezTo>
                  <a:pt x="267291" y="244419"/>
                  <a:pt x="263666" y="247665"/>
                  <a:pt x="259814" y="250624"/>
                </a:cubicBezTo>
                <a:cubicBezTo>
                  <a:pt x="257187" y="251457"/>
                  <a:pt x="254672" y="252674"/>
                  <a:pt x="252039" y="253743"/>
                </a:cubicBezTo>
                <a:lnTo>
                  <a:pt x="248153" y="257282"/>
                </a:lnTo>
                <a:lnTo>
                  <a:pt x="247572" y="256794"/>
                </a:lnTo>
                <a:lnTo>
                  <a:pt x="247503" y="256736"/>
                </a:lnTo>
                <a:lnTo>
                  <a:pt x="251526" y="252975"/>
                </a:lnTo>
                <a:cubicBezTo>
                  <a:pt x="253820" y="248632"/>
                  <a:pt x="265104" y="240356"/>
                  <a:pt x="273423" y="233257"/>
                </a:cubicBezTo>
                <a:lnTo>
                  <a:pt x="284184" y="226018"/>
                </a:lnTo>
                <a:close/>
                <a:moveTo>
                  <a:pt x="844505" y="223863"/>
                </a:moveTo>
                <a:lnTo>
                  <a:pt x="855086" y="232452"/>
                </a:lnTo>
                <a:cubicBezTo>
                  <a:pt x="858850" y="235320"/>
                  <a:pt x="862839" y="238668"/>
                  <a:pt x="867733" y="242774"/>
                </a:cubicBezTo>
                <a:cubicBezTo>
                  <a:pt x="872948" y="246957"/>
                  <a:pt x="875811" y="249492"/>
                  <a:pt x="877227" y="251000"/>
                </a:cubicBezTo>
                <a:lnTo>
                  <a:pt x="878043" y="253064"/>
                </a:lnTo>
                <a:lnTo>
                  <a:pt x="878044" y="253065"/>
                </a:lnTo>
                <a:cubicBezTo>
                  <a:pt x="879184" y="252913"/>
                  <a:pt x="878164" y="251141"/>
                  <a:pt x="867734" y="242774"/>
                </a:cubicBezTo>
                <a:cubicBezTo>
                  <a:pt x="862840" y="238668"/>
                  <a:pt x="858851" y="235320"/>
                  <a:pt x="855087" y="232452"/>
                </a:cubicBezTo>
                <a:lnTo>
                  <a:pt x="844519" y="223873"/>
                </a:lnTo>
                <a:close/>
                <a:moveTo>
                  <a:pt x="836226" y="223618"/>
                </a:moveTo>
                <a:lnTo>
                  <a:pt x="835609" y="224354"/>
                </a:lnTo>
                <a:cubicBezTo>
                  <a:pt x="835748" y="225050"/>
                  <a:pt x="834941" y="224806"/>
                  <a:pt x="838873" y="228105"/>
                </a:cubicBezTo>
                <a:cubicBezTo>
                  <a:pt x="841770" y="231138"/>
                  <a:pt x="844915" y="233922"/>
                  <a:pt x="848277" y="236430"/>
                </a:cubicBezTo>
                <a:lnTo>
                  <a:pt x="855604" y="242578"/>
                </a:lnTo>
                <a:lnTo>
                  <a:pt x="863420" y="249522"/>
                </a:lnTo>
                <a:lnTo>
                  <a:pt x="872161" y="256857"/>
                </a:lnTo>
                <a:cubicBezTo>
                  <a:pt x="875169" y="259477"/>
                  <a:pt x="878180" y="262438"/>
                  <a:pt x="881428" y="265404"/>
                </a:cubicBezTo>
                <a:lnTo>
                  <a:pt x="892150" y="276245"/>
                </a:lnTo>
                <a:lnTo>
                  <a:pt x="892151" y="276245"/>
                </a:lnTo>
                <a:cubicBezTo>
                  <a:pt x="890218" y="273803"/>
                  <a:pt x="885905" y="269377"/>
                  <a:pt x="881429" y="265404"/>
                </a:cubicBezTo>
                <a:cubicBezTo>
                  <a:pt x="878181" y="262438"/>
                  <a:pt x="875170" y="259477"/>
                  <a:pt x="872162" y="256857"/>
                </a:cubicBezTo>
                <a:lnTo>
                  <a:pt x="863421" y="249522"/>
                </a:lnTo>
                <a:lnTo>
                  <a:pt x="855605" y="242578"/>
                </a:lnTo>
                <a:lnTo>
                  <a:pt x="848278" y="236430"/>
                </a:lnTo>
                <a:cubicBezTo>
                  <a:pt x="844916" y="233922"/>
                  <a:pt x="841771" y="231138"/>
                  <a:pt x="838874" y="228105"/>
                </a:cubicBezTo>
                <a:cubicBezTo>
                  <a:pt x="834942" y="224806"/>
                  <a:pt x="835749" y="225050"/>
                  <a:pt x="835610" y="224354"/>
                </a:cubicBezTo>
                <a:lnTo>
                  <a:pt x="836227" y="223618"/>
                </a:lnTo>
                <a:close/>
                <a:moveTo>
                  <a:pt x="812695" y="216375"/>
                </a:moveTo>
                <a:cubicBezTo>
                  <a:pt x="810927" y="215927"/>
                  <a:pt x="817466" y="220726"/>
                  <a:pt x="814540" y="219646"/>
                </a:cubicBezTo>
                <a:lnTo>
                  <a:pt x="814541" y="219646"/>
                </a:lnTo>
                <a:lnTo>
                  <a:pt x="814053" y="218248"/>
                </a:lnTo>
                <a:cubicBezTo>
                  <a:pt x="813005" y="217240"/>
                  <a:pt x="811812" y="216152"/>
                  <a:pt x="812696" y="216376"/>
                </a:cubicBezTo>
                <a:cubicBezTo>
                  <a:pt x="813285" y="216526"/>
                  <a:pt x="814798" y="217258"/>
                  <a:pt x="817891" y="218986"/>
                </a:cubicBezTo>
                <a:cubicBezTo>
                  <a:pt x="824309" y="222828"/>
                  <a:pt x="830036" y="226573"/>
                  <a:pt x="834975" y="229994"/>
                </a:cubicBezTo>
                <a:lnTo>
                  <a:pt x="842747" y="236515"/>
                </a:lnTo>
                <a:lnTo>
                  <a:pt x="846997" y="240082"/>
                </a:lnTo>
                <a:lnTo>
                  <a:pt x="846997" y="240081"/>
                </a:lnTo>
                <a:lnTo>
                  <a:pt x="842747" y="236515"/>
                </a:lnTo>
                <a:lnTo>
                  <a:pt x="834974" y="229993"/>
                </a:lnTo>
                <a:cubicBezTo>
                  <a:pt x="830035" y="226572"/>
                  <a:pt x="824308" y="222827"/>
                  <a:pt x="817890" y="218985"/>
                </a:cubicBezTo>
                <a:cubicBezTo>
                  <a:pt x="814797" y="217257"/>
                  <a:pt x="813284" y="216525"/>
                  <a:pt x="812695" y="216375"/>
                </a:cubicBezTo>
                <a:close/>
                <a:moveTo>
                  <a:pt x="251767" y="215551"/>
                </a:moveTo>
                <a:lnTo>
                  <a:pt x="238130" y="227494"/>
                </a:lnTo>
                <a:lnTo>
                  <a:pt x="224379" y="239631"/>
                </a:lnTo>
                <a:lnTo>
                  <a:pt x="238154" y="227466"/>
                </a:lnTo>
                <a:close/>
                <a:moveTo>
                  <a:pt x="273303" y="212156"/>
                </a:moveTo>
                <a:lnTo>
                  <a:pt x="272632" y="213403"/>
                </a:lnTo>
                <a:cubicBezTo>
                  <a:pt x="272448" y="213249"/>
                  <a:pt x="272698" y="212814"/>
                  <a:pt x="273296" y="212163"/>
                </a:cubicBezTo>
                <a:close/>
                <a:moveTo>
                  <a:pt x="176619" y="211144"/>
                </a:moveTo>
                <a:lnTo>
                  <a:pt x="146870" y="242828"/>
                </a:lnTo>
                <a:lnTo>
                  <a:pt x="149828" y="239051"/>
                </a:lnTo>
                <a:cubicBezTo>
                  <a:pt x="153663" y="234940"/>
                  <a:pt x="157237" y="231140"/>
                  <a:pt x="160545" y="227599"/>
                </a:cubicBezTo>
                <a:cubicBezTo>
                  <a:pt x="163853" y="224059"/>
                  <a:pt x="167241" y="220826"/>
                  <a:pt x="170297" y="217701"/>
                </a:cubicBezTo>
                <a:cubicBezTo>
                  <a:pt x="172514" y="215462"/>
                  <a:pt x="174578" y="213289"/>
                  <a:pt x="176619" y="211144"/>
                </a:cubicBezTo>
                <a:close/>
                <a:moveTo>
                  <a:pt x="277097" y="208810"/>
                </a:moveTo>
                <a:lnTo>
                  <a:pt x="273371" y="212092"/>
                </a:lnTo>
                <a:lnTo>
                  <a:pt x="276045" y="209620"/>
                </a:lnTo>
                <a:close/>
                <a:moveTo>
                  <a:pt x="285727" y="202162"/>
                </a:moveTo>
                <a:lnTo>
                  <a:pt x="277098" y="208810"/>
                </a:lnTo>
                <a:lnTo>
                  <a:pt x="278048" y="207973"/>
                </a:lnTo>
                <a:cubicBezTo>
                  <a:pt x="280214" y="206239"/>
                  <a:pt x="282870" y="204232"/>
                  <a:pt x="285727" y="202162"/>
                </a:cubicBezTo>
                <a:close/>
                <a:moveTo>
                  <a:pt x="302294" y="200056"/>
                </a:moveTo>
                <a:lnTo>
                  <a:pt x="302291" y="200058"/>
                </a:lnTo>
                <a:lnTo>
                  <a:pt x="301444" y="200838"/>
                </a:lnTo>
                <a:lnTo>
                  <a:pt x="301798" y="200991"/>
                </a:lnTo>
                <a:lnTo>
                  <a:pt x="280805" y="215095"/>
                </a:lnTo>
                <a:lnTo>
                  <a:pt x="280801" y="215099"/>
                </a:lnTo>
                <a:cubicBezTo>
                  <a:pt x="288989" y="209191"/>
                  <a:pt x="294047" y="206782"/>
                  <a:pt x="301799" y="200991"/>
                </a:cubicBezTo>
                <a:lnTo>
                  <a:pt x="301445" y="200838"/>
                </a:lnTo>
                <a:cubicBezTo>
                  <a:pt x="302535" y="200114"/>
                  <a:pt x="302864" y="199377"/>
                  <a:pt x="302294" y="200056"/>
                </a:cubicBezTo>
                <a:close/>
                <a:moveTo>
                  <a:pt x="337552" y="197963"/>
                </a:moveTo>
                <a:lnTo>
                  <a:pt x="338819" y="198062"/>
                </a:lnTo>
                <a:cubicBezTo>
                  <a:pt x="334487" y="201616"/>
                  <a:pt x="329884" y="204832"/>
                  <a:pt x="325058" y="207683"/>
                </a:cubicBezTo>
                <a:cubicBezTo>
                  <a:pt x="318780" y="211431"/>
                  <a:pt x="311987" y="216194"/>
                  <a:pt x="306033" y="220359"/>
                </a:cubicBezTo>
                <a:lnTo>
                  <a:pt x="302718" y="220519"/>
                </a:lnTo>
                <a:cubicBezTo>
                  <a:pt x="302678" y="219762"/>
                  <a:pt x="301342" y="220377"/>
                  <a:pt x="298864" y="222010"/>
                </a:cubicBezTo>
                <a:cubicBezTo>
                  <a:pt x="296384" y="223643"/>
                  <a:pt x="293348" y="226399"/>
                  <a:pt x="290072" y="229098"/>
                </a:cubicBezTo>
                <a:cubicBezTo>
                  <a:pt x="277598" y="238160"/>
                  <a:pt x="267880" y="246641"/>
                  <a:pt x="277633" y="236453"/>
                </a:cubicBezTo>
                <a:cubicBezTo>
                  <a:pt x="281589" y="232830"/>
                  <a:pt x="280393" y="232935"/>
                  <a:pt x="280305" y="232235"/>
                </a:cubicBezTo>
                <a:cubicBezTo>
                  <a:pt x="283269" y="229852"/>
                  <a:pt x="286280" y="227412"/>
                  <a:pt x="289471" y="224930"/>
                </a:cubicBezTo>
                <a:cubicBezTo>
                  <a:pt x="292728" y="222272"/>
                  <a:pt x="296136" y="219803"/>
                  <a:pt x="299678" y="217535"/>
                </a:cubicBezTo>
                <a:lnTo>
                  <a:pt x="299683" y="217541"/>
                </a:lnTo>
                <a:lnTo>
                  <a:pt x="300178" y="218144"/>
                </a:lnTo>
                <a:cubicBezTo>
                  <a:pt x="301798" y="217902"/>
                  <a:pt x="306552" y="215274"/>
                  <a:pt x="312437" y="211750"/>
                </a:cubicBezTo>
                <a:cubicBezTo>
                  <a:pt x="316423" y="209357"/>
                  <a:pt x="320924" y="206865"/>
                  <a:pt x="325354" y="204459"/>
                </a:cubicBezTo>
                <a:cubicBezTo>
                  <a:pt x="329783" y="202052"/>
                  <a:pt x="333962" y="199772"/>
                  <a:pt x="337552" y="197963"/>
                </a:cubicBezTo>
                <a:close/>
                <a:moveTo>
                  <a:pt x="174169" y="196022"/>
                </a:moveTo>
                <a:cubicBezTo>
                  <a:pt x="169001" y="200837"/>
                  <a:pt x="164087" y="205924"/>
                  <a:pt x="159457" y="211258"/>
                </a:cubicBezTo>
                <a:lnTo>
                  <a:pt x="159457" y="211258"/>
                </a:lnTo>
                <a:lnTo>
                  <a:pt x="174031" y="196166"/>
                </a:lnTo>
                <a:close/>
                <a:moveTo>
                  <a:pt x="327924" y="186791"/>
                </a:moveTo>
                <a:cubicBezTo>
                  <a:pt x="329769" y="186296"/>
                  <a:pt x="321134" y="191707"/>
                  <a:pt x="314168" y="196132"/>
                </a:cubicBezTo>
                <a:lnTo>
                  <a:pt x="309362" y="199043"/>
                </a:lnTo>
                <a:cubicBezTo>
                  <a:pt x="307954" y="200032"/>
                  <a:pt x="306646" y="200959"/>
                  <a:pt x="305508" y="201740"/>
                </a:cubicBezTo>
                <a:cubicBezTo>
                  <a:pt x="303318" y="203374"/>
                  <a:pt x="301924" y="204519"/>
                  <a:pt x="302036" y="204902"/>
                </a:cubicBezTo>
                <a:lnTo>
                  <a:pt x="308135" y="201196"/>
                </a:lnTo>
                <a:cubicBezTo>
                  <a:pt x="315491" y="198978"/>
                  <a:pt x="318371" y="200142"/>
                  <a:pt x="333518" y="193179"/>
                </a:cubicBezTo>
                <a:lnTo>
                  <a:pt x="331144" y="196008"/>
                </a:lnTo>
                <a:cubicBezTo>
                  <a:pt x="326508" y="199062"/>
                  <a:pt x="322247" y="201899"/>
                  <a:pt x="317863" y="204826"/>
                </a:cubicBezTo>
                <a:cubicBezTo>
                  <a:pt x="315509" y="206081"/>
                  <a:pt x="313260" y="208244"/>
                  <a:pt x="310965" y="209887"/>
                </a:cubicBezTo>
                <a:cubicBezTo>
                  <a:pt x="308671" y="211530"/>
                  <a:pt x="306201" y="213267"/>
                  <a:pt x="303504" y="215102"/>
                </a:cubicBezTo>
                <a:lnTo>
                  <a:pt x="303147" y="214891"/>
                </a:lnTo>
                <a:lnTo>
                  <a:pt x="301734" y="214051"/>
                </a:lnTo>
                <a:cubicBezTo>
                  <a:pt x="297696" y="216738"/>
                  <a:pt x="293573" y="219354"/>
                  <a:pt x="289694" y="222368"/>
                </a:cubicBezTo>
                <a:lnTo>
                  <a:pt x="290420" y="220469"/>
                </a:lnTo>
                <a:lnTo>
                  <a:pt x="281239" y="226412"/>
                </a:lnTo>
                <a:cubicBezTo>
                  <a:pt x="271840" y="232845"/>
                  <a:pt x="273219" y="230627"/>
                  <a:pt x="271013" y="231476"/>
                </a:cubicBezTo>
                <a:lnTo>
                  <a:pt x="262676" y="238367"/>
                </a:lnTo>
                <a:lnTo>
                  <a:pt x="252575" y="245177"/>
                </a:lnTo>
                <a:cubicBezTo>
                  <a:pt x="253636" y="243222"/>
                  <a:pt x="249141" y="246683"/>
                  <a:pt x="243996" y="250804"/>
                </a:cubicBezTo>
                <a:lnTo>
                  <a:pt x="242153" y="252064"/>
                </a:lnTo>
                <a:lnTo>
                  <a:pt x="232691" y="258532"/>
                </a:lnTo>
                <a:cubicBezTo>
                  <a:pt x="227925" y="262488"/>
                  <a:pt x="222517" y="267497"/>
                  <a:pt x="217304" y="272044"/>
                </a:cubicBezTo>
                <a:lnTo>
                  <a:pt x="215101" y="273233"/>
                </a:lnTo>
                <a:lnTo>
                  <a:pt x="225812" y="258112"/>
                </a:lnTo>
                <a:cubicBezTo>
                  <a:pt x="229330" y="254265"/>
                  <a:pt x="231176" y="252294"/>
                  <a:pt x="231704" y="251435"/>
                </a:cubicBezTo>
                <a:cubicBezTo>
                  <a:pt x="232232" y="250576"/>
                  <a:pt x="231057" y="251230"/>
                  <a:pt x="228255" y="253363"/>
                </a:cubicBezTo>
                <a:cubicBezTo>
                  <a:pt x="228130" y="252535"/>
                  <a:pt x="228669" y="251203"/>
                  <a:pt x="237607" y="242791"/>
                </a:cubicBezTo>
                <a:cubicBezTo>
                  <a:pt x="240183" y="240468"/>
                  <a:pt x="242707" y="238150"/>
                  <a:pt x="245283" y="235827"/>
                </a:cubicBezTo>
                <a:lnTo>
                  <a:pt x="256991" y="230318"/>
                </a:lnTo>
                <a:cubicBezTo>
                  <a:pt x="257473" y="230434"/>
                  <a:pt x="255535" y="232858"/>
                  <a:pt x="261331" y="228077"/>
                </a:cubicBezTo>
                <a:cubicBezTo>
                  <a:pt x="267785" y="222740"/>
                  <a:pt x="264895" y="224173"/>
                  <a:pt x="265845" y="223041"/>
                </a:cubicBezTo>
                <a:lnTo>
                  <a:pt x="279714" y="212258"/>
                </a:lnTo>
                <a:cubicBezTo>
                  <a:pt x="282047" y="210454"/>
                  <a:pt x="284347" y="208575"/>
                  <a:pt x="286774" y="206947"/>
                </a:cubicBezTo>
                <a:cubicBezTo>
                  <a:pt x="289201" y="205318"/>
                  <a:pt x="291680" y="203686"/>
                  <a:pt x="294215" y="202101"/>
                </a:cubicBezTo>
                <a:cubicBezTo>
                  <a:pt x="298300" y="199646"/>
                  <a:pt x="303770" y="195942"/>
                  <a:pt x="308251" y="193531"/>
                </a:cubicBezTo>
                <a:cubicBezTo>
                  <a:pt x="312733" y="191120"/>
                  <a:pt x="316030" y="189546"/>
                  <a:pt x="315544" y="190585"/>
                </a:cubicBezTo>
                <a:cubicBezTo>
                  <a:pt x="315412" y="191776"/>
                  <a:pt x="313418" y="194153"/>
                  <a:pt x="322135" y="189509"/>
                </a:cubicBezTo>
                <a:cubicBezTo>
                  <a:pt x="325529" y="187777"/>
                  <a:pt x="327309" y="186955"/>
                  <a:pt x="327924" y="186791"/>
                </a:cubicBezTo>
                <a:close/>
                <a:moveTo>
                  <a:pt x="921597" y="184787"/>
                </a:moveTo>
                <a:lnTo>
                  <a:pt x="923798" y="185669"/>
                </a:lnTo>
                <a:cubicBezTo>
                  <a:pt x="925991" y="187364"/>
                  <a:pt x="928944" y="189360"/>
                  <a:pt x="931320" y="191354"/>
                </a:cubicBezTo>
                <a:cubicBezTo>
                  <a:pt x="933036" y="192688"/>
                  <a:pt x="934642" y="194151"/>
                  <a:pt x="936133" y="195730"/>
                </a:cubicBezTo>
                <a:cubicBezTo>
                  <a:pt x="938198" y="198668"/>
                  <a:pt x="927913" y="189267"/>
                  <a:pt x="921597" y="184787"/>
                </a:cubicBezTo>
                <a:close/>
                <a:moveTo>
                  <a:pt x="317607" y="172499"/>
                </a:moveTo>
                <a:cubicBezTo>
                  <a:pt x="318982" y="172640"/>
                  <a:pt x="315180" y="175333"/>
                  <a:pt x="309773" y="178848"/>
                </a:cubicBezTo>
                <a:lnTo>
                  <a:pt x="300901" y="184422"/>
                </a:lnTo>
                <a:cubicBezTo>
                  <a:pt x="297905" y="186441"/>
                  <a:pt x="294990" y="188479"/>
                  <a:pt x="292520" y="190216"/>
                </a:cubicBezTo>
                <a:cubicBezTo>
                  <a:pt x="286922" y="194246"/>
                  <a:pt x="281604" y="197595"/>
                  <a:pt x="278421" y="200469"/>
                </a:cubicBezTo>
                <a:cubicBezTo>
                  <a:pt x="275238" y="203343"/>
                  <a:pt x="273577" y="205036"/>
                  <a:pt x="274646" y="204968"/>
                </a:cubicBezTo>
                <a:cubicBezTo>
                  <a:pt x="254665" y="219302"/>
                  <a:pt x="264335" y="211167"/>
                  <a:pt x="273242" y="203597"/>
                </a:cubicBezTo>
                <a:cubicBezTo>
                  <a:pt x="280262" y="197529"/>
                  <a:pt x="288243" y="192268"/>
                  <a:pt x="292071" y="188682"/>
                </a:cubicBezTo>
                <a:cubicBezTo>
                  <a:pt x="300182" y="182681"/>
                  <a:pt x="308717" y="177273"/>
                  <a:pt x="317607" y="172499"/>
                </a:cubicBezTo>
                <a:close/>
                <a:moveTo>
                  <a:pt x="331710" y="170398"/>
                </a:moveTo>
                <a:cubicBezTo>
                  <a:pt x="328640" y="172161"/>
                  <a:pt x="325504" y="173773"/>
                  <a:pt x="322518" y="175607"/>
                </a:cubicBezTo>
                <a:lnTo>
                  <a:pt x="313642" y="181130"/>
                </a:lnTo>
                <a:lnTo>
                  <a:pt x="322542" y="175579"/>
                </a:lnTo>
                <a:cubicBezTo>
                  <a:pt x="325528" y="173745"/>
                  <a:pt x="328664" y="172133"/>
                  <a:pt x="331710" y="170398"/>
                </a:cubicBezTo>
                <a:close/>
                <a:moveTo>
                  <a:pt x="423678" y="168057"/>
                </a:moveTo>
                <a:lnTo>
                  <a:pt x="403142" y="176042"/>
                </a:lnTo>
                <a:cubicBezTo>
                  <a:pt x="397854" y="178834"/>
                  <a:pt x="392419" y="181342"/>
                  <a:pt x="386863" y="183551"/>
                </a:cubicBezTo>
                <a:cubicBezTo>
                  <a:pt x="392445" y="181315"/>
                  <a:pt x="397902" y="178782"/>
                  <a:pt x="403213" y="175958"/>
                </a:cubicBezTo>
                <a:close/>
                <a:moveTo>
                  <a:pt x="747939" y="167571"/>
                </a:moveTo>
                <a:cubicBezTo>
                  <a:pt x="749726" y="167624"/>
                  <a:pt x="758294" y="170570"/>
                  <a:pt x="758669" y="170065"/>
                </a:cubicBezTo>
                <a:cubicBezTo>
                  <a:pt x="758294" y="170570"/>
                  <a:pt x="749655" y="167709"/>
                  <a:pt x="747939" y="167571"/>
                </a:cubicBezTo>
                <a:close/>
                <a:moveTo>
                  <a:pt x="886929" y="164859"/>
                </a:moveTo>
                <a:lnTo>
                  <a:pt x="889636" y="165745"/>
                </a:lnTo>
                <a:lnTo>
                  <a:pt x="889732" y="165849"/>
                </a:lnTo>
                <a:cubicBezTo>
                  <a:pt x="889792" y="166201"/>
                  <a:pt x="888992" y="165963"/>
                  <a:pt x="886958" y="164883"/>
                </a:cubicBezTo>
                <a:close/>
                <a:moveTo>
                  <a:pt x="887342" y="163276"/>
                </a:moveTo>
                <a:cubicBezTo>
                  <a:pt x="888756" y="164463"/>
                  <a:pt x="889677" y="165405"/>
                  <a:pt x="889732" y="165777"/>
                </a:cubicBezTo>
                <a:lnTo>
                  <a:pt x="889636" y="165745"/>
                </a:lnTo>
                <a:close/>
                <a:moveTo>
                  <a:pt x="340078" y="161153"/>
                </a:moveTo>
                <a:lnTo>
                  <a:pt x="340106" y="161177"/>
                </a:lnTo>
                <a:lnTo>
                  <a:pt x="340054" y="161181"/>
                </a:lnTo>
                <a:lnTo>
                  <a:pt x="336725" y="162390"/>
                </a:lnTo>
                <a:close/>
                <a:moveTo>
                  <a:pt x="816595" y="159458"/>
                </a:moveTo>
                <a:cubicBezTo>
                  <a:pt x="821225" y="162041"/>
                  <a:pt x="825353" y="164589"/>
                  <a:pt x="829671" y="167200"/>
                </a:cubicBezTo>
                <a:cubicBezTo>
                  <a:pt x="825353" y="164589"/>
                  <a:pt x="821225" y="162041"/>
                  <a:pt x="816623" y="159482"/>
                </a:cubicBezTo>
                <a:close/>
                <a:moveTo>
                  <a:pt x="419138" y="155118"/>
                </a:moveTo>
                <a:lnTo>
                  <a:pt x="413871" y="157545"/>
                </a:lnTo>
                <a:lnTo>
                  <a:pt x="407138" y="159996"/>
                </a:lnTo>
                <a:lnTo>
                  <a:pt x="413843" y="157521"/>
                </a:lnTo>
                <a:close/>
                <a:moveTo>
                  <a:pt x="419179" y="154976"/>
                </a:moveTo>
                <a:cubicBezTo>
                  <a:pt x="418986" y="154574"/>
                  <a:pt x="411483" y="156908"/>
                  <a:pt x="410017" y="156932"/>
                </a:cubicBezTo>
                <a:cubicBezTo>
                  <a:pt x="411507" y="156880"/>
                  <a:pt x="419010" y="154545"/>
                  <a:pt x="419179" y="154976"/>
                </a:cubicBezTo>
                <a:close/>
                <a:moveTo>
                  <a:pt x="284947" y="154833"/>
                </a:moveTo>
                <a:cubicBezTo>
                  <a:pt x="273821" y="162808"/>
                  <a:pt x="268552" y="167306"/>
                  <a:pt x="268947" y="167639"/>
                </a:cubicBezTo>
                <a:cubicBezTo>
                  <a:pt x="268623" y="167221"/>
                  <a:pt x="273821" y="162808"/>
                  <a:pt x="284947" y="154833"/>
                </a:cubicBezTo>
                <a:close/>
                <a:moveTo>
                  <a:pt x="874132" y="152747"/>
                </a:moveTo>
                <a:lnTo>
                  <a:pt x="882622" y="159364"/>
                </a:lnTo>
                <a:cubicBezTo>
                  <a:pt x="879793" y="157135"/>
                  <a:pt x="876585" y="154709"/>
                  <a:pt x="874190" y="152795"/>
                </a:cubicBezTo>
                <a:close/>
                <a:moveTo>
                  <a:pt x="759170" y="151198"/>
                </a:moveTo>
                <a:cubicBezTo>
                  <a:pt x="767381" y="153362"/>
                  <a:pt x="775324" y="156363"/>
                  <a:pt x="778907" y="156862"/>
                </a:cubicBezTo>
                <a:lnTo>
                  <a:pt x="788727" y="161244"/>
                </a:lnTo>
                <a:cubicBezTo>
                  <a:pt x="792028" y="162712"/>
                  <a:pt x="795171" y="164481"/>
                  <a:pt x="798376" y="166062"/>
                </a:cubicBezTo>
                <a:cubicBezTo>
                  <a:pt x="797156" y="164701"/>
                  <a:pt x="799301" y="165247"/>
                  <a:pt x="803404" y="166906"/>
                </a:cubicBezTo>
                <a:cubicBezTo>
                  <a:pt x="809151" y="169197"/>
                  <a:pt x="814742" y="171858"/>
                  <a:pt x="820144" y="174877"/>
                </a:cubicBezTo>
                <a:cubicBezTo>
                  <a:pt x="825647" y="177855"/>
                  <a:pt x="830566" y="180439"/>
                  <a:pt x="834427" y="182329"/>
                </a:cubicBezTo>
                <a:cubicBezTo>
                  <a:pt x="836840" y="183785"/>
                  <a:pt x="839418" y="184959"/>
                  <a:pt x="842099" y="185825"/>
                </a:cubicBezTo>
                <a:cubicBezTo>
                  <a:pt x="839579" y="184290"/>
                  <a:pt x="837197" y="182532"/>
                  <a:pt x="834587" y="181162"/>
                </a:cubicBezTo>
                <a:cubicBezTo>
                  <a:pt x="829798" y="178252"/>
                  <a:pt x="823633" y="175200"/>
                  <a:pt x="818295" y="172313"/>
                </a:cubicBezTo>
                <a:lnTo>
                  <a:pt x="810998" y="168312"/>
                </a:lnTo>
                <a:cubicBezTo>
                  <a:pt x="809277" y="167422"/>
                  <a:pt x="807708" y="166269"/>
                  <a:pt x="806348" y="164891"/>
                </a:cubicBezTo>
                <a:cubicBezTo>
                  <a:pt x="805010" y="163383"/>
                  <a:pt x="806231" y="163250"/>
                  <a:pt x="810655" y="164986"/>
                </a:cubicBezTo>
                <a:cubicBezTo>
                  <a:pt x="818529" y="168425"/>
                  <a:pt x="826150" y="172419"/>
                  <a:pt x="833457" y="176935"/>
                </a:cubicBezTo>
                <a:cubicBezTo>
                  <a:pt x="835171" y="177938"/>
                  <a:pt x="836931" y="178885"/>
                  <a:pt x="838620" y="179917"/>
                </a:cubicBezTo>
                <a:lnTo>
                  <a:pt x="843275" y="183389"/>
                </a:lnTo>
                <a:lnTo>
                  <a:pt x="843284" y="183415"/>
                </a:lnTo>
                <a:lnTo>
                  <a:pt x="843528" y="184180"/>
                </a:lnTo>
                <a:lnTo>
                  <a:pt x="843327" y="184879"/>
                </a:lnTo>
                <a:lnTo>
                  <a:pt x="846280" y="188369"/>
                </a:lnTo>
                <a:lnTo>
                  <a:pt x="851692" y="191801"/>
                </a:lnTo>
                <a:lnTo>
                  <a:pt x="852697" y="191005"/>
                </a:lnTo>
                <a:cubicBezTo>
                  <a:pt x="859312" y="195013"/>
                  <a:pt x="865467" y="199744"/>
                  <a:pt x="871830" y="204167"/>
                </a:cubicBezTo>
                <a:lnTo>
                  <a:pt x="866584" y="202031"/>
                </a:lnTo>
                <a:cubicBezTo>
                  <a:pt x="870187" y="204861"/>
                  <a:pt x="874059" y="207773"/>
                  <a:pt x="878040" y="210728"/>
                </a:cubicBezTo>
                <a:lnTo>
                  <a:pt x="889965" y="220300"/>
                </a:lnTo>
                <a:cubicBezTo>
                  <a:pt x="897851" y="226454"/>
                  <a:pt x="905408" y="233022"/>
                  <a:pt x="912603" y="239971"/>
                </a:cubicBezTo>
                <a:lnTo>
                  <a:pt x="908934" y="234577"/>
                </a:lnTo>
                <a:cubicBezTo>
                  <a:pt x="910494" y="236147"/>
                  <a:pt x="912362" y="237386"/>
                  <a:pt x="914416" y="238213"/>
                </a:cubicBezTo>
                <a:lnTo>
                  <a:pt x="911264" y="232145"/>
                </a:lnTo>
                <a:cubicBezTo>
                  <a:pt x="915421" y="235923"/>
                  <a:pt x="918844" y="238795"/>
                  <a:pt x="921362" y="240908"/>
                </a:cubicBezTo>
                <a:cubicBezTo>
                  <a:pt x="923880" y="243020"/>
                  <a:pt x="925747" y="244587"/>
                  <a:pt x="927020" y="245655"/>
                </a:cubicBezTo>
                <a:cubicBezTo>
                  <a:pt x="929689" y="247702"/>
                  <a:pt x="930365" y="247643"/>
                  <a:pt x="930425" y="246825"/>
                </a:cubicBezTo>
                <a:lnTo>
                  <a:pt x="939848" y="255358"/>
                </a:lnTo>
                <a:cubicBezTo>
                  <a:pt x="945243" y="260994"/>
                  <a:pt x="948559" y="264452"/>
                  <a:pt x="951590" y="267332"/>
                </a:cubicBezTo>
                <a:cubicBezTo>
                  <a:pt x="954620" y="270213"/>
                  <a:pt x="957279" y="272444"/>
                  <a:pt x="960799" y="276120"/>
                </a:cubicBezTo>
                <a:cubicBezTo>
                  <a:pt x="962751" y="276264"/>
                  <a:pt x="954681" y="267612"/>
                  <a:pt x="945919" y="258234"/>
                </a:cubicBezTo>
                <a:cubicBezTo>
                  <a:pt x="944512" y="256234"/>
                  <a:pt x="943006" y="254295"/>
                  <a:pt x="941424" y="252389"/>
                </a:cubicBezTo>
                <a:cubicBezTo>
                  <a:pt x="944525" y="255184"/>
                  <a:pt x="947022" y="257954"/>
                  <a:pt x="949661" y="260554"/>
                </a:cubicBezTo>
                <a:lnTo>
                  <a:pt x="957149" y="267946"/>
                </a:lnTo>
                <a:cubicBezTo>
                  <a:pt x="962121" y="272649"/>
                  <a:pt x="966502" y="277482"/>
                  <a:pt x="971287" y="282752"/>
                </a:cubicBezTo>
                <a:cubicBezTo>
                  <a:pt x="974541" y="286687"/>
                  <a:pt x="977475" y="290258"/>
                  <a:pt x="979663" y="293396"/>
                </a:cubicBezTo>
                <a:cubicBezTo>
                  <a:pt x="981851" y="296533"/>
                  <a:pt x="983685" y="299230"/>
                  <a:pt x="985265" y="301713"/>
                </a:cubicBezTo>
                <a:cubicBezTo>
                  <a:pt x="988478" y="306675"/>
                  <a:pt x="990757" y="310565"/>
                  <a:pt x="993183" y="314625"/>
                </a:cubicBezTo>
                <a:cubicBezTo>
                  <a:pt x="994242" y="316236"/>
                  <a:pt x="995130" y="317705"/>
                  <a:pt x="995896" y="318975"/>
                </a:cubicBezTo>
                <a:cubicBezTo>
                  <a:pt x="1005275" y="333306"/>
                  <a:pt x="1003152" y="331815"/>
                  <a:pt x="999831" y="328304"/>
                </a:cubicBezTo>
                <a:cubicBezTo>
                  <a:pt x="998097" y="326464"/>
                  <a:pt x="996189" y="324429"/>
                  <a:pt x="994028" y="321892"/>
                </a:cubicBezTo>
                <a:cubicBezTo>
                  <a:pt x="991866" y="319355"/>
                  <a:pt x="989455" y="316367"/>
                  <a:pt x="986399" y="312886"/>
                </a:cubicBezTo>
                <a:cubicBezTo>
                  <a:pt x="980390" y="305915"/>
                  <a:pt x="976190" y="300752"/>
                  <a:pt x="972805" y="297719"/>
                </a:cubicBezTo>
                <a:cubicBezTo>
                  <a:pt x="969420" y="294686"/>
                  <a:pt x="967566" y="293564"/>
                  <a:pt x="967312" y="294556"/>
                </a:cubicBezTo>
                <a:cubicBezTo>
                  <a:pt x="957922" y="283398"/>
                  <a:pt x="954448" y="280242"/>
                  <a:pt x="953854" y="280949"/>
                </a:cubicBezTo>
                <a:cubicBezTo>
                  <a:pt x="944163" y="270840"/>
                  <a:pt x="944582" y="272639"/>
                  <a:pt x="941781" y="270577"/>
                </a:cubicBezTo>
                <a:cubicBezTo>
                  <a:pt x="940662" y="269784"/>
                  <a:pt x="940157" y="269697"/>
                  <a:pt x="939025" y="268748"/>
                </a:cubicBezTo>
                <a:cubicBezTo>
                  <a:pt x="938459" y="268273"/>
                  <a:pt x="937601" y="267745"/>
                  <a:pt x="936536" y="266659"/>
                </a:cubicBezTo>
                <a:cubicBezTo>
                  <a:pt x="935471" y="265572"/>
                  <a:pt x="934153" y="263984"/>
                  <a:pt x="932031" y="262204"/>
                </a:cubicBezTo>
                <a:lnTo>
                  <a:pt x="924165" y="254687"/>
                </a:lnTo>
                <a:lnTo>
                  <a:pt x="924127" y="254650"/>
                </a:lnTo>
                <a:lnTo>
                  <a:pt x="916926" y="247509"/>
                </a:lnTo>
                <a:cubicBezTo>
                  <a:pt x="915509" y="246231"/>
                  <a:pt x="914942" y="245887"/>
                  <a:pt x="914776" y="245941"/>
                </a:cubicBezTo>
                <a:cubicBezTo>
                  <a:pt x="914445" y="246049"/>
                  <a:pt x="915659" y="247646"/>
                  <a:pt x="914409" y="246838"/>
                </a:cubicBezTo>
                <a:cubicBezTo>
                  <a:pt x="917493" y="249426"/>
                  <a:pt x="920548" y="251989"/>
                  <a:pt x="923631" y="254577"/>
                </a:cubicBezTo>
                <a:cubicBezTo>
                  <a:pt x="922318" y="254246"/>
                  <a:pt x="924628" y="257583"/>
                  <a:pt x="913858" y="247437"/>
                </a:cubicBezTo>
                <a:cubicBezTo>
                  <a:pt x="904583" y="239992"/>
                  <a:pt x="895692" y="232146"/>
                  <a:pt x="885999" y="225314"/>
                </a:cubicBezTo>
                <a:cubicBezTo>
                  <a:pt x="881531" y="221618"/>
                  <a:pt x="876872" y="218157"/>
                  <a:pt x="872038" y="214950"/>
                </a:cubicBezTo>
                <a:cubicBezTo>
                  <a:pt x="860571" y="207015"/>
                  <a:pt x="855903" y="201604"/>
                  <a:pt x="843403" y="194153"/>
                </a:cubicBezTo>
                <a:lnTo>
                  <a:pt x="835305" y="188177"/>
                </a:lnTo>
                <a:cubicBezTo>
                  <a:pt x="832334" y="185973"/>
                  <a:pt x="829077" y="184109"/>
                  <a:pt x="825916" y="182131"/>
                </a:cubicBezTo>
                <a:cubicBezTo>
                  <a:pt x="818650" y="177485"/>
                  <a:pt x="811128" y="173252"/>
                  <a:pt x="803391" y="169450"/>
                </a:cubicBezTo>
                <a:lnTo>
                  <a:pt x="797500" y="168944"/>
                </a:lnTo>
                <a:lnTo>
                  <a:pt x="797172" y="169680"/>
                </a:lnTo>
                <a:lnTo>
                  <a:pt x="796010" y="170490"/>
                </a:lnTo>
                <a:lnTo>
                  <a:pt x="789411" y="167267"/>
                </a:lnTo>
                <a:cubicBezTo>
                  <a:pt x="787220" y="166200"/>
                  <a:pt x="784940" y="165299"/>
                  <a:pt x="782706" y="164341"/>
                </a:cubicBezTo>
                <a:lnTo>
                  <a:pt x="769250" y="158547"/>
                </a:lnTo>
                <a:cubicBezTo>
                  <a:pt x="765773" y="156256"/>
                  <a:pt x="762129" y="154452"/>
                  <a:pt x="758514" y="152383"/>
                </a:cubicBezTo>
                <a:close/>
                <a:moveTo>
                  <a:pt x="334506" y="151095"/>
                </a:moveTo>
                <a:cubicBezTo>
                  <a:pt x="329622" y="154904"/>
                  <a:pt x="321078" y="160476"/>
                  <a:pt x="311596" y="166901"/>
                </a:cubicBezTo>
                <a:lnTo>
                  <a:pt x="283392" y="187575"/>
                </a:lnTo>
                <a:lnTo>
                  <a:pt x="283057" y="187821"/>
                </a:lnTo>
                <a:cubicBezTo>
                  <a:pt x="275402" y="192922"/>
                  <a:pt x="268763" y="198537"/>
                  <a:pt x="263081" y="203124"/>
                </a:cubicBezTo>
                <a:cubicBezTo>
                  <a:pt x="260274" y="205493"/>
                  <a:pt x="257760" y="207627"/>
                  <a:pt x="255621" y="209545"/>
                </a:cubicBezTo>
                <a:cubicBezTo>
                  <a:pt x="253481" y="211463"/>
                  <a:pt x="251915" y="213330"/>
                  <a:pt x="250704" y="214773"/>
                </a:cubicBezTo>
                <a:lnTo>
                  <a:pt x="237002" y="226276"/>
                </a:lnTo>
                <a:cubicBezTo>
                  <a:pt x="234813" y="228735"/>
                  <a:pt x="232243" y="230827"/>
                  <a:pt x="229391" y="232474"/>
                </a:cubicBezTo>
                <a:cubicBezTo>
                  <a:pt x="229127" y="230662"/>
                  <a:pt x="214743" y="242749"/>
                  <a:pt x="208188" y="248435"/>
                </a:cubicBezTo>
                <a:cubicBezTo>
                  <a:pt x="205050" y="250894"/>
                  <a:pt x="201741" y="253132"/>
                  <a:pt x="198286" y="255122"/>
                </a:cubicBezTo>
                <a:cubicBezTo>
                  <a:pt x="193009" y="258723"/>
                  <a:pt x="188194" y="262957"/>
                  <a:pt x="183948" y="267730"/>
                </a:cubicBezTo>
                <a:cubicBezTo>
                  <a:pt x="183570" y="268812"/>
                  <a:pt x="185118" y="268231"/>
                  <a:pt x="182744" y="271060"/>
                </a:cubicBezTo>
                <a:cubicBezTo>
                  <a:pt x="178483" y="275041"/>
                  <a:pt x="174831" y="279628"/>
                  <a:pt x="171901" y="284672"/>
                </a:cubicBezTo>
                <a:cubicBezTo>
                  <a:pt x="171699" y="286228"/>
                  <a:pt x="171045" y="287691"/>
                  <a:pt x="170014" y="288875"/>
                </a:cubicBezTo>
                <a:lnTo>
                  <a:pt x="169876" y="289039"/>
                </a:lnTo>
                <a:lnTo>
                  <a:pt x="164149" y="295863"/>
                </a:lnTo>
                <a:cubicBezTo>
                  <a:pt x="162202" y="298184"/>
                  <a:pt x="160279" y="300476"/>
                  <a:pt x="158526" y="302910"/>
                </a:cubicBezTo>
                <a:cubicBezTo>
                  <a:pt x="158460" y="302758"/>
                  <a:pt x="158243" y="302672"/>
                  <a:pt x="158100" y="302842"/>
                </a:cubicBezTo>
                <a:lnTo>
                  <a:pt x="157693" y="303225"/>
                </a:lnTo>
                <a:lnTo>
                  <a:pt x="155782" y="305018"/>
                </a:lnTo>
                <a:cubicBezTo>
                  <a:pt x="154380" y="305962"/>
                  <a:pt x="155553" y="303465"/>
                  <a:pt x="157733" y="299834"/>
                </a:cubicBezTo>
                <a:cubicBezTo>
                  <a:pt x="160639" y="294991"/>
                  <a:pt x="165196" y="288641"/>
                  <a:pt x="166743" y="285648"/>
                </a:cubicBezTo>
                <a:cubicBezTo>
                  <a:pt x="172596" y="279971"/>
                  <a:pt x="178145" y="273990"/>
                  <a:pt x="183371" y="267728"/>
                </a:cubicBezTo>
                <a:cubicBezTo>
                  <a:pt x="184222" y="265656"/>
                  <a:pt x="185460" y="263768"/>
                  <a:pt x="187026" y="262165"/>
                </a:cubicBezTo>
                <a:cubicBezTo>
                  <a:pt x="188237" y="260722"/>
                  <a:pt x="189681" y="258944"/>
                  <a:pt x="191348" y="257015"/>
                </a:cubicBezTo>
                <a:cubicBezTo>
                  <a:pt x="193014" y="255086"/>
                  <a:pt x="195092" y="253069"/>
                  <a:pt x="197276" y="250755"/>
                </a:cubicBezTo>
                <a:cubicBezTo>
                  <a:pt x="203387" y="244793"/>
                  <a:pt x="206981" y="240624"/>
                  <a:pt x="209085" y="238002"/>
                </a:cubicBezTo>
                <a:cubicBezTo>
                  <a:pt x="211189" y="235379"/>
                  <a:pt x="211817" y="234460"/>
                  <a:pt x="211221" y="234249"/>
                </a:cubicBezTo>
                <a:lnTo>
                  <a:pt x="229326" y="217327"/>
                </a:lnTo>
                <a:lnTo>
                  <a:pt x="248334" y="201453"/>
                </a:lnTo>
                <a:cubicBezTo>
                  <a:pt x="265287" y="190557"/>
                  <a:pt x="289138" y="174311"/>
                  <a:pt x="316144" y="159362"/>
                </a:cubicBezTo>
                <a:cubicBezTo>
                  <a:pt x="328006" y="153211"/>
                  <a:pt x="334211" y="150124"/>
                  <a:pt x="334506" y="151095"/>
                </a:cubicBezTo>
                <a:close/>
                <a:moveTo>
                  <a:pt x="870627" y="149299"/>
                </a:moveTo>
                <a:lnTo>
                  <a:pt x="874126" y="152742"/>
                </a:lnTo>
                <a:lnTo>
                  <a:pt x="871354" y="150398"/>
                </a:lnTo>
                <a:cubicBezTo>
                  <a:pt x="870711" y="149785"/>
                  <a:pt x="870419" y="149390"/>
                  <a:pt x="870627" y="149299"/>
                </a:cubicBezTo>
                <a:close/>
                <a:moveTo>
                  <a:pt x="742640" y="146826"/>
                </a:moveTo>
                <a:cubicBezTo>
                  <a:pt x="742386" y="147071"/>
                  <a:pt x="742738" y="147499"/>
                  <a:pt x="742419" y="147642"/>
                </a:cubicBezTo>
                <a:lnTo>
                  <a:pt x="742372" y="147639"/>
                </a:lnTo>
                <a:close/>
                <a:moveTo>
                  <a:pt x="738176" y="146746"/>
                </a:moveTo>
                <a:lnTo>
                  <a:pt x="742200" y="147631"/>
                </a:lnTo>
                <a:lnTo>
                  <a:pt x="741279" y="147584"/>
                </a:lnTo>
                <a:cubicBezTo>
                  <a:pt x="740625" y="147454"/>
                  <a:pt x="739644" y="147194"/>
                  <a:pt x="738176" y="146746"/>
                </a:cubicBezTo>
                <a:close/>
                <a:moveTo>
                  <a:pt x="308665" y="143056"/>
                </a:moveTo>
                <a:cubicBezTo>
                  <a:pt x="309064" y="143729"/>
                  <a:pt x="308611" y="143637"/>
                  <a:pt x="308159" y="144175"/>
                </a:cubicBezTo>
                <a:cubicBezTo>
                  <a:pt x="308587" y="143665"/>
                  <a:pt x="308763" y="143283"/>
                  <a:pt x="308641" y="143084"/>
                </a:cubicBezTo>
                <a:cubicBezTo>
                  <a:pt x="308298" y="142459"/>
                  <a:pt x="305771" y="142942"/>
                  <a:pt x="301353" y="144876"/>
                </a:cubicBezTo>
                <a:cubicBezTo>
                  <a:pt x="305795" y="142914"/>
                  <a:pt x="308265" y="142383"/>
                  <a:pt x="308665" y="143056"/>
                </a:cubicBezTo>
                <a:close/>
                <a:moveTo>
                  <a:pt x="382879" y="141248"/>
                </a:moveTo>
                <a:lnTo>
                  <a:pt x="377829" y="145256"/>
                </a:lnTo>
                <a:cubicBezTo>
                  <a:pt x="374281" y="147834"/>
                  <a:pt x="370463" y="150012"/>
                  <a:pt x="366443" y="151758"/>
                </a:cubicBezTo>
                <a:cubicBezTo>
                  <a:pt x="360743" y="154932"/>
                  <a:pt x="353452" y="158795"/>
                  <a:pt x="346271" y="162413"/>
                </a:cubicBezTo>
                <a:cubicBezTo>
                  <a:pt x="341301" y="164945"/>
                  <a:pt x="336454" y="167677"/>
                  <a:pt x="331518" y="170285"/>
                </a:cubicBezTo>
                <a:lnTo>
                  <a:pt x="324558" y="172835"/>
                </a:lnTo>
                <a:cubicBezTo>
                  <a:pt x="331285" y="167650"/>
                  <a:pt x="338696" y="163420"/>
                  <a:pt x="346581" y="160262"/>
                </a:cubicBezTo>
                <a:cubicBezTo>
                  <a:pt x="352202" y="158026"/>
                  <a:pt x="357646" y="155376"/>
                  <a:pt x="362875" y="152333"/>
                </a:cubicBezTo>
                <a:cubicBezTo>
                  <a:pt x="367710" y="149157"/>
                  <a:pt x="358909" y="153441"/>
                  <a:pt x="353064" y="156155"/>
                </a:cubicBezTo>
                <a:cubicBezTo>
                  <a:pt x="343426" y="160460"/>
                  <a:pt x="339467" y="162249"/>
                  <a:pt x="339911" y="161030"/>
                </a:cubicBezTo>
                <a:cubicBezTo>
                  <a:pt x="343354" y="159339"/>
                  <a:pt x="346896" y="157875"/>
                  <a:pt x="350487" y="156066"/>
                </a:cubicBezTo>
                <a:cubicBezTo>
                  <a:pt x="354078" y="154257"/>
                  <a:pt x="357782" y="152544"/>
                  <a:pt x="361174" y="150569"/>
                </a:cubicBezTo>
                <a:cubicBezTo>
                  <a:pt x="364567" y="148594"/>
                  <a:pt x="368228" y="146988"/>
                  <a:pt x="371978" y="145506"/>
                </a:cubicBezTo>
                <a:cubicBezTo>
                  <a:pt x="375729" y="144024"/>
                  <a:pt x="379238" y="142485"/>
                  <a:pt x="382879" y="141248"/>
                </a:cubicBezTo>
                <a:close/>
                <a:moveTo>
                  <a:pt x="234497" y="140902"/>
                </a:moveTo>
                <a:cubicBezTo>
                  <a:pt x="231884" y="143097"/>
                  <a:pt x="228234" y="146025"/>
                  <a:pt x="224473" y="149078"/>
                </a:cubicBezTo>
                <a:lnTo>
                  <a:pt x="219181" y="153496"/>
                </a:lnTo>
                <a:lnTo>
                  <a:pt x="213659" y="158037"/>
                </a:lnTo>
                <a:cubicBezTo>
                  <a:pt x="213378" y="158717"/>
                  <a:pt x="213680" y="158874"/>
                  <a:pt x="214395" y="158654"/>
                </a:cubicBezTo>
                <a:lnTo>
                  <a:pt x="214396" y="158654"/>
                </a:lnTo>
                <a:lnTo>
                  <a:pt x="213660" y="158037"/>
                </a:lnTo>
                <a:lnTo>
                  <a:pt x="219116" y="153550"/>
                </a:lnTo>
                <a:lnTo>
                  <a:pt x="219181" y="153496"/>
                </a:lnTo>
                <a:lnTo>
                  <a:pt x="219248" y="153440"/>
                </a:lnTo>
                <a:lnTo>
                  <a:pt x="224474" y="149078"/>
                </a:lnTo>
                <a:lnTo>
                  <a:pt x="234497" y="140902"/>
                </a:lnTo>
                <a:close/>
                <a:moveTo>
                  <a:pt x="243646" y="139997"/>
                </a:moveTo>
                <a:lnTo>
                  <a:pt x="243645" y="139997"/>
                </a:lnTo>
                <a:lnTo>
                  <a:pt x="239706" y="146816"/>
                </a:lnTo>
                <a:lnTo>
                  <a:pt x="239706" y="146816"/>
                </a:lnTo>
                <a:close/>
                <a:moveTo>
                  <a:pt x="413160" y="137711"/>
                </a:moveTo>
                <a:lnTo>
                  <a:pt x="391158" y="145720"/>
                </a:lnTo>
                <a:lnTo>
                  <a:pt x="391181" y="145692"/>
                </a:lnTo>
                <a:close/>
                <a:moveTo>
                  <a:pt x="263955" y="133187"/>
                </a:moveTo>
                <a:lnTo>
                  <a:pt x="259372" y="138675"/>
                </a:lnTo>
                <a:cubicBezTo>
                  <a:pt x="257663" y="140631"/>
                  <a:pt x="256326" y="142348"/>
                  <a:pt x="257018" y="142730"/>
                </a:cubicBezTo>
                <a:lnTo>
                  <a:pt x="257055" y="142667"/>
                </a:lnTo>
                <a:lnTo>
                  <a:pt x="259372" y="138676"/>
                </a:lnTo>
                <a:cubicBezTo>
                  <a:pt x="261080" y="136720"/>
                  <a:pt x="263160" y="134525"/>
                  <a:pt x="263955" y="133188"/>
                </a:cubicBezTo>
                <a:close/>
                <a:moveTo>
                  <a:pt x="263421" y="132138"/>
                </a:moveTo>
                <a:lnTo>
                  <a:pt x="263477" y="132246"/>
                </a:lnTo>
                <a:lnTo>
                  <a:pt x="263963" y="133193"/>
                </a:lnTo>
                <a:lnTo>
                  <a:pt x="263963" y="133193"/>
                </a:lnTo>
                <a:close/>
                <a:moveTo>
                  <a:pt x="592846" y="130300"/>
                </a:moveTo>
                <a:lnTo>
                  <a:pt x="599724" y="130720"/>
                </a:lnTo>
                <a:lnTo>
                  <a:pt x="592874" y="130324"/>
                </a:lnTo>
                <a:cubicBezTo>
                  <a:pt x="585341" y="130223"/>
                  <a:pt x="583421" y="130444"/>
                  <a:pt x="582796" y="130787"/>
                </a:cubicBezTo>
                <a:cubicBezTo>
                  <a:pt x="583421" y="130444"/>
                  <a:pt x="585341" y="130223"/>
                  <a:pt x="592846" y="130300"/>
                </a:cubicBezTo>
                <a:close/>
                <a:moveTo>
                  <a:pt x="698666" y="130178"/>
                </a:moveTo>
                <a:lnTo>
                  <a:pt x="702611" y="131222"/>
                </a:lnTo>
                <a:lnTo>
                  <a:pt x="698642" y="130206"/>
                </a:lnTo>
                <a:close/>
                <a:moveTo>
                  <a:pt x="519222" y="129258"/>
                </a:moveTo>
                <a:lnTo>
                  <a:pt x="525393" y="129373"/>
                </a:lnTo>
                <a:lnTo>
                  <a:pt x="525369" y="129401"/>
                </a:lnTo>
                <a:close/>
                <a:moveTo>
                  <a:pt x="689992" y="128124"/>
                </a:moveTo>
                <a:lnTo>
                  <a:pt x="694701" y="129215"/>
                </a:lnTo>
                <a:lnTo>
                  <a:pt x="697616" y="129876"/>
                </a:lnTo>
                <a:lnTo>
                  <a:pt x="694677" y="129243"/>
                </a:lnTo>
                <a:close/>
                <a:moveTo>
                  <a:pt x="675264" y="124286"/>
                </a:moveTo>
                <a:cubicBezTo>
                  <a:pt x="679138" y="125415"/>
                  <a:pt x="683106" y="126430"/>
                  <a:pt x="687609" y="127556"/>
                </a:cubicBezTo>
                <a:lnTo>
                  <a:pt x="689992" y="128125"/>
                </a:lnTo>
                <a:lnTo>
                  <a:pt x="687637" y="127580"/>
                </a:lnTo>
                <a:cubicBezTo>
                  <a:pt x="683163" y="126477"/>
                  <a:pt x="679181" y="125306"/>
                  <a:pt x="675264" y="124286"/>
                </a:cubicBezTo>
                <a:close/>
                <a:moveTo>
                  <a:pt x="693230" y="122907"/>
                </a:moveTo>
                <a:lnTo>
                  <a:pt x="693234" y="122921"/>
                </a:lnTo>
                <a:cubicBezTo>
                  <a:pt x="696083" y="123720"/>
                  <a:pt x="698100" y="124304"/>
                  <a:pt x="699885" y="124934"/>
                </a:cubicBezTo>
                <a:lnTo>
                  <a:pt x="705023" y="127027"/>
                </a:lnTo>
                <a:cubicBezTo>
                  <a:pt x="710774" y="129244"/>
                  <a:pt x="716664" y="131096"/>
                  <a:pt x="722651" y="132561"/>
                </a:cubicBezTo>
                <a:cubicBezTo>
                  <a:pt x="713266" y="130761"/>
                  <a:pt x="724334" y="134117"/>
                  <a:pt x="728662" y="136255"/>
                </a:cubicBezTo>
                <a:lnTo>
                  <a:pt x="728599" y="136331"/>
                </a:lnTo>
                <a:lnTo>
                  <a:pt x="727452" y="137698"/>
                </a:lnTo>
                <a:lnTo>
                  <a:pt x="722459" y="136064"/>
                </a:lnTo>
                <a:lnTo>
                  <a:pt x="717409" y="134672"/>
                </a:lnTo>
                <a:cubicBezTo>
                  <a:pt x="714646" y="133896"/>
                  <a:pt x="711844" y="133266"/>
                  <a:pt x="709013" y="132785"/>
                </a:cubicBezTo>
                <a:lnTo>
                  <a:pt x="702625" y="131090"/>
                </a:lnTo>
                <a:lnTo>
                  <a:pt x="699713" y="129563"/>
                </a:lnTo>
                <a:cubicBezTo>
                  <a:pt x="699574" y="128867"/>
                  <a:pt x="698536" y="128093"/>
                  <a:pt x="688997" y="125730"/>
                </a:cubicBezTo>
                <a:lnTo>
                  <a:pt x="687737" y="125107"/>
                </a:lnTo>
                <a:cubicBezTo>
                  <a:pt x="694891" y="125974"/>
                  <a:pt x="692219" y="124429"/>
                  <a:pt x="692087" y="123502"/>
                </a:cubicBezTo>
                <a:close/>
                <a:moveTo>
                  <a:pt x="692691" y="121212"/>
                </a:moveTo>
                <a:lnTo>
                  <a:pt x="692726" y="121220"/>
                </a:lnTo>
                <a:lnTo>
                  <a:pt x="693257" y="122893"/>
                </a:lnTo>
                <a:lnTo>
                  <a:pt x="693229" y="122907"/>
                </a:lnTo>
                <a:close/>
                <a:moveTo>
                  <a:pt x="272014" y="120838"/>
                </a:moveTo>
                <a:cubicBezTo>
                  <a:pt x="266950" y="123730"/>
                  <a:pt x="262046" y="126891"/>
                  <a:pt x="257322" y="130304"/>
                </a:cubicBezTo>
                <a:cubicBezTo>
                  <a:pt x="252847" y="133396"/>
                  <a:pt x="248206" y="136686"/>
                  <a:pt x="243518" y="140033"/>
                </a:cubicBezTo>
                <a:cubicBezTo>
                  <a:pt x="241992" y="140875"/>
                  <a:pt x="240309" y="142018"/>
                  <a:pt x="238798" y="143016"/>
                </a:cubicBezTo>
                <a:cubicBezTo>
                  <a:pt x="236200" y="144790"/>
                  <a:pt x="233707" y="146555"/>
                  <a:pt x="231327" y="148127"/>
                </a:cubicBezTo>
                <a:cubicBezTo>
                  <a:pt x="227616" y="150654"/>
                  <a:pt x="224270" y="152861"/>
                  <a:pt x="221488" y="154625"/>
                </a:cubicBezTo>
                <a:cubicBezTo>
                  <a:pt x="219445" y="155973"/>
                  <a:pt x="217330" y="157207"/>
                  <a:pt x="215153" y="158326"/>
                </a:cubicBezTo>
                <a:lnTo>
                  <a:pt x="214509" y="158605"/>
                </a:lnTo>
                <a:lnTo>
                  <a:pt x="214509" y="158605"/>
                </a:lnTo>
                <a:lnTo>
                  <a:pt x="214508" y="158605"/>
                </a:lnTo>
                <a:lnTo>
                  <a:pt x="214509" y="158606"/>
                </a:lnTo>
                <a:lnTo>
                  <a:pt x="215153" y="158327"/>
                </a:lnTo>
                <a:cubicBezTo>
                  <a:pt x="217330" y="157208"/>
                  <a:pt x="219445" y="155974"/>
                  <a:pt x="221488" y="154626"/>
                </a:cubicBezTo>
                <a:cubicBezTo>
                  <a:pt x="224270" y="152862"/>
                  <a:pt x="227616" y="150655"/>
                  <a:pt x="231327" y="148128"/>
                </a:cubicBezTo>
                <a:cubicBezTo>
                  <a:pt x="233707" y="146556"/>
                  <a:pt x="236200" y="144791"/>
                  <a:pt x="238798" y="143017"/>
                </a:cubicBezTo>
                <a:cubicBezTo>
                  <a:pt x="240309" y="142019"/>
                  <a:pt x="241992" y="140876"/>
                  <a:pt x="243518" y="140034"/>
                </a:cubicBezTo>
                <a:cubicBezTo>
                  <a:pt x="248206" y="136687"/>
                  <a:pt x="252847" y="133397"/>
                  <a:pt x="257322" y="130305"/>
                </a:cubicBezTo>
                <a:lnTo>
                  <a:pt x="272010" y="120841"/>
                </a:lnTo>
                <a:close/>
                <a:moveTo>
                  <a:pt x="285023" y="117415"/>
                </a:moveTo>
                <a:lnTo>
                  <a:pt x="284907" y="117480"/>
                </a:lnTo>
                <a:cubicBezTo>
                  <a:pt x="280897" y="120191"/>
                  <a:pt x="276854" y="122826"/>
                  <a:pt x="272839" y="125484"/>
                </a:cubicBezTo>
                <a:cubicBezTo>
                  <a:pt x="269645" y="127625"/>
                  <a:pt x="266450" y="129767"/>
                  <a:pt x="263340" y="131979"/>
                </a:cubicBezTo>
                <a:lnTo>
                  <a:pt x="254263" y="138272"/>
                </a:lnTo>
                <a:lnTo>
                  <a:pt x="251594" y="140060"/>
                </a:lnTo>
                <a:lnTo>
                  <a:pt x="251087" y="138797"/>
                </a:lnTo>
                <a:lnTo>
                  <a:pt x="251087" y="138798"/>
                </a:lnTo>
                <a:cubicBezTo>
                  <a:pt x="249589" y="140295"/>
                  <a:pt x="249401" y="140921"/>
                  <a:pt x="251594" y="140061"/>
                </a:cubicBezTo>
                <a:lnTo>
                  <a:pt x="254221" y="138301"/>
                </a:lnTo>
                <a:lnTo>
                  <a:pt x="254263" y="138272"/>
                </a:lnTo>
                <a:lnTo>
                  <a:pt x="254305" y="138244"/>
                </a:lnTo>
                <a:lnTo>
                  <a:pt x="263340" y="131980"/>
                </a:lnTo>
                <a:cubicBezTo>
                  <a:pt x="266450" y="129768"/>
                  <a:pt x="269645" y="127626"/>
                  <a:pt x="272839" y="125485"/>
                </a:cubicBezTo>
                <a:cubicBezTo>
                  <a:pt x="276854" y="122827"/>
                  <a:pt x="280897" y="120192"/>
                  <a:pt x="284907" y="117481"/>
                </a:cubicBezTo>
                <a:lnTo>
                  <a:pt x="285022" y="117416"/>
                </a:lnTo>
                <a:close/>
                <a:moveTo>
                  <a:pt x="307670" y="114883"/>
                </a:moveTo>
                <a:cubicBezTo>
                  <a:pt x="307571" y="115036"/>
                  <a:pt x="307524" y="115213"/>
                  <a:pt x="307531" y="115393"/>
                </a:cubicBezTo>
                <a:lnTo>
                  <a:pt x="307533" y="115389"/>
                </a:lnTo>
                <a:lnTo>
                  <a:pt x="307670" y="114886"/>
                </a:lnTo>
                <a:close/>
                <a:moveTo>
                  <a:pt x="315898" y="113638"/>
                </a:moveTo>
                <a:cubicBezTo>
                  <a:pt x="312292" y="115579"/>
                  <a:pt x="311122" y="116284"/>
                  <a:pt x="310930" y="115882"/>
                </a:cubicBezTo>
                <a:lnTo>
                  <a:pt x="310931" y="115883"/>
                </a:lnTo>
                <a:lnTo>
                  <a:pt x="315865" y="113654"/>
                </a:lnTo>
                <a:close/>
                <a:moveTo>
                  <a:pt x="446145" y="111293"/>
                </a:moveTo>
                <a:lnTo>
                  <a:pt x="447697" y="112327"/>
                </a:lnTo>
                <a:lnTo>
                  <a:pt x="446147" y="111312"/>
                </a:lnTo>
                <a:cubicBezTo>
                  <a:pt x="443922" y="111501"/>
                  <a:pt x="440238" y="112158"/>
                  <a:pt x="435782" y="113072"/>
                </a:cubicBezTo>
                <a:cubicBezTo>
                  <a:pt x="440209" y="112134"/>
                  <a:pt x="443907" y="111476"/>
                  <a:pt x="446145" y="111293"/>
                </a:cubicBezTo>
                <a:close/>
                <a:moveTo>
                  <a:pt x="606392" y="109216"/>
                </a:moveTo>
                <a:cubicBezTo>
                  <a:pt x="594636" y="110875"/>
                  <a:pt x="575619" y="110444"/>
                  <a:pt x="548671" y="111651"/>
                </a:cubicBezTo>
                <a:cubicBezTo>
                  <a:pt x="575506" y="110349"/>
                  <a:pt x="594636" y="110875"/>
                  <a:pt x="606392" y="109216"/>
                </a:cubicBezTo>
                <a:close/>
                <a:moveTo>
                  <a:pt x="719772" y="105025"/>
                </a:moveTo>
                <a:cubicBezTo>
                  <a:pt x="729665" y="107540"/>
                  <a:pt x="740287" y="111197"/>
                  <a:pt x="744068" y="111862"/>
                </a:cubicBezTo>
                <a:cubicBezTo>
                  <a:pt x="740428" y="111315"/>
                  <a:pt x="729830" y="107630"/>
                  <a:pt x="719772" y="105025"/>
                </a:cubicBezTo>
                <a:close/>
                <a:moveTo>
                  <a:pt x="766317" y="104879"/>
                </a:moveTo>
                <a:lnTo>
                  <a:pt x="779051" y="109007"/>
                </a:lnTo>
                <a:cubicBezTo>
                  <a:pt x="780983" y="109784"/>
                  <a:pt x="783004" y="110328"/>
                  <a:pt x="785065" y="110630"/>
                </a:cubicBezTo>
                <a:cubicBezTo>
                  <a:pt x="782999" y="110328"/>
                  <a:pt x="780973" y="109795"/>
                  <a:pt x="779027" y="109035"/>
                </a:cubicBezTo>
                <a:close/>
                <a:moveTo>
                  <a:pt x="578796" y="103611"/>
                </a:moveTo>
                <a:lnTo>
                  <a:pt x="580583" y="103664"/>
                </a:lnTo>
                <a:lnTo>
                  <a:pt x="587873" y="104284"/>
                </a:lnTo>
                <a:lnTo>
                  <a:pt x="592838" y="104712"/>
                </a:lnTo>
                <a:lnTo>
                  <a:pt x="587849" y="104313"/>
                </a:lnTo>
                <a:lnTo>
                  <a:pt x="580559" y="103693"/>
                </a:lnTo>
                <a:close/>
                <a:moveTo>
                  <a:pt x="732674" y="99070"/>
                </a:moveTo>
                <a:cubicBezTo>
                  <a:pt x="744879" y="103139"/>
                  <a:pt x="747908" y="103607"/>
                  <a:pt x="750201" y="103747"/>
                </a:cubicBezTo>
                <a:cubicBezTo>
                  <a:pt x="751514" y="103797"/>
                  <a:pt x="752820" y="103924"/>
                  <a:pt x="754115" y="104138"/>
                </a:cubicBezTo>
                <a:cubicBezTo>
                  <a:pt x="757197" y="104791"/>
                  <a:pt x="760216" y="105709"/>
                  <a:pt x="763137" y="106887"/>
                </a:cubicBezTo>
                <a:cubicBezTo>
                  <a:pt x="776008" y="111081"/>
                  <a:pt x="782233" y="111820"/>
                  <a:pt x="795234" y="116895"/>
                </a:cubicBezTo>
                <a:cubicBezTo>
                  <a:pt x="822067" y="126734"/>
                  <a:pt x="847595" y="139818"/>
                  <a:pt x="871253" y="155850"/>
                </a:cubicBezTo>
                <a:cubicBezTo>
                  <a:pt x="889756" y="168097"/>
                  <a:pt x="905387" y="179285"/>
                  <a:pt x="920809" y="191068"/>
                </a:cubicBezTo>
                <a:cubicBezTo>
                  <a:pt x="922294" y="193664"/>
                  <a:pt x="934077" y="204612"/>
                  <a:pt x="946070" y="215254"/>
                </a:cubicBezTo>
                <a:cubicBezTo>
                  <a:pt x="952168" y="221143"/>
                  <a:pt x="958987" y="227781"/>
                  <a:pt x="964756" y="233200"/>
                </a:cubicBezTo>
                <a:cubicBezTo>
                  <a:pt x="968443" y="237291"/>
                  <a:pt x="972534" y="240999"/>
                  <a:pt x="976969" y="244268"/>
                </a:cubicBezTo>
                <a:cubicBezTo>
                  <a:pt x="984660" y="251878"/>
                  <a:pt x="991672" y="260124"/>
                  <a:pt x="998779" y="268258"/>
                </a:cubicBezTo>
                <a:lnTo>
                  <a:pt x="1002900" y="273114"/>
                </a:lnTo>
                <a:lnTo>
                  <a:pt x="1014528" y="289187"/>
                </a:lnTo>
                <a:cubicBezTo>
                  <a:pt x="1016397" y="291672"/>
                  <a:pt x="1018345" y="294175"/>
                  <a:pt x="1020143" y="296744"/>
                </a:cubicBezTo>
                <a:cubicBezTo>
                  <a:pt x="1018345" y="294175"/>
                  <a:pt x="1016397" y="291672"/>
                  <a:pt x="1014500" y="289164"/>
                </a:cubicBezTo>
                <a:cubicBezTo>
                  <a:pt x="1014351" y="289858"/>
                  <a:pt x="1014992" y="291795"/>
                  <a:pt x="1007277" y="281801"/>
                </a:cubicBezTo>
                <a:cubicBezTo>
                  <a:pt x="1005504" y="280121"/>
                  <a:pt x="1003648" y="278082"/>
                  <a:pt x="1001203" y="275596"/>
                </a:cubicBezTo>
                <a:cubicBezTo>
                  <a:pt x="998757" y="273110"/>
                  <a:pt x="995742" y="270097"/>
                  <a:pt x="992030" y="266018"/>
                </a:cubicBezTo>
                <a:cubicBezTo>
                  <a:pt x="992592" y="267358"/>
                  <a:pt x="986336" y="260566"/>
                  <a:pt x="990878" y="266643"/>
                </a:cubicBezTo>
                <a:lnTo>
                  <a:pt x="999390" y="276148"/>
                </a:lnTo>
                <a:lnTo>
                  <a:pt x="1007408" y="286010"/>
                </a:lnTo>
                <a:cubicBezTo>
                  <a:pt x="1012049" y="291785"/>
                  <a:pt x="1016350" y="297823"/>
                  <a:pt x="1020287" y="304098"/>
                </a:cubicBezTo>
                <a:cubicBezTo>
                  <a:pt x="1024147" y="310471"/>
                  <a:pt x="1028406" y="316311"/>
                  <a:pt x="1032805" y="322558"/>
                </a:cubicBezTo>
                <a:cubicBezTo>
                  <a:pt x="1038391" y="331873"/>
                  <a:pt x="1042756" y="338333"/>
                  <a:pt x="1046218" y="343745"/>
                </a:cubicBezTo>
                <a:cubicBezTo>
                  <a:pt x="1049679" y="349156"/>
                  <a:pt x="1052318" y="352962"/>
                  <a:pt x="1054826" y="356465"/>
                </a:cubicBezTo>
                <a:cubicBezTo>
                  <a:pt x="1059348" y="364406"/>
                  <a:pt x="1062283" y="370099"/>
                  <a:pt x="1064985" y="374922"/>
                </a:cubicBezTo>
                <a:cubicBezTo>
                  <a:pt x="1067687" y="379745"/>
                  <a:pt x="1070141" y="383829"/>
                  <a:pt x="1072838" y="388889"/>
                </a:cubicBezTo>
                <a:cubicBezTo>
                  <a:pt x="1075446" y="394737"/>
                  <a:pt x="1077665" y="400750"/>
                  <a:pt x="1079471" y="406894"/>
                </a:cubicBezTo>
                <a:cubicBezTo>
                  <a:pt x="1080007" y="409128"/>
                  <a:pt x="1080633" y="411197"/>
                  <a:pt x="1081340" y="413285"/>
                </a:cubicBezTo>
                <a:cubicBezTo>
                  <a:pt x="1081994" y="415377"/>
                  <a:pt x="1082725" y="417436"/>
                  <a:pt x="1083531" y="419463"/>
                </a:cubicBezTo>
                <a:cubicBezTo>
                  <a:pt x="1085115" y="423493"/>
                  <a:pt x="1086955" y="427447"/>
                  <a:pt x="1088738" y="431354"/>
                </a:cubicBezTo>
                <a:lnTo>
                  <a:pt x="1090819" y="436861"/>
                </a:lnTo>
                <a:lnTo>
                  <a:pt x="1092292" y="441424"/>
                </a:lnTo>
                <a:cubicBezTo>
                  <a:pt x="1093034" y="444217"/>
                  <a:pt x="1093608" y="446290"/>
                  <a:pt x="1093935" y="447624"/>
                </a:cubicBezTo>
                <a:cubicBezTo>
                  <a:pt x="1094568" y="450374"/>
                  <a:pt x="1094171" y="450330"/>
                  <a:pt x="1092706" y="447365"/>
                </a:cubicBezTo>
                <a:lnTo>
                  <a:pt x="1088457" y="438641"/>
                </a:lnTo>
                <a:lnTo>
                  <a:pt x="1083703" y="429829"/>
                </a:lnTo>
                <a:lnTo>
                  <a:pt x="1074547" y="412971"/>
                </a:lnTo>
                <a:lnTo>
                  <a:pt x="1074080" y="412112"/>
                </a:lnTo>
                <a:cubicBezTo>
                  <a:pt x="1068652" y="400083"/>
                  <a:pt x="1068937" y="403649"/>
                  <a:pt x="1065653" y="397566"/>
                </a:cubicBezTo>
                <a:cubicBezTo>
                  <a:pt x="1064635" y="395217"/>
                  <a:pt x="1063777" y="393195"/>
                  <a:pt x="1062922" y="391514"/>
                </a:cubicBezTo>
                <a:cubicBezTo>
                  <a:pt x="1062238" y="390168"/>
                  <a:pt x="1061485" y="388861"/>
                  <a:pt x="1060666" y="387596"/>
                </a:cubicBezTo>
                <a:lnTo>
                  <a:pt x="1052204" y="370851"/>
                </a:lnTo>
                <a:cubicBezTo>
                  <a:pt x="1047935" y="362207"/>
                  <a:pt x="1043973" y="355555"/>
                  <a:pt x="1040461" y="349570"/>
                </a:cubicBezTo>
                <a:cubicBezTo>
                  <a:pt x="1038727" y="346524"/>
                  <a:pt x="1036864" y="343804"/>
                  <a:pt x="1035005" y="341135"/>
                </a:cubicBezTo>
                <a:lnTo>
                  <a:pt x="1029529" y="333069"/>
                </a:lnTo>
                <a:cubicBezTo>
                  <a:pt x="1027272" y="329709"/>
                  <a:pt x="1025468" y="326068"/>
                  <a:pt x="1024153" y="322241"/>
                </a:cubicBezTo>
                <a:cubicBezTo>
                  <a:pt x="1022492" y="317993"/>
                  <a:pt x="1020210" y="314014"/>
                  <a:pt x="1017380" y="310434"/>
                </a:cubicBezTo>
                <a:cubicBezTo>
                  <a:pt x="1015262" y="309283"/>
                  <a:pt x="1007492" y="299871"/>
                  <a:pt x="1014612" y="312354"/>
                </a:cubicBezTo>
                <a:lnTo>
                  <a:pt x="1013603" y="313099"/>
                </a:lnTo>
                <a:cubicBezTo>
                  <a:pt x="1016343" y="317761"/>
                  <a:pt x="1019429" y="322183"/>
                  <a:pt x="1022270" y="326784"/>
                </a:cubicBezTo>
                <a:cubicBezTo>
                  <a:pt x="1025109" y="331385"/>
                  <a:pt x="1028077" y="335949"/>
                  <a:pt x="1031145" y="340451"/>
                </a:cubicBezTo>
                <a:lnTo>
                  <a:pt x="1031202" y="340539"/>
                </a:lnTo>
                <a:lnTo>
                  <a:pt x="1041233" y="356004"/>
                </a:lnTo>
                <a:cubicBezTo>
                  <a:pt x="1044697" y="361062"/>
                  <a:pt x="1047905" y="366294"/>
                  <a:pt x="1050834" y="371679"/>
                </a:cubicBezTo>
                <a:lnTo>
                  <a:pt x="1050898" y="371846"/>
                </a:lnTo>
                <a:lnTo>
                  <a:pt x="1052482" y="376007"/>
                </a:lnTo>
                <a:cubicBezTo>
                  <a:pt x="1053347" y="378742"/>
                  <a:pt x="1052190" y="377373"/>
                  <a:pt x="1051989" y="378001"/>
                </a:cubicBezTo>
                <a:cubicBezTo>
                  <a:pt x="1047113" y="370196"/>
                  <a:pt x="1044251" y="366541"/>
                  <a:pt x="1044371" y="367317"/>
                </a:cubicBezTo>
                <a:cubicBezTo>
                  <a:pt x="1044964" y="368942"/>
                  <a:pt x="1045689" y="370520"/>
                  <a:pt x="1046539" y="372029"/>
                </a:cubicBezTo>
                <a:lnTo>
                  <a:pt x="1052321" y="384499"/>
                </a:lnTo>
                <a:cubicBezTo>
                  <a:pt x="1055826" y="389802"/>
                  <a:pt x="1059358" y="395129"/>
                  <a:pt x="1062464" y="400677"/>
                </a:cubicBezTo>
                <a:lnTo>
                  <a:pt x="1067697" y="411963"/>
                </a:lnTo>
                <a:cubicBezTo>
                  <a:pt x="1068806" y="413858"/>
                  <a:pt x="1069940" y="415725"/>
                  <a:pt x="1070973" y="417653"/>
                </a:cubicBezTo>
                <a:lnTo>
                  <a:pt x="1073965" y="423395"/>
                </a:lnTo>
                <a:lnTo>
                  <a:pt x="1078200" y="434951"/>
                </a:lnTo>
                <a:lnTo>
                  <a:pt x="1080265" y="440590"/>
                </a:lnTo>
                <a:lnTo>
                  <a:pt x="1082191" y="447028"/>
                </a:lnTo>
                <a:lnTo>
                  <a:pt x="1081807" y="447140"/>
                </a:lnTo>
                <a:lnTo>
                  <a:pt x="1083215" y="454252"/>
                </a:lnTo>
                <a:lnTo>
                  <a:pt x="1084561" y="458853"/>
                </a:lnTo>
                <a:lnTo>
                  <a:pt x="1086918" y="465122"/>
                </a:lnTo>
                <a:lnTo>
                  <a:pt x="1086465" y="464742"/>
                </a:lnTo>
                <a:cubicBezTo>
                  <a:pt x="1084266" y="460583"/>
                  <a:pt x="1084816" y="464179"/>
                  <a:pt x="1084940" y="467995"/>
                </a:cubicBezTo>
                <a:cubicBezTo>
                  <a:pt x="1085064" y="471812"/>
                  <a:pt x="1085465" y="476102"/>
                  <a:pt x="1083901" y="473198"/>
                </a:cubicBezTo>
                <a:cubicBezTo>
                  <a:pt x="1082158" y="468554"/>
                  <a:pt x="1078994" y="460546"/>
                  <a:pt x="1078637" y="461260"/>
                </a:cubicBezTo>
                <a:cubicBezTo>
                  <a:pt x="1078280" y="461973"/>
                  <a:pt x="1077098" y="459245"/>
                  <a:pt x="1075534" y="454847"/>
                </a:cubicBezTo>
                <a:cubicBezTo>
                  <a:pt x="1073970" y="450448"/>
                  <a:pt x="1072340" y="444404"/>
                  <a:pt x="1070128" y="438883"/>
                </a:cubicBezTo>
                <a:cubicBezTo>
                  <a:pt x="1069370" y="438005"/>
                  <a:pt x="1068865" y="437630"/>
                  <a:pt x="1068964" y="439063"/>
                </a:cubicBezTo>
                <a:cubicBezTo>
                  <a:pt x="1069064" y="440497"/>
                  <a:pt x="1069983" y="443824"/>
                  <a:pt x="1071796" y="450167"/>
                </a:cubicBezTo>
                <a:cubicBezTo>
                  <a:pt x="1072179" y="454249"/>
                  <a:pt x="1072839" y="458299"/>
                  <a:pt x="1073772" y="462289"/>
                </a:cubicBezTo>
                <a:cubicBezTo>
                  <a:pt x="1075186" y="467670"/>
                  <a:pt x="1076744" y="475294"/>
                  <a:pt x="1079636" y="486496"/>
                </a:cubicBezTo>
                <a:cubicBezTo>
                  <a:pt x="1080087" y="488659"/>
                  <a:pt x="1080515" y="490850"/>
                  <a:pt x="1081017" y="493296"/>
                </a:cubicBezTo>
                <a:cubicBezTo>
                  <a:pt x="1081519" y="495742"/>
                  <a:pt x="1081919" y="497621"/>
                  <a:pt x="1082806" y="500873"/>
                </a:cubicBezTo>
                <a:cubicBezTo>
                  <a:pt x="1083693" y="504124"/>
                  <a:pt x="1083312" y="500959"/>
                  <a:pt x="1082718" y="497473"/>
                </a:cubicBezTo>
                <a:lnTo>
                  <a:pt x="1083644" y="497863"/>
                </a:lnTo>
                <a:cubicBezTo>
                  <a:pt x="1084833" y="502766"/>
                  <a:pt x="1085415" y="504026"/>
                  <a:pt x="1085784" y="504046"/>
                </a:cubicBezTo>
                <a:lnTo>
                  <a:pt x="1088333" y="516118"/>
                </a:lnTo>
                <a:cubicBezTo>
                  <a:pt x="1088892" y="519817"/>
                  <a:pt x="1089243" y="523536"/>
                  <a:pt x="1089698" y="527245"/>
                </a:cubicBezTo>
                <a:cubicBezTo>
                  <a:pt x="1089589" y="527559"/>
                  <a:pt x="1089512" y="527880"/>
                  <a:pt x="1089467" y="528209"/>
                </a:cubicBezTo>
                <a:cubicBezTo>
                  <a:pt x="1088273" y="527737"/>
                  <a:pt x="1087637" y="529758"/>
                  <a:pt x="1089793" y="546033"/>
                </a:cubicBezTo>
                <a:cubicBezTo>
                  <a:pt x="1093063" y="570861"/>
                  <a:pt x="1093521" y="598006"/>
                  <a:pt x="1094781" y="620519"/>
                </a:cubicBezTo>
                <a:cubicBezTo>
                  <a:pt x="1094607" y="626931"/>
                  <a:pt x="1094322" y="632671"/>
                  <a:pt x="1093995" y="638231"/>
                </a:cubicBezTo>
                <a:cubicBezTo>
                  <a:pt x="1093867" y="640969"/>
                  <a:pt x="1093607" y="643692"/>
                  <a:pt x="1093267" y="646396"/>
                </a:cubicBezTo>
                <a:lnTo>
                  <a:pt x="1092325" y="654526"/>
                </a:lnTo>
                <a:cubicBezTo>
                  <a:pt x="1091311" y="666019"/>
                  <a:pt x="1089267" y="677130"/>
                  <a:pt x="1087460" y="688246"/>
                </a:cubicBezTo>
                <a:cubicBezTo>
                  <a:pt x="1086656" y="693743"/>
                  <a:pt x="1085322" y="699182"/>
                  <a:pt x="1084101" y="704715"/>
                </a:cubicBezTo>
                <a:cubicBezTo>
                  <a:pt x="1082881" y="710249"/>
                  <a:pt x="1081873" y="715816"/>
                  <a:pt x="1080312" y="721353"/>
                </a:cubicBezTo>
                <a:lnTo>
                  <a:pt x="1075856" y="738154"/>
                </a:lnTo>
                <a:cubicBezTo>
                  <a:pt x="1074285" y="743876"/>
                  <a:pt x="1072416" y="749492"/>
                  <a:pt x="1070726" y="755355"/>
                </a:cubicBezTo>
                <a:lnTo>
                  <a:pt x="1068358" y="764555"/>
                </a:lnTo>
                <a:cubicBezTo>
                  <a:pt x="1067331" y="767502"/>
                  <a:pt x="1066276" y="770426"/>
                  <a:pt x="1065258" y="773478"/>
                </a:cubicBezTo>
                <a:cubicBezTo>
                  <a:pt x="1064240" y="776529"/>
                  <a:pt x="1063142" y="779561"/>
                  <a:pt x="1062128" y="782665"/>
                </a:cubicBezTo>
                <a:cubicBezTo>
                  <a:pt x="1061115" y="785768"/>
                  <a:pt x="1060078" y="788900"/>
                  <a:pt x="1058804" y="792027"/>
                </a:cubicBezTo>
                <a:cubicBezTo>
                  <a:pt x="1058566" y="792121"/>
                  <a:pt x="1058351" y="792273"/>
                  <a:pt x="1058188" y="792474"/>
                </a:cubicBezTo>
                <a:cubicBezTo>
                  <a:pt x="1056303" y="795559"/>
                  <a:pt x="1054727" y="798822"/>
                  <a:pt x="1053482" y="802219"/>
                </a:cubicBezTo>
                <a:cubicBezTo>
                  <a:pt x="1051780" y="806143"/>
                  <a:pt x="1050472" y="810976"/>
                  <a:pt x="1048507" y="815788"/>
                </a:cubicBezTo>
                <a:lnTo>
                  <a:pt x="1043846" y="826342"/>
                </a:lnTo>
                <a:cubicBezTo>
                  <a:pt x="1042054" y="830143"/>
                  <a:pt x="1040508" y="834053"/>
                  <a:pt x="1038495" y="837716"/>
                </a:cubicBezTo>
                <a:cubicBezTo>
                  <a:pt x="1036027" y="841865"/>
                  <a:pt x="1033434" y="846391"/>
                  <a:pt x="1030778" y="851107"/>
                </a:cubicBezTo>
                <a:cubicBezTo>
                  <a:pt x="1029413" y="853481"/>
                  <a:pt x="1028161" y="855950"/>
                  <a:pt x="1026639" y="858338"/>
                </a:cubicBezTo>
                <a:lnTo>
                  <a:pt x="1022136" y="865601"/>
                </a:lnTo>
                <a:cubicBezTo>
                  <a:pt x="1019049" y="870485"/>
                  <a:pt x="1016147" y="875668"/>
                  <a:pt x="1012891" y="880410"/>
                </a:cubicBezTo>
                <a:cubicBezTo>
                  <a:pt x="1009635" y="885152"/>
                  <a:pt x="1006351" y="889870"/>
                  <a:pt x="1003162" y="894475"/>
                </a:cubicBezTo>
                <a:cubicBezTo>
                  <a:pt x="1002375" y="896539"/>
                  <a:pt x="1001390" y="898523"/>
                  <a:pt x="1000219" y="900395"/>
                </a:cubicBezTo>
                <a:cubicBezTo>
                  <a:pt x="998745" y="902726"/>
                  <a:pt x="996901" y="905326"/>
                  <a:pt x="994939" y="908067"/>
                </a:cubicBezTo>
                <a:cubicBezTo>
                  <a:pt x="990929" y="913478"/>
                  <a:pt x="986642" y="919621"/>
                  <a:pt x="982946" y="924427"/>
                </a:cubicBezTo>
                <a:cubicBezTo>
                  <a:pt x="983920" y="925679"/>
                  <a:pt x="986809" y="924534"/>
                  <a:pt x="982507" y="932304"/>
                </a:cubicBezTo>
                <a:cubicBezTo>
                  <a:pt x="984683" y="929597"/>
                  <a:pt x="986677" y="927220"/>
                  <a:pt x="988307" y="924875"/>
                </a:cubicBezTo>
                <a:cubicBezTo>
                  <a:pt x="989937" y="922530"/>
                  <a:pt x="991373" y="920360"/>
                  <a:pt x="992690" y="918331"/>
                </a:cubicBezTo>
                <a:cubicBezTo>
                  <a:pt x="995319" y="914221"/>
                  <a:pt x="997497" y="910648"/>
                  <a:pt x="999751" y="907042"/>
                </a:cubicBezTo>
                <a:cubicBezTo>
                  <a:pt x="1000635" y="907254"/>
                  <a:pt x="1003497" y="905508"/>
                  <a:pt x="1006489" y="901943"/>
                </a:cubicBezTo>
                <a:cubicBezTo>
                  <a:pt x="1009480" y="898378"/>
                  <a:pt x="1013469" y="893624"/>
                  <a:pt x="1017671" y="888616"/>
                </a:cubicBezTo>
                <a:lnTo>
                  <a:pt x="1014049" y="895533"/>
                </a:lnTo>
                <a:lnTo>
                  <a:pt x="1008059" y="905816"/>
                </a:lnTo>
                <a:lnTo>
                  <a:pt x="1008443" y="905158"/>
                </a:lnTo>
                <a:lnTo>
                  <a:pt x="1014044" y="895543"/>
                </a:lnTo>
                <a:lnTo>
                  <a:pt x="1014049" y="895533"/>
                </a:lnTo>
                <a:lnTo>
                  <a:pt x="1057526" y="820897"/>
                </a:lnTo>
                <a:lnTo>
                  <a:pt x="1060469" y="816182"/>
                </a:lnTo>
                <a:cubicBezTo>
                  <a:pt x="1063334" y="813860"/>
                  <a:pt x="1065857" y="813036"/>
                  <a:pt x="1064555" y="820333"/>
                </a:cubicBezTo>
                <a:lnTo>
                  <a:pt x="1064096" y="824385"/>
                </a:lnTo>
                <a:cubicBezTo>
                  <a:pt x="1060854" y="831212"/>
                  <a:pt x="1058366" y="838377"/>
                  <a:pt x="1056682" y="845744"/>
                </a:cubicBezTo>
                <a:lnTo>
                  <a:pt x="1054825" y="852094"/>
                </a:lnTo>
                <a:lnTo>
                  <a:pt x="1054433" y="853551"/>
                </a:lnTo>
                <a:lnTo>
                  <a:pt x="1054370" y="853785"/>
                </a:lnTo>
                <a:cubicBezTo>
                  <a:pt x="1050247" y="861801"/>
                  <a:pt x="1049546" y="864878"/>
                  <a:pt x="1046679" y="870476"/>
                </a:cubicBezTo>
                <a:cubicBezTo>
                  <a:pt x="1047389" y="870493"/>
                  <a:pt x="1048302" y="870151"/>
                  <a:pt x="1041361" y="882215"/>
                </a:cubicBezTo>
                <a:lnTo>
                  <a:pt x="1041147" y="882470"/>
                </a:lnTo>
                <a:cubicBezTo>
                  <a:pt x="1044413" y="879038"/>
                  <a:pt x="1051827" y="868190"/>
                  <a:pt x="1047222" y="878792"/>
                </a:cubicBezTo>
                <a:lnTo>
                  <a:pt x="1050954" y="873196"/>
                </a:lnTo>
                <a:cubicBezTo>
                  <a:pt x="1052139" y="871152"/>
                  <a:pt x="1053238" y="869037"/>
                  <a:pt x="1054258" y="866903"/>
                </a:cubicBezTo>
                <a:lnTo>
                  <a:pt x="1057167" y="862401"/>
                </a:lnTo>
                <a:lnTo>
                  <a:pt x="1063010" y="850957"/>
                </a:lnTo>
                <a:cubicBezTo>
                  <a:pt x="1067214" y="842672"/>
                  <a:pt x="1071503" y="833252"/>
                  <a:pt x="1075127" y="824624"/>
                </a:cubicBezTo>
                <a:cubicBezTo>
                  <a:pt x="1078751" y="815996"/>
                  <a:pt x="1081956" y="808271"/>
                  <a:pt x="1084682" y="803470"/>
                </a:cubicBezTo>
                <a:lnTo>
                  <a:pt x="1086747" y="805203"/>
                </a:lnTo>
                <a:cubicBezTo>
                  <a:pt x="1090148" y="800087"/>
                  <a:pt x="1092890" y="794562"/>
                  <a:pt x="1094905" y="788759"/>
                </a:cubicBezTo>
                <a:cubicBezTo>
                  <a:pt x="1096104" y="785377"/>
                  <a:pt x="1097868" y="781264"/>
                  <a:pt x="1099227" y="775221"/>
                </a:cubicBezTo>
                <a:cubicBezTo>
                  <a:pt x="1100586" y="769177"/>
                  <a:pt x="1102453" y="761437"/>
                  <a:pt x="1104986" y="751122"/>
                </a:cubicBezTo>
                <a:cubicBezTo>
                  <a:pt x="1106004" y="746864"/>
                  <a:pt x="1107073" y="741397"/>
                  <a:pt x="1108168" y="736529"/>
                </a:cubicBezTo>
                <a:lnTo>
                  <a:pt x="1109174" y="730045"/>
                </a:lnTo>
                <a:cubicBezTo>
                  <a:pt x="1109916" y="726231"/>
                  <a:pt x="1110850" y="722531"/>
                  <a:pt x="1111384" y="718736"/>
                </a:cubicBezTo>
                <a:lnTo>
                  <a:pt x="1113754" y="699653"/>
                </a:lnTo>
                <a:cubicBezTo>
                  <a:pt x="1114391" y="693148"/>
                  <a:pt x="1114839" y="686870"/>
                  <a:pt x="1115382" y="680478"/>
                </a:cubicBezTo>
                <a:cubicBezTo>
                  <a:pt x="1115133" y="676943"/>
                  <a:pt x="1115297" y="673392"/>
                  <a:pt x="1115872" y="669897"/>
                </a:cubicBezTo>
                <a:cubicBezTo>
                  <a:pt x="1116282" y="666272"/>
                  <a:pt x="1116314" y="662615"/>
                  <a:pt x="1115967" y="658983"/>
                </a:cubicBezTo>
                <a:cubicBezTo>
                  <a:pt x="1114009" y="668671"/>
                  <a:pt x="1113411" y="658525"/>
                  <a:pt x="1111607" y="665788"/>
                </a:cubicBezTo>
                <a:lnTo>
                  <a:pt x="1110897" y="664854"/>
                </a:lnTo>
                <a:lnTo>
                  <a:pt x="1111219" y="659860"/>
                </a:lnTo>
                <a:lnTo>
                  <a:pt x="1112077" y="646557"/>
                </a:lnTo>
                <a:cubicBezTo>
                  <a:pt x="1112429" y="640391"/>
                  <a:pt x="1112428" y="634074"/>
                  <a:pt x="1112792" y="627436"/>
                </a:cubicBezTo>
                <a:cubicBezTo>
                  <a:pt x="1113629" y="639421"/>
                  <a:pt x="1115052" y="632900"/>
                  <a:pt x="1116449" y="628190"/>
                </a:cubicBezTo>
                <a:cubicBezTo>
                  <a:pt x="1116492" y="623887"/>
                  <a:pt x="1116824" y="619584"/>
                  <a:pt x="1116711" y="615295"/>
                </a:cubicBezTo>
                <a:lnTo>
                  <a:pt x="1116525" y="602361"/>
                </a:lnTo>
                <a:cubicBezTo>
                  <a:pt x="1116848" y="599449"/>
                  <a:pt x="1117144" y="595936"/>
                  <a:pt x="1117039" y="592040"/>
                </a:cubicBezTo>
                <a:cubicBezTo>
                  <a:pt x="1116934" y="588143"/>
                  <a:pt x="1116694" y="583891"/>
                  <a:pt x="1116412" y="579459"/>
                </a:cubicBezTo>
                <a:lnTo>
                  <a:pt x="1115527" y="566035"/>
                </a:lnTo>
                <a:cubicBezTo>
                  <a:pt x="1115009" y="561598"/>
                  <a:pt x="1114546" y="557208"/>
                  <a:pt x="1114163" y="553126"/>
                </a:cubicBezTo>
                <a:lnTo>
                  <a:pt x="1121373" y="549532"/>
                </a:lnTo>
                <a:lnTo>
                  <a:pt x="1122256" y="549743"/>
                </a:lnTo>
                <a:cubicBezTo>
                  <a:pt x="1122960" y="549996"/>
                  <a:pt x="1123815" y="551677"/>
                  <a:pt x="1124251" y="550066"/>
                </a:cubicBezTo>
                <a:cubicBezTo>
                  <a:pt x="1124555" y="548233"/>
                  <a:pt x="1124630" y="546368"/>
                  <a:pt x="1124474" y="544515"/>
                </a:cubicBezTo>
                <a:cubicBezTo>
                  <a:pt x="1124446" y="542997"/>
                  <a:pt x="1124334" y="541120"/>
                  <a:pt x="1124182" y="538773"/>
                </a:cubicBezTo>
                <a:lnTo>
                  <a:pt x="1123170" y="530499"/>
                </a:lnTo>
                <a:cubicBezTo>
                  <a:pt x="1123115" y="524459"/>
                  <a:pt x="1122737" y="518428"/>
                  <a:pt x="1122037" y="512431"/>
                </a:cubicBezTo>
                <a:cubicBezTo>
                  <a:pt x="1131878" y="561418"/>
                  <a:pt x="1135245" y="611483"/>
                  <a:pt x="1132060" y="661348"/>
                </a:cubicBezTo>
                <a:lnTo>
                  <a:pt x="1131891" y="661206"/>
                </a:lnTo>
                <a:cubicBezTo>
                  <a:pt x="1131583" y="665480"/>
                  <a:pt x="1131473" y="669631"/>
                  <a:pt x="1130853" y="673932"/>
                </a:cubicBezTo>
                <a:lnTo>
                  <a:pt x="1130973" y="676632"/>
                </a:lnTo>
                <a:lnTo>
                  <a:pt x="1132189" y="661022"/>
                </a:lnTo>
                <a:lnTo>
                  <a:pt x="1135676" y="661634"/>
                </a:lnTo>
                <a:cubicBezTo>
                  <a:pt x="1136242" y="664809"/>
                  <a:pt x="1137144" y="662528"/>
                  <a:pt x="1138186" y="657954"/>
                </a:cubicBezTo>
                <a:cubicBezTo>
                  <a:pt x="1138766" y="655596"/>
                  <a:pt x="1139301" y="652718"/>
                  <a:pt x="1139851" y="649707"/>
                </a:cubicBezTo>
                <a:cubicBezTo>
                  <a:pt x="1140164" y="648186"/>
                  <a:pt x="1140420" y="646617"/>
                  <a:pt x="1140705" y="645071"/>
                </a:cubicBezTo>
                <a:lnTo>
                  <a:pt x="1141330" y="640534"/>
                </a:lnTo>
                <a:cubicBezTo>
                  <a:pt x="1142237" y="632616"/>
                  <a:pt x="1143189" y="625795"/>
                  <a:pt x="1143187" y="617983"/>
                </a:cubicBezTo>
                <a:cubicBezTo>
                  <a:pt x="1143186" y="610171"/>
                  <a:pt x="1142886" y="601336"/>
                  <a:pt x="1141930" y="589492"/>
                </a:cubicBezTo>
                <a:cubicBezTo>
                  <a:pt x="1141358" y="584142"/>
                  <a:pt x="1140807" y="576640"/>
                  <a:pt x="1140349" y="568396"/>
                </a:cubicBezTo>
                <a:cubicBezTo>
                  <a:pt x="1140198" y="564267"/>
                  <a:pt x="1139745" y="559981"/>
                  <a:pt x="1139367" y="555663"/>
                </a:cubicBezTo>
                <a:lnTo>
                  <a:pt x="1138344" y="542750"/>
                </a:lnTo>
                <a:lnTo>
                  <a:pt x="1137931" y="536521"/>
                </a:lnTo>
                <a:lnTo>
                  <a:pt x="1137317" y="530702"/>
                </a:lnTo>
                <a:cubicBezTo>
                  <a:pt x="1136948" y="526775"/>
                  <a:pt x="1136644" y="523289"/>
                  <a:pt x="1136408" y="520295"/>
                </a:cubicBezTo>
                <a:cubicBezTo>
                  <a:pt x="1135882" y="516556"/>
                  <a:pt x="1135824" y="512765"/>
                  <a:pt x="1136235" y="509012"/>
                </a:cubicBezTo>
                <a:cubicBezTo>
                  <a:pt x="1138073" y="503948"/>
                  <a:pt x="1141016" y="500728"/>
                  <a:pt x="1147728" y="525936"/>
                </a:cubicBezTo>
                <a:cubicBezTo>
                  <a:pt x="1146779" y="530686"/>
                  <a:pt x="1145869" y="535274"/>
                  <a:pt x="1144642" y="540127"/>
                </a:cubicBezTo>
                <a:cubicBezTo>
                  <a:pt x="1144244" y="541866"/>
                  <a:pt x="1143741" y="543614"/>
                  <a:pt x="1144710" y="554408"/>
                </a:cubicBezTo>
                <a:cubicBezTo>
                  <a:pt x="1145347" y="561693"/>
                  <a:pt x="1145872" y="564400"/>
                  <a:pt x="1146253" y="566359"/>
                </a:cubicBezTo>
                <a:cubicBezTo>
                  <a:pt x="1146874" y="568852"/>
                  <a:pt x="1147288" y="571393"/>
                  <a:pt x="1147493" y="573957"/>
                </a:cubicBezTo>
                <a:lnTo>
                  <a:pt x="1152072" y="573556"/>
                </a:lnTo>
                <a:cubicBezTo>
                  <a:pt x="1151978" y="562580"/>
                  <a:pt x="1153075" y="567937"/>
                  <a:pt x="1153764" y="567116"/>
                </a:cubicBezTo>
                <a:cubicBezTo>
                  <a:pt x="1154062" y="572621"/>
                  <a:pt x="1154262" y="576795"/>
                  <a:pt x="1154383" y="579884"/>
                </a:cubicBezTo>
                <a:lnTo>
                  <a:pt x="1154457" y="583197"/>
                </a:lnTo>
                <a:lnTo>
                  <a:pt x="1154515" y="586142"/>
                </a:lnTo>
                <a:lnTo>
                  <a:pt x="1154276" y="587357"/>
                </a:lnTo>
                <a:lnTo>
                  <a:pt x="1154276" y="587360"/>
                </a:lnTo>
                <a:lnTo>
                  <a:pt x="1154276" y="587362"/>
                </a:lnTo>
                <a:lnTo>
                  <a:pt x="1154282" y="587391"/>
                </a:lnTo>
                <a:lnTo>
                  <a:pt x="1154283" y="587389"/>
                </a:lnTo>
                <a:lnTo>
                  <a:pt x="1154276" y="587360"/>
                </a:lnTo>
                <a:lnTo>
                  <a:pt x="1154516" y="586143"/>
                </a:lnTo>
                <a:lnTo>
                  <a:pt x="1154466" y="583614"/>
                </a:lnTo>
                <a:lnTo>
                  <a:pt x="1154457" y="583197"/>
                </a:lnTo>
                <a:lnTo>
                  <a:pt x="1154391" y="579891"/>
                </a:lnTo>
                <a:cubicBezTo>
                  <a:pt x="1154276" y="576807"/>
                  <a:pt x="1154083" y="572639"/>
                  <a:pt x="1153792" y="567140"/>
                </a:cubicBezTo>
                <a:lnTo>
                  <a:pt x="1154972" y="566538"/>
                </a:lnTo>
                <a:cubicBezTo>
                  <a:pt x="1154760" y="562022"/>
                  <a:pt x="1154185" y="557537"/>
                  <a:pt x="1153714" y="553043"/>
                </a:cubicBezTo>
                <a:lnTo>
                  <a:pt x="1152086" y="539815"/>
                </a:lnTo>
                <a:cubicBezTo>
                  <a:pt x="1152773" y="542272"/>
                  <a:pt x="1153553" y="546398"/>
                  <a:pt x="1154184" y="551219"/>
                </a:cubicBezTo>
                <a:cubicBezTo>
                  <a:pt x="1154815" y="556040"/>
                  <a:pt x="1155665" y="561575"/>
                  <a:pt x="1156120" y="566779"/>
                </a:cubicBezTo>
                <a:cubicBezTo>
                  <a:pt x="1157014" y="574906"/>
                  <a:pt x="1158009" y="582395"/>
                  <a:pt x="1158739" y="591349"/>
                </a:cubicBezTo>
                <a:cubicBezTo>
                  <a:pt x="1159139" y="599834"/>
                  <a:pt x="1159438" y="613151"/>
                  <a:pt x="1158653" y="613168"/>
                </a:cubicBezTo>
                <a:cubicBezTo>
                  <a:pt x="1157868" y="613184"/>
                  <a:pt x="1157401" y="615349"/>
                  <a:pt x="1157116" y="618677"/>
                </a:cubicBezTo>
                <a:cubicBezTo>
                  <a:pt x="1156830" y="622005"/>
                  <a:pt x="1156666" y="626738"/>
                  <a:pt x="1156301" y="632458"/>
                </a:cubicBezTo>
                <a:cubicBezTo>
                  <a:pt x="1155936" y="638179"/>
                  <a:pt x="1156079" y="644616"/>
                  <a:pt x="1155489" y="651064"/>
                </a:cubicBezTo>
                <a:lnTo>
                  <a:pt x="1154126" y="670268"/>
                </a:lnTo>
                <a:cubicBezTo>
                  <a:pt x="1153851" y="674618"/>
                  <a:pt x="1153112" y="679061"/>
                  <a:pt x="1152661" y="683504"/>
                </a:cubicBezTo>
                <a:cubicBezTo>
                  <a:pt x="1151884" y="692014"/>
                  <a:pt x="1150915" y="702532"/>
                  <a:pt x="1150095" y="708738"/>
                </a:cubicBezTo>
                <a:cubicBezTo>
                  <a:pt x="1149575" y="713896"/>
                  <a:pt x="1148892" y="718675"/>
                  <a:pt x="1148181" y="723141"/>
                </a:cubicBezTo>
                <a:cubicBezTo>
                  <a:pt x="1147800" y="725377"/>
                  <a:pt x="1147461" y="727503"/>
                  <a:pt x="1147066" y="729583"/>
                </a:cubicBezTo>
                <a:lnTo>
                  <a:pt x="1145593" y="735532"/>
                </a:lnTo>
                <a:cubicBezTo>
                  <a:pt x="1143619" y="743229"/>
                  <a:pt x="1141581" y="749909"/>
                  <a:pt x="1139847" y="756169"/>
                </a:cubicBezTo>
                <a:cubicBezTo>
                  <a:pt x="1135130" y="770293"/>
                  <a:pt x="1135190" y="766774"/>
                  <a:pt x="1137779" y="753807"/>
                </a:cubicBezTo>
                <a:lnTo>
                  <a:pt x="1140442" y="737477"/>
                </a:lnTo>
                <a:lnTo>
                  <a:pt x="1142034" y="728399"/>
                </a:lnTo>
                <a:lnTo>
                  <a:pt x="1144092" y="717444"/>
                </a:lnTo>
                <a:lnTo>
                  <a:pt x="1145252" y="710316"/>
                </a:lnTo>
                <a:lnTo>
                  <a:pt x="1145300" y="709971"/>
                </a:lnTo>
                <a:lnTo>
                  <a:pt x="1145134" y="710169"/>
                </a:lnTo>
                <a:lnTo>
                  <a:pt x="1144664" y="703893"/>
                </a:lnTo>
                <a:lnTo>
                  <a:pt x="1141062" y="719675"/>
                </a:lnTo>
                <a:lnTo>
                  <a:pt x="1139143" y="727708"/>
                </a:lnTo>
                <a:lnTo>
                  <a:pt x="1136912" y="735479"/>
                </a:lnTo>
                <a:cubicBezTo>
                  <a:pt x="1134572" y="747919"/>
                  <a:pt x="1130584" y="759998"/>
                  <a:pt x="1125054" y="771385"/>
                </a:cubicBezTo>
                <a:cubicBezTo>
                  <a:pt x="1122161" y="777878"/>
                  <a:pt x="1126247" y="764333"/>
                  <a:pt x="1129051" y="754729"/>
                </a:cubicBezTo>
                <a:cubicBezTo>
                  <a:pt x="1130931" y="748273"/>
                  <a:pt x="1132415" y="741706"/>
                  <a:pt x="1133495" y="735071"/>
                </a:cubicBezTo>
                <a:cubicBezTo>
                  <a:pt x="1133658" y="733038"/>
                  <a:pt x="1132973" y="734199"/>
                  <a:pt x="1132330" y="735540"/>
                </a:cubicBezTo>
                <a:cubicBezTo>
                  <a:pt x="1130401" y="741584"/>
                  <a:pt x="1128880" y="747752"/>
                  <a:pt x="1127782" y="754001"/>
                </a:cubicBezTo>
                <a:cubicBezTo>
                  <a:pt x="1124741" y="766628"/>
                  <a:pt x="1120940" y="779057"/>
                  <a:pt x="1116407" y="791227"/>
                </a:cubicBezTo>
                <a:cubicBezTo>
                  <a:pt x="1114422" y="796408"/>
                  <a:pt x="1112769" y="801193"/>
                  <a:pt x="1110757" y="805774"/>
                </a:cubicBezTo>
                <a:cubicBezTo>
                  <a:pt x="1108746" y="810354"/>
                  <a:pt x="1106692" y="814755"/>
                  <a:pt x="1104672" y="819231"/>
                </a:cubicBezTo>
                <a:cubicBezTo>
                  <a:pt x="1105647" y="814794"/>
                  <a:pt x="1108513" y="807701"/>
                  <a:pt x="1111427" y="798139"/>
                </a:cubicBezTo>
                <a:lnTo>
                  <a:pt x="1115606" y="786264"/>
                </a:lnTo>
                <a:cubicBezTo>
                  <a:pt x="1117020" y="782339"/>
                  <a:pt x="1118448" y="778282"/>
                  <a:pt x="1119492" y="774336"/>
                </a:cubicBezTo>
                <a:cubicBezTo>
                  <a:pt x="1122316" y="764652"/>
                  <a:pt x="1123243" y="760559"/>
                  <a:pt x="1122198" y="761804"/>
                </a:cubicBezTo>
                <a:cubicBezTo>
                  <a:pt x="1122663" y="758086"/>
                  <a:pt x="1123464" y="754418"/>
                  <a:pt x="1124596" y="750846"/>
                </a:cubicBezTo>
                <a:cubicBezTo>
                  <a:pt x="1127100" y="740796"/>
                  <a:pt x="1127744" y="740661"/>
                  <a:pt x="1128321" y="740663"/>
                </a:cubicBezTo>
                <a:lnTo>
                  <a:pt x="1129889" y="734312"/>
                </a:lnTo>
                <a:lnTo>
                  <a:pt x="1131429" y="726732"/>
                </a:lnTo>
                <a:cubicBezTo>
                  <a:pt x="1131901" y="724332"/>
                  <a:pt x="1132154" y="722133"/>
                  <a:pt x="1132493" y="720007"/>
                </a:cubicBezTo>
                <a:cubicBezTo>
                  <a:pt x="1133066" y="715762"/>
                  <a:pt x="1133636" y="712094"/>
                  <a:pt x="1134036" y="708861"/>
                </a:cubicBezTo>
                <a:cubicBezTo>
                  <a:pt x="1134782" y="703932"/>
                  <a:pt x="1135168" y="698957"/>
                  <a:pt x="1135199" y="693974"/>
                </a:cubicBezTo>
                <a:cubicBezTo>
                  <a:pt x="1135272" y="689439"/>
                  <a:pt x="1134816" y="684915"/>
                  <a:pt x="1133837" y="680487"/>
                </a:cubicBezTo>
                <a:cubicBezTo>
                  <a:pt x="1133359" y="679965"/>
                  <a:pt x="1132776" y="680200"/>
                  <a:pt x="1132246" y="679977"/>
                </a:cubicBezTo>
                <a:lnTo>
                  <a:pt x="1130979" y="676761"/>
                </a:lnTo>
                <a:lnTo>
                  <a:pt x="1130989" y="676988"/>
                </a:lnTo>
                <a:cubicBezTo>
                  <a:pt x="1115170" y="847891"/>
                  <a:pt x="1024329" y="996425"/>
                  <a:pt x="891635" y="1089605"/>
                </a:cubicBezTo>
                <a:lnTo>
                  <a:pt x="845029" y="1116672"/>
                </a:lnTo>
                <a:lnTo>
                  <a:pt x="849423" y="1113026"/>
                </a:lnTo>
                <a:cubicBezTo>
                  <a:pt x="843369" y="1114841"/>
                  <a:pt x="843576" y="1113617"/>
                  <a:pt x="846737" y="1110482"/>
                </a:cubicBezTo>
                <a:cubicBezTo>
                  <a:pt x="849897" y="1107348"/>
                  <a:pt x="856202" y="1102995"/>
                  <a:pt x="861912" y="1098143"/>
                </a:cubicBezTo>
                <a:cubicBezTo>
                  <a:pt x="869542" y="1091864"/>
                  <a:pt x="872630" y="1089103"/>
                  <a:pt x="869141" y="1090273"/>
                </a:cubicBezTo>
                <a:cubicBezTo>
                  <a:pt x="865652" y="1091445"/>
                  <a:pt x="855882" y="1097229"/>
                  <a:pt x="836826" y="1106265"/>
                </a:cubicBezTo>
                <a:lnTo>
                  <a:pt x="836612" y="1106519"/>
                </a:lnTo>
                <a:cubicBezTo>
                  <a:pt x="834193" y="1107334"/>
                  <a:pt x="829882" y="1109599"/>
                  <a:pt x="823336" y="1112689"/>
                </a:cubicBezTo>
                <a:lnTo>
                  <a:pt x="810752" y="1117174"/>
                </a:lnTo>
                <a:lnTo>
                  <a:pt x="810582" y="1115826"/>
                </a:lnTo>
                <a:lnTo>
                  <a:pt x="817983" y="1111428"/>
                </a:lnTo>
                <a:lnTo>
                  <a:pt x="826439" y="1107096"/>
                </a:lnTo>
                <a:cubicBezTo>
                  <a:pt x="829192" y="1105597"/>
                  <a:pt x="831822" y="1103898"/>
                  <a:pt x="834514" y="1102299"/>
                </a:cubicBezTo>
                <a:cubicBezTo>
                  <a:pt x="838303" y="1100483"/>
                  <a:pt x="841848" y="1098188"/>
                  <a:pt x="845059" y="1095477"/>
                </a:cubicBezTo>
                <a:cubicBezTo>
                  <a:pt x="848927" y="1093458"/>
                  <a:pt x="852572" y="1091038"/>
                  <a:pt x="855936" y="1088259"/>
                </a:cubicBezTo>
                <a:cubicBezTo>
                  <a:pt x="859280" y="1085577"/>
                  <a:pt x="862798" y="1083114"/>
                  <a:pt x="866460" y="1080888"/>
                </a:cubicBezTo>
                <a:cubicBezTo>
                  <a:pt x="867344" y="1079604"/>
                  <a:pt x="865659" y="1080119"/>
                  <a:pt x="861798" y="1082135"/>
                </a:cubicBezTo>
                <a:cubicBezTo>
                  <a:pt x="859841" y="1083145"/>
                  <a:pt x="857368" y="1084541"/>
                  <a:pt x="854397" y="1086244"/>
                </a:cubicBezTo>
                <a:lnTo>
                  <a:pt x="849559" y="1089079"/>
                </a:lnTo>
                <a:cubicBezTo>
                  <a:pt x="847783" y="1090048"/>
                  <a:pt x="845878" y="1091053"/>
                  <a:pt x="843879" y="1092172"/>
                </a:cubicBezTo>
                <a:lnTo>
                  <a:pt x="840360" y="1093376"/>
                </a:lnTo>
                <a:lnTo>
                  <a:pt x="835021" y="1095203"/>
                </a:lnTo>
                <a:cubicBezTo>
                  <a:pt x="830792" y="1096910"/>
                  <a:pt x="825496" y="1099602"/>
                  <a:pt x="818933" y="1102196"/>
                </a:cubicBezTo>
                <a:lnTo>
                  <a:pt x="802282" y="1109343"/>
                </a:lnTo>
                <a:cubicBezTo>
                  <a:pt x="796718" y="1111666"/>
                  <a:pt x="790941" y="1113666"/>
                  <a:pt x="785065" y="1116016"/>
                </a:cubicBezTo>
                <a:lnTo>
                  <a:pt x="776073" y="1119609"/>
                </a:lnTo>
                <a:cubicBezTo>
                  <a:pt x="772976" y="1120771"/>
                  <a:pt x="769799" y="1121915"/>
                  <a:pt x="766523" y="1123119"/>
                </a:cubicBezTo>
                <a:lnTo>
                  <a:pt x="756456" y="1127016"/>
                </a:lnTo>
                <a:cubicBezTo>
                  <a:pt x="754732" y="1127691"/>
                  <a:pt x="752985" y="1128395"/>
                  <a:pt x="751214" y="1129127"/>
                </a:cubicBezTo>
                <a:lnTo>
                  <a:pt x="745698" y="1131104"/>
                </a:lnTo>
                <a:lnTo>
                  <a:pt x="733773" y="1135033"/>
                </a:lnTo>
                <a:cubicBezTo>
                  <a:pt x="731744" y="1135992"/>
                  <a:pt x="729581" y="1136632"/>
                  <a:pt x="727358" y="1136931"/>
                </a:cubicBezTo>
                <a:cubicBezTo>
                  <a:pt x="725602" y="1137531"/>
                  <a:pt x="723775" y="1137927"/>
                  <a:pt x="722005" y="1138370"/>
                </a:cubicBezTo>
                <a:cubicBezTo>
                  <a:pt x="713590" y="1140471"/>
                  <a:pt x="705283" y="1142902"/>
                  <a:pt x="696817" y="1144719"/>
                </a:cubicBezTo>
                <a:cubicBezTo>
                  <a:pt x="695599" y="1144275"/>
                  <a:pt x="698486" y="1143419"/>
                  <a:pt x="703039" y="1142129"/>
                </a:cubicBezTo>
                <a:cubicBezTo>
                  <a:pt x="707593" y="1140839"/>
                  <a:pt x="714309" y="1139097"/>
                  <a:pt x="720628" y="1137312"/>
                </a:cubicBezTo>
                <a:cubicBezTo>
                  <a:pt x="722982" y="1136345"/>
                  <a:pt x="725425" y="1135502"/>
                  <a:pt x="727826" y="1134479"/>
                </a:cubicBezTo>
                <a:cubicBezTo>
                  <a:pt x="726783" y="1133941"/>
                  <a:pt x="729241" y="1132677"/>
                  <a:pt x="714196" y="1136302"/>
                </a:cubicBezTo>
                <a:lnTo>
                  <a:pt x="715029" y="1136229"/>
                </a:lnTo>
                <a:lnTo>
                  <a:pt x="705273" y="1138893"/>
                </a:lnTo>
                <a:cubicBezTo>
                  <a:pt x="702050" y="1139804"/>
                  <a:pt x="698798" y="1140692"/>
                  <a:pt x="695500" y="1141348"/>
                </a:cubicBezTo>
                <a:lnTo>
                  <a:pt x="684280" y="1143746"/>
                </a:lnTo>
                <a:cubicBezTo>
                  <a:pt x="680310" y="1144513"/>
                  <a:pt x="676354" y="1145437"/>
                  <a:pt x="672346" y="1146076"/>
                </a:cubicBezTo>
                <a:cubicBezTo>
                  <a:pt x="672019" y="1146236"/>
                  <a:pt x="671575" y="1146249"/>
                  <a:pt x="671361" y="1146503"/>
                </a:cubicBezTo>
                <a:cubicBezTo>
                  <a:pt x="664373" y="1147535"/>
                  <a:pt x="656480" y="1149013"/>
                  <a:pt x="648910" y="1150279"/>
                </a:cubicBezTo>
                <a:cubicBezTo>
                  <a:pt x="642168" y="1151276"/>
                  <a:pt x="635365" y="1151817"/>
                  <a:pt x="628552" y="1151905"/>
                </a:cubicBezTo>
                <a:lnTo>
                  <a:pt x="627083" y="1151751"/>
                </a:lnTo>
                <a:lnTo>
                  <a:pt x="619689" y="1150977"/>
                </a:lnTo>
                <a:cubicBezTo>
                  <a:pt x="620593" y="1150820"/>
                  <a:pt x="620854" y="1150509"/>
                  <a:pt x="620854" y="1150509"/>
                </a:cubicBezTo>
                <a:cubicBezTo>
                  <a:pt x="627367" y="1150043"/>
                  <a:pt x="633749" y="1149274"/>
                  <a:pt x="640083" y="1148562"/>
                </a:cubicBezTo>
                <a:cubicBezTo>
                  <a:pt x="643248" y="1148180"/>
                  <a:pt x="646398" y="1147930"/>
                  <a:pt x="649525" y="1147420"/>
                </a:cubicBezTo>
                <a:lnTo>
                  <a:pt x="658970" y="1145701"/>
                </a:lnTo>
                <a:lnTo>
                  <a:pt x="668267" y="1144100"/>
                </a:lnTo>
                <a:cubicBezTo>
                  <a:pt x="671390" y="1143539"/>
                  <a:pt x="674489" y="1143005"/>
                  <a:pt x="677542" y="1142239"/>
                </a:cubicBezTo>
                <a:lnTo>
                  <a:pt x="696092" y="1138229"/>
                </a:lnTo>
                <a:cubicBezTo>
                  <a:pt x="701951" y="1136876"/>
                  <a:pt x="707670" y="1135117"/>
                  <a:pt x="713454" y="1133509"/>
                </a:cubicBezTo>
                <a:cubicBezTo>
                  <a:pt x="719238" y="1131902"/>
                  <a:pt x="725018" y="1129953"/>
                  <a:pt x="730722" y="1128327"/>
                </a:cubicBezTo>
                <a:cubicBezTo>
                  <a:pt x="736426" y="1126700"/>
                  <a:pt x="741666" y="1125166"/>
                  <a:pt x="746585" y="1123555"/>
                </a:cubicBezTo>
                <a:cubicBezTo>
                  <a:pt x="751504" y="1121944"/>
                  <a:pt x="755974" y="1120006"/>
                  <a:pt x="760364" y="1118337"/>
                </a:cubicBezTo>
                <a:lnTo>
                  <a:pt x="773168" y="1113073"/>
                </a:lnTo>
                <a:cubicBezTo>
                  <a:pt x="777379" y="1111158"/>
                  <a:pt x="781561" y="1109218"/>
                  <a:pt x="785895" y="1107213"/>
                </a:cubicBezTo>
                <a:lnTo>
                  <a:pt x="791314" y="1104432"/>
                </a:lnTo>
                <a:cubicBezTo>
                  <a:pt x="786866" y="1105424"/>
                  <a:pt x="789356" y="1103319"/>
                  <a:pt x="773777" y="1109533"/>
                </a:cubicBezTo>
                <a:cubicBezTo>
                  <a:pt x="764958" y="1112115"/>
                  <a:pt x="755661" y="1114922"/>
                  <a:pt x="745668" y="1117868"/>
                </a:cubicBezTo>
                <a:lnTo>
                  <a:pt x="729321" y="1122184"/>
                </a:lnTo>
                <a:cubicBezTo>
                  <a:pt x="726405" y="1123016"/>
                  <a:pt x="723598" y="1123891"/>
                  <a:pt x="720640" y="1124543"/>
                </a:cubicBezTo>
                <a:lnTo>
                  <a:pt x="711648" y="1126642"/>
                </a:lnTo>
                <a:cubicBezTo>
                  <a:pt x="707877" y="1126815"/>
                  <a:pt x="704140" y="1127415"/>
                  <a:pt x="700506" y="1128431"/>
                </a:cubicBezTo>
                <a:cubicBezTo>
                  <a:pt x="695063" y="1129746"/>
                  <a:pt x="688747" y="1130667"/>
                  <a:pt x="684787" y="1131250"/>
                </a:cubicBezTo>
                <a:lnTo>
                  <a:pt x="684932" y="1130503"/>
                </a:lnTo>
                <a:cubicBezTo>
                  <a:pt x="678363" y="1131839"/>
                  <a:pt x="673911" y="1132779"/>
                  <a:pt x="670240" y="1133074"/>
                </a:cubicBezTo>
                <a:cubicBezTo>
                  <a:pt x="666569" y="1133370"/>
                  <a:pt x="663826" y="1133479"/>
                  <a:pt x="660852" y="1133635"/>
                </a:cubicBezTo>
                <a:cubicBezTo>
                  <a:pt x="661180" y="1132898"/>
                  <a:pt x="664456" y="1131982"/>
                  <a:pt x="669946" y="1130610"/>
                </a:cubicBezTo>
                <a:cubicBezTo>
                  <a:pt x="675436" y="1129237"/>
                  <a:pt x="683160" y="1127329"/>
                  <a:pt x="692785" y="1125279"/>
                </a:cubicBezTo>
                <a:lnTo>
                  <a:pt x="719253" y="1116162"/>
                </a:lnTo>
                <a:lnTo>
                  <a:pt x="719271" y="1116157"/>
                </a:lnTo>
                <a:lnTo>
                  <a:pt x="721596" y="1115356"/>
                </a:lnTo>
                <a:lnTo>
                  <a:pt x="721595" y="1115355"/>
                </a:lnTo>
                <a:lnTo>
                  <a:pt x="719253" y="1116162"/>
                </a:lnTo>
                <a:lnTo>
                  <a:pt x="705292" y="1119911"/>
                </a:lnTo>
                <a:cubicBezTo>
                  <a:pt x="700385" y="1121048"/>
                  <a:pt x="695855" y="1122310"/>
                  <a:pt x="691663" y="1122940"/>
                </a:cubicBezTo>
                <a:cubicBezTo>
                  <a:pt x="685036" y="1124226"/>
                  <a:pt x="678328" y="1125039"/>
                  <a:pt x="671586" y="1125380"/>
                </a:cubicBezTo>
                <a:cubicBezTo>
                  <a:pt x="668049" y="1125402"/>
                  <a:pt x="658882" y="1126388"/>
                  <a:pt x="650773" y="1127203"/>
                </a:cubicBezTo>
                <a:cubicBezTo>
                  <a:pt x="648749" y="1127433"/>
                  <a:pt x="646889" y="1127754"/>
                  <a:pt x="645003" y="1127761"/>
                </a:cubicBezTo>
                <a:cubicBezTo>
                  <a:pt x="643116" y="1127769"/>
                  <a:pt x="641494" y="1127807"/>
                  <a:pt x="640156" y="1127793"/>
                </a:cubicBezTo>
                <a:cubicBezTo>
                  <a:pt x="637427" y="1127770"/>
                  <a:pt x="635863" y="1127566"/>
                  <a:pt x="636266" y="1127085"/>
                </a:cubicBezTo>
                <a:lnTo>
                  <a:pt x="630396" y="1127704"/>
                </a:lnTo>
                <a:lnTo>
                  <a:pt x="624053" y="1128023"/>
                </a:lnTo>
                <a:cubicBezTo>
                  <a:pt x="616168" y="1127482"/>
                  <a:pt x="644267" y="1123238"/>
                  <a:pt x="630103" y="1123456"/>
                </a:cubicBezTo>
                <a:lnTo>
                  <a:pt x="630391" y="1122252"/>
                </a:lnTo>
                <a:cubicBezTo>
                  <a:pt x="635340" y="1121582"/>
                  <a:pt x="640373" y="1120984"/>
                  <a:pt x="645293" y="1120291"/>
                </a:cubicBezTo>
                <a:lnTo>
                  <a:pt x="660061" y="1117686"/>
                </a:lnTo>
                <a:cubicBezTo>
                  <a:pt x="663260" y="1117091"/>
                  <a:pt x="666472" y="1116653"/>
                  <a:pt x="669591" y="1116039"/>
                </a:cubicBezTo>
                <a:lnTo>
                  <a:pt x="678780" y="1114107"/>
                </a:lnTo>
                <a:lnTo>
                  <a:pt x="695553" y="1109858"/>
                </a:lnTo>
                <a:lnTo>
                  <a:pt x="695554" y="1109858"/>
                </a:lnTo>
                <a:cubicBezTo>
                  <a:pt x="705276" y="1107119"/>
                  <a:pt x="715308" y="1104929"/>
                  <a:pt x="724877" y="1101627"/>
                </a:cubicBezTo>
                <a:lnTo>
                  <a:pt x="739117" y="1096893"/>
                </a:lnTo>
                <a:cubicBezTo>
                  <a:pt x="743738" y="1095177"/>
                  <a:pt x="748218" y="1093343"/>
                  <a:pt x="752575" y="1091598"/>
                </a:cubicBezTo>
                <a:lnTo>
                  <a:pt x="751568" y="1091477"/>
                </a:lnTo>
                <a:cubicBezTo>
                  <a:pt x="754220" y="1090452"/>
                  <a:pt x="756813" y="1089282"/>
                  <a:pt x="759335" y="1087965"/>
                </a:cubicBezTo>
                <a:cubicBezTo>
                  <a:pt x="761358" y="1086818"/>
                  <a:pt x="763603" y="1085808"/>
                  <a:pt x="768936" y="1083532"/>
                </a:cubicBezTo>
                <a:cubicBezTo>
                  <a:pt x="773747" y="1081590"/>
                  <a:pt x="778506" y="1079653"/>
                  <a:pt x="783124" y="1077597"/>
                </a:cubicBezTo>
                <a:cubicBezTo>
                  <a:pt x="787741" y="1075541"/>
                  <a:pt x="792237" y="1073286"/>
                  <a:pt x="796676" y="1070983"/>
                </a:cubicBezTo>
                <a:cubicBezTo>
                  <a:pt x="801114" y="1068680"/>
                  <a:pt x="805595" y="1066558"/>
                  <a:pt x="810077" y="1064147"/>
                </a:cubicBezTo>
                <a:cubicBezTo>
                  <a:pt x="814559" y="1061736"/>
                  <a:pt x="818932" y="1059281"/>
                  <a:pt x="823489" y="1056837"/>
                </a:cubicBezTo>
                <a:cubicBezTo>
                  <a:pt x="828616" y="1054003"/>
                  <a:pt x="833663" y="1050860"/>
                  <a:pt x="838686" y="1047746"/>
                </a:cubicBezTo>
                <a:cubicBezTo>
                  <a:pt x="842791" y="1045211"/>
                  <a:pt x="846979" y="1042746"/>
                  <a:pt x="851050" y="1040135"/>
                </a:cubicBezTo>
                <a:lnTo>
                  <a:pt x="863121" y="1030977"/>
                </a:lnTo>
                <a:cubicBezTo>
                  <a:pt x="865165" y="1029461"/>
                  <a:pt x="867479" y="1027738"/>
                  <a:pt x="869863" y="1025930"/>
                </a:cubicBezTo>
                <a:cubicBezTo>
                  <a:pt x="872248" y="1024122"/>
                  <a:pt x="874567" y="1022163"/>
                  <a:pt x="876649" y="1020486"/>
                </a:cubicBezTo>
                <a:cubicBezTo>
                  <a:pt x="880657" y="1017146"/>
                  <a:pt x="883717" y="1014362"/>
                  <a:pt x="882890" y="1014198"/>
                </a:cubicBezTo>
                <a:lnTo>
                  <a:pt x="882031" y="1014876"/>
                </a:lnTo>
                <a:cubicBezTo>
                  <a:pt x="874289" y="1020772"/>
                  <a:pt x="866817" y="1026171"/>
                  <a:pt x="867954" y="1024184"/>
                </a:cubicBezTo>
                <a:cubicBezTo>
                  <a:pt x="872317" y="1020042"/>
                  <a:pt x="877053" y="1016316"/>
                  <a:pt x="882109" y="1013061"/>
                </a:cubicBezTo>
                <a:cubicBezTo>
                  <a:pt x="888574" y="1008457"/>
                  <a:pt x="893911" y="1003821"/>
                  <a:pt x="898512" y="999774"/>
                </a:cubicBezTo>
                <a:cubicBezTo>
                  <a:pt x="903113" y="995727"/>
                  <a:pt x="907049" y="992472"/>
                  <a:pt x="909807" y="989531"/>
                </a:cubicBezTo>
                <a:cubicBezTo>
                  <a:pt x="915350" y="983671"/>
                  <a:pt x="917494" y="980599"/>
                  <a:pt x="915393" y="980862"/>
                </a:cubicBezTo>
                <a:lnTo>
                  <a:pt x="918883" y="976703"/>
                </a:lnTo>
                <a:cubicBezTo>
                  <a:pt x="926178" y="968985"/>
                  <a:pt x="923661" y="970779"/>
                  <a:pt x="913509" y="980005"/>
                </a:cubicBezTo>
                <a:cubicBezTo>
                  <a:pt x="908981" y="983678"/>
                  <a:pt x="909054" y="983017"/>
                  <a:pt x="909047" y="982336"/>
                </a:cubicBezTo>
                <a:cubicBezTo>
                  <a:pt x="912578" y="978645"/>
                  <a:pt x="916109" y="974953"/>
                  <a:pt x="919668" y="971286"/>
                </a:cubicBezTo>
                <a:cubicBezTo>
                  <a:pt x="923228" y="967619"/>
                  <a:pt x="926552" y="963657"/>
                  <a:pt x="929804" y="959781"/>
                </a:cubicBezTo>
                <a:cubicBezTo>
                  <a:pt x="933057" y="955905"/>
                  <a:pt x="936456" y="952199"/>
                  <a:pt x="939491" y="948236"/>
                </a:cubicBezTo>
                <a:cubicBezTo>
                  <a:pt x="942527" y="944274"/>
                  <a:pt x="945543" y="940392"/>
                  <a:pt x="948507" y="936515"/>
                </a:cubicBezTo>
                <a:cubicBezTo>
                  <a:pt x="952203" y="931708"/>
                  <a:pt x="957071" y="924413"/>
                  <a:pt x="949637" y="932641"/>
                </a:cubicBezTo>
                <a:cubicBezTo>
                  <a:pt x="923859" y="961350"/>
                  <a:pt x="938780" y="943396"/>
                  <a:pt x="945222" y="934915"/>
                </a:cubicBezTo>
                <a:cubicBezTo>
                  <a:pt x="948486" y="930566"/>
                  <a:pt x="949909" y="927662"/>
                  <a:pt x="946089" y="931641"/>
                </a:cubicBezTo>
                <a:cubicBezTo>
                  <a:pt x="940603" y="937260"/>
                  <a:pt x="937530" y="939888"/>
                  <a:pt x="934390" y="942654"/>
                </a:cubicBezTo>
                <a:cubicBezTo>
                  <a:pt x="931250" y="945419"/>
                  <a:pt x="927775" y="947952"/>
                  <a:pt x="921777" y="953720"/>
                </a:cubicBezTo>
                <a:cubicBezTo>
                  <a:pt x="934244" y="945183"/>
                  <a:pt x="918800" y="965254"/>
                  <a:pt x="893273" y="988725"/>
                </a:cubicBezTo>
                <a:lnTo>
                  <a:pt x="893189" y="988843"/>
                </a:lnTo>
                <a:lnTo>
                  <a:pt x="893249" y="988753"/>
                </a:lnTo>
                <a:cubicBezTo>
                  <a:pt x="891889" y="989685"/>
                  <a:pt x="890505" y="990645"/>
                  <a:pt x="889092" y="991581"/>
                </a:cubicBezTo>
                <a:lnTo>
                  <a:pt x="888745" y="990904"/>
                </a:lnTo>
                <a:cubicBezTo>
                  <a:pt x="892517" y="987270"/>
                  <a:pt x="895998" y="984213"/>
                  <a:pt x="898732" y="981299"/>
                </a:cubicBezTo>
                <a:cubicBezTo>
                  <a:pt x="901466" y="978386"/>
                  <a:pt x="903744" y="975958"/>
                  <a:pt x="905478" y="973892"/>
                </a:cubicBezTo>
                <a:cubicBezTo>
                  <a:pt x="907561" y="971928"/>
                  <a:pt x="909331" y="969662"/>
                  <a:pt x="910736" y="967166"/>
                </a:cubicBezTo>
                <a:cubicBezTo>
                  <a:pt x="910671" y="966726"/>
                  <a:pt x="908766" y="968020"/>
                  <a:pt x="905095" y="971016"/>
                </a:cubicBezTo>
                <a:cubicBezTo>
                  <a:pt x="903236" y="972542"/>
                  <a:pt x="900884" y="974426"/>
                  <a:pt x="898157" y="976814"/>
                </a:cubicBezTo>
                <a:cubicBezTo>
                  <a:pt x="895430" y="979203"/>
                  <a:pt x="891978" y="981707"/>
                  <a:pt x="888180" y="984740"/>
                </a:cubicBezTo>
                <a:cubicBezTo>
                  <a:pt x="885611" y="986538"/>
                  <a:pt x="882534" y="988826"/>
                  <a:pt x="879489" y="991479"/>
                </a:cubicBezTo>
                <a:cubicBezTo>
                  <a:pt x="876444" y="994131"/>
                  <a:pt x="872907" y="996564"/>
                  <a:pt x="869688" y="999022"/>
                </a:cubicBezTo>
                <a:cubicBezTo>
                  <a:pt x="865450" y="1002120"/>
                  <a:pt x="861277" y="1005369"/>
                  <a:pt x="856982" y="1008420"/>
                </a:cubicBezTo>
                <a:cubicBezTo>
                  <a:pt x="855215" y="1009492"/>
                  <a:pt x="853505" y="1010323"/>
                  <a:pt x="851599" y="1011618"/>
                </a:cubicBezTo>
                <a:cubicBezTo>
                  <a:pt x="849052" y="1012470"/>
                  <a:pt x="854316" y="1008207"/>
                  <a:pt x="854570" y="1007215"/>
                </a:cubicBezTo>
                <a:cubicBezTo>
                  <a:pt x="849290" y="1010779"/>
                  <a:pt x="843771" y="1013978"/>
                  <a:pt x="838052" y="1016789"/>
                </a:cubicBezTo>
                <a:lnTo>
                  <a:pt x="837725" y="1014537"/>
                </a:lnTo>
                <a:cubicBezTo>
                  <a:pt x="827529" y="1020254"/>
                  <a:pt x="819373" y="1025320"/>
                  <a:pt x="811999" y="1029741"/>
                </a:cubicBezTo>
                <a:cubicBezTo>
                  <a:pt x="819373" y="1025320"/>
                  <a:pt x="827457" y="1020339"/>
                  <a:pt x="837748" y="1014509"/>
                </a:cubicBezTo>
                <a:lnTo>
                  <a:pt x="840907" y="1011851"/>
                </a:lnTo>
                <a:lnTo>
                  <a:pt x="843487" y="1009680"/>
                </a:lnTo>
                <a:lnTo>
                  <a:pt x="848589" y="1005668"/>
                </a:lnTo>
                <a:cubicBezTo>
                  <a:pt x="850101" y="1004670"/>
                  <a:pt x="851693" y="1003692"/>
                  <a:pt x="853466" y="1002383"/>
                </a:cubicBezTo>
                <a:cubicBezTo>
                  <a:pt x="855240" y="1001074"/>
                  <a:pt x="856762" y="999893"/>
                  <a:pt x="858236" y="998767"/>
                </a:cubicBezTo>
                <a:cubicBezTo>
                  <a:pt x="860251" y="997411"/>
                  <a:pt x="862091" y="995816"/>
                  <a:pt x="863719" y="994014"/>
                </a:cubicBezTo>
                <a:cubicBezTo>
                  <a:pt x="864460" y="991694"/>
                  <a:pt x="862741" y="991216"/>
                  <a:pt x="861581" y="990242"/>
                </a:cubicBezTo>
                <a:cubicBezTo>
                  <a:pt x="859503" y="991369"/>
                  <a:pt x="857513" y="992649"/>
                  <a:pt x="855623" y="994067"/>
                </a:cubicBezTo>
                <a:cubicBezTo>
                  <a:pt x="854490" y="994901"/>
                  <a:pt x="853234" y="995824"/>
                  <a:pt x="851465" y="997184"/>
                </a:cubicBezTo>
                <a:cubicBezTo>
                  <a:pt x="849697" y="998545"/>
                  <a:pt x="847540" y="999966"/>
                  <a:pt x="845274" y="1001633"/>
                </a:cubicBezTo>
                <a:cubicBezTo>
                  <a:pt x="840629" y="1004871"/>
                  <a:pt x="835460" y="1009020"/>
                  <a:pt x="830033" y="1012616"/>
                </a:cubicBezTo>
                <a:cubicBezTo>
                  <a:pt x="824606" y="1016210"/>
                  <a:pt x="819383" y="1019735"/>
                  <a:pt x="815306" y="1022583"/>
                </a:cubicBezTo>
                <a:cubicBezTo>
                  <a:pt x="813305" y="1023990"/>
                  <a:pt x="811443" y="1025176"/>
                  <a:pt x="810054" y="1026084"/>
                </a:cubicBezTo>
                <a:cubicBezTo>
                  <a:pt x="808666" y="1026992"/>
                  <a:pt x="807590" y="1027584"/>
                  <a:pt x="807258" y="1027980"/>
                </a:cubicBezTo>
                <a:lnTo>
                  <a:pt x="793286" y="1035785"/>
                </a:lnTo>
                <a:cubicBezTo>
                  <a:pt x="786854" y="1038681"/>
                  <a:pt x="780560" y="1041356"/>
                  <a:pt x="774749" y="1043857"/>
                </a:cubicBezTo>
                <a:cubicBezTo>
                  <a:pt x="771875" y="1045158"/>
                  <a:pt x="768953" y="1046226"/>
                  <a:pt x="766254" y="1047144"/>
                </a:cubicBezTo>
                <a:cubicBezTo>
                  <a:pt x="763556" y="1048062"/>
                  <a:pt x="760990" y="1048995"/>
                  <a:pt x="758518" y="1049814"/>
                </a:cubicBezTo>
                <a:cubicBezTo>
                  <a:pt x="748912" y="1053278"/>
                  <a:pt x="741743" y="1054640"/>
                  <a:pt x="739342" y="1054168"/>
                </a:cubicBezTo>
                <a:cubicBezTo>
                  <a:pt x="736060" y="1055898"/>
                  <a:pt x="732378" y="1057872"/>
                  <a:pt x="728197" y="1059523"/>
                </a:cubicBezTo>
                <a:cubicBezTo>
                  <a:pt x="724016" y="1061173"/>
                  <a:pt x="719409" y="1062757"/>
                  <a:pt x="714467" y="1064396"/>
                </a:cubicBezTo>
                <a:cubicBezTo>
                  <a:pt x="711996" y="1065215"/>
                  <a:pt x="709449" y="1066067"/>
                  <a:pt x="706817" y="1066848"/>
                </a:cubicBezTo>
                <a:cubicBezTo>
                  <a:pt x="704185" y="1067629"/>
                  <a:pt x="701383" y="1068268"/>
                  <a:pt x="698586" y="1068959"/>
                </a:cubicBezTo>
                <a:cubicBezTo>
                  <a:pt x="692766" y="1070150"/>
                  <a:pt x="686990" y="1071862"/>
                  <a:pt x="680769" y="1072958"/>
                </a:cubicBezTo>
                <a:cubicBezTo>
                  <a:pt x="690818" y="1070059"/>
                  <a:pt x="695147" y="1068002"/>
                  <a:pt x="694033" y="1067549"/>
                </a:cubicBezTo>
                <a:cubicBezTo>
                  <a:pt x="692091" y="1067318"/>
                  <a:pt x="690126" y="1067396"/>
                  <a:pt x="688206" y="1067771"/>
                </a:cubicBezTo>
                <a:lnTo>
                  <a:pt x="682250" y="1068607"/>
                </a:lnTo>
                <a:cubicBezTo>
                  <a:pt x="679813" y="1068925"/>
                  <a:pt x="677140" y="1069238"/>
                  <a:pt x="674156" y="1069578"/>
                </a:cubicBezTo>
                <a:cubicBezTo>
                  <a:pt x="674119" y="1069162"/>
                  <a:pt x="674802" y="1068578"/>
                  <a:pt x="673919" y="1068367"/>
                </a:cubicBezTo>
                <a:cubicBezTo>
                  <a:pt x="670456" y="1067438"/>
                  <a:pt x="679628" y="1065298"/>
                  <a:pt x="700287" y="1059923"/>
                </a:cubicBezTo>
                <a:lnTo>
                  <a:pt x="700406" y="1059781"/>
                </a:lnTo>
                <a:cubicBezTo>
                  <a:pt x="699863" y="1059567"/>
                  <a:pt x="700736" y="1058756"/>
                  <a:pt x="695061" y="1060118"/>
                </a:cubicBezTo>
                <a:cubicBezTo>
                  <a:pt x="671084" y="1066230"/>
                  <a:pt x="652536" y="1068169"/>
                  <a:pt x="644415" y="1067334"/>
                </a:cubicBezTo>
                <a:cubicBezTo>
                  <a:pt x="640046" y="1067140"/>
                  <a:pt x="624135" y="1069556"/>
                  <a:pt x="613420" y="1070835"/>
                </a:cubicBezTo>
                <a:cubicBezTo>
                  <a:pt x="601547" y="1073554"/>
                  <a:pt x="624212" y="1074635"/>
                  <a:pt x="597199" y="1078103"/>
                </a:cubicBezTo>
                <a:cubicBezTo>
                  <a:pt x="594394" y="1078401"/>
                  <a:pt x="591330" y="1078433"/>
                  <a:pt x="588402" y="1078532"/>
                </a:cubicBezTo>
                <a:cubicBezTo>
                  <a:pt x="585475" y="1078631"/>
                  <a:pt x="582812" y="1078760"/>
                  <a:pt x="580816" y="1079013"/>
                </a:cubicBezTo>
                <a:cubicBezTo>
                  <a:pt x="569409" y="1079279"/>
                  <a:pt x="569006" y="1079760"/>
                  <a:pt x="569741" y="1080377"/>
                </a:cubicBezTo>
                <a:lnTo>
                  <a:pt x="570372" y="1082498"/>
                </a:lnTo>
                <a:lnTo>
                  <a:pt x="571787" y="1083684"/>
                </a:lnTo>
                <a:cubicBezTo>
                  <a:pt x="564791" y="1083967"/>
                  <a:pt x="557781" y="1083818"/>
                  <a:pt x="550802" y="1083242"/>
                </a:cubicBezTo>
                <a:cubicBezTo>
                  <a:pt x="544468" y="1082748"/>
                  <a:pt x="538447" y="1081650"/>
                  <a:pt x="531564" y="1081178"/>
                </a:cubicBezTo>
                <a:cubicBezTo>
                  <a:pt x="529428" y="1080736"/>
                  <a:pt x="527353" y="1080394"/>
                  <a:pt x="525293" y="1079919"/>
                </a:cubicBezTo>
                <a:lnTo>
                  <a:pt x="519076" y="1078366"/>
                </a:lnTo>
                <a:cubicBezTo>
                  <a:pt x="519772" y="1077939"/>
                  <a:pt x="518985" y="1077326"/>
                  <a:pt x="521439" y="1077216"/>
                </a:cubicBezTo>
                <a:cubicBezTo>
                  <a:pt x="526949" y="1076969"/>
                  <a:pt x="525212" y="1075994"/>
                  <a:pt x="520436" y="1074734"/>
                </a:cubicBezTo>
                <a:cubicBezTo>
                  <a:pt x="518046" y="1074079"/>
                  <a:pt x="514870" y="1073440"/>
                  <a:pt x="511473" y="1072662"/>
                </a:cubicBezTo>
                <a:cubicBezTo>
                  <a:pt x="508076" y="1071885"/>
                  <a:pt x="504380" y="1071291"/>
                  <a:pt x="501040" y="1070273"/>
                </a:cubicBezTo>
                <a:cubicBezTo>
                  <a:pt x="495172" y="1068540"/>
                  <a:pt x="489104" y="1067562"/>
                  <a:pt x="482987" y="1067372"/>
                </a:cubicBezTo>
                <a:cubicBezTo>
                  <a:pt x="477219" y="1067179"/>
                  <a:pt x="471513" y="1066143"/>
                  <a:pt x="466046" y="1064294"/>
                </a:cubicBezTo>
                <a:cubicBezTo>
                  <a:pt x="457830" y="1062078"/>
                  <a:pt x="460786" y="1062002"/>
                  <a:pt x="466836" y="1062835"/>
                </a:cubicBezTo>
                <a:cubicBezTo>
                  <a:pt x="471213" y="1063422"/>
                  <a:pt x="481627" y="1065603"/>
                  <a:pt x="474046" y="1063148"/>
                </a:cubicBezTo>
                <a:cubicBezTo>
                  <a:pt x="467542" y="1061017"/>
                  <a:pt x="461964" y="1060483"/>
                  <a:pt x="456086" y="1059216"/>
                </a:cubicBezTo>
                <a:cubicBezTo>
                  <a:pt x="450208" y="1057948"/>
                  <a:pt x="445393" y="1056849"/>
                  <a:pt x="441377" y="1055890"/>
                </a:cubicBezTo>
                <a:cubicBezTo>
                  <a:pt x="438070" y="1055092"/>
                  <a:pt x="434816" y="1054098"/>
                  <a:pt x="431628" y="1052917"/>
                </a:cubicBezTo>
                <a:cubicBezTo>
                  <a:pt x="427520" y="1051515"/>
                  <a:pt x="423637" y="1049525"/>
                  <a:pt x="420101" y="1047006"/>
                </a:cubicBezTo>
                <a:cubicBezTo>
                  <a:pt x="414251" y="1043429"/>
                  <a:pt x="407962" y="1040635"/>
                  <a:pt x="401390" y="1038683"/>
                </a:cubicBezTo>
                <a:cubicBezTo>
                  <a:pt x="395798" y="1036788"/>
                  <a:pt x="392370" y="1035358"/>
                  <a:pt x="390868" y="1034965"/>
                </a:cubicBezTo>
                <a:cubicBezTo>
                  <a:pt x="389365" y="1034572"/>
                  <a:pt x="389652" y="1035150"/>
                  <a:pt x="391770" y="1036590"/>
                </a:cubicBezTo>
                <a:cubicBezTo>
                  <a:pt x="393468" y="1037725"/>
                  <a:pt x="394741" y="1038794"/>
                  <a:pt x="396535" y="1039816"/>
                </a:cubicBezTo>
                <a:cubicBezTo>
                  <a:pt x="398328" y="1040839"/>
                  <a:pt x="400471" y="1041962"/>
                  <a:pt x="403473" y="1043324"/>
                </a:cubicBezTo>
                <a:cubicBezTo>
                  <a:pt x="407835" y="1045210"/>
                  <a:pt x="412070" y="1047379"/>
                  <a:pt x="416152" y="1049816"/>
                </a:cubicBezTo>
                <a:cubicBezTo>
                  <a:pt x="418474" y="1051185"/>
                  <a:pt x="419526" y="1051827"/>
                  <a:pt x="419150" y="1052621"/>
                </a:cubicBezTo>
                <a:lnTo>
                  <a:pt x="420156" y="1053826"/>
                </a:lnTo>
                <a:lnTo>
                  <a:pt x="420800" y="1054596"/>
                </a:lnTo>
                <a:cubicBezTo>
                  <a:pt x="421306" y="1055250"/>
                  <a:pt x="420985" y="1055632"/>
                  <a:pt x="417491" y="1054942"/>
                </a:cubicBezTo>
                <a:cubicBezTo>
                  <a:pt x="414010" y="1053805"/>
                  <a:pt x="410516" y="1052224"/>
                  <a:pt x="406856" y="1050840"/>
                </a:cubicBezTo>
                <a:cubicBezTo>
                  <a:pt x="408740" y="1050491"/>
                  <a:pt x="403614" y="1047637"/>
                  <a:pt x="397681" y="1044539"/>
                </a:cubicBezTo>
                <a:cubicBezTo>
                  <a:pt x="392830" y="1042151"/>
                  <a:pt x="388251" y="1039250"/>
                  <a:pt x="384027" y="1035879"/>
                </a:cubicBezTo>
                <a:cubicBezTo>
                  <a:pt x="381450" y="1034262"/>
                  <a:pt x="378722" y="1032893"/>
                  <a:pt x="375884" y="1031795"/>
                </a:cubicBezTo>
                <a:cubicBezTo>
                  <a:pt x="372984" y="1030282"/>
                  <a:pt x="369987" y="1028958"/>
                  <a:pt x="366913" y="1027835"/>
                </a:cubicBezTo>
                <a:cubicBezTo>
                  <a:pt x="363478" y="1027219"/>
                  <a:pt x="352943" y="1023056"/>
                  <a:pt x="363210" y="1029549"/>
                </a:cubicBezTo>
                <a:cubicBezTo>
                  <a:pt x="362579" y="1030129"/>
                  <a:pt x="362778" y="1031212"/>
                  <a:pt x="373294" y="1036950"/>
                </a:cubicBezTo>
                <a:lnTo>
                  <a:pt x="375363" y="1040229"/>
                </a:lnTo>
                <a:cubicBezTo>
                  <a:pt x="372539" y="1039113"/>
                  <a:pt x="370495" y="1038218"/>
                  <a:pt x="369021" y="1037560"/>
                </a:cubicBezTo>
                <a:cubicBezTo>
                  <a:pt x="368087" y="1037128"/>
                  <a:pt x="367127" y="1036756"/>
                  <a:pt x="366146" y="1036449"/>
                </a:cubicBezTo>
                <a:cubicBezTo>
                  <a:pt x="365130" y="1036223"/>
                  <a:pt x="365780" y="1036769"/>
                  <a:pt x="366827" y="1037647"/>
                </a:cubicBezTo>
                <a:cubicBezTo>
                  <a:pt x="368968" y="1039348"/>
                  <a:pt x="372865" y="1041942"/>
                  <a:pt x="368931" y="1040425"/>
                </a:cubicBezTo>
                <a:cubicBezTo>
                  <a:pt x="363994" y="1037922"/>
                  <a:pt x="359306" y="1035580"/>
                  <a:pt x="355015" y="1033570"/>
                </a:cubicBezTo>
                <a:lnTo>
                  <a:pt x="348844" y="1030755"/>
                </a:lnTo>
                <a:cubicBezTo>
                  <a:pt x="347008" y="1029841"/>
                  <a:pt x="345200" y="1028951"/>
                  <a:pt x="343562" y="1028203"/>
                </a:cubicBezTo>
                <a:cubicBezTo>
                  <a:pt x="337479" y="1024594"/>
                  <a:pt x="332165" y="1021678"/>
                  <a:pt x="327613" y="1018485"/>
                </a:cubicBezTo>
                <a:cubicBezTo>
                  <a:pt x="323061" y="1015292"/>
                  <a:pt x="318972" y="1012295"/>
                  <a:pt x="314996" y="1009393"/>
                </a:cubicBezTo>
                <a:lnTo>
                  <a:pt x="309005" y="1005042"/>
                </a:lnTo>
                <a:lnTo>
                  <a:pt x="303348" y="1000294"/>
                </a:lnTo>
                <a:cubicBezTo>
                  <a:pt x="299344" y="997079"/>
                  <a:pt x="295178" y="994403"/>
                  <a:pt x="290186" y="990070"/>
                </a:cubicBezTo>
                <a:cubicBezTo>
                  <a:pt x="285193" y="985735"/>
                  <a:pt x="282758" y="983065"/>
                  <a:pt x="279464" y="979867"/>
                </a:cubicBezTo>
                <a:cubicBezTo>
                  <a:pt x="277829" y="978254"/>
                  <a:pt x="276000" y="976526"/>
                  <a:pt x="273506" y="974386"/>
                </a:cubicBezTo>
                <a:cubicBezTo>
                  <a:pt x="271012" y="972245"/>
                  <a:pt x="268171" y="969426"/>
                  <a:pt x="264125" y="966032"/>
                </a:cubicBezTo>
                <a:lnTo>
                  <a:pt x="255947" y="958543"/>
                </a:lnTo>
                <a:cubicBezTo>
                  <a:pt x="253166" y="956113"/>
                  <a:pt x="250645" y="953371"/>
                  <a:pt x="247983" y="950799"/>
                </a:cubicBezTo>
                <a:cubicBezTo>
                  <a:pt x="242672" y="945523"/>
                  <a:pt x="237039" y="940459"/>
                  <a:pt x="232093" y="934863"/>
                </a:cubicBezTo>
                <a:cubicBezTo>
                  <a:pt x="229213" y="931000"/>
                  <a:pt x="225252" y="926470"/>
                  <a:pt x="220999" y="921600"/>
                </a:cubicBezTo>
                <a:lnTo>
                  <a:pt x="208182" y="906023"/>
                </a:lnTo>
                <a:cubicBezTo>
                  <a:pt x="208027" y="904543"/>
                  <a:pt x="205229" y="899833"/>
                  <a:pt x="212547" y="907371"/>
                </a:cubicBezTo>
                <a:lnTo>
                  <a:pt x="213568" y="906155"/>
                </a:lnTo>
                <a:cubicBezTo>
                  <a:pt x="210182" y="902204"/>
                  <a:pt x="207161" y="897933"/>
                  <a:pt x="204069" y="893748"/>
                </a:cubicBezTo>
                <a:lnTo>
                  <a:pt x="197469" y="885124"/>
                </a:lnTo>
                <a:cubicBezTo>
                  <a:pt x="194142" y="880645"/>
                  <a:pt x="191236" y="875892"/>
                  <a:pt x="188108" y="871290"/>
                </a:cubicBezTo>
                <a:lnTo>
                  <a:pt x="183232" y="864691"/>
                </a:lnTo>
                <a:cubicBezTo>
                  <a:pt x="181698" y="862440"/>
                  <a:pt x="180236" y="860104"/>
                  <a:pt x="178702" y="857853"/>
                </a:cubicBezTo>
                <a:cubicBezTo>
                  <a:pt x="173530" y="850861"/>
                  <a:pt x="170232" y="847322"/>
                  <a:pt x="169886" y="848768"/>
                </a:cubicBezTo>
                <a:cubicBezTo>
                  <a:pt x="168628" y="847568"/>
                  <a:pt x="167346" y="846395"/>
                  <a:pt x="166215" y="845157"/>
                </a:cubicBezTo>
                <a:lnTo>
                  <a:pt x="163815" y="840780"/>
                </a:lnTo>
                <a:cubicBezTo>
                  <a:pt x="163529" y="841408"/>
                  <a:pt x="161309" y="837906"/>
                  <a:pt x="157954" y="831908"/>
                </a:cubicBezTo>
                <a:lnTo>
                  <a:pt x="154789" y="826890"/>
                </a:lnTo>
                <a:lnTo>
                  <a:pt x="151927" y="821740"/>
                </a:lnTo>
                <a:cubicBezTo>
                  <a:pt x="149547" y="823601"/>
                  <a:pt x="148296" y="824287"/>
                  <a:pt x="169957" y="860978"/>
                </a:cubicBezTo>
                <a:cubicBezTo>
                  <a:pt x="172172" y="864428"/>
                  <a:pt x="173862" y="868160"/>
                  <a:pt x="175931" y="871439"/>
                </a:cubicBezTo>
                <a:cubicBezTo>
                  <a:pt x="174257" y="869987"/>
                  <a:pt x="172759" y="868440"/>
                  <a:pt x="171261" y="866893"/>
                </a:cubicBezTo>
                <a:cubicBezTo>
                  <a:pt x="172116" y="868575"/>
                  <a:pt x="172871" y="870318"/>
                  <a:pt x="173825" y="871938"/>
                </a:cubicBezTo>
                <a:lnTo>
                  <a:pt x="174803" y="874736"/>
                </a:lnTo>
                <a:cubicBezTo>
                  <a:pt x="170862" y="870017"/>
                  <a:pt x="167382" y="864932"/>
                  <a:pt x="164406" y="859551"/>
                </a:cubicBezTo>
                <a:cubicBezTo>
                  <a:pt x="163158" y="858166"/>
                  <a:pt x="160636" y="854507"/>
                  <a:pt x="158496" y="851313"/>
                </a:cubicBezTo>
                <a:cubicBezTo>
                  <a:pt x="157406" y="849101"/>
                  <a:pt x="155943" y="847093"/>
                  <a:pt x="154176" y="845373"/>
                </a:cubicBezTo>
                <a:lnTo>
                  <a:pt x="157332" y="851493"/>
                </a:lnTo>
                <a:cubicBezTo>
                  <a:pt x="160035" y="856028"/>
                  <a:pt x="162890" y="860496"/>
                  <a:pt x="165640" y="864974"/>
                </a:cubicBezTo>
                <a:cubicBezTo>
                  <a:pt x="166754" y="868127"/>
                  <a:pt x="165391" y="867224"/>
                  <a:pt x="164028" y="866321"/>
                </a:cubicBezTo>
                <a:cubicBezTo>
                  <a:pt x="164343" y="866894"/>
                  <a:pt x="164575" y="867508"/>
                  <a:pt x="164712" y="868149"/>
                </a:cubicBezTo>
                <a:cubicBezTo>
                  <a:pt x="163039" y="866408"/>
                  <a:pt x="163928" y="869083"/>
                  <a:pt x="158426" y="860415"/>
                </a:cubicBezTo>
                <a:cubicBezTo>
                  <a:pt x="156793" y="858225"/>
                  <a:pt x="155084" y="856068"/>
                  <a:pt x="153498" y="853821"/>
                </a:cubicBezTo>
                <a:cubicBezTo>
                  <a:pt x="150661" y="849849"/>
                  <a:pt x="149200" y="848431"/>
                  <a:pt x="150019" y="850902"/>
                </a:cubicBezTo>
                <a:cubicBezTo>
                  <a:pt x="150880" y="853236"/>
                  <a:pt x="151935" y="855495"/>
                  <a:pt x="153177" y="857651"/>
                </a:cubicBezTo>
                <a:cubicBezTo>
                  <a:pt x="154854" y="860938"/>
                  <a:pt x="157591" y="865260"/>
                  <a:pt x="160966" y="870889"/>
                </a:cubicBezTo>
                <a:cubicBezTo>
                  <a:pt x="162682" y="873727"/>
                  <a:pt x="164058" y="876569"/>
                  <a:pt x="165841" y="879270"/>
                </a:cubicBezTo>
                <a:cubicBezTo>
                  <a:pt x="169311" y="884149"/>
                  <a:pt x="172454" y="889251"/>
                  <a:pt x="175249" y="894542"/>
                </a:cubicBezTo>
                <a:lnTo>
                  <a:pt x="173414" y="894834"/>
                </a:lnTo>
                <a:cubicBezTo>
                  <a:pt x="175204" y="897928"/>
                  <a:pt x="177511" y="900924"/>
                  <a:pt x="179746" y="904005"/>
                </a:cubicBezTo>
                <a:cubicBezTo>
                  <a:pt x="181981" y="907086"/>
                  <a:pt x="184330" y="910262"/>
                  <a:pt x="186929" y="913600"/>
                </a:cubicBezTo>
                <a:cubicBezTo>
                  <a:pt x="189061" y="916730"/>
                  <a:pt x="191366" y="919739"/>
                  <a:pt x="193824" y="922617"/>
                </a:cubicBezTo>
                <a:lnTo>
                  <a:pt x="200859" y="931124"/>
                </a:lnTo>
                <a:cubicBezTo>
                  <a:pt x="205297" y="936401"/>
                  <a:pt x="210042" y="941414"/>
                  <a:pt x="215069" y="946133"/>
                </a:cubicBezTo>
                <a:cubicBezTo>
                  <a:pt x="217472" y="948439"/>
                  <a:pt x="219828" y="950801"/>
                  <a:pt x="222156" y="953140"/>
                </a:cubicBezTo>
                <a:cubicBezTo>
                  <a:pt x="224484" y="955480"/>
                  <a:pt x="227039" y="957720"/>
                  <a:pt x="229504" y="960125"/>
                </a:cubicBezTo>
                <a:lnTo>
                  <a:pt x="237208" y="967604"/>
                </a:lnTo>
                <a:lnTo>
                  <a:pt x="241285" y="971651"/>
                </a:lnTo>
                <a:lnTo>
                  <a:pt x="245725" y="975666"/>
                </a:lnTo>
                <a:cubicBezTo>
                  <a:pt x="266044" y="995165"/>
                  <a:pt x="288326" y="1012502"/>
                  <a:pt x="312218" y="1027410"/>
                </a:cubicBezTo>
                <a:lnTo>
                  <a:pt x="320370" y="1032804"/>
                </a:lnTo>
                <a:lnTo>
                  <a:pt x="328775" y="1037783"/>
                </a:lnTo>
                <a:lnTo>
                  <a:pt x="337179" y="1042762"/>
                </a:lnTo>
                <a:lnTo>
                  <a:pt x="341384" y="1045277"/>
                </a:lnTo>
                <a:lnTo>
                  <a:pt x="345698" y="1047547"/>
                </a:lnTo>
                <a:cubicBezTo>
                  <a:pt x="346008" y="1048096"/>
                  <a:pt x="346229" y="1048523"/>
                  <a:pt x="345128" y="1048226"/>
                </a:cubicBezTo>
                <a:cubicBezTo>
                  <a:pt x="342179" y="1047149"/>
                  <a:pt x="339350" y="1045764"/>
                  <a:pt x="336692" y="1044088"/>
                </a:cubicBezTo>
                <a:cubicBezTo>
                  <a:pt x="329962" y="1040274"/>
                  <a:pt x="323203" y="1036724"/>
                  <a:pt x="328643" y="1040468"/>
                </a:cubicBezTo>
                <a:cubicBezTo>
                  <a:pt x="334780" y="1044413"/>
                  <a:pt x="338486" y="1047523"/>
                  <a:pt x="341146" y="1049754"/>
                </a:cubicBezTo>
                <a:cubicBezTo>
                  <a:pt x="343121" y="1051243"/>
                  <a:pt x="344922" y="1052952"/>
                  <a:pt x="346519" y="1054841"/>
                </a:cubicBezTo>
                <a:cubicBezTo>
                  <a:pt x="351299" y="1057922"/>
                  <a:pt x="356277" y="1060682"/>
                  <a:pt x="361423" y="1063104"/>
                </a:cubicBezTo>
                <a:lnTo>
                  <a:pt x="368217" y="1067359"/>
                </a:lnTo>
                <a:cubicBezTo>
                  <a:pt x="364849" y="1066317"/>
                  <a:pt x="361439" y="1065383"/>
                  <a:pt x="358114" y="1064233"/>
                </a:cubicBezTo>
                <a:cubicBezTo>
                  <a:pt x="366713" y="1070243"/>
                  <a:pt x="376130" y="1076313"/>
                  <a:pt x="372926" y="1077144"/>
                </a:cubicBezTo>
                <a:cubicBezTo>
                  <a:pt x="375534" y="1078764"/>
                  <a:pt x="378243" y="1080218"/>
                  <a:pt x="381039" y="1081493"/>
                </a:cubicBezTo>
                <a:cubicBezTo>
                  <a:pt x="381713" y="1081914"/>
                  <a:pt x="382409" y="1082291"/>
                  <a:pt x="383130" y="1082620"/>
                </a:cubicBezTo>
                <a:cubicBezTo>
                  <a:pt x="383528" y="1082979"/>
                  <a:pt x="384564" y="1083604"/>
                  <a:pt x="385571" y="1084220"/>
                </a:cubicBezTo>
                <a:lnTo>
                  <a:pt x="386392" y="1084779"/>
                </a:lnTo>
                <a:lnTo>
                  <a:pt x="387835" y="1085761"/>
                </a:lnTo>
                <a:cubicBezTo>
                  <a:pt x="388395" y="1086400"/>
                  <a:pt x="386168" y="1085893"/>
                  <a:pt x="375817" y="1082029"/>
                </a:cubicBezTo>
                <a:lnTo>
                  <a:pt x="362410" y="1075601"/>
                </a:lnTo>
                <a:lnTo>
                  <a:pt x="355782" y="1072354"/>
                </a:lnTo>
                <a:lnTo>
                  <a:pt x="349222" y="1068682"/>
                </a:lnTo>
                <a:cubicBezTo>
                  <a:pt x="344414" y="1065852"/>
                  <a:pt x="339098" y="1063225"/>
                  <a:pt x="333832" y="1059963"/>
                </a:cubicBezTo>
                <a:cubicBezTo>
                  <a:pt x="328567" y="1056702"/>
                  <a:pt x="323098" y="1053223"/>
                  <a:pt x="317364" y="1050002"/>
                </a:cubicBezTo>
                <a:cubicBezTo>
                  <a:pt x="311630" y="1046782"/>
                  <a:pt x="306097" y="1042863"/>
                  <a:pt x="300374" y="1039170"/>
                </a:cubicBezTo>
                <a:lnTo>
                  <a:pt x="291787" y="1033604"/>
                </a:lnTo>
                <a:cubicBezTo>
                  <a:pt x="288947" y="1031703"/>
                  <a:pt x="286222" y="1029609"/>
                  <a:pt x="283453" y="1027623"/>
                </a:cubicBezTo>
                <a:cubicBezTo>
                  <a:pt x="282776" y="1027970"/>
                  <a:pt x="282221" y="1028229"/>
                  <a:pt x="281897" y="1029018"/>
                </a:cubicBezTo>
                <a:cubicBezTo>
                  <a:pt x="281573" y="1029806"/>
                  <a:pt x="278028" y="1027941"/>
                  <a:pt x="267095" y="1019828"/>
                </a:cubicBezTo>
                <a:lnTo>
                  <a:pt x="265799" y="1019994"/>
                </a:lnTo>
                <a:lnTo>
                  <a:pt x="267067" y="1019804"/>
                </a:lnTo>
                <a:cubicBezTo>
                  <a:pt x="266889" y="1019269"/>
                  <a:pt x="266509" y="1018516"/>
                  <a:pt x="262718" y="1015335"/>
                </a:cubicBezTo>
                <a:cubicBezTo>
                  <a:pt x="259228" y="1011394"/>
                  <a:pt x="266313" y="1016279"/>
                  <a:pt x="270325" y="1018392"/>
                </a:cubicBezTo>
                <a:cubicBezTo>
                  <a:pt x="269585" y="1017722"/>
                  <a:pt x="269709" y="1017633"/>
                  <a:pt x="270563" y="1018108"/>
                </a:cubicBezTo>
                <a:cubicBezTo>
                  <a:pt x="268498" y="1016376"/>
                  <a:pt x="266404" y="1014619"/>
                  <a:pt x="264339" y="1012886"/>
                </a:cubicBezTo>
                <a:cubicBezTo>
                  <a:pt x="261074" y="1009424"/>
                  <a:pt x="249806" y="999872"/>
                  <a:pt x="259722" y="1006553"/>
                </a:cubicBezTo>
                <a:cubicBezTo>
                  <a:pt x="259614" y="1005016"/>
                  <a:pt x="259717" y="1004090"/>
                  <a:pt x="274848" y="1015243"/>
                </a:cubicBezTo>
                <a:cubicBezTo>
                  <a:pt x="280145" y="1018868"/>
                  <a:pt x="286269" y="1022946"/>
                  <a:pt x="284521" y="1020949"/>
                </a:cubicBezTo>
                <a:cubicBezTo>
                  <a:pt x="282827" y="1019262"/>
                  <a:pt x="280989" y="1017720"/>
                  <a:pt x="279033" y="1016344"/>
                </a:cubicBezTo>
                <a:cubicBezTo>
                  <a:pt x="276444" y="1014316"/>
                  <a:pt x="273123" y="1012012"/>
                  <a:pt x="269955" y="1009354"/>
                </a:cubicBezTo>
                <a:lnTo>
                  <a:pt x="252899" y="995669"/>
                </a:lnTo>
                <a:lnTo>
                  <a:pt x="236480" y="981168"/>
                </a:lnTo>
                <a:cubicBezTo>
                  <a:pt x="234896" y="979839"/>
                  <a:pt x="233312" y="978510"/>
                  <a:pt x="231728" y="977180"/>
                </a:cubicBezTo>
                <a:lnTo>
                  <a:pt x="227512" y="972438"/>
                </a:lnTo>
                <a:lnTo>
                  <a:pt x="228141" y="972435"/>
                </a:lnTo>
                <a:cubicBezTo>
                  <a:pt x="226636" y="969919"/>
                  <a:pt x="234003" y="975618"/>
                  <a:pt x="221097" y="962618"/>
                </a:cubicBezTo>
                <a:cubicBezTo>
                  <a:pt x="218075" y="959842"/>
                  <a:pt x="215348" y="956830"/>
                  <a:pt x="212568" y="953823"/>
                </a:cubicBezTo>
                <a:lnTo>
                  <a:pt x="202274" y="943111"/>
                </a:lnTo>
                <a:cubicBezTo>
                  <a:pt x="198896" y="939554"/>
                  <a:pt x="195585" y="935571"/>
                  <a:pt x="192501" y="931777"/>
                </a:cubicBezTo>
                <a:cubicBezTo>
                  <a:pt x="189418" y="927984"/>
                  <a:pt x="185993" y="924195"/>
                  <a:pt x="182943" y="920189"/>
                </a:cubicBezTo>
                <a:lnTo>
                  <a:pt x="173764" y="908147"/>
                </a:lnTo>
                <a:cubicBezTo>
                  <a:pt x="169716" y="902918"/>
                  <a:pt x="166378" y="897417"/>
                  <a:pt x="162864" y="892009"/>
                </a:cubicBezTo>
                <a:cubicBezTo>
                  <a:pt x="159351" y="886602"/>
                  <a:pt x="155625" y="881161"/>
                  <a:pt x="152080" y="875102"/>
                </a:cubicBezTo>
                <a:lnTo>
                  <a:pt x="147084" y="863821"/>
                </a:lnTo>
                <a:cubicBezTo>
                  <a:pt x="145082" y="860405"/>
                  <a:pt x="142912" y="855981"/>
                  <a:pt x="141772" y="853433"/>
                </a:cubicBezTo>
                <a:cubicBezTo>
                  <a:pt x="138836" y="846533"/>
                  <a:pt x="134404" y="837510"/>
                  <a:pt x="130240" y="830351"/>
                </a:cubicBezTo>
                <a:cubicBezTo>
                  <a:pt x="126075" y="823193"/>
                  <a:pt x="130239" y="833340"/>
                  <a:pt x="133946" y="841273"/>
                </a:cubicBezTo>
                <a:cubicBezTo>
                  <a:pt x="141262" y="855994"/>
                  <a:pt x="139615" y="855143"/>
                  <a:pt x="138367" y="854963"/>
                </a:cubicBezTo>
                <a:cubicBezTo>
                  <a:pt x="135808" y="851177"/>
                  <a:pt x="133141" y="847058"/>
                  <a:pt x="130574" y="842879"/>
                </a:cubicBezTo>
                <a:cubicBezTo>
                  <a:pt x="128007" y="838700"/>
                  <a:pt x="125650" y="833925"/>
                  <a:pt x="123034" y="828885"/>
                </a:cubicBezTo>
                <a:cubicBezTo>
                  <a:pt x="120164" y="823521"/>
                  <a:pt x="117579" y="818007"/>
                  <a:pt x="115298" y="812365"/>
                </a:cubicBezTo>
                <a:lnTo>
                  <a:pt x="111492" y="802999"/>
                </a:lnTo>
                <a:cubicBezTo>
                  <a:pt x="110236" y="799727"/>
                  <a:pt x="108843" y="796389"/>
                  <a:pt x="107745" y="792815"/>
                </a:cubicBezTo>
                <a:cubicBezTo>
                  <a:pt x="105550" y="786008"/>
                  <a:pt x="103200" y="780709"/>
                  <a:pt x="100977" y="775372"/>
                </a:cubicBezTo>
                <a:cubicBezTo>
                  <a:pt x="96847" y="762600"/>
                  <a:pt x="95094" y="755439"/>
                  <a:pt x="97444" y="759533"/>
                </a:cubicBezTo>
                <a:cubicBezTo>
                  <a:pt x="98590" y="761556"/>
                  <a:pt x="100561" y="766102"/>
                  <a:pt x="99037" y="759472"/>
                </a:cubicBezTo>
                <a:cubicBezTo>
                  <a:pt x="98494" y="756557"/>
                  <a:pt x="97400" y="753035"/>
                  <a:pt x="96488" y="748895"/>
                </a:cubicBezTo>
                <a:cubicBezTo>
                  <a:pt x="95576" y="744754"/>
                  <a:pt x="94429" y="740030"/>
                  <a:pt x="93062" y="734881"/>
                </a:cubicBezTo>
                <a:cubicBezTo>
                  <a:pt x="92446" y="731134"/>
                  <a:pt x="91574" y="727461"/>
                  <a:pt x="91190" y="723667"/>
                </a:cubicBezTo>
                <a:lnTo>
                  <a:pt x="91350" y="718594"/>
                </a:lnTo>
                <a:lnTo>
                  <a:pt x="93409" y="717303"/>
                </a:lnTo>
                <a:lnTo>
                  <a:pt x="93587" y="717192"/>
                </a:lnTo>
                <a:cubicBezTo>
                  <a:pt x="94666" y="720846"/>
                  <a:pt x="95514" y="724547"/>
                  <a:pt x="96797" y="728131"/>
                </a:cubicBezTo>
                <a:cubicBezTo>
                  <a:pt x="98952" y="735387"/>
                  <a:pt x="100671" y="742472"/>
                  <a:pt x="103100" y="749862"/>
                </a:cubicBezTo>
                <a:cubicBezTo>
                  <a:pt x="105528" y="757252"/>
                  <a:pt x="107542" y="764101"/>
                  <a:pt x="110285" y="770886"/>
                </a:cubicBezTo>
                <a:cubicBezTo>
                  <a:pt x="113028" y="777672"/>
                  <a:pt x="115736" y="784670"/>
                  <a:pt x="118545" y="792813"/>
                </a:cubicBezTo>
                <a:cubicBezTo>
                  <a:pt x="118260" y="789131"/>
                  <a:pt x="117432" y="785510"/>
                  <a:pt x="116086" y="782071"/>
                </a:cubicBezTo>
                <a:cubicBezTo>
                  <a:pt x="114288" y="776801"/>
                  <a:pt x="111641" y="769903"/>
                  <a:pt x="109347" y="761951"/>
                </a:cubicBezTo>
                <a:lnTo>
                  <a:pt x="104764" y="747304"/>
                </a:lnTo>
                <a:lnTo>
                  <a:pt x="100896" y="732438"/>
                </a:lnTo>
                <a:cubicBezTo>
                  <a:pt x="100056" y="729418"/>
                  <a:pt x="99187" y="726375"/>
                  <a:pt x="98498" y="723289"/>
                </a:cubicBezTo>
                <a:cubicBezTo>
                  <a:pt x="97058" y="718899"/>
                  <a:pt x="95845" y="714438"/>
                  <a:pt x="94866" y="709923"/>
                </a:cubicBezTo>
                <a:cubicBezTo>
                  <a:pt x="94161" y="707258"/>
                  <a:pt x="93533" y="704273"/>
                  <a:pt x="92914" y="701390"/>
                </a:cubicBezTo>
                <a:lnTo>
                  <a:pt x="91403" y="692793"/>
                </a:lnTo>
                <a:cubicBezTo>
                  <a:pt x="91294" y="692837"/>
                  <a:pt x="91173" y="692837"/>
                  <a:pt x="91062" y="692797"/>
                </a:cubicBezTo>
                <a:cubicBezTo>
                  <a:pt x="90020" y="688065"/>
                  <a:pt x="88893" y="682972"/>
                  <a:pt x="88099" y="677484"/>
                </a:cubicBezTo>
                <a:cubicBezTo>
                  <a:pt x="87445" y="671984"/>
                  <a:pt x="86836" y="666236"/>
                  <a:pt x="86277" y="660237"/>
                </a:cubicBezTo>
                <a:cubicBezTo>
                  <a:pt x="86556" y="657722"/>
                  <a:pt x="86782" y="655212"/>
                  <a:pt x="87193" y="652712"/>
                </a:cubicBezTo>
                <a:lnTo>
                  <a:pt x="88011" y="651277"/>
                </a:lnTo>
                <a:cubicBezTo>
                  <a:pt x="88229" y="653774"/>
                  <a:pt x="88495" y="656215"/>
                  <a:pt x="88921" y="658695"/>
                </a:cubicBezTo>
                <a:lnTo>
                  <a:pt x="90098" y="661659"/>
                </a:lnTo>
                <a:lnTo>
                  <a:pt x="91990" y="669515"/>
                </a:lnTo>
                <a:lnTo>
                  <a:pt x="91997" y="669591"/>
                </a:lnTo>
                <a:lnTo>
                  <a:pt x="92445" y="674718"/>
                </a:lnTo>
                <a:cubicBezTo>
                  <a:pt x="94829" y="681029"/>
                  <a:pt x="96864" y="687467"/>
                  <a:pt x="98534" y="694003"/>
                </a:cubicBezTo>
                <a:cubicBezTo>
                  <a:pt x="101416" y="705391"/>
                  <a:pt x="108165" y="732221"/>
                  <a:pt x="109464" y="728489"/>
                </a:cubicBezTo>
                <a:cubicBezTo>
                  <a:pt x="109746" y="727809"/>
                  <a:pt x="112928" y="739930"/>
                  <a:pt x="114929" y="746624"/>
                </a:cubicBezTo>
                <a:cubicBezTo>
                  <a:pt x="116929" y="753317"/>
                  <a:pt x="119133" y="759940"/>
                  <a:pt x="121094" y="765588"/>
                </a:cubicBezTo>
                <a:cubicBezTo>
                  <a:pt x="122835" y="770327"/>
                  <a:pt x="124857" y="774955"/>
                  <a:pt x="127155" y="779449"/>
                </a:cubicBezTo>
                <a:cubicBezTo>
                  <a:pt x="128925" y="780563"/>
                  <a:pt x="130532" y="781911"/>
                  <a:pt x="131936" y="783461"/>
                </a:cubicBezTo>
                <a:cubicBezTo>
                  <a:pt x="134059" y="786159"/>
                  <a:pt x="135118" y="786275"/>
                  <a:pt x="130261" y="771496"/>
                </a:cubicBezTo>
                <a:cubicBezTo>
                  <a:pt x="128432" y="765862"/>
                  <a:pt x="126725" y="759222"/>
                  <a:pt x="124626" y="752302"/>
                </a:cubicBezTo>
                <a:cubicBezTo>
                  <a:pt x="123617" y="748851"/>
                  <a:pt x="122418" y="745338"/>
                  <a:pt x="121396" y="741732"/>
                </a:cubicBezTo>
                <a:lnTo>
                  <a:pt x="118402" y="730878"/>
                </a:lnTo>
                <a:cubicBezTo>
                  <a:pt x="115425" y="721109"/>
                  <a:pt x="112965" y="711195"/>
                  <a:pt x="111035" y="701166"/>
                </a:cubicBezTo>
                <a:cubicBezTo>
                  <a:pt x="110464" y="699434"/>
                  <a:pt x="110021" y="697664"/>
                  <a:pt x="109574" y="695842"/>
                </a:cubicBezTo>
                <a:lnTo>
                  <a:pt x="105226" y="669483"/>
                </a:lnTo>
                <a:cubicBezTo>
                  <a:pt x="104923" y="661513"/>
                  <a:pt x="104121" y="654139"/>
                  <a:pt x="103670" y="646576"/>
                </a:cubicBezTo>
                <a:cubicBezTo>
                  <a:pt x="103219" y="639013"/>
                  <a:pt x="102148" y="631556"/>
                  <a:pt x="101855" y="623403"/>
                </a:cubicBezTo>
                <a:cubicBezTo>
                  <a:pt x="101536" y="617349"/>
                  <a:pt x="100825" y="612221"/>
                  <a:pt x="100662" y="606441"/>
                </a:cubicBezTo>
                <a:cubicBezTo>
                  <a:pt x="100579" y="603552"/>
                  <a:pt x="100527" y="600482"/>
                  <a:pt x="100551" y="597036"/>
                </a:cubicBezTo>
                <a:lnTo>
                  <a:pt x="100886" y="585571"/>
                </a:lnTo>
                <a:lnTo>
                  <a:pt x="99927" y="590540"/>
                </a:lnTo>
                <a:lnTo>
                  <a:pt x="99173" y="602010"/>
                </a:lnTo>
                <a:lnTo>
                  <a:pt x="99903" y="590569"/>
                </a:lnTo>
                <a:lnTo>
                  <a:pt x="100886" y="585567"/>
                </a:lnTo>
                <a:lnTo>
                  <a:pt x="100891" y="585370"/>
                </a:lnTo>
                <a:cubicBezTo>
                  <a:pt x="103245" y="572557"/>
                  <a:pt x="104801" y="559614"/>
                  <a:pt x="105552" y="546609"/>
                </a:cubicBezTo>
                <a:lnTo>
                  <a:pt x="106674" y="540848"/>
                </a:lnTo>
                <a:cubicBezTo>
                  <a:pt x="107101" y="539133"/>
                  <a:pt x="107547" y="537626"/>
                  <a:pt x="107929" y="536308"/>
                </a:cubicBezTo>
                <a:cubicBezTo>
                  <a:pt x="108439" y="534396"/>
                  <a:pt x="109088" y="532525"/>
                  <a:pt x="109878" y="530710"/>
                </a:cubicBezTo>
                <a:cubicBezTo>
                  <a:pt x="110860" y="528448"/>
                  <a:pt x="111523" y="529439"/>
                  <a:pt x="111529" y="533397"/>
                </a:cubicBezTo>
                <a:cubicBezTo>
                  <a:pt x="111485" y="535839"/>
                  <a:pt x="111278" y="538274"/>
                  <a:pt x="110907" y="540687"/>
                </a:cubicBezTo>
                <a:cubicBezTo>
                  <a:pt x="110693" y="543642"/>
                  <a:pt x="110323" y="546898"/>
                  <a:pt x="109842" y="550401"/>
                </a:cubicBezTo>
                <a:lnTo>
                  <a:pt x="108263" y="561131"/>
                </a:lnTo>
                <a:cubicBezTo>
                  <a:pt x="107720" y="564822"/>
                  <a:pt x="107523" y="568562"/>
                  <a:pt x="107147" y="572056"/>
                </a:cubicBezTo>
                <a:cubicBezTo>
                  <a:pt x="106309" y="577351"/>
                  <a:pt x="106005" y="582717"/>
                  <a:pt x="106239" y="588074"/>
                </a:cubicBezTo>
                <a:cubicBezTo>
                  <a:pt x="106556" y="589304"/>
                  <a:pt x="106678" y="588298"/>
                  <a:pt x="107074" y="585930"/>
                </a:cubicBezTo>
                <a:cubicBezTo>
                  <a:pt x="107470" y="583562"/>
                  <a:pt x="107794" y="580361"/>
                  <a:pt x="108216" y="575894"/>
                </a:cubicBezTo>
                <a:cubicBezTo>
                  <a:pt x="108638" y="571426"/>
                  <a:pt x="108857" y="567029"/>
                  <a:pt x="109483" y="562492"/>
                </a:cubicBezTo>
                <a:cubicBezTo>
                  <a:pt x="110109" y="557954"/>
                  <a:pt x="110673" y="553605"/>
                  <a:pt x="111236" y="549257"/>
                </a:cubicBezTo>
                <a:cubicBezTo>
                  <a:pt x="112123" y="540502"/>
                  <a:pt x="113751" y="532128"/>
                  <a:pt x="114568" y="524086"/>
                </a:cubicBezTo>
                <a:cubicBezTo>
                  <a:pt x="115181" y="518790"/>
                  <a:pt x="116087" y="513527"/>
                  <a:pt x="117281" y="508329"/>
                </a:cubicBezTo>
                <a:cubicBezTo>
                  <a:pt x="118426" y="502829"/>
                  <a:pt x="119625" y="496746"/>
                  <a:pt x="121418" y="490874"/>
                </a:cubicBezTo>
                <a:lnTo>
                  <a:pt x="123133" y="491301"/>
                </a:lnTo>
                <a:lnTo>
                  <a:pt x="122367" y="496926"/>
                </a:lnTo>
                <a:cubicBezTo>
                  <a:pt x="120373" y="505909"/>
                  <a:pt x="119118" y="513149"/>
                  <a:pt x="119890" y="512688"/>
                </a:cubicBezTo>
                <a:cubicBezTo>
                  <a:pt x="120663" y="512227"/>
                  <a:pt x="122098" y="508851"/>
                  <a:pt x="124748" y="497477"/>
                </a:cubicBezTo>
                <a:lnTo>
                  <a:pt x="127093" y="492212"/>
                </a:lnTo>
                <a:cubicBezTo>
                  <a:pt x="130502" y="481427"/>
                  <a:pt x="130457" y="485102"/>
                  <a:pt x="134270" y="473836"/>
                </a:cubicBezTo>
                <a:cubicBezTo>
                  <a:pt x="135704" y="470459"/>
                  <a:pt x="137035" y="467381"/>
                  <a:pt x="138455" y="464136"/>
                </a:cubicBezTo>
                <a:lnTo>
                  <a:pt x="140644" y="458885"/>
                </a:lnTo>
                <a:cubicBezTo>
                  <a:pt x="141002" y="457884"/>
                  <a:pt x="141413" y="456878"/>
                  <a:pt x="141818" y="455820"/>
                </a:cubicBezTo>
                <a:lnTo>
                  <a:pt x="143400" y="452326"/>
                </a:lnTo>
                <a:cubicBezTo>
                  <a:pt x="146056" y="446116"/>
                  <a:pt x="148575" y="439840"/>
                  <a:pt x="151310" y="433649"/>
                </a:cubicBezTo>
                <a:cubicBezTo>
                  <a:pt x="151356" y="432544"/>
                  <a:pt x="151461" y="431442"/>
                  <a:pt x="151625" y="430344"/>
                </a:cubicBezTo>
                <a:cubicBezTo>
                  <a:pt x="151441" y="431425"/>
                  <a:pt x="151346" y="432521"/>
                  <a:pt x="151334" y="433621"/>
                </a:cubicBezTo>
                <a:lnTo>
                  <a:pt x="152407" y="433894"/>
                </a:lnTo>
                <a:lnTo>
                  <a:pt x="155413" y="434391"/>
                </a:lnTo>
                <a:lnTo>
                  <a:pt x="156702" y="433544"/>
                </a:lnTo>
                <a:cubicBezTo>
                  <a:pt x="157311" y="432415"/>
                  <a:pt x="158178" y="430636"/>
                  <a:pt x="158510" y="430240"/>
                </a:cubicBezTo>
                <a:cubicBezTo>
                  <a:pt x="162916" y="423955"/>
                  <a:pt x="176178" y="398728"/>
                  <a:pt x="180122" y="391959"/>
                </a:cubicBezTo>
                <a:cubicBezTo>
                  <a:pt x="188134" y="376551"/>
                  <a:pt x="178044" y="391276"/>
                  <a:pt x="174221" y="395832"/>
                </a:cubicBezTo>
                <a:cubicBezTo>
                  <a:pt x="172830" y="397605"/>
                  <a:pt x="171980" y="398387"/>
                  <a:pt x="171779" y="397881"/>
                </a:cubicBezTo>
                <a:cubicBezTo>
                  <a:pt x="171880" y="395893"/>
                  <a:pt x="172488" y="393962"/>
                  <a:pt x="173543" y="392273"/>
                </a:cubicBezTo>
                <a:cubicBezTo>
                  <a:pt x="175294" y="388641"/>
                  <a:pt x="177234" y="385100"/>
                  <a:pt x="179354" y="381671"/>
                </a:cubicBezTo>
                <a:cubicBezTo>
                  <a:pt x="181556" y="378070"/>
                  <a:pt x="183806" y="374413"/>
                  <a:pt x="186182" y="371006"/>
                </a:cubicBezTo>
                <a:cubicBezTo>
                  <a:pt x="188469" y="368683"/>
                  <a:pt x="190630" y="366108"/>
                  <a:pt x="193218" y="363024"/>
                </a:cubicBezTo>
                <a:cubicBezTo>
                  <a:pt x="194500" y="361496"/>
                  <a:pt x="195901" y="359826"/>
                  <a:pt x="197420" y="358015"/>
                </a:cubicBezTo>
                <a:cubicBezTo>
                  <a:pt x="198940" y="356204"/>
                  <a:pt x="200578" y="354252"/>
                  <a:pt x="202382" y="352102"/>
                </a:cubicBezTo>
                <a:cubicBezTo>
                  <a:pt x="203505" y="351453"/>
                  <a:pt x="203663" y="352357"/>
                  <a:pt x="207272" y="348056"/>
                </a:cubicBezTo>
                <a:cubicBezTo>
                  <a:pt x="209818" y="345457"/>
                  <a:pt x="212160" y="342667"/>
                  <a:pt x="214276" y="339709"/>
                </a:cubicBezTo>
                <a:cubicBezTo>
                  <a:pt x="217498" y="336385"/>
                  <a:pt x="220811" y="332897"/>
                  <a:pt x="224395" y="328913"/>
                </a:cubicBezTo>
                <a:cubicBezTo>
                  <a:pt x="226185" y="326894"/>
                  <a:pt x="227966" y="324772"/>
                  <a:pt x="230030" y="322599"/>
                </a:cubicBezTo>
                <a:cubicBezTo>
                  <a:pt x="232095" y="320426"/>
                  <a:pt x="233947" y="318219"/>
                  <a:pt x="236566" y="315787"/>
                </a:cubicBezTo>
                <a:cubicBezTo>
                  <a:pt x="239185" y="313356"/>
                  <a:pt x="241827" y="310896"/>
                  <a:pt x="244821" y="307960"/>
                </a:cubicBezTo>
                <a:cubicBezTo>
                  <a:pt x="247815" y="305024"/>
                  <a:pt x="251476" y="301924"/>
                  <a:pt x="255648" y="297757"/>
                </a:cubicBezTo>
                <a:lnTo>
                  <a:pt x="256685" y="297326"/>
                </a:lnTo>
                <a:lnTo>
                  <a:pt x="262765" y="290999"/>
                </a:lnTo>
                <a:lnTo>
                  <a:pt x="269160" y="284986"/>
                </a:lnTo>
                <a:lnTo>
                  <a:pt x="267446" y="285477"/>
                </a:lnTo>
                <a:cubicBezTo>
                  <a:pt x="265131" y="287489"/>
                  <a:pt x="264008" y="288138"/>
                  <a:pt x="264555" y="287487"/>
                </a:cubicBezTo>
                <a:lnTo>
                  <a:pt x="262694" y="288096"/>
                </a:lnTo>
                <a:cubicBezTo>
                  <a:pt x="261068" y="289287"/>
                  <a:pt x="259697" y="290691"/>
                  <a:pt x="258212" y="292001"/>
                </a:cubicBezTo>
                <a:lnTo>
                  <a:pt x="259822" y="288531"/>
                </a:lnTo>
                <a:lnTo>
                  <a:pt x="259846" y="288502"/>
                </a:lnTo>
                <a:cubicBezTo>
                  <a:pt x="253967" y="294129"/>
                  <a:pt x="247564" y="299750"/>
                  <a:pt x="243365" y="303893"/>
                </a:cubicBezTo>
                <a:cubicBezTo>
                  <a:pt x="239165" y="308036"/>
                  <a:pt x="236448" y="310240"/>
                  <a:pt x="237004" y="308199"/>
                </a:cubicBezTo>
                <a:cubicBezTo>
                  <a:pt x="236884" y="307423"/>
                  <a:pt x="233732" y="310661"/>
                  <a:pt x="228842" y="316202"/>
                </a:cubicBezTo>
                <a:cubicBezTo>
                  <a:pt x="226421" y="319088"/>
                  <a:pt x="224098" y="321913"/>
                  <a:pt x="222384" y="323898"/>
                </a:cubicBezTo>
                <a:cubicBezTo>
                  <a:pt x="220670" y="325883"/>
                  <a:pt x="219489" y="327062"/>
                  <a:pt x="219320" y="326631"/>
                </a:cubicBezTo>
                <a:cubicBezTo>
                  <a:pt x="221453" y="323744"/>
                  <a:pt x="223780" y="320971"/>
                  <a:pt x="226036" y="318283"/>
                </a:cubicBezTo>
                <a:cubicBezTo>
                  <a:pt x="233640" y="309909"/>
                  <a:pt x="238911" y="303628"/>
                  <a:pt x="241855" y="300119"/>
                </a:cubicBezTo>
                <a:cubicBezTo>
                  <a:pt x="244799" y="296611"/>
                  <a:pt x="245116" y="295429"/>
                  <a:pt x="242358" y="296877"/>
                </a:cubicBezTo>
                <a:cubicBezTo>
                  <a:pt x="240449" y="297830"/>
                  <a:pt x="236767" y="300093"/>
                  <a:pt x="248044" y="288147"/>
                </a:cubicBezTo>
                <a:lnTo>
                  <a:pt x="246432" y="286794"/>
                </a:lnTo>
                <a:cubicBezTo>
                  <a:pt x="242756" y="290440"/>
                  <a:pt x="239320" y="294322"/>
                  <a:pt x="236149" y="298417"/>
                </a:cubicBezTo>
                <a:cubicBezTo>
                  <a:pt x="232843" y="302851"/>
                  <a:pt x="229281" y="307095"/>
                  <a:pt x="225489" y="311122"/>
                </a:cubicBezTo>
                <a:cubicBezTo>
                  <a:pt x="223910" y="311871"/>
                  <a:pt x="222504" y="312943"/>
                  <a:pt x="221359" y="314262"/>
                </a:cubicBezTo>
                <a:cubicBezTo>
                  <a:pt x="218720" y="317309"/>
                  <a:pt x="216339" y="320566"/>
                  <a:pt x="214241" y="324009"/>
                </a:cubicBezTo>
                <a:cubicBezTo>
                  <a:pt x="210716" y="328669"/>
                  <a:pt x="207621" y="332243"/>
                  <a:pt x="204970" y="335517"/>
                </a:cubicBezTo>
                <a:cubicBezTo>
                  <a:pt x="202320" y="338790"/>
                  <a:pt x="199945" y="341908"/>
                  <a:pt x="197333" y="345020"/>
                </a:cubicBezTo>
                <a:lnTo>
                  <a:pt x="196739" y="344522"/>
                </a:lnTo>
                <a:lnTo>
                  <a:pt x="199633" y="340441"/>
                </a:lnTo>
                <a:cubicBezTo>
                  <a:pt x="206220" y="331213"/>
                  <a:pt x="210294" y="326242"/>
                  <a:pt x="212862" y="322321"/>
                </a:cubicBezTo>
                <a:cubicBezTo>
                  <a:pt x="215429" y="318399"/>
                  <a:pt x="216624" y="315883"/>
                  <a:pt x="218328" y="312876"/>
                </a:cubicBezTo>
                <a:cubicBezTo>
                  <a:pt x="221737" y="308986"/>
                  <a:pt x="225259" y="305191"/>
                  <a:pt x="228583" y="301229"/>
                </a:cubicBezTo>
                <a:cubicBezTo>
                  <a:pt x="232916" y="297657"/>
                  <a:pt x="236940" y="293728"/>
                  <a:pt x="240611" y="289480"/>
                </a:cubicBezTo>
                <a:cubicBezTo>
                  <a:pt x="240568" y="288382"/>
                  <a:pt x="242095" y="285758"/>
                  <a:pt x="250865" y="276627"/>
                </a:cubicBezTo>
                <a:cubicBezTo>
                  <a:pt x="256804" y="271388"/>
                  <a:pt x="261835" y="265967"/>
                  <a:pt x="267546" y="261115"/>
                </a:cubicBezTo>
                <a:cubicBezTo>
                  <a:pt x="273256" y="256263"/>
                  <a:pt x="278938" y="251387"/>
                  <a:pt x="284620" y="246511"/>
                </a:cubicBezTo>
                <a:lnTo>
                  <a:pt x="297468" y="236944"/>
                </a:lnTo>
                <a:lnTo>
                  <a:pt x="299364" y="237040"/>
                </a:lnTo>
                <a:cubicBezTo>
                  <a:pt x="301517" y="236773"/>
                  <a:pt x="303574" y="235982"/>
                  <a:pt x="305349" y="234733"/>
                </a:cubicBezTo>
                <a:cubicBezTo>
                  <a:pt x="311722" y="231252"/>
                  <a:pt x="317902" y="227420"/>
                  <a:pt x="323850" y="223255"/>
                </a:cubicBezTo>
                <a:cubicBezTo>
                  <a:pt x="331589" y="218514"/>
                  <a:pt x="336690" y="216285"/>
                  <a:pt x="337085" y="216905"/>
                </a:cubicBezTo>
                <a:cubicBezTo>
                  <a:pt x="331324" y="221185"/>
                  <a:pt x="327706" y="224176"/>
                  <a:pt x="315260" y="232345"/>
                </a:cubicBezTo>
                <a:cubicBezTo>
                  <a:pt x="315744" y="233089"/>
                  <a:pt x="318884" y="231817"/>
                  <a:pt x="323939" y="229068"/>
                </a:cubicBezTo>
                <a:lnTo>
                  <a:pt x="328061" y="226740"/>
                </a:lnTo>
                <a:cubicBezTo>
                  <a:pt x="329520" y="226036"/>
                  <a:pt x="331268" y="225044"/>
                  <a:pt x="333026" y="224156"/>
                </a:cubicBezTo>
                <a:cubicBezTo>
                  <a:pt x="336508" y="222304"/>
                  <a:pt x="340384" y="220156"/>
                  <a:pt x="344581" y="217796"/>
                </a:cubicBezTo>
                <a:cubicBezTo>
                  <a:pt x="346861" y="216285"/>
                  <a:pt x="349235" y="214950"/>
                  <a:pt x="351637" y="213639"/>
                </a:cubicBezTo>
                <a:lnTo>
                  <a:pt x="358786" y="209656"/>
                </a:lnTo>
                <a:cubicBezTo>
                  <a:pt x="366613" y="205327"/>
                  <a:pt x="374571" y="201589"/>
                  <a:pt x="382599" y="197766"/>
                </a:cubicBezTo>
                <a:cubicBezTo>
                  <a:pt x="400806" y="191924"/>
                  <a:pt x="427170" y="181933"/>
                  <a:pt x="459506" y="173674"/>
                </a:cubicBezTo>
                <a:lnTo>
                  <a:pt x="470862" y="171631"/>
                </a:lnTo>
                <a:cubicBezTo>
                  <a:pt x="462093" y="174784"/>
                  <a:pt x="461066" y="176526"/>
                  <a:pt x="469423" y="174667"/>
                </a:cubicBezTo>
                <a:cubicBezTo>
                  <a:pt x="484740" y="171752"/>
                  <a:pt x="477037" y="171797"/>
                  <a:pt x="484691" y="169685"/>
                </a:cubicBezTo>
                <a:lnTo>
                  <a:pt x="486608" y="169124"/>
                </a:lnTo>
                <a:lnTo>
                  <a:pt x="491217" y="168170"/>
                </a:lnTo>
                <a:cubicBezTo>
                  <a:pt x="498258" y="166845"/>
                  <a:pt x="505312" y="165676"/>
                  <a:pt x="512409" y="164688"/>
                </a:cubicBezTo>
                <a:cubicBezTo>
                  <a:pt x="519505" y="163699"/>
                  <a:pt x="526662" y="163098"/>
                  <a:pt x="533744" y="162242"/>
                </a:cubicBezTo>
                <a:cubicBezTo>
                  <a:pt x="540596" y="162061"/>
                  <a:pt x="548253" y="161784"/>
                  <a:pt x="556367" y="161938"/>
                </a:cubicBezTo>
                <a:cubicBezTo>
                  <a:pt x="564481" y="162092"/>
                  <a:pt x="572959" y="162215"/>
                  <a:pt x="581271" y="162535"/>
                </a:cubicBezTo>
                <a:cubicBezTo>
                  <a:pt x="585807" y="162995"/>
                  <a:pt x="590378" y="163103"/>
                  <a:pt x="594931" y="162859"/>
                </a:cubicBezTo>
                <a:cubicBezTo>
                  <a:pt x="597263" y="162550"/>
                  <a:pt x="591883" y="162183"/>
                  <a:pt x="589884" y="161807"/>
                </a:cubicBezTo>
                <a:cubicBezTo>
                  <a:pt x="582400" y="160156"/>
                  <a:pt x="561547" y="161222"/>
                  <a:pt x="555044" y="160297"/>
                </a:cubicBezTo>
                <a:cubicBezTo>
                  <a:pt x="547944" y="160946"/>
                  <a:pt x="540916" y="161220"/>
                  <a:pt x="533920" y="161860"/>
                </a:cubicBezTo>
                <a:lnTo>
                  <a:pt x="527702" y="161801"/>
                </a:lnTo>
                <a:lnTo>
                  <a:pt x="515806" y="162765"/>
                </a:lnTo>
                <a:cubicBezTo>
                  <a:pt x="511852" y="163112"/>
                  <a:pt x="507924" y="163770"/>
                  <a:pt x="503984" y="164273"/>
                </a:cubicBezTo>
                <a:lnTo>
                  <a:pt x="492114" y="165837"/>
                </a:lnTo>
                <a:lnTo>
                  <a:pt x="480346" y="167968"/>
                </a:lnTo>
                <a:cubicBezTo>
                  <a:pt x="476087" y="169023"/>
                  <a:pt x="472775" y="169523"/>
                  <a:pt x="470480" y="169960"/>
                </a:cubicBezTo>
                <a:cubicBezTo>
                  <a:pt x="468929" y="170366"/>
                  <a:pt x="467353" y="170653"/>
                  <a:pt x="465758" y="170819"/>
                </a:cubicBezTo>
                <a:cubicBezTo>
                  <a:pt x="463856" y="170960"/>
                  <a:pt x="463867" y="170487"/>
                  <a:pt x="462832" y="170342"/>
                </a:cubicBezTo>
                <a:cubicBezTo>
                  <a:pt x="465228" y="169555"/>
                  <a:pt x="467586" y="168641"/>
                  <a:pt x="470146" y="167944"/>
                </a:cubicBezTo>
                <a:cubicBezTo>
                  <a:pt x="472707" y="167248"/>
                  <a:pt x="475405" y="166619"/>
                  <a:pt x="478150" y="165933"/>
                </a:cubicBezTo>
                <a:lnTo>
                  <a:pt x="486650" y="163903"/>
                </a:lnTo>
                <a:cubicBezTo>
                  <a:pt x="489664" y="163298"/>
                  <a:pt x="492504" y="162499"/>
                  <a:pt x="495555" y="162022"/>
                </a:cubicBezTo>
                <a:cubicBezTo>
                  <a:pt x="501081" y="161292"/>
                  <a:pt x="506547" y="160155"/>
                  <a:pt x="511905" y="158624"/>
                </a:cubicBezTo>
                <a:cubicBezTo>
                  <a:pt x="518893" y="157592"/>
                  <a:pt x="526333" y="156941"/>
                  <a:pt x="532011" y="155919"/>
                </a:cubicBezTo>
                <a:lnTo>
                  <a:pt x="539279" y="154784"/>
                </a:lnTo>
                <a:cubicBezTo>
                  <a:pt x="540522" y="154699"/>
                  <a:pt x="541729" y="154323"/>
                  <a:pt x="542801" y="153689"/>
                </a:cubicBezTo>
                <a:cubicBezTo>
                  <a:pt x="551314" y="153022"/>
                  <a:pt x="556133" y="151761"/>
                  <a:pt x="562041" y="151269"/>
                </a:cubicBezTo>
                <a:cubicBezTo>
                  <a:pt x="565063" y="151057"/>
                  <a:pt x="568261" y="150751"/>
                  <a:pt x="572281" y="150556"/>
                </a:cubicBezTo>
                <a:cubicBezTo>
                  <a:pt x="574149" y="150340"/>
                  <a:pt x="576476" y="150267"/>
                  <a:pt x="578996" y="150308"/>
                </a:cubicBezTo>
                <a:cubicBezTo>
                  <a:pt x="581517" y="150350"/>
                  <a:pt x="584259" y="150529"/>
                  <a:pt x="587393" y="150700"/>
                </a:cubicBezTo>
                <a:lnTo>
                  <a:pt x="598273" y="151005"/>
                </a:lnTo>
                <a:cubicBezTo>
                  <a:pt x="598526" y="150301"/>
                  <a:pt x="596315" y="149604"/>
                  <a:pt x="591824" y="149211"/>
                </a:cubicBezTo>
                <a:cubicBezTo>
                  <a:pt x="584804" y="148455"/>
                  <a:pt x="577741" y="148214"/>
                  <a:pt x="570685" y="148494"/>
                </a:cubicBezTo>
                <a:lnTo>
                  <a:pt x="559938" y="148203"/>
                </a:lnTo>
                <a:cubicBezTo>
                  <a:pt x="552496" y="147937"/>
                  <a:pt x="545184" y="148263"/>
                  <a:pt x="537789" y="148229"/>
                </a:cubicBezTo>
                <a:lnTo>
                  <a:pt x="535138" y="147597"/>
                </a:lnTo>
                <a:lnTo>
                  <a:pt x="537118" y="146558"/>
                </a:lnTo>
                <a:cubicBezTo>
                  <a:pt x="544355" y="146275"/>
                  <a:pt x="551566" y="145547"/>
                  <a:pt x="558712" y="144378"/>
                </a:cubicBezTo>
                <a:cubicBezTo>
                  <a:pt x="559990" y="144004"/>
                  <a:pt x="558388" y="143672"/>
                  <a:pt x="555816" y="143635"/>
                </a:cubicBezTo>
                <a:lnTo>
                  <a:pt x="547030" y="143592"/>
                </a:lnTo>
                <a:cubicBezTo>
                  <a:pt x="541706" y="143561"/>
                  <a:pt x="535711" y="143352"/>
                  <a:pt x="531488" y="143329"/>
                </a:cubicBezTo>
                <a:cubicBezTo>
                  <a:pt x="527265" y="143305"/>
                  <a:pt x="524623" y="143065"/>
                  <a:pt x="525936" y="142190"/>
                </a:cubicBezTo>
                <a:lnTo>
                  <a:pt x="534243" y="141252"/>
                </a:lnTo>
                <a:lnTo>
                  <a:pt x="542443" y="141189"/>
                </a:lnTo>
                <a:cubicBezTo>
                  <a:pt x="548028" y="140910"/>
                  <a:pt x="553539" y="140375"/>
                  <a:pt x="559138" y="140251"/>
                </a:cubicBezTo>
                <a:lnTo>
                  <a:pt x="573154" y="140151"/>
                </a:lnTo>
                <a:cubicBezTo>
                  <a:pt x="572301" y="142087"/>
                  <a:pt x="595927" y="143058"/>
                  <a:pt x="609768" y="145752"/>
                </a:cubicBezTo>
                <a:lnTo>
                  <a:pt x="621404" y="144811"/>
                </a:lnTo>
                <a:cubicBezTo>
                  <a:pt x="630357" y="145573"/>
                  <a:pt x="632008" y="145560"/>
                  <a:pt x="632719" y="144999"/>
                </a:cubicBezTo>
                <a:cubicBezTo>
                  <a:pt x="637796" y="145498"/>
                  <a:pt x="642215" y="145976"/>
                  <a:pt x="646658" y="146714"/>
                </a:cubicBezTo>
                <a:cubicBezTo>
                  <a:pt x="651100" y="147453"/>
                  <a:pt x="655021" y="148525"/>
                  <a:pt x="659132" y="149371"/>
                </a:cubicBezTo>
                <a:cubicBezTo>
                  <a:pt x="660130" y="150594"/>
                  <a:pt x="665168" y="151542"/>
                  <a:pt x="671320" y="152943"/>
                </a:cubicBezTo>
                <a:cubicBezTo>
                  <a:pt x="677471" y="154344"/>
                  <a:pt x="685127" y="155849"/>
                  <a:pt x="691732" y="157342"/>
                </a:cubicBezTo>
                <a:lnTo>
                  <a:pt x="701626" y="161062"/>
                </a:lnTo>
                <a:lnTo>
                  <a:pt x="701566" y="161880"/>
                </a:lnTo>
                <a:cubicBezTo>
                  <a:pt x="694426" y="160566"/>
                  <a:pt x="700590" y="162412"/>
                  <a:pt x="707047" y="164310"/>
                </a:cubicBezTo>
                <a:cubicBezTo>
                  <a:pt x="710326" y="165229"/>
                  <a:pt x="713576" y="166124"/>
                  <a:pt x="716774" y="167312"/>
                </a:cubicBezTo>
                <a:lnTo>
                  <a:pt x="733727" y="173822"/>
                </a:lnTo>
                <a:lnTo>
                  <a:pt x="750308" y="181178"/>
                </a:lnTo>
                <a:cubicBezTo>
                  <a:pt x="755908" y="183466"/>
                  <a:pt x="761175" y="186439"/>
                  <a:pt x="766599" y="189110"/>
                </a:cubicBezTo>
                <a:lnTo>
                  <a:pt x="774685" y="193147"/>
                </a:lnTo>
                <a:cubicBezTo>
                  <a:pt x="777323" y="194541"/>
                  <a:pt x="779923" y="196095"/>
                  <a:pt x="782543" y="197570"/>
                </a:cubicBezTo>
                <a:lnTo>
                  <a:pt x="792257" y="202539"/>
                </a:lnTo>
                <a:cubicBezTo>
                  <a:pt x="792674" y="202214"/>
                  <a:pt x="795669" y="203184"/>
                  <a:pt x="801610" y="206674"/>
                </a:cubicBezTo>
                <a:lnTo>
                  <a:pt x="801967" y="205961"/>
                </a:lnTo>
                <a:cubicBezTo>
                  <a:pt x="794753" y="201403"/>
                  <a:pt x="793894" y="200875"/>
                  <a:pt x="796875" y="201689"/>
                </a:cubicBezTo>
                <a:cubicBezTo>
                  <a:pt x="798273" y="202091"/>
                  <a:pt x="799105" y="202306"/>
                  <a:pt x="798884" y="201880"/>
                </a:cubicBezTo>
                <a:cubicBezTo>
                  <a:pt x="797556" y="200544"/>
                  <a:pt x="795997" y="199467"/>
                  <a:pt x="794280" y="198691"/>
                </a:cubicBezTo>
                <a:lnTo>
                  <a:pt x="795780" y="198456"/>
                </a:lnTo>
                <a:cubicBezTo>
                  <a:pt x="786707" y="192723"/>
                  <a:pt x="786547" y="191190"/>
                  <a:pt x="785494" y="189342"/>
                </a:cubicBezTo>
                <a:cubicBezTo>
                  <a:pt x="784441" y="187494"/>
                  <a:pt x="785225" y="186561"/>
                  <a:pt x="784470" y="184818"/>
                </a:cubicBezTo>
                <a:cubicBezTo>
                  <a:pt x="783794" y="183543"/>
                  <a:pt x="782878" y="182412"/>
                  <a:pt x="781767" y="181489"/>
                </a:cubicBezTo>
                <a:cubicBezTo>
                  <a:pt x="779310" y="179505"/>
                  <a:pt x="776700" y="177715"/>
                  <a:pt x="773960" y="176144"/>
                </a:cubicBezTo>
                <a:lnTo>
                  <a:pt x="776780" y="175713"/>
                </a:lnTo>
                <a:cubicBezTo>
                  <a:pt x="781158" y="176929"/>
                  <a:pt x="781440" y="176249"/>
                  <a:pt x="782373" y="175826"/>
                </a:cubicBezTo>
                <a:cubicBezTo>
                  <a:pt x="783306" y="175404"/>
                  <a:pt x="784767" y="175328"/>
                  <a:pt x="791454" y="178046"/>
                </a:cubicBezTo>
                <a:cubicBezTo>
                  <a:pt x="783749" y="173268"/>
                  <a:pt x="785003" y="172922"/>
                  <a:pt x="789741" y="174342"/>
                </a:cubicBezTo>
                <a:lnTo>
                  <a:pt x="801160" y="179922"/>
                </a:lnTo>
                <a:cubicBezTo>
                  <a:pt x="804413" y="181451"/>
                  <a:pt x="807575" y="183169"/>
                  <a:pt x="810628" y="185069"/>
                </a:cubicBezTo>
                <a:cubicBezTo>
                  <a:pt x="814824" y="187457"/>
                  <a:pt x="818780" y="190246"/>
                  <a:pt x="822444" y="193393"/>
                </a:cubicBezTo>
                <a:lnTo>
                  <a:pt x="822577" y="194614"/>
                </a:lnTo>
                <a:cubicBezTo>
                  <a:pt x="827745" y="197359"/>
                  <a:pt x="832514" y="200638"/>
                  <a:pt x="837450" y="203718"/>
                </a:cubicBezTo>
                <a:lnTo>
                  <a:pt x="842603" y="206596"/>
                </a:lnTo>
                <a:cubicBezTo>
                  <a:pt x="844882" y="208075"/>
                  <a:pt x="847232" y="209468"/>
                  <a:pt x="849444" y="211083"/>
                </a:cubicBezTo>
                <a:lnTo>
                  <a:pt x="856100" y="215848"/>
                </a:lnTo>
                <a:lnTo>
                  <a:pt x="864709" y="221673"/>
                </a:lnTo>
                <a:cubicBezTo>
                  <a:pt x="867346" y="223356"/>
                  <a:pt x="869753" y="224797"/>
                  <a:pt x="871705" y="226435"/>
                </a:cubicBezTo>
                <a:cubicBezTo>
                  <a:pt x="875814" y="229352"/>
                  <a:pt x="879149" y="231524"/>
                  <a:pt x="881862" y="233174"/>
                </a:cubicBezTo>
                <a:cubicBezTo>
                  <a:pt x="885306" y="235349"/>
                  <a:pt x="888962" y="237173"/>
                  <a:pt x="892771" y="238615"/>
                </a:cubicBezTo>
                <a:cubicBezTo>
                  <a:pt x="898465" y="241941"/>
                  <a:pt x="903742" y="245930"/>
                  <a:pt x="908490" y="250503"/>
                </a:cubicBezTo>
                <a:cubicBezTo>
                  <a:pt x="914769" y="256061"/>
                  <a:pt x="921497" y="263152"/>
                  <a:pt x="923231" y="263498"/>
                </a:cubicBezTo>
                <a:cubicBezTo>
                  <a:pt x="925132" y="264853"/>
                  <a:pt x="927084" y="266490"/>
                  <a:pt x="929262" y="268318"/>
                </a:cubicBezTo>
                <a:cubicBezTo>
                  <a:pt x="931441" y="270146"/>
                  <a:pt x="933599" y="272342"/>
                  <a:pt x="936002" y="274649"/>
                </a:cubicBezTo>
                <a:lnTo>
                  <a:pt x="943754" y="282358"/>
                </a:lnTo>
                <a:lnTo>
                  <a:pt x="947990" y="286733"/>
                </a:lnTo>
                <a:lnTo>
                  <a:pt x="952304" y="291703"/>
                </a:lnTo>
                <a:cubicBezTo>
                  <a:pt x="958910" y="299801"/>
                  <a:pt x="959312" y="301103"/>
                  <a:pt x="959083" y="301778"/>
                </a:cubicBezTo>
                <a:lnTo>
                  <a:pt x="950639" y="293054"/>
                </a:lnTo>
                <a:cubicBezTo>
                  <a:pt x="948219" y="290411"/>
                  <a:pt x="945640" y="287924"/>
                  <a:pt x="942910" y="285604"/>
                </a:cubicBezTo>
                <a:cubicBezTo>
                  <a:pt x="934330" y="278308"/>
                  <a:pt x="922033" y="266881"/>
                  <a:pt x="927412" y="275349"/>
                </a:cubicBezTo>
                <a:cubicBezTo>
                  <a:pt x="933495" y="281658"/>
                  <a:pt x="939924" y="287727"/>
                  <a:pt x="943719" y="292454"/>
                </a:cubicBezTo>
                <a:cubicBezTo>
                  <a:pt x="947514" y="297182"/>
                  <a:pt x="949480" y="300181"/>
                  <a:pt x="947406" y="299550"/>
                </a:cubicBezTo>
                <a:cubicBezTo>
                  <a:pt x="946329" y="299225"/>
                  <a:pt x="948258" y="301809"/>
                  <a:pt x="951013" y="305133"/>
                </a:cubicBezTo>
                <a:lnTo>
                  <a:pt x="955515" y="310453"/>
                </a:lnTo>
                <a:cubicBezTo>
                  <a:pt x="957149" y="312355"/>
                  <a:pt x="958273" y="314118"/>
                  <a:pt x="959313" y="315521"/>
                </a:cubicBezTo>
                <a:lnTo>
                  <a:pt x="960667" y="319309"/>
                </a:lnTo>
                <a:cubicBezTo>
                  <a:pt x="963948" y="324763"/>
                  <a:pt x="955384" y="314056"/>
                  <a:pt x="957536" y="317984"/>
                </a:cubicBezTo>
                <a:lnTo>
                  <a:pt x="965104" y="329590"/>
                </a:lnTo>
                <a:cubicBezTo>
                  <a:pt x="965603" y="331407"/>
                  <a:pt x="966227" y="333135"/>
                  <a:pt x="966678" y="335009"/>
                </a:cubicBezTo>
                <a:lnTo>
                  <a:pt x="966569" y="336461"/>
                </a:lnTo>
                <a:cubicBezTo>
                  <a:pt x="963833" y="333345"/>
                  <a:pt x="959062" y="327943"/>
                  <a:pt x="954908" y="323011"/>
                </a:cubicBezTo>
                <a:cubicBezTo>
                  <a:pt x="952780" y="320550"/>
                  <a:pt x="950821" y="318231"/>
                  <a:pt x="949148" y="316490"/>
                </a:cubicBezTo>
                <a:cubicBezTo>
                  <a:pt x="948050" y="315265"/>
                  <a:pt x="946783" y="314202"/>
                  <a:pt x="945386" y="313333"/>
                </a:cubicBezTo>
                <a:lnTo>
                  <a:pt x="945080" y="314041"/>
                </a:lnTo>
                <a:cubicBezTo>
                  <a:pt x="948067" y="317319"/>
                  <a:pt x="950740" y="320912"/>
                  <a:pt x="953485" y="324421"/>
                </a:cubicBezTo>
                <a:lnTo>
                  <a:pt x="961549" y="334803"/>
                </a:lnTo>
                <a:cubicBezTo>
                  <a:pt x="963879" y="337771"/>
                  <a:pt x="965614" y="340529"/>
                  <a:pt x="967252" y="342771"/>
                </a:cubicBezTo>
                <a:cubicBezTo>
                  <a:pt x="970480" y="347312"/>
                  <a:pt x="972654" y="350294"/>
                  <a:pt x="974152" y="352129"/>
                </a:cubicBezTo>
                <a:cubicBezTo>
                  <a:pt x="977174" y="355822"/>
                  <a:pt x="977531" y="355110"/>
                  <a:pt x="978222" y="353712"/>
                </a:cubicBezTo>
                <a:cubicBezTo>
                  <a:pt x="979100" y="354613"/>
                  <a:pt x="979889" y="355598"/>
                  <a:pt x="980576" y="356652"/>
                </a:cubicBezTo>
                <a:cubicBezTo>
                  <a:pt x="992417" y="374678"/>
                  <a:pt x="1002590" y="393750"/>
                  <a:pt x="1010957" y="413630"/>
                </a:cubicBezTo>
                <a:cubicBezTo>
                  <a:pt x="1012112" y="417792"/>
                  <a:pt x="1013510" y="421877"/>
                  <a:pt x="1015146" y="425873"/>
                </a:cubicBezTo>
                <a:lnTo>
                  <a:pt x="1018280" y="437133"/>
                </a:lnTo>
                <a:cubicBezTo>
                  <a:pt x="1021736" y="446688"/>
                  <a:pt x="1024460" y="453265"/>
                  <a:pt x="1026294" y="457456"/>
                </a:cubicBezTo>
                <a:cubicBezTo>
                  <a:pt x="1028129" y="461647"/>
                  <a:pt x="1029096" y="463423"/>
                  <a:pt x="1029798" y="463047"/>
                </a:cubicBezTo>
                <a:cubicBezTo>
                  <a:pt x="1030499" y="462671"/>
                  <a:pt x="1031321" y="462783"/>
                  <a:pt x="1032097" y="462662"/>
                </a:cubicBezTo>
                <a:lnTo>
                  <a:pt x="1032635" y="463113"/>
                </a:lnTo>
                <a:lnTo>
                  <a:pt x="1035769" y="472879"/>
                </a:lnTo>
                <a:cubicBezTo>
                  <a:pt x="1037032" y="476832"/>
                  <a:pt x="1038032" y="480179"/>
                  <a:pt x="1038902" y="482934"/>
                </a:cubicBezTo>
                <a:cubicBezTo>
                  <a:pt x="1039771" y="485689"/>
                  <a:pt x="1040535" y="487824"/>
                  <a:pt x="1041224" y="489415"/>
                </a:cubicBezTo>
                <a:lnTo>
                  <a:pt x="1042010" y="489111"/>
                </a:lnTo>
                <a:cubicBezTo>
                  <a:pt x="1040997" y="485319"/>
                  <a:pt x="1040231" y="481350"/>
                  <a:pt x="1038986" y="477605"/>
                </a:cubicBezTo>
                <a:cubicBezTo>
                  <a:pt x="1037742" y="473860"/>
                  <a:pt x="1036587" y="470239"/>
                  <a:pt x="1035335" y="467019"/>
                </a:cubicBezTo>
                <a:lnTo>
                  <a:pt x="1034049" y="462806"/>
                </a:lnTo>
                <a:cubicBezTo>
                  <a:pt x="1034056" y="462310"/>
                  <a:pt x="1034020" y="461812"/>
                  <a:pt x="1033946" y="461321"/>
                </a:cubicBezTo>
                <a:cubicBezTo>
                  <a:pt x="1034109" y="458082"/>
                  <a:pt x="1037605" y="466899"/>
                  <a:pt x="1041588" y="477377"/>
                </a:cubicBezTo>
                <a:cubicBezTo>
                  <a:pt x="1042816" y="482641"/>
                  <a:pt x="1044452" y="487798"/>
                  <a:pt x="1046475" y="492809"/>
                </a:cubicBezTo>
                <a:cubicBezTo>
                  <a:pt x="1047574" y="496383"/>
                  <a:pt x="1048876" y="499886"/>
                  <a:pt x="1049772" y="503531"/>
                </a:cubicBezTo>
                <a:lnTo>
                  <a:pt x="1050088" y="505050"/>
                </a:lnTo>
                <a:lnTo>
                  <a:pt x="1053649" y="521201"/>
                </a:lnTo>
                <a:cubicBezTo>
                  <a:pt x="1054750" y="526610"/>
                  <a:pt x="1055540" y="532046"/>
                  <a:pt x="1056552" y="537331"/>
                </a:cubicBezTo>
                <a:cubicBezTo>
                  <a:pt x="1057052" y="540355"/>
                  <a:pt x="1057802" y="543828"/>
                  <a:pt x="1058271" y="546199"/>
                </a:cubicBezTo>
                <a:cubicBezTo>
                  <a:pt x="1058740" y="548570"/>
                  <a:pt x="1059028" y="550065"/>
                  <a:pt x="1059221" y="548973"/>
                </a:cubicBezTo>
                <a:cubicBezTo>
                  <a:pt x="1059850" y="546270"/>
                  <a:pt x="1058017" y="537596"/>
                  <a:pt x="1056831" y="530622"/>
                </a:cubicBezTo>
                <a:cubicBezTo>
                  <a:pt x="1055434" y="521831"/>
                  <a:pt x="1053094" y="514853"/>
                  <a:pt x="1051176" y="504902"/>
                </a:cubicBezTo>
                <a:cubicBezTo>
                  <a:pt x="1050757" y="503104"/>
                  <a:pt x="1050385" y="501249"/>
                  <a:pt x="1049933" y="499375"/>
                </a:cubicBezTo>
                <a:cubicBezTo>
                  <a:pt x="1047877" y="490851"/>
                  <a:pt x="1047436" y="487298"/>
                  <a:pt x="1048009" y="486960"/>
                </a:cubicBezTo>
                <a:lnTo>
                  <a:pt x="1050462" y="495527"/>
                </a:lnTo>
                <a:lnTo>
                  <a:pt x="1051700" y="499797"/>
                </a:lnTo>
                <a:lnTo>
                  <a:pt x="1052796" y="504236"/>
                </a:lnTo>
                <a:lnTo>
                  <a:pt x="1054551" y="510531"/>
                </a:lnTo>
                <a:cubicBezTo>
                  <a:pt x="1055309" y="512208"/>
                  <a:pt x="1055775" y="514002"/>
                  <a:pt x="1055932" y="515836"/>
                </a:cubicBezTo>
                <a:lnTo>
                  <a:pt x="1056146" y="515582"/>
                </a:lnTo>
                <a:lnTo>
                  <a:pt x="1057824" y="522487"/>
                </a:lnTo>
                <a:lnTo>
                  <a:pt x="1058930" y="528236"/>
                </a:lnTo>
                <a:cubicBezTo>
                  <a:pt x="1059703" y="531681"/>
                  <a:pt x="1060388" y="534426"/>
                  <a:pt x="1061070" y="536831"/>
                </a:cubicBezTo>
                <a:cubicBezTo>
                  <a:pt x="1062334" y="541701"/>
                  <a:pt x="1063745" y="545248"/>
                  <a:pt x="1064716" y="550353"/>
                </a:cubicBezTo>
                <a:cubicBezTo>
                  <a:pt x="1065508" y="548318"/>
                  <a:pt x="1066844" y="554309"/>
                  <a:pt x="1068658" y="566969"/>
                </a:cubicBezTo>
                <a:cubicBezTo>
                  <a:pt x="1069437" y="571384"/>
                  <a:pt x="1069852" y="575830"/>
                  <a:pt x="1070474" y="580258"/>
                </a:cubicBezTo>
                <a:cubicBezTo>
                  <a:pt x="1070843" y="568272"/>
                  <a:pt x="1071314" y="563171"/>
                  <a:pt x="1071579" y="555100"/>
                </a:cubicBezTo>
                <a:lnTo>
                  <a:pt x="1071005" y="546420"/>
                </a:lnTo>
                <a:lnTo>
                  <a:pt x="1073060" y="553450"/>
                </a:lnTo>
                <a:cubicBezTo>
                  <a:pt x="1073315" y="554869"/>
                  <a:pt x="1073623" y="556284"/>
                  <a:pt x="1073934" y="557751"/>
                </a:cubicBezTo>
                <a:cubicBezTo>
                  <a:pt x="1073667" y="550607"/>
                  <a:pt x="1072869" y="543491"/>
                  <a:pt x="1071550" y="536463"/>
                </a:cubicBezTo>
                <a:lnTo>
                  <a:pt x="1071523" y="530751"/>
                </a:lnTo>
                <a:cubicBezTo>
                  <a:pt x="1071922" y="532918"/>
                  <a:pt x="1072527" y="535644"/>
                  <a:pt x="1073055" y="538691"/>
                </a:cubicBezTo>
                <a:cubicBezTo>
                  <a:pt x="1073584" y="541738"/>
                  <a:pt x="1074154" y="544965"/>
                  <a:pt x="1074446" y="548007"/>
                </a:cubicBezTo>
                <a:cubicBezTo>
                  <a:pt x="1074570" y="551765"/>
                  <a:pt x="1075293" y="555482"/>
                  <a:pt x="1076587" y="559013"/>
                </a:cubicBezTo>
                <a:cubicBezTo>
                  <a:pt x="1077854" y="559111"/>
                  <a:pt x="1075392" y="541134"/>
                  <a:pt x="1074080" y="532414"/>
                </a:cubicBezTo>
                <a:lnTo>
                  <a:pt x="1076330" y="527262"/>
                </a:lnTo>
                <a:cubicBezTo>
                  <a:pt x="1075254" y="518548"/>
                  <a:pt x="1072580" y="508349"/>
                  <a:pt x="1071610" y="501749"/>
                </a:cubicBezTo>
                <a:cubicBezTo>
                  <a:pt x="1070826" y="496076"/>
                  <a:pt x="1069095" y="489464"/>
                  <a:pt x="1067360" y="482512"/>
                </a:cubicBezTo>
                <a:lnTo>
                  <a:pt x="1064707" y="471944"/>
                </a:lnTo>
                <a:lnTo>
                  <a:pt x="1061603" y="461625"/>
                </a:lnTo>
                <a:cubicBezTo>
                  <a:pt x="1057830" y="448140"/>
                  <a:pt x="1053854" y="436848"/>
                  <a:pt x="1054104" y="433104"/>
                </a:cubicBezTo>
                <a:cubicBezTo>
                  <a:pt x="1052952" y="429823"/>
                  <a:pt x="1051800" y="426542"/>
                  <a:pt x="1050549" y="423322"/>
                </a:cubicBezTo>
                <a:cubicBezTo>
                  <a:pt x="1051800" y="426542"/>
                  <a:pt x="1052952" y="429823"/>
                  <a:pt x="1054128" y="433075"/>
                </a:cubicBezTo>
                <a:cubicBezTo>
                  <a:pt x="1055129" y="434639"/>
                  <a:pt x="1054889" y="433087"/>
                  <a:pt x="1054034" y="430200"/>
                </a:cubicBezTo>
                <a:cubicBezTo>
                  <a:pt x="1053179" y="427312"/>
                  <a:pt x="1051864" y="423076"/>
                  <a:pt x="1050392" y="419430"/>
                </a:cubicBezTo>
                <a:cubicBezTo>
                  <a:pt x="1049378" y="416216"/>
                  <a:pt x="1048992" y="414205"/>
                  <a:pt x="1048071" y="411166"/>
                </a:cubicBezTo>
                <a:cubicBezTo>
                  <a:pt x="1047595" y="409608"/>
                  <a:pt x="1046995" y="407852"/>
                  <a:pt x="1046166" y="405565"/>
                </a:cubicBezTo>
                <a:cubicBezTo>
                  <a:pt x="1045109" y="402585"/>
                  <a:pt x="1043892" y="399664"/>
                  <a:pt x="1042518" y="396814"/>
                </a:cubicBezTo>
                <a:cubicBezTo>
                  <a:pt x="1043511" y="396780"/>
                  <a:pt x="1041901" y="392149"/>
                  <a:pt x="1039017" y="385245"/>
                </a:cubicBezTo>
                <a:cubicBezTo>
                  <a:pt x="1037582" y="381727"/>
                  <a:pt x="1035922" y="377730"/>
                  <a:pt x="1033705" y="373652"/>
                </a:cubicBezTo>
                <a:lnTo>
                  <a:pt x="1026969" y="360767"/>
                </a:lnTo>
                <a:cubicBezTo>
                  <a:pt x="1025654" y="358313"/>
                  <a:pt x="1024414" y="355826"/>
                  <a:pt x="1023079" y="353453"/>
                </a:cubicBezTo>
                <a:lnTo>
                  <a:pt x="1018985" y="346497"/>
                </a:lnTo>
                <a:lnTo>
                  <a:pt x="1011065" y="332956"/>
                </a:lnTo>
                <a:lnTo>
                  <a:pt x="1003065" y="320313"/>
                </a:lnTo>
                <a:cubicBezTo>
                  <a:pt x="1000403" y="316247"/>
                  <a:pt x="998101" y="312097"/>
                  <a:pt x="995409" y="308296"/>
                </a:cubicBezTo>
                <a:lnTo>
                  <a:pt x="988714" y="298579"/>
                </a:lnTo>
                <a:cubicBezTo>
                  <a:pt x="989235" y="298534"/>
                  <a:pt x="990952" y="299589"/>
                  <a:pt x="982404" y="288463"/>
                </a:cubicBezTo>
                <a:lnTo>
                  <a:pt x="971821" y="275349"/>
                </a:lnTo>
                <a:lnTo>
                  <a:pt x="971819" y="275347"/>
                </a:lnTo>
                <a:lnTo>
                  <a:pt x="971556" y="275021"/>
                </a:lnTo>
                <a:cubicBezTo>
                  <a:pt x="969286" y="271245"/>
                  <a:pt x="966543" y="267776"/>
                  <a:pt x="963392" y="264699"/>
                </a:cubicBezTo>
                <a:lnTo>
                  <a:pt x="959827" y="260791"/>
                </a:lnTo>
                <a:cubicBezTo>
                  <a:pt x="958861" y="258437"/>
                  <a:pt x="951347" y="248950"/>
                  <a:pt x="964946" y="262676"/>
                </a:cubicBezTo>
                <a:cubicBezTo>
                  <a:pt x="965139" y="261584"/>
                  <a:pt x="968862" y="263984"/>
                  <a:pt x="954174" y="247995"/>
                </a:cubicBezTo>
                <a:cubicBezTo>
                  <a:pt x="950248" y="244171"/>
                  <a:pt x="945100" y="239562"/>
                  <a:pt x="940326" y="235025"/>
                </a:cubicBezTo>
                <a:lnTo>
                  <a:pt x="933426" y="228656"/>
                </a:lnTo>
                <a:cubicBezTo>
                  <a:pt x="931214" y="226753"/>
                  <a:pt x="928992" y="225322"/>
                  <a:pt x="927408" y="223993"/>
                </a:cubicBezTo>
                <a:cubicBezTo>
                  <a:pt x="922799" y="220753"/>
                  <a:pt x="917780" y="216107"/>
                  <a:pt x="911767" y="211495"/>
                </a:cubicBezTo>
                <a:cubicBezTo>
                  <a:pt x="905754" y="206884"/>
                  <a:pt x="899332" y="201496"/>
                  <a:pt x="892684" y="195917"/>
                </a:cubicBezTo>
                <a:cubicBezTo>
                  <a:pt x="892344" y="194715"/>
                  <a:pt x="894892" y="195986"/>
                  <a:pt x="903387" y="202294"/>
                </a:cubicBezTo>
                <a:cubicBezTo>
                  <a:pt x="907957" y="205695"/>
                  <a:pt x="915216" y="211062"/>
                  <a:pt x="909319" y="205680"/>
                </a:cubicBezTo>
                <a:cubicBezTo>
                  <a:pt x="904645" y="201570"/>
                  <a:pt x="899730" y="197735"/>
                  <a:pt x="894606" y="194202"/>
                </a:cubicBezTo>
                <a:cubicBezTo>
                  <a:pt x="891275" y="191794"/>
                  <a:pt x="887363" y="189620"/>
                  <a:pt x="883777" y="187286"/>
                </a:cubicBezTo>
                <a:lnTo>
                  <a:pt x="874990" y="180926"/>
                </a:lnTo>
                <a:cubicBezTo>
                  <a:pt x="872104" y="178792"/>
                  <a:pt x="869250" y="176735"/>
                  <a:pt x="866089" y="174758"/>
                </a:cubicBezTo>
                <a:lnTo>
                  <a:pt x="847939" y="162952"/>
                </a:lnTo>
                <a:lnTo>
                  <a:pt x="843811" y="157415"/>
                </a:lnTo>
                <a:cubicBezTo>
                  <a:pt x="837553" y="153900"/>
                  <a:pt x="831543" y="149917"/>
                  <a:pt x="825114" y="146548"/>
                </a:cubicBezTo>
                <a:cubicBezTo>
                  <a:pt x="818686" y="143179"/>
                  <a:pt x="812233" y="139838"/>
                  <a:pt x="805459" y="136421"/>
                </a:cubicBezTo>
                <a:cubicBezTo>
                  <a:pt x="797165" y="134114"/>
                  <a:pt x="789162" y="130875"/>
                  <a:pt x="781599" y="126766"/>
                </a:cubicBezTo>
                <a:cubicBezTo>
                  <a:pt x="773144" y="122710"/>
                  <a:pt x="751497" y="114382"/>
                  <a:pt x="765675" y="118226"/>
                </a:cubicBezTo>
                <a:cubicBezTo>
                  <a:pt x="770504" y="120398"/>
                  <a:pt x="775378" y="122173"/>
                  <a:pt x="780180" y="124322"/>
                </a:cubicBezTo>
                <a:cubicBezTo>
                  <a:pt x="784981" y="126470"/>
                  <a:pt x="789745" y="128491"/>
                  <a:pt x="794605" y="130398"/>
                </a:cubicBezTo>
                <a:cubicBezTo>
                  <a:pt x="794559" y="129878"/>
                  <a:pt x="795685" y="129858"/>
                  <a:pt x="789652" y="126821"/>
                </a:cubicBezTo>
                <a:cubicBezTo>
                  <a:pt x="787499" y="124590"/>
                  <a:pt x="784910" y="122827"/>
                  <a:pt x="782043" y="121642"/>
                </a:cubicBezTo>
                <a:cubicBezTo>
                  <a:pt x="777531" y="119206"/>
                  <a:pt x="771615" y="116604"/>
                  <a:pt x="766710" y="114176"/>
                </a:cubicBezTo>
                <a:cubicBezTo>
                  <a:pt x="756610" y="110185"/>
                  <a:pt x="750333" y="107956"/>
                  <a:pt x="745413" y="105949"/>
                </a:cubicBezTo>
                <a:cubicBezTo>
                  <a:pt x="740492" y="103942"/>
                  <a:pt x="736985" y="102205"/>
                  <a:pt x="732065" y="100198"/>
                </a:cubicBezTo>
                <a:close/>
                <a:moveTo>
                  <a:pt x="592918" y="96191"/>
                </a:moveTo>
                <a:cubicBezTo>
                  <a:pt x="595951" y="96230"/>
                  <a:pt x="600130" y="96355"/>
                  <a:pt x="605708" y="96587"/>
                </a:cubicBezTo>
                <a:lnTo>
                  <a:pt x="624768" y="98116"/>
                </a:lnTo>
                <a:lnTo>
                  <a:pt x="629402" y="98339"/>
                </a:lnTo>
                <a:lnTo>
                  <a:pt x="634147" y="98946"/>
                </a:lnTo>
                <a:lnTo>
                  <a:pt x="642950" y="100042"/>
                </a:lnTo>
                <a:lnTo>
                  <a:pt x="643662" y="100131"/>
                </a:lnTo>
                <a:lnTo>
                  <a:pt x="652623" y="101286"/>
                </a:lnTo>
                <a:cubicBezTo>
                  <a:pt x="655616" y="101627"/>
                  <a:pt x="658583" y="102284"/>
                  <a:pt x="661560" y="102757"/>
                </a:cubicBezTo>
                <a:lnTo>
                  <a:pt x="678932" y="105954"/>
                </a:lnTo>
                <a:cubicBezTo>
                  <a:pt x="685282" y="107522"/>
                  <a:pt x="692946" y="109131"/>
                  <a:pt x="699925" y="110696"/>
                </a:cubicBezTo>
                <a:cubicBezTo>
                  <a:pt x="705625" y="111939"/>
                  <a:pt x="711192" y="113732"/>
                  <a:pt x="716542" y="116056"/>
                </a:cubicBezTo>
                <a:lnTo>
                  <a:pt x="714010" y="121888"/>
                </a:lnTo>
                <a:cubicBezTo>
                  <a:pt x="707806" y="120491"/>
                  <a:pt x="709256" y="121177"/>
                  <a:pt x="713298" y="122737"/>
                </a:cubicBezTo>
                <a:cubicBezTo>
                  <a:pt x="721704" y="125932"/>
                  <a:pt x="723657" y="127282"/>
                  <a:pt x="719932" y="126953"/>
                </a:cubicBezTo>
                <a:cubicBezTo>
                  <a:pt x="716696" y="126518"/>
                  <a:pt x="713484" y="125916"/>
                  <a:pt x="710310" y="125148"/>
                </a:cubicBezTo>
                <a:lnTo>
                  <a:pt x="692726" y="121220"/>
                </a:lnTo>
                <a:lnTo>
                  <a:pt x="692715" y="121184"/>
                </a:lnTo>
                <a:lnTo>
                  <a:pt x="688722" y="120197"/>
                </a:lnTo>
                <a:lnTo>
                  <a:pt x="677230" y="117979"/>
                </a:lnTo>
                <a:lnTo>
                  <a:pt x="665599" y="116272"/>
                </a:lnTo>
                <a:lnTo>
                  <a:pt x="665391" y="117496"/>
                </a:lnTo>
                <a:lnTo>
                  <a:pt x="657977" y="117254"/>
                </a:lnTo>
                <a:cubicBezTo>
                  <a:pt x="655670" y="116958"/>
                  <a:pt x="653322" y="116482"/>
                  <a:pt x="650992" y="116214"/>
                </a:cubicBezTo>
                <a:lnTo>
                  <a:pt x="644261" y="115388"/>
                </a:lnTo>
                <a:cubicBezTo>
                  <a:pt x="641137" y="115101"/>
                  <a:pt x="638053" y="114456"/>
                  <a:pt x="635075" y="113466"/>
                </a:cubicBezTo>
                <a:lnTo>
                  <a:pt x="634930" y="111801"/>
                </a:lnTo>
                <a:lnTo>
                  <a:pt x="628001" y="110809"/>
                </a:lnTo>
                <a:lnTo>
                  <a:pt x="620976" y="110219"/>
                </a:lnTo>
                <a:lnTo>
                  <a:pt x="606927" y="109038"/>
                </a:lnTo>
                <a:cubicBezTo>
                  <a:pt x="599764" y="107837"/>
                  <a:pt x="604241" y="107209"/>
                  <a:pt x="604477" y="106399"/>
                </a:cubicBezTo>
                <a:lnTo>
                  <a:pt x="602767" y="105529"/>
                </a:lnTo>
                <a:lnTo>
                  <a:pt x="602665" y="105557"/>
                </a:lnTo>
                <a:lnTo>
                  <a:pt x="592839" y="104712"/>
                </a:lnTo>
                <a:lnTo>
                  <a:pt x="602713" y="105501"/>
                </a:lnTo>
                <a:lnTo>
                  <a:pt x="602768" y="105529"/>
                </a:lnTo>
                <a:lnTo>
                  <a:pt x="612188" y="102940"/>
                </a:lnTo>
                <a:cubicBezTo>
                  <a:pt x="620808" y="102893"/>
                  <a:pt x="621326" y="102219"/>
                  <a:pt x="610479" y="100783"/>
                </a:cubicBezTo>
                <a:cubicBezTo>
                  <a:pt x="604821" y="99942"/>
                  <a:pt x="601725" y="99610"/>
                  <a:pt x="598852" y="99128"/>
                </a:cubicBezTo>
                <a:cubicBezTo>
                  <a:pt x="595978" y="98646"/>
                  <a:pt x="593602" y="98146"/>
                  <a:pt x="589759" y="97670"/>
                </a:cubicBezTo>
                <a:cubicBezTo>
                  <a:pt x="585039" y="96747"/>
                  <a:pt x="583820" y="96077"/>
                  <a:pt x="592918" y="96191"/>
                </a:cubicBezTo>
                <a:close/>
                <a:moveTo>
                  <a:pt x="334194" y="94418"/>
                </a:moveTo>
                <a:cubicBezTo>
                  <a:pt x="330758" y="95899"/>
                  <a:pt x="327987" y="97033"/>
                  <a:pt x="325637" y="97966"/>
                </a:cubicBezTo>
                <a:lnTo>
                  <a:pt x="321131" y="99718"/>
                </a:lnTo>
                <a:lnTo>
                  <a:pt x="321162" y="99706"/>
                </a:lnTo>
                <a:lnTo>
                  <a:pt x="325638" y="97966"/>
                </a:lnTo>
                <a:lnTo>
                  <a:pt x="334139" y="94441"/>
                </a:lnTo>
                <a:close/>
                <a:moveTo>
                  <a:pt x="702596" y="92057"/>
                </a:moveTo>
                <a:lnTo>
                  <a:pt x="708427" y="92491"/>
                </a:lnTo>
                <a:lnTo>
                  <a:pt x="706914" y="92601"/>
                </a:lnTo>
                <a:cubicBezTo>
                  <a:pt x="705980" y="92546"/>
                  <a:pt x="704604" y="92380"/>
                  <a:pt x="702596" y="92057"/>
                </a:cubicBezTo>
                <a:close/>
                <a:moveTo>
                  <a:pt x="708510" y="91329"/>
                </a:moveTo>
                <a:cubicBezTo>
                  <a:pt x="708532" y="91734"/>
                  <a:pt x="709061" y="92238"/>
                  <a:pt x="708581" y="92480"/>
                </a:cubicBezTo>
                <a:lnTo>
                  <a:pt x="708562" y="92481"/>
                </a:lnTo>
                <a:close/>
                <a:moveTo>
                  <a:pt x="380795" y="90194"/>
                </a:moveTo>
                <a:lnTo>
                  <a:pt x="382731" y="91268"/>
                </a:lnTo>
                <a:cubicBezTo>
                  <a:pt x="381288" y="91479"/>
                  <a:pt x="380480" y="91464"/>
                  <a:pt x="380199" y="91264"/>
                </a:cubicBezTo>
                <a:close/>
                <a:moveTo>
                  <a:pt x="570598" y="86896"/>
                </a:moveTo>
                <a:cubicBezTo>
                  <a:pt x="578737" y="86734"/>
                  <a:pt x="586882" y="87252"/>
                  <a:pt x="595014" y="87615"/>
                </a:cubicBezTo>
                <a:cubicBezTo>
                  <a:pt x="605255" y="88107"/>
                  <a:pt x="615264" y="89852"/>
                  <a:pt x="625470" y="90845"/>
                </a:cubicBezTo>
                <a:cubicBezTo>
                  <a:pt x="630566" y="91264"/>
                  <a:pt x="635646" y="92103"/>
                  <a:pt x="640855" y="92617"/>
                </a:cubicBezTo>
                <a:cubicBezTo>
                  <a:pt x="646065" y="93131"/>
                  <a:pt x="651355" y="93375"/>
                  <a:pt x="656769" y="93530"/>
                </a:cubicBezTo>
                <a:lnTo>
                  <a:pt x="657632" y="92904"/>
                </a:lnTo>
                <a:cubicBezTo>
                  <a:pt x="661584" y="93813"/>
                  <a:pt x="665624" y="94278"/>
                  <a:pt x="669681" y="94286"/>
                </a:cubicBezTo>
                <a:lnTo>
                  <a:pt x="669426" y="94073"/>
                </a:lnTo>
                <a:cubicBezTo>
                  <a:pt x="673410" y="94667"/>
                  <a:pt x="677593" y="95428"/>
                  <a:pt x="681703" y="96274"/>
                </a:cubicBezTo>
                <a:lnTo>
                  <a:pt x="693751" y="99151"/>
                </a:lnTo>
                <a:lnTo>
                  <a:pt x="705752" y="102084"/>
                </a:lnTo>
                <a:lnTo>
                  <a:pt x="717349" y="105499"/>
                </a:lnTo>
                <a:lnTo>
                  <a:pt x="717540" y="105557"/>
                </a:lnTo>
                <a:lnTo>
                  <a:pt x="719561" y="105023"/>
                </a:lnTo>
                <a:lnTo>
                  <a:pt x="719613" y="105019"/>
                </a:lnTo>
                <a:lnTo>
                  <a:pt x="717541" y="105557"/>
                </a:lnTo>
                <a:lnTo>
                  <a:pt x="729196" y="109075"/>
                </a:lnTo>
                <a:cubicBezTo>
                  <a:pt x="733088" y="110412"/>
                  <a:pt x="736984" y="111801"/>
                  <a:pt x="741102" y="113327"/>
                </a:cubicBezTo>
                <a:cubicBezTo>
                  <a:pt x="743589" y="114788"/>
                  <a:pt x="741745" y="114687"/>
                  <a:pt x="737777" y="113671"/>
                </a:cubicBezTo>
                <a:cubicBezTo>
                  <a:pt x="735849" y="113211"/>
                  <a:pt x="733515" y="112603"/>
                  <a:pt x="730879" y="111838"/>
                </a:cubicBezTo>
                <a:cubicBezTo>
                  <a:pt x="728243" y="111072"/>
                  <a:pt x="725441" y="110505"/>
                  <a:pt x="722847" y="109920"/>
                </a:cubicBezTo>
                <a:lnTo>
                  <a:pt x="705225" y="105355"/>
                </a:lnTo>
                <a:lnTo>
                  <a:pt x="687633" y="101732"/>
                </a:lnTo>
                <a:cubicBezTo>
                  <a:pt x="684699" y="101150"/>
                  <a:pt x="681783" y="100488"/>
                  <a:pt x="678858" y="100010"/>
                </a:cubicBezTo>
                <a:lnTo>
                  <a:pt x="670063" y="98657"/>
                </a:lnTo>
                <a:cubicBezTo>
                  <a:pt x="664197" y="97834"/>
                  <a:pt x="658361" y="96746"/>
                  <a:pt x="652433" y="96112"/>
                </a:cubicBezTo>
                <a:cubicBezTo>
                  <a:pt x="628267" y="93308"/>
                  <a:pt x="603961" y="91896"/>
                  <a:pt x="579631" y="91872"/>
                </a:cubicBezTo>
                <a:cubicBezTo>
                  <a:pt x="593355" y="92924"/>
                  <a:pt x="606420" y="93039"/>
                  <a:pt x="619372" y="94263"/>
                </a:cubicBezTo>
                <a:lnTo>
                  <a:pt x="624846" y="94806"/>
                </a:lnTo>
                <a:lnTo>
                  <a:pt x="625556" y="96028"/>
                </a:lnTo>
                <a:cubicBezTo>
                  <a:pt x="615599" y="95485"/>
                  <a:pt x="605686" y="94544"/>
                  <a:pt x="595704" y="94606"/>
                </a:cubicBezTo>
                <a:cubicBezTo>
                  <a:pt x="581780" y="93965"/>
                  <a:pt x="553212" y="94632"/>
                  <a:pt x="556310" y="95593"/>
                </a:cubicBezTo>
                <a:cubicBezTo>
                  <a:pt x="559409" y="96554"/>
                  <a:pt x="556362" y="97083"/>
                  <a:pt x="551035" y="97917"/>
                </a:cubicBezTo>
                <a:cubicBezTo>
                  <a:pt x="545707" y="98750"/>
                  <a:pt x="538049" y="99605"/>
                  <a:pt x="531936" y="100455"/>
                </a:cubicBezTo>
                <a:cubicBezTo>
                  <a:pt x="526485" y="101378"/>
                  <a:pt x="522008" y="102347"/>
                  <a:pt x="523724" y="102773"/>
                </a:cubicBezTo>
                <a:cubicBezTo>
                  <a:pt x="526464" y="103529"/>
                  <a:pt x="523046" y="104615"/>
                  <a:pt x="515948" y="105892"/>
                </a:cubicBezTo>
                <a:cubicBezTo>
                  <a:pt x="512541" y="106506"/>
                  <a:pt x="507948" y="107039"/>
                  <a:pt x="502955" y="108105"/>
                </a:cubicBezTo>
                <a:lnTo>
                  <a:pt x="486310" y="111110"/>
                </a:lnTo>
                <a:cubicBezTo>
                  <a:pt x="482042" y="111773"/>
                  <a:pt x="477787" y="112879"/>
                  <a:pt x="473514" y="113778"/>
                </a:cubicBezTo>
                <a:lnTo>
                  <a:pt x="460571" y="116563"/>
                </a:lnTo>
                <a:cubicBezTo>
                  <a:pt x="452000" y="118677"/>
                  <a:pt x="443428" y="121080"/>
                  <a:pt x="434894" y="123322"/>
                </a:cubicBezTo>
                <a:cubicBezTo>
                  <a:pt x="430578" y="123933"/>
                  <a:pt x="426340" y="124996"/>
                  <a:pt x="422248" y="126500"/>
                </a:cubicBezTo>
                <a:cubicBezTo>
                  <a:pt x="416026" y="127900"/>
                  <a:pt x="409934" y="129818"/>
                  <a:pt x="404032" y="132239"/>
                </a:cubicBezTo>
                <a:cubicBezTo>
                  <a:pt x="398944" y="133707"/>
                  <a:pt x="397605" y="133693"/>
                  <a:pt x="397153" y="133313"/>
                </a:cubicBezTo>
                <a:lnTo>
                  <a:pt x="387006" y="136902"/>
                </a:lnTo>
                <a:lnTo>
                  <a:pt x="364917" y="146912"/>
                </a:lnTo>
                <a:cubicBezTo>
                  <a:pt x="357600" y="150174"/>
                  <a:pt x="349705" y="153723"/>
                  <a:pt x="342763" y="157687"/>
                </a:cubicBezTo>
                <a:cubicBezTo>
                  <a:pt x="335821" y="161650"/>
                  <a:pt x="329036" y="165600"/>
                  <a:pt x="324395" y="167685"/>
                </a:cubicBezTo>
                <a:cubicBezTo>
                  <a:pt x="319753" y="169769"/>
                  <a:pt x="315498" y="172370"/>
                  <a:pt x="311281" y="174811"/>
                </a:cubicBezTo>
                <a:cubicBezTo>
                  <a:pt x="307064" y="177251"/>
                  <a:pt x="302668" y="179445"/>
                  <a:pt x="298823" y="182246"/>
                </a:cubicBezTo>
                <a:cubicBezTo>
                  <a:pt x="294978" y="185047"/>
                  <a:pt x="291044" y="187725"/>
                  <a:pt x="287067" y="190512"/>
                </a:cubicBezTo>
                <a:cubicBezTo>
                  <a:pt x="283090" y="193298"/>
                  <a:pt x="278967" y="195914"/>
                  <a:pt x="275097" y="199032"/>
                </a:cubicBezTo>
                <a:cubicBezTo>
                  <a:pt x="274248" y="199515"/>
                  <a:pt x="273439" y="200060"/>
                  <a:pt x="272670" y="200660"/>
                </a:cubicBezTo>
                <a:lnTo>
                  <a:pt x="271360" y="200958"/>
                </a:lnTo>
                <a:cubicBezTo>
                  <a:pt x="272544" y="199247"/>
                  <a:pt x="274032" y="197767"/>
                  <a:pt x="275749" y="196589"/>
                </a:cubicBezTo>
                <a:cubicBezTo>
                  <a:pt x="278357" y="194341"/>
                  <a:pt x="282050" y="191895"/>
                  <a:pt x="285577" y="189357"/>
                </a:cubicBezTo>
                <a:cubicBezTo>
                  <a:pt x="298571" y="179961"/>
                  <a:pt x="306567" y="174568"/>
                  <a:pt x="311443" y="170366"/>
                </a:cubicBezTo>
                <a:cubicBezTo>
                  <a:pt x="317557" y="166239"/>
                  <a:pt x="323982" y="162661"/>
                  <a:pt x="330322" y="159013"/>
                </a:cubicBezTo>
                <a:cubicBezTo>
                  <a:pt x="329766" y="158353"/>
                  <a:pt x="331684" y="156298"/>
                  <a:pt x="340294" y="151034"/>
                </a:cubicBezTo>
                <a:cubicBezTo>
                  <a:pt x="352127" y="145148"/>
                  <a:pt x="361841" y="140811"/>
                  <a:pt x="373276" y="136375"/>
                </a:cubicBezTo>
                <a:lnTo>
                  <a:pt x="382042" y="134086"/>
                </a:lnTo>
                <a:cubicBezTo>
                  <a:pt x="384787" y="132837"/>
                  <a:pt x="387596" y="131736"/>
                  <a:pt x="390456" y="130780"/>
                </a:cubicBezTo>
                <a:cubicBezTo>
                  <a:pt x="393088" y="129999"/>
                  <a:pt x="395209" y="129367"/>
                  <a:pt x="396728" y="129051"/>
                </a:cubicBezTo>
                <a:lnTo>
                  <a:pt x="408207" y="124218"/>
                </a:lnTo>
                <a:cubicBezTo>
                  <a:pt x="412137" y="122694"/>
                  <a:pt x="416133" y="121321"/>
                  <a:pt x="420393" y="119978"/>
                </a:cubicBezTo>
                <a:cubicBezTo>
                  <a:pt x="424654" y="118635"/>
                  <a:pt x="428957" y="117183"/>
                  <a:pt x="433530" y="115813"/>
                </a:cubicBezTo>
                <a:lnTo>
                  <a:pt x="447696" y="112327"/>
                </a:lnTo>
                <a:lnTo>
                  <a:pt x="447697" y="112327"/>
                </a:lnTo>
                <a:lnTo>
                  <a:pt x="447927" y="112270"/>
                </a:lnTo>
                <a:cubicBezTo>
                  <a:pt x="452006" y="111788"/>
                  <a:pt x="456024" y="110854"/>
                  <a:pt x="459900" y="109492"/>
                </a:cubicBezTo>
                <a:cubicBezTo>
                  <a:pt x="463507" y="108468"/>
                  <a:pt x="467190" y="107411"/>
                  <a:pt x="471431" y="106437"/>
                </a:cubicBezTo>
                <a:cubicBezTo>
                  <a:pt x="475671" y="105462"/>
                  <a:pt x="480281" y="104219"/>
                  <a:pt x="485745" y="103452"/>
                </a:cubicBezTo>
                <a:lnTo>
                  <a:pt x="487012" y="102345"/>
                </a:lnTo>
                <a:cubicBezTo>
                  <a:pt x="484984" y="101946"/>
                  <a:pt x="487789" y="100442"/>
                  <a:pt x="478077" y="101503"/>
                </a:cubicBezTo>
                <a:lnTo>
                  <a:pt x="466768" y="103778"/>
                </a:lnTo>
                <a:cubicBezTo>
                  <a:pt x="466806" y="103617"/>
                  <a:pt x="466281" y="103611"/>
                  <a:pt x="465113" y="103739"/>
                </a:cubicBezTo>
                <a:lnTo>
                  <a:pt x="467106" y="101651"/>
                </a:lnTo>
                <a:lnTo>
                  <a:pt x="478399" y="98879"/>
                </a:lnTo>
                <a:lnTo>
                  <a:pt x="476015" y="98905"/>
                </a:lnTo>
                <a:cubicBezTo>
                  <a:pt x="479112" y="97742"/>
                  <a:pt x="482283" y="96835"/>
                  <a:pt x="485478" y="95900"/>
                </a:cubicBezTo>
                <a:lnTo>
                  <a:pt x="490315" y="94847"/>
                </a:lnTo>
                <a:cubicBezTo>
                  <a:pt x="496253" y="93802"/>
                  <a:pt x="502136" y="92422"/>
                  <a:pt x="508097" y="91637"/>
                </a:cubicBezTo>
                <a:lnTo>
                  <a:pt x="529810" y="89027"/>
                </a:lnTo>
                <a:lnTo>
                  <a:pt x="551639" y="87430"/>
                </a:lnTo>
                <a:lnTo>
                  <a:pt x="570376" y="86902"/>
                </a:lnTo>
                <a:close/>
                <a:moveTo>
                  <a:pt x="388889" y="85537"/>
                </a:moveTo>
                <a:lnTo>
                  <a:pt x="380803" y="90179"/>
                </a:lnTo>
                <a:lnTo>
                  <a:pt x="380821" y="90147"/>
                </a:lnTo>
                <a:cubicBezTo>
                  <a:pt x="382140" y="89084"/>
                  <a:pt x="385123" y="87440"/>
                  <a:pt x="388889" y="85537"/>
                </a:cubicBezTo>
                <a:close/>
                <a:moveTo>
                  <a:pt x="696189" y="85043"/>
                </a:moveTo>
                <a:cubicBezTo>
                  <a:pt x="692648" y="83518"/>
                  <a:pt x="708351" y="86520"/>
                  <a:pt x="705646" y="85263"/>
                </a:cubicBezTo>
                <a:cubicBezTo>
                  <a:pt x="708379" y="86544"/>
                  <a:pt x="692648" y="83518"/>
                  <a:pt x="696189" y="85043"/>
                </a:cubicBezTo>
                <a:close/>
                <a:moveTo>
                  <a:pt x="498981" y="83024"/>
                </a:moveTo>
                <a:cubicBezTo>
                  <a:pt x="502206" y="83029"/>
                  <a:pt x="495679" y="84833"/>
                  <a:pt x="494438" y="85624"/>
                </a:cubicBezTo>
                <a:cubicBezTo>
                  <a:pt x="495703" y="84805"/>
                  <a:pt x="502093" y="82935"/>
                  <a:pt x="498981" y="83024"/>
                </a:cubicBezTo>
                <a:close/>
                <a:moveTo>
                  <a:pt x="664896" y="82121"/>
                </a:moveTo>
                <a:cubicBezTo>
                  <a:pt x="668548" y="82824"/>
                  <a:pt x="672220" y="83445"/>
                  <a:pt x="675892" y="84067"/>
                </a:cubicBezTo>
                <a:cubicBezTo>
                  <a:pt x="672220" y="83445"/>
                  <a:pt x="668596" y="82767"/>
                  <a:pt x="664924" y="82145"/>
                </a:cubicBezTo>
                <a:close/>
                <a:moveTo>
                  <a:pt x="342489" y="79247"/>
                </a:moveTo>
                <a:cubicBezTo>
                  <a:pt x="340120" y="80928"/>
                  <a:pt x="337545" y="82302"/>
                  <a:pt x="334824" y="83326"/>
                </a:cubicBezTo>
                <a:lnTo>
                  <a:pt x="334965" y="83445"/>
                </a:lnTo>
                <a:lnTo>
                  <a:pt x="334965" y="83445"/>
                </a:lnTo>
                <a:lnTo>
                  <a:pt x="334825" y="83326"/>
                </a:lnTo>
                <a:lnTo>
                  <a:pt x="342468" y="79258"/>
                </a:lnTo>
                <a:close/>
                <a:moveTo>
                  <a:pt x="448538" y="78739"/>
                </a:moveTo>
                <a:lnTo>
                  <a:pt x="448558" y="78833"/>
                </a:lnTo>
                <a:lnTo>
                  <a:pt x="448709" y="79536"/>
                </a:lnTo>
                <a:lnTo>
                  <a:pt x="453308" y="79003"/>
                </a:lnTo>
                <a:cubicBezTo>
                  <a:pt x="454238" y="78966"/>
                  <a:pt x="454641" y="79051"/>
                  <a:pt x="454774" y="79199"/>
                </a:cubicBezTo>
                <a:cubicBezTo>
                  <a:pt x="455038" y="79493"/>
                  <a:pt x="454221" y="80037"/>
                  <a:pt x="454366" y="80352"/>
                </a:cubicBezTo>
                <a:cubicBezTo>
                  <a:pt x="454075" y="79722"/>
                  <a:pt x="457589" y="78234"/>
                  <a:pt x="448714" y="79562"/>
                </a:cubicBezTo>
                <a:lnTo>
                  <a:pt x="448708" y="79536"/>
                </a:lnTo>
                <a:lnTo>
                  <a:pt x="448686" y="79539"/>
                </a:lnTo>
                <a:lnTo>
                  <a:pt x="448555" y="78834"/>
                </a:lnTo>
                <a:close/>
                <a:moveTo>
                  <a:pt x="440847" y="76530"/>
                </a:moveTo>
                <a:lnTo>
                  <a:pt x="428805" y="82270"/>
                </a:lnTo>
                <a:lnTo>
                  <a:pt x="431446" y="81757"/>
                </a:lnTo>
                <a:cubicBezTo>
                  <a:pt x="430339" y="81985"/>
                  <a:pt x="429388" y="82200"/>
                  <a:pt x="428716" y="82311"/>
                </a:cubicBezTo>
                <a:lnTo>
                  <a:pt x="428796" y="82273"/>
                </a:lnTo>
                <a:lnTo>
                  <a:pt x="428740" y="82283"/>
                </a:lnTo>
                <a:close/>
                <a:moveTo>
                  <a:pt x="578551" y="76499"/>
                </a:moveTo>
                <a:cubicBezTo>
                  <a:pt x="588401" y="76711"/>
                  <a:pt x="598272" y="77183"/>
                  <a:pt x="608096" y="78000"/>
                </a:cubicBezTo>
                <a:cubicBezTo>
                  <a:pt x="614125" y="78829"/>
                  <a:pt x="620408" y="79679"/>
                  <a:pt x="619898" y="80174"/>
                </a:cubicBezTo>
                <a:cubicBezTo>
                  <a:pt x="619728" y="80338"/>
                  <a:pt x="618804" y="80464"/>
                  <a:pt x="616863" y="80535"/>
                </a:cubicBezTo>
                <a:cubicBezTo>
                  <a:pt x="612791" y="80735"/>
                  <a:pt x="613205" y="81275"/>
                  <a:pt x="621108" y="82313"/>
                </a:cubicBezTo>
                <a:lnTo>
                  <a:pt x="619983" y="84745"/>
                </a:lnTo>
                <a:cubicBezTo>
                  <a:pt x="612632" y="84314"/>
                  <a:pt x="605319" y="83723"/>
                  <a:pt x="597847" y="83722"/>
                </a:cubicBezTo>
                <a:lnTo>
                  <a:pt x="586741" y="83226"/>
                </a:lnTo>
                <a:cubicBezTo>
                  <a:pt x="582859" y="83200"/>
                  <a:pt x="578992" y="83040"/>
                  <a:pt x="575090" y="83094"/>
                </a:cubicBezTo>
                <a:cubicBezTo>
                  <a:pt x="571806" y="82411"/>
                  <a:pt x="558746" y="82350"/>
                  <a:pt x="553485" y="81841"/>
                </a:cubicBezTo>
                <a:cubicBezTo>
                  <a:pt x="545855" y="81224"/>
                  <a:pt x="542877" y="80751"/>
                  <a:pt x="546076" y="80156"/>
                </a:cubicBezTo>
                <a:cubicBezTo>
                  <a:pt x="549255" y="79671"/>
                  <a:pt x="552454" y="79346"/>
                  <a:pt x="555665" y="79186"/>
                </a:cubicBezTo>
                <a:cubicBezTo>
                  <a:pt x="560526" y="79022"/>
                  <a:pt x="567123" y="78916"/>
                  <a:pt x="575607" y="78802"/>
                </a:cubicBezTo>
                <a:cubicBezTo>
                  <a:pt x="571634" y="78072"/>
                  <a:pt x="567589" y="77803"/>
                  <a:pt x="563556" y="77996"/>
                </a:cubicBezTo>
                <a:lnTo>
                  <a:pt x="554889" y="77811"/>
                </a:lnTo>
                <a:cubicBezTo>
                  <a:pt x="552955" y="77915"/>
                  <a:pt x="551020" y="77901"/>
                  <a:pt x="549092" y="77769"/>
                </a:cubicBezTo>
                <a:cubicBezTo>
                  <a:pt x="553937" y="77109"/>
                  <a:pt x="558855" y="76993"/>
                  <a:pt x="563797" y="76848"/>
                </a:cubicBezTo>
                <a:cubicBezTo>
                  <a:pt x="568739" y="76703"/>
                  <a:pt x="573657" y="76587"/>
                  <a:pt x="578551" y="76499"/>
                </a:cubicBezTo>
                <a:close/>
                <a:moveTo>
                  <a:pt x="668385" y="74344"/>
                </a:moveTo>
                <a:lnTo>
                  <a:pt x="682632" y="77185"/>
                </a:lnTo>
                <a:lnTo>
                  <a:pt x="704484" y="82454"/>
                </a:lnTo>
                <a:lnTo>
                  <a:pt x="682745" y="77280"/>
                </a:lnTo>
                <a:close/>
                <a:moveTo>
                  <a:pt x="506191" y="74318"/>
                </a:moveTo>
                <a:lnTo>
                  <a:pt x="506185" y="74423"/>
                </a:lnTo>
                <a:lnTo>
                  <a:pt x="493240" y="75505"/>
                </a:lnTo>
                <a:cubicBezTo>
                  <a:pt x="497588" y="74862"/>
                  <a:pt x="501917" y="74299"/>
                  <a:pt x="506191" y="74318"/>
                </a:cubicBezTo>
                <a:close/>
                <a:moveTo>
                  <a:pt x="602865" y="72003"/>
                </a:moveTo>
                <a:lnTo>
                  <a:pt x="607447" y="72394"/>
                </a:lnTo>
                <a:lnTo>
                  <a:pt x="614603" y="72082"/>
                </a:lnTo>
                <a:lnTo>
                  <a:pt x="607343" y="72403"/>
                </a:lnTo>
                <a:close/>
                <a:moveTo>
                  <a:pt x="647232" y="70771"/>
                </a:moveTo>
                <a:lnTo>
                  <a:pt x="653438" y="71590"/>
                </a:lnTo>
                <a:cubicBezTo>
                  <a:pt x="656935" y="72018"/>
                  <a:pt x="660234" y="72568"/>
                  <a:pt x="663655" y="73317"/>
                </a:cubicBezTo>
                <a:cubicBezTo>
                  <a:pt x="660319" y="72639"/>
                  <a:pt x="656935" y="72018"/>
                  <a:pt x="653466" y="71614"/>
                </a:cubicBezTo>
                <a:close/>
                <a:moveTo>
                  <a:pt x="594881" y="70769"/>
                </a:moveTo>
                <a:cubicBezTo>
                  <a:pt x="595230" y="71014"/>
                  <a:pt x="595894" y="71270"/>
                  <a:pt x="597697" y="71541"/>
                </a:cubicBezTo>
                <a:lnTo>
                  <a:pt x="602866" y="72003"/>
                </a:lnTo>
                <a:lnTo>
                  <a:pt x="597693" y="71561"/>
                </a:lnTo>
                <a:cubicBezTo>
                  <a:pt x="595870" y="71298"/>
                  <a:pt x="595206" y="71042"/>
                  <a:pt x="594881" y="70769"/>
                </a:cubicBezTo>
                <a:close/>
                <a:moveTo>
                  <a:pt x="570024" y="70116"/>
                </a:moveTo>
                <a:cubicBezTo>
                  <a:pt x="576205" y="70505"/>
                  <a:pt x="578582" y="70861"/>
                  <a:pt x="577329" y="71255"/>
                </a:cubicBezTo>
                <a:cubicBezTo>
                  <a:pt x="576075" y="71650"/>
                  <a:pt x="571192" y="72085"/>
                  <a:pt x="562850" y="72632"/>
                </a:cubicBezTo>
                <a:cubicBezTo>
                  <a:pt x="554574" y="73016"/>
                  <a:pt x="546471" y="73883"/>
                  <a:pt x="538189" y="74504"/>
                </a:cubicBezTo>
                <a:cubicBezTo>
                  <a:pt x="534054" y="74893"/>
                  <a:pt x="529846" y="75025"/>
                  <a:pt x="525616" y="75527"/>
                </a:cubicBezTo>
                <a:cubicBezTo>
                  <a:pt x="521387" y="76028"/>
                  <a:pt x="517054" y="76539"/>
                  <a:pt x="512612" y="77007"/>
                </a:cubicBezTo>
                <a:lnTo>
                  <a:pt x="506014" y="77401"/>
                </a:lnTo>
                <a:lnTo>
                  <a:pt x="506184" y="74424"/>
                </a:lnTo>
                <a:lnTo>
                  <a:pt x="506304" y="74414"/>
                </a:lnTo>
                <a:lnTo>
                  <a:pt x="527615" y="71996"/>
                </a:lnTo>
                <a:lnTo>
                  <a:pt x="548936" y="70600"/>
                </a:lnTo>
                <a:lnTo>
                  <a:pt x="554139" y="70144"/>
                </a:lnTo>
                <a:lnTo>
                  <a:pt x="559436" y="70152"/>
                </a:lnTo>
                <a:close/>
                <a:moveTo>
                  <a:pt x="552336" y="68100"/>
                </a:moveTo>
                <a:cubicBezTo>
                  <a:pt x="559013" y="68014"/>
                  <a:pt x="563769" y="68436"/>
                  <a:pt x="563335" y="69181"/>
                </a:cubicBezTo>
                <a:cubicBezTo>
                  <a:pt x="563905" y="68502"/>
                  <a:pt x="559013" y="68014"/>
                  <a:pt x="552336" y="68100"/>
                </a:cubicBezTo>
                <a:close/>
                <a:moveTo>
                  <a:pt x="609969" y="66747"/>
                </a:moveTo>
                <a:cubicBezTo>
                  <a:pt x="622809" y="67588"/>
                  <a:pt x="637888" y="67945"/>
                  <a:pt x="647231" y="70771"/>
                </a:cubicBezTo>
                <a:cubicBezTo>
                  <a:pt x="638001" y="68040"/>
                  <a:pt x="622809" y="67588"/>
                  <a:pt x="609969" y="66747"/>
                </a:cubicBezTo>
                <a:close/>
                <a:moveTo>
                  <a:pt x="537566" y="66169"/>
                </a:moveTo>
                <a:cubicBezTo>
                  <a:pt x="526479" y="67088"/>
                  <a:pt x="515685" y="69265"/>
                  <a:pt x="504733" y="70828"/>
                </a:cubicBezTo>
                <a:cubicBezTo>
                  <a:pt x="501763" y="71035"/>
                  <a:pt x="498952" y="71570"/>
                  <a:pt x="496085" y="72057"/>
                </a:cubicBezTo>
                <a:cubicBezTo>
                  <a:pt x="498928" y="71598"/>
                  <a:pt x="501819" y="71083"/>
                  <a:pt x="504705" y="70804"/>
                </a:cubicBezTo>
                <a:cubicBezTo>
                  <a:pt x="515600" y="69194"/>
                  <a:pt x="526408" y="67173"/>
                  <a:pt x="537566" y="66169"/>
                </a:cubicBezTo>
                <a:close/>
                <a:moveTo>
                  <a:pt x="495740" y="65455"/>
                </a:moveTo>
                <a:cubicBezTo>
                  <a:pt x="496224" y="65513"/>
                  <a:pt x="496195" y="65678"/>
                  <a:pt x="495500" y="65975"/>
                </a:cubicBezTo>
                <a:cubicBezTo>
                  <a:pt x="488494" y="67941"/>
                  <a:pt x="481339" y="69339"/>
                  <a:pt x="474106" y="70156"/>
                </a:cubicBezTo>
                <a:cubicBezTo>
                  <a:pt x="467203" y="71547"/>
                  <a:pt x="461908" y="72457"/>
                  <a:pt x="456789" y="73272"/>
                </a:cubicBezTo>
                <a:lnTo>
                  <a:pt x="449067" y="74604"/>
                </a:lnTo>
                <a:cubicBezTo>
                  <a:pt x="446507" y="75012"/>
                  <a:pt x="443786" y="75670"/>
                  <a:pt x="440562" y="76581"/>
                </a:cubicBezTo>
                <a:cubicBezTo>
                  <a:pt x="442964" y="75270"/>
                  <a:pt x="407462" y="83282"/>
                  <a:pt x="446377" y="72926"/>
                </a:cubicBezTo>
                <a:cubicBezTo>
                  <a:pt x="452174" y="71763"/>
                  <a:pt x="456976" y="71211"/>
                  <a:pt x="462402" y="70316"/>
                </a:cubicBezTo>
                <a:cubicBezTo>
                  <a:pt x="467829" y="69422"/>
                  <a:pt x="473650" y="68230"/>
                  <a:pt x="481574" y="67116"/>
                </a:cubicBezTo>
                <a:cubicBezTo>
                  <a:pt x="488207" y="66064"/>
                  <a:pt x="494287" y="65280"/>
                  <a:pt x="495740" y="65455"/>
                </a:cubicBezTo>
                <a:close/>
                <a:moveTo>
                  <a:pt x="554797" y="64764"/>
                </a:moveTo>
                <a:lnTo>
                  <a:pt x="570012" y="65188"/>
                </a:lnTo>
                <a:lnTo>
                  <a:pt x="554754" y="64873"/>
                </a:lnTo>
                <a:lnTo>
                  <a:pt x="547816" y="64982"/>
                </a:lnTo>
                <a:close/>
                <a:moveTo>
                  <a:pt x="753163" y="57532"/>
                </a:moveTo>
                <a:lnTo>
                  <a:pt x="753163" y="57532"/>
                </a:lnTo>
                <a:lnTo>
                  <a:pt x="761301" y="58756"/>
                </a:lnTo>
                <a:cubicBezTo>
                  <a:pt x="765413" y="59723"/>
                  <a:pt x="770828" y="61241"/>
                  <a:pt x="777258" y="63286"/>
                </a:cubicBezTo>
                <a:lnTo>
                  <a:pt x="778959" y="63845"/>
                </a:lnTo>
                <a:lnTo>
                  <a:pt x="779893" y="64148"/>
                </a:lnTo>
                <a:lnTo>
                  <a:pt x="779889" y="64146"/>
                </a:lnTo>
                <a:lnTo>
                  <a:pt x="778960" y="63845"/>
                </a:lnTo>
                <a:lnTo>
                  <a:pt x="777259" y="63286"/>
                </a:lnTo>
                <a:cubicBezTo>
                  <a:pt x="764398" y="59196"/>
                  <a:pt x="755600" y="57214"/>
                  <a:pt x="753163" y="57532"/>
                </a:cubicBezTo>
                <a:close/>
                <a:moveTo>
                  <a:pt x="753106" y="57485"/>
                </a:moveTo>
                <a:cubicBezTo>
                  <a:pt x="752718" y="57545"/>
                  <a:pt x="752466" y="57672"/>
                  <a:pt x="752428" y="57833"/>
                </a:cubicBezTo>
                <a:lnTo>
                  <a:pt x="752432" y="57832"/>
                </a:lnTo>
                <a:lnTo>
                  <a:pt x="753107" y="57485"/>
                </a:lnTo>
                <a:close/>
                <a:moveTo>
                  <a:pt x="359558" y="45978"/>
                </a:moveTo>
                <a:cubicBezTo>
                  <a:pt x="358934" y="46636"/>
                  <a:pt x="359830" y="46617"/>
                  <a:pt x="362074" y="46010"/>
                </a:cubicBezTo>
                <a:lnTo>
                  <a:pt x="359560" y="45978"/>
                </a:lnTo>
                <a:close/>
                <a:moveTo>
                  <a:pt x="372678" y="42522"/>
                </a:moveTo>
                <a:lnTo>
                  <a:pt x="362123" y="45994"/>
                </a:lnTo>
                <a:lnTo>
                  <a:pt x="362124" y="45994"/>
                </a:lnTo>
                <a:lnTo>
                  <a:pt x="362126" y="45994"/>
                </a:lnTo>
                <a:lnTo>
                  <a:pt x="370745" y="43159"/>
                </a:lnTo>
                <a:close/>
                <a:moveTo>
                  <a:pt x="686530" y="41401"/>
                </a:moveTo>
                <a:lnTo>
                  <a:pt x="691825" y="42991"/>
                </a:lnTo>
                <a:lnTo>
                  <a:pt x="691827" y="42992"/>
                </a:lnTo>
                <a:lnTo>
                  <a:pt x="691834" y="42995"/>
                </a:lnTo>
                <a:lnTo>
                  <a:pt x="692651" y="43769"/>
                </a:lnTo>
                <a:lnTo>
                  <a:pt x="692834" y="43942"/>
                </a:lnTo>
                <a:lnTo>
                  <a:pt x="692835" y="43943"/>
                </a:lnTo>
                <a:lnTo>
                  <a:pt x="721566" y="50576"/>
                </a:lnTo>
                <a:lnTo>
                  <a:pt x="722879" y="50879"/>
                </a:lnTo>
                <a:cubicBezTo>
                  <a:pt x="713151" y="48454"/>
                  <a:pt x="703002" y="46302"/>
                  <a:pt x="692834" y="43942"/>
                </a:cubicBezTo>
                <a:cubicBezTo>
                  <a:pt x="693012" y="43730"/>
                  <a:pt x="692781" y="43416"/>
                  <a:pt x="691834" y="42994"/>
                </a:cubicBezTo>
                <a:lnTo>
                  <a:pt x="691825" y="42991"/>
                </a:lnTo>
                <a:lnTo>
                  <a:pt x="691825" y="42990"/>
                </a:lnTo>
                <a:lnTo>
                  <a:pt x="686586" y="41417"/>
                </a:lnTo>
                <a:close/>
                <a:moveTo>
                  <a:pt x="389251" y="36273"/>
                </a:moveTo>
                <a:cubicBezTo>
                  <a:pt x="386070" y="37254"/>
                  <a:pt x="382943" y="38396"/>
                  <a:pt x="379876" y="39690"/>
                </a:cubicBezTo>
                <a:lnTo>
                  <a:pt x="379989" y="39785"/>
                </a:lnTo>
                <a:lnTo>
                  <a:pt x="379990" y="39785"/>
                </a:lnTo>
                <a:lnTo>
                  <a:pt x="379877" y="39690"/>
                </a:lnTo>
                <a:lnTo>
                  <a:pt x="389226" y="36282"/>
                </a:lnTo>
                <a:close/>
                <a:moveTo>
                  <a:pt x="603644" y="33667"/>
                </a:moveTo>
                <a:lnTo>
                  <a:pt x="603866" y="34473"/>
                </a:lnTo>
                <a:cubicBezTo>
                  <a:pt x="604153" y="34756"/>
                  <a:pt x="604210" y="35032"/>
                  <a:pt x="602707" y="35243"/>
                </a:cubicBezTo>
                <a:lnTo>
                  <a:pt x="602708" y="35244"/>
                </a:lnTo>
                <a:lnTo>
                  <a:pt x="603867" y="34474"/>
                </a:lnTo>
                <a:cubicBezTo>
                  <a:pt x="603580" y="34191"/>
                  <a:pt x="603063" y="33902"/>
                  <a:pt x="603645" y="33667"/>
                </a:cubicBezTo>
                <a:close/>
                <a:moveTo>
                  <a:pt x="592587" y="32826"/>
                </a:moveTo>
                <a:lnTo>
                  <a:pt x="592931" y="32852"/>
                </a:lnTo>
                <a:lnTo>
                  <a:pt x="603668" y="33639"/>
                </a:lnTo>
                <a:lnTo>
                  <a:pt x="603668" y="33638"/>
                </a:lnTo>
                <a:cubicBezTo>
                  <a:pt x="599957" y="33712"/>
                  <a:pt x="596245" y="33442"/>
                  <a:pt x="592587" y="32826"/>
                </a:cubicBezTo>
                <a:close/>
                <a:moveTo>
                  <a:pt x="607097" y="32079"/>
                </a:moveTo>
                <a:lnTo>
                  <a:pt x="607098" y="32080"/>
                </a:lnTo>
                <a:lnTo>
                  <a:pt x="617071" y="32808"/>
                </a:lnTo>
                <a:lnTo>
                  <a:pt x="617545" y="32842"/>
                </a:lnTo>
                <a:cubicBezTo>
                  <a:pt x="614065" y="32623"/>
                  <a:pt x="610572" y="32247"/>
                  <a:pt x="607097" y="32079"/>
                </a:cubicBezTo>
                <a:close/>
                <a:moveTo>
                  <a:pt x="528417" y="31973"/>
                </a:moveTo>
                <a:lnTo>
                  <a:pt x="528430" y="31973"/>
                </a:lnTo>
                <a:lnTo>
                  <a:pt x="541756" y="32220"/>
                </a:lnTo>
                <a:cubicBezTo>
                  <a:pt x="537310" y="32467"/>
                  <a:pt x="532852" y="32386"/>
                  <a:pt x="528417" y="31973"/>
                </a:cubicBezTo>
                <a:close/>
                <a:moveTo>
                  <a:pt x="563482" y="31549"/>
                </a:moveTo>
                <a:cubicBezTo>
                  <a:pt x="560536" y="32197"/>
                  <a:pt x="557526" y="32487"/>
                  <a:pt x="554513" y="32413"/>
                </a:cubicBezTo>
                <a:lnTo>
                  <a:pt x="554514" y="32414"/>
                </a:lnTo>
                <a:lnTo>
                  <a:pt x="563115" y="31585"/>
                </a:lnTo>
                <a:close/>
                <a:moveTo>
                  <a:pt x="451169" y="30561"/>
                </a:moveTo>
                <a:lnTo>
                  <a:pt x="435165" y="34007"/>
                </a:lnTo>
                <a:lnTo>
                  <a:pt x="435191" y="34001"/>
                </a:lnTo>
                <a:lnTo>
                  <a:pt x="451169" y="30561"/>
                </a:lnTo>
                <a:close/>
                <a:moveTo>
                  <a:pt x="461227" y="27766"/>
                </a:moveTo>
                <a:cubicBezTo>
                  <a:pt x="457922" y="28488"/>
                  <a:pt x="455439" y="29092"/>
                  <a:pt x="453780" y="29575"/>
                </a:cubicBezTo>
                <a:lnTo>
                  <a:pt x="453752" y="29587"/>
                </a:lnTo>
                <a:lnTo>
                  <a:pt x="453668" y="29607"/>
                </a:lnTo>
                <a:lnTo>
                  <a:pt x="451269" y="30644"/>
                </a:lnTo>
                <a:lnTo>
                  <a:pt x="451269" y="30644"/>
                </a:lnTo>
                <a:lnTo>
                  <a:pt x="451268" y="30644"/>
                </a:lnTo>
                <a:lnTo>
                  <a:pt x="451269" y="30645"/>
                </a:lnTo>
                <a:lnTo>
                  <a:pt x="453668" y="29608"/>
                </a:lnTo>
                <a:lnTo>
                  <a:pt x="453747" y="29589"/>
                </a:lnTo>
                <a:lnTo>
                  <a:pt x="453752" y="29587"/>
                </a:lnTo>
                <a:lnTo>
                  <a:pt x="453760" y="29585"/>
                </a:lnTo>
                <a:lnTo>
                  <a:pt x="453781" y="29576"/>
                </a:lnTo>
                <a:lnTo>
                  <a:pt x="459442" y="28201"/>
                </a:lnTo>
                <a:close/>
                <a:moveTo>
                  <a:pt x="632795" y="23746"/>
                </a:moveTo>
                <a:cubicBezTo>
                  <a:pt x="637139" y="23969"/>
                  <a:pt x="641993" y="24618"/>
                  <a:pt x="646971" y="25179"/>
                </a:cubicBezTo>
                <a:lnTo>
                  <a:pt x="661709" y="27033"/>
                </a:lnTo>
                <a:cubicBezTo>
                  <a:pt x="668358" y="27801"/>
                  <a:pt x="674940" y="29080"/>
                  <a:pt x="681390" y="30867"/>
                </a:cubicBezTo>
                <a:cubicBezTo>
                  <a:pt x="684413" y="31860"/>
                  <a:pt x="678802" y="31251"/>
                  <a:pt x="670782" y="30066"/>
                </a:cubicBezTo>
                <a:cubicBezTo>
                  <a:pt x="666845" y="29414"/>
                  <a:pt x="662156" y="28855"/>
                  <a:pt x="657689" y="28434"/>
                </a:cubicBezTo>
                <a:lnTo>
                  <a:pt x="645333" y="27131"/>
                </a:lnTo>
                <a:lnTo>
                  <a:pt x="636446" y="26232"/>
                </a:lnTo>
                <a:lnTo>
                  <a:pt x="627737" y="25867"/>
                </a:lnTo>
                <a:lnTo>
                  <a:pt x="625303" y="24114"/>
                </a:lnTo>
                <a:close/>
                <a:moveTo>
                  <a:pt x="426838" y="19112"/>
                </a:moveTo>
                <a:cubicBezTo>
                  <a:pt x="424522" y="19797"/>
                  <a:pt x="422293" y="20743"/>
                  <a:pt x="420189" y="21923"/>
                </a:cubicBezTo>
                <a:lnTo>
                  <a:pt x="420445" y="21816"/>
                </a:lnTo>
                <a:lnTo>
                  <a:pt x="426836" y="19114"/>
                </a:lnTo>
                <a:close/>
                <a:moveTo>
                  <a:pt x="465291" y="15167"/>
                </a:moveTo>
                <a:cubicBezTo>
                  <a:pt x="464179" y="15343"/>
                  <a:pt x="463209" y="15638"/>
                  <a:pt x="462182" y="15885"/>
                </a:cubicBezTo>
                <a:lnTo>
                  <a:pt x="462087" y="15998"/>
                </a:lnTo>
                <a:lnTo>
                  <a:pt x="462089" y="15997"/>
                </a:lnTo>
                <a:lnTo>
                  <a:pt x="462183" y="15886"/>
                </a:lnTo>
                <a:cubicBezTo>
                  <a:pt x="463210" y="15639"/>
                  <a:pt x="464180" y="15344"/>
                  <a:pt x="465292" y="15168"/>
                </a:cubicBezTo>
                <a:lnTo>
                  <a:pt x="465404" y="15262"/>
                </a:lnTo>
                <a:lnTo>
                  <a:pt x="465404" y="15262"/>
                </a:lnTo>
                <a:close/>
                <a:moveTo>
                  <a:pt x="447377" y="13939"/>
                </a:moveTo>
                <a:lnTo>
                  <a:pt x="437422" y="16035"/>
                </a:lnTo>
                <a:lnTo>
                  <a:pt x="437552" y="16008"/>
                </a:lnTo>
                <a:lnTo>
                  <a:pt x="447377" y="13939"/>
                </a:lnTo>
                <a:close/>
                <a:moveTo>
                  <a:pt x="472932" y="7210"/>
                </a:moveTo>
                <a:cubicBezTo>
                  <a:pt x="470164" y="7636"/>
                  <a:pt x="467789" y="8054"/>
                  <a:pt x="465722" y="8392"/>
                </a:cubicBezTo>
                <a:lnTo>
                  <a:pt x="464486" y="8657"/>
                </a:lnTo>
                <a:lnTo>
                  <a:pt x="464528" y="8649"/>
                </a:lnTo>
                <a:lnTo>
                  <a:pt x="465722" y="8393"/>
                </a:lnTo>
                <a:lnTo>
                  <a:pt x="472681" y="7252"/>
                </a:lnTo>
                <a:close/>
                <a:moveTo>
                  <a:pt x="518320" y="2526"/>
                </a:moveTo>
                <a:cubicBezTo>
                  <a:pt x="508863" y="3800"/>
                  <a:pt x="499412" y="4838"/>
                  <a:pt x="490072" y="6259"/>
                </a:cubicBezTo>
                <a:lnTo>
                  <a:pt x="488638" y="6647"/>
                </a:lnTo>
                <a:lnTo>
                  <a:pt x="488718" y="6626"/>
                </a:lnTo>
                <a:lnTo>
                  <a:pt x="490072" y="6260"/>
                </a:lnTo>
                <a:lnTo>
                  <a:pt x="512404" y="3309"/>
                </a:lnTo>
                <a:close/>
                <a:moveTo>
                  <a:pt x="515531" y="2403"/>
                </a:moveTo>
                <a:cubicBezTo>
                  <a:pt x="513119" y="2404"/>
                  <a:pt x="509318" y="2626"/>
                  <a:pt x="504768" y="3022"/>
                </a:cubicBezTo>
                <a:lnTo>
                  <a:pt x="489515" y="4682"/>
                </a:lnTo>
                <a:lnTo>
                  <a:pt x="490311" y="4596"/>
                </a:lnTo>
                <a:lnTo>
                  <a:pt x="504768" y="3023"/>
                </a:lnTo>
                <a:lnTo>
                  <a:pt x="515002" y="2434"/>
                </a:lnTo>
                <a:close/>
                <a:moveTo>
                  <a:pt x="540387" y="357"/>
                </a:moveTo>
                <a:cubicBezTo>
                  <a:pt x="544359" y="507"/>
                  <a:pt x="548046" y="708"/>
                  <a:pt x="551606" y="947"/>
                </a:cubicBezTo>
                <a:lnTo>
                  <a:pt x="562175" y="2197"/>
                </a:lnTo>
                <a:cubicBezTo>
                  <a:pt x="569441" y="2845"/>
                  <a:pt x="563263" y="3544"/>
                  <a:pt x="553381" y="4462"/>
                </a:cubicBezTo>
                <a:cubicBezTo>
                  <a:pt x="549031" y="4982"/>
                  <a:pt x="544743" y="5921"/>
                  <a:pt x="540571" y="7262"/>
                </a:cubicBezTo>
                <a:cubicBezTo>
                  <a:pt x="554793" y="7720"/>
                  <a:pt x="556957" y="9680"/>
                  <a:pt x="555746" y="11123"/>
                </a:cubicBezTo>
                <a:cubicBezTo>
                  <a:pt x="556331" y="11127"/>
                  <a:pt x="556909" y="11207"/>
                  <a:pt x="557471" y="11365"/>
                </a:cubicBezTo>
                <a:cubicBezTo>
                  <a:pt x="564043" y="11329"/>
                  <a:pt x="570611" y="11677"/>
                  <a:pt x="577144" y="12394"/>
                </a:cubicBezTo>
                <a:cubicBezTo>
                  <a:pt x="586776" y="12520"/>
                  <a:pt x="592098" y="13129"/>
                  <a:pt x="585155" y="13475"/>
                </a:cubicBezTo>
                <a:cubicBezTo>
                  <a:pt x="582606" y="13491"/>
                  <a:pt x="580066" y="13766"/>
                  <a:pt x="577572" y="14297"/>
                </a:cubicBezTo>
                <a:cubicBezTo>
                  <a:pt x="576729" y="14554"/>
                  <a:pt x="577481" y="14750"/>
                  <a:pt x="579485" y="14889"/>
                </a:cubicBezTo>
                <a:cubicBezTo>
                  <a:pt x="583498" y="15219"/>
                  <a:pt x="592661" y="15675"/>
                  <a:pt x="604652" y="16093"/>
                </a:cubicBezTo>
                <a:cubicBezTo>
                  <a:pt x="608080" y="16028"/>
                  <a:pt x="611144" y="15996"/>
                  <a:pt x="614369" y="16002"/>
                </a:cubicBezTo>
                <a:cubicBezTo>
                  <a:pt x="617594" y="16007"/>
                  <a:pt x="620980" y="16052"/>
                  <a:pt x="624843" y="16159"/>
                </a:cubicBezTo>
                <a:cubicBezTo>
                  <a:pt x="637084" y="16450"/>
                  <a:pt x="640335" y="17345"/>
                  <a:pt x="640876" y="18136"/>
                </a:cubicBezTo>
                <a:cubicBezTo>
                  <a:pt x="639555" y="18619"/>
                  <a:pt x="645084" y="19498"/>
                  <a:pt x="654831" y="20636"/>
                </a:cubicBezTo>
                <a:cubicBezTo>
                  <a:pt x="665394" y="23617"/>
                  <a:pt x="630217" y="19463"/>
                  <a:pt x="631723" y="21402"/>
                </a:cubicBezTo>
                <a:lnTo>
                  <a:pt x="612325" y="20506"/>
                </a:lnTo>
                <a:cubicBezTo>
                  <a:pt x="610498" y="20902"/>
                  <a:pt x="599429" y="20823"/>
                  <a:pt x="591834" y="20912"/>
                </a:cubicBezTo>
                <a:cubicBezTo>
                  <a:pt x="586797" y="21170"/>
                  <a:pt x="581757" y="21087"/>
                  <a:pt x="576723" y="21685"/>
                </a:cubicBezTo>
                <a:cubicBezTo>
                  <a:pt x="577559" y="21953"/>
                  <a:pt x="576456" y="22233"/>
                  <a:pt x="576801" y="22570"/>
                </a:cubicBezTo>
                <a:cubicBezTo>
                  <a:pt x="577145" y="22907"/>
                  <a:pt x="578903" y="22936"/>
                  <a:pt x="585466" y="23331"/>
                </a:cubicBezTo>
                <a:cubicBezTo>
                  <a:pt x="595446" y="23846"/>
                  <a:pt x="600862" y="23424"/>
                  <a:pt x="607988" y="23377"/>
                </a:cubicBezTo>
                <a:cubicBezTo>
                  <a:pt x="613293" y="23489"/>
                  <a:pt x="619487" y="23864"/>
                  <a:pt x="625307" y="24166"/>
                </a:cubicBezTo>
                <a:lnTo>
                  <a:pt x="627712" y="25895"/>
                </a:lnTo>
                <a:cubicBezTo>
                  <a:pt x="620826" y="26289"/>
                  <a:pt x="598519" y="25412"/>
                  <a:pt x="620190" y="28311"/>
                </a:cubicBezTo>
                <a:cubicBezTo>
                  <a:pt x="624476" y="29063"/>
                  <a:pt x="629113" y="29627"/>
                  <a:pt x="633849" y="30129"/>
                </a:cubicBezTo>
                <a:cubicBezTo>
                  <a:pt x="638586" y="30632"/>
                  <a:pt x="643453" y="31438"/>
                  <a:pt x="648459" y="32021"/>
                </a:cubicBezTo>
                <a:lnTo>
                  <a:pt x="663641" y="33863"/>
                </a:lnTo>
                <a:cubicBezTo>
                  <a:pt x="668741" y="34623"/>
                  <a:pt x="673878" y="35509"/>
                  <a:pt x="678958" y="36349"/>
                </a:cubicBezTo>
                <a:cubicBezTo>
                  <a:pt x="683119" y="36562"/>
                  <a:pt x="687903" y="36719"/>
                  <a:pt x="693499" y="37749"/>
                </a:cubicBezTo>
                <a:cubicBezTo>
                  <a:pt x="699094" y="38780"/>
                  <a:pt x="705010" y="39887"/>
                  <a:pt x="711474" y="41260"/>
                </a:cubicBezTo>
                <a:cubicBezTo>
                  <a:pt x="714711" y="41999"/>
                  <a:pt x="718071" y="42649"/>
                  <a:pt x="721477" y="43530"/>
                </a:cubicBezTo>
                <a:lnTo>
                  <a:pt x="731931" y="46468"/>
                </a:lnTo>
                <a:lnTo>
                  <a:pt x="742773" y="49634"/>
                </a:lnTo>
                <a:lnTo>
                  <a:pt x="748318" y="51298"/>
                </a:lnTo>
                <a:lnTo>
                  <a:pt x="753863" y="53250"/>
                </a:lnTo>
                <a:lnTo>
                  <a:pt x="779650" y="64046"/>
                </a:lnTo>
                <a:lnTo>
                  <a:pt x="779655" y="64048"/>
                </a:lnTo>
                <a:lnTo>
                  <a:pt x="779667" y="64053"/>
                </a:lnTo>
                <a:lnTo>
                  <a:pt x="782332" y="64940"/>
                </a:lnTo>
                <a:lnTo>
                  <a:pt x="779906" y="64153"/>
                </a:lnTo>
                <a:lnTo>
                  <a:pt x="801979" y="73394"/>
                </a:lnTo>
                <a:lnTo>
                  <a:pt x="801576" y="73372"/>
                </a:lnTo>
                <a:lnTo>
                  <a:pt x="801996" y="73401"/>
                </a:lnTo>
                <a:lnTo>
                  <a:pt x="841632" y="89995"/>
                </a:lnTo>
                <a:lnTo>
                  <a:pt x="841629" y="89993"/>
                </a:lnTo>
                <a:lnTo>
                  <a:pt x="801997" y="73401"/>
                </a:lnTo>
                <a:lnTo>
                  <a:pt x="803268" y="73489"/>
                </a:lnTo>
                <a:lnTo>
                  <a:pt x="803235" y="73462"/>
                </a:lnTo>
                <a:lnTo>
                  <a:pt x="803234" y="73462"/>
                </a:lnTo>
                <a:lnTo>
                  <a:pt x="801623" y="72110"/>
                </a:lnTo>
                <a:lnTo>
                  <a:pt x="801747" y="72165"/>
                </a:lnTo>
                <a:lnTo>
                  <a:pt x="803311" y="73466"/>
                </a:lnTo>
                <a:lnTo>
                  <a:pt x="803312" y="73466"/>
                </a:lnTo>
                <a:lnTo>
                  <a:pt x="801749" y="72166"/>
                </a:lnTo>
                <a:lnTo>
                  <a:pt x="801747" y="72165"/>
                </a:lnTo>
                <a:lnTo>
                  <a:pt x="801675" y="72105"/>
                </a:lnTo>
                <a:cubicBezTo>
                  <a:pt x="814967" y="77665"/>
                  <a:pt x="827921" y="83196"/>
                  <a:pt x="840820" y="89475"/>
                </a:cubicBezTo>
                <a:lnTo>
                  <a:pt x="842063" y="90175"/>
                </a:lnTo>
                <a:lnTo>
                  <a:pt x="858568" y="97085"/>
                </a:lnTo>
                <a:cubicBezTo>
                  <a:pt x="885140" y="111378"/>
                  <a:pt x="913660" y="129957"/>
                  <a:pt x="931682" y="145995"/>
                </a:cubicBezTo>
                <a:cubicBezTo>
                  <a:pt x="936246" y="149632"/>
                  <a:pt x="941244" y="153573"/>
                  <a:pt x="945010" y="156703"/>
                </a:cubicBezTo>
                <a:cubicBezTo>
                  <a:pt x="948777" y="159834"/>
                  <a:pt x="951313" y="162154"/>
                  <a:pt x="950954" y="162553"/>
                </a:cubicBezTo>
                <a:cubicBezTo>
                  <a:pt x="950238" y="163349"/>
                  <a:pt x="937710" y="152886"/>
                  <a:pt x="930104" y="146841"/>
                </a:cubicBezTo>
                <a:cubicBezTo>
                  <a:pt x="925294" y="143094"/>
                  <a:pt x="919368" y="139183"/>
                  <a:pt x="914298" y="135459"/>
                </a:cubicBezTo>
                <a:cubicBezTo>
                  <a:pt x="910313" y="132665"/>
                  <a:pt x="906498" y="129627"/>
                  <a:pt x="902887" y="126365"/>
                </a:cubicBezTo>
                <a:lnTo>
                  <a:pt x="879579" y="111341"/>
                </a:lnTo>
                <a:lnTo>
                  <a:pt x="878780" y="110891"/>
                </a:lnTo>
                <a:lnTo>
                  <a:pt x="862243" y="102243"/>
                </a:lnTo>
                <a:cubicBezTo>
                  <a:pt x="858934" y="100383"/>
                  <a:pt x="855519" y="98191"/>
                  <a:pt x="851837" y="96259"/>
                </a:cubicBezTo>
                <a:lnTo>
                  <a:pt x="840457" y="90231"/>
                </a:lnTo>
                <a:lnTo>
                  <a:pt x="846170" y="101003"/>
                </a:lnTo>
                <a:cubicBezTo>
                  <a:pt x="841423" y="98726"/>
                  <a:pt x="836827" y="96143"/>
                  <a:pt x="832413" y="93268"/>
                </a:cubicBezTo>
                <a:cubicBezTo>
                  <a:pt x="830582" y="92118"/>
                  <a:pt x="828610" y="90849"/>
                  <a:pt x="825924" y="89511"/>
                </a:cubicBezTo>
                <a:cubicBezTo>
                  <a:pt x="823238" y="88174"/>
                  <a:pt x="819838" y="86767"/>
                  <a:pt x="815277" y="84965"/>
                </a:cubicBezTo>
                <a:cubicBezTo>
                  <a:pt x="808992" y="82344"/>
                  <a:pt x="802813" y="79136"/>
                  <a:pt x="796468" y="76415"/>
                </a:cubicBezTo>
                <a:cubicBezTo>
                  <a:pt x="790200" y="73716"/>
                  <a:pt x="783795" y="71336"/>
                  <a:pt x="777285" y="69287"/>
                </a:cubicBezTo>
                <a:cubicBezTo>
                  <a:pt x="781070" y="71210"/>
                  <a:pt x="782014" y="71809"/>
                  <a:pt x="780086" y="71348"/>
                </a:cubicBezTo>
                <a:cubicBezTo>
                  <a:pt x="778159" y="70888"/>
                  <a:pt x="773616" y="69005"/>
                  <a:pt x="766035" y="66550"/>
                </a:cubicBezTo>
                <a:lnTo>
                  <a:pt x="748994" y="60833"/>
                </a:lnTo>
                <a:cubicBezTo>
                  <a:pt x="743317" y="58866"/>
                  <a:pt x="737506" y="57462"/>
                  <a:pt x="731748" y="55764"/>
                </a:cubicBezTo>
                <a:lnTo>
                  <a:pt x="726012" y="54327"/>
                </a:lnTo>
                <a:lnTo>
                  <a:pt x="717972" y="53222"/>
                </a:lnTo>
                <a:lnTo>
                  <a:pt x="718849" y="53958"/>
                </a:lnTo>
                <a:lnTo>
                  <a:pt x="686578" y="47950"/>
                </a:lnTo>
                <a:cubicBezTo>
                  <a:pt x="681176" y="47034"/>
                  <a:pt x="675794" y="46038"/>
                  <a:pt x="670346" y="44890"/>
                </a:cubicBezTo>
                <a:lnTo>
                  <a:pt x="662195" y="43113"/>
                </a:lnTo>
                <a:cubicBezTo>
                  <a:pt x="659506" y="42641"/>
                  <a:pt x="656756" y="42069"/>
                  <a:pt x="653973" y="41422"/>
                </a:cubicBezTo>
                <a:cubicBezTo>
                  <a:pt x="652187" y="41080"/>
                  <a:pt x="648169" y="40409"/>
                  <a:pt x="643656" y="39756"/>
                </a:cubicBezTo>
                <a:lnTo>
                  <a:pt x="636699" y="38741"/>
                </a:lnTo>
                <a:cubicBezTo>
                  <a:pt x="634468" y="38412"/>
                  <a:pt x="632090" y="38200"/>
                  <a:pt x="630025" y="37962"/>
                </a:cubicBezTo>
                <a:cubicBezTo>
                  <a:pt x="619104" y="37188"/>
                  <a:pt x="608185" y="36126"/>
                  <a:pt x="597195" y="36067"/>
                </a:cubicBezTo>
                <a:cubicBezTo>
                  <a:pt x="592575" y="36288"/>
                  <a:pt x="587170" y="36237"/>
                  <a:pt x="580567" y="36579"/>
                </a:cubicBezTo>
                <a:cubicBezTo>
                  <a:pt x="573965" y="36922"/>
                  <a:pt x="566176" y="37185"/>
                  <a:pt x="556832" y="37348"/>
                </a:cubicBezTo>
                <a:cubicBezTo>
                  <a:pt x="541052" y="38573"/>
                  <a:pt x="523027" y="39890"/>
                  <a:pt x="505224" y="42262"/>
                </a:cubicBezTo>
                <a:lnTo>
                  <a:pt x="498530" y="43058"/>
                </a:lnTo>
                <a:cubicBezTo>
                  <a:pt x="496302" y="43359"/>
                  <a:pt x="494135" y="43758"/>
                  <a:pt x="491911" y="44110"/>
                </a:cubicBezTo>
                <a:lnTo>
                  <a:pt x="478895" y="46351"/>
                </a:lnTo>
                <a:cubicBezTo>
                  <a:pt x="470336" y="47704"/>
                  <a:pt x="462214" y="49857"/>
                  <a:pt x="454594" y="51757"/>
                </a:cubicBezTo>
                <a:cubicBezTo>
                  <a:pt x="445086" y="53953"/>
                  <a:pt x="431443" y="57114"/>
                  <a:pt x="419691" y="60031"/>
                </a:cubicBezTo>
                <a:cubicBezTo>
                  <a:pt x="409070" y="62981"/>
                  <a:pt x="399356" y="65824"/>
                  <a:pt x="391288" y="68890"/>
                </a:cubicBezTo>
                <a:cubicBezTo>
                  <a:pt x="383220" y="71956"/>
                  <a:pt x="376518" y="74772"/>
                  <a:pt x="371598" y="76959"/>
                </a:cubicBezTo>
                <a:cubicBezTo>
                  <a:pt x="369125" y="78067"/>
                  <a:pt x="367112" y="79030"/>
                  <a:pt x="365558" y="79847"/>
                </a:cubicBezTo>
                <a:cubicBezTo>
                  <a:pt x="364472" y="80407"/>
                  <a:pt x="363458" y="81093"/>
                  <a:pt x="362539" y="81895"/>
                </a:cubicBezTo>
                <a:cubicBezTo>
                  <a:pt x="361529" y="82927"/>
                  <a:pt x="362715" y="83006"/>
                  <a:pt x="366335" y="82139"/>
                </a:cubicBezTo>
                <a:cubicBezTo>
                  <a:pt x="375179" y="79241"/>
                  <a:pt x="384014" y="75950"/>
                  <a:pt x="392056" y="73777"/>
                </a:cubicBezTo>
                <a:cubicBezTo>
                  <a:pt x="400097" y="71605"/>
                  <a:pt x="407059" y="69973"/>
                  <a:pt x="411810" y="69137"/>
                </a:cubicBezTo>
                <a:cubicBezTo>
                  <a:pt x="414290" y="68421"/>
                  <a:pt x="416695" y="67739"/>
                  <a:pt x="419019" y="67038"/>
                </a:cubicBezTo>
                <a:lnTo>
                  <a:pt x="425431" y="65715"/>
                </a:lnTo>
                <a:cubicBezTo>
                  <a:pt x="429671" y="64741"/>
                  <a:pt x="433457" y="63964"/>
                  <a:pt x="436807" y="63303"/>
                </a:cubicBezTo>
                <a:cubicBezTo>
                  <a:pt x="440157" y="62643"/>
                  <a:pt x="442987" y="62028"/>
                  <a:pt x="445404" y="61790"/>
                </a:cubicBezTo>
                <a:cubicBezTo>
                  <a:pt x="447821" y="61552"/>
                  <a:pt x="449699" y="61440"/>
                  <a:pt x="451061" y="61425"/>
                </a:cubicBezTo>
                <a:cubicBezTo>
                  <a:pt x="453652" y="61382"/>
                  <a:pt x="454256" y="61985"/>
                  <a:pt x="452323" y="62967"/>
                </a:cubicBezTo>
                <a:cubicBezTo>
                  <a:pt x="450390" y="63948"/>
                  <a:pt x="445893" y="65286"/>
                  <a:pt x="438981" y="67779"/>
                </a:cubicBezTo>
                <a:cubicBezTo>
                  <a:pt x="427259" y="71638"/>
                  <a:pt x="430253" y="71401"/>
                  <a:pt x="445331" y="67852"/>
                </a:cubicBezTo>
                <a:cubicBezTo>
                  <a:pt x="454830" y="65552"/>
                  <a:pt x="464295" y="63176"/>
                  <a:pt x="474193" y="61549"/>
                </a:cubicBezTo>
                <a:cubicBezTo>
                  <a:pt x="484091" y="59921"/>
                  <a:pt x="493734" y="58369"/>
                  <a:pt x="503688" y="57078"/>
                </a:cubicBezTo>
                <a:cubicBezTo>
                  <a:pt x="516634" y="55838"/>
                  <a:pt x="524817" y="53785"/>
                  <a:pt x="536259" y="53018"/>
                </a:cubicBezTo>
                <a:cubicBezTo>
                  <a:pt x="540602" y="52323"/>
                  <a:pt x="546704" y="51658"/>
                  <a:pt x="553445" y="51093"/>
                </a:cubicBezTo>
                <a:lnTo>
                  <a:pt x="574396" y="50254"/>
                </a:lnTo>
                <a:lnTo>
                  <a:pt x="579599" y="49798"/>
                </a:lnTo>
                <a:lnTo>
                  <a:pt x="585085" y="49580"/>
                </a:lnTo>
                <a:lnTo>
                  <a:pt x="595887" y="49289"/>
                </a:lnTo>
                <a:lnTo>
                  <a:pt x="602579" y="47575"/>
                </a:lnTo>
                <a:cubicBezTo>
                  <a:pt x="602188" y="47007"/>
                  <a:pt x="603627" y="46671"/>
                  <a:pt x="606242" y="46599"/>
                </a:cubicBezTo>
                <a:cubicBezTo>
                  <a:pt x="608858" y="46527"/>
                  <a:pt x="612606" y="46828"/>
                  <a:pt x="616856" y="47164"/>
                </a:cubicBezTo>
                <a:cubicBezTo>
                  <a:pt x="625451" y="47722"/>
                  <a:pt x="635860" y="48645"/>
                  <a:pt x="642648" y="49518"/>
                </a:cubicBezTo>
                <a:cubicBezTo>
                  <a:pt x="665317" y="52435"/>
                  <a:pt x="696323" y="58973"/>
                  <a:pt x="708757" y="63860"/>
                </a:cubicBezTo>
                <a:lnTo>
                  <a:pt x="714497" y="65350"/>
                </a:lnTo>
                <a:lnTo>
                  <a:pt x="720203" y="67052"/>
                </a:lnTo>
                <a:lnTo>
                  <a:pt x="731658" y="70636"/>
                </a:lnTo>
                <a:lnTo>
                  <a:pt x="740279" y="73001"/>
                </a:lnTo>
                <a:cubicBezTo>
                  <a:pt x="742872" y="73874"/>
                  <a:pt x="745040" y="74681"/>
                  <a:pt x="746801" y="75339"/>
                </a:cubicBezTo>
                <a:cubicBezTo>
                  <a:pt x="748925" y="75940"/>
                  <a:pt x="750911" y="76951"/>
                  <a:pt x="752645" y="78314"/>
                </a:cubicBezTo>
                <a:lnTo>
                  <a:pt x="762148" y="81466"/>
                </a:lnTo>
                <a:lnTo>
                  <a:pt x="766876" y="83071"/>
                </a:lnTo>
                <a:lnTo>
                  <a:pt x="771518" y="84892"/>
                </a:lnTo>
                <a:cubicBezTo>
                  <a:pt x="776004" y="86072"/>
                  <a:pt x="780324" y="87817"/>
                  <a:pt x="784371" y="90084"/>
                </a:cubicBezTo>
                <a:cubicBezTo>
                  <a:pt x="787345" y="91423"/>
                  <a:pt x="790386" y="92624"/>
                  <a:pt x="793313" y="94019"/>
                </a:cubicBezTo>
                <a:lnTo>
                  <a:pt x="802103" y="98309"/>
                </a:lnTo>
                <a:lnTo>
                  <a:pt x="815912" y="104833"/>
                </a:lnTo>
                <a:cubicBezTo>
                  <a:pt x="820458" y="107056"/>
                  <a:pt x="824866" y="109501"/>
                  <a:pt x="829317" y="111838"/>
                </a:cubicBezTo>
                <a:lnTo>
                  <a:pt x="842627" y="118956"/>
                </a:lnTo>
                <a:lnTo>
                  <a:pt x="855244" y="126554"/>
                </a:lnTo>
                <a:cubicBezTo>
                  <a:pt x="859760" y="129331"/>
                  <a:pt x="864305" y="131842"/>
                  <a:pt x="868560" y="134642"/>
                </a:cubicBezTo>
                <a:lnTo>
                  <a:pt x="881063" y="142722"/>
                </a:lnTo>
                <a:cubicBezTo>
                  <a:pt x="889566" y="147928"/>
                  <a:pt x="897137" y="153268"/>
                  <a:pt x="904921" y="158353"/>
                </a:cubicBezTo>
                <a:cubicBezTo>
                  <a:pt x="907182" y="159623"/>
                  <a:pt x="909706" y="161211"/>
                  <a:pt x="912433" y="163017"/>
                </a:cubicBezTo>
                <a:cubicBezTo>
                  <a:pt x="915160" y="164823"/>
                  <a:pt x="917938" y="166913"/>
                  <a:pt x="920767" y="169287"/>
                </a:cubicBezTo>
                <a:cubicBezTo>
                  <a:pt x="926591" y="173836"/>
                  <a:pt x="932560" y="178845"/>
                  <a:pt x="937906" y="183331"/>
                </a:cubicBezTo>
                <a:lnTo>
                  <a:pt x="949690" y="193990"/>
                </a:lnTo>
                <a:cubicBezTo>
                  <a:pt x="953485" y="197512"/>
                  <a:pt x="957728" y="201073"/>
                  <a:pt x="961639" y="205029"/>
                </a:cubicBezTo>
                <a:cubicBezTo>
                  <a:pt x="964690" y="208746"/>
                  <a:pt x="964499" y="209262"/>
                  <a:pt x="966592" y="212513"/>
                </a:cubicBezTo>
                <a:cubicBezTo>
                  <a:pt x="968685" y="215763"/>
                  <a:pt x="974129" y="220766"/>
                  <a:pt x="986849" y="234332"/>
                </a:cubicBezTo>
                <a:cubicBezTo>
                  <a:pt x="987995" y="233943"/>
                  <a:pt x="996472" y="242454"/>
                  <a:pt x="1005374" y="253734"/>
                </a:cubicBezTo>
                <a:lnTo>
                  <a:pt x="1010028" y="260483"/>
                </a:lnTo>
                <a:cubicBezTo>
                  <a:pt x="1014143" y="265287"/>
                  <a:pt x="1017067" y="269041"/>
                  <a:pt x="1019610" y="272043"/>
                </a:cubicBezTo>
                <a:cubicBezTo>
                  <a:pt x="1022153" y="275045"/>
                  <a:pt x="1024616" y="277739"/>
                  <a:pt x="1026420" y="279783"/>
                </a:cubicBezTo>
                <a:cubicBezTo>
                  <a:pt x="1028224" y="281827"/>
                  <a:pt x="1030335" y="284081"/>
                  <a:pt x="1032226" y="286824"/>
                </a:cubicBezTo>
                <a:cubicBezTo>
                  <a:pt x="1034117" y="289569"/>
                  <a:pt x="1036084" y="292569"/>
                  <a:pt x="1038011" y="295729"/>
                </a:cubicBezTo>
                <a:cubicBezTo>
                  <a:pt x="1041067" y="300705"/>
                  <a:pt x="1042725" y="304072"/>
                  <a:pt x="1039975" y="300512"/>
                </a:cubicBezTo>
                <a:cubicBezTo>
                  <a:pt x="1031027" y="289001"/>
                  <a:pt x="1034956" y="297072"/>
                  <a:pt x="1027272" y="287731"/>
                </a:cubicBezTo>
                <a:cubicBezTo>
                  <a:pt x="1018940" y="276978"/>
                  <a:pt x="1016721" y="274682"/>
                  <a:pt x="1022261" y="283188"/>
                </a:cubicBezTo>
                <a:lnTo>
                  <a:pt x="1021012" y="283586"/>
                </a:lnTo>
                <a:lnTo>
                  <a:pt x="1013070" y="273403"/>
                </a:lnTo>
                <a:cubicBezTo>
                  <a:pt x="1011714" y="271686"/>
                  <a:pt x="1010438" y="269989"/>
                  <a:pt x="1009035" y="268330"/>
                </a:cubicBezTo>
                <a:lnTo>
                  <a:pt x="1004834" y="263455"/>
                </a:lnTo>
                <a:cubicBezTo>
                  <a:pt x="1005907" y="263728"/>
                  <a:pt x="1006079" y="263005"/>
                  <a:pt x="1003831" y="259479"/>
                </a:cubicBezTo>
                <a:cubicBezTo>
                  <a:pt x="1006079" y="263005"/>
                  <a:pt x="1005907" y="263728"/>
                  <a:pt x="1004806" y="263431"/>
                </a:cubicBezTo>
                <a:cubicBezTo>
                  <a:pt x="999453" y="256769"/>
                  <a:pt x="994768" y="251150"/>
                  <a:pt x="989584" y="245837"/>
                </a:cubicBezTo>
                <a:cubicBezTo>
                  <a:pt x="984402" y="240523"/>
                  <a:pt x="979162" y="235162"/>
                  <a:pt x="973326" y="228674"/>
                </a:cubicBezTo>
                <a:lnTo>
                  <a:pt x="965776" y="221471"/>
                </a:lnTo>
                <a:lnTo>
                  <a:pt x="965133" y="220884"/>
                </a:lnTo>
                <a:lnTo>
                  <a:pt x="965606" y="221329"/>
                </a:lnTo>
                <a:cubicBezTo>
                  <a:pt x="1008229" y="263487"/>
                  <a:pt x="1043862" y="312173"/>
                  <a:pt x="1071165" y="365547"/>
                </a:cubicBezTo>
                <a:lnTo>
                  <a:pt x="1068098" y="361044"/>
                </a:lnTo>
                <a:cubicBezTo>
                  <a:pt x="1065557" y="357465"/>
                  <a:pt x="1062871" y="353427"/>
                  <a:pt x="1059609" y="349100"/>
                </a:cubicBezTo>
                <a:lnTo>
                  <a:pt x="1049217" y="334019"/>
                </a:lnTo>
                <a:lnTo>
                  <a:pt x="1049875" y="335193"/>
                </a:lnTo>
                <a:lnTo>
                  <a:pt x="1049132" y="333895"/>
                </a:lnTo>
                <a:lnTo>
                  <a:pt x="1049207" y="334003"/>
                </a:lnTo>
                <a:lnTo>
                  <a:pt x="1049160" y="333919"/>
                </a:lnTo>
                <a:lnTo>
                  <a:pt x="1039868" y="319082"/>
                </a:lnTo>
                <a:lnTo>
                  <a:pt x="1039840" y="319058"/>
                </a:lnTo>
                <a:cubicBezTo>
                  <a:pt x="1038505" y="316685"/>
                  <a:pt x="1037095" y="314344"/>
                  <a:pt x="1035637" y="312060"/>
                </a:cubicBezTo>
                <a:lnTo>
                  <a:pt x="1031230" y="305132"/>
                </a:lnTo>
                <a:cubicBezTo>
                  <a:pt x="1028234" y="300544"/>
                  <a:pt x="1025413" y="295863"/>
                  <a:pt x="1022318" y="291337"/>
                </a:cubicBezTo>
                <a:cubicBezTo>
                  <a:pt x="1019431" y="288630"/>
                  <a:pt x="1016766" y="285699"/>
                  <a:pt x="1014343" y="282572"/>
                </a:cubicBezTo>
                <a:cubicBezTo>
                  <a:pt x="1010830" y="278370"/>
                  <a:pt x="1006868" y="272635"/>
                  <a:pt x="1001458" y="266215"/>
                </a:cubicBezTo>
                <a:lnTo>
                  <a:pt x="1000104" y="264524"/>
                </a:lnTo>
                <a:lnTo>
                  <a:pt x="989687" y="251516"/>
                </a:lnTo>
                <a:cubicBezTo>
                  <a:pt x="985826" y="246926"/>
                  <a:pt x="981964" y="242624"/>
                  <a:pt x="978201" y="238261"/>
                </a:cubicBezTo>
                <a:cubicBezTo>
                  <a:pt x="970850" y="229442"/>
                  <a:pt x="962835" y="221414"/>
                  <a:pt x="953981" y="212490"/>
                </a:cubicBezTo>
                <a:cubicBezTo>
                  <a:pt x="952436" y="211097"/>
                  <a:pt x="951116" y="209469"/>
                  <a:pt x="950073" y="207668"/>
                </a:cubicBezTo>
                <a:lnTo>
                  <a:pt x="950186" y="207235"/>
                </a:lnTo>
                <a:lnTo>
                  <a:pt x="930622" y="189369"/>
                </a:lnTo>
                <a:cubicBezTo>
                  <a:pt x="782622" y="64937"/>
                  <a:pt x="581414" y="24483"/>
                  <a:pt x="396789" y="82040"/>
                </a:cubicBezTo>
                <a:cubicBezTo>
                  <a:pt x="344071" y="98429"/>
                  <a:pt x="294036" y="122445"/>
                  <a:pt x="248271" y="153328"/>
                </a:cubicBezTo>
                <a:cubicBezTo>
                  <a:pt x="222787" y="170571"/>
                  <a:pt x="198748" y="189861"/>
                  <a:pt x="176396" y="211006"/>
                </a:cubicBezTo>
                <a:cubicBezTo>
                  <a:pt x="179927" y="207315"/>
                  <a:pt x="183240" y="203826"/>
                  <a:pt x="186504" y="200683"/>
                </a:cubicBezTo>
                <a:cubicBezTo>
                  <a:pt x="191568" y="195626"/>
                  <a:pt x="195959" y="190679"/>
                  <a:pt x="200656" y="186231"/>
                </a:cubicBezTo>
                <a:cubicBezTo>
                  <a:pt x="205353" y="181782"/>
                  <a:pt x="210068" y="177542"/>
                  <a:pt x="214794" y="172828"/>
                </a:cubicBezTo>
                <a:cubicBezTo>
                  <a:pt x="219521" y="168115"/>
                  <a:pt x="232639" y="158341"/>
                  <a:pt x="228001" y="160766"/>
                </a:cubicBezTo>
                <a:cubicBezTo>
                  <a:pt x="224636" y="162639"/>
                  <a:pt x="221440" y="164793"/>
                  <a:pt x="218446" y="167213"/>
                </a:cubicBezTo>
                <a:cubicBezTo>
                  <a:pt x="214444" y="170316"/>
                  <a:pt x="209535" y="174442"/>
                  <a:pt x="204056" y="179248"/>
                </a:cubicBezTo>
                <a:cubicBezTo>
                  <a:pt x="199466" y="183111"/>
                  <a:pt x="194337" y="188017"/>
                  <a:pt x="189512" y="192503"/>
                </a:cubicBezTo>
                <a:cubicBezTo>
                  <a:pt x="178333" y="203470"/>
                  <a:pt x="167286" y="214452"/>
                  <a:pt x="156276" y="225562"/>
                </a:cubicBezTo>
                <a:cubicBezTo>
                  <a:pt x="150788" y="231758"/>
                  <a:pt x="145230" y="237750"/>
                  <a:pt x="140074" y="243838"/>
                </a:cubicBezTo>
                <a:cubicBezTo>
                  <a:pt x="134917" y="249926"/>
                  <a:pt x="130460" y="255926"/>
                  <a:pt x="126337" y="261242"/>
                </a:cubicBezTo>
                <a:cubicBezTo>
                  <a:pt x="124342" y="263907"/>
                  <a:pt x="122333" y="266417"/>
                  <a:pt x="120683" y="268842"/>
                </a:cubicBezTo>
                <a:cubicBezTo>
                  <a:pt x="119034" y="271267"/>
                  <a:pt x="117607" y="273542"/>
                  <a:pt x="116347" y="275618"/>
                </a:cubicBezTo>
                <a:cubicBezTo>
                  <a:pt x="114851" y="278090"/>
                  <a:pt x="113644" y="280259"/>
                  <a:pt x="112721" y="282123"/>
                </a:cubicBezTo>
                <a:cubicBezTo>
                  <a:pt x="107011" y="289675"/>
                  <a:pt x="101546" y="297337"/>
                  <a:pt x="96270" y="305061"/>
                </a:cubicBezTo>
                <a:cubicBezTo>
                  <a:pt x="99880" y="298977"/>
                  <a:pt x="103296" y="293067"/>
                  <a:pt x="107185" y="287169"/>
                </a:cubicBezTo>
                <a:cubicBezTo>
                  <a:pt x="111074" y="281271"/>
                  <a:pt x="114712" y="275211"/>
                  <a:pt x="119088" y="269191"/>
                </a:cubicBezTo>
                <a:cubicBezTo>
                  <a:pt x="123465" y="263171"/>
                  <a:pt x="128220" y="256988"/>
                  <a:pt x="133350" y="250299"/>
                </a:cubicBezTo>
                <a:cubicBezTo>
                  <a:pt x="136962" y="245133"/>
                  <a:pt x="140181" y="241469"/>
                  <a:pt x="142542" y="238483"/>
                </a:cubicBezTo>
                <a:cubicBezTo>
                  <a:pt x="144902" y="235498"/>
                  <a:pt x="146305" y="233251"/>
                  <a:pt x="147421" y="231921"/>
                </a:cubicBezTo>
                <a:cubicBezTo>
                  <a:pt x="149393" y="228996"/>
                  <a:pt x="149002" y="228716"/>
                  <a:pt x="147509" y="229633"/>
                </a:cubicBezTo>
                <a:cubicBezTo>
                  <a:pt x="145288" y="230987"/>
                  <a:pt x="140704" y="234997"/>
                  <a:pt x="138240" y="236657"/>
                </a:cubicBezTo>
                <a:lnTo>
                  <a:pt x="136684" y="237332"/>
                </a:lnTo>
                <a:lnTo>
                  <a:pt x="136340" y="237716"/>
                </a:lnTo>
                <a:cubicBezTo>
                  <a:pt x="133987" y="240572"/>
                  <a:pt x="131458" y="243282"/>
                  <a:pt x="128765" y="245825"/>
                </a:cubicBezTo>
                <a:cubicBezTo>
                  <a:pt x="130640" y="242137"/>
                  <a:pt x="133123" y="238792"/>
                  <a:pt x="136106" y="235927"/>
                </a:cubicBezTo>
                <a:lnTo>
                  <a:pt x="135939" y="234920"/>
                </a:lnTo>
                <a:lnTo>
                  <a:pt x="139002" y="228281"/>
                </a:lnTo>
                <a:cubicBezTo>
                  <a:pt x="142778" y="223782"/>
                  <a:pt x="143577" y="222428"/>
                  <a:pt x="142791" y="222732"/>
                </a:cubicBezTo>
                <a:lnTo>
                  <a:pt x="144405" y="220808"/>
                </a:lnTo>
                <a:lnTo>
                  <a:pt x="140949" y="222054"/>
                </a:lnTo>
                <a:cubicBezTo>
                  <a:pt x="143252" y="219310"/>
                  <a:pt x="145295" y="216588"/>
                  <a:pt x="147810" y="213877"/>
                </a:cubicBezTo>
                <a:lnTo>
                  <a:pt x="155209" y="206439"/>
                </a:lnTo>
                <a:cubicBezTo>
                  <a:pt x="160205" y="201519"/>
                  <a:pt x="165126" y="196631"/>
                  <a:pt x="170141" y="191630"/>
                </a:cubicBezTo>
                <a:cubicBezTo>
                  <a:pt x="169023" y="191125"/>
                  <a:pt x="178166" y="182355"/>
                  <a:pt x="189134" y="172271"/>
                </a:cubicBezTo>
                <a:cubicBezTo>
                  <a:pt x="188378" y="172023"/>
                  <a:pt x="189287" y="170422"/>
                  <a:pt x="197996" y="162686"/>
                </a:cubicBezTo>
                <a:lnTo>
                  <a:pt x="198934" y="160822"/>
                </a:lnTo>
                <a:cubicBezTo>
                  <a:pt x="198244" y="160725"/>
                  <a:pt x="201783" y="157426"/>
                  <a:pt x="208499" y="151778"/>
                </a:cubicBezTo>
                <a:cubicBezTo>
                  <a:pt x="209397" y="150363"/>
                  <a:pt x="207261" y="151415"/>
                  <a:pt x="206780" y="151012"/>
                </a:cubicBezTo>
                <a:cubicBezTo>
                  <a:pt x="206299" y="150608"/>
                  <a:pt x="207241" y="149084"/>
                  <a:pt x="214695" y="143188"/>
                </a:cubicBezTo>
                <a:cubicBezTo>
                  <a:pt x="230742" y="130325"/>
                  <a:pt x="227137" y="131978"/>
                  <a:pt x="227658" y="130438"/>
                </a:cubicBezTo>
                <a:lnTo>
                  <a:pt x="226275" y="129904"/>
                </a:lnTo>
                <a:cubicBezTo>
                  <a:pt x="226773" y="129310"/>
                  <a:pt x="227106" y="128914"/>
                  <a:pt x="227106" y="128914"/>
                </a:cubicBezTo>
                <a:cubicBezTo>
                  <a:pt x="239734" y="120126"/>
                  <a:pt x="244487" y="115726"/>
                  <a:pt x="253816" y="109088"/>
                </a:cubicBezTo>
                <a:cubicBezTo>
                  <a:pt x="256343" y="106743"/>
                  <a:pt x="259004" y="104550"/>
                  <a:pt x="261789" y="102518"/>
                </a:cubicBezTo>
                <a:cubicBezTo>
                  <a:pt x="268802" y="96975"/>
                  <a:pt x="276146" y="91864"/>
                  <a:pt x="283783" y="87221"/>
                </a:cubicBezTo>
                <a:cubicBezTo>
                  <a:pt x="290039" y="83603"/>
                  <a:pt x="296028" y="79539"/>
                  <a:pt x="301700" y="75060"/>
                </a:cubicBezTo>
                <a:cubicBezTo>
                  <a:pt x="305509" y="73049"/>
                  <a:pt x="309318" y="71037"/>
                  <a:pt x="313155" y="69050"/>
                </a:cubicBezTo>
                <a:cubicBezTo>
                  <a:pt x="319783" y="65402"/>
                  <a:pt x="322027" y="63475"/>
                  <a:pt x="325947" y="60930"/>
                </a:cubicBezTo>
                <a:cubicBezTo>
                  <a:pt x="333687" y="56600"/>
                  <a:pt x="341709" y="52796"/>
                  <a:pt x="349961" y="49546"/>
                </a:cubicBezTo>
                <a:cubicBezTo>
                  <a:pt x="351110" y="48003"/>
                  <a:pt x="361349" y="43672"/>
                  <a:pt x="358195" y="43870"/>
                </a:cubicBezTo>
                <a:lnTo>
                  <a:pt x="365756" y="39799"/>
                </a:lnTo>
                <a:lnTo>
                  <a:pt x="365080" y="39570"/>
                </a:lnTo>
                <a:cubicBezTo>
                  <a:pt x="371250" y="37273"/>
                  <a:pt x="377141" y="34791"/>
                  <a:pt x="382718" y="32913"/>
                </a:cubicBezTo>
                <a:cubicBezTo>
                  <a:pt x="388295" y="31035"/>
                  <a:pt x="393356" y="29255"/>
                  <a:pt x="397674" y="27670"/>
                </a:cubicBezTo>
                <a:cubicBezTo>
                  <a:pt x="406249" y="24402"/>
                  <a:pt x="411917" y="22360"/>
                  <a:pt x="412270" y="21306"/>
                </a:cubicBezTo>
                <a:lnTo>
                  <a:pt x="418898" y="19153"/>
                </a:lnTo>
                <a:cubicBezTo>
                  <a:pt x="424138" y="17618"/>
                  <a:pt x="428678" y="16172"/>
                  <a:pt x="432806" y="14814"/>
                </a:cubicBezTo>
                <a:cubicBezTo>
                  <a:pt x="436934" y="13457"/>
                  <a:pt x="441104" y="12279"/>
                  <a:pt x="445587" y="11073"/>
                </a:cubicBezTo>
                <a:cubicBezTo>
                  <a:pt x="450069" y="9868"/>
                  <a:pt x="454959" y="8522"/>
                  <a:pt x="460878" y="7270"/>
                </a:cubicBezTo>
                <a:cubicBezTo>
                  <a:pt x="466798" y="6017"/>
                  <a:pt x="473814" y="5009"/>
                  <a:pt x="482411" y="3784"/>
                </a:cubicBezTo>
                <a:lnTo>
                  <a:pt x="489710" y="3014"/>
                </a:lnTo>
                <a:lnTo>
                  <a:pt x="489707" y="3039"/>
                </a:lnTo>
                <a:lnTo>
                  <a:pt x="489686" y="3042"/>
                </a:lnTo>
                <a:lnTo>
                  <a:pt x="489515" y="4682"/>
                </a:lnTo>
                <a:lnTo>
                  <a:pt x="489516" y="4673"/>
                </a:lnTo>
                <a:lnTo>
                  <a:pt x="489686" y="3043"/>
                </a:lnTo>
                <a:lnTo>
                  <a:pt x="489707" y="3040"/>
                </a:lnTo>
                <a:lnTo>
                  <a:pt x="489707" y="3039"/>
                </a:lnTo>
                <a:lnTo>
                  <a:pt x="511376" y="460"/>
                </a:lnTo>
                <a:cubicBezTo>
                  <a:pt x="521039" y="-116"/>
                  <a:pt x="530724" y="-152"/>
                  <a:pt x="540387" y="357"/>
                </a:cubicBezTo>
                <a:close/>
              </a:path>
            </a:pathLst>
          </a:custGeom>
          <a:solidFill>
            <a:schemeClr val="accent1">
              <a:alpha val="20000"/>
            </a:schemeClr>
          </a:solidFill>
          <a:ln w="9525" cap="flat">
            <a:noFill/>
            <a:prstDash val="solid"/>
            <a:miter/>
          </a:ln>
        </p:spPr>
        <p:txBody>
          <a:bodyPr rtlCol="0" anchor="ctr">
            <a:noAutofit/>
          </a:bodyPr>
          <a:lstStyle/>
          <a:p>
            <a:pPr lvl="0" algn="l">
              <a:buClrTx/>
              <a:buSzTx/>
              <a:buFontTx/>
            </a:pPr>
            <a:endParaRPr lang="zh-CN" altLang="en-US">
              <a:sym typeface="+mn-ea"/>
            </a:endParaRPr>
          </a:p>
        </p:txBody>
      </p:sp>
      <p:sp>
        <p:nvSpPr>
          <p:cNvPr id="17" name="标题 16"/>
          <p:cNvSpPr>
            <a:spLocks noGrp="1"/>
          </p:cNvSpPr>
          <p:nvPr>
            <p:ph type="title"/>
            <p:custDataLst>
              <p:tags r:id="rId5"/>
            </p:custDataLst>
          </p:nvPr>
        </p:nvSpPr>
        <p:spPr/>
        <p:txBody>
          <a:bodyPr>
            <a:noAutofit/>
            <a:scene3d>
              <a:camera prst="orthographicFront"/>
              <a:lightRig rig="threePt" dir="t"/>
            </a:scene3d>
          </a:bodyPr>
          <a:lstStyle/>
          <a:p>
            <a:pPr algn="ctr"/>
            <a:r>
              <a:rPr lang="en-US" altLang="zh-CN" sz="5400">
                <a:solidFill>
                  <a:schemeClr val="tx1"/>
                </a:solidFill>
                <a:effectLst>
                  <a:outerShdw blurRad="38100" dist="19050" dir="2700000" algn="tl" rotWithShape="0">
                    <a:schemeClr val="dk1">
                      <a:alpha val="40000"/>
                    </a:schemeClr>
                  </a:outerShdw>
                </a:effectLst>
              </a:rPr>
              <a:t>Contents</a:t>
            </a:r>
            <a:endParaRPr lang="en-US" altLang="zh-CN" sz="5400">
              <a:solidFill>
                <a:schemeClr val="tx1"/>
              </a:solidFill>
              <a:effectLst>
                <a:outerShdw blurRad="38100" dist="19050" dir="2700000" algn="tl" rotWithShape="0">
                  <a:schemeClr val="dk1">
                    <a:alpha val="40000"/>
                  </a:schemeClr>
                </a:outerShdw>
              </a:effectLst>
            </a:endParaRPr>
          </a:p>
        </p:txBody>
      </p:sp>
      <p:sp>
        <p:nvSpPr>
          <p:cNvPr id="60" name="矩形 59"/>
          <p:cNvSpPr/>
          <p:nvPr>
            <p:custDataLst>
              <p:tags r:id="rId6"/>
            </p:custDataLst>
          </p:nvPr>
        </p:nvSpPr>
        <p:spPr>
          <a:xfrm>
            <a:off x="509270" y="2580005"/>
            <a:ext cx="2760345" cy="608965"/>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lstStyle/>
          <a:p>
            <a:pPr lvl="0" algn="l">
              <a:buClrTx/>
              <a:buSzTx/>
              <a:buFontTx/>
            </a:pPr>
            <a:r>
              <a:rPr lang="zh-CN" altLang="en-US" sz="2800">
                <a:solidFill>
                  <a:schemeClr val="tx1"/>
                </a:solidFill>
                <a:effectLst>
                  <a:outerShdw blurRad="38100" dist="19050" dir="2700000" algn="tl" rotWithShape="0">
                    <a:schemeClr val="dk1">
                      <a:alpha val="40000"/>
                    </a:schemeClr>
                  </a:outerShdw>
                </a:effectLst>
                <a:sym typeface="+mn-ea"/>
              </a:rPr>
              <a:t>Sichuan</a:t>
            </a:r>
            <a:r>
              <a:rPr lang="en-US" altLang="zh-CN" sz="2800">
                <a:solidFill>
                  <a:schemeClr val="tx1"/>
                </a:solidFill>
                <a:effectLst>
                  <a:outerShdw blurRad="38100" dist="19050" dir="2700000" algn="tl" rotWithShape="0">
                    <a:schemeClr val="dk1">
                      <a:alpha val="40000"/>
                    </a:schemeClr>
                  </a:outerShdw>
                </a:effectLst>
                <a:sym typeface="+mn-ea"/>
              </a:rPr>
              <a:t> </a:t>
            </a:r>
            <a:r>
              <a:rPr lang="zh-CN" altLang="en-US" sz="2800">
                <a:solidFill>
                  <a:schemeClr val="tx1"/>
                </a:solidFill>
                <a:effectLst>
                  <a:outerShdw blurRad="38100" dist="19050" dir="2700000" algn="tl" rotWithShape="0">
                    <a:schemeClr val="dk1">
                      <a:alpha val="40000"/>
                    </a:schemeClr>
                  </a:outerShdw>
                </a:effectLst>
                <a:sym typeface="+mn-ea"/>
              </a:rPr>
              <a:t>cuisine</a:t>
            </a:r>
            <a:endParaRPr lang="zh-CN" altLang="en-US" sz="2800">
              <a:solidFill>
                <a:schemeClr val="tx1"/>
              </a:solidFill>
              <a:effectLst>
                <a:outerShdw blurRad="38100" dist="19050" dir="2700000" algn="tl" rotWithShape="0">
                  <a:schemeClr val="dk1">
                    <a:alpha val="40000"/>
                  </a:schemeClr>
                </a:outerShdw>
              </a:effectLst>
              <a:latin typeface="+mn-ea"/>
              <a:cs typeface="+mn-ea"/>
              <a:sym typeface="+mn-ea"/>
            </a:endParaRPr>
          </a:p>
        </p:txBody>
      </p:sp>
      <p:sp>
        <p:nvSpPr>
          <p:cNvPr id="61" name="矩形 60"/>
          <p:cNvSpPr/>
          <p:nvPr>
            <p:custDataLst>
              <p:tags r:id="rId7"/>
            </p:custDataLst>
          </p:nvPr>
        </p:nvSpPr>
        <p:spPr>
          <a:xfrm>
            <a:off x="796290" y="3634740"/>
            <a:ext cx="2364740" cy="450850"/>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lstStyle/>
          <a:p>
            <a:pPr algn="ctr">
              <a:spcBef>
                <a:spcPct val="0"/>
              </a:spcBef>
              <a:spcAft>
                <a:spcPct val="0"/>
              </a:spcAft>
            </a:pPr>
            <a:r>
              <a:rPr lang="en-US" altLang="zh-CN" sz="2800" b="1" dirty="0">
                <a:latin typeface="+mn-ea"/>
                <a:cs typeface="+mn-ea"/>
                <a:sym typeface="+mn-ea"/>
              </a:rPr>
              <a:t>one</a:t>
            </a:r>
            <a:endParaRPr lang="en-US" altLang="zh-CN" sz="2800" b="1" dirty="0">
              <a:latin typeface="+mn-ea"/>
              <a:cs typeface="+mn-ea"/>
              <a:sym typeface="+mn-ea"/>
            </a:endParaRPr>
          </a:p>
        </p:txBody>
      </p:sp>
      <p:sp>
        <p:nvSpPr>
          <p:cNvPr id="62" name="矩形 61"/>
          <p:cNvSpPr/>
          <p:nvPr>
            <p:custDataLst>
              <p:tags r:id="rId8"/>
            </p:custDataLst>
          </p:nvPr>
        </p:nvSpPr>
        <p:spPr>
          <a:xfrm>
            <a:off x="5194300" y="2544445"/>
            <a:ext cx="2537460" cy="774700"/>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lstStyle/>
          <a:p>
            <a:pPr lvl="0" algn="l">
              <a:buClrTx/>
              <a:buSzTx/>
              <a:buFontTx/>
            </a:pPr>
            <a:r>
              <a:rPr lang="zh-CN" altLang="en-US" sz="2800">
                <a:effectLst>
                  <a:outerShdw blurRad="38100" dist="19050" dir="2700000" algn="tl" rotWithShape="0">
                    <a:schemeClr val="dk1">
                      <a:alpha val="40000"/>
                    </a:schemeClr>
                  </a:outerShdw>
                </a:effectLst>
                <a:sym typeface="+mn-ea"/>
              </a:rPr>
              <a:t>Shandong cuisine</a:t>
            </a:r>
            <a:endParaRPr lang="zh-CN" altLang="en-US" sz="2800">
              <a:effectLst>
                <a:outerShdw blurRad="38100" dist="19050" dir="2700000" algn="tl" rotWithShape="0">
                  <a:schemeClr val="dk1">
                    <a:alpha val="40000"/>
                  </a:schemeClr>
                </a:outerShdw>
              </a:effectLst>
              <a:sym typeface="+mn-ea"/>
            </a:endParaRPr>
          </a:p>
        </p:txBody>
      </p:sp>
      <p:sp>
        <p:nvSpPr>
          <p:cNvPr id="63" name="矩形 62"/>
          <p:cNvSpPr/>
          <p:nvPr>
            <p:custDataLst>
              <p:tags r:id="rId9"/>
            </p:custDataLst>
          </p:nvPr>
        </p:nvSpPr>
        <p:spPr>
          <a:xfrm>
            <a:off x="2758298" y="3660087"/>
            <a:ext cx="2552400" cy="451485"/>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lstStyle/>
          <a:p>
            <a:pPr algn="ctr">
              <a:spcBef>
                <a:spcPct val="0"/>
              </a:spcBef>
              <a:spcAft>
                <a:spcPct val="0"/>
              </a:spcAft>
            </a:pPr>
            <a:r>
              <a:rPr lang="en-US" altLang="zh-CN" sz="2800" b="1">
                <a:latin typeface="+mn-ea"/>
                <a:cs typeface="+mn-ea"/>
                <a:sym typeface="+mn-ea"/>
              </a:rPr>
              <a:t>two</a:t>
            </a:r>
            <a:endParaRPr lang="en-US" altLang="zh-CN" sz="2800" b="1">
              <a:latin typeface="+mn-ea"/>
              <a:cs typeface="+mn-ea"/>
              <a:sym typeface="+mn-ea"/>
            </a:endParaRPr>
          </a:p>
        </p:txBody>
      </p:sp>
      <p:sp>
        <p:nvSpPr>
          <p:cNvPr id="65" name="矩形 64"/>
          <p:cNvSpPr/>
          <p:nvPr>
            <p:custDataLst>
              <p:tags r:id="rId10"/>
            </p:custDataLst>
          </p:nvPr>
        </p:nvSpPr>
        <p:spPr>
          <a:xfrm>
            <a:off x="4905375" y="3634740"/>
            <a:ext cx="2439035" cy="681355"/>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t" anchorCtr="0">
            <a:noAutofit/>
          </a:bodyPr>
          <a:lstStyle/>
          <a:p>
            <a:pPr algn="ctr">
              <a:spcBef>
                <a:spcPct val="0"/>
              </a:spcBef>
              <a:spcAft>
                <a:spcPct val="0"/>
              </a:spcAft>
            </a:pPr>
            <a:r>
              <a:rPr lang="en-US" altLang="zh-CN" sz="2800" b="1">
                <a:latin typeface="+mn-ea"/>
                <a:cs typeface="+mn-ea"/>
                <a:sym typeface="+mn-ea"/>
              </a:rPr>
              <a:t>three</a:t>
            </a:r>
            <a:endParaRPr lang="en-US" altLang="zh-CN" sz="2800" b="1">
              <a:latin typeface="+mn-ea"/>
              <a:cs typeface="+mn-ea"/>
              <a:sym typeface="+mn-ea"/>
            </a:endParaRPr>
          </a:p>
        </p:txBody>
      </p:sp>
      <p:sp>
        <p:nvSpPr>
          <p:cNvPr id="69" name="矩形 68"/>
          <p:cNvSpPr/>
          <p:nvPr>
            <p:custDataLst>
              <p:tags r:id="rId11"/>
            </p:custDataLst>
          </p:nvPr>
        </p:nvSpPr>
        <p:spPr>
          <a:xfrm>
            <a:off x="6910070" y="4782820"/>
            <a:ext cx="3265170" cy="353060"/>
          </a:xfrm>
          <a:prstGeom prst="rect">
            <a:avLst/>
          </a:prstGeom>
          <a:noFill/>
          <a:extLst>
            <a:ext uri="{909E8E84-426E-40DD-AFC4-6F175D3DCCD1}">
              <a14:hiddenFill xmlns:a14="http://schemas.microsoft.com/office/drawing/2010/main">
                <a:solidFill>
                  <a:schemeClr val="accent1"/>
                </a:solidFill>
              </a14:hiddenFill>
            </a:ext>
          </a:extLst>
        </p:spPr>
        <p:txBody>
          <a:bodyPr wrap="square" lIns="0" tIns="0" rIns="0" bIns="0" rtlCol="0" anchor="b" anchorCtr="0">
            <a:noAutofit/>
          </a:bodyPr>
          <a:lstStyle/>
          <a:p>
            <a:pPr algn="l">
              <a:buClrTx/>
              <a:buSzTx/>
              <a:buFontTx/>
            </a:pPr>
            <a:r>
              <a:rPr lang="zh-CN" altLang="en-US" sz="2800">
                <a:effectLst>
                  <a:outerShdw blurRad="38100" dist="19050" dir="2700000" algn="tl" rotWithShape="0">
                    <a:schemeClr val="dk1">
                      <a:alpha val="40000"/>
                    </a:schemeClr>
                  </a:outerShdw>
                </a:effectLst>
                <a:sym typeface="+mn-ea"/>
              </a:rPr>
              <a:t>Jiangsu-Zhejiang cuisine</a:t>
            </a:r>
            <a:endParaRPr lang="zh-CN" altLang="en-US" sz="2800">
              <a:effectLst>
                <a:outerShdw blurRad="38100" dist="19050" dir="2700000" algn="tl" rotWithShape="0">
                  <a:schemeClr val="dk1">
                    <a:alpha val="40000"/>
                  </a:schemeClr>
                </a:outerShdw>
              </a:effectLst>
            </a:endParaRPr>
          </a:p>
        </p:txBody>
      </p:sp>
      <p:sp>
        <p:nvSpPr>
          <p:cNvPr id="74" name="Freeform 229"/>
          <p:cNvSpPr/>
          <p:nvPr>
            <p:custDataLst>
              <p:tags r:id="rId12"/>
            </p:custDataLst>
          </p:nvPr>
        </p:nvSpPr>
        <p:spPr bwMode="auto">
          <a:xfrm>
            <a:off x="2617110" y="3855268"/>
            <a:ext cx="792000" cy="54000"/>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 name="T122" fmla="*/ 391912 w 1717675"/>
              <a:gd name="T123" fmla="*/ 391912 w 1717675"/>
              <a:gd name="T124" fmla="*/ 391912 w 1717675"/>
              <a:gd name="T125"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 h="132">
                <a:moveTo>
                  <a:pt x="1" y="81"/>
                </a:moveTo>
                <a:cubicBezTo>
                  <a:pt x="1" y="81"/>
                  <a:pt x="1" y="80"/>
                  <a:pt x="1" y="79"/>
                </a:cubicBezTo>
                <a:cubicBezTo>
                  <a:pt x="1" y="79"/>
                  <a:pt x="1" y="80"/>
                  <a:pt x="2" y="80"/>
                </a:cubicBezTo>
                <a:cubicBezTo>
                  <a:pt x="3" y="79"/>
                  <a:pt x="2" y="79"/>
                  <a:pt x="3" y="78"/>
                </a:cubicBezTo>
                <a:cubicBezTo>
                  <a:pt x="4" y="78"/>
                  <a:pt x="5" y="79"/>
                  <a:pt x="7" y="78"/>
                </a:cubicBezTo>
                <a:cubicBezTo>
                  <a:pt x="8" y="81"/>
                  <a:pt x="10" y="78"/>
                  <a:pt x="11" y="79"/>
                </a:cubicBezTo>
                <a:cubicBezTo>
                  <a:pt x="11" y="81"/>
                  <a:pt x="9" y="80"/>
                  <a:pt x="9" y="82"/>
                </a:cubicBezTo>
                <a:cubicBezTo>
                  <a:pt x="11" y="81"/>
                  <a:pt x="12" y="83"/>
                  <a:pt x="15" y="81"/>
                </a:cubicBezTo>
                <a:cubicBezTo>
                  <a:pt x="15" y="82"/>
                  <a:pt x="16" y="83"/>
                  <a:pt x="17" y="82"/>
                </a:cubicBezTo>
                <a:cubicBezTo>
                  <a:pt x="17" y="83"/>
                  <a:pt x="17" y="84"/>
                  <a:pt x="16" y="85"/>
                </a:cubicBezTo>
                <a:cubicBezTo>
                  <a:pt x="16" y="85"/>
                  <a:pt x="17" y="85"/>
                  <a:pt x="17" y="85"/>
                </a:cubicBezTo>
                <a:cubicBezTo>
                  <a:pt x="17" y="84"/>
                  <a:pt x="18" y="83"/>
                  <a:pt x="17" y="82"/>
                </a:cubicBezTo>
                <a:cubicBezTo>
                  <a:pt x="19" y="84"/>
                  <a:pt x="20" y="82"/>
                  <a:pt x="22" y="82"/>
                </a:cubicBezTo>
                <a:cubicBezTo>
                  <a:pt x="20" y="83"/>
                  <a:pt x="18" y="84"/>
                  <a:pt x="18" y="85"/>
                </a:cubicBezTo>
                <a:cubicBezTo>
                  <a:pt x="19" y="87"/>
                  <a:pt x="21" y="84"/>
                  <a:pt x="22" y="83"/>
                </a:cubicBezTo>
                <a:cubicBezTo>
                  <a:pt x="23" y="85"/>
                  <a:pt x="24" y="85"/>
                  <a:pt x="25" y="84"/>
                </a:cubicBezTo>
                <a:cubicBezTo>
                  <a:pt x="25" y="84"/>
                  <a:pt x="24" y="84"/>
                  <a:pt x="25" y="83"/>
                </a:cubicBezTo>
                <a:cubicBezTo>
                  <a:pt x="25" y="83"/>
                  <a:pt x="25" y="83"/>
                  <a:pt x="25" y="83"/>
                </a:cubicBezTo>
                <a:cubicBezTo>
                  <a:pt x="25" y="84"/>
                  <a:pt x="25" y="84"/>
                  <a:pt x="26" y="84"/>
                </a:cubicBezTo>
                <a:cubicBezTo>
                  <a:pt x="27" y="85"/>
                  <a:pt x="29" y="84"/>
                  <a:pt x="31" y="83"/>
                </a:cubicBezTo>
                <a:cubicBezTo>
                  <a:pt x="31" y="84"/>
                  <a:pt x="31" y="84"/>
                  <a:pt x="31" y="84"/>
                </a:cubicBezTo>
                <a:cubicBezTo>
                  <a:pt x="29" y="85"/>
                  <a:pt x="28" y="86"/>
                  <a:pt x="27" y="86"/>
                </a:cubicBezTo>
                <a:cubicBezTo>
                  <a:pt x="28" y="87"/>
                  <a:pt x="30" y="87"/>
                  <a:pt x="31" y="87"/>
                </a:cubicBezTo>
                <a:cubicBezTo>
                  <a:pt x="32" y="86"/>
                  <a:pt x="30" y="87"/>
                  <a:pt x="30" y="86"/>
                </a:cubicBezTo>
                <a:cubicBezTo>
                  <a:pt x="31" y="85"/>
                  <a:pt x="31" y="86"/>
                  <a:pt x="31" y="85"/>
                </a:cubicBezTo>
                <a:cubicBezTo>
                  <a:pt x="32" y="86"/>
                  <a:pt x="32" y="88"/>
                  <a:pt x="33" y="88"/>
                </a:cubicBezTo>
                <a:cubicBezTo>
                  <a:pt x="33" y="87"/>
                  <a:pt x="33" y="87"/>
                  <a:pt x="33" y="86"/>
                </a:cubicBezTo>
                <a:cubicBezTo>
                  <a:pt x="33" y="86"/>
                  <a:pt x="33" y="86"/>
                  <a:pt x="33" y="87"/>
                </a:cubicBezTo>
                <a:cubicBezTo>
                  <a:pt x="32" y="86"/>
                  <a:pt x="32" y="84"/>
                  <a:pt x="32" y="85"/>
                </a:cubicBezTo>
                <a:cubicBezTo>
                  <a:pt x="31" y="84"/>
                  <a:pt x="32" y="83"/>
                  <a:pt x="33" y="84"/>
                </a:cubicBezTo>
                <a:cubicBezTo>
                  <a:pt x="32" y="84"/>
                  <a:pt x="34" y="85"/>
                  <a:pt x="33" y="86"/>
                </a:cubicBezTo>
                <a:cubicBezTo>
                  <a:pt x="34" y="86"/>
                  <a:pt x="34" y="84"/>
                  <a:pt x="35" y="85"/>
                </a:cubicBezTo>
                <a:cubicBezTo>
                  <a:pt x="36" y="86"/>
                  <a:pt x="34" y="86"/>
                  <a:pt x="33" y="87"/>
                </a:cubicBezTo>
                <a:cubicBezTo>
                  <a:pt x="33" y="87"/>
                  <a:pt x="34" y="88"/>
                  <a:pt x="33" y="89"/>
                </a:cubicBezTo>
                <a:cubicBezTo>
                  <a:pt x="34" y="89"/>
                  <a:pt x="35" y="88"/>
                  <a:pt x="36" y="89"/>
                </a:cubicBezTo>
                <a:cubicBezTo>
                  <a:pt x="36" y="90"/>
                  <a:pt x="35" y="90"/>
                  <a:pt x="34" y="91"/>
                </a:cubicBezTo>
                <a:cubicBezTo>
                  <a:pt x="35" y="93"/>
                  <a:pt x="36" y="91"/>
                  <a:pt x="37" y="92"/>
                </a:cubicBezTo>
                <a:cubicBezTo>
                  <a:pt x="37" y="91"/>
                  <a:pt x="36" y="92"/>
                  <a:pt x="35" y="90"/>
                </a:cubicBezTo>
                <a:cubicBezTo>
                  <a:pt x="36" y="91"/>
                  <a:pt x="37" y="90"/>
                  <a:pt x="37" y="91"/>
                </a:cubicBezTo>
                <a:cubicBezTo>
                  <a:pt x="36" y="90"/>
                  <a:pt x="37" y="89"/>
                  <a:pt x="37" y="88"/>
                </a:cubicBezTo>
                <a:cubicBezTo>
                  <a:pt x="37" y="88"/>
                  <a:pt x="38" y="88"/>
                  <a:pt x="38" y="88"/>
                </a:cubicBezTo>
                <a:cubicBezTo>
                  <a:pt x="39" y="88"/>
                  <a:pt x="37" y="89"/>
                  <a:pt x="38" y="89"/>
                </a:cubicBezTo>
                <a:cubicBezTo>
                  <a:pt x="39" y="88"/>
                  <a:pt x="44" y="89"/>
                  <a:pt x="43" y="91"/>
                </a:cubicBezTo>
                <a:cubicBezTo>
                  <a:pt x="44" y="90"/>
                  <a:pt x="45" y="91"/>
                  <a:pt x="45" y="90"/>
                </a:cubicBezTo>
                <a:cubicBezTo>
                  <a:pt x="46" y="91"/>
                  <a:pt x="45" y="91"/>
                  <a:pt x="46" y="92"/>
                </a:cubicBezTo>
                <a:cubicBezTo>
                  <a:pt x="45" y="92"/>
                  <a:pt x="44" y="93"/>
                  <a:pt x="43" y="92"/>
                </a:cubicBezTo>
                <a:cubicBezTo>
                  <a:pt x="43" y="94"/>
                  <a:pt x="46" y="94"/>
                  <a:pt x="47" y="93"/>
                </a:cubicBezTo>
                <a:cubicBezTo>
                  <a:pt x="47" y="94"/>
                  <a:pt x="47" y="94"/>
                  <a:pt x="47" y="95"/>
                </a:cubicBezTo>
                <a:cubicBezTo>
                  <a:pt x="48" y="94"/>
                  <a:pt x="49" y="93"/>
                  <a:pt x="50" y="95"/>
                </a:cubicBezTo>
                <a:cubicBezTo>
                  <a:pt x="51" y="94"/>
                  <a:pt x="52" y="94"/>
                  <a:pt x="51" y="92"/>
                </a:cubicBezTo>
                <a:cubicBezTo>
                  <a:pt x="52" y="93"/>
                  <a:pt x="52" y="92"/>
                  <a:pt x="53" y="93"/>
                </a:cubicBezTo>
                <a:cubicBezTo>
                  <a:pt x="53" y="91"/>
                  <a:pt x="55" y="92"/>
                  <a:pt x="55" y="91"/>
                </a:cubicBezTo>
                <a:cubicBezTo>
                  <a:pt x="57" y="92"/>
                  <a:pt x="54" y="92"/>
                  <a:pt x="55" y="93"/>
                </a:cubicBezTo>
                <a:cubicBezTo>
                  <a:pt x="56" y="92"/>
                  <a:pt x="57" y="92"/>
                  <a:pt x="57" y="93"/>
                </a:cubicBezTo>
                <a:cubicBezTo>
                  <a:pt x="57" y="93"/>
                  <a:pt x="57" y="94"/>
                  <a:pt x="57" y="95"/>
                </a:cubicBezTo>
                <a:cubicBezTo>
                  <a:pt x="55" y="95"/>
                  <a:pt x="53" y="94"/>
                  <a:pt x="51" y="95"/>
                </a:cubicBezTo>
                <a:cubicBezTo>
                  <a:pt x="52" y="96"/>
                  <a:pt x="52" y="95"/>
                  <a:pt x="53" y="96"/>
                </a:cubicBezTo>
                <a:cubicBezTo>
                  <a:pt x="55" y="93"/>
                  <a:pt x="58" y="98"/>
                  <a:pt x="61" y="96"/>
                </a:cubicBezTo>
                <a:cubicBezTo>
                  <a:pt x="63" y="99"/>
                  <a:pt x="68" y="96"/>
                  <a:pt x="69" y="99"/>
                </a:cubicBezTo>
                <a:cubicBezTo>
                  <a:pt x="70" y="99"/>
                  <a:pt x="71" y="99"/>
                  <a:pt x="72" y="100"/>
                </a:cubicBezTo>
                <a:cubicBezTo>
                  <a:pt x="72" y="98"/>
                  <a:pt x="74" y="99"/>
                  <a:pt x="75" y="99"/>
                </a:cubicBezTo>
                <a:cubicBezTo>
                  <a:pt x="75" y="99"/>
                  <a:pt x="74" y="100"/>
                  <a:pt x="75" y="100"/>
                </a:cubicBezTo>
                <a:cubicBezTo>
                  <a:pt x="75" y="99"/>
                  <a:pt x="77" y="99"/>
                  <a:pt x="76" y="100"/>
                </a:cubicBezTo>
                <a:cubicBezTo>
                  <a:pt x="79" y="99"/>
                  <a:pt x="81" y="101"/>
                  <a:pt x="83" y="100"/>
                </a:cubicBezTo>
                <a:cubicBezTo>
                  <a:pt x="83" y="99"/>
                  <a:pt x="84" y="99"/>
                  <a:pt x="84" y="99"/>
                </a:cubicBezTo>
                <a:cubicBezTo>
                  <a:pt x="85" y="99"/>
                  <a:pt x="83" y="100"/>
                  <a:pt x="84" y="100"/>
                </a:cubicBezTo>
                <a:cubicBezTo>
                  <a:pt x="85" y="102"/>
                  <a:pt x="87" y="100"/>
                  <a:pt x="89" y="100"/>
                </a:cubicBezTo>
                <a:cubicBezTo>
                  <a:pt x="89" y="102"/>
                  <a:pt x="92" y="103"/>
                  <a:pt x="92" y="101"/>
                </a:cubicBezTo>
                <a:cubicBezTo>
                  <a:pt x="92" y="102"/>
                  <a:pt x="93" y="102"/>
                  <a:pt x="93" y="102"/>
                </a:cubicBezTo>
                <a:cubicBezTo>
                  <a:pt x="94" y="100"/>
                  <a:pt x="99" y="104"/>
                  <a:pt x="101" y="102"/>
                </a:cubicBezTo>
                <a:cubicBezTo>
                  <a:pt x="103" y="105"/>
                  <a:pt x="106" y="100"/>
                  <a:pt x="108" y="103"/>
                </a:cubicBezTo>
                <a:cubicBezTo>
                  <a:pt x="107" y="103"/>
                  <a:pt x="106" y="103"/>
                  <a:pt x="106" y="103"/>
                </a:cubicBezTo>
                <a:cubicBezTo>
                  <a:pt x="106" y="105"/>
                  <a:pt x="108" y="103"/>
                  <a:pt x="110" y="103"/>
                </a:cubicBezTo>
                <a:cubicBezTo>
                  <a:pt x="111" y="104"/>
                  <a:pt x="113" y="106"/>
                  <a:pt x="113" y="104"/>
                </a:cubicBezTo>
                <a:cubicBezTo>
                  <a:pt x="114" y="103"/>
                  <a:pt x="114" y="105"/>
                  <a:pt x="114" y="105"/>
                </a:cubicBezTo>
                <a:cubicBezTo>
                  <a:pt x="116" y="104"/>
                  <a:pt x="117" y="105"/>
                  <a:pt x="119" y="104"/>
                </a:cubicBezTo>
                <a:cubicBezTo>
                  <a:pt x="120" y="105"/>
                  <a:pt x="124" y="105"/>
                  <a:pt x="127" y="105"/>
                </a:cubicBezTo>
                <a:cubicBezTo>
                  <a:pt x="197" y="116"/>
                  <a:pt x="268" y="114"/>
                  <a:pt x="338" y="113"/>
                </a:cubicBezTo>
                <a:cubicBezTo>
                  <a:pt x="339" y="113"/>
                  <a:pt x="338" y="114"/>
                  <a:pt x="338" y="114"/>
                </a:cubicBezTo>
                <a:cubicBezTo>
                  <a:pt x="333" y="113"/>
                  <a:pt x="327" y="116"/>
                  <a:pt x="322" y="114"/>
                </a:cubicBezTo>
                <a:cubicBezTo>
                  <a:pt x="322" y="115"/>
                  <a:pt x="321" y="115"/>
                  <a:pt x="320" y="115"/>
                </a:cubicBezTo>
                <a:cubicBezTo>
                  <a:pt x="320" y="115"/>
                  <a:pt x="321" y="115"/>
                  <a:pt x="321" y="114"/>
                </a:cubicBezTo>
                <a:cubicBezTo>
                  <a:pt x="320" y="114"/>
                  <a:pt x="319" y="116"/>
                  <a:pt x="319" y="114"/>
                </a:cubicBezTo>
                <a:cubicBezTo>
                  <a:pt x="318" y="115"/>
                  <a:pt x="319" y="116"/>
                  <a:pt x="318" y="116"/>
                </a:cubicBezTo>
                <a:cubicBezTo>
                  <a:pt x="316" y="114"/>
                  <a:pt x="312" y="115"/>
                  <a:pt x="309" y="116"/>
                </a:cubicBezTo>
                <a:cubicBezTo>
                  <a:pt x="307" y="115"/>
                  <a:pt x="305" y="115"/>
                  <a:pt x="302" y="116"/>
                </a:cubicBezTo>
                <a:cubicBezTo>
                  <a:pt x="302" y="116"/>
                  <a:pt x="302" y="115"/>
                  <a:pt x="302" y="115"/>
                </a:cubicBezTo>
                <a:cubicBezTo>
                  <a:pt x="298" y="117"/>
                  <a:pt x="293" y="115"/>
                  <a:pt x="291" y="117"/>
                </a:cubicBezTo>
                <a:cubicBezTo>
                  <a:pt x="290" y="116"/>
                  <a:pt x="291" y="116"/>
                  <a:pt x="290" y="115"/>
                </a:cubicBezTo>
                <a:cubicBezTo>
                  <a:pt x="290" y="116"/>
                  <a:pt x="290" y="116"/>
                  <a:pt x="290" y="117"/>
                </a:cubicBezTo>
                <a:cubicBezTo>
                  <a:pt x="286" y="115"/>
                  <a:pt x="282" y="118"/>
                  <a:pt x="277" y="116"/>
                </a:cubicBezTo>
                <a:cubicBezTo>
                  <a:pt x="276" y="118"/>
                  <a:pt x="274" y="116"/>
                  <a:pt x="273" y="116"/>
                </a:cubicBezTo>
                <a:cubicBezTo>
                  <a:pt x="271" y="116"/>
                  <a:pt x="270" y="118"/>
                  <a:pt x="269" y="116"/>
                </a:cubicBezTo>
                <a:cubicBezTo>
                  <a:pt x="267" y="117"/>
                  <a:pt x="265" y="117"/>
                  <a:pt x="264" y="116"/>
                </a:cubicBezTo>
                <a:cubicBezTo>
                  <a:pt x="263" y="116"/>
                  <a:pt x="264" y="117"/>
                  <a:pt x="263" y="117"/>
                </a:cubicBezTo>
                <a:cubicBezTo>
                  <a:pt x="263" y="118"/>
                  <a:pt x="262" y="116"/>
                  <a:pt x="263" y="116"/>
                </a:cubicBezTo>
                <a:cubicBezTo>
                  <a:pt x="261" y="118"/>
                  <a:pt x="260" y="116"/>
                  <a:pt x="259" y="117"/>
                </a:cubicBezTo>
                <a:cubicBezTo>
                  <a:pt x="259" y="117"/>
                  <a:pt x="259" y="116"/>
                  <a:pt x="259" y="116"/>
                </a:cubicBezTo>
                <a:cubicBezTo>
                  <a:pt x="258" y="117"/>
                  <a:pt x="256" y="116"/>
                  <a:pt x="255" y="117"/>
                </a:cubicBezTo>
                <a:cubicBezTo>
                  <a:pt x="255" y="115"/>
                  <a:pt x="255" y="117"/>
                  <a:pt x="254" y="116"/>
                </a:cubicBezTo>
                <a:cubicBezTo>
                  <a:pt x="253" y="117"/>
                  <a:pt x="253" y="117"/>
                  <a:pt x="252" y="117"/>
                </a:cubicBezTo>
                <a:cubicBezTo>
                  <a:pt x="252" y="117"/>
                  <a:pt x="252" y="116"/>
                  <a:pt x="252" y="116"/>
                </a:cubicBezTo>
                <a:cubicBezTo>
                  <a:pt x="251" y="118"/>
                  <a:pt x="249" y="115"/>
                  <a:pt x="247" y="117"/>
                </a:cubicBezTo>
                <a:cubicBezTo>
                  <a:pt x="246" y="117"/>
                  <a:pt x="246" y="116"/>
                  <a:pt x="247" y="116"/>
                </a:cubicBezTo>
                <a:cubicBezTo>
                  <a:pt x="244" y="116"/>
                  <a:pt x="238" y="116"/>
                  <a:pt x="238" y="117"/>
                </a:cubicBezTo>
                <a:cubicBezTo>
                  <a:pt x="237" y="117"/>
                  <a:pt x="235" y="115"/>
                  <a:pt x="234" y="117"/>
                </a:cubicBezTo>
                <a:cubicBezTo>
                  <a:pt x="233" y="116"/>
                  <a:pt x="231" y="115"/>
                  <a:pt x="230" y="116"/>
                </a:cubicBezTo>
                <a:cubicBezTo>
                  <a:pt x="222" y="115"/>
                  <a:pt x="215" y="116"/>
                  <a:pt x="207" y="115"/>
                </a:cubicBezTo>
                <a:cubicBezTo>
                  <a:pt x="207" y="115"/>
                  <a:pt x="207" y="116"/>
                  <a:pt x="207" y="116"/>
                </a:cubicBezTo>
                <a:cubicBezTo>
                  <a:pt x="206" y="115"/>
                  <a:pt x="206" y="116"/>
                  <a:pt x="205" y="115"/>
                </a:cubicBezTo>
                <a:cubicBezTo>
                  <a:pt x="200" y="116"/>
                  <a:pt x="194" y="113"/>
                  <a:pt x="189" y="115"/>
                </a:cubicBezTo>
                <a:cubicBezTo>
                  <a:pt x="189" y="115"/>
                  <a:pt x="189" y="114"/>
                  <a:pt x="189" y="114"/>
                </a:cubicBezTo>
                <a:cubicBezTo>
                  <a:pt x="187" y="114"/>
                  <a:pt x="185" y="115"/>
                  <a:pt x="183" y="114"/>
                </a:cubicBezTo>
                <a:cubicBezTo>
                  <a:pt x="183" y="115"/>
                  <a:pt x="183" y="117"/>
                  <a:pt x="182" y="118"/>
                </a:cubicBezTo>
                <a:cubicBezTo>
                  <a:pt x="181" y="117"/>
                  <a:pt x="181" y="116"/>
                  <a:pt x="180" y="116"/>
                </a:cubicBezTo>
                <a:cubicBezTo>
                  <a:pt x="180" y="115"/>
                  <a:pt x="182" y="114"/>
                  <a:pt x="182" y="115"/>
                </a:cubicBezTo>
                <a:cubicBezTo>
                  <a:pt x="183" y="114"/>
                  <a:pt x="181" y="113"/>
                  <a:pt x="181" y="114"/>
                </a:cubicBezTo>
                <a:cubicBezTo>
                  <a:pt x="178" y="112"/>
                  <a:pt x="175" y="115"/>
                  <a:pt x="173" y="113"/>
                </a:cubicBezTo>
                <a:cubicBezTo>
                  <a:pt x="172" y="115"/>
                  <a:pt x="170" y="114"/>
                  <a:pt x="169" y="112"/>
                </a:cubicBezTo>
                <a:cubicBezTo>
                  <a:pt x="169" y="113"/>
                  <a:pt x="169" y="113"/>
                  <a:pt x="169" y="113"/>
                </a:cubicBezTo>
                <a:cubicBezTo>
                  <a:pt x="167" y="112"/>
                  <a:pt x="164" y="113"/>
                  <a:pt x="162" y="112"/>
                </a:cubicBezTo>
                <a:cubicBezTo>
                  <a:pt x="162" y="112"/>
                  <a:pt x="162" y="113"/>
                  <a:pt x="162" y="113"/>
                </a:cubicBezTo>
                <a:cubicBezTo>
                  <a:pt x="158" y="112"/>
                  <a:pt x="154" y="114"/>
                  <a:pt x="151" y="111"/>
                </a:cubicBezTo>
                <a:cubicBezTo>
                  <a:pt x="151" y="111"/>
                  <a:pt x="151" y="112"/>
                  <a:pt x="151" y="112"/>
                </a:cubicBezTo>
                <a:cubicBezTo>
                  <a:pt x="148" y="111"/>
                  <a:pt x="144" y="112"/>
                  <a:pt x="140" y="110"/>
                </a:cubicBezTo>
                <a:cubicBezTo>
                  <a:pt x="138" y="111"/>
                  <a:pt x="133" y="110"/>
                  <a:pt x="130" y="110"/>
                </a:cubicBezTo>
                <a:cubicBezTo>
                  <a:pt x="129" y="110"/>
                  <a:pt x="130" y="111"/>
                  <a:pt x="129" y="111"/>
                </a:cubicBezTo>
                <a:cubicBezTo>
                  <a:pt x="129" y="111"/>
                  <a:pt x="129" y="112"/>
                  <a:pt x="128" y="111"/>
                </a:cubicBezTo>
                <a:cubicBezTo>
                  <a:pt x="129" y="108"/>
                  <a:pt x="126" y="110"/>
                  <a:pt x="125" y="109"/>
                </a:cubicBezTo>
                <a:cubicBezTo>
                  <a:pt x="124" y="110"/>
                  <a:pt x="126" y="109"/>
                  <a:pt x="126" y="110"/>
                </a:cubicBezTo>
                <a:cubicBezTo>
                  <a:pt x="126" y="111"/>
                  <a:pt x="125" y="111"/>
                  <a:pt x="124" y="111"/>
                </a:cubicBezTo>
                <a:cubicBezTo>
                  <a:pt x="123" y="108"/>
                  <a:pt x="120" y="110"/>
                  <a:pt x="118" y="108"/>
                </a:cubicBezTo>
                <a:cubicBezTo>
                  <a:pt x="118" y="109"/>
                  <a:pt x="118" y="109"/>
                  <a:pt x="118" y="110"/>
                </a:cubicBezTo>
                <a:cubicBezTo>
                  <a:pt x="117" y="110"/>
                  <a:pt x="117" y="109"/>
                  <a:pt x="117" y="110"/>
                </a:cubicBezTo>
                <a:cubicBezTo>
                  <a:pt x="117" y="109"/>
                  <a:pt x="117" y="109"/>
                  <a:pt x="117" y="108"/>
                </a:cubicBezTo>
                <a:cubicBezTo>
                  <a:pt x="117" y="108"/>
                  <a:pt x="116" y="108"/>
                  <a:pt x="116" y="109"/>
                </a:cubicBezTo>
                <a:cubicBezTo>
                  <a:pt x="116" y="109"/>
                  <a:pt x="116" y="110"/>
                  <a:pt x="116" y="110"/>
                </a:cubicBezTo>
                <a:cubicBezTo>
                  <a:pt x="116" y="111"/>
                  <a:pt x="116" y="110"/>
                  <a:pt x="117" y="111"/>
                </a:cubicBezTo>
                <a:cubicBezTo>
                  <a:pt x="116" y="112"/>
                  <a:pt x="115" y="110"/>
                  <a:pt x="115" y="112"/>
                </a:cubicBezTo>
                <a:cubicBezTo>
                  <a:pt x="114" y="110"/>
                  <a:pt x="113" y="111"/>
                  <a:pt x="113" y="111"/>
                </a:cubicBezTo>
                <a:cubicBezTo>
                  <a:pt x="112" y="109"/>
                  <a:pt x="114" y="111"/>
                  <a:pt x="115" y="110"/>
                </a:cubicBezTo>
                <a:cubicBezTo>
                  <a:pt x="113" y="108"/>
                  <a:pt x="115" y="109"/>
                  <a:pt x="116" y="109"/>
                </a:cubicBezTo>
                <a:cubicBezTo>
                  <a:pt x="114" y="107"/>
                  <a:pt x="114" y="109"/>
                  <a:pt x="112" y="107"/>
                </a:cubicBezTo>
                <a:cubicBezTo>
                  <a:pt x="112" y="108"/>
                  <a:pt x="112" y="108"/>
                  <a:pt x="112" y="109"/>
                </a:cubicBezTo>
                <a:cubicBezTo>
                  <a:pt x="112" y="109"/>
                  <a:pt x="112" y="109"/>
                  <a:pt x="112" y="109"/>
                </a:cubicBezTo>
                <a:cubicBezTo>
                  <a:pt x="111" y="109"/>
                  <a:pt x="111" y="110"/>
                  <a:pt x="112" y="110"/>
                </a:cubicBezTo>
                <a:cubicBezTo>
                  <a:pt x="111" y="111"/>
                  <a:pt x="110" y="111"/>
                  <a:pt x="109" y="112"/>
                </a:cubicBezTo>
                <a:cubicBezTo>
                  <a:pt x="108" y="111"/>
                  <a:pt x="108" y="111"/>
                  <a:pt x="108" y="110"/>
                </a:cubicBezTo>
                <a:cubicBezTo>
                  <a:pt x="107" y="110"/>
                  <a:pt x="106" y="112"/>
                  <a:pt x="105" y="112"/>
                </a:cubicBezTo>
                <a:cubicBezTo>
                  <a:pt x="105" y="111"/>
                  <a:pt x="106" y="110"/>
                  <a:pt x="106" y="110"/>
                </a:cubicBezTo>
                <a:cubicBezTo>
                  <a:pt x="105" y="109"/>
                  <a:pt x="105" y="110"/>
                  <a:pt x="105" y="111"/>
                </a:cubicBezTo>
                <a:cubicBezTo>
                  <a:pt x="104" y="112"/>
                  <a:pt x="104" y="110"/>
                  <a:pt x="103" y="111"/>
                </a:cubicBezTo>
                <a:cubicBezTo>
                  <a:pt x="103" y="110"/>
                  <a:pt x="104" y="110"/>
                  <a:pt x="103" y="109"/>
                </a:cubicBezTo>
                <a:cubicBezTo>
                  <a:pt x="102" y="111"/>
                  <a:pt x="99" y="112"/>
                  <a:pt x="99" y="109"/>
                </a:cubicBezTo>
                <a:cubicBezTo>
                  <a:pt x="98" y="110"/>
                  <a:pt x="97" y="109"/>
                  <a:pt x="96" y="110"/>
                </a:cubicBezTo>
                <a:cubicBezTo>
                  <a:pt x="95" y="108"/>
                  <a:pt x="93" y="110"/>
                  <a:pt x="93" y="108"/>
                </a:cubicBezTo>
                <a:cubicBezTo>
                  <a:pt x="91" y="111"/>
                  <a:pt x="89" y="106"/>
                  <a:pt x="87" y="109"/>
                </a:cubicBezTo>
                <a:cubicBezTo>
                  <a:pt x="85" y="108"/>
                  <a:pt x="83" y="109"/>
                  <a:pt x="82" y="108"/>
                </a:cubicBezTo>
                <a:cubicBezTo>
                  <a:pt x="81" y="107"/>
                  <a:pt x="83" y="108"/>
                  <a:pt x="82" y="107"/>
                </a:cubicBezTo>
                <a:cubicBezTo>
                  <a:pt x="79" y="109"/>
                  <a:pt x="76" y="105"/>
                  <a:pt x="73" y="107"/>
                </a:cubicBezTo>
                <a:cubicBezTo>
                  <a:pt x="74" y="107"/>
                  <a:pt x="74" y="107"/>
                  <a:pt x="74" y="107"/>
                </a:cubicBezTo>
                <a:cubicBezTo>
                  <a:pt x="75" y="108"/>
                  <a:pt x="74" y="108"/>
                  <a:pt x="74" y="108"/>
                </a:cubicBezTo>
                <a:cubicBezTo>
                  <a:pt x="73" y="108"/>
                  <a:pt x="72" y="107"/>
                  <a:pt x="71" y="107"/>
                </a:cubicBezTo>
                <a:cubicBezTo>
                  <a:pt x="70" y="107"/>
                  <a:pt x="71" y="107"/>
                  <a:pt x="71" y="108"/>
                </a:cubicBezTo>
                <a:cubicBezTo>
                  <a:pt x="72" y="108"/>
                  <a:pt x="70" y="107"/>
                  <a:pt x="70" y="108"/>
                </a:cubicBezTo>
                <a:cubicBezTo>
                  <a:pt x="70" y="108"/>
                  <a:pt x="70" y="107"/>
                  <a:pt x="69" y="107"/>
                </a:cubicBezTo>
                <a:cubicBezTo>
                  <a:pt x="68" y="110"/>
                  <a:pt x="66" y="106"/>
                  <a:pt x="64" y="108"/>
                </a:cubicBezTo>
                <a:cubicBezTo>
                  <a:pt x="63" y="107"/>
                  <a:pt x="63" y="107"/>
                  <a:pt x="64" y="106"/>
                </a:cubicBezTo>
                <a:cubicBezTo>
                  <a:pt x="64" y="105"/>
                  <a:pt x="63" y="106"/>
                  <a:pt x="63" y="105"/>
                </a:cubicBezTo>
                <a:cubicBezTo>
                  <a:pt x="62" y="106"/>
                  <a:pt x="63" y="106"/>
                  <a:pt x="63" y="107"/>
                </a:cubicBezTo>
                <a:cubicBezTo>
                  <a:pt x="63" y="108"/>
                  <a:pt x="62" y="107"/>
                  <a:pt x="61" y="108"/>
                </a:cubicBezTo>
                <a:cubicBezTo>
                  <a:pt x="61" y="107"/>
                  <a:pt x="61" y="107"/>
                  <a:pt x="62" y="106"/>
                </a:cubicBezTo>
                <a:cubicBezTo>
                  <a:pt x="60" y="107"/>
                  <a:pt x="59" y="106"/>
                  <a:pt x="58" y="106"/>
                </a:cubicBezTo>
                <a:cubicBezTo>
                  <a:pt x="57" y="106"/>
                  <a:pt x="58" y="105"/>
                  <a:pt x="57" y="104"/>
                </a:cubicBezTo>
                <a:cubicBezTo>
                  <a:pt x="56" y="107"/>
                  <a:pt x="52" y="105"/>
                  <a:pt x="50" y="106"/>
                </a:cubicBezTo>
                <a:cubicBezTo>
                  <a:pt x="50" y="105"/>
                  <a:pt x="48" y="105"/>
                  <a:pt x="50" y="104"/>
                </a:cubicBezTo>
                <a:cubicBezTo>
                  <a:pt x="49" y="104"/>
                  <a:pt x="49" y="104"/>
                  <a:pt x="49" y="105"/>
                </a:cubicBezTo>
                <a:cubicBezTo>
                  <a:pt x="48" y="105"/>
                  <a:pt x="48" y="103"/>
                  <a:pt x="46" y="104"/>
                </a:cubicBezTo>
                <a:cubicBezTo>
                  <a:pt x="47" y="105"/>
                  <a:pt x="47" y="104"/>
                  <a:pt x="48" y="104"/>
                </a:cubicBezTo>
                <a:cubicBezTo>
                  <a:pt x="47" y="105"/>
                  <a:pt x="47" y="105"/>
                  <a:pt x="47" y="105"/>
                </a:cubicBezTo>
                <a:cubicBezTo>
                  <a:pt x="45" y="105"/>
                  <a:pt x="43" y="103"/>
                  <a:pt x="41" y="105"/>
                </a:cubicBezTo>
                <a:cubicBezTo>
                  <a:pt x="41" y="104"/>
                  <a:pt x="41" y="104"/>
                  <a:pt x="40" y="103"/>
                </a:cubicBezTo>
                <a:cubicBezTo>
                  <a:pt x="40" y="103"/>
                  <a:pt x="41" y="104"/>
                  <a:pt x="41" y="105"/>
                </a:cubicBezTo>
                <a:cubicBezTo>
                  <a:pt x="40" y="107"/>
                  <a:pt x="39" y="104"/>
                  <a:pt x="38" y="105"/>
                </a:cubicBezTo>
                <a:cubicBezTo>
                  <a:pt x="36" y="104"/>
                  <a:pt x="38" y="103"/>
                  <a:pt x="37" y="102"/>
                </a:cubicBezTo>
                <a:cubicBezTo>
                  <a:pt x="37" y="103"/>
                  <a:pt x="37" y="104"/>
                  <a:pt x="37" y="105"/>
                </a:cubicBezTo>
                <a:cubicBezTo>
                  <a:pt x="36" y="106"/>
                  <a:pt x="36" y="104"/>
                  <a:pt x="35" y="105"/>
                </a:cubicBezTo>
                <a:cubicBezTo>
                  <a:pt x="35" y="104"/>
                  <a:pt x="36" y="104"/>
                  <a:pt x="36" y="103"/>
                </a:cubicBezTo>
                <a:cubicBezTo>
                  <a:pt x="35" y="103"/>
                  <a:pt x="34" y="104"/>
                  <a:pt x="35" y="105"/>
                </a:cubicBezTo>
                <a:cubicBezTo>
                  <a:pt x="33" y="103"/>
                  <a:pt x="33" y="104"/>
                  <a:pt x="32" y="102"/>
                </a:cubicBezTo>
                <a:cubicBezTo>
                  <a:pt x="31" y="103"/>
                  <a:pt x="31" y="103"/>
                  <a:pt x="29" y="102"/>
                </a:cubicBezTo>
                <a:cubicBezTo>
                  <a:pt x="29" y="103"/>
                  <a:pt x="30" y="104"/>
                  <a:pt x="29" y="104"/>
                </a:cubicBezTo>
                <a:cubicBezTo>
                  <a:pt x="30" y="106"/>
                  <a:pt x="30" y="106"/>
                  <a:pt x="30" y="106"/>
                </a:cubicBezTo>
                <a:cubicBezTo>
                  <a:pt x="31" y="106"/>
                  <a:pt x="30" y="104"/>
                  <a:pt x="31" y="106"/>
                </a:cubicBezTo>
                <a:cubicBezTo>
                  <a:pt x="31" y="105"/>
                  <a:pt x="31" y="105"/>
                  <a:pt x="31" y="105"/>
                </a:cubicBezTo>
                <a:cubicBezTo>
                  <a:pt x="32" y="105"/>
                  <a:pt x="36" y="105"/>
                  <a:pt x="36" y="107"/>
                </a:cubicBezTo>
                <a:cubicBezTo>
                  <a:pt x="36" y="108"/>
                  <a:pt x="36" y="106"/>
                  <a:pt x="37" y="106"/>
                </a:cubicBezTo>
                <a:cubicBezTo>
                  <a:pt x="38" y="107"/>
                  <a:pt x="37" y="108"/>
                  <a:pt x="36" y="109"/>
                </a:cubicBezTo>
                <a:cubicBezTo>
                  <a:pt x="37" y="109"/>
                  <a:pt x="39" y="109"/>
                  <a:pt x="38" y="108"/>
                </a:cubicBezTo>
                <a:cubicBezTo>
                  <a:pt x="39" y="107"/>
                  <a:pt x="40" y="108"/>
                  <a:pt x="41" y="107"/>
                </a:cubicBezTo>
                <a:cubicBezTo>
                  <a:pt x="41" y="108"/>
                  <a:pt x="40" y="108"/>
                  <a:pt x="40" y="109"/>
                </a:cubicBezTo>
                <a:cubicBezTo>
                  <a:pt x="41" y="110"/>
                  <a:pt x="43" y="108"/>
                  <a:pt x="42" y="110"/>
                </a:cubicBezTo>
                <a:cubicBezTo>
                  <a:pt x="43" y="111"/>
                  <a:pt x="43" y="109"/>
                  <a:pt x="43" y="109"/>
                </a:cubicBezTo>
                <a:cubicBezTo>
                  <a:pt x="43" y="109"/>
                  <a:pt x="44" y="109"/>
                  <a:pt x="45" y="110"/>
                </a:cubicBezTo>
                <a:cubicBezTo>
                  <a:pt x="45" y="110"/>
                  <a:pt x="45" y="109"/>
                  <a:pt x="45" y="109"/>
                </a:cubicBezTo>
                <a:cubicBezTo>
                  <a:pt x="46" y="108"/>
                  <a:pt x="46" y="109"/>
                  <a:pt x="47" y="109"/>
                </a:cubicBezTo>
                <a:cubicBezTo>
                  <a:pt x="46" y="110"/>
                  <a:pt x="46" y="110"/>
                  <a:pt x="46" y="110"/>
                </a:cubicBezTo>
                <a:cubicBezTo>
                  <a:pt x="48" y="109"/>
                  <a:pt x="50" y="109"/>
                  <a:pt x="52" y="110"/>
                </a:cubicBezTo>
                <a:cubicBezTo>
                  <a:pt x="52" y="111"/>
                  <a:pt x="51" y="110"/>
                  <a:pt x="51" y="111"/>
                </a:cubicBezTo>
                <a:cubicBezTo>
                  <a:pt x="52" y="112"/>
                  <a:pt x="52" y="110"/>
                  <a:pt x="53" y="112"/>
                </a:cubicBezTo>
                <a:cubicBezTo>
                  <a:pt x="52" y="112"/>
                  <a:pt x="51" y="112"/>
                  <a:pt x="50" y="111"/>
                </a:cubicBezTo>
                <a:cubicBezTo>
                  <a:pt x="50" y="113"/>
                  <a:pt x="47" y="110"/>
                  <a:pt x="46" y="112"/>
                </a:cubicBezTo>
                <a:cubicBezTo>
                  <a:pt x="49" y="113"/>
                  <a:pt x="51" y="112"/>
                  <a:pt x="54" y="113"/>
                </a:cubicBezTo>
                <a:cubicBezTo>
                  <a:pt x="54" y="112"/>
                  <a:pt x="53" y="112"/>
                  <a:pt x="53" y="112"/>
                </a:cubicBezTo>
                <a:cubicBezTo>
                  <a:pt x="54" y="110"/>
                  <a:pt x="54" y="114"/>
                  <a:pt x="55" y="113"/>
                </a:cubicBezTo>
                <a:cubicBezTo>
                  <a:pt x="54" y="112"/>
                  <a:pt x="54" y="112"/>
                  <a:pt x="54" y="112"/>
                </a:cubicBezTo>
                <a:cubicBezTo>
                  <a:pt x="55" y="111"/>
                  <a:pt x="55" y="112"/>
                  <a:pt x="56" y="111"/>
                </a:cubicBezTo>
                <a:cubicBezTo>
                  <a:pt x="56" y="112"/>
                  <a:pt x="56" y="112"/>
                  <a:pt x="56" y="112"/>
                </a:cubicBezTo>
                <a:cubicBezTo>
                  <a:pt x="56" y="113"/>
                  <a:pt x="56" y="112"/>
                  <a:pt x="57" y="113"/>
                </a:cubicBezTo>
                <a:cubicBezTo>
                  <a:pt x="57" y="111"/>
                  <a:pt x="61" y="112"/>
                  <a:pt x="62" y="113"/>
                </a:cubicBezTo>
                <a:cubicBezTo>
                  <a:pt x="63" y="114"/>
                  <a:pt x="61" y="112"/>
                  <a:pt x="61" y="113"/>
                </a:cubicBezTo>
                <a:cubicBezTo>
                  <a:pt x="64" y="113"/>
                  <a:pt x="67" y="113"/>
                  <a:pt x="70" y="114"/>
                </a:cubicBezTo>
                <a:cubicBezTo>
                  <a:pt x="70" y="115"/>
                  <a:pt x="69" y="115"/>
                  <a:pt x="69" y="115"/>
                </a:cubicBezTo>
                <a:cubicBezTo>
                  <a:pt x="70" y="117"/>
                  <a:pt x="71" y="115"/>
                  <a:pt x="70" y="114"/>
                </a:cubicBezTo>
                <a:cubicBezTo>
                  <a:pt x="72" y="114"/>
                  <a:pt x="70" y="116"/>
                  <a:pt x="72" y="116"/>
                </a:cubicBezTo>
                <a:cubicBezTo>
                  <a:pt x="73" y="116"/>
                  <a:pt x="71" y="115"/>
                  <a:pt x="71" y="114"/>
                </a:cubicBezTo>
                <a:cubicBezTo>
                  <a:pt x="73" y="115"/>
                  <a:pt x="75" y="113"/>
                  <a:pt x="77" y="115"/>
                </a:cubicBezTo>
                <a:cubicBezTo>
                  <a:pt x="77" y="113"/>
                  <a:pt x="78" y="114"/>
                  <a:pt x="79" y="114"/>
                </a:cubicBezTo>
                <a:cubicBezTo>
                  <a:pt x="80" y="114"/>
                  <a:pt x="79" y="115"/>
                  <a:pt x="80" y="115"/>
                </a:cubicBezTo>
                <a:cubicBezTo>
                  <a:pt x="81" y="114"/>
                  <a:pt x="83" y="115"/>
                  <a:pt x="84" y="115"/>
                </a:cubicBezTo>
                <a:cubicBezTo>
                  <a:pt x="84" y="116"/>
                  <a:pt x="83" y="115"/>
                  <a:pt x="83" y="115"/>
                </a:cubicBezTo>
                <a:cubicBezTo>
                  <a:pt x="83" y="117"/>
                  <a:pt x="85" y="116"/>
                  <a:pt x="86" y="115"/>
                </a:cubicBezTo>
                <a:cubicBezTo>
                  <a:pt x="87" y="116"/>
                  <a:pt x="86" y="116"/>
                  <a:pt x="87" y="117"/>
                </a:cubicBezTo>
                <a:cubicBezTo>
                  <a:pt x="86" y="118"/>
                  <a:pt x="85" y="117"/>
                  <a:pt x="85" y="118"/>
                </a:cubicBezTo>
                <a:cubicBezTo>
                  <a:pt x="88" y="118"/>
                  <a:pt x="90" y="118"/>
                  <a:pt x="92" y="116"/>
                </a:cubicBezTo>
                <a:cubicBezTo>
                  <a:pt x="93" y="117"/>
                  <a:pt x="91" y="118"/>
                  <a:pt x="92" y="119"/>
                </a:cubicBezTo>
                <a:cubicBezTo>
                  <a:pt x="94" y="119"/>
                  <a:pt x="96" y="119"/>
                  <a:pt x="99" y="120"/>
                </a:cubicBezTo>
                <a:cubicBezTo>
                  <a:pt x="100" y="119"/>
                  <a:pt x="101" y="120"/>
                  <a:pt x="101" y="120"/>
                </a:cubicBezTo>
                <a:cubicBezTo>
                  <a:pt x="102" y="120"/>
                  <a:pt x="101" y="119"/>
                  <a:pt x="102" y="119"/>
                </a:cubicBezTo>
                <a:cubicBezTo>
                  <a:pt x="103" y="121"/>
                  <a:pt x="107" y="118"/>
                  <a:pt x="107" y="120"/>
                </a:cubicBezTo>
                <a:cubicBezTo>
                  <a:pt x="110" y="120"/>
                  <a:pt x="113" y="122"/>
                  <a:pt x="115" y="121"/>
                </a:cubicBezTo>
                <a:cubicBezTo>
                  <a:pt x="117" y="122"/>
                  <a:pt x="118" y="121"/>
                  <a:pt x="119" y="123"/>
                </a:cubicBezTo>
                <a:cubicBezTo>
                  <a:pt x="120" y="121"/>
                  <a:pt x="121" y="123"/>
                  <a:pt x="122" y="121"/>
                </a:cubicBezTo>
                <a:cubicBezTo>
                  <a:pt x="123" y="122"/>
                  <a:pt x="122" y="122"/>
                  <a:pt x="123" y="123"/>
                </a:cubicBezTo>
                <a:cubicBezTo>
                  <a:pt x="128" y="123"/>
                  <a:pt x="133" y="123"/>
                  <a:pt x="137" y="125"/>
                </a:cubicBezTo>
                <a:cubicBezTo>
                  <a:pt x="138" y="124"/>
                  <a:pt x="138" y="123"/>
                  <a:pt x="137" y="123"/>
                </a:cubicBezTo>
                <a:cubicBezTo>
                  <a:pt x="141" y="125"/>
                  <a:pt x="145" y="126"/>
                  <a:pt x="149" y="125"/>
                </a:cubicBezTo>
                <a:cubicBezTo>
                  <a:pt x="150" y="124"/>
                  <a:pt x="151" y="126"/>
                  <a:pt x="152" y="126"/>
                </a:cubicBezTo>
                <a:cubicBezTo>
                  <a:pt x="152" y="126"/>
                  <a:pt x="152" y="125"/>
                  <a:pt x="152" y="125"/>
                </a:cubicBezTo>
                <a:cubicBezTo>
                  <a:pt x="153" y="126"/>
                  <a:pt x="155" y="126"/>
                  <a:pt x="157" y="125"/>
                </a:cubicBezTo>
                <a:cubicBezTo>
                  <a:pt x="158" y="127"/>
                  <a:pt x="158" y="127"/>
                  <a:pt x="158" y="127"/>
                </a:cubicBezTo>
                <a:cubicBezTo>
                  <a:pt x="162" y="126"/>
                  <a:pt x="166" y="127"/>
                  <a:pt x="171" y="128"/>
                </a:cubicBezTo>
                <a:cubicBezTo>
                  <a:pt x="171" y="128"/>
                  <a:pt x="171" y="127"/>
                  <a:pt x="171" y="127"/>
                </a:cubicBezTo>
                <a:cubicBezTo>
                  <a:pt x="178" y="129"/>
                  <a:pt x="186" y="128"/>
                  <a:pt x="193" y="129"/>
                </a:cubicBezTo>
                <a:cubicBezTo>
                  <a:pt x="194" y="127"/>
                  <a:pt x="199" y="129"/>
                  <a:pt x="202" y="129"/>
                </a:cubicBezTo>
                <a:cubicBezTo>
                  <a:pt x="204" y="129"/>
                  <a:pt x="206" y="128"/>
                  <a:pt x="207" y="130"/>
                </a:cubicBezTo>
                <a:cubicBezTo>
                  <a:pt x="208" y="129"/>
                  <a:pt x="208" y="129"/>
                  <a:pt x="208" y="129"/>
                </a:cubicBezTo>
                <a:cubicBezTo>
                  <a:pt x="208" y="131"/>
                  <a:pt x="210" y="128"/>
                  <a:pt x="212" y="130"/>
                </a:cubicBezTo>
                <a:cubicBezTo>
                  <a:pt x="215" y="129"/>
                  <a:pt x="220" y="131"/>
                  <a:pt x="225" y="130"/>
                </a:cubicBezTo>
                <a:cubicBezTo>
                  <a:pt x="225" y="131"/>
                  <a:pt x="225" y="131"/>
                  <a:pt x="225" y="131"/>
                </a:cubicBezTo>
                <a:cubicBezTo>
                  <a:pt x="231" y="129"/>
                  <a:pt x="236" y="132"/>
                  <a:pt x="241" y="130"/>
                </a:cubicBezTo>
                <a:cubicBezTo>
                  <a:pt x="244" y="132"/>
                  <a:pt x="246" y="129"/>
                  <a:pt x="249" y="131"/>
                </a:cubicBezTo>
                <a:cubicBezTo>
                  <a:pt x="250" y="129"/>
                  <a:pt x="251" y="131"/>
                  <a:pt x="253" y="130"/>
                </a:cubicBezTo>
                <a:cubicBezTo>
                  <a:pt x="257" y="131"/>
                  <a:pt x="261" y="131"/>
                  <a:pt x="264" y="130"/>
                </a:cubicBezTo>
                <a:cubicBezTo>
                  <a:pt x="273" y="131"/>
                  <a:pt x="282" y="129"/>
                  <a:pt x="290" y="130"/>
                </a:cubicBezTo>
                <a:cubicBezTo>
                  <a:pt x="291" y="129"/>
                  <a:pt x="291" y="129"/>
                  <a:pt x="291" y="129"/>
                </a:cubicBezTo>
                <a:cubicBezTo>
                  <a:pt x="292" y="129"/>
                  <a:pt x="292" y="130"/>
                  <a:pt x="291" y="130"/>
                </a:cubicBezTo>
                <a:cubicBezTo>
                  <a:pt x="296" y="129"/>
                  <a:pt x="299" y="130"/>
                  <a:pt x="304" y="129"/>
                </a:cubicBezTo>
                <a:cubicBezTo>
                  <a:pt x="305" y="130"/>
                  <a:pt x="305" y="130"/>
                  <a:pt x="305" y="130"/>
                </a:cubicBezTo>
                <a:cubicBezTo>
                  <a:pt x="306" y="130"/>
                  <a:pt x="305" y="128"/>
                  <a:pt x="307" y="129"/>
                </a:cubicBezTo>
                <a:cubicBezTo>
                  <a:pt x="307" y="129"/>
                  <a:pt x="306" y="129"/>
                  <a:pt x="306" y="130"/>
                </a:cubicBezTo>
                <a:cubicBezTo>
                  <a:pt x="306" y="130"/>
                  <a:pt x="307" y="130"/>
                  <a:pt x="307" y="129"/>
                </a:cubicBezTo>
                <a:cubicBezTo>
                  <a:pt x="341" y="130"/>
                  <a:pt x="374" y="125"/>
                  <a:pt x="408" y="123"/>
                </a:cubicBezTo>
                <a:cubicBezTo>
                  <a:pt x="409" y="122"/>
                  <a:pt x="409" y="122"/>
                  <a:pt x="409" y="122"/>
                </a:cubicBezTo>
                <a:cubicBezTo>
                  <a:pt x="413" y="123"/>
                  <a:pt x="418" y="121"/>
                  <a:pt x="423" y="122"/>
                </a:cubicBezTo>
                <a:cubicBezTo>
                  <a:pt x="423" y="122"/>
                  <a:pt x="424" y="120"/>
                  <a:pt x="424" y="122"/>
                </a:cubicBezTo>
                <a:cubicBezTo>
                  <a:pt x="425" y="121"/>
                  <a:pt x="427" y="120"/>
                  <a:pt x="428" y="121"/>
                </a:cubicBezTo>
                <a:cubicBezTo>
                  <a:pt x="429" y="120"/>
                  <a:pt x="429" y="120"/>
                  <a:pt x="429" y="120"/>
                </a:cubicBezTo>
                <a:cubicBezTo>
                  <a:pt x="431" y="121"/>
                  <a:pt x="432" y="121"/>
                  <a:pt x="434" y="120"/>
                </a:cubicBezTo>
                <a:cubicBezTo>
                  <a:pt x="441" y="121"/>
                  <a:pt x="449" y="118"/>
                  <a:pt x="457" y="121"/>
                </a:cubicBezTo>
                <a:cubicBezTo>
                  <a:pt x="458" y="120"/>
                  <a:pt x="458" y="120"/>
                  <a:pt x="458" y="120"/>
                </a:cubicBezTo>
                <a:cubicBezTo>
                  <a:pt x="459" y="121"/>
                  <a:pt x="461" y="120"/>
                  <a:pt x="462" y="119"/>
                </a:cubicBezTo>
                <a:cubicBezTo>
                  <a:pt x="462" y="120"/>
                  <a:pt x="462" y="120"/>
                  <a:pt x="463" y="121"/>
                </a:cubicBezTo>
                <a:cubicBezTo>
                  <a:pt x="463" y="119"/>
                  <a:pt x="464" y="120"/>
                  <a:pt x="465" y="120"/>
                </a:cubicBezTo>
                <a:cubicBezTo>
                  <a:pt x="467" y="119"/>
                  <a:pt x="469" y="119"/>
                  <a:pt x="472" y="119"/>
                </a:cubicBezTo>
                <a:cubicBezTo>
                  <a:pt x="472" y="120"/>
                  <a:pt x="472" y="120"/>
                  <a:pt x="472" y="121"/>
                </a:cubicBezTo>
                <a:cubicBezTo>
                  <a:pt x="472" y="121"/>
                  <a:pt x="473" y="119"/>
                  <a:pt x="474" y="120"/>
                </a:cubicBezTo>
                <a:cubicBezTo>
                  <a:pt x="474" y="120"/>
                  <a:pt x="474" y="119"/>
                  <a:pt x="474" y="119"/>
                </a:cubicBezTo>
                <a:cubicBezTo>
                  <a:pt x="474" y="119"/>
                  <a:pt x="475" y="120"/>
                  <a:pt x="475" y="118"/>
                </a:cubicBezTo>
                <a:cubicBezTo>
                  <a:pt x="476" y="119"/>
                  <a:pt x="476" y="119"/>
                  <a:pt x="475" y="120"/>
                </a:cubicBezTo>
                <a:cubicBezTo>
                  <a:pt x="476" y="119"/>
                  <a:pt x="478" y="118"/>
                  <a:pt x="479" y="118"/>
                </a:cubicBezTo>
                <a:cubicBezTo>
                  <a:pt x="479" y="120"/>
                  <a:pt x="478" y="119"/>
                  <a:pt x="478" y="120"/>
                </a:cubicBezTo>
                <a:cubicBezTo>
                  <a:pt x="480" y="118"/>
                  <a:pt x="483" y="118"/>
                  <a:pt x="485" y="117"/>
                </a:cubicBezTo>
                <a:cubicBezTo>
                  <a:pt x="486" y="118"/>
                  <a:pt x="486" y="118"/>
                  <a:pt x="486" y="118"/>
                </a:cubicBezTo>
                <a:cubicBezTo>
                  <a:pt x="486" y="120"/>
                  <a:pt x="487" y="118"/>
                  <a:pt x="486" y="117"/>
                </a:cubicBezTo>
                <a:cubicBezTo>
                  <a:pt x="487" y="116"/>
                  <a:pt x="488" y="116"/>
                  <a:pt x="490" y="115"/>
                </a:cubicBezTo>
                <a:cubicBezTo>
                  <a:pt x="490" y="116"/>
                  <a:pt x="491" y="116"/>
                  <a:pt x="490" y="117"/>
                </a:cubicBezTo>
                <a:cubicBezTo>
                  <a:pt x="491" y="117"/>
                  <a:pt x="491" y="115"/>
                  <a:pt x="492" y="117"/>
                </a:cubicBezTo>
                <a:cubicBezTo>
                  <a:pt x="493" y="116"/>
                  <a:pt x="492" y="116"/>
                  <a:pt x="492" y="116"/>
                </a:cubicBezTo>
                <a:cubicBezTo>
                  <a:pt x="493" y="115"/>
                  <a:pt x="495" y="116"/>
                  <a:pt x="496" y="114"/>
                </a:cubicBezTo>
                <a:cubicBezTo>
                  <a:pt x="496" y="115"/>
                  <a:pt x="496" y="115"/>
                  <a:pt x="496" y="115"/>
                </a:cubicBezTo>
                <a:cubicBezTo>
                  <a:pt x="496" y="116"/>
                  <a:pt x="497" y="115"/>
                  <a:pt x="497" y="116"/>
                </a:cubicBezTo>
                <a:cubicBezTo>
                  <a:pt x="497" y="115"/>
                  <a:pt x="498" y="115"/>
                  <a:pt x="498" y="114"/>
                </a:cubicBezTo>
                <a:cubicBezTo>
                  <a:pt x="502" y="116"/>
                  <a:pt x="506" y="111"/>
                  <a:pt x="509" y="114"/>
                </a:cubicBezTo>
                <a:cubicBezTo>
                  <a:pt x="510" y="111"/>
                  <a:pt x="512" y="112"/>
                  <a:pt x="514" y="111"/>
                </a:cubicBezTo>
                <a:cubicBezTo>
                  <a:pt x="513" y="113"/>
                  <a:pt x="512" y="112"/>
                  <a:pt x="511" y="113"/>
                </a:cubicBezTo>
                <a:cubicBezTo>
                  <a:pt x="511" y="113"/>
                  <a:pt x="512" y="113"/>
                  <a:pt x="512" y="114"/>
                </a:cubicBezTo>
                <a:cubicBezTo>
                  <a:pt x="511" y="114"/>
                  <a:pt x="510" y="116"/>
                  <a:pt x="508" y="116"/>
                </a:cubicBezTo>
                <a:cubicBezTo>
                  <a:pt x="509" y="114"/>
                  <a:pt x="505" y="116"/>
                  <a:pt x="505" y="117"/>
                </a:cubicBezTo>
                <a:cubicBezTo>
                  <a:pt x="507" y="118"/>
                  <a:pt x="511" y="117"/>
                  <a:pt x="513" y="115"/>
                </a:cubicBezTo>
                <a:cubicBezTo>
                  <a:pt x="513" y="115"/>
                  <a:pt x="513" y="116"/>
                  <a:pt x="513" y="116"/>
                </a:cubicBezTo>
                <a:cubicBezTo>
                  <a:pt x="514" y="116"/>
                  <a:pt x="517" y="116"/>
                  <a:pt x="517" y="114"/>
                </a:cubicBezTo>
                <a:cubicBezTo>
                  <a:pt x="517" y="113"/>
                  <a:pt x="517" y="115"/>
                  <a:pt x="518" y="115"/>
                </a:cubicBezTo>
                <a:cubicBezTo>
                  <a:pt x="520" y="113"/>
                  <a:pt x="522" y="113"/>
                  <a:pt x="524" y="111"/>
                </a:cubicBezTo>
                <a:cubicBezTo>
                  <a:pt x="527" y="111"/>
                  <a:pt x="531" y="111"/>
                  <a:pt x="534" y="109"/>
                </a:cubicBezTo>
                <a:cubicBezTo>
                  <a:pt x="536" y="109"/>
                  <a:pt x="539" y="108"/>
                  <a:pt x="540" y="106"/>
                </a:cubicBezTo>
                <a:cubicBezTo>
                  <a:pt x="544" y="107"/>
                  <a:pt x="551" y="101"/>
                  <a:pt x="556" y="104"/>
                </a:cubicBezTo>
                <a:cubicBezTo>
                  <a:pt x="555" y="101"/>
                  <a:pt x="560" y="103"/>
                  <a:pt x="559" y="100"/>
                </a:cubicBezTo>
                <a:cubicBezTo>
                  <a:pt x="560" y="100"/>
                  <a:pt x="562" y="97"/>
                  <a:pt x="563" y="99"/>
                </a:cubicBezTo>
                <a:cubicBezTo>
                  <a:pt x="567" y="96"/>
                  <a:pt x="572" y="96"/>
                  <a:pt x="576" y="98"/>
                </a:cubicBezTo>
                <a:cubicBezTo>
                  <a:pt x="577" y="97"/>
                  <a:pt x="577" y="96"/>
                  <a:pt x="577" y="96"/>
                </a:cubicBezTo>
                <a:cubicBezTo>
                  <a:pt x="578" y="95"/>
                  <a:pt x="578" y="96"/>
                  <a:pt x="579" y="97"/>
                </a:cubicBezTo>
                <a:cubicBezTo>
                  <a:pt x="580" y="95"/>
                  <a:pt x="580" y="96"/>
                  <a:pt x="581" y="96"/>
                </a:cubicBezTo>
                <a:cubicBezTo>
                  <a:pt x="581" y="95"/>
                  <a:pt x="582" y="95"/>
                  <a:pt x="582" y="93"/>
                </a:cubicBezTo>
                <a:cubicBezTo>
                  <a:pt x="582" y="93"/>
                  <a:pt x="581" y="94"/>
                  <a:pt x="581" y="93"/>
                </a:cubicBezTo>
                <a:cubicBezTo>
                  <a:pt x="584" y="92"/>
                  <a:pt x="588" y="92"/>
                  <a:pt x="592" y="94"/>
                </a:cubicBezTo>
                <a:cubicBezTo>
                  <a:pt x="592" y="92"/>
                  <a:pt x="593" y="92"/>
                  <a:pt x="595" y="92"/>
                </a:cubicBezTo>
                <a:cubicBezTo>
                  <a:pt x="597" y="88"/>
                  <a:pt x="601" y="86"/>
                  <a:pt x="604" y="85"/>
                </a:cubicBezTo>
                <a:cubicBezTo>
                  <a:pt x="605" y="87"/>
                  <a:pt x="605" y="87"/>
                  <a:pt x="605" y="87"/>
                </a:cubicBezTo>
                <a:cubicBezTo>
                  <a:pt x="605" y="85"/>
                  <a:pt x="607" y="85"/>
                  <a:pt x="608" y="84"/>
                </a:cubicBezTo>
                <a:cubicBezTo>
                  <a:pt x="608" y="85"/>
                  <a:pt x="608" y="85"/>
                  <a:pt x="608" y="85"/>
                </a:cubicBezTo>
                <a:cubicBezTo>
                  <a:pt x="611" y="85"/>
                  <a:pt x="614" y="84"/>
                  <a:pt x="616" y="82"/>
                </a:cubicBezTo>
                <a:cubicBezTo>
                  <a:pt x="619" y="81"/>
                  <a:pt x="624" y="80"/>
                  <a:pt x="626" y="77"/>
                </a:cubicBezTo>
                <a:cubicBezTo>
                  <a:pt x="628" y="78"/>
                  <a:pt x="632" y="75"/>
                  <a:pt x="634" y="73"/>
                </a:cubicBezTo>
                <a:cubicBezTo>
                  <a:pt x="637" y="71"/>
                  <a:pt x="640" y="70"/>
                  <a:pt x="642" y="67"/>
                </a:cubicBezTo>
                <a:cubicBezTo>
                  <a:pt x="641" y="67"/>
                  <a:pt x="641" y="66"/>
                  <a:pt x="641" y="65"/>
                </a:cubicBezTo>
                <a:cubicBezTo>
                  <a:pt x="641" y="64"/>
                  <a:pt x="642" y="65"/>
                  <a:pt x="642" y="64"/>
                </a:cubicBezTo>
                <a:cubicBezTo>
                  <a:pt x="641" y="64"/>
                  <a:pt x="641" y="65"/>
                  <a:pt x="640" y="63"/>
                </a:cubicBezTo>
                <a:cubicBezTo>
                  <a:pt x="639" y="65"/>
                  <a:pt x="638" y="63"/>
                  <a:pt x="637" y="65"/>
                </a:cubicBezTo>
                <a:cubicBezTo>
                  <a:pt x="637" y="65"/>
                  <a:pt x="636" y="64"/>
                  <a:pt x="636" y="63"/>
                </a:cubicBezTo>
                <a:cubicBezTo>
                  <a:pt x="634" y="64"/>
                  <a:pt x="633" y="64"/>
                  <a:pt x="632" y="64"/>
                </a:cubicBezTo>
                <a:cubicBezTo>
                  <a:pt x="633" y="62"/>
                  <a:pt x="634" y="62"/>
                  <a:pt x="635" y="60"/>
                </a:cubicBezTo>
                <a:cubicBezTo>
                  <a:pt x="630" y="61"/>
                  <a:pt x="624" y="61"/>
                  <a:pt x="618" y="65"/>
                </a:cubicBezTo>
                <a:cubicBezTo>
                  <a:pt x="617" y="65"/>
                  <a:pt x="617" y="65"/>
                  <a:pt x="616" y="64"/>
                </a:cubicBezTo>
                <a:cubicBezTo>
                  <a:pt x="616" y="65"/>
                  <a:pt x="616" y="65"/>
                  <a:pt x="616" y="65"/>
                </a:cubicBezTo>
                <a:cubicBezTo>
                  <a:pt x="616" y="65"/>
                  <a:pt x="615" y="66"/>
                  <a:pt x="614" y="66"/>
                </a:cubicBezTo>
                <a:cubicBezTo>
                  <a:pt x="614" y="64"/>
                  <a:pt x="611" y="68"/>
                  <a:pt x="610" y="69"/>
                </a:cubicBezTo>
                <a:cubicBezTo>
                  <a:pt x="609" y="68"/>
                  <a:pt x="610" y="68"/>
                  <a:pt x="611" y="67"/>
                </a:cubicBezTo>
                <a:cubicBezTo>
                  <a:pt x="610" y="67"/>
                  <a:pt x="609" y="66"/>
                  <a:pt x="609" y="65"/>
                </a:cubicBezTo>
                <a:cubicBezTo>
                  <a:pt x="610" y="64"/>
                  <a:pt x="611" y="65"/>
                  <a:pt x="611" y="64"/>
                </a:cubicBezTo>
                <a:cubicBezTo>
                  <a:pt x="611" y="63"/>
                  <a:pt x="610" y="65"/>
                  <a:pt x="610" y="64"/>
                </a:cubicBezTo>
                <a:cubicBezTo>
                  <a:pt x="609" y="64"/>
                  <a:pt x="610" y="65"/>
                  <a:pt x="609" y="65"/>
                </a:cubicBezTo>
                <a:cubicBezTo>
                  <a:pt x="609" y="65"/>
                  <a:pt x="608" y="65"/>
                  <a:pt x="608" y="65"/>
                </a:cubicBezTo>
                <a:cubicBezTo>
                  <a:pt x="608" y="64"/>
                  <a:pt x="609" y="63"/>
                  <a:pt x="609" y="63"/>
                </a:cubicBezTo>
                <a:cubicBezTo>
                  <a:pt x="609" y="62"/>
                  <a:pt x="610" y="63"/>
                  <a:pt x="610" y="62"/>
                </a:cubicBezTo>
                <a:cubicBezTo>
                  <a:pt x="609" y="64"/>
                  <a:pt x="611" y="63"/>
                  <a:pt x="612" y="62"/>
                </a:cubicBezTo>
                <a:cubicBezTo>
                  <a:pt x="612" y="63"/>
                  <a:pt x="612" y="63"/>
                  <a:pt x="612" y="64"/>
                </a:cubicBezTo>
                <a:cubicBezTo>
                  <a:pt x="614" y="63"/>
                  <a:pt x="615" y="60"/>
                  <a:pt x="616" y="60"/>
                </a:cubicBezTo>
                <a:cubicBezTo>
                  <a:pt x="616" y="61"/>
                  <a:pt x="615" y="62"/>
                  <a:pt x="614" y="63"/>
                </a:cubicBezTo>
                <a:cubicBezTo>
                  <a:pt x="615" y="63"/>
                  <a:pt x="617" y="62"/>
                  <a:pt x="616" y="61"/>
                </a:cubicBezTo>
                <a:cubicBezTo>
                  <a:pt x="618" y="62"/>
                  <a:pt x="620" y="60"/>
                  <a:pt x="622" y="58"/>
                </a:cubicBezTo>
                <a:cubicBezTo>
                  <a:pt x="621" y="57"/>
                  <a:pt x="620" y="60"/>
                  <a:pt x="619" y="60"/>
                </a:cubicBezTo>
                <a:cubicBezTo>
                  <a:pt x="619" y="58"/>
                  <a:pt x="622" y="57"/>
                  <a:pt x="623" y="58"/>
                </a:cubicBezTo>
                <a:cubicBezTo>
                  <a:pt x="625" y="57"/>
                  <a:pt x="627" y="56"/>
                  <a:pt x="628" y="57"/>
                </a:cubicBezTo>
                <a:cubicBezTo>
                  <a:pt x="633" y="53"/>
                  <a:pt x="638" y="54"/>
                  <a:pt x="643" y="52"/>
                </a:cubicBezTo>
                <a:cubicBezTo>
                  <a:pt x="642" y="50"/>
                  <a:pt x="641" y="51"/>
                  <a:pt x="640" y="49"/>
                </a:cubicBezTo>
                <a:cubicBezTo>
                  <a:pt x="639" y="50"/>
                  <a:pt x="638" y="50"/>
                  <a:pt x="636" y="48"/>
                </a:cubicBezTo>
                <a:cubicBezTo>
                  <a:pt x="636" y="49"/>
                  <a:pt x="636" y="49"/>
                  <a:pt x="636" y="49"/>
                </a:cubicBezTo>
                <a:cubicBezTo>
                  <a:pt x="635" y="47"/>
                  <a:pt x="634" y="49"/>
                  <a:pt x="633" y="48"/>
                </a:cubicBezTo>
                <a:cubicBezTo>
                  <a:pt x="633" y="48"/>
                  <a:pt x="633" y="47"/>
                  <a:pt x="634" y="46"/>
                </a:cubicBezTo>
                <a:cubicBezTo>
                  <a:pt x="633" y="45"/>
                  <a:pt x="632" y="47"/>
                  <a:pt x="631" y="46"/>
                </a:cubicBezTo>
                <a:cubicBezTo>
                  <a:pt x="630" y="46"/>
                  <a:pt x="631" y="45"/>
                  <a:pt x="630" y="44"/>
                </a:cubicBezTo>
                <a:cubicBezTo>
                  <a:pt x="629" y="43"/>
                  <a:pt x="628" y="45"/>
                  <a:pt x="626" y="46"/>
                </a:cubicBezTo>
                <a:cubicBezTo>
                  <a:pt x="626" y="44"/>
                  <a:pt x="628" y="43"/>
                  <a:pt x="628" y="43"/>
                </a:cubicBezTo>
                <a:cubicBezTo>
                  <a:pt x="628" y="43"/>
                  <a:pt x="628" y="42"/>
                  <a:pt x="627" y="42"/>
                </a:cubicBezTo>
                <a:cubicBezTo>
                  <a:pt x="627" y="42"/>
                  <a:pt x="628" y="42"/>
                  <a:pt x="628" y="43"/>
                </a:cubicBezTo>
                <a:cubicBezTo>
                  <a:pt x="627" y="43"/>
                  <a:pt x="626" y="42"/>
                  <a:pt x="626" y="43"/>
                </a:cubicBezTo>
                <a:cubicBezTo>
                  <a:pt x="626" y="43"/>
                  <a:pt x="626" y="43"/>
                  <a:pt x="625" y="42"/>
                </a:cubicBezTo>
                <a:cubicBezTo>
                  <a:pt x="624" y="43"/>
                  <a:pt x="623" y="43"/>
                  <a:pt x="621" y="42"/>
                </a:cubicBezTo>
                <a:cubicBezTo>
                  <a:pt x="621" y="43"/>
                  <a:pt x="621" y="44"/>
                  <a:pt x="621" y="45"/>
                </a:cubicBezTo>
                <a:cubicBezTo>
                  <a:pt x="621" y="45"/>
                  <a:pt x="620" y="45"/>
                  <a:pt x="620" y="46"/>
                </a:cubicBezTo>
                <a:cubicBezTo>
                  <a:pt x="619" y="44"/>
                  <a:pt x="619" y="43"/>
                  <a:pt x="619" y="42"/>
                </a:cubicBezTo>
                <a:cubicBezTo>
                  <a:pt x="621" y="42"/>
                  <a:pt x="623" y="40"/>
                  <a:pt x="624" y="38"/>
                </a:cubicBezTo>
                <a:cubicBezTo>
                  <a:pt x="626" y="37"/>
                  <a:pt x="629" y="36"/>
                  <a:pt x="632" y="37"/>
                </a:cubicBezTo>
                <a:cubicBezTo>
                  <a:pt x="631" y="35"/>
                  <a:pt x="633" y="36"/>
                  <a:pt x="634" y="36"/>
                </a:cubicBezTo>
                <a:cubicBezTo>
                  <a:pt x="634" y="37"/>
                  <a:pt x="633" y="36"/>
                  <a:pt x="632" y="37"/>
                </a:cubicBezTo>
                <a:cubicBezTo>
                  <a:pt x="633" y="38"/>
                  <a:pt x="635" y="36"/>
                  <a:pt x="636" y="36"/>
                </a:cubicBezTo>
                <a:cubicBezTo>
                  <a:pt x="637" y="36"/>
                  <a:pt x="635" y="37"/>
                  <a:pt x="636" y="37"/>
                </a:cubicBezTo>
                <a:cubicBezTo>
                  <a:pt x="637" y="35"/>
                  <a:pt x="640" y="35"/>
                  <a:pt x="641" y="36"/>
                </a:cubicBezTo>
                <a:cubicBezTo>
                  <a:pt x="642" y="34"/>
                  <a:pt x="644" y="35"/>
                  <a:pt x="645" y="34"/>
                </a:cubicBezTo>
                <a:cubicBezTo>
                  <a:pt x="646" y="32"/>
                  <a:pt x="644" y="34"/>
                  <a:pt x="643" y="33"/>
                </a:cubicBezTo>
                <a:cubicBezTo>
                  <a:pt x="645" y="32"/>
                  <a:pt x="648" y="30"/>
                  <a:pt x="651" y="32"/>
                </a:cubicBezTo>
                <a:cubicBezTo>
                  <a:pt x="653" y="30"/>
                  <a:pt x="659" y="32"/>
                  <a:pt x="659" y="28"/>
                </a:cubicBezTo>
                <a:cubicBezTo>
                  <a:pt x="661" y="28"/>
                  <a:pt x="661" y="26"/>
                  <a:pt x="663" y="27"/>
                </a:cubicBezTo>
                <a:cubicBezTo>
                  <a:pt x="663" y="28"/>
                  <a:pt x="662" y="27"/>
                  <a:pt x="662" y="29"/>
                </a:cubicBezTo>
                <a:cubicBezTo>
                  <a:pt x="665" y="27"/>
                  <a:pt x="669" y="24"/>
                  <a:pt x="669" y="20"/>
                </a:cubicBezTo>
                <a:cubicBezTo>
                  <a:pt x="668" y="20"/>
                  <a:pt x="667" y="19"/>
                  <a:pt x="667" y="17"/>
                </a:cubicBezTo>
                <a:cubicBezTo>
                  <a:pt x="665" y="16"/>
                  <a:pt x="663" y="16"/>
                  <a:pt x="662" y="13"/>
                </a:cubicBezTo>
                <a:cubicBezTo>
                  <a:pt x="661" y="14"/>
                  <a:pt x="660" y="14"/>
                  <a:pt x="660" y="15"/>
                </a:cubicBezTo>
                <a:cubicBezTo>
                  <a:pt x="660" y="16"/>
                  <a:pt x="660" y="15"/>
                  <a:pt x="660" y="15"/>
                </a:cubicBezTo>
                <a:cubicBezTo>
                  <a:pt x="661" y="16"/>
                  <a:pt x="660" y="16"/>
                  <a:pt x="660" y="16"/>
                </a:cubicBezTo>
                <a:cubicBezTo>
                  <a:pt x="659" y="15"/>
                  <a:pt x="659" y="15"/>
                  <a:pt x="658" y="15"/>
                </a:cubicBezTo>
                <a:cubicBezTo>
                  <a:pt x="658" y="14"/>
                  <a:pt x="658" y="14"/>
                  <a:pt x="658" y="13"/>
                </a:cubicBezTo>
                <a:cubicBezTo>
                  <a:pt x="658" y="13"/>
                  <a:pt x="657" y="13"/>
                  <a:pt x="657" y="14"/>
                </a:cubicBezTo>
                <a:cubicBezTo>
                  <a:pt x="656" y="12"/>
                  <a:pt x="653" y="14"/>
                  <a:pt x="651" y="15"/>
                </a:cubicBezTo>
                <a:cubicBezTo>
                  <a:pt x="649" y="12"/>
                  <a:pt x="646" y="16"/>
                  <a:pt x="644" y="17"/>
                </a:cubicBezTo>
                <a:cubicBezTo>
                  <a:pt x="643" y="17"/>
                  <a:pt x="643" y="17"/>
                  <a:pt x="643" y="17"/>
                </a:cubicBezTo>
                <a:cubicBezTo>
                  <a:pt x="644" y="14"/>
                  <a:pt x="647" y="14"/>
                  <a:pt x="648" y="12"/>
                </a:cubicBezTo>
                <a:cubicBezTo>
                  <a:pt x="648" y="11"/>
                  <a:pt x="647" y="12"/>
                  <a:pt x="647" y="11"/>
                </a:cubicBezTo>
                <a:cubicBezTo>
                  <a:pt x="643" y="14"/>
                  <a:pt x="641" y="13"/>
                  <a:pt x="637" y="15"/>
                </a:cubicBezTo>
                <a:cubicBezTo>
                  <a:pt x="637" y="14"/>
                  <a:pt x="637" y="14"/>
                  <a:pt x="637" y="14"/>
                </a:cubicBezTo>
                <a:cubicBezTo>
                  <a:pt x="639" y="14"/>
                  <a:pt x="640" y="12"/>
                  <a:pt x="641" y="11"/>
                </a:cubicBezTo>
                <a:cubicBezTo>
                  <a:pt x="641" y="10"/>
                  <a:pt x="640" y="11"/>
                  <a:pt x="639" y="10"/>
                </a:cubicBezTo>
                <a:cubicBezTo>
                  <a:pt x="640" y="11"/>
                  <a:pt x="639" y="12"/>
                  <a:pt x="638" y="11"/>
                </a:cubicBezTo>
                <a:cubicBezTo>
                  <a:pt x="639" y="12"/>
                  <a:pt x="639" y="12"/>
                  <a:pt x="638" y="13"/>
                </a:cubicBezTo>
                <a:cubicBezTo>
                  <a:pt x="637" y="12"/>
                  <a:pt x="634" y="13"/>
                  <a:pt x="635" y="16"/>
                </a:cubicBezTo>
                <a:cubicBezTo>
                  <a:pt x="634" y="16"/>
                  <a:pt x="635" y="14"/>
                  <a:pt x="634" y="15"/>
                </a:cubicBezTo>
                <a:cubicBezTo>
                  <a:pt x="634" y="14"/>
                  <a:pt x="635" y="14"/>
                  <a:pt x="634" y="13"/>
                </a:cubicBezTo>
                <a:cubicBezTo>
                  <a:pt x="634" y="13"/>
                  <a:pt x="633" y="15"/>
                  <a:pt x="633" y="16"/>
                </a:cubicBezTo>
                <a:cubicBezTo>
                  <a:pt x="632" y="16"/>
                  <a:pt x="633" y="14"/>
                  <a:pt x="632" y="14"/>
                </a:cubicBezTo>
                <a:cubicBezTo>
                  <a:pt x="631" y="15"/>
                  <a:pt x="632" y="15"/>
                  <a:pt x="631" y="16"/>
                </a:cubicBezTo>
                <a:cubicBezTo>
                  <a:pt x="630" y="17"/>
                  <a:pt x="630" y="15"/>
                  <a:pt x="631" y="15"/>
                </a:cubicBezTo>
                <a:cubicBezTo>
                  <a:pt x="630" y="14"/>
                  <a:pt x="630" y="16"/>
                  <a:pt x="630" y="17"/>
                </a:cubicBezTo>
                <a:cubicBezTo>
                  <a:pt x="629" y="16"/>
                  <a:pt x="629" y="16"/>
                  <a:pt x="628" y="15"/>
                </a:cubicBezTo>
                <a:cubicBezTo>
                  <a:pt x="629" y="14"/>
                  <a:pt x="629" y="14"/>
                  <a:pt x="630" y="14"/>
                </a:cubicBezTo>
                <a:cubicBezTo>
                  <a:pt x="629" y="13"/>
                  <a:pt x="628" y="15"/>
                  <a:pt x="628" y="16"/>
                </a:cubicBezTo>
                <a:cubicBezTo>
                  <a:pt x="627" y="16"/>
                  <a:pt x="625" y="16"/>
                  <a:pt x="624" y="18"/>
                </a:cubicBezTo>
                <a:cubicBezTo>
                  <a:pt x="623" y="17"/>
                  <a:pt x="625" y="17"/>
                  <a:pt x="624" y="16"/>
                </a:cubicBezTo>
                <a:cubicBezTo>
                  <a:pt x="627" y="15"/>
                  <a:pt x="627" y="15"/>
                  <a:pt x="627" y="15"/>
                </a:cubicBezTo>
                <a:cubicBezTo>
                  <a:pt x="626" y="14"/>
                  <a:pt x="626" y="13"/>
                  <a:pt x="627" y="12"/>
                </a:cubicBezTo>
                <a:cubicBezTo>
                  <a:pt x="626" y="11"/>
                  <a:pt x="626" y="12"/>
                  <a:pt x="626" y="13"/>
                </a:cubicBezTo>
                <a:cubicBezTo>
                  <a:pt x="626" y="11"/>
                  <a:pt x="625" y="12"/>
                  <a:pt x="624" y="11"/>
                </a:cubicBezTo>
                <a:cubicBezTo>
                  <a:pt x="623" y="12"/>
                  <a:pt x="622" y="12"/>
                  <a:pt x="621" y="12"/>
                </a:cubicBezTo>
                <a:cubicBezTo>
                  <a:pt x="620" y="11"/>
                  <a:pt x="622" y="11"/>
                  <a:pt x="622" y="12"/>
                </a:cubicBezTo>
                <a:cubicBezTo>
                  <a:pt x="622" y="12"/>
                  <a:pt x="622" y="12"/>
                  <a:pt x="622" y="12"/>
                </a:cubicBezTo>
                <a:cubicBezTo>
                  <a:pt x="623" y="11"/>
                  <a:pt x="623" y="11"/>
                  <a:pt x="623" y="11"/>
                </a:cubicBezTo>
                <a:cubicBezTo>
                  <a:pt x="622" y="10"/>
                  <a:pt x="621" y="11"/>
                  <a:pt x="620" y="11"/>
                </a:cubicBezTo>
                <a:cubicBezTo>
                  <a:pt x="620" y="10"/>
                  <a:pt x="620" y="9"/>
                  <a:pt x="620" y="8"/>
                </a:cubicBezTo>
                <a:cubicBezTo>
                  <a:pt x="619" y="9"/>
                  <a:pt x="619" y="9"/>
                  <a:pt x="618" y="10"/>
                </a:cubicBezTo>
                <a:cubicBezTo>
                  <a:pt x="618" y="9"/>
                  <a:pt x="618" y="8"/>
                  <a:pt x="617" y="8"/>
                </a:cubicBezTo>
                <a:cubicBezTo>
                  <a:pt x="617" y="8"/>
                  <a:pt x="617" y="9"/>
                  <a:pt x="617" y="9"/>
                </a:cubicBezTo>
                <a:cubicBezTo>
                  <a:pt x="616" y="8"/>
                  <a:pt x="617" y="8"/>
                  <a:pt x="616" y="7"/>
                </a:cubicBezTo>
                <a:cubicBezTo>
                  <a:pt x="615" y="8"/>
                  <a:pt x="613" y="8"/>
                  <a:pt x="612" y="8"/>
                </a:cubicBezTo>
                <a:cubicBezTo>
                  <a:pt x="612" y="6"/>
                  <a:pt x="613" y="7"/>
                  <a:pt x="613" y="6"/>
                </a:cubicBezTo>
                <a:cubicBezTo>
                  <a:pt x="613" y="5"/>
                  <a:pt x="612" y="7"/>
                  <a:pt x="611" y="6"/>
                </a:cubicBezTo>
                <a:cubicBezTo>
                  <a:pt x="611" y="6"/>
                  <a:pt x="611" y="6"/>
                  <a:pt x="611" y="7"/>
                </a:cubicBezTo>
                <a:cubicBezTo>
                  <a:pt x="608" y="6"/>
                  <a:pt x="605" y="8"/>
                  <a:pt x="602" y="7"/>
                </a:cubicBezTo>
                <a:cubicBezTo>
                  <a:pt x="602" y="8"/>
                  <a:pt x="602" y="8"/>
                  <a:pt x="602" y="8"/>
                </a:cubicBezTo>
                <a:cubicBezTo>
                  <a:pt x="602" y="9"/>
                  <a:pt x="601" y="10"/>
                  <a:pt x="601" y="10"/>
                </a:cubicBezTo>
                <a:cubicBezTo>
                  <a:pt x="600" y="5"/>
                  <a:pt x="597" y="11"/>
                  <a:pt x="595" y="10"/>
                </a:cubicBezTo>
                <a:cubicBezTo>
                  <a:pt x="596" y="6"/>
                  <a:pt x="598" y="7"/>
                  <a:pt x="600" y="6"/>
                </a:cubicBezTo>
                <a:cubicBezTo>
                  <a:pt x="599" y="5"/>
                  <a:pt x="598" y="7"/>
                  <a:pt x="597" y="5"/>
                </a:cubicBezTo>
                <a:cubicBezTo>
                  <a:pt x="596" y="6"/>
                  <a:pt x="596" y="6"/>
                  <a:pt x="596" y="6"/>
                </a:cubicBezTo>
                <a:cubicBezTo>
                  <a:pt x="595" y="6"/>
                  <a:pt x="596" y="5"/>
                  <a:pt x="595" y="5"/>
                </a:cubicBezTo>
                <a:cubicBezTo>
                  <a:pt x="596" y="5"/>
                  <a:pt x="597" y="4"/>
                  <a:pt x="597" y="4"/>
                </a:cubicBezTo>
                <a:cubicBezTo>
                  <a:pt x="597" y="3"/>
                  <a:pt x="598" y="4"/>
                  <a:pt x="598" y="3"/>
                </a:cubicBezTo>
                <a:cubicBezTo>
                  <a:pt x="597" y="0"/>
                  <a:pt x="596" y="5"/>
                  <a:pt x="595" y="3"/>
                </a:cubicBezTo>
                <a:cubicBezTo>
                  <a:pt x="592" y="7"/>
                  <a:pt x="592" y="7"/>
                  <a:pt x="592" y="7"/>
                </a:cubicBezTo>
                <a:cubicBezTo>
                  <a:pt x="591" y="6"/>
                  <a:pt x="592" y="6"/>
                  <a:pt x="592" y="5"/>
                </a:cubicBezTo>
                <a:cubicBezTo>
                  <a:pt x="591" y="4"/>
                  <a:pt x="591" y="5"/>
                  <a:pt x="590" y="4"/>
                </a:cubicBezTo>
                <a:cubicBezTo>
                  <a:pt x="590" y="5"/>
                  <a:pt x="590" y="6"/>
                  <a:pt x="589" y="7"/>
                </a:cubicBezTo>
                <a:cubicBezTo>
                  <a:pt x="589" y="7"/>
                  <a:pt x="590" y="6"/>
                  <a:pt x="590" y="7"/>
                </a:cubicBezTo>
                <a:cubicBezTo>
                  <a:pt x="590" y="8"/>
                  <a:pt x="589" y="8"/>
                  <a:pt x="588" y="7"/>
                </a:cubicBezTo>
                <a:cubicBezTo>
                  <a:pt x="586" y="9"/>
                  <a:pt x="586" y="9"/>
                  <a:pt x="586" y="9"/>
                </a:cubicBezTo>
                <a:cubicBezTo>
                  <a:pt x="586" y="8"/>
                  <a:pt x="587" y="8"/>
                  <a:pt x="585" y="8"/>
                </a:cubicBezTo>
                <a:cubicBezTo>
                  <a:pt x="584" y="7"/>
                  <a:pt x="586" y="7"/>
                  <a:pt x="585" y="6"/>
                </a:cubicBezTo>
                <a:cubicBezTo>
                  <a:pt x="585" y="8"/>
                  <a:pt x="583" y="7"/>
                  <a:pt x="582" y="10"/>
                </a:cubicBezTo>
                <a:cubicBezTo>
                  <a:pt x="581" y="9"/>
                  <a:pt x="580" y="9"/>
                  <a:pt x="578" y="8"/>
                </a:cubicBezTo>
                <a:cubicBezTo>
                  <a:pt x="577" y="11"/>
                  <a:pt x="576" y="11"/>
                  <a:pt x="575" y="13"/>
                </a:cubicBezTo>
                <a:cubicBezTo>
                  <a:pt x="574" y="12"/>
                  <a:pt x="575" y="11"/>
                  <a:pt x="575" y="11"/>
                </a:cubicBezTo>
                <a:cubicBezTo>
                  <a:pt x="573" y="11"/>
                  <a:pt x="571" y="14"/>
                  <a:pt x="570" y="16"/>
                </a:cubicBezTo>
                <a:cubicBezTo>
                  <a:pt x="572" y="17"/>
                  <a:pt x="573" y="13"/>
                  <a:pt x="574" y="13"/>
                </a:cubicBezTo>
                <a:cubicBezTo>
                  <a:pt x="575" y="13"/>
                  <a:pt x="575" y="14"/>
                  <a:pt x="574" y="14"/>
                </a:cubicBezTo>
                <a:cubicBezTo>
                  <a:pt x="575" y="14"/>
                  <a:pt x="576" y="13"/>
                  <a:pt x="575" y="12"/>
                </a:cubicBezTo>
                <a:cubicBezTo>
                  <a:pt x="577" y="15"/>
                  <a:pt x="580" y="8"/>
                  <a:pt x="583" y="11"/>
                </a:cubicBezTo>
                <a:cubicBezTo>
                  <a:pt x="581" y="14"/>
                  <a:pt x="578" y="14"/>
                  <a:pt x="576" y="14"/>
                </a:cubicBezTo>
                <a:cubicBezTo>
                  <a:pt x="575" y="18"/>
                  <a:pt x="572" y="17"/>
                  <a:pt x="569" y="18"/>
                </a:cubicBezTo>
                <a:cubicBezTo>
                  <a:pt x="570" y="16"/>
                  <a:pt x="570" y="15"/>
                  <a:pt x="570" y="13"/>
                </a:cubicBezTo>
                <a:cubicBezTo>
                  <a:pt x="570" y="14"/>
                  <a:pt x="569" y="13"/>
                  <a:pt x="569" y="14"/>
                </a:cubicBezTo>
                <a:cubicBezTo>
                  <a:pt x="567" y="11"/>
                  <a:pt x="566" y="16"/>
                  <a:pt x="564" y="13"/>
                </a:cubicBezTo>
                <a:cubicBezTo>
                  <a:pt x="562" y="15"/>
                  <a:pt x="563" y="14"/>
                  <a:pt x="561" y="15"/>
                </a:cubicBezTo>
                <a:cubicBezTo>
                  <a:pt x="562" y="15"/>
                  <a:pt x="561" y="16"/>
                  <a:pt x="561" y="16"/>
                </a:cubicBezTo>
                <a:cubicBezTo>
                  <a:pt x="561" y="17"/>
                  <a:pt x="560" y="16"/>
                  <a:pt x="560" y="17"/>
                </a:cubicBezTo>
                <a:cubicBezTo>
                  <a:pt x="559" y="16"/>
                  <a:pt x="560" y="16"/>
                  <a:pt x="560" y="16"/>
                </a:cubicBezTo>
                <a:cubicBezTo>
                  <a:pt x="560" y="15"/>
                  <a:pt x="558" y="16"/>
                  <a:pt x="558" y="17"/>
                </a:cubicBezTo>
                <a:cubicBezTo>
                  <a:pt x="557" y="17"/>
                  <a:pt x="556" y="18"/>
                  <a:pt x="555" y="17"/>
                </a:cubicBezTo>
                <a:cubicBezTo>
                  <a:pt x="554" y="16"/>
                  <a:pt x="553" y="19"/>
                  <a:pt x="552" y="18"/>
                </a:cubicBezTo>
                <a:cubicBezTo>
                  <a:pt x="551" y="17"/>
                  <a:pt x="552" y="15"/>
                  <a:pt x="553" y="14"/>
                </a:cubicBezTo>
                <a:cubicBezTo>
                  <a:pt x="552" y="14"/>
                  <a:pt x="551" y="16"/>
                  <a:pt x="549" y="16"/>
                </a:cubicBezTo>
                <a:cubicBezTo>
                  <a:pt x="548" y="15"/>
                  <a:pt x="548" y="14"/>
                  <a:pt x="548" y="14"/>
                </a:cubicBezTo>
                <a:cubicBezTo>
                  <a:pt x="547" y="15"/>
                  <a:pt x="549" y="15"/>
                  <a:pt x="548" y="16"/>
                </a:cubicBezTo>
                <a:cubicBezTo>
                  <a:pt x="549" y="16"/>
                  <a:pt x="549" y="16"/>
                  <a:pt x="550" y="16"/>
                </a:cubicBezTo>
                <a:cubicBezTo>
                  <a:pt x="550" y="17"/>
                  <a:pt x="550" y="17"/>
                  <a:pt x="551" y="17"/>
                </a:cubicBezTo>
                <a:cubicBezTo>
                  <a:pt x="551" y="17"/>
                  <a:pt x="551" y="18"/>
                  <a:pt x="551" y="18"/>
                </a:cubicBezTo>
                <a:cubicBezTo>
                  <a:pt x="550" y="18"/>
                  <a:pt x="550" y="16"/>
                  <a:pt x="549" y="17"/>
                </a:cubicBezTo>
                <a:cubicBezTo>
                  <a:pt x="549" y="17"/>
                  <a:pt x="549" y="18"/>
                  <a:pt x="549" y="18"/>
                </a:cubicBezTo>
                <a:cubicBezTo>
                  <a:pt x="548" y="18"/>
                  <a:pt x="547" y="18"/>
                  <a:pt x="547" y="18"/>
                </a:cubicBezTo>
                <a:cubicBezTo>
                  <a:pt x="547" y="17"/>
                  <a:pt x="547" y="17"/>
                  <a:pt x="547" y="17"/>
                </a:cubicBezTo>
                <a:cubicBezTo>
                  <a:pt x="548" y="17"/>
                  <a:pt x="547" y="17"/>
                  <a:pt x="548" y="18"/>
                </a:cubicBezTo>
                <a:cubicBezTo>
                  <a:pt x="548" y="17"/>
                  <a:pt x="548" y="16"/>
                  <a:pt x="548" y="15"/>
                </a:cubicBezTo>
                <a:cubicBezTo>
                  <a:pt x="545" y="19"/>
                  <a:pt x="542" y="19"/>
                  <a:pt x="539" y="21"/>
                </a:cubicBezTo>
                <a:cubicBezTo>
                  <a:pt x="539" y="21"/>
                  <a:pt x="539" y="20"/>
                  <a:pt x="539" y="20"/>
                </a:cubicBezTo>
                <a:cubicBezTo>
                  <a:pt x="539" y="21"/>
                  <a:pt x="536" y="22"/>
                  <a:pt x="535" y="23"/>
                </a:cubicBezTo>
                <a:cubicBezTo>
                  <a:pt x="535" y="21"/>
                  <a:pt x="537" y="20"/>
                  <a:pt x="537" y="20"/>
                </a:cubicBezTo>
                <a:cubicBezTo>
                  <a:pt x="537" y="21"/>
                  <a:pt x="538" y="20"/>
                  <a:pt x="537" y="19"/>
                </a:cubicBezTo>
                <a:cubicBezTo>
                  <a:pt x="535" y="21"/>
                  <a:pt x="533" y="21"/>
                  <a:pt x="531" y="21"/>
                </a:cubicBezTo>
                <a:cubicBezTo>
                  <a:pt x="530" y="19"/>
                  <a:pt x="533" y="20"/>
                  <a:pt x="533" y="18"/>
                </a:cubicBezTo>
                <a:cubicBezTo>
                  <a:pt x="532" y="18"/>
                  <a:pt x="532" y="18"/>
                  <a:pt x="531" y="19"/>
                </a:cubicBezTo>
                <a:cubicBezTo>
                  <a:pt x="529" y="17"/>
                  <a:pt x="524" y="21"/>
                  <a:pt x="521" y="22"/>
                </a:cubicBezTo>
                <a:cubicBezTo>
                  <a:pt x="520" y="21"/>
                  <a:pt x="523" y="21"/>
                  <a:pt x="521" y="20"/>
                </a:cubicBezTo>
                <a:cubicBezTo>
                  <a:pt x="521" y="21"/>
                  <a:pt x="520" y="22"/>
                  <a:pt x="519" y="22"/>
                </a:cubicBezTo>
                <a:cubicBezTo>
                  <a:pt x="520" y="22"/>
                  <a:pt x="520" y="23"/>
                  <a:pt x="521" y="22"/>
                </a:cubicBezTo>
                <a:cubicBezTo>
                  <a:pt x="521" y="23"/>
                  <a:pt x="521" y="23"/>
                  <a:pt x="521" y="23"/>
                </a:cubicBezTo>
                <a:cubicBezTo>
                  <a:pt x="520" y="24"/>
                  <a:pt x="519" y="22"/>
                  <a:pt x="517" y="24"/>
                </a:cubicBezTo>
                <a:cubicBezTo>
                  <a:pt x="517" y="24"/>
                  <a:pt x="517" y="23"/>
                  <a:pt x="517" y="23"/>
                </a:cubicBezTo>
                <a:cubicBezTo>
                  <a:pt x="516" y="24"/>
                  <a:pt x="515" y="23"/>
                  <a:pt x="514" y="24"/>
                </a:cubicBezTo>
                <a:cubicBezTo>
                  <a:pt x="513" y="23"/>
                  <a:pt x="513" y="23"/>
                  <a:pt x="514" y="22"/>
                </a:cubicBezTo>
                <a:cubicBezTo>
                  <a:pt x="513" y="22"/>
                  <a:pt x="513" y="23"/>
                  <a:pt x="512" y="22"/>
                </a:cubicBezTo>
                <a:cubicBezTo>
                  <a:pt x="512" y="22"/>
                  <a:pt x="512" y="23"/>
                  <a:pt x="512" y="23"/>
                </a:cubicBezTo>
                <a:cubicBezTo>
                  <a:pt x="508" y="23"/>
                  <a:pt x="506" y="23"/>
                  <a:pt x="502" y="24"/>
                </a:cubicBezTo>
                <a:cubicBezTo>
                  <a:pt x="502" y="23"/>
                  <a:pt x="502" y="23"/>
                  <a:pt x="502" y="22"/>
                </a:cubicBezTo>
                <a:cubicBezTo>
                  <a:pt x="502" y="22"/>
                  <a:pt x="501" y="23"/>
                  <a:pt x="500" y="22"/>
                </a:cubicBezTo>
                <a:cubicBezTo>
                  <a:pt x="499" y="23"/>
                  <a:pt x="501" y="24"/>
                  <a:pt x="500" y="24"/>
                </a:cubicBezTo>
                <a:cubicBezTo>
                  <a:pt x="499" y="23"/>
                  <a:pt x="498" y="24"/>
                  <a:pt x="497" y="25"/>
                </a:cubicBezTo>
                <a:cubicBezTo>
                  <a:pt x="496" y="24"/>
                  <a:pt x="497" y="24"/>
                  <a:pt x="496" y="23"/>
                </a:cubicBezTo>
                <a:cubicBezTo>
                  <a:pt x="496" y="24"/>
                  <a:pt x="496" y="24"/>
                  <a:pt x="496" y="25"/>
                </a:cubicBezTo>
                <a:cubicBezTo>
                  <a:pt x="495" y="23"/>
                  <a:pt x="495" y="25"/>
                  <a:pt x="493" y="25"/>
                </a:cubicBezTo>
                <a:cubicBezTo>
                  <a:pt x="493" y="25"/>
                  <a:pt x="493" y="24"/>
                  <a:pt x="493" y="24"/>
                </a:cubicBezTo>
                <a:cubicBezTo>
                  <a:pt x="492" y="24"/>
                  <a:pt x="492" y="25"/>
                  <a:pt x="493" y="25"/>
                </a:cubicBezTo>
                <a:cubicBezTo>
                  <a:pt x="491" y="26"/>
                  <a:pt x="489" y="24"/>
                  <a:pt x="489" y="22"/>
                </a:cubicBezTo>
                <a:cubicBezTo>
                  <a:pt x="487" y="23"/>
                  <a:pt x="490" y="24"/>
                  <a:pt x="489" y="25"/>
                </a:cubicBezTo>
                <a:cubicBezTo>
                  <a:pt x="488" y="25"/>
                  <a:pt x="489" y="25"/>
                  <a:pt x="488" y="24"/>
                </a:cubicBezTo>
                <a:cubicBezTo>
                  <a:pt x="487" y="25"/>
                  <a:pt x="485" y="24"/>
                  <a:pt x="485" y="26"/>
                </a:cubicBezTo>
                <a:cubicBezTo>
                  <a:pt x="484" y="26"/>
                  <a:pt x="483" y="26"/>
                  <a:pt x="483" y="24"/>
                </a:cubicBezTo>
                <a:cubicBezTo>
                  <a:pt x="482" y="26"/>
                  <a:pt x="482" y="26"/>
                  <a:pt x="482" y="26"/>
                </a:cubicBezTo>
                <a:cubicBezTo>
                  <a:pt x="482" y="27"/>
                  <a:pt x="482" y="24"/>
                  <a:pt x="483" y="26"/>
                </a:cubicBezTo>
                <a:cubicBezTo>
                  <a:pt x="482" y="28"/>
                  <a:pt x="479" y="26"/>
                  <a:pt x="477" y="28"/>
                </a:cubicBezTo>
                <a:cubicBezTo>
                  <a:pt x="478" y="27"/>
                  <a:pt x="477" y="26"/>
                  <a:pt x="478" y="25"/>
                </a:cubicBezTo>
                <a:cubicBezTo>
                  <a:pt x="477" y="24"/>
                  <a:pt x="477" y="27"/>
                  <a:pt x="475" y="28"/>
                </a:cubicBezTo>
                <a:cubicBezTo>
                  <a:pt x="474" y="26"/>
                  <a:pt x="473" y="27"/>
                  <a:pt x="472" y="28"/>
                </a:cubicBezTo>
                <a:cubicBezTo>
                  <a:pt x="471" y="26"/>
                  <a:pt x="470" y="27"/>
                  <a:pt x="469" y="28"/>
                </a:cubicBezTo>
                <a:cubicBezTo>
                  <a:pt x="468" y="26"/>
                  <a:pt x="470" y="27"/>
                  <a:pt x="470" y="26"/>
                </a:cubicBezTo>
                <a:cubicBezTo>
                  <a:pt x="470" y="25"/>
                  <a:pt x="471" y="25"/>
                  <a:pt x="470" y="24"/>
                </a:cubicBezTo>
                <a:cubicBezTo>
                  <a:pt x="469" y="25"/>
                  <a:pt x="468" y="26"/>
                  <a:pt x="467" y="27"/>
                </a:cubicBezTo>
                <a:cubicBezTo>
                  <a:pt x="466" y="27"/>
                  <a:pt x="466" y="27"/>
                  <a:pt x="465" y="27"/>
                </a:cubicBezTo>
                <a:cubicBezTo>
                  <a:pt x="464" y="25"/>
                  <a:pt x="467" y="27"/>
                  <a:pt x="466" y="25"/>
                </a:cubicBezTo>
                <a:cubicBezTo>
                  <a:pt x="466" y="24"/>
                  <a:pt x="467" y="25"/>
                  <a:pt x="468" y="24"/>
                </a:cubicBezTo>
                <a:cubicBezTo>
                  <a:pt x="467" y="23"/>
                  <a:pt x="465" y="25"/>
                  <a:pt x="465" y="23"/>
                </a:cubicBezTo>
                <a:cubicBezTo>
                  <a:pt x="465" y="24"/>
                  <a:pt x="464" y="24"/>
                  <a:pt x="463" y="24"/>
                </a:cubicBezTo>
                <a:cubicBezTo>
                  <a:pt x="463" y="22"/>
                  <a:pt x="462" y="24"/>
                  <a:pt x="461" y="23"/>
                </a:cubicBezTo>
                <a:cubicBezTo>
                  <a:pt x="459" y="25"/>
                  <a:pt x="458" y="24"/>
                  <a:pt x="457" y="25"/>
                </a:cubicBezTo>
                <a:cubicBezTo>
                  <a:pt x="457" y="26"/>
                  <a:pt x="458" y="27"/>
                  <a:pt x="458" y="26"/>
                </a:cubicBezTo>
                <a:cubicBezTo>
                  <a:pt x="458" y="28"/>
                  <a:pt x="456" y="27"/>
                  <a:pt x="456" y="27"/>
                </a:cubicBezTo>
                <a:cubicBezTo>
                  <a:pt x="456" y="26"/>
                  <a:pt x="456" y="25"/>
                  <a:pt x="456" y="25"/>
                </a:cubicBezTo>
                <a:cubicBezTo>
                  <a:pt x="456" y="24"/>
                  <a:pt x="456" y="24"/>
                  <a:pt x="456" y="23"/>
                </a:cubicBezTo>
                <a:cubicBezTo>
                  <a:pt x="456" y="25"/>
                  <a:pt x="454" y="23"/>
                  <a:pt x="453" y="25"/>
                </a:cubicBezTo>
                <a:cubicBezTo>
                  <a:pt x="454" y="26"/>
                  <a:pt x="454" y="25"/>
                  <a:pt x="455" y="26"/>
                </a:cubicBezTo>
                <a:cubicBezTo>
                  <a:pt x="454" y="26"/>
                  <a:pt x="453" y="27"/>
                  <a:pt x="453" y="26"/>
                </a:cubicBezTo>
                <a:cubicBezTo>
                  <a:pt x="452" y="25"/>
                  <a:pt x="453" y="25"/>
                  <a:pt x="453" y="25"/>
                </a:cubicBezTo>
                <a:cubicBezTo>
                  <a:pt x="453" y="24"/>
                  <a:pt x="452" y="25"/>
                  <a:pt x="453" y="24"/>
                </a:cubicBezTo>
                <a:cubicBezTo>
                  <a:pt x="452" y="23"/>
                  <a:pt x="452" y="26"/>
                  <a:pt x="452" y="24"/>
                </a:cubicBezTo>
                <a:cubicBezTo>
                  <a:pt x="452" y="25"/>
                  <a:pt x="452" y="26"/>
                  <a:pt x="452" y="27"/>
                </a:cubicBezTo>
                <a:cubicBezTo>
                  <a:pt x="451" y="27"/>
                  <a:pt x="451" y="26"/>
                  <a:pt x="451" y="25"/>
                </a:cubicBezTo>
                <a:cubicBezTo>
                  <a:pt x="450" y="26"/>
                  <a:pt x="450" y="27"/>
                  <a:pt x="450" y="27"/>
                </a:cubicBezTo>
                <a:cubicBezTo>
                  <a:pt x="450" y="27"/>
                  <a:pt x="450" y="27"/>
                  <a:pt x="449" y="27"/>
                </a:cubicBezTo>
                <a:cubicBezTo>
                  <a:pt x="448" y="26"/>
                  <a:pt x="450" y="25"/>
                  <a:pt x="449" y="24"/>
                </a:cubicBezTo>
                <a:cubicBezTo>
                  <a:pt x="449" y="25"/>
                  <a:pt x="449" y="25"/>
                  <a:pt x="449" y="26"/>
                </a:cubicBezTo>
                <a:cubicBezTo>
                  <a:pt x="448" y="27"/>
                  <a:pt x="448" y="25"/>
                  <a:pt x="447" y="26"/>
                </a:cubicBezTo>
                <a:cubicBezTo>
                  <a:pt x="446" y="26"/>
                  <a:pt x="446" y="25"/>
                  <a:pt x="446" y="24"/>
                </a:cubicBezTo>
                <a:cubicBezTo>
                  <a:pt x="445" y="26"/>
                  <a:pt x="444" y="25"/>
                  <a:pt x="443" y="25"/>
                </a:cubicBezTo>
                <a:cubicBezTo>
                  <a:pt x="443" y="26"/>
                  <a:pt x="441" y="26"/>
                  <a:pt x="440" y="26"/>
                </a:cubicBezTo>
                <a:cubicBezTo>
                  <a:pt x="439" y="25"/>
                  <a:pt x="441" y="25"/>
                  <a:pt x="440" y="24"/>
                </a:cubicBezTo>
                <a:cubicBezTo>
                  <a:pt x="439" y="26"/>
                  <a:pt x="438" y="25"/>
                  <a:pt x="437" y="25"/>
                </a:cubicBezTo>
                <a:cubicBezTo>
                  <a:pt x="436" y="26"/>
                  <a:pt x="437" y="26"/>
                  <a:pt x="436" y="27"/>
                </a:cubicBezTo>
                <a:cubicBezTo>
                  <a:pt x="435" y="27"/>
                  <a:pt x="436" y="25"/>
                  <a:pt x="435" y="25"/>
                </a:cubicBezTo>
                <a:cubicBezTo>
                  <a:pt x="435" y="25"/>
                  <a:pt x="434" y="25"/>
                  <a:pt x="434" y="26"/>
                </a:cubicBezTo>
                <a:cubicBezTo>
                  <a:pt x="432" y="23"/>
                  <a:pt x="430" y="27"/>
                  <a:pt x="428" y="25"/>
                </a:cubicBezTo>
                <a:cubicBezTo>
                  <a:pt x="427" y="27"/>
                  <a:pt x="427" y="27"/>
                  <a:pt x="425" y="28"/>
                </a:cubicBezTo>
                <a:cubicBezTo>
                  <a:pt x="425" y="28"/>
                  <a:pt x="425" y="27"/>
                  <a:pt x="424" y="27"/>
                </a:cubicBezTo>
                <a:cubicBezTo>
                  <a:pt x="424" y="26"/>
                  <a:pt x="425" y="26"/>
                  <a:pt x="426" y="25"/>
                </a:cubicBezTo>
                <a:cubicBezTo>
                  <a:pt x="424" y="24"/>
                  <a:pt x="423" y="26"/>
                  <a:pt x="422" y="27"/>
                </a:cubicBezTo>
                <a:cubicBezTo>
                  <a:pt x="421" y="26"/>
                  <a:pt x="422" y="25"/>
                  <a:pt x="421" y="24"/>
                </a:cubicBezTo>
                <a:cubicBezTo>
                  <a:pt x="420" y="25"/>
                  <a:pt x="420" y="24"/>
                  <a:pt x="420" y="25"/>
                </a:cubicBezTo>
                <a:cubicBezTo>
                  <a:pt x="419" y="24"/>
                  <a:pt x="419" y="24"/>
                  <a:pt x="419" y="24"/>
                </a:cubicBezTo>
                <a:cubicBezTo>
                  <a:pt x="419" y="26"/>
                  <a:pt x="417" y="26"/>
                  <a:pt x="416" y="24"/>
                </a:cubicBezTo>
                <a:cubicBezTo>
                  <a:pt x="415" y="26"/>
                  <a:pt x="415" y="25"/>
                  <a:pt x="414" y="25"/>
                </a:cubicBezTo>
                <a:cubicBezTo>
                  <a:pt x="413" y="26"/>
                  <a:pt x="414" y="25"/>
                  <a:pt x="414" y="26"/>
                </a:cubicBezTo>
                <a:cubicBezTo>
                  <a:pt x="414" y="27"/>
                  <a:pt x="413" y="26"/>
                  <a:pt x="413" y="26"/>
                </a:cubicBezTo>
                <a:cubicBezTo>
                  <a:pt x="412" y="25"/>
                  <a:pt x="412" y="25"/>
                  <a:pt x="413" y="24"/>
                </a:cubicBezTo>
                <a:cubicBezTo>
                  <a:pt x="412" y="24"/>
                  <a:pt x="411" y="24"/>
                  <a:pt x="410" y="22"/>
                </a:cubicBezTo>
                <a:cubicBezTo>
                  <a:pt x="410" y="22"/>
                  <a:pt x="411" y="22"/>
                  <a:pt x="411" y="22"/>
                </a:cubicBezTo>
                <a:cubicBezTo>
                  <a:pt x="411" y="21"/>
                  <a:pt x="409" y="21"/>
                  <a:pt x="408" y="21"/>
                </a:cubicBezTo>
                <a:cubicBezTo>
                  <a:pt x="410" y="22"/>
                  <a:pt x="410" y="24"/>
                  <a:pt x="412" y="24"/>
                </a:cubicBezTo>
                <a:cubicBezTo>
                  <a:pt x="410" y="26"/>
                  <a:pt x="409" y="23"/>
                  <a:pt x="408" y="23"/>
                </a:cubicBezTo>
                <a:cubicBezTo>
                  <a:pt x="408" y="24"/>
                  <a:pt x="410" y="25"/>
                  <a:pt x="409" y="26"/>
                </a:cubicBezTo>
                <a:cubicBezTo>
                  <a:pt x="409" y="25"/>
                  <a:pt x="407" y="26"/>
                  <a:pt x="407" y="24"/>
                </a:cubicBezTo>
                <a:cubicBezTo>
                  <a:pt x="406" y="25"/>
                  <a:pt x="406" y="26"/>
                  <a:pt x="406" y="28"/>
                </a:cubicBezTo>
                <a:cubicBezTo>
                  <a:pt x="406" y="26"/>
                  <a:pt x="405" y="26"/>
                  <a:pt x="404" y="25"/>
                </a:cubicBezTo>
                <a:cubicBezTo>
                  <a:pt x="404" y="24"/>
                  <a:pt x="405" y="23"/>
                  <a:pt x="404" y="23"/>
                </a:cubicBezTo>
                <a:cubicBezTo>
                  <a:pt x="404" y="24"/>
                  <a:pt x="404" y="24"/>
                  <a:pt x="404" y="25"/>
                </a:cubicBezTo>
                <a:cubicBezTo>
                  <a:pt x="403" y="25"/>
                  <a:pt x="402" y="24"/>
                  <a:pt x="403" y="25"/>
                </a:cubicBezTo>
                <a:cubicBezTo>
                  <a:pt x="402" y="25"/>
                  <a:pt x="402" y="24"/>
                  <a:pt x="401" y="24"/>
                </a:cubicBezTo>
                <a:cubicBezTo>
                  <a:pt x="401" y="23"/>
                  <a:pt x="403" y="24"/>
                  <a:pt x="403" y="22"/>
                </a:cubicBezTo>
                <a:cubicBezTo>
                  <a:pt x="401" y="23"/>
                  <a:pt x="396" y="25"/>
                  <a:pt x="397" y="22"/>
                </a:cubicBezTo>
                <a:cubicBezTo>
                  <a:pt x="397" y="22"/>
                  <a:pt x="396" y="23"/>
                  <a:pt x="395" y="22"/>
                </a:cubicBezTo>
                <a:cubicBezTo>
                  <a:pt x="395" y="25"/>
                  <a:pt x="392" y="23"/>
                  <a:pt x="391" y="25"/>
                </a:cubicBezTo>
                <a:cubicBezTo>
                  <a:pt x="390" y="23"/>
                  <a:pt x="389" y="24"/>
                  <a:pt x="390" y="23"/>
                </a:cubicBezTo>
                <a:cubicBezTo>
                  <a:pt x="389" y="22"/>
                  <a:pt x="389" y="24"/>
                  <a:pt x="388" y="25"/>
                </a:cubicBezTo>
                <a:cubicBezTo>
                  <a:pt x="386" y="24"/>
                  <a:pt x="385" y="24"/>
                  <a:pt x="383" y="25"/>
                </a:cubicBezTo>
                <a:cubicBezTo>
                  <a:pt x="383" y="24"/>
                  <a:pt x="382" y="24"/>
                  <a:pt x="382" y="25"/>
                </a:cubicBezTo>
                <a:cubicBezTo>
                  <a:pt x="381" y="24"/>
                  <a:pt x="380" y="24"/>
                  <a:pt x="380" y="24"/>
                </a:cubicBezTo>
                <a:cubicBezTo>
                  <a:pt x="380" y="24"/>
                  <a:pt x="380" y="24"/>
                  <a:pt x="380" y="26"/>
                </a:cubicBezTo>
                <a:cubicBezTo>
                  <a:pt x="380" y="26"/>
                  <a:pt x="379" y="25"/>
                  <a:pt x="378" y="24"/>
                </a:cubicBezTo>
                <a:cubicBezTo>
                  <a:pt x="377" y="24"/>
                  <a:pt x="378" y="26"/>
                  <a:pt x="376" y="24"/>
                </a:cubicBezTo>
                <a:cubicBezTo>
                  <a:pt x="376" y="24"/>
                  <a:pt x="377" y="25"/>
                  <a:pt x="376" y="25"/>
                </a:cubicBezTo>
                <a:cubicBezTo>
                  <a:pt x="377" y="25"/>
                  <a:pt x="378" y="25"/>
                  <a:pt x="379" y="26"/>
                </a:cubicBezTo>
                <a:cubicBezTo>
                  <a:pt x="377" y="26"/>
                  <a:pt x="376" y="26"/>
                  <a:pt x="374" y="26"/>
                </a:cubicBezTo>
                <a:cubicBezTo>
                  <a:pt x="374" y="26"/>
                  <a:pt x="374" y="25"/>
                  <a:pt x="374" y="25"/>
                </a:cubicBezTo>
                <a:cubicBezTo>
                  <a:pt x="375" y="25"/>
                  <a:pt x="376" y="26"/>
                  <a:pt x="376" y="24"/>
                </a:cubicBezTo>
                <a:cubicBezTo>
                  <a:pt x="375" y="23"/>
                  <a:pt x="374" y="25"/>
                  <a:pt x="373" y="24"/>
                </a:cubicBezTo>
                <a:cubicBezTo>
                  <a:pt x="372" y="24"/>
                  <a:pt x="372" y="24"/>
                  <a:pt x="372" y="24"/>
                </a:cubicBezTo>
                <a:cubicBezTo>
                  <a:pt x="372" y="25"/>
                  <a:pt x="372" y="25"/>
                  <a:pt x="372" y="26"/>
                </a:cubicBezTo>
                <a:cubicBezTo>
                  <a:pt x="371" y="26"/>
                  <a:pt x="370" y="25"/>
                  <a:pt x="369" y="26"/>
                </a:cubicBezTo>
                <a:cubicBezTo>
                  <a:pt x="368" y="26"/>
                  <a:pt x="369" y="25"/>
                  <a:pt x="368" y="24"/>
                </a:cubicBezTo>
                <a:cubicBezTo>
                  <a:pt x="368" y="25"/>
                  <a:pt x="369" y="26"/>
                  <a:pt x="368" y="26"/>
                </a:cubicBezTo>
                <a:cubicBezTo>
                  <a:pt x="367" y="25"/>
                  <a:pt x="368" y="24"/>
                  <a:pt x="367" y="24"/>
                </a:cubicBezTo>
                <a:cubicBezTo>
                  <a:pt x="367" y="25"/>
                  <a:pt x="367" y="25"/>
                  <a:pt x="367" y="26"/>
                </a:cubicBezTo>
                <a:cubicBezTo>
                  <a:pt x="364" y="22"/>
                  <a:pt x="360" y="25"/>
                  <a:pt x="357" y="24"/>
                </a:cubicBezTo>
                <a:cubicBezTo>
                  <a:pt x="357" y="23"/>
                  <a:pt x="358" y="23"/>
                  <a:pt x="358" y="22"/>
                </a:cubicBezTo>
                <a:cubicBezTo>
                  <a:pt x="356" y="22"/>
                  <a:pt x="355" y="24"/>
                  <a:pt x="354" y="22"/>
                </a:cubicBezTo>
                <a:cubicBezTo>
                  <a:pt x="354" y="22"/>
                  <a:pt x="354" y="23"/>
                  <a:pt x="354" y="23"/>
                </a:cubicBezTo>
                <a:cubicBezTo>
                  <a:pt x="354" y="24"/>
                  <a:pt x="353" y="23"/>
                  <a:pt x="353" y="24"/>
                </a:cubicBezTo>
                <a:cubicBezTo>
                  <a:pt x="352" y="24"/>
                  <a:pt x="353" y="23"/>
                  <a:pt x="353" y="23"/>
                </a:cubicBezTo>
                <a:cubicBezTo>
                  <a:pt x="353" y="22"/>
                  <a:pt x="352" y="23"/>
                  <a:pt x="351" y="22"/>
                </a:cubicBezTo>
                <a:cubicBezTo>
                  <a:pt x="351" y="23"/>
                  <a:pt x="352" y="23"/>
                  <a:pt x="352" y="23"/>
                </a:cubicBezTo>
                <a:cubicBezTo>
                  <a:pt x="351" y="24"/>
                  <a:pt x="351" y="23"/>
                  <a:pt x="350" y="24"/>
                </a:cubicBezTo>
                <a:cubicBezTo>
                  <a:pt x="350" y="23"/>
                  <a:pt x="351" y="23"/>
                  <a:pt x="350" y="23"/>
                </a:cubicBezTo>
                <a:cubicBezTo>
                  <a:pt x="349" y="24"/>
                  <a:pt x="349" y="24"/>
                  <a:pt x="349" y="24"/>
                </a:cubicBezTo>
                <a:cubicBezTo>
                  <a:pt x="349" y="23"/>
                  <a:pt x="349" y="22"/>
                  <a:pt x="349" y="22"/>
                </a:cubicBezTo>
                <a:cubicBezTo>
                  <a:pt x="347" y="22"/>
                  <a:pt x="345" y="23"/>
                  <a:pt x="343" y="22"/>
                </a:cubicBezTo>
                <a:cubicBezTo>
                  <a:pt x="343" y="23"/>
                  <a:pt x="343" y="23"/>
                  <a:pt x="343" y="23"/>
                </a:cubicBezTo>
                <a:cubicBezTo>
                  <a:pt x="343" y="23"/>
                  <a:pt x="342" y="24"/>
                  <a:pt x="341" y="24"/>
                </a:cubicBezTo>
                <a:cubicBezTo>
                  <a:pt x="341" y="23"/>
                  <a:pt x="341" y="23"/>
                  <a:pt x="342" y="22"/>
                </a:cubicBezTo>
                <a:cubicBezTo>
                  <a:pt x="341" y="22"/>
                  <a:pt x="338" y="23"/>
                  <a:pt x="338" y="23"/>
                </a:cubicBezTo>
                <a:cubicBezTo>
                  <a:pt x="337" y="22"/>
                  <a:pt x="337" y="22"/>
                  <a:pt x="336" y="23"/>
                </a:cubicBezTo>
                <a:cubicBezTo>
                  <a:pt x="337" y="24"/>
                  <a:pt x="336" y="24"/>
                  <a:pt x="336" y="24"/>
                </a:cubicBezTo>
                <a:cubicBezTo>
                  <a:pt x="338" y="24"/>
                  <a:pt x="338" y="25"/>
                  <a:pt x="340" y="25"/>
                </a:cubicBezTo>
                <a:cubicBezTo>
                  <a:pt x="341" y="24"/>
                  <a:pt x="340" y="25"/>
                  <a:pt x="340" y="24"/>
                </a:cubicBezTo>
                <a:cubicBezTo>
                  <a:pt x="340" y="23"/>
                  <a:pt x="341" y="25"/>
                  <a:pt x="341" y="24"/>
                </a:cubicBezTo>
                <a:cubicBezTo>
                  <a:pt x="342" y="25"/>
                  <a:pt x="342" y="25"/>
                  <a:pt x="343" y="26"/>
                </a:cubicBezTo>
                <a:cubicBezTo>
                  <a:pt x="340" y="25"/>
                  <a:pt x="337" y="27"/>
                  <a:pt x="335" y="25"/>
                </a:cubicBezTo>
                <a:cubicBezTo>
                  <a:pt x="335" y="25"/>
                  <a:pt x="335" y="26"/>
                  <a:pt x="335" y="26"/>
                </a:cubicBezTo>
                <a:cubicBezTo>
                  <a:pt x="334" y="26"/>
                  <a:pt x="335" y="25"/>
                  <a:pt x="335" y="25"/>
                </a:cubicBezTo>
                <a:cubicBezTo>
                  <a:pt x="333" y="27"/>
                  <a:pt x="332" y="25"/>
                  <a:pt x="331" y="25"/>
                </a:cubicBezTo>
                <a:cubicBezTo>
                  <a:pt x="330" y="26"/>
                  <a:pt x="330" y="26"/>
                  <a:pt x="329" y="26"/>
                </a:cubicBezTo>
                <a:cubicBezTo>
                  <a:pt x="329" y="25"/>
                  <a:pt x="330" y="24"/>
                  <a:pt x="329" y="23"/>
                </a:cubicBezTo>
                <a:cubicBezTo>
                  <a:pt x="330" y="22"/>
                  <a:pt x="331" y="23"/>
                  <a:pt x="331" y="22"/>
                </a:cubicBezTo>
                <a:cubicBezTo>
                  <a:pt x="330" y="22"/>
                  <a:pt x="330" y="21"/>
                  <a:pt x="330" y="20"/>
                </a:cubicBezTo>
                <a:cubicBezTo>
                  <a:pt x="329" y="22"/>
                  <a:pt x="329" y="21"/>
                  <a:pt x="329" y="22"/>
                </a:cubicBezTo>
                <a:cubicBezTo>
                  <a:pt x="328" y="23"/>
                  <a:pt x="327" y="22"/>
                  <a:pt x="326" y="23"/>
                </a:cubicBezTo>
                <a:cubicBezTo>
                  <a:pt x="326" y="21"/>
                  <a:pt x="324" y="22"/>
                  <a:pt x="322" y="22"/>
                </a:cubicBezTo>
                <a:cubicBezTo>
                  <a:pt x="322" y="21"/>
                  <a:pt x="322" y="21"/>
                  <a:pt x="320" y="22"/>
                </a:cubicBezTo>
                <a:cubicBezTo>
                  <a:pt x="320" y="22"/>
                  <a:pt x="320" y="21"/>
                  <a:pt x="321" y="21"/>
                </a:cubicBezTo>
                <a:cubicBezTo>
                  <a:pt x="319" y="20"/>
                  <a:pt x="318" y="22"/>
                  <a:pt x="316" y="21"/>
                </a:cubicBezTo>
                <a:cubicBezTo>
                  <a:pt x="316" y="21"/>
                  <a:pt x="317" y="22"/>
                  <a:pt x="316" y="23"/>
                </a:cubicBezTo>
                <a:cubicBezTo>
                  <a:pt x="316" y="23"/>
                  <a:pt x="316" y="21"/>
                  <a:pt x="315" y="23"/>
                </a:cubicBezTo>
                <a:cubicBezTo>
                  <a:pt x="315" y="22"/>
                  <a:pt x="315" y="22"/>
                  <a:pt x="315" y="21"/>
                </a:cubicBezTo>
                <a:cubicBezTo>
                  <a:pt x="314" y="21"/>
                  <a:pt x="315" y="23"/>
                  <a:pt x="314" y="22"/>
                </a:cubicBezTo>
                <a:cubicBezTo>
                  <a:pt x="313" y="21"/>
                  <a:pt x="313" y="21"/>
                  <a:pt x="314" y="20"/>
                </a:cubicBezTo>
                <a:cubicBezTo>
                  <a:pt x="313" y="21"/>
                  <a:pt x="311" y="19"/>
                  <a:pt x="310" y="21"/>
                </a:cubicBezTo>
                <a:cubicBezTo>
                  <a:pt x="310" y="21"/>
                  <a:pt x="310" y="20"/>
                  <a:pt x="309" y="19"/>
                </a:cubicBezTo>
                <a:cubicBezTo>
                  <a:pt x="309" y="21"/>
                  <a:pt x="308" y="20"/>
                  <a:pt x="308" y="20"/>
                </a:cubicBezTo>
                <a:cubicBezTo>
                  <a:pt x="307" y="20"/>
                  <a:pt x="306" y="22"/>
                  <a:pt x="305" y="20"/>
                </a:cubicBezTo>
                <a:cubicBezTo>
                  <a:pt x="304" y="22"/>
                  <a:pt x="303" y="21"/>
                  <a:pt x="302" y="21"/>
                </a:cubicBezTo>
                <a:cubicBezTo>
                  <a:pt x="302" y="21"/>
                  <a:pt x="302" y="20"/>
                  <a:pt x="302" y="20"/>
                </a:cubicBezTo>
                <a:cubicBezTo>
                  <a:pt x="301" y="21"/>
                  <a:pt x="300" y="20"/>
                  <a:pt x="299" y="21"/>
                </a:cubicBezTo>
                <a:cubicBezTo>
                  <a:pt x="299" y="23"/>
                  <a:pt x="300" y="23"/>
                  <a:pt x="300" y="22"/>
                </a:cubicBezTo>
                <a:cubicBezTo>
                  <a:pt x="301" y="23"/>
                  <a:pt x="299" y="24"/>
                  <a:pt x="299" y="23"/>
                </a:cubicBezTo>
                <a:cubicBezTo>
                  <a:pt x="299" y="25"/>
                  <a:pt x="300" y="24"/>
                  <a:pt x="300" y="24"/>
                </a:cubicBezTo>
                <a:cubicBezTo>
                  <a:pt x="300" y="24"/>
                  <a:pt x="300" y="25"/>
                  <a:pt x="300" y="25"/>
                </a:cubicBezTo>
                <a:cubicBezTo>
                  <a:pt x="299" y="25"/>
                  <a:pt x="298" y="24"/>
                  <a:pt x="298" y="25"/>
                </a:cubicBezTo>
                <a:cubicBezTo>
                  <a:pt x="297" y="24"/>
                  <a:pt x="297" y="24"/>
                  <a:pt x="297" y="23"/>
                </a:cubicBezTo>
                <a:cubicBezTo>
                  <a:pt x="296" y="22"/>
                  <a:pt x="295" y="24"/>
                  <a:pt x="295" y="22"/>
                </a:cubicBezTo>
                <a:cubicBezTo>
                  <a:pt x="294" y="23"/>
                  <a:pt x="295" y="24"/>
                  <a:pt x="294" y="24"/>
                </a:cubicBezTo>
                <a:cubicBezTo>
                  <a:pt x="294" y="22"/>
                  <a:pt x="296" y="21"/>
                  <a:pt x="298" y="20"/>
                </a:cubicBezTo>
                <a:cubicBezTo>
                  <a:pt x="297" y="19"/>
                  <a:pt x="296" y="19"/>
                  <a:pt x="295" y="18"/>
                </a:cubicBezTo>
                <a:cubicBezTo>
                  <a:pt x="295" y="19"/>
                  <a:pt x="295" y="20"/>
                  <a:pt x="294" y="19"/>
                </a:cubicBezTo>
                <a:cubicBezTo>
                  <a:pt x="294" y="19"/>
                  <a:pt x="294" y="20"/>
                  <a:pt x="294" y="20"/>
                </a:cubicBezTo>
                <a:cubicBezTo>
                  <a:pt x="293" y="21"/>
                  <a:pt x="294" y="20"/>
                  <a:pt x="293" y="19"/>
                </a:cubicBezTo>
                <a:cubicBezTo>
                  <a:pt x="293" y="21"/>
                  <a:pt x="289" y="21"/>
                  <a:pt x="289" y="19"/>
                </a:cubicBezTo>
                <a:cubicBezTo>
                  <a:pt x="289" y="20"/>
                  <a:pt x="288" y="19"/>
                  <a:pt x="287" y="20"/>
                </a:cubicBezTo>
                <a:cubicBezTo>
                  <a:pt x="288" y="21"/>
                  <a:pt x="289" y="20"/>
                  <a:pt x="289" y="21"/>
                </a:cubicBezTo>
                <a:cubicBezTo>
                  <a:pt x="289" y="22"/>
                  <a:pt x="288" y="21"/>
                  <a:pt x="287" y="21"/>
                </a:cubicBezTo>
                <a:cubicBezTo>
                  <a:pt x="287" y="21"/>
                  <a:pt x="286" y="22"/>
                  <a:pt x="286" y="22"/>
                </a:cubicBezTo>
                <a:cubicBezTo>
                  <a:pt x="285" y="23"/>
                  <a:pt x="285" y="21"/>
                  <a:pt x="286" y="21"/>
                </a:cubicBezTo>
                <a:cubicBezTo>
                  <a:pt x="285" y="21"/>
                  <a:pt x="285" y="23"/>
                  <a:pt x="286" y="23"/>
                </a:cubicBezTo>
                <a:cubicBezTo>
                  <a:pt x="286" y="23"/>
                  <a:pt x="287" y="23"/>
                  <a:pt x="287" y="22"/>
                </a:cubicBezTo>
                <a:cubicBezTo>
                  <a:pt x="288" y="24"/>
                  <a:pt x="288" y="24"/>
                  <a:pt x="288" y="24"/>
                </a:cubicBezTo>
                <a:cubicBezTo>
                  <a:pt x="287" y="25"/>
                  <a:pt x="286" y="23"/>
                  <a:pt x="285" y="24"/>
                </a:cubicBezTo>
                <a:cubicBezTo>
                  <a:pt x="284" y="23"/>
                  <a:pt x="286" y="21"/>
                  <a:pt x="285" y="21"/>
                </a:cubicBezTo>
                <a:cubicBezTo>
                  <a:pt x="285" y="22"/>
                  <a:pt x="284" y="21"/>
                  <a:pt x="284" y="22"/>
                </a:cubicBezTo>
                <a:cubicBezTo>
                  <a:pt x="284" y="20"/>
                  <a:pt x="284" y="21"/>
                  <a:pt x="283" y="20"/>
                </a:cubicBezTo>
                <a:cubicBezTo>
                  <a:pt x="283" y="21"/>
                  <a:pt x="283" y="22"/>
                  <a:pt x="282" y="22"/>
                </a:cubicBezTo>
                <a:cubicBezTo>
                  <a:pt x="281" y="20"/>
                  <a:pt x="280" y="23"/>
                  <a:pt x="279" y="21"/>
                </a:cubicBezTo>
                <a:cubicBezTo>
                  <a:pt x="282" y="21"/>
                  <a:pt x="284" y="19"/>
                  <a:pt x="287" y="20"/>
                </a:cubicBezTo>
                <a:cubicBezTo>
                  <a:pt x="286" y="19"/>
                  <a:pt x="289" y="20"/>
                  <a:pt x="288" y="18"/>
                </a:cubicBezTo>
                <a:cubicBezTo>
                  <a:pt x="288" y="17"/>
                  <a:pt x="287" y="17"/>
                  <a:pt x="287" y="17"/>
                </a:cubicBezTo>
                <a:cubicBezTo>
                  <a:pt x="287" y="18"/>
                  <a:pt x="285" y="17"/>
                  <a:pt x="285" y="16"/>
                </a:cubicBezTo>
                <a:cubicBezTo>
                  <a:pt x="285" y="18"/>
                  <a:pt x="284" y="17"/>
                  <a:pt x="284" y="19"/>
                </a:cubicBezTo>
                <a:cubicBezTo>
                  <a:pt x="284" y="19"/>
                  <a:pt x="283" y="20"/>
                  <a:pt x="283" y="19"/>
                </a:cubicBezTo>
                <a:cubicBezTo>
                  <a:pt x="282" y="18"/>
                  <a:pt x="284" y="19"/>
                  <a:pt x="283" y="18"/>
                </a:cubicBezTo>
                <a:cubicBezTo>
                  <a:pt x="283" y="16"/>
                  <a:pt x="284" y="18"/>
                  <a:pt x="284" y="17"/>
                </a:cubicBezTo>
                <a:cubicBezTo>
                  <a:pt x="284" y="17"/>
                  <a:pt x="284" y="16"/>
                  <a:pt x="284" y="16"/>
                </a:cubicBezTo>
                <a:cubicBezTo>
                  <a:pt x="282" y="17"/>
                  <a:pt x="282" y="16"/>
                  <a:pt x="282" y="15"/>
                </a:cubicBezTo>
                <a:cubicBezTo>
                  <a:pt x="282" y="17"/>
                  <a:pt x="279" y="15"/>
                  <a:pt x="278" y="16"/>
                </a:cubicBezTo>
                <a:cubicBezTo>
                  <a:pt x="277" y="17"/>
                  <a:pt x="278" y="17"/>
                  <a:pt x="278" y="17"/>
                </a:cubicBezTo>
                <a:cubicBezTo>
                  <a:pt x="277" y="19"/>
                  <a:pt x="275" y="17"/>
                  <a:pt x="274" y="19"/>
                </a:cubicBezTo>
                <a:cubicBezTo>
                  <a:pt x="273" y="18"/>
                  <a:pt x="274" y="18"/>
                  <a:pt x="274" y="17"/>
                </a:cubicBezTo>
                <a:cubicBezTo>
                  <a:pt x="275" y="17"/>
                  <a:pt x="276" y="17"/>
                  <a:pt x="277" y="17"/>
                </a:cubicBezTo>
                <a:cubicBezTo>
                  <a:pt x="278" y="16"/>
                  <a:pt x="278" y="16"/>
                  <a:pt x="277" y="15"/>
                </a:cubicBezTo>
                <a:cubicBezTo>
                  <a:pt x="277" y="16"/>
                  <a:pt x="277" y="15"/>
                  <a:pt x="276" y="15"/>
                </a:cubicBezTo>
                <a:cubicBezTo>
                  <a:pt x="276" y="15"/>
                  <a:pt x="276" y="16"/>
                  <a:pt x="276" y="16"/>
                </a:cubicBezTo>
                <a:cubicBezTo>
                  <a:pt x="275" y="14"/>
                  <a:pt x="272" y="16"/>
                  <a:pt x="271" y="17"/>
                </a:cubicBezTo>
                <a:cubicBezTo>
                  <a:pt x="272" y="15"/>
                  <a:pt x="270" y="16"/>
                  <a:pt x="269" y="14"/>
                </a:cubicBezTo>
                <a:cubicBezTo>
                  <a:pt x="269" y="14"/>
                  <a:pt x="269" y="14"/>
                  <a:pt x="268" y="14"/>
                </a:cubicBezTo>
                <a:cubicBezTo>
                  <a:pt x="268" y="16"/>
                  <a:pt x="269" y="15"/>
                  <a:pt x="269" y="15"/>
                </a:cubicBezTo>
                <a:cubicBezTo>
                  <a:pt x="270" y="16"/>
                  <a:pt x="269" y="17"/>
                  <a:pt x="267" y="19"/>
                </a:cubicBezTo>
                <a:cubicBezTo>
                  <a:pt x="267" y="17"/>
                  <a:pt x="268" y="17"/>
                  <a:pt x="268" y="16"/>
                </a:cubicBezTo>
                <a:cubicBezTo>
                  <a:pt x="267" y="15"/>
                  <a:pt x="268" y="16"/>
                  <a:pt x="266" y="17"/>
                </a:cubicBezTo>
                <a:cubicBezTo>
                  <a:pt x="267" y="17"/>
                  <a:pt x="267" y="18"/>
                  <a:pt x="267" y="19"/>
                </a:cubicBezTo>
                <a:cubicBezTo>
                  <a:pt x="266" y="19"/>
                  <a:pt x="266" y="18"/>
                  <a:pt x="265" y="19"/>
                </a:cubicBezTo>
                <a:cubicBezTo>
                  <a:pt x="266" y="20"/>
                  <a:pt x="267" y="18"/>
                  <a:pt x="268" y="20"/>
                </a:cubicBezTo>
                <a:cubicBezTo>
                  <a:pt x="269" y="19"/>
                  <a:pt x="270" y="18"/>
                  <a:pt x="271" y="18"/>
                </a:cubicBezTo>
                <a:cubicBezTo>
                  <a:pt x="271" y="19"/>
                  <a:pt x="270" y="19"/>
                  <a:pt x="270" y="19"/>
                </a:cubicBezTo>
                <a:cubicBezTo>
                  <a:pt x="269" y="20"/>
                  <a:pt x="271" y="20"/>
                  <a:pt x="271" y="19"/>
                </a:cubicBezTo>
                <a:cubicBezTo>
                  <a:pt x="271" y="24"/>
                  <a:pt x="265" y="19"/>
                  <a:pt x="261" y="21"/>
                </a:cubicBezTo>
                <a:cubicBezTo>
                  <a:pt x="262" y="21"/>
                  <a:pt x="262" y="22"/>
                  <a:pt x="262" y="22"/>
                </a:cubicBezTo>
                <a:cubicBezTo>
                  <a:pt x="262" y="23"/>
                  <a:pt x="263" y="21"/>
                  <a:pt x="263" y="22"/>
                </a:cubicBezTo>
                <a:cubicBezTo>
                  <a:pt x="263" y="23"/>
                  <a:pt x="262" y="24"/>
                  <a:pt x="261" y="23"/>
                </a:cubicBezTo>
                <a:cubicBezTo>
                  <a:pt x="261" y="24"/>
                  <a:pt x="260" y="26"/>
                  <a:pt x="259" y="24"/>
                </a:cubicBezTo>
                <a:cubicBezTo>
                  <a:pt x="259" y="24"/>
                  <a:pt x="260" y="23"/>
                  <a:pt x="261" y="24"/>
                </a:cubicBezTo>
                <a:cubicBezTo>
                  <a:pt x="260" y="22"/>
                  <a:pt x="261" y="22"/>
                  <a:pt x="261" y="21"/>
                </a:cubicBezTo>
                <a:cubicBezTo>
                  <a:pt x="260" y="20"/>
                  <a:pt x="261" y="20"/>
                  <a:pt x="260" y="19"/>
                </a:cubicBezTo>
                <a:cubicBezTo>
                  <a:pt x="261" y="19"/>
                  <a:pt x="262" y="20"/>
                  <a:pt x="264" y="18"/>
                </a:cubicBezTo>
                <a:cubicBezTo>
                  <a:pt x="263" y="16"/>
                  <a:pt x="264" y="16"/>
                  <a:pt x="263" y="15"/>
                </a:cubicBezTo>
                <a:cubicBezTo>
                  <a:pt x="263" y="16"/>
                  <a:pt x="264" y="17"/>
                  <a:pt x="262" y="18"/>
                </a:cubicBezTo>
                <a:cubicBezTo>
                  <a:pt x="261" y="18"/>
                  <a:pt x="259" y="17"/>
                  <a:pt x="258" y="18"/>
                </a:cubicBezTo>
                <a:cubicBezTo>
                  <a:pt x="259" y="18"/>
                  <a:pt x="259" y="19"/>
                  <a:pt x="258" y="20"/>
                </a:cubicBezTo>
                <a:cubicBezTo>
                  <a:pt x="259" y="20"/>
                  <a:pt x="260" y="20"/>
                  <a:pt x="260" y="20"/>
                </a:cubicBezTo>
                <a:cubicBezTo>
                  <a:pt x="260" y="21"/>
                  <a:pt x="259" y="21"/>
                  <a:pt x="259" y="21"/>
                </a:cubicBezTo>
                <a:cubicBezTo>
                  <a:pt x="259" y="21"/>
                  <a:pt x="259" y="21"/>
                  <a:pt x="259" y="20"/>
                </a:cubicBezTo>
                <a:cubicBezTo>
                  <a:pt x="258" y="20"/>
                  <a:pt x="259" y="22"/>
                  <a:pt x="257" y="21"/>
                </a:cubicBezTo>
                <a:cubicBezTo>
                  <a:pt x="257" y="20"/>
                  <a:pt x="258" y="20"/>
                  <a:pt x="258" y="19"/>
                </a:cubicBezTo>
                <a:cubicBezTo>
                  <a:pt x="256" y="21"/>
                  <a:pt x="253" y="19"/>
                  <a:pt x="252" y="21"/>
                </a:cubicBezTo>
                <a:cubicBezTo>
                  <a:pt x="251" y="20"/>
                  <a:pt x="252" y="19"/>
                  <a:pt x="251" y="19"/>
                </a:cubicBezTo>
                <a:cubicBezTo>
                  <a:pt x="250" y="19"/>
                  <a:pt x="250" y="19"/>
                  <a:pt x="249" y="20"/>
                </a:cubicBezTo>
                <a:cubicBezTo>
                  <a:pt x="249" y="21"/>
                  <a:pt x="250" y="21"/>
                  <a:pt x="250" y="22"/>
                </a:cubicBezTo>
                <a:cubicBezTo>
                  <a:pt x="249" y="22"/>
                  <a:pt x="248" y="22"/>
                  <a:pt x="247" y="23"/>
                </a:cubicBezTo>
                <a:cubicBezTo>
                  <a:pt x="246" y="21"/>
                  <a:pt x="247" y="19"/>
                  <a:pt x="248" y="21"/>
                </a:cubicBezTo>
                <a:cubicBezTo>
                  <a:pt x="248" y="20"/>
                  <a:pt x="249" y="19"/>
                  <a:pt x="248" y="19"/>
                </a:cubicBezTo>
                <a:cubicBezTo>
                  <a:pt x="247" y="20"/>
                  <a:pt x="246" y="20"/>
                  <a:pt x="245" y="21"/>
                </a:cubicBezTo>
                <a:cubicBezTo>
                  <a:pt x="245" y="22"/>
                  <a:pt x="246" y="20"/>
                  <a:pt x="246" y="21"/>
                </a:cubicBezTo>
                <a:cubicBezTo>
                  <a:pt x="246" y="22"/>
                  <a:pt x="245" y="21"/>
                  <a:pt x="244" y="22"/>
                </a:cubicBezTo>
                <a:cubicBezTo>
                  <a:pt x="244" y="22"/>
                  <a:pt x="244" y="21"/>
                  <a:pt x="244" y="21"/>
                </a:cubicBezTo>
                <a:cubicBezTo>
                  <a:pt x="243" y="24"/>
                  <a:pt x="241" y="21"/>
                  <a:pt x="240" y="22"/>
                </a:cubicBezTo>
                <a:cubicBezTo>
                  <a:pt x="239" y="20"/>
                  <a:pt x="242" y="21"/>
                  <a:pt x="242" y="20"/>
                </a:cubicBezTo>
                <a:cubicBezTo>
                  <a:pt x="241" y="19"/>
                  <a:pt x="241" y="20"/>
                  <a:pt x="241" y="20"/>
                </a:cubicBezTo>
                <a:cubicBezTo>
                  <a:pt x="240" y="19"/>
                  <a:pt x="242" y="19"/>
                  <a:pt x="241" y="18"/>
                </a:cubicBezTo>
                <a:cubicBezTo>
                  <a:pt x="240" y="19"/>
                  <a:pt x="239" y="18"/>
                  <a:pt x="239" y="19"/>
                </a:cubicBezTo>
                <a:cubicBezTo>
                  <a:pt x="238" y="21"/>
                  <a:pt x="238" y="19"/>
                  <a:pt x="237" y="19"/>
                </a:cubicBezTo>
                <a:cubicBezTo>
                  <a:pt x="237" y="19"/>
                  <a:pt x="237" y="18"/>
                  <a:pt x="238" y="18"/>
                </a:cubicBezTo>
                <a:cubicBezTo>
                  <a:pt x="238" y="16"/>
                  <a:pt x="235" y="20"/>
                  <a:pt x="235" y="17"/>
                </a:cubicBezTo>
                <a:cubicBezTo>
                  <a:pt x="234" y="18"/>
                  <a:pt x="234" y="18"/>
                  <a:pt x="234" y="18"/>
                </a:cubicBezTo>
                <a:cubicBezTo>
                  <a:pt x="234" y="19"/>
                  <a:pt x="234" y="19"/>
                  <a:pt x="234" y="20"/>
                </a:cubicBezTo>
                <a:cubicBezTo>
                  <a:pt x="234" y="20"/>
                  <a:pt x="234" y="19"/>
                  <a:pt x="233" y="19"/>
                </a:cubicBezTo>
                <a:cubicBezTo>
                  <a:pt x="232" y="21"/>
                  <a:pt x="231" y="19"/>
                  <a:pt x="228" y="18"/>
                </a:cubicBezTo>
                <a:cubicBezTo>
                  <a:pt x="227" y="19"/>
                  <a:pt x="224" y="17"/>
                  <a:pt x="223" y="18"/>
                </a:cubicBezTo>
                <a:cubicBezTo>
                  <a:pt x="222" y="19"/>
                  <a:pt x="223" y="18"/>
                  <a:pt x="224" y="19"/>
                </a:cubicBezTo>
                <a:cubicBezTo>
                  <a:pt x="224" y="20"/>
                  <a:pt x="222" y="20"/>
                  <a:pt x="221" y="20"/>
                </a:cubicBezTo>
                <a:cubicBezTo>
                  <a:pt x="220" y="18"/>
                  <a:pt x="222" y="20"/>
                  <a:pt x="222" y="18"/>
                </a:cubicBezTo>
                <a:cubicBezTo>
                  <a:pt x="221" y="18"/>
                  <a:pt x="221" y="17"/>
                  <a:pt x="220" y="17"/>
                </a:cubicBezTo>
                <a:cubicBezTo>
                  <a:pt x="220" y="17"/>
                  <a:pt x="219" y="19"/>
                  <a:pt x="218" y="20"/>
                </a:cubicBezTo>
                <a:cubicBezTo>
                  <a:pt x="217" y="20"/>
                  <a:pt x="218" y="18"/>
                  <a:pt x="217" y="18"/>
                </a:cubicBezTo>
                <a:cubicBezTo>
                  <a:pt x="216" y="18"/>
                  <a:pt x="215" y="19"/>
                  <a:pt x="215" y="17"/>
                </a:cubicBezTo>
                <a:cubicBezTo>
                  <a:pt x="213" y="19"/>
                  <a:pt x="212" y="18"/>
                  <a:pt x="210" y="18"/>
                </a:cubicBezTo>
                <a:cubicBezTo>
                  <a:pt x="209" y="17"/>
                  <a:pt x="211" y="16"/>
                  <a:pt x="210" y="15"/>
                </a:cubicBezTo>
                <a:cubicBezTo>
                  <a:pt x="209" y="16"/>
                  <a:pt x="210" y="17"/>
                  <a:pt x="209" y="18"/>
                </a:cubicBezTo>
                <a:cubicBezTo>
                  <a:pt x="208" y="19"/>
                  <a:pt x="208" y="16"/>
                  <a:pt x="208" y="16"/>
                </a:cubicBezTo>
                <a:cubicBezTo>
                  <a:pt x="207" y="16"/>
                  <a:pt x="207" y="15"/>
                  <a:pt x="206" y="15"/>
                </a:cubicBezTo>
                <a:cubicBezTo>
                  <a:pt x="206" y="15"/>
                  <a:pt x="206" y="14"/>
                  <a:pt x="205" y="13"/>
                </a:cubicBezTo>
                <a:cubicBezTo>
                  <a:pt x="205" y="14"/>
                  <a:pt x="205" y="14"/>
                  <a:pt x="205" y="14"/>
                </a:cubicBezTo>
                <a:cubicBezTo>
                  <a:pt x="204" y="15"/>
                  <a:pt x="205" y="14"/>
                  <a:pt x="205" y="15"/>
                </a:cubicBezTo>
                <a:cubicBezTo>
                  <a:pt x="205" y="16"/>
                  <a:pt x="204" y="15"/>
                  <a:pt x="204" y="15"/>
                </a:cubicBezTo>
                <a:cubicBezTo>
                  <a:pt x="203" y="16"/>
                  <a:pt x="205" y="16"/>
                  <a:pt x="205" y="16"/>
                </a:cubicBezTo>
                <a:cubicBezTo>
                  <a:pt x="205" y="17"/>
                  <a:pt x="205" y="17"/>
                  <a:pt x="205" y="18"/>
                </a:cubicBezTo>
                <a:cubicBezTo>
                  <a:pt x="204" y="18"/>
                  <a:pt x="204" y="17"/>
                  <a:pt x="203" y="18"/>
                </a:cubicBezTo>
                <a:cubicBezTo>
                  <a:pt x="202" y="17"/>
                  <a:pt x="204" y="17"/>
                  <a:pt x="204" y="16"/>
                </a:cubicBezTo>
                <a:cubicBezTo>
                  <a:pt x="203" y="16"/>
                  <a:pt x="203" y="17"/>
                  <a:pt x="202" y="18"/>
                </a:cubicBezTo>
                <a:cubicBezTo>
                  <a:pt x="201" y="18"/>
                  <a:pt x="201" y="17"/>
                  <a:pt x="200" y="17"/>
                </a:cubicBezTo>
                <a:cubicBezTo>
                  <a:pt x="200" y="17"/>
                  <a:pt x="200" y="16"/>
                  <a:pt x="200" y="15"/>
                </a:cubicBezTo>
                <a:cubicBezTo>
                  <a:pt x="199" y="15"/>
                  <a:pt x="199" y="12"/>
                  <a:pt x="197" y="13"/>
                </a:cubicBezTo>
                <a:cubicBezTo>
                  <a:pt x="197" y="12"/>
                  <a:pt x="196" y="11"/>
                  <a:pt x="195" y="10"/>
                </a:cubicBezTo>
                <a:cubicBezTo>
                  <a:pt x="195" y="11"/>
                  <a:pt x="196" y="11"/>
                  <a:pt x="196" y="12"/>
                </a:cubicBezTo>
                <a:cubicBezTo>
                  <a:pt x="195" y="13"/>
                  <a:pt x="194" y="12"/>
                  <a:pt x="194" y="12"/>
                </a:cubicBezTo>
                <a:cubicBezTo>
                  <a:pt x="193" y="13"/>
                  <a:pt x="194" y="13"/>
                  <a:pt x="193" y="14"/>
                </a:cubicBezTo>
                <a:cubicBezTo>
                  <a:pt x="194" y="14"/>
                  <a:pt x="196" y="15"/>
                  <a:pt x="196" y="14"/>
                </a:cubicBezTo>
                <a:cubicBezTo>
                  <a:pt x="196" y="15"/>
                  <a:pt x="196" y="15"/>
                  <a:pt x="196" y="16"/>
                </a:cubicBezTo>
                <a:cubicBezTo>
                  <a:pt x="195" y="16"/>
                  <a:pt x="195" y="14"/>
                  <a:pt x="194" y="16"/>
                </a:cubicBezTo>
                <a:cubicBezTo>
                  <a:pt x="193" y="15"/>
                  <a:pt x="195" y="15"/>
                  <a:pt x="194" y="14"/>
                </a:cubicBezTo>
                <a:cubicBezTo>
                  <a:pt x="194" y="16"/>
                  <a:pt x="193" y="16"/>
                  <a:pt x="192" y="15"/>
                </a:cubicBezTo>
                <a:cubicBezTo>
                  <a:pt x="191" y="16"/>
                  <a:pt x="192" y="16"/>
                  <a:pt x="193" y="16"/>
                </a:cubicBezTo>
                <a:cubicBezTo>
                  <a:pt x="192" y="17"/>
                  <a:pt x="192" y="16"/>
                  <a:pt x="192" y="17"/>
                </a:cubicBezTo>
                <a:cubicBezTo>
                  <a:pt x="191" y="16"/>
                  <a:pt x="190" y="16"/>
                  <a:pt x="191" y="15"/>
                </a:cubicBezTo>
                <a:cubicBezTo>
                  <a:pt x="190" y="15"/>
                  <a:pt x="189" y="16"/>
                  <a:pt x="189" y="15"/>
                </a:cubicBezTo>
                <a:cubicBezTo>
                  <a:pt x="189" y="14"/>
                  <a:pt x="188" y="17"/>
                  <a:pt x="187" y="16"/>
                </a:cubicBezTo>
                <a:cubicBezTo>
                  <a:pt x="187" y="16"/>
                  <a:pt x="187" y="15"/>
                  <a:pt x="188" y="15"/>
                </a:cubicBezTo>
                <a:cubicBezTo>
                  <a:pt x="187" y="15"/>
                  <a:pt x="185" y="13"/>
                  <a:pt x="184" y="15"/>
                </a:cubicBezTo>
                <a:cubicBezTo>
                  <a:pt x="184" y="15"/>
                  <a:pt x="183" y="14"/>
                  <a:pt x="184" y="13"/>
                </a:cubicBezTo>
                <a:cubicBezTo>
                  <a:pt x="182" y="14"/>
                  <a:pt x="179" y="15"/>
                  <a:pt x="179" y="18"/>
                </a:cubicBezTo>
                <a:cubicBezTo>
                  <a:pt x="178" y="18"/>
                  <a:pt x="178" y="18"/>
                  <a:pt x="177" y="18"/>
                </a:cubicBezTo>
                <a:cubicBezTo>
                  <a:pt x="176" y="18"/>
                  <a:pt x="178" y="17"/>
                  <a:pt x="177" y="16"/>
                </a:cubicBezTo>
                <a:cubicBezTo>
                  <a:pt x="178" y="15"/>
                  <a:pt x="178" y="15"/>
                  <a:pt x="178" y="16"/>
                </a:cubicBezTo>
                <a:cubicBezTo>
                  <a:pt x="179" y="15"/>
                  <a:pt x="180" y="14"/>
                  <a:pt x="179" y="13"/>
                </a:cubicBezTo>
                <a:cubicBezTo>
                  <a:pt x="179" y="13"/>
                  <a:pt x="179" y="14"/>
                  <a:pt x="179" y="14"/>
                </a:cubicBezTo>
                <a:cubicBezTo>
                  <a:pt x="179" y="14"/>
                  <a:pt x="178" y="15"/>
                  <a:pt x="177" y="14"/>
                </a:cubicBezTo>
                <a:cubicBezTo>
                  <a:pt x="177" y="13"/>
                  <a:pt x="178" y="14"/>
                  <a:pt x="178" y="13"/>
                </a:cubicBezTo>
                <a:cubicBezTo>
                  <a:pt x="178" y="12"/>
                  <a:pt x="177" y="14"/>
                  <a:pt x="177" y="13"/>
                </a:cubicBezTo>
                <a:cubicBezTo>
                  <a:pt x="176" y="15"/>
                  <a:pt x="174" y="13"/>
                  <a:pt x="172" y="12"/>
                </a:cubicBezTo>
                <a:cubicBezTo>
                  <a:pt x="172" y="13"/>
                  <a:pt x="171" y="14"/>
                  <a:pt x="172" y="15"/>
                </a:cubicBezTo>
                <a:cubicBezTo>
                  <a:pt x="172" y="13"/>
                  <a:pt x="173" y="14"/>
                  <a:pt x="174" y="14"/>
                </a:cubicBezTo>
                <a:cubicBezTo>
                  <a:pt x="174" y="15"/>
                  <a:pt x="173" y="15"/>
                  <a:pt x="173" y="14"/>
                </a:cubicBezTo>
                <a:cubicBezTo>
                  <a:pt x="173" y="16"/>
                  <a:pt x="176" y="15"/>
                  <a:pt x="177" y="15"/>
                </a:cubicBezTo>
                <a:cubicBezTo>
                  <a:pt x="173" y="17"/>
                  <a:pt x="168" y="15"/>
                  <a:pt x="164" y="16"/>
                </a:cubicBezTo>
                <a:cubicBezTo>
                  <a:pt x="164" y="16"/>
                  <a:pt x="164" y="16"/>
                  <a:pt x="164" y="15"/>
                </a:cubicBezTo>
                <a:cubicBezTo>
                  <a:pt x="164" y="15"/>
                  <a:pt x="163" y="15"/>
                  <a:pt x="163" y="16"/>
                </a:cubicBezTo>
                <a:cubicBezTo>
                  <a:pt x="163" y="14"/>
                  <a:pt x="162" y="15"/>
                  <a:pt x="161" y="15"/>
                </a:cubicBezTo>
                <a:cubicBezTo>
                  <a:pt x="161" y="14"/>
                  <a:pt x="163" y="13"/>
                  <a:pt x="161" y="13"/>
                </a:cubicBezTo>
                <a:cubicBezTo>
                  <a:pt x="161" y="14"/>
                  <a:pt x="160" y="13"/>
                  <a:pt x="159" y="13"/>
                </a:cubicBezTo>
                <a:cubicBezTo>
                  <a:pt x="158" y="14"/>
                  <a:pt x="157" y="15"/>
                  <a:pt x="156" y="13"/>
                </a:cubicBezTo>
                <a:cubicBezTo>
                  <a:pt x="155" y="14"/>
                  <a:pt x="155" y="13"/>
                  <a:pt x="154" y="15"/>
                </a:cubicBezTo>
                <a:cubicBezTo>
                  <a:pt x="152" y="11"/>
                  <a:pt x="148" y="13"/>
                  <a:pt x="144" y="11"/>
                </a:cubicBezTo>
                <a:cubicBezTo>
                  <a:pt x="144" y="12"/>
                  <a:pt x="143" y="13"/>
                  <a:pt x="143" y="12"/>
                </a:cubicBezTo>
                <a:cubicBezTo>
                  <a:pt x="142" y="12"/>
                  <a:pt x="142" y="13"/>
                  <a:pt x="142" y="14"/>
                </a:cubicBezTo>
                <a:cubicBezTo>
                  <a:pt x="142" y="14"/>
                  <a:pt x="142" y="14"/>
                  <a:pt x="141" y="14"/>
                </a:cubicBezTo>
                <a:cubicBezTo>
                  <a:pt x="141" y="13"/>
                  <a:pt x="141" y="12"/>
                  <a:pt x="142" y="11"/>
                </a:cubicBezTo>
                <a:cubicBezTo>
                  <a:pt x="141" y="10"/>
                  <a:pt x="142" y="13"/>
                  <a:pt x="140" y="12"/>
                </a:cubicBezTo>
                <a:cubicBezTo>
                  <a:pt x="140" y="13"/>
                  <a:pt x="140" y="13"/>
                  <a:pt x="138" y="13"/>
                </a:cubicBezTo>
                <a:cubicBezTo>
                  <a:pt x="138" y="12"/>
                  <a:pt x="139" y="12"/>
                  <a:pt x="139" y="11"/>
                </a:cubicBezTo>
                <a:cubicBezTo>
                  <a:pt x="137" y="12"/>
                  <a:pt x="134" y="11"/>
                  <a:pt x="133" y="14"/>
                </a:cubicBezTo>
                <a:cubicBezTo>
                  <a:pt x="132" y="15"/>
                  <a:pt x="132" y="14"/>
                  <a:pt x="131" y="13"/>
                </a:cubicBezTo>
                <a:cubicBezTo>
                  <a:pt x="130" y="13"/>
                  <a:pt x="131" y="12"/>
                  <a:pt x="131" y="11"/>
                </a:cubicBezTo>
                <a:cubicBezTo>
                  <a:pt x="130" y="12"/>
                  <a:pt x="130" y="12"/>
                  <a:pt x="130" y="13"/>
                </a:cubicBezTo>
                <a:cubicBezTo>
                  <a:pt x="129" y="13"/>
                  <a:pt x="130" y="14"/>
                  <a:pt x="129" y="14"/>
                </a:cubicBezTo>
                <a:cubicBezTo>
                  <a:pt x="128" y="13"/>
                  <a:pt x="129" y="11"/>
                  <a:pt x="130" y="11"/>
                </a:cubicBezTo>
                <a:cubicBezTo>
                  <a:pt x="130" y="11"/>
                  <a:pt x="130" y="10"/>
                  <a:pt x="130" y="10"/>
                </a:cubicBezTo>
                <a:cubicBezTo>
                  <a:pt x="129" y="9"/>
                  <a:pt x="127" y="7"/>
                  <a:pt x="125" y="10"/>
                </a:cubicBezTo>
                <a:cubicBezTo>
                  <a:pt x="124" y="9"/>
                  <a:pt x="126" y="8"/>
                  <a:pt x="125" y="8"/>
                </a:cubicBezTo>
                <a:cubicBezTo>
                  <a:pt x="124" y="9"/>
                  <a:pt x="122" y="7"/>
                  <a:pt x="121" y="7"/>
                </a:cubicBezTo>
                <a:cubicBezTo>
                  <a:pt x="120" y="8"/>
                  <a:pt x="120" y="8"/>
                  <a:pt x="120" y="9"/>
                </a:cubicBezTo>
                <a:cubicBezTo>
                  <a:pt x="120" y="8"/>
                  <a:pt x="120" y="8"/>
                  <a:pt x="120" y="7"/>
                </a:cubicBezTo>
                <a:cubicBezTo>
                  <a:pt x="119" y="7"/>
                  <a:pt x="120" y="8"/>
                  <a:pt x="119" y="8"/>
                </a:cubicBezTo>
                <a:cubicBezTo>
                  <a:pt x="119" y="8"/>
                  <a:pt x="119" y="8"/>
                  <a:pt x="119" y="7"/>
                </a:cubicBezTo>
                <a:cubicBezTo>
                  <a:pt x="118" y="6"/>
                  <a:pt x="117" y="7"/>
                  <a:pt x="117" y="8"/>
                </a:cubicBezTo>
                <a:cubicBezTo>
                  <a:pt x="117" y="8"/>
                  <a:pt x="117" y="8"/>
                  <a:pt x="117" y="8"/>
                </a:cubicBezTo>
                <a:cubicBezTo>
                  <a:pt x="116" y="8"/>
                  <a:pt x="117" y="7"/>
                  <a:pt x="117" y="7"/>
                </a:cubicBezTo>
                <a:cubicBezTo>
                  <a:pt x="115" y="7"/>
                  <a:pt x="112" y="5"/>
                  <a:pt x="111" y="7"/>
                </a:cubicBezTo>
                <a:cubicBezTo>
                  <a:pt x="109" y="5"/>
                  <a:pt x="109" y="7"/>
                  <a:pt x="108" y="6"/>
                </a:cubicBezTo>
                <a:cubicBezTo>
                  <a:pt x="107" y="8"/>
                  <a:pt x="107" y="7"/>
                  <a:pt x="105" y="9"/>
                </a:cubicBezTo>
                <a:cubicBezTo>
                  <a:pt x="106" y="9"/>
                  <a:pt x="106" y="9"/>
                  <a:pt x="107" y="9"/>
                </a:cubicBezTo>
                <a:cubicBezTo>
                  <a:pt x="106" y="10"/>
                  <a:pt x="105" y="9"/>
                  <a:pt x="105" y="10"/>
                </a:cubicBezTo>
                <a:cubicBezTo>
                  <a:pt x="105" y="9"/>
                  <a:pt x="105" y="9"/>
                  <a:pt x="105" y="9"/>
                </a:cubicBezTo>
                <a:cubicBezTo>
                  <a:pt x="104" y="8"/>
                  <a:pt x="103" y="7"/>
                  <a:pt x="101" y="7"/>
                </a:cubicBezTo>
                <a:cubicBezTo>
                  <a:pt x="101" y="7"/>
                  <a:pt x="101" y="6"/>
                  <a:pt x="102" y="6"/>
                </a:cubicBezTo>
                <a:cubicBezTo>
                  <a:pt x="101" y="6"/>
                  <a:pt x="100" y="5"/>
                  <a:pt x="100" y="6"/>
                </a:cubicBezTo>
                <a:cubicBezTo>
                  <a:pt x="99" y="9"/>
                  <a:pt x="95" y="5"/>
                  <a:pt x="93" y="6"/>
                </a:cubicBezTo>
                <a:cubicBezTo>
                  <a:pt x="95" y="7"/>
                  <a:pt x="98" y="7"/>
                  <a:pt x="100" y="8"/>
                </a:cubicBezTo>
                <a:cubicBezTo>
                  <a:pt x="99" y="9"/>
                  <a:pt x="98" y="8"/>
                  <a:pt x="98" y="8"/>
                </a:cubicBezTo>
                <a:cubicBezTo>
                  <a:pt x="97" y="9"/>
                  <a:pt x="99" y="8"/>
                  <a:pt x="99" y="9"/>
                </a:cubicBezTo>
                <a:cubicBezTo>
                  <a:pt x="98" y="11"/>
                  <a:pt x="98" y="11"/>
                  <a:pt x="98" y="11"/>
                </a:cubicBezTo>
                <a:cubicBezTo>
                  <a:pt x="97" y="10"/>
                  <a:pt x="98" y="10"/>
                  <a:pt x="97" y="9"/>
                </a:cubicBezTo>
                <a:cubicBezTo>
                  <a:pt x="95" y="10"/>
                  <a:pt x="95" y="12"/>
                  <a:pt x="93" y="11"/>
                </a:cubicBezTo>
                <a:cubicBezTo>
                  <a:pt x="93" y="10"/>
                  <a:pt x="95" y="10"/>
                  <a:pt x="95" y="9"/>
                </a:cubicBezTo>
                <a:cubicBezTo>
                  <a:pt x="95" y="9"/>
                  <a:pt x="95" y="8"/>
                  <a:pt x="95" y="7"/>
                </a:cubicBezTo>
                <a:cubicBezTo>
                  <a:pt x="95" y="8"/>
                  <a:pt x="94" y="11"/>
                  <a:pt x="92" y="10"/>
                </a:cubicBezTo>
                <a:cubicBezTo>
                  <a:pt x="92" y="9"/>
                  <a:pt x="92" y="9"/>
                  <a:pt x="92" y="8"/>
                </a:cubicBezTo>
                <a:cubicBezTo>
                  <a:pt x="92" y="7"/>
                  <a:pt x="91" y="10"/>
                  <a:pt x="89" y="9"/>
                </a:cubicBezTo>
                <a:cubicBezTo>
                  <a:pt x="89" y="9"/>
                  <a:pt x="90" y="8"/>
                  <a:pt x="89" y="7"/>
                </a:cubicBezTo>
                <a:cubicBezTo>
                  <a:pt x="89" y="7"/>
                  <a:pt x="89" y="8"/>
                  <a:pt x="89" y="8"/>
                </a:cubicBezTo>
                <a:cubicBezTo>
                  <a:pt x="89" y="9"/>
                  <a:pt x="88" y="8"/>
                  <a:pt x="88" y="9"/>
                </a:cubicBezTo>
                <a:cubicBezTo>
                  <a:pt x="88" y="9"/>
                  <a:pt x="86" y="9"/>
                  <a:pt x="87" y="10"/>
                </a:cubicBezTo>
                <a:cubicBezTo>
                  <a:pt x="86" y="10"/>
                  <a:pt x="86" y="11"/>
                  <a:pt x="85" y="10"/>
                </a:cubicBezTo>
                <a:cubicBezTo>
                  <a:pt x="85" y="9"/>
                  <a:pt x="87" y="8"/>
                  <a:pt x="86" y="7"/>
                </a:cubicBezTo>
                <a:cubicBezTo>
                  <a:pt x="86" y="7"/>
                  <a:pt x="85" y="8"/>
                  <a:pt x="84" y="8"/>
                </a:cubicBezTo>
                <a:cubicBezTo>
                  <a:pt x="84" y="8"/>
                  <a:pt x="84" y="7"/>
                  <a:pt x="84" y="6"/>
                </a:cubicBezTo>
                <a:cubicBezTo>
                  <a:pt x="82" y="7"/>
                  <a:pt x="81" y="6"/>
                  <a:pt x="80" y="6"/>
                </a:cubicBezTo>
                <a:cubicBezTo>
                  <a:pt x="80" y="6"/>
                  <a:pt x="81" y="6"/>
                  <a:pt x="81" y="5"/>
                </a:cubicBezTo>
                <a:cubicBezTo>
                  <a:pt x="79" y="4"/>
                  <a:pt x="79" y="8"/>
                  <a:pt x="77" y="6"/>
                </a:cubicBezTo>
                <a:cubicBezTo>
                  <a:pt x="77" y="6"/>
                  <a:pt x="77" y="7"/>
                  <a:pt x="76" y="7"/>
                </a:cubicBezTo>
                <a:cubicBezTo>
                  <a:pt x="76" y="7"/>
                  <a:pt x="77" y="7"/>
                  <a:pt x="77" y="8"/>
                </a:cubicBezTo>
                <a:cubicBezTo>
                  <a:pt x="76" y="8"/>
                  <a:pt x="76" y="8"/>
                  <a:pt x="76" y="8"/>
                </a:cubicBezTo>
                <a:cubicBezTo>
                  <a:pt x="75" y="7"/>
                  <a:pt x="74" y="8"/>
                  <a:pt x="73" y="7"/>
                </a:cubicBezTo>
                <a:cubicBezTo>
                  <a:pt x="73" y="6"/>
                  <a:pt x="74" y="6"/>
                  <a:pt x="75" y="7"/>
                </a:cubicBezTo>
                <a:cubicBezTo>
                  <a:pt x="75" y="6"/>
                  <a:pt x="76" y="6"/>
                  <a:pt x="77" y="6"/>
                </a:cubicBezTo>
                <a:cubicBezTo>
                  <a:pt x="76" y="6"/>
                  <a:pt x="74" y="4"/>
                  <a:pt x="73" y="6"/>
                </a:cubicBezTo>
                <a:cubicBezTo>
                  <a:pt x="72" y="5"/>
                  <a:pt x="74" y="4"/>
                  <a:pt x="73" y="3"/>
                </a:cubicBezTo>
                <a:cubicBezTo>
                  <a:pt x="72" y="5"/>
                  <a:pt x="69" y="5"/>
                  <a:pt x="67" y="5"/>
                </a:cubicBezTo>
                <a:cubicBezTo>
                  <a:pt x="67" y="4"/>
                  <a:pt x="68" y="5"/>
                  <a:pt x="68" y="4"/>
                </a:cubicBezTo>
                <a:cubicBezTo>
                  <a:pt x="67" y="4"/>
                  <a:pt x="68" y="3"/>
                  <a:pt x="67" y="2"/>
                </a:cubicBezTo>
                <a:cubicBezTo>
                  <a:pt x="66" y="3"/>
                  <a:pt x="65" y="2"/>
                  <a:pt x="64" y="3"/>
                </a:cubicBezTo>
                <a:cubicBezTo>
                  <a:pt x="62" y="1"/>
                  <a:pt x="62" y="3"/>
                  <a:pt x="60" y="5"/>
                </a:cubicBezTo>
                <a:cubicBezTo>
                  <a:pt x="61" y="5"/>
                  <a:pt x="62" y="4"/>
                  <a:pt x="63" y="5"/>
                </a:cubicBezTo>
                <a:cubicBezTo>
                  <a:pt x="63" y="5"/>
                  <a:pt x="63" y="4"/>
                  <a:pt x="63" y="4"/>
                </a:cubicBezTo>
                <a:cubicBezTo>
                  <a:pt x="63" y="3"/>
                  <a:pt x="64" y="3"/>
                  <a:pt x="64" y="4"/>
                </a:cubicBezTo>
                <a:cubicBezTo>
                  <a:pt x="65" y="4"/>
                  <a:pt x="64" y="5"/>
                  <a:pt x="64" y="4"/>
                </a:cubicBezTo>
                <a:cubicBezTo>
                  <a:pt x="64" y="5"/>
                  <a:pt x="66" y="8"/>
                  <a:pt x="67" y="6"/>
                </a:cubicBezTo>
                <a:cubicBezTo>
                  <a:pt x="67" y="8"/>
                  <a:pt x="70" y="8"/>
                  <a:pt x="71" y="7"/>
                </a:cubicBezTo>
                <a:cubicBezTo>
                  <a:pt x="72" y="8"/>
                  <a:pt x="71" y="9"/>
                  <a:pt x="72" y="8"/>
                </a:cubicBezTo>
                <a:cubicBezTo>
                  <a:pt x="74" y="10"/>
                  <a:pt x="76" y="10"/>
                  <a:pt x="79" y="9"/>
                </a:cubicBezTo>
                <a:cubicBezTo>
                  <a:pt x="79" y="11"/>
                  <a:pt x="81" y="10"/>
                  <a:pt x="80" y="12"/>
                </a:cubicBezTo>
                <a:cubicBezTo>
                  <a:pt x="81" y="11"/>
                  <a:pt x="81" y="11"/>
                  <a:pt x="82" y="11"/>
                </a:cubicBezTo>
                <a:cubicBezTo>
                  <a:pt x="82" y="10"/>
                  <a:pt x="81" y="11"/>
                  <a:pt x="81" y="10"/>
                </a:cubicBezTo>
                <a:cubicBezTo>
                  <a:pt x="82" y="10"/>
                  <a:pt x="82" y="10"/>
                  <a:pt x="82" y="10"/>
                </a:cubicBezTo>
                <a:cubicBezTo>
                  <a:pt x="82" y="10"/>
                  <a:pt x="82" y="10"/>
                  <a:pt x="82" y="11"/>
                </a:cubicBezTo>
                <a:cubicBezTo>
                  <a:pt x="83" y="12"/>
                  <a:pt x="83" y="11"/>
                  <a:pt x="84" y="12"/>
                </a:cubicBezTo>
                <a:cubicBezTo>
                  <a:pt x="84" y="12"/>
                  <a:pt x="84" y="11"/>
                  <a:pt x="84" y="11"/>
                </a:cubicBezTo>
                <a:cubicBezTo>
                  <a:pt x="85" y="12"/>
                  <a:pt x="85" y="13"/>
                  <a:pt x="86" y="11"/>
                </a:cubicBezTo>
                <a:cubicBezTo>
                  <a:pt x="86" y="12"/>
                  <a:pt x="86" y="13"/>
                  <a:pt x="87" y="12"/>
                </a:cubicBezTo>
                <a:cubicBezTo>
                  <a:pt x="87" y="13"/>
                  <a:pt x="86" y="13"/>
                  <a:pt x="87" y="14"/>
                </a:cubicBezTo>
                <a:cubicBezTo>
                  <a:pt x="87" y="12"/>
                  <a:pt x="91" y="13"/>
                  <a:pt x="92" y="14"/>
                </a:cubicBezTo>
                <a:cubicBezTo>
                  <a:pt x="93" y="15"/>
                  <a:pt x="92" y="14"/>
                  <a:pt x="93" y="13"/>
                </a:cubicBezTo>
                <a:cubicBezTo>
                  <a:pt x="93" y="13"/>
                  <a:pt x="93" y="13"/>
                  <a:pt x="93" y="13"/>
                </a:cubicBezTo>
                <a:cubicBezTo>
                  <a:pt x="94" y="14"/>
                  <a:pt x="93" y="14"/>
                  <a:pt x="94" y="15"/>
                </a:cubicBezTo>
                <a:cubicBezTo>
                  <a:pt x="96" y="14"/>
                  <a:pt x="98" y="15"/>
                  <a:pt x="100" y="16"/>
                </a:cubicBezTo>
                <a:cubicBezTo>
                  <a:pt x="101" y="15"/>
                  <a:pt x="101" y="15"/>
                  <a:pt x="102" y="15"/>
                </a:cubicBezTo>
                <a:cubicBezTo>
                  <a:pt x="101" y="13"/>
                  <a:pt x="101" y="15"/>
                  <a:pt x="100" y="15"/>
                </a:cubicBezTo>
                <a:cubicBezTo>
                  <a:pt x="100" y="14"/>
                  <a:pt x="100" y="14"/>
                  <a:pt x="100" y="13"/>
                </a:cubicBezTo>
                <a:cubicBezTo>
                  <a:pt x="101" y="11"/>
                  <a:pt x="102" y="12"/>
                  <a:pt x="103" y="14"/>
                </a:cubicBezTo>
                <a:cubicBezTo>
                  <a:pt x="102" y="14"/>
                  <a:pt x="102" y="12"/>
                  <a:pt x="101" y="13"/>
                </a:cubicBezTo>
                <a:cubicBezTo>
                  <a:pt x="102" y="14"/>
                  <a:pt x="102" y="15"/>
                  <a:pt x="102" y="16"/>
                </a:cubicBezTo>
                <a:cubicBezTo>
                  <a:pt x="103" y="16"/>
                  <a:pt x="104" y="17"/>
                  <a:pt x="105" y="17"/>
                </a:cubicBezTo>
                <a:cubicBezTo>
                  <a:pt x="105" y="18"/>
                  <a:pt x="105" y="18"/>
                  <a:pt x="106" y="19"/>
                </a:cubicBezTo>
                <a:cubicBezTo>
                  <a:pt x="106" y="19"/>
                  <a:pt x="105" y="18"/>
                  <a:pt x="104" y="17"/>
                </a:cubicBezTo>
                <a:cubicBezTo>
                  <a:pt x="104" y="18"/>
                  <a:pt x="105" y="19"/>
                  <a:pt x="104" y="19"/>
                </a:cubicBezTo>
                <a:cubicBezTo>
                  <a:pt x="105" y="19"/>
                  <a:pt x="106" y="20"/>
                  <a:pt x="106" y="19"/>
                </a:cubicBezTo>
                <a:cubicBezTo>
                  <a:pt x="107" y="19"/>
                  <a:pt x="106" y="18"/>
                  <a:pt x="106" y="17"/>
                </a:cubicBezTo>
                <a:cubicBezTo>
                  <a:pt x="107" y="17"/>
                  <a:pt x="108" y="18"/>
                  <a:pt x="109" y="17"/>
                </a:cubicBezTo>
                <a:cubicBezTo>
                  <a:pt x="109" y="16"/>
                  <a:pt x="109" y="15"/>
                  <a:pt x="109" y="14"/>
                </a:cubicBezTo>
                <a:cubicBezTo>
                  <a:pt x="111" y="14"/>
                  <a:pt x="109" y="16"/>
                  <a:pt x="110" y="16"/>
                </a:cubicBezTo>
                <a:cubicBezTo>
                  <a:pt x="110" y="17"/>
                  <a:pt x="110" y="17"/>
                  <a:pt x="110" y="17"/>
                </a:cubicBezTo>
                <a:cubicBezTo>
                  <a:pt x="111" y="19"/>
                  <a:pt x="114" y="18"/>
                  <a:pt x="115" y="20"/>
                </a:cubicBezTo>
                <a:cubicBezTo>
                  <a:pt x="117" y="19"/>
                  <a:pt x="118" y="20"/>
                  <a:pt x="120" y="20"/>
                </a:cubicBezTo>
                <a:cubicBezTo>
                  <a:pt x="121" y="21"/>
                  <a:pt x="119" y="21"/>
                  <a:pt x="119" y="23"/>
                </a:cubicBezTo>
                <a:cubicBezTo>
                  <a:pt x="120" y="24"/>
                  <a:pt x="120" y="21"/>
                  <a:pt x="120" y="24"/>
                </a:cubicBezTo>
                <a:cubicBezTo>
                  <a:pt x="121" y="23"/>
                  <a:pt x="121" y="22"/>
                  <a:pt x="121" y="21"/>
                </a:cubicBezTo>
                <a:cubicBezTo>
                  <a:pt x="122" y="20"/>
                  <a:pt x="124" y="21"/>
                  <a:pt x="125" y="21"/>
                </a:cubicBezTo>
                <a:cubicBezTo>
                  <a:pt x="125" y="19"/>
                  <a:pt x="127" y="20"/>
                  <a:pt x="128" y="20"/>
                </a:cubicBezTo>
                <a:cubicBezTo>
                  <a:pt x="128" y="21"/>
                  <a:pt x="128" y="21"/>
                  <a:pt x="127" y="22"/>
                </a:cubicBezTo>
                <a:cubicBezTo>
                  <a:pt x="127" y="22"/>
                  <a:pt x="127" y="21"/>
                  <a:pt x="126" y="21"/>
                </a:cubicBezTo>
                <a:cubicBezTo>
                  <a:pt x="126" y="21"/>
                  <a:pt x="126" y="21"/>
                  <a:pt x="126" y="21"/>
                </a:cubicBezTo>
                <a:cubicBezTo>
                  <a:pt x="126" y="22"/>
                  <a:pt x="126" y="22"/>
                  <a:pt x="126" y="22"/>
                </a:cubicBezTo>
                <a:cubicBezTo>
                  <a:pt x="127" y="23"/>
                  <a:pt x="127" y="21"/>
                  <a:pt x="128" y="23"/>
                </a:cubicBezTo>
                <a:cubicBezTo>
                  <a:pt x="128" y="24"/>
                  <a:pt x="127" y="23"/>
                  <a:pt x="127" y="23"/>
                </a:cubicBezTo>
                <a:cubicBezTo>
                  <a:pt x="126" y="25"/>
                  <a:pt x="128" y="24"/>
                  <a:pt x="128" y="24"/>
                </a:cubicBezTo>
                <a:cubicBezTo>
                  <a:pt x="127" y="26"/>
                  <a:pt x="130" y="25"/>
                  <a:pt x="131" y="26"/>
                </a:cubicBezTo>
                <a:cubicBezTo>
                  <a:pt x="131" y="25"/>
                  <a:pt x="131" y="23"/>
                  <a:pt x="132" y="23"/>
                </a:cubicBezTo>
                <a:cubicBezTo>
                  <a:pt x="131" y="25"/>
                  <a:pt x="132" y="25"/>
                  <a:pt x="133" y="26"/>
                </a:cubicBezTo>
                <a:cubicBezTo>
                  <a:pt x="133" y="26"/>
                  <a:pt x="133" y="26"/>
                  <a:pt x="133" y="26"/>
                </a:cubicBezTo>
                <a:cubicBezTo>
                  <a:pt x="133" y="25"/>
                  <a:pt x="134" y="25"/>
                  <a:pt x="134" y="24"/>
                </a:cubicBezTo>
                <a:cubicBezTo>
                  <a:pt x="135" y="24"/>
                  <a:pt x="137" y="25"/>
                  <a:pt x="138" y="24"/>
                </a:cubicBezTo>
                <a:cubicBezTo>
                  <a:pt x="139" y="25"/>
                  <a:pt x="138" y="26"/>
                  <a:pt x="138" y="26"/>
                </a:cubicBezTo>
                <a:cubicBezTo>
                  <a:pt x="139" y="27"/>
                  <a:pt x="140" y="27"/>
                  <a:pt x="141" y="28"/>
                </a:cubicBezTo>
                <a:cubicBezTo>
                  <a:pt x="142" y="27"/>
                  <a:pt x="142" y="27"/>
                  <a:pt x="142" y="27"/>
                </a:cubicBezTo>
                <a:cubicBezTo>
                  <a:pt x="141" y="26"/>
                  <a:pt x="141" y="26"/>
                  <a:pt x="141" y="26"/>
                </a:cubicBezTo>
                <a:cubicBezTo>
                  <a:pt x="140" y="27"/>
                  <a:pt x="139" y="26"/>
                  <a:pt x="139" y="25"/>
                </a:cubicBezTo>
                <a:cubicBezTo>
                  <a:pt x="140" y="24"/>
                  <a:pt x="141" y="26"/>
                  <a:pt x="142" y="25"/>
                </a:cubicBezTo>
                <a:cubicBezTo>
                  <a:pt x="141" y="28"/>
                  <a:pt x="144" y="27"/>
                  <a:pt x="145" y="28"/>
                </a:cubicBezTo>
                <a:cubicBezTo>
                  <a:pt x="145" y="28"/>
                  <a:pt x="144" y="29"/>
                  <a:pt x="144" y="28"/>
                </a:cubicBezTo>
                <a:cubicBezTo>
                  <a:pt x="143" y="29"/>
                  <a:pt x="145" y="29"/>
                  <a:pt x="146" y="29"/>
                </a:cubicBezTo>
                <a:cubicBezTo>
                  <a:pt x="146" y="28"/>
                  <a:pt x="146" y="27"/>
                  <a:pt x="146" y="27"/>
                </a:cubicBezTo>
                <a:cubicBezTo>
                  <a:pt x="147" y="26"/>
                  <a:pt x="147" y="28"/>
                  <a:pt x="147" y="29"/>
                </a:cubicBezTo>
                <a:cubicBezTo>
                  <a:pt x="148" y="28"/>
                  <a:pt x="148" y="28"/>
                  <a:pt x="148" y="29"/>
                </a:cubicBezTo>
                <a:cubicBezTo>
                  <a:pt x="148" y="27"/>
                  <a:pt x="149" y="27"/>
                  <a:pt x="150" y="29"/>
                </a:cubicBezTo>
                <a:cubicBezTo>
                  <a:pt x="150" y="27"/>
                  <a:pt x="151" y="28"/>
                  <a:pt x="152" y="27"/>
                </a:cubicBezTo>
                <a:cubicBezTo>
                  <a:pt x="153" y="28"/>
                  <a:pt x="150" y="28"/>
                  <a:pt x="151" y="29"/>
                </a:cubicBezTo>
                <a:cubicBezTo>
                  <a:pt x="152" y="28"/>
                  <a:pt x="153" y="28"/>
                  <a:pt x="153" y="27"/>
                </a:cubicBezTo>
                <a:cubicBezTo>
                  <a:pt x="154" y="28"/>
                  <a:pt x="152" y="28"/>
                  <a:pt x="152" y="29"/>
                </a:cubicBezTo>
                <a:cubicBezTo>
                  <a:pt x="153" y="29"/>
                  <a:pt x="154" y="29"/>
                  <a:pt x="154" y="28"/>
                </a:cubicBezTo>
                <a:cubicBezTo>
                  <a:pt x="155" y="29"/>
                  <a:pt x="153" y="28"/>
                  <a:pt x="154" y="29"/>
                </a:cubicBezTo>
                <a:cubicBezTo>
                  <a:pt x="155" y="31"/>
                  <a:pt x="156" y="29"/>
                  <a:pt x="158" y="29"/>
                </a:cubicBezTo>
                <a:cubicBezTo>
                  <a:pt x="158" y="29"/>
                  <a:pt x="158" y="30"/>
                  <a:pt x="159" y="30"/>
                </a:cubicBezTo>
                <a:cubicBezTo>
                  <a:pt x="160" y="29"/>
                  <a:pt x="161" y="31"/>
                  <a:pt x="162" y="30"/>
                </a:cubicBezTo>
                <a:cubicBezTo>
                  <a:pt x="162" y="31"/>
                  <a:pt x="161" y="31"/>
                  <a:pt x="162" y="32"/>
                </a:cubicBezTo>
                <a:cubicBezTo>
                  <a:pt x="161" y="32"/>
                  <a:pt x="161" y="32"/>
                  <a:pt x="161" y="32"/>
                </a:cubicBezTo>
                <a:cubicBezTo>
                  <a:pt x="160" y="32"/>
                  <a:pt x="161" y="31"/>
                  <a:pt x="161" y="31"/>
                </a:cubicBezTo>
                <a:cubicBezTo>
                  <a:pt x="160" y="31"/>
                  <a:pt x="159" y="32"/>
                  <a:pt x="158" y="31"/>
                </a:cubicBezTo>
                <a:cubicBezTo>
                  <a:pt x="158" y="32"/>
                  <a:pt x="159" y="33"/>
                  <a:pt x="160" y="32"/>
                </a:cubicBezTo>
                <a:cubicBezTo>
                  <a:pt x="161" y="33"/>
                  <a:pt x="159" y="32"/>
                  <a:pt x="160" y="34"/>
                </a:cubicBezTo>
                <a:cubicBezTo>
                  <a:pt x="159" y="33"/>
                  <a:pt x="158" y="33"/>
                  <a:pt x="157" y="33"/>
                </a:cubicBezTo>
                <a:cubicBezTo>
                  <a:pt x="157" y="33"/>
                  <a:pt x="157" y="34"/>
                  <a:pt x="157" y="34"/>
                </a:cubicBezTo>
                <a:cubicBezTo>
                  <a:pt x="156" y="34"/>
                  <a:pt x="157" y="33"/>
                  <a:pt x="156" y="32"/>
                </a:cubicBezTo>
                <a:cubicBezTo>
                  <a:pt x="156" y="33"/>
                  <a:pt x="155" y="33"/>
                  <a:pt x="155" y="33"/>
                </a:cubicBezTo>
                <a:cubicBezTo>
                  <a:pt x="155" y="36"/>
                  <a:pt x="153" y="32"/>
                  <a:pt x="152" y="34"/>
                </a:cubicBezTo>
                <a:cubicBezTo>
                  <a:pt x="151" y="33"/>
                  <a:pt x="152" y="32"/>
                  <a:pt x="151" y="32"/>
                </a:cubicBezTo>
                <a:cubicBezTo>
                  <a:pt x="150" y="33"/>
                  <a:pt x="151" y="34"/>
                  <a:pt x="150" y="35"/>
                </a:cubicBezTo>
                <a:cubicBezTo>
                  <a:pt x="151" y="36"/>
                  <a:pt x="151" y="35"/>
                  <a:pt x="152" y="36"/>
                </a:cubicBezTo>
                <a:cubicBezTo>
                  <a:pt x="152" y="36"/>
                  <a:pt x="152" y="35"/>
                  <a:pt x="152" y="35"/>
                </a:cubicBezTo>
                <a:cubicBezTo>
                  <a:pt x="152" y="34"/>
                  <a:pt x="153" y="35"/>
                  <a:pt x="154" y="35"/>
                </a:cubicBezTo>
                <a:cubicBezTo>
                  <a:pt x="154" y="36"/>
                  <a:pt x="153" y="35"/>
                  <a:pt x="153" y="37"/>
                </a:cubicBezTo>
                <a:cubicBezTo>
                  <a:pt x="152" y="37"/>
                  <a:pt x="151" y="36"/>
                  <a:pt x="150" y="37"/>
                </a:cubicBezTo>
                <a:cubicBezTo>
                  <a:pt x="150" y="36"/>
                  <a:pt x="151" y="35"/>
                  <a:pt x="150" y="35"/>
                </a:cubicBezTo>
                <a:cubicBezTo>
                  <a:pt x="148" y="39"/>
                  <a:pt x="144" y="36"/>
                  <a:pt x="141" y="36"/>
                </a:cubicBezTo>
                <a:cubicBezTo>
                  <a:pt x="141" y="35"/>
                  <a:pt x="142" y="35"/>
                  <a:pt x="141" y="34"/>
                </a:cubicBezTo>
                <a:cubicBezTo>
                  <a:pt x="144" y="35"/>
                  <a:pt x="146" y="36"/>
                  <a:pt x="149" y="36"/>
                </a:cubicBezTo>
                <a:cubicBezTo>
                  <a:pt x="149" y="35"/>
                  <a:pt x="148" y="34"/>
                  <a:pt x="148" y="35"/>
                </a:cubicBezTo>
                <a:cubicBezTo>
                  <a:pt x="147" y="34"/>
                  <a:pt x="146" y="35"/>
                  <a:pt x="147" y="34"/>
                </a:cubicBezTo>
                <a:cubicBezTo>
                  <a:pt x="145" y="34"/>
                  <a:pt x="145" y="34"/>
                  <a:pt x="145" y="34"/>
                </a:cubicBezTo>
                <a:cubicBezTo>
                  <a:pt x="145" y="33"/>
                  <a:pt x="146" y="33"/>
                  <a:pt x="145" y="32"/>
                </a:cubicBezTo>
                <a:cubicBezTo>
                  <a:pt x="144" y="33"/>
                  <a:pt x="144" y="33"/>
                  <a:pt x="143" y="32"/>
                </a:cubicBezTo>
                <a:cubicBezTo>
                  <a:pt x="142" y="32"/>
                  <a:pt x="143" y="31"/>
                  <a:pt x="142" y="31"/>
                </a:cubicBezTo>
                <a:cubicBezTo>
                  <a:pt x="141" y="30"/>
                  <a:pt x="139" y="31"/>
                  <a:pt x="138" y="32"/>
                </a:cubicBezTo>
                <a:cubicBezTo>
                  <a:pt x="138" y="31"/>
                  <a:pt x="138" y="31"/>
                  <a:pt x="138" y="31"/>
                </a:cubicBezTo>
                <a:cubicBezTo>
                  <a:pt x="138" y="30"/>
                  <a:pt x="138" y="32"/>
                  <a:pt x="139" y="31"/>
                </a:cubicBezTo>
                <a:cubicBezTo>
                  <a:pt x="137" y="29"/>
                  <a:pt x="136" y="30"/>
                  <a:pt x="135" y="29"/>
                </a:cubicBezTo>
                <a:cubicBezTo>
                  <a:pt x="133" y="31"/>
                  <a:pt x="133" y="31"/>
                  <a:pt x="133" y="31"/>
                </a:cubicBezTo>
                <a:cubicBezTo>
                  <a:pt x="133" y="30"/>
                  <a:pt x="133" y="30"/>
                  <a:pt x="132" y="29"/>
                </a:cubicBezTo>
                <a:cubicBezTo>
                  <a:pt x="131" y="31"/>
                  <a:pt x="133" y="31"/>
                  <a:pt x="133" y="32"/>
                </a:cubicBezTo>
                <a:cubicBezTo>
                  <a:pt x="132" y="32"/>
                  <a:pt x="131" y="30"/>
                  <a:pt x="131" y="31"/>
                </a:cubicBezTo>
                <a:cubicBezTo>
                  <a:pt x="130" y="30"/>
                  <a:pt x="132" y="29"/>
                  <a:pt x="130" y="28"/>
                </a:cubicBezTo>
                <a:cubicBezTo>
                  <a:pt x="130" y="28"/>
                  <a:pt x="130" y="28"/>
                  <a:pt x="131" y="29"/>
                </a:cubicBezTo>
                <a:cubicBezTo>
                  <a:pt x="129" y="30"/>
                  <a:pt x="127" y="29"/>
                  <a:pt x="126" y="28"/>
                </a:cubicBezTo>
                <a:cubicBezTo>
                  <a:pt x="125" y="29"/>
                  <a:pt x="126" y="31"/>
                  <a:pt x="127" y="30"/>
                </a:cubicBezTo>
                <a:cubicBezTo>
                  <a:pt x="126" y="31"/>
                  <a:pt x="125" y="33"/>
                  <a:pt x="125" y="32"/>
                </a:cubicBezTo>
                <a:cubicBezTo>
                  <a:pt x="124" y="31"/>
                  <a:pt x="125" y="32"/>
                  <a:pt x="125" y="31"/>
                </a:cubicBezTo>
                <a:cubicBezTo>
                  <a:pt x="125" y="30"/>
                  <a:pt x="124" y="31"/>
                  <a:pt x="124" y="30"/>
                </a:cubicBezTo>
                <a:cubicBezTo>
                  <a:pt x="123" y="31"/>
                  <a:pt x="124" y="32"/>
                  <a:pt x="123" y="32"/>
                </a:cubicBezTo>
                <a:cubicBezTo>
                  <a:pt x="122" y="31"/>
                  <a:pt x="122" y="31"/>
                  <a:pt x="123" y="30"/>
                </a:cubicBezTo>
                <a:cubicBezTo>
                  <a:pt x="122" y="29"/>
                  <a:pt x="122" y="32"/>
                  <a:pt x="121" y="31"/>
                </a:cubicBezTo>
                <a:cubicBezTo>
                  <a:pt x="121" y="31"/>
                  <a:pt x="122" y="30"/>
                  <a:pt x="121" y="29"/>
                </a:cubicBezTo>
                <a:cubicBezTo>
                  <a:pt x="120" y="30"/>
                  <a:pt x="121" y="30"/>
                  <a:pt x="120" y="31"/>
                </a:cubicBezTo>
                <a:cubicBezTo>
                  <a:pt x="120" y="31"/>
                  <a:pt x="119" y="31"/>
                  <a:pt x="119" y="31"/>
                </a:cubicBezTo>
                <a:cubicBezTo>
                  <a:pt x="119" y="30"/>
                  <a:pt x="120" y="30"/>
                  <a:pt x="120" y="29"/>
                </a:cubicBezTo>
                <a:cubicBezTo>
                  <a:pt x="119" y="29"/>
                  <a:pt x="119" y="28"/>
                  <a:pt x="118" y="27"/>
                </a:cubicBezTo>
                <a:cubicBezTo>
                  <a:pt x="116" y="26"/>
                  <a:pt x="114" y="27"/>
                  <a:pt x="113" y="27"/>
                </a:cubicBezTo>
                <a:cubicBezTo>
                  <a:pt x="114" y="25"/>
                  <a:pt x="110" y="26"/>
                  <a:pt x="108" y="25"/>
                </a:cubicBezTo>
                <a:cubicBezTo>
                  <a:pt x="108" y="23"/>
                  <a:pt x="110" y="25"/>
                  <a:pt x="111" y="23"/>
                </a:cubicBezTo>
                <a:cubicBezTo>
                  <a:pt x="109" y="22"/>
                  <a:pt x="108" y="25"/>
                  <a:pt x="107" y="23"/>
                </a:cubicBezTo>
                <a:cubicBezTo>
                  <a:pt x="106" y="23"/>
                  <a:pt x="107" y="24"/>
                  <a:pt x="107" y="24"/>
                </a:cubicBezTo>
                <a:cubicBezTo>
                  <a:pt x="106" y="25"/>
                  <a:pt x="106" y="24"/>
                  <a:pt x="105" y="25"/>
                </a:cubicBezTo>
                <a:cubicBezTo>
                  <a:pt x="104" y="22"/>
                  <a:pt x="102" y="25"/>
                  <a:pt x="101" y="23"/>
                </a:cubicBezTo>
                <a:cubicBezTo>
                  <a:pt x="99" y="24"/>
                  <a:pt x="98" y="22"/>
                  <a:pt x="96" y="24"/>
                </a:cubicBezTo>
                <a:cubicBezTo>
                  <a:pt x="97" y="24"/>
                  <a:pt x="96" y="24"/>
                  <a:pt x="97" y="25"/>
                </a:cubicBezTo>
                <a:cubicBezTo>
                  <a:pt x="94" y="27"/>
                  <a:pt x="94" y="24"/>
                  <a:pt x="94" y="21"/>
                </a:cubicBezTo>
                <a:cubicBezTo>
                  <a:pt x="93" y="22"/>
                  <a:pt x="94" y="23"/>
                  <a:pt x="93" y="25"/>
                </a:cubicBezTo>
                <a:cubicBezTo>
                  <a:pt x="92" y="24"/>
                  <a:pt x="91" y="24"/>
                  <a:pt x="91" y="24"/>
                </a:cubicBezTo>
                <a:cubicBezTo>
                  <a:pt x="90" y="23"/>
                  <a:pt x="92" y="23"/>
                  <a:pt x="92" y="22"/>
                </a:cubicBezTo>
                <a:cubicBezTo>
                  <a:pt x="92" y="23"/>
                  <a:pt x="89" y="21"/>
                  <a:pt x="88" y="22"/>
                </a:cubicBezTo>
                <a:cubicBezTo>
                  <a:pt x="88" y="21"/>
                  <a:pt x="88" y="20"/>
                  <a:pt x="88" y="20"/>
                </a:cubicBezTo>
                <a:cubicBezTo>
                  <a:pt x="88" y="19"/>
                  <a:pt x="88" y="20"/>
                  <a:pt x="87" y="20"/>
                </a:cubicBezTo>
                <a:cubicBezTo>
                  <a:pt x="87" y="21"/>
                  <a:pt x="87" y="21"/>
                  <a:pt x="88" y="21"/>
                </a:cubicBezTo>
                <a:cubicBezTo>
                  <a:pt x="86" y="21"/>
                  <a:pt x="83" y="18"/>
                  <a:pt x="81" y="19"/>
                </a:cubicBezTo>
                <a:cubicBezTo>
                  <a:pt x="80" y="18"/>
                  <a:pt x="80" y="18"/>
                  <a:pt x="80" y="18"/>
                </a:cubicBezTo>
                <a:cubicBezTo>
                  <a:pt x="79" y="19"/>
                  <a:pt x="79" y="18"/>
                  <a:pt x="79" y="18"/>
                </a:cubicBezTo>
                <a:cubicBezTo>
                  <a:pt x="77" y="16"/>
                  <a:pt x="75" y="18"/>
                  <a:pt x="73" y="15"/>
                </a:cubicBezTo>
                <a:cubicBezTo>
                  <a:pt x="71" y="17"/>
                  <a:pt x="70" y="16"/>
                  <a:pt x="68" y="14"/>
                </a:cubicBezTo>
                <a:cubicBezTo>
                  <a:pt x="69" y="13"/>
                  <a:pt x="69" y="12"/>
                  <a:pt x="70" y="12"/>
                </a:cubicBezTo>
                <a:cubicBezTo>
                  <a:pt x="68" y="12"/>
                  <a:pt x="66" y="13"/>
                  <a:pt x="65" y="12"/>
                </a:cubicBezTo>
                <a:cubicBezTo>
                  <a:pt x="65" y="14"/>
                  <a:pt x="63" y="15"/>
                  <a:pt x="64" y="18"/>
                </a:cubicBezTo>
                <a:cubicBezTo>
                  <a:pt x="63" y="17"/>
                  <a:pt x="62" y="16"/>
                  <a:pt x="61" y="16"/>
                </a:cubicBezTo>
                <a:cubicBezTo>
                  <a:pt x="61" y="18"/>
                  <a:pt x="64" y="17"/>
                  <a:pt x="64" y="20"/>
                </a:cubicBezTo>
                <a:cubicBezTo>
                  <a:pt x="64" y="21"/>
                  <a:pt x="63" y="19"/>
                  <a:pt x="63" y="19"/>
                </a:cubicBezTo>
                <a:cubicBezTo>
                  <a:pt x="63" y="21"/>
                  <a:pt x="61" y="19"/>
                  <a:pt x="60" y="20"/>
                </a:cubicBezTo>
                <a:cubicBezTo>
                  <a:pt x="61" y="19"/>
                  <a:pt x="61" y="19"/>
                  <a:pt x="60" y="18"/>
                </a:cubicBezTo>
                <a:cubicBezTo>
                  <a:pt x="60" y="19"/>
                  <a:pt x="59" y="19"/>
                  <a:pt x="58" y="20"/>
                </a:cubicBezTo>
                <a:cubicBezTo>
                  <a:pt x="57" y="19"/>
                  <a:pt x="56" y="17"/>
                  <a:pt x="56" y="19"/>
                </a:cubicBezTo>
                <a:cubicBezTo>
                  <a:pt x="56" y="18"/>
                  <a:pt x="56" y="17"/>
                  <a:pt x="55" y="17"/>
                </a:cubicBezTo>
                <a:cubicBezTo>
                  <a:pt x="55" y="16"/>
                  <a:pt x="55" y="17"/>
                  <a:pt x="56" y="16"/>
                </a:cubicBezTo>
                <a:cubicBezTo>
                  <a:pt x="55" y="16"/>
                  <a:pt x="54" y="15"/>
                  <a:pt x="53" y="16"/>
                </a:cubicBezTo>
                <a:cubicBezTo>
                  <a:pt x="52" y="15"/>
                  <a:pt x="54" y="14"/>
                  <a:pt x="53" y="13"/>
                </a:cubicBezTo>
                <a:cubicBezTo>
                  <a:pt x="53" y="14"/>
                  <a:pt x="52" y="16"/>
                  <a:pt x="52" y="15"/>
                </a:cubicBezTo>
                <a:cubicBezTo>
                  <a:pt x="51" y="15"/>
                  <a:pt x="51" y="16"/>
                  <a:pt x="52" y="17"/>
                </a:cubicBezTo>
                <a:cubicBezTo>
                  <a:pt x="51" y="17"/>
                  <a:pt x="51" y="17"/>
                  <a:pt x="50" y="18"/>
                </a:cubicBezTo>
                <a:cubicBezTo>
                  <a:pt x="50" y="19"/>
                  <a:pt x="49" y="17"/>
                  <a:pt x="49" y="18"/>
                </a:cubicBezTo>
                <a:cubicBezTo>
                  <a:pt x="48" y="19"/>
                  <a:pt x="49" y="19"/>
                  <a:pt x="50" y="19"/>
                </a:cubicBezTo>
                <a:cubicBezTo>
                  <a:pt x="49" y="20"/>
                  <a:pt x="49" y="19"/>
                  <a:pt x="48" y="19"/>
                </a:cubicBezTo>
                <a:cubicBezTo>
                  <a:pt x="48" y="19"/>
                  <a:pt x="49" y="18"/>
                  <a:pt x="48" y="17"/>
                </a:cubicBezTo>
                <a:cubicBezTo>
                  <a:pt x="48" y="18"/>
                  <a:pt x="47" y="18"/>
                  <a:pt x="47" y="17"/>
                </a:cubicBezTo>
                <a:cubicBezTo>
                  <a:pt x="46" y="19"/>
                  <a:pt x="44" y="18"/>
                  <a:pt x="42" y="16"/>
                </a:cubicBezTo>
                <a:cubicBezTo>
                  <a:pt x="42" y="16"/>
                  <a:pt x="41" y="17"/>
                  <a:pt x="41" y="18"/>
                </a:cubicBezTo>
                <a:cubicBezTo>
                  <a:pt x="42" y="18"/>
                  <a:pt x="42" y="18"/>
                  <a:pt x="42" y="19"/>
                </a:cubicBezTo>
                <a:cubicBezTo>
                  <a:pt x="43" y="19"/>
                  <a:pt x="43" y="18"/>
                  <a:pt x="42" y="18"/>
                </a:cubicBezTo>
                <a:cubicBezTo>
                  <a:pt x="44" y="18"/>
                  <a:pt x="46" y="19"/>
                  <a:pt x="47" y="20"/>
                </a:cubicBezTo>
                <a:cubicBezTo>
                  <a:pt x="46" y="21"/>
                  <a:pt x="45" y="19"/>
                  <a:pt x="43" y="20"/>
                </a:cubicBezTo>
                <a:cubicBezTo>
                  <a:pt x="44" y="20"/>
                  <a:pt x="45" y="20"/>
                  <a:pt x="45" y="21"/>
                </a:cubicBezTo>
                <a:cubicBezTo>
                  <a:pt x="44" y="22"/>
                  <a:pt x="44" y="20"/>
                  <a:pt x="43" y="22"/>
                </a:cubicBezTo>
                <a:cubicBezTo>
                  <a:pt x="42" y="21"/>
                  <a:pt x="43" y="20"/>
                  <a:pt x="42" y="20"/>
                </a:cubicBezTo>
                <a:cubicBezTo>
                  <a:pt x="42" y="20"/>
                  <a:pt x="42" y="20"/>
                  <a:pt x="41" y="20"/>
                </a:cubicBezTo>
                <a:cubicBezTo>
                  <a:pt x="41" y="20"/>
                  <a:pt x="41" y="20"/>
                  <a:pt x="42" y="19"/>
                </a:cubicBezTo>
                <a:cubicBezTo>
                  <a:pt x="41" y="19"/>
                  <a:pt x="41" y="19"/>
                  <a:pt x="40" y="19"/>
                </a:cubicBezTo>
                <a:cubicBezTo>
                  <a:pt x="40" y="20"/>
                  <a:pt x="39" y="19"/>
                  <a:pt x="39" y="21"/>
                </a:cubicBezTo>
                <a:cubicBezTo>
                  <a:pt x="38" y="20"/>
                  <a:pt x="39" y="19"/>
                  <a:pt x="38" y="18"/>
                </a:cubicBezTo>
                <a:cubicBezTo>
                  <a:pt x="37" y="19"/>
                  <a:pt x="35" y="17"/>
                  <a:pt x="35" y="17"/>
                </a:cubicBezTo>
                <a:cubicBezTo>
                  <a:pt x="34" y="17"/>
                  <a:pt x="34" y="16"/>
                  <a:pt x="33" y="16"/>
                </a:cubicBezTo>
                <a:cubicBezTo>
                  <a:pt x="32" y="15"/>
                  <a:pt x="33" y="16"/>
                  <a:pt x="33" y="15"/>
                </a:cubicBezTo>
                <a:cubicBezTo>
                  <a:pt x="32" y="14"/>
                  <a:pt x="31" y="15"/>
                  <a:pt x="30" y="14"/>
                </a:cubicBezTo>
                <a:cubicBezTo>
                  <a:pt x="29" y="15"/>
                  <a:pt x="29" y="15"/>
                  <a:pt x="29" y="17"/>
                </a:cubicBezTo>
                <a:cubicBezTo>
                  <a:pt x="28" y="16"/>
                  <a:pt x="27" y="17"/>
                  <a:pt x="27" y="18"/>
                </a:cubicBezTo>
                <a:cubicBezTo>
                  <a:pt x="26" y="18"/>
                  <a:pt x="28" y="17"/>
                  <a:pt x="27" y="17"/>
                </a:cubicBezTo>
                <a:cubicBezTo>
                  <a:pt x="26" y="16"/>
                  <a:pt x="25" y="17"/>
                  <a:pt x="25" y="16"/>
                </a:cubicBezTo>
                <a:cubicBezTo>
                  <a:pt x="24" y="17"/>
                  <a:pt x="24" y="18"/>
                  <a:pt x="24" y="17"/>
                </a:cubicBezTo>
                <a:cubicBezTo>
                  <a:pt x="23" y="17"/>
                  <a:pt x="25" y="16"/>
                  <a:pt x="25" y="15"/>
                </a:cubicBezTo>
                <a:cubicBezTo>
                  <a:pt x="25" y="14"/>
                  <a:pt x="26" y="17"/>
                  <a:pt x="26" y="15"/>
                </a:cubicBezTo>
                <a:cubicBezTo>
                  <a:pt x="26" y="14"/>
                  <a:pt x="24" y="14"/>
                  <a:pt x="23" y="15"/>
                </a:cubicBezTo>
                <a:cubicBezTo>
                  <a:pt x="23" y="14"/>
                  <a:pt x="23" y="14"/>
                  <a:pt x="23" y="13"/>
                </a:cubicBezTo>
                <a:cubicBezTo>
                  <a:pt x="22" y="14"/>
                  <a:pt x="19" y="15"/>
                  <a:pt x="19" y="14"/>
                </a:cubicBezTo>
                <a:cubicBezTo>
                  <a:pt x="19" y="13"/>
                  <a:pt x="19" y="14"/>
                  <a:pt x="19" y="14"/>
                </a:cubicBezTo>
                <a:cubicBezTo>
                  <a:pt x="18" y="15"/>
                  <a:pt x="17" y="15"/>
                  <a:pt x="17" y="14"/>
                </a:cubicBezTo>
                <a:cubicBezTo>
                  <a:pt x="16" y="15"/>
                  <a:pt x="16" y="14"/>
                  <a:pt x="15" y="15"/>
                </a:cubicBezTo>
                <a:cubicBezTo>
                  <a:pt x="16" y="14"/>
                  <a:pt x="17" y="17"/>
                  <a:pt x="18" y="15"/>
                </a:cubicBezTo>
                <a:cubicBezTo>
                  <a:pt x="18" y="17"/>
                  <a:pt x="17" y="17"/>
                  <a:pt x="19" y="18"/>
                </a:cubicBezTo>
                <a:cubicBezTo>
                  <a:pt x="18" y="20"/>
                  <a:pt x="17" y="18"/>
                  <a:pt x="17" y="18"/>
                </a:cubicBezTo>
                <a:cubicBezTo>
                  <a:pt x="16" y="19"/>
                  <a:pt x="18" y="19"/>
                  <a:pt x="18" y="20"/>
                </a:cubicBezTo>
                <a:cubicBezTo>
                  <a:pt x="18" y="19"/>
                  <a:pt x="19" y="19"/>
                  <a:pt x="19" y="20"/>
                </a:cubicBezTo>
                <a:cubicBezTo>
                  <a:pt x="20" y="19"/>
                  <a:pt x="20" y="20"/>
                  <a:pt x="20" y="19"/>
                </a:cubicBezTo>
                <a:cubicBezTo>
                  <a:pt x="19" y="18"/>
                  <a:pt x="19" y="19"/>
                  <a:pt x="19" y="17"/>
                </a:cubicBezTo>
                <a:cubicBezTo>
                  <a:pt x="20" y="17"/>
                  <a:pt x="20" y="18"/>
                  <a:pt x="21" y="18"/>
                </a:cubicBezTo>
                <a:cubicBezTo>
                  <a:pt x="21" y="19"/>
                  <a:pt x="20" y="19"/>
                  <a:pt x="21" y="19"/>
                </a:cubicBezTo>
                <a:cubicBezTo>
                  <a:pt x="21" y="18"/>
                  <a:pt x="22" y="20"/>
                  <a:pt x="23" y="20"/>
                </a:cubicBezTo>
                <a:cubicBezTo>
                  <a:pt x="23" y="20"/>
                  <a:pt x="23" y="21"/>
                  <a:pt x="22" y="21"/>
                </a:cubicBezTo>
                <a:cubicBezTo>
                  <a:pt x="23" y="21"/>
                  <a:pt x="24" y="23"/>
                  <a:pt x="25" y="22"/>
                </a:cubicBezTo>
                <a:cubicBezTo>
                  <a:pt x="26" y="24"/>
                  <a:pt x="27" y="23"/>
                  <a:pt x="28" y="25"/>
                </a:cubicBezTo>
                <a:cubicBezTo>
                  <a:pt x="29" y="25"/>
                  <a:pt x="29" y="24"/>
                  <a:pt x="30" y="24"/>
                </a:cubicBezTo>
                <a:cubicBezTo>
                  <a:pt x="30" y="24"/>
                  <a:pt x="29" y="25"/>
                  <a:pt x="29" y="25"/>
                </a:cubicBezTo>
                <a:cubicBezTo>
                  <a:pt x="30" y="27"/>
                  <a:pt x="31" y="26"/>
                  <a:pt x="32" y="27"/>
                </a:cubicBezTo>
                <a:cubicBezTo>
                  <a:pt x="32" y="26"/>
                  <a:pt x="32" y="26"/>
                  <a:pt x="31" y="25"/>
                </a:cubicBezTo>
                <a:cubicBezTo>
                  <a:pt x="32" y="24"/>
                  <a:pt x="33" y="26"/>
                  <a:pt x="33" y="24"/>
                </a:cubicBezTo>
                <a:cubicBezTo>
                  <a:pt x="33" y="24"/>
                  <a:pt x="33" y="26"/>
                  <a:pt x="34" y="25"/>
                </a:cubicBezTo>
                <a:cubicBezTo>
                  <a:pt x="34" y="26"/>
                  <a:pt x="34" y="26"/>
                  <a:pt x="33" y="27"/>
                </a:cubicBezTo>
                <a:cubicBezTo>
                  <a:pt x="34" y="28"/>
                  <a:pt x="35" y="26"/>
                  <a:pt x="36" y="28"/>
                </a:cubicBezTo>
                <a:cubicBezTo>
                  <a:pt x="37" y="26"/>
                  <a:pt x="38" y="30"/>
                  <a:pt x="39" y="28"/>
                </a:cubicBezTo>
                <a:cubicBezTo>
                  <a:pt x="39" y="29"/>
                  <a:pt x="40" y="28"/>
                  <a:pt x="40" y="30"/>
                </a:cubicBezTo>
                <a:cubicBezTo>
                  <a:pt x="39" y="30"/>
                  <a:pt x="38" y="30"/>
                  <a:pt x="38" y="29"/>
                </a:cubicBezTo>
                <a:cubicBezTo>
                  <a:pt x="37" y="31"/>
                  <a:pt x="35" y="29"/>
                  <a:pt x="34" y="27"/>
                </a:cubicBezTo>
                <a:cubicBezTo>
                  <a:pt x="33" y="28"/>
                  <a:pt x="33" y="29"/>
                  <a:pt x="32" y="30"/>
                </a:cubicBezTo>
                <a:cubicBezTo>
                  <a:pt x="35" y="27"/>
                  <a:pt x="38" y="34"/>
                  <a:pt x="40" y="29"/>
                </a:cubicBezTo>
                <a:cubicBezTo>
                  <a:pt x="42" y="30"/>
                  <a:pt x="43" y="29"/>
                  <a:pt x="44" y="30"/>
                </a:cubicBezTo>
                <a:cubicBezTo>
                  <a:pt x="45" y="30"/>
                  <a:pt x="44" y="29"/>
                  <a:pt x="44" y="29"/>
                </a:cubicBezTo>
                <a:cubicBezTo>
                  <a:pt x="45" y="28"/>
                  <a:pt x="45" y="28"/>
                  <a:pt x="45" y="28"/>
                </a:cubicBezTo>
                <a:cubicBezTo>
                  <a:pt x="46" y="28"/>
                  <a:pt x="46" y="28"/>
                  <a:pt x="47" y="28"/>
                </a:cubicBezTo>
                <a:cubicBezTo>
                  <a:pt x="46" y="29"/>
                  <a:pt x="45" y="28"/>
                  <a:pt x="45" y="30"/>
                </a:cubicBezTo>
                <a:cubicBezTo>
                  <a:pt x="45" y="30"/>
                  <a:pt x="46" y="30"/>
                  <a:pt x="46" y="31"/>
                </a:cubicBezTo>
                <a:cubicBezTo>
                  <a:pt x="47" y="30"/>
                  <a:pt x="47" y="30"/>
                  <a:pt x="47" y="30"/>
                </a:cubicBezTo>
                <a:cubicBezTo>
                  <a:pt x="48" y="30"/>
                  <a:pt x="48" y="30"/>
                  <a:pt x="48" y="30"/>
                </a:cubicBezTo>
                <a:cubicBezTo>
                  <a:pt x="49" y="31"/>
                  <a:pt x="48" y="32"/>
                  <a:pt x="48" y="32"/>
                </a:cubicBezTo>
                <a:cubicBezTo>
                  <a:pt x="49" y="33"/>
                  <a:pt x="49" y="30"/>
                  <a:pt x="50" y="31"/>
                </a:cubicBezTo>
                <a:cubicBezTo>
                  <a:pt x="50" y="30"/>
                  <a:pt x="50" y="30"/>
                  <a:pt x="50" y="29"/>
                </a:cubicBezTo>
                <a:cubicBezTo>
                  <a:pt x="50" y="29"/>
                  <a:pt x="51" y="29"/>
                  <a:pt x="51" y="29"/>
                </a:cubicBezTo>
                <a:cubicBezTo>
                  <a:pt x="50" y="31"/>
                  <a:pt x="54" y="32"/>
                  <a:pt x="55" y="33"/>
                </a:cubicBezTo>
                <a:cubicBezTo>
                  <a:pt x="53" y="34"/>
                  <a:pt x="50" y="32"/>
                  <a:pt x="50" y="34"/>
                </a:cubicBezTo>
                <a:cubicBezTo>
                  <a:pt x="49" y="34"/>
                  <a:pt x="48" y="33"/>
                  <a:pt x="47" y="33"/>
                </a:cubicBezTo>
                <a:cubicBezTo>
                  <a:pt x="47" y="35"/>
                  <a:pt x="48" y="34"/>
                  <a:pt x="49" y="34"/>
                </a:cubicBezTo>
                <a:cubicBezTo>
                  <a:pt x="48" y="35"/>
                  <a:pt x="48" y="34"/>
                  <a:pt x="47" y="36"/>
                </a:cubicBezTo>
                <a:cubicBezTo>
                  <a:pt x="47" y="34"/>
                  <a:pt x="46" y="36"/>
                  <a:pt x="45" y="33"/>
                </a:cubicBezTo>
                <a:cubicBezTo>
                  <a:pt x="44" y="34"/>
                  <a:pt x="45" y="35"/>
                  <a:pt x="45" y="36"/>
                </a:cubicBezTo>
                <a:cubicBezTo>
                  <a:pt x="44" y="36"/>
                  <a:pt x="44" y="35"/>
                  <a:pt x="44" y="34"/>
                </a:cubicBezTo>
                <a:cubicBezTo>
                  <a:pt x="43" y="35"/>
                  <a:pt x="43" y="35"/>
                  <a:pt x="42" y="36"/>
                </a:cubicBezTo>
                <a:cubicBezTo>
                  <a:pt x="42" y="35"/>
                  <a:pt x="42" y="34"/>
                  <a:pt x="42" y="34"/>
                </a:cubicBezTo>
                <a:cubicBezTo>
                  <a:pt x="41" y="35"/>
                  <a:pt x="41" y="34"/>
                  <a:pt x="40" y="34"/>
                </a:cubicBezTo>
                <a:cubicBezTo>
                  <a:pt x="39" y="34"/>
                  <a:pt x="38" y="34"/>
                  <a:pt x="37" y="34"/>
                </a:cubicBezTo>
                <a:cubicBezTo>
                  <a:pt x="36" y="34"/>
                  <a:pt x="37" y="33"/>
                  <a:pt x="37" y="33"/>
                </a:cubicBezTo>
                <a:cubicBezTo>
                  <a:pt x="38" y="32"/>
                  <a:pt x="40" y="34"/>
                  <a:pt x="40" y="31"/>
                </a:cubicBezTo>
                <a:cubicBezTo>
                  <a:pt x="39" y="31"/>
                  <a:pt x="39" y="32"/>
                  <a:pt x="38" y="32"/>
                </a:cubicBezTo>
                <a:cubicBezTo>
                  <a:pt x="38" y="32"/>
                  <a:pt x="38" y="32"/>
                  <a:pt x="38" y="31"/>
                </a:cubicBezTo>
                <a:cubicBezTo>
                  <a:pt x="37" y="32"/>
                  <a:pt x="37" y="32"/>
                  <a:pt x="36" y="31"/>
                </a:cubicBezTo>
                <a:cubicBezTo>
                  <a:pt x="35" y="32"/>
                  <a:pt x="36" y="33"/>
                  <a:pt x="35" y="34"/>
                </a:cubicBezTo>
                <a:cubicBezTo>
                  <a:pt x="35" y="34"/>
                  <a:pt x="34" y="34"/>
                  <a:pt x="34" y="35"/>
                </a:cubicBezTo>
                <a:cubicBezTo>
                  <a:pt x="33" y="34"/>
                  <a:pt x="34" y="33"/>
                  <a:pt x="34" y="32"/>
                </a:cubicBezTo>
                <a:cubicBezTo>
                  <a:pt x="34" y="31"/>
                  <a:pt x="33" y="32"/>
                  <a:pt x="33" y="31"/>
                </a:cubicBezTo>
                <a:cubicBezTo>
                  <a:pt x="32" y="32"/>
                  <a:pt x="32" y="32"/>
                  <a:pt x="33" y="32"/>
                </a:cubicBezTo>
                <a:cubicBezTo>
                  <a:pt x="31" y="33"/>
                  <a:pt x="30" y="30"/>
                  <a:pt x="29" y="33"/>
                </a:cubicBezTo>
                <a:cubicBezTo>
                  <a:pt x="27" y="32"/>
                  <a:pt x="25" y="33"/>
                  <a:pt x="23" y="31"/>
                </a:cubicBezTo>
                <a:cubicBezTo>
                  <a:pt x="22" y="32"/>
                  <a:pt x="22" y="31"/>
                  <a:pt x="21" y="31"/>
                </a:cubicBezTo>
                <a:cubicBezTo>
                  <a:pt x="21" y="32"/>
                  <a:pt x="21" y="33"/>
                  <a:pt x="20" y="33"/>
                </a:cubicBezTo>
                <a:cubicBezTo>
                  <a:pt x="21" y="35"/>
                  <a:pt x="21" y="34"/>
                  <a:pt x="22" y="36"/>
                </a:cubicBezTo>
                <a:cubicBezTo>
                  <a:pt x="22" y="34"/>
                  <a:pt x="22" y="35"/>
                  <a:pt x="23" y="34"/>
                </a:cubicBezTo>
                <a:cubicBezTo>
                  <a:pt x="24" y="33"/>
                  <a:pt x="24" y="34"/>
                  <a:pt x="25" y="33"/>
                </a:cubicBezTo>
                <a:cubicBezTo>
                  <a:pt x="26" y="34"/>
                  <a:pt x="24" y="35"/>
                  <a:pt x="24" y="36"/>
                </a:cubicBezTo>
                <a:cubicBezTo>
                  <a:pt x="25" y="37"/>
                  <a:pt x="26" y="36"/>
                  <a:pt x="26" y="37"/>
                </a:cubicBezTo>
                <a:cubicBezTo>
                  <a:pt x="27" y="38"/>
                  <a:pt x="29" y="36"/>
                  <a:pt x="30" y="38"/>
                </a:cubicBezTo>
                <a:cubicBezTo>
                  <a:pt x="29" y="39"/>
                  <a:pt x="29" y="38"/>
                  <a:pt x="28" y="39"/>
                </a:cubicBezTo>
                <a:cubicBezTo>
                  <a:pt x="28" y="39"/>
                  <a:pt x="29" y="39"/>
                  <a:pt x="29" y="40"/>
                </a:cubicBezTo>
                <a:cubicBezTo>
                  <a:pt x="30" y="39"/>
                  <a:pt x="30" y="39"/>
                  <a:pt x="30" y="40"/>
                </a:cubicBezTo>
                <a:cubicBezTo>
                  <a:pt x="32" y="38"/>
                  <a:pt x="33" y="41"/>
                  <a:pt x="35" y="41"/>
                </a:cubicBezTo>
                <a:cubicBezTo>
                  <a:pt x="36" y="41"/>
                  <a:pt x="35" y="42"/>
                  <a:pt x="34" y="42"/>
                </a:cubicBezTo>
                <a:cubicBezTo>
                  <a:pt x="35" y="43"/>
                  <a:pt x="36" y="42"/>
                  <a:pt x="36" y="43"/>
                </a:cubicBezTo>
                <a:cubicBezTo>
                  <a:pt x="36" y="42"/>
                  <a:pt x="36" y="41"/>
                  <a:pt x="35" y="40"/>
                </a:cubicBezTo>
                <a:cubicBezTo>
                  <a:pt x="35" y="39"/>
                  <a:pt x="35" y="39"/>
                  <a:pt x="35" y="39"/>
                </a:cubicBezTo>
                <a:cubicBezTo>
                  <a:pt x="36" y="39"/>
                  <a:pt x="36" y="39"/>
                  <a:pt x="36" y="39"/>
                </a:cubicBezTo>
                <a:cubicBezTo>
                  <a:pt x="37" y="40"/>
                  <a:pt x="36" y="40"/>
                  <a:pt x="37" y="41"/>
                </a:cubicBezTo>
                <a:cubicBezTo>
                  <a:pt x="37" y="40"/>
                  <a:pt x="37" y="40"/>
                  <a:pt x="38" y="39"/>
                </a:cubicBezTo>
                <a:cubicBezTo>
                  <a:pt x="38" y="39"/>
                  <a:pt x="38" y="40"/>
                  <a:pt x="38" y="39"/>
                </a:cubicBezTo>
                <a:cubicBezTo>
                  <a:pt x="39" y="41"/>
                  <a:pt x="38" y="40"/>
                  <a:pt x="38" y="41"/>
                </a:cubicBezTo>
                <a:cubicBezTo>
                  <a:pt x="37" y="42"/>
                  <a:pt x="37" y="40"/>
                  <a:pt x="36" y="41"/>
                </a:cubicBezTo>
                <a:cubicBezTo>
                  <a:pt x="42" y="43"/>
                  <a:pt x="49" y="43"/>
                  <a:pt x="55" y="45"/>
                </a:cubicBezTo>
                <a:cubicBezTo>
                  <a:pt x="56" y="43"/>
                  <a:pt x="58" y="44"/>
                  <a:pt x="58" y="46"/>
                </a:cubicBezTo>
                <a:cubicBezTo>
                  <a:pt x="59" y="45"/>
                  <a:pt x="58" y="44"/>
                  <a:pt x="59" y="42"/>
                </a:cubicBezTo>
                <a:cubicBezTo>
                  <a:pt x="60" y="42"/>
                  <a:pt x="60" y="44"/>
                  <a:pt x="61" y="43"/>
                </a:cubicBezTo>
                <a:cubicBezTo>
                  <a:pt x="61" y="44"/>
                  <a:pt x="61" y="44"/>
                  <a:pt x="60" y="44"/>
                </a:cubicBezTo>
                <a:cubicBezTo>
                  <a:pt x="61" y="45"/>
                  <a:pt x="62" y="44"/>
                  <a:pt x="63" y="44"/>
                </a:cubicBezTo>
                <a:cubicBezTo>
                  <a:pt x="62" y="47"/>
                  <a:pt x="66" y="46"/>
                  <a:pt x="67" y="48"/>
                </a:cubicBezTo>
                <a:cubicBezTo>
                  <a:pt x="68" y="48"/>
                  <a:pt x="67" y="47"/>
                  <a:pt x="67" y="47"/>
                </a:cubicBezTo>
                <a:cubicBezTo>
                  <a:pt x="69" y="47"/>
                  <a:pt x="68" y="47"/>
                  <a:pt x="70" y="48"/>
                </a:cubicBezTo>
                <a:cubicBezTo>
                  <a:pt x="70" y="48"/>
                  <a:pt x="69" y="47"/>
                  <a:pt x="69" y="47"/>
                </a:cubicBezTo>
                <a:cubicBezTo>
                  <a:pt x="70" y="47"/>
                  <a:pt x="70" y="47"/>
                  <a:pt x="71" y="47"/>
                </a:cubicBezTo>
                <a:cubicBezTo>
                  <a:pt x="71" y="47"/>
                  <a:pt x="71" y="46"/>
                  <a:pt x="72" y="46"/>
                </a:cubicBezTo>
                <a:cubicBezTo>
                  <a:pt x="73" y="45"/>
                  <a:pt x="72" y="47"/>
                  <a:pt x="73" y="46"/>
                </a:cubicBezTo>
                <a:cubicBezTo>
                  <a:pt x="74" y="46"/>
                  <a:pt x="73" y="47"/>
                  <a:pt x="73" y="47"/>
                </a:cubicBezTo>
                <a:cubicBezTo>
                  <a:pt x="75" y="48"/>
                  <a:pt x="75" y="49"/>
                  <a:pt x="78" y="49"/>
                </a:cubicBezTo>
                <a:cubicBezTo>
                  <a:pt x="78" y="49"/>
                  <a:pt x="78" y="49"/>
                  <a:pt x="78" y="50"/>
                </a:cubicBezTo>
                <a:cubicBezTo>
                  <a:pt x="80" y="48"/>
                  <a:pt x="82" y="50"/>
                  <a:pt x="84" y="49"/>
                </a:cubicBezTo>
                <a:cubicBezTo>
                  <a:pt x="84" y="50"/>
                  <a:pt x="84" y="50"/>
                  <a:pt x="84" y="50"/>
                </a:cubicBezTo>
                <a:cubicBezTo>
                  <a:pt x="84" y="50"/>
                  <a:pt x="85" y="50"/>
                  <a:pt x="86" y="48"/>
                </a:cubicBezTo>
                <a:cubicBezTo>
                  <a:pt x="87" y="49"/>
                  <a:pt x="87" y="50"/>
                  <a:pt x="86" y="50"/>
                </a:cubicBezTo>
                <a:cubicBezTo>
                  <a:pt x="88" y="50"/>
                  <a:pt x="91" y="53"/>
                  <a:pt x="93" y="50"/>
                </a:cubicBezTo>
                <a:cubicBezTo>
                  <a:pt x="94" y="51"/>
                  <a:pt x="93" y="51"/>
                  <a:pt x="94" y="52"/>
                </a:cubicBezTo>
                <a:cubicBezTo>
                  <a:pt x="93" y="52"/>
                  <a:pt x="93" y="52"/>
                  <a:pt x="93" y="52"/>
                </a:cubicBezTo>
                <a:cubicBezTo>
                  <a:pt x="95" y="52"/>
                  <a:pt x="97" y="51"/>
                  <a:pt x="100" y="52"/>
                </a:cubicBezTo>
                <a:cubicBezTo>
                  <a:pt x="100" y="51"/>
                  <a:pt x="98" y="51"/>
                  <a:pt x="99" y="50"/>
                </a:cubicBezTo>
                <a:cubicBezTo>
                  <a:pt x="100" y="51"/>
                  <a:pt x="101" y="52"/>
                  <a:pt x="102" y="52"/>
                </a:cubicBezTo>
                <a:cubicBezTo>
                  <a:pt x="103" y="50"/>
                  <a:pt x="101" y="51"/>
                  <a:pt x="101" y="51"/>
                </a:cubicBezTo>
                <a:cubicBezTo>
                  <a:pt x="101" y="50"/>
                  <a:pt x="102" y="50"/>
                  <a:pt x="103" y="50"/>
                </a:cubicBezTo>
                <a:cubicBezTo>
                  <a:pt x="103" y="51"/>
                  <a:pt x="103" y="52"/>
                  <a:pt x="102" y="53"/>
                </a:cubicBezTo>
                <a:cubicBezTo>
                  <a:pt x="105" y="52"/>
                  <a:pt x="106" y="51"/>
                  <a:pt x="109" y="52"/>
                </a:cubicBezTo>
                <a:cubicBezTo>
                  <a:pt x="109" y="52"/>
                  <a:pt x="108" y="52"/>
                  <a:pt x="109" y="53"/>
                </a:cubicBezTo>
                <a:cubicBezTo>
                  <a:pt x="109" y="53"/>
                  <a:pt x="109" y="53"/>
                  <a:pt x="110" y="54"/>
                </a:cubicBezTo>
                <a:cubicBezTo>
                  <a:pt x="110" y="53"/>
                  <a:pt x="110" y="53"/>
                  <a:pt x="111" y="52"/>
                </a:cubicBezTo>
                <a:cubicBezTo>
                  <a:pt x="111" y="53"/>
                  <a:pt x="111" y="53"/>
                  <a:pt x="112" y="54"/>
                </a:cubicBezTo>
                <a:cubicBezTo>
                  <a:pt x="113" y="53"/>
                  <a:pt x="114" y="54"/>
                  <a:pt x="115" y="54"/>
                </a:cubicBezTo>
                <a:cubicBezTo>
                  <a:pt x="115" y="55"/>
                  <a:pt x="114" y="55"/>
                  <a:pt x="114" y="54"/>
                </a:cubicBezTo>
                <a:cubicBezTo>
                  <a:pt x="115" y="56"/>
                  <a:pt x="116" y="54"/>
                  <a:pt x="117" y="53"/>
                </a:cubicBezTo>
                <a:cubicBezTo>
                  <a:pt x="118" y="53"/>
                  <a:pt x="117" y="54"/>
                  <a:pt x="117" y="55"/>
                </a:cubicBezTo>
                <a:cubicBezTo>
                  <a:pt x="118" y="55"/>
                  <a:pt x="120" y="53"/>
                  <a:pt x="121" y="54"/>
                </a:cubicBezTo>
                <a:cubicBezTo>
                  <a:pt x="121" y="54"/>
                  <a:pt x="120" y="55"/>
                  <a:pt x="120" y="54"/>
                </a:cubicBezTo>
                <a:cubicBezTo>
                  <a:pt x="120" y="55"/>
                  <a:pt x="121" y="56"/>
                  <a:pt x="122" y="56"/>
                </a:cubicBezTo>
                <a:cubicBezTo>
                  <a:pt x="122" y="56"/>
                  <a:pt x="121" y="56"/>
                  <a:pt x="122" y="57"/>
                </a:cubicBezTo>
                <a:cubicBezTo>
                  <a:pt x="121" y="57"/>
                  <a:pt x="121" y="56"/>
                  <a:pt x="120" y="57"/>
                </a:cubicBezTo>
                <a:cubicBezTo>
                  <a:pt x="121" y="58"/>
                  <a:pt x="122" y="57"/>
                  <a:pt x="123" y="58"/>
                </a:cubicBezTo>
                <a:cubicBezTo>
                  <a:pt x="122" y="57"/>
                  <a:pt x="123" y="56"/>
                  <a:pt x="124" y="57"/>
                </a:cubicBezTo>
                <a:cubicBezTo>
                  <a:pt x="124" y="56"/>
                  <a:pt x="123" y="57"/>
                  <a:pt x="123" y="56"/>
                </a:cubicBezTo>
                <a:cubicBezTo>
                  <a:pt x="124" y="55"/>
                  <a:pt x="125" y="55"/>
                  <a:pt x="126" y="54"/>
                </a:cubicBezTo>
                <a:cubicBezTo>
                  <a:pt x="127" y="55"/>
                  <a:pt x="125" y="55"/>
                  <a:pt x="126" y="56"/>
                </a:cubicBezTo>
                <a:cubicBezTo>
                  <a:pt x="127" y="55"/>
                  <a:pt x="128" y="55"/>
                  <a:pt x="128" y="54"/>
                </a:cubicBezTo>
                <a:cubicBezTo>
                  <a:pt x="129" y="54"/>
                  <a:pt x="131" y="55"/>
                  <a:pt x="133" y="55"/>
                </a:cubicBezTo>
                <a:cubicBezTo>
                  <a:pt x="133" y="54"/>
                  <a:pt x="133" y="54"/>
                  <a:pt x="133" y="53"/>
                </a:cubicBezTo>
                <a:cubicBezTo>
                  <a:pt x="134" y="55"/>
                  <a:pt x="133" y="55"/>
                  <a:pt x="135" y="56"/>
                </a:cubicBezTo>
                <a:cubicBezTo>
                  <a:pt x="134" y="57"/>
                  <a:pt x="133" y="56"/>
                  <a:pt x="133" y="56"/>
                </a:cubicBezTo>
                <a:cubicBezTo>
                  <a:pt x="133" y="58"/>
                  <a:pt x="135" y="56"/>
                  <a:pt x="136" y="57"/>
                </a:cubicBezTo>
                <a:cubicBezTo>
                  <a:pt x="136" y="56"/>
                  <a:pt x="135" y="56"/>
                  <a:pt x="136" y="55"/>
                </a:cubicBezTo>
                <a:cubicBezTo>
                  <a:pt x="136" y="56"/>
                  <a:pt x="137" y="56"/>
                  <a:pt x="137" y="57"/>
                </a:cubicBezTo>
                <a:cubicBezTo>
                  <a:pt x="138" y="57"/>
                  <a:pt x="138" y="56"/>
                  <a:pt x="139" y="55"/>
                </a:cubicBezTo>
                <a:cubicBezTo>
                  <a:pt x="139" y="55"/>
                  <a:pt x="140" y="58"/>
                  <a:pt x="141" y="56"/>
                </a:cubicBezTo>
                <a:cubicBezTo>
                  <a:pt x="141" y="56"/>
                  <a:pt x="141" y="57"/>
                  <a:pt x="142" y="57"/>
                </a:cubicBezTo>
                <a:cubicBezTo>
                  <a:pt x="141" y="58"/>
                  <a:pt x="141" y="58"/>
                  <a:pt x="140" y="58"/>
                </a:cubicBezTo>
                <a:cubicBezTo>
                  <a:pt x="143" y="60"/>
                  <a:pt x="148" y="58"/>
                  <a:pt x="152" y="59"/>
                </a:cubicBezTo>
                <a:cubicBezTo>
                  <a:pt x="152" y="60"/>
                  <a:pt x="152" y="60"/>
                  <a:pt x="151" y="61"/>
                </a:cubicBezTo>
                <a:cubicBezTo>
                  <a:pt x="152" y="62"/>
                  <a:pt x="153" y="61"/>
                  <a:pt x="153" y="62"/>
                </a:cubicBezTo>
                <a:cubicBezTo>
                  <a:pt x="154" y="61"/>
                  <a:pt x="154" y="60"/>
                  <a:pt x="154" y="60"/>
                </a:cubicBezTo>
                <a:cubicBezTo>
                  <a:pt x="155" y="60"/>
                  <a:pt x="159" y="63"/>
                  <a:pt x="161" y="59"/>
                </a:cubicBezTo>
                <a:cubicBezTo>
                  <a:pt x="161" y="60"/>
                  <a:pt x="160" y="60"/>
                  <a:pt x="160" y="61"/>
                </a:cubicBezTo>
                <a:cubicBezTo>
                  <a:pt x="161" y="61"/>
                  <a:pt x="162" y="61"/>
                  <a:pt x="163" y="61"/>
                </a:cubicBezTo>
                <a:cubicBezTo>
                  <a:pt x="163" y="61"/>
                  <a:pt x="163" y="60"/>
                  <a:pt x="163" y="60"/>
                </a:cubicBezTo>
                <a:cubicBezTo>
                  <a:pt x="164" y="60"/>
                  <a:pt x="167" y="63"/>
                  <a:pt x="167" y="61"/>
                </a:cubicBezTo>
                <a:cubicBezTo>
                  <a:pt x="168" y="61"/>
                  <a:pt x="168" y="62"/>
                  <a:pt x="168" y="63"/>
                </a:cubicBezTo>
                <a:cubicBezTo>
                  <a:pt x="169" y="62"/>
                  <a:pt x="170" y="61"/>
                  <a:pt x="170" y="62"/>
                </a:cubicBezTo>
                <a:cubicBezTo>
                  <a:pt x="171" y="60"/>
                  <a:pt x="174" y="63"/>
                  <a:pt x="176" y="61"/>
                </a:cubicBezTo>
                <a:cubicBezTo>
                  <a:pt x="175" y="62"/>
                  <a:pt x="176" y="62"/>
                  <a:pt x="176" y="63"/>
                </a:cubicBezTo>
                <a:cubicBezTo>
                  <a:pt x="177" y="62"/>
                  <a:pt x="178" y="62"/>
                  <a:pt x="179" y="63"/>
                </a:cubicBezTo>
                <a:cubicBezTo>
                  <a:pt x="179" y="63"/>
                  <a:pt x="180" y="63"/>
                  <a:pt x="180" y="62"/>
                </a:cubicBezTo>
                <a:cubicBezTo>
                  <a:pt x="180" y="63"/>
                  <a:pt x="180" y="63"/>
                  <a:pt x="181" y="64"/>
                </a:cubicBezTo>
                <a:cubicBezTo>
                  <a:pt x="181" y="63"/>
                  <a:pt x="182" y="63"/>
                  <a:pt x="181" y="64"/>
                </a:cubicBezTo>
                <a:cubicBezTo>
                  <a:pt x="182" y="63"/>
                  <a:pt x="183" y="63"/>
                  <a:pt x="184" y="64"/>
                </a:cubicBezTo>
                <a:cubicBezTo>
                  <a:pt x="184" y="63"/>
                  <a:pt x="185" y="63"/>
                  <a:pt x="185" y="63"/>
                </a:cubicBezTo>
                <a:cubicBezTo>
                  <a:pt x="186" y="63"/>
                  <a:pt x="185" y="63"/>
                  <a:pt x="185" y="64"/>
                </a:cubicBezTo>
                <a:cubicBezTo>
                  <a:pt x="186" y="64"/>
                  <a:pt x="187" y="64"/>
                  <a:pt x="188" y="64"/>
                </a:cubicBezTo>
                <a:cubicBezTo>
                  <a:pt x="187" y="65"/>
                  <a:pt x="187" y="64"/>
                  <a:pt x="187" y="65"/>
                </a:cubicBezTo>
                <a:cubicBezTo>
                  <a:pt x="187" y="66"/>
                  <a:pt x="188" y="66"/>
                  <a:pt x="189" y="66"/>
                </a:cubicBezTo>
                <a:cubicBezTo>
                  <a:pt x="189" y="66"/>
                  <a:pt x="188" y="67"/>
                  <a:pt x="188" y="67"/>
                </a:cubicBezTo>
                <a:cubicBezTo>
                  <a:pt x="187" y="67"/>
                  <a:pt x="186" y="65"/>
                  <a:pt x="186" y="67"/>
                </a:cubicBezTo>
                <a:cubicBezTo>
                  <a:pt x="186" y="66"/>
                  <a:pt x="186" y="68"/>
                  <a:pt x="187" y="68"/>
                </a:cubicBezTo>
                <a:cubicBezTo>
                  <a:pt x="187" y="69"/>
                  <a:pt x="186" y="69"/>
                  <a:pt x="186" y="69"/>
                </a:cubicBezTo>
                <a:cubicBezTo>
                  <a:pt x="185" y="69"/>
                  <a:pt x="186" y="68"/>
                  <a:pt x="186" y="68"/>
                </a:cubicBezTo>
                <a:cubicBezTo>
                  <a:pt x="185" y="67"/>
                  <a:pt x="185" y="68"/>
                  <a:pt x="184" y="69"/>
                </a:cubicBezTo>
                <a:cubicBezTo>
                  <a:pt x="184" y="69"/>
                  <a:pt x="183" y="69"/>
                  <a:pt x="182" y="68"/>
                </a:cubicBezTo>
                <a:cubicBezTo>
                  <a:pt x="184" y="69"/>
                  <a:pt x="184" y="67"/>
                  <a:pt x="185" y="67"/>
                </a:cubicBezTo>
                <a:cubicBezTo>
                  <a:pt x="185" y="66"/>
                  <a:pt x="183" y="66"/>
                  <a:pt x="185" y="65"/>
                </a:cubicBezTo>
                <a:cubicBezTo>
                  <a:pt x="186" y="65"/>
                  <a:pt x="185" y="67"/>
                  <a:pt x="185" y="66"/>
                </a:cubicBezTo>
                <a:cubicBezTo>
                  <a:pt x="186" y="65"/>
                  <a:pt x="186" y="66"/>
                  <a:pt x="185" y="65"/>
                </a:cubicBezTo>
                <a:cubicBezTo>
                  <a:pt x="185" y="65"/>
                  <a:pt x="186" y="64"/>
                  <a:pt x="186" y="65"/>
                </a:cubicBezTo>
                <a:cubicBezTo>
                  <a:pt x="185" y="64"/>
                  <a:pt x="182" y="65"/>
                  <a:pt x="181" y="64"/>
                </a:cubicBezTo>
                <a:cubicBezTo>
                  <a:pt x="181" y="66"/>
                  <a:pt x="180" y="64"/>
                  <a:pt x="180" y="66"/>
                </a:cubicBezTo>
                <a:cubicBezTo>
                  <a:pt x="181" y="66"/>
                  <a:pt x="182" y="66"/>
                  <a:pt x="183" y="65"/>
                </a:cubicBezTo>
                <a:cubicBezTo>
                  <a:pt x="183" y="68"/>
                  <a:pt x="180" y="67"/>
                  <a:pt x="179" y="68"/>
                </a:cubicBezTo>
                <a:cubicBezTo>
                  <a:pt x="177" y="67"/>
                  <a:pt x="179" y="65"/>
                  <a:pt x="178" y="64"/>
                </a:cubicBezTo>
                <a:cubicBezTo>
                  <a:pt x="178" y="66"/>
                  <a:pt x="176" y="63"/>
                  <a:pt x="176" y="65"/>
                </a:cubicBezTo>
                <a:cubicBezTo>
                  <a:pt x="176" y="65"/>
                  <a:pt x="178" y="65"/>
                  <a:pt x="177" y="67"/>
                </a:cubicBezTo>
                <a:cubicBezTo>
                  <a:pt x="176" y="65"/>
                  <a:pt x="176" y="68"/>
                  <a:pt x="175" y="66"/>
                </a:cubicBezTo>
                <a:cubicBezTo>
                  <a:pt x="174" y="66"/>
                  <a:pt x="175" y="65"/>
                  <a:pt x="174" y="64"/>
                </a:cubicBezTo>
                <a:cubicBezTo>
                  <a:pt x="173" y="65"/>
                  <a:pt x="173" y="65"/>
                  <a:pt x="173" y="65"/>
                </a:cubicBezTo>
                <a:cubicBezTo>
                  <a:pt x="173" y="66"/>
                  <a:pt x="174" y="66"/>
                  <a:pt x="173" y="66"/>
                </a:cubicBezTo>
                <a:cubicBezTo>
                  <a:pt x="171" y="68"/>
                  <a:pt x="170" y="67"/>
                  <a:pt x="168" y="68"/>
                </a:cubicBezTo>
                <a:cubicBezTo>
                  <a:pt x="168" y="69"/>
                  <a:pt x="169" y="68"/>
                  <a:pt x="169" y="68"/>
                </a:cubicBezTo>
                <a:cubicBezTo>
                  <a:pt x="168" y="69"/>
                  <a:pt x="166" y="70"/>
                  <a:pt x="166" y="68"/>
                </a:cubicBezTo>
                <a:cubicBezTo>
                  <a:pt x="166" y="68"/>
                  <a:pt x="167" y="68"/>
                  <a:pt x="167" y="67"/>
                </a:cubicBezTo>
                <a:cubicBezTo>
                  <a:pt x="168" y="66"/>
                  <a:pt x="166" y="66"/>
                  <a:pt x="167" y="65"/>
                </a:cubicBezTo>
                <a:cubicBezTo>
                  <a:pt x="165" y="66"/>
                  <a:pt x="164" y="68"/>
                  <a:pt x="163" y="65"/>
                </a:cubicBezTo>
                <a:cubicBezTo>
                  <a:pt x="163" y="66"/>
                  <a:pt x="162" y="66"/>
                  <a:pt x="162" y="65"/>
                </a:cubicBezTo>
                <a:cubicBezTo>
                  <a:pt x="162" y="66"/>
                  <a:pt x="162" y="66"/>
                  <a:pt x="162" y="67"/>
                </a:cubicBezTo>
                <a:cubicBezTo>
                  <a:pt x="160" y="66"/>
                  <a:pt x="158" y="67"/>
                  <a:pt x="157" y="65"/>
                </a:cubicBezTo>
                <a:cubicBezTo>
                  <a:pt x="156" y="65"/>
                  <a:pt x="155" y="66"/>
                  <a:pt x="154" y="66"/>
                </a:cubicBezTo>
                <a:cubicBezTo>
                  <a:pt x="154" y="65"/>
                  <a:pt x="154" y="65"/>
                  <a:pt x="154" y="65"/>
                </a:cubicBezTo>
                <a:cubicBezTo>
                  <a:pt x="154" y="64"/>
                  <a:pt x="154" y="66"/>
                  <a:pt x="153" y="66"/>
                </a:cubicBezTo>
                <a:cubicBezTo>
                  <a:pt x="152" y="65"/>
                  <a:pt x="153" y="64"/>
                  <a:pt x="153" y="63"/>
                </a:cubicBezTo>
                <a:cubicBezTo>
                  <a:pt x="152" y="63"/>
                  <a:pt x="151" y="63"/>
                  <a:pt x="151" y="61"/>
                </a:cubicBezTo>
                <a:cubicBezTo>
                  <a:pt x="151" y="62"/>
                  <a:pt x="151" y="64"/>
                  <a:pt x="150" y="65"/>
                </a:cubicBezTo>
                <a:cubicBezTo>
                  <a:pt x="152" y="65"/>
                  <a:pt x="151" y="62"/>
                  <a:pt x="152" y="64"/>
                </a:cubicBezTo>
                <a:cubicBezTo>
                  <a:pt x="153" y="65"/>
                  <a:pt x="152" y="65"/>
                  <a:pt x="152" y="66"/>
                </a:cubicBezTo>
                <a:cubicBezTo>
                  <a:pt x="150" y="66"/>
                  <a:pt x="148" y="63"/>
                  <a:pt x="147" y="64"/>
                </a:cubicBezTo>
                <a:cubicBezTo>
                  <a:pt x="146" y="63"/>
                  <a:pt x="147" y="63"/>
                  <a:pt x="148" y="63"/>
                </a:cubicBezTo>
                <a:cubicBezTo>
                  <a:pt x="147" y="62"/>
                  <a:pt x="147" y="63"/>
                  <a:pt x="146" y="63"/>
                </a:cubicBezTo>
                <a:cubicBezTo>
                  <a:pt x="146" y="63"/>
                  <a:pt x="146" y="64"/>
                  <a:pt x="146" y="64"/>
                </a:cubicBezTo>
                <a:cubicBezTo>
                  <a:pt x="146" y="64"/>
                  <a:pt x="146" y="63"/>
                  <a:pt x="145" y="65"/>
                </a:cubicBezTo>
                <a:cubicBezTo>
                  <a:pt x="144" y="63"/>
                  <a:pt x="143" y="66"/>
                  <a:pt x="142" y="64"/>
                </a:cubicBezTo>
                <a:cubicBezTo>
                  <a:pt x="142" y="65"/>
                  <a:pt x="140" y="65"/>
                  <a:pt x="140" y="63"/>
                </a:cubicBezTo>
                <a:cubicBezTo>
                  <a:pt x="139" y="66"/>
                  <a:pt x="137" y="65"/>
                  <a:pt x="136" y="65"/>
                </a:cubicBezTo>
                <a:cubicBezTo>
                  <a:pt x="135" y="65"/>
                  <a:pt x="136" y="65"/>
                  <a:pt x="135" y="66"/>
                </a:cubicBezTo>
                <a:cubicBezTo>
                  <a:pt x="134" y="65"/>
                  <a:pt x="133" y="65"/>
                  <a:pt x="133" y="64"/>
                </a:cubicBezTo>
                <a:cubicBezTo>
                  <a:pt x="132" y="65"/>
                  <a:pt x="132" y="65"/>
                  <a:pt x="132" y="65"/>
                </a:cubicBezTo>
                <a:cubicBezTo>
                  <a:pt x="130" y="64"/>
                  <a:pt x="132" y="64"/>
                  <a:pt x="131" y="63"/>
                </a:cubicBezTo>
                <a:cubicBezTo>
                  <a:pt x="130" y="64"/>
                  <a:pt x="130" y="63"/>
                  <a:pt x="129" y="63"/>
                </a:cubicBezTo>
                <a:cubicBezTo>
                  <a:pt x="128" y="64"/>
                  <a:pt x="128" y="64"/>
                  <a:pt x="127" y="65"/>
                </a:cubicBezTo>
                <a:cubicBezTo>
                  <a:pt x="127" y="64"/>
                  <a:pt x="128" y="63"/>
                  <a:pt x="127" y="62"/>
                </a:cubicBezTo>
                <a:cubicBezTo>
                  <a:pt x="127" y="65"/>
                  <a:pt x="125" y="64"/>
                  <a:pt x="123" y="63"/>
                </a:cubicBezTo>
                <a:cubicBezTo>
                  <a:pt x="122" y="64"/>
                  <a:pt x="122" y="65"/>
                  <a:pt x="121" y="65"/>
                </a:cubicBezTo>
                <a:cubicBezTo>
                  <a:pt x="121" y="64"/>
                  <a:pt x="122" y="63"/>
                  <a:pt x="121" y="63"/>
                </a:cubicBezTo>
                <a:cubicBezTo>
                  <a:pt x="121" y="62"/>
                  <a:pt x="121" y="61"/>
                  <a:pt x="122" y="61"/>
                </a:cubicBezTo>
                <a:cubicBezTo>
                  <a:pt x="122" y="60"/>
                  <a:pt x="122" y="61"/>
                  <a:pt x="122" y="61"/>
                </a:cubicBezTo>
                <a:cubicBezTo>
                  <a:pt x="121" y="60"/>
                  <a:pt x="121" y="60"/>
                  <a:pt x="121" y="60"/>
                </a:cubicBezTo>
                <a:cubicBezTo>
                  <a:pt x="121" y="61"/>
                  <a:pt x="121" y="62"/>
                  <a:pt x="120" y="62"/>
                </a:cubicBezTo>
                <a:cubicBezTo>
                  <a:pt x="119" y="63"/>
                  <a:pt x="119" y="61"/>
                  <a:pt x="118" y="60"/>
                </a:cubicBezTo>
                <a:cubicBezTo>
                  <a:pt x="117" y="61"/>
                  <a:pt x="117" y="59"/>
                  <a:pt x="116" y="60"/>
                </a:cubicBezTo>
                <a:cubicBezTo>
                  <a:pt x="117" y="62"/>
                  <a:pt x="118" y="61"/>
                  <a:pt x="118" y="61"/>
                </a:cubicBezTo>
                <a:cubicBezTo>
                  <a:pt x="118" y="61"/>
                  <a:pt x="119" y="62"/>
                  <a:pt x="119" y="63"/>
                </a:cubicBezTo>
                <a:cubicBezTo>
                  <a:pt x="119" y="62"/>
                  <a:pt x="119" y="64"/>
                  <a:pt x="118" y="62"/>
                </a:cubicBezTo>
                <a:cubicBezTo>
                  <a:pt x="117" y="63"/>
                  <a:pt x="118" y="63"/>
                  <a:pt x="117" y="64"/>
                </a:cubicBezTo>
                <a:cubicBezTo>
                  <a:pt x="116" y="63"/>
                  <a:pt x="114" y="63"/>
                  <a:pt x="113" y="62"/>
                </a:cubicBezTo>
                <a:cubicBezTo>
                  <a:pt x="112" y="63"/>
                  <a:pt x="114" y="63"/>
                  <a:pt x="114" y="63"/>
                </a:cubicBezTo>
                <a:cubicBezTo>
                  <a:pt x="115" y="65"/>
                  <a:pt x="113" y="65"/>
                  <a:pt x="112" y="64"/>
                </a:cubicBezTo>
                <a:cubicBezTo>
                  <a:pt x="111" y="63"/>
                  <a:pt x="113" y="64"/>
                  <a:pt x="113" y="63"/>
                </a:cubicBezTo>
                <a:cubicBezTo>
                  <a:pt x="112" y="62"/>
                  <a:pt x="112" y="64"/>
                  <a:pt x="111" y="63"/>
                </a:cubicBezTo>
                <a:cubicBezTo>
                  <a:pt x="112" y="61"/>
                  <a:pt x="107" y="63"/>
                  <a:pt x="106" y="61"/>
                </a:cubicBezTo>
                <a:cubicBezTo>
                  <a:pt x="106" y="62"/>
                  <a:pt x="104" y="62"/>
                  <a:pt x="103" y="64"/>
                </a:cubicBezTo>
                <a:cubicBezTo>
                  <a:pt x="103" y="61"/>
                  <a:pt x="100" y="63"/>
                  <a:pt x="99" y="64"/>
                </a:cubicBezTo>
                <a:cubicBezTo>
                  <a:pt x="99" y="63"/>
                  <a:pt x="99" y="63"/>
                  <a:pt x="99" y="63"/>
                </a:cubicBezTo>
                <a:cubicBezTo>
                  <a:pt x="98" y="64"/>
                  <a:pt x="98" y="63"/>
                  <a:pt x="97" y="64"/>
                </a:cubicBezTo>
                <a:cubicBezTo>
                  <a:pt x="96" y="62"/>
                  <a:pt x="95" y="64"/>
                  <a:pt x="94" y="64"/>
                </a:cubicBezTo>
                <a:cubicBezTo>
                  <a:pt x="93" y="63"/>
                  <a:pt x="94" y="63"/>
                  <a:pt x="93" y="62"/>
                </a:cubicBezTo>
                <a:cubicBezTo>
                  <a:pt x="90" y="63"/>
                  <a:pt x="89" y="62"/>
                  <a:pt x="86" y="63"/>
                </a:cubicBezTo>
                <a:cubicBezTo>
                  <a:pt x="86" y="62"/>
                  <a:pt x="87" y="61"/>
                  <a:pt x="86" y="61"/>
                </a:cubicBezTo>
                <a:cubicBezTo>
                  <a:pt x="86" y="64"/>
                  <a:pt x="84" y="62"/>
                  <a:pt x="84" y="61"/>
                </a:cubicBezTo>
                <a:cubicBezTo>
                  <a:pt x="84" y="62"/>
                  <a:pt x="83" y="63"/>
                  <a:pt x="82" y="63"/>
                </a:cubicBezTo>
                <a:cubicBezTo>
                  <a:pt x="81" y="61"/>
                  <a:pt x="83" y="63"/>
                  <a:pt x="83" y="61"/>
                </a:cubicBezTo>
                <a:cubicBezTo>
                  <a:pt x="82" y="61"/>
                  <a:pt x="82" y="61"/>
                  <a:pt x="82" y="61"/>
                </a:cubicBezTo>
                <a:cubicBezTo>
                  <a:pt x="81" y="61"/>
                  <a:pt x="82" y="62"/>
                  <a:pt x="81" y="62"/>
                </a:cubicBezTo>
                <a:cubicBezTo>
                  <a:pt x="81" y="61"/>
                  <a:pt x="82" y="61"/>
                  <a:pt x="81" y="61"/>
                </a:cubicBezTo>
                <a:cubicBezTo>
                  <a:pt x="80" y="60"/>
                  <a:pt x="79" y="61"/>
                  <a:pt x="80" y="62"/>
                </a:cubicBezTo>
                <a:cubicBezTo>
                  <a:pt x="78" y="62"/>
                  <a:pt x="80" y="60"/>
                  <a:pt x="79" y="60"/>
                </a:cubicBezTo>
                <a:cubicBezTo>
                  <a:pt x="79" y="61"/>
                  <a:pt x="78" y="62"/>
                  <a:pt x="77" y="62"/>
                </a:cubicBezTo>
                <a:cubicBezTo>
                  <a:pt x="76" y="61"/>
                  <a:pt x="76" y="62"/>
                  <a:pt x="75" y="61"/>
                </a:cubicBezTo>
                <a:cubicBezTo>
                  <a:pt x="75" y="62"/>
                  <a:pt x="74" y="62"/>
                  <a:pt x="74" y="61"/>
                </a:cubicBezTo>
                <a:cubicBezTo>
                  <a:pt x="74" y="61"/>
                  <a:pt x="74" y="61"/>
                  <a:pt x="74" y="60"/>
                </a:cubicBezTo>
                <a:cubicBezTo>
                  <a:pt x="74" y="62"/>
                  <a:pt x="70" y="59"/>
                  <a:pt x="71" y="62"/>
                </a:cubicBezTo>
                <a:cubicBezTo>
                  <a:pt x="70" y="61"/>
                  <a:pt x="69" y="64"/>
                  <a:pt x="68" y="63"/>
                </a:cubicBezTo>
                <a:cubicBezTo>
                  <a:pt x="68" y="62"/>
                  <a:pt x="69" y="62"/>
                  <a:pt x="70" y="61"/>
                </a:cubicBezTo>
                <a:cubicBezTo>
                  <a:pt x="69" y="60"/>
                  <a:pt x="68" y="61"/>
                  <a:pt x="67" y="60"/>
                </a:cubicBezTo>
                <a:cubicBezTo>
                  <a:pt x="67" y="64"/>
                  <a:pt x="64" y="62"/>
                  <a:pt x="63" y="62"/>
                </a:cubicBezTo>
                <a:cubicBezTo>
                  <a:pt x="64" y="61"/>
                  <a:pt x="65" y="61"/>
                  <a:pt x="65" y="61"/>
                </a:cubicBezTo>
                <a:cubicBezTo>
                  <a:pt x="65" y="61"/>
                  <a:pt x="65" y="61"/>
                  <a:pt x="65" y="62"/>
                </a:cubicBezTo>
                <a:cubicBezTo>
                  <a:pt x="66" y="62"/>
                  <a:pt x="66" y="61"/>
                  <a:pt x="67" y="61"/>
                </a:cubicBezTo>
                <a:cubicBezTo>
                  <a:pt x="65" y="60"/>
                  <a:pt x="65" y="61"/>
                  <a:pt x="64" y="58"/>
                </a:cubicBezTo>
                <a:cubicBezTo>
                  <a:pt x="63" y="59"/>
                  <a:pt x="64" y="60"/>
                  <a:pt x="63" y="60"/>
                </a:cubicBezTo>
                <a:cubicBezTo>
                  <a:pt x="62" y="58"/>
                  <a:pt x="57" y="60"/>
                  <a:pt x="56" y="59"/>
                </a:cubicBezTo>
                <a:cubicBezTo>
                  <a:pt x="55" y="59"/>
                  <a:pt x="54" y="60"/>
                  <a:pt x="54" y="61"/>
                </a:cubicBezTo>
                <a:cubicBezTo>
                  <a:pt x="53" y="62"/>
                  <a:pt x="52" y="60"/>
                  <a:pt x="52" y="62"/>
                </a:cubicBezTo>
                <a:cubicBezTo>
                  <a:pt x="52" y="61"/>
                  <a:pt x="52" y="61"/>
                  <a:pt x="52" y="60"/>
                </a:cubicBezTo>
                <a:cubicBezTo>
                  <a:pt x="53" y="60"/>
                  <a:pt x="53" y="60"/>
                  <a:pt x="53" y="61"/>
                </a:cubicBezTo>
                <a:cubicBezTo>
                  <a:pt x="54" y="60"/>
                  <a:pt x="53" y="59"/>
                  <a:pt x="54" y="59"/>
                </a:cubicBezTo>
                <a:cubicBezTo>
                  <a:pt x="53" y="59"/>
                  <a:pt x="53" y="59"/>
                  <a:pt x="52" y="60"/>
                </a:cubicBezTo>
                <a:cubicBezTo>
                  <a:pt x="52" y="60"/>
                  <a:pt x="52" y="59"/>
                  <a:pt x="51" y="59"/>
                </a:cubicBezTo>
                <a:cubicBezTo>
                  <a:pt x="51" y="60"/>
                  <a:pt x="52" y="60"/>
                  <a:pt x="52" y="61"/>
                </a:cubicBezTo>
                <a:cubicBezTo>
                  <a:pt x="51" y="61"/>
                  <a:pt x="50" y="60"/>
                  <a:pt x="50" y="62"/>
                </a:cubicBezTo>
                <a:cubicBezTo>
                  <a:pt x="53" y="63"/>
                  <a:pt x="56" y="63"/>
                  <a:pt x="59" y="64"/>
                </a:cubicBezTo>
                <a:cubicBezTo>
                  <a:pt x="60" y="64"/>
                  <a:pt x="59" y="65"/>
                  <a:pt x="60" y="65"/>
                </a:cubicBezTo>
                <a:cubicBezTo>
                  <a:pt x="60" y="65"/>
                  <a:pt x="60" y="65"/>
                  <a:pt x="61" y="64"/>
                </a:cubicBezTo>
                <a:cubicBezTo>
                  <a:pt x="61" y="65"/>
                  <a:pt x="60" y="66"/>
                  <a:pt x="59" y="67"/>
                </a:cubicBezTo>
                <a:cubicBezTo>
                  <a:pt x="57" y="67"/>
                  <a:pt x="56" y="65"/>
                  <a:pt x="53" y="66"/>
                </a:cubicBezTo>
                <a:cubicBezTo>
                  <a:pt x="53" y="66"/>
                  <a:pt x="52" y="65"/>
                  <a:pt x="51" y="65"/>
                </a:cubicBezTo>
                <a:cubicBezTo>
                  <a:pt x="52" y="66"/>
                  <a:pt x="52" y="66"/>
                  <a:pt x="51" y="66"/>
                </a:cubicBezTo>
                <a:cubicBezTo>
                  <a:pt x="50" y="66"/>
                  <a:pt x="50" y="67"/>
                  <a:pt x="50" y="67"/>
                </a:cubicBezTo>
                <a:cubicBezTo>
                  <a:pt x="49" y="65"/>
                  <a:pt x="48" y="67"/>
                  <a:pt x="47" y="66"/>
                </a:cubicBezTo>
                <a:cubicBezTo>
                  <a:pt x="46" y="66"/>
                  <a:pt x="47" y="65"/>
                  <a:pt x="46" y="65"/>
                </a:cubicBezTo>
                <a:cubicBezTo>
                  <a:pt x="46" y="66"/>
                  <a:pt x="45" y="67"/>
                  <a:pt x="44" y="66"/>
                </a:cubicBezTo>
                <a:cubicBezTo>
                  <a:pt x="44" y="65"/>
                  <a:pt x="46" y="65"/>
                  <a:pt x="45" y="64"/>
                </a:cubicBezTo>
                <a:cubicBezTo>
                  <a:pt x="44" y="65"/>
                  <a:pt x="44" y="65"/>
                  <a:pt x="44" y="64"/>
                </a:cubicBezTo>
                <a:cubicBezTo>
                  <a:pt x="44" y="65"/>
                  <a:pt x="43" y="65"/>
                  <a:pt x="43" y="66"/>
                </a:cubicBezTo>
                <a:cubicBezTo>
                  <a:pt x="41" y="65"/>
                  <a:pt x="40" y="65"/>
                  <a:pt x="39" y="63"/>
                </a:cubicBezTo>
                <a:cubicBezTo>
                  <a:pt x="38" y="66"/>
                  <a:pt x="38" y="63"/>
                  <a:pt x="37" y="64"/>
                </a:cubicBezTo>
                <a:cubicBezTo>
                  <a:pt x="36" y="63"/>
                  <a:pt x="37" y="64"/>
                  <a:pt x="38" y="63"/>
                </a:cubicBezTo>
                <a:cubicBezTo>
                  <a:pt x="37" y="63"/>
                  <a:pt x="36" y="63"/>
                  <a:pt x="35" y="62"/>
                </a:cubicBezTo>
                <a:cubicBezTo>
                  <a:pt x="35" y="62"/>
                  <a:pt x="34" y="64"/>
                  <a:pt x="34" y="63"/>
                </a:cubicBezTo>
                <a:cubicBezTo>
                  <a:pt x="34" y="65"/>
                  <a:pt x="34" y="65"/>
                  <a:pt x="33" y="66"/>
                </a:cubicBezTo>
                <a:cubicBezTo>
                  <a:pt x="35" y="65"/>
                  <a:pt x="35" y="67"/>
                  <a:pt x="37" y="66"/>
                </a:cubicBezTo>
                <a:cubicBezTo>
                  <a:pt x="37" y="67"/>
                  <a:pt x="36" y="67"/>
                  <a:pt x="37" y="68"/>
                </a:cubicBezTo>
                <a:cubicBezTo>
                  <a:pt x="38" y="67"/>
                  <a:pt x="38" y="66"/>
                  <a:pt x="37" y="66"/>
                </a:cubicBezTo>
                <a:cubicBezTo>
                  <a:pt x="38" y="65"/>
                  <a:pt x="38" y="66"/>
                  <a:pt x="39" y="65"/>
                </a:cubicBezTo>
                <a:cubicBezTo>
                  <a:pt x="39" y="67"/>
                  <a:pt x="40" y="66"/>
                  <a:pt x="41" y="66"/>
                </a:cubicBezTo>
                <a:cubicBezTo>
                  <a:pt x="41" y="67"/>
                  <a:pt x="40" y="67"/>
                  <a:pt x="40" y="68"/>
                </a:cubicBezTo>
                <a:cubicBezTo>
                  <a:pt x="41" y="68"/>
                  <a:pt x="41" y="68"/>
                  <a:pt x="41" y="67"/>
                </a:cubicBezTo>
                <a:cubicBezTo>
                  <a:pt x="41" y="67"/>
                  <a:pt x="42" y="68"/>
                  <a:pt x="43" y="69"/>
                </a:cubicBezTo>
                <a:cubicBezTo>
                  <a:pt x="43" y="68"/>
                  <a:pt x="44" y="67"/>
                  <a:pt x="44" y="67"/>
                </a:cubicBezTo>
                <a:cubicBezTo>
                  <a:pt x="45" y="68"/>
                  <a:pt x="44" y="68"/>
                  <a:pt x="45" y="69"/>
                </a:cubicBezTo>
                <a:cubicBezTo>
                  <a:pt x="46" y="69"/>
                  <a:pt x="46" y="69"/>
                  <a:pt x="47" y="69"/>
                </a:cubicBezTo>
                <a:cubicBezTo>
                  <a:pt x="47" y="70"/>
                  <a:pt x="47" y="71"/>
                  <a:pt x="47" y="71"/>
                </a:cubicBezTo>
                <a:cubicBezTo>
                  <a:pt x="49" y="71"/>
                  <a:pt x="51" y="72"/>
                  <a:pt x="54" y="72"/>
                </a:cubicBezTo>
                <a:cubicBezTo>
                  <a:pt x="55" y="71"/>
                  <a:pt x="56" y="73"/>
                  <a:pt x="57" y="72"/>
                </a:cubicBezTo>
                <a:cubicBezTo>
                  <a:pt x="60" y="75"/>
                  <a:pt x="63" y="71"/>
                  <a:pt x="64" y="74"/>
                </a:cubicBezTo>
                <a:cubicBezTo>
                  <a:pt x="65" y="73"/>
                  <a:pt x="65" y="74"/>
                  <a:pt x="66" y="73"/>
                </a:cubicBezTo>
                <a:cubicBezTo>
                  <a:pt x="66" y="74"/>
                  <a:pt x="67" y="74"/>
                  <a:pt x="67" y="75"/>
                </a:cubicBezTo>
                <a:cubicBezTo>
                  <a:pt x="66" y="76"/>
                  <a:pt x="66" y="74"/>
                  <a:pt x="65" y="76"/>
                </a:cubicBezTo>
                <a:cubicBezTo>
                  <a:pt x="66" y="75"/>
                  <a:pt x="65" y="76"/>
                  <a:pt x="64" y="75"/>
                </a:cubicBezTo>
                <a:cubicBezTo>
                  <a:pt x="63" y="76"/>
                  <a:pt x="64" y="76"/>
                  <a:pt x="65" y="76"/>
                </a:cubicBezTo>
                <a:cubicBezTo>
                  <a:pt x="64" y="77"/>
                  <a:pt x="63" y="77"/>
                  <a:pt x="62" y="77"/>
                </a:cubicBezTo>
                <a:cubicBezTo>
                  <a:pt x="61" y="76"/>
                  <a:pt x="63" y="76"/>
                  <a:pt x="63" y="76"/>
                </a:cubicBezTo>
                <a:cubicBezTo>
                  <a:pt x="63" y="75"/>
                  <a:pt x="61" y="76"/>
                  <a:pt x="60" y="76"/>
                </a:cubicBezTo>
                <a:cubicBezTo>
                  <a:pt x="60" y="77"/>
                  <a:pt x="61" y="75"/>
                  <a:pt x="61" y="76"/>
                </a:cubicBezTo>
                <a:cubicBezTo>
                  <a:pt x="59" y="76"/>
                  <a:pt x="58" y="77"/>
                  <a:pt x="57" y="78"/>
                </a:cubicBezTo>
                <a:cubicBezTo>
                  <a:pt x="56" y="77"/>
                  <a:pt x="58" y="76"/>
                  <a:pt x="57" y="76"/>
                </a:cubicBezTo>
                <a:cubicBezTo>
                  <a:pt x="56" y="77"/>
                  <a:pt x="56" y="77"/>
                  <a:pt x="56" y="77"/>
                </a:cubicBezTo>
                <a:cubicBezTo>
                  <a:pt x="54" y="76"/>
                  <a:pt x="52" y="76"/>
                  <a:pt x="51" y="77"/>
                </a:cubicBezTo>
                <a:cubicBezTo>
                  <a:pt x="52" y="76"/>
                  <a:pt x="50" y="76"/>
                  <a:pt x="49" y="76"/>
                </a:cubicBezTo>
                <a:cubicBezTo>
                  <a:pt x="49" y="76"/>
                  <a:pt x="48" y="77"/>
                  <a:pt x="49" y="77"/>
                </a:cubicBezTo>
                <a:cubicBezTo>
                  <a:pt x="48" y="79"/>
                  <a:pt x="47" y="76"/>
                  <a:pt x="46" y="77"/>
                </a:cubicBezTo>
                <a:cubicBezTo>
                  <a:pt x="46" y="77"/>
                  <a:pt x="46" y="76"/>
                  <a:pt x="46" y="75"/>
                </a:cubicBezTo>
                <a:cubicBezTo>
                  <a:pt x="45" y="75"/>
                  <a:pt x="44" y="76"/>
                  <a:pt x="44" y="77"/>
                </a:cubicBezTo>
                <a:cubicBezTo>
                  <a:pt x="44" y="77"/>
                  <a:pt x="42" y="75"/>
                  <a:pt x="42" y="77"/>
                </a:cubicBezTo>
                <a:cubicBezTo>
                  <a:pt x="41" y="77"/>
                  <a:pt x="40" y="76"/>
                  <a:pt x="40" y="75"/>
                </a:cubicBezTo>
                <a:cubicBezTo>
                  <a:pt x="39" y="77"/>
                  <a:pt x="37" y="77"/>
                  <a:pt x="35" y="76"/>
                </a:cubicBezTo>
                <a:cubicBezTo>
                  <a:pt x="36" y="75"/>
                  <a:pt x="36" y="75"/>
                  <a:pt x="37" y="74"/>
                </a:cubicBezTo>
                <a:cubicBezTo>
                  <a:pt x="35" y="72"/>
                  <a:pt x="35" y="72"/>
                  <a:pt x="35" y="72"/>
                </a:cubicBezTo>
                <a:cubicBezTo>
                  <a:pt x="35" y="72"/>
                  <a:pt x="36" y="74"/>
                  <a:pt x="35" y="74"/>
                </a:cubicBezTo>
                <a:cubicBezTo>
                  <a:pt x="35" y="75"/>
                  <a:pt x="36" y="74"/>
                  <a:pt x="36" y="74"/>
                </a:cubicBezTo>
                <a:cubicBezTo>
                  <a:pt x="36" y="75"/>
                  <a:pt x="34" y="76"/>
                  <a:pt x="33" y="74"/>
                </a:cubicBezTo>
                <a:cubicBezTo>
                  <a:pt x="31" y="74"/>
                  <a:pt x="30" y="78"/>
                  <a:pt x="29" y="76"/>
                </a:cubicBezTo>
                <a:cubicBezTo>
                  <a:pt x="28" y="77"/>
                  <a:pt x="28" y="77"/>
                  <a:pt x="28" y="77"/>
                </a:cubicBezTo>
                <a:cubicBezTo>
                  <a:pt x="27" y="76"/>
                  <a:pt x="28" y="76"/>
                  <a:pt x="28" y="75"/>
                </a:cubicBezTo>
                <a:cubicBezTo>
                  <a:pt x="27" y="75"/>
                  <a:pt x="26" y="77"/>
                  <a:pt x="25" y="76"/>
                </a:cubicBezTo>
                <a:cubicBezTo>
                  <a:pt x="25" y="75"/>
                  <a:pt x="26" y="75"/>
                  <a:pt x="26" y="74"/>
                </a:cubicBezTo>
                <a:cubicBezTo>
                  <a:pt x="24" y="75"/>
                  <a:pt x="22" y="76"/>
                  <a:pt x="20" y="74"/>
                </a:cubicBezTo>
                <a:cubicBezTo>
                  <a:pt x="20" y="74"/>
                  <a:pt x="19" y="73"/>
                  <a:pt x="18" y="75"/>
                </a:cubicBezTo>
                <a:cubicBezTo>
                  <a:pt x="19" y="75"/>
                  <a:pt x="19" y="76"/>
                  <a:pt x="18" y="76"/>
                </a:cubicBezTo>
                <a:cubicBezTo>
                  <a:pt x="18" y="75"/>
                  <a:pt x="15" y="76"/>
                  <a:pt x="14" y="75"/>
                </a:cubicBezTo>
                <a:cubicBezTo>
                  <a:pt x="14" y="74"/>
                  <a:pt x="15" y="73"/>
                  <a:pt x="15" y="74"/>
                </a:cubicBezTo>
                <a:cubicBezTo>
                  <a:pt x="15" y="73"/>
                  <a:pt x="13" y="73"/>
                  <a:pt x="12" y="73"/>
                </a:cubicBezTo>
                <a:cubicBezTo>
                  <a:pt x="11" y="74"/>
                  <a:pt x="12" y="73"/>
                  <a:pt x="13" y="74"/>
                </a:cubicBezTo>
                <a:cubicBezTo>
                  <a:pt x="12" y="75"/>
                  <a:pt x="11" y="74"/>
                  <a:pt x="10" y="75"/>
                </a:cubicBezTo>
                <a:cubicBezTo>
                  <a:pt x="11" y="75"/>
                  <a:pt x="11" y="76"/>
                  <a:pt x="10" y="76"/>
                </a:cubicBezTo>
                <a:cubicBezTo>
                  <a:pt x="11" y="77"/>
                  <a:pt x="11" y="76"/>
                  <a:pt x="11" y="77"/>
                </a:cubicBezTo>
                <a:cubicBezTo>
                  <a:pt x="11" y="77"/>
                  <a:pt x="10" y="78"/>
                  <a:pt x="10" y="78"/>
                </a:cubicBezTo>
                <a:cubicBezTo>
                  <a:pt x="9" y="76"/>
                  <a:pt x="9" y="76"/>
                  <a:pt x="8" y="75"/>
                </a:cubicBezTo>
                <a:cubicBezTo>
                  <a:pt x="8" y="74"/>
                  <a:pt x="9" y="76"/>
                  <a:pt x="10" y="75"/>
                </a:cubicBezTo>
                <a:cubicBezTo>
                  <a:pt x="9" y="74"/>
                  <a:pt x="9" y="75"/>
                  <a:pt x="8" y="73"/>
                </a:cubicBezTo>
                <a:cubicBezTo>
                  <a:pt x="9" y="75"/>
                  <a:pt x="7" y="75"/>
                  <a:pt x="6" y="75"/>
                </a:cubicBezTo>
                <a:cubicBezTo>
                  <a:pt x="6" y="75"/>
                  <a:pt x="6" y="75"/>
                  <a:pt x="6" y="74"/>
                </a:cubicBezTo>
                <a:cubicBezTo>
                  <a:pt x="6" y="73"/>
                  <a:pt x="5" y="74"/>
                  <a:pt x="5" y="73"/>
                </a:cubicBezTo>
                <a:cubicBezTo>
                  <a:pt x="4" y="73"/>
                  <a:pt x="5" y="74"/>
                  <a:pt x="5" y="75"/>
                </a:cubicBezTo>
                <a:cubicBezTo>
                  <a:pt x="4" y="75"/>
                  <a:pt x="2" y="74"/>
                  <a:pt x="1" y="75"/>
                </a:cubicBezTo>
                <a:cubicBezTo>
                  <a:pt x="1" y="76"/>
                  <a:pt x="2" y="74"/>
                  <a:pt x="2" y="75"/>
                </a:cubicBezTo>
                <a:cubicBezTo>
                  <a:pt x="2" y="76"/>
                  <a:pt x="2" y="76"/>
                  <a:pt x="2" y="76"/>
                </a:cubicBezTo>
                <a:cubicBezTo>
                  <a:pt x="1" y="75"/>
                  <a:pt x="1" y="77"/>
                  <a:pt x="0" y="77"/>
                </a:cubicBezTo>
                <a:cubicBezTo>
                  <a:pt x="0" y="79"/>
                  <a:pt x="1" y="78"/>
                  <a:pt x="1" y="77"/>
                </a:cubicBezTo>
                <a:cubicBezTo>
                  <a:pt x="2" y="78"/>
                  <a:pt x="0" y="78"/>
                  <a:pt x="2" y="78"/>
                </a:cubicBezTo>
                <a:cubicBezTo>
                  <a:pt x="1" y="79"/>
                  <a:pt x="0" y="79"/>
                  <a:pt x="1" y="81"/>
                </a:cubicBezTo>
                <a:close/>
                <a:moveTo>
                  <a:pt x="80" y="99"/>
                </a:moveTo>
                <a:cubicBezTo>
                  <a:pt x="80" y="98"/>
                  <a:pt x="81" y="99"/>
                  <a:pt x="82" y="99"/>
                </a:cubicBezTo>
                <a:cubicBezTo>
                  <a:pt x="81" y="100"/>
                  <a:pt x="80" y="100"/>
                  <a:pt x="80" y="99"/>
                </a:cubicBezTo>
                <a:close/>
                <a:moveTo>
                  <a:pt x="143" y="113"/>
                </a:moveTo>
                <a:cubicBezTo>
                  <a:pt x="142" y="114"/>
                  <a:pt x="141" y="113"/>
                  <a:pt x="142" y="114"/>
                </a:cubicBezTo>
                <a:cubicBezTo>
                  <a:pt x="141" y="115"/>
                  <a:pt x="140" y="115"/>
                  <a:pt x="138" y="114"/>
                </a:cubicBezTo>
                <a:cubicBezTo>
                  <a:pt x="139" y="113"/>
                  <a:pt x="139" y="113"/>
                  <a:pt x="140" y="112"/>
                </a:cubicBezTo>
                <a:cubicBezTo>
                  <a:pt x="140" y="112"/>
                  <a:pt x="140" y="113"/>
                  <a:pt x="141" y="113"/>
                </a:cubicBezTo>
                <a:cubicBezTo>
                  <a:pt x="141" y="112"/>
                  <a:pt x="141" y="112"/>
                  <a:pt x="141" y="112"/>
                </a:cubicBezTo>
                <a:cubicBezTo>
                  <a:pt x="142" y="112"/>
                  <a:pt x="142" y="111"/>
                  <a:pt x="143" y="113"/>
                </a:cubicBezTo>
                <a:close/>
                <a:moveTo>
                  <a:pt x="618" y="46"/>
                </a:moveTo>
                <a:cubicBezTo>
                  <a:pt x="619" y="45"/>
                  <a:pt x="618" y="44"/>
                  <a:pt x="619" y="45"/>
                </a:cubicBezTo>
                <a:cubicBezTo>
                  <a:pt x="619" y="46"/>
                  <a:pt x="618" y="47"/>
                  <a:pt x="618" y="46"/>
                </a:cubicBezTo>
                <a:close/>
                <a:moveTo>
                  <a:pt x="617" y="17"/>
                </a:moveTo>
                <a:cubicBezTo>
                  <a:pt x="619" y="16"/>
                  <a:pt x="619" y="16"/>
                  <a:pt x="620" y="14"/>
                </a:cubicBezTo>
                <a:cubicBezTo>
                  <a:pt x="620" y="15"/>
                  <a:pt x="621" y="15"/>
                  <a:pt x="621" y="14"/>
                </a:cubicBezTo>
                <a:cubicBezTo>
                  <a:pt x="622" y="15"/>
                  <a:pt x="622" y="15"/>
                  <a:pt x="623" y="17"/>
                </a:cubicBezTo>
                <a:cubicBezTo>
                  <a:pt x="624" y="16"/>
                  <a:pt x="623" y="15"/>
                  <a:pt x="623" y="13"/>
                </a:cubicBezTo>
                <a:cubicBezTo>
                  <a:pt x="624" y="14"/>
                  <a:pt x="624" y="17"/>
                  <a:pt x="623" y="18"/>
                </a:cubicBezTo>
                <a:cubicBezTo>
                  <a:pt x="622" y="16"/>
                  <a:pt x="620" y="20"/>
                  <a:pt x="619" y="19"/>
                </a:cubicBezTo>
                <a:cubicBezTo>
                  <a:pt x="618" y="17"/>
                  <a:pt x="620" y="18"/>
                  <a:pt x="619" y="17"/>
                </a:cubicBezTo>
                <a:cubicBezTo>
                  <a:pt x="618" y="18"/>
                  <a:pt x="617" y="18"/>
                  <a:pt x="617" y="17"/>
                </a:cubicBezTo>
                <a:close/>
                <a:moveTo>
                  <a:pt x="488" y="25"/>
                </a:moveTo>
                <a:cubicBezTo>
                  <a:pt x="487" y="26"/>
                  <a:pt x="486" y="25"/>
                  <a:pt x="485" y="25"/>
                </a:cubicBezTo>
                <a:cubicBezTo>
                  <a:pt x="486" y="24"/>
                  <a:pt x="487" y="25"/>
                  <a:pt x="488" y="25"/>
                </a:cubicBezTo>
                <a:close/>
                <a:moveTo>
                  <a:pt x="422" y="28"/>
                </a:moveTo>
                <a:cubicBezTo>
                  <a:pt x="422" y="27"/>
                  <a:pt x="420" y="27"/>
                  <a:pt x="421" y="26"/>
                </a:cubicBezTo>
                <a:cubicBezTo>
                  <a:pt x="421" y="27"/>
                  <a:pt x="423" y="26"/>
                  <a:pt x="422" y="28"/>
                </a:cubicBezTo>
                <a:close/>
                <a:moveTo>
                  <a:pt x="372" y="25"/>
                </a:moveTo>
                <a:cubicBezTo>
                  <a:pt x="373" y="25"/>
                  <a:pt x="374" y="24"/>
                  <a:pt x="374" y="26"/>
                </a:cubicBezTo>
                <a:cubicBezTo>
                  <a:pt x="374" y="26"/>
                  <a:pt x="372" y="26"/>
                  <a:pt x="372" y="25"/>
                </a:cubicBezTo>
                <a:close/>
                <a:moveTo>
                  <a:pt x="81" y="8"/>
                </a:moveTo>
                <a:cubicBezTo>
                  <a:pt x="80" y="8"/>
                  <a:pt x="79" y="8"/>
                  <a:pt x="78" y="7"/>
                </a:cubicBezTo>
                <a:cubicBezTo>
                  <a:pt x="79" y="7"/>
                  <a:pt x="81" y="7"/>
                  <a:pt x="81" y="8"/>
                </a:cubicBezTo>
                <a:close/>
                <a:moveTo>
                  <a:pt x="98" y="26"/>
                </a:moveTo>
                <a:cubicBezTo>
                  <a:pt x="98" y="28"/>
                  <a:pt x="94" y="27"/>
                  <a:pt x="95" y="25"/>
                </a:cubicBezTo>
                <a:cubicBezTo>
                  <a:pt x="96" y="27"/>
                  <a:pt x="97" y="25"/>
                  <a:pt x="98" y="26"/>
                </a:cubicBezTo>
                <a:close/>
                <a:moveTo>
                  <a:pt x="25" y="18"/>
                </a:moveTo>
                <a:cubicBezTo>
                  <a:pt x="25" y="18"/>
                  <a:pt x="25" y="17"/>
                  <a:pt x="26" y="17"/>
                </a:cubicBezTo>
                <a:cubicBezTo>
                  <a:pt x="26" y="17"/>
                  <a:pt x="26" y="17"/>
                  <a:pt x="27" y="18"/>
                </a:cubicBezTo>
                <a:cubicBezTo>
                  <a:pt x="26" y="18"/>
                  <a:pt x="25" y="19"/>
                  <a:pt x="25" y="18"/>
                </a:cubicBezTo>
                <a:close/>
                <a:moveTo>
                  <a:pt x="121" y="65"/>
                </a:moveTo>
                <a:cubicBezTo>
                  <a:pt x="119" y="65"/>
                  <a:pt x="118" y="65"/>
                  <a:pt x="116" y="65"/>
                </a:cubicBezTo>
                <a:cubicBezTo>
                  <a:pt x="118" y="64"/>
                  <a:pt x="119" y="64"/>
                  <a:pt x="121" y="65"/>
                </a:cubicBezTo>
                <a:close/>
                <a:moveTo>
                  <a:pt x="81" y="63"/>
                </a:moveTo>
                <a:cubicBezTo>
                  <a:pt x="80" y="63"/>
                  <a:pt x="78" y="63"/>
                  <a:pt x="78" y="62"/>
                </a:cubicBezTo>
                <a:cubicBezTo>
                  <a:pt x="79" y="62"/>
                  <a:pt x="81" y="62"/>
                  <a:pt x="81" y="63"/>
                </a:cubicBezTo>
                <a:close/>
                <a:moveTo>
                  <a:pt x="60" y="60"/>
                </a:moveTo>
                <a:cubicBezTo>
                  <a:pt x="60" y="60"/>
                  <a:pt x="59" y="62"/>
                  <a:pt x="59" y="61"/>
                </a:cubicBezTo>
                <a:cubicBezTo>
                  <a:pt x="58" y="60"/>
                  <a:pt x="60" y="59"/>
                  <a:pt x="60" y="60"/>
                </a:cubicBezTo>
                <a:close/>
                <a:moveTo>
                  <a:pt x="8" y="77"/>
                </a:moveTo>
                <a:cubicBezTo>
                  <a:pt x="7" y="77"/>
                  <a:pt x="8" y="77"/>
                  <a:pt x="7" y="78"/>
                </a:cubicBezTo>
                <a:cubicBezTo>
                  <a:pt x="7" y="76"/>
                  <a:pt x="6" y="79"/>
                  <a:pt x="5" y="77"/>
                </a:cubicBezTo>
                <a:cubicBezTo>
                  <a:pt x="6" y="75"/>
                  <a:pt x="8" y="76"/>
                  <a:pt x="8" y="77"/>
                </a:cubicBezTo>
                <a:close/>
                <a:moveTo>
                  <a:pt x="37" y="85"/>
                </a:moveTo>
                <a:cubicBezTo>
                  <a:pt x="36" y="86"/>
                  <a:pt x="36" y="86"/>
                  <a:pt x="35" y="85"/>
                </a:cubicBezTo>
                <a:cubicBezTo>
                  <a:pt x="36" y="84"/>
                  <a:pt x="37" y="85"/>
                  <a:pt x="37" y="85"/>
                </a:cubicBezTo>
                <a:close/>
                <a:moveTo>
                  <a:pt x="65" y="96"/>
                </a:moveTo>
                <a:cubicBezTo>
                  <a:pt x="65" y="97"/>
                  <a:pt x="64" y="97"/>
                  <a:pt x="63" y="96"/>
                </a:cubicBezTo>
                <a:cubicBezTo>
                  <a:pt x="64" y="95"/>
                  <a:pt x="65" y="95"/>
                  <a:pt x="65" y="96"/>
                </a:cubicBezTo>
                <a:close/>
                <a:moveTo>
                  <a:pt x="72" y="97"/>
                </a:moveTo>
                <a:cubicBezTo>
                  <a:pt x="71" y="97"/>
                  <a:pt x="69" y="97"/>
                  <a:pt x="69" y="95"/>
                </a:cubicBezTo>
                <a:cubicBezTo>
                  <a:pt x="70" y="96"/>
                  <a:pt x="71" y="95"/>
                  <a:pt x="72" y="97"/>
                </a:cubicBezTo>
                <a:close/>
                <a:moveTo>
                  <a:pt x="30" y="38"/>
                </a:moveTo>
                <a:cubicBezTo>
                  <a:pt x="32" y="39"/>
                  <a:pt x="33" y="38"/>
                  <a:pt x="35" y="39"/>
                </a:cubicBezTo>
                <a:cubicBezTo>
                  <a:pt x="33" y="40"/>
                  <a:pt x="31" y="39"/>
                  <a:pt x="30" y="38"/>
                </a:cubicBezTo>
                <a:close/>
                <a:moveTo>
                  <a:pt x="89" y="116"/>
                </a:moveTo>
                <a:cubicBezTo>
                  <a:pt x="89" y="117"/>
                  <a:pt x="88" y="117"/>
                  <a:pt x="87" y="116"/>
                </a:cubicBezTo>
                <a:cubicBezTo>
                  <a:pt x="88" y="115"/>
                  <a:pt x="88" y="115"/>
                  <a:pt x="89" y="116"/>
                </a:cubicBezTo>
                <a:close/>
                <a:moveTo>
                  <a:pt x="62" y="78"/>
                </a:moveTo>
                <a:cubicBezTo>
                  <a:pt x="62" y="78"/>
                  <a:pt x="61" y="79"/>
                  <a:pt x="60" y="78"/>
                </a:cubicBezTo>
                <a:cubicBezTo>
                  <a:pt x="61" y="77"/>
                  <a:pt x="63" y="77"/>
                  <a:pt x="62" y="78"/>
                </a:cubicBezTo>
                <a:close/>
                <a:moveTo>
                  <a:pt x="31" y="34"/>
                </a:moveTo>
                <a:cubicBezTo>
                  <a:pt x="30" y="33"/>
                  <a:pt x="29" y="34"/>
                  <a:pt x="29" y="32"/>
                </a:cubicBezTo>
                <a:cubicBezTo>
                  <a:pt x="30" y="33"/>
                  <a:pt x="31" y="32"/>
                  <a:pt x="31" y="34"/>
                </a:cubicBezTo>
                <a:close/>
                <a:moveTo>
                  <a:pt x="32" y="33"/>
                </a:moveTo>
                <a:cubicBezTo>
                  <a:pt x="32" y="34"/>
                  <a:pt x="33" y="33"/>
                  <a:pt x="34" y="34"/>
                </a:cubicBezTo>
                <a:cubicBezTo>
                  <a:pt x="33" y="34"/>
                  <a:pt x="34" y="35"/>
                  <a:pt x="34" y="35"/>
                </a:cubicBezTo>
                <a:cubicBezTo>
                  <a:pt x="33" y="35"/>
                  <a:pt x="33" y="34"/>
                  <a:pt x="32" y="35"/>
                </a:cubicBezTo>
                <a:cubicBezTo>
                  <a:pt x="31" y="34"/>
                  <a:pt x="31" y="34"/>
                  <a:pt x="31" y="34"/>
                </a:cubicBezTo>
                <a:cubicBezTo>
                  <a:pt x="32" y="34"/>
                  <a:pt x="32" y="33"/>
                  <a:pt x="32" y="33"/>
                </a:cubicBezTo>
                <a:close/>
                <a:moveTo>
                  <a:pt x="36" y="37"/>
                </a:moveTo>
                <a:cubicBezTo>
                  <a:pt x="35" y="37"/>
                  <a:pt x="35" y="38"/>
                  <a:pt x="34" y="36"/>
                </a:cubicBezTo>
                <a:cubicBezTo>
                  <a:pt x="35" y="35"/>
                  <a:pt x="35" y="36"/>
                  <a:pt x="36" y="37"/>
                </a:cubicBezTo>
                <a:close/>
                <a:moveTo>
                  <a:pt x="62" y="65"/>
                </a:moveTo>
                <a:cubicBezTo>
                  <a:pt x="62" y="65"/>
                  <a:pt x="62" y="64"/>
                  <a:pt x="63" y="65"/>
                </a:cubicBezTo>
                <a:cubicBezTo>
                  <a:pt x="62" y="65"/>
                  <a:pt x="62" y="68"/>
                  <a:pt x="61" y="67"/>
                </a:cubicBezTo>
                <a:cubicBezTo>
                  <a:pt x="61" y="66"/>
                  <a:pt x="62" y="66"/>
                  <a:pt x="62" y="65"/>
                </a:cubicBezTo>
                <a:close/>
                <a:moveTo>
                  <a:pt x="42" y="36"/>
                </a:moveTo>
                <a:cubicBezTo>
                  <a:pt x="42" y="37"/>
                  <a:pt x="42" y="37"/>
                  <a:pt x="42" y="37"/>
                </a:cubicBezTo>
                <a:cubicBezTo>
                  <a:pt x="41" y="36"/>
                  <a:pt x="41" y="36"/>
                  <a:pt x="41" y="36"/>
                </a:cubicBezTo>
                <a:cubicBezTo>
                  <a:pt x="42" y="35"/>
                  <a:pt x="42" y="36"/>
                  <a:pt x="42" y="36"/>
                </a:cubicBezTo>
                <a:close/>
                <a:moveTo>
                  <a:pt x="30" y="19"/>
                </a:moveTo>
                <a:cubicBezTo>
                  <a:pt x="30" y="17"/>
                  <a:pt x="29" y="19"/>
                  <a:pt x="29" y="18"/>
                </a:cubicBezTo>
                <a:cubicBezTo>
                  <a:pt x="29" y="17"/>
                  <a:pt x="32" y="18"/>
                  <a:pt x="30" y="19"/>
                </a:cubicBezTo>
                <a:close/>
                <a:moveTo>
                  <a:pt x="66" y="65"/>
                </a:moveTo>
                <a:cubicBezTo>
                  <a:pt x="68" y="66"/>
                  <a:pt x="69" y="63"/>
                  <a:pt x="70" y="66"/>
                </a:cubicBezTo>
                <a:cubicBezTo>
                  <a:pt x="70" y="64"/>
                  <a:pt x="72" y="65"/>
                  <a:pt x="72" y="65"/>
                </a:cubicBezTo>
                <a:cubicBezTo>
                  <a:pt x="70" y="66"/>
                  <a:pt x="71" y="68"/>
                  <a:pt x="69" y="69"/>
                </a:cubicBezTo>
                <a:cubicBezTo>
                  <a:pt x="68" y="66"/>
                  <a:pt x="68" y="69"/>
                  <a:pt x="67" y="67"/>
                </a:cubicBezTo>
                <a:cubicBezTo>
                  <a:pt x="66" y="67"/>
                  <a:pt x="64" y="68"/>
                  <a:pt x="64" y="67"/>
                </a:cubicBezTo>
                <a:cubicBezTo>
                  <a:pt x="64" y="67"/>
                  <a:pt x="65" y="67"/>
                  <a:pt x="65" y="67"/>
                </a:cubicBezTo>
                <a:cubicBezTo>
                  <a:pt x="64" y="67"/>
                  <a:pt x="63" y="67"/>
                  <a:pt x="63" y="66"/>
                </a:cubicBezTo>
                <a:cubicBezTo>
                  <a:pt x="63" y="65"/>
                  <a:pt x="64" y="66"/>
                  <a:pt x="64" y="66"/>
                </a:cubicBezTo>
                <a:cubicBezTo>
                  <a:pt x="65" y="66"/>
                  <a:pt x="66" y="66"/>
                  <a:pt x="66" y="65"/>
                </a:cubicBezTo>
                <a:close/>
                <a:moveTo>
                  <a:pt x="88" y="98"/>
                </a:moveTo>
                <a:cubicBezTo>
                  <a:pt x="88" y="100"/>
                  <a:pt x="87" y="99"/>
                  <a:pt x="86" y="99"/>
                </a:cubicBezTo>
                <a:cubicBezTo>
                  <a:pt x="86" y="98"/>
                  <a:pt x="87" y="98"/>
                  <a:pt x="88" y="98"/>
                </a:cubicBezTo>
                <a:close/>
                <a:moveTo>
                  <a:pt x="62" y="61"/>
                </a:moveTo>
                <a:cubicBezTo>
                  <a:pt x="63" y="62"/>
                  <a:pt x="63" y="62"/>
                  <a:pt x="63" y="62"/>
                </a:cubicBezTo>
                <a:cubicBezTo>
                  <a:pt x="62" y="62"/>
                  <a:pt x="62" y="63"/>
                  <a:pt x="61" y="62"/>
                </a:cubicBezTo>
                <a:cubicBezTo>
                  <a:pt x="62" y="62"/>
                  <a:pt x="61" y="61"/>
                  <a:pt x="62" y="61"/>
                </a:cubicBezTo>
                <a:close/>
                <a:moveTo>
                  <a:pt x="38" y="22"/>
                </a:moveTo>
                <a:cubicBezTo>
                  <a:pt x="37" y="23"/>
                  <a:pt x="36" y="21"/>
                  <a:pt x="36" y="22"/>
                </a:cubicBezTo>
                <a:cubicBezTo>
                  <a:pt x="35" y="21"/>
                  <a:pt x="36" y="20"/>
                  <a:pt x="35" y="20"/>
                </a:cubicBezTo>
                <a:cubicBezTo>
                  <a:pt x="36" y="18"/>
                  <a:pt x="36" y="22"/>
                  <a:pt x="38" y="22"/>
                </a:cubicBezTo>
                <a:close/>
                <a:moveTo>
                  <a:pt x="49" y="38"/>
                </a:moveTo>
                <a:cubicBezTo>
                  <a:pt x="49" y="39"/>
                  <a:pt x="48" y="40"/>
                  <a:pt x="47" y="39"/>
                </a:cubicBezTo>
                <a:cubicBezTo>
                  <a:pt x="48" y="39"/>
                  <a:pt x="49" y="37"/>
                  <a:pt x="49" y="38"/>
                </a:cubicBezTo>
                <a:close/>
                <a:moveTo>
                  <a:pt x="41" y="27"/>
                </a:moveTo>
                <a:cubicBezTo>
                  <a:pt x="41" y="26"/>
                  <a:pt x="43" y="24"/>
                  <a:pt x="44" y="25"/>
                </a:cubicBezTo>
                <a:cubicBezTo>
                  <a:pt x="44" y="26"/>
                  <a:pt x="43" y="27"/>
                  <a:pt x="43" y="27"/>
                </a:cubicBezTo>
                <a:cubicBezTo>
                  <a:pt x="43" y="25"/>
                  <a:pt x="42" y="26"/>
                  <a:pt x="41" y="27"/>
                </a:cubicBezTo>
                <a:close/>
                <a:moveTo>
                  <a:pt x="79" y="70"/>
                </a:moveTo>
                <a:cubicBezTo>
                  <a:pt x="79" y="68"/>
                  <a:pt x="78" y="69"/>
                  <a:pt x="78" y="70"/>
                </a:cubicBezTo>
                <a:cubicBezTo>
                  <a:pt x="77" y="70"/>
                  <a:pt x="77" y="70"/>
                  <a:pt x="77" y="69"/>
                </a:cubicBezTo>
                <a:cubicBezTo>
                  <a:pt x="75" y="70"/>
                  <a:pt x="74" y="68"/>
                  <a:pt x="73" y="70"/>
                </a:cubicBezTo>
                <a:cubicBezTo>
                  <a:pt x="72" y="69"/>
                  <a:pt x="73" y="67"/>
                  <a:pt x="72" y="69"/>
                </a:cubicBezTo>
                <a:cubicBezTo>
                  <a:pt x="71" y="68"/>
                  <a:pt x="71" y="66"/>
                  <a:pt x="72" y="67"/>
                </a:cubicBezTo>
                <a:cubicBezTo>
                  <a:pt x="72" y="67"/>
                  <a:pt x="72" y="67"/>
                  <a:pt x="72" y="68"/>
                </a:cubicBezTo>
                <a:cubicBezTo>
                  <a:pt x="72" y="65"/>
                  <a:pt x="75" y="66"/>
                  <a:pt x="76" y="65"/>
                </a:cubicBezTo>
                <a:cubicBezTo>
                  <a:pt x="77" y="66"/>
                  <a:pt x="77" y="66"/>
                  <a:pt x="77" y="66"/>
                </a:cubicBezTo>
                <a:cubicBezTo>
                  <a:pt x="78" y="66"/>
                  <a:pt x="79" y="65"/>
                  <a:pt x="80" y="66"/>
                </a:cubicBezTo>
                <a:cubicBezTo>
                  <a:pt x="79" y="68"/>
                  <a:pt x="77" y="68"/>
                  <a:pt x="76" y="68"/>
                </a:cubicBezTo>
                <a:cubicBezTo>
                  <a:pt x="76" y="68"/>
                  <a:pt x="76" y="68"/>
                  <a:pt x="76" y="68"/>
                </a:cubicBezTo>
                <a:cubicBezTo>
                  <a:pt x="76" y="68"/>
                  <a:pt x="77" y="69"/>
                  <a:pt x="78" y="69"/>
                </a:cubicBezTo>
                <a:cubicBezTo>
                  <a:pt x="79" y="68"/>
                  <a:pt x="80" y="67"/>
                  <a:pt x="81" y="68"/>
                </a:cubicBezTo>
                <a:cubicBezTo>
                  <a:pt x="79" y="68"/>
                  <a:pt x="80" y="69"/>
                  <a:pt x="79" y="70"/>
                </a:cubicBezTo>
                <a:close/>
                <a:moveTo>
                  <a:pt x="51" y="37"/>
                </a:moveTo>
                <a:cubicBezTo>
                  <a:pt x="51" y="37"/>
                  <a:pt x="50" y="36"/>
                  <a:pt x="51" y="36"/>
                </a:cubicBezTo>
                <a:cubicBezTo>
                  <a:pt x="51" y="37"/>
                  <a:pt x="52" y="35"/>
                  <a:pt x="52" y="36"/>
                </a:cubicBezTo>
                <a:cubicBezTo>
                  <a:pt x="51" y="37"/>
                  <a:pt x="52" y="38"/>
                  <a:pt x="51" y="39"/>
                </a:cubicBezTo>
                <a:cubicBezTo>
                  <a:pt x="50" y="38"/>
                  <a:pt x="50" y="38"/>
                  <a:pt x="50" y="38"/>
                </a:cubicBezTo>
                <a:lnTo>
                  <a:pt x="51" y="37"/>
                </a:lnTo>
                <a:close/>
                <a:moveTo>
                  <a:pt x="110" y="119"/>
                </a:moveTo>
                <a:cubicBezTo>
                  <a:pt x="110" y="120"/>
                  <a:pt x="109" y="121"/>
                  <a:pt x="109" y="120"/>
                </a:cubicBezTo>
                <a:cubicBezTo>
                  <a:pt x="109" y="119"/>
                  <a:pt x="110" y="118"/>
                  <a:pt x="110" y="119"/>
                </a:cubicBezTo>
                <a:close/>
                <a:moveTo>
                  <a:pt x="101" y="101"/>
                </a:moveTo>
                <a:cubicBezTo>
                  <a:pt x="100" y="103"/>
                  <a:pt x="98" y="100"/>
                  <a:pt x="99" y="100"/>
                </a:cubicBezTo>
                <a:cubicBezTo>
                  <a:pt x="100" y="101"/>
                  <a:pt x="100" y="100"/>
                  <a:pt x="101" y="101"/>
                </a:cubicBezTo>
                <a:close/>
                <a:moveTo>
                  <a:pt x="49" y="27"/>
                </a:moveTo>
                <a:cubicBezTo>
                  <a:pt x="48" y="28"/>
                  <a:pt x="48" y="28"/>
                  <a:pt x="48" y="28"/>
                </a:cubicBezTo>
                <a:cubicBezTo>
                  <a:pt x="48" y="28"/>
                  <a:pt x="47" y="27"/>
                  <a:pt x="48" y="27"/>
                </a:cubicBezTo>
                <a:cubicBezTo>
                  <a:pt x="48" y="27"/>
                  <a:pt x="48" y="26"/>
                  <a:pt x="49" y="27"/>
                </a:cubicBezTo>
                <a:close/>
                <a:moveTo>
                  <a:pt x="57" y="34"/>
                </a:moveTo>
                <a:cubicBezTo>
                  <a:pt x="56" y="34"/>
                  <a:pt x="56" y="34"/>
                  <a:pt x="57" y="35"/>
                </a:cubicBezTo>
                <a:cubicBezTo>
                  <a:pt x="56" y="36"/>
                  <a:pt x="56" y="36"/>
                  <a:pt x="56" y="36"/>
                </a:cubicBezTo>
                <a:cubicBezTo>
                  <a:pt x="55" y="36"/>
                  <a:pt x="54" y="35"/>
                  <a:pt x="54" y="35"/>
                </a:cubicBezTo>
                <a:cubicBezTo>
                  <a:pt x="55" y="35"/>
                  <a:pt x="56" y="34"/>
                  <a:pt x="57" y="34"/>
                </a:cubicBezTo>
                <a:close/>
                <a:moveTo>
                  <a:pt x="49" y="27"/>
                </a:moveTo>
                <a:cubicBezTo>
                  <a:pt x="50" y="26"/>
                  <a:pt x="50" y="25"/>
                  <a:pt x="50" y="24"/>
                </a:cubicBezTo>
                <a:cubicBezTo>
                  <a:pt x="50" y="25"/>
                  <a:pt x="50" y="24"/>
                  <a:pt x="51" y="25"/>
                </a:cubicBezTo>
                <a:cubicBezTo>
                  <a:pt x="49" y="27"/>
                  <a:pt x="52" y="26"/>
                  <a:pt x="52" y="27"/>
                </a:cubicBezTo>
                <a:cubicBezTo>
                  <a:pt x="51" y="26"/>
                  <a:pt x="49" y="28"/>
                  <a:pt x="49" y="26"/>
                </a:cubicBezTo>
                <a:lnTo>
                  <a:pt x="49" y="27"/>
                </a:lnTo>
                <a:close/>
                <a:moveTo>
                  <a:pt x="60" y="37"/>
                </a:moveTo>
                <a:cubicBezTo>
                  <a:pt x="60" y="36"/>
                  <a:pt x="59" y="37"/>
                  <a:pt x="58" y="37"/>
                </a:cubicBezTo>
                <a:cubicBezTo>
                  <a:pt x="59" y="34"/>
                  <a:pt x="61" y="35"/>
                  <a:pt x="60" y="37"/>
                </a:cubicBezTo>
                <a:close/>
                <a:moveTo>
                  <a:pt x="62" y="38"/>
                </a:moveTo>
                <a:cubicBezTo>
                  <a:pt x="63" y="38"/>
                  <a:pt x="62" y="40"/>
                  <a:pt x="63" y="39"/>
                </a:cubicBezTo>
                <a:cubicBezTo>
                  <a:pt x="63" y="39"/>
                  <a:pt x="62" y="38"/>
                  <a:pt x="63" y="37"/>
                </a:cubicBezTo>
                <a:cubicBezTo>
                  <a:pt x="64" y="39"/>
                  <a:pt x="64" y="39"/>
                  <a:pt x="64" y="39"/>
                </a:cubicBezTo>
                <a:cubicBezTo>
                  <a:pt x="63" y="39"/>
                  <a:pt x="63" y="39"/>
                  <a:pt x="63" y="40"/>
                </a:cubicBezTo>
                <a:cubicBezTo>
                  <a:pt x="63" y="41"/>
                  <a:pt x="62" y="41"/>
                  <a:pt x="62" y="41"/>
                </a:cubicBezTo>
                <a:cubicBezTo>
                  <a:pt x="62" y="40"/>
                  <a:pt x="62" y="40"/>
                  <a:pt x="62" y="39"/>
                </a:cubicBezTo>
                <a:cubicBezTo>
                  <a:pt x="61" y="40"/>
                  <a:pt x="62" y="41"/>
                  <a:pt x="61" y="41"/>
                </a:cubicBezTo>
                <a:cubicBezTo>
                  <a:pt x="60" y="40"/>
                  <a:pt x="62" y="39"/>
                  <a:pt x="62" y="38"/>
                </a:cubicBezTo>
                <a:close/>
                <a:moveTo>
                  <a:pt x="67" y="45"/>
                </a:moveTo>
                <a:cubicBezTo>
                  <a:pt x="66" y="47"/>
                  <a:pt x="66" y="46"/>
                  <a:pt x="65" y="45"/>
                </a:cubicBezTo>
                <a:cubicBezTo>
                  <a:pt x="66" y="44"/>
                  <a:pt x="67" y="45"/>
                  <a:pt x="67" y="45"/>
                </a:cubicBezTo>
                <a:close/>
                <a:moveTo>
                  <a:pt x="52" y="27"/>
                </a:moveTo>
                <a:cubicBezTo>
                  <a:pt x="53" y="26"/>
                  <a:pt x="54" y="28"/>
                  <a:pt x="56" y="27"/>
                </a:cubicBezTo>
                <a:cubicBezTo>
                  <a:pt x="55" y="28"/>
                  <a:pt x="54" y="28"/>
                  <a:pt x="53" y="28"/>
                </a:cubicBezTo>
                <a:cubicBezTo>
                  <a:pt x="53" y="27"/>
                  <a:pt x="53" y="27"/>
                  <a:pt x="52" y="27"/>
                </a:cubicBezTo>
                <a:close/>
                <a:moveTo>
                  <a:pt x="84" y="67"/>
                </a:moveTo>
                <a:cubicBezTo>
                  <a:pt x="83" y="68"/>
                  <a:pt x="83" y="68"/>
                  <a:pt x="83" y="68"/>
                </a:cubicBezTo>
                <a:cubicBezTo>
                  <a:pt x="83" y="67"/>
                  <a:pt x="82" y="67"/>
                  <a:pt x="82" y="68"/>
                </a:cubicBezTo>
                <a:cubicBezTo>
                  <a:pt x="81" y="67"/>
                  <a:pt x="81" y="67"/>
                  <a:pt x="81" y="67"/>
                </a:cubicBezTo>
                <a:cubicBezTo>
                  <a:pt x="82" y="66"/>
                  <a:pt x="83" y="67"/>
                  <a:pt x="84" y="67"/>
                </a:cubicBezTo>
                <a:close/>
                <a:moveTo>
                  <a:pt x="57" y="29"/>
                </a:moveTo>
                <a:cubicBezTo>
                  <a:pt x="56" y="28"/>
                  <a:pt x="56" y="29"/>
                  <a:pt x="55" y="28"/>
                </a:cubicBezTo>
                <a:cubicBezTo>
                  <a:pt x="56" y="27"/>
                  <a:pt x="57" y="28"/>
                  <a:pt x="57" y="29"/>
                </a:cubicBezTo>
                <a:close/>
                <a:moveTo>
                  <a:pt x="111" y="103"/>
                </a:moveTo>
                <a:cubicBezTo>
                  <a:pt x="110" y="104"/>
                  <a:pt x="109" y="102"/>
                  <a:pt x="108" y="103"/>
                </a:cubicBezTo>
                <a:cubicBezTo>
                  <a:pt x="108" y="101"/>
                  <a:pt x="110" y="102"/>
                  <a:pt x="111" y="103"/>
                </a:cubicBezTo>
                <a:close/>
                <a:moveTo>
                  <a:pt x="53" y="21"/>
                </a:moveTo>
                <a:cubicBezTo>
                  <a:pt x="53" y="21"/>
                  <a:pt x="53" y="20"/>
                  <a:pt x="53" y="19"/>
                </a:cubicBezTo>
                <a:cubicBezTo>
                  <a:pt x="54" y="19"/>
                  <a:pt x="54" y="19"/>
                  <a:pt x="55" y="19"/>
                </a:cubicBezTo>
                <a:cubicBezTo>
                  <a:pt x="55" y="20"/>
                  <a:pt x="55" y="21"/>
                  <a:pt x="55" y="22"/>
                </a:cubicBezTo>
                <a:cubicBezTo>
                  <a:pt x="56" y="20"/>
                  <a:pt x="57" y="21"/>
                  <a:pt x="58" y="20"/>
                </a:cubicBezTo>
                <a:cubicBezTo>
                  <a:pt x="58" y="22"/>
                  <a:pt x="59" y="22"/>
                  <a:pt x="61" y="23"/>
                </a:cubicBezTo>
                <a:cubicBezTo>
                  <a:pt x="60" y="24"/>
                  <a:pt x="58" y="23"/>
                  <a:pt x="57" y="23"/>
                </a:cubicBezTo>
                <a:cubicBezTo>
                  <a:pt x="57" y="23"/>
                  <a:pt x="57" y="24"/>
                  <a:pt x="57" y="24"/>
                </a:cubicBezTo>
                <a:cubicBezTo>
                  <a:pt x="55" y="24"/>
                  <a:pt x="55" y="24"/>
                  <a:pt x="56" y="23"/>
                </a:cubicBezTo>
                <a:cubicBezTo>
                  <a:pt x="55" y="23"/>
                  <a:pt x="52" y="24"/>
                  <a:pt x="51" y="21"/>
                </a:cubicBezTo>
                <a:cubicBezTo>
                  <a:pt x="52" y="22"/>
                  <a:pt x="52" y="21"/>
                  <a:pt x="53" y="21"/>
                </a:cubicBezTo>
                <a:close/>
                <a:moveTo>
                  <a:pt x="63" y="34"/>
                </a:moveTo>
                <a:cubicBezTo>
                  <a:pt x="63" y="36"/>
                  <a:pt x="62" y="37"/>
                  <a:pt x="61" y="36"/>
                </a:cubicBezTo>
                <a:cubicBezTo>
                  <a:pt x="63" y="36"/>
                  <a:pt x="62" y="34"/>
                  <a:pt x="63" y="34"/>
                </a:cubicBezTo>
                <a:close/>
                <a:moveTo>
                  <a:pt x="55" y="25"/>
                </a:moveTo>
                <a:cubicBezTo>
                  <a:pt x="56" y="25"/>
                  <a:pt x="56" y="25"/>
                  <a:pt x="57" y="25"/>
                </a:cubicBezTo>
                <a:cubicBezTo>
                  <a:pt x="56" y="26"/>
                  <a:pt x="55" y="26"/>
                  <a:pt x="55" y="25"/>
                </a:cubicBezTo>
                <a:close/>
                <a:moveTo>
                  <a:pt x="87" y="67"/>
                </a:moveTo>
                <a:cubicBezTo>
                  <a:pt x="88" y="68"/>
                  <a:pt x="88" y="68"/>
                  <a:pt x="88" y="67"/>
                </a:cubicBezTo>
                <a:cubicBezTo>
                  <a:pt x="89" y="69"/>
                  <a:pt x="89" y="69"/>
                  <a:pt x="89" y="69"/>
                </a:cubicBezTo>
                <a:cubicBezTo>
                  <a:pt x="91" y="67"/>
                  <a:pt x="91" y="69"/>
                  <a:pt x="93" y="68"/>
                </a:cubicBezTo>
                <a:cubicBezTo>
                  <a:pt x="92" y="68"/>
                  <a:pt x="93" y="69"/>
                  <a:pt x="92" y="69"/>
                </a:cubicBezTo>
                <a:cubicBezTo>
                  <a:pt x="91" y="68"/>
                  <a:pt x="91" y="69"/>
                  <a:pt x="90" y="69"/>
                </a:cubicBezTo>
                <a:cubicBezTo>
                  <a:pt x="90" y="70"/>
                  <a:pt x="90" y="71"/>
                  <a:pt x="89" y="72"/>
                </a:cubicBezTo>
                <a:cubicBezTo>
                  <a:pt x="89" y="71"/>
                  <a:pt x="88" y="71"/>
                  <a:pt x="87" y="70"/>
                </a:cubicBezTo>
                <a:cubicBezTo>
                  <a:pt x="88" y="69"/>
                  <a:pt x="89" y="70"/>
                  <a:pt x="89" y="69"/>
                </a:cubicBezTo>
                <a:cubicBezTo>
                  <a:pt x="89" y="68"/>
                  <a:pt x="87" y="69"/>
                  <a:pt x="87" y="67"/>
                </a:cubicBezTo>
                <a:close/>
                <a:moveTo>
                  <a:pt x="88" y="69"/>
                </a:moveTo>
                <a:cubicBezTo>
                  <a:pt x="87" y="70"/>
                  <a:pt x="86" y="69"/>
                  <a:pt x="86" y="68"/>
                </a:cubicBezTo>
                <a:cubicBezTo>
                  <a:pt x="86" y="68"/>
                  <a:pt x="87" y="68"/>
                  <a:pt x="88" y="69"/>
                </a:cubicBezTo>
                <a:close/>
                <a:moveTo>
                  <a:pt x="61" y="27"/>
                </a:moveTo>
                <a:cubicBezTo>
                  <a:pt x="62" y="28"/>
                  <a:pt x="60" y="28"/>
                  <a:pt x="61" y="29"/>
                </a:cubicBezTo>
                <a:cubicBezTo>
                  <a:pt x="61" y="29"/>
                  <a:pt x="60" y="29"/>
                  <a:pt x="59" y="29"/>
                </a:cubicBezTo>
                <a:cubicBezTo>
                  <a:pt x="59" y="28"/>
                  <a:pt x="60" y="27"/>
                  <a:pt x="61" y="27"/>
                </a:cubicBezTo>
                <a:close/>
                <a:moveTo>
                  <a:pt x="120" y="111"/>
                </a:moveTo>
                <a:cubicBezTo>
                  <a:pt x="119" y="111"/>
                  <a:pt x="119" y="112"/>
                  <a:pt x="118" y="111"/>
                </a:cubicBezTo>
                <a:cubicBezTo>
                  <a:pt x="119" y="110"/>
                  <a:pt x="119" y="111"/>
                  <a:pt x="120" y="111"/>
                </a:cubicBezTo>
                <a:close/>
                <a:moveTo>
                  <a:pt x="60" y="25"/>
                </a:moveTo>
                <a:cubicBezTo>
                  <a:pt x="60" y="25"/>
                  <a:pt x="60" y="26"/>
                  <a:pt x="60" y="26"/>
                </a:cubicBezTo>
                <a:cubicBezTo>
                  <a:pt x="60" y="27"/>
                  <a:pt x="59" y="27"/>
                  <a:pt x="59" y="26"/>
                </a:cubicBezTo>
                <a:lnTo>
                  <a:pt x="60" y="25"/>
                </a:lnTo>
                <a:close/>
                <a:moveTo>
                  <a:pt x="77" y="46"/>
                </a:moveTo>
                <a:cubicBezTo>
                  <a:pt x="78" y="47"/>
                  <a:pt x="78" y="47"/>
                  <a:pt x="78" y="47"/>
                </a:cubicBezTo>
                <a:cubicBezTo>
                  <a:pt x="77" y="48"/>
                  <a:pt x="76" y="48"/>
                  <a:pt x="75" y="47"/>
                </a:cubicBezTo>
                <a:cubicBezTo>
                  <a:pt x="76" y="46"/>
                  <a:pt x="77" y="47"/>
                  <a:pt x="77" y="46"/>
                </a:cubicBezTo>
                <a:close/>
                <a:moveTo>
                  <a:pt x="63" y="27"/>
                </a:moveTo>
                <a:cubicBezTo>
                  <a:pt x="64" y="29"/>
                  <a:pt x="65" y="27"/>
                  <a:pt x="66" y="28"/>
                </a:cubicBezTo>
                <a:cubicBezTo>
                  <a:pt x="65" y="28"/>
                  <a:pt x="64" y="30"/>
                  <a:pt x="63" y="29"/>
                </a:cubicBezTo>
                <a:cubicBezTo>
                  <a:pt x="63" y="28"/>
                  <a:pt x="63" y="28"/>
                  <a:pt x="63" y="27"/>
                </a:cubicBezTo>
                <a:close/>
                <a:moveTo>
                  <a:pt x="68" y="34"/>
                </a:moveTo>
                <a:cubicBezTo>
                  <a:pt x="69" y="33"/>
                  <a:pt x="69" y="33"/>
                  <a:pt x="69" y="33"/>
                </a:cubicBezTo>
                <a:cubicBezTo>
                  <a:pt x="69" y="33"/>
                  <a:pt x="69" y="34"/>
                  <a:pt x="69" y="35"/>
                </a:cubicBezTo>
                <a:cubicBezTo>
                  <a:pt x="69" y="34"/>
                  <a:pt x="68" y="35"/>
                  <a:pt x="68" y="34"/>
                </a:cubicBezTo>
                <a:close/>
                <a:moveTo>
                  <a:pt x="62" y="24"/>
                </a:moveTo>
                <a:cubicBezTo>
                  <a:pt x="62" y="24"/>
                  <a:pt x="61" y="23"/>
                  <a:pt x="62" y="22"/>
                </a:cubicBezTo>
                <a:cubicBezTo>
                  <a:pt x="63" y="22"/>
                  <a:pt x="62" y="23"/>
                  <a:pt x="63" y="24"/>
                </a:cubicBezTo>
                <a:cubicBezTo>
                  <a:pt x="62" y="25"/>
                  <a:pt x="62" y="25"/>
                  <a:pt x="62" y="25"/>
                </a:cubicBezTo>
                <a:cubicBezTo>
                  <a:pt x="61" y="25"/>
                  <a:pt x="60" y="25"/>
                  <a:pt x="61" y="24"/>
                </a:cubicBezTo>
                <a:cubicBezTo>
                  <a:pt x="61" y="24"/>
                  <a:pt x="62" y="25"/>
                  <a:pt x="62" y="24"/>
                </a:cubicBezTo>
                <a:close/>
                <a:moveTo>
                  <a:pt x="95" y="69"/>
                </a:moveTo>
                <a:cubicBezTo>
                  <a:pt x="94" y="69"/>
                  <a:pt x="94" y="70"/>
                  <a:pt x="93" y="69"/>
                </a:cubicBezTo>
                <a:cubicBezTo>
                  <a:pt x="94" y="68"/>
                  <a:pt x="95" y="68"/>
                  <a:pt x="95" y="69"/>
                </a:cubicBezTo>
                <a:close/>
                <a:moveTo>
                  <a:pt x="73" y="35"/>
                </a:moveTo>
                <a:cubicBezTo>
                  <a:pt x="73" y="35"/>
                  <a:pt x="72" y="35"/>
                  <a:pt x="71" y="35"/>
                </a:cubicBezTo>
                <a:cubicBezTo>
                  <a:pt x="72" y="34"/>
                  <a:pt x="73" y="35"/>
                  <a:pt x="73" y="35"/>
                </a:cubicBezTo>
                <a:close/>
                <a:moveTo>
                  <a:pt x="129" y="113"/>
                </a:moveTo>
                <a:cubicBezTo>
                  <a:pt x="128" y="113"/>
                  <a:pt x="128" y="114"/>
                  <a:pt x="127" y="113"/>
                </a:cubicBezTo>
                <a:cubicBezTo>
                  <a:pt x="127" y="112"/>
                  <a:pt x="128" y="111"/>
                  <a:pt x="129" y="113"/>
                </a:cubicBezTo>
                <a:close/>
                <a:moveTo>
                  <a:pt x="79" y="41"/>
                </a:moveTo>
                <a:cubicBezTo>
                  <a:pt x="79" y="40"/>
                  <a:pt x="78" y="41"/>
                  <a:pt x="77" y="40"/>
                </a:cubicBezTo>
                <a:cubicBezTo>
                  <a:pt x="78" y="39"/>
                  <a:pt x="80" y="40"/>
                  <a:pt x="79" y="41"/>
                </a:cubicBezTo>
                <a:close/>
                <a:moveTo>
                  <a:pt x="100" y="69"/>
                </a:moveTo>
                <a:cubicBezTo>
                  <a:pt x="100" y="69"/>
                  <a:pt x="101" y="70"/>
                  <a:pt x="102" y="70"/>
                </a:cubicBezTo>
                <a:cubicBezTo>
                  <a:pt x="101" y="71"/>
                  <a:pt x="99" y="71"/>
                  <a:pt x="100" y="69"/>
                </a:cubicBezTo>
                <a:close/>
                <a:moveTo>
                  <a:pt x="71" y="18"/>
                </a:moveTo>
                <a:cubicBezTo>
                  <a:pt x="70" y="19"/>
                  <a:pt x="71" y="19"/>
                  <a:pt x="71" y="19"/>
                </a:cubicBezTo>
                <a:cubicBezTo>
                  <a:pt x="70" y="20"/>
                  <a:pt x="70" y="19"/>
                  <a:pt x="69" y="20"/>
                </a:cubicBezTo>
                <a:cubicBezTo>
                  <a:pt x="70" y="21"/>
                  <a:pt x="71" y="20"/>
                  <a:pt x="71" y="21"/>
                </a:cubicBezTo>
                <a:cubicBezTo>
                  <a:pt x="72" y="22"/>
                  <a:pt x="72" y="24"/>
                  <a:pt x="71" y="23"/>
                </a:cubicBezTo>
                <a:cubicBezTo>
                  <a:pt x="72" y="22"/>
                  <a:pt x="70" y="23"/>
                  <a:pt x="70" y="22"/>
                </a:cubicBezTo>
                <a:cubicBezTo>
                  <a:pt x="69" y="23"/>
                  <a:pt x="69" y="21"/>
                  <a:pt x="68" y="22"/>
                </a:cubicBezTo>
                <a:cubicBezTo>
                  <a:pt x="67" y="21"/>
                  <a:pt x="67" y="20"/>
                  <a:pt x="66" y="20"/>
                </a:cubicBezTo>
                <a:cubicBezTo>
                  <a:pt x="65" y="21"/>
                  <a:pt x="66" y="21"/>
                  <a:pt x="66" y="22"/>
                </a:cubicBezTo>
                <a:cubicBezTo>
                  <a:pt x="64" y="20"/>
                  <a:pt x="65" y="19"/>
                  <a:pt x="66" y="17"/>
                </a:cubicBezTo>
                <a:cubicBezTo>
                  <a:pt x="66" y="17"/>
                  <a:pt x="66" y="18"/>
                  <a:pt x="66" y="18"/>
                </a:cubicBezTo>
                <a:cubicBezTo>
                  <a:pt x="66" y="18"/>
                  <a:pt x="67" y="19"/>
                  <a:pt x="67" y="19"/>
                </a:cubicBezTo>
                <a:cubicBezTo>
                  <a:pt x="67" y="18"/>
                  <a:pt x="67" y="18"/>
                  <a:pt x="67" y="17"/>
                </a:cubicBezTo>
                <a:cubicBezTo>
                  <a:pt x="67" y="16"/>
                  <a:pt x="68" y="17"/>
                  <a:pt x="68" y="16"/>
                </a:cubicBezTo>
                <a:cubicBezTo>
                  <a:pt x="68" y="16"/>
                  <a:pt x="69" y="16"/>
                  <a:pt x="69" y="17"/>
                </a:cubicBezTo>
                <a:cubicBezTo>
                  <a:pt x="69" y="17"/>
                  <a:pt x="68" y="17"/>
                  <a:pt x="68" y="18"/>
                </a:cubicBezTo>
                <a:cubicBezTo>
                  <a:pt x="69" y="18"/>
                  <a:pt x="70" y="18"/>
                  <a:pt x="71" y="18"/>
                </a:cubicBezTo>
                <a:close/>
                <a:moveTo>
                  <a:pt x="76" y="28"/>
                </a:moveTo>
                <a:cubicBezTo>
                  <a:pt x="76" y="27"/>
                  <a:pt x="77" y="27"/>
                  <a:pt x="78" y="27"/>
                </a:cubicBezTo>
                <a:cubicBezTo>
                  <a:pt x="78" y="28"/>
                  <a:pt x="79" y="27"/>
                  <a:pt x="80" y="28"/>
                </a:cubicBezTo>
                <a:cubicBezTo>
                  <a:pt x="79" y="30"/>
                  <a:pt x="81" y="28"/>
                  <a:pt x="81" y="30"/>
                </a:cubicBezTo>
                <a:cubicBezTo>
                  <a:pt x="80" y="30"/>
                  <a:pt x="80" y="29"/>
                  <a:pt x="79" y="29"/>
                </a:cubicBezTo>
                <a:cubicBezTo>
                  <a:pt x="77" y="31"/>
                  <a:pt x="77" y="34"/>
                  <a:pt x="76" y="33"/>
                </a:cubicBezTo>
                <a:cubicBezTo>
                  <a:pt x="77" y="32"/>
                  <a:pt x="78" y="29"/>
                  <a:pt x="76" y="28"/>
                </a:cubicBezTo>
                <a:close/>
                <a:moveTo>
                  <a:pt x="136" y="112"/>
                </a:moveTo>
                <a:cubicBezTo>
                  <a:pt x="136" y="112"/>
                  <a:pt x="135" y="113"/>
                  <a:pt x="136" y="113"/>
                </a:cubicBezTo>
                <a:cubicBezTo>
                  <a:pt x="137" y="113"/>
                  <a:pt x="136" y="112"/>
                  <a:pt x="137" y="111"/>
                </a:cubicBezTo>
                <a:cubicBezTo>
                  <a:pt x="137" y="112"/>
                  <a:pt x="138" y="111"/>
                  <a:pt x="138" y="112"/>
                </a:cubicBezTo>
                <a:cubicBezTo>
                  <a:pt x="137" y="114"/>
                  <a:pt x="136" y="114"/>
                  <a:pt x="136" y="116"/>
                </a:cubicBezTo>
                <a:cubicBezTo>
                  <a:pt x="134" y="114"/>
                  <a:pt x="134" y="114"/>
                  <a:pt x="132" y="113"/>
                </a:cubicBezTo>
                <a:cubicBezTo>
                  <a:pt x="133" y="112"/>
                  <a:pt x="135" y="111"/>
                  <a:pt x="136" y="112"/>
                </a:cubicBezTo>
                <a:close/>
                <a:moveTo>
                  <a:pt x="105" y="70"/>
                </a:moveTo>
                <a:cubicBezTo>
                  <a:pt x="104" y="71"/>
                  <a:pt x="103" y="71"/>
                  <a:pt x="103" y="70"/>
                </a:cubicBezTo>
                <a:cubicBezTo>
                  <a:pt x="103" y="70"/>
                  <a:pt x="104" y="70"/>
                  <a:pt x="105" y="70"/>
                </a:cubicBezTo>
                <a:close/>
                <a:moveTo>
                  <a:pt x="66" y="15"/>
                </a:moveTo>
                <a:cubicBezTo>
                  <a:pt x="65" y="16"/>
                  <a:pt x="66" y="16"/>
                  <a:pt x="66" y="17"/>
                </a:cubicBezTo>
                <a:cubicBezTo>
                  <a:pt x="65" y="17"/>
                  <a:pt x="65" y="15"/>
                  <a:pt x="66" y="15"/>
                </a:cubicBezTo>
                <a:close/>
                <a:moveTo>
                  <a:pt x="80" y="31"/>
                </a:moveTo>
                <a:cubicBezTo>
                  <a:pt x="79" y="34"/>
                  <a:pt x="79" y="34"/>
                  <a:pt x="79" y="34"/>
                </a:cubicBezTo>
                <a:cubicBezTo>
                  <a:pt x="78" y="33"/>
                  <a:pt x="78" y="33"/>
                  <a:pt x="78" y="33"/>
                </a:cubicBezTo>
                <a:cubicBezTo>
                  <a:pt x="78" y="32"/>
                  <a:pt x="79" y="31"/>
                  <a:pt x="80" y="31"/>
                </a:cubicBezTo>
                <a:close/>
                <a:moveTo>
                  <a:pt x="106" y="70"/>
                </a:moveTo>
                <a:cubicBezTo>
                  <a:pt x="107" y="71"/>
                  <a:pt x="107" y="71"/>
                  <a:pt x="107" y="72"/>
                </a:cubicBezTo>
                <a:cubicBezTo>
                  <a:pt x="106" y="71"/>
                  <a:pt x="106" y="72"/>
                  <a:pt x="106" y="71"/>
                </a:cubicBezTo>
                <a:lnTo>
                  <a:pt x="106" y="70"/>
                </a:lnTo>
                <a:close/>
                <a:moveTo>
                  <a:pt x="93" y="48"/>
                </a:moveTo>
                <a:cubicBezTo>
                  <a:pt x="94" y="49"/>
                  <a:pt x="92" y="50"/>
                  <a:pt x="91" y="49"/>
                </a:cubicBezTo>
                <a:cubicBezTo>
                  <a:pt x="92" y="48"/>
                  <a:pt x="92" y="49"/>
                  <a:pt x="93" y="48"/>
                </a:cubicBezTo>
                <a:close/>
                <a:moveTo>
                  <a:pt x="72" y="21"/>
                </a:moveTo>
                <a:cubicBezTo>
                  <a:pt x="73" y="21"/>
                  <a:pt x="73" y="22"/>
                  <a:pt x="73" y="22"/>
                </a:cubicBezTo>
                <a:cubicBezTo>
                  <a:pt x="72" y="22"/>
                  <a:pt x="72" y="21"/>
                  <a:pt x="72" y="21"/>
                </a:cubicBezTo>
                <a:close/>
                <a:moveTo>
                  <a:pt x="107" y="69"/>
                </a:moveTo>
                <a:cubicBezTo>
                  <a:pt x="107" y="69"/>
                  <a:pt x="107" y="69"/>
                  <a:pt x="107" y="69"/>
                </a:cubicBezTo>
                <a:cubicBezTo>
                  <a:pt x="108" y="69"/>
                  <a:pt x="108" y="69"/>
                  <a:pt x="109" y="69"/>
                </a:cubicBezTo>
                <a:cubicBezTo>
                  <a:pt x="108" y="70"/>
                  <a:pt x="107" y="70"/>
                  <a:pt x="106" y="70"/>
                </a:cubicBezTo>
                <a:cubicBezTo>
                  <a:pt x="107" y="69"/>
                  <a:pt x="107" y="69"/>
                  <a:pt x="107" y="69"/>
                </a:cubicBezTo>
                <a:close/>
                <a:moveTo>
                  <a:pt x="107" y="64"/>
                </a:moveTo>
                <a:cubicBezTo>
                  <a:pt x="106" y="63"/>
                  <a:pt x="106" y="65"/>
                  <a:pt x="105" y="64"/>
                </a:cubicBezTo>
                <a:cubicBezTo>
                  <a:pt x="106" y="63"/>
                  <a:pt x="107" y="62"/>
                  <a:pt x="107" y="64"/>
                </a:cubicBezTo>
                <a:close/>
                <a:moveTo>
                  <a:pt x="66" y="4"/>
                </a:moveTo>
                <a:cubicBezTo>
                  <a:pt x="65" y="5"/>
                  <a:pt x="67" y="4"/>
                  <a:pt x="66" y="3"/>
                </a:cubicBezTo>
                <a:cubicBezTo>
                  <a:pt x="67" y="4"/>
                  <a:pt x="67" y="5"/>
                  <a:pt x="67" y="5"/>
                </a:cubicBezTo>
                <a:cubicBezTo>
                  <a:pt x="66" y="5"/>
                  <a:pt x="66" y="6"/>
                  <a:pt x="65" y="5"/>
                </a:cubicBezTo>
                <a:cubicBezTo>
                  <a:pt x="65" y="4"/>
                  <a:pt x="65" y="4"/>
                  <a:pt x="66" y="4"/>
                </a:cubicBezTo>
                <a:close/>
                <a:moveTo>
                  <a:pt x="150" y="114"/>
                </a:moveTo>
                <a:cubicBezTo>
                  <a:pt x="150" y="115"/>
                  <a:pt x="149" y="114"/>
                  <a:pt x="148" y="114"/>
                </a:cubicBezTo>
                <a:cubicBezTo>
                  <a:pt x="149" y="113"/>
                  <a:pt x="150" y="113"/>
                  <a:pt x="150" y="114"/>
                </a:cubicBezTo>
                <a:close/>
                <a:moveTo>
                  <a:pt x="106" y="49"/>
                </a:moveTo>
                <a:cubicBezTo>
                  <a:pt x="105" y="50"/>
                  <a:pt x="105" y="50"/>
                  <a:pt x="104" y="49"/>
                </a:cubicBezTo>
                <a:cubicBezTo>
                  <a:pt x="105" y="48"/>
                  <a:pt x="105" y="48"/>
                  <a:pt x="106" y="49"/>
                </a:cubicBezTo>
                <a:close/>
                <a:moveTo>
                  <a:pt x="123" y="74"/>
                </a:moveTo>
                <a:cubicBezTo>
                  <a:pt x="124" y="75"/>
                  <a:pt x="123" y="76"/>
                  <a:pt x="122" y="75"/>
                </a:cubicBezTo>
                <a:cubicBezTo>
                  <a:pt x="123" y="74"/>
                  <a:pt x="122" y="74"/>
                  <a:pt x="123" y="74"/>
                </a:cubicBezTo>
                <a:close/>
                <a:moveTo>
                  <a:pt x="109" y="51"/>
                </a:moveTo>
                <a:cubicBezTo>
                  <a:pt x="110" y="50"/>
                  <a:pt x="112" y="50"/>
                  <a:pt x="112" y="52"/>
                </a:cubicBezTo>
                <a:cubicBezTo>
                  <a:pt x="111" y="50"/>
                  <a:pt x="110" y="52"/>
                  <a:pt x="109" y="52"/>
                </a:cubicBezTo>
                <a:cubicBezTo>
                  <a:pt x="110" y="51"/>
                  <a:pt x="109" y="52"/>
                  <a:pt x="109" y="51"/>
                </a:cubicBezTo>
                <a:close/>
                <a:moveTo>
                  <a:pt x="161" y="116"/>
                </a:moveTo>
                <a:cubicBezTo>
                  <a:pt x="160" y="116"/>
                  <a:pt x="159" y="117"/>
                  <a:pt x="158" y="116"/>
                </a:cubicBezTo>
                <a:cubicBezTo>
                  <a:pt x="159" y="115"/>
                  <a:pt x="161" y="115"/>
                  <a:pt x="161" y="116"/>
                </a:cubicBezTo>
                <a:close/>
                <a:moveTo>
                  <a:pt x="84" y="9"/>
                </a:moveTo>
                <a:cubicBezTo>
                  <a:pt x="84" y="9"/>
                  <a:pt x="82" y="9"/>
                  <a:pt x="83" y="8"/>
                </a:cubicBezTo>
                <a:cubicBezTo>
                  <a:pt x="83" y="7"/>
                  <a:pt x="85" y="9"/>
                  <a:pt x="84" y="9"/>
                </a:cubicBezTo>
                <a:close/>
                <a:moveTo>
                  <a:pt x="101" y="26"/>
                </a:moveTo>
                <a:cubicBezTo>
                  <a:pt x="102" y="27"/>
                  <a:pt x="103" y="26"/>
                  <a:pt x="103" y="27"/>
                </a:cubicBezTo>
                <a:cubicBezTo>
                  <a:pt x="102" y="28"/>
                  <a:pt x="102" y="27"/>
                  <a:pt x="101" y="28"/>
                </a:cubicBezTo>
                <a:cubicBezTo>
                  <a:pt x="100" y="28"/>
                  <a:pt x="100" y="28"/>
                  <a:pt x="100" y="27"/>
                </a:cubicBezTo>
                <a:cubicBezTo>
                  <a:pt x="101" y="26"/>
                  <a:pt x="100" y="27"/>
                  <a:pt x="101" y="26"/>
                </a:cubicBezTo>
                <a:close/>
                <a:moveTo>
                  <a:pt x="130" y="65"/>
                </a:moveTo>
                <a:cubicBezTo>
                  <a:pt x="131" y="66"/>
                  <a:pt x="131" y="66"/>
                  <a:pt x="130" y="67"/>
                </a:cubicBezTo>
                <a:cubicBezTo>
                  <a:pt x="129" y="67"/>
                  <a:pt x="129" y="65"/>
                  <a:pt x="128" y="66"/>
                </a:cubicBezTo>
                <a:cubicBezTo>
                  <a:pt x="129" y="64"/>
                  <a:pt x="129" y="66"/>
                  <a:pt x="130" y="65"/>
                </a:cubicBezTo>
                <a:close/>
                <a:moveTo>
                  <a:pt x="99" y="13"/>
                </a:moveTo>
                <a:cubicBezTo>
                  <a:pt x="98" y="13"/>
                  <a:pt x="98" y="14"/>
                  <a:pt x="97" y="14"/>
                </a:cubicBezTo>
                <a:cubicBezTo>
                  <a:pt x="98" y="13"/>
                  <a:pt x="98" y="11"/>
                  <a:pt x="99" y="13"/>
                </a:cubicBezTo>
                <a:close/>
                <a:moveTo>
                  <a:pt x="116" y="38"/>
                </a:moveTo>
                <a:cubicBezTo>
                  <a:pt x="116" y="39"/>
                  <a:pt x="115" y="39"/>
                  <a:pt x="115" y="38"/>
                </a:cubicBezTo>
                <a:cubicBezTo>
                  <a:pt x="115" y="37"/>
                  <a:pt x="116" y="37"/>
                  <a:pt x="116" y="38"/>
                </a:cubicBezTo>
                <a:close/>
                <a:moveTo>
                  <a:pt x="110" y="28"/>
                </a:moveTo>
                <a:cubicBezTo>
                  <a:pt x="109" y="29"/>
                  <a:pt x="109" y="29"/>
                  <a:pt x="108" y="28"/>
                </a:cubicBezTo>
                <a:cubicBezTo>
                  <a:pt x="109" y="27"/>
                  <a:pt x="110" y="28"/>
                  <a:pt x="110" y="28"/>
                </a:cubicBezTo>
                <a:close/>
                <a:moveTo>
                  <a:pt x="116" y="33"/>
                </a:moveTo>
                <a:cubicBezTo>
                  <a:pt x="117" y="34"/>
                  <a:pt x="118" y="33"/>
                  <a:pt x="119" y="33"/>
                </a:cubicBezTo>
                <a:cubicBezTo>
                  <a:pt x="118" y="35"/>
                  <a:pt x="117" y="34"/>
                  <a:pt x="115" y="34"/>
                </a:cubicBezTo>
                <a:cubicBezTo>
                  <a:pt x="115" y="35"/>
                  <a:pt x="115" y="35"/>
                  <a:pt x="115" y="34"/>
                </a:cubicBezTo>
                <a:cubicBezTo>
                  <a:pt x="115" y="34"/>
                  <a:pt x="115" y="33"/>
                  <a:pt x="116" y="33"/>
                </a:cubicBezTo>
                <a:close/>
                <a:moveTo>
                  <a:pt x="133" y="53"/>
                </a:moveTo>
                <a:cubicBezTo>
                  <a:pt x="132" y="54"/>
                  <a:pt x="131" y="54"/>
                  <a:pt x="130" y="54"/>
                </a:cubicBezTo>
                <a:cubicBezTo>
                  <a:pt x="131" y="53"/>
                  <a:pt x="132" y="53"/>
                  <a:pt x="133" y="53"/>
                </a:cubicBezTo>
                <a:close/>
                <a:moveTo>
                  <a:pt x="104" y="10"/>
                </a:moveTo>
                <a:cubicBezTo>
                  <a:pt x="103" y="11"/>
                  <a:pt x="103" y="11"/>
                  <a:pt x="102" y="11"/>
                </a:cubicBezTo>
                <a:cubicBezTo>
                  <a:pt x="103" y="10"/>
                  <a:pt x="102" y="9"/>
                  <a:pt x="103" y="8"/>
                </a:cubicBezTo>
                <a:cubicBezTo>
                  <a:pt x="104" y="9"/>
                  <a:pt x="103" y="10"/>
                  <a:pt x="104" y="10"/>
                </a:cubicBezTo>
                <a:close/>
                <a:moveTo>
                  <a:pt x="101" y="11"/>
                </a:moveTo>
                <a:cubicBezTo>
                  <a:pt x="100" y="10"/>
                  <a:pt x="100" y="10"/>
                  <a:pt x="99" y="10"/>
                </a:cubicBezTo>
                <a:cubicBezTo>
                  <a:pt x="101" y="9"/>
                  <a:pt x="102" y="6"/>
                  <a:pt x="102" y="9"/>
                </a:cubicBezTo>
                <a:cubicBezTo>
                  <a:pt x="101" y="9"/>
                  <a:pt x="101" y="10"/>
                  <a:pt x="101" y="11"/>
                </a:cubicBezTo>
                <a:close/>
                <a:moveTo>
                  <a:pt x="104" y="13"/>
                </a:moveTo>
                <a:cubicBezTo>
                  <a:pt x="104" y="12"/>
                  <a:pt x="102" y="13"/>
                  <a:pt x="103" y="12"/>
                </a:cubicBezTo>
                <a:cubicBezTo>
                  <a:pt x="103" y="12"/>
                  <a:pt x="104" y="11"/>
                  <a:pt x="105" y="13"/>
                </a:cubicBezTo>
                <a:cubicBezTo>
                  <a:pt x="104" y="13"/>
                  <a:pt x="104" y="13"/>
                  <a:pt x="105" y="14"/>
                </a:cubicBezTo>
                <a:cubicBezTo>
                  <a:pt x="104" y="15"/>
                  <a:pt x="104" y="15"/>
                  <a:pt x="103" y="14"/>
                </a:cubicBezTo>
                <a:cubicBezTo>
                  <a:pt x="103" y="14"/>
                  <a:pt x="105" y="14"/>
                  <a:pt x="104" y="13"/>
                </a:cubicBezTo>
                <a:close/>
                <a:moveTo>
                  <a:pt x="118" y="29"/>
                </a:moveTo>
                <a:cubicBezTo>
                  <a:pt x="118" y="29"/>
                  <a:pt x="117" y="30"/>
                  <a:pt x="117" y="29"/>
                </a:cubicBezTo>
                <a:cubicBezTo>
                  <a:pt x="117" y="28"/>
                  <a:pt x="118" y="29"/>
                  <a:pt x="118" y="29"/>
                </a:cubicBezTo>
                <a:close/>
                <a:moveTo>
                  <a:pt x="116" y="29"/>
                </a:moveTo>
                <a:cubicBezTo>
                  <a:pt x="116" y="29"/>
                  <a:pt x="115" y="28"/>
                  <a:pt x="116" y="27"/>
                </a:cubicBezTo>
                <a:cubicBezTo>
                  <a:pt x="117" y="28"/>
                  <a:pt x="116" y="30"/>
                  <a:pt x="116" y="29"/>
                </a:cubicBezTo>
                <a:close/>
                <a:moveTo>
                  <a:pt x="120" y="35"/>
                </a:moveTo>
                <a:cubicBezTo>
                  <a:pt x="121" y="34"/>
                  <a:pt x="121" y="34"/>
                  <a:pt x="122" y="34"/>
                </a:cubicBezTo>
                <a:cubicBezTo>
                  <a:pt x="123" y="35"/>
                  <a:pt x="123" y="34"/>
                  <a:pt x="124" y="35"/>
                </a:cubicBezTo>
                <a:cubicBezTo>
                  <a:pt x="123" y="35"/>
                  <a:pt x="123" y="35"/>
                  <a:pt x="122" y="36"/>
                </a:cubicBezTo>
                <a:cubicBezTo>
                  <a:pt x="122" y="35"/>
                  <a:pt x="122" y="35"/>
                  <a:pt x="121" y="36"/>
                </a:cubicBezTo>
                <a:cubicBezTo>
                  <a:pt x="120" y="35"/>
                  <a:pt x="120" y="35"/>
                  <a:pt x="120" y="35"/>
                </a:cubicBezTo>
                <a:close/>
                <a:moveTo>
                  <a:pt x="152" y="76"/>
                </a:moveTo>
                <a:cubicBezTo>
                  <a:pt x="152" y="77"/>
                  <a:pt x="151" y="76"/>
                  <a:pt x="151" y="78"/>
                </a:cubicBezTo>
                <a:cubicBezTo>
                  <a:pt x="150" y="77"/>
                  <a:pt x="150" y="77"/>
                  <a:pt x="150" y="77"/>
                </a:cubicBezTo>
                <a:cubicBezTo>
                  <a:pt x="150" y="77"/>
                  <a:pt x="150" y="77"/>
                  <a:pt x="150" y="77"/>
                </a:cubicBezTo>
                <a:cubicBezTo>
                  <a:pt x="150" y="76"/>
                  <a:pt x="151" y="75"/>
                  <a:pt x="152" y="76"/>
                </a:cubicBezTo>
                <a:close/>
                <a:moveTo>
                  <a:pt x="178" y="115"/>
                </a:moveTo>
                <a:cubicBezTo>
                  <a:pt x="178" y="116"/>
                  <a:pt x="179" y="115"/>
                  <a:pt x="179" y="116"/>
                </a:cubicBezTo>
                <a:cubicBezTo>
                  <a:pt x="178" y="117"/>
                  <a:pt x="177" y="116"/>
                  <a:pt x="178" y="115"/>
                </a:cubicBezTo>
                <a:close/>
                <a:moveTo>
                  <a:pt x="106" y="12"/>
                </a:moveTo>
                <a:cubicBezTo>
                  <a:pt x="105" y="12"/>
                  <a:pt x="105" y="11"/>
                  <a:pt x="104" y="11"/>
                </a:cubicBezTo>
                <a:cubicBezTo>
                  <a:pt x="105" y="9"/>
                  <a:pt x="106" y="11"/>
                  <a:pt x="106" y="12"/>
                </a:cubicBezTo>
                <a:close/>
                <a:moveTo>
                  <a:pt x="148" y="66"/>
                </a:moveTo>
                <a:cubicBezTo>
                  <a:pt x="147" y="67"/>
                  <a:pt x="146" y="67"/>
                  <a:pt x="145" y="66"/>
                </a:cubicBezTo>
                <a:cubicBezTo>
                  <a:pt x="146" y="66"/>
                  <a:pt x="147" y="66"/>
                  <a:pt x="148" y="66"/>
                </a:cubicBezTo>
                <a:close/>
                <a:moveTo>
                  <a:pt x="114" y="14"/>
                </a:moveTo>
                <a:cubicBezTo>
                  <a:pt x="114" y="14"/>
                  <a:pt x="114" y="14"/>
                  <a:pt x="114" y="15"/>
                </a:cubicBezTo>
                <a:cubicBezTo>
                  <a:pt x="113" y="14"/>
                  <a:pt x="113" y="13"/>
                  <a:pt x="111" y="14"/>
                </a:cubicBezTo>
                <a:cubicBezTo>
                  <a:pt x="111" y="15"/>
                  <a:pt x="113" y="15"/>
                  <a:pt x="112" y="16"/>
                </a:cubicBezTo>
                <a:cubicBezTo>
                  <a:pt x="111" y="16"/>
                  <a:pt x="111" y="15"/>
                  <a:pt x="110" y="14"/>
                </a:cubicBezTo>
                <a:cubicBezTo>
                  <a:pt x="112" y="13"/>
                  <a:pt x="114" y="12"/>
                  <a:pt x="114" y="14"/>
                </a:cubicBezTo>
                <a:close/>
                <a:moveTo>
                  <a:pt x="142" y="56"/>
                </a:moveTo>
                <a:cubicBezTo>
                  <a:pt x="143" y="57"/>
                  <a:pt x="144" y="55"/>
                  <a:pt x="145" y="57"/>
                </a:cubicBezTo>
                <a:cubicBezTo>
                  <a:pt x="144" y="58"/>
                  <a:pt x="143" y="57"/>
                  <a:pt x="142" y="58"/>
                </a:cubicBezTo>
                <a:cubicBezTo>
                  <a:pt x="142" y="57"/>
                  <a:pt x="142" y="57"/>
                  <a:pt x="142" y="56"/>
                </a:cubicBezTo>
                <a:close/>
                <a:moveTo>
                  <a:pt x="126" y="31"/>
                </a:moveTo>
                <a:cubicBezTo>
                  <a:pt x="127" y="32"/>
                  <a:pt x="127" y="32"/>
                  <a:pt x="128" y="33"/>
                </a:cubicBezTo>
                <a:cubicBezTo>
                  <a:pt x="127" y="34"/>
                  <a:pt x="126" y="32"/>
                  <a:pt x="126" y="31"/>
                </a:cubicBezTo>
                <a:close/>
                <a:moveTo>
                  <a:pt x="117" y="14"/>
                </a:moveTo>
                <a:cubicBezTo>
                  <a:pt x="117" y="15"/>
                  <a:pt x="117" y="15"/>
                  <a:pt x="117" y="16"/>
                </a:cubicBezTo>
                <a:cubicBezTo>
                  <a:pt x="116" y="15"/>
                  <a:pt x="116" y="15"/>
                  <a:pt x="116" y="14"/>
                </a:cubicBezTo>
                <a:cubicBezTo>
                  <a:pt x="116" y="14"/>
                  <a:pt x="117" y="14"/>
                  <a:pt x="117" y="14"/>
                </a:cubicBezTo>
                <a:close/>
                <a:moveTo>
                  <a:pt x="131" y="32"/>
                </a:moveTo>
                <a:cubicBezTo>
                  <a:pt x="130" y="32"/>
                  <a:pt x="129" y="34"/>
                  <a:pt x="129" y="33"/>
                </a:cubicBezTo>
                <a:cubicBezTo>
                  <a:pt x="129" y="32"/>
                  <a:pt x="130" y="32"/>
                  <a:pt x="131" y="32"/>
                </a:cubicBezTo>
                <a:close/>
                <a:moveTo>
                  <a:pt x="136" y="37"/>
                </a:moveTo>
                <a:cubicBezTo>
                  <a:pt x="136" y="38"/>
                  <a:pt x="135" y="37"/>
                  <a:pt x="135" y="38"/>
                </a:cubicBezTo>
                <a:cubicBezTo>
                  <a:pt x="135" y="38"/>
                  <a:pt x="134" y="37"/>
                  <a:pt x="134" y="37"/>
                </a:cubicBezTo>
                <a:cubicBezTo>
                  <a:pt x="135" y="36"/>
                  <a:pt x="136" y="36"/>
                  <a:pt x="136" y="37"/>
                </a:cubicBezTo>
                <a:close/>
                <a:moveTo>
                  <a:pt x="132" y="36"/>
                </a:moveTo>
                <a:cubicBezTo>
                  <a:pt x="133" y="38"/>
                  <a:pt x="134" y="35"/>
                  <a:pt x="134" y="37"/>
                </a:cubicBezTo>
                <a:cubicBezTo>
                  <a:pt x="134" y="39"/>
                  <a:pt x="132" y="38"/>
                  <a:pt x="132" y="36"/>
                </a:cubicBezTo>
                <a:close/>
                <a:moveTo>
                  <a:pt x="120" y="18"/>
                </a:moveTo>
                <a:cubicBezTo>
                  <a:pt x="119" y="19"/>
                  <a:pt x="119" y="18"/>
                  <a:pt x="118" y="17"/>
                </a:cubicBezTo>
                <a:cubicBezTo>
                  <a:pt x="119" y="16"/>
                  <a:pt x="120" y="18"/>
                  <a:pt x="120" y="18"/>
                </a:cubicBezTo>
                <a:close/>
                <a:moveTo>
                  <a:pt x="133" y="33"/>
                </a:moveTo>
                <a:cubicBezTo>
                  <a:pt x="133" y="35"/>
                  <a:pt x="132" y="34"/>
                  <a:pt x="132" y="34"/>
                </a:cubicBezTo>
                <a:cubicBezTo>
                  <a:pt x="132" y="33"/>
                  <a:pt x="133" y="32"/>
                  <a:pt x="133" y="33"/>
                </a:cubicBezTo>
                <a:close/>
                <a:moveTo>
                  <a:pt x="136" y="31"/>
                </a:moveTo>
                <a:cubicBezTo>
                  <a:pt x="135" y="33"/>
                  <a:pt x="134" y="33"/>
                  <a:pt x="134" y="34"/>
                </a:cubicBezTo>
                <a:cubicBezTo>
                  <a:pt x="134" y="34"/>
                  <a:pt x="134" y="33"/>
                  <a:pt x="134" y="32"/>
                </a:cubicBezTo>
                <a:cubicBezTo>
                  <a:pt x="134" y="31"/>
                  <a:pt x="135" y="32"/>
                  <a:pt x="135" y="31"/>
                </a:cubicBezTo>
                <a:cubicBezTo>
                  <a:pt x="135" y="31"/>
                  <a:pt x="134" y="31"/>
                  <a:pt x="135" y="31"/>
                </a:cubicBezTo>
                <a:cubicBezTo>
                  <a:pt x="136" y="30"/>
                  <a:pt x="136" y="31"/>
                  <a:pt x="137" y="32"/>
                </a:cubicBezTo>
                <a:cubicBezTo>
                  <a:pt x="137" y="33"/>
                  <a:pt x="137" y="33"/>
                  <a:pt x="137" y="33"/>
                </a:cubicBezTo>
                <a:cubicBezTo>
                  <a:pt x="136" y="33"/>
                  <a:pt x="136" y="32"/>
                  <a:pt x="136" y="31"/>
                </a:cubicBezTo>
                <a:close/>
                <a:moveTo>
                  <a:pt x="139" y="35"/>
                </a:moveTo>
                <a:cubicBezTo>
                  <a:pt x="138" y="36"/>
                  <a:pt x="136" y="35"/>
                  <a:pt x="135" y="35"/>
                </a:cubicBezTo>
                <a:cubicBezTo>
                  <a:pt x="135" y="32"/>
                  <a:pt x="138" y="34"/>
                  <a:pt x="139" y="35"/>
                </a:cubicBezTo>
                <a:close/>
                <a:moveTo>
                  <a:pt x="120" y="10"/>
                </a:moveTo>
                <a:cubicBezTo>
                  <a:pt x="119" y="10"/>
                  <a:pt x="118" y="9"/>
                  <a:pt x="117" y="9"/>
                </a:cubicBezTo>
                <a:cubicBezTo>
                  <a:pt x="118" y="9"/>
                  <a:pt x="119" y="8"/>
                  <a:pt x="120" y="10"/>
                </a:cubicBezTo>
                <a:close/>
                <a:moveTo>
                  <a:pt x="126" y="18"/>
                </a:moveTo>
                <a:cubicBezTo>
                  <a:pt x="126" y="19"/>
                  <a:pt x="125" y="20"/>
                  <a:pt x="125" y="19"/>
                </a:cubicBezTo>
                <a:cubicBezTo>
                  <a:pt x="125" y="19"/>
                  <a:pt x="125" y="17"/>
                  <a:pt x="126" y="18"/>
                </a:cubicBezTo>
                <a:close/>
                <a:moveTo>
                  <a:pt x="124" y="12"/>
                </a:moveTo>
                <a:cubicBezTo>
                  <a:pt x="126" y="12"/>
                  <a:pt x="124" y="13"/>
                  <a:pt x="124" y="14"/>
                </a:cubicBezTo>
                <a:cubicBezTo>
                  <a:pt x="125" y="14"/>
                  <a:pt x="125" y="13"/>
                  <a:pt x="126" y="14"/>
                </a:cubicBezTo>
                <a:cubicBezTo>
                  <a:pt x="125" y="15"/>
                  <a:pt x="124" y="14"/>
                  <a:pt x="123" y="14"/>
                </a:cubicBezTo>
                <a:cubicBezTo>
                  <a:pt x="123" y="13"/>
                  <a:pt x="124" y="13"/>
                  <a:pt x="124" y="12"/>
                </a:cubicBezTo>
                <a:close/>
                <a:moveTo>
                  <a:pt x="141" y="38"/>
                </a:moveTo>
                <a:cubicBezTo>
                  <a:pt x="142" y="36"/>
                  <a:pt x="143" y="39"/>
                  <a:pt x="143" y="41"/>
                </a:cubicBezTo>
                <a:cubicBezTo>
                  <a:pt x="142" y="39"/>
                  <a:pt x="142" y="39"/>
                  <a:pt x="141" y="38"/>
                </a:cubicBezTo>
                <a:close/>
                <a:moveTo>
                  <a:pt x="141" y="34"/>
                </a:moveTo>
                <a:cubicBezTo>
                  <a:pt x="140" y="36"/>
                  <a:pt x="140" y="36"/>
                  <a:pt x="140" y="36"/>
                </a:cubicBezTo>
                <a:cubicBezTo>
                  <a:pt x="140" y="35"/>
                  <a:pt x="139" y="35"/>
                  <a:pt x="140" y="35"/>
                </a:cubicBezTo>
                <a:cubicBezTo>
                  <a:pt x="140" y="35"/>
                  <a:pt x="141" y="33"/>
                  <a:pt x="141" y="34"/>
                </a:cubicBezTo>
                <a:close/>
                <a:moveTo>
                  <a:pt x="133" y="21"/>
                </a:moveTo>
                <a:cubicBezTo>
                  <a:pt x="134" y="22"/>
                  <a:pt x="133" y="22"/>
                  <a:pt x="133" y="23"/>
                </a:cubicBezTo>
                <a:cubicBezTo>
                  <a:pt x="133" y="23"/>
                  <a:pt x="132" y="23"/>
                  <a:pt x="132" y="22"/>
                </a:cubicBezTo>
                <a:lnTo>
                  <a:pt x="133" y="21"/>
                </a:lnTo>
                <a:close/>
                <a:moveTo>
                  <a:pt x="130" y="15"/>
                </a:moveTo>
                <a:cubicBezTo>
                  <a:pt x="130" y="16"/>
                  <a:pt x="130" y="17"/>
                  <a:pt x="129" y="18"/>
                </a:cubicBezTo>
                <a:cubicBezTo>
                  <a:pt x="129" y="17"/>
                  <a:pt x="129" y="15"/>
                  <a:pt x="130" y="15"/>
                </a:cubicBezTo>
                <a:close/>
                <a:moveTo>
                  <a:pt x="140" y="31"/>
                </a:moveTo>
                <a:cubicBezTo>
                  <a:pt x="141" y="30"/>
                  <a:pt x="142" y="32"/>
                  <a:pt x="142" y="33"/>
                </a:cubicBezTo>
                <a:cubicBezTo>
                  <a:pt x="141" y="34"/>
                  <a:pt x="141" y="32"/>
                  <a:pt x="140" y="31"/>
                </a:cubicBezTo>
                <a:close/>
                <a:moveTo>
                  <a:pt x="133" y="15"/>
                </a:moveTo>
                <a:cubicBezTo>
                  <a:pt x="134" y="15"/>
                  <a:pt x="134" y="15"/>
                  <a:pt x="134" y="16"/>
                </a:cubicBezTo>
                <a:cubicBezTo>
                  <a:pt x="133" y="16"/>
                  <a:pt x="133" y="15"/>
                  <a:pt x="132" y="17"/>
                </a:cubicBezTo>
                <a:cubicBezTo>
                  <a:pt x="132" y="15"/>
                  <a:pt x="131" y="16"/>
                  <a:pt x="131" y="15"/>
                </a:cubicBezTo>
                <a:cubicBezTo>
                  <a:pt x="132" y="14"/>
                  <a:pt x="132" y="16"/>
                  <a:pt x="133" y="15"/>
                </a:cubicBezTo>
                <a:close/>
                <a:moveTo>
                  <a:pt x="139" y="18"/>
                </a:moveTo>
                <a:cubicBezTo>
                  <a:pt x="138" y="16"/>
                  <a:pt x="135" y="18"/>
                  <a:pt x="135" y="16"/>
                </a:cubicBezTo>
                <a:cubicBezTo>
                  <a:pt x="136" y="16"/>
                  <a:pt x="139" y="15"/>
                  <a:pt x="139" y="18"/>
                </a:cubicBezTo>
                <a:close/>
                <a:moveTo>
                  <a:pt x="138" y="18"/>
                </a:moveTo>
                <a:cubicBezTo>
                  <a:pt x="137" y="18"/>
                  <a:pt x="138" y="19"/>
                  <a:pt x="137" y="19"/>
                </a:cubicBezTo>
                <a:cubicBezTo>
                  <a:pt x="137" y="19"/>
                  <a:pt x="137" y="19"/>
                  <a:pt x="136" y="18"/>
                </a:cubicBezTo>
                <a:cubicBezTo>
                  <a:pt x="137" y="18"/>
                  <a:pt x="137" y="17"/>
                  <a:pt x="138" y="18"/>
                </a:cubicBezTo>
                <a:close/>
                <a:moveTo>
                  <a:pt x="145" y="17"/>
                </a:moveTo>
                <a:cubicBezTo>
                  <a:pt x="146" y="18"/>
                  <a:pt x="146" y="17"/>
                  <a:pt x="147" y="18"/>
                </a:cubicBezTo>
                <a:cubicBezTo>
                  <a:pt x="146" y="19"/>
                  <a:pt x="145" y="19"/>
                  <a:pt x="145" y="19"/>
                </a:cubicBezTo>
                <a:cubicBezTo>
                  <a:pt x="145" y="18"/>
                  <a:pt x="145" y="18"/>
                  <a:pt x="145" y="17"/>
                </a:cubicBezTo>
                <a:close/>
                <a:moveTo>
                  <a:pt x="163" y="36"/>
                </a:moveTo>
                <a:cubicBezTo>
                  <a:pt x="163" y="36"/>
                  <a:pt x="160" y="37"/>
                  <a:pt x="161" y="35"/>
                </a:cubicBezTo>
                <a:cubicBezTo>
                  <a:pt x="162" y="36"/>
                  <a:pt x="163" y="35"/>
                  <a:pt x="163" y="36"/>
                </a:cubicBezTo>
                <a:close/>
                <a:moveTo>
                  <a:pt x="184" y="65"/>
                </a:moveTo>
                <a:cubicBezTo>
                  <a:pt x="184" y="66"/>
                  <a:pt x="183" y="68"/>
                  <a:pt x="183" y="67"/>
                </a:cubicBezTo>
                <a:cubicBezTo>
                  <a:pt x="183" y="66"/>
                  <a:pt x="183" y="66"/>
                  <a:pt x="184" y="65"/>
                </a:cubicBezTo>
                <a:close/>
                <a:moveTo>
                  <a:pt x="163" y="35"/>
                </a:moveTo>
                <a:cubicBezTo>
                  <a:pt x="162" y="36"/>
                  <a:pt x="162" y="35"/>
                  <a:pt x="161" y="34"/>
                </a:cubicBezTo>
                <a:cubicBezTo>
                  <a:pt x="162" y="34"/>
                  <a:pt x="162" y="32"/>
                  <a:pt x="162" y="33"/>
                </a:cubicBezTo>
                <a:cubicBezTo>
                  <a:pt x="162" y="33"/>
                  <a:pt x="163" y="34"/>
                  <a:pt x="163" y="35"/>
                </a:cubicBezTo>
                <a:close/>
                <a:moveTo>
                  <a:pt x="163" y="32"/>
                </a:moveTo>
                <a:cubicBezTo>
                  <a:pt x="164" y="33"/>
                  <a:pt x="163" y="35"/>
                  <a:pt x="163" y="34"/>
                </a:cubicBezTo>
                <a:cubicBezTo>
                  <a:pt x="163" y="34"/>
                  <a:pt x="163" y="33"/>
                  <a:pt x="163" y="32"/>
                </a:cubicBezTo>
                <a:close/>
                <a:moveTo>
                  <a:pt x="155" y="19"/>
                </a:moveTo>
                <a:cubicBezTo>
                  <a:pt x="156" y="21"/>
                  <a:pt x="157" y="19"/>
                  <a:pt x="157" y="20"/>
                </a:cubicBezTo>
                <a:cubicBezTo>
                  <a:pt x="156" y="21"/>
                  <a:pt x="155" y="21"/>
                  <a:pt x="154" y="21"/>
                </a:cubicBezTo>
                <a:lnTo>
                  <a:pt x="155" y="19"/>
                </a:lnTo>
                <a:close/>
                <a:moveTo>
                  <a:pt x="164" y="30"/>
                </a:moveTo>
                <a:cubicBezTo>
                  <a:pt x="163" y="31"/>
                  <a:pt x="163" y="31"/>
                  <a:pt x="163" y="31"/>
                </a:cubicBezTo>
                <a:cubicBezTo>
                  <a:pt x="162" y="30"/>
                  <a:pt x="162" y="30"/>
                  <a:pt x="162" y="30"/>
                </a:cubicBezTo>
                <a:cubicBezTo>
                  <a:pt x="163" y="29"/>
                  <a:pt x="163" y="30"/>
                  <a:pt x="164" y="30"/>
                </a:cubicBezTo>
                <a:close/>
                <a:moveTo>
                  <a:pt x="167" y="36"/>
                </a:moveTo>
                <a:cubicBezTo>
                  <a:pt x="168" y="35"/>
                  <a:pt x="168" y="37"/>
                  <a:pt x="169" y="37"/>
                </a:cubicBezTo>
                <a:cubicBezTo>
                  <a:pt x="168" y="37"/>
                  <a:pt x="167" y="37"/>
                  <a:pt x="167" y="36"/>
                </a:cubicBezTo>
                <a:close/>
                <a:moveTo>
                  <a:pt x="170" y="37"/>
                </a:moveTo>
                <a:cubicBezTo>
                  <a:pt x="171" y="38"/>
                  <a:pt x="171" y="38"/>
                  <a:pt x="171" y="38"/>
                </a:cubicBezTo>
                <a:cubicBezTo>
                  <a:pt x="170" y="39"/>
                  <a:pt x="169" y="40"/>
                  <a:pt x="169" y="38"/>
                </a:cubicBezTo>
                <a:cubicBezTo>
                  <a:pt x="169" y="39"/>
                  <a:pt x="170" y="38"/>
                  <a:pt x="170" y="37"/>
                </a:cubicBezTo>
                <a:close/>
                <a:moveTo>
                  <a:pt x="190" y="65"/>
                </a:moveTo>
                <a:cubicBezTo>
                  <a:pt x="190" y="65"/>
                  <a:pt x="189" y="65"/>
                  <a:pt x="189" y="64"/>
                </a:cubicBezTo>
                <a:cubicBezTo>
                  <a:pt x="192" y="64"/>
                  <a:pt x="195" y="64"/>
                  <a:pt x="198" y="65"/>
                </a:cubicBezTo>
                <a:cubicBezTo>
                  <a:pt x="197" y="67"/>
                  <a:pt x="196" y="64"/>
                  <a:pt x="195" y="66"/>
                </a:cubicBezTo>
                <a:cubicBezTo>
                  <a:pt x="196" y="66"/>
                  <a:pt x="196" y="66"/>
                  <a:pt x="196" y="67"/>
                </a:cubicBezTo>
                <a:cubicBezTo>
                  <a:pt x="195" y="67"/>
                  <a:pt x="195" y="66"/>
                  <a:pt x="194" y="65"/>
                </a:cubicBezTo>
                <a:cubicBezTo>
                  <a:pt x="193" y="66"/>
                  <a:pt x="192" y="64"/>
                  <a:pt x="191" y="66"/>
                </a:cubicBezTo>
                <a:cubicBezTo>
                  <a:pt x="192" y="66"/>
                  <a:pt x="193" y="66"/>
                  <a:pt x="193" y="67"/>
                </a:cubicBezTo>
                <a:cubicBezTo>
                  <a:pt x="193" y="68"/>
                  <a:pt x="192" y="67"/>
                  <a:pt x="192" y="68"/>
                </a:cubicBezTo>
                <a:cubicBezTo>
                  <a:pt x="191" y="68"/>
                  <a:pt x="192" y="66"/>
                  <a:pt x="191" y="66"/>
                </a:cubicBezTo>
                <a:cubicBezTo>
                  <a:pt x="190" y="67"/>
                  <a:pt x="192" y="68"/>
                  <a:pt x="191" y="68"/>
                </a:cubicBezTo>
                <a:cubicBezTo>
                  <a:pt x="190" y="68"/>
                  <a:pt x="190" y="68"/>
                  <a:pt x="189" y="68"/>
                </a:cubicBezTo>
                <a:cubicBezTo>
                  <a:pt x="190" y="67"/>
                  <a:pt x="190" y="66"/>
                  <a:pt x="190" y="65"/>
                </a:cubicBezTo>
                <a:close/>
                <a:moveTo>
                  <a:pt x="167" y="32"/>
                </a:moveTo>
                <a:cubicBezTo>
                  <a:pt x="168" y="34"/>
                  <a:pt x="169" y="32"/>
                  <a:pt x="170" y="33"/>
                </a:cubicBezTo>
                <a:cubicBezTo>
                  <a:pt x="169" y="34"/>
                  <a:pt x="170" y="35"/>
                  <a:pt x="169" y="36"/>
                </a:cubicBezTo>
                <a:cubicBezTo>
                  <a:pt x="168" y="35"/>
                  <a:pt x="169" y="34"/>
                  <a:pt x="169" y="34"/>
                </a:cubicBezTo>
                <a:cubicBezTo>
                  <a:pt x="168" y="34"/>
                  <a:pt x="167" y="33"/>
                  <a:pt x="167" y="34"/>
                </a:cubicBezTo>
                <a:cubicBezTo>
                  <a:pt x="166" y="33"/>
                  <a:pt x="167" y="33"/>
                  <a:pt x="167" y="32"/>
                </a:cubicBezTo>
                <a:close/>
                <a:moveTo>
                  <a:pt x="160" y="20"/>
                </a:moveTo>
                <a:cubicBezTo>
                  <a:pt x="159" y="21"/>
                  <a:pt x="159" y="22"/>
                  <a:pt x="158" y="21"/>
                </a:cubicBezTo>
                <a:cubicBezTo>
                  <a:pt x="159" y="21"/>
                  <a:pt x="159" y="19"/>
                  <a:pt x="160" y="20"/>
                </a:cubicBezTo>
                <a:close/>
                <a:moveTo>
                  <a:pt x="175" y="43"/>
                </a:moveTo>
                <a:cubicBezTo>
                  <a:pt x="174" y="44"/>
                  <a:pt x="174" y="44"/>
                  <a:pt x="174" y="44"/>
                </a:cubicBezTo>
                <a:cubicBezTo>
                  <a:pt x="173" y="43"/>
                  <a:pt x="173" y="43"/>
                  <a:pt x="173" y="43"/>
                </a:cubicBezTo>
                <a:cubicBezTo>
                  <a:pt x="174" y="42"/>
                  <a:pt x="174" y="42"/>
                  <a:pt x="175" y="43"/>
                </a:cubicBezTo>
                <a:close/>
                <a:moveTo>
                  <a:pt x="181" y="37"/>
                </a:moveTo>
                <a:cubicBezTo>
                  <a:pt x="182" y="37"/>
                  <a:pt x="182" y="37"/>
                  <a:pt x="182" y="37"/>
                </a:cubicBezTo>
                <a:cubicBezTo>
                  <a:pt x="181" y="39"/>
                  <a:pt x="180" y="35"/>
                  <a:pt x="179" y="35"/>
                </a:cubicBezTo>
                <a:cubicBezTo>
                  <a:pt x="178" y="36"/>
                  <a:pt x="178" y="36"/>
                  <a:pt x="178" y="36"/>
                </a:cubicBezTo>
                <a:cubicBezTo>
                  <a:pt x="177" y="34"/>
                  <a:pt x="175" y="34"/>
                  <a:pt x="174" y="35"/>
                </a:cubicBezTo>
                <a:cubicBezTo>
                  <a:pt x="173" y="36"/>
                  <a:pt x="173" y="37"/>
                  <a:pt x="172" y="37"/>
                </a:cubicBezTo>
                <a:cubicBezTo>
                  <a:pt x="172" y="35"/>
                  <a:pt x="171" y="38"/>
                  <a:pt x="171" y="37"/>
                </a:cubicBezTo>
                <a:cubicBezTo>
                  <a:pt x="172" y="36"/>
                  <a:pt x="173" y="35"/>
                  <a:pt x="174" y="33"/>
                </a:cubicBezTo>
                <a:cubicBezTo>
                  <a:pt x="175" y="35"/>
                  <a:pt x="178" y="33"/>
                  <a:pt x="179" y="33"/>
                </a:cubicBezTo>
                <a:cubicBezTo>
                  <a:pt x="179" y="33"/>
                  <a:pt x="178" y="34"/>
                  <a:pt x="178" y="34"/>
                </a:cubicBezTo>
                <a:cubicBezTo>
                  <a:pt x="179" y="34"/>
                  <a:pt x="180" y="34"/>
                  <a:pt x="181" y="33"/>
                </a:cubicBezTo>
                <a:cubicBezTo>
                  <a:pt x="180" y="33"/>
                  <a:pt x="180" y="33"/>
                  <a:pt x="180" y="32"/>
                </a:cubicBezTo>
                <a:cubicBezTo>
                  <a:pt x="181" y="33"/>
                  <a:pt x="183" y="32"/>
                  <a:pt x="183" y="33"/>
                </a:cubicBezTo>
                <a:cubicBezTo>
                  <a:pt x="182" y="33"/>
                  <a:pt x="180" y="34"/>
                  <a:pt x="181" y="36"/>
                </a:cubicBezTo>
                <a:cubicBezTo>
                  <a:pt x="181" y="34"/>
                  <a:pt x="184" y="35"/>
                  <a:pt x="184" y="36"/>
                </a:cubicBezTo>
                <a:cubicBezTo>
                  <a:pt x="183" y="36"/>
                  <a:pt x="181" y="35"/>
                  <a:pt x="181" y="37"/>
                </a:cubicBezTo>
                <a:close/>
                <a:moveTo>
                  <a:pt x="182" y="34"/>
                </a:moveTo>
                <a:cubicBezTo>
                  <a:pt x="182" y="34"/>
                  <a:pt x="183" y="33"/>
                  <a:pt x="184" y="33"/>
                </a:cubicBezTo>
                <a:cubicBezTo>
                  <a:pt x="183" y="34"/>
                  <a:pt x="185" y="33"/>
                  <a:pt x="185" y="34"/>
                </a:cubicBezTo>
                <a:cubicBezTo>
                  <a:pt x="184" y="35"/>
                  <a:pt x="183" y="35"/>
                  <a:pt x="182" y="34"/>
                </a:cubicBezTo>
                <a:close/>
                <a:moveTo>
                  <a:pt x="160" y="21"/>
                </a:moveTo>
                <a:cubicBezTo>
                  <a:pt x="161" y="21"/>
                  <a:pt x="162" y="21"/>
                  <a:pt x="163" y="21"/>
                </a:cubicBezTo>
                <a:cubicBezTo>
                  <a:pt x="162" y="22"/>
                  <a:pt x="160" y="22"/>
                  <a:pt x="160" y="21"/>
                </a:cubicBezTo>
                <a:close/>
                <a:moveTo>
                  <a:pt x="168" y="31"/>
                </a:moveTo>
                <a:cubicBezTo>
                  <a:pt x="168" y="30"/>
                  <a:pt x="167" y="31"/>
                  <a:pt x="167" y="30"/>
                </a:cubicBezTo>
                <a:cubicBezTo>
                  <a:pt x="167" y="29"/>
                  <a:pt x="169" y="30"/>
                  <a:pt x="168" y="31"/>
                </a:cubicBezTo>
                <a:close/>
                <a:moveTo>
                  <a:pt x="172" y="32"/>
                </a:moveTo>
                <a:cubicBezTo>
                  <a:pt x="172" y="33"/>
                  <a:pt x="170" y="33"/>
                  <a:pt x="170" y="31"/>
                </a:cubicBezTo>
                <a:cubicBezTo>
                  <a:pt x="171" y="32"/>
                  <a:pt x="172" y="31"/>
                  <a:pt x="172" y="32"/>
                </a:cubicBezTo>
                <a:close/>
                <a:moveTo>
                  <a:pt x="165" y="21"/>
                </a:moveTo>
                <a:cubicBezTo>
                  <a:pt x="165" y="22"/>
                  <a:pt x="164" y="23"/>
                  <a:pt x="163" y="22"/>
                </a:cubicBezTo>
                <a:cubicBezTo>
                  <a:pt x="164" y="21"/>
                  <a:pt x="165" y="21"/>
                  <a:pt x="165" y="21"/>
                </a:cubicBezTo>
                <a:close/>
                <a:moveTo>
                  <a:pt x="200" y="66"/>
                </a:moveTo>
                <a:cubicBezTo>
                  <a:pt x="200" y="68"/>
                  <a:pt x="199" y="66"/>
                  <a:pt x="199" y="68"/>
                </a:cubicBezTo>
                <a:cubicBezTo>
                  <a:pt x="198" y="67"/>
                  <a:pt x="199" y="66"/>
                  <a:pt x="200" y="66"/>
                </a:cubicBezTo>
                <a:close/>
                <a:moveTo>
                  <a:pt x="202" y="66"/>
                </a:moveTo>
                <a:cubicBezTo>
                  <a:pt x="202" y="67"/>
                  <a:pt x="201" y="67"/>
                  <a:pt x="200" y="68"/>
                </a:cubicBezTo>
                <a:cubicBezTo>
                  <a:pt x="200" y="67"/>
                  <a:pt x="200" y="67"/>
                  <a:pt x="200" y="67"/>
                </a:cubicBezTo>
                <a:cubicBezTo>
                  <a:pt x="201" y="67"/>
                  <a:pt x="201" y="65"/>
                  <a:pt x="202" y="66"/>
                </a:cubicBezTo>
                <a:close/>
                <a:moveTo>
                  <a:pt x="178" y="32"/>
                </a:moveTo>
                <a:cubicBezTo>
                  <a:pt x="177" y="33"/>
                  <a:pt x="176" y="34"/>
                  <a:pt x="176" y="32"/>
                </a:cubicBezTo>
                <a:cubicBezTo>
                  <a:pt x="177" y="32"/>
                  <a:pt x="177" y="32"/>
                  <a:pt x="178" y="32"/>
                </a:cubicBezTo>
                <a:close/>
                <a:moveTo>
                  <a:pt x="174" y="24"/>
                </a:moveTo>
                <a:cubicBezTo>
                  <a:pt x="174" y="25"/>
                  <a:pt x="173" y="25"/>
                  <a:pt x="173" y="24"/>
                </a:cubicBezTo>
                <a:cubicBezTo>
                  <a:pt x="173" y="23"/>
                  <a:pt x="174" y="23"/>
                  <a:pt x="174" y="24"/>
                </a:cubicBezTo>
                <a:close/>
                <a:moveTo>
                  <a:pt x="186" y="36"/>
                </a:moveTo>
                <a:cubicBezTo>
                  <a:pt x="188" y="36"/>
                  <a:pt x="188" y="36"/>
                  <a:pt x="188" y="36"/>
                </a:cubicBezTo>
                <a:cubicBezTo>
                  <a:pt x="187" y="37"/>
                  <a:pt x="187" y="38"/>
                  <a:pt x="186" y="38"/>
                </a:cubicBezTo>
                <a:cubicBezTo>
                  <a:pt x="187" y="37"/>
                  <a:pt x="186" y="36"/>
                  <a:pt x="186" y="36"/>
                </a:cubicBezTo>
                <a:close/>
                <a:moveTo>
                  <a:pt x="191" y="39"/>
                </a:moveTo>
                <a:cubicBezTo>
                  <a:pt x="191" y="39"/>
                  <a:pt x="191" y="39"/>
                  <a:pt x="192" y="40"/>
                </a:cubicBezTo>
                <a:cubicBezTo>
                  <a:pt x="191" y="40"/>
                  <a:pt x="191" y="40"/>
                  <a:pt x="191" y="40"/>
                </a:cubicBezTo>
                <a:cubicBezTo>
                  <a:pt x="191" y="40"/>
                  <a:pt x="191" y="40"/>
                  <a:pt x="191" y="41"/>
                </a:cubicBezTo>
                <a:cubicBezTo>
                  <a:pt x="190" y="39"/>
                  <a:pt x="191" y="42"/>
                  <a:pt x="190" y="42"/>
                </a:cubicBezTo>
                <a:cubicBezTo>
                  <a:pt x="190" y="42"/>
                  <a:pt x="189" y="42"/>
                  <a:pt x="189" y="41"/>
                </a:cubicBezTo>
                <a:cubicBezTo>
                  <a:pt x="190" y="40"/>
                  <a:pt x="190" y="39"/>
                  <a:pt x="191" y="39"/>
                </a:cubicBezTo>
                <a:close/>
                <a:moveTo>
                  <a:pt x="188" y="34"/>
                </a:moveTo>
                <a:cubicBezTo>
                  <a:pt x="189" y="34"/>
                  <a:pt x="189" y="35"/>
                  <a:pt x="189" y="35"/>
                </a:cubicBezTo>
                <a:cubicBezTo>
                  <a:pt x="188" y="34"/>
                  <a:pt x="187" y="36"/>
                  <a:pt x="186" y="34"/>
                </a:cubicBezTo>
                <a:cubicBezTo>
                  <a:pt x="187" y="34"/>
                  <a:pt x="188" y="35"/>
                  <a:pt x="188" y="34"/>
                </a:cubicBezTo>
                <a:close/>
                <a:moveTo>
                  <a:pt x="248" y="118"/>
                </a:moveTo>
                <a:cubicBezTo>
                  <a:pt x="248" y="118"/>
                  <a:pt x="248" y="119"/>
                  <a:pt x="247" y="120"/>
                </a:cubicBezTo>
                <a:cubicBezTo>
                  <a:pt x="247" y="119"/>
                  <a:pt x="247" y="119"/>
                  <a:pt x="246" y="119"/>
                </a:cubicBezTo>
                <a:cubicBezTo>
                  <a:pt x="246" y="119"/>
                  <a:pt x="247" y="118"/>
                  <a:pt x="248" y="118"/>
                </a:cubicBezTo>
                <a:close/>
                <a:moveTo>
                  <a:pt x="212" y="66"/>
                </a:moveTo>
                <a:cubicBezTo>
                  <a:pt x="212" y="65"/>
                  <a:pt x="213" y="66"/>
                  <a:pt x="214" y="67"/>
                </a:cubicBezTo>
                <a:cubicBezTo>
                  <a:pt x="213" y="68"/>
                  <a:pt x="213" y="70"/>
                  <a:pt x="212" y="68"/>
                </a:cubicBezTo>
                <a:cubicBezTo>
                  <a:pt x="212" y="67"/>
                  <a:pt x="213" y="67"/>
                  <a:pt x="212" y="66"/>
                </a:cubicBezTo>
                <a:close/>
                <a:moveTo>
                  <a:pt x="195" y="40"/>
                </a:moveTo>
                <a:cubicBezTo>
                  <a:pt x="195" y="40"/>
                  <a:pt x="194" y="39"/>
                  <a:pt x="195" y="38"/>
                </a:cubicBezTo>
                <a:cubicBezTo>
                  <a:pt x="193" y="39"/>
                  <a:pt x="191" y="39"/>
                  <a:pt x="190" y="36"/>
                </a:cubicBezTo>
                <a:cubicBezTo>
                  <a:pt x="192" y="38"/>
                  <a:pt x="194" y="37"/>
                  <a:pt x="195" y="36"/>
                </a:cubicBezTo>
                <a:cubicBezTo>
                  <a:pt x="195" y="37"/>
                  <a:pt x="195" y="38"/>
                  <a:pt x="195" y="38"/>
                </a:cubicBezTo>
                <a:cubicBezTo>
                  <a:pt x="195" y="37"/>
                  <a:pt x="195" y="37"/>
                  <a:pt x="196" y="37"/>
                </a:cubicBezTo>
                <a:cubicBezTo>
                  <a:pt x="197" y="38"/>
                  <a:pt x="196" y="38"/>
                  <a:pt x="196" y="38"/>
                </a:cubicBezTo>
                <a:cubicBezTo>
                  <a:pt x="197" y="37"/>
                  <a:pt x="197" y="38"/>
                  <a:pt x="198" y="38"/>
                </a:cubicBezTo>
                <a:cubicBezTo>
                  <a:pt x="197" y="37"/>
                  <a:pt x="198" y="37"/>
                  <a:pt x="199" y="38"/>
                </a:cubicBezTo>
                <a:cubicBezTo>
                  <a:pt x="199" y="38"/>
                  <a:pt x="198" y="38"/>
                  <a:pt x="197" y="39"/>
                </a:cubicBezTo>
                <a:cubicBezTo>
                  <a:pt x="196" y="39"/>
                  <a:pt x="196" y="38"/>
                  <a:pt x="195" y="40"/>
                </a:cubicBezTo>
                <a:close/>
                <a:moveTo>
                  <a:pt x="180" y="16"/>
                </a:moveTo>
                <a:cubicBezTo>
                  <a:pt x="181" y="17"/>
                  <a:pt x="182" y="14"/>
                  <a:pt x="183" y="14"/>
                </a:cubicBezTo>
                <a:cubicBezTo>
                  <a:pt x="184" y="16"/>
                  <a:pt x="182" y="15"/>
                  <a:pt x="182" y="17"/>
                </a:cubicBezTo>
                <a:cubicBezTo>
                  <a:pt x="182" y="16"/>
                  <a:pt x="181" y="17"/>
                  <a:pt x="181" y="17"/>
                </a:cubicBezTo>
                <a:cubicBezTo>
                  <a:pt x="180" y="17"/>
                  <a:pt x="180" y="16"/>
                  <a:pt x="180" y="16"/>
                </a:cubicBezTo>
                <a:close/>
                <a:moveTo>
                  <a:pt x="195" y="35"/>
                </a:moveTo>
                <a:cubicBezTo>
                  <a:pt x="196" y="35"/>
                  <a:pt x="197" y="36"/>
                  <a:pt x="198" y="36"/>
                </a:cubicBezTo>
                <a:cubicBezTo>
                  <a:pt x="197" y="36"/>
                  <a:pt x="197" y="37"/>
                  <a:pt x="196" y="37"/>
                </a:cubicBezTo>
                <a:cubicBezTo>
                  <a:pt x="196" y="36"/>
                  <a:pt x="194" y="36"/>
                  <a:pt x="195" y="35"/>
                </a:cubicBezTo>
                <a:close/>
                <a:moveTo>
                  <a:pt x="188" y="20"/>
                </a:moveTo>
                <a:cubicBezTo>
                  <a:pt x="188" y="21"/>
                  <a:pt x="187" y="22"/>
                  <a:pt x="186" y="22"/>
                </a:cubicBezTo>
                <a:cubicBezTo>
                  <a:pt x="187" y="21"/>
                  <a:pt x="187" y="20"/>
                  <a:pt x="188" y="20"/>
                </a:cubicBezTo>
                <a:close/>
                <a:moveTo>
                  <a:pt x="187" y="15"/>
                </a:moveTo>
                <a:cubicBezTo>
                  <a:pt x="186" y="16"/>
                  <a:pt x="186" y="15"/>
                  <a:pt x="185" y="16"/>
                </a:cubicBezTo>
                <a:cubicBezTo>
                  <a:pt x="186" y="17"/>
                  <a:pt x="186" y="17"/>
                  <a:pt x="186" y="18"/>
                </a:cubicBezTo>
                <a:cubicBezTo>
                  <a:pt x="185" y="17"/>
                  <a:pt x="183" y="18"/>
                  <a:pt x="183" y="16"/>
                </a:cubicBezTo>
                <a:cubicBezTo>
                  <a:pt x="184" y="15"/>
                  <a:pt x="185" y="14"/>
                  <a:pt x="187" y="15"/>
                </a:cubicBezTo>
                <a:close/>
                <a:moveTo>
                  <a:pt x="200" y="38"/>
                </a:moveTo>
                <a:cubicBezTo>
                  <a:pt x="200" y="39"/>
                  <a:pt x="202" y="37"/>
                  <a:pt x="201" y="39"/>
                </a:cubicBezTo>
                <a:cubicBezTo>
                  <a:pt x="201" y="39"/>
                  <a:pt x="199" y="39"/>
                  <a:pt x="200" y="38"/>
                </a:cubicBezTo>
                <a:close/>
                <a:moveTo>
                  <a:pt x="196" y="28"/>
                </a:moveTo>
                <a:cubicBezTo>
                  <a:pt x="195" y="28"/>
                  <a:pt x="194" y="28"/>
                  <a:pt x="193" y="28"/>
                </a:cubicBezTo>
                <a:cubicBezTo>
                  <a:pt x="194" y="27"/>
                  <a:pt x="196" y="26"/>
                  <a:pt x="196" y="28"/>
                </a:cubicBezTo>
                <a:close/>
                <a:moveTo>
                  <a:pt x="189" y="17"/>
                </a:moveTo>
                <a:cubicBezTo>
                  <a:pt x="188" y="18"/>
                  <a:pt x="188" y="18"/>
                  <a:pt x="188" y="18"/>
                </a:cubicBezTo>
                <a:cubicBezTo>
                  <a:pt x="188" y="18"/>
                  <a:pt x="186" y="18"/>
                  <a:pt x="186" y="17"/>
                </a:cubicBezTo>
                <a:cubicBezTo>
                  <a:pt x="187" y="18"/>
                  <a:pt x="188" y="16"/>
                  <a:pt x="189" y="17"/>
                </a:cubicBezTo>
                <a:close/>
                <a:moveTo>
                  <a:pt x="209" y="38"/>
                </a:moveTo>
                <a:cubicBezTo>
                  <a:pt x="207" y="39"/>
                  <a:pt x="205" y="38"/>
                  <a:pt x="204" y="39"/>
                </a:cubicBezTo>
                <a:cubicBezTo>
                  <a:pt x="204" y="39"/>
                  <a:pt x="205" y="40"/>
                  <a:pt x="204" y="41"/>
                </a:cubicBezTo>
                <a:cubicBezTo>
                  <a:pt x="204" y="38"/>
                  <a:pt x="203" y="40"/>
                  <a:pt x="202" y="39"/>
                </a:cubicBezTo>
                <a:cubicBezTo>
                  <a:pt x="203" y="38"/>
                  <a:pt x="203" y="38"/>
                  <a:pt x="203" y="36"/>
                </a:cubicBezTo>
                <a:cubicBezTo>
                  <a:pt x="204" y="39"/>
                  <a:pt x="207" y="37"/>
                  <a:pt x="209" y="38"/>
                </a:cubicBezTo>
                <a:close/>
                <a:moveTo>
                  <a:pt x="261" y="118"/>
                </a:moveTo>
                <a:cubicBezTo>
                  <a:pt x="260" y="118"/>
                  <a:pt x="260" y="119"/>
                  <a:pt x="259" y="118"/>
                </a:cubicBezTo>
                <a:cubicBezTo>
                  <a:pt x="260" y="118"/>
                  <a:pt x="261" y="117"/>
                  <a:pt x="261" y="118"/>
                </a:cubicBezTo>
                <a:close/>
                <a:moveTo>
                  <a:pt x="226" y="67"/>
                </a:moveTo>
                <a:cubicBezTo>
                  <a:pt x="227" y="68"/>
                  <a:pt x="227" y="68"/>
                  <a:pt x="228" y="67"/>
                </a:cubicBezTo>
                <a:cubicBezTo>
                  <a:pt x="228" y="68"/>
                  <a:pt x="226" y="70"/>
                  <a:pt x="225" y="69"/>
                </a:cubicBezTo>
                <a:cubicBezTo>
                  <a:pt x="226" y="68"/>
                  <a:pt x="226" y="68"/>
                  <a:pt x="226" y="67"/>
                </a:cubicBezTo>
                <a:close/>
                <a:moveTo>
                  <a:pt x="193" y="18"/>
                </a:moveTo>
                <a:cubicBezTo>
                  <a:pt x="192" y="19"/>
                  <a:pt x="190" y="18"/>
                  <a:pt x="189" y="18"/>
                </a:cubicBezTo>
                <a:cubicBezTo>
                  <a:pt x="190" y="17"/>
                  <a:pt x="190" y="17"/>
                  <a:pt x="190" y="17"/>
                </a:cubicBezTo>
                <a:cubicBezTo>
                  <a:pt x="191" y="18"/>
                  <a:pt x="192" y="17"/>
                  <a:pt x="193" y="18"/>
                </a:cubicBezTo>
                <a:close/>
                <a:moveTo>
                  <a:pt x="212" y="47"/>
                </a:moveTo>
                <a:cubicBezTo>
                  <a:pt x="211" y="47"/>
                  <a:pt x="209" y="47"/>
                  <a:pt x="209" y="46"/>
                </a:cubicBezTo>
                <a:cubicBezTo>
                  <a:pt x="210" y="46"/>
                  <a:pt x="212" y="45"/>
                  <a:pt x="212" y="47"/>
                </a:cubicBezTo>
                <a:close/>
                <a:moveTo>
                  <a:pt x="210" y="41"/>
                </a:moveTo>
                <a:cubicBezTo>
                  <a:pt x="211" y="43"/>
                  <a:pt x="212" y="42"/>
                  <a:pt x="213" y="43"/>
                </a:cubicBezTo>
                <a:cubicBezTo>
                  <a:pt x="212" y="44"/>
                  <a:pt x="210" y="43"/>
                  <a:pt x="209" y="42"/>
                </a:cubicBezTo>
                <a:cubicBezTo>
                  <a:pt x="210" y="43"/>
                  <a:pt x="210" y="42"/>
                  <a:pt x="210" y="41"/>
                </a:cubicBezTo>
                <a:close/>
                <a:moveTo>
                  <a:pt x="195" y="18"/>
                </a:moveTo>
                <a:cubicBezTo>
                  <a:pt x="194" y="18"/>
                  <a:pt x="195" y="19"/>
                  <a:pt x="195" y="19"/>
                </a:cubicBezTo>
                <a:cubicBezTo>
                  <a:pt x="194" y="18"/>
                  <a:pt x="194" y="19"/>
                  <a:pt x="193" y="18"/>
                </a:cubicBezTo>
                <a:cubicBezTo>
                  <a:pt x="194" y="18"/>
                  <a:pt x="194" y="17"/>
                  <a:pt x="195" y="18"/>
                </a:cubicBezTo>
                <a:close/>
                <a:moveTo>
                  <a:pt x="198" y="19"/>
                </a:moveTo>
                <a:cubicBezTo>
                  <a:pt x="198" y="20"/>
                  <a:pt x="197" y="20"/>
                  <a:pt x="196" y="19"/>
                </a:cubicBezTo>
                <a:cubicBezTo>
                  <a:pt x="197" y="19"/>
                  <a:pt x="198" y="18"/>
                  <a:pt x="198" y="19"/>
                </a:cubicBezTo>
                <a:close/>
                <a:moveTo>
                  <a:pt x="210" y="38"/>
                </a:moveTo>
                <a:cubicBezTo>
                  <a:pt x="212" y="37"/>
                  <a:pt x="212" y="38"/>
                  <a:pt x="213" y="39"/>
                </a:cubicBezTo>
                <a:cubicBezTo>
                  <a:pt x="212" y="40"/>
                  <a:pt x="212" y="40"/>
                  <a:pt x="212" y="41"/>
                </a:cubicBezTo>
                <a:cubicBezTo>
                  <a:pt x="212" y="40"/>
                  <a:pt x="212" y="40"/>
                  <a:pt x="212" y="40"/>
                </a:cubicBezTo>
                <a:cubicBezTo>
                  <a:pt x="212" y="39"/>
                  <a:pt x="212" y="38"/>
                  <a:pt x="210" y="38"/>
                </a:cubicBezTo>
                <a:close/>
                <a:moveTo>
                  <a:pt x="196" y="15"/>
                </a:moveTo>
                <a:cubicBezTo>
                  <a:pt x="198" y="15"/>
                  <a:pt x="199" y="14"/>
                  <a:pt x="200" y="16"/>
                </a:cubicBezTo>
                <a:cubicBezTo>
                  <a:pt x="199" y="16"/>
                  <a:pt x="199" y="18"/>
                  <a:pt x="198" y="18"/>
                </a:cubicBezTo>
                <a:cubicBezTo>
                  <a:pt x="197" y="17"/>
                  <a:pt x="198" y="15"/>
                  <a:pt x="197" y="15"/>
                </a:cubicBezTo>
                <a:cubicBezTo>
                  <a:pt x="197" y="16"/>
                  <a:pt x="197" y="17"/>
                  <a:pt x="197" y="17"/>
                </a:cubicBezTo>
                <a:cubicBezTo>
                  <a:pt x="196" y="16"/>
                  <a:pt x="196" y="16"/>
                  <a:pt x="196" y="15"/>
                </a:cubicBezTo>
                <a:close/>
                <a:moveTo>
                  <a:pt x="201" y="19"/>
                </a:moveTo>
                <a:cubicBezTo>
                  <a:pt x="201" y="19"/>
                  <a:pt x="201" y="20"/>
                  <a:pt x="200" y="20"/>
                </a:cubicBezTo>
                <a:cubicBezTo>
                  <a:pt x="200" y="19"/>
                  <a:pt x="199" y="20"/>
                  <a:pt x="199" y="19"/>
                </a:cubicBezTo>
                <a:cubicBezTo>
                  <a:pt x="199" y="19"/>
                  <a:pt x="199" y="19"/>
                  <a:pt x="199" y="19"/>
                </a:cubicBezTo>
                <a:cubicBezTo>
                  <a:pt x="200" y="20"/>
                  <a:pt x="200" y="19"/>
                  <a:pt x="201" y="19"/>
                </a:cubicBezTo>
                <a:close/>
                <a:moveTo>
                  <a:pt x="218" y="39"/>
                </a:moveTo>
                <a:cubicBezTo>
                  <a:pt x="217" y="39"/>
                  <a:pt x="214" y="41"/>
                  <a:pt x="214" y="39"/>
                </a:cubicBezTo>
                <a:cubicBezTo>
                  <a:pt x="215" y="40"/>
                  <a:pt x="216" y="38"/>
                  <a:pt x="218" y="39"/>
                </a:cubicBezTo>
                <a:close/>
                <a:moveTo>
                  <a:pt x="224" y="44"/>
                </a:moveTo>
                <a:cubicBezTo>
                  <a:pt x="223" y="44"/>
                  <a:pt x="222" y="44"/>
                  <a:pt x="222" y="44"/>
                </a:cubicBezTo>
                <a:cubicBezTo>
                  <a:pt x="222" y="43"/>
                  <a:pt x="223" y="43"/>
                  <a:pt x="224" y="44"/>
                </a:cubicBezTo>
                <a:close/>
                <a:moveTo>
                  <a:pt x="224" y="41"/>
                </a:moveTo>
                <a:cubicBezTo>
                  <a:pt x="223" y="40"/>
                  <a:pt x="219" y="42"/>
                  <a:pt x="220" y="39"/>
                </a:cubicBezTo>
                <a:cubicBezTo>
                  <a:pt x="221" y="41"/>
                  <a:pt x="223" y="39"/>
                  <a:pt x="224" y="41"/>
                </a:cubicBezTo>
                <a:close/>
                <a:moveTo>
                  <a:pt x="231" y="48"/>
                </a:moveTo>
                <a:cubicBezTo>
                  <a:pt x="230" y="49"/>
                  <a:pt x="230" y="49"/>
                  <a:pt x="229" y="48"/>
                </a:cubicBezTo>
                <a:cubicBezTo>
                  <a:pt x="229" y="47"/>
                  <a:pt x="230" y="47"/>
                  <a:pt x="231" y="48"/>
                </a:cubicBezTo>
                <a:close/>
                <a:moveTo>
                  <a:pt x="230" y="44"/>
                </a:moveTo>
                <a:cubicBezTo>
                  <a:pt x="231" y="46"/>
                  <a:pt x="232" y="44"/>
                  <a:pt x="233" y="45"/>
                </a:cubicBezTo>
                <a:cubicBezTo>
                  <a:pt x="232" y="47"/>
                  <a:pt x="230" y="45"/>
                  <a:pt x="229" y="45"/>
                </a:cubicBezTo>
                <a:cubicBezTo>
                  <a:pt x="229" y="45"/>
                  <a:pt x="229" y="44"/>
                  <a:pt x="230" y="44"/>
                </a:cubicBezTo>
                <a:close/>
                <a:moveTo>
                  <a:pt x="230" y="43"/>
                </a:moveTo>
                <a:cubicBezTo>
                  <a:pt x="231" y="44"/>
                  <a:pt x="232" y="41"/>
                  <a:pt x="233" y="42"/>
                </a:cubicBezTo>
                <a:cubicBezTo>
                  <a:pt x="232" y="43"/>
                  <a:pt x="232" y="43"/>
                  <a:pt x="232" y="44"/>
                </a:cubicBezTo>
                <a:cubicBezTo>
                  <a:pt x="231" y="44"/>
                  <a:pt x="229" y="44"/>
                  <a:pt x="230" y="43"/>
                </a:cubicBezTo>
                <a:close/>
                <a:moveTo>
                  <a:pt x="237" y="44"/>
                </a:moveTo>
                <a:cubicBezTo>
                  <a:pt x="237" y="45"/>
                  <a:pt x="236" y="45"/>
                  <a:pt x="235" y="44"/>
                </a:cubicBezTo>
                <a:cubicBezTo>
                  <a:pt x="235" y="43"/>
                  <a:pt x="237" y="42"/>
                  <a:pt x="237" y="44"/>
                </a:cubicBezTo>
                <a:close/>
                <a:moveTo>
                  <a:pt x="224" y="23"/>
                </a:moveTo>
                <a:cubicBezTo>
                  <a:pt x="223" y="24"/>
                  <a:pt x="223" y="23"/>
                  <a:pt x="222" y="23"/>
                </a:cubicBezTo>
                <a:cubicBezTo>
                  <a:pt x="223" y="23"/>
                  <a:pt x="223" y="22"/>
                  <a:pt x="224" y="23"/>
                </a:cubicBezTo>
                <a:close/>
                <a:moveTo>
                  <a:pt x="224" y="22"/>
                </a:moveTo>
                <a:cubicBezTo>
                  <a:pt x="223" y="22"/>
                  <a:pt x="222" y="22"/>
                  <a:pt x="222" y="21"/>
                </a:cubicBezTo>
                <a:cubicBezTo>
                  <a:pt x="223" y="22"/>
                  <a:pt x="223" y="20"/>
                  <a:pt x="224" y="22"/>
                </a:cubicBezTo>
                <a:close/>
                <a:moveTo>
                  <a:pt x="227" y="25"/>
                </a:moveTo>
                <a:cubicBezTo>
                  <a:pt x="226" y="25"/>
                  <a:pt x="227" y="26"/>
                  <a:pt x="227" y="26"/>
                </a:cubicBezTo>
                <a:cubicBezTo>
                  <a:pt x="226" y="27"/>
                  <a:pt x="226" y="27"/>
                  <a:pt x="226" y="27"/>
                </a:cubicBezTo>
                <a:cubicBezTo>
                  <a:pt x="226" y="26"/>
                  <a:pt x="226" y="24"/>
                  <a:pt x="227" y="25"/>
                </a:cubicBezTo>
                <a:close/>
                <a:moveTo>
                  <a:pt x="227" y="19"/>
                </a:moveTo>
                <a:cubicBezTo>
                  <a:pt x="227" y="20"/>
                  <a:pt x="226" y="20"/>
                  <a:pt x="226" y="22"/>
                </a:cubicBezTo>
                <a:cubicBezTo>
                  <a:pt x="226" y="21"/>
                  <a:pt x="227" y="22"/>
                  <a:pt x="227" y="22"/>
                </a:cubicBezTo>
                <a:cubicBezTo>
                  <a:pt x="226" y="23"/>
                  <a:pt x="225" y="25"/>
                  <a:pt x="224" y="24"/>
                </a:cubicBezTo>
                <a:cubicBezTo>
                  <a:pt x="226" y="22"/>
                  <a:pt x="225" y="18"/>
                  <a:pt x="227" y="19"/>
                </a:cubicBezTo>
                <a:close/>
                <a:moveTo>
                  <a:pt x="245" y="49"/>
                </a:moveTo>
                <a:cubicBezTo>
                  <a:pt x="244" y="50"/>
                  <a:pt x="243" y="49"/>
                  <a:pt x="243" y="48"/>
                </a:cubicBezTo>
                <a:cubicBezTo>
                  <a:pt x="244" y="49"/>
                  <a:pt x="244" y="48"/>
                  <a:pt x="245" y="49"/>
                </a:cubicBezTo>
                <a:close/>
                <a:moveTo>
                  <a:pt x="230" y="23"/>
                </a:moveTo>
                <a:cubicBezTo>
                  <a:pt x="229" y="24"/>
                  <a:pt x="229" y="24"/>
                  <a:pt x="228" y="24"/>
                </a:cubicBezTo>
                <a:cubicBezTo>
                  <a:pt x="229" y="23"/>
                  <a:pt x="229" y="23"/>
                  <a:pt x="230" y="23"/>
                </a:cubicBezTo>
                <a:close/>
                <a:moveTo>
                  <a:pt x="242" y="43"/>
                </a:moveTo>
                <a:cubicBezTo>
                  <a:pt x="243" y="42"/>
                  <a:pt x="245" y="42"/>
                  <a:pt x="246" y="44"/>
                </a:cubicBezTo>
                <a:cubicBezTo>
                  <a:pt x="246" y="43"/>
                  <a:pt x="248" y="44"/>
                  <a:pt x="248" y="42"/>
                </a:cubicBezTo>
                <a:cubicBezTo>
                  <a:pt x="249" y="44"/>
                  <a:pt x="249" y="44"/>
                  <a:pt x="249" y="44"/>
                </a:cubicBezTo>
                <a:cubicBezTo>
                  <a:pt x="248" y="45"/>
                  <a:pt x="248" y="44"/>
                  <a:pt x="248" y="45"/>
                </a:cubicBezTo>
                <a:cubicBezTo>
                  <a:pt x="246" y="44"/>
                  <a:pt x="246" y="44"/>
                  <a:pt x="246" y="46"/>
                </a:cubicBezTo>
                <a:cubicBezTo>
                  <a:pt x="245" y="45"/>
                  <a:pt x="245" y="45"/>
                  <a:pt x="245" y="44"/>
                </a:cubicBezTo>
                <a:cubicBezTo>
                  <a:pt x="244" y="45"/>
                  <a:pt x="244" y="45"/>
                  <a:pt x="244" y="45"/>
                </a:cubicBezTo>
                <a:cubicBezTo>
                  <a:pt x="243" y="44"/>
                  <a:pt x="244" y="43"/>
                  <a:pt x="242" y="43"/>
                </a:cubicBezTo>
                <a:close/>
                <a:moveTo>
                  <a:pt x="250" y="45"/>
                </a:moveTo>
                <a:cubicBezTo>
                  <a:pt x="251" y="46"/>
                  <a:pt x="248" y="47"/>
                  <a:pt x="248" y="46"/>
                </a:cubicBezTo>
                <a:cubicBezTo>
                  <a:pt x="248" y="46"/>
                  <a:pt x="248" y="45"/>
                  <a:pt x="248" y="45"/>
                </a:cubicBezTo>
                <a:cubicBezTo>
                  <a:pt x="249" y="45"/>
                  <a:pt x="249" y="47"/>
                  <a:pt x="250" y="45"/>
                </a:cubicBezTo>
                <a:close/>
                <a:moveTo>
                  <a:pt x="252" y="43"/>
                </a:moveTo>
                <a:cubicBezTo>
                  <a:pt x="253" y="44"/>
                  <a:pt x="252" y="45"/>
                  <a:pt x="252" y="46"/>
                </a:cubicBezTo>
                <a:cubicBezTo>
                  <a:pt x="251" y="46"/>
                  <a:pt x="251" y="46"/>
                  <a:pt x="251" y="46"/>
                </a:cubicBezTo>
                <a:cubicBezTo>
                  <a:pt x="251" y="44"/>
                  <a:pt x="252" y="45"/>
                  <a:pt x="252" y="43"/>
                </a:cubicBezTo>
                <a:close/>
                <a:moveTo>
                  <a:pt x="257" y="50"/>
                </a:moveTo>
                <a:cubicBezTo>
                  <a:pt x="257" y="50"/>
                  <a:pt x="256" y="51"/>
                  <a:pt x="255" y="50"/>
                </a:cubicBezTo>
                <a:cubicBezTo>
                  <a:pt x="256" y="49"/>
                  <a:pt x="257" y="49"/>
                  <a:pt x="257" y="50"/>
                </a:cubicBezTo>
                <a:close/>
                <a:moveTo>
                  <a:pt x="315" y="117"/>
                </a:moveTo>
                <a:cubicBezTo>
                  <a:pt x="316" y="116"/>
                  <a:pt x="317" y="116"/>
                  <a:pt x="317" y="117"/>
                </a:cubicBezTo>
                <a:cubicBezTo>
                  <a:pt x="317" y="116"/>
                  <a:pt x="316" y="117"/>
                  <a:pt x="316" y="118"/>
                </a:cubicBezTo>
                <a:cubicBezTo>
                  <a:pt x="315" y="118"/>
                  <a:pt x="315" y="117"/>
                  <a:pt x="315" y="117"/>
                </a:cubicBezTo>
                <a:close/>
                <a:moveTo>
                  <a:pt x="269" y="46"/>
                </a:moveTo>
                <a:cubicBezTo>
                  <a:pt x="270" y="48"/>
                  <a:pt x="267" y="49"/>
                  <a:pt x="267" y="47"/>
                </a:cubicBezTo>
                <a:cubicBezTo>
                  <a:pt x="268" y="48"/>
                  <a:pt x="268" y="46"/>
                  <a:pt x="269" y="46"/>
                </a:cubicBezTo>
                <a:close/>
                <a:moveTo>
                  <a:pt x="319" y="116"/>
                </a:moveTo>
                <a:cubicBezTo>
                  <a:pt x="320" y="116"/>
                  <a:pt x="322" y="115"/>
                  <a:pt x="322" y="117"/>
                </a:cubicBezTo>
                <a:cubicBezTo>
                  <a:pt x="321" y="116"/>
                  <a:pt x="322" y="119"/>
                  <a:pt x="321" y="119"/>
                </a:cubicBezTo>
                <a:cubicBezTo>
                  <a:pt x="320" y="118"/>
                  <a:pt x="321" y="117"/>
                  <a:pt x="320" y="116"/>
                </a:cubicBezTo>
                <a:cubicBezTo>
                  <a:pt x="320" y="118"/>
                  <a:pt x="318" y="118"/>
                  <a:pt x="319" y="116"/>
                </a:cubicBezTo>
                <a:close/>
                <a:moveTo>
                  <a:pt x="325" y="117"/>
                </a:moveTo>
                <a:cubicBezTo>
                  <a:pt x="324" y="116"/>
                  <a:pt x="324" y="117"/>
                  <a:pt x="323" y="116"/>
                </a:cubicBezTo>
                <a:cubicBezTo>
                  <a:pt x="323" y="115"/>
                  <a:pt x="326" y="115"/>
                  <a:pt x="325" y="117"/>
                </a:cubicBezTo>
                <a:close/>
                <a:moveTo>
                  <a:pt x="269" y="24"/>
                </a:moveTo>
                <a:cubicBezTo>
                  <a:pt x="268" y="25"/>
                  <a:pt x="267" y="25"/>
                  <a:pt x="267" y="24"/>
                </a:cubicBezTo>
                <a:cubicBezTo>
                  <a:pt x="268" y="23"/>
                  <a:pt x="268" y="24"/>
                  <a:pt x="269" y="24"/>
                </a:cubicBezTo>
                <a:close/>
                <a:moveTo>
                  <a:pt x="273" y="23"/>
                </a:moveTo>
                <a:cubicBezTo>
                  <a:pt x="273" y="21"/>
                  <a:pt x="274" y="23"/>
                  <a:pt x="274" y="23"/>
                </a:cubicBezTo>
                <a:cubicBezTo>
                  <a:pt x="274" y="21"/>
                  <a:pt x="275" y="21"/>
                  <a:pt x="275" y="20"/>
                </a:cubicBezTo>
                <a:cubicBezTo>
                  <a:pt x="276" y="21"/>
                  <a:pt x="274" y="22"/>
                  <a:pt x="275" y="23"/>
                </a:cubicBezTo>
                <a:cubicBezTo>
                  <a:pt x="275" y="23"/>
                  <a:pt x="275" y="22"/>
                  <a:pt x="276" y="22"/>
                </a:cubicBezTo>
                <a:cubicBezTo>
                  <a:pt x="276" y="22"/>
                  <a:pt x="277" y="23"/>
                  <a:pt x="277" y="24"/>
                </a:cubicBezTo>
                <a:cubicBezTo>
                  <a:pt x="276" y="23"/>
                  <a:pt x="271" y="27"/>
                  <a:pt x="272" y="23"/>
                </a:cubicBezTo>
                <a:cubicBezTo>
                  <a:pt x="271" y="23"/>
                  <a:pt x="269" y="24"/>
                  <a:pt x="269" y="23"/>
                </a:cubicBezTo>
                <a:cubicBezTo>
                  <a:pt x="270" y="22"/>
                  <a:pt x="272" y="21"/>
                  <a:pt x="273" y="23"/>
                </a:cubicBezTo>
                <a:close/>
                <a:moveTo>
                  <a:pt x="274" y="20"/>
                </a:moveTo>
                <a:cubicBezTo>
                  <a:pt x="273" y="21"/>
                  <a:pt x="272" y="21"/>
                  <a:pt x="271" y="21"/>
                </a:cubicBezTo>
                <a:cubicBezTo>
                  <a:pt x="272" y="20"/>
                  <a:pt x="273" y="19"/>
                  <a:pt x="274" y="20"/>
                </a:cubicBezTo>
                <a:close/>
                <a:moveTo>
                  <a:pt x="339" y="113"/>
                </a:moveTo>
                <a:cubicBezTo>
                  <a:pt x="340" y="114"/>
                  <a:pt x="342" y="112"/>
                  <a:pt x="342" y="114"/>
                </a:cubicBezTo>
                <a:cubicBezTo>
                  <a:pt x="341" y="113"/>
                  <a:pt x="339" y="115"/>
                  <a:pt x="339" y="113"/>
                </a:cubicBezTo>
                <a:close/>
                <a:moveTo>
                  <a:pt x="278" y="19"/>
                </a:moveTo>
                <a:cubicBezTo>
                  <a:pt x="278" y="20"/>
                  <a:pt x="279" y="20"/>
                  <a:pt x="278" y="21"/>
                </a:cubicBezTo>
                <a:cubicBezTo>
                  <a:pt x="277" y="20"/>
                  <a:pt x="277" y="20"/>
                  <a:pt x="277" y="21"/>
                </a:cubicBezTo>
                <a:cubicBezTo>
                  <a:pt x="276" y="20"/>
                  <a:pt x="277" y="20"/>
                  <a:pt x="278" y="19"/>
                </a:cubicBezTo>
                <a:close/>
                <a:moveTo>
                  <a:pt x="282" y="23"/>
                </a:moveTo>
                <a:cubicBezTo>
                  <a:pt x="282" y="24"/>
                  <a:pt x="283" y="22"/>
                  <a:pt x="283" y="23"/>
                </a:cubicBezTo>
                <a:cubicBezTo>
                  <a:pt x="283" y="24"/>
                  <a:pt x="281" y="24"/>
                  <a:pt x="282" y="23"/>
                </a:cubicBezTo>
                <a:close/>
                <a:moveTo>
                  <a:pt x="280" y="17"/>
                </a:moveTo>
                <a:cubicBezTo>
                  <a:pt x="281" y="17"/>
                  <a:pt x="281" y="18"/>
                  <a:pt x="281" y="18"/>
                </a:cubicBezTo>
                <a:cubicBezTo>
                  <a:pt x="280" y="18"/>
                  <a:pt x="280" y="17"/>
                  <a:pt x="280" y="18"/>
                </a:cubicBezTo>
                <a:cubicBezTo>
                  <a:pt x="280" y="18"/>
                  <a:pt x="279" y="18"/>
                  <a:pt x="279" y="18"/>
                </a:cubicBezTo>
                <a:lnTo>
                  <a:pt x="280" y="17"/>
                </a:lnTo>
                <a:close/>
                <a:moveTo>
                  <a:pt x="349" y="113"/>
                </a:moveTo>
                <a:cubicBezTo>
                  <a:pt x="349" y="114"/>
                  <a:pt x="349" y="114"/>
                  <a:pt x="349" y="115"/>
                </a:cubicBezTo>
                <a:cubicBezTo>
                  <a:pt x="348" y="113"/>
                  <a:pt x="348" y="114"/>
                  <a:pt x="347" y="114"/>
                </a:cubicBezTo>
                <a:cubicBezTo>
                  <a:pt x="348" y="113"/>
                  <a:pt x="349" y="112"/>
                  <a:pt x="349" y="113"/>
                </a:cubicBezTo>
                <a:close/>
                <a:moveTo>
                  <a:pt x="289" y="22"/>
                </a:moveTo>
                <a:cubicBezTo>
                  <a:pt x="289" y="23"/>
                  <a:pt x="290" y="23"/>
                  <a:pt x="290" y="23"/>
                </a:cubicBezTo>
                <a:cubicBezTo>
                  <a:pt x="291" y="23"/>
                  <a:pt x="290" y="22"/>
                  <a:pt x="291" y="22"/>
                </a:cubicBezTo>
                <a:cubicBezTo>
                  <a:pt x="292" y="22"/>
                  <a:pt x="292" y="23"/>
                  <a:pt x="291" y="24"/>
                </a:cubicBezTo>
                <a:cubicBezTo>
                  <a:pt x="290" y="24"/>
                  <a:pt x="289" y="24"/>
                  <a:pt x="288" y="24"/>
                </a:cubicBezTo>
                <a:cubicBezTo>
                  <a:pt x="289" y="23"/>
                  <a:pt x="289" y="22"/>
                  <a:pt x="289" y="22"/>
                </a:cubicBezTo>
                <a:close/>
                <a:moveTo>
                  <a:pt x="353" y="116"/>
                </a:moveTo>
                <a:cubicBezTo>
                  <a:pt x="352" y="115"/>
                  <a:pt x="352" y="115"/>
                  <a:pt x="352" y="115"/>
                </a:cubicBezTo>
                <a:cubicBezTo>
                  <a:pt x="353" y="113"/>
                  <a:pt x="354" y="115"/>
                  <a:pt x="353" y="116"/>
                </a:cubicBezTo>
                <a:close/>
                <a:moveTo>
                  <a:pt x="295" y="24"/>
                </a:moveTo>
                <a:cubicBezTo>
                  <a:pt x="295" y="23"/>
                  <a:pt x="296" y="23"/>
                  <a:pt x="296" y="24"/>
                </a:cubicBezTo>
                <a:cubicBezTo>
                  <a:pt x="296" y="25"/>
                  <a:pt x="295" y="25"/>
                  <a:pt x="295" y="24"/>
                </a:cubicBezTo>
                <a:cubicBezTo>
                  <a:pt x="295" y="24"/>
                  <a:pt x="295" y="24"/>
                  <a:pt x="295" y="24"/>
                </a:cubicBezTo>
                <a:close/>
                <a:moveTo>
                  <a:pt x="362" y="112"/>
                </a:moveTo>
                <a:cubicBezTo>
                  <a:pt x="363" y="112"/>
                  <a:pt x="363" y="112"/>
                  <a:pt x="364" y="113"/>
                </a:cubicBezTo>
                <a:cubicBezTo>
                  <a:pt x="364" y="113"/>
                  <a:pt x="364" y="115"/>
                  <a:pt x="363" y="114"/>
                </a:cubicBezTo>
                <a:cubicBezTo>
                  <a:pt x="364" y="113"/>
                  <a:pt x="363" y="113"/>
                  <a:pt x="363" y="113"/>
                </a:cubicBezTo>
                <a:cubicBezTo>
                  <a:pt x="363" y="114"/>
                  <a:pt x="363" y="114"/>
                  <a:pt x="362" y="115"/>
                </a:cubicBezTo>
                <a:cubicBezTo>
                  <a:pt x="362" y="114"/>
                  <a:pt x="362" y="115"/>
                  <a:pt x="361" y="114"/>
                </a:cubicBezTo>
                <a:cubicBezTo>
                  <a:pt x="362" y="114"/>
                  <a:pt x="361" y="113"/>
                  <a:pt x="362" y="112"/>
                </a:cubicBezTo>
                <a:close/>
                <a:moveTo>
                  <a:pt x="301" y="22"/>
                </a:moveTo>
                <a:cubicBezTo>
                  <a:pt x="302" y="22"/>
                  <a:pt x="304" y="21"/>
                  <a:pt x="304" y="23"/>
                </a:cubicBezTo>
                <a:cubicBezTo>
                  <a:pt x="303" y="22"/>
                  <a:pt x="303" y="23"/>
                  <a:pt x="302" y="23"/>
                </a:cubicBezTo>
                <a:cubicBezTo>
                  <a:pt x="303" y="23"/>
                  <a:pt x="303" y="23"/>
                  <a:pt x="303" y="24"/>
                </a:cubicBezTo>
                <a:cubicBezTo>
                  <a:pt x="303" y="24"/>
                  <a:pt x="302" y="24"/>
                  <a:pt x="302" y="25"/>
                </a:cubicBezTo>
                <a:cubicBezTo>
                  <a:pt x="301" y="24"/>
                  <a:pt x="301" y="23"/>
                  <a:pt x="301" y="22"/>
                </a:cubicBezTo>
                <a:close/>
                <a:moveTo>
                  <a:pt x="367" y="112"/>
                </a:moveTo>
                <a:cubicBezTo>
                  <a:pt x="366" y="113"/>
                  <a:pt x="366" y="113"/>
                  <a:pt x="366" y="114"/>
                </a:cubicBezTo>
                <a:cubicBezTo>
                  <a:pt x="365" y="113"/>
                  <a:pt x="366" y="111"/>
                  <a:pt x="367" y="112"/>
                </a:cubicBezTo>
                <a:close/>
                <a:moveTo>
                  <a:pt x="305" y="23"/>
                </a:moveTo>
                <a:cubicBezTo>
                  <a:pt x="306" y="24"/>
                  <a:pt x="306" y="26"/>
                  <a:pt x="306" y="27"/>
                </a:cubicBezTo>
                <a:cubicBezTo>
                  <a:pt x="306" y="26"/>
                  <a:pt x="305" y="26"/>
                  <a:pt x="305" y="26"/>
                </a:cubicBezTo>
                <a:cubicBezTo>
                  <a:pt x="305" y="25"/>
                  <a:pt x="304" y="24"/>
                  <a:pt x="305" y="23"/>
                </a:cubicBezTo>
                <a:close/>
                <a:moveTo>
                  <a:pt x="368" y="114"/>
                </a:moveTo>
                <a:cubicBezTo>
                  <a:pt x="368" y="114"/>
                  <a:pt x="367" y="115"/>
                  <a:pt x="367" y="114"/>
                </a:cubicBezTo>
                <a:cubicBezTo>
                  <a:pt x="367" y="113"/>
                  <a:pt x="368" y="113"/>
                  <a:pt x="368" y="114"/>
                </a:cubicBezTo>
                <a:close/>
                <a:moveTo>
                  <a:pt x="308" y="23"/>
                </a:moveTo>
                <a:cubicBezTo>
                  <a:pt x="307" y="23"/>
                  <a:pt x="306" y="23"/>
                  <a:pt x="305" y="22"/>
                </a:cubicBezTo>
                <a:cubicBezTo>
                  <a:pt x="306" y="22"/>
                  <a:pt x="306" y="22"/>
                  <a:pt x="307" y="22"/>
                </a:cubicBezTo>
                <a:cubicBezTo>
                  <a:pt x="307" y="22"/>
                  <a:pt x="307" y="22"/>
                  <a:pt x="307" y="23"/>
                </a:cubicBezTo>
                <a:cubicBezTo>
                  <a:pt x="308" y="22"/>
                  <a:pt x="308" y="22"/>
                  <a:pt x="308" y="23"/>
                </a:cubicBezTo>
                <a:close/>
                <a:moveTo>
                  <a:pt x="310" y="24"/>
                </a:moveTo>
                <a:cubicBezTo>
                  <a:pt x="309" y="24"/>
                  <a:pt x="310" y="25"/>
                  <a:pt x="310" y="25"/>
                </a:cubicBezTo>
                <a:cubicBezTo>
                  <a:pt x="309" y="26"/>
                  <a:pt x="307" y="26"/>
                  <a:pt x="306" y="25"/>
                </a:cubicBezTo>
                <a:cubicBezTo>
                  <a:pt x="307" y="24"/>
                  <a:pt x="307" y="24"/>
                  <a:pt x="307" y="23"/>
                </a:cubicBezTo>
                <a:cubicBezTo>
                  <a:pt x="308" y="24"/>
                  <a:pt x="309" y="23"/>
                  <a:pt x="310" y="24"/>
                </a:cubicBezTo>
                <a:close/>
                <a:moveTo>
                  <a:pt x="374" y="112"/>
                </a:moveTo>
                <a:cubicBezTo>
                  <a:pt x="373" y="113"/>
                  <a:pt x="372" y="114"/>
                  <a:pt x="373" y="114"/>
                </a:cubicBezTo>
                <a:cubicBezTo>
                  <a:pt x="372" y="114"/>
                  <a:pt x="371" y="115"/>
                  <a:pt x="371" y="114"/>
                </a:cubicBezTo>
                <a:cubicBezTo>
                  <a:pt x="372" y="112"/>
                  <a:pt x="370" y="113"/>
                  <a:pt x="371" y="112"/>
                </a:cubicBezTo>
                <a:cubicBezTo>
                  <a:pt x="372" y="113"/>
                  <a:pt x="373" y="112"/>
                  <a:pt x="374" y="112"/>
                </a:cubicBezTo>
                <a:close/>
                <a:moveTo>
                  <a:pt x="311" y="21"/>
                </a:moveTo>
                <a:cubicBezTo>
                  <a:pt x="312" y="21"/>
                  <a:pt x="311" y="22"/>
                  <a:pt x="312" y="22"/>
                </a:cubicBezTo>
                <a:cubicBezTo>
                  <a:pt x="312" y="22"/>
                  <a:pt x="312" y="22"/>
                  <a:pt x="312" y="21"/>
                </a:cubicBezTo>
                <a:cubicBezTo>
                  <a:pt x="313" y="22"/>
                  <a:pt x="312" y="23"/>
                  <a:pt x="312" y="23"/>
                </a:cubicBezTo>
                <a:cubicBezTo>
                  <a:pt x="312" y="23"/>
                  <a:pt x="311" y="23"/>
                  <a:pt x="311" y="23"/>
                </a:cubicBezTo>
                <a:cubicBezTo>
                  <a:pt x="311" y="23"/>
                  <a:pt x="311" y="23"/>
                  <a:pt x="311" y="24"/>
                </a:cubicBezTo>
                <a:cubicBezTo>
                  <a:pt x="310" y="23"/>
                  <a:pt x="310" y="23"/>
                  <a:pt x="310" y="23"/>
                </a:cubicBezTo>
                <a:cubicBezTo>
                  <a:pt x="311" y="22"/>
                  <a:pt x="311" y="22"/>
                  <a:pt x="311" y="21"/>
                </a:cubicBezTo>
                <a:close/>
                <a:moveTo>
                  <a:pt x="314" y="25"/>
                </a:moveTo>
                <a:cubicBezTo>
                  <a:pt x="315" y="24"/>
                  <a:pt x="315" y="25"/>
                  <a:pt x="316" y="25"/>
                </a:cubicBezTo>
                <a:cubicBezTo>
                  <a:pt x="315" y="26"/>
                  <a:pt x="314" y="26"/>
                  <a:pt x="314" y="25"/>
                </a:cubicBezTo>
                <a:close/>
                <a:moveTo>
                  <a:pt x="319" y="23"/>
                </a:moveTo>
                <a:cubicBezTo>
                  <a:pt x="319" y="23"/>
                  <a:pt x="320" y="22"/>
                  <a:pt x="321" y="23"/>
                </a:cubicBezTo>
                <a:cubicBezTo>
                  <a:pt x="320" y="24"/>
                  <a:pt x="319" y="23"/>
                  <a:pt x="319" y="23"/>
                </a:cubicBezTo>
                <a:cubicBezTo>
                  <a:pt x="319" y="24"/>
                  <a:pt x="319" y="24"/>
                  <a:pt x="319" y="24"/>
                </a:cubicBezTo>
                <a:cubicBezTo>
                  <a:pt x="319" y="24"/>
                  <a:pt x="319" y="23"/>
                  <a:pt x="319" y="23"/>
                </a:cubicBezTo>
                <a:close/>
                <a:moveTo>
                  <a:pt x="323" y="25"/>
                </a:moveTo>
                <a:cubicBezTo>
                  <a:pt x="323" y="25"/>
                  <a:pt x="322" y="26"/>
                  <a:pt x="321" y="24"/>
                </a:cubicBezTo>
                <a:cubicBezTo>
                  <a:pt x="322" y="24"/>
                  <a:pt x="324" y="24"/>
                  <a:pt x="323" y="25"/>
                </a:cubicBezTo>
                <a:close/>
                <a:moveTo>
                  <a:pt x="323" y="26"/>
                </a:moveTo>
                <a:cubicBezTo>
                  <a:pt x="323" y="26"/>
                  <a:pt x="323" y="26"/>
                  <a:pt x="324" y="25"/>
                </a:cubicBezTo>
                <a:cubicBezTo>
                  <a:pt x="324" y="26"/>
                  <a:pt x="324" y="27"/>
                  <a:pt x="324" y="27"/>
                </a:cubicBezTo>
                <a:cubicBezTo>
                  <a:pt x="324" y="27"/>
                  <a:pt x="323" y="27"/>
                  <a:pt x="323" y="27"/>
                </a:cubicBezTo>
                <a:cubicBezTo>
                  <a:pt x="323" y="26"/>
                  <a:pt x="323" y="26"/>
                  <a:pt x="323" y="26"/>
                </a:cubicBezTo>
                <a:close/>
                <a:moveTo>
                  <a:pt x="328" y="26"/>
                </a:moveTo>
                <a:cubicBezTo>
                  <a:pt x="327" y="27"/>
                  <a:pt x="326" y="27"/>
                  <a:pt x="324" y="27"/>
                </a:cubicBezTo>
                <a:cubicBezTo>
                  <a:pt x="326" y="25"/>
                  <a:pt x="327" y="27"/>
                  <a:pt x="328" y="26"/>
                </a:cubicBezTo>
                <a:close/>
                <a:moveTo>
                  <a:pt x="329" y="23"/>
                </a:moveTo>
                <a:cubicBezTo>
                  <a:pt x="328" y="25"/>
                  <a:pt x="327" y="25"/>
                  <a:pt x="326" y="24"/>
                </a:cubicBezTo>
                <a:cubicBezTo>
                  <a:pt x="327" y="23"/>
                  <a:pt x="328" y="23"/>
                  <a:pt x="329" y="23"/>
                </a:cubicBezTo>
                <a:close/>
                <a:moveTo>
                  <a:pt x="334" y="27"/>
                </a:moveTo>
                <a:cubicBezTo>
                  <a:pt x="334" y="28"/>
                  <a:pt x="334" y="28"/>
                  <a:pt x="334" y="29"/>
                </a:cubicBezTo>
                <a:cubicBezTo>
                  <a:pt x="333" y="29"/>
                  <a:pt x="332" y="30"/>
                  <a:pt x="331" y="29"/>
                </a:cubicBezTo>
                <a:cubicBezTo>
                  <a:pt x="333" y="29"/>
                  <a:pt x="334" y="28"/>
                  <a:pt x="334" y="27"/>
                </a:cubicBezTo>
                <a:close/>
                <a:moveTo>
                  <a:pt x="346" y="24"/>
                </a:moveTo>
                <a:cubicBezTo>
                  <a:pt x="346" y="25"/>
                  <a:pt x="347" y="24"/>
                  <a:pt x="347" y="25"/>
                </a:cubicBezTo>
                <a:cubicBezTo>
                  <a:pt x="346" y="26"/>
                  <a:pt x="345" y="25"/>
                  <a:pt x="345" y="24"/>
                </a:cubicBezTo>
                <a:cubicBezTo>
                  <a:pt x="346" y="25"/>
                  <a:pt x="346" y="24"/>
                  <a:pt x="346" y="24"/>
                </a:cubicBezTo>
                <a:close/>
                <a:moveTo>
                  <a:pt x="432" y="25"/>
                </a:moveTo>
                <a:cubicBezTo>
                  <a:pt x="433" y="26"/>
                  <a:pt x="433" y="26"/>
                  <a:pt x="434" y="27"/>
                </a:cubicBezTo>
                <a:cubicBezTo>
                  <a:pt x="433" y="28"/>
                  <a:pt x="432" y="28"/>
                  <a:pt x="431" y="28"/>
                </a:cubicBezTo>
                <a:cubicBezTo>
                  <a:pt x="431" y="27"/>
                  <a:pt x="431" y="27"/>
                  <a:pt x="431" y="27"/>
                </a:cubicBezTo>
                <a:cubicBezTo>
                  <a:pt x="432" y="27"/>
                  <a:pt x="432" y="27"/>
                  <a:pt x="432" y="25"/>
                </a:cubicBezTo>
                <a:close/>
                <a:moveTo>
                  <a:pt x="439" y="27"/>
                </a:moveTo>
                <a:cubicBezTo>
                  <a:pt x="438" y="26"/>
                  <a:pt x="437" y="28"/>
                  <a:pt x="437" y="26"/>
                </a:cubicBezTo>
                <a:cubicBezTo>
                  <a:pt x="438" y="26"/>
                  <a:pt x="439" y="26"/>
                  <a:pt x="439" y="27"/>
                </a:cubicBezTo>
                <a:close/>
                <a:moveTo>
                  <a:pt x="518" y="109"/>
                </a:moveTo>
                <a:cubicBezTo>
                  <a:pt x="516" y="111"/>
                  <a:pt x="520" y="110"/>
                  <a:pt x="518" y="113"/>
                </a:cubicBezTo>
                <a:cubicBezTo>
                  <a:pt x="518" y="111"/>
                  <a:pt x="518" y="111"/>
                  <a:pt x="517" y="111"/>
                </a:cubicBezTo>
                <a:cubicBezTo>
                  <a:pt x="517" y="110"/>
                  <a:pt x="518" y="108"/>
                  <a:pt x="518" y="109"/>
                </a:cubicBezTo>
                <a:close/>
                <a:moveTo>
                  <a:pt x="516" y="112"/>
                </a:moveTo>
                <a:cubicBezTo>
                  <a:pt x="516" y="112"/>
                  <a:pt x="516" y="112"/>
                  <a:pt x="515" y="112"/>
                </a:cubicBezTo>
                <a:cubicBezTo>
                  <a:pt x="515" y="112"/>
                  <a:pt x="515" y="114"/>
                  <a:pt x="515" y="114"/>
                </a:cubicBezTo>
                <a:cubicBezTo>
                  <a:pt x="514" y="113"/>
                  <a:pt x="515" y="113"/>
                  <a:pt x="514" y="112"/>
                </a:cubicBezTo>
                <a:cubicBezTo>
                  <a:pt x="516" y="112"/>
                  <a:pt x="515" y="110"/>
                  <a:pt x="517" y="109"/>
                </a:cubicBezTo>
                <a:cubicBezTo>
                  <a:pt x="517" y="110"/>
                  <a:pt x="517" y="111"/>
                  <a:pt x="516" y="112"/>
                </a:cubicBezTo>
                <a:close/>
                <a:moveTo>
                  <a:pt x="460" y="26"/>
                </a:moveTo>
                <a:cubicBezTo>
                  <a:pt x="460" y="25"/>
                  <a:pt x="461" y="26"/>
                  <a:pt x="461" y="26"/>
                </a:cubicBezTo>
                <a:cubicBezTo>
                  <a:pt x="461" y="27"/>
                  <a:pt x="460" y="26"/>
                  <a:pt x="460" y="27"/>
                </a:cubicBezTo>
                <a:cubicBezTo>
                  <a:pt x="459" y="27"/>
                  <a:pt x="460" y="26"/>
                  <a:pt x="460" y="26"/>
                </a:cubicBezTo>
                <a:close/>
                <a:moveTo>
                  <a:pt x="522" y="109"/>
                </a:moveTo>
                <a:cubicBezTo>
                  <a:pt x="522" y="110"/>
                  <a:pt x="522" y="111"/>
                  <a:pt x="522" y="112"/>
                </a:cubicBezTo>
                <a:cubicBezTo>
                  <a:pt x="521" y="111"/>
                  <a:pt x="521" y="113"/>
                  <a:pt x="520" y="112"/>
                </a:cubicBezTo>
                <a:cubicBezTo>
                  <a:pt x="521" y="111"/>
                  <a:pt x="521" y="111"/>
                  <a:pt x="522" y="109"/>
                </a:cubicBezTo>
                <a:close/>
                <a:moveTo>
                  <a:pt x="464" y="27"/>
                </a:moveTo>
                <a:cubicBezTo>
                  <a:pt x="463" y="26"/>
                  <a:pt x="463" y="28"/>
                  <a:pt x="462" y="27"/>
                </a:cubicBezTo>
                <a:cubicBezTo>
                  <a:pt x="462" y="27"/>
                  <a:pt x="464" y="25"/>
                  <a:pt x="464" y="27"/>
                </a:cubicBezTo>
                <a:close/>
                <a:moveTo>
                  <a:pt x="522" y="110"/>
                </a:moveTo>
                <a:cubicBezTo>
                  <a:pt x="523" y="109"/>
                  <a:pt x="523" y="109"/>
                  <a:pt x="523" y="110"/>
                </a:cubicBezTo>
                <a:cubicBezTo>
                  <a:pt x="523" y="110"/>
                  <a:pt x="523" y="111"/>
                  <a:pt x="523" y="111"/>
                </a:cubicBezTo>
                <a:cubicBezTo>
                  <a:pt x="523" y="110"/>
                  <a:pt x="523" y="110"/>
                  <a:pt x="522" y="110"/>
                </a:cubicBezTo>
                <a:close/>
                <a:moveTo>
                  <a:pt x="525" y="22"/>
                </a:moveTo>
                <a:cubicBezTo>
                  <a:pt x="525" y="22"/>
                  <a:pt x="524" y="23"/>
                  <a:pt x="523" y="23"/>
                </a:cubicBezTo>
                <a:cubicBezTo>
                  <a:pt x="524" y="21"/>
                  <a:pt x="525" y="21"/>
                  <a:pt x="525" y="22"/>
                </a:cubicBezTo>
                <a:close/>
                <a:moveTo>
                  <a:pt x="529" y="22"/>
                </a:moveTo>
                <a:cubicBezTo>
                  <a:pt x="528" y="22"/>
                  <a:pt x="527" y="23"/>
                  <a:pt x="526" y="22"/>
                </a:cubicBezTo>
                <a:cubicBezTo>
                  <a:pt x="527" y="21"/>
                  <a:pt x="528" y="21"/>
                  <a:pt x="529" y="22"/>
                </a:cubicBezTo>
                <a:close/>
                <a:moveTo>
                  <a:pt x="530" y="21"/>
                </a:moveTo>
                <a:cubicBezTo>
                  <a:pt x="529" y="22"/>
                  <a:pt x="529" y="22"/>
                  <a:pt x="529" y="22"/>
                </a:cubicBezTo>
                <a:cubicBezTo>
                  <a:pt x="529" y="21"/>
                  <a:pt x="529" y="21"/>
                  <a:pt x="529" y="21"/>
                </a:cubicBezTo>
                <a:cubicBezTo>
                  <a:pt x="529" y="20"/>
                  <a:pt x="530" y="21"/>
                  <a:pt x="530" y="21"/>
                </a:cubicBezTo>
                <a:close/>
                <a:moveTo>
                  <a:pt x="596" y="66"/>
                </a:moveTo>
                <a:cubicBezTo>
                  <a:pt x="597" y="67"/>
                  <a:pt x="596" y="68"/>
                  <a:pt x="596" y="69"/>
                </a:cubicBezTo>
                <a:cubicBezTo>
                  <a:pt x="595" y="70"/>
                  <a:pt x="593" y="70"/>
                  <a:pt x="592" y="71"/>
                </a:cubicBezTo>
                <a:cubicBezTo>
                  <a:pt x="591" y="70"/>
                  <a:pt x="591" y="70"/>
                  <a:pt x="591" y="70"/>
                </a:cubicBezTo>
                <a:cubicBezTo>
                  <a:pt x="592" y="68"/>
                  <a:pt x="595" y="67"/>
                  <a:pt x="596" y="66"/>
                </a:cubicBezTo>
                <a:close/>
                <a:moveTo>
                  <a:pt x="602" y="66"/>
                </a:moveTo>
                <a:cubicBezTo>
                  <a:pt x="602" y="67"/>
                  <a:pt x="602" y="68"/>
                  <a:pt x="602" y="68"/>
                </a:cubicBezTo>
                <a:cubicBezTo>
                  <a:pt x="601" y="68"/>
                  <a:pt x="599" y="69"/>
                  <a:pt x="598" y="69"/>
                </a:cubicBezTo>
                <a:cubicBezTo>
                  <a:pt x="599" y="68"/>
                  <a:pt x="601" y="67"/>
                  <a:pt x="602" y="66"/>
                </a:cubicBezTo>
                <a:close/>
                <a:moveTo>
                  <a:pt x="568" y="17"/>
                </a:moveTo>
                <a:cubicBezTo>
                  <a:pt x="568" y="18"/>
                  <a:pt x="567" y="19"/>
                  <a:pt x="566" y="19"/>
                </a:cubicBezTo>
                <a:cubicBezTo>
                  <a:pt x="567" y="17"/>
                  <a:pt x="568" y="18"/>
                  <a:pt x="568" y="17"/>
                </a:cubicBezTo>
                <a:close/>
                <a:moveTo>
                  <a:pt x="608" y="64"/>
                </a:moveTo>
                <a:cubicBezTo>
                  <a:pt x="606" y="65"/>
                  <a:pt x="605" y="66"/>
                  <a:pt x="604" y="68"/>
                </a:cubicBezTo>
                <a:cubicBezTo>
                  <a:pt x="603" y="67"/>
                  <a:pt x="603" y="67"/>
                  <a:pt x="603" y="67"/>
                </a:cubicBezTo>
                <a:cubicBezTo>
                  <a:pt x="604" y="67"/>
                  <a:pt x="606" y="63"/>
                  <a:pt x="608" y="64"/>
                </a:cubicBezTo>
                <a:close/>
                <a:moveTo>
                  <a:pt x="583" y="10"/>
                </a:moveTo>
                <a:cubicBezTo>
                  <a:pt x="584" y="9"/>
                  <a:pt x="584" y="9"/>
                  <a:pt x="584" y="9"/>
                </a:cubicBezTo>
                <a:cubicBezTo>
                  <a:pt x="585" y="10"/>
                  <a:pt x="584" y="11"/>
                  <a:pt x="585" y="13"/>
                </a:cubicBezTo>
                <a:cubicBezTo>
                  <a:pt x="584" y="13"/>
                  <a:pt x="583" y="14"/>
                  <a:pt x="583" y="13"/>
                </a:cubicBezTo>
                <a:cubicBezTo>
                  <a:pt x="584" y="13"/>
                  <a:pt x="585" y="11"/>
                  <a:pt x="583" y="10"/>
                </a:cubicBezTo>
                <a:close/>
                <a:moveTo>
                  <a:pt x="624" y="66"/>
                </a:moveTo>
                <a:cubicBezTo>
                  <a:pt x="624" y="66"/>
                  <a:pt x="623" y="67"/>
                  <a:pt x="624" y="68"/>
                </a:cubicBezTo>
                <a:cubicBezTo>
                  <a:pt x="623" y="67"/>
                  <a:pt x="623" y="68"/>
                  <a:pt x="622" y="67"/>
                </a:cubicBezTo>
                <a:cubicBezTo>
                  <a:pt x="623" y="66"/>
                  <a:pt x="623" y="67"/>
                  <a:pt x="624" y="66"/>
                </a:cubicBezTo>
                <a:close/>
                <a:moveTo>
                  <a:pt x="616" y="43"/>
                </a:moveTo>
                <a:cubicBezTo>
                  <a:pt x="616" y="44"/>
                  <a:pt x="617" y="42"/>
                  <a:pt x="617" y="41"/>
                </a:cubicBezTo>
                <a:cubicBezTo>
                  <a:pt x="618" y="42"/>
                  <a:pt x="617" y="42"/>
                  <a:pt x="618" y="43"/>
                </a:cubicBezTo>
                <a:cubicBezTo>
                  <a:pt x="618" y="43"/>
                  <a:pt x="618" y="43"/>
                  <a:pt x="618" y="43"/>
                </a:cubicBezTo>
                <a:cubicBezTo>
                  <a:pt x="617" y="44"/>
                  <a:pt x="616" y="43"/>
                  <a:pt x="617" y="45"/>
                </a:cubicBezTo>
                <a:cubicBezTo>
                  <a:pt x="616" y="45"/>
                  <a:pt x="616" y="44"/>
                  <a:pt x="616" y="43"/>
                </a:cubicBezTo>
                <a:close/>
                <a:moveTo>
                  <a:pt x="608" y="17"/>
                </a:moveTo>
                <a:cubicBezTo>
                  <a:pt x="608" y="17"/>
                  <a:pt x="607" y="18"/>
                  <a:pt x="607" y="17"/>
                </a:cubicBezTo>
                <a:cubicBezTo>
                  <a:pt x="607" y="16"/>
                  <a:pt x="609" y="16"/>
                  <a:pt x="608" y="17"/>
                </a:cubicBezTo>
                <a:close/>
                <a:moveTo>
                  <a:pt x="614" y="18"/>
                </a:moveTo>
                <a:cubicBezTo>
                  <a:pt x="613" y="19"/>
                  <a:pt x="612" y="19"/>
                  <a:pt x="611" y="18"/>
                </a:cubicBezTo>
                <a:cubicBezTo>
                  <a:pt x="612" y="18"/>
                  <a:pt x="613" y="17"/>
                  <a:pt x="614" y="18"/>
                </a:cubicBezTo>
                <a:close/>
                <a:moveTo>
                  <a:pt x="618" y="19"/>
                </a:moveTo>
                <a:cubicBezTo>
                  <a:pt x="618" y="19"/>
                  <a:pt x="617" y="20"/>
                  <a:pt x="617" y="18"/>
                </a:cubicBezTo>
                <a:cubicBezTo>
                  <a:pt x="617" y="18"/>
                  <a:pt x="618" y="18"/>
                  <a:pt x="618" y="19"/>
                </a:cubicBezTo>
                <a:close/>
                <a:moveTo>
                  <a:pt x="618" y="13"/>
                </a:moveTo>
                <a:cubicBezTo>
                  <a:pt x="619" y="14"/>
                  <a:pt x="619" y="14"/>
                  <a:pt x="619" y="13"/>
                </a:cubicBezTo>
                <a:cubicBezTo>
                  <a:pt x="620" y="14"/>
                  <a:pt x="618" y="15"/>
                  <a:pt x="618" y="14"/>
                </a:cubicBezTo>
                <a:cubicBezTo>
                  <a:pt x="618" y="14"/>
                  <a:pt x="618" y="14"/>
                  <a:pt x="618" y="13"/>
                </a:cubicBezTo>
                <a:close/>
                <a:moveTo>
                  <a:pt x="655" y="25"/>
                </a:moveTo>
                <a:cubicBezTo>
                  <a:pt x="655" y="26"/>
                  <a:pt x="654" y="26"/>
                  <a:pt x="653" y="26"/>
                </a:cubicBezTo>
                <a:cubicBezTo>
                  <a:pt x="653" y="26"/>
                  <a:pt x="654" y="24"/>
                  <a:pt x="655" y="25"/>
                </a:cubicBezTo>
                <a:close/>
              </a:path>
            </a:pathLst>
          </a:custGeom>
          <a:solidFill>
            <a:schemeClr val="accent1">
              <a:alpha val="20000"/>
            </a:schemeClr>
          </a:solidFill>
          <a:ln w="14288" cap="flat">
            <a:noFill/>
            <a:prstDash val="solid"/>
            <a:miter lim="800000"/>
          </a:ln>
        </p:spPr>
        <p:txBody>
          <a:bodyPr vert="horz" wrap="square" lIns="91440" tIns="45720" rIns="91440" bIns="4572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rgbClr val="FFFFFF"/>
              </a:solidFill>
            </a:endParaRPr>
          </a:p>
        </p:txBody>
      </p:sp>
      <p:sp>
        <p:nvSpPr>
          <p:cNvPr id="75" name="Freeform 229"/>
          <p:cNvSpPr/>
          <p:nvPr>
            <p:custDataLst>
              <p:tags r:id="rId13"/>
            </p:custDataLst>
          </p:nvPr>
        </p:nvSpPr>
        <p:spPr bwMode="auto">
          <a:xfrm>
            <a:off x="4712869" y="3863523"/>
            <a:ext cx="792000" cy="54000"/>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 name="T122" fmla="*/ 391912 w 1717675"/>
              <a:gd name="T123" fmla="*/ 391912 w 1717675"/>
              <a:gd name="T124" fmla="*/ 391912 w 1717675"/>
              <a:gd name="T125"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 h="132">
                <a:moveTo>
                  <a:pt x="1" y="81"/>
                </a:moveTo>
                <a:cubicBezTo>
                  <a:pt x="1" y="81"/>
                  <a:pt x="1" y="80"/>
                  <a:pt x="1" y="79"/>
                </a:cubicBezTo>
                <a:cubicBezTo>
                  <a:pt x="1" y="79"/>
                  <a:pt x="1" y="80"/>
                  <a:pt x="2" y="80"/>
                </a:cubicBezTo>
                <a:cubicBezTo>
                  <a:pt x="3" y="79"/>
                  <a:pt x="2" y="79"/>
                  <a:pt x="3" y="78"/>
                </a:cubicBezTo>
                <a:cubicBezTo>
                  <a:pt x="4" y="78"/>
                  <a:pt x="5" y="79"/>
                  <a:pt x="7" y="78"/>
                </a:cubicBezTo>
                <a:cubicBezTo>
                  <a:pt x="8" y="81"/>
                  <a:pt x="10" y="78"/>
                  <a:pt x="11" y="79"/>
                </a:cubicBezTo>
                <a:cubicBezTo>
                  <a:pt x="11" y="81"/>
                  <a:pt x="9" y="80"/>
                  <a:pt x="9" y="82"/>
                </a:cubicBezTo>
                <a:cubicBezTo>
                  <a:pt x="11" y="81"/>
                  <a:pt x="12" y="83"/>
                  <a:pt x="15" y="81"/>
                </a:cubicBezTo>
                <a:cubicBezTo>
                  <a:pt x="15" y="82"/>
                  <a:pt x="16" y="83"/>
                  <a:pt x="17" y="82"/>
                </a:cubicBezTo>
                <a:cubicBezTo>
                  <a:pt x="17" y="83"/>
                  <a:pt x="17" y="84"/>
                  <a:pt x="16" y="85"/>
                </a:cubicBezTo>
                <a:cubicBezTo>
                  <a:pt x="16" y="85"/>
                  <a:pt x="17" y="85"/>
                  <a:pt x="17" y="85"/>
                </a:cubicBezTo>
                <a:cubicBezTo>
                  <a:pt x="17" y="84"/>
                  <a:pt x="18" y="83"/>
                  <a:pt x="17" y="82"/>
                </a:cubicBezTo>
                <a:cubicBezTo>
                  <a:pt x="19" y="84"/>
                  <a:pt x="20" y="82"/>
                  <a:pt x="22" y="82"/>
                </a:cubicBezTo>
                <a:cubicBezTo>
                  <a:pt x="20" y="83"/>
                  <a:pt x="18" y="84"/>
                  <a:pt x="18" y="85"/>
                </a:cubicBezTo>
                <a:cubicBezTo>
                  <a:pt x="19" y="87"/>
                  <a:pt x="21" y="84"/>
                  <a:pt x="22" y="83"/>
                </a:cubicBezTo>
                <a:cubicBezTo>
                  <a:pt x="23" y="85"/>
                  <a:pt x="24" y="85"/>
                  <a:pt x="25" y="84"/>
                </a:cubicBezTo>
                <a:cubicBezTo>
                  <a:pt x="25" y="84"/>
                  <a:pt x="24" y="84"/>
                  <a:pt x="25" y="83"/>
                </a:cubicBezTo>
                <a:cubicBezTo>
                  <a:pt x="25" y="83"/>
                  <a:pt x="25" y="83"/>
                  <a:pt x="25" y="83"/>
                </a:cubicBezTo>
                <a:cubicBezTo>
                  <a:pt x="25" y="84"/>
                  <a:pt x="25" y="84"/>
                  <a:pt x="26" y="84"/>
                </a:cubicBezTo>
                <a:cubicBezTo>
                  <a:pt x="27" y="85"/>
                  <a:pt x="29" y="84"/>
                  <a:pt x="31" y="83"/>
                </a:cubicBezTo>
                <a:cubicBezTo>
                  <a:pt x="31" y="84"/>
                  <a:pt x="31" y="84"/>
                  <a:pt x="31" y="84"/>
                </a:cubicBezTo>
                <a:cubicBezTo>
                  <a:pt x="29" y="85"/>
                  <a:pt x="28" y="86"/>
                  <a:pt x="27" y="86"/>
                </a:cubicBezTo>
                <a:cubicBezTo>
                  <a:pt x="28" y="87"/>
                  <a:pt x="30" y="87"/>
                  <a:pt x="31" y="87"/>
                </a:cubicBezTo>
                <a:cubicBezTo>
                  <a:pt x="32" y="86"/>
                  <a:pt x="30" y="87"/>
                  <a:pt x="30" y="86"/>
                </a:cubicBezTo>
                <a:cubicBezTo>
                  <a:pt x="31" y="85"/>
                  <a:pt x="31" y="86"/>
                  <a:pt x="31" y="85"/>
                </a:cubicBezTo>
                <a:cubicBezTo>
                  <a:pt x="32" y="86"/>
                  <a:pt x="32" y="88"/>
                  <a:pt x="33" y="88"/>
                </a:cubicBezTo>
                <a:cubicBezTo>
                  <a:pt x="33" y="87"/>
                  <a:pt x="33" y="87"/>
                  <a:pt x="33" y="86"/>
                </a:cubicBezTo>
                <a:cubicBezTo>
                  <a:pt x="33" y="86"/>
                  <a:pt x="33" y="86"/>
                  <a:pt x="33" y="87"/>
                </a:cubicBezTo>
                <a:cubicBezTo>
                  <a:pt x="32" y="86"/>
                  <a:pt x="32" y="84"/>
                  <a:pt x="32" y="85"/>
                </a:cubicBezTo>
                <a:cubicBezTo>
                  <a:pt x="31" y="84"/>
                  <a:pt x="32" y="83"/>
                  <a:pt x="33" y="84"/>
                </a:cubicBezTo>
                <a:cubicBezTo>
                  <a:pt x="32" y="84"/>
                  <a:pt x="34" y="85"/>
                  <a:pt x="33" y="86"/>
                </a:cubicBezTo>
                <a:cubicBezTo>
                  <a:pt x="34" y="86"/>
                  <a:pt x="34" y="84"/>
                  <a:pt x="35" y="85"/>
                </a:cubicBezTo>
                <a:cubicBezTo>
                  <a:pt x="36" y="86"/>
                  <a:pt x="34" y="86"/>
                  <a:pt x="33" y="87"/>
                </a:cubicBezTo>
                <a:cubicBezTo>
                  <a:pt x="33" y="87"/>
                  <a:pt x="34" y="88"/>
                  <a:pt x="33" y="89"/>
                </a:cubicBezTo>
                <a:cubicBezTo>
                  <a:pt x="34" y="89"/>
                  <a:pt x="35" y="88"/>
                  <a:pt x="36" y="89"/>
                </a:cubicBezTo>
                <a:cubicBezTo>
                  <a:pt x="36" y="90"/>
                  <a:pt x="35" y="90"/>
                  <a:pt x="34" y="91"/>
                </a:cubicBezTo>
                <a:cubicBezTo>
                  <a:pt x="35" y="93"/>
                  <a:pt x="36" y="91"/>
                  <a:pt x="37" y="92"/>
                </a:cubicBezTo>
                <a:cubicBezTo>
                  <a:pt x="37" y="91"/>
                  <a:pt x="36" y="92"/>
                  <a:pt x="35" y="90"/>
                </a:cubicBezTo>
                <a:cubicBezTo>
                  <a:pt x="36" y="91"/>
                  <a:pt x="37" y="90"/>
                  <a:pt x="37" y="91"/>
                </a:cubicBezTo>
                <a:cubicBezTo>
                  <a:pt x="36" y="90"/>
                  <a:pt x="37" y="89"/>
                  <a:pt x="37" y="88"/>
                </a:cubicBezTo>
                <a:cubicBezTo>
                  <a:pt x="37" y="88"/>
                  <a:pt x="38" y="88"/>
                  <a:pt x="38" y="88"/>
                </a:cubicBezTo>
                <a:cubicBezTo>
                  <a:pt x="39" y="88"/>
                  <a:pt x="37" y="89"/>
                  <a:pt x="38" y="89"/>
                </a:cubicBezTo>
                <a:cubicBezTo>
                  <a:pt x="39" y="88"/>
                  <a:pt x="44" y="89"/>
                  <a:pt x="43" y="91"/>
                </a:cubicBezTo>
                <a:cubicBezTo>
                  <a:pt x="44" y="90"/>
                  <a:pt x="45" y="91"/>
                  <a:pt x="45" y="90"/>
                </a:cubicBezTo>
                <a:cubicBezTo>
                  <a:pt x="46" y="91"/>
                  <a:pt x="45" y="91"/>
                  <a:pt x="46" y="92"/>
                </a:cubicBezTo>
                <a:cubicBezTo>
                  <a:pt x="45" y="92"/>
                  <a:pt x="44" y="93"/>
                  <a:pt x="43" y="92"/>
                </a:cubicBezTo>
                <a:cubicBezTo>
                  <a:pt x="43" y="94"/>
                  <a:pt x="46" y="94"/>
                  <a:pt x="47" y="93"/>
                </a:cubicBezTo>
                <a:cubicBezTo>
                  <a:pt x="47" y="94"/>
                  <a:pt x="47" y="94"/>
                  <a:pt x="47" y="95"/>
                </a:cubicBezTo>
                <a:cubicBezTo>
                  <a:pt x="48" y="94"/>
                  <a:pt x="49" y="93"/>
                  <a:pt x="50" y="95"/>
                </a:cubicBezTo>
                <a:cubicBezTo>
                  <a:pt x="51" y="94"/>
                  <a:pt x="52" y="94"/>
                  <a:pt x="51" y="92"/>
                </a:cubicBezTo>
                <a:cubicBezTo>
                  <a:pt x="52" y="93"/>
                  <a:pt x="52" y="92"/>
                  <a:pt x="53" y="93"/>
                </a:cubicBezTo>
                <a:cubicBezTo>
                  <a:pt x="53" y="91"/>
                  <a:pt x="55" y="92"/>
                  <a:pt x="55" y="91"/>
                </a:cubicBezTo>
                <a:cubicBezTo>
                  <a:pt x="57" y="92"/>
                  <a:pt x="54" y="92"/>
                  <a:pt x="55" y="93"/>
                </a:cubicBezTo>
                <a:cubicBezTo>
                  <a:pt x="56" y="92"/>
                  <a:pt x="57" y="92"/>
                  <a:pt x="57" y="93"/>
                </a:cubicBezTo>
                <a:cubicBezTo>
                  <a:pt x="57" y="93"/>
                  <a:pt x="57" y="94"/>
                  <a:pt x="57" y="95"/>
                </a:cubicBezTo>
                <a:cubicBezTo>
                  <a:pt x="55" y="95"/>
                  <a:pt x="53" y="94"/>
                  <a:pt x="51" y="95"/>
                </a:cubicBezTo>
                <a:cubicBezTo>
                  <a:pt x="52" y="96"/>
                  <a:pt x="52" y="95"/>
                  <a:pt x="53" y="96"/>
                </a:cubicBezTo>
                <a:cubicBezTo>
                  <a:pt x="55" y="93"/>
                  <a:pt x="58" y="98"/>
                  <a:pt x="61" y="96"/>
                </a:cubicBezTo>
                <a:cubicBezTo>
                  <a:pt x="63" y="99"/>
                  <a:pt x="68" y="96"/>
                  <a:pt x="69" y="99"/>
                </a:cubicBezTo>
                <a:cubicBezTo>
                  <a:pt x="70" y="99"/>
                  <a:pt x="71" y="99"/>
                  <a:pt x="72" y="100"/>
                </a:cubicBezTo>
                <a:cubicBezTo>
                  <a:pt x="72" y="98"/>
                  <a:pt x="74" y="99"/>
                  <a:pt x="75" y="99"/>
                </a:cubicBezTo>
                <a:cubicBezTo>
                  <a:pt x="75" y="99"/>
                  <a:pt x="74" y="100"/>
                  <a:pt x="75" y="100"/>
                </a:cubicBezTo>
                <a:cubicBezTo>
                  <a:pt x="75" y="99"/>
                  <a:pt x="77" y="99"/>
                  <a:pt x="76" y="100"/>
                </a:cubicBezTo>
                <a:cubicBezTo>
                  <a:pt x="79" y="99"/>
                  <a:pt x="81" y="101"/>
                  <a:pt x="83" y="100"/>
                </a:cubicBezTo>
                <a:cubicBezTo>
                  <a:pt x="83" y="99"/>
                  <a:pt x="84" y="99"/>
                  <a:pt x="84" y="99"/>
                </a:cubicBezTo>
                <a:cubicBezTo>
                  <a:pt x="85" y="99"/>
                  <a:pt x="83" y="100"/>
                  <a:pt x="84" y="100"/>
                </a:cubicBezTo>
                <a:cubicBezTo>
                  <a:pt x="85" y="102"/>
                  <a:pt x="87" y="100"/>
                  <a:pt x="89" y="100"/>
                </a:cubicBezTo>
                <a:cubicBezTo>
                  <a:pt x="89" y="102"/>
                  <a:pt x="92" y="103"/>
                  <a:pt x="92" y="101"/>
                </a:cubicBezTo>
                <a:cubicBezTo>
                  <a:pt x="92" y="102"/>
                  <a:pt x="93" y="102"/>
                  <a:pt x="93" y="102"/>
                </a:cubicBezTo>
                <a:cubicBezTo>
                  <a:pt x="94" y="100"/>
                  <a:pt x="99" y="104"/>
                  <a:pt x="101" y="102"/>
                </a:cubicBezTo>
                <a:cubicBezTo>
                  <a:pt x="103" y="105"/>
                  <a:pt x="106" y="100"/>
                  <a:pt x="108" y="103"/>
                </a:cubicBezTo>
                <a:cubicBezTo>
                  <a:pt x="107" y="103"/>
                  <a:pt x="106" y="103"/>
                  <a:pt x="106" y="103"/>
                </a:cubicBezTo>
                <a:cubicBezTo>
                  <a:pt x="106" y="105"/>
                  <a:pt x="108" y="103"/>
                  <a:pt x="110" y="103"/>
                </a:cubicBezTo>
                <a:cubicBezTo>
                  <a:pt x="111" y="104"/>
                  <a:pt x="113" y="106"/>
                  <a:pt x="113" y="104"/>
                </a:cubicBezTo>
                <a:cubicBezTo>
                  <a:pt x="114" y="103"/>
                  <a:pt x="114" y="105"/>
                  <a:pt x="114" y="105"/>
                </a:cubicBezTo>
                <a:cubicBezTo>
                  <a:pt x="116" y="104"/>
                  <a:pt x="117" y="105"/>
                  <a:pt x="119" y="104"/>
                </a:cubicBezTo>
                <a:cubicBezTo>
                  <a:pt x="120" y="105"/>
                  <a:pt x="124" y="105"/>
                  <a:pt x="127" y="105"/>
                </a:cubicBezTo>
                <a:cubicBezTo>
                  <a:pt x="197" y="116"/>
                  <a:pt x="268" y="114"/>
                  <a:pt x="338" y="113"/>
                </a:cubicBezTo>
                <a:cubicBezTo>
                  <a:pt x="339" y="113"/>
                  <a:pt x="338" y="114"/>
                  <a:pt x="338" y="114"/>
                </a:cubicBezTo>
                <a:cubicBezTo>
                  <a:pt x="333" y="113"/>
                  <a:pt x="327" y="116"/>
                  <a:pt x="322" y="114"/>
                </a:cubicBezTo>
                <a:cubicBezTo>
                  <a:pt x="322" y="115"/>
                  <a:pt x="321" y="115"/>
                  <a:pt x="320" y="115"/>
                </a:cubicBezTo>
                <a:cubicBezTo>
                  <a:pt x="320" y="115"/>
                  <a:pt x="321" y="115"/>
                  <a:pt x="321" y="114"/>
                </a:cubicBezTo>
                <a:cubicBezTo>
                  <a:pt x="320" y="114"/>
                  <a:pt x="319" y="116"/>
                  <a:pt x="319" y="114"/>
                </a:cubicBezTo>
                <a:cubicBezTo>
                  <a:pt x="318" y="115"/>
                  <a:pt x="319" y="116"/>
                  <a:pt x="318" y="116"/>
                </a:cubicBezTo>
                <a:cubicBezTo>
                  <a:pt x="316" y="114"/>
                  <a:pt x="312" y="115"/>
                  <a:pt x="309" y="116"/>
                </a:cubicBezTo>
                <a:cubicBezTo>
                  <a:pt x="307" y="115"/>
                  <a:pt x="305" y="115"/>
                  <a:pt x="302" y="116"/>
                </a:cubicBezTo>
                <a:cubicBezTo>
                  <a:pt x="302" y="116"/>
                  <a:pt x="302" y="115"/>
                  <a:pt x="302" y="115"/>
                </a:cubicBezTo>
                <a:cubicBezTo>
                  <a:pt x="298" y="117"/>
                  <a:pt x="293" y="115"/>
                  <a:pt x="291" y="117"/>
                </a:cubicBezTo>
                <a:cubicBezTo>
                  <a:pt x="290" y="116"/>
                  <a:pt x="291" y="116"/>
                  <a:pt x="290" y="115"/>
                </a:cubicBezTo>
                <a:cubicBezTo>
                  <a:pt x="290" y="116"/>
                  <a:pt x="290" y="116"/>
                  <a:pt x="290" y="117"/>
                </a:cubicBezTo>
                <a:cubicBezTo>
                  <a:pt x="286" y="115"/>
                  <a:pt x="282" y="118"/>
                  <a:pt x="277" y="116"/>
                </a:cubicBezTo>
                <a:cubicBezTo>
                  <a:pt x="276" y="118"/>
                  <a:pt x="274" y="116"/>
                  <a:pt x="273" y="116"/>
                </a:cubicBezTo>
                <a:cubicBezTo>
                  <a:pt x="271" y="116"/>
                  <a:pt x="270" y="118"/>
                  <a:pt x="269" y="116"/>
                </a:cubicBezTo>
                <a:cubicBezTo>
                  <a:pt x="267" y="117"/>
                  <a:pt x="265" y="117"/>
                  <a:pt x="264" y="116"/>
                </a:cubicBezTo>
                <a:cubicBezTo>
                  <a:pt x="263" y="116"/>
                  <a:pt x="264" y="117"/>
                  <a:pt x="263" y="117"/>
                </a:cubicBezTo>
                <a:cubicBezTo>
                  <a:pt x="263" y="118"/>
                  <a:pt x="262" y="116"/>
                  <a:pt x="263" y="116"/>
                </a:cubicBezTo>
                <a:cubicBezTo>
                  <a:pt x="261" y="118"/>
                  <a:pt x="260" y="116"/>
                  <a:pt x="259" y="117"/>
                </a:cubicBezTo>
                <a:cubicBezTo>
                  <a:pt x="259" y="117"/>
                  <a:pt x="259" y="116"/>
                  <a:pt x="259" y="116"/>
                </a:cubicBezTo>
                <a:cubicBezTo>
                  <a:pt x="258" y="117"/>
                  <a:pt x="256" y="116"/>
                  <a:pt x="255" y="117"/>
                </a:cubicBezTo>
                <a:cubicBezTo>
                  <a:pt x="255" y="115"/>
                  <a:pt x="255" y="117"/>
                  <a:pt x="254" y="116"/>
                </a:cubicBezTo>
                <a:cubicBezTo>
                  <a:pt x="253" y="117"/>
                  <a:pt x="253" y="117"/>
                  <a:pt x="252" y="117"/>
                </a:cubicBezTo>
                <a:cubicBezTo>
                  <a:pt x="252" y="117"/>
                  <a:pt x="252" y="116"/>
                  <a:pt x="252" y="116"/>
                </a:cubicBezTo>
                <a:cubicBezTo>
                  <a:pt x="251" y="118"/>
                  <a:pt x="249" y="115"/>
                  <a:pt x="247" y="117"/>
                </a:cubicBezTo>
                <a:cubicBezTo>
                  <a:pt x="246" y="117"/>
                  <a:pt x="246" y="116"/>
                  <a:pt x="247" y="116"/>
                </a:cubicBezTo>
                <a:cubicBezTo>
                  <a:pt x="244" y="116"/>
                  <a:pt x="238" y="116"/>
                  <a:pt x="238" y="117"/>
                </a:cubicBezTo>
                <a:cubicBezTo>
                  <a:pt x="237" y="117"/>
                  <a:pt x="235" y="115"/>
                  <a:pt x="234" y="117"/>
                </a:cubicBezTo>
                <a:cubicBezTo>
                  <a:pt x="233" y="116"/>
                  <a:pt x="231" y="115"/>
                  <a:pt x="230" y="116"/>
                </a:cubicBezTo>
                <a:cubicBezTo>
                  <a:pt x="222" y="115"/>
                  <a:pt x="215" y="116"/>
                  <a:pt x="207" y="115"/>
                </a:cubicBezTo>
                <a:cubicBezTo>
                  <a:pt x="207" y="115"/>
                  <a:pt x="207" y="116"/>
                  <a:pt x="207" y="116"/>
                </a:cubicBezTo>
                <a:cubicBezTo>
                  <a:pt x="206" y="115"/>
                  <a:pt x="206" y="116"/>
                  <a:pt x="205" y="115"/>
                </a:cubicBezTo>
                <a:cubicBezTo>
                  <a:pt x="200" y="116"/>
                  <a:pt x="194" y="113"/>
                  <a:pt x="189" y="115"/>
                </a:cubicBezTo>
                <a:cubicBezTo>
                  <a:pt x="189" y="115"/>
                  <a:pt x="189" y="114"/>
                  <a:pt x="189" y="114"/>
                </a:cubicBezTo>
                <a:cubicBezTo>
                  <a:pt x="187" y="114"/>
                  <a:pt x="185" y="115"/>
                  <a:pt x="183" y="114"/>
                </a:cubicBezTo>
                <a:cubicBezTo>
                  <a:pt x="183" y="115"/>
                  <a:pt x="183" y="117"/>
                  <a:pt x="182" y="118"/>
                </a:cubicBezTo>
                <a:cubicBezTo>
                  <a:pt x="181" y="117"/>
                  <a:pt x="181" y="116"/>
                  <a:pt x="180" y="116"/>
                </a:cubicBezTo>
                <a:cubicBezTo>
                  <a:pt x="180" y="115"/>
                  <a:pt x="182" y="114"/>
                  <a:pt x="182" y="115"/>
                </a:cubicBezTo>
                <a:cubicBezTo>
                  <a:pt x="183" y="114"/>
                  <a:pt x="181" y="113"/>
                  <a:pt x="181" y="114"/>
                </a:cubicBezTo>
                <a:cubicBezTo>
                  <a:pt x="178" y="112"/>
                  <a:pt x="175" y="115"/>
                  <a:pt x="173" y="113"/>
                </a:cubicBezTo>
                <a:cubicBezTo>
                  <a:pt x="172" y="115"/>
                  <a:pt x="170" y="114"/>
                  <a:pt x="169" y="112"/>
                </a:cubicBezTo>
                <a:cubicBezTo>
                  <a:pt x="169" y="113"/>
                  <a:pt x="169" y="113"/>
                  <a:pt x="169" y="113"/>
                </a:cubicBezTo>
                <a:cubicBezTo>
                  <a:pt x="167" y="112"/>
                  <a:pt x="164" y="113"/>
                  <a:pt x="162" y="112"/>
                </a:cubicBezTo>
                <a:cubicBezTo>
                  <a:pt x="162" y="112"/>
                  <a:pt x="162" y="113"/>
                  <a:pt x="162" y="113"/>
                </a:cubicBezTo>
                <a:cubicBezTo>
                  <a:pt x="158" y="112"/>
                  <a:pt x="154" y="114"/>
                  <a:pt x="151" y="111"/>
                </a:cubicBezTo>
                <a:cubicBezTo>
                  <a:pt x="151" y="111"/>
                  <a:pt x="151" y="112"/>
                  <a:pt x="151" y="112"/>
                </a:cubicBezTo>
                <a:cubicBezTo>
                  <a:pt x="148" y="111"/>
                  <a:pt x="144" y="112"/>
                  <a:pt x="140" y="110"/>
                </a:cubicBezTo>
                <a:cubicBezTo>
                  <a:pt x="138" y="111"/>
                  <a:pt x="133" y="110"/>
                  <a:pt x="130" y="110"/>
                </a:cubicBezTo>
                <a:cubicBezTo>
                  <a:pt x="129" y="110"/>
                  <a:pt x="130" y="111"/>
                  <a:pt x="129" y="111"/>
                </a:cubicBezTo>
                <a:cubicBezTo>
                  <a:pt x="129" y="111"/>
                  <a:pt x="129" y="112"/>
                  <a:pt x="128" y="111"/>
                </a:cubicBezTo>
                <a:cubicBezTo>
                  <a:pt x="129" y="108"/>
                  <a:pt x="126" y="110"/>
                  <a:pt x="125" y="109"/>
                </a:cubicBezTo>
                <a:cubicBezTo>
                  <a:pt x="124" y="110"/>
                  <a:pt x="126" y="109"/>
                  <a:pt x="126" y="110"/>
                </a:cubicBezTo>
                <a:cubicBezTo>
                  <a:pt x="126" y="111"/>
                  <a:pt x="125" y="111"/>
                  <a:pt x="124" y="111"/>
                </a:cubicBezTo>
                <a:cubicBezTo>
                  <a:pt x="123" y="108"/>
                  <a:pt x="120" y="110"/>
                  <a:pt x="118" y="108"/>
                </a:cubicBezTo>
                <a:cubicBezTo>
                  <a:pt x="118" y="109"/>
                  <a:pt x="118" y="109"/>
                  <a:pt x="118" y="110"/>
                </a:cubicBezTo>
                <a:cubicBezTo>
                  <a:pt x="117" y="110"/>
                  <a:pt x="117" y="109"/>
                  <a:pt x="117" y="110"/>
                </a:cubicBezTo>
                <a:cubicBezTo>
                  <a:pt x="117" y="109"/>
                  <a:pt x="117" y="109"/>
                  <a:pt x="117" y="108"/>
                </a:cubicBezTo>
                <a:cubicBezTo>
                  <a:pt x="117" y="108"/>
                  <a:pt x="116" y="108"/>
                  <a:pt x="116" y="109"/>
                </a:cubicBezTo>
                <a:cubicBezTo>
                  <a:pt x="116" y="109"/>
                  <a:pt x="116" y="110"/>
                  <a:pt x="116" y="110"/>
                </a:cubicBezTo>
                <a:cubicBezTo>
                  <a:pt x="116" y="111"/>
                  <a:pt x="116" y="110"/>
                  <a:pt x="117" y="111"/>
                </a:cubicBezTo>
                <a:cubicBezTo>
                  <a:pt x="116" y="112"/>
                  <a:pt x="115" y="110"/>
                  <a:pt x="115" y="112"/>
                </a:cubicBezTo>
                <a:cubicBezTo>
                  <a:pt x="114" y="110"/>
                  <a:pt x="113" y="111"/>
                  <a:pt x="113" y="111"/>
                </a:cubicBezTo>
                <a:cubicBezTo>
                  <a:pt x="112" y="109"/>
                  <a:pt x="114" y="111"/>
                  <a:pt x="115" y="110"/>
                </a:cubicBezTo>
                <a:cubicBezTo>
                  <a:pt x="113" y="108"/>
                  <a:pt x="115" y="109"/>
                  <a:pt x="116" y="109"/>
                </a:cubicBezTo>
                <a:cubicBezTo>
                  <a:pt x="114" y="107"/>
                  <a:pt x="114" y="109"/>
                  <a:pt x="112" y="107"/>
                </a:cubicBezTo>
                <a:cubicBezTo>
                  <a:pt x="112" y="108"/>
                  <a:pt x="112" y="108"/>
                  <a:pt x="112" y="109"/>
                </a:cubicBezTo>
                <a:cubicBezTo>
                  <a:pt x="112" y="109"/>
                  <a:pt x="112" y="109"/>
                  <a:pt x="112" y="109"/>
                </a:cubicBezTo>
                <a:cubicBezTo>
                  <a:pt x="111" y="109"/>
                  <a:pt x="111" y="110"/>
                  <a:pt x="112" y="110"/>
                </a:cubicBezTo>
                <a:cubicBezTo>
                  <a:pt x="111" y="111"/>
                  <a:pt x="110" y="111"/>
                  <a:pt x="109" y="112"/>
                </a:cubicBezTo>
                <a:cubicBezTo>
                  <a:pt x="108" y="111"/>
                  <a:pt x="108" y="111"/>
                  <a:pt x="108" y="110"/>
                </a:cubicBezTo>
                <a:cubicBezTo>
                  <a:pt x="107" y="110"/>
                  <a:pt x="106" y="112"/>
                  <a:pt x="105" y="112"/>
                </a:cubicBezTo>
                <a:cubicBezTo>
                  <a:pt x="105" y="111"/>
                  <a:pt x="106" y="110"/>
                  <a:pt x="106" y="110"/>
                </a:cubicBezTo>
                <a:cubicBezTo>
                  <a:pt x="105" y="109"/>
                  <a:pt x="105" y="110"/>
                  <a:pt x="105" y="111"/>
                </a:cubicBezTo>
                <a:cubicBezTo>
                  <a:pt x="104" y="112"/>
                  <a:pt x="104" y="110"/>
                  <a:pt x="103" y="111"/>
                </a:cubicBezTo>
                <a:cubicBezTo>
                  <a:pt x="103" y="110"/>
                  <a:pt x="104" y="110"/>
                  <a:pt x="103" y="109"/>
                </a:cubicBezTo>
                <a:cubicBezTo>
                  <a:pt x="102" y="111"/>
                  <a:pt x="99" y="112"/>
                  <a:pt x="99" y="109"/>
                </a:cubicBezTo>
                <a:cubicBezTo>
                  <a:pt x="98" y="110"/>
                  <a:pt x="97" y="109"/>
                  <a:pt x="96" y="110"/>
                </a:cubicBezTo>
                <a:cubicBezTo>
                  <a:pt x="95" y="108"/>
                  <a:pt x="93" y="110"/>
                  <a:pt x="93" y="108"/>
                </a:cubicBezTo>
                <a:cubicBezTo>
                  <a:pt x="91" y="111"/>
                  <a:pt x="89" y="106"/>
                  <a:pt x="87" y="109"/>
                </a:cubicBezTo>
                <a:cubicBezTo>
                  <a:pt x="85" y="108"/>
                  <a:pt x="83" y="109"/>
                  <a:pt x="82" y="108"/>
                </a:cubicBezTo>
                <a:cubicBezTo>
                  <a:pt x="81" y="107"/>
                  <a:pt x="83" y="108"/>
                  <a:pt x="82" y="107"/>
                </a:cubicBezTo>
                <a:cubicBezTo>
                  <a:pt x="79" y="109"/>
                  <a:pt x="76" y="105"/>
                  <a:pt x="73" y="107"/>
                </a:cubicBezTo>
                <a:cubicBezTo>
                  <a:pt x="74" y="107"/>
                  <a:pt x="74" y="107"/>
                  <a:pt x="74" y="107"/>
                </a:cubicBezTo>
                <a:cubicBezTo>
                  <a:pt x="75" y="108"/>
                  <a:pt x="74" y="108"/>
                  <a:pt x="74" y="108"/>
                </a:cubicBezTo>
                <a:cubicBezTo>
                  <a:pt x="73" y="108"/>
                  <a:pt x="72" y="107"/>
                  <a:pt x="71" y="107"/>
                </a:cubicBezTo>
                <a:cubicBezTo>
                  <a:pt x="70" y="107"/>
                  <a:pt x="71" y="107"/>
                  <a:pt x="71" y="108"/>
                </a:cubicBezTo>
                <a:cubicBezTo>
                  <a:pt x="72" y="108"/>
                  <a:pt x="70" y="107"/>
                  <a:pt x="70" y="108"/>
                </a:cubicBezTo>
                <a:cubicBezTo>
                  <a:pt x="70" y="108"/>
                  <a:pt x="70" y="107"/>
                  <a:pt x="69" y="107"/>
                </a:cubicBezTo>
                <a:cubicBezTo>
                  <a:pt x="68" y="110"/>
                  <a:pt x="66" y="106"/>
                  <a:pt x="64" y="108"/>
                </a:cubicBezTo>
                <a:cubicBezTo>
                  <a:pt x="63" y="107"/>
                  <a:pt x="63" y="107"/>
                  <a:pt x="64" y="106"/>
                </a:cubicBezTo>
                <a:cubicBezTo>
                  <a:pt x="64" y="105"/>
                  <a:pt x="63" y="106"/>
                  <a:pt x="63" y="105"/>
                </a:cubicBezTo>
                <a:cubicBezTo>
                  <a:pt x="62" y="106"/>
                  <a:pt x="63" y="106"/>
                  <a:pt x="63" y="107"/>
                </a:cubicBezTo>
                <a:cubicBezTo>
                  <a:pt x="63" y="108"/>
                  <a:pt x="62" y="107"/>
                  <a:pt x="61" y="108"/>
                </a:cubicBezTo>
                <a:cubicBezTo>
                  <a:pt x="61" y="107"/>
                  <a:pt x="61" y="107"/>
                  <a:pt x="62" y="106"/>
                </a:cubicBezTo>
                <a:cubicBezTo>
                  <a:pt x="60" y="107"/>
                  <a:pt x="59" y="106"/>
                  <a:pt x="58" y="106"/>
                </a:cubicBezTo>
                <a:cubicBezTo>
                  <a:pt x="57" y="106"/>
                  <a:pt x="58" y="105"/>
                  <a:pt x="57" y="104"/>
                </a:cubicBezTo>
                <a:cubicBezTo>
                  <a:pt x="56" y="107"/>
                  <a:pt x="52" y="105"/>
                  <a:pt x="50" y="106"/>
                </a:cubicBezTo>
                <a:cubicBezTo>
                  <a:pt x="50" y="105"/>
                  <a:pt x="48" y="105"/>
                  <a:pt x="50" y="104"/>
                </a:cubicBezTo>
                <a:cubicBezTo>
                  <a:pt x="49" y="104"/>
                  <a:pt x="49" y="104"/>
                  <a:pt x="49" y="105"/>
                </a:cubicBezTo>
                <a:cubicBezTo>
                  <a:pt x="48" y="105"/>
                  <a:pt x="48" y="103"/>
                  <a:pt x="46" y="104"/>
                </a:cubicBezTo>
                <a:cubicBezTo>
                  <a:pt x="47" y="105"/>
                  <a:pt x="47" y="104"/>
                  <a:pt x="48" y="104"/>
                </a:cubicBezTo>
                <a:cubicBezTo>
                  <a:pt x="47" y="105"/>
                  <a:pt x="47" y="105"/>
                  <a:pt x="47" y="105"/>
                </a:cubicBezTo>
                <a:cubicBezTo>
                  <a:pt x="45" y="105"/>
                  <a:pt x="43" y="103"/>
                  <a:pt x="41" y="105"/>
                </a:cubicBezTo>
                <a:cubicBezTo>
                  <a:pt x="41" y="104"/>
                  <a:pt x="41" y="104"/>
                  <a:pt x="40" y="103"/>
                </a:cubicBezTo>
                <a:cubicBezTo>
                  <a:pt x="40" y="103"/>
                  <a:pt x="41" y="104"/>
                  <a:pt x="41" y="105"/>
                </a:cubicBezTo>
                <a:cubicBezTo>
                  <a:pt x="40" y="107"/>
                  <a:pt x="39" y="104"/>
                  <a:pt x="38" y="105"/>
                </a:cubicBezTo>
                <a:cubicBezTo>
                  <a:pt x="36" y="104"/>
                  <a:pt x="38" y="103"/>
                  <a:pt x="37" y="102"/>
                </a:cubicBezTo>
                <a:cubicBezTo>
                  <a:pt x="37" y="103"/>
                  <a:pt x="37" y="104"/>
                  <a:pt x="37" y="105"/>
                </a:cubicBezTo>
                <a:cubicBezTo>
                  <a:pt x="36" y="106"/>
                  <a:pt x="36" y="104"/>
                  <a:pt x="35" y="105"/>
                </a:cubicBezTo>
                <a:cubicBezTo>
                  <a:pt x="35" y="104"/>
                  <a:pt x="36" y="104"/>
                  <a:pt x="36" y="103"/>
                </a:cubicBezTo>
                <a:cubicBezTo>
                  <a:pt x="35" y="103"/>
                  <a:pt x="34" y="104"/>
                  <a:pt x="35" y="105"/>
                </a:cubicBezTo>
                <a:cubicBezTo>
                  <a:pt x="33" y="103"/>
                  <a:pt x="33" y="104"/>
                  <a:pt x="32" y="102"/>
                </a:cubicBezTo>
                <a:cubicBezTo>
                  <a:pt x="31" y="103"/>
                  <a:pt x="31" y="103"/>
                  <a:pt x="29" y="102"/>
                </a:cubicBezTo>
                <a:cubicBezTo>
                  <a:pt x="29" y="103"/>
                  <a:pt x="30" y="104"/>
                  <a:pt x="29" y="104"/>
                </a:cubicBezTo>
                <a:cubicBezTo>
                  <a:pt x="30" y="106"/>
                  <a:pt x="30" y="106"/>
                  <a:pt x="30" y="106"/>
                </a:cubicBezTo>
                <a:cubicBezTo>
                  <a:pt x="31" y="106"/>
                  <a:pt x="30" y="104"/>
                  <a:pt x="31" y="106"/>
                </a:cubicBezTo>
                <a:cubicBezTo>
                  <a:pt x="31" y="105"/>
                  <a:pt x="31" y="105"/>
                  <a:pt x="31" y="105"/>
                </a:cubicBezTo>
                <a:cubicBezTo>
                  <a:pt x="32" y="105"/>
                  <a:pt x="36" y="105"/>
                  <a:pt x="36" y="107"/>
                </a:cubicBezTo>
                <a:cubicBezTo>
                  <a:pt x="36" y="108"/>
                  <a:pt x="36" y="106"/>
                  <a:pt x="37" y="106"/>
                </a:cubicBezTo>
                <a:cubicBezTo>
                  <a:pt x="38" y="107"/>
                  <a:pt x="37" y="108"/>
                  <a:pt x="36" y="109"/>
                </a:cubicBezTo>
                <a:cubicBezTo>
                  <a:pt x="37" y="109"/>
                  <a:pt x="39" y="109"/>
                  <a:pt x="38" y="108"/>
                </a:cubicBezTo>
                <a:cubicBezTo>
                  <a:pt x="39" y="107"/>
                  <a:pt x="40" y="108"/>
                  <a:pt x="41" y="107"/>
                </a:cubicBezTo>
                <a:cubicBezTo>
                  <a:pt x="41" y="108"/>
                  <a:pt x="40" y="108"/>
                  <a:pt x="40" y="109"/>
                </a:cubicBezTo>
                <a:cubicBezTo>
                  <a:pt x="41" y="110"/>
                  <a:pt x="43" y="108"/>
                  <a:pt x="42" y="110"/>
                </a:cubicBezTo>
                <a:cubicBezTo>
                  <a:pt x="43" y="111"/>
                  <a:pt x="43" y="109"/>
                  <a:pt x="43" y="109"/>
                </a:cubicBezTo>
                <a:cubicBezTo>
                  <a:pt x="43" y="109"/>
                  <a:pt x="44" y="109"/>
                  <a:pt x="45" y="110"/>
                </a:cubicBezTo>
                <a:cubicBezTo>
                  <a:pt x="45" y="110"/>
                  <a:pt x="45" y="109"/>
                  <a:pt x="45" y="109"/>
                </a:cubicBezTo>
                <a:cubicBezTo>
                  <a:pt x="46" y="108"/>
                  <a:pt x="46" y="109"/>
                  <a:pt x="47" y="109"/>
                </a:cubicBezTo>
                <a:cubicBezTo>
                  <a:pt x="46" y="110"/>
                  <a:pt x="46" y="110"/>
                  <a:pt x="46" y="110"/>
                </a:cubicBezTo>
                <a:cubicBezTo>
                  <a:pt x="48" y="109"/>
                  <a:pt x="50" y="109"/>
                  <a:pt x="52" y="110"/>
                </a:cubicBezTo>
                <a:cubicBezTo>
                  <a:pt x="52" y="111"/>
                  <a:pt x="51" y="110"/>
                  <a:pt x="51" y="111"/>
                </a:cubicBezTo>
                <a:cubicBezTo>
                  <a:pt x="52" y="112"/>
                  <a:pt x="52" y="110"/>
                  <a:pt x="53" y="112"/>
                </a:cubicBezTo>
                <a:cubicBezTo>
                  <a:pt x="52" y="112"/>
                  <a:pt x="51" y="112"/>
                  <a:pt x="50" y="111"/>
                </a:cubicBezTo>
                <a:cubicBezTo>
                  <a:pt x="50" y="113"/>
                  <a:pt x="47" y="110"/>
                  <a:pt x="46" y="112"/>
                </a:cubicBezTo>
                <a:cubicBezTo>
                  <a:pt x="49" y="113"/>
                  <a:pt x="51" y="112"/>
                  <a:pt x="54" y="113"/>
                </a:cubicBezTo>
                <a:cubicBezTo>
                  <a:pt x="54" y="112"/>
                  <a:pt x="53" y="112"/>
                  <a:pt x="53" y="112"/>
                </a:cubicBezTo>
                <a:cubicBezTo>
                  <a:pt x="54" y="110"/>
                  <a:pt x="54" y="114"/>
                  <a:pt x="55" y="113"/>
                </a:cubicBezTo>
                <a:cubicBezTo>
                  <a:pt x="54" y="112"/>
                  <a:pt x="54" y="112"/>
                  <a:pt x="54" y="112"/>
                </a:cubicBezTo>
                <a:cubicBezTo>
                  <a:pt x="55" y="111"/>
                  <a:pt x="55" y="112"/>
                  <a:pt x="56" y="111"/>
                </a:cubicBezTo>
                <a:cubicBezTo>
                  <a:pt x="56" y="112"/>
                  <a:pt x="56" y="112"/>
                  <a:pt x="56" y="112"/>
                </a:cubicBezTo>
                <a:cubicBezTo>
                  <a:pt x="56" y="113"/>
                  <a:pt x="56" y="112"/>
                  <a:pt x="57" y="113"/>
                </a:cubicBezTo>
                <a:cubicBezTo>
                  <a:pt x="57" y="111"/>
                  <a:pt x="61" y="112"/>
                  <a:pt x="62" y="113"/>
                </a:cubicBezTo>
                <a:cubicBezTo>
                  <a:pt x="63" y="114"/>
                  <a:pt x="61" y="112"/>
                  <a:pt x="61" y="113"/>
                </a:cubicBezTo>
                <a:cubicBezTo>
                  <a:pt x="64" y="113"/>
                  <a:pt x="67" y="113"/>
                  <a:pt x="70" y="114"/>
                </a:cubicBezTo>
                <a:cubicBezTo>
                  <a:pt x="70" y="115"/>
                  <a:pt x="69" y="115"/>
                  <a:pt x="69" y="115"/>
                </a:cubicBezTo>
                <a:cubicBezTo>
                  <a:pt x="70" y="117"/>
                  <a:pt x="71" y="115"/>
                  <a:pt x="70" y="114"/>
                </a:cubicBezTo>
                <a:cubicBezTo>
                  <a:pt x="72" y="114"/>
                  <a:pt x="70" y="116"/>
                  <a:pt x="72" y="116"/>
                </a:cubicBezTo>
                <a:cubicBezTo>
                  <a:pt x="73" y="116"/>
                  <a:pt x="71" y="115"/>
                  <a:pt x="71" y="114"/>
                </a:cubicBezTo>
                <a:cubicBezTo>
                  <a:pt x="73" y="115"/>
                  <a:pt x="75" y="113"/>
                  <a:pt x="77" y="115"/>
                </a:cubicBezTo>
                <a:cubicBezTo>
                  <a:pt x="77" y="113"/>
                  <a:pt x="78" y="114"/>
                  <a:pt x="79" y="114"/>
                </a:cubicBezTo>
                <a:cubicBezTo>
                  <a:pt x="80" y="114"/>
                  <a:pt x="79" y="115"/>
                  <a:pt x="80" y="115"/>
                </a:cubicBezTo>
                <a:cubicBezTo>
                  <a:pt x="81" y="114"/>
                  <a:pt x="83" y="115"/>
                  <a:pt x="84" y="115"/>
                </a:cubicBezTo>
                <a:cubicBezTo>
                  <a:pt x="84" y="116"/>
                  <a:pt x="83" y="115"/>
                  <a:pt x="83" y="115"/>
                </a:cubicBezTo>
                <a:cubicBezTo>
                  <a:pt x="83" y="117"/>
                  <a:pt x="85" y="116"/>
                  <a:pt x="86" y="115"/>
                </a:cubicBezTo>
                <a:cubicBezTo>
                  <a:pt x="87" y="116"/>
                  <a:pt x="86" y="116"/>
                  <a:pt x="87" y="117"/>
                </a:cubicBezTo>
                <a:cubicBezTo>
                  <a:pt x="86" y="118"/>
                  <a:pt x="85" y="117"/>
                  <a:pt x="85" y="118"/>
                </a:cubicBezTo>
                <a:cubicBezTo>
                  <a:pt x="88" y="118"/>
                  <a:pt x="90" y="118"/>
                  <a:pt x="92" y="116"/>
                </a:cubicBezTo>
                <a:cubicBezTo>
                  <a:pt x="93" y="117"/>
                  <a:pt x="91" y="118"/>
                  <a:pt x="92" y="119"/>
                </a:cubicBezTo>
                <a:cubicBezTo>
                  <a:pt x="94" y="119"/>
                  <a:pt x="96" y="119"/>
                  <a:pt x="99" y="120"/>
                </a:cubicBezTo>
                <a:cubicBezTo>
                  <a:pt x="100" y="119"/>
                  <a:pt x="101" y="120"/>
                  <a:pt x="101" y="120"/>
                </a:cubicBezTo>
                <a:cubicBezTo>
                  <a:pt x="102" y="120"/>
                  <a:pt x="101" y="119"/>
                  <a:pt x="102" y="119"/>
                </a:cubicBezTo>
                <a:cubicBezTo>
                  <a:pt x="103" y="121"/>
                  <a:pt x="107" y="118"/>
                  <a:pt x="107" y="120"/>
                </a:cubicBezTo>
                <a:cubicBezTo>
                  <a:pt x="110" y="120"/>
                  <a:pt x="113" y="122"/>
                  <a:pt x="115" y="121"/>
                </a:cubicBezTo>
                <a:cubicBezTo>
                  <a:pt x="117" y="122"/>
                  <a:pt x="118" y="121"/>
                  <a:pt x="119" y="123"/>
                </a:cubicBezTo>
                <a:cubicBezTo>
                  <a:pt x="120" y="121"/>
                  <a:pt x="121" y="123"/>
                  <a:pt x="122" y="121"/>
                </a:cubicBezTo>
                <a:cubicBezTo>
                  <a:pt x="123" y="122"/>
                  <a:pt x="122" y="122"/>
                  <a:pt x="123" y="123"/>
                </a:cubicBezTo>
                <a:cubicBezTo>
                  <a:pt x="128" y="123"/>
                  <a:pt x="133" y="123"/>
                  <a:pt x="137" y="125"/>
                </a:cubicBezTo>
                <a:cubicBezTo>
                  <a:pt x="138" y="124"/>
                  <a:pt x="138" y="123"/>
                  <a:pt x="137" y="123"/>
                </a:cubicBezTo>
                <a:cubicBezTo>
                  <a:pt x="141" y="125"/>
                  <a:pt x="145" y="126"/>
                  <a:pt x="149" y="125"/>
                </a:cubicBezTo>
                <a:cubicBezTo>
                  <a:pt x="150" y="124"/>
                  <a:pt x="151" y="126"/>
                  <a:pt x="152" y="126"/>
                </a:cubicBezTo>
                <a:cubicBezTo>
                  <a:pt x="152" y="126"/>
                  <a:pt x="152" y="125"/>
                  <a:pt x="152" y="125"/>
                </a:cubicBezTo>
                <a:cubicBezTo>
                  <a:pt x="153" y="126"/>
                  <a:pt x="155" y="126"/>
                  <a:pt x="157" y="125"/>
                </a:cubicBezTo>
                <a:cubicBezTo>
                  <a:pt x="158" y="127"/>
                  <a:pt x="158" y="127"/>
                  <a:pt x="158" y="127"/>
                </a:cubicBezTo>
                <a:cubicBezTo>
                  <a:pt x="162" y="126"/>
                  <a:pt x="166" y="127"/>
                  <a:pt x="171" y="128"/>
                </a:cubicBezTo>
                <a:cubicBezTo>
                  <a:pt x="171" y="128"/>
                  <a:pt x="171" y="127"/>
                  <a:pt x="171" y="127"/>
                </a:cubicBezTo>
                <a:cubicBezTo>
                  <a:pt x="178" y="129"/>
                  <a:pt x="186" y="128"/>
                  <a:pt x="193" y="129"/>
                </a:cubicBezTo>
                <a:cubicBezTo>
                  <a:pt x="194" y="127"/>
                  <a:pt x="199" y="129"/>
                  <a:pt x="202" y="129"/>
                </a:cubicBezTo>
                <a:cubicBezTo>
                  <a:pt x="204" y="129"/>
                  <a:pt x="206" y="128"/>
                  <a:pt x="207" y="130"/>
                </a:cubicBezTo>
                <a:cubicBezTo>
                  <a:pt x="208" y="129"/>
                  <a:pt x="208" y="129"/>
                  <a:pt x="208" y="129"/>
                </a:cubicBezTo>
                <a:cubicBezTo>
                  <a:pt x="208" y="131"/>
                  <a:pt x="210" y="128"/>
                  <a:pt x="212" y="130"/>
                </a:cubicBezTo>
                <a:cubicBezTo>
                  <a:pt x="215" y="129"/>
                  <a:pt x="220" y="131"/>
                  <a:pt x="225" y="130"/>
                </a:cubicBezTo>
                <a:cubicBezTo>
                  <a:pt x="225" y="131"/>
                  <a:pt x="225" y="131"/>
                  <a:pt x="225" y="131"/>
                </a:cubicBezTo>
                <a:cubicBezTo>
                  <a:pt x="231" y="129"/>
                  <a:pt x="236" y="132"/>
                  <a:pt x="241" y="130"/>
                </a:cubicBezTo>
                <a:cubicBezTo>
                  <a:pt x="244" y="132"/>
                  <a:pt x="246" y="129"/>
                  <a:pt x="249" y="131"/>
                </a:cubicBezTo>
                <a:cubicBezTo>
                  <a:pt x="250" y="129"/>
                  <a:pt x="251" y="131"/>
                  <a:pt x="253" y="130"/>
                </a:cubicBezTo>
                <a:cubicBezTo>
                  <a:pt x="257" y="131"/>
                  <a:pt x="261" y="131"/>
                  <a:pt x="264" y="130"/>
                </a:cubicBezTo>
                <a:cubicBezTo>
                  <a:pt x="273" y="131"/>
                  <a:pt x="282" y="129"/>
                  <a:pt x="290" y="130"/>
                </a:cubicBezTo>
                <a:cubicBezTo>
                  <a:pt x="291" y="129"/>
                  <a:pt x="291" y="129"/>
                  <a:pt x="291" y="129"/>
                </a:cubicBezTo>
                <a:cubicBezTo>
                  <a:pt x="292" y="129"/>
                  <a:pt x="292" y="130"/>
                  <a:pt x="291" y="130"/>
                </a:cubicBezTo>
                <a:cubicBezTo>
                  <a:pt x="296" y="129"/>
                  <a:pt x="299" y="130"/>
                  <a:pt x="304" y="129"/>
                </a:cubicBezTo>
                <a:cubicBezTo>
                  <a:pt x="305" y="130"/>
                  <a:pt x="305" y="130"/>
                  <a:pt x="305" y="130"/>
                </a:cubicBezTo>
                <a:cubicBezTo>
                  <a:pt x="306" y="130"/>
                  <a:pt x="305" y="128"/>
                  <a:pt x="307" y="129"/>
                </a:cubicBezTo>
                <a:cubicBezTo>
                  <a:pt x="307" y="129"/>
                  <a:pt x="306" y="129"/>
                  <a:pt x="306" y="130"/>
                </a:cubicBezTo>
                <a:cubicBezTo>
                  <a:pt x="306" y="130"/>
                  <a:pt x="307" y="130"/>
                  <a:pt x="307" y="129"/>
                </a:cubicBezTo>
                <a:cubicBezTo>
                  <a:pt x="341" y="130"/>
                  <a:pt x="374" y="125"/>
                  <a:pt x="408" y="123"/>
                </a:cubicBezTo>
                <a:cubicBezTo>
                  <a:pt x="409" y="122"/>
                  <a:pt x="409" y="122"/>
                  <a:pt x="409" y="122"/>
                </a:cubicBezTo>
                <a:cubicBezTo>
                  <a:pt x="413" y="123"/>
                  <a:pt x="418" y="121"/>
                  <a:pt x="423" y="122"/>
                </a:cubicBezTo>
                <a:cubicBezTo>
                  <a:pt x="423" y="122"/>
                  <a:pt x="424" y="120"/>
                  <a:pt x="424" y="122"/>
                </a:cubicBezTo>
                <a:cubicBezTo>
                  <a:pt x="425" y="121"/>
                  <a:pt x="427" y="120"/>
                  <a:pt x="428" y="121"/>
                </a:cubicBezTo>
                <a:cubicBezTo>
                  <a:pt x="429" y="120"/>
                  <a:pt x="429" y="120"/>
                  <a:pt x="429" y="120"/>
                </a:cubicBezTo>
                <a:cubicBezTo>
                  <a:pt x="431" y="121"/>
                  <a:pt x="432" y="121"/>
                  <a:pt x="434" y="120"/>
                </a:cubicBezTo>
                <a:cubicBezTo>
                  <a:pt x="441" y="121"/>
                  <a:pt x="449" y="118"/>
                  <a:pt x="457" y="121"/>
                </a:cubicBezTo>
                <a:cubicBezTo>
                  <a:pt x="458" y="120"/>
                  <a:pt x="458" y="120"/>
                  <a:pt x="458" y="120"/>
                </a:cubicBezTo>
                <a:cubicBezTo>
                  <a:pt x="459" y="121"/>
                  <a:pt x="461" y="120"/>
                  <a:pt x="462" y="119"/>
                </a:cubicBezTo>
                <a:cubicBezTo>
                  <a:pt x="462" y="120"/>
                  <a:pt x="462" y="120"/>
                  <a:pt x="463" y="121"/>
                </a:cubicBezTo>
                <a:cubicBezTo>
                  <a:pt x="463" y="119"/>
                  <a:pt x="464" y="120"/>
                  <a:pt x="465" y="120"/>
                </a:cubicBezTo>
                <a:cubicBezTo>
                  <a:pt x="467" y="119"/>
                  <a:pt x="469" y="119"/>
                  <a:pt x="472" y="119"/>
                </a:cubicBezTo>
                <a:cubicBezTo>
                  <a:pt x="472" y="120"/>
                  <a:pt x="472" y="120"/>
                  <a:pt x="472" y="121"/>
                </a:cubicBezTo>
                <a:cubicBezTo>
                  <a:pt x="472" y="121"/>
                  <a:pt x="473" y="119"/>
                  <a:pt x="474" y="120"/>
                </a:cubicBezTo>
                <a:cubicBezTo>
                  <a:pt x="474" y="120"/>
                  <a:pt x="474" y="119"/>
                  <a:pt x="474" y="119"/>
                </a:cubicBezTo>
                <a:cubicBezTo>
                  <a:pt x="474" y="119"/>
                  <a:pt x="475" y="120"/>
                  <a:pt x="475" y="118"/>
                </a:cubicBezTo>
                <a:cubicBezTo>
                  <a:pt x="476" y="119"/>
                  <a:pt x="476" y="119"/>
                  <a:pt x="475" y="120"/>
                </a:cubicBezTo>
                <a:cubicBezTo>
                  <a:pt x="476" y="119"/>
                  <a:pt x="478" y="118"/>
                  <a:pt x="479" y="118"/>
                </a:cubicBezTo>
                <a:cubicBezTo>
                  <a:pt x="479" y="120"/>
                  <a:pt x="478" y="119"/>
                  <a:pt x="478" y="120"/>
                </a:cubicBezTo>
                <a:cubicBezTo>
                  <a:pt x="480" y="118"/>
                  <a:pt x="483" y="118"/>
                  <a:pt x="485" y="117"/>
                </a:cubicBezTo>
                <a:cubicBezTo>
                  <a:pt x="486" y="118"/>
                  <a:pt x="486" y="118"/>
                  <a:pt x="486" y="118"/>
                </a:cubicBezTo>
                <a:cubicBezTo>
                  <a:pt x="486" y="120"/>
                  <a:pt x="487" y="118"/>
                  <a:pt x="486" y="117"/>
                </a:cubicBezTo>
                <a:cubicBezTo>
                  <a:pt x="487" y="116"/>
                  <a:pt x="488" y="116"/>
                  <a:pt x="490" y="115"/>
                </a:cubicBezTo>
                <a:cubicBezTo>
                  <a:pt x="490" y="116"/>
                  <a:pt x="491" y="116"/>
                  <a:pt x="490" y="117"/>
                </a:cubicBezTo>
                <a:cubicBezTo>
                  <a:pt x="491" y="117"/>
                  <a:pt x="491" y="115"/>
                  <a:pt x="492" y="117"/>
                </a:cubicBezTo>
                <a:cubicBezTo>
                  <a:pt x="493" y="116"/>
                  <a:pt x="492" y="116"/>
                  <a:pt x="492" y="116"/>
                </a:cubicBezTo>
                <a:cubicBezTo>
                  <a:pt x="493" y="115"/>
                  <a:pt x="495" y="116"/>
                  <a:pt x="496" y="114"/>
                </a:cubicBezTo>
                <a:cubicBezTo>
                  <a:pt x="496" y="115"/>
                  <a:pt x="496" y="115"/>
                  <a:pt x="496" y="115"/>
                </a:cubicBezTo>
                <a:cubicBezTo>
                  <a:pt x="496" y="116"/>
                  <a:pt x="497" y="115"/>
                  <a:pt x="497" y="116"/>
                </a:cubicBezTo>
                <a:cubicBezTo>
                  <a:pt x="497" y="115"/>
                  <a:pt x="498" y="115"/>
                  <a:pt x="498" y="114"/>
                </a:cubicBezTo>
                <a:cubicBezTo>
                  <a:pt x="502" y="116"/>
                  <a:pt x="506" y="111"/>
                  <a:pt x="509" y="114"/>
                </a:cubicBezTo>
                <a:cubicBezTo>
                  <a:pt x="510" y="111"/>
                  <a:pt x="512" y="112"/>
                  <a:pt x="514" y="111"/>
                </a:cubicBezTo>
                <a:cubicBezTo>
                  <a:pt x="513" y="113"/>
                  <a:pt x="512" y="112"/>
                  <a:pt x="511" y="113"/>
                </a:cubicBezTo>
                <a:cubicBezTo>
                  <a:pt x="511" y="113"/>
                  <a:pt x="512" y="113"/>
                  <a:pt x="512" y="114"/>
                </a:cubicBezTo>
                <a:cubicBezTo>
                  <a:pt x="511" y="114"/>
                  <a:pt x="510" y="116"/>
                  <a:pt x="508" y="116"/>
                </a:cubicBezTo>
                <a:cubicBezTo>
                  <a:pt x="509" y="114"/>
                  <a:pt x="505" y="116"/>
                  <a:pt x="505" y="117"/>
                </a:cubicBezTo>
                <a:cubicBezTo>
                  <a:pt x="507" y="118"/>
                  <a:pt x="511" y="117"/>
                  <a:pt x="513" y="115"/>
                </a:cubicBezTo>
                <a:cubicBezTo>
                  <a:pt x="513" y="115"/>
                  <a:pt x="513" y="116"/>
                  <a:pt x="513" y="116"/>
                </a:cubicBezTo>
                <a:cubicBezTo>
                  <a:pt x="514" y="116"/>
                  <a:pt x="517" y="116"/>
                  <a:pt x="517" y="114"/>
                </a:cubicBezTo>
                <a:cubicBezTo>
                  <a:pt x="517" y="113"/>
                  <a:pt x="517" y="115"/>
                  <a:pt x="518" y="115"/>
                </a:cubicBezTo>
                <a:cubicBezTo>
                  <a:pt x="520" y="113"/>
                  <a:pt x="522" y="113"/>
                  <a:pt x="524" y="111"/>
                </a:cubicBezTo>
                <a:cubicBezTo>
                  <a:pt x="527" y="111"/>
                  <a:pt x="531" y="111"/>
                  <a:pt x="534" y="109"/>
                </a:cubicBezTo>
                <a:cubicBezTo>
                  <a:pt x="536" y="109"/>
                  <a:pt x="539" y="108"/>
                  <a:pt x="540" y="106"/>
                </a:cubicBezTo>
                <a:cubicBezTo>
                  <a:pt x="544" y="107"/>
                  <a:pt x="551" y="101"/>
                  <a:pt x="556" y="104"/>
                </a:cubicBezTo>
                <a:cubicBezTo>
                  <a:pt x="555" y="101"/>
                  <a:pt x="560" y="103"/>
                  <a:pt x="559" y="100"/>
                </a:cubicBezTo>
                <a:cubicBezTo>
                  <a:pt x="560" y="100"/>
                  <a:pt x="562" y="97"/>
                  <a:pt x="563" y="99"/>
                </a:cubicBezTo>
                <a:cubicBezTo>
                  <a:pt x="567" y="96"/>
                  <a:pt x="572" y="96"/>
                  <a:pt x="576" y="98"/>
                </a:cubicBezTo>
                <a:cubicBezTo>
                  <a:pt x="577" y="97"/>
                  <a:pt x="577" y="96"/>
                  <a:pt x="577" y="96"/>
                </a:cubicBezTo>
                <a:cubicBezTo>
                  <a:pt x="578" y="95"/>
                  <a:pt x="578" y="96"/>
                  <a:pt x="579" y="97"/>
                </a:cubicBezTo>
                <a:cubicBezTo>
                  <a:pt x="580" y="95"/>
                  <a:pt x="580" y="96"/>
                  <a:pt x="581" y="96"/>
                </a:cubicBezTo>
                <a:cubicBezTo>
                  <a:pt x="581" y="95"/>
                  <a:pt x="582" y="95"/>
                  <a:pt x="582" y="93"/>
                </a:cubicBezTo>
                <a:cubicBezTo>
                  <a:pt x="582" y="93"/>
                  <a:pt x="581" y="94"/>
                  <a:pt x="581" y="93"/>
                </a:cubicBezTo>
                <a:cubicBezTo>
                  <a:pt x="584" y="92"/>
                  <a:pt x="588" y="92"/>
                  <a:pt x="592" y="94"/>
                </a:cubicBezTo>
                <a:cubicBezTo>
                  <a:pt x="592" y="92"/>
                  <a:pt x="593" y="92"/>
                  <a:pt x="595" y="92"/>
                </a:cubicBezTo>
                <a:cubicBezTo>
                  <a:pt x="597" y="88"/>
                  <a:pt x="601" y="86"/>
                  <a:pt x="604" y="85"/>
                </a:cubicBezTo>
                <a:cubicBezTo>
                  <a:pt x="605" y="87"/>
                  <a:pt x="605" y="87"/>
                  <a:pt x="605" y="87"/>
                </a:cubicBezTo>
                <a:cubicBezTo>
                  <a:pt x="605" y="85"/>
                  <a:pt x="607" y="85"/>
                  <a:pt x="608" y="84"/>
                </a:cubicBezTo>
                <a:cubicBezTo>
                  <a:pt x="608" y="85"/>
                  <a:pt x="608" y="85"/>
                  <a:pt x="608" y="85"/>
                </a:cubicBezTo>
                <a:cubicBezTo>
                  <a:pt x="611" y="85"/>
                  <a:pt x="614" y="84"/>
                  <a:pt x="616" y="82"/>
                </a:cubicBezTo>
                <a:cubicBezTo>
                  <a:pt x="619" y="81"/>
                  <a:pt x="624" y="80"/>
                  <a:pt x="626" y="77"/>
                </a:cubicBezTo>
                <a:cubicBezTo>
                  <a:pt x="628" y="78"/>
                  <a:pt x="632" y="75"/>
                  <a:pt x="634" y="73"/>
                </a:cubicBezTo>
                <a:cubicBezTo>
                  <a:pt x="637" y="71"/>
                  <a:pt x="640" y="70"/>
                  <a:pt x="642" y="67"/>
                </a:cubicBezTo>
                <a:cubicBezTo>
                  <a:pt x="641" y="67"/>
                  <a:pt x="641" y="66"/>
                  <a:pt x="641" y="65"/>
                </a:cubicBezTo>
                <a:cubicBezTo>
                  <a:pt x="641" y="64"/>
                  <a:pt x="642" y="65"/>
                  <a:pt x="642" y="64"/>
                </a:cubicBezTo>
                <a:cubicBezTo>
                  <a:pt x="641" y="64"/>
                  <a:pt x="641" y="65"/>
                  <a:pt x="640" y="63"/>
                </a:cubicBezTo>
                <a:cubicBezTo>
                  <a:pt x="639" y="65"/>
                  <a:pt x="638" y="63"/>
                  <a:pt x="637" y="65"/>
                </a:cubicBezTo>
                <a:cubicBezTo>
                  <a:pt x="637" y="65"/>
                  <a:pt x="636" y="64"/>
                  <a:pt x="636" y="63"/>
                </a:cubicBezTo>
                <a:cubicBezTo>
                  <a:pt x="634" y="64"/>
                  <a:pt x="633" y="64"/>
                  <a:pt x="632" y="64"/>
                </a:cubicBezTo>
                <a:cubicBezTo>
                  <a:pt x="633" y="62"/>
                  <a:pt x="634" y="62"/>
                  <a:pt x="635" y="60"/>
                </a:cubicBezTo>
                <a:cubicBezTo>
                  <a:pt x="630" y="61"/>
                  <a:pt x="624" y="61"/>
                  <a:pt x="618" y="65"/>
                </a:cubicBezTo>
                <a:cubicBezTo>
                  <a:pt x="617" y="65"/>
                  <a:pt x="617" y="65"/>
                  <a:pt x="616" y="64"/>
                </a:cubicBezTo>
                <a:cubicBezTo>
                  <a:pt x="616" y="65"/>
                  <a:pt x="616" y="65"/>
                  <a:pt x="616" y="65"/>
                </a:cubicBezTo>
                <a:cubicBezTo>
                  <a:pt x="616" y="65"/>
                  <a:pt x="615" y="66"/>
                  <a:pt x="614" y="66"/>
                </a:cubicBezTo>
                <a:cubicBezTo>
                  <a:pt x="614" y="64"/>
                  <a:pt x="611" y="68"/>
                  <a:pt x="610" y="69"/>
                </a:cubicBezTo>
                <a:cubicBezTo>
                  <a:pt x="609" y="68"/>
                  <a:pt x="610" y="68"/>
                  <a:pt x="611" y="67"/>
                </a:cubicBezTo>
                <a:cubicBezTo>
                  <a:pt x="610" y="67"/>
                  <a:pt x="609" y="66"/>
                  <a:pt x="609" y="65"/>
                </a:cubicBezTo>
                <a:cubicBezTo>
                  <a:pt x="610" y="64"/>
                  <a:pt x="611" y="65"/>
                  <a:pt x="611" y="64"/>
                </a:cubicBezTo>
                <a:cubicBezTo>
                  <a:pt x="611" y="63"/>
                  <a:pt x="610" y="65"/>
                  <a:pt x="610" y="64"/>
                </a:cubicBezTo>
                <a:cubicBezTo>
                  <a:pt x="609" y="64"/>
                  <a:pt x="610" y="65"/>
                  <a:pt x="609" y="65"/>
                </a:cubicBezTo>
                <a:cubicBezTo>
                  <a:pt x="609" y="65"/>
                  <a:pt x="608" y="65"/>
                  <a:pt x="608" y="65"/>
                </a:cubicBezTo>
                <a:cubicBezTo>
                  <a:pt x="608" y="64"/>
                  <a:pt x="609" y="63"/>
                  <a:pt x="609" y="63"/>
                </a:cubicBezTo>
                <a:cubicBezTo>
                  <a:pt x="609" y="62"/>
                  <a:pt x="610" y="63"/>
                  <a:pt x="610" y="62"/>
                </a:cubicBezTo>
                <a:cubicBezTo>
                  <a:pt x="609" y="64"/>
                  <a:pt x="611" y="63"/>
                  <a:pt x="612" y="62"/>
                </a:cubicBezTo>
                <a:cubicBezTo>
                  <a:pt x="612" y="63"/>
                  <a:pt x="612" y="63"/>
                  <a:pt x="612" y="64"/>
                </a:cubicBezTo>
                <a:cubicBezTo>
                  <a:pt x="614" y="63"/>
                  <a:pt x="615" y="60"/>
                  <a:pt x="616" y="60"/>
                </a:cubicBezTo>
                <a:cubicBezTo>
                  <a:pt x="616" y="61"/>
                  <a:pt x="615" y="62"/>
                  <a:pt x="614" y="63"/>
                </a:cubicBezTo>
                <a:cubicBezTo>
                  <a:pt x="615" y="63"/>
                  <a:pt x="617" y="62"/>
                  <a:pt x="616" y="61"/>
                </a:cubicBezTo>
                <a:cubicBezTo>
                  <a:pt x="618" y="62"/>
                  <a:pt x="620" y="60"/>
                  <a:pt x="622" y="58"/>
                </a:cubicBezTo>
                <a:cubicBezTo>
                  <a:pt x="621" y="57"/>
                  <a:pt x="620" y="60"/>
                  <a:pt x="619" y="60"/>
                </a:cubicBezTo>
                <a:cubicBezTo>
                  <a:pt x="619" y="58"/>
                  <a:pt x="622" y="57"/>
                  <a:pt x="623" y="58"/>
                </a:cubicBezTo>
                <a:cubicBezTo>
                  <a:pt x="625" y="57"/>
                  <a:pt x="627" y="56"/>
                  <a:pt x="628" y="57"/>
                </a:cubicBezTo>
                <a:cubicBezTo>
                  <a:pt x="633" y="53"/>
                  <a:pt x="638" y="54"/>
                  <a:pt x="643" y="52"/>
                </a:cubicBezTo>
                <a:cubicBezTo>
                  <a:pt x="642" y="50"/>
                  <a:pt x="641" y="51"/>
                  <a:pt x="640" y="49"/>
                </a:cubicBezTo>
                <a:cubicBezTo>
                  <a:pt x="639" y="50"/>
                  <a:pt x="638" y="50"/>
                  <a:pt x="636" y="48"/>
                </a:cubicBezTo>
                <a:cubicBezTo>
                  <a:pt x="636" y="49"/>
                  <a:pt x="636" y="49"/>
                  <a:pt x="636" y="49"/>
                </a:cubicBezTo>
                <a:cubicBezTo>
                  <a:pt x="635" y="47"/>
                  <a:pt x="634" y="49"/>
                  <a:pt x="633" y="48"/>
                </a:cubicBezTo>
                <a:cubicBezTo>
                  <a:pt x="633" y="48"/>
                  <a:pt x="633" y="47"/>
                  <a:pt x="634" y="46"/>
                </a:cubicBezTo>
                <a:cubicBezTo>
                  <a:pt x="633" y="45"/>
                  <a:pt x="632" y="47"/>
                  <a:pt x="631" y="46"/>
                </a:cubicBezTo>
                <a:cubicBezTo>
                  <a:pt x="630" y="46"/>
                  <a:pt x="631" y="45"/>
                  <a:pt x="630" y="44"/>
                </a:cubicBezTo>
                <a:cubicBezTo>
                  <a:pt x="629" y="43"/>
                  <a:pt x="628" y="45"/>
                  <a:pt x="626" y="46"/>
                </a:cubicBezTo>
                <a:cubicBezTo>
                  <a:pt x="626" y="44"/>
                  <a:pt x="628" y="43"/>
                  <a:pt x="628" y="43"/>
                </a:cubicBezTo>
                <a:cubicBezTo>
                  <a:pt x="628" y="43"/>
                  <a:pt x="628" y="42"/>
                  <a:pt x="627" y="42"/>
                </a:cubicBezTo>
                <a:cubicBezTo>
                  <a:pt x="627" y="42"/>
                  <a:pt x="628" y="42"/>
                  <a:pt x="628" y="43"/>
                </a:cubicBezTo>
                <a:cubicBezTo>
                  <a:pt x="627" y="43"/>
                  <a:pt x="626" y="42"/>
                  <a:pt x="626" y="43"/>
                </a:cubicBezTo>
                <a:cubicBezTo>
                  <a:pt x="626" y="43"/>
                  <a:pt x="626" y="43"/>
                  <a:pt x="625" y="42"/>
                </a:cubicBezTo>
                <a:cubicBezTo>
                  <a:pt x="624" y="43"/>
                  <a:pt x="623" y="43"/>
                  <a:pt x="621" y="42"/>
                </a:cubicBezTo>
                <a:cubicBezTo>
                  <a:pt x="621" y="43"/>
                  <a:pt x="621" y="44"/>
                  <a:pt x="621" y="45"/>
                </a:cubicBezTo>
                <a:cubicBezTo>
                  <a:pt x="621" y="45"/>
                  <a:pt x="620" y="45"/>
                  <a:pt x="620" y="46"/>
                </a:cubicBezTo>
                <a:cubicBezTo>
                  <a:pt x="619" y="44"/>
                  <a:pt x="619" y="43"/>
                  <a:pt x="619" y="42"/>
                </a:cubicBezTo>
                <a:cubicBezTo>
                  <a:pt x="621" y="42"/>
                  <a:pt x="623" y="40"/>
                  <a:pt x="624" y="38"/>
                </a:cubicBezTo>
                <a:cubicBezTo>
                  <a:pt x="626" y="37"/>
                  <a:pt x="629" y="36"/>
                  <a:pt x="632" y="37"/>
                </a:cubicBezTo>
                <a:cubicBezTo>
                  <a:pt x="631" y="35"/>
                  <a:pt x="633" y="36"/>
                  <a:pt x="634" y="36"/>
                </a:cubicBezTo>
                <a:cubicBezTo>
                  <a:pt x="634" y="37"/>
                  <a:pt x="633" y="36"/>
                  <a:pt x="632" y="37"/>
                </a:cubicBezTo>
                <a:cubicBezTo>
                  <a:pt x="633" y="38"/>
                  <a:pt x="635" y="36"/>
                  <a:pt x="636" y="36"/>
                </a:cubicBezTo>
                <a:cubicBezTo>
                  <a:pt x="637" y="36"/>
                  <a:pt x="635" y="37"/>
                  <a:pt x="636" y="37"/>
                </a:cubicBezTo>
                <a:cubicBezTo>
                  <a:pt x="637" y="35"/>
                  <a:pt x="640" y="35"/>
                  <a:pt x="641" y="36"/>
                </a:cubicBezTo>
                <a:cubicBezTo>
                  <a:pt x="642" y="34"/>
                  <a:pt x="644" y="35"/>
                  <a:pt x="645" y="34"/>
                </a:cubicBezTo>
                <a:cubicBezTo>
                  <a:pt x="646" y="32"/>
                  <a:pt x="644" y="34"/>
                  <a:pt x="643" y="33"/>
                </a:cubicBezTo>
                <a:cubicBezTo>
                  <a:pt x="645" y="32"/>
                  <a:pt x="648" y="30"/>
                  <a:pt x="651" y="32"/>
                </a:cubicBezTo>
                <a:cubicBezTo>
                  <a:pt x="653" y="30"/>
                  <a:pt x="659" y="32"/>
                  <a:pt x="659" y="28"/>
                </a:cubicBezTo>
                <a:cubicBezTo>
                  <a:pt x="661" y="28"/>
                  <a:pt x="661" y="26"/>
                  <a:pt x="663" y="27"/>
                </a:cubicBezTo>
                <a:cubicBezTo>
                  <a:pt x="663" y="28"/>
                  <a:pt x="662" y="27"/>
                  <a:pt x="662" y="29"/>
                </a:cubicBezTo>
                <a:cubicBezTo>
                  <a:pt x="665" y="27"/>
                  <a:pt x="669" y="24"/>
                  <a:pt x="669" y="20"/>
                </a:cubicBezTo>
                <a:cubicBezTo>
                  <a:pt x="668" y="20"/>
                  <a:pt x="667" y="19"/>
                  <a:pt x="667" y="17"/>
                </a:cubicBezTo>
                <a:cubicBezTo>
                  <a:pt x="665" y="16"/>
                  <a:pt x="663" y="16"/>
                  <a:pt x="662" y="13"/>
                </a:cubicBezTo>
                <a:cubicBezTo>
                  <a:pt x="661" y="14"/>
                  <a:pt x="660" y="14"/>
                  <a:pt x="660" y="15"/>
                </a:cubicBezTo>
                <a:cubicBezTo>
                  <a:pt x="660" y="16"/>
                  <a:pt x="660" y="15"/>
                  <a:pt x="660" y="15"/>
                </a:cubicBezTo>
                <a:cubicBezTo>
                  <a:pt x="661" y="16"/>
                  <a:pt x="660" y="16"/>
                  <a:pt x="660" y="16"/>
                </a:cubicBezTo>
                <a:cubicBezTo>
                  <a:pt x="659" y="15"/>
                  <a:pt x="659" y="15"/>
                  <a:pt x="658" y="15"/>
                </a:cubicBezTo>
                <a:cubicBezTo>
                  <a:pt x="658" y="14"/>
                  <a:pt x="658" y="14"/>
                  <a:pt x="658" y="13"/>
                </a:cubicBezTo>
                <a:cubicBezTo>
                  <a:pt x="658" y="13"/>
                  <a:pt x="657" y="13"/>
                  <a:pt x="657" y="14"/>
                </a:cubicBezTo>
                <a:cubicBezTo>
                  <a:pt x="656" y="12"/>
                  <a:pt x="653" y="14"/>
                  <a:pt x="651" y="15"/>
                </a:cubicBezTo>
                <a:cubicBezTo>
                  <a:pt x="649" y="12"/>
                  <a:pt x="646" y="16"/>
                  <a:pt x="644" y="17"/>
                </a:cubicBezTo>
                <a:cubicBezTo>
                  <a:pt x="643" y="17"/>
                  <a:pt x="643" y="17"/>
                  <a:pt x="643" y="17"/>
                </a:cubicBezTo>
                <a:cubicBezTo>
                  <a:pt x="644" y="14"/>
                  <a:pt x="647" y="14"/>
                  <a:pt x="648" y="12"/>
                </a:cubicBezTo>
                <a:cubicBezTo>
                  <a:pt x="648" y="11"/>
                  <a:pt x="647" y="12"/>
                  <a:pt x="647" y="11"/>
                </a:cubicBezTo>
                <a:cubicBezTo>
                  <a:pt x="643" y="14"/>
                  <a:pt x="641" y="13"/>
                  <a:pt x="637" y="15"/>
                </a:cubicBezTo>
                <a:cubicBezTo>
                  <a:pt x="637" y="14"/>
                  <a:pt x="637" y="14"/>
                  <a:pt x="637" y="14"/>
                </a:cubicBezTo>
                <a:cubicBezTo>
                  <a:pt x="639" y="14"/>
                  <a:pt x="640" y="12"/>
                  <a:pt x="641" y="11"/>
                </a:cubicBezTo>
                <a:cubicBezTo>
                  <a:pt x="641" y="10"/>
                  <a:pt x="640" y="11"/>
                  <a:pt x="639" y="10"/>
                </a:cubicBezTo>
                <a:cubicBezTo>
                  <a:pt x="640" y="11"/>
                  <a:pt x="639" y="12"/>
                  <a:pt x="638" y="11"/>
                </a:cubicBezTo>
                <a:cubicBezTo>
                  <a:pt x="639" y="12"/>
                  <a:pt x="639" y="12"/>
                  <a:pt x="638" y="13"/>
                </a:cubicBezTo>
                <a:cubicBezTo>
                  <a:pt x="637" y="12"/>
                  <a:pt x="634" y="13"/>
                  <a:pt x="635" y="16"/>
                </a:cubicBezTo>
                <a:cubicBezTo>
                  <a:pt x="634" y="16"/>
                  <a:pt x="635" y="14"/>
                  <a:pt x="634" y="15"/>
                </a:cubicBezTo>
                <a:cubicBezTo>
                  <a:pt x="634" y="14"/>
                  <a:pt x="635" y="14"/>
                  <a:pt x="634" y="13"/>
                </a:cubicBezTo>
                <a:cubicBezTo>
                  <a:pt x="634" y="13"/>
                  <a:pt x="633" y="15"/>
                  <a:pt x="633" y="16"/>
                </a:cubicBezTo>
                <a:cubicBezTo>
                  <a:pt x="632" y="16"/>
                  <a:pt x="633" y="14"/>
                  <a:pt x="632" y="14"/>
                </a:cubicBezTo>
                <a:cubicBezTo>
                  <a:pt x="631" y="15"/>
                  <a:pt x="632" y="15"/>
                  <a:pt x="631" y="16"/>
                </a:cubicBezTo>
                <a:cubicBezTo>
                  <a:pt x="630" y="17"/>
                  <a:pt x="630" y="15"/>
                  <a:pt x="631" y="15"/>
                </a:cubicBezTo>
                <a:cubicBezTo>
                  <a:pt x="630" y="14"/>
                  <a:pt x="630" y="16"/>
                  <a:pt x="630" y="17"/>
                </a:cubicBezTo>
                <a:cubicBezTo>
                  <a:pt x="629" y="16"/>
                  <a:pt x="629" y="16"/>
                  <a:pt x="628" y="15"/>
                </a:cubicBezTo>
                <a:cubicBezTo>
                  <a:pt x="629" y="14"/>
                  <a:pt x="629" y="14"/>
                  <a:pt x="630" y="14"/>
                </a:cubicBezTo>
                <a:cubicBezTo>
                  <a:pt x="629" y="13"/>
                  <a:pt x="628" y="15"/>
                  <a:pt x="628" y="16"/>
                </a:cubicBezTo>
                <a:cubicBezTo>
                  <a:pt x="627" y="16"/>
                  <a:pt x="625" y="16"/>
                  <a:pt x="624" y="18"/>
                </a:cubicBezTo>
                <a:cubicBezTo>
                  <a:pt x="623" y="17"/>
                  <a:pt x="625" y="17"/>
                  <a:pt x="624" y="16"/>
                </a:cubicBezTo>
                <a:cubicBezTo>
                  <a:pt x="627" y="15"/>
                  <a:pt x="627" y="15"/>
                  <a:pt x="627" y="15"/>
                </a:cubicBezTo>
                <a:cubicBezTo>
                  <a:pt x="626" y="14"/>
                  <a:pt x="626" y="13"/>
                  <a:pt x="627" y="12"/>
                </a:cubicBezTo>
                <a:cubicBezTo>
                  <a:pt x="626" y="11"/>
                  <a:pt x="626" y="12"/>
                  <a:pt x="626" y="13"/>
                </a:cubicBezTo>
                <a:cubicBezTo>
                  <a:pt x="626" y="11"/>
                  <a:pt x="625" y="12"/>
                  <a:pt x="624" y="11"/>
                </a:cubicBezTo>
                <a:cubicBezTo>
                  <a:pt x="623" y="12"/>
                  <a:pt x="622" y="12"/>
                  <a:pt x="621" y="12"/>
                </a:cubicBezTo>
                <a:cubicBezTo>
                  <a:pt x="620" y="11"/>
                  <a:pt x="622" y="11"/>
                  <a:pt x="622" y="12"/>
                </a:cubicBezTo>
                <a:cubicBezTo>
                  <a:pt x="622" y="12"/>
                  <a:pt x="622" y="12"/>
                  <a:pt x="622" y="12"/>
                </a:cubicBezTo>
                <a:cubicBezTo>
                  <a:pt x="623" y="11"/>
                  <a:pt x="623" y="11"/>
                  <a:pt x="623" y="11"/>
                </a:cubicBezTo>
                <a:cubicBezTo>
                  <a:pt x="622" y="10"/>
                  <a:pt x="621" y="11"/>
                  <a:pt x="620" y="11"/>
                </a:cubicBezTo>
                <a:cubicBezTo>
                  <a:pt x="620" y="10"/>
                  <a:pt x="620" y="9"/>
                  <a:pt x="620" y="8"/>
                </a:cubicBezTo>
                <a:cubicBezTo>
                  <a:pt x="619" y="9"/>
                  <a:pt x="619" y="9"/>
                  <a:pt x="618" y="10"/>
                </a:cubicBezTo>
                <a:cubicBezTo>
                  <a:pt x="618" y="9"/>
                  <a:pt x="618" y="8"/>
                  <a:pt x="617" y="8"/>
                </a:cubicBezTo>
                <a:cubicBezTo>
                  <a:pt x="617" y="8"/>
                  <a:pt x="617" y="9"/>
                  <a:pt x="617" y="9"/>
                </a:cubicBezTo>
                <a:cubicBezTo>
                  <a:pt x="616" y="8"/>
                  <a:pt x="617" y="8"/>
                  <a:pt x="616" y="7"/>
                </a:cubicBezTo>
                <a:cubicBezTo>
                  <a:pt x="615" y="8"/>
                  <a:pt x="613" y="8"/>
                  <a:pt x="612" y="8"/>
                </a:cubicBezTo>
                <a:cubicBezTo>
                  <a:pt x="612" y="6"/>
                  <a:pt x="613" y="7"/>
                  <a:pt x="613" y="6"/>
                </a:cubicBezTo>
                <a:cubicBezTo>
                  <a:pt x="613" y="5"/>
                  <a:pt x="612" y="7"/>
                  <a:pt x="611" y="6"/>
                </a:cubicBezTo>
                <a:cubicBezTo>
                  <a:pt x="611" y="6"/>
                  <a:pt x="611" y="6"/>
                  <a:pt x="611" y="7"/>
                </a:cubicBezTo>
                <a:cubicBezTo>
                  <a:pt x="608" y="6"/>
                  <a:pt x="605" y="8"/>
                  <a:pt x="602" y="7"/>
                </a:cubicBezTo>
                <a:cubicBezTo>
                  <a:pt x="602" y="8"/>
                  <a:pt x="602" y="8"/>
                  <a:pt x="602" y="8"/>
                </a:cubicBezTo>
                <a:cubicBezTo>
                  <a:pt x="602" y="9"/>
                  <a:pt x="601" y="10"/>
                  <a:pt x="601" y="10"/>
                </a:cubicBezTo>
                <a:cubicBezTo>
                  <a:pt x="600" y="5"/>
                  <a:pt x="597" y="11"/>
                  <a:pt x="595" y="10"/>
                </a:cubicBezTo>
                <a:cubicBezTo>
                  <a:pt x="596" y="6"/>
                  <a:pt x="598" y="7"/>
                  <a:pt x="600" y="6"/>
                </a:cubicBezTo>
                <a:cubicBezTo>
                  <a:pt x="599" y="5"/>
                  <a:pt x="598" y="7"/>
                  <a:pt x="597" y="5"/>
                </a:cubicBezTo>
                <a:cubicBezTo>
                  <a:pt x="596" y="6"/>
                  <a:pt x="596" y="6"/>
                  <a:pt x="596" y="6"/>
                </a:cubicBezTo>
                <a:cubicBezTo>
                  <a:pt x="595" y="6"/>
                  <a:pt x="596" y="5"/>
                  <a:pt x="595" y="5"/>
                </a:cubicBezTo>
                <a:cubicBezTo>
                  <a:pt x="596" y="5"/>
                  <a:pt x="597" y="4"/>
                  <a:pt x="597" y="4"/>
                </a:cubicBezTo>
                <a:cubicBezTo>
                  <a:pt x="597" y="3"/>
                  <a:pt x="598" y="4"/>
                  <a:pt x="598" y="3"/>
                </a:cubicBezTo>
                <a:cubicBezTo>
                  <a:pt x="597" y="0"/>
                  <a:pt x="596" y="5"/>
                  <a:pt x="595" y="3"/>
                </a:cubicBezTo>
                <a:cubicBezTo>
                  <a:pt x="592" y="7"/>
                  <a:pt x="592" y="7"/>
                  <a:pt x="592" y="7"/>
                </a:cubicBezTo>
                <a:cubicBezTo>
                  <a:pt x="591" y="6"/>
                  <a:pt x="592" y="6"/>
                  <a:pt x="592" y="5"/>
                </a:cubicBezTo>
                <a:cubicBezTo>
                  <a:pt x="591" y="4"/>
                  <a:pt x="591" y="5"/>
                  <a:pt x="590" y="4"/>
                </a:cubicBezTo>
                <a:cubicBezTo>
                  <a:pt x="590" y="5"/>
                  <a:pt x="590" y="6"/>
                  <a:pt x="589" y="7"/>
                </a:cubicBezTo>
                <a:cubicBezTo>
                  <a:pt x="589" y="7"/>
                  <a:pt x="590" y="6"/>
                  <a:pt x="590" y="7"/>
                </a:cubicBezTo>
                <a:cubicBezTo>
                  <a:pt x="590" y="8"/>
                  <a:pt x="589" y="8"/>
                  <a:pt x="588" y="7"/>
                </a:cubicBezTo>
                <a:cubicBezTo>
                  <a:pt x="586" y="9"/>
                  <a:pt x="586" y="9"/>
                  <a:pt x="586" y="9"/>
                </a:cubicBezTo>
                <a:cubicBezTo>
                  <a:pt x="586" y="8"/>
                  <a:pt x="587" y="8"/>
                  <a:pt x="585" y="8"/>
                </a:cubicBezTo>
                <a:cubicBezTo>
                  <a:pt x="584" y="7"/>
                  <a:pt x="586" y="7"/>
                  <a:pt x="585" y="6"/>
                </a:cubicBezTo>
                <a:cubicBezTo>
                  <a:pt x="585" y="8"/>
                  <a:pt x="583" y="7"/>
                  <a:pt x="582" y="10"/>
                </a:cubicBezTo>
                <a:cubicBezTo>
                  <a:pt x="581" y="9"/>
                  <a:pt x="580" y="9"/>
                  <a:pt x="578" y="8"/>
                </a:cubicBezTo>
                <a:cubicBezTo>
                  <a:pt x="577" y="11"/>
                  <a:pt x="576" y="11"/>
                  <a:pt x="575" y="13"/>
                </a:cubicBezTo>
                <a:cubicBezTo>
                  <a:pt x="574" y="12"/>
                  <a:pt x="575" y="11"/>
                  <a:pt x="575" y="11"/>
                </a:cubicBezTo>
                <a:cubicBezTo>
                  <a:pt x="573" y="11"/>
                  <a:pt x="571" y="14"/>
                  <a:pt x="570" y="16"/>
                </a:cubicBezTo>
                <a:cubicBezTo>
                  <a:pt x="572" y="17"/>
                  <a:pt x="573" y="13"/>
                  <a:pt x="574" y="13"/>
                </a:cubicBezTo>
                <a:cubicBezTo>
                  <a:pt x="575" y="13"/>
                  <a:pt x="575" y="14"/>
                  <a:pt x="574" y="14"/>
                </a:cubicBezTo>
                <a:cubicBezTo>
                  <a:pt x="575" y="14"/>
                  <a:pt x="576" y="13"/>
                  <a:pt x="575" y="12"/>
                </a:cubicBezTo>
                <a:cubicBezTo>
                  <a:pt x="577" y="15"/>
                  <a:pt x="580" y="8"/>
                  <a:pt x="583" y="11"/>
                </a:cubicBezTo>
                <a:cubicBezTo>
                  <a:pt x="581" y="14"/>
                  <a:pt x="578" y="14"/>
                  <a:pt x="576" y="14"/>
                </a:cubicBezTo>
                <a:cubicBezTo>
                  <a:pt x="575" y="18"/>
                  <a:pt x="572" y="17"/>
                  <a:pt x="569" y="18"/>
                </a:cubicBezTo>
                <a:cubicBezTo>
                  <a:pt x="570" y="16"/>
                  <a:pt x="570" y="15"/>
                  <a:pt x="570" y="13"/>
                </a:cubicBezTo>
                <a:cubicBezTo>
                  <a:pt x="570" y="14"/>
                  <a:pt x="569" y="13"/>
                  <a:pt x="569" y="14"/>
                </a:cubicBezTo>
                <a:cubicBezTo>
                  <a:pt x="567" y="11"/>
                  <a:pt x="566" y="16"/>
                  <a:pt x="564" y="13"/>
                </a:cubicBezTo>
                <a:cubicBezTo>
                  <a:pt x="562" y="15"/>
                  <a:pt x="563" y="14"/>
                  <a:pt x="561" y="15"/>
                </a:cubicBezTo>
                <a:cubicBezTo>
                  <a:pt x="562" y="15"/>
                  <a:pt x="561" y="16"/>
                  <a:pt x="561" y="16"/>
                </a:cubicBezTo>
                <a:cubicBezTo>
                  <a:pt x="561" y="17"/>
                  <a:pt x="560" y="16"/>
                  <a:pt x="560" y="17"/>
                </a:cubicBezTo>
                <a:cubicBezTo>
                  <a:pt x="559" y="16"/>
                  <a:pt x="560" y="16"/>
                  <a:pt x="560" y="16"/>
                </a:cubicBezTo>
                <a:cubicBezTo>
                  <a:pt x="560" y="15"/>
                  <a:pt x="558" y="16"/>
                  <a:pt x="558" y="17"/>
                </a:cubicBezTo>
                <a:cubicBezTo>
                  <a:pt x="557" y="17"/>
                  <a:pt x="556" y="18"/>
                  <a:pt x="555" y="17"/>
                </a:cubicBezTo>
                <a:cubicBezTo>
                  <a:pt x="554" y="16"/>
                  <a:pt x="553" y="19"/>
                  <a:pt x="552" y="18"/>
                </a:cubicBezTo>
                <a:cubicBezTo>
                  <a:pt x="551" y="17"/>
                  <a:pt x="552" y="15"/>
                  <a:pt x="553" y="14"/>
                </a:cubicBezTo>
                <a:cubicBezTo>
                  <a:pt x="552" y="14"/>
                  <a:pt x="551" y="16"/>
                  <a:pt x="549" y="16"/>
                </a:cubicBezTo>
                <a:cubicBezTo>
                  <a:pt x="548" y="15"/>
                  <a:pt x="548" y="14"/>
                  <a:pt x="548" y="14"/>
                </a:cubicBezTo>
                <a:cubicBezTo>
                  <a:pt x="547" y="15"/>
                  <a:pt x="549" y="15"/>
                  <a:pt x="548" y="16"/>
                </a:cubicBezTo>
                <a:cubicBezTo>
                  <a:pt x="549" y="16"/>
                  <a:pt x="549" y="16"/>
                  <a:pt x="550" y="16"/>
                </a:cubicBezTo>
                <a:cubicBezTo>
                  <a:pt x="550" y="17"/>
                  <a:pt x="550" y="17"/>
                  <a:pt x="551" y="17"/>
                </a:cubicBezTo>
                <a:cubicBezTo>
                  <a:pt x="551" y="17"/>
                  <a:pt x="551" y="18"/>
                  <a:pt x="551" y="18"/>
                </a:cubicBezTo>
                <a:cubicBezTo>
                  <a:pt x="550" y="18"/>
                  <a:pt x="550" y="16"/>
                  <a:pt x="549" y="17"/>
                </a:cubicBezTo>
                <a:cubicBezTo>
                  <a:pt x="549" y="17"/>
                  <a:pt x="549" y="18"/>
                  <a:pt x="549" y="18"/>
                </a:cubicBezTo>
                <a:cubicBezTo>
                  <a:pt x="548" y="18"/>
                  <a:pt x="547" y="18"/>
                  <a:pt x="547" y="18"/>
                </a:cubicBezTo>
                <a:cubicBezTo>
                  <a:pt x="547" y="17"/>
                  <a:pt x="547" y="17"/>
                  <a:pt x="547" y="17"/>
                </a:cubicBezTo>
                <a:cubicBezTo>
                  <a:pt x="548" y="17"/>
                  <a:pt x="547" y="17"/>
                  <a:pt x="548" y="18"/>
                </a:cubicBezTo>
                <a:cubicBezTo>
                  <a:pt x="548" y="17"/>
                  <a:pt x="548" y="16"/>
                  <a:pt x="548" y="15"/>
                </a:cubicBezTo>
                <a:cubicBezTo>
                  <a:pt x="545" y="19"/>
                  <a:pt x="542" y="19"/>
                  <a:pt x="539" y="21"/>
                </a:cubicBezTo>
                <a:cubicBezTo>
                  <a:pt x="539" y="21"/>
                  <a:pt x="539" y="20"/>
                  <a:pt x="539" y="20"/>
                </a:cubicBezTo>
                <a:cubicBezTo>
                  <a:pt x="539" y="21"/>
                  <a:pt x="536" y="22"/>
                  <a:pt x="535" y="23"/>
                </a:cubicBezTo>
                <a:cubicBezTo>
                  <a:pt x="535" y="21"/>
                  <a:pt x="537" y="20"/>
                  <a:pt x="537" y="20"/>
                </a:cubicBezTo>
                <a:cubicBezTo>
                  <a:pt x="537" y="21"/>
                  <a:pt x="538" y="20"/>
                  <a:pt x="537" y="19"/>
                </a:cubicBezTo>
                <a:cubicBezTo>
                  <a:pt x="535" y="21"/>
                  <a:pt x="533" y="21"/>
                  <a:pt x="531" y="21"/>
                </a:cubicBezTo>
                <a:cubicBezTo>
                  <a:pt x="530" y="19"/>
                  <a:pt x="533" y="20"/>
                  <a:pt x="533" y="18"/>
                </a:cubicBezTo>
                <a:cubicBezTo>
                  <a:pt x="532" y="18"/>
                  <a:pt x="532" y="18"/>
                  <a:pt x="531" y="19"/>
                </a:cubicBezTo>
                <a:cubicBezTo>
                  <a:pt x="529" y="17"/>
                  <a:pt x="524" y="21"/>
                  <a:pt x="521" y="22"/>
                </a:cubicBezTo>
                <a:cubicBezTo>
                  <a:pt x="520" y="21"/>
                  <a:pt x="523" y="21"/>
                  <a:pt x="521" y="20"/>
                </a:cubicBezTo>
                <a:cubicBezTo>
                  <a:pt x="521" y="21"/>
                  <a:pt x="520" y="22"/>
                  <a:pt x="519" y="22"/>
                </a:cubicBezTo>
                <a:cubicBezTo>
                  <a:pt x="520" y="22"/>
                  <a:pt x="520" y="23"/>
                  <a:pt x="521" y="22"/>
                </a:cubicBezTo>
                <a:cubicBezTo>
                  <a:pt x="521" y="23"/>
                  <a:pt x="521" y="23"/>
                  <a:pt x="521" y="23"/>
                </a:cubicBezTo>
                <a:cubicBezTo>
                  <a:pt x="520" y="24"/>
                  <a:pt x="519" y="22"/>
                  <a:pt x="517" y="24"/>
                </a:cubicBezTo>
                <a:cubicBezTo>
                  <a:pt x="517" y="24"/>
                  <a:pt x="517" y="23"/>
                  <a:pt x="517" y="23"/>
                </a:cubicBezTo>
                <a:cubicBezTo>
                  <a:pt x="516" y="24"/>
                  <a:pt x="515" y="23"/>
                  <a:pt x="514" y="24"/>
                </a:cubicBezTo>
                <a:cubicBezTo>
                  <a:pt x="513" y="23"/>
                  <a:pt x="513" y="23"/>
                  <a:pt x="514" y="22"/>
                </a:cubicBezTo>
                <a:cubicBezTo>
                  <a:pt x="513" y="22"/>
                  <a:pt x="513" y="23"/>
                  <a:pt x="512" y="22"/>
                </a:cubicBezTo>
                <a:cubicBezTo>
                  <a:pt x="512" y="22"/>
                  <a:pt x="512" y="23"/>
                  <a:pt x="512" y="23"/>
                </a:cubicBezTo>
                <a:cubicBezTo>
                  <a:pt x="508" y="23"/>
                  <a:pt x="506" y="23"/>
                  <a:pt x="502" y="24"/>
                </a:cubicBezTo>
                <a:cubicBezTo>
                  <a:pt x="502" y="23"/>
                  <a:pt x="502" y="23"/>
                  <a:pt x="502" y="22"/>
                </a:cubicBezTo>
                <a:cubicBezTo>
                  <a:pt x="502" y="22"/>
                  <a:pt x="501" y="23"/>
                  <a:pt x="500" y="22"/>
                </a:cubicBezTo>
                <a:cubicBezTo>
                  <a:pt x="499" y="23"/>
                  <a:pt x="501" y="24"/>
                  <a:pt x="500" y="24"/>
                </a:cubicBezTo>
                <a:cubicBezTo>
                  <a:pt x="499" y="23"/>
                  <a:pt x="498" y="24"/>
                  <a:pt x="497" y="25"/>
                </a:cubicBezTo>
                <a:cubicBezTo>
                  <a:pt x="496" y="24"/>
                  <a:pt x="497" y="24"/>
                  <a:pt x="496" y="23"/>
                </a:cubicBezTo>
                <a:cubicBezTo>
                  <a:pt x="496" y="24"/>
                  <a:pt x="496" y="24"/>
                  <a:pt x="496" y="25"/>
                </a:cubicBezTo>
                <a:cubicBezTo>
                  <a:pt x="495" y="23"/>
                  <a:pt x="495" y="25"/>
                  <a:pt x="493" y="25"/>
                </a:cubicBezTo>
                <a:cubicBezTo>
                  <a:pt x="493" y="25"/>
                  <a:pt x="493" y="24"/>
                  <a:pt x="493" y="24"/>
                </a:cubicBezTo>
                <a:cubicBezTo>
                  <a:pt x="492" y="24"/>
                  <a:pt x="492" y="25"/>
                  <a:pt x="493" y="25"/>
                </a:cubicBezTo>
                <a:cubicBezTo>
                  <a:pt x="491" y="26"/>
                  <a:pt x="489" y="24"/>
                  <a:pt x="489" y="22"/>
                </a:cubicBezTo>
                <a:cubicBezTo>
                  <a:pt x="487" y="23"/>
                  <a:pt x="490" y="24"/>
                  <a:pt x="489" y="25"/>
                </a:cubicBezTo>
                <a:cubicBezTo>
                  <a:pt x="488" y="25"/>
                  <a:pt x="489" y="25"/>
                  <a:pt x="488" y="24"/>
                </a:cubicBezTo>
                <a:cubicBezTo>
                  <a:pt x="487" y="25"/>
                  <a:pt x="485" y="24"/>
                  <a:pt x="485" y="26"/>
                </a:cubicBezTo>
                <a:cubicBezTo>
                  <a:pt x="484" y="26"/>
                  <a:pt x="483" y="26"/>
                  <a:pt x="483" y="24"/>
                </a:cubicBezTo>
                <a:cubicBezTo>
                  <a:pt x="482" y="26"/>
                  <a:pt x="482" y="26"/>
                  <a:pt x="482" y="26"/>
                </a:cubicBezTo>
                <a:cubicBezTo>
                  <a:pt x="482" y="27"/>
                  <a:pt x="482" y="24"/>
                  <a:pt x="483" y="26"/>
                </a:cubicBezTo>
                <a:cubicBezTo>
                  <a:pt x="482" y="28"/>
                  <a:pt x="479" y="26"/>
                  <a:pt x="477" y="28"/>
                </a:cubicBezTo>
                <a:cubicBezTo>
                  <a:pt x="478" y="27"/>
                  <a:pt x="477" y="26"/>
                  <a:pt x="478" y="25"/>
                </a:cubicBezTo>
                <a:cubicBezTo>
                  <a:pt x="477" y="24"/>
                  <a:pt x="477" y="27"/>
                  <a:pt x="475" y="28"/>
                </a:cubicBezTo>
                <a:cubicBezTo>
                  <a:pt x="474" y="26"/>
                  <a:pt x="473" y="27"/>
                  <a:pt x="472" y="28"/>
                </a:cubicBezTo>
                <a:cubicBezTo>
                  <a:pt x="471" y="26"/>
                  <a:pt x="470" y="27"/>
                  <a:pt x="469" y="28"/>
                </a:cubicBezTo>
                <a:cubicBezTo>
                  <a:pt x="468" y="26"/>
                  <a:pt x="470" y="27"/>
                  <a:pt x="470" y="26"/>
                </a:cubicBezTo>
                <a:cubicBezTo>
                  <a:pt x="470" y="25"/>
                  <a:pt x="471" y="25"/>
                  <a:pt x="470" y="24"/>
                </a:cubicBezTo>
                <a:cubicBezTo>
                  <a:pt x="469" y="25"/>
                  <a:pt x="468" y="26"/>
                  <a:pt x="467" y="27"/>
                </a:cubicBezTo>
                <a:cubicBezTo>
                  <a:pt x="466" y="27"/>
                  <a:pt x="466" y="27"/>
                  <a:pt x="465" y="27"/>
                </a:cubicBezTo>
                <a:cubicBezTo>
                  <a:pt x="464" y="25"/>
                  <a:pt x="467" y="27"/>
                  <a:pt x="466" y="25"/>
                </a:cubicBezTo>
                <a:cubicBezTo>
                  <a:pt x="466" y="24"/>
                  <a:pt x="467" y="25"/>
                  <a:pt x="468" y="24"/>
                </a:cubicBezTo>
                <a:cubicBezTo>
                  <a:pt x="467" y="23"/>
                  <a:pt x="465" y="25"/>
                  <a:pt x="465" y="23"/>
                </a:cubicBezTo>
                <a:cubicBezTo>
                  <a:pt x="465" y="24"/>
                  <a:pt x="464" y="24"/>
                  <a:pt x="463" y="24"/>
                </a:cubicBezTo>
                <a:cubicBezTo>
                  <a:pt x="463" y="22"/>
                  <a:pt x="462" y="24"/>
                  <a:pt x="461" y="23"/>
                </a:cubicBezTo>
                <a:cubicBezTo>
                  <a:pt x="459" y="25"/>
                  <a:pt x="458" y="24"/>
                  <a:pt x="457" y="25"/>
                </a:cubicBezTo>
                <a:cubicBezTo>
                  <a:pt x="457" y="26"/>
                  <a:pt x="458" y="27"/>
                  <a:pt x="458" y="26"/>
                </a:cubicBezTo>
                <a:cubicBezTo>
                  <a:pt x="458" y="28"/>
                  <a:pt x="456" y="27"/>
                  <a:pt x="456" y="27"/>
                </a:cubicBezTo>
                <a:cubicBezTo>
                  <a:pt x="456" y="26"/>
                  <a:pt x="456" y="25"/>
                  <a:pt x="456" y="25"/>
                </a:cubicBezTo>
                <a:cubicBezTo>
                  <a:pt x="456" y="24"/>
                  <a:pt x="456" y="24"/>
                  <a:pt x="456" y="23"/>
                </a:cubicBezTo>
                <a:cubicBezTo>
                  <a:pt x="456" y="25"/>
                  <a:pt x="454" y="23"/>
                  <a:pt x="453" y="25"/>
                </a:cubicBezTo>
                <a:cubicBezTo>
                  <a:pt x="454" y="26"/>
                  <a:pt x="454" y="25"/>
                  <a:pt x="455" y="26"/>
                </a:cubicBezTo>
                <a:cubicBezTo>
                  <a:pt x="454" y="26"/>
                  <a:pt x="453" y="27"/>
                  <a:pt x="453" y="26"/>
                </a:cubicBezTo>
                <a:cubicBezTo>
                  <a:pt x="452" y="25"/>
                  <a:pt x="453" y="25"/>
                  <a:pt x="453" y="25"/>
                </a:cubicBezTo>
                <a:cubicBezTo>
                  <a:pt x="453" y="24"/>
                  <a:pt x="452" y="25"/>
                  <a:pt x="453" y="24"/>
                </a:cubicBezTo>
                <a:cubicBezTo>
                  <a:pt x="452" y="23"/>
                  <a:pt x="452" y="26"/>
                  <a:pt x="452" y="24"/>
                </a:cubicBezTo>
                <a:cubicBezTo>
                  <a:pt x="452" y="25"/>
                  <a:pt x="452" y="26"/>
                  <a:pt x="452" y="27"/>
                </a:cubicBezTo>
                <a:cubicBezTo>
                  <a:pt x="451" y="27"/>
                  <a:pt x="451" y="26"/>
                  <a:pt x="451" y="25"/>
                </a:cubicBezTo>
                <a:cubicBezTo>
                  <a:pt x="450" y="26"/>
                  <a:pt x="450" y="27"/>
                  <a:pt x="450" y="27"/>
                </a:cubicBezTo>
                <a:cubicBezTo>
                  <a:pt x="450" y="27"/>
                  <a:pt x="450" y="27"/>
                  <a:pt x="449" y="27"/>
                </a:cubicBezTo>
                <a:cubicBezTo>
                  <a:pt x="448" y="26"/>
                  <a:pt x="450" y="25"/>
                  <a:pt x="449" y="24"/>
                </a:cubicBezTo>
                <a:cubicBezTo>
                  <a:pt x="449" y="25"/>
                  <a:pt x="449" y="25"/>
                  <a:pt x="449" y="26"/>
                </a:cubicBezTo>
                <a:cubicBezTo>
                  <a:pt x="448" y="27"/>
                  <a:pt x="448" y="25"/>
                  <a:pt x="447" y="26"/>
                </a:cubicBezTo>
                <a:cubicBezTo>
                  <a:pt x="446" y="26"/>
                  <a:pt x="446" y="25"/>
                  <a:pt x="446" y="24"/>
                </a:cubicBezTo>
                <a:cubicBezTo>
                  <a:pt x="445" y="26"/>
                  <a:pt x="444" y="25"/>
                  <a:pt x="443" y="25"/>
                </a:cubicBezTo>
                <a:cubicBezTo>
                  <a:pt x="443" y="26"/>
                  <a:pt x="441" y="26"/>
                  <a:pt x="440" y="26"/>
                </a:cubicBezTo>
                <a:cubicBezTo>
                  <a:pt x="439" y="25"/>
                  <a:pt x="441" y="25"/>
                  <a:pt x="440" y="24"/>
                </a:cubicBezTo>
                <a:cubicBezTo>
                  <a:pt x="439" y="26"/>
                  <a:pt x="438" y="25"/>
                  <a:pt x="437" y="25"/>
                </a:cubicBezTo>
                <a:cubicBezTo>
                  <a:pt x="436" y="26"/>
                  <a:pt x="437" y="26"/>
                  <a:pt x="436" y="27"/>
                </a:cubicBezTo>
                <a:cubicBezTo>
                  <a:pt x="435" y="27"/>
                  <a:pt x="436" y="25"/>
                  <a:pt x="435" y="25"/>
                </a:cubicBezTo>
                <a:cubicBezTo>
                  <a:pt x="435" y="25"/>
                  <a:pt x="434" y="25"/>
                  <a:pt x="434" y="26"/>
                </a:cubicBezTo>
                <a:cubicBezTo>
                  <a:pt x="432" y="23"/>
                  <a:pt x="430" y="27"/>
                  <a:pt x="428" y="25"/>
                </a:cubicBezTo>
                <a:cubicBezTo>
                  <a:pt x="427" y="27"/>
                  <a:pt x="427" y="27"/>
                  <a:pt x="425" y="28"/>
                </a:cubicBezTo>
                <a:cubicBezTo>
                  <a:pt x="425" y="28"/>
                  <a:pt x="425" y="27"/>
                  <a:pt x="424" y="27"/>
                </a:cubicBezTo>
                <a:cubicBezTo>
                  <a:pt x="424" y="26"/>
                  <a:pt x="425" y="26"/>
                  <a:pt x="426" y="25"/>
                </a:cubicBezTo>
                <a:cubicBezTo>
                  <a:pt x="424" y="24"/>
                  <a:pt x="423" y="26"/>
                  <a:pt x="422" y="27"/>
                </a:cubicBezTo>
                <a:cubicBezTo>
                  <a:pt x="421" y="26"/>
                  <a:pt x="422" y="25"/>
                  <a:pt x="421" y="24"/>
                </a:cubicBezTo>
                <a:cubicBezTo>
                  <a:pt x="420" y="25"/>
                  <a:pt x="420" y="24"/>
                  <a:pt x="420" y="25"/>
                </a:cubicBezTo>
                <a:cubicBezTo>
                  <a:pt x="419" y="24"/>
                  <a:pt x="419" y="24"/>
                  <a:pt x="419" y="24"/>
                </a:cubicBezTo>
                <a:cubicBezTo>
                  <a:pt x="419" y="26"/>
                  <a:pt x="417" y="26"/>
                  <a:pt x="416" y="24"/>
                </a:cubicBezTo>
                <a:cubicBezTo>
                  <a:pt x="415" y="26"/>
                  <a:pt x="415" y="25"/>
                  <a:pt x="414" y="25"/>
                </a:cubicBezTo>
                <a:cubicBezTo>
                  <a:pt x="413" y="26"/>
                  <a:pt x="414" y="25"/>
                  <a:pt x="414" y="26"/>
                </a:cubicBezTo>
                <a:cubicBezTo>
                  <a:pt x="414" y="27"/>
                  <a:pt x="413" y="26"/>
                  <a:pt x="413" y="26"/>
                </a:cubicBezTo>
                <a:cubicBezTo>
                  <a:pt x="412" y="25"/>
                  <a:pt x="412" y="25"/>
                  <a:pt x="413" y="24"/>
                </a:cubicBezTo>
                <a:cubicBezTo>
                  <a:pt x="412" y="24"/>
                  <a:pt x="411" y="24"/>
                  <a:pt x="410" y="22"/>
                </a:cubicBezTo>
                <a:cubicBezTo>
                  <a:pt x="410" y="22"/>
                  <a:pt x="411" y="22"/>
                  <a:pt x="411" y="22"/>
                </a:cubicBezTo>
                <a:cubicBezTo>
                  <a:pt x="411" y="21"/>
                  <a:pt x="409" y="21"/>
                  <a:pt x="408" y="21"/>
                </a:cubicBezTo>
                <a:cubicBezTo>
                  <a:pt x="410" y="22"/>
                  <a:pt x="410" y="24"/>
                  <a:pt x="412" y="24"/>
                </a:cubicBezTo>
                <a:cubicBezTo>
                  <a:pt x="410" y="26"/>
                  <a:pt x="409" y="23"/>
                  <a:pt x="408" y="23"/>
                </a:cubicBezTo>
                <a:cubicBezTo>
                  <a:pt x="408" y="24"/>
                  <a:pt x="410" y="25"/>
                  <a:pt x="409" y="26"/>
                </a:cubicBezTo>
                <a:cubicBezTo>
                  <a:pt x="409" y="25"/>
                  <a:pt x="407" y="26"/>
                  <a:pt x="407" y="24"/>
                </a:cubicBezTo>
                <a:cubicBezTo>
                  <a:pt x="406" y="25"/>
                  <a:pt x="406" y="26"/>
                  <a:pt x="406" y="28"/>
                </a:cubicBezTo>
                <a:cubicBezTo>
                  <a:pt x="406" y="26"/>
                  <a:pt x="405" y="26"/>
                  <a:pt x="404" y="25"/>
                </a:cubicBezTo>
                <a:cubicBezTo>
                  <a:pt x="404" y="24"/>
                  <a:pt x="405" y="23"/>
                  <a:pt x="404" y="23"/>
                </a:cubicBezTo>
                <a:cubicBezTo>
                  <a:pt x="404" y="24"/>
                  <a:pt x="404" y="24"/>
                  <a:pt x="404" y="25"/>
                </a:cubicBezTo>
                <a:cubicBezTo>
                  <a:pt x="403" y="25"/>
                  <a:pt x="402" y="24"/>
                  <a:pt x="403" y="25"/>
                </a:cubicBezTo>
                <a:cubicBezTo>
                  <a:pt x="402" y="25"/>
                  <a:pt x="402" y="24"/>
                  <a:pt x="401" y="24"/>
                </a:cubicBezTo>
                <a:cubicBezTo>
                  <a:pt x="401" y="23"/>
                  <a:pt x="403" y="24"/>
                  <a:pt x="403" y="22"/>
                </a:cubicBezTo>
                <a:cubicBezTo>
                  <a:pt x="401" y="23"/>
                  <a:pt x="396" y="25"/>
                  <a:pt x="397" y="22"/>
                </a:cubicBezTo>
                <a:cubicBezTo>
                  <a:pt x="397" y="22"/>
                  <a:pt x="396" y="23"/>
                  <a:pt x="395" y="22"/>
                </a:cubicBezTo>
                <a:cubicBezTo>
                  <a:pt x="395" y="25"/>
                  <a:pt x="392" y="23"/>
                  <a:pt x="391" y="25"/>
                </a:cubicBezTo>
                <a:cubicBezTo>
                  <a:pt x="390" y="23"/>
                  <a:pt x="389" y="24"/>
                  <a:pt x="390" y="23"/>
                </a:cubicBezTo>
                <a:cubicBezTo>
                  <a:pt x="389" y="22"/>
                  <a:pt x="389" y="24"/>
                  <a:pt x="388" y="25"/>
                </a:cubicBezTo>
                <a:cubicBezTo>
                  <a:pt x="386" y="24"/>
                  <a:pt x="385" y="24"/>
                  <a:pt x="383" y="25"/>
                </a:cubicBezTo>
                <a:cubicBezTo>
                  <a:pt x="383" y="24"/>
                  <a:pt x="382" y="24"/>
                  <a:pt x="382" y="25"/>
                </a:cubicBezTo>
                <a:cubicBezTo>
                  <a:pt x="381" y="24"/>
                  <a:pt x="380" y="24"/>
                  <a:pt x="380" y="24"/>
                </a:cubicBezTo>
                <a:cubicBezTo>
                  <a:pt x="380" y="24"/>
                  <a:pt x="380" y="24"/>
                  <a:pt x="380" y="26"/>
                </a:cubicBezTo>
                <a:cubicBezTo>
                  <a:pt x="380" y="26"/>
                  <a:pt x="379" y="25"/>
                  <a:pt x="378" y="24"/>
                </a:cubicBezTo>
                <a:cubicBezTo>
                  <a:pt x="377" y="24"/>
                  <a:pt x="378" y="26"/>
                  <a:pt x="376" y="24"/>
                </a:cubicBezTo>
                <a:cubicBezTo>
                  <a:pt x="376" y="24"/>
                  <a:pt x="377" y="25"/>
                  <a:pt x="376" y="25"/>
                </a:cubicBezTo>
                <a:cubicBezTo>
                  <a:pt x="377" y="25"/>
                  <a:pt x="378" y="25"/>
                  <a:pt x="379" y="26"/>
                </a:cubicBezTo>
                <a:cubicBezTo>
                  <a:pt x="377" y="26"/>
                  <a:pt x="376" y="26"/>
                  <a:pt x="374" y="26"/>
                </a:cubicBezTo>
                <a:cubicBezTo>
                  <a:pt x="374" y="26"/>
                  <a:pt x="374" y="25"/>
                  <a:pt x="374" y="25"/>
                </a:cubicBezTo>
                <a:cubicBezTo>
                  <a:pt x="375" y="25"/>
                  <a:pt x="376" y="26"/>
                  <a:pt x="376" y="24"/>
                </a:cubicBezTo>
                <a:cubicBezTo>
                  <a:pt x="375" y="23"/>
                  <a:pt x="374" y="25"/>
                  <a:pt x="373" y="24"/>
                </a:cubicBezTo>
                <a:cubicBezTo>
                  <a:pt x="372" y="24"/>
                  <a:pt x="372" y="24"/>
                  <a:pt x="372" y="24"/>
                </a:cubicBezTo>
                <a:cubicBezTo>
                  <a:pt x="372" y="25"/>
                  <a:pt x="372" y="25"/>
                  <a:pt x="372" y="26"/>
                </a:cubicBezTo>
                <a:cubicBezTo>
                  <a:pt x="371" y="26"/>
                  <a:pt x="370" y="25"/>
                  <a:pt x="369" y="26"/>
                </a:cubicBezTo>
                <a:cubicBezTo>
                  <a:pt x="368" y="26"/>
                  <a:pt x="369" y="25"/>
                  <a:pt x="368" y="24"/>
                </a:cubicBezTo>
                <a:cubicBezTo>
                  <a:pt x="368" y="25"/>
                  <a:pt x="369" y="26"/>
                  <a:pt x="368" y="26"/>
                </a:cubicBezTo>
                <a:cubicBezTo>
                  <a:pt x="367" y="25"/>
                  <a:pt x="368" y="24"/>
                  <a:pt x="367" y="24"/>
                </a:cubicBezTo>
                <a:cubicBezTo>
                  <a:pt x="367" y="25"/>
                  <a:pt x="367" y="25"/>
                  <a:pt x="367" y="26"/>
                </a:cubicBezTo>
                <a:cubicBezTo>
                  <a:pt x="364" y="22"/>
                  <a:pt x="360" y="25"/>
                  <a:pt x="357" y="24"/>
                </a:cubicBezTo>
                <a:cubicBezTo>
                  <a:pt x="357" y="23"/>
                  <a:pt x="358" y="23"/>
                  <a:pt x="358" y="22"/>
                </a:cubicBezTo>
                <a:cubicBezTo>
                  <a:pt x="356" y="22"/>
                  <a:pt x="355" y="24"/>
                  <a:pt x="354" y="22"/>
                </a:cubicBezTo>
                <a:cubicBezTo>
                  <a:pt x="354" y="22"/>
                  <a:pt x="354" y="23"/>
                  <a:pt x="354" y="23"/>
                </a:cubicBezTo>
                <a:cubicBezTo>
                  <a:pt x="354" y="24"/>
                  <a:pt x="353" y="23"/>
                  <a:pt x="353" y="24"/>
                </a:cubicBezTo>
                <a:cubicBezTo>
                  <a:pt x="352" y="24"/>
                  <a:pt x="353" y="23"/>
                  <a:pt x="353" y="23"/>
                </a:cubicBezTo>
                <a:cubicBezTo>
                  <a:pt x="353" y="22"/>
                  <a:pt x="352" y="23"/>
                  <a:pt x="351" y="22"/>
                </a:cubicBezTo>
                <a:cubicBezTo>
                  <a:pt x="351" y="23"/>
                  <a:pt x="352" y="23"/>
                  <a:pt x="352" y="23"/>
                </a:cubicBezTo>
                <a:cubicBezTo>
                  <a:pt x="351" y="24"/>
                  <a:pt x="351" y="23"/>
                  <a:pt x="350" y="24"/>
                </a:cubicBezTo>
                <a:cubicBezTo>
                  <a:pt x="350" y="23"/>
                  <a:pt x="351" y="23"/>
                  <a:pt x="350" y="23"/>
                </a:cubicBezTo>
                <a:cubicBezTo>
                  <a:pt x="349" y="24"/>
                  <a:pt x="349" y="24"/>
                  <a:pt x="349" y="24"/>
                </a:cubicBezTo>
                <a:cubicBezTo>
                  <a:pt x="349" y="23"/>
                  <a:pt x="349" y="22"/>
                  <a:pt x="349" y="22"/>
                </a:cubicBezTo>
                <a:cubicBezTo>
                  <a:pt x="347" y="22"/>
                  <a:pt x="345" y="23"/>
                  <a:pt x="343" y="22"/>
                </a:cubicBezTo>
                <a:cubicBezTo>
                  <a:pt x="343" y="23"/>
                  <a:pt x="343" y="23"/>
                  <a:pt x="343" y="23"/>
                </a:cubicBezTo>
                <a:cubicBezTo>
                  <a:pt x="343" y="23"/>
                  <a:pt x="342" y="24"/>
                  <a:pt x="341" y="24"/>
                </a:cubicBezTo>
                <a:cubicBezTo>
                  <a:pt x="341" y="23"/>
                  <a:pt x="341" y="23"/>
                  <a:pt x="342" y="22"/>
                </a:cubicBezTo>
                <a:cubicBezTo>
                  <a:pt x="341" y="22"/>
                  <a:pt x="338" y="23"/>
                  <a:pt x="338" y="23"/>
                </a:cubicBezTo>
                <a:cubicBezTo>
                  <a:pt x="337" y="22"/>
                  <a:pt x="337" y="22"/>
                  <a:pt x="336" y="23"/>
                </a:cubicBezTo>
                <a:cubicBezTo>
                  <a:pt x="337" y="24"/>
                  <a:pt x="336" y="24"/>
                  <a:pt x="336" y="24"/>
                </a:cubicBezTo>
                <a:cubicBezTo>
                  <a:pt x="338" y="24"/>
                  <a:pt x="338" y="25"/>
                  <a:pt x="340" y="25"/>
                </a:cubicBezTo>
                <a:cubicBezTo>
                  <a:pt x="341" y="24"/>
                  <a:pt x="340" y="25"/>
                  <a:pt x="340" y="24"/>
                </a:cubicBezTo>
                <a:cubicBezTo>
                  <a:pt x="340" y="23"/>
                  <a:pt x="341" y="25"/>
                  <a:pt x="341" y="24"/>
                </a:cubicBezTo>
                <a:cubicBezTo>
                  <a:pt x="342" y="25"/>
                  <a:pt x="342" y="25"/>
                  <a:pt x="343" y="26"/>
                </a:cubicBezTo>
                <a:cubicBezTo>
                  <a:pt x="340" y="25"/>
                  <a:pt x="337" y="27"/>
                  <a:pt x="335" y="25"/>
                </a:cubicBezTo>
                <a:cubicBezTo>
                  <a:pt x="335" y="25"/>
                  <a:pt x="335" y="26"/>
                  <a:pt x="335" y="26"/>
                </a:cubicBezTo>
                <a:cubicBezTo>
                  <a:pt x="334" y="26"/>
                  <a:pt x="335" y="25"/>
                  <a:pt x="335" y="25"/>
                </a:cubicBezTo>
                <a:cubicBezTo>
                  <a:pt x="333" y="27"/>
                  <a:pt x="332" y="25"/>
                  <a:pt x="331" y="25"/>
                </a:cubicBezTo>
                <a:cubicBezTo>
                  <a:pt x="330" y="26"/>
                  <a:pt x="330" y="26"/>
                  <a:pt x="329" y="26"/>
                </a:cubicBezTo>
                <a:cubicBezTo>
                  <a:pt x="329" y="25"/>
                  <a:pt x="330" y="24"/>
                  <a:pt x="329" y="23"/>
                </a:cubicBezTo>
                <a:cubicBezTo>
                  <a:pt x="330" y="22"/>
                  <a:pt x="331" y="23"/>
                  <a:pt x="331" y="22"/>
                </a:cubicBezTo>
                <a:cubicBezTo>
                  <a:pt x="330" y="22"/>
                  <a:pt x="330" y="21"/>
                  <a:pt x="330" y="20"/>
                </a:cubicBezTo>
                <a:cubicBezTo>
                  <a:pt x="329" y="22"/>
                  <a:pt x="329" y="21"/>
                  <a:pt x="329" y="22"/>
                </a:cubicBezTo>
                <a:cubicBezTo>
                  <a:pt x="328" y="23"/>
                  <a:pt x="327" y="22"/>
                  <a:pt x="326" y="23"/>
                </a:cubicBezTo>
                <a:cubicBezTo>
                  <a:pt x="326" y="21"/>
                  <a:pt x="324" y="22"/>
                  <a:pt x="322" y="22"/>
                </a:cubicBezTo>
                <a:cubicBezTo>
                  <a:pt x="322" y="21"/>
                  <a:pt x="322" y="21"/>
                  <a:pt x="320" y="22"/>
                </a:cubicBezTo>
                <a:cubicBezTo>
                  <a:pt x="320" y="22"/>
                  <a:pt x="320" y="21"/>
                  <a:pt x="321" y="21"/>
                </a:cubicBezTo>
                <a:cubicBezTo>
                  <a:pt x="319" y="20"/>
                  <a:pt x="318" y="22"/>
                  <a:pt x="316" y="21"/>
                </a:cubicBezTo>
                <a:cubicBezTo>
                  <a:pt x="316" y="21"/>
                  <a:pt x="317" y="22"/>
                  <a:pt x="316" y="23"/>
                </a:cubicBezTo>
                <a:cubicBezTo>
                  <a:pt x="316" y="23"/>
                  <a:pt x="316" y="21"/>
                  <a:pt x="315" y="23"/>
                </a:cubicBezTo>
                <a:cubicBezTo>
                  <a:pt x="315" y="22"/>
                  <a:pt x="315" y="22"/>
                  <a:pt x="315" y="21"/>
                </a:cubicBezTo>
                <a:cubicBezTo>
                  <a:pt x="314" y="21"/>
                  <a:pt x="315" y="23"/>
                  <a:pt x="314" y="22"/>
                </a:cubicBezTo>
                <a:cubicBezTo>
                  <a:pt x="313" y="21"/>
                  <a:pt x="313" y="21"/>
                  <a:pt x="314" y="20"/>
                </a:cubicBezTo>
                <a:cubicBezTo>
                  <a:pt x="313" y="21"/>
                  <a:pt x="311" y="19"/>
                  <a:pt x="310" y="21"/>
                </a:cubicBezTo>
                <a:cubicBezTo>
                  <a:pt x="310" y="21"/>
                  <a:pt x="310" y="20"/>
                  <a:pt x="309" y="19"/>
                </a:cubicBezTo>
                <a:cubicBezTo>
                  <a:pt x="309" y="21"/>
                  <a:pt x="308" y="20"/>
                  <a:pt x="308" y="20"/>
                </a:cubicBezTo>
                <a:cubicBezTo>
                  <a:pt x="307" y="20"/>
                  <a:pt x="306" y="22"/>
                  <a:pt x="305" y="20"/>
                </a:cubicBezTo>
                <a:cubicBezTo>
                  <a:pt x="304" y="22"/>
                  <a:pt x="303" y="21"/>
                  <a:pt x="302" y="21"/>
                </a:cubicBezTo>
                <a:cubicBezTo>
                  <a:pt x="302" y="21"/>
                  <a:pt x="302" y="20"/>
                  <a:pt x="302" y="20"/>
                </a:cubicBezTo>
                <a:cubicBezTo>
                  <a:pt x="301" y="21"/>
                  <a:pt x="300" y="20"/>
                  <a:pt x="299" y="21"/>
                </a:cubicBezTo>
                <a:cubicBezTo>
                  <a:pt x="299" y="23"/>
                  <a:pt x="300" y="23"/>
                  <a:pt x="300" y="22"/>
                </a:cubicBezTo>
                <a:cubicBezTo>
                  <a:pt x="301" y="23"/>
                  <a:pt x="299" y="24"/>
                  <a:pt x="299" y="23"/>
                </a:cubicBezTo>
                <a:cubicBezTo>
                  <a:pt x="299" y="25"/>
                  <a:pt x="300" y="24"/>
                  <a:pt x="300" y="24"/>
                </a:cubicBezTo>
                <a:cubicBezTo>
                  <a:pt x="300" y="24"/>
                  <a:pt x="300" y="25"/>
                  <a:pt x="300" y="25"/>
                </a:cubicBezTo>
                <a:cubicBezTo>
                  <a:pt x="299" y="25"/>
                  <a:pt x="298" y="24"/>
                  <a:pt x="298" y="25"/>
                </a:cubicBezTo>
                <a:cubicBezTo>
                  <a:pt x="297" y="24"/>
                  <a:pt x="297" y="24"/>
                  <a:pt x="297" y="23"/>
                </a:cubicBezTo>
                <a:cubicBezTo>
                  <a:pt x="296" y="22"/>
                  <a:pt x="295" y="24"/>
                  <a:pt x="295" y="22"/>
                </a:cubicBezTo>
                <a:cubicBezTo>
                  <a:pt x="294" y="23"/>
                  <a:pt x="295" y="24"/>
                  <a:pt x="294" y="24"/>
                </a:cubicBezTo>
                <a:cubicBezTo>
                  <a:pt x="294" y="22"/>
                  <a:pt x="296" y="21"/>
                  <a:pt x="298" y="20"/>
                </a:cubicBezTo>
                <a:cubicBezTo>
                  <a:pt x="297" y="19"/>
                  <a:pt x="296" y="19"/>
                  <a:pt x="295" y="18"/>
                </a:cubicBezTo>
                <a:cubicBezTo>
                  <a:pt x="295" y="19"/>
                  <a:pt x="295" y="20"/>
                  <a:pt x="294" y="19"/>
                </a:cubicBezTo>
                <a:cubicBezTo>
                  <a:pt x="294" y="19"/>
                  <a:pt x="294" y="20"/>
                  <a:pt x="294" y="20"/>
                </a:cubicBezTo>
                <a:cubicBezTo>
                  <a:pt x="293" y="21"/>
                  <a:pt x="294" y="20"/>
                  <a:pt x="293" y="19"/>
                </a:cubicBezTo>
                <a:cubicBezTo>
                  <a:pt x="293" y="21"/>
                  <a:pt x="289" y="21"/>
                  <a:pt x="289" y="19"/>
                </a:cubicBezTo>
                <a:cubicBezTo>
                  <a:pt x="289" y="20"/>
                  <a:pt x="288" y="19"/>
                  <a:pt x="287" y="20"/>
                </a:cubicBezTo>
                <a:cubicBezTo>
                  <a:pt x="288" y="21"/>
                  <a:pt x="289" y="20"/>
                  <a:pt x="289" y="21"/>
                </a:cubicBezTo>
                <a:cubicBezTo>
                  <a:pt x="289" y="22"/>
                  <a:pt x="288" y="21"/>
                  <a:pt x="287" y="21"/>
                </a:cubicBezTo>
                <a:cubicBezTo>
                  <a:pt x="287" y="21"/>
                  <a:pt x="286" y="22"/>
                  <a:pt x="286" y="22"/>
                </a:cubicBezTo>
                <a:cubicBezTo>
                  <a:pt x="285" y="23"/>
                  <a:pt x="285" y="21"/>
                  <a:pt x="286" y="21"/>
                </a:cubicBezTo>
                <a:cubicBezTo>
                  <a:pt x="285" y="21"/>
                  <a:pt x="285" y="23"/>
                  <a:pt x="286" y="23"/>
                </a:cubicBezTo>
                <a:cubicBezTo>
                  <a:pt x="286" y="23"/>
                  <a:pt x="287" y="23"/>
                  <a:pt x="287" y="22"/>
                </a:cubicBezTo>
                <a:cubicBezTo>
                  <a:pt x="288" y="24"/>
                  <a:pt x="288" y="24"/>
                  <a:pt x="288" y="24"/>
                </a:cubicBezTo>
                <a:cubicBezTo>
                  <a:pt x="287" y="25"/>
                  <a:pt x="286" y="23"/>
                  <a:pt x="285" y="24"/>
                </a:cubicBezTo>
                <a:cubicBezTo>
                  <a:pt x="284" y="23"/>
                  <a:pt x="286" y="21"/>
                  <a:pt x="285" y="21"/>
                </a:cubicBezTo>
                <a:cubicBezTo>
                  <a:pt x="285" y="22"/>
                  <a:pt x="284" y="21"/>
                  <a:pt x="284" y="22"/>
                </a:cubicBezTo>
                <a:cubicBezTo>
                  <a:pt x="284" y="20"/>
                  <a:pt x="284" y="21"/>
                  <a:pt x="283" y="20"/>
                </a:cubicBezTo>
                <a:cubicBezTo>
                  <a:pt x="283" y="21"/>
                  <a:pt x="283" y="22"/>
                  <a:pt x="282" y="22"/>
                </a:cubicBezTo>
                <a:cubicBezTo>
                  <a:pt x="281" y="20"/>
                  <a:pt x="280" y="23"/>
                  <a:pt x="279" y="21"/>
                </a:cubicBezTo>
                <a:cubicBezTo>
                  <a:pt x="282" y="21"/>
                  <a:pt x="284" y="19"/>
                  <a:pt x="287" y="20"/>
                </a:cubicBezTo>
                <a:cubicBezTo>
                  <a:pt x="286" y="19"/>
                  <a:pt x="289" y="20"/>
                  <a:pt x="288" y="18"/>
                </a:cubicBezTo>
                <a:cubicBezTo>
                  <a:pt x="288" y="17"/>
                  <a:pt x="287" y="17"/>
                  <a:pt x="287" y="17"/>
                </a:cubicBezTo>
                <a:cubicBezTo>
                  <a:pt x="287" y="18"/>
                  <a:pt x="285" y="17"/>
                  <a:pt x="285" y="16"/>
                </a:cubicBezTo>
                <a:cubicBezTo>
                  <a:pt x="285" y="18"/>
                  <a:pt x="284" y="17"/>
                  <a:pt x="284" y="19"/>
                </a:cubicBezTo>
                <a:cubicBezTo>
                  <a:pt x="284" y="19"/>
                  <a:pt x="283" y="20"/>
                  <a:pt x="283" y="19"/>
                </a:cubicBezTo>
                <a:cubicBezTo>
                  <a:pt x="282" y="18"/>
                  <a:pt x="284" y="19"/>
                  <a:pt x="283" y="18"/>
                </a:cubicBezTo>
                <a:cubicBezTo>
                  <a:pt x="283" y="16"/>
                  <a:pt x="284" y="18"/>
                  <a:pt x="284" y="17"/>
                </a:cubicBezTo>
                <a:cubicBezTo>
                  <a:pt x="284" y="17"/>
                  <a:pt x="284" y="16"/>
                  <a:pt x="284" y="16"/>
                </a:cubicBezTo>
                <a:cubicBezTo>
                  <a:pt x="282" y="17"/>
                  <a:pt x="282" y="16"/>
                  <a:pt x="282" y="15"/>
                </a:cubicBezTo>
                <a:cubicBezTo>
                  <a:pt x="282" y="17"/>
                  <a:pt x="279" y="15"/>
                  <a:pt x="278" y="16"/>
                </a:cubicBezTo>
                <a:cubicBezTo>
                  <a:pt x="277" y="17"/>
                  <a:pt x="278" y="17"/>
                  <a:pt x="278" y="17"/>
                </a:cubicBezTo>
                <a:cubicBezTo>
                  <a:pt x="277" y="19"/>
                  <a:pt x="275" y="17"/>
                  <a:pt x="274" y="19"/>
                </a:cubicBezTo>
                <a:cubicBezTo>
                  <a:pt x="273" y="18"/>
                  <a:pt x="274" y="18"/>
                  <a:pt x="274" y="17"/>
                </a:cubicBezTo>
                <a:cubicBezTo>
                  <a:pt x="275" y="17"/>
                  <a:pt x="276" y="17"/>
                  <a:pt x="277" y="17"/>
                </a:cubicBezTo>
                <a:cubicBezTo>
                  <a:pt x="278" y="16"/>
                  <a:pt x="278" y="16"/>
                  <a:pt x="277" y="15"/>
                </a:cubicBezTo>
                <a:cubicBezTo>
                  <a:pt x="277" y="16"/>
                  <a:pt x="277" y="15"/>
                  <a:pt x="276" y="15"/>
                </a:cubicBezTo>
                <a:cubicBezTo>
                  <a:pt x="276" y="15"/>
                  <a:pt x="276" y="16"/>
                  <a:pt x="276" y="16"/>
                </a:cubicBezTo>
                <a:cubicBezTo>
                  <a:pt x="275" y="14"/>
                  <a:pt x="272" y="16"/>
                  <a:pt x="271" y="17"/>
                </a:cubicBezTo>
                <a:cubicBezTo>
                  <a:pt x="272" y="15"/>
                  <a:pt x="270" y="16"/>
                  <a:pt x="269" y="14"/>
                </a:cubicBezTo>
                <a:cubicBezTo>
                  <a:pt x="269" y="14"/>
                  <a:pt x="269" y="14"/>
                  <a:pt x="268" y="14"/>
                </a:cubicBezTo>
                <a:cubicBezTo>
                  <a:pt x="268" y="16"/>
                  <a:pt x="269" y="15"/>
                  <a:pt x="269" y="15"/>
                </a:cubicBezTo>
                <a:cubicBezTo>
                  <a:pt x="270" y="16"/>
                  <a:pt x="269" y="17"/>
                  <a:pt x="267" y="19"/>
                </a:cubicBezTo>
                <a:cubicBezTo>
                  <a:pt x="267" y="17"/>
                  <a:pt x="268" y="17"/>
                  <a:pt x="268" y="16"/>
                </a:cubicBezTo>
                <a:cubicBezTo>
                  <a:pt x="267" y="15"/>
                  <a:pt x="268" y="16"/>
                  <a:pt x="266" y="17"/>
                </a:cubicBezTo>
                <a:cubicBezTo>
                  <a:pt x="267" y="17"/>
                  <a:pt x="267" y="18"/>
                  <a:pt x="267" y="19"/>
                </a:cubicBezTo>
                <a:cubicBezTo>
                  <a:pt x="266" y="19"/>
                  <a:pt x="266" y="18"/>
                  <a:pt x="265" y="19"/>
                </a:cubicBezTo>
                <a:cubicBezTo>
                  <a:pt x="266" y="20"/>
                  <a:pt x="267" y="18"/>
                  <a:pt x="268" y="20"/>
                </a:cubicBezTo>
                <a:cubicBezTo>
                  <a:pt x="269" y="19"/>
                  <a:pt x="270" y="18"/>
                  <a:pt x="271" y="18"/>
                </a:cubicBezTo>
                <a:cubicBezTo>
                  <a:pt x="271" y="19"/>
                  <a:pt x="270" y="19"/>
                  <a:pt x="270" y="19"/>
                </a:cubicBezTo>
                <a:cubicBezTo>
                  <a:pt x="269" y="20"/>
                  <a:pt x="271" y="20"/>
                  <a:pt x="271" y="19"/>
                </a:cubicBezTo>
                <a:cubicBezTo>
                  <a:pt x="271" y="24"/>
                  <a:pt x="265" y="19"/>
                  <a:pt x="261" y="21"/>
                </a:cubicBezTo>
                <a:cubicBezTo>
                  <a:pt x="262" y="21"/>
                  <a:pt x="262" y="22"/>
                  <a:pt x="262" y="22"/>
                </a:cubicBezTo>
                <a:cubicBezTo>
                  <a:pt x="262" y="23"/>
                  <a:pt x="263" y="21"/>
                  <a:pt x="263" y="22"/>
                </a:cubicBezTo>
                <a:cubicBezTo>
                  <a:pt x="263" y="23"/>
                  <a:pt x="262" y="24"/>
                  <a:pt x="261" y="23"/>
                </a:cubicBezTo>
                <a:cubicBezTo>
                  <a:pt x="261" y="24"/>
                  <a:pt x="260" y="26"/>
                  <a:pt x="259" y="24"/>
                </a:cubicBezTo>
                <a:cubicBezTo>
                  <a:pt x="259" y="24"/>
                  <a:pt x="260" y="23"/>
                  <a:pt x="261" y="24"/>
                </a:cubicBezTo>
                <a:cubicBezTo>
                  <a:pt x="260" y="22"/>
                  <a:pt x="261" y="22"/>
                  <a:pt x="261" y="21"/>
                </a:cubicBezTo>
                <a:cubicBezTo>
                  <a:pt x="260" y="20"/>
                  <a:pt x="261" y="20"/>
                  <a:pt x="260" y="19"/>
                </a:cubicBezTo>
                <a:cubicBezTo>
                  <a:pt x="261" y="19"/>
                  <a:pt x="262" y="20"/>
                  <a:pt x="264" y="18"/>
                </a:cubicBezTo>
                <a:cubicBezTo>
                  <a:pt x="263" y="16"/>
                  <a:pt x="264" y="16"/>
                  <a:pt x="263" y="15"/>
                </a:cubicBezTo>
                <a:cubicBezTo>
                  <a:pt x="263" y="16"/>
                  <a:pt x="264" y="17"/>
                  <a:pt x="262" y="18"/>
                </a:cubicBezTo>
                <a:cubicBezTo>
                  <a:pt x="261" y="18"/>
                  <a:pt x="259" y="17"/>
                  <a:pt x="258" y="18"/>
                </a:cubicBezTo>
                <a:cubicBezTo>
                  <a:pt x="259" y="18"/>
                  <a:pt x="259" y="19"/>
                  <a:pt x="258" y="20"/>
                </a:cubicBezTo>
                <a:cubicBezTo>
                  <a:pt x="259" y="20"/>
                  <a:pt x="260" y="20"/>
                  <a:pt x="260" y="20"/>
                </a:cubicBezTo>
                <a:cubicBezTo>
                  <a:pt x="260" y="21"/>
                  <a:pt x="259" y="21"/>
                  <a:pt x="259" y="21"/>
                </a:cubicBezTo>
                <a:cubicBezTo>
                  <a:pt x="259" y="21"/>
                  <a:pt x="259" y="21"/>
                  <a:pt x="259" y="20"/>
                </a:cubicBezTo>
                <a:cubicBezTo>
                  <a:pt x="258" y="20"/>
                  <a:pt x="259" y="22"/>
                  <a:pt x="257" y="21"/>
                </a:cubicBezTo>
                <a:cubicBezTo>
                  <a:pt x="257" y="20"/>
                  <a:pt x="258" y="20"/>
                  <a:pt x="258" y="19"/>
                </a:cubicBezTo>
                <a:cubicBezTo>
                  <a:pt x="256" y="21"/>
                  <a:pt x="253" y="19"/>
                  <a:pt x="252" y="21"/>
                </a:cubicBezTo>
                <a:cubicBezTo>
                  <a:pt x="251" y="20"/>
                  <a:pt x="252" y="19"/>
                  <a:pt x="251" y="19"/>
                </a:cubicBezTo>
                <a:cubicBezTo>
                  <a:pt x="250" y="19"/>
                  <a:pt x="250" y="19"/>
                  <a:pt x="249" y="20"/>
                </a:cubicBezTo>
                <a:cubicBezTo>
                  <a:pt x="249" y="21"/>
                  <a:pt x="250" y="21"/>
                  <a:pt x="250" y="22"/>
                </a:cubicBezTo>
                <a:cubicBezTo>
                  <a:pt x="249" y="22"/>
                  <a:pt x="248" y="22"/>
                  <a:pt x="247" y="23"/>
                </a:cubicBezTo>
                <a:cubicBezTo>
                  <a:pt x="246" y="21"/>
                  <a:pt x="247" y="19"/>
                  <a:pt x="248" y="21"/>
                </a:cubicBezTo>
                <a:cubicBezTo>
                  <a:pt x="248" y="20"/>
                  <a:pt x="249" y="19"/>
                  <a:pt x="248" y="19"/>
                </a:cubicBezTo>
                <a:cubicBezTo>
                  <a:pt x="247" y="20"/>
                  <a:pt x="246" y="20"/>
                  <a:pt x="245" y="21"/>
                </a:cubicBezTo>
                <a:cubicBezTo>
                  <a:pt x="245" y="22"/>
                  <a:pt x="246" y="20"/>
                  <a:pt x="246" y="21"/>
                </a:cubicBezTo>
                <a:cubicBezTo>
                  <a:pt x="246" y="22"/>
                  <a:pt x="245" y="21"/>
                  <a:pt x="244" y="22"/>
                </a:cubicBezTo>
                <a:cubicBezTo>
                  <a:pt x="244" y="22"/>
                  <a:pt x="244" y="21"/>
                  <a:pt x="244" y="21"/>
                </a:cubicBezTo>
                <a:cubicBezTo>
                  <a:pt x="243" y="24"/>
                  <a:pt x="241" y="21"/>
                  <a:pt x="240" y="22"/>
                </a:cubicBezTo>
                <a:cubicBezTo>
                  <a:pt x="239" y="20"/>
                  <a:pt x="242" y="21"/>
                  <a:pt x="242" y="20"/>
                </a:cubicBezTo>
                <a:cubicBezTo>
                  <a:pt x="241" y="19"/>
                  <a:pt x="241" y="20"/>
                  <a:pt x="241" y="20"/>
                </a:cubicBezTo>
                <a:cubicBezTo>
                  <a:pt x="240" y="19"/>
                  <a:pt x="242" y="19"/>
                  <a:pt x="241" y="18"/>
                </a:cubicBezTo>
                <a:cubicBezTo>
                  <a:pt x="240" y="19"/>
                  <a:pt x="239" y="18"/>
                  <a:pt x="239" y="19"/>
                </a:cubicBezTo>
                <a:cubicBezTo>
                  <a:pt x="238" y="21"/>
                  <a:pt x="238" y="19"/>
                  <a:pt x="237" y="19"/>
                </a:cubicBezTo>
                <a:cubicBezTo>
                  <a:pt x="237" y="19"/>
                  <a:pt x="237" y="18"/>
                  <a:pt x="238" y="18"/>
                </a:cubicBezTo>
                <a:cubicBezTo>
                  <a:pt x="238" y="16"/>
                  <a:pt x="235" y="20"/>
                  <a:pt x="235" y="17"/>
                </a:cubicBezTo>
                <a:cubicBezTo>
                  <a:pt x="234" y="18"/>
                  <a:pt x="234" y="18"/>
                  <a:pt x="234" y="18"/>
                </a:cubicBezTo>
                <a:cubicBezTo>
                  <a:pt x="234" y="19"/>
                  <a:pt x="234" y="19"/>
                  <a:pt x="234" y="20"/>
                </a:cubicBezTo>
                <a:cubicBezTo>
                  <a:pt x="234" y="20"/>
                  <a:pt x="234" y="19"/>
                  <a:pt x="233" y="19"/>
                </a:cubicBezTo>
                <a:cubicBezTo>
                  <a:pt x="232" y="21"/>
                  <a:pt x="231" y="19"/>
                  <a:pt x="228" y="18"/>
                </a:cubicBezTo>
                <a:cubicBezTo>
                  <a:pt x="227" y="19"/>
                  <a:pt x="224" y="17"/>
                  <a:pt x="223" y="18"/>
                </a:cubicBezTo>
                <a:cubicBezTo>
                  <a:pt x="222" y="19"/>
                  <a:pt x="223" y="18"/>
                  <a:pt x="224" y="19"/>
                </a:cubicBezTo>
                <a:cubicBezTo>
                  <a:pt x="224" y="20"/>
                  <a:pt x="222" y="20"/>
                  <a:pt x="221" y="20"/>
                </a:cubicBezTo>
                <a:cubicBezTo>
                  <a:pt x="220" y="18"/>
                  <a:pt x="222" y="20"/>
                  <a:pt x="222" y="18"/>
                </a:cubicBezTo>
                <a:cubicBezTo>
                  <a:pt x="221" y="18"/>
                  <a:pt x="221" y="17"/>
                  <a:pt x="220" y="17"/>
                </a:cubicBezTo>
                <a:cubicBezTo>
                  <a:pt x="220" y="17"/>
                  <a:pt x="219" y="19"/>
                  <a:pt x="218" y="20"/>
                </a:cubicBezTo>
                <a:cubicBezTo>
                  <a:pt x="217" y="20"/>
                  <a:pt x="218" y="18"/>
                  <a:pt x="217" y="18"/>
                </a:cubicBezTo>
                <a:cubicBezTo>
                  <a:pt x="216" y="18"/>
                  <a:pt x="215" y="19"/>
                  <a:pt x="215" y="17"/>
                </a:cubicBezTo>
                <a:cubicBezTo>
                  <a:pt x="213" y="19"/>
                  <a:pt x="212" y="18"/>
                  <a:pt x="210" y="18"/>
                </a:cubicBezTo>
                <a:cubicBezTo>
                  <a:pt x="209" y="17"/>
                  <a:pt x="211" y="16"/>
                  <a:pt x="210" y="15"/>
                </a:cubicBezTo>
                <a:cubicBezTo>
                  <a:pt x="209" y="16"/>
                  <a:pt x="210" y="17"/>
                  <a:pt x="209" y="18"/>
                </a:cubicBezTo>
                <a:cubicBezTo>
                  <a:pt x="208" y="19"/>
                  <a:pt x="208" y="16"/>
                  <a:pt x="208" y="16"/>
                </a:cubicBezTo>
                <a:cubicBezTo>
                  <a:pt x="207" y="16"/>
                  <a:pt x="207" y="15"/>
                  <a:pt x="206" y="15"/>
                </a:cubicBezTo>
                <a:cubicBezTo>
                  <a:pt x="206" y="15"/>
                  <a:pt x="206" y="14"/>
                  <a:pt x="205" y="13"/>
                </a:cubicBezTo>
                <a:cubicBezTo>
                  <a:pt x="205" y="14"/>
                  <a:pt x="205" y="14"/>
                  <a:pt x="205" y="14"/>
                </a:cubicBezTo>
                <a:cubicBezTo>
                  <a:pt x="204" y="15"/>
                  <a:pt x="205" y="14"/>
                  <a:pt x="205" y="15"/>
                </a:cubicBezTo>
                <a:cubicBezTo>
                  <a:pt x="205" y="16"/>
                  <a:pt x="204" y="15"/>
                  <a:pt x="204" y="15"/>
                </a:cubicBezTo>
                <a:cubicBezTo>
                  <a:pt x="203" y="16"/>
                  <a:pt x="205" y="16"/>
                  <a:pt x="205" y="16"/>
                </a:cubicBezTo>
                <a:cubicBezTo>
                  <a:pt x="205" y="17"/>
                  <a:pt x="205" y="17"/>
                  <a:pt x="205" y="18"/>
                </a:cubicBezTo>
                <a:cubicBezTo>
                  <a:pt x="204" y="18"/>
                  <a:pt x="204" y="17"/>
                  <a:pt x="203" y="18"/>
                </a:cubicBezTo>
                <a:cubicBezTo>
                  <a:pt x="202" y="17"/>
                  <a:pt x="204" y="17"/>
                  <a:pt x="204" y="16"/>
                </a:cubicBezTo>
                <a:cubicBezTo>
                  <a:pt x="203" y="16"/>
                  <a:pt x="203" y="17"/>
                  <a:pt x="202" y="18"/>
                </a:cubicBezTo>
                <a:cubicBezTo>
                  <a:pt x="201" y="18"/>
                  <a:pt x="201" y="17"/>
                  <a:pt x="200" y="17"/>
                </a:cubicBezTo>
                <a:cubicBezTo>
                  <a:pt x="200" y="17"/>
                  <a:pt x="200" y="16"/>
                  <a:pt x="200" y="15"/>
                </a:cubicBezTo>
                <a:cubicBezTo>
                  <a:pt x="199" y="15"/>
                  <a:pt x="199" y="12"/>
                  <a:pt x="197" y="13"/>
                </a:cubicBezTo>
                <a:cubicBezTo>
                  <a:pt x="197" y="12"/>
                  <a:pt x="196" y="11"/>
                  <a:pt x="195" y="10"/>
                </a:cubicBezTo>
                <a:cubicBezTo>
                  <a:pt x="195" y="11"/>
                  <a:pt x="196" y="11"/>
                  <a:pt x="196" y="12"/>
                </a:cubicBezTo>
                <a:cubicBezTo>
                  <a:pt x="195" y="13"/>
                  <a:pt x="194" y="12"/>
                  <a:pt x="194" y="12"/>
                </a:cubicBezTo>
                <a:cubicBezTo>
                  <a:pt x="193" y="13"/>
                  <a:pt x="194" y="13"/>
                  <a:pt x="193" y="14"/>
                </a:cubicBezTo>
                <a:cubicBezTo>
                  <a:pt x="194" y="14"/>
                  <a:pt x="196" y="15"/>
                  <a:pt x="196" y="14"/>
                </a:cubicBezTo>
                <a:cubicBezTo>
                  <a:pt x="196" y="15"/>
                  <a:pt x="196" y="15"/>
                  <a:pt x="196" y="16"/>
                </a:cubicBezTo>
                <a:cubicBezTo>
                  <a:pt x="195" y="16"/>
                  <a:pt x="195" y="14"/>
                  <a:pt x="194" y="16"/>
                </a:cubicBezTo>
                <a:cubicBezTo>
                  <a:pt x="193" y="15"/>
                  <a:pt x="195" y="15"/>
                  <a:pt x="194" y="14"/>
                </a:cubicBezTo>
                <a:cubicBezTo>
                  <a:pt x="194" y="16"/>
                  <a:pt x="193" y="16"/>
                  <a:pt x="192" y="15"/>
                </a:cubicBezTo>
                <a:cubicBezTo>
                  <a:pt x="191" y="16"/>
                  <a:pt x="192" y="16"/>
                  <a:pt x="193" y="16"/>
                </a:cubicBezTo>
                <a:cubicBezTo>
                  <a:pt x="192" y="17"/>
                  <a:pt x="192" y="16"/>
                  <a:pt x="192" y="17"/>
                </a:cubicBezTo>
                <a:cubicBezTo>
                  <a:pt x="191" y="16"/>
                  <a:pt x="190" y="16"/>
                  <a:pt x="191" y="15"/>
                </a:cubicBezTo>
                <a:cubicBezTo>
                  <a:pt x="190" y="15"/>
                  <a:pt x="189" y="16"/>
                  <a:pt x="189" y="15"/>
                </a:cubicBezTo>
                <a:cubicBezTo>
                  <a:pt x="189" y="14"/>
                  <a:pt x="188" y="17"/>
                  <a:pt x="187" y="16"/>
                </a:cubicBezTo>
                <a:cubicBezTo>
                  <a:pt x="187" y="16"/>
                  <a:pt x="187" y="15"/>
                  <a:pt x="188" y="15"/>
                </a:cubicBezTo>
                <a:cubicBezTo>
                  <a:pt x="187" y="15"/>
                  <a:pt x="185" y="13"/>
                  <a:pt x="184" y="15"/>
                </a:cubicBezTo>
                <a:cubicBezTo>
                  <a:pt x="184" y="15"/>
                  <a:pt x="183" y="14"/>
                  <a:pt x="184" y="13"/>
                </a:cubicBezTo>
                <a:cubicBezTo>
                  <a:pt x="182" y="14"/>
                  <a:pt x="179" y="15"/>
                  <a:pt x="179" y="18"/>
                </a:cubicBezTo>
                <a:cubicBezTo>
                  <a:pt x="178" y="18"/>
                  <a:pt x="178" y="18"/>
                  <a:pt x="177" y="18"/>
                </a:cubicBezTo>
                <a:cubicBezTo>
                  <a:pt x="176" y="18"/>
                  <a:pt x="178" y="17"/>
                  <a:pt x="177" y="16"/>
                </a:cubicBezTo>
                <a:cubicBezTo>
                  <a:pt x="178" y="15"/>
                  <a:pt x="178" y="15"/>
                  <a:pt x="178" y="16"/>
                </a:cubicBezTo>
                <a:cubicBezTo>
                  <a:pt x="179" y="15"/>
                  <a:pt x="180" y="14"/>
                  <a:pt x="179" y="13"/>
                </a:cubicBezTo>
                <a:cubicBezTo>
                  <a:pt x="179" y="13"/>
                  <a:pt x="179" y="14"/>
                  <a:pt x="179" y="14"/>
                </a:cubicBezTo>
                <a:cubicBezTo>
                  <a:pt x="179" y="14"/>
                  <a:pt x="178" y="15"/>
                  <a:pt x="177" y="14"/>
                </a:cubicBezTo>
                <a:cubicBezTo>
                  <a:pt x="177" y="13"/>
                  <a:pt x="178" y="14"/>
                  <a:pt x="178" y="13"/>
                </a:cubicBezTo>
                <a:cubicBezTo>
                  <a:pt x="178" y="12"/>
                  <a:pt x="177" y="14"/>
                  <a:pt x="177" y="13"/>
                </a:cubicBezTo>
                <a:cubicBezTo>
                  <a:pt x="176" y="15"/>
                  <a:pt x="174" y="13"/>
                  <a:pt x="172" y="12"/>
                </a:cubicBezTo>
                <a:cubicBezTo>
                  <a:pt x="172" y="13"/>
                  <a:pt x="171" y="14"/>
                  <a:pt x="172" y="15"/>
                </a:cubicBezTo>
                <a:cubicBezTo>
                  <a:pt x="172" y="13"/>
                  <a:pt x="173" y="14"/>
                  <a:pt x="174" y="14"/>
                </a:cubicBezTo>
                <a:cubicBezTo>
                  <a:pt x="174" y="15"/>
                  <a:pt x="173" y="15"/>
                  <a:pt x="173" y="14"/>
                </a:cubicBezTo>
                <a:cubicBezTo>
                  <a:pt x="173" y="16"/>
                  <a:pt x="176" y="15"/>
                  <a:pt x="177" y="15"/>
                </a:cubicBezTo>
                <a:cubicBezTo>
                  <a:pt x="173" y="17"/>
                  <a:pt x="168" y="15"/>
                  <a:pt x="164" y="16"/>
                </a:cubicBezTo>
                <a:cubicBezTo>
                  <a:pt x="164" y="16"/>
                  <a:pt x="164" y="16"/>
                  <a:pt x="164" y="15"/>
                </a:cubicBezTo>
                <a:cubicBezTo>
                  <a:pt x="164" y="15"/>
                  <a:pt x="163" y="15"/>
                  <a:pt x="163" y="16"/>
                </a:cubicBezTo>
                <a:cubicBezTo>
                  <a:pt x="163" y="14"/>
                  <a:pt x="162" y="15"/>
                  <a:pt x="161" y="15"/>
                </a:cubicBezTo>
                <a:cubicBezTo>
                  <a:pt x="161" y="14"/>
                  <a:pt x="163" y="13"/>
                  <a:pt x="161" y="13"/>
                </a:cubicBezTo>
                <a:cubicBezTo>
                  <a:pt x="161" y="14"/>
                  <a:pt x="160" y="13"/>
                  <a:pt x="159" y="13"/>
                </a:cubicBezTo>
                <a:cubicBezTo>
                  <a:pt x="158" y="14"/>
                  <a:pt x="157" y="15"/>
                  <a:pt x="156" y="13"/>
                </a:cubicBezTo>
                <a:cubicBezTo>
                  <a:pt x="155" y="14"/>
                  <a:pt x="155" y="13"/>
                  <a:pt x="154" y="15"/>
                </a:cubicBezTo>
                <a:cubicBezTo>
                  <a:pt x="152" y="11"/>
                  <a:pt x="148" y="13"/>
                  <a:pt x="144" y="11"/>
                </a:cubicBezTo>
                <a:cubicBezTo>
                  <a:pt x="144" y="12"/>
                  <a:pt x="143" y="13"/>
                  <a:pt x="143" y="12"/>
                </a:cubicBezTo>
                <a:cubicBezTo>
                  <a:pt x="142" y="12"/>
                  <a:pt x="142" y="13"/>
                  <a:pt x="142" y="14"/>
                </a:cubicBezTo>
                <a:cubicBezTo>
                  <a:pt x="142" y="14"/>
                  <a:pt x="142" y="14"/>
                  <a:pt x="141" y="14"/>
                </a:cubicBezTo>
                <a:cubicBezTo>
                  <a:pt x="141" y="13"/>
                  <a:pt x="141" y="12"/>
                  <a:pt x="142" y="11"/>
                </a:cubicBezTo>
                <a:cubicBezTo>
                  <a:pt x="141" y="10"/>
                  <a:pt x="142" y="13"/>
                  <a:pt x="140" y="12"/>
                </a:cubicBezTo>
                <a:cubicBezTo>
                  <a:pt x="140" y="13"/>
                  <a:pt x="140" y="13"/>
                  <a:pt x="138" y="13"/>
                </a:cubicBezTo>
                <a:cubicBezTo>
                  <a:pt x="138" y="12"/>
                  <a:pt x="139" y="12"/>
                  <a:pt x="139" y="11"/>
                </a:cubicBezTo>
                <a:cubicBezTo>
                  <a:pt x="137" y="12"/>
                  <a:pt x="134" y="11"/>
                  <a:pt x="133" y="14"/>
                </a:cubicBezTo>
                <a:cubicBezTo>
                  <a:pt x="132" y="15"/>
                  <a:pt x="132" y="14"/>
                  <a:pt x="131" y="13"/>
                </a:cubicBezTo>
                <a:cubicBezTo>
                  <a:pt x="130" y="13"/>
                  <a:pt x="131" y="12"/>
                  <a:pt x="131" y="11"/>
                </a:cubicBezTo>
                <a:cubicBezTo>
                  <a:pt x="130" y="12"/>
                  <a:pt x="130" y="12"/>
                  <a:pt x="130" y="13"/>
                </a:cubicBezTo>
                <a:cubicBezTo>
                  <a:pt x="129" y="13"/>
                  <a:pt x="130" y="14"/>
                  <a:pt x="129" y="14"/>
                </a:cubicBezTo>
                <a:cubicBezTo>
                  <a:pt x="128" y="13"/>
                  <a:pt x="129" y="11"/>
                  <a:pt x="130" y="11"/>
                </a:cubicBezTo>
                <a:cubicBezTo>
                  <a:pt x="130" y="11"/>
                  <a:pt x="130" y="10"/>
                  <a:pt x="130" y="10"/>
                </a:cubicBezTo>
                <a:cubicBezTo>
                  <a:pt x="129" y="9"/>
                  <a:pt x="127" y="7"/>
                  <a:pt x="125" y="10"/>
                </a:cubicBezTo>
                <a:cubicBezTo>
                  <a:pt x="124" y="9"/>
                  <a:pt x="126" y="8"/>
                  <a:pt x="125" y="8"/>
                </a:cubicBezTo>
                <a:cubicBezTo>
                  <a:pt x="124" y="9"/>
                  <a:pt x="122" y="7"/>
                  <a:pt x="121" y="7"/>
                </a:cubicBezTo>
                <a:cubicBezTo>
                  <a:pt x="120" y="8"/>
                  <a:pt x="120" y="8"/>
                  <a:pt x="120" y="9"/>
                </a:cubicBezTo>
                <a:cubicBezTo>
                  <a:pt x="120" y="8"/>
                  <a:pt x="120" y="8"/>
                  <a:pt x="120" y="7"/>
                </a:cubicBezTo>
                <a:cubicBezTo>
                  <a:pt x="119" y="7"/>
                  <a:pt x="120" y="8"/>
                  <a:pt x="119" y="8"/>
                </a:cubicBezTo>
                <a:cubicBezTo>
                  <a:pt x="119" y="8"/>
                  <a:pt x="119" y="8"/>
                  <a:pt x="119" y="7"/>
                </a:cubicBezTo>
                <a:cubicBezTo>
                  <a:pt x="118" y="6"/>
                  <a:pt x="117" y="7"/>
                  <a:pt x="117" y="8"/>
                </a:cubicBezTo>
                <a:cubicBezTo>
                  <a:pt x="117" y="8"/>
                  <a:pt x="117" y="8"/>
                  <a:pt x="117" y="8"/>
                </a:cubicBezTo>
                <a:cubicBezTo>
                  <a:pt x="116" y="8"/>
                  <a:pt x="117" y="7"/>
                  <a:pt x="117" y="7"/>
                </a:cubicBezTo>
                <a:cubicBezTo>
                  <a:pt x="115" y="7"/>
                  <a:pt x="112" y="5"/>
                  <a:pt x="111" y="7"/>
                </a:cubicBezTo>
                <a:cubicBezTo>
                  <a:pt x="109" y="5"/>
                  <a:pt x="109" y="7"/>
                  <a:pt x="108" y="6"/>
                </a:cubicBezTo>
                <a:cubicBezTo>
                  <a:pt x="107" y="8"/>
                  <a:pt x="107" y="7"/>
                  <a:pt x="105" y="9"/>
                </a:cubicBezTo>
                <a:cubicBezTo>
                  <a:pt x="106" y="9"/>
                  <a:pt x="106" y="9"/>
                  <a:pt x="107" y="9"/>
                </a:cubicBezTo>
                <a:cubicBezTo>
                  <a:pt x="106" y="10"/>
                  <a:pt x="105" y="9"/>
                  <a:pt x="105" y="10"/>
                </a:cubicBezTo>
                <a:cubicBezTo>
                  <a:pt x="105" y="9"/>
                  <a:pt x="105" y="9"/>
                  <a:pt x="105" y="9"/>
                </a:cubicBezTo>
                <a:cubicBezTo>
                  <a:pt x="104" y="8"/>
                  <a:pt x="103" y="7"/>
                  <a:pt x="101" y="7"/>
                </a:cubicBezTo>
                <a:cubicBezTo>
                  <a:pt x="101" y="7"/>
                  <a:pt x="101" y="6"/>
                  <a:pt x="102" y="6"/>
                </a:cubicBezTo>
                <a:cubicBezTo>
                  <a:pt x="101" y="6"/>
                  <a:pt x="100" y="5"/>
                  <a:pt x="100" y="6"/>
                </a:cubicBezTo>
                <a:cubicBezTo>
                  <a:pt x="99" y="9"/>
                  <a:pt x="95" y="5"/>
                  <a:pt x="93" y="6"/>
                </a:cubicBezTo>
                <a:cubicBezTo>
                  <a:pt x="95" y="7"/>
                  <a:pt x="98" y="7"/>
                  <a:pt x="100" y="8"/>
                </a:cubicBezTo>
                <a:cubicBezTo>
                  <a:pt x="99" y="9"/>
                  <a:pt x="98" y="8"/>
                  <a:pt x="98" y="8"/>
                </a:cubicBezTo>
                <a:cubicBezTo>
                  <a:pt x="97" y="9"/>
                  <a:pt x="99" y="8"/>
                  <a:pt x="99" y="9"/>
                </a:cubicBezTo>
                <a:cubicBezTo>
                  <a:pt x="98" y="11"/>
                  <a:pt x="98" y="11"/>
                  <a:pt x="98" y="11"/>
                </a:cubicBezTo>
                <a:cubicBezTo>
                  <a:pt x="97" y="10"/>
                  <a:pt x="98" y="10"/>
                  <a:pt x="97" y="9"/>
                </a:cubicBezTo>
                <a:cubicBezTo>
                  <a:pt x="95" y="10"/>
                  <a:pt x="95" y="12"/>
                  <a:pt x="93" y="11"/>
                </a:cubicBezTo>
                <a:cubicBezTo>
                  <a:pt x="93" y="10"/>
                  <a:pt x="95" y="10"/>
                  <a:pt x="95" y="9"/>
                </a:cubicBezTo>
                <a:cubicBezTo>
                  <a:pt x="95" y="9"/>
                  <a:pt x="95" y="8"/>
                  <a:pt x="95" y="7"/>
                </a:cubicBezTo>
                <a:cubicBezTo>
                  <a:pt x="95" y="8"/>
                  <a:pt x="94" y="11"/>
                  <a:pt x="92" y="10"/>
                </a:cubicBezTo>
                <a:cubicBezTo>
                  <a:pt x="92" y="9"/>
                  <a:pt x="92" y="9"/>
                  <a:pt x="92" y="8"/>
                </a:cubicBezTo>
                <a:cubicBezTo>
                  <a:pt x="92" y="7"/>
                  <a:pt x="91" y="10"/>
                  <a:pt x="89" y="9"/>
                </a:cubicBezTo>
                <a:cubicBezTo>
                  <a:pt x="89" y="9"/>
                  <a:pt x="90" y="8"/>
                  <a:pt x="89" y="7"/>
                </a:cubicBezTo>
                <a:cubicBezTo>
                  <a:pt x="89" y="7"/>
                  <a:pt x="89" y="8"/>
                  <a:pt x="89" y="8"/>
                </a:cubicBezTo>
                <a:cubicBezTo>
                  <a:pt x="89" y="9"/>
                  <a:pt x="88" y="8"/>
                  <a:pt x="88" y="9"/>
                </a:cubicBezTo>
                <a:cubicBezTo>
                  <a:pt x="88" y="9"/>
                  <a:pt x="86" y="9"/>
                  <a:pt x="87" y="10"/>
                </a:cubicBezTo>
                <a:cubicBezTo>
                  <a:pt x="86" y="10"/>
                  <a:pt x="86" y="11"/>
                  <a:pt x="85" y="10"/>
                </a:cubicBezTo>
                <a:cubicBezTo>
                  <a:pt x="85" y="9"/>
                  <a:pt x="87" y="8"/>
                  <a:pt x="86" y="7"/>
                </a:cubicBezTo>
                <a:cubicBezTo>
                  <a:pt x="86" y="7"/>
                  <a:pt x="85" y="8"/>
                  <a:pt x="84" y="8"/>
                </a:cubicBezTo>
                <a:cubicBezTo>
                  <a:pt x="84" y="8"/>
                  <a:pt x="84" y="7"/>
                  <a:pt x="84" y="6"/>
                </a:cubicBezTo>
                <a:cubicBezTo>
                  <a:pt x="82" y="7"/>
                  <a:pt x="81" y="6"/>
                  <a:pt x="80" y="6"/>
                </a:cubicBezTo>
                <a:cubicBezTo>
                  <a:pt x="80" y="6"/>
                  <a:pt x="81" y="6"/>
                  <a:pt x="81" y="5"/>
                </a:cubicBezTo>
                <a:cubicBezTo>
                  <a:pt x="79" y="4"/>
                  <a:pt x="79" y="8"/>
                  <a:pt x="77" y="6"/>
                </a:cubicBezTo>
                <a:cubicBezTo>
                  <a:pt x="77" y="6"/>
                  <a:pt x="77" y="7"/>
                  <a:pt x="76" y="7"/>
                </a:cubicBezTo>
                <a:cubicBezTo>
                  <a:pt x="76" y="7"/>
                  <a:pt x="77" y="7"/>
                  <a:pt x="77" y="8"/>
                </a:cubicBezTo>
                <a:cubicBezTo>
                  <a:pt x="76" y="8"/>
                  <a:pt x="76" y="8"/>
                  <a:pt x="76" y="8"/>
                </a:cubicBezTo>
                <a:cubicBezTo>
                  <a:pt x="75" y="7"/>
                  <a:pt x="74" y="8"/>
                  <a:pt x="73" y="7"/>
                </a:cubicBezTo>
                <a:cubicBezTo>
                  <a:pt x="73" y="6"/>
                  <a:pt x="74" y="6"/>
                  <a:pt x="75" y="7"/>
                </a:cubicBezTo>
                <a:cubicBezTo>
                  <a:pt x="75" y="6"/>
                  <a:pt x="76" y="6"/>
                  <a:pt x="77" y="6"/>
                </a:cubicBezTo>
                <a:cubicBezTo>
                  <a:pt x="76" y="6"/>
                  <a:pt x="74" y="4"/>
                  <a:pt x="73" y="6"/>
                </a:cubicBezTo>
                <a:cubicBezTo>
                  <a:pt x="72" y="5"/>
                  <a:pt x="74" y="4"/>
                  <a:pt x="73" y="3"/>
                </a:cubicBezTo>
                <a:cubicBezTo>
                  <a:pt x="72" y="5"/>
                  <a:pt x="69" y="5"/>
                  <a:pt x="67" y="5"/>
                </a:cubicBezTo>
                <a:cubicBezTo>
                  <a:pt x="67" y="4"/>
                  <a:pt x="68" y="5"/>
                  <a:pt x="68" y="4"/>
                </a:cubicBezTo>
                <a:cubicBezTo>
                  <a:pt x="67" y="4"/>
                  <a:pt x="68" y="3"/>
                  <a:pt x="67" y="2"/>
                </a:cubicBezTo>
                <a:cubicBezTo>
                  <a:pt x="66" y="3"/>
                  <a:pt x="65" y="2"/>
                  <a:pt x="64" y="3"/>
                </a:cubicBezTo>
                <a:cubicBezTo>
                  <a:pt x="62" y="1"/>
                  <a:pt x="62" y="3"/>
                  <a:pt x="60" y="5"/>
                </a:cubicBezTo>
                <a:cubicBezTo>
                  <a:pt x="61" y="5"/>
                  <a:pt x="62" y="4"/>
                  <a:pt x="63" y="5"/>
                </a:cubicBezTo>
                <a:cubicBezTo>
                  <a:pt x="63" y="5"/>
                  <a:pt x="63" y="4"/>
                  <a:pt x="63" y="4"/>
                </a:cubicBezTo>
                <a:cubicBezTo>
                  <a:pt x="63" y="3"/>
                  <a:pt x="64" y="3"/>
                  <a:pt x="64" y="4"/>
                </a:cubicBezTo>
                <a:cubicBezTo>
                  <a:pt x="65" y="4"/>
                  <a:pt x="64" y="5"/>
                  <a:pt x="64" y="4"/>
                </a:cubicBezTo>
                <a:cubicBezTo>
                  <a:pt x="64" y="5"/>
                  <a:pt x="66" y="8"/>
                  <a:pt x="67" y="6"/>
                </a:cubicBezTo>
                <a:cubicBezTo>
                  <a:pt x="67" y="8"/>
                  <a:pt x="70" y="8"/>
                  <a:pt x="71" y="7"/>
                </a:cubicBezTo>
                <a:cubicBezTo>
                  <a:pt x="72" y="8"/>
                  <a:pt x="71" y="9"/>
                  <a:pt x="72" y="8"/>
                </a:cubicBezTo>
                <a:cubicBezTo>
                  <a:pt x="74" y="10"/>
                  <a:pt x="76" y="10"/>
                  <a:pt x="79" y="9"/>
                </a:cubicBezTo>
                <a:cubicBezTo>
                  <a:pt x="79" y="11"/>
                  <a:pt x="81" y="10"/>
                  <a:pt x="80" y="12"/>
                </a:cubicBezTo>
                <a:cubicBezTo>
                  <a:pt x="81" y="11"/>
                  <a:pt x="81" y="11"/>
                  <a:pt x="82" y="11"/>
                </a:cubicBezTo>
                <a:cubicBezTo>
                  <a:pt x="82" y="10"/>
                  <a:pt x="81" y="11"/>
                  <a:pt x="81" y="10"/>
                </a:cubicBezTo>
                <a:cubicBezTo>
                  <a:pt x="82" y="10"/>
                  <a:pt x="82" y="10"/>
                  <a:pt x="82" y="10"/>
                </a:cubicBezTo>
                <a:cubicBezTo>
                  <a:pt x="82" y="10"/>
                  <a:pt x="82" y="10"/>
                  <a:pt x="82" y="11"/>
                </a:cubicBezTo>
                <a:cubicBezTo>
                  <a:pt x="83" y="12"/>
                  <a:pt x="83" y="11"/>
                  <a:pt x="84" y="12"/>
                </a:cubicBezTo>
                <a:cubicBezTo>
                  <a:pt x="84" y="12"/>
                  <a:pt x="84" y="11"/>
                  <a:pt x="84" y="11"/>
                </a:cubicBezTo>
                <a:cubicBezTo>
                  <a:pt x="85" y="12"/>
                  <a:pt x="85" y="13"/>
                  <a:pt x="86" y="11"/>
                </a:cubicBezTo>
                <a:cubicBezTo>
                  <a:pt x="86" y="12"/>
                  <a:pt x="86" y="13"/>
                  <a:pt x="87" y="12"/>
                </a:cubicBezTo>
                <a:cubicBezTo>
                  <a:pt x="87" y="13"/>
                  <a:pt x="86" y="13"/>
                  <a:pt x="87" y="14"/>
                </a:cubicBezTo>
                <a:cubicBezTo>
                  <a:pt x="87" y="12"/>
                  <a:pt x="91" y="13"/>
                  <a:pt x="92" y="14"/>
                </a:cubicBezTo>
                <a:cubicBezTo>
                  <a:pt x="93" y="15"/>
                  <a:pt x="92" y="14"/>
                  <a:pt x="93" y="13"/>
                </a:cubicBezTo>
                <a:cubicBezTo>
                  <a:pt x="93" y="13"/>
                  <a:pt x="93" y="13"/>
                  <a:pt x="93" y="13"/>
                </a:cubicBezTo>
                <a:cubicBezTo>
                  <a:pt x="94" y="14"/>
                  <a:pt x="93" y="14"/>
                  <a:pt x="94" y="15"/>
                </a:cubicBezTo>
                <a:cubicBezTo>
                  <a:pt x="96" y="14"/>
                  <a:pt x="98" y="15"/>
                  <a:pt x="100" y="16"/>
                </a:cubicBezTo>
                <a:cubicBezTo>
                  <a:pt x="101" y="15"/>
                  <a:pt x="101" y="15"/>
                  <a:pt x="102" y="15"/>
                </a:cubicBezTo>
                <a:cubicBezTo>
                  <a:pt x="101" y="13"/>
                  <a:pt x="101" y="15"/>
                  <a:pt x="100" y="15"/>
                </a:cubicBezTo>
                <a:cubicBezTo>
                  <a:pt x="100" y="14"/>
                  <a:pt x="100" y="14"/>
                  <a:pt x="100" y="13"/>
                </a:cubicBezTo>
                <a:cubicBezTo>
                  <a:pt x="101" y="11"/>
                  <a:pt x="102" y="12"/>
                  <a:pt x="103" y="14"/>
                </a:cubicBezTo>
                <a:cubicBezTo>
                  <a:pt x="102" y="14"/>
                  <a:pt x="102" y="12"/>
                  <a:pt x="101" y="13"/>
                </a:cubicBezTo>
                <a:cubicBezTo>
                  <a:pt x="102" y="14"/>
                  <a:pt x="102" y="15"/>
                  <a:pt x="102" y="16"/>
                </a:cubicBezTo>
                <a:cubicBezTo>
                  <a:pt x="103" y="16"/>
                  <a:pt x="104" y="17"/>
                  <a:pt x="105" y="17"/>
                </a:cubicBezTo>
                <a:cubicBezTo>
                  <a:pt x="105" y="18"/>
                  <a:pt x="105" y="18"/>
                  <a:pt x="106" y="19"/>
                </a:cubicBezTo>
                <a:cubicBezTo>
                  <a:pt x="106" y="19"/>
                  <a:pt x="105" y="18"/>
                  <a:pt x="104" y="17"/>
                </a:cubicBezTo>
                <a:cubicBezTo>
                  <a:pt x="104" y="18"/>
                  <a:pt x="105" y="19"/>
                  <a:pt x="104" y="19"/>
                </a:cubicBezTo>
                <a:cubicBezTo>
                  <a:pt x="105" y="19"/>
                  <a:pt x="106" y="20"/>
                  <a:pt x="106" y="19"/>
                </a:cubicBezTo>
                <a:cubicBezTo>
                  <a:pt x="107" y="19"/>
                  <a:pt x="106" y="18"/>
                  <a:pt x="106" y="17"/>
                </a:cubicBezTo>
                <a:cubicBezTo>
                  <a:pt x="107" y="17"/>
                  <a:pt x="108" y="18"/>
                  <a:pt x="109" y="17"/>
                </a:cubicBezTo>
                <a:cubicBezTo>
                  <a:pt x="109" y="16"/>
                  <a:pt x="109" y="15"/>
                  <a:pt x="109" y="14"/>
                </a:cubicBezTo>
                <a:cubicBezTo>
                  <a:pt x="111" y="14"/>
                  <a:pt x="109" y="16"/>
                  <a:pt x="110" y="16"/>
                </a:cubicBezTo>
                <a:cubicBezTo>
                  <a:pt x="110" y="17"/>
                  <a:pt x="110" y="17"/>
                  <a:pt x="110" y="17"/>
                </a:cubicBezTo>
                <a:cubicBezTo>
                  <a:pt x="111" y="19"/>
                  <a:pt x="114" y="18"/>
                  <a:pt x="115" y="20"/>
                </a:cubicBezTo>
                <a:cubicBezTo>
                  <a:pt x="117" y="19"/>
                  <a:pt x="118" y="20"/>
                  <a:pt x="120" y="20"/>
                </a:cubicBezTo>
                <a:cubicBezTo>
                  <a:pt x="121" y="21"/>
                  <a:pt x="119" y="21"/>
                  <a:pt x="119" y="23"/>
                </a:cubicBezTo>
                <a:cubicBezTo>
                  <a:pt x="120" y="24"/>
                  <a:pt x="120" y="21"/>
                  <a:pt x="120" y="24"/>
                </a:cubicBezTo>
                <a:cubicBezTo>
                  <a:pt x="121" y="23"/>
                  <a:pt x="121" y="22"/>
                  <a:pt x="121" y="21"/>
                </a:cubicBezTo>
                <a:cubicBezTo>
                  <a:pt x="122" y="20"/>
                  <a:pt x="124" y="21"/>
                  <a:pt x="125" y="21"/>
                </a:cubicBezTo>
                <a:cubicBezTo>
                  <a:pt x="125" y="19"/>
                  <a:pt x="127" y="20"/>
                  <a:pt x="128" y="20"/>
                </a:cubicBezTo>
                <a:cubicBezTo>
                  <a:pt x="128" y="21"/>
                  <a:pt x="128" y="21"/>
                  <a:pt x="127" y="22"/>
                </a:cubicBezTo>
                <a:cubicBezTo>
                  <a:pt x="127" y="22"/>
                  <a:pt x="127" y="21"/>
                  <a:pt x="126" y="21"/>
                </a:cubicBezTo>
                <a:cubicBezTo>
                  <a:pt x="126" y="21"/>
                  <a:pt x="126" y="21"/>
                  <a:pt x="126" y="21"/>
                </a:cubicBezTo>
                <a:cubicBezTo>
                  <a:pt x="126" y="22"/>
                  <a:pt x="126" y="22"/>
                  <a:pt x="126" y="22"/>
                </a:cubicBezTo>
                <a:cubicBezTo>
                  <a:pt x="127" y="23"/>
                  <a:pt x="127" y="21"/>
                  <a:pt x="128" y="23"/>
                </a:cubicBezTo>
                <a:cubicBezTo>
                  <a:pt x="128" y="24"/>
                  <a:pt x="127" y="23"/>
                  <a:pt x="127" y="23"/>
                </a:cubicBezTo>
                <a:cubicBezTo>
                  <a:pt x="126" y="25"/>
                  <a:pt x="128" y="24"/>
                  <a:pt x="128" y="24"/>
                </a:cubicBezTo>
                <a:cubicBezTo>
                  <a:pt x="127" y="26"/>
                  <a:pt x="130" y="25"/>
                  <a:pt x="131" y="26"/>
                </a:cubicBezTo>
                <a:cubicBezTo>
                  <a:pt x="131" y="25"/>
                  <a:pt x="131" y="23"/>
                  <a:pt x="132" y="23"/>
                </a:cubicBezTo>
                <a:cubicBezTo>
                  <a:pt x="131" y="25"/>
                  <a:pt x="132" y="25"/>
                  <a:pt x="133" y="26"/>
                </a:cubicBezTo>
                <a:cubicBezTo>
                  <a:pt x="133" y="26"/>
                  <a:pt x="133" y="26"/>
                  <a:pt x="133" y="26"/>
                </a:cubicBezTo>
                <a:cubicBezTo>
                  <a:pt x="133" y="25"/>
                  <a:pt x="134" y="25"/>
                  <a:pt x="134" y="24"/>
                </a:cubicBezTo>
                <a:cubicBezTo>
                  <a:pt x="135" y="24"/>
                  <a:pt x="137" y="25"/>
                  <a:pt x="138" y="24"/>
                </a:cubicBezTo>
                <a:cubicBezTo>
                  <a:pt x="139" y="25"/>
                  <a:pt x="138" y="26"/>
                  <a:pt x="138" y="26"/>
                </a:cubicBezTo>
                <a:cubicBezTo>
                  <a:pt x="139" y="27"/>
                  <a:pt x="140" y="27"/>
                  <a:pt x="141" y="28"/>
                </a:cubicBezTo>
                <a:cubicBezTo>
                  <a:pt x="142" y="27"/>
                  <a:pt x="142" y="27"/>
                  <a:pt x="142" y="27"/>
                </a:cubicBezTo>
                <a:cubicBezTo>
                  <a:pt x="141" y="26"/>
                  <a:pt x="141" y="26"/>
                  <a:pt x="141" y="26"/>
                </a:cubicBezTo>
                <a:cubicBezTo>
                  <a:pt x="140" y="27"/>
                  <a:pt x="139" y="26"/>
                  <a:pt x="139" y="25"/>
                </a:cubicBezTo>
                <a:cubicBezTo>
                  <a:pt x="140" y="24"/>
                  <a:pt x="141" y="26"/>
                  <a:pt x="142" y="25"/>
                </a:cubicBezTo>
                <a:cubicBezTo>
                  <a:pt x="141" y="28"/>
                  <a:pt x="144" y="27"/>
                  <a:pt x="145" y="28"/>
                </a:cubicBezTo>
                <a:cubicBezTo>
                  <a:pt x="145" y="28"/>
                  <a:pt x="144" y="29"/>
                  <a:pt x="144" y="28"/>
                </a:cubicBezTo>
                <a:cubicBezTo>
                  <a:pt x="143" y="29"/>
                  <a:pt x="145" y="29"/>
                  <a:pt x="146" y="29"/>
                </a:cubicBezTo>
                <a:cubicBezTo>
                  <a:pt x="146" y="28"/>
                  <a:pt x="146" y="27"/>
                  <a:pt x="146" y="27"/>
                </a:cubicBezTo>
                <a:cubicBezTo>
                  <a:pt x="147" y="26"/>
                  <a:pt x="147" y="28"/>
                  <a:pt x="147" y="29"/>
                </a:cubicBezTo>
                <a:cubicBezTo>
                  <a:pt x="148" y="28"/>
                  <a:pt x="148" y="28"/>
                  <a:pt x="148" y="29"/>
                </a:cubicBezTo>
                <a:cubicBezTo>
                  <a:pt x="148" y="27"/>
                  <a:pt x="149" y="27"/>
                  <a:pt x="150" y="29"/>
                </a:cubicBezTo>
                <a:cubicBezTo>
                  <a:pt x="150" y="27"/>
                  <a:pt x="151" y="28"/>
                  <a:pt x="152" y="27"/>
                </a:cubicBezTo>
                <a:cubicBezTo>
                  <a:pt x="153" y="28"/>
                  <a:pt x="150" y="28"/>
                  <a:pt x="151" y="29"/>
                </a:cubicBezTo>
                <a:cubicBezTo>
                  <a:pt x="152" y="28"/>
                  <a:pt x="153" y="28"/>
                  <a:pt x="153" y="27"/>
                </a:cubicBezTo>
                <a:cubicBezTo>
                  <a:pt x="154" y="28"/>
                  <a:pt x="152" y="28"/>
                  <a:pt x="152" y="29"/>
                </a:cubicBezTo>
                <a:cubicBezTo>
                  <a:pt x="153" y="29"/>
                  <a:pt x="154" y="29"/>
                  <a:pt x="154" y="28"/>
                </a:cubicBezTo>
                <a:cubicBezTo>
                  <a:pt x="155" y="29"/>
                  <a:pt x="153" y="28"/>
                  <a:pt x="154" y="29"/>
                </a:cubicBezTo>
                <a:cubicBezTo>
                  <a:pt x="155" y="31"/>
                  <a:pt x="156" y="29"/>
                  <a:pt x="158" y="29"/>
                </a:cubicBezTo>
                <a:cubicBezTo>
                  <a:pt x="158" y="29"/>
                  <a:pt x="158" y="30"/>
                  <a:pt x="159" y="30"/>
                </a:cubicBezTo>
                <a:cubicBezTo>
                  <a:pt x="160" y="29"/>
                  <a:pt x="161" y="31"/>
                  <a:pt x="162" y="30"/>
                </a:cubicBezTo>
                <a:cubicBezTo>
                  <a:pt x="162" y="31"/>
                  <a:pt x="161" y="31"/>
                  <a:pt x="162" y="32"/>
                </a:cubicBezTo>
                <a:cubicBezTo>
                  <a:pt x="161" y="32"/>
                  <a:pt x="161" y="32"/>
                  <a:pt x="161" y="32"/>
                </a:cubicBezTo>
                <a:cubicBezTo>
                  <a:pt x="160" y="32"/>
                  <a:pt x="161" y="31"/>
                  <a:pt x="161" y="31"/>
                </a:cubicBezTo>
                <a:cubicBezTo>
                  <a:pt x="160" y="31"/>
                  <a:pt x="159" y="32"/>
                  <a:pt x="158" y="31"/>
                </a:cubicBezTo>
                <a:cubicBezTo>
                  <a:pt x="158" y="32"/>
                  <a:pt x="159" y="33"/>
                  <a:pt x="160" y="32"/>
                </a:cubicBezTo>
                <a:cubicBezTo>
                  <a:pt x="161" y="33"/>
                  <a:pt x="159" y="32"/>
                  <a:pt x="160" y="34"/>
                </a:cubicBezTo>
                <a:cubicBezTo>
                  <a:pt x="159" y="33"/>
                  <a:pt x="158" y="33"/>
                  <a:pt x="157" y="33"/>
                </a:cubicBezTo>
                <a:cubicBezTo>
                  <a:pt x="157" y="33"/>
                  <a:pt x="157" y="34"/>
                  <a:pt x="157" y="34"/>
                </a:cubicBezTo>
                <a:cubicBezTo>
                  <a:pt x="156" y="34"/>
                  <a:pt x="157" y="33"/>
                  <a:pt x="156" y="32"/>
                </a:cubicBezTo>
                <a:cubicBezTo>
                  <a:pt x="156" y="33"/>
                  <a:pt x="155" y="33"/>
                  <a:pt x="155" y="33"/>
                </a:cubicBezTo>
                <a:cubicBezTo>
                  <a:pt x="155" y="36"/>
                  <a:pt x="153" y="32"/>
                  <a:pt x="152" y="34"/>
                </a:cubicBezTo>
                <a:cubicBezTo>
                  <a:pt x="151" y="33"/>
                  <a:pt x="152" y="32"/>
                  <a:pt x="151" y="32"/>
                </a:cubicBezTo>
                <a:cubicBezTo>
                  <a:pt x="150" y="33"/>
                  <a:pt x="151" y="34"/>
                  <a:pt x="150" y="35"/>
                </a:cubicBezTo>
                <a:cubicBezTo>
                  <a:pt x="151" y="36"/>
                  <a:pt x="151" y="35"/>
                  <a:pt x="152" y="36"/>
                </a:cubicBezTo>
                <a:cubicBezTo>
                  <a:pt x="152" y="36"/>
                  <a:pt x="152" y="35"/>
                  <a:pt x="152" y="35"/>
                </a:cubicBezTo>
                <a:cubicBezTo>
                  <a:pt x="152" y="34"/>
                  <a:pt x="153" y="35"/>
                  <a:pt x="154" y="35"/>
                </a:cubicBezTo>
                <a:cubicBezTo>
                  <a:pt x="154" y="36"/>
                  <a:pt x="153" y="35"/>
                  <a:pt x="153" y="37"/>
                </a:cubicBezTo>
                <a:cubicBezTo>
                  <a:pt x="152" y="37"/>
                  <a:pt x="151" y="36"/>
                  <a:pt x="150" y="37"/>
                </a:cubicBezTo>
                <a:cubicBezTo>
                  <a:pt x="150" y="36"/>
                  <a:pt x="151" y="35"/>
                  <a:pt x="150" y="35"/>
                </a:cubicBezTo>
                <a:cubicBezTo>
                  <a:pt x="148" y="39"/>
                  <a:pt x="144" y="36"/>
                  <a:pt x="141" y="36"/>
                </a:cubicBezTo>
                <a:cubicBezTo>
                  <a:pt x="141" y="35"/>
                  <a:pt x="142" y="35"/>
                  <a:pt x="141" y="34"/>
                </a:cubicBezTo>
                <a:cubicBezTo>
                  <a:pt x="144" y="35"/>
                  <a:pt x="146" y="36"/>
                  <a:pt x="149" y="36"/>
                </a:cubicBezTo>
                <a:cubicBezTo>
                  <a:pt x="149" y="35"/>
                  <a:pt x="148" y="34"/>
                  <a:pt x="148" y="35"/>
                </a:cubicBezTo>
                <a:cubicBezTo>
                  <a:pt x="147" y="34"/>
                  <a:pt x="146" y="35"/>
                  <a:pt x="147" y="34"/>
                </a:cubicBezTo>
                <a:cubicBezTo>
                  <a:pt x="145" y="34"/>
                  <a:pt x="145" y="34"/>
                  <a:pt x="145" y="34"/>
                </a:cubicBezTo>
                <a:cubicBezTo>
                  <a:pt x="145" y="33"/>
                  <a:pt x="146" y="33"/>
                  <a:pt x="145" y="32"/>
                </a:cubicBezTo>
                <a:cubicBezTo>
                  <a:pt x="144" y="33"/>
                  <a:pt x="144" y="33"/>
                  <a:pt x="143" y="32"/>
                </a:cubicBezTo>
                <a:cubicBezTo>
                  <a:pt x="142" y="32"/>
                  <a:pt x="143" y="31"/>
                  <a:pt x="142" y="31"/>
                </a:cubicBezTo>
                <a:cubicBezTo>
                  <a:pt x="141" y="30"/>
                  <a:pt x="139" y="31"/>
                  <a:pt x="138" y="32"/>
                </a:cubicBezTo>
                <a:cubicBezTo>
                  <a:pt x="138" y="31"/>
                  <a:pt x="138" y="31"/>
                  <a:pt x="138" y="31"/>
                </a:cubicBezTo>
                <a:cubicBezTo>
                  <a:pt x="138" y="30"/>
                  <a:pt x="138" y="32"/>
                  <a:pt x="139" y="31"/>
                </a:cubicBezTo>
                <a:cubicBezTo>
                  <a:pt x="137" y="29"/>
                  <a:pt x="136" y="30"/>
                  <a:pt x="135" y="29"/>
                </a:cubicBezTo>
                <a:cubicBezTo>
                  <a:pt x="133" y="31"/>
                  <a:pt x="133" y="31"/>
                  <a:pt x="133" y="31"/>
                </a:cubicBezTo>
                <a:cubicBezTo>
                  <a:pt x="133" y="30"/>
                  <a:pt x="133" y="30"/>
                  <a:pt x="132" y="29"/>
                </a:cubicBezTo>
                <a:cubicBezTo>
                  <a:pt x="131" y="31"/>
                  <a:pt x="133" y="31"/>
                  <a:pt x="133" y="32"/>
                </a:cubicBezTo>
                <a:cubicBezTo>
                  <a:pt x="132" y="32"/>
                  <a:pt x="131" y="30"/>
                  <a:pt x="131" y="31"/>
                </a:cubicBezTo>
                <a:cubicBezTo>
                  <a:pt x="130" y="30"/>
                  <a:pt x="132" y="29"/>
                  <a:pt x="130" y="28"/>
                </a:cubicBezTo>
                <a:cubicBezTo>
                  <a:pt x="130" y="28"/>
                  <a:pt x="130" y="28"/>
                  <a:pt x="131" y="29"/>
                </a:cubicBezTo>
                <a:cubicBezTo>
                  <a:pt x="129" y="30"/>
                  <a:pt x="127" y="29"/>
                  <a:pt x="126" y="28"/>
                </a:cubicBezTo>
                <a:cubicBezTo>
                  <a:pt x="125" y="29"/>
                  <a:pt x="126" y="31"/>
                  <a:pt x="127" y="30"/>
                </a:cubicBezTo>
                <a:cubicBezTo>
                  <a:pt x="126" y="31"/>
                  <a:pt x="125" y="33"/>
                  <a:pt x="125" y="32"/>
                </a:cubicBezTo>
                <a:cubicBezTo>
                  <a:pt x="124" y="31"/>
                  <a:pt x="125" y="32"/>
                  <a:pt x="125" y="31"/>
                </a:cubicBezTo>
                <a:cubicBezTo>
                  <a:pt x="125" y="30"/>
                  <a:pt x="124" y="31"/>
                  <a:pt x="124" y="30"/>
                </a:cubicBezTo>
                <a:cubicBezTo>
                  <a:pt x="123" y="31"/>
                  <a:pt x="124" y="32"/>
                  <a:pt x="123" y="32"/>
                </a:cubicBezTo>
                <a:cubicBezTo>
                  <a:pt x="122" y="31"/>
                  <a:pt x="122" y="31"/>
                  <a:pt x="123" y="30"/>
                </a:cubicBezTo>
                <a:cubicBezTo>
                  <a:pt x="122" y="29"/>
                  <a:pt x="122" y="32"/>
                  <a:pt x="121" y="31"/>
                </a:cubicBezTo>
                <a:cubicBezTo>
                  <a:pt x="121" y="31"/>
                  <a:pt x="122" y="30"/>
                  <a:pt x="121" y="29"/>
                </a:cubicBezTo>
                <a:cubicBezTo>
                  <a:pt x="120" y="30"/>
                  <a:pt x="121" y="30"/>
                  <a:pt x="120" y="31"/>
                </a:cubicBezTo>
                <a:cubicBezTo>
                  <a:pt x="120" y="31"/>
                  <a:pt x="119" y="31"/>
                  <a:pt x="119" y="31"/>
                </a:cubicBezTo>
                <a:cubicBezTo>
                  <a:pt x="119" y="30"/>
                  <a:pt x="120" y="30"/>
                  <a:pt x="120" y="29"/>
                </a:cubicBezTo>
                <a:cubicBezTo>
                  <a:pt x="119" y="29"/>
                  <a:pt x="119" y="28"/>
                  <a:pt x="118" y="27"/>
                </a:cubicBezTo>
                <a:cubicBezTo>
                  <a:pt x="116" y="26"/>
                  <a:pt x="114" y="27"/>
                  <a:pt x="113" y="27"/>
                </a:cubicBezTo>
                <a:cubicBezTo>
                  <a:pt x="114" y="25"/>
                  <a:pt x="110" y="26"/>
                  <a:pt x="108" y="25"/>
                </a:cubicBezTo>
                <a:cubicBezTo>
                  <a:pt x="108" y="23"/>
                  <a:pt x="110" y="25"/>
                  <a:pt x="111" y="23"/>
                </a:cubicBezTo>
                <a:cubicBezTo>
                  <a:pt x="109" y="22"/>
                  <a:pt x="108" y="25"/>
                  <a:pt x="107" y="23"/>
                </a:cubicBezTo>
                <a:cubicBezTo>
                  <a:pt x="106" y="23"/>
                  <a:pt x="107" y="24"/>
                  <a:pt x="107" y="24"/>
                </a:cubicBezTo>
                <a:cubicBezTo>
                  <a:pt x="106" y="25"/>
                  <a:pt x="106" y="24"/>
                  <a:pt x="105" y="25"/>
                </a:cubicBezTo>
                <a:cubicBezTo>
                  <a:pt x="104" y="22"/>
                  <a:pt x="102" y="25"/>
                  <a:pt x="101" y="23"/>
                </a:cubicBezTo>
                <a:cubicBezTo>
                  <a:pt x="99" y="24"/>
                  <a:pt x="98" y="22"/>
                  <a:pt x="96" y="24"/>
                </a:cubicBezTo>
                <a:cubicBezTo>
                  <a:pt x="97" y="24"/>
                  <a:pt x="96" y="24"/>
                  <a:pt x="97" y="25"/>
                </a:cubicBezTo>
                <a:cubicBezTo>
                  <a:pt x="94" y="27"/>
                  <a:pt x="94" y="24"/>
                  <a:pt x="94" y="21"/>
                </a:cubicBezTo>
                <a:cubicBezTo>
                  <a:pt x="93" y="22"/>
                  <a:pt x="94" y="23"/>
                  <a:pt x="93" y="25"/>
                </a:cubicBezTo>
                <a:cubicBezTo>
                  <a:pt x="92" y="24"/>
                  <a:pt x="91" y="24"/>
                  <a:pt x="91" y="24"/>
                </a:cubicBezTo>
                <a:cubicBezTo>
                  <a:pt x="90" y="23"/>
                  <a:pt x="92" y="23"/>
                  <a:pt x="92" y="22"/>
                </a:cubicBezTo>
                <a:cubicBezTo>
                  <a:pt x="92" y="23"/>
                  <a:pt x="89" y="21"/>
                  <a:pt x="88" y="22"/>
                </a:cubicBezTo>
                <a:cubicBezTo>
                  <a:pt x="88" y="21"/>
                  <a:pt x="88" y="20"/>
                  <a:pt x="88" y="20"/>
                </a:cubicBezTo>
                <a:cubicBezTo>
                  <a:pt x="88" y="19"/>
                  <a:pt x="88" y="20"/>
                  <a:pt x="87" y="20"/>
                </a:cubicBezTo>
                <a:cubicBezTo>
                  <a:pt x="87" y="21"/>
                  <a:pt x="87" y="21"/>
                  <a:pt x="88" y="21"/>
                </a:cubicBezTo>
                <a:cubicBezTo>
                  <a:pt x="86" y="21"/>
                  <a:pt x="83" y="18"/>
                  <a:pt x="81" y="19"/>
                </a:cubicBezTo>
                <a:cubicBezTo>
                  <a:pt x="80" y="18"/>
                  <a:pt x="80" y="18"/>
                  <a:pt x="80" y="18"/>
                </a:cubicBezTo>
                <a:cubicBezTo>
                  <a:pt x="79" y="19"/>
                  <a:pt x="79" y="18"/>
                  <a:pt x="79" y="18"/>
                </a:cubicBezTo>
                <a:cubicBezTo>
                  <a:pt x="77" y="16"/>
                  <a:pt x="75" y="18"/>
                  <a:pt x="73" y="15"/>
                </a:cubicBezTo>
                <a:cubicBezTo>
                  <a:pt x="71" y="17"/>
                  <a:pt x="70" y="16"/>
                  <a:pt x="68" y="14"/>
                </a:cubicBezTo>
                <a:cubicBezTo>
                  <a:pt x="69" y="13"/>
                  <a:pt x="69" y="12"/>
                  <a:pt x="70" y="12"/>
                </a:cubicBezTo>
                <a:cubicBezTo>
                  <a:pt x="68" y="12"/>
                  <a:pt x="66" y="13"/>
                  <a:pt x="65" y="12"/>
                </a:cubicBezTo>
                <a:cubicBezTo>
                  <a:pt x="65" y="14"/>
                  <a:pt x="63" y="15"/>
                  <a:pt x="64" y="18"/>
                </a:cubicBezTo>
                <a:cubicBezTo>
                  <a:pt x="63" y="17"/>
                  <a:pt x="62" y="16"/>
                  <a:pt x="61" y="16"/>
                </a:cubicBezTo>
                <a:cubicBezTo>
                  <a:pt x="61" y="18"/>
                  <a:pt x="64" y="17"/>
                  <a:pt x="64" y="20"/>
                </a:cubicBezTo>
                <a:cubicBezTo>
                  <a:pt x="64" y="21"/>
                  <a:pt x="63" y="19"/>
                  <a:pt x="63" y="19"/>
                </a:cubicBezTo>
                <a:cubicBezTo>
                  <a:pt x="63" y="21"/>
                  <a:pt x="61" y="19"/>
                  <a:pt x="60" y="20"/>
                </a:cubicBezTo>
                <a:cubicBezTo>
                  <a:pt x="61" y="19"/>
                  <a:pt x="61" y="19"/>
                  <a:pt x="60" y="18"/>
                </a:cubicBezTo>
                <a:cubicBezTo>
                  <a:pt x="60" y="19"/>
                  <a:pt x="59" y="19"/>
                  <a:pt x="58" y="20"/>
                </a:cubicBezTo>
                <a:cubicBezTo>
                  <a:pt x="57" y="19"/>
                  <a:pt x="56" y="17"/>
                  <a:pt x="56" y="19"/>
                </a:cubicBezTo>
                <a:cubicBezTo>
                  <a:pt x="56" y="18"/>
                  <a:pt x="56" y="17"/>
                  <a:pt x="55" y="17"/>
                </a:cubicBezTo>
                <a:cubicBezTo>
                  <a:pt x="55" y="16"/>
                  <a:pt x="55" y="17"/>
                  <a:pt x="56" y="16"/>
                </a:cubicBezTo>
                <a:cubicBezTo>
                  <a:pt x="55" y="16"/>
                  <a:pt x="54" y="15"/>
                  <a:pt x="53" y="16"/>
                </a:cubicBezTo>
                <a:cubicBezTo>
                  <a:pt x="52" y="15"/>
                  <a:pt x="54" y="14"/>
                  <a:pt x="53" y="13"/>
                </a:cubicBezTo>
                <a:cubicBezTo>
                  <a:pt x="53" y="14"/>
                  <a:pt x="52" y="16"/>
                  <a:pt x="52" y="15"/>
                </a:cubicBezTo>
                <a:cubicBezTo>
                  <a:pt x="51" y="15"/>
                  <a:pt x="51" y="16"/>
                  <a:pt x="52" y="17"/>
                </a:cubicBezTo>
                <a:cubicBezTo>
                  <a:pt x="51" y="17"/>
                  <a:pt x="51" y="17"/>
                  <a:pt x="50" y="18"/>
                </a:cubicBezTo>
                <a:cubicBezTo>
                  <a:pt x="50" y="19"/>
                  <a:pt x="49" y="17"/>
                  <a:pt x="49" y="18"/>
                </a:cubicBezTo>
                <a:cubicBezTo>
                  <a:pt x="48" y="19"/>
                  <a:pt x="49" y="19"/>
                  <a:pt x="50" y="19"/>
                </a:cubicBezTo>
                <a:cubicBezTo>
                  <a:pt x="49" y="20"/>
                  <a:pt x="49" y="19"/>
                  <a:pt x="48" y="19"/>
                </a:cubicBezTo>
                <a:cubicBezTo>
                  <a:pt x="48" y="19"/>
                  <a:pt x="49" y="18"/>
                  <a:pt x="48" y="17"/>
                </a:cubicBezTo>
                <a:cubicBezTo>
                  <a:pt x="48" y="18"/>
                  <a:pt x="47" y="18"/>
                  <a:pt x="47" y="17"/>
                </a:cubicBezTo>
                <a:cubicBezTo>
                  <a:pt x="46" y="19"/>
                  <a:pt x="44" y="18"/>
                  <a:pt x="42" y="16"/>
                </a:cubicBezTo>
                <a:cubicBezTo>
                  <a:pt x="42" y="16"/>
                  <a:pt x="41" y="17"/>
                  <a:pt x="41" y="18"/>
                </a:cubicBezTo>
                <a:cubicBezTo>
                  <a:pt x="42" y="18"/>
                  <a:pt x="42" y="18"/>
                  <a:pt x="42" y="19"/>
                </a:cubicBezTo>
                <a:cubicBezTo>
                  <a:pt x="43" y="19"/>
                  <a:pt x="43" y="18"/>
                  <a:pt x="42" y="18"/>
                </a:cubicBezTo>
                <a:cubicBezTo>
                  <a:pt x="44" y="18"/>
                  <a:pt x="46" y="19"/>
                  <a:pt x="47" y="20"/>
                </a:cubicBezTo>
                <a:cubicBezTo>
                  <a:pt x="46" y="21"/>
                  <a:pt x="45" y="19"/>
                  <a:pt x="43" y="20"/>
                </a:cubicBezTo>
                <a:cubicBezTo>
                  <a:pt x="44" y="20"/>
                  <a:pt x="45" y="20"/>
                  <a:pt x="45" y="21"/>
                </a:cubicBezTo>
                <a:cubicBezTo>
                  <a:pt x="44" y="22"/>
                  <a:pt x="44" y="20"/>
                  <a:pt x="43" y="22"/>
                </a:cubicBezTo>
                <a:cubicBezTo>
                  <a:pt x="42" y="21"/>
                  <a:pt x="43" y="20"/>
                  <a:pt x="42" y="20"/>
                </a:cubicBezTo>
                <a:cubicBezTo>
                  <a:pt x="42" y="20"/>
                  <a:pt x="42" y="20"/>
                  <a:pt x="41" y="20"/>
                </a:cubicBezTo>
                <a:cubicBezTo>
                  <a:pt x="41" y="20"/>
                  <a:pt x="41" y="20"/>
                  <a:pt x="42" y="19"/>
                </a:cubicBezTo>
                <a:cubicBezTo>
                  <a:pt x="41" y="19"/>
                  <a:pt x="41" y="19"/>
                  <a:pt x="40" y="19"/>
                </a:cubicBezTo>
                <a:cubicBezTo>
                  <a:pt x="40" y="20"/>
                  <a:pt x="39" y="19"/>
                  <a:pt x="39" y="21"/>
                </a:cubicBezTo>
                <a:cubicBezTo>
                  <a:pt x="38" y="20"/>
                  <a:pt x="39" y="19"/>
                  <a:pt x="38" y="18"/>
                </a:cubicBezTo>
                <a:cubicBezTo>
                  <a:pt x="37" y="19"/>
                  <a:pt x="35" y="17"/>
                  <a:pt x="35" y="17"/>
                </a:cubicBezTo>
                <a:cubicBezTo>
                  <a:pt x="34" y="17"/>
                  <a:pt x="34" y="16"/>
                  <a:pt x="33" y="16"/>
                </a:cubicBezTo>
                <a:cubicBezTo>
                  <a:pt x="32" y="15"/>
                  <a:pt x="33" y="16"/>
                  <a:pt x="33" y="15"/>
                </a:cubicBezTo>
                <a:cubicBezTo>
                  <a:pt x="32" y="14"/>
                  <a:pt x="31" y="15"/>
                  <a:pt x="30" y="14"/>
                </a:cubicBezTo>
                <a:cubicBezTo>
                  <a:pt x="29" y="15"/>
                  <a:pt x="29" y="15"/>
                  <a:pt x="29" y="17"/>
                </a:cubicBezTo>
                <a:cubicBezTo>
                  <a:pt x="28" y="16"/>
                  <a:pt x="27" y="17"/>
                  <a:pt x="27" y="18"/>
                </a:cubicBezTo>
                <a:cubicBezTo>
                  <a:pt x="26" y="18"/>
                  <a:pt x="28" y="17"/>
                  <a:pt x="27" y="17"/>
                </a:cubicBezTo>
                <a:cubicBezTo>
                  <a:pt x="26" y="16"/>
                  <a:pt x="25" y="17"/>
                  <a:pt x="25" y="16"/>
                </a:cubicBezTo>
                <a:cubicBezTo>
                  <a:pt x="24" y="17"/>
                  <a:pt x="24" y="18"/>
                  <a:pt x="24" y="17"/>
                </a:cubicBezTo>
                <a:cubicBezTo>
                  <a:pt x="23" y="17"/>
                  <a:pt x="25" y="16"/>
                  <a:pt x="25" y="15"/>
                </a:cubicBezTo>
                <a:cubicBezTo>
                  <a:pt x="25" y="14"/>
                  <a:pt x="26" y="17"/>
                  <a:pt x="26" y="15"/>
                </a:cubicBezTo>
                <a:cubicBezTo>
                  <a:pt x="26" y="14"/>
                  <a:pt x="24" y="14"/>
                  <a:pt x="23" y="15"/>
                </a:cubicBezTo>
                <a:cubicBezTo>
                  <a:pt x="23" y="14"/>
                  <a:pt x="23" y="14"/>
                  <a:pt x="23" y="13"/>
                </a:cubicBezTo>
                <a:cubicBezTo>
                  <a:pt x="22" y="14"/>
                  <a:pt x="19" y="15"/>
                  <a:pt x="19" y="14"/>
                </a:cubicBezTo>
                <a:cubicBezTo>
                  <a:pt x="19" y="13"/>
                  <a:pt x="19" y="14"/>
                  <a:pt x="19" y="14"/>
                </a:cubicBezTo>
                <a:cubicBezTo>
                  <a:pt x="18" y="15"/>
                  <a:pt x="17" y="15"/>
                  <a:pt x="17" y="14"/>
                </a:cubicBezTo>
                <a:cubicBezTo>
                  <a:pt x="16" y="15"/>
                  <a:pt x="16" y="14"/>
                  <a:pt x="15" y="15"/>
                </a:cubicBezTo>
                <a:cubicBezTo>
                  <a:pt x="16" y="14"/>
                  <a:pt x="17" y="17"/>
                  <a:pt x="18" y="15"/>
                </a:cubicBezTo>
                <a:cubicBezTo>
                  <a:pt x="18" y="17"/>
                  <a:pt x="17" y="17"/>
                  <a:pt x="19" y="18"/>
                </a:cubicBezTo>
                <a:cubicBezTo>
                  <a:pt x="18" y="20"/>
                  <a:pt x="17" y="18"/>
                  <a:pt x="17" y="18"/>
                </a:cubicBezTo>
                <a:cubicBezTo>
                  <a:pt x="16" y="19"/>
                  <a:pt x="18" y="19"/>
                  <a:pt x="18" y="20"/>
                </a:cubicBezTo>
                <a:cubicBezTo>
                  <a:pt x="18" y="19"/>
                  <a:pt x="19" y="19"/>
                  <a:pt x="19" y="20"/>
                </a:cubicBezTo>
                <a:cubicBezTo>
                  <a:pt x="20" y="19"/>
                  <a:pt x="20" y="20"/>
                  <a:pt x="20" y="19"/>
                </a:cubicBezTo>
                <a:cubicBezTo>
                  <a:pt x="19" y="18"/>
                  <a:pt x="19" y="19"/>
                  <a:pt x="19" y="17"/>
                </a:cubicBezTo>
                <a:cubicBezTo>
                  <a:pt x="20" y="17"/>
                  <a:pt x="20" y="18"/>
                  <a:pt x="21" y="18"/>
                </a:cubicBezTo>
                <a:cubicBezTo>
                  <a:pt x="21" y="19"/>
                  <a:pt x="20" y="19"/>
                  <a:pt x="21" y="19"/>
                </a:cubicBezTo>
                <a:cubicBezTo>
                  <a:pt x="21" y="18"/>
                  <a:pt x="22" y="20"/>
                  <a:pt x="23" y="20"/>
                </a:cubicBezTo>
                <a:cubicBezTo>
                  <a:pt x="23" y="20"/>
                  <a:pt x="23" y="21"/>
                  <a:pt x="22" y="21"/>
                </a:cubicBezTo>
                <a:cubicBezTo>
                  <a:pt x="23" y="21"/>
                  <a:pt x="24" y="23"/>
                  <a:pt x="25" y="22"/>
                </a:cubicBezTo>
                <a:cubicBezTo>
                  <a:pt x="26" y="24"/>
                  <a:pt x="27" y="23"/>
                  <a:pt x="28" y="25"/>
                </a:cubicBezTo>
                <a:cubicBezTo>
                  <a:pt x="29" y="25"/>
                  <a:pt x="29" y="24"/>
                  <a:pt x="30" y="24"/>
                </a:cubicBezTo>
                <a:cubicBezTo>
                  <a:pt x="30" y="24"/>
                  <a:pt x="29" y="25"/>
                  <a:pt x="29" y="25"/>
                </a:cubicBezTo>
                <a:cubicBezTo>
                  <a:pt x="30" y="27"/>
                  <a:pt x="31" y="26"/>
                  <a:pt x="32" y="27"/>
                </a:cubicBezTo>
                <a:cubicBezTo>
                  <a:pt x="32" y="26"/>
                  <a:pt x="32" y="26"/>
                  <a:pt x="31" y="25"/>
                </a:cubicBezTo>
                <a:cubicBezTo>
                  <a:pt x="32" y="24"/>
                  <a:pt x="33" y="26"/>
                  <a:pt x="33" y="24"/>
                </a:cubicBezTo>
                <a:cubicBezTo>
                  <a:pt x="33" y="24"/>
                  <a:pt x="33" y="26"/>
                  <a:pt x="34" y="25"/>
                </a:cubicBezTo>
                <a:cubicBezTo>
                  <a:pt x="34" y="26"/>
                  <a:pt x="34" y="26"/>
                  <a:pt x="33" y="27"/>
                </a:cubicBezTo>
                <a:cubicBezTo>
                  <a:pt x="34" y="28"/>
                  <a:pt x="35" y="26"/>
                  <a:pt x="36" y="28"/>
                </a:cubicBezTo>
                <a:cubicBezTo>
                  <a:pt x="37" y="26"/>
                  <a:pt x="38" y="30"/>
                  <a:pt x="39" y="28"/>
                </a:cubicBezTo>
                <a:cubicBezTo>
                  <a:pt x="39" y="29"/>
                  <a:pt x="40" y="28"/>
                  <a:pt x="40" y="30"/>
                </a:cubicBezTo>
                <a:cubicBezTo>
                  <a:pt x="39" y="30"/>
                  <a:pt x="38" y="30"/>
                  <a:pt x="38" y="29"/>
                </a:cubicBezTo>
                <a:cubicBezTo>
                  <a:pt x="37" y="31"/>
                  <a:pt x="35" y="29"/>
                  <a:pt x="34" y="27"/>
                </a:cubicBezTo>
                <a:cubicBezTo>
                  <a:pt x="33" y="28"/>
                  <a:pt x="33" y="29"/>
                  <a:pt x="32" y="30"/>
                </a:cubicBezTo>
                <a:cubicBezTo>
                  <a:pt x="35" y="27"/>
                  <a:pt x="38" y="34"/>
                  <a:pt x="40" y="29"/>
                </a:cubicBezTo>
                <a:cubicBezTo>
                  <a:pt x="42" y="30"/>
                  <a:pt x="43" y="29"/>
                  <a:pt x="44" y="30"/>
                </a:cubicBezTo>
                <a:cubicBezTo>
                  <a:pt x="45" y="30"/>
                  <a:pt x="44" y="29"/>
                  <a:pt x="44" y="29"/>
                </a:cubicBezTo>
                <a:cubicBezTo>
                  <a:pt x="45" y="28"/>
                  <a:pt x="45" y="28"/>
                  <a:pt x="45" y="28"/>
                </a:cubicBezTo>
                <a:cubicBezTo>
                  <a:pt x="46" y="28"/>
                  <a:pt x="46" y="28"/>
                  <a:pt x="47" y="28"/>
                </a:cubicBezTo>
                <a:cubicBezTo>
                  <a:pt x="46" y="29"/>
                  <a:pt x="45" y="28"/>
                  <a:pt x="45" y="30"/>
                </a:cubicBezTo>
                <a:cubicBezTo>
                  <a:pt x="45" y="30"/>
                  <a:pt x="46" y="30"/>
                  <a:pt x="46" y="31"/>
                </a:cubicBezTo>
                <a:cubicBezTo>
                  <a:pt x="47" y="30"/>
                  <a:pt x="47" y="30"/>
                  <a:pt x="47" y="30"/>
                </a:cubicBezTo>
                <a:cubicBezTo>
                  <a:pt x="48" y="30"/>
                  <a:pt x="48" y="30"/>
                  <a:pt x="48" y="30"/>
                </a:cubicBezTo>
                <a:cubicBezTo>
                  <a:pt x="49" y="31"/>
                  <a:pt x="48" y="32"/>
                  <a:pt x="48" y="32"/>
                </a:cubicBezTo>
                <a:cubicBezTo>
                  <a:pt x="49" y="33"/>
                  <a:pt x="49" y="30"/>
                  <a:pt x="50" y="31"/>
                </a:cubicBezTo>
                <a:cubicBezTo>
                  <a:pt x="50" y="30"/>
                  <a:pt x="50" y="30"/>
                  <a:pt x="50" y="29"/>
                </a:cubicBezTo>
                <a:cubicBezTo>
                  <a:pt x="50" y="29"/>
                  <a:pt x="51" y="29"/>
                  <a:pt x="51" y="29"/>
                </a:cubicBezTo>
                <a:cubicBezTo>
                  <a:pt x="50" y="31"/>
                  <a:pt x="54" y="32"/>
                  <a:pt x="55" y="33"/>
                </a:cubicBezTo>
                <a:cubicBezTo>
                  <a:pt x="53" y="34"/>
                  <a:pt x="50" y="32"/>
                  <a:pt x="50" y="34"/>
                </a:cubicBezTo>
                <a:cubicBezTo>
                  <a:pt x="49" y="34"/>
                  <a:pt x="48" y="33"/>
                  <a:pt x="47" y="33"/>
                </a:cubicBezTo>
                <a:cubicBezTo>
                  <a:pt x="47" y="35"/>
                  <a:pt x="48" y="34"/>
                  <a:pt x="49" y="34"/>
                </a:cubicBezTo>
                <a:cubicBezTo>
                  <a:pt x="48" y="35"/>
                  <a:pt x="48" y="34"/>
                  <a:pt x="47" y="36"/>
                </a:cubicBezTo>
                <a:cubicBezTo>
                  <a:pt x="47" y="34"/>
                  <a:pt x="46" y="36"/>
                  <a:pt x="45" y="33"/>
                </a:cubicBezTo>
                <a:cubicBezTo>
                  <a:pt x="44" y="34"/>
                  <a:pt x="45" y="35"/>
                  <a:pt x="45" y="36"/>
                </a:cubicBezTo>
                <a:cubicBezTo>
                  <a:pt x="44" y="36"/>
                  <a:pt x="44" y="35"/>
                  <a:pt x="44" y="34"/>
                </a:cubicBezTo>
                <a:cubicBezTo>
                  <a:pt x="43" y="35"/>
                  <a:pt x="43" y="35"/>
                  <a:pt x="42" y="36"/>
                </a:cubicBezTo>
                <a:cubicBezTo>
                  <a:pt x="42" y="35"/>
                  <a:pt x="42" y="34"/>
                  <a:pt x="42" y="34"/>
                </a:cubicBezTo>
                <a:cubicBezTo>
                  <a:pt x="41" y="35"/>
                  <a:pt x="41" y="34"/>
                  <a:pt x="40" y="34"/>
                </a:cubicBezTo>
                <a:cubicBezTo>
                  <a:pt x="39" y="34"/>
                  <a:pt x="38" y="34"/>
                  <a:pt x="37" y="34"/>
                </a:cubicBezTo>
                <a:cubicBezTo>
                  <a:pt x="36" y="34"/>
                  <a:pt x="37" y="33"/>
                  <a:pt x="37" y="33"/>
                </a:cubicBezTo>
                <a:cubicBezTo>
                  <a:pt x="38" y="32"/>
                  <a:pt x="40" y="34"/>
                  <a:pt x="40" y="31"/>
                </a:cubicBezTo>
                <a:cubicBezTo>
                  <a:pt x="39" y="31"/>
                  <a:pt x="39" y="32"/>
                  <a:pt x="38" y="32"/>
                </a:cubicBezTo>
                <a:cubicBezTo>
                  <a:pt x="38" y="32"/>
                  <a:pt x="38" y="32"/>
                  <a:pt x="38" y="31"/>
                </a:cubicBezTo>
                <a:cubicBezTo>
                  <a:pt x="37" y="32"/>
                  <a:pt x="37" y="32"/>
                  <a:pt x="36" y="31"/>
                </a:cubicBezTo>
                <a:cubicBezTo>
                  <a:pt x="35" y="32"/>
                  <a:pt x="36" y="33"/>
                  <a:pt x="35" y="34"/>
                </a:cubicBezTo>
                <a:cubicBezTo>
                  <a:pt x="35" y="34"/>
                  <a:pt x="34" y="34"/>
                  <a:pt x="34" y="35"/>
                </a:cubicBezTo>
                <a:cubicBezTo>
                  <a:pt x="33" y="34"/>
                  <a:pt x="34" y="33"/>
                  <a:pt x="34" y="32"/>
                </a:cubicBezTo>
                <a:cubicBezTo>
                  <a:pt x="34" y="31"/>
                  <a:pt x="33" y="32"/>
                  <a:pt x="33" y="31"/>
                </a:cubicBezTo>
                <a:cubicBezTo>
                  <a:pt x="32" y="32"/>
                  <a:pt x="32" y="32"/>
                  <a:pt x="33" y="32"/>
                </a:cubicBezTo>
                <a:cubicBezTo>
                  <a:pt x="31" y="33"/>
                  <a:pt x="30" y="30"/>
                  <a:pt x="29" y="33"/>
                </a:cubicBezTo>
                <a:cubicBezTo>
                  <a:pt x="27" y="32"/>
                  <a:pt x="25" y="33"/>
                  <a:pt x="23" y="31"/>
                </a:cubicBezTo>
                <a:cubicBezTo>
                  <a:pt x="22" y="32"/>
                  <a:pt x="22" y="31"/>
                  <a:pt x="21" y="31"/>
                </a:cubicBezTo>
                <a:cubicBezTo>
                  <a:pt x="21" y="32"/>
                  <a:pt x="21" y="33"/>
                  <a:pt x="20" y="33"/>
                </a:cubicBezTo>
                <a:cubicBezTo>
                  <a:pt x="21" y="35"/>
                  <a:pt x="21" y="34"/>
                  <a:pt x="22" y="36"/>
                </a:cubicBezTo>
                <a:cubicBezTo>
                  <a:pt x="22" y="34"/>
                  <a:pt x="22" y="35"/>
                  <a:pt x="23" y="34"/>
                </a:cubicBezTo>
                <a:cubicBezTo>
                  <a:pt x="24" y="33"/>
                  <a:pt x="24" y="34"/>
                  <a:pt x="25" y="33"/>
                </a:cubicBezTo>
                <a:cubicBezTo>
                  <a:pt x="26" y="34"/>
                  <a:pt x="24" y="35"/>
                  <a:pt x="24" y="36"/>
                </a:cubicBezTo>
                <a:cubicBezTo>
                  <a:pt x="25" y="37"/>
                  <a:pt x="26" y="36"/>
                  <a:pt x="26" y="37"/>
                </a:cubicBezTo>
                <a:cubicBezTo>
                  <a:pt x="27" y="38"/>
                  <a:pt x="29" y="36"/>
                  <a:pt x="30" y="38"/>
                </a:cubicBezTo>
                <a:cubicBezTo>
                  <a:pt x="29" y="39"/>
                  <a:pt x="29" y="38"/>
                  <a:pt x="28" y="39"/>
                </a:cubicBezTo>
                <a:cubicBezTo>
                  <a:pt x="28" y="39"/>
                  <a:pt x="29" y="39"/>
                  <a:pt x="29" y="40"/>
                </a:cubicBezTo>
                <a:cubicBezTo>
                  <a:pt x="30" y="39"/>
                  <a:pt x="30" y="39"/>
                  <a:pt x="30" y="40"/>
                </a:cubicBezTo>
                <a:cubicBezTo>
                  <a:pt x="32" y="38"/>
                  <a:pt x="33" y="41"/>
                  <a:pt x="35" y="41"/>
                </a:cubicBezTo>
                <a:cubicBezTo>
                  <a:pt x="36" y="41"/>
                  <a:pt x="35" y="42"/>
                  <a:pt x="34" y="42"/>
                </a:cubicBezTo>
                <a:cubicBezTo>
                  <a:pt x="35" y="43"/>
                  <a:pt x="36" y="42"/>
                  <a:pt x="36" y="43"/>
                </a:cubicBezTo>
                <a:cubicBezTo>
                  <a:pt x="36" y="42"/>
                  <a:pt x="36" y="41"/>
                  <a:pt x="35" y="40"/>
                </a:cubicBezTo>
                <a:cubicBezTo>
                  <a:pt x="35" y="39"/>
                  <a:pt x="35" y="39"/>
                  <a:pt x="35" y="39"/>
                </a:cubicBezTo>
                <a:cubicBezTo>
                  <a:pt x="36" y="39"/>
                  <a:pt x="36" y="39"/>
                  <a:pt x="36" y="39"/>
                </a:cubicBezTo>
                <a:cubicBezTo>
                  <a:pt x="37" y="40"/>
                  <a:pt x="36" y="40"/>
                  <a:pt x="37" y="41"/>
                </a:cubicBezTo>
                <a:cubicBezTo>
                  <a:pt x="37" y="40"/>
                  <a:pt x="37" y="40"/>
                  <a:pt x="38" y="39"/>
                </a:cubicBezTo>
                <a:cubicBezTo>
                  <a:pt x="38" y="39"/>
                  <a:pt x="38" y="40"/>
                  <a:pt x="38" y="39"/>
                </a:cubicBezTo>
                <a:cubicBezTo>
                  <a:pt x="39" y="41"/>
                  <a:pt x="38" y="40"/>
                  <a:pt x="38" y="41"/>
                </a:cubicBezTo>
                <a:cubicBezTo>
                  <a:pt x="37" y="42"/>
                  <a:pt x="37" y="40"/>
                  <a:pt x="36" y="41"/>
                </a:cubicBezTo>
                <a:cubicBezTo>
                  <a:pt x="42" y="43"/>
                  <a:pt x="49" y="43"/>
                  <a:pt x="55" y="45"/>
                </a:cubicBezTo>
                <a:cubicBezTo>
                  <a:pt x="56" y="43"/>
                  <a:pt x="58" y="44"/>
                  <a:pt x="58" y="46"/>
                </a:cubicBezTo>
                <a:cubicBezTo>
                  <a:pt x="59" y="45"/>
                  <a:pt x="58" y="44"/>
                  <a:pt x="59" y="42"/>
                </a:cubicBezTo>
                <a:cubicBezTo>
                  <a:pt x="60" y="42"/>
                  <a:pt x="60" y="44"/>
                  <a:pt x="61" y="43"/>
                </a:cubicBezTo>
                <a:cubicBezTo>
                  <a:pt x="61" y="44"/>
                  <a:pt x="61" y="44"/>
                  <a:pt x="60" y="44"/>
                </a:cubicBezTo>
                <a:cubicBezTo>
                  <a:pt x="61" y="45"/>
                  <a:pt x="62" y="44"/>
                  <a:pt x="63" y="44"/>
                </a:cubicBezTo>
                <a:cubicBezTo>
                  <a:pt x="62" y="47"/>
                  <a:pt x="66" y="46"/>
                  <a:pt x="67" y="48"/>
                </a:cubicBezTo>
                <a:cubicBezTo>
                  <a:pt x="68" y="48"/>
                  <a:pt x="67" y="47"/>
                  <a:pt x="67" y="47"/>
                </a:cubicBezTo>
                <a:cubicBezTo>
                  <a:pt x="69" y="47"/>
                  <a:pt x="68" y="47"/>
                  <a:pt x="70" y="48"/>
                </a:cubicBezTo>
                <a:cubicBezTo>
                  <a:pt x="70" y="48"/>
                  <a:pt x="69" y="47"/>
                  <a:pt x="69" y="47"/>
                </a:cubicBezTo>
                <a:cubicBezTo>
                  <a:pt x="70" y="47"/>
                  <a:pt x="70" y="47"/>
                  <a:pt x="71" y="47"/>
                </a:cubicBezTo>
                <a:cubicBezTo>
                  <a:pt x="71" y="47"/>
                  <a:pt x="71" y="46"/>
                  <a:pt x="72" y="46"/>
                </a:cubicBezTo>
                <a:cubicBezTo>
                  <a:pt x="73" y="45"/>
                  <a:pt x="72" y="47"/>
                  <a:pt x="73" y="46"/>
                </a:cubicBezTo>
                <a:cubicBezTo>
                  <a:pt x="74" y="46"/>
                  <a:pt x="73" y="47"/>
                  <a:pt x="73" y="47"/>
                </a:cubicBezTo>
                <a:cubicBezTo>
                  <a:pt x="75" y="48"/>
                  <a:pt x="75" y="49"/>
                  <a:pt x="78" y="49"/>
                </a:cubicBezTo>
                <a:cubicBezTo>
                  <a:pt x="78" y="49"/>
                  <a:pt x="78" y="49"/>
                  <a:pt x="78" y="50"/>
                </a:cubicBezTo>
                <a:cubicBezTo>
                  <a:pt x="80" y="48"/>
                  <a:pt x="82" y="50"/>
                  <a:pt x="84" y="49"/>
                </a:cubicBezTo>
                <a:cubicBezTo>
                  <a:pt x="84" y="50"/>
                  <a:pt x="84" y="50"/>
                  <a:pt x="84" y="50"/>
                </a:cubicBezTo>
                <a:cubicBezTo>
                  <a:pt x="84" y="50"/>
                  <a:pt x="85" y="50"/>
                  <a:pt x="86" y="48"/>
                </a:cubicBezTo>
                <a:cubicBezTo>
                  <a:pt x="87" y="49"/>
                  <a:pt x="87" y="50"/>
                  <a:pt x="86" y="50"/>
                </a:cubicBezTo>
                <a:cubicBezTo>
                  <a:pt x="88" y="50"/>
                  <a:pt x="91" y="53"/>
                  <a:pt x="93" y="50"/>
                </a:cubicBezTo>
                <a:cubicBezTo>
                  <a:pt x="94" y="51"/>
                  <a:pt x="93" y="51"/>
                  <a:pt x="94" y="52"/>
                </a:cubicBezTo>
                <a:cubicBezTo>
                  <a:pt x="93" y="52"/>
                  <a:pt x="93" y="52"/>
                  <a:pt x="93" y="52"/>
                </a:cubicBezTo>
                <a:cubicBezTo>
                  <a:pt x="95" y="52"/>
                  <a:pt x="97" y="51"/>
                  <a:pt x="100" y="52"/>
                </a:cubicBezTo>
                <a:cubicBezTo>
                  <a:pt x="100" y="51"/>
                  <a:pt x="98" y="51"/>
                  <a:pt x="99" y="50"/>
                </a:cubicBezTo>
                <a:cubicBezTo>
                  <a:pt x="100" y="51"/>
                  <a:pt x="101" y="52"/>
                  <a:pt x="102" y="52"/>
                </a:cubicBezTo>
                <a:cubicBezTo>
                  <a:pt x="103" y="50"/>
                  <a:pt x="101" y="51"/>
                  <a:pt x="101" y="51"/>
                </a:cubicBezTo>
                <a:cubicBezTo>
                  <a:pt x="101" y="50"/>
                  <a:pt x="102" y="50"/>
                  <a:pt x="103" y="50"/>
                </a:cubicBezTo>
                <a:cubicBezTo>
                  <a:pt x="103" y="51"/>
                  <a:pt x="103" y="52"/>
                  <a:pt x="102" y="53"/>
                </a:cubicBezTo>
                <a:cubicBezTo>
                  <a:pt x="105" y="52"/>
                  <a:pt x="106" y="51"/>
                  <a:pt x="109" y="52"/>
                </a:cubicBezTo>
                <a:cubicBezTo>
                  <a:pt x="109" y="52"/>
                  <a:pt x="108" y="52"/>
                  <a:pt x="109" y="53"/>
                </a:cubicBezTo>
                <a:cubicBezTo>
                  <a:pt x="109" y="53"/>
                  <a:pt x="109" y="53"/>
                  <a:pt x="110" y="54"/>
                </a:cubicBezTo>
                <a:cubicBezTo>
                  <a:pt x="110" y="53"/>
                  <a:pt x="110" y="53"/>
                  <a:pt x="111" y="52"/>
                </a:cubicBezTo>
                <a:cubicBezTo>
                  <a:pt x="111" y="53"/>
                  <a:pt x="111" y="53"/>
                  <a:pt x="112" y="54"/>
                </a:cubicBezTo>
                <a:cubicBezTo>
                  <a:pt x="113" y="53"/>
                  <a:pt x="114" y="54"/>
                  <a:pt x="115" y="54"/>
                </a:cubicBezTo>
                <a:cubicBezTo>
                  <a:pt x="115" y="55"/>
                  <a:pt x="114" y="55"/>
                  <a:pt x="114" y="54"/>
                </a:cubicBezTo>
                <a:cubicBezTo>
                  <a:pt x="115" y="56"/>
                  <a:pt x="116" y="54"/>
                  <a:pt x="117" y="53"/>
                </a:cubicBezTo>
                <a:cubicBezTo>
                  <a:pt x="118" y="53"/>
                  <a:pt x="117" y="54"/>
                  <a:pt x="117" y="55"/>
                </a:cubicBezTo>
                <a:cubicBezTo>
                  <a:pt x="118" y="55"/>
                  <a:pt x="120" y="53"/>
                  <a:pt x="121" y="54"/>
                </a:cubicBezTo>
                <a:cubicBezTo>
                  <a:pt x="121" y="54"/>
                  <a:pt x="120" y="55"/>
                  <a:pt x="120" y="54"/>
                </a:cubicBezTo>
                <a:cubicBezTo>
                  <a:pt x="120" y="55"/>
                  <a:pt x="121" y="56"/>
                  <a:pt x="122" y="56"/>
                </a:cubicBezTo>
                <a:cubicBezTo>
                  <a:pt x="122" y="56"/>
                  <a:pt x="121" y="56"/>
                  <a:pt x="122" y="57"/>
                </a:cubicBezTo>
                <a:cubicBezTo>
                  <a:pt x="121" y="57"/>
                  <a:pt x="121" y="56"/>
                  <a:pt x="120" y="57"/>
                </a:cubicBezTo>
                <a:cubicBezTo>
                  <a:pt x="121" y="58"/>
                  <a:pt x="122" y="57"/>
                  <a:pt x="123" y="58"/>
                </a:cubicBezTo>
                <a:cubicBezTo>
                  <a:pt x="122" y="57"/>
                  <a:pt x="123" y="56"/>
                  <a:pt x="124" y="57"/>
                </a:cubicBezTo>
                <a:cubicBezTo>
                  <a:pt x="124" y="56"/>
                  <a:pt x="123" y="57"/>
                  <a:pt x="123" y="56"/>
                </a:cubicBezTo>
                <a:cubicBezTo>
                  <a:pt x="124" y="55"/>
                  <a:pt x="125" y="55"/>
                  <a:pt x="126" y="54"/>
                </a:cubicBezTo>
                <a:cubicBezTo>
                  <a:pt x="127" y="55"/>
                  <a:pt x="125" y="55"/>
                  <a:pt x="126" y="56"/>
                </a:cubicBezTo>
                <a:cubicBezTo>
                  <a:pt x="127" y="55"/>
                  <a:pt x="128" y="55"/>
                  <a:pt x="128" y="54"/>
                </a:cubicBezTo>
                <a:cubicBezTo>
                  <a:pt x="129" y="54"/>
                  <a:pt x="131" y="55"/>
                  <a:pt x="133" y="55"/>
                </a:cubicBezTo>
                <a:cubicBezTo>
                  <a:pt x="133" y="54"/>
                  <a:pt x="133" y="54"/>
                  <a:pt x="133" y="53"/>
                </a:cubicBezTo>
                <a:cubicBezTo>
                  <a:pt x="134" y="55"/>
                  <a:pt x="133" y="55"/>
                  <a:pt x="135" y="56"/>
                </a:cubicBezTo>
                <a:cubicBezTo>
                  <a:pt x="134" y="57"/>
                  <a:pt x="133" y="56"/>
                  <a:pt x="133" y="56"/>
                </a:cubicBezTo>
                <a:cubicBezTo>
                  <a:pt x="133" y="58"/>
                  <a:pt x="135" y="56"/>
                  <a:pt x="136" y="57"/>
                </a:cubicBezTo>
                <a:cubicBezTo>
                  <a:pt x="136" y="56"/>
                  <a:pt x="135" y="56"/>
                  <a:pt x="136" y="55"/>
                </a:cubicBezTo>
                <a:cubicBezTo>
                  <a:pt x="136" y="56"/>
                  <a:pt x="137" y="56"/>
                  <a:pt x="137" y="57"/>
                </a:cubicBezTo>
                <a:cubicBezTo>
                  <a:pt x="138" y="57"/>
                  <a:pt x="138" y="56"/>
                  <a:pt x="139" y="55"/>
                </a:cubicBezTo>
                <a:cubicBezTo>
                  <a:pt x="139" y="55"/>
                  <a:pt x="140" y="58"/>
                  <a:pt x="141" y="56"/>
                </a:cubicBezTo>
                <a:cubicBezTo>
                  <a:pt x="141" y="56"/>
                  <a:pt x="141" y="57"/>
                  <a:pt x="142" y="57"/>
                </a:cubicBezTo>
                <a:cubicBezTo>
                  <a:pt x="141" y="58"/>
                  <a:pt x="141" y="58"/>
                  <a:pt x="140" y="58"/>
                </a:cubicBezTo>
                <a:cubicBezTo>
                  <a:pt x="143" y="60"/>
                  <a:pt x="148" y="58"/>
                  <a:pt x="152" y="59"/>
                </a:cubicBezTo>
                <a:cubicBezTo>
                  <a:pt x="152" y="60"/>
                  <a:pt x="152" y="60"/>
                  <a:pt x="151" y="61"/>
                </a:cubicBezTo>
                <a:cubicBezTo>
                  <a:pt x="152" y="62"/>
                  <a:pt x="153" y="61"/>
                  <a:pt x="153" y="62"/>
                </a:cubicBezTo>
                <a:cubicBezTo>
                  <a:pt x="154" y="61"/>
                  <a:pt x="154" y="60"/>
                  <a:pt x="154" y="60"/>
                </a:cubicBezTo>
                <a:cubicBezTo>
                  <a:pt x="155" y="60"/>
                  <a:pt x="159" y="63"/>
                  <a:pt x="161" y="59"/>
                </a:cubicBezTo>
                <a:cubicBezTo>
                  <a:pt x="161" y="60"/>
                  <a:pt x="160" y="60"/>
                  <a:pt x="160" y="61"/>
                </a:cubicBezTo>
                <a:cubicBezTo>
                  <a:pt x="161" y="61"/>
                  <a:pt x="162" y="61"/>
                  <a:pt x="163" y="61"/>
                </a:cubicBezTo>
                <a:cubicBezTo>
                  <a:pt x="163" y="61"/>
                  <a:pt x="163" y="60"/>
                  <a:pt x="163" y="60"/>
                </a:cubicBezTo>
                <a:cubicBezTo>
                  <a:pt x="164" y="60"/>
                  <a:pt x="167" y="63"/>
                  <a:pt x="167" y="61"/>
                </a:cubicBezTo>
                <a:cubicBezTo>
                  <a:pt x="168" y="61"/>
                  <a:pt x="168" y="62"/>
                  <a:pt x="168" y="63"/>
                </a:cubicBezTo>
                <a:cubicBezTo>
                  <a:pt x="169" y="62"/>
                  <a:pt x="170" y="61"/>
                  <a:pt x="170" y="62"/>
                </a:cubicBezTo>
                <a:cubicBezTo>
                  <a:pt x="171" y="60"/>
                  <a:pt x="174" y="63"/>
                  <a:pt x="176" y="61"/>
                </a:cubicBezTo>
                <a:cubicBezTo>
                  <a:pt x="175" y="62"/>
                  <a:pt x="176" y="62"/>
                  <a:pt x="176" y="63"/>
                </a:cubicBezTo>
                <a:cubicBezTo>
                  <a:pt x="177" y="62"/>
                  <a:pt x="178" y="62"/>
                  <a:pt x="179" y="63"/>
                </a:cubicBezTo>
                <a:cubicBezTo>
                  <a:pt x="179" y="63"/>
                  <a:pt x="180" y="63"/>
                  <a:pt x="180" y="62"/>
                </a:cubicBezTo>
                <a:cubicBezTo>
                  <a:pt x="180" y="63"/>
                  <a:pt x="180" y="63"/>
                  <a:pt x="181" y="64"/>
                </a:cubicBezTo>
                <a:cubicBezTo>
                  <a:pt x="181" y="63"/>
                  <a:pt x="182" y="63"/>
                  <a:pt x="181" y="64"/>
                </a:cubicBezTo>
                <a:cubicBezTo>
                  <a:pt x="182" y="63"/>
                  <a:pt x="183" y="63"/>
                  <a:pt x="184" y="64"/>
                </a:cubicBezTo>
                <a:cubicBezTo>
                  <a:pt x="184" y="63"/>
                  <a:pt x="185" y="63"/>
                  <a:pt x="185" y="63"/>
                </a:cubicBezTo>
                <a:cubicBezTo>
                  <a:pt x="186" y="63"/>
                  <a:pt x="185" y="63"/>
                  <a:pt x="185" y="64"/>
                </a:cubicBezTo>
                <a:cubicBezTo>
                  <a:pt x="186" y="64"/>
                  <a:pt x="187" y="64"/>
                  <a:pt x="188" y="64"/>
                </a:cubicBezTo>
                <a:cubicBezTo>
                  <a:pt x="187" y="65"/>
                  <a:pt x="187" y="64"/>
                  <a:pt x="187" y="65"/>
                </a:cubicBezTo>
                <a:cubicBezTo>
                  <a:pt x="187" y="66"/>
                  <a:pt x="188" y="66"/>
                  <a:pt x="189" y="66"/>
                </a:cubicBezTo>
                <a:cubicBezTo>
                  <a:pt x="189" y="66"/>
                  <a:pt x="188" y="67"/>
                  <a:pt x="188" y="67"/>
                </a:cubicBezTo>
                <a:cubicBezTo>
                  <a:pt x="187" y="67"/>
                  <a:pt x="186" y="65"/>
                  <a:pt x="186" y="67"/>
                </a:cubicBezTo>
                <a:cubicBezTo>
                  <a:pt x="186" y="66"/>
                  <a:pt x="186" y="68"/>
                  <a:pt x="187" y="68"/>
                </a:cubicBezTo>
                <a:cubicBezTo>
                  <a:pt x="187" y="69"/>
                  <a:pt x="186" y="69"/>
                  <a:pt x="186" y="69"/>
                </a:cubicBezTo>
                <a:cubicBezTo>
                  <a:pt x="185" y="69"/>
                  <a:pt x="186" y="68"/>
                  <a:pt x="186" y="68"/>
                </a:cubicBezTo>
                <a:cubicBezTo>
                  <a:pt x="185" y="67"/>
                  <a:pt x="185" y="68"/>
                  <a:pt x="184" y="69"/>
                </a:cubicBezTo>
                <a:cubicBezTo>
                  <a:pt x="184" y="69"/>
                  <a:pt x="183" y="69"/>
                  <a:pt x="182" y="68"/>
                </a:cubicBezTo>
                <a:cubicBezTo>
                  <a:pt x="184" y="69"/>
                  <a:pt x="184" y="67"/>
                  <a:pt x="185" y="67"/>
                </a:cubicBezTo>
                <a:cubicBezTo>
                  <a:pt x="185" y="66"/>
                  <a:pt x="183" y="66"/>
                  <a:pt x="185" y="65"/>
                </a:cubicBezTo>
                <a:cubicBezTo>
                  <a:pt x="186" y="65"/>
                  <a:pt x="185" y="67"/>
                  <a:pt x="185" y="66"/>
                </a:cubicBezTo>
                <a:cubicBezTo>
                  <a:pt x="186" y="65"/>
                  <a:pt x="186" y="66"/>
                  <a:pt x="185" y="65"/>
                </a:cubicBezTo>
                <a:cubicBezTo>
                  <a:pt x="185" y="65"/>
                  <a:pt x="186" y="64"/>
                  <a:pt x="186" y="65"/>
                </a:cubicBezTo>
                <a:cubicBezTo>
                  <a:pt x="185" y="64"/>
                  <a:pt x="182" y="65"/>
                  <a:pt x="181" y="64"/>
                </a:cubicBezTo>
                <a:cubicBezTo>
                  <a:pt x="181" y="66"/>
                  <a:pt x="180" y="64"/>
                  <a:pt x="180" y="66"/>
                </a:cubicBezTo>
                <a:cubicBezTo>
                  <a:pt x="181" y="66"/>
                  <a:pt x="182" y="66"/>
                  <a:pt x="183" y="65"/>
                </a:cubicBezTo>
                <a:cubicBezTo>
                  <a:pt x="183" y="68"/>
                  <a:pt x="180" y="67"/>
                  <a:pt x="179" y="68"/>
                </a:cubicBezTo>
                <a:cubicBezTo>
                  <a:pt x="177" y="67"/>
                  <a:pt x="179" y="65"/>
                  <a:pt x="178" y="64"/>
                </a:cubicBezTo>
                <a:cubicBezTo>
                  <a:pt x="178" y="66"/>
                  <a:pt x="176" y="63"/>
                  <a:pt x="176" y="65"/>
                </a:cubicBezTo>
                <a:cubicBezTo>
                  <a:pt x="176" y="65"/>
                  <a:pt x="178" y="65"/>
                  <a:pt x="177" y="67"/>
                </a:cubicBezTo>
                <a:cubicBezTo>
                  <a:pt x="176" y="65"/>
                  <a:pt x="176" y="68"/>
                  <a:pt x="175" y="66"/>
                </a:cubicBezTo>
                <a:cubicBezTo>
                  <a:pt x="174" y="66"/>
                  <a:pt x="175" y="65"/>
                  <a:pt x="174" y="64"/>
                </a:cubicBezTo>
                <a:cubicBezTo>
                  <a:pt x="173" y="65"/>
                  <a:pt x="173" y="65"/>
                  <a:pt x="173" y="65"/>
                </a:cubicBezTo>
                <a:cubicBezTo>
                  <a:pt x="173" y="66"/>
                  <a:pt x="174" y="66"/>
                  <a:pt x="173" y="66"/>
                </a:cubicBezTo>
                <a:cubicBezTo>
                  <a:pt x="171" y="68"/>
                  <a:pt x="170" y="67"/>
                  <a:pt x="168" y="68"/>
                </a:cubicBezTo>
                <a:cubicBezTo>
                  <a:pt x="168" y="69"/>
                  <a:pt x="169" y="68"/>
                  <a:pt x="169" y="68"/>
                </a:cubicBezTo>
                <a:cubicBezTo>
                  <a:pt x="168" y="69"/>
                  <a:pt x="166" y="70"/>
                  <a:pt x="166" y="68"/>
                </a:cubicBezTo>
                <a:cubicBezTo>
                  <a:pt x="166" y="68"/>
                  <a:pt x="167" y="68"/>
                  <a:pt x="167" y="67"/>
                </a:cubicBezTo>
                <a:cubicBezTo>
                  <a:pt x="168" y="66"/>
                  <a:pt x="166" y="66"/>
                  <a:pt x="167" y="65"/>
                </a:cubicBezTo>
                <a:cubicBezTo>
                  <a:pt x="165" y="66"/>
                  <a:pt x="164" y="68"/>
                  <a:pt x="163" y="65"/>
                </a:cubicBezTo>
                <a:cubicBezTo>
                  <a:pt x="163" y="66"/>
                  <a:pt x="162" y="66"/>
                  <a:pt x="162" y="65"/>
                </a:cubicBezTo>
                <a:cubicBezTo>
                  <a:pt x="162" y="66"/>
                  <a:pt x="162" y="66"/>
                  <a:pt x="162" y="67"/>
                </a:cubicBezTo>
                <a:cubicBezTo>
                  <a:pt x="160" y="66"/>
                  <a:pt x="158" y="67"/>
                  <a:pt x="157" y="65"/>
                </a:cubicBezTo>
                <a:cubicBezTo>
                  <a:pt x="156" y="65"/>
                  <a:pt x="155" y="66"/>
                  <a:pt x="154" y="66"/>
                </a:cubicBezTo>
                <a:cubicBezTo>
                  <a:pt x="154" y="65"/>
                  <a:pt x="154" y="65"/>
                  <a:pt x="154" y="65"/>
                </a:cubicBezTo>
                <a:cubicBezTo>
                  <a:pt x="154" y="64"/>
                  <a:pt x="154" y="66"/>
                  <a:pt x="153" y="66"/>
                </a:cubicBezTo>
                <a:cubicBezTo>
                  <a:pt x="152" y="65"/>
                  <a:pt x="153" y="64"/>
                  <a:pt x="153" y="63"/>
                </a:cubicBezTo>
                <a:cubicBezTo>
                  <a:pt x="152" y="63"/>
                  <a:pt x="151" y="63"/>
                  <a:pt x="151" y="61"/>
                </a:cubicBezTo>
                <a:cubicBezTo>
                  <a:pt x="151" y="62"/>
                  <a:pt x="151" y="64"/>
                  <a:pt x="150" y="65"/>
                </a:cubicBezTo>
                <a:cubicBezTo>
                  <a:pt x="152" y="65"/>
                  <a:pt x="151" y="62"/>
                  <a:pt x="152" y="64"/>
                </a:cubicBezTo>
                <a:cubicBezTo>
                  <a:pt x="153" y="65"/>
                  <a:pt x="152" y="65"/>
                  <a:pt x="152" y="66"/>
                </a:cubicBezTo>
                <a:cubicBezTo>
                  <a:pt x="150" y="66"/>
                  <a:pt x="148" y="63"/>
                  <a:pt x="147" y="64"/>
                </a:cubicBezTo>
                <a:cubicBezTo>
                  <a:pt x="146" y="63"/>
                  <a:pt x="147" y="63"/>
                  <a:pt x="148" y="63"/>
                </a:cubicBezTo>
                <a:cubicBezTo>
                  <a:pt x="147" y="62"/>
                  <a:pt x="147" y="63"/>
                  <a:pt x="146" y="63"/>
                </a:cubicBezTo>
                <a:cubicBezTo>
                  <a:pt x="146" y="63"/>
                  <a:pt x="146" y="64"/>
                  <a:pt x="146" y="64"/>
                </a:cubicBezTo>
                <a:cubicBezTo>
                  <a:pt x="146" y="64"/>
                  <a:pt x="146" y="63"/>
                  <a:pt x="145" y="65"/>
                </a:cubicBezTo>
                <a:cubicBezTo>
                  <a:pt x="144" y="63"/>
                  <a:pt x="143" y="66"/>
                  <a:pt x="142" y="64"/>
                </a:cubicBezTo>
                <a:cubicBezTo>
                  <a:pt x="142" y="65"/>
                  <a:pt x="140" y="65"/>
                  <a:pt x="140" y="63"/>
                </a:cubicBezTo>
                <a:cubicBezTo>
                  <a:pt x="139" y="66"/>
                  <a:pt x="137" y="65"/>
                  <a:pt x="136" y="65"/>
                </a:cubicBezTo>
                <a:cubicBezTo>
                  <a:pt x="135" y="65"/>
                  <a:pt x="136" y="65"/>
                  <a:pt x="135" y="66"/>
                </a:cubicBezTo>
                <a:cubicBezTo>
                  <a:pt x="134" y="65"/>
                  <a:pt x="133" y="65"/>
                  <a:pt x="133" y="64"/>
                </a:cubicBezTo>
                <a:cubicBezTo>
                  <a:pt x="132" y="65"/>
                  <a:pt x="132" y="65"/>
                  <a:pt x="132" y="65"/>
                </a:cubicBezTo>
                <a:cubicBezTo>
                  <a:pt x="130" y="64"/>
                  <a:pt x="132" y="64"/>
                  <a:pt x="131" y="63"/>
                </a:cubicBezTo>
                <a:cubicBezTo>
                  <a:pt x="130" y="64"/>
                  <a:pt x="130" y="63"/>
                  <a:pt x="129" y="63"/>
                </a:cubicBezTo>
                <a:cubicBezTo>
                  <a:pt x="128" y="64"/>
                  <a:pt x="128" y="64"/>
                  <a:pt x="127" y="65"/>
                </a:cubicBezTo>
                <a:cubicBezTo>
                  <a:pt x="127" y="64"/>
                  <a:pt x="128" y="63"/>
                  <a:pt x="127" y="62"/>
                </a:cubicBezTo>
                <a:cubicBezTo>
                  <a:pt x="127" y="65"/>
                  <a:pt x="125" y="64"/>
                  <a:pt x="123" y="63"/>
                </a:cubicBezTo>
                <a:cubicBezTo>
                  <a:pt x="122" y="64"/>
                  <a:pt x="122" y="65"/>
                  <a:pt x="121" y="65"/>
                </a:cubicBezTo>
                <a:cubicBezTo>
                  <a:pt x="121" y="64"/>
                  <a:pt x="122" y="63"/>
                  <a:pt x="121" y="63"/>
                </a:cubicBezTo>
                <a:cubicBezTo>
                  <a:pt x="121" y="62"/>
                  <a:pt x="121" y="61"/>
                  <a:pt x="122" y="61"/>
                </a:cubicBezTo>
                <a:cubicBezTo>
                  <a:pt x="122" y="60"/>
                  <a:pt x="122" y="61"/>
                  <a:pt x="122" y="61"/>
                </a:cubicBezTo>
                <a:cubicBezTo>
                  <a:pt x="121" y="60"/>
                  <a:pt x="121" y="60"/>
                  <a:pt x="121" y="60"/>
                </a:cubicBezTo>
                <a:cubicBezTo>
                  <a:pt x="121" y="61"/>
                  <a:pt x="121" y="62"/>
                  <a:pt x="120" y="62"/>
                </a:cubicBezTo>
                <a:cubicBezTo>
                  <a:pt x="119" y="63"/>
                  <a:pt x="119" y="61"/>
                  <a:pt x="118" y="60"/>
                </a:cubicBezTo>
                <a:cubicBezTo>
                  <a:pt x="117" y="61"/>
                  <a:pt x="117" y="59"/>
                  <a:pt x="116" y="60"/>
                </a:cubicBezTo>
                <a:cubicBezTo>
                  <a:pt x="117" y="62"/>
                  <a:pt x="118" y="61"/>
                  <a:pt x="118" y="61"/>
                </a:cubicBezTo>
                <a:cubicBezTo>
                  <a:pt x="118" y="61"/>
                  <a:pt x="119" y="62"/>
                  <a:pt x="119" y="63"/>
                </a:cubicBezTo>
                <a:cubicBezTo>
                  <a:pt x="119" y="62"/>
                  <a:pt x="119" y="64"/>
                  <a:pt x="118" y="62"/>
                </a:cubicBezTo>
                <a:cubicBezTo>
                  <a:pt x="117" y="63"/>
                  <a:pt x="118" y="63"/>
                  <a:pt x="117" y="64"/>
                </a:cubicBezTo>
                <a:cubicBezTo>
                  <a:pt x="116" y="63"/>
                  <a:pt x="114" y="63"/>
                  <a:pt x="113" y="62"/>
                </a:cubicBezTo>
                <a:cubicBezTo>
                  <a:pt x="112" y="63"/>
                  <a:pt x="114" y="63"/>
                  <a:pt x="114" y="63"/>
                </a:cubicBezTo>
                <a:cubicBezTo>
                  <a:pt x="115" y="65"/>
                  <a:pt x="113" y="65"/>
                  <a:pt x="112" y="64"/>
                </a:cubicBezTo>
                <a:cubicBezTo>
                  <a:pt x="111" y="63"/>
                  <a:pt x="113" y="64"/>
                  <a:pt x="113" y="63"/>
                </a:cubicBezTo>
                <a:cubicBezTo>
                  <a:pt x="112" y="62"/>
                  <a:pt x="112" y="64"/>
                  <a:pt x="111" y="63"/>
                </a:cubicBezTo>
                <a:cubicBezTo>
                  <a:pt x="112" y="61"/>
                  <a:pt x="107" y="63"/>
                  <a:pt x="106" y="61"/>
                </a:cubicBezTo>
                <a:cubicBezTo>
                  <a:pt x="106" y="62"/>
                  <a:pt x="104" y="62"/>
                  <a:pt x="103" y="64"/>
                </a:cubicBezTo>
                <a:cubicBezTo>
                  <a:pt x="103" y="61"/>
                  <a:pt x="100" y="63"/>
                  <a:pt x="99" y="64"/>
                </a:cubicBezTo>
                <a:cubicBezTo>
                  <a:pt x="99" y="63"/>
                  <a:pt x="99" y="63"/>
                  <a:pt x="99" y="63"/>
                </a:cubicBezTo>
                <a:cubicBezTo>
                  <a:pt x="98" y="64"/>
                  <a:pt x="98" y="63"/>
                  <a:pt x="97" y="64"/>
                </a:cubicBezTo>
                <a:cubicBezTo>
                  <a:pt x="96" y="62"/>
                  <a:pt x="95" y="64"/>
                  <a:pt x="94" y="64"/>
                </a:cubicBezTo>
                <a:cubicBezTo>
                  <a:pt x="93" y="63"/>
                  <a:pt x="94" y="63"/>
                  <a:pt x="93" y="62"/>
                </a:cubicBezTo>
                <a:cubicBezTo>
                  <a:pt x="90" y="63"/>
                  <a:pt x="89" y="62"/>
                  <a:pt x="86" y="63"/>
                </a:cubicBezTo>
                <a:cubicBezTo>
                  <a:pt x="86" y="62"/>
                  <a:pt x="87" y="61"/>
                  <a:pt x="86" y="61"/>
                </a:cubicBezTo>
                <a:cubicBezTo>
                  <a:pt x="86" y="64"/>
                  <a:pt x="84" y="62"/>
                  <a:pt x="84" y="61"/>
                </a:cubicBezTo>
                <a:cubicBezTo>
                  <a:pt x="84" y="62"/>
                  <a:pt x="83" y="63"/>
                  <a:pt x="82" y="63"/>
                </a:cubicBezTo>
                <a:cubicBezTo>
                  <a:pt x="81" y="61"/>
                  <a:pt x="83" y="63"/>
                  <a:pt x="83" y="61"/>
                </a:cubicBezTo>
                <a:cubicBezTo>
                  <a:pt x="82" y="61"/>
                  <a:pt x="82" y="61"/>
                  <a:pt x="82" y="61"/>
                </a:cubicBezTo>
                <a:cubicBezTo>
                  <a:pt x="81" y="61"/>
                  <a:pt x="82" y="62"/>
                  <a:pt x="81" y="62"/>
                </a:cubicBezTo>
                <a:cubicBezTo>
                  <a:pt x="81" y="61"/>
                  <a:pt x="82" y="61"/>
                  <a:pt x="81" y="61"/>
                </a:cubicBezTo>
                <a:cubicBezTo>
                  <a:pt x="80" y="60"/>
                  <a:pt x="79" y="61"/>
                  <a:pt x="80" y="62"/>
                </a:cubicBezTo>
                <a:cubicBezTo>
                  <a:pt x="78" y="62"/>
                  <a:pt x="80" y="60"/>
                  <a:pt x="79" y="60"/>
                </a:cubicBezTo>
                <a:cubicBezTo>
                  <a:pt x="79" y="61"/>
                  <a:pt x="78" y="62"/>
                  <a:pt x="77" y="62"/>
                </a:cubicBezTo>
                <a:cubicBezTo>
                  <a:pt x="76" y="61"/>
                  <a:pt x="76" y="62"/>
                  <a:pt x="75" y="61"/>
                </a:cubicBezTo>
                <a:cubicBezTo>
                  <a:pt x="75" y="62"/>
                  <a:pt x="74" y="62"/>
                  <a:pt x="74" y="61"/>
                </a:cubicBezTo>
                <a:cubicBezTo>
                  <a:pt x="74" y="61"/>
                  <a:pt x="74" y="61"/>
                  <a:pt x="74" y="60"/>
                </a:cubicBezTo>
                <a:cubicBezTo>
                  <a:pt x="74" y="62"/>
                  <a:pt x="70" y="59"/>
                  <a:pt x="71" y="62"/>
                </a:cubicBezTo>
                <a:cubicBezTo>
                  <a:pt x="70" y="61"/>
                  <a:pt x="69" y="64"/>
                  <a:pt x="68" y="63"/>
                </a:cubicBezTo>
                <a:cubicBezTo>
                  <a:pt x="68" y="62"/>
                  <a:pt x="69" y="62"/>
                  <a:pt x="70" y="61"/>
                </a:cubicBezTo>
                <a:cubicBezTo>
                  <a:pt x="69" y="60"/>
                  <a:pt x="68" y="61"/>
                  <a:pt x="67" y="60"/>
                </a:cubicBezTo>
                <a:cubicBezTo>
                  <a:pt x="67" y="64"/>
                  <a:pt x="64" y="62"/>
                  <a:pt x="63" y="62"/>
                </a:cubicBezTo>
                <a:cubicBezTo>
                  <a:pt x="64" y="61"/>
                  <a:pt x="65" y="61"/>
                  <a:pt x="65" y="61"/>
                </a:cubicBezTo>
                <a:cubicBezTo>
                  <a:pt x="65" y="61"/>
                  <a:pt x="65" y="61"/>
                  <a:pt x="65" y="62"/>
                </a:cubicBezTo>
                <a:cubicBezTo>
                  <a:pt x="66" y="62"/>
                  <a:pt x="66" y="61"/>
                  <a:pt x="67" y="61"/>
                </a:cubicBezTo>
                <a:cubicBezTo>
                  <a:pt x="65" y="60"/>
                  <a:pt x="65" y="61"/>
                  <a:pt x="64" y="58"/>
                </a:cubicBezTo>
                <a:cubicBezTo>
                  <a:pt x="63" y="59"/>
                  <a:pt x="64" y="60"/>
                  <a:pt x="63" y="60"/>
                </a:cubicBezTo>
                <a:cubicBezTo>
                  <a:pt x="62" y="58"/>
                  <a:pt x="57" y="60"/>
                  <a:pt x="56" y="59"/>
                </a:cubicBezTo>
                <a:cubicBezTo>
                  <a:pt x="55" y="59"/>
                  <a:pt x="54" y="60"/>
                  <a:pt x="54" y="61"/>
                </a:cubicBezTo>
                <a:cubicBezTo>
                  <a:pt x="53" y="62"/>
                  <a:pt x="52" y="60"/>
                  <a:pt x="52" y="62"/>
                </a:cubicBezTo>
                <a:cubicBezTo>
                  <a:pt x="52" y="61"/>
                  <a:pt x="52" y="61"/>
                  <a:pt x="52" y="60"/>
                </a:cubicBezTo>
                <a:cubicBezTo>
                  <a:pt x="53" y="60"/>
                  <a:pt x="53" y="60"/>
                  <a:pt x="53" y="61"/>
                </a:cubicBezTo>
                <a:cubicBezTo>
                  <a:pt x="54" y="60"/>
                  <a:pt x="53" y="59"/>
                  <a:pt x="54" y="59"/>
                </a:cubicBezTo>
                <a:cubicBezTo>
                  <a:pt x="53" y="59"/>
                  <a:pt x="53" y="59"/>
                  <a:pt x="52" y="60"/>
                </a:cubicBezTo>
                <a:cubicBezTo>
                  <a:pt x="52" y="60"/>
                  <a:pt x="52" y="59"/>
                  <a:pt x="51" y="59"/>
                </a:cubicBezTo>
                <a:cubicBezTo>
                  <a:pt x="51" y="60"/>
                  <a:pt x="52" y="60"/>
                  <a:pt x="52" y="61"/>
                </a:cubicBezTo>
                <a:cubicBezTo>
                  <a:pt x="51" y="61"/>
                  <a:pt x="50" y="60"/>
                  <a:pt x="50" y="62"/>
                </a:cubicBezTo>
                <a:cubicBezTo>
                  <a:pt x="53" y="63"/>
                  <a:pt x="56" y="63"/>
                  <a:pt x="59" y="64"/>
                </a:cubicBezTo>
                <a:cubicBezTo>
                  <a:pt x="60" y="64"/>
                  <a:pt x="59" y="65"/>
                  <a:pt x="60" y="65"/>
                </a:cubicBezTo>
                <a:cubicBezTo>
                  <a:pt x="60" y="65"/>
                  <a:pt x="60" y="65"/>
                  <a:pt x="61" y="64"/>
                </a:cubicBezTo>
                <a:cubicBezTo>
                  <a:pt x="61" y="65"/>
                  <a:pt x="60" y="66"/>
                  <a:pt x="59" y="67"/>
                </a:cubicBezTo>
                <a:cubicBezTo>
                  <a:pt x="57" y="67"/>
                  <a:pt x="56" y="65"/>
                  <a:pt x="53" y="66"/>
                </a:cubicBezTo>
                <a:cubicBezTo>
                  <a:pt x="53" y="66"/>
                  <a:pt x="52" y="65"/>
                  <a:pt x="51" y="65"/>
                </a:cubicBezTo>
                <a:cubicBezTo>
                  <a:pt x="52" y="66"/>
                  <a:pt x="52" y="66"/>
                  <a:pt x="51" y="66"/>
                </a:cubicBezTo>
                <a:cubicBezTo>
                  <a:pt x="50" y="66"/>
                  <a:pt x="50" y="67"/>
                  <a:pt x="50" y="67"/>
                </a:cubicBezTo>
                <a:cubicBezTo>
                  <a:pt x="49" y="65"/>
                  <a:pt x="48" y="67"/>
                  <a:pt x="47" y="66"/>
                </a:cubicBezTo>
                <a:cubicBezTo>
                  <a:pt x="46" y="66"/>
                  <a:pt x="47" y="65"/>
                  <a:pt x="46" y="65"/>
                </a:cubicBezTo>
                <a:cubicBezTo>
                  <a:pt x="46" y="66"/>
                  <a:pt x="45" y="67"/>
                  <a:pt x="44" y="66"/>
                </a:cubicBezTo>
                <a:cubicBezTo>
                  <a:pt x="44" y="65"/>
                  <a:pt x="46" y="65"/>
                  <a:pt x="45" y="64"/>
                </a:cubicBezTo>
                <a:cubicBezTo>
                  <a:pt x="44" y="65"/>
                  <a:pt x="44" y="65"/>
                  <a:pt x="44" y="64"/>
                </a:cubicBezTo>
                <a:cubicBezTo>
                  <a:pt x="44" y="65"/>
                  <a:pt x="43" y="65"/>
                  <a:pt x="43" y="66"/>
                </a:cubicBezTo>
                <a:cubicBezTo>
                  <a:pt x="41" y="65"/>
                  <a:pt x="40" y="65"/>
                  <a:pt x="39" y="63"/>
                </a:cubicBezTo>
                <a:cubicBezTo>
                  <a:pt x="38" y="66"/>
                  <a:pt x="38" y="63"/>
                  <a:pt x="37" y="64"/>
                </a:cubicBezTo>
                <a:cubicBezTo>
                  <a:pt x="36" y="63"/>
                  <a:pt x="37" y="64"/>
                  <a:pt x="38" y="63"/>
                </a:cubicBezTo>
                <a:cubicBezTo>
                  <a:pt x="37" y="63"/>
                  <a:pt x="36" y="63"/>
                  <a:pt x="35" y="62"/>
                </a:cubicBezTo>
                <a:cubicBezTo>
                  <a:pt x="35" y="62"/>
                  <a:pt x="34" y="64"/>
                  <a:pt x="34" y="63"/>
                </a:cubicBezTo>
                <a:cubicBezTo>
                  <a:pt x="34" y="65"/>
                  <a:pt x="34" y="65"/>
                  <a:pt x="33" y="66"/>
                </a:cubicBezTo>
                <a:cubicBezTo>
                  <a:pt x="35" y="65"/>
                  <a:pt x="35" y="67"/>
                  <a:pt x="37" y="66"/>
                </a:cubicBezTo>
                <a:cubicBezTo>
                  <a:pt x="37" y="67"/>
                  <a:pt x="36" y="67"/>
                  <a:pt x="37" y="68"/>
                </a:cubicBezTo>
                <a:cubicBezTo>
                  <a:pt x="38" y="67"/>
                  <a:pt x="38" y="66"/>
                  <a:pt x="37" y="66"/>
                </a:cubicBezTo>
                <a:cubicBezTo>
                  <a:pt x="38" y="65"/>
                  <a:pt x="38" y="66"/>
                  <a:pt x="39" y="65"/>
                </a:cubicBezTo>
                <a:cubicBezTo>
                  <a:pt x="39" y="67"/>
                  <a:pt x="40" y="66"/>
                  <a:pt x="41" y="66"/>
                </a:cubicBezTo>
                <a:cubicBezTo>
                  <a:pt x="41" y="67"/>
                  <a:pt x="40" y="67"/>
                  <a:pt x="40" y="68"/>
                </a:cubicBezTo>
                <a:cubicBezTo>
                  <a:pt x="41" y="68"/>
                  <a:pt x="41" y="68"/>
                  <a:pt x="41" y="67"/>
                </a:cubicBezTo>
                <a:cubicBezTo>
                  <a:pt x="41" y="67"/>
                  <a:pt x="42" y="68"/>
                  <a:pt x="43" y="69"/>
                </a:cubicBezTo>
                <a:cubicBezTo>
                  <a:pt x="43" y="68"/>
                  <a:pt x="44" y="67"/>
                  <a:pt x="44" y="67"/>
                </a:cubicBezTo>
                <a:cubicBezTo>
                  <a:pt x="45" y="68"/>
                  <a:pt x="44" y="68"/>
                  <a:pt x="45" y="69"/>
                </a:cubicBezTo>
                <a:cubicBezTo>
                  <a:pt x="46" y="69"/>
                  <a:pt x="46" y="69"/>
                  <a:pt x="47" y="69"/>
                </a:cubicBezTo>
                <a:cubicBezTo>
                  <a:pt x="47" y="70"/>
                  <a:pt x="47" y="71"/>
                  <a:pt x="47" y="71"/>
                </a:cubicBezTo>
                <a:cubicBezTo>
                  <a:pt x="49" y="71"/>
                  <a:pt x="51" y="72"/>
                  <a:pt x="54" y="72"/>
                </a:cubicBezTo>
                <a:cubicBezTo>
                  <a:pt x="55" y="71"/>
                  <a:pt x="56" y="73"/>
                  <a:pt x="57" y="72"/>
                </a:cubicBezTo>
                <a:cubicBezTo>
                  <a:pt x="60" y="75"/>
                  <a:pt x="63" y="71"/>
                  <a:pt x="64" y="74"/>
                </a:cubicBezTo>
                <a:cubicBezTo>
                  <a:pt x="65" y="73"/>
                  <a:pt x="65" y="74"/>
                  <a:pt x="66" y="73"/>
                </a:cubicBezTo>
                <a:cubicBezTo>
                  <a:pt x="66" y="74"/>
                  <a:pt x="67" y="74"/>
                  <a:pt x="67" y="75"/>
                </a:cubicBezTo>
                <a:cubicBezTo>
                  <a:pt x="66" y="76"/>
                  <a:pt x="66" y="74"/>
                  <a:pt x="65" y="76"/>
                </a:cubicBezTo>
                <a:cubicBezTo>
                  <a:pt x="66" y="75"/>
                  <a:pt x="65" y="76"/>
                  <a:pt x="64" y="75"/>
                </a:cubicBezTo>
                <a:cubicBezTo>
                  <a:pt x="63" y="76"/>
                  <a:pt x="64" y="76"/>
                  <a:pt x="65" y="76"/>
                </a:cubicBezTo>
                <a:cubicBezTo>
                  <a:pt x="64" y="77"/>
                  <a:pt x="63" y="77"/>
                  <a:pt x="62" y="77"/>
                </a:cubicBezTo>
                <a:cubicBezTo>
                  <a:pt x="61" y="76"/>
                  <a:pt x="63" y="76"/>
                  <a:pt x="63" y="76"/>
                </a:cubicBezTo>
                <a:cubicBezTo>
                  <a:pt x="63" y="75"/>
                  <a:pt x="61" y="76"/>
                  <a:pt x="60" y="76"/>
                </a:cubicBezTo>
                <a:cubicBezTo>
                  <a:pt x="60" y="77"/>
                  <a:pt x="61" y="75"/>
                  <a:pt x="61" y="76"/>
                </a:cubicBezTo>
                <a:cubicBezTo>
                  <a:pt x="59" y="76"/>
                  <a:pt x="58" y="77"/>
                  <a:pt x="57" y="78"/>
                </a:cubicBezTo>
                <a:cubicBezTo>
                  <a:pt x="56" y="77"/>
                  <a:pt x="58" y="76"/>
                  <a:pt x="57" y="76"/>
                </a:cubicBezTo>
                <a:cubicBezTo>
                  <a:pt x="56" y="77"/>
                  <a:pt x="56" y="77"/>
                  <a:pt x="56" y="77"/>
                </a:cubicBezTo>
                <a:cubicBezTo>
                  <a:pt x="54" y="76"/>
                  <a:pt x="52" y="76"/>
                  <a:pt x="51" y="77"/>
                </a:cubicBezTo>
                <a:cubicBezTo>
                  <a:pt x="52" y="76"/>
                  <a:pt x="50" y="76"/>
                  <a:pt x="49" y="76"/>
                </a:cubicBezTo>
                <a:cubicBezTo>
                  <a:pt x="49" y="76"/>
                  <a:pt x="48" y="77"/>
                  <a:pt x="49" y="77"/>
                </a:cubicBezTo>
                <a:cubicBezTo>
                  <a:pt x="48" y="79"/>
                  <a:pt x="47" y="76"/>
                  <a:pt x="46" y="77"/>
                </a:cubicBezTo>
                <a:cubicBezTo>
                  <a:pt x="46" y="77"/>
                  <a:pt x="46" y="76"/>
                  <a:pt x="46" y="75"/>
                </a:cubicBezTo>
                <a:cubicBezTo>
                  <a:pt x="45" y="75"/>
                  <a:pt x="44" y="76"/>
                  <a:pt x="44" y="77"/>
                </a:cubicBezTo>
                <a:cubicBezTo>
                  <a:pt x="44" y="77"/>
                  <a:pt x="42" y="75"/>
                  <a:pt x="42" y="77"/>
                </a:cubicBezTo>
                <a:cubicBezTo>
                  <a:pt x="41" y="77"/>
                  <a:pt x="40" y="76"/>
                  <a:pt x="40" y="75"/>
                </a:cubicBezTo>
                <a:cubicBezTo>
                  <a:pt x="39" y="77"/>
                  <a:pt x="37" y="77"/>
                  <a:pt x="35" y="76"/>
                </a:cubicBezTo>
                <a:cubicBezTo>
                  <a:pt x="36" y="75"/>
                  <a:pt x="36" y="75"/>
                  <a:pt x="37" y="74"/>
                </a:cubicBezTo>
                <a:cubicBezTo>
                  <a:pt x="35" y="72"/>
                  <a:pt x="35" y="72"/>
                  <a:pt x="35" y="72"/>
                </a:cubicBezTo>
                <a:cubicBezTo>
                  <a:pt x="35" y="72"/>
                  <a:pt x="36" y="74"/>
                  <a:pt x="35" y="74"/>
                </a:cubicBezTo>
                <a:cubicBezTo>
                  <a:pt x="35" y="75"/>
                  <a:pt x="36" y="74"/>
                  <a:pt x="36" y="74"/>
                </a:cubicBezTo>
                <a:cubicBezTo>
                  <a:pt x="36" y="75"/>
                  <a:pt x="34" y="76"/>
                  <a:pt x="33" y="74"/>
                </a:cubicBezTo>
                <a:cubicBezTo>
                  <a:pt x="31" y="74"/>
                  <a:pt x="30" y="78"/>
                  <a:pt x="29" y="76"/>
                </a:cubicBezTo>
                <a:cubicBezTo>
                  <a:pt x="28" y="77"/>
                  <a:pt x="28" y="77"/>
                  <a:pt x="28" y="77"/>
                </a:cubicBezTo>
                <a:cubicBezTo>
                  <a:pt x="27" y="76"/>
                  <a:pt x="28" y="76"/>
                  <a:pt x="28" y="75"/>
                </a:cubicBezTo>
                <a:cubicBezTo>
                  <a:pt x="27" y="75"/>
                  <a:pt x="26" y="77"/>
                  <a:pt x="25" y="76"/>
                </a:cubicBezTo>
                <a:cubicBezTo>
                  <a:pt x="25" y="75"/>
                  <a:pt x="26" y="75"/>
                  <a:pt x="26" y="74"/>
                </a:cubicBezTo>
                <a:cubicBezTo>
                  <a:pt x="24" y="75"/>
                  <a:pt x="22" y="76"/>
                  <a:pt x="20" y="74"/>
                </a:cubicBezTo>
                <a:cubicBezTo>
                  <a:pt x="20" y="74"/>
                  <a:pt x="19" y="73"/>
                  <a:pt x="18" y="75"/>
                </a:cubicBezTo>
                <a:cubicBezTo>
                  <a:pt x="19" y="75"/>
                  <a:pt x="19" y="76"/>
                  <a:pt x="18" y="76"/>
                </a:cubicBezTo>
                <a:cubicBezTo>
                  <a:pt x="18" y="75"/>
                  <a:pt x="15" y="76"/>
                  <a:pt x="14" y="75"/>
                </a:cubicBezTo>
                <a:cubicBezTo>
                  <a:pt x="14" y="74"/>
                  <a:pt x="15" y="73"/>
                  <a:pt x="15" y="74"/>
                </a:cubicBezTo>
                <a:cubicBezTo>
                  <a:pt x="15" y="73"/>
                  <a:pt x="13" y="73"/>
                  <a:pt x="12" y="73"/>
                </a:cubicBezTo>
                <a:cubicBezTo>
                  <a:pt x="11" y="74"/>
                  <a:pt x="12" y="73"/>
                  <a:pt x="13" y="74"/>
                </a:cubicBezTo>
                <a:cubicBezTo>
                  <a:pt x="12" y="75"/>
                  <a:pt x="11" y="74"/>
                  <a:pt x="10" y="75"/>
                </a:cubicBezTo>
                <a:cubicBezTo>
                  <a:pt x="11" y="75"/>
                  <a:pt x="11" y="76"/>
                  <a:pt x="10" y="76"/>
                </a:cubicBezTo>
                <a:cubicBezTo>
                  <a:pt x="11" y="77"/>
                  <a:pt x="11" y="76"/>
                  <a:pt x="11" y="77"/>
                </a:cubicBezTo>
                <a:cubicBezTo>
                  <a:pt x="11" y="77"/>
                  <a:pt x="10" y="78"/>
                  <a:pt x="10" y="78"/>
                </a:cubicBezTo>
                <a:cubicBezTo>
                  <a:pt x="9" y="76"/>
                  <a:pt x="9" y="76"/>
                  <a:pt x="8" y="75"/>
                </a:cubicBezTo>
                <a:cubicBezTo>
                  <a:pt x="8" y="74"/>
                  <a:pt x="9" y="76"/>
                  <a:pt x="10" y="75"/>
                </a:cubicBezTo>
                <a:cubicBezTo>
                  <a:pt x="9" y="74"/>
                  <a:pt x="9" y="75"/>
                  <a:pt x="8" y="73"/>
                </a:cubicBezTo>
                <a:cubicBezTo>
                  <a:pt x="9" y="75"/>
                  <a:pt x="7" y="75"/>
                  <a:pt x="6" y="75"/>
                </a:cubicBezTo>
                <a:cubicBezTo>
                  <a:pt x="6" y="75"/>
                  <a:pt x="6" y="75"/>
                  <a:pt x="6" y="74"/>
                </a:cubicBezTo>
                <a:cubicBezTo>
                  <a:pt x="6" y="73"/>
                  <a:pt x="5" y="74"/>
                  <a:pt x="5" y="73"/>
                </a:cubicBezTo>
                <a:cubicBezTo>
                  <a:pt x="4" y="73"/>
                  <a:pt x="5" y="74"/>
                  <a:pt x="5" y="75"/>
                </a:cubicBezTo>
                <a:cubicBezTo>
                  <a:pt x="4" y="75"/>
                  <a:pt x="2" y="74"/>
                  <a:pt x="1" y="75"/>
                </a:cubicBezTo>
                <a:cubicBezTo>
                  <a:pt x="1" y="76"/>
                  <a:pt x="2" y="74"/>
                  <a:pt x="2" y="75"/>
                </a:cubicBezTo>
                <a:cubicBezTo>
                  <a:pt x="2" y="76"/>
                  <a:pt x="2" y="76"/>
                  <a:pt x="2" y="76"/>
                </a:cubicBezTo>
                <a:cubicBezTo>
                  <a:pt x="1" y="75"/>
                  <a:pt x="1" y="77"/>
                  <a:pt x="0" y="77"/>
                </a:cubicBezTo>
                <a:cubicBezTo>
                  <a:pt x="0" y="79"/>
                  <a:pt x="1" y="78"/>
                  <a:pt x="1" y="77"/>
                </a:cubicBezTo>
                <a:cubicBezTo>
                  <a:pt x="2" y="78"/>
                  <a:pt x="0" y="78"/>
                  <a:pt x="2" y="78"/>
                </a:cubicBezTo>
                <a:cubicBezTo>
                  <a:pt x="1" y="79"/>
                  <a:pt x="0" y="79"/>
                  <a:pt x="1" y="81"/>
                </a:cubicBezTo>
                <a:close/>
                <a:moveTo>
                  <a:pt x="80" y="99"/>
                </a:moveTo>
                <a:cubicBezTo>
                  <a:pt x="80" y="98"/>
                  <a:pt x="81" y="99"/>
                  <a:pt x="82" y="99"/>
                </a:cubicBezTo>
                <a:cubicBezTo>
                  <a:pt x="81" y="100"/>
                  <a:pt x="80" y="100"/>
                  <a:pt x="80" y="99"/>
                </a:cubicBezTo>
                <a:close/>
                <a:moveTo>
                  <a:pt x="143" y="113"/>
                </a:moveTo>
                <a:cubicBezTo>
                  <a:pt x="142" y="114"/>
                  <a:pt x="141" y="113"/>
                  <a:pt x="142" y="114"/>
                </a:cubicBezTo>
                <a:cubicBezTo>
                  <a:pt x="141" y="115"/>
                  <a:pt x="140" y="115"/>
                  <a:pt x="138" y="114"/>
                </a:cubicBezTo>
                <a:cubicBezTo>
                  <a:pt x="139" y="113"/>
                  <a:pt x="139" y="113"/>
                  <a:pt x="140" y="112"/>
                </a:cubicBezTo>
                <a:cubicBezTo>
                  <a:pt x="140" y="112"/>
                  <a:pt x="140" y="113"/>
                  <a:pt x="141" y="113"/>
                </a:cubicBezTo>
                <a:cubicBezTo>
                  <a:pt x="141" y="112"/>
                  <a:pt x="141" y="112"/>
                  <a:pt x="141" y="112"/>
                </a:cubicBezTo>
                <a:cubicBezTo>
                  <a:pt x="142" y="112"/>
                  <a:pt x="142" y="111"/>
                  <a:pt x="143" y="113"/>
                </a:cubicBezTo>
                <a:close/>
                <a:moveTo>
                  <a:pt x="618" y="46"/>
                </a:moveTo>
                <a:cubicBezTo>
                  <a:pt x="619" y="45"/>
                  <a:pt x="618" y="44"/>
                  <a:pt x="619" y="45"/>
                </a:cubicBezTo>
                <a:cubicBezTo>
                  <a:pt x="619" y="46"/>
                  <a:pt x="618" y="47"/>
                  <a:pt x="618" y="46"/>
                </a:cubicBezTo>
                <a:close/>
                <a:moveTo>
                  <a:pt x="617" y="17"/>
                </a:moveTo>
                <a:cubicBezTo>
                  <a:pt x="619" y="16"/>
                  <a:pt x="619" y="16"/>
                  <a:pt x="620" y="14"/>
                </a:cubicBezTo>
                <a:cubicBezTo>
                  <a:pt x="620" y="15"/>
                  <a:pt x="621" y="15"/>
                  <a:pt x="621" y="14"/>
                </a:cubicBezTo>
                <a:cubicBezTo>
                  <a:pt x="622" y="15"/>
                  <a:pt x="622" y="15"/>
                  <a:pt x="623" y="17"/>
                </a:cubicBezTo>
                <a:cubicBezTo>
                  <a:pt x="624" y="16"/>
                  <a:pt x="623" y="15"/>
                  <a:pt x="623" y="13"/>
                </a:cubicBezTo>
                <a:cubicBezTo>
                  <a:pt x="624" y="14"/>
                  <a:pt x="624" y="17"/>
                  <a:pt x="623" y="18"/>
                </a:cubicBezTo>
                <a:cubicBezTo>
                  <a:pt x="622" y="16"/>
                  <a:pt x="620" y="20"/>
                  <a:pt x="619" y="19"/>
                </a:cubicBezTo>
                <a:cubicBezTo>
                  <a:pt x="618" y="17"/>
                  <a:pt x="620" y="18"/>
                  <a:pt x="619" y="17"/>
                </a:cubicBezTo>
                <a:cubicBezTo>
                  <a:pt x="618" y="18"/>
                  <a:pt x="617" y="18"/>
                  <a:pt x="617" y="17"/>
                </a:cubicBezTo>
                <a:close/>
                <a:moveTo>
                  <a:pt x="488" y="25"/>
                </a:moveTo>
                <a:cubicBezTo>
                  <a:pt x="487" y="26"/>
                  <a:pt x="486" y="25"/>
                  <a:pt x="485" y="25"/>
                </a:cubicBezTo>
                <a:cubicBezTo>
                  <a:pt x="486" y="24"/>
                  <a:pt x="487" y="25"/>
                  <a:pt x="488" y="25"/>
                </a:cubicBezTo>
                <a:close/>
                <a:moveTo>
                  <a:pt x="422" y="28"/>
                </a:moveTo>
                <a:cubicBezTo>
                  <a:pt x="422" y="27"/>
                  <a:pt x="420" y="27"/>
                  <a:pt x="421" y="26"/>
                </a:cubicBezTo>
                <a:cubicBezTo>
                  <a:pt x="421" y="27"/>
                  <a:pt x="423" y="26"/>
                  <a:pt x="422" y="28"/>
                </a:cubicBezTo>
                <a:close/>
                <a:moveTo>
                  <a:pt x="372" y="25"/>
                </a:moveTo>
                <a:cubicBezTo>
                  <a:pt x="373" y="25"/>
                  <a:pt x="374" y="24"/>
                  <a:pt x="374" y="26"/>
                </a:cubicBezTo>
                <a:cubicBezTo>
                  <a:pt x="374" y="26"/>
                  <a:pt x="372" y="26"/>
                  <a:pt x="372" y="25"/>
                </a:cubicBezTo>
                <a:close/>
                <a:moveTo>
                  <a:pt x="81" y="8"/>
                </a:moveTo>
                <a:cubicBezTo>
                  <a:pt x="80" y="8"/>
                  <a:pt x="79" y="8"/>
                  <a:pt x="78" y="7"/>
                </a:cubicBezTo>
                <a:cubicBezTo>
                  <a:pt x="79" y="7"/>
                  <a:pt x="81" y="7"/>
                  <a:pt x="81" y="8"/>
                </a:cubicBezTo>
                <a:close/>
                <a:moveTo>
                  <a:pt x="98" y="26"/>
                </a:moveTo>
                <a:cubicBezTo>
                  <a:pt x="98" y="28"/>
                  <a:pt x="94" y="27"/>
                  <a:pt x="95" y="25"/>
                </a:cubicBezTo>
                <a:cubicBezTo>
                  <a:pt x="96" y="27"/>
                  <a:pt x="97" y="25"/>
                  <a:pt x="98" y="26"/>
                </a:cubicBezTo>
                <a:close/>
                <a:moveTo>
                  <a:pt x="25" y="18"/>
                </a:moveTo>
                <a:cubicBezTo>
                  <a:pt x="25" y="18"/>
                  <a:pt x="25" y="17"/>
                  <a:pt x="26" y="17"/>
                </a:cubicBezTo>
                <a:cubicBezTo>
                  <a:pt x="26" y="17"/>
                  <a:pt x="26" y="17"/>
                  <a:pt x="27" y="18"/>
                </a:cubicBezTo>
                <a:cubicBezTo>
                  <a:pt x="26" y="18"/>
                  <a:pt x="25" y="19"/>
                  <a:pt x="25" y="18"/>
                </a:cubicBezTo>
                <a:close/>
                <a:moveTo>
                  <a:pt x="121" y="65"/>
                </a:moveTo>
                <a:cubicBezTo>
                  <a:pt x="119" y="65"/>
                  <a:pt x="118" y="65"/>
                  <a:pt x="116" y="65"/>
                </a:cubicBezTo>
                <a:cubicBezTo>
                  <a:pt x="118" y="64"/>
                  <a:pt x="119" y="64"/>
                  <a:pt x="121" y="65"/>
                </a:cubicBezTo>
                <a:close/>
                <a:moveTo>
                  <a:pt x="81" y="63"/>
                </a:moveTo>
                <a:cubicBezTo>
                  <a:pt x="80" y="63"/>
                  <a:pt x="78" y="63"/>
                  <a:pt x="78" y="62"/>
                </a:cubicBezTo>
                <a:cubicBezTo>
                  <a:pt x="79" y="62"/>
                  <a:pt x="81" y="62"/>
                  <a:pt x="81" y="63"/>
                </a:cubicBezTo>
                <a:close/>
                <a:moveTo>
                  <a:pt x="60" y="60"/>
                </a:moveTo>
                <a:cubicBezTo>
                  <a:pt x="60" y="60"/>
                  <a:pt x="59" y="62"/>
                  <a:pt x="59" y="61"/>
                </a:cubicBezTo>
                <a:cubicBezTo>
                  <a:pt x="58" y="60"/>
                  <a:pt x="60" y="59"/>
                  <a:pt x="60" y="60"/>
                </a:cubicBezTo>
                <a:close/>
                <a:moveTo>
                  <a:pt x="8" y="77"/>
                </a:moveTo>
                <a:cubicBezTo>
                  <a:pt x="7" y="77"/>
                  <a:pt x="8" y="77"/>
                  <a:pt x="7" y="78"/>
                </a:cubicBezTo>
                <a:cubicBezTo>
                  <a:pt x="7" y="76"/>
                  <a:pt x="6" y="79"/>
                  <a:pt x="5" y="77"/>
                </a:cubicBezTo>
                <a:cubicBezTo>
                  <a:pt x="6" y="75"/>
                  <a:pt x="8" y="76"/>
                  <a:pt x="8" y="77"/>
                </a:cubicBezTo>
                <a:close/>
                <a:moveTo>
                  <a:pt x="37" y="85"/>
                </a:moveTo>
                <a:cubicBezTo>
                  <a:pt x="36" y="86"/>
                  <a:pt x="36" y="86"/>
                  <a:pt x="35" y="85"/>
                </a:cubicBezTo>
                <a:cubicBezTo>
                  <a:pt x="36" y="84"/>
                  <a:pt x="37" y="85"/>
                  <a:pt x="37" y="85"/>
                </a:cubicBezTo>
                <a:close/>
                <a:moveTo>
                  <a:pt x="65" y="96"/>
                </a:moveTo>
                <a:cubicBezTo>
                  <a:pt x="65" y="97"/>
                  <a:pt x="64" y="97"/>
                  <a:pt x="63" y="96"/>
                </a:cubicBezTo>
                <a:cubicBezTo>
                  <a:pt x="64" y="95"/>
                  <a:pt x="65" y="95"/>
                  <a:pt x="65" y="96"/>
                </a:cubicBezTo>
                <a:close/>
                <a:moveTo>
                  <a:pt x="72" y="97"/>
                </a:moveTo>
                <a:cubicBezTo>
                  <a:pt x="71" y="97"/>
                  <a:pt x="69" y="97"/>
                  <a:pt x="69" y="95"/>
                </a:cubicBezTo>
                <a:cubicBezTo>
                  <a:pt x="70" y="96"/>
                  <a:pt x="71" y="95"/>
                  <a:pt x="72" y="97"/>
                </a:cubicBezTo>
                <a:close/>
                <a:moveTo>
                  <a:pt x="30" y="38"/>
                </a:moveTo>
                <a:cubicBezTo>
                  <a:pt x="32" y="39"/>
                  <a:pt x="33" y="38"/>
                  <a:pt x="35" y="39"/>
                </a:cubicBezTo>
                <a:cubicBezTo>
                  <a:pt x="33" y="40"/>
                  <a:pt x="31" y="39"/>
                  <a:pt x="30" y="38"/>
                </a:cubicBezTo>
                <a:close/>
                <a:moveTo>
                  <a:pt x="89" y="116"/>
                </a:moveTo>
                <a:cubicBezTo>
                  <a:pt x="89" y="117"/>
                  <a:pt x="88" y="117"/>
                  <a:pt x="87" y="116"/>
                </a:cubicBezTo>
                <a:cubicBezTo>
                  <a:pt x="88" y="115"/>
                  <a:pt x="88" y="115"/>
                  <a:pt x="89" y="116"/>
                </a:cubicBezTo>
                <a:close/>
                <a:moveTo>
                  <a:pt x="62" y="78"/>
                </a:moveTo>
                <a:cubicBezTo>
                  <a:pt x="62" y="78"/>
                  <a:pt x="61" y="79"/>
                  <a:pt x="60" y="78"/>
                </a:cubicBezTo>
                <a:cubicBezTo>
                  <a:pt x="61" y="77"/>
                  <a:pt x="63" y="77"/>
                  <a:pt x="62" y="78"/>
                </a:cubicBezTo>
                <a:close/>
                <a:moveTo>
                  <a:pt x="31" y="34"/>
                </a:moveTo>
                <a:cubicBezTo>
                  <a:pt x="30" y="33"/>
                  <a:pt x="29" y="34"/>
                  <a:pt x="29" y="32"/>
                </a:cubicBezTo>
                <a:cubicBezTo>
                  <a:pt x="30" y="33"/>
                  <a:pt x="31" y="32"/>
                  <a:pt x="31" y="34"/>
                </a:cubicBezTo>
                <a:close/>
                <a:moveTo>
                  <a:pt x="32" y="33"/>
                </a:moveTo>
                <a:cubicBezTo>
                  <a:pt x="32" y="34"/>
                  <a:pt x="33" y="33"/>
                  <a:pt x="34" y="34"/>
                </a:cubicBezTo>
                <a:cubicBezTo>
                  <a:pt x="33" y="34"/>
                  <a:pt x="34" y="35"/>
                  <a:pt x="34" y="35"/>
                </a:cubicBezTo>
                <a:cubicBezTo>
                  <a:pt x="33" y="35"/>
                  <a:pt x="33" y="34"/>
                  <a:pt x="32" y="35"/>
                </a:cubicBezTo>
                <a:cubicBezTo>
                  <a:pt x="31" y="34"/>
                  <a:pt x="31" y="34"/>
                  <a:pt x="31" y="34"/>
                </a:cubicBezTo>
                <a:cubicBezTo>
                  <a:pt x="32" y="34"/>
                  <a:pt x="32" y="33"/>
                  <a:pt x="32" y="33"/>
                </a:cubicBezTo>
                <a:close/>
                <a:moveTo>
                  <a:pt x="36" y="37"/>
                </a:moveTo>
                <a:cubicBezTo>
                  <a:pt x="35" y="37"/>
                  <a:pt x="35" y="38"/>
                  <a:pt x="34" y="36"/>
                </a:cubicBezTo>
                <a:cubicBezTo>
                  <a:pt x="35" y="35"/>
                  <a:pt x="35" y="36"/>
                  <a:pt x="36" y="37"/>
                </a:cubicBezTo>
                <a:close/>
                <a:moveTo>
                  <a:pt x="62" y="65"/>
                </a:moveTo>
                <a:cubicBezTo>
                  <a:pt x="62" y="65"/>
                  <a:pt x="62" y="64"/>
                  <a:pt x="63" y="65"/>
                </a:cubicBezTo>
                <a:cubicBezTo>
                  <a:pt x="62" y="65"/>
                  <a:pt x="62" y="68"/>
                  <a:pt x="61" y="67"/>
                </a:cubicBezTo>
                <a:cubicBezTo>
                  <a:pt x="61" y="66"/>
                  <a:pt x="62" y="66"/>
                  <a:pt x="62" y="65"/>
                </a:cubicBezTo>
                <a:close/>
                <a:moveTo>
                  <a:pt x="42" y="36"/>
                </a:moveTo>
                <a:cubicBezTo>
                  <a:pt x="42" y="37"/>
                  <a:pt x="42" y="37"/>
                  <a:pt x="42" y="37"/>
                </a:cubicBezTo>
                <a:cubicBezTo>
                  <a:pt x="41" y="36"/>
                  <a:pt x="41" y="36"/>
                  <a:pt x="41" y="36"/>
                </a:cubicBezTo>
                <a:cubicBezTo>
                  <a:pt x="42" y="35"/>
                  <a:pt x="42" y="36"/>
                  <a:pt x="42" y="36"/>
                </a:cubicBezTo>
                <a:close/>
                <a:moveTo>
                  <a:pt x="30" y="19"/>
                </a:moveTo>
                <a:cubicBezTo>
                  <a:pt x="30" y="17"/>
                  <a:pt x="29" y="19"/>
                  <a:pt x="29" y="18"/>
                </a:cubicBezTo>
                <a:cubicBezTo>
                  <a:pt x="29" y="17"/>
                  <a:pt x="32" y="18"/>
                  <a:pt x="30" y="19"/>
                </a:cubicBezTo>
                <a:close/>
                <a:moveTo>
                  <a:pt x="66" y="65"/>
                </a:moveTo>
                <a:cubicBezTo>
                  <a:pt x="68" y="66"/>
                  <a:pt x="69" y="63"/>
                  <a:pt x="70" y="66"/>
                </a:cubicBezTo>
                <a:cubicBezTo>
                  <a:pt x="70" y="64"/>
                  <a:pt x="72" y="65"/>
                  <a:pt x="72" y="65"/>
                </a:cubicBezTo>
                <a:cubicBezTo>
                  <a:pt x="70" y="66"/>
                  <a:pt x="71" y="68"/>
                  <a:pt x="69" y="69"/>
                </a:cubicBezTo>
                <a:cubicBezTo>
                  <a:pt x="68" y="66"/>
                  <a:pt x="68" y="69"/>
                  <a:pt x="67" y="67"/>
                </a:cubicBezTo>
                <a:cubicBezTo>
                  <a:pt x="66" y="67"/>
                  <a:pt x="64" y="68"/>
                  <a:pt x="64" y="67"/>
                </a:cubicBezTo>
                <a:cubicBezTo>
                  <a:pt x="64" y="67"/>
                  <a:pt x="65" y="67"/>
                  <a:pt x="65" y="67"/>
                </a:cubicBezTo>
                <a:cubicBezTo>
                  <a:pt x="64" y="67"/>
                  <a:pt x="63" y="67"/>
                  <a:pt x="63" y="66"/>
                </a:cubicBezTo>
                <a:cubicBezTo>
                  <a:pt x="63" y="65"/>
                  <a:pt x="64" y="66"/>
                  <a:pt x="64" y="66"/>
                </a:cubicBezTo>
                <a:cubicBezTo>
                  <a:pt x="65" y="66"/>
                  <a:pt x="66" y="66"/>
                  <a:pt x="66" y="65"/>
                </a:cubicBezTo>
                <a:close/>
                <a:moveTo>
                  <a:pt x="88" y="98"/>
                </a:moveTo>
                <a:cubicBezTo>
                  <a:pt x="88" y="100"/>
                  <a:pt x="87" y="99"/>
                  <a:pt x="86" y="99"/>
                </a:cubicBezTo>
                <a:cubicBezTo>
                  <a:pt x="86" y="98"/>
                  <a:pt x="87" y="98"/>
                  <a:pt x="88" y="98"/>
                </a:cubicBezTo>
                <a:close/>
                <a:moveTo>
                  <a:pt x="62" y="61"/>
                </a:moveTo>
                <a:cubicBezTo>
                  <a:pt x="63" y="62"/>
                  <a:pt x="63" y="62"/>
                  <a:pt x="63" y="62"/>
                </a:cubicBezTo>
                <a:cubicBezTo>
                  <a:pt x="62" y="62"/>
                  <a:pt x="62" y="63"/>
                  <a:pt x="61" y="62"/>
                </a:cubicBezTo>
                <a:cubicBezTo>
                  <a:pt x="62" y="62"/>
                  <a:pt x="61" y="61"/>
                  <a:pt x="62" y="61"/>
                </a:cubicBezTo>
                <a:close/>
                <a:moveTo>
                  <a:pt x="38" y="22"/>
                </a:moveTo>
                <a:cubicBezTo>
                  <a:pt x="37" y="23"/>
                  <a:pt x="36" y="21"/>
                  <a:pt x="36" y="22"/>
                </a:cubicBezTo>
                <a:cubicBezTo>
                  <a:pt x="35" y="21"/>
                  <a:pt x="36" y="20"/>
                  <a:pt x="35" y="20"/>
                </a:cubicBezTo>
                <a:cubicBezTo>
                  <a:pt x="36" y="18"/>
                  <a:pt x="36" y="22"/>
                  <a:pt x="38" y="22"/>
                </a:cubicBezTo>
                <a:close/>
                <a:moveTo>
                  <a:pt x="49" y="38"/>
                </a:moveTo>
                <a:cubicBezTo>
                  <a:pt x="49" y="39"/>
                  <a:pt x="48" y="40"/>
                  <a:pt x="47" y="39"/>
                </a:cubicBezTo>
                <a:cubicBezTo>
                  <a:pt x="48" y="39"/>
                  <a:pt x="49" y="37"/>
                  <a:pt x="49" y="38"/>
                </a:cubicBezTo>
                <a:close/>
                <a:moveTo>
                  <a:pt x="41" y="27"/>
                </a:moveTo>
                <a:cubicBezTo>
                  <a:pt x="41" y="26"/>
                  <a:pt x="43" y="24"/>
                  <a:pt x="44" y="25"/>
                </a:cubicBezTo>
                <a:cubicBezTo>
                  <a:pt x="44" y="26"/>
                  <a:pt x="43" y="27"/>
                  <a:pt x="43" y="27"/>
                </a:cubicBezTo>
                <a:cubicBezTo>
                  <a:pt x="43" y="25"/>
                  <a:pt x="42" y="26"/>
                  <a:pt x="41" y="27"/>
                </a:cubicBezTo>
                <a:close/>
                <a:moveTo>
                  <a:pt x="79" y="70"/>
                </a:moveTo>
                <a:cubicBezTo>
                  <a:pt x="79" y="68"/>
                  <a:pt x="78" y="69"/>
                  <a:pt x="78" y="70"/>
                </a:cubicBezTo>
                <a:cubicBezTo>
                  <a:pt x="77" y="70"/>
                  <a:pt x="77" y="70"/>
                  <a:pt x="77" y="69"/>
                </a:cubicBezTo>
                <a:cubicBezTo>
                  <a:pt x="75" y="70"/>
                  <a:pt x="74" y="68"/>
                  <a:pt x="73" y="70"/>
                </a:cubicBezTo>
                <a:cubicBezTo>
                  <a:pt x="72" y="69"/>
                  <a:pt x="73" y="67"/>
                  <a:pt x="72" y="69"/>
                </a:cubicBezTo>
                <a:cubicBezTo>
                  <a:pt x="71" y="68"/>
                  <a:pt x="71" y="66"/>
                  <a:pt x="72" y="67"/>
                </a:cubicBezTo>
                <a:cubicBezTo>
                  <a:pt x="72" y="67"/>
                  <a:pt x="72" y="67"/>
                  <a:pt x="72" y="68"/>
                </a:cubicBezTo>
                <a:cubicBezTo>
                  <a:pt x="72" y="65"/>
                  <a:pt x="75" y="66"/>
                  <a:pt x="76" y="65"/>
                </a:cubicBezTo>
                <a:cubicBezTo>
                  <a:pt x="77" y="66"/>
                  <a:pt x="77" y="66"/>
                  <a:pt x="77" y="66"/>
                </a:cubicBezTo>
                <a:cubicBezTo>
                  <a:pt x="78" y="66"/>
                  <a:pt x="79" y="65"/>
                  <a:pt x="80" y="66"/>
                </a:cubicBezTo>
                <a:cubicBezTo>
                  <a:pt x="79" y="68"/>
                  <a:pt x="77" y="68"/>
                  <a:pt x="76" y="68"/>
                </a:cubicBezTo>
                <a:cubicBezTo>
                  <a:pt x="76" y="68"/>
                  <a:pt x="76" y="68"/>
                  <a:pt x="76" y="68"/>
                </a:cubicBezTo>
                <a:cubicBezTo>
                  <a:pt x="76" y="68"/>
                  <a:pt x="77" y="69"/>
                  <a:pt x="78" y="69"/>
                </a:cubicBezTo>
                <a:cubicBezTo>
                  <a:pt x="79" y="68"/>
                  <a:pt x="80" y="67"/>
                  <a:pt x="81" y="68"/>
                </a:cubicBezTo>
                <a:cubicBezTo>
                  <a:pt x="79" y="68"/>
                  <a:pt x="80" y="69"/>
                  <a:pt x="79" y="70"/>
                </a:cubicBezTo>
                <a:close/>
                <a:moveTo>
                  <a:pt x="51" y="37"/>
                </a:moveTo>
                <a:cubicBezTo>
                  <a:pt x="51" y="37"/>
                  <a:pt x="50" y="36"/>
                  <a:pt x="51" y="36"/>
                </a:cubicBezTo>
                <a:cubicBezTo>
                  <a:pt x="51" y="37"/>
                  <a:pt x="52" y="35"/>
                  <a:pt x="52" y="36"/>
                </a:cubicBezTo>
                <a:cubicBezTo>
                  <a:pt x="51" y="37"/>
                  <a:pt x="52" y="38"/>
                  <a:pt x="51" y="39"/>
                </a:cubicBezTo>
                <a:cubicBezTo>
                  <a:pt x="50" y="38"/>
                  <a:pt x="50" y="38"/>
                  <a:pt x="50" y="38"/>
                </a:cubicBezTo>
                <a:lnTo>
                  <a:pt x="51" y="37"/>
                </a:lnTo>
                <a:close/>
                <a:moveTo>
                  <a:pt x="110" y="119"/>
                </a:moveTo>
                <a:cubicBezTo>
                  <a:pt x="110" y="120"/>
                  <a:pt x="109" y="121"/>
                  <a:pt x="109" y="120"/>
                </a:cubicBezTo>
                <a:cubicBezTo>
                  <a:pt x="109" y="119"/>
                  <a:pt x="110" y="118"/>
                  <a:pt x="110" y="119"/>
                </a:cubicBezTo>
                <a:close/>
                <a:moveTo>
                  <a:pt x="101" y="101"/>
                </a:moveTo>
                <a:cubicBezTo>
                  <a:pt x="100" y="103"/>
                  <a:pt x="98" y="100"/>
                  <a:pt x="99" y="100"/>
                </a:cubicBezTo>
                <a:cubicBezTo>
                  <a:pt x="100" y="101"/>
                  <a:pt x="100" y="100"/>
                  <a:pt x="101" y="101"/>
                </a:cubicBezTo>
                <a:close/>
                <a:moveTo>
                  <a:pt x="49" y="27"/>
                </a:moveTo>
                <a:cubicBezTo>
                  <a:pt x="48" y="28"/>
                  <a:pt x="48" y="28"/>
                  <a:pt x="48" y="28"/>
                </a:cubicBezTo>
                <a:cubicBezTo>
                  <a:pt x="48" y="28"/>
                  <a:pt x="47" y="27"/>
                  <a:pt x="48" y="27"/>
                </a:cubicBezTo>
                <a:cubicBezTo>
                  <a:pt x="48" y="27"/>
                  <a:pt x="48" y="26"/>
                  <a:pt x="49" y="27"/>
                </a:cubicBezTo>
                <a:close/>
                <a:moveTo>
                  <a:pt x="57" y="34"/>
                </a:moveTo>
                <a:cubicBezTo>
                  <a:pt x="56" y="34"/>
                  <a:pt x="56" y="34"/>
                  <a:pt x="57" y="35"/>
                </a:cubicBezTo>
                <a:cubicBezTo>
                  <a:pt x="56" y="36"/>
                  <a:pt x="56" y="36"/>
                  <a:pt x="56" y="36"/>
                </a:cubicBezTo>
                <a:cubicBezTo>
                  <a:pt x="55" y="36"/>
                  <a:pt x="54" y="35"/>
                  <a:pt x="54" y="35"/>
                </a:cubicBezTo>
                <a:cubicBezTo>
                  <a:pt x="55" y="35"/>
                  <a:pt x="56" y="34"/>
                  <a:pt x="57" y="34"/>
                </a:cubicBezTo>
                <a:close/>
                <a:moveTo>
                  <a:pt x="49" y="27"/>
                </a:moveTo>
                <a:cubicBezTo>
                  <a:pt x="50" y="26"/>
                  <a:pt x="50" y="25"/>
                  <a:pt x="50" y="24"/>
                </a:cubicBezTo>
                <a:cubicBezTo>
                  <a:pt x="50" y="25"/>
                  <a:pt x="50" y="24"/>
                  <a:pt x="51" y="25"/>
                </a:cubicBezTo>
                <a:cubicBezTo>
                  <a:pt x="49" y="27"/>
                  <a:pt x="52" y="26"/>
                  <a:pt x="52" y="27"/>
                </a:cubicBezTo>
                <a:cubicBezTo>
                  <a:pt x="51" y="26"/>
                  <a:pt x="49" y="28"/>
                  <a:pt x="49" y="26"/>
                </a:cubicBezTo>
                <a:lnTo>
                  <a:pt x="49" y="27"/>
                </a:lnTo>
                <a:close/>
                <a:moveTo>
                  <a:pt x="60" y="37"/>
                </a:moveTo>
                <a:cubicBezTo>
                  <a:pt x="60" y="36"/>
                  <a:pt x="59" y="37"/>
                  <a:pt x="58" y="37"/>
                </a:cubicBezTo>
                <a:cubicBezTo>
                  <a:pt x="59" y="34"/>
                  <a:pt x="61" y="35"/>
                  <a:pt x="60" y="37"/>
                </a:cubicBezTo>
                <a:close/>
                <a:moveTo>
                  <a:pt x="62" y="38"/>
                </a:moveTo>
                <a:cubicBezTo>
                  <a:pt x="63" y="38"/>
                  <a:pt x="62" y="40"/>
                  <a:pt x="63" y="39"/>
                </a:cubicBezTo>
                <a:cubicBezTo>
                  <a:pt x="63" y="39"/>
                  <a:pt x="62" y="38"/>
                  <a:pt x="63" y="37"/>
                </a:cubicBezTo>
                <a:cubicBezTo>
                  <a:pt x="64" y="39"/>
                  <a:pt x="64" y="39"/>
                  <a:pt x="64" y="39"/>
                </a:cubicBezTo>
                <a:cubicBezTo>
                  <a:pt x="63" y="39"/>
                  <a:pt x="63" y="39"/>
                  <a:pt x="63" y="40"/>
                </a:cubicBezTo>
                <a:cubicBezTo>
                  <a:pt x="63" y="41"/>
                  <a:pt x="62" y="41"/>
                  <a:pt x="62" y="41"/>
                </a:cubicBezTo>
                <a:cubicBezTo>
                  <a:pt x="62" y="40"/>
                  <a:pt x="62" y="40"/>
                  <a:pt x="62" y="39"/>
                </a:cubicBezTo>
                <a:cubicBezTo>
                  <a:pt x="61" y="40"/>
                  <a:pt x="62" y="41"/>
                  <a:pt x="61" y="41"/>
                </a:cubicBezTo>
                <a:cubicBezTo>
                  <a:pt x="60" y="40"/>
                  <a:pt x="62" y="39"/>
                  <a:pt x="62" y="38"/>
                </a:cubicBezTo>
                <a:close/>
                <a:moveTo>
                  <a:pt x="67" y="45"/>
                </a:moveTo>
                <a:cubicBezTo>
                  <a:pt x="66" y="47"/>
                  <a:pt x="66" y="46"/>
                  <a:pt x="65" y="45"/>
                </a:cubicBezTo>
                <a:cubicBezTo>
                  <a:pt x="66" y="44"/>
                  <a:pt x="67" y="45"/>
                  <a:pt x="67" y="45"/>
                </a:cubicBezTo>
                <a:close/>
                <a:moveTo>
                  <a:pt x="52" y="27"/>
                </a:moveTo>
                <a:cubicBezTo>
                  <a:pt x="53" y="26"/>
                  <a:pt x="54" y="28"/>
                  <a:pt x="56" y="27"/>
                </a:cubicBezTo>
                <a:cubicBezTo>
                  <a:pt x="55" y="28"/>
                  <a:pt x="54" y="28"/>
                  <a:pt x="53" y="28"/>
                </a:cubicBezTo>
                <a:cubicBezTo>
                  <a:pt x="53" y="27"/>
                  <a:pt x="53" y="27"/>
                  <a:pt x="52" y="27"/>
                </a:cubicBezTo>
                <a:close/>
                <a:moveTo>
                  <a:pt x="84" y="67"/>
                </a:moveTo>
                <a:cubicBezTo>
                  <a:pt x="83" y="68"/>
                  <a:pt x="83" y="68"/>
                  <a:pt x="83" y="68"/>
                </a:cubicBezTo>
                <a:cubicBezTo>
                  <a:pt x="83" y="67"/>
                  <a:pt x="82" y="67"/>
                  <a:pt x="82" y="68"/>
                </a:cubicBezTo>
                <a:cubicBezTo>
                  <a:pt x="81" y="67"/>
                  <a:pt x="81" y="67"/>
                  <a:pt x="81" y="67"/>
                </a:cubicBezTo>
                <a:cubicBezTo>
                  <a:pt x="82" y="66"/>
                  <a:pt x="83" y="67"/>
                  <a:pt x="84" y="67"/>
                </a:cubicBezTo>
                <a:close/>
                <a:moveTo>
                  <a:pt x="57" y="29"/>
                </a:moveTo>
                <a:cubicBezTo>
                  <a:pt x="56" y="28"/>
                  <a:pt x="56" y="29"/>
                  <a:pt x="55" y="28"/>
                </a:cubicBezTo>
                <a:cubicBezTo>
                  <a:pt x="56" y="27"/>
                  <a:pt x="57" y="28"/>
                  <a:pt x="57" y="29"/>
                </a:cubicBezTo>
                <a:close/>
                <a:moveTo>
                  <a:pt x="111" y="103"/>
                </a:moveTo>
                <a:cubicBezTo>
                  <a:pt x="110" y="104"/>
                  <a:pt x="109" y="102"/>
                  <a:pt x="108" y="103"/>
                </a:cubicBezTo>
                <a:cubicBezTo>
                  <a:pt x="108" y="101"/>
                  <a:pt x="110" y="102"/>
                  <a:pt x="111" y="103"/>
                </a:cubicBezTo>
                <a:close/>
                <a:moveTo>
                  <a:pt x="53" y="21"/>
                </a:moveTo>
                <a:cubicBezTo>
                  <a:pt x="53" y="21"/>
                  <a:pt x="53" y="20"/>
                  <a:pt x="53" y="19"/>
                </a:cubicBezTo>
                <a:cubicBezTo>
                  <a:pt x="54" y="19"/>
                  <a:pt x="54" y="19"/>
                  <a:pt x="55" y="19"/>
                </a:cubicBezTo>
                <a:cubicBezTo>
                  <a:pt x="55" y="20"/>
                  <a:pt x="55" y="21"/>
                  <a:pt x="55" y="22"/>
                </a:cubicBezTo>
                <a:cubicBezTo>
                  <a:pt x="56" y="20"/>
                  <a:pt x="57" y="21"/>
                  <a:pt x="58" y="20"/>
                </a:cubicBezTo>
                <a:cubicBezTo>
                  <a:pt x="58" y="22"/>
                  <a:pt x="59" y="22"/>
                  <a:pt x="61" y="23"/>
                </a:cubicBezTo>
                <a:cubicBezTo>
                  <a:pt x="60" y="24"/>
                  <a:pt x="58" y="23"/>
                  <a:pt x="57" y="23"/>
                </a:cubicBezTo>
                <a:cubicBezTo>
                  <a:pt x="57" y="23"/>
                  <a:pt x="57" y="24"/>
                  <a:pt x="57" y="24"/>
                </a:cubicBezTo>
                <a:cubicBezTo>
                  <a:pt x="55" y="24"/>
                  <a:pt x="55" y="24"/>
                  <a:pt x="56" y="23"/>
                </a:cubicBezTo>
                <a:cubicBezTo>
                  <a:pt x="55" y="23"/>
                  <a:pt x="52" y="24"/>
                  <a:pt x="51" y="21"/>
                </a:cubicBezTo>
                <a:cubicBezTo>
                  <a:pt x="52" y="22"/>
                  <a:pt x="52" y="21"/>
                  <a:pt x="53" y="21"/>
                </a:cubicBezTo>
                <a:close/>
                <a:moveTo>
                  <a:pt x="63" y="34"/>
                </a:moveTo>
                <a:cubicBezTo>
                  <a:pt x="63" y="36"/>
                  <a:pt x="62" y="37"/>
                  <a:pt x="61" y="36"/>
                </a:cubicBezTo>
                <a:cubicBezTo>
                  <a:pt x="63" y="36"/>
                  <a:pt x="62" y="34"/>
                  <a:pt x="63" y="34"/>
                </a:cubicBezTo>
                <a:close/>
                <a:moveTo>
                  <a:pt x="55" y="25"/>
                </a:moveTo>
                <a:cubicBezTo>
                  <a:pt x="56" y="25"/>
                  <a:pt x="56" y="25"/>
                  <a:pt x="57" y="25"/>
                </a:cubicBezTo>
                <a:cubicBezTo>
                  <a:pt x="56" y="26"/>
                  <a:pt x="55" y="26"/>
                  <a:pt x="55" y="25"/>
                </a:cubicBezTo>
                <a:close/>
                <a:moveTo>
                  <a:pt x="87" y="67"/>
                </a:moveTo>
                <a:cubicBezTo>
                  <a:pt x="88" y="68"/>
                  <a:pt x="88" y="68"/>
                  <a:pt x="88" y="67"/>
                </a:cubicBezTo>
                <a:cubicBezTo>
                  <a:pt x="89" y="69"/>
                  <a:pt x="89" y="69"/>
                  <a:pt x="89" y="69"/>
                </a:cubicBezTo>
                <a:cubicBezTo>
                  <a:pt x="91" y="67"/>
                  <a:pt x="91" y="69"/>
                  <a:pt x="93" y="68"/>
                </a:cubicBezTo>
                <a:cubicBezTo>
                  <a:pt x="92" y="68"/>
                  <a:pt x="93" y="69"/>
                  <a:pt x="92" y="69"/>
                </a:cubicBezTo>
                <a:cubicBezTo>
                  <a:pt x="91" y="68"/>
                  <a:pt x="91" y="69"/>
                  <a:pt x="90" y="69"/>
                </a:cubicBezTo>
                <a:cubicBezTo>
                  <a:pt x="90" y="70"/>
                  <a:pt x="90" y="71"/>
                  <a:pt x="89" y="72"/>
                </a:cubicBezTo>
                <a:cubicBezTo>
                  <a:pt x="89" y="71"/>
                  <a:pt x="88" y="71"/>
                  <a:pt x="87" y="70"/>
                </a:cubicBezTo>
                <a:cubicBezTo>
                  <a:pt x="88" y="69"/>
                  <a:pt x="89" y="70"/>
                  <a:pt x="89" y="69"/>
                </a:cubicBezTo>
                <a:cubicBezTo>
                  <a:pt x="89" y="68"/>
                  <a:pt x="87" y="69"/>
                  <a:pt x="87" y="67"/>
                </a:cubicBezTo>
                <a:close/>
                <a:moveTo>
                  <a:pt x="88" y="69"/>
                </a:moveTo>
                <a:cubicBezTo>
                  <a:pt x="87" y="70"/>
                  <a:pt x="86" y="69"/>
                  <a:pt x="86" y="68"/>
                </a:cubicBezTo>
                <a:cubicBezTo>
                  <a:pt x="86" y="68"/>
                  <a:pt x="87" y="68"/>
                  <a:pt x="88" y="69"/>
                </a:cubicBezTo>
                <a:close/>
                <a:moveTo>
                  <a:pt x="61" y="27"/>
                </a:moveTo>
                <a:cubicBezTo>
                  <a:pt x="62" y="28"/>
                  <a:pt x="60" y="28"/>
                  <a:pt x="61" y="29"/>
                </a:cubicBezTo>
                <a:cubicBezTo>
                  <a:pt x="61" y="29"/>
                  <a:pt x="60" y="29"/>
                  <a:pt x="59" y="29"/>
                </a:cubicBezTo>
                <a:cubicBezTo>
                  <a:pt x="59" y="28"/>
                  <a:pt x="60" y="27"/>
                  <a:pt x="61" y="27"/>
                </a:cubicBezTo>
                <a:close/>
                <a:moveTo>
                  <a:pt x="120" y="111"/>
                </a:moveTo>
                <a:cubicBezTo>
                  <a:pt x="119" y="111"/>
                  <a:pt x="119" y="112"/>
                  <a:pt x="118" y="111"/>
                </a:cubicBezTo>
                <a:cubicBezTo>
                  <a:pt x="119" y="110"/>
                  <a:pt x="119" y="111"/>
                  <a:pt x="120" y="111"/>
                </a:cubicBezTo>
                <a:close/>
                <a:moveTo>
                  <a:pt x="60" y="25"/>
                </a:moveTo>
                <a:cubicBezTo>
                  <a:pt x="60" y="25"/>
                  <a:pt x="60" y="26"/>
                  <a:pt x="60" y="26"/>
                </a:cubicBezTo>
                <a:cubicBezTo>
                  <a:pt x="60" y="27"/>
                  <a:pt x="59" y="27"/>
                  <a:pt x="59" y="26"/>
                </a:cubicBezTo>
                <a:lnTo>
                  <a:pt x="60" y="25"/>
                </a:lnTo>
                <a:close/>
                <a:moveTo>
                  <a:pt x="77" y="46"/>
                </a:moveTo>
                <a:cubicBezTo>
                  <a:pt x="78" y="47"/>
                  <a:pt x="78" y="47"/>
                  <a:pt x="78" y="47"/>
                </a:cubicBezTo>
                <a:cubicBezTo>
                  <a:pt x="77" y="48"/>
                  <a:pt x="76" y="48"/>
                  <a:pt x="75" y="47"/>
                </a:cubicBezTo>
                <a:cubicBezTo>
                  <a:pt x="76" y="46"/>
                  <a:pt x="77" y="47"/>
                  <a:pt x="77" y="46"/>
                </a:cubicBezTo>
                <a:close/>
                <a:moveTo>
                  <a:pt x="63" y="27"/>
                </a:moveTo>
                <a:cubicBezTo>
                  <a:pt x="64" y="29"/>
                  <a:pt x="65" y="27"/>
                  <a:pt x="66" y="28"/>
                </a:cubicBezTo>
                <a:cubicBezTo>
                  <a:pt x="65" y="28"/>
                  <a:pt x="64" y="30"/>
                  <a:pt x="63" y="29"/>
                </a:cubicBezTo>
                <a:cubicBezTo>
                  <a:pt x="63" y="28"/>
                  <a:pt x="63" y="28"/>
                  <a:pt x="63" y="27"/>
                </a:cubicBezTo>
                <a:close/>
                <a:moveTo>
                  <a:pt x="68" y="34"/>
                </a:moveTo>
                <a:cubicBezTo>
                  <a:pt x="69" y="33"/>
                  <a:pt x="69" y="33"/>
                  <a:pt x="69" y="33"/>
                </a:cubicBezTo>
                <a:cubicBezTo>
                  <a:pt x="69" y="33"/>
                  <a:pt x="69" y="34"/>
                  <a:pt x="69" y="35"/>
                </a:cubicBezTo>
                <a:cubicBezTo>
                  <a:pt x="69" y="34"/>
                  <a:pt x="68" y="35"/>
                  <a:pt x="68" y="34"/>
                </a:cubicBezTo>
                <a:close/>
                <a:moveTo>
                  <a:pt x="62" y="24"/>
                </a:moveTo>
                <a:cubicBezTo>
                  <a:pt x="62" y="24"/>
                  <a:pt x="61" y="23"/>
                  <a:pt x="62" y="22"/>
                </a:cubicBezTo>
                <a:cubicBezTo>
                  <a:pt x="63" y="22"/>
                  <a:pt x="62" y="23"/>
                  <a:pt x="63" y="24"/>
                </a:cubicBezTo>
                <a:cubicBezTo>
                  <a:pt x="62" y="25"/>
                  <a:pt x="62" y="25"/>
                  <a:pt x="62" y="25"/>
                </a:cubicBezTo>
                <a:cubicBezTo>
                  <a:pt x="61" y="25"/>
                  <a:pt x="60" y="25"/>
                  <a:pt x="61" y="24"/>
                </a:cubicBezTo>
                <a:cubicBezTo>
                  <a:pt x="61" y="24"/>
                  <a:pt x="62" y="25"/>
                  <a:pt x="62" y="24"/>
                </a:cubicBezTo>
                <a:close/>
                <a:moveTo>
                  <a:pt x="95" y="69"/>
                </a:moveTo>
                <a:cubicBezTo>
                  <a:pt x="94" y="69"/>
                  <a:pt x="94" y="70"/>
                  <a:pt x="93" y="69"/>
                </a:cubicBezTo>
                <a:cubicBezTo>
                  <a:pt x="94" y="68"/>
                  <a:pt x="95" y="68"/>
                  <a:pt x="95" y="69"/>
                </a:cubicBezTo>
                <a:close/>
                <a:moveTo>
                  <a:pt x="73" y="35"/>
                </a:moveTo>
                <a:cubicBezTo>
                  <a:pt x="73" y="35"/>
                  <a:pt x="72" y="35"/>
                  <a:pt x="71" y="35"/>
                </a:cubicBezTo>
                <a:cubicBezTo>
                  <a:pt x="72" y="34"/>
                  <a:pt x="73" y="35"/>
                  <a:pt x="73" y="35"/>
                </a:cubicBezTo>
                <a:close/>
                <a:moveTo>
                  <a:pt x="129" y="113"/>
                </a:moveTo>
                <a:cubicBezTo>
                  <a:pt x="128" y="113"/>
                  <a:pt x="128" y="114"/>
                  <a:pt x="127" y="113"/>
                </a:cubicBezTo>
                <a:cubicBezTo>
                  <a:pt x="127" y="112"/>
                  <a:pt x="128" y="111"/>
                  <a:pt x="129" y="113"/>
                </a:cubicBezTo>
                <a:close/>
                <a:moveTo>
                  <a:pt x="79" y="41"/>
                </a:moveTo>
                <a:cubicBezTo>
                  <a:pt x="79" y="40"/>
                  <a:pt x="78" y="41"/>
                  <a:pt x="77" y="40"/>
                </a:cubicBezTo>
                <a:cubicBezTo>
                  <a:pt x="78" y="39"/>
                  <a:pt x="80" y="40"/>
                  <a:pt x="79" y="41"/>
                </a:cubicBezTo>
                <a:close/>
                <a:moveTo>
                  <a:pt x="100" y="69"/>
                </a:moveTo>
                <a:cubicBezTo>
                  <a:pt x="100" y="69"/>
                  <a:pt x="101" y="70"/>
                  <a:pt x="102" y="70"/>
                </a:cubicBezTo>
                <a:cubicBezTo>
                  <a:pt x="101" y="71"/>
                  <a:pt x="99" y="71"/>
                  <a:pt x="100" y="69"/>
                </a:cubicBezTo>
                <a:close/>
                <a:moveTo>
                  <a:pt x="71" y="18"/>
                </a:moveTo>
                <a:cubicBezTo>
                  <a:pt x="70" y="19"/>
                  <a:pt x="71" y="19"/>
                  <a:pt x="71" y="19"/>
                </a:cubicBezTo>
                <a:cubicBezTo>
                  <a:pt x="70" y="20"/>
                  <a:pt x="70" y="19"/>
                  <a:pt x="69" y="20"/>
                </a:cubicBezTo>
                <a:cubicBezTo>
                  <a:pt x="70" y="21"/>
                  <a:pt x="71" y="20"/>
                  <a:pt x="71" y="21"/>
                </a:cubicBezTo>
                <a:cubicBezTo>
                  <a:pt x="72" y="22"/>
                  <a:pt x="72" y="24"/>
                  <a:pt x="71" y="23"/>
                </a:cubicBezTo>
                <a:cubicBezTo>
                  <a:pt x="72" y="22"/>
                  <a:pt x="70" y="23"/>
                  <a:pt x="70" y="22"/>
                </a:cubicBezTo>
                <a:cubicBezTo>
                  <a:pt x="69" y="23"/>
                  <a:pt x="69" y="21"/>
                  <a:pt x="68" y="22"/>
                </a:cubicBezTo>
                <a:cubicBezTo>
                  <a:pt x="67" y="21"/>
                  <a:pt x="67" y="20"/>
                  <a:pt x="66" y="20"/>
                </a:cubicBezTo>
                <a:cubicBezTo>
                  <a:pt x="65" y="21"/>
                  <a:pt x="66" y="21"/>
                  <a:pt x="66" y="22"/>
                </a:cubicBezTo>
                <a:cubicBezTo>
                  <a:pt x="64" y="20"/>
                  <a:pt x="65" y="19"/>
                  <a:pt x="66" y="17"/>
                </a:cubicBezTo>
                <a:cubicBezTo>
                  <a:pt x="66" y="17"/>
                  <a:pt x="66" y="18"/>
                  <a:pt x="66" y="18"/>
                </a:cubicBezTo>
                <a:cubicBezTo>
                  <a:pt x="66" y="18"/>
                  <a:pt x="67" y="19"/>
                  <a:pt x="67" y="19"/>
                </a:cubicBezTo>
                <a:cubicBezTo>
                  <a:pt x="67" y="18"/>
                  <a:pt x="67" y="18"/>
                  <a:pt x="67" y="17"/>
                </a:cubicBezTo>
                <a:cubicBezTo>
                  <a:pt x="67" y="16"/>
                  <a:pt x="68" y="17"/>
                  <a:pt x="68" y="16"/>
                </a:cubicBezTo>
                <a:cubicBezTo>
                  <a:pt x="68" y="16"/>
                  <a:pt x="69" y="16"/>
                  <a:pt x="69" y="17"/>
                </a:cubicBezTo>
                <a:cubicBezTo>
                  <a:pt x="69" y="17"/>
                  <a:pt x="68" y="17"/>
                  <a:pt x="68" y="18"/>
                </a:cubicBezTo>
                <a:cubicBezTo>
                  <a:pt x="69" y="18"/>
                  <a:pt x="70" y="18"/>
                  <a:pt x="71" y="18"/>
                </a:cubicBezTo>
                <a:close/>
                <a:moveTo>
                  <a:pt x="76" y="28"/>
                </a:moveTo>
                <a:cubicBezTo>
                  <a:pt x="76" y="27"/>
                  <a:pt x="77" y="27"/>
                  <a:pt x="78" y="27"/>
                </a:cubicBezTo>
                <a:cubicBezTo>
                  <a:pt x="78" y="28"/>
                  <a:pt x="79" y="27"/>
                  <a:pt x="80" y="28"/>
                </a:cubicBezTo>
                <a:cubicBezTo>
                  <a:pt x="79" y="30"/>
                  <a:pt x="81" y="28"/>
                  <a:pt x="81" y="30"/>
                </a:cubicBezTo>
                <a:cubicBezTo>
                  <a:pt x="80" y="30"/>
                  <a:pt x="80" y="29"/>
                  <a:pt x="79" y="29"/>
                </a:cubicBezTo>
                <a:cubicBezTo>
                  <a:pt x="77" y="31"/>
                  <a:pt x="77" y="34"/>
                  <a:pt x="76" y="33"/>
                </a:cubicBezTo>
                <a:cubicBezTo>
                  <a:pt x="77" y="32"/>
                  <a:pt x="78" y="29"/>
                  <a:pt x="76" y="28"/>
                </a:cubicBezTo>
                <a:close/>
                <a:moveTo>
                  <a:pt x="136" y="112"/>
                </a:moveTo>
                <a:cubicBezTo>
                  <a:pt x="136" y="112"/>
                  <a:pt x="135" y="113"/>
                  <a:pt x="136" y="113"/>
                </a:cubicBezTo>
                <a:cubicBezTo>
                  <a:pt x="137" y="113"/>
                  <a:pt x="136" y="112"/>
                  <a:pt x="137" y="111"/>
                </a:cubicBezTo>
                <a:cubicBezTo>
                  <a:pt x="137" y="112"/>
                  <a:pt x="138" y="111"/>
                  <a:pt x="138" y="112"/>
                </a:cubicBezTo>
                <a:cubicBezTo>
                  <a:pt x="137" y="114"/>
                  <a:pt x="136" y="114"/>
                  <a:pt x="136" y="116"/>
                </a:cubicBezTo>
                <a:cubicBezTo>
                  <a:pt x="134" y="114"/>
                  <a:pt x="134" y="114"/>
                  <a:pt x="132" y="113"/>
                </a:cubicBezTo>
                <a:cubicBezTo>
                  <a:pt x="133" y="112"/>
                  <a:pt x="135" y="111"/>
                  <a:pt x="136" y="112"/>
                </a:cubicBezTo>
                <a:close/>
                <a:moveTo>
                  <a:pt x="105" y="70"/>
                </a:moveTo>
                <a:cubicBezTo>
                  <a:pt x="104" y="71"/>
                  <a:pt x="103" y="71"/>
                  <a:pt x="103" y="70"/>
                </a:cubicBezTo>
                <a:cubicBezTo>
                  <a:pt x="103" y="70"/>
                  <a:pt x="104" y="70"/>
                  <a:pt x="105" y="70"/>
                </a:cubicBezTo>
                <a:close/>
                <a:moveTo>
                  <a:pt x="66" y="15"/>
                </a:moveTo>
                <a:cubicBezTo>
                  <a:pt x="65" y="16"/>
                  <a:pt x="66" y="16"/>
                  <a:pt x="66" y="17"/>
                </a:cubicBezTo>
                <a:cubicBezTo>
                  <a:pt x="65" y="17"/>
                  <a:pt x="65" y="15"/>
                  <a:pt x="66" y="15"/>
                </a:cubicBezTo>
                <a:close/>
                <a:moveTo>
                  <a:pt x="80" y="31"/>
                </a:moveTo>
                <a:cubicBezTo>
                  <a:pt x="79" y="34"/>
                  <a:pt x="79" y="34"/>
                  <a:pt x="79" y="34"/>
                </a:cubicBezTo>
                <a:cubicBezTo>
                  <a:pt x="78" y="33"/>
                  <a:pt x="78" y="33"/>
                  <a:pt x="78" y="33"/>
                </a:cubicBezTo>
                <a:cubicBezTo>
                  <a:pt x="78" y="32"/>
                  <a:pt x="79" y="31"/>
                  <a:pt x="80" y="31"/>
                </a:cubicBezTo>
                <a:close/>
                <a:moveTo>
                  <a:pt x="106" y="70"/>
                </a:moveTo>
                <a:cubicBezTo>
                  <a:pt x="107" y="71"/>
                  <a:pt x="107" y="71"/>
                  <a:pt x="107" y="72"/>
                </a:cubicBezTo>
                <a:cubicBezTo>
                  <a:pt x="106" y="71"/>
                  <a:pt x="106" y="72"/>
                  <a:pt x="106" y="71"/>
                </a:cubicBezTo>
                <a:lnTo>
                  <a:pt x="106" y="70"/>
                </a:lnTo>
                <a:close/>
                <a:moveTo>
                  <a:pt x="93" y="48"/>
                </a:moveTo>
                <a:cubicBezTo>
                  <a:pt x="94" y="49"/>
                  <a:pt x="92" y="50"/>
                  <a:pt x="91" y="49"/>
                </a:cubicBezTo>
                <a:cubicBezTo>
                  <a:pt x="92" y="48"/>
                  <a:pt x="92" y="49"/>
                  <a:pt x="93" y="48"/>
                </a:cubicBezTo>
                <a:close/>
                <a:moveTo>
                  <a:pt x="72" y="21"/>
                </a:moveTo>
                <a:cubicBezTo>
                  <a:pt x="73" y="21"/>
                  <a:pt x="73" y="22"/>
                  <a:pt x="73" y="22"/>
                </a:cubicBezTo>
                <a:cubicBezTo>
                  <a:pt x="72" y="22"/>
                  <a:pt x="72" y="21"/>
                  <a:pt x="72" y="21"/>
                </a:cubicBezTo>
                <a:close/>
                <a:moveTo>
                  <a:pt x="107" y="69"/>
                </a:moveTo>
                <a:cubicBezTo>
                  <a:pt x="107" y="69"/>
                  <a:pt x="107" y="69"/>
                  <a:pt x="107" y="69"/>
                </a:cubicBezTo>
                <a:cubicBezTo>
                  <a:pt x="108" y="69"/>
                  <a:pt x="108" y="69"/>
                  <a:pt x="109" y="69"/>
                </a:cubicBezTo>
                <a:cubicBezTo>
                  <a:pt x="108" y="70"/>
                  <a:pt x="107" y="70"/>
                  <a:pt x="106" y="70"/>
                </a:cubicBezTo>
                <a:cubicBezTo>
                  <a:pt x="107" y="69"/>
                  <a:pt x="107" y="69"/>
                  <a:pt x="107" y="69"/>
                </a:cubicBezTo>
                <a:close/>
                <a:moveTo>
                  <a:pt x="107" y="64"/>
                </a:moveTo>
                <a:cubicBezTo>
                  <a:pt x="106" y="63"/>
                  <a:pt x="106" y="65"/>
                  <a:pt x="105" y="64"/>
                </a:cubicBezTo>
                <a:cubicBezTo>
                  <a:pt x="106" y="63"/>
                  <a:pt x="107" y="62"/>
                  <a:pt x="107" y="64"/>
                </a:cubicBezTo>
                <a:close/>
                <a:moveTo>
                  <a:pt x="66" y="4"/>
                </a:moveTo>
                <a:cubicBezTo>
                  <a:pt x="65" y="5"/>
                  <a:pt x="67" y="4"/>
                  <a:pt x="66" y="3"/>
                </a:cubicBezTo>
                <a:cubicBezTo>
                  <a:pt x="67" y="4"/>
                  <a:pt x="67" y="5"/>
                  <a:pt x="67" y="5"/>
                </a:cubicBezTo>
                <a:cubicBezTo>
                  <a:pt x="66" y="5"/>
                  <a:pt x="66" y="6"/>
                  <a:pt x="65" y="5"/>
                </a:cubicBezTo>
                <a:cubicBezTo>
                  <a:pt x="65" y="4"/>
                  <a:pt x="65" y="4"/>
                  <a:pt x="66" y="4"/>
                </a:cubicBezTo>
                <a:close/>
                <a:moveTo>
                  <a:pt x="150" y="114"/>
                </a:moveTo>
                <a:cubicBezTo>
                  <a:pt x="150" y="115"/>
                  <a:pt x="149" y="114"/>
                  <a:pt x="148" y="114"/>
                </a:cubicBezTo>
                <a:cubicBezTo>
                  <a:pt x="149" y="113"/>
                  <a:pt x="150" y="113"/>
                  <a:pt x="150" y="114"/>
                </a:cubicBezTo>
                <a:close/>
                <a:moveTo>
                  <a:pt x="106" y="49"/>
                </a:moveTo>
                <a:cubicBezTo>
                  <a:pt x="105" y="50"/>
                  <a:pt x="105" y="50"/>
                  <a:pt x="104" y="49"/>
                </a:cubicBezTo>
                <a:cubicBezTo>
                  <a:pt x="105" y="48"/>
                  <a:pt x="105" y="48"/>
                  <a:pt x="106" y="49"/>
                </a:cubicBezTo>
                <a:close/>
                <a:moveTo>
                  <a:pt x="123" y="74"/>
                </a:moveTo>
                <a:cubicBezTo>
                  <a:pt x="124" y="75"/>
                  <a:pt x="123" y="76"/>
                  <a:pt x="122" y="75"/>
                </a:cubicBezTo>
                <a:cubicBezTo>
                  <a:pt x="123" y="74"/>
                  <a:pt x="122" y="74"/>
                  <a:pt x="123" y="74"/>
                </a:cubicBezTo>
                <a:close/>
                <a:moveTo>
                  <a:pt x="109" y="51"/>
                </a:moveTo>
                <a:cubicBezTo>
                  <a:pt x="110" y="50"/>
                  <a:pt x="112" y="50"/>
                  <a:pt x="112" y="52"/>
                </a:cubicBezTo>
                <a:cubicBezTo>
                  <a:pt x="111" y="50"/>
                  <a:pt x="110" y="52"/>
                  <a:pt x="109" y="52"/>
                </a:cubicBezTo>
                <a:cubicBezTo>
                  <a:pt x="110" y="51"/>
                  <a:pt x="109" y="52"/>
                  <a:pt x="109" y="51"/>
                </a:cubicBezTo>
                <a:close/>
                <a:moveTo>
                  <a:pt x="161" y="116"/>
                </a:moveTo>
                <a:cubicBezTo>
                  <a:pt x="160" y="116"/>
                  <a:pt x="159" y="117"/>
                  <a:pt x="158" y="116"/>
                </a:cubicBezTo>
                <a:cubicBezTo>
                  <a:pt x="159" y="115"/>
                  <a:pt x="161" y="115"/>
                  <a:pt x="161" y="116"/>
                </a:cubicBezTo>
                <a:close/>
                <a:moveTo>
                  <a:pt x="84" y="9"/>
                </a:moveTo>
                <a:cubicBezTo>
                  <a:pt x="84" y="9"/>
                  <a:pt x="82" y="9"/>
                  <a:pt x="83" y="8"/>
                </a:cubicBezTo>
                <a:cubicBezTo>
                  <a:pt x="83" y="7"/>
                  <a:pt x="85" y="9"/>
                  <a:pt x="84" y="9"/>
                </a:cubicBezTo>
                <a:close/>
                <a:moveTo>
                  <a:pt x="101" y="26"/>
                </a:moveTo>
                <a:cubicBezTo>
                  <a:pt x="102" y="27"/>
                  <a:pt x="103" y="26"/>
                  <a:pt x="103" y="27"/>
                </a:cubicBezTo>
                <a:cubicBezTo>
                  <a:pt x="102" y="28"/>
                  <a:pt x="102" y="27"/>
                  <a:pt x="101" y="28"/>
                </a:cubicBezTo>
                <a:cubicBezTo>
                  <a:pt x="100" y="28"/>
                  <a:pt x="100" y="28"/>
                  <a:pt x="100" y="27"/>
                </a:cubicBezTo>
                <a:cubicBezTo>
                  <a:pt x="101" y="26"/>
                  <a:pt x="100" y="27"/>
                  <a:pt x="101" y="26"/>
                </a:cubicBezTo>
                <a:close/>
                <a:moveTo>
                  <a:pt x="130" y="65"/>
                </a:moveTo>
                <a:cubicBezTo>
                  <a:pt x="131" y="66"/>
                  <a:pt x="131" y="66"/>
                  <a:pt x="130" y="67"/>
                </a:cubicBezTo>
                <a:cubicBezTo>
                  <a:pt x="129" y="67"/>
                  <a:pt x="129" y="65"/>
                  <a:pt x="128" y="66"/>
                </a:cubicBezTo>
                <a:cubicBezTo>
                  <a:pt x="129" y="64"/>
                  <a:pt x="129" y="66"/>
                  <a:pt x="130" y="65"/>
                </a:cubicBezTo>
                <a:close/>
                <a:moveTo>
                  <a:pt x="99" y="13"/>
                </a:moveTo>
                <a:cubicBezTo>
                  <a:pt x="98" y="13"/>
                  <a:pt x="98" y="14"/>
                  <a:pt x="97" y="14"/>
                </a:cubicBezTo>
                <a:cubicBezTo>
                  <a:pt x="98" y="13"/>
                  <a:pt x="98" y="11"/>
                  <a:pt x="99" y="13"/>
                </a:cubicBezTo>
                <a:close/>
                <a:moveTo>
                  <a:pt x="116" y="38"/>
                </a:moveTo>
                <a:cubicBezTo>
                  <a:pt x="116" y="39"/>
                  <a:pt x="115" y="39"/>
                  <a:pt x="115" y="38"/>
                </a:cubicBezTo>
                <a:cubicBezTo>
                  <a:pt x="115" y="37"/>
                  <a:pt x="116" y="37"/>
                  <a:pt x="116" y="38"/>
                </a:cubicBezTo>
                <a:close/>
                <a:moveTo>
                  <a:pt x="110" y="28"/>
                </a:moveTo>
                <a:cubicBezTo>
                  <a:pt x="109" y="29"/>
                  <a:pt x="109" y="29"/>
                  <a:pt x="108" y="28"/>
                </a:cubicBezTo>
                <a:cubicBezTo>
                  <a:pt x="109" y="27"/>
                  <a:pt x="110" y="28"/>
                  <a:pt x="110" y="28"/>
                </a:cubicBezTo>
                <a:close/>
                <a:moveTo>
                  <a:pt x="116" y="33"/>
                </a:moveTo>
                <a:cubicBezTo>
                  <a:pt x="117" y="34"/>
                  <a:pt x="118" y="33"/>
                  <a:pt x="119" y="33"/>
                </a:cubicBezTo>
                <a:cubicBezTo>
                  <a:pt x="118" y="35"/>
                  <a:pt x="117" y="34"/>
                  <a:pt x="115" y="34"/>
                </a:cubicBezTo>
                <a:cubicBezTo>
                  <a:pt x="115" y="35"/>
                  <a:pt x="115" y="35"/>
                  <a:pt x="115" y="34"/>
                </a:cubicBezTo>
                <a:cubicBezTo>
                  <a:pt x="115" y="34"/>
                  <a:pt x="115" y="33"/>
                  <a:pt x="116" y="33"/>
                </a:cubicBezTo>
                <a:close/>
                <a:moveTo>
                  <a:pt x="133" y="53"/>
                </a:moveTo>
                <a:cubicBezTo>
                  <a:pt x="132" y="54"/>
                  <a:pt x="131" y="54"/>
                  <a:pt x="130" y="54"/>
                </a:cubicBezTo>
                <a:cubicBezTo>
                  <a:pt x="131" y="53"/>
                  <a:pt x="132" y="53"/>
                  <a:pt x="133" y="53"/>
                </a:cubicBezTo>
                <a:close/>
                <a:moveTo>
                  <a:pt x="104" y="10"/>
                </a:moveTo>
                <a:cubicBezTo>
                  <a:pt x="103" y="11"/>
                  <a:pt x="103" y="11"/>
                  <a:pt x="102" y="11"/>
                </a:cubicBezTo>
                <a:cubicBezTo>
                  <a:pt x="103" y="10"/>
                  <a:pt x="102" y="9"/>
                  <a:pt x="103" y="8"/>
                </a:cubicBezTo>
                <a:cubicBezTo>
                  <a:pt x="104" y="9"/>
                  <a:pt x="103" y="10"/>
                  <a:pt x="104" y="10"/>
                </a:cubicBezTo>
                <a:close/>
                <a:moveTo>
                  <a:pt x="101" y="11"/>
                </a:moveTo>
                <a:cubicBezTo>
                  <a:pt x="100" y="10"/>
                  <a:pt x="100" y="10"/>
                  <a:pt x="99" y="10"/>
                </a:cubicBezTo>
                <a:cubicBezTo>
                  <a:pt x="101" y="9"/>
                  <a:pt x="102" y="6"/>
                  <a:pt x="102" y="9"/>
                </a:cubicBezTo>
                <a:cubicBezTo>
                  <a:pt x="101" y="9"/>
                  <a:pt x="101" y="10"/>
                  <a:pt x="101" y="11"/>
                </a:cubicBezTo>
                <a:close/>
                <a:moveTo>
                  <a:pt x="104" y="13"/>
                </a:moveTo>
                <a:cubicBezTo>
                  <a:pt x="104" y="12"/>
                  <a:pt x="102" y="13"/>
                  <a:pt x="103" y="12"/>
                </a:cubicBezTo>
                <a:cubicBezTo>
                  <a:pt x="103" y="12"/>
                  <a:pt x="104" y="11"/>
                  <a:pt x="105" y="13"/>
                </a:cubicBezTo>
                <a:cubicBezTo>
                  <a:pt x="104" y="13"/>
                  <a:pt x="104" y="13"/>
                  <a:pt x="105" y="14"/>
                </a:cubicBezTo>
                <a:cubicBezTo>
                  <a:pt x="104" y="15"/>
                  <a:pt x="104" y="15"/>
                  <a:pt x="103" y="14"/>
                </a:cubicBezTo>
                <a:cubicBezTo>
                  <a:pt x="103" y="14"/>
                  <a:pt x="105" y="14"/>
                  <a:pt x="104" y="13"/>
                </a:cubicBezTo>
                <a:close/>
                <a:moveTo>
                  <a:pt x="118" y="29"/>
                </a:moveTo>
                <a:cubicBezTo>
                  <a:pt x="118" y="29"/>
                  <a:pt x="117" y="30"/>
                  <a:pt x="117" y="29"/>
                </a:cubicBezTo>
                <a:cubicBezTo>
                  <a:pt x="117" y="28"/>
                  <a:pt x="118" y="29"/>
                  <a:pt x="118" y="29"/>
                </a:cubicBezTo>
                <a:close/>
                <a:moveTo>
                  <a:pt x="116" y="29"/>
                </a:moveTo>
                <a:cubicBezTo>
                  <a:pt x="116" y="29"/>
                  <a:pt x="115" y="28"/>
                  <a:pt x="116" y="27"/>
                </a:cubicBezTo>
                <a:cubicBezTo>
                  <a:pt x="117" y="28"/>
                  <a:pt x="116" y="30"/>
                  <a:pt x="116" y="29"/>
                </a:cubicBezTo>
                <a:close/>
                <a:moveTo>
                  <a:pt x="120" y="35"/>
                </a:moveTo>
                <a:cubicBezTo>
                  <a:pt x="121" y="34"/>
                  <a:pt x="121" y="34"/>
                  <a:pt x="122" y="34"/>
                </a:cubicBezTo>
                <a:cubicBezTo>
                  <a:pt x="123" y="35"/>
                  <a:pt x="123" y="34"/>
                  <a:pt x="124" y="35"/>
                </a:cubicBezTo>
                <a:cubicBezTo>
                  <a:pt x="123" y="35"/>
                  <a:pt x="123" y="35"/>
                  <a:pt x="122" y="36"/>
                </a:cubicBezTo>
                <a:cubicBezTo>
                  <a:pt x="122" y="35"/>
                  <a:pt x="122" y="35"/>
                  <a:pt x="121" y="36"/>
                </a:cubicBezTo>
                <a:cubicBezTo>
                  <a:pt x="120" y="35"/>
                  <a:pt x="120" y="35"/>
                  <a:pt x="120" y="35"/>
                </a:cubicBezTo>
                <a:close/>
                <a:moveTo>
                  <a:pt x="152" y="76"/>
                </a:moveTo>
                <a:cubicBezTo>
                  <a:pt x="152" y="77"/>
                  <a:pt x="151" y="76"/>
                  <a:pt x="151" y="78"/>
                </a:cubicBezTo>
                <a:cubicBezTo>
                  <a:pt x="150" y="77"/>
                  <a:pt x="150" y="77"/>
                  <a:pt x="150" y="77"/>
                </a:cubicBezTo>
                <a:cubicBezTo>
                  <a:pt x="150" y="77"/>
                  <a:pt x="150" y="77"/>
                  <a:pt x="150" y="77"/>
                </a:cubicBezTo>
                <a:cubicBezTo>
                  <a:pt x="150" y="76"/>
                  <a:pt x="151" y="75"/>
                  <a:pt x="152" y="76"/>
                </a:cubicBezTo>
                <a:close/>
                <a:moveTo>
                  <a:pt x="178" y="115"/>
                </a:moveTo>
                <a:cubicBezTo>
                  <a:pt x="178" y="116"/>
                  <a:pt x="179" y="115"/>
                  <a:pt x="179" y="116"/>
                </a:cubicBezTo>
                <a:cubicBezTo>
                  <a:pt x="178" y="117"/>
                  <a:pt x="177" y="116"/>
                  <a:pt x="178" y="115"/>
                </a:cubicBezTo>
                <a:close/>
                <a:moveTo>
                  <a:pt x="106" y="12"/>
                </a:moveTo>
                <a:cubicBezTo>
                  <a:pt x="105" y="12"/>
                  <a:pt x="105" y="11"/>
                  <a:pt x="104" y="11"/>
                </a:cubicBezTo>
                <a:cubicBezTo>
                  <a:pt x="105" y="9"/>
                  <a:pt x="106" y="11"/>
                  <a:pt x="106" y="12"/>
                </a:cubicBezTo>
                <a:close/>
                <a:moveTo>
                  <a:pt x="148" y="66"/>
                </a:moveTo>
                <a:cubicBezTo>
                  <a:pt x="147" y="67"/>
                  <a:pt x="146" y="67"/>
                  <a:pt x="145" y="66"/>
                </a:cubicBezTo>
                <a:cubicBezTo>
                  <a:pt x="146" y="66"/>
                  <a:pt x="147" y="66"/>
                  <a:pt x="148" y="66"/>
                </a:cubicBezTo>
                <a:close/>
                <a:moveTo>
                  <a:pt x="114" y="14"/>
                </a:moveTo>
                <a:cubicBezTo>
                  <a:pt x="114" y="14"/>
                  <a:pt x="114" y="14"/>
                  <a:pt x="114" y="15"/>
                </a:cubicBezTo>
                <a:cubicBezTo>
                  <a:pt x="113" y="14"/>
                  <a:pt x="113" y="13"/>
                  <a:pt x="111" y="14"/>
                </a:cubicBezTo>
                <a:cubicBezTo>
                  <a:pt x="111" y="15"/>
                  <a:pt x="113" y="15"/>
                  <a:pt x="112" y="16"/>
                </a:cubicBezTo>
                <a:cubicBezTo>
                  <a:pt x="111" y="16"/>
                  <a:pt x="111" y="15"/>
                  <a:pt x="110" y="14"/>
                </a:cubicBezTo>
                <a:cubicBezTo>
                  <a:pt x="112" y="13"/>
                  <a:pt x="114" y="12"/>
                  <a:pt x="114" y="14"/>
                </a:cubicBezTo>
                <a:close/>
                <a:moveTo>
                  <a:pt x="142" y="56"/>
                </a:moveTo>
                <a:cubicBezTo>
                  <a:pt x="143" y="57"/>
                  <a:pt x="144" y="55"/>
                  <a:pt x="145" y="57"/>
                </a:cubicBezTo>
                <a:cubicBezTo>
                  <a:pt x="144" y="58"/>
                  <a:pt x="143" y="57"/>
                  <a:pt x="142" y="58"/>
                </a:cubicBezTo>
                <a:cubicBezTo>
                  <a:pt x="142" y="57"/>
                  <a:pt x="142" y="57"/>
                  <a:pt x="142" y="56"/>
                </a:cubicBezTo>
                <a:close/>
                <a:moveTo>
                  <a:pt x="126" y="31"/>
                </a:moveTo>
                <a:cubicBezTo>
                  <a:pt x="127" y="32"/>
                  <a:pt x="127" y="32"/>
                  <a:pt x="128" y="33"/>
                </a:cubicBezTo>
                <a:cubicBezTo>
                  <a:pt x="127" y="34"/>
                  <a:pt x="126" y="32"/>
                  <a:pt x="126" y="31"/>
                </a:cubicBezTo>
                <a:close/>
                <a:moveTo>
                  <a:pt x="117" y="14"/>
                </a:moveTo>
                <a:cubicBezTo>
                  <a:pt x="117" y="15"/>
                  <a:pt x="117" y="15"/>
                  <a:pt x="117" y="16"/>
                </a:cubicBezTo>
                <a:cubicBezTo>
                  <a:pt x="116" y="15"/>
                  <a:pt x="116" y="15"/>
                  <a:pt x="116" y="14"/>
                </a:cubicBezTo>
                <a:cubicBezTo>
                  <a:pt x="116" y="14"/>
                  <a:pt x="117" y="14"/>
                  <a:pt x="117" y="14"/>
                </a:cubicBezTo>
                <a:close/>
                <a:moveTo>
                  <a:pt x="131" y="32"/>
                </a:moveTo>
                <a:cubicBezTo>
                  <a:pt x="130" y="32"/>
                  <a:pt x="129" y="34"/>
                  <a:pt x="129" y="33"/>
                </a:cubicBezTo>
                <a:cubicBezTo>
                  <a:pt x="129" y="32"/>
                  <a:pt x="130" y="32"/>
                  <a:pt x="131" y="32"/>
                </a:cubicBezTo>
                <a:close/>
                <a:moveTo>
                  <a:pt x="136" y="37"/>
                </a:moveTo>
                <a:cubicBezTo>
                  <a:pt x="136" y="38"/>
                  <a:pt x="135" y="37"/>
                  <a:pt x="135" y="38"/>
                </a:cubicBezTo>
                <a:cubicBezTo>
                  <a:pt x="135" y="38"/>
                  <a:pt x="134" y="37"/>
                  <a:pt x="134" y="37"/>
                </a:cubicBezTo>
                <a:cubicBezTo>
                  <a:pt x="135" y="36"/>
                  <a:pt x="136" y="36"/>
                  <a:pt x="136" y="37"/>
                </a:cubicBezTo>
                <a:close/>
                <a:moveTo>
                  <a:pt x="132" y="36"/>
                </a:moveTo>
                <a:cubicBezTo>
                  <a:pt x="133" y="38"/>
                  <a:pt x="134" y="35"/>
                  <a:pt x="134" y="37"/>
                </a:cubicBezTo>
                <a:cubicBezTo>
                  <a:pt x="134" y="39"/>
                  <a:pt x="132" y="38"/>
                  <a:pt x="132" y="36"/>
                </a:cubicBezTo>
                <a:close/>
                <a:moveTo>
                  <a:pt x="120" y="18"/>
                </a:moveTo>
                <a:cubicBezTo>
                  <a:pt x="119" y="19"/>
                  <a:pt x="119" y="18"/>
                  <a:pt x="118" y="17"/>
                </a:cubicBezTo>
                <a:cubicBezTo>
                  <a:pt x="119" y="16"/>
                  <a:pt x="120" y="18"/>
                  <a:pt x="120" y="18"/>
                </a:cubicBezTo>
                <a:close/>
                <a:moveTo>
                  <a:pt x="133" y="33"/>
                </a:moveTo>
                <a:cubicBezTo>
                  <a:pt x="133" y="35"/>
                  <a:pt x="132" y="34"/>
                  <a:pt x="132" y="34"/>
                </a:cubicBezTo>
                <a:cubicBezTo>
                  <a:pt x="132" y="33"/>
                  <a:pt x="133" y="32"/>
                  <a:pt x="133" y="33"/>
                </a:cubicBezTo>
                <a:close/>
                <a:moveTo>
                  <a:pt x="136" y="31"/>
                </a:moveTo>
                <a:cubicBezTo>
                  <a:pt x="135" y="33"/>
                  <a:pt x="134" y="33"/>
                  <a:pt x="134" y="34"/>
                </a:cubicBezTo>
                <a:cubicBezTo>
                  <a:pt x="134" y="34"/>
                  <a:pt x="134" y="33"/>
                  <a:pt x="134" y="32"/>
                </a:cubicBezTo>
                <a:cubicBezTo>
                  <a:pt x="134" y="31"/>
                  <a:pt x="135" y="32"/>
                  <a:pt x="135" y="31"/>
                </a:cubicBezTo>
                <a:cubicBezTo>
                  <a:pt x="135" y="31"/>
                  <a:pt x="134" y="31"/>
                  <a:pt x="135" y="31"/>
                </a:cubicBezTo>
                <a:cubicBezTo>
                  <a:pt x="136" y="30"/>
                  <a:pt x="136" y="31"/>
                  <a:pt x="137" y="32"/>
                </a:cubicBezTo>
                <a:cubicBezTo>
                  <a:pt x="137" y="33"/>
                  <a:pt x="137" y="33"/>
                  <a:pt x="137" y="33"/>
                </a:cubicBezTo>
                <a:cubicBezTo>
                  <a:pt x="136" y="33"/>
                  <a:pt x="136" y="32"/>
                  <a:pt x="136" y="31"/>
                </a:cubicBezTo>
                <a:close/>
                <a:moveTo>
                  <a:pt x="139" y="35"/>
                </a:moveTo>
                <a:cubicBezTo>
                  <a:pt x="138" y="36"/>
                  <a:pt x="136" y="35"/>
                  <a:pt x="135" y="35"/>
                </a:cubicBezTo>
                <a:cubicBezTo>
                  <a:pt x="135" y="32"/>
                  <a:pt x="138" y="34"/>
                  <a:pt x="139" y="35"/>
                </a:cubicBezTo>
                <a:close/>
                <a:moveTo>
                  <a:pt x="120" y="10"/>
                </a:moveTo>
                <a:cubicBezTo>
                  <a:pt x="119" y="10"/>
                  <a:pt x="118" y="9"/>
                  <a:pt x="117" y="9"/>
                </a:cubicBezTo>
                <a:cubicBezTo>
                  <a:pt x="118" y="9"/>
                  <a:pt x="119" y="8"/>
                  <a:pt x="120" y="10"/>
                </a:cubicBezTo>
                <a:close/>
                <a:moveTo>
                  <a:pt x="126" y="18"/>
                </a:moveTo>
                <a:cubicBezTo>
                  <a:pt x="126" y="19"/>
                  <a:pt x="125" y="20"/>
                  <a:pt x="125" y="19"/>
                </a:cubicBezTo>
                <a:cubicBezTo>
                  <a:pt x="125" y="19"/>
                  <a:pt x="125" y="17"/>
                  <a:pt x="126" y="18"/>
                </a:cubicBezTo>
                <a:close/>
                <a:moveTo>
                  <a:pt x="124" y="12"/>
                </a:moveTo>
                <a:cubicBezTo>
                  <a:pt x="126" y="12"/>
                  <a:pt x="124" y="13"/>
                  <a:pt x="124" y="14"/>
                </a:cubicBezTo>
                <a:cubicBezTo>
                  <a:pt x="125" y="14"/>
                  <a:pt x="125" y="13"/>
                  <a:pt x="126" y="14"/>
                </a:cubicBezTo>
                <a:cubicBezTo>
                  <a:pt x="125" y="15"/>
                  <a:pt x="124" y="14"/>
                  <a:pt x="123" y="14"/>
                </a:cubicBezTo>
                <a:cubicBezTo>
                  <a:pt x="123" y="13"/>
                  <a:pt x="124" y="13"/>
                  <a:pt x="124" y="12"/>
                </a:cubicBezTo>
                <a:close/>
                <a:moveTo>
                  <a:pt x="141" y="38"/>
                </a:moveTo>
                <a:cubicBezTo>
                  <a:pt x="142" y="36"/>
                  <a:pt x="143" y="39"/>
                  <a:pt x="143" y="41"/>
                </a:cubicBezTo>
                <a:cubicBezTo>
                  <a:pt x="142" y="39"/>
                  <a:pt x="142" y="39"/>
                  <a:pt x="141" y="38"/>
                </a:cubicBezTo>
                <a:close/>
                <a:moveTo>
                  <a:pt x="141" y="34"/>
                </a:moveTo>
                <a:cubicBezTo>
                  <a:pt x="140" y="36"/>
                  <a:pt x="140" y="36"/>
                  <a:pt x="140" y="36"/>
                </a:cubicBezTo>
                <a:cubicBezTo>
                  <a:pt x="140" y="35"/>
                  <a:pt x="139" y="35"/>
                  <a:pt x="140" y="35"/>
                </a:cubicBezTo>
                <a:cubicBezTo>
                  <a:pt x="140" y="35"/>
                  <a:pt x="141" y="33"/>
                  <a:pt x="141" y="34"/>
                </a:cubicBezTo>
                <a:close/>
                <a:moveTo>
                  <a:pt x="133" y="21"/>
                </a:moveTo>
                <a:cubicBezTo>
                  <a:pt x="134" y="22"/>
                  <a:pt x="133" y="22"/>
                  <a:pt x="133" y="23"/>
                </a:cubicBezTo>
                <a:cubicBezTo>
                  <a:pt x="133" y="23"/>
                  <a:pt x="132" y="23"/>
                  <a:pt x="132" y="22"/>
                </a:cubicBezTo>
                <a:lnTo>
                  <a:pt x="133" y="21"/>
                </a:lnTo>
                <a:close/>
                <a:moveTo>
                  <a:pt x="130" y="15"/>
                </a:moveTo>
                <a:cubicBezTo>
                  <a:pt x="130" y="16"/>
                  <a:pt x="130" y="17"/>
                  <a:pt x="129" y="18"/>
                </a:cubicBezTo>
                <a:cubicBezTo>
                  <a:pt x="129" y="17"/>
                  <a:pt x="129" y="15"/>
                  <a:pt x="130" y="15"/>
                </a:cubicBezTo>
                <a:close/>
                <a:moveTo>
                  <a:pt x="140" y="31"/>
                </a:moveTo>
                <a:cubicBezTo>
                  <a:pt x="141" y="30"/>
                  <a:pt x="142" y="32"/>
                  <a:pt x="142" y="33"/>
                </a:cubicBezTo>
                <a:cubicBezTo>
                  <a:pt x="141" y="34"/>
                  <a:pt x="141" y="32"/>
                  <a:pt x="140" y="31"/>
                </a:cubicBezTo>
                <a:close/>
                <a:moveTo>
                  <a:pt x="133" y="15"/>
                </a:moveTo>
                <a:cubicBezTo>
                  <a:pt x="134" y="15"/>
                  <a:pt x="134" y="15"/>
                  <a:pt x="134" y="16"/>
                </a:cubicBezTo>
                <a:cubicBezTo>
                  <a:pt x="133" y="16"/>
                  <a:pt x="133" y="15"/>
                  <a:pt x="132" y="17"/>
                </a:cubicBezTo>
                <a:cubicBezTo>
                  <a:pt x="132" y="15"/>
                  <a:pt x="131" y="16"/>
                  <a:pt x="131" y="15"/>
                </a:cubicBezTo>
                <a:cubicBezTo>
                  <a:pt x="132" y="14"/>
                  <a:pt x="132" y="16"/>
                  <a:pt x="133" y="15"/>
                </a:cubicBezTo>
                <a:close/>
                <a:moveTo>
                  <a:pt x="139" y="18"/>
                </a:moveTo>
                <a:cubicBezTo>
                  <a:pt x="138" y="16"/>
                  <a:pt x="135" y="18"/>
                  <a:pt x="135" y="16"/>
                </a:cubicBezTo>
                <a:cubicBezTo>
                  <a:pt x="136" y="16"/>
                  <a:pt x="139" y="15"/>
                  <a:pt x="139" y="18"/>
                </a:cubicBezTo>
                <a:close/>
                <a:moveTo>
                  <a:pt x="138" y="18"/>
                </a:moveTo>
                <a:cubicBezTo>
                  <a:pt x="137" y="18"/>
                  <a:pt x="138" y="19"/>
                  <a:pt x="137" y="19"/>
                </a:cubicBezTo>
                <a:cubicBezTo>
                  <a:pt x="137" y="19"/>
                  <a:pt x="137" y="19"/>
                  <a:pt x="136" y="18"/>
                </a:cubicBezTo>
                <a:cubicBezTo>
                  <a:pt x="137" y="18"/>
                  <a:pt x="137" y="17"/>
                  <a:pt x="138" y="18"/>
                </a:cubicBezTo>
                <a:close/>
                <a:moveTo>
                  <a:pt x="145" y="17"/>
                </a:moveTo>
                <a:cubicBezTo>
                  <a:pt x="146" y="18"/>
                  <a:pt x="146" y="17"/>
                  <a:pt x="147" y="18"/>
                </a:cubicBezTo>
                <a:cubicBezTo>
                  <a:pt x="146" y="19"/>
                  <a:pt x="145" y="19"/>
                  <a:pt x="145" y="19"/>
                </a:cubicBezTo>
                <a:cubicBezTo>
                  <a:pt x="145" y="18"/>
                  <a:pt x="145" y="18"/>
                  <a:pt x="145" y="17"/>
                </a:cubicBezTo>
                <a:close/>
                <a:moveTo>
                  <a:pt x="163" y="36"/>
                </a:moveTo>
                <a:cubicBezTo>
                  <a:pt x="163" y="36"/>
                  <a:pt x="160" y="37"/>
                  <a:pt x="161" y="35"/>
                </a:cubicBezTo>
                <a:cubicBezTo>
                  <a:pt x="162" y="36"/>
                  <a:pt x="163" y="35"/>
                  <a:pt x="163" y="36"/>
                </a:cubicBezTo>
                <a:close/>
                <a:moveTo>
                  <a:pt x="184" y="65"/>
                </a:moveTo>
                <a:cubicBezTo>
                  <a:pt x="184" y="66"/>
                  <a:pt x="183" y="68"/>
                  <a:pt x="183" y="67"/>
                </a:cubicBezTo>
                <a:cubicBezTo>
                  <a:pt x="183" y="66"/>
                  <a:pt x="183" y="66"/>
                  <a:pt x="184" y="65"/>
                </a:cubicBezTo>
                <a:close/>
                <a:moveTo>
                  <a:pt x="163" y="35"/>
                </a:moveTo>
                <a:cubicBezTo>
                  <a:pt x="162" y="36"/>
                  <a:pt x="162" y="35"/>
                  <a:pt x="161" y="34"/>
                </a:cubicBezTo>
                <a:cubicBezTo>
                  <a:pt x="162" y="34"/>
                  <a:pt x="162" y="32"/>
                  <a:pt x="162" y="33"/>
                </a:cubicBezTo>
                <a:cubicBezTo>
                  <a:pt x="162" y="33"/>
                  <a:pt x="163" y="34"/>
                  <a:pt x="163" y="35"/>
                </a:cubicBezTo>
                <a:close/>
                <a:moveTo>
                  <a:pt x="163" y="32"/>
                </a:moveTo>
                <a:cubicBezTo>
                  <a:pt x="164" y="33"/>
                  <a:pt x="163" y="35"/>
                  <a:pt x="163" y="34"/>
                </a:cubicBezTo>
                <a:cubicBezTo>
                  <a:pt x="163" y="34"/>
                  <a:pt x="163" y="33"/>
                  <a:pt x="163" y="32"/>
                </a:cubicBezTo>
                <a:close/>
                <a:moveTo>
                  <a:pt x="155" y="19"/>
                </a:moveTo>
                <a:cubicBezTo>
                  <a:pt x="156" y="21"/>
                  <a:pt x="157" y="19"/>
                  <a:pt x="157" y="20"/>
                </a:cubicBezTo>
                <a:cubicBezTo>
                  <a:pt x="156" y="21"/>
                  <a:pt x="155" y="21"/>
                  <a:pt x="154" y="21"/>
                </a:cubicBezTo>
                <a:lnTo>
                  <a:pt x="155" y="19"/>
                </a:lnTo>
                <a:close/>
                <a:moveTo>
                  <a:pt x="164" y="30"/>
                </a:moveTo>
                <a:cubicBezTo>
                  <a:pt x="163" y="31"/>
                  <a:pt x="163" y="31"/>
                  <a:pt x="163" y="31"/>
                </a:cubicBezTo>
                <a:cubicBezTo>
                  <a:pt x="162" y="30"/>
                  <a:pt x="162" y="30"/>
                  <a:pt x="162" y="30"/>
                </a:cubicBezTo>
                <a:cubicBezTo>
                  <a:pt x="163" y="29"/>
                  <a:pt x="163" y="30"/>
                  <a:pt x="164" y="30"/>
                </a:cubicBezTo>
                <a:close/>
                <a:moveTo>
                  <a:pt x="167" y="36"/>
                </a:moveTo>
                <a:cubicBezTo>
                  <a:pt x="168" y="35"/>
                  <a:pt x="168" y="37"/>
                  <a:pt x="169" y="37"/>
                </a:cubicBezTo>
                <a:cubicBezTo>
                  <a:pt x="168" y="37"/>
                  <a:pt x="167" y="37"/>
                  <a:pt x="167" y="36"/>
                </a:cubicBezTo>
                <a:close/>
                <a:moveTo>
                  <a:pt x="170" y="37"/>
                </a:moveTo>
                <a:cubicBezTo>
                  <a:pt x="171" y="38"/>
                  <a:pt x="171" y="38"/>
                  <a:pt x="171" y="38"/>
                </a:cubicBezTo>
                <a:cubicBezTo>
                  <a:pt x="170" y="39"/>
                  <a:pt x="169" y="40"/>
                  <a:pt x="169" y="38"/>
                </a:cubicBezTo>
                <a:cubicBezTo>
                  <a:pt x="169" y="39"/>
                  <a:pt x="170" y="38"/>
                  <a:pt x="170" y="37"/>
                </a:cubicBezTo>
                <a:close/>
                <a:moveTo>
                  <a:pt x="190" y="65"/>
                </a:moveTo>
                <a:cubicBezTo>
                  <a:pt x="190" y="65"/>
                  <a:pt x="189" y="65"/>
                  <a:pt x="189" y="64"/>
                </a:cubicBezTo>
                <a:cubicBezTo>
                  <a:pt x="192" y="64"/>
                  <a:pt x="195" y="64"/>
                  <a:pt x="198" y="65"/>
                </a:cubicBezTo>
                <a:cubicBezTo>
                  <a:pt x="197" y="67"/>
                  <a:pt x="196" y="64"/>
                  <a:pt x="195" y="66"/>
                </a:cubicBezTo>
                <a:cubicBezTo>
                  <a:pt x="196" y="66"/>
                  <a:pt x="196" y="66"/>
                  <a:pt x="196" y="67"/>
                </a:cubicBezTo>
                <a:cubicBezTo>
                  <a:pt x="195" y="67"/>
                  <a:pt x="195" y="66"/>
                  <a:pt x="194" y="65"/>
                </a:cubicBezTo>
                <a:cubicBezTo>
                  <a:pt x="193" y="66"/>
                  <a:pt x="192" y="64"/>
                  <a:pt x="191" y="66"/>
                </a:cubicBezTo>
                <a:cubicBezTo>
                  <a:pt x="192" y="66"/>
                  <a:pt x="193" y="66"/>
                  <a:pt x="193" y="67"/>
                </a:cubicBezTo>
                <a:cubicBezTo>
                  <a:pt x="193" y="68"/>
                  <a:pt x="192" y="67"/>
                  <a:pt x="192" y="68"/>
                </a:cubicBezTo>
                <a:cubicBezTo>
                  <a:pt x="191" y="68"/>
                  <a:pt x="192" y="66"/>
                  <a:pt x="191" y="66"/>
                </a:cubicBezTo>
                <a:cubicBezTo>
                  <a:pt x="190" y="67"/>
                  <a:pt x="192" y="68"/>
                  <a:pt x="191" y="68"/>
                </a:cubicBezTo>
                <a:cubicBezTo>
                  <a:pt x="190" y="68"/>
                  <a:pt x="190" y="68"/>
                  <a:pt x="189" y="68"/>
                </a:cubicBezTo>
                <a:cubicBezTo>
                  <a:pt x="190" y="67"/>
                  <a:pt x="190" y="66"/>
                  <a:pt x="190" y="65"/>
                </a:cubicBezTo>
                <a:close/>
                <a:moveTo>
                  <a:pt x="167" y="32"/>
                </a:moveTo>
                <a:cubicBezTo>
                  <a:pt x="168" y="34"/>
                  <a:pt x="169" y="32"/>
                  <a:pt x="170" y="33"/>
                </a:cubicBezTo>
                <a:cubicBezTo>
                  <a:pt x="169" y="34"/>
                  <a:pt x="170" y="35"/>
                  <a:pt x="169" y="36"/>
                </a:cubicBezTo>
                <a:cubicBezTo>
                  <a:pt x="168" y="35"/>
                  <a:pt x="169" y="34"/>
                  <a:pt x="169" y="34"/>
                </a:cubicBezTo>
                <a:cubicBezTo>
                  <a:pt x="168" y="34"/>
                  <a:pt x="167" y="33"/>
                  <a:pt x="167" y="34"/>
                </a:cubicBezTo>
                <a:cubicBezTo>
                  <a:pt x="166" y="33"/>
                  <a:pt x="167" y="33"/>
                  <a:pt x="167" y="32"/>
                </a:cubicBezTo>
                <a:close/>
                <a:moveTo>
                  <a:pt x="160" y="20"/>
                </a:moveTo>
                <a:cubicBezTo>
                  <a:pt x="159" y="21"/>
                  <a:pt x="159" y="22"/>
                  <a:pt x="158" y="21"/>
                </a:cubicBezTo>
                <a:cubicBezTo>
                  <a:pt x="159" y="21"/>
                  <a:pt x="159" y="19"/>
                  <a:pt x="160" y="20"/>
                </a:cubicBezTo>
                <a:close/>
                <a:moveTo>
                  <a:pt x="175" y="43"/>
                </a:moveTo>
                <a:cubicBezTo>
                  <a:pt x="174" y="44"/>
                  <a:pt x="174" y="44"/>
                  <a:pt x="174" y="44"/>
                </a:cubicBezTo>
                <a:cubicBezTo>
                  <a:pt x="173" y="43"/>
                  <a:pt x="173" y="43"/>
                  <a:pt x="173" y="43"/>
                </a:cubicBezTo>
                <a:cubicBezTo>
                  <a:pt x="174" y="42"/>
                  <a:pt x="174" y="42"/>
                  <a:pt x="175" y="43"/>
                </a:cubicBezTo>
                <a:close/>
                <a:moveTo>
                  <a:pt x="181" y="37"/>
                </a:moveTo>
                <a:cubicBezTo>
                  <a:pt x="182" y="37"/>
                  <a:pt x="182" y="37"/>
                  <a:pt x="182" y="37"/>
                </a:cubicBezTo>
                <a:cubicBezTo>
                  <a:pt x="181" y="39"/>
                  <a:pt x="180" y="35"/>
                  <a:pt x="179" y="35"/>
                </a:cubicBezTo>
                <a:cubicBezTo>
                  <a:pt x="178" y="36"/>
                  <a:pt x="178" y="36"/>
                  <a:pt x="178" y="36"/>
                </a:cubicBezTo>
                <a:cubicBezTo>
                  <a:pt x="177" y="34"/>
                  <a:pt x="175" y="34"/>
                  <a:pt x="174" y="35"/>
                </a:cubicBezTo>
                <a:cubicBezTo>
                  <a:pt x="173" y="36"/>
                  <a:pt x="173" y="37"/>
                  <a:pt x="172" y="37"/>
                </a:cubicBezTo>
                <a:cubicBezTo>
                  <a:pt x="172" y="35"/>
                  <a:pt x="171" y="38"/>
                  <a:pt x="171" y="37"/>
                </a:cubicBezTo>
                <a:cubicBezTo>
                  <a:pt x="172" y="36"/>
                  <a:pt x="173" y="35"/>
                  <a:pt x="174" y="33"/>
                </a:cubicBezTo>
                <a:cubicBezTo>
                  <a:pt x="175" y="35"/>
                  <a:pt x="178" y="33"/>
                  <a:pt x="179" y="33"/>
                </a:cubicBezTo>
                <a:cubicBezTo>
                  <a:pt x="179" y="33"/>
                  <a:pt x="178" y="34"/>
                  <a:pt x="178" y="34"/>
                </a:cubicBezTo>
                <a:cubicBezTo>
                  <a:pt x="179" y="34"/>
                  <a:pt x="180" y="34"/>
                  <a:pt x="181" y="33"/>
                </a:cubicBezTo>
                <a:cubicBezTo>
                  <a:pt x="180" y="33"/>
                  <a:pt x="180" y="33"/>
                  <a:pt x="180" y="32"/>
                </a:cubicBezTo>
                <a:cubicBezTo>
                  <a:pt x="181" y="33"/>
                  <a:pt x="183" y="32"/>
                  <a:pt x="183" y="33"/>
                </a:cubicBezTo>
                <a:cubicBezTo>
                  <a:pt x="182" y="33"/>
                  <a:pt x="180" y="34"/>
                  <a:pt x="181" y="36"/>
                </a:cubicBezTo>
                <a:cubicBezTo>
                  <a:pt x="181" y="34"/>
                  <a:pt x="184" y="35"/>
                  <a:pt x="184" y="36"/>
                </a:cubicBezTo>
                <a:cubicBezTo>
                  <a:pt x="183" y="36"/>
                  <a:pt x="181" y="35"/>
                  <a:pt x="181" y="37"/>
                </a:cubicBezTo>
                <a:close/>
                <a:moveTo>
                  <a:pt x="182" y="34"/>
                </a:moveTo>
                <a:cubicBezTo>
                  <a:pt x="182" y="34"/>
                  <a:pt x="183" y="33"/>
                  <a:pt x="184" y="33"/>
                </a:cubicBezTo>
                <a:cubicBezTo>
                  <a:pt x="183" y="34"/>
                  <a:pt x="185" y="33"/>
                  <a:pt x="185" y="34"/>
                </a:cubicBezTo>
                <a:cubicBezTo>
                  <a:pt x="184" y="35"/>
                  <a:pt x="183" y="35"/>
                  <a:pt x="182" y="34"/>
                </a:cubicBezTo>
                <a:close/>
                <a:moveTo>
                  <a:pt x="160" y="21"/>
                </a:moveTo>
                <a:cubicBezTo>
                  <a:pt x="161" y="21"/>
                  <a:pt x="162" y="21"/>
                  <a:pt x="163" y="21"/>
                </a:cubicBezTo>
                <a:cubicBezTo>
                  <a:pt x="162" y="22"/>
                  <a:pt x="160" y="22"/>
                  <a:pt x="160" y="21"/>
                </a:cubicBezTo>
                <a:close/>
                <a:moveTo>
                  <a:pt x="168" y="31"/>
                </a:moveTo>
                <a:cubicBezTo>
                  <a:pt x="168" y="30"/>
                  <a:pt x="167" y="31"/>
                  <a:pt x="167" y="30"/>
                </a:cubicBezTo>
                <a:cubicBezTo>
                  <a:pt x="167" y="29"/>
                  <a:pt x="169" y="30"/>
                  <a:pt x="168" y="31"/>
                </a:cubicBezTo>
                <a:close/>
                <a:moveTo>
                  <a:pt x="172" y="32"/>
                </a:moveTo>
                <a:cubicBezTo>
                  <a:pt x="172" y="33"/>
                  <a:pt x="170" y="33"/>
                  <a:pt x="170" y="31"/>
                </a:cubicBezTo>
                <a:cubicBezTo>
                  <a:pt x="171" y="32"/>
                  <a:pt x="172" y="31"/>
                  <a:pt x="172" y="32"/>
                </a:cubicBezTo>
                <a:close/>
                <a:moveTo>
                  <a:pt x="165" y="21"/>
                </a:moveTo>
                <a:cubicBezTo>
                  <a:pt x="165" y="22"/>
                  <a:pt x="164" y="23"/>
                  <a:pt x="163" y="22"/>
                </a:cubicBezTo>
                <a:cubicBezTo>
                  <a:pt x="164" y="21"/>
                  <a:pt x="165" y="21"/>
                  <a:pt x="165" y="21"/>
                </a:cubicBezTo>
                <a:close/>
                <a:moveTo>
                  <a:pt x="200" y="66"/>
                </a:moveTo>
                <a:cubicBezTo>
                  <a:pt x="200" y="68"/>
                  <a:pt x="199" y="66"/>
                  <a:pt x="199" y="68"/>
                </a:cubicBezTo>
                <a:cubicBezTo>
                  <a:pt x="198" y="67"/>
                  <a:pt x="199" y="66"/>
                  <a:pt x="200" y="66"/>
                </a:cubicBezTo>
                <a:close/>
                <a:moveTo>
                  <a:pt x="202" y="66"/>
                </a:moveTo>
                <a:cubicBezTo>
                  <a:pt x="202" y="67"/>
                  <a:pt x="201" y="67"/>
                  <a:pt x="200" y="68"/>
                </a:cubicBezTo>
                <a:cubicBezTo>
                  <a:pt x="200" y="67"/>
                  <a:pt x="200" y="67"/>
                  <a:pt x="200" y="67"/>
                </a:cubicBezTo>
                <a:cubicBezTo>
                  <a:pt x="201" y="67"/>
                  <a:pt x="201" y="65"/>
                  <a:pt x="202" y="66"/>
                </a:cubicBezTo>
                <a:close/>
                <a:moveTo>
                  <a:pt x="178" y="32"/>
                </a:moveTo>
                <a:cubicBezTo>
                  <a:pt x="177" y="33"/>
                  <a:pt x="176" y="34"/>
                  <a:pt x="176" y="32"/>
                </a:cubicBezTo>
                <a:cubicBezTo>
                  <a:pt x="177" y="32"/>
                  <a:pt x="177" y="32"/>
                  <a:pt x="178" y="32"/>
                </a:cubicBezTo>
                <a:close/>
                <a:moveTo>
                  <a:pt x="174" y="24"/>
                </a:moveTo>
                <a:cubicBezTo>
                  <a:pt x="174" y="25"/>
                  <a:pt x="173" y="25"/>
                  <a:pt x="173" y="24"/>
                </a:cubicBezTo>
                <a:cubicBezTo>
                  <a:pt x="173" y="23"/>
                  <a:pt x="174" y="23"/>
                  <a:pt x="174" y="24"/>
                </a:cubicBezTo>
                <a:close/>
                <a:moveTo>
                  <a:pt x="186" y="36"/>
                </a:moveTo>
                <a:cubicBezTo>
                  <a:pt x="188" y="36"/>
                  <a:pt x="188" y="36"/>
                  <a:pt x="188" y="36"/>
                </a:cubicBezTo>
                <a:cubicBezTo>
                  <a:pt x="187" y="37"/>
                  <a:pt x="187" y="38"/>
                  <a:pt x="186" y="38"/>
                </a:cubicBezTo>
                <a:cubicBezTo>
                  <a:pt x="187" y="37"/>
                  <a:pt x="186" y="36"/>
                  <a:pt x="186" y="36"/>
                </a:cubicBezTo>
                <a:close/>
                <a:moveTo>
                  <a:pt x="191" y="39"/>
                </a:moveTo>
                <a:cubicBezTo>
                  <a:pt x="191" y="39"/>
                  <a:pt x="191" y="39"/>
                  <a:pt x="192" y="40"/>
                </a:cubicBezTo>
                <a:cubicBezTo>
                  <a:pt x="191" y="40"/>
                  <a:pt x="191" y="40"/>
                  <a:pt x="191" y="40"/>
                </a:cubicBezTo>
                <a:cubicBezTo>
                  <a:pt x="191" y="40"/>
                  <a:pt x="191" y="40"/>
                  <a:pt x="191" y="41"/>
                </a:cubicBezTo>
                <a:cubicBezTo>
                  <a:pt x="190" y="39"/>
                  <a:pt x="191" y="42"/>
                  <a:pt x="190" y="42"/>
                </a:cubicBezTo>
                <a:cubicBezTo>
                  <a:pt x="190" y="42"/>
                  <a:pt x="189" y="42"/>
                  <a:pt x="189" y="41"/>
                </a:cubicBezTo>
                <a:cubicBezTo>
                  <a:pt x="190" y="40"/>
                  <a:pt x="190" y="39"/>
                  <a:pt x="191" y="39"/>
                </a:cubicBezTo>
                <a:close/>
                <a:moveTo>
                  <a:pt x="188" y="34"/>
                </a:moveTo>
                <a:cubicBezTo>
                  <a:pt x="189" y="34"/>
                  <a:pt x="189" y="35"/>
                  <a:pt x="189" y="35"/>
                </a:cubicBezTo>
                <a:cubicBezTo>
                  <a:pt x="188" y="34"/>
                  <a:pt x="187" y="36"/>
                  <a:pt x="186" y="34"/>
                </a:cubicBezTo>
                <a:cubicBezTo>
                  <a:pt x="187" y="34"/>
                  <a:pt x="188" y="35"/>
                  <a:pt x="188" y="34"/>
                </a:cubicBezTo>
                <a:close/>
                <a:moveTo>
                  <a:pt x="248" y="118"/>
                </a:moveTo>
                <a:cubicBezTo>
                  <a:pt x="248" y="118"/>
                  <a:pt x="248" y="119"/>
                  <a:pt x="247" y="120"/>
                </a:cubicBezTo>
                <a:cubicBezTo>
                  <a:pt x="247" y="119"/>
                  <a:pt x="247" y="119"/>
                  <a:pt x="246" y="119"/>
                </a:cubicBezTo>
                <a:cubicBezTo>
                  <a:pt x="246" y="119"/>
                  <a:pt x="247" y="118"/>
                  <a:pt x="248" y="118"/>
                </a:cubicBezTo>
                <a:close/>
                <a:moveTo>
                  <a:pt x="212" y="66"/>
                </a:moveTo>
                <a:cubicBezTo>
                  <a:pt x="212" y="65"/>
                  <a:pt x="213" y="66"/>
                  <a:pt x="214" y="67"/>
                </a:cubicBezTo>
                <a:cubicBezTo>
                  <a:pt x="213" y="68"/>
                  <a:pt x="213" y="70"/>
                  <a:pt x="212" y="68"/>
                </a:cubicBezTo>
                <a:cubicBezTo>
                  <a:pt x="212" y="67"/>
                  <a:pt x="213" y="67"/>
                  <a:pt x="212" y="66"/>
                </a:cubicBezTo>
                <a:close/>
                <a:moveTo>
                  <a:pt x="195" y="40"/>
                </a:moveTo>
                <a:cubicBezTo>
                  <a:pt x="195" y="40"/>
                  <a:pt x="194" y="39"/>
                  <a:pt x="195" y="38"/>
                </a:cubicBezTo>
                <a:cubicBezTo>
                  <a:pt x="193" y="39"/>
                  <a:pt x="191" y="39"/>
                  <a:pt x="190" y="36"/>
                </a:cubicBezTo>
                <a:cubicBezTo>
                  <a:pt x="192" y="38"/>
                  <a:pt x="194" y="37"/>
                  <a:pt x="195" y="36"/>
                </a:cubicBezTo>
                <a:cubicBezTo>
                  <a:pt x="195" y="37"/>
                  <a:pt x="195" y="38"/>
                  <a:pt x="195" y="38"/>
                </a:cubicBezTo>
                <a:cubicBezTo>
                  <a:pt x="195" y="37"/>
                  <a:pt x="195" y="37"/>
                  <a:pt x="196" y="37"/>
                </a:cubicBezTo>
                <a:cubicBezTo>
                  <a:pt x="197" y="38"/>
                  <a:pt x="196" y="38"/>
                  <a:pt x="196" y="38"/>
                </a:cubicBezTo>
                <a:cubicBezTo>
                  <a:pt x="197" y="37"/>
                  <a:pt x="197" y="38"/>
                  <a:pt x="198" y="38"/>
                </a:cubicBezTo>
                <a:cubicBezTo>
                  <a:pt x="197" y="37"/>
                  <a:pt x="198" y="37"/>
                  <a:pt x="199" y="38"/>
                </a:cubicBezTo>
                <a:cubicBezTo>
                  <a:pt x="199" y="38"/>
                  <a:pt x="198" y="38"/>
                  <a:pt x="197" y="39"/>
                </a:cubicBezTo>
                <a:cubicBezTo>
                  <a:pt x="196" y="39"/>
                  <a:pt x="196" y="38"/>
                  <a:pt x="195" y="40"/>
                </a:cubicBezTo>
                <a:close/>
                <a:moveTo>
                  <a:pt x="180" y="16"/>
                </a:moveTo>
                <a:cubicBezTo>
                  <a:pt x="181" y="17"/>
                  <a:pt x="182" y="14"/>
                  <a:pt x="183" y="14"/>
                </a:cubicBezTo>
                <a:cubicBezTo>
                  <a:pt x="184" y="16"/>
                  <a:pt x="182" y="15"/>
                  <a:pt x="182" y="17"/>
                </a:cubicBezTo>
                <a:cubicBezTo>
                  <a:pt x="182" y="16"/>
                  <a:pt x="181" y="17"/>
                  <a:pt x="181" y="17"/>
                </a:cubicBezTo>
                <a:cubicBezTo>
                  <a:pt x="180" y="17"/>
                  <a:pt x="180" y="16"/>
                  <a:pt x="180" y="16"/>
                </a:cubicBezTo>
                <a:close/>
                <a:moveTo>
                  <a:pt x="195" y="35"/>
                </a:moveTo>
                <a:cubicBezTo>
                  <a:pt x="196" y="35"/>
                  <a:pt x="197" y="36"/>
                  <a:pt x="198" y="36"/>
                </a:cubicBezTo>
                <a:cubicBezTo>
                  <a:pt x="197" y="36"/>
                  <a:pt x="197" y="37"/>
                  <a:pt x="196" y="37"/>
                </a:cubicBezTo>
                <a:cubicBezTo>
                  <a:pt x="196" y="36"/>
                  <a:pt x="194" y="36"/>
                  <a:pt x="195" y="35"/>
                </a:cubicBezTo>
                <a:close/>
                <a:moveTo>
                  <a:pt x="188" y="20"/>
                </a:moveTo>
                <a:cubicBezTo>
                  <a:pt x="188" y="21"/>
                  <a:pt x="187" y="22"/>
                  <a:pt x="186" y="22"/>
                </a:cubicBezTo>
                <a:cubicBezTo>
                  <a:pt x="187" y="21"/>
                  <a:pt x="187" y="20"/>
                  <a:pt x="188" y="20"/>
                </a:cubicBezTo>
                <a:close/>
                <a:moveTo>
                  <a:pt x="187" y="15"/>
                </a:moveTo>
                <a:cubicBezTo>
                  <a:pt x="186" y="16"/>
                  <a:pt x="186" y="15"/>
                  <a:pt x="185" y="16"/>
                </a:cubicBezTo>
                <a:cubicBezTo>
                  <a:pt x="186" y="17"/>
                  <a:pt x="186" y="17"/>
                  <a:pt x="186" y="18"/>
                </a:cubicBezTo>
                <a:cubicBezTo>
                  <a:pt x="185" y="17"/>
                  <a:pt x="183" y="18"/>
                  <a:pt x="183" y="16"/>
                </a:cubicBezTo>
                <a:cubicBezTo>
                  <a:pt x="184" y="15"/>
                  <a:pt x="185" y="14"/>
                  <a:pt x="187" y="15"/>
                </a:cubicBezTo>
                <a:close/>
                <a:moveTo>
                  <a:pt x="200" y="38"/>
                </a:moveTo>
                <a:cubicBezTo>
                  <a:pt x="200" y="39"/>
                  <a:pt x="202" y="37"/>
                  <a:pt x="201" y="39"/>
                </a:cubicBezTo>
                <a:cubicBezTo>
                  <a:pt x="201" y="39"/>
                  <a:pt x="199" y="39"/>
                  <a:pt x="200" y="38"/>
                </a:cubicBezTo>
                <a:close/>
                <a:moveTo>
                  <a:pt x="196" y="28"/>
                </a:moveTo>
                <a:cubicBezTo>
                  <a:pt x="195" y="28"/>
                  <a:pt x="194" y="28"/>
                  <a:pt x="193" y="28"/>
                </a:cubicBezTo>
                <a:cubicBezTo>
                  <a:pt x="194" y="27"/>
                  <a:pt x="196" y="26"/>
                  <a:pt x="196" y="28"/>
                </a:cubicBezTo>
                <a:close/>
                <a:moveTo>
                  <a:pt x="189" y="17"/>
                </a:moveTo>
                <a:cubicBezTo>
                  <a:pt x="188" y="18"/>
                  <a:pt x="188" y="18"/>
                  <a:pt x="188" y="18"/>
                </a:cubicBezTo>
                <a:cubicBezTo>
                  <a:pt x="188" y="18"/>
                  <a:pt x="186" y="18"/>
                  <a:pt x="186" y="17"/>
                </a:cubicBezTo>
                <a:cubicBezTo>
                  <a:pt x="187" y="18"/>
                  <a:pt x="188" y="16"/>
                  <a:pt x="189" y="17"/>
                </a:cubicBezTo>
                <a:close/>
                <a:moveTo>
                  <a:pt x="209" y="38"/>
                </a:moveTo>
                <a:cubicBezTo>
                  <a:pt x="207" y="39"/>
                  <a:pt x="205" y="38"/>
                  <a:pt x="204" y="39"/>
                </a:cubicBezTo>
                <a:cubicBezTo>
                  <a:pt x="204" y="39"/>
                  <a:pt x="205" y="40"/>
                  <a:pt x="204" y="41"/>
                </a:cubicBezTo>
                <a:cubicBezTo>
                  <a:pt x="204" y="38"/>
                  <a:pt x="203" y="40"/>
                  <a:pt x="202" y="39"/>
                </a:cubicBezTo>
                <a:cubicBezTo>
                  <a:pt x="203" y="38"/>
                  <a:pt x="203" y="38"/>
                  <a:pt x="203" y="36"/>
                </a:cubicBezTo>
                <a:cubicBezTo>
                  <a:pt x="204" y="39"/>
                  <a:pt x="207" y="37"/>
                  <a:pt x="209" y="38"/>
                </a:cubicBezTo>
                <a:close/>
                <a:moveTo>
                  <a:pt x="261" y="118"/>
                </a:moveTo>
                <a:cubicBezTo>
                  <a:pt x="260" y="118"/>
                  <a:pt x="260" y="119"/>
                  <a:pt x="259" y="118"/>
                </a:cubicBezTo>
                <a:cubicBezTo>
                  <a:pt x="260" y="118"/>
                  <a:pt x="261" y="117"/>
                  <a:pt x="261" y="118"/>
                </a:cubicBezTo>
                <a:close/>
                <a:moveTo>
                  <a:pt x="226" y="67"/>
                </a:moveTo>
                <a:cubicBezTo>
                  <a:pt x="227" y="68"/>
                  <a:pt x="227" y="68"/>
                  <a:pt x="228" y="67"/>
                </a:cubicBezTo>
                <a:cubicBezTo>
                  <a:pt x="228" y="68"/>
                  <a:pt x="226" y="70"/>
                  <a:pt x="225" y="69"/>
                </a:cubicBezTo>
                <a:cubicBezTo>
                  <a:pt x="226" y="68"/>
                  <a:pt x="226" y="68"/>
                  <a:pt x="226" y="67"/>
                </a:cubicBezTo>
                <a:close/>
                <a:moveTo>
                  <a:pt x="193" y="18"/>
                </a:moveTo>
                <a:cubicBezTo>
                  <a:pt x="192" y="19"/>
                  <a:pt x="190" y="18"/>
                  <a:pt x="189" y="18"/>
                </a:cubicBezTo>
                <a:cubicBezTo>
                  <a:pt x="190" y="17"/>
                  <a:pt x="190" y="17"/>
                  <a:pt x="190" y="17"/>
                </a:cubicBezTo>
                <a:cubicBezTo>
                  <a:pt x="191" y="18"/>
                  <a:pt x="192" y="17"/>
                  <a:pt x="193" y="18"/>
                </a:cubicBezTo>
                <a:close/>
                <a:moveTo>
                  <a:pt x="212" y="47"/>
                </a:moveTo>
                <a:cubicBezTo>
                  <a:pt x="211" y="47"/>
                  <a:pt x="209" y="47"/>
                  <a:pt x="209" y="46"/>
                </a:cubicBezTo>
                <a:cubicBezTo>
                  <a:pt x="210" y="46"/>
                  <a:pt x="212" y="45"/>
                  <a:pt x="212" y="47"/>
                </a:cubicBezTo>
                <a:close/>
                <a:moveTo>
                  <a:pt x="210" y="41"/>
                </a:moveTo>
                <a:cubicBezTo>
                  <a:pt x="211" y="43"/>
                  <a:pt x="212" y="42"/>
                  <a:pt x="213" y="43"/>
                </a:cubicBezTo>
                <a:cubicBezTo>
                  <a:pt x="212" y="44"/>
                  <a:pt x="210" y="43"/>
                  <a:pt x="209" y="42"/>
                </a:cubicBezTo>
                <a:cubicBezTo>
                  <a:pt x="210" y="43"/>
                  <a:pt x="210" y="42"/>
                  <a:pt x="210" y="41"/>
                </a:cubicBezTo>
                <a:close/>
                <a:moveTo>
                  <a:pt x="195" y="18"/>
                </a:moveTo>
                <a:cubicBezTo>
                  <a:pt x="194" y="18"/>
                  <a:pt x="195" y="19"/>
                  <a:pt x="195" y="19"/>
                </a:cubicBezTo>
                <a:cubicBezTo>
                  <a:pt x="194" y="18"/>
                  <a:pt x="194" y="19"/>
                  <a:pt x="193" y="18"/>
                </a:cubicBezTo>
                <a:cubicBezTo>
                  <a:pt x="194" y="18"/>
                  <a:pt x="194" y="17"/>
                  <a:pt x="195" y="18"/>
                </a:cubicBezTo>
                <a:close/>
                <a:moveTo>
                  <a:pt x="198" y="19"/>
                </a:moveTo>
                <a:cubicBezTo>
                  <a:pt x="198" y="20"/>
                  <a:pt x="197" y="20"/>
                  <a:pt x="196" y="19"/>
                </a:cubicBezTo>
                <a:cubicBezTo>
                  <a:pt x="197" y="19"/>
                  <a:pt x="198" y="18"/>
                  <a:pt x="198" y="19"/>
                </a:cubicBezTo>
                <a:close/>
                <a:moveTo>
                  <a:pt x="210" y="38"/>
                </a:moveTo>
                <a:cubicBezTo>
                  <a:pt x="212" y="37"/>
                  <a:pt x="212" y="38"/>
                  <a:pt x="213" y="39"/>
                </a:cubicBezTo>
                <a:cubicBezTo>
                  <a:pt x="212" y="40"/>
                  <a:pt x="212" y="40"/>
                  <a:pt x="212" y="41"/>
                </a:cubicBezTo>
                <a:cubicBezTo>
                  <a:pt x="212" y="40"/>
                  <a:pt x="212" y="40"/>
                  <a:pt x="212" y="40"/>
                </a:cubicBezTo>
                <a:cubicBezTo>
                  <a:pt x="212" y="39"/>
                  <a:pt x="212" y="38"/>
                  <a:pt x="210" y="38"/>
                </a:cubicBezTo>
                <a:close/>
                <a:moveTo>
                  <a:pt x="196" y="15"/>
                </a:moveTo>
                <a:cubicBezTo>
                  <a:pt x="198" y="15"/>
                  <a:pt x="199" y="14"/>
                  <a:pt x="200" y="16"/>
                </a:cubicBezTo>
                <a:cubicBezTo>
                  <a:pt x="199" y="16"/>
                  <a:pt x="199" y="18"/>
                  <a:pt x="198" y="18"/>
                </a:cubicBezTo>
                <a:cubicBezTo>
                  <a:pt x="197" y="17"/>
                  <a:pt x="198" y="15"/>
                  <a:pt x="197" y="15"/>
                </a:cubicBezTo>
                <a:cubicBezTo>
                  <a:pt x="197" y="16"/>
                  <a:pt x="197" y="17"/>
                  <a:pt x="197" y="17"/>
                </a:cubicBezTo>
                <a:cubicBezTo>
                  <a:pt x="196" y="16"/>
                  <a:pt x="196" y="16"/>
                  <a:pt x="196" y="15"/>
                </a:cubicBezTo>
                <a:close/>
                <a:moveTo>
                  <a:pt x="201" y="19"/>
                </a:moveTo>
                <a:cubicBezTo>
                  <a:pt x="201" y="19"/>
                  <a:pt x="201" y="20"/>
                  <a:pt x="200" y="20"/>
                </a:cubicBezTo>
                <a:cubicBezTo>
                  <a:pt x="200" y="19"/>
                  <a:pt x="199" y="20"/>
                  <a:pt x="199" y="19"/>
                </a:cubicBezTo>
                <a:cubicBezTo>
                  <a:pt x="199" y="19"/>
                  <a:pt x="199" y="19"/>
                  <a:pt x="199" y="19"/>
                </a:cubicBezTo>
                <a:cubicBezTo>
                  <a:pt x="200" y="20"/>
                  <a:pt x="200" y="19"/>
                  <a:pt x="201" y="19"/>
                </a:cubicBezTo>
                <a:close/>
                <a:moveTo>
                  <a:pt x="218" y="39"/>
                </a:moveTo>
                <a:cubicBezTo>
                  <a:pt x="217" y="39"/>
                  <a:pt x="214" y="41"/>
                  <a:pt x="214" y="39"/>
                </a:cubicBezTo>
                <a:cubicBezTo>
                  <a:pt x="215" y="40"/>
                  <a:pt x="216" y="38"/>
                  <a:pt x="218" y="39"/>
                </a:cubicBezTo>
                <a:close/>
                <a:moveTo>
                  <a:pt x="224" y="44"/>
                </a:moveTo>
                <a:cubicBezTo>
                  <a:pt x="223" y="44"/>
                  <a:pt x="222" y="44"/>
                  <a:pt x="222" y="44"/>
                </a:cubicBezTo>
                <a:cubicBezTo>
                  <a:pt x="222" y="43"/>
                  <a:pt x="223" y="43"/>
                  <a:pt x="224" y="44"/>
                </a:cubicBezTo>
                <a:close/>
                <a:moveTo>
                  <a:pt x="224" y="41"/>
                </a:moveTo>
                <a:cubicBezTo>
                  <a:pt x="223" y="40"/>
                  <a:pt x="219" y="42"/>
                  <a:pt x="220" y="39"/>
                </a:cubicBezTo>
                <a:cubicBezTo>
                  <a:pt x="221" y="41"/>
                  <a:pt x="223" y="39"/>
                  <a:pt x="224" y="41"/>
                </a:cubicBezTo>
                <a:close/>
                <a:moveTo>
                  <a:pt x="231" y="48"/>
                </a:moveTo>
                <a:cubicBezTo>
                  <a:pt x="230" y="49"/>
                  <a:pt x="230" y="49"/>
                  <a:pt x="229" y="48"/>
                </a:cubicBezTo>
                <a:cubicBezTo>
                  <a:pt x="229" y="47"/>
                  <a:pt x="230" y="47"/>
                  <a:pt x="231" y="48"/>
                </a:cubicBezTo>
                <a:close/>
                <a:moveTo>
                  <a:pt x="230" y="44"/>
                </a:moveTo>
                <a:cubicBezTo>
                  <a:pt x="231" y="46"/>
                  <a:pt x="232" y="44"/>
                  <a:pt x="233" y="45"/>
                </a:cubicBezTo>
                <a:cubicBezTo>
                  <a:pt x="232" y="47"/>
                  <a:pt x="230" y="45"/>
                  <a:pt x="229" y="45"/>
                </a:cubicBezTo>
                <a:cubicBezTo>
                  <a:pt x="229" y="45"/>
                  <a:pt x="229" y="44"/>
                  <a:pt x="230" y="44"/>
                </a:cubicBezTo>
                <a:close/>
                <a:moveTo>
                  <a:pt x="230" y="43"/>
                </a:moveTo>
                <a:cubicBezTo>
                  <a:pt x="231" y="44"/>
                  <a:pt x="232" y="41"/>
                  <a:pt x="233" y="42"/>
                </a:cubicBezTo>
                <a:cubicBezTo>
                  <a:pt x="232" y="43"/>
                  <a:pt x="232" y="43"/>
                  <a:pt x="232" y="44"/>
                </a:cubicBezTo>
                <a:cubicBezTo>
                  <a:pt x="231" y="44"/>
                  <a:pt x="229" y="44"/>
                  <a:pt x="230" y="43"/>
                </a:cubicBezTo>
                <a:close/>
                <a:moveTo>
                  <a:pt x="237" y="44"/>
                </a:moveTo>
                <a:cubicBezTo>
                  <a:pt x="237" y="45"/>
                  <a:pt x="236" y="45"/>
                  <a:pt x="235" y="44"/>
                </a:cubicBezTo>
                <a:cubicBezTo>
                  <a:pt x="235" y="43"/>
                  <a:pt x="237" y="42"/>
                  <a:pt x="237" y="44"/>
                </a:cubicBezTo>
                <a:close/>
                <a:moveTo>
                  <a:pt x="224" y="23"/>
                </a:moveTo>
                <a:cubicBezTo>
                  <a:pt x="223" y="24"/>
                  <a:pt x="223" y="23"/>
                  <a:pt x="222" y="23"/>
                </a:cubicBezTo>
                <a:cubicBezTo>
                  <a:pt x="223" y="23"/>
                  <a:pt x="223" y="22"/>
                  <a:pt x="224" y="23"/>
                </a:cubicBezTo>
                <a:close/>
                <a:moveTo>
                  <a:pt x="224" y="22"/>
                </a:moveTo>
                <a:cubicBezTo>
                  <a:pt x="223" y="22"/>
                  <a:pt x="222" y="22"/>
                  <a:pt x="222" y="21"/>
                </a:cubicBezTo>
                <a:cubicBezTo>
                  <a:pt x="223" y="22"/>
                  <a:pt x="223" y="20"/>
                  <a:pt x="224" y="22"/>
                </a:cubicBezTo>
                <a:close/>
                <a:moveTo>
                  <a:pt x="227" y="25"/>
                </a:moveTo>
                <a:cubicBezTo>
                  <a:pt x="226" y="25"/>
                  <a:pt x="227" y="26"/>
                  <a:pt x="227" y="26"/>
                </a:cubicBezTo>
                <a:cubicBezTo>
                  <a:pt x="226" y="27"/>
                  <a:pt x="226" y="27"/>
                  <a:pt x="226" y="27"/>
                </a:cubicBezTo>
                <a:cubicBezTo>
                  <a:pt x="226" y="26"/>
                  <a:pt x="226" y="24"/>
                  <a:pt x="227" y="25"/>
                </a:cubicBezTo>
                <a:close/>
                <a:moveTo>
                  <a:pt x="227" y="19"/>
                </a:moveTo>
                <a:cubicBezTo>
                  <a:pt x="227" y="20"/>
                  <a:pt x="226" y="20"/>
                  <a:pt x="226" y="22"/>
                </a:cubicBezTo>
                <a:cubicBezTo>
                  <a:pt x="226" y="21"/>
                  <a:pt x="227" y="22"/>
                  <a:pt x="227" y="22"/>
                </a:cubicBezTo>
                <a:cubicBezTo>
                  <a:pt x="226" y="23"/>
                  <a:pt x="225" y="25"/>
                  <a:pt x="224" y="24"/>
                </a:cubicBezTo>
                <a:cubicBezTo>
                  <a:pt x="226" y="22"/>
                  <a:pt x="225" y="18"/>
                  <a:pt x="227" y="19"/>
                </a:cubicBezTo>
                <a:close/>
                <a:moveTo>
                  <a:pt x="245" y="49"/>
                </a:moveTo>
                <a:cubicBezTo>
                  <a:pt x="244" y="50"/>
                  <a:pt x="243" y="49"/>
                  <a:pt x="243" y="48"/>
                </a:cubicBezTo>
                <a:cubicBezTo>
                  <a:pt x="244" y="49"/>
                  <a:pt x="244" y="48"/>
                  <a:pt x="245" y="49"/>
                </a:cubicBezTo>
                <a:close/>
                <a:moveTo>
                  <a:pt x="230" y="23"/>
                </a:moveTo>
                <a:cubicBezTo>
                  <a:pt x="229" y="24"/>
                  <a:pt x="229" y="24"/>
                  <a:pt x="228" y="24"/>
                </a:cubicBezTo>
                <a:cubicBezTo>
                  <a:pt x="229" y="23"/>
                  <a:pt x="229" y="23"/>
                  <a:pt x="230" y="23"/>
                </a:cubicBezTo>
                <a:close/>
                <a:moveTo>
                  <a:pt x="242" y="43"/>
                </a:moveTo>
                <a:cubicBezTo>
                  <a:pt x="243" y="42"/>
                  <a:pt x="245" y="42"/>
                  <a:pt x="246" y="44"/>
                </a:cubicBezTo>
                <a:cubicBezTo>
                  <a:pt x="246" y="43"/>
                  <a:pt x="248" y="44"/>
                  <a:pt x="248" y="42"/>
                </a:cubicBezTo>
                <a:cubicBezTo>
                  <a:pt x="249" y="44"/>
                  <a:pt x="249" y="44"/>
                  <a:pt x="249" y="44"/>
                </a:cubicBezTo>
                <a:cubicBezTo>
                  <a:pt x="248" y="45"/>
                  <a:pt x="248" y="44"/>
                  <a:pt x="248" y="45"/>
                </a:cubicBezTo>
                <a:cubicBezTo>
                  <a:pt x="246" y="44"/>
                  <a:pt x="246" y="44"/>
                  <a:pt x="246" y="46"/>
                </a:cubicBezTo>
                <a:cubicBezTo>
                  <a:pt x="245" y="45"/>
                  <a:pt x="245" y="45"/>
                  <a:pt x="245" y="44"/>
                </a:cubicBezTo>
                <a:cubicBezTo>
                  <a:pt x="244" y="45"/>
                  <a:pt x="244" y="45"/>
                  <a:pt x="244" y="45"/>
                </a:cubicBezTo>
                <a:cubicBezTo>
                  <a:pt x="243" y="44"/>
                  <a:pt x="244" y="43"/>
                  <a:pt x="242" y="43"/>
                </a:cubicBezTo>
                <a:close/>
                <a:moveTo>
                  <a:pt x="250" y="45"/>
                </a:moveTo>
                <a:cubicBezTo>
                  <a:pt x="251" y="46"/>
                  <a:pt x="248" y="47"/>
                  <a:pt x="248" y="46"/>
                </a:cubicBezTo>
                <a:cubicBezTo>
                  <a:pt x="248" y="46"/>
                  <a:pt x="248" y="45"/>
                  <a:pt x="248" y="45"/>
                </a:cubicBezTo>
                <a:cubicBezTo>
                  <a:pt x="249" y="45"/>
                  <a:pt x="249" y="47"/>
                  <a:pt x="250" y="45"/>
                </a:cubicBezTo>
                <a:close/>
                <a:moveTo>
                  <a:pt x="252" y="43"/>
                </a:moveTo>
                <a:cubicBezTo>
                  <a:pt x="253" y="44"/>
                  <a:pt x="252" y="45"/>
                  <a:pt x="252" y="46"/>
                </a:cubicBezTo>
                <a:cubicBezTo>
                  <a:pt x="251" y="46"/>
                  <a:pt x="251" y="46"/>
                  <a:pt x="251" y="46"/>
                </a:cubicBezTo>
                <a:cubicBezTo>
                  <a:pt x="251" y="44"/>
                  <a:pt x="252" y="45"/>
                  <a:pt x="252" y="43"/>
                </a:cubicBezTo>
                <a:close/>
                <a:moveTo>
                  <a:pt x="257" y="50"/>
                </a:moveTo>
                <a:cubicBezTo>
                  <a:pt x="257" y="50"/>
                  <a:pt x="256" y="51"/>
                  <a:pt x="255" y="50"/>
                </a:cubicBezTo>
                <a:cubicBezTo>
                  <a:pt x="256" y="49"/>
                  <a:pt x="257" y="49"/>
                  <a:pt x="257" y="50"/>
                </a:cubicBezTo>
                <a:close/>
                <a:moveTo>
                  <a:pt x="315" y="117"/>
                </a:moveTo>
                <a:cubicBezTo>
                  <a:pt x="316" y="116"/>
                  <a:pt x="317" y="116"/>
                  <a:pt x="317" y="117"/>
                </a:cubicBezTo>
                <a:cubicBezTo>
                  <a:pt x="317" y="116"/>
                  <a:pt x="316" y="117"/>
                  <a:pt x="316" y="118"/>
                </a:cubicBezTo>
                <a:cubicBezTo>
                  <a:pt x="315" y="118"/>
                  <a:pt x="315" y="117"/>
                  <a:pt x="315" y="117"/>
                </a:cubicBezTo>
                <a:close/>
                <a:moveTo>
                  <a:pt x="269" y="46"/>
                </a:moveTo>
                <a:cubicBezTo>
                  <a:pt x="270" y="48"/>
                  <a:pt x="267" y="49"/>
                  <a:pt x="267" y="47"/>
                </a:cubicBezTo>
                <a:cubicBezTo>
                  <a:pt x="268" y="48"/>
                  <a:pt x="268" y="46"/>
                  <a:pt x="269" y="46"/>
                </a:cubicBezTo>
                <a:close/>
                <a:moveTo>
                  <a:pt x="319" y="116"/>
                </a:moveTo>
                <a:cubicBezTo>
                  <a:pt x="320" y="116"/>
                  <a:pt x="322" y="115"/>
                  <a:pt x="322" y="117"/>
                </a:cubicBezTo>
                <a:cubicBezTo>
                  <a:pt x="321" y="116"/>
                  <a:pt x="322" y="119"/>
                  <a:pt x="321" y="119"/>
                </a:cubicBezTo>
                <a:cubicBezTo>
                  <a:pt x="320" y="118"/>
                  <a:pt x="321" y="117"/>
                  <a:pt x="320" y="116"/>
                </a:cubicBezTo>
                <a:cubicBezTo>
                  <a:pt x="320" y="118"/>
                  <a:pt x="318" y="118"/>
                  <a:pt x="319" y="116"/>
                </a:cubicBezTo>
                <a:close/>
                <a:moveTo>
                  <a:pt x="325" y="117"/>
                </a:moveTo>
                <a:cubicBezTo>
                  <a:pt x="324" y="116"/>
                  <a:pt x="324" y="117"/>
                  <a:pt x="323" y="116"/>
                </a:cubicBezTo>
                <a:cubicBezTo>
                  <a:pt x="323" y="115"/>
                  <a:pt x="326" y="115"/>
                  <a:pt x="325" y="117"/>
                </a:cubicBezTo>
                <a:close/>
                <a:moveTo>
                  <a:pt x="269" y="24"/>
                </a:moveTo>
                <a:cubicBezTo>
                  <a:pt x="268" y="25"/>
                  <a:pt x="267" y="25"/>
                  <a:pt x="267" y="24"/>
                </a:cubicBezTo>
                <a:cubicBezTo>
                  <a:pt x="268" y="23"/>
                  <a:pt x="268" y="24"/>
                  <a:pt x="269" y="24"/>
                </a:cubicBezTo>
                <a:close/>
                <a:moveTo>
                  <a:pt x="273" y="23"/>
                </a:moveTo>
                <a:cubicBezTo>
                  <a:pt x="273" y="21"/>
                  <a:pt x="274" y="23"/>
                  <a:pt x="274" y="23"/>
                </a:cubicBezTo>
                <a:cubicBezTo>
                  <a:pt x="274" y="21"/>
                  <a:pt x="275" y="21"/>
                  <a:pt x="275" y="20"/>
                </a:cubicBezTo>
                <a:cubicBezTo>
                  <a:pt x="276" y="21"/>
                  <a:pt x="274" y="22"/>
                  <a:pt x="275" y="23"/>
                </a:cubicBezTo>
                <a:cubicBezTo>
                  <a:pt x="275" y="23"/>
                  <a:pt x="275" y="22"/>
                  <a:pt x="276" y="22"/>
                </a:cubicBezTo>
                <a:cubicBezTo>
                  <a:pt x="276" y="22"/>
                  <a:pt x="277" y="23"/>
                  <a:pt x="277" y="24"/>
                </a:cubicBezTo>
                <a:cubicBezTo>
                  <a:pt x="276" y="23"/>
                  <a:pt x="271" y="27"/>
                  <a:pt x="272" y="23"/>
                </a:cubicBezTo>
                <a:cubicBezTo>
                  <a:pt x="271" y="23"/>
                  <a:pt x="269" y="24"/>
                  <a:pt x="269" y="23"/>
                </a:cubicBezTo>
                <a:cubicBezTo>
                  <a:pt x="270" y="22"/>
                  <a:pt x="272" y="21"/>
                  <a:pt x="273" y="23"/>
                </a:cubicBezTo>
                <a:close/>
                <a:moveTo>
                  <a:pt x="274" y="20"/>
                </a:moveTo>
                <a:cubicBezTo>
                  <a:pt x="273" y="21"/>
                  <a:pt x="272" y="21"/>
                  <a:pt x="271" y="21"/>
                </a:cubicBezTo>
                <a:cubicBezTo>
                  <a:pt x="272" y="20"/>
                  <a:pt x="273" y="19"/>
                  <a:pt x="274" y="20"/>
                </a:cubicBezTo>
                <a:close/>
                <a:moveTo>
                  <a:pt x="339" y="113"/>
                </a:moveTo>
                <a:cubicBezTo>
                  <a:pt x="340" y="114"/>
                  <a:pt x="342" y="112"/>
                  <a:pt x="342" y="114"/>
                </a:cubicBezTo>
                <a:cubicBezTo>
                  <a:pt x="341" y="113"/>
                  <a:pt x="339" y="115"/>
                  <a:pt x="339" y="113"/>
                </a:cubicBezTo>
                <a:close/>
                <a:moveTo>
                  <a:pt x="278" y="19"/>
                </a:moveTo>
                <a:cubicBezTo>
                  <a:pt x="278" y="20"/>
                  <a:pt x="279" y="20"/>
                  <a:pt x="278" y="21"/>
                </a:cubicBezTo>
                <a:cubicBezTo>
                  <a:pt x="277" y="20"/>
                  <a:pt x="277" y="20"/>
                  <a:pt x="277" y="21"/>
                </a:cubicBezTo>
                <a:cubicBezTo>
                  <a:pt x="276" y="20"/>
                  <a:pt x="277" y="20"/>
                  <a:pt x="278" y="19"/>
                </a:cubicBezTo>
                <a:close/>
                <a:moveTo>
                  <a:pt x="282" y="23"/>
                </a:moveTo>
                <a:cubicBezTo>
                  <a:pt x="282" y="24"/>
                  <a:pt x="283" y="22"/>
                  <a:pt x="283" y="23"/>
                </a:cubicBezTo>
                <a:cubicBezTo>
                  <a:pt x="283" y="24"/>
                  <a:pt x="281" y="24"/>
                  <a:pt x="282" y="23"/>
                </a:cubicBezTo>
                <a:close/>
                <a:moveTo>
                  <a:pt x="280" y="17"/>
                </a:moveTo>
                <a:cubicBezTo>
                  <a:pt x="281" y="17"/>
                  <a:pt x="281" y="18"/>
                  <a:pt x="281" y="18"/>
                </a:cubicBezTo>
                <a:cubicBezTo>
                  <a:pt x="280" y="18"/>
                  <a:pt x="280" y="17"/>
                  <a:pt x="280" y="18"/>
                </a:cubicBezTo>
                <a:cubicBezTo>
                  <a:pt x="280" y="18"/>
                  <a:pt x="279" y="18"/>
                  <a:pt x="279" y="18"/>
                </a:cubicBezTo>
                <a:lnTo>
                  <a:pt x="280" y="17"/>
                </a:lnTo>
                <a:close/>
                <a:moveTo>
                  <a:pt x="349" y="113"/>
                </a:moveTo>
                <a:cubicBezTo>
                  <a:pt x="349" y="114"/>
                  <a:pt x="349" y="114"/>
                  <a:pt x="349" y="115"/>
                </a:cubicBezTo>
                <a:cubicBezTo>
                  <a:pt x="348" y="113"/>
                  <a:pt x="348" y="114"/>
                  <a:pt x="347" y="114"/>
                </a:cubicBezTo>
                <a:cubicBezTo>
                  <a:pt x="348" y="113"/>
                  <a:pt x="349" y="112"/>
                  <a:pt x="349" y="113"/>
                </a:cubicBezTo>
                <a:close/>
                <a:moveTo>
                  <a:pt x="289" y="22"/>
                </a:moveTo>
                <a:cubicBezTo>
                  <a:pt x="289" y="23"/>
                  <a:pt x="290" y="23"/>
                  <a:pt x="290" y="23"/>
                </a:cubicBezTo>
                <a:cubicBezTo>
                  <a:pt x="291" y="23"/>
                  <a:pt x="290" y="22"/>
                  <a:pt x="291" y="22"/>
                </a:cubicBezTo>
                <a:cubicBezTo>
                  <a:pt x="292" y="22"/>
                  <a:pt x="292" y="23"/>
                  <a:pt x="291" y="24"/>
                </a:cubicBezTo>
                <a:cubicBezTo>
                  <a:pt x="290" y="24"/>
                  <a:pt x="289" y="24"/>
                  <a:pt x="288" y="24"/>
                </a:cubicBezTo>
                <a:cubicBezTo>
                  <a:pt x="289" y="23"/>
                  <a:pt x="289" y="22"/>
                  <a:pt x="289" y="22"/>
                </a:cubicBezTo>
                <a:close/>
                <a:moveTo>
                  <a:pt x="353" y="116"/>
                </a:moveTo>
                <a:cubicBezTo>
                  <a:pt x="352" y="115"/>
                  <a:pt x="352" y="115"/>
                  <a:pt x="352" y="115"/>
                </a:cubicBezTo>
                <a:cubicBezTo>
                  <a:pt x="353" y="113"/>
                  <a:pt x="354" y="115"/>
                  <a:pt x="353" y="116"/>
                </a:cubicBezTo>
                <a:close/>
                <a:moveTo>
                  <a:pt x="295" y="24"/>
                </a:moveTo>
                <a:cubicBezTo>
                  <a:pt x="295" y="23"/>
                  <a:pt x="296" y="23"/>
                  <a:pt x="296" y="24"/>
                </a:cubicBezTo>
                <a:cubicBezTo>
                  <a:pt x="296" y="25"/>
                  <a:pt x="295" y="25"/>
                  <a:pt x="295" y="24"/>
                </a:cubicBezTo>
                <a:cubicBezTo>
                  <a:pt x="295" y="24"/>
                  <a:pt x="295" y="24"/>
                  <a:pt x="295" y="24"/>
                </a:cubicBezTo>
                <a:close/>
                <a:moveTo>
                  <a:pt x="362" y="112"/>
                </a:moveTo>
                <a:cubicBezTo>
                  <a:pt x="363" y="112"/>
                  <a:pt x="363" y="112"/>
                  <a:pt x="364" y="113"/>
                </a:cubicBezTo>
                <a:cubicBezTo>
                  <a:pt x="364" y="113"/>
                  <a:pt x="364" y="115"/>
                  <a:pt x="363" y="114"/>
                </a:cubicBezTo>
                <a:cubicBezTo>
                  <a:pt x="364" y="113"/>
                  <a:pt x="363" y="113"/>
                  <a:pt x="363" y="113"/>
                </a:cubicBezTo>
                <a:cubicBezTo>
                  <a:pt x="363" y="114"/>
                  <a:pt x="363" y="114"/>
                  <a:pt x="362" y="115"/>
                </a:cubicBezTo>
                <a:cubicBezTo>
                  <a:pt x="362" y="114"/>
                  <a:pt x="362" y="115"/>
                  <a:pt x="361" y="114"/>
                </a:cubicBezTo>
                <a:cubicBezTo>
                  <a:pt x="362" y="114"/>
                  <a:pt x="361" y="113"/>
                  <a:pt x="362" y="112"/>
                </a:cubicBezTo>
                <a:close/>
                <a:moveTo>
                  <a:pt x="301" y="22"/>
                </a:moveTo>
                <a:cubicBezTo>
                  <a:pt x="302" y="22"/>
                  <a:pt x="304" y="21"/>
                  <a:pt x="304" y="23"/>
                </a:cubicBezTo>
                <a:cubicBezTo>
                  <a:pt x="303" y="22"/>
                  <a:pt x="303" y="23"/>
                  <a:pt x="302" y="23"/>
                </a:cubicBezTo>
                <a:cubicBezTo>
                  <a:pt x="303" y="23"/>
                  <a:pt x="303" y="23"/>
                  <a:pt x="303" y="24"/>
                </a:cubicBezTo>
                <a:cubicBezTo>
                  <a:pt x="303" y="24"/>
                  <a:pt x="302" y="24"/>
                  <a:pt x="302" y="25"/>
                </a:cubicBezTo>
                <a:cubicBezTo>
                  <a:pt x="301" y="24"/>
                  <a:pt x="301" y="23"/>
                  <a:pt x="301" y="22"/>
                </a:cubicBezTo>
                <a:close/>
                <a:moveTo>
                  <a:pt x="367" y="112"/>
                </a:moveTo>
                <a:cubicBezTo>
                  <a:pt x="366" y="113"/>
                  <a:pt x="366" y="113"/>
                  <a:pt x="366" y="114"/>
                </a:cubicBezTo>
                <a:cubicBezTo>
                  <a:pt x="365" y="113"/>
                  <a:pt x="366" y="111"/>
                  <a:pt x="367" y="112"/>
                </a:cubicBezTo>
                <a:close/>
                <a:moveTo>
                  <a:pt x="305" y="23"/>
                </a:moveTo>
                <a:cubicBezTo>
                  <a:pt x="306" y="24"/>
                  <a:pt x="306" y="26"/>
                  <a:pt x="306" y="27"/>
                </a:cubicBezTo>
                <a:cubicBezTo>
                  <a:pt x="306" y="26"/>
                  <a:pt x="305" y="26"/>
                  <a:pt x="305" y="26"/>
                </a:cubicBezTo>
                <a:cubicBezTo>
                  <a:pt x="305" y="25"/>
                  <a:pt x="304" y="24"/>
                  <a:pt x="305" y="23"/>
                </a:cubicBezTo>
                <a:close/>
                <a:moveTo>
                  <a:pt x="368" y="114"/>
                </a:moveTo>
                <a:cubicBezTo>
                  <a:pt x="368" y="114"/>
                  <a:pt x="367" y="115"/>
                  <a:pt x="367" y="114"/>
                </a:cubicBezTo>
                <a:cubicBezTo>
                  <a:pt x="367" y="113"/>
                  <a:pt x="368" y="113"/>
                  <a:pt x="368" y="114"/>
                </a:cubicBezTo>
                <a:close/>
                <a:moveTo>
                  <a:pt x="308" y="23"/>
                </a:moveTo>
                <a:cubicBezTo>
                  <a:pt x="307" y="23"/>
                  <a:pt x="306" y="23"/>
                  <a:pt x="305" y="22"/>
                </a:cubicBezTo>
                <a:cubicBezTo>
                  <a:pt x="306" y="22"/>
                  <a:pt x="306" y="22"/>
                  <a:pt x="307" y="22"/>
                </a:cubicBezTo>
                <a:cubicBezTo>
                  <a:pt x="307" y="22"/>
                  <a:pt x="307" y="22"/>
                  <a:pt x="307" y="23"/>
                </a:cubicBezTo>
                <a:cubicBezTo>
                  <a:pt x="308" y="22"/>
                  <a:pt x="308" y="22"/>
                  <a:pt x="308" y="23"/>
                </a:cubicBezTo>
                <a:close/>
                <a:moveTo>
                  <a:pt x="310" y="24"/>
                </a:moveTo>
                <a:cubicBezTo>
                  <a:pt x="309" y="24"/>
                  <a:pt x="310" y="25"/>
                  <a:pt x="310" y="25"/>
                </a:cubicBezTo>
                <a:cubicBezTo>
                  <a:pt x="309" y="26"/>
                  <a:pt x="307" y="26"/>
                  <a:pt x="306" y="25"/>
                </a:cubicBezTo>
                <a:cubicBezTo>
                  <a:pt x="307" y="24"/>
                  <a:pt x="307" y="24"/>
                  <a:pt x="307" y="23"/>
                </a:cubicBezTo>
                <a:cubicBezTo>
                  <a:pt x="308" y="24"/>
                  <a:pt x="309" y="23"/>
                  <a:pt x="310" y="24"/>
                </a:cubicBezTo>
                <a:close/>
                <a:moveTo>
                  <a:pt x="374" y="112"/>
                </a:moveTo>
                <a:cubicBezTo>
                  <a:pt x="373" y="113"/>
                  <a:pt x="372" y="114"/>
                  <a:pt x="373" y="114"/>
                </a:cubicBezTo>
                <a:cubicBezTo>
                  <a:pt x="372" y="114"/>
                  <a:pt x="371" y="115"/>
                  <a:pt x="371" y="114"/>
                </a:cubicBezTo>
                <a:cubicBezTo>
                  <a:pt x="372" y="112"/>
                  <a:pt x="370" y="113"/>
                  <a:pt x="371" y="112"/>
                </a:cubicBezTo>
                <a:cubicBezTo>
                  <a:pt x="372" y="113"/>
                  <a:pt x="373" y="112"/>
                  <a:pt x="374" y="112"/>
                </a:cubicBezTo>
                <a:close/>
                <a:moveTo>
                  <a:pt x="311" y="21"/>
                </a:moveTo>
                <a:cubicBezTo>
                  <a:pt x="312" y="21"/>
                  <a:pt x="311" y="22"/>
                  <a:pt x="312" y="22"/>
                </a:cubicBezTo>
                <a:cubicBezTo>
                  <a:pt x="312" y="22"/>
                  <a:pt x="312" y="22"/>
                  <a:pt x="312" y="21"/>
                </a:cubicBezTo>
                <a:cubicBezTo>
                  <a:pt x="313" y="22"/>
                  <a:pt x="312" y="23"/>
                  <a:pt x="312" y="23"/>
                </a:cubicBezTo>
                <a:cubicBezTo>
                  <a:pt x="312" y="23"/>
                  <a:pt x="311" y="23"/>
                  <a:pt x="311" y="23"/>
                </a:cubicBezTo>
                <a:cubicBezTo>
                  <a:pt x="311" y="23"/>
                  <a:pt x="311" y="23"/>
                  <a:pt x="311" y="24"/>
                </a:cubicBezTo>
                <a:cubicBezTo>
                  <a:pt x="310" y="23"/>
                  <a:pt x="310" y="23"/>
                  <a:pt x="310" y="23"/>
                </a:cubicBezTo>
                <a:cubicBezTo>
                  <a:pt x="311" y="22"/>
                  <a:pt x="311" y="22"/>
                  <a:pt x="311" y="21"/>
                </a:cubicBezTo>
                <a:close/>
                <a:moveTo>
                  <a:pt x="314" y="25"/>
                </a:moveTo>
                <a:cubicBezTo>
                  <a:pt x="315" y="24"/>
                  <a:pt x="315" y="25"/>
                  <a:pt x="316" y="25"/>
                </a:cubicBezTo>
                <a:cubicBezTo>
                  <a:pt x="315" y="26"/>
                  <a:pt x="314" y="26"/>
                  <a:pt x="314" y="25"/>
                </a:cubicBezTo>
                <a:close/>
                <a:moveTo>
                  <a:pt x="319" y="23"/>
                </a:moveTo>
                <a:cubicBezTo>
                  <a:pt x="319" y="23"/>
                  <a:pt x="320" y="22"/>
                  <a:pt x="321" y="23"/>
                </a:cubicBezTo>
                <a:cubicBezTo>
                  <a:pt x="320" y="24"/>
                  <a:pt x="319" y="23"/>
                  <a:pt x="319" y="23"/>
                </a:cubicBezTo>
                <a:cubicBezTo>
                  <a:pt x="319" y="24"/>
                  <a:pt x="319" y="24"/>
                  <a:pt x="319" y="24"/>
                </a:cubicBezTo>
                <a:cubicBezTo>
                  <a:pt x="319" y="24"/>
                  <a:pt x="319" y="23"/>
                  <a:pt x="319" y="23"/>
                </a:cubicBezTo>
                <a:close/>
                <a:moveTo>
                  <a:pt x="323" y="25"/>
                </a:moveTo>
                <a:cubicBezTo>
                  <a:pt x="323" y="25"/>
                  <a:pt x="322" y="26"/>
                  <a:pt x="321" y="24"/>
                </a:cubicBezTo>
                <a:cubicBezTo>
                  <a:pt x="322" y="24"/>
                  <a:pt x="324" y="24"/>
                  <a:pt x="323" y="25"/>
                </a:cubicBezTo>
                <a:close/>
                <a:moveTo>
                  <a:pt x="323" y="26"/>
                </a:moveTo>
                <a:cubicBezTo>
                  <a:pt x="323" y="26"/>
                  <a:pt x="323" y="26"/>
                  <a:pt x="324" y="25"/>
                </a:cubicBezTo>
                <a:cubicBezTo>
                  <a:pt x="324" y="26"/>
                  <a:pt x="324" y="27"/>
                  <a:pt x="324" y="27"/>
                </a:cubicBezTo>
                <a:cubicBezTo>
                  <a:pt x="324" y="27"/>
                  <a:pt x="323" y="27"/>
                  <a:pt x="323" y="27"/>
                </a:cubicBezTo>
                <a:cubicBezTo>
                  <a:pt x="323" y="26"/>
                  <a:pt x="323" y="26"/>
                  <a:pt x="323" y="26"/>
                </a:cubicBezTo>
                <a:close/>
                <a:moveTo>
                  <a:pt x="328" y="26"/>
                </a:moveTo>
                <a:cubicBezTo>
                  <a:pt x="327" y="27"/>
                  <a:pt x="326" y="27"/>
                  <a:pt x="324" y="27"/>
                </a:cubicBezTo>
                <a:cubicBezTo>
                  <a:pt x="326" y="25"/>
                  <a:pt x="327" y="27"/>
                  <a:pt x="328" y="26"/>
                </a:cubicBezTo>
                <a:close/>
                <a:moveTo>
                  <a:pt x="329" y="23"/>
                </a:moveTo>
                <a:cubicBezTo>
                  <a:pt x="328" y="25"/>
                  <a:pt x="327" y="25"/>
                  <a:pt x="326" y="24"/>
                </a:cubicBezTo>
                <a:cubicBezTo>
                  <a:pt x="327" y="23"/>
                  <a:pt x="328" y="23"/>
                  <a:pt x="329" y="23"/>
                </a:cubicBezTo>
                <a:close/>
                <a:moveTo>
                  <a:pt x="334" y="27"/>
                </a:moveTo>
                <a:cubicBezTo>
                  <a:pt x="334" y="28"/>
                  <a:pt x="334" y="28"/>
                  <a:pt x="334" y="29"/>
                </a:cubicBezTo>
                <a:cubicBezTo>
                  <a:pt x="333" y="29"/>
                  <a:pt x="332" y="30"/>
                  <a:pt x="331" y="29"/>
                </a:cubicBezTo>
                <a:cubicBezTo>
                  <a:pt x="333" y="29"/>
                  <a:pt x="334" y="28"/>
                  <a:pt x="334" y="27"/>
                </a:cubicBezTo>
                <a:close/>
                <a:moveTo>
                  <a:pt x="346" y="24"/>
                </a:moveTo>
                <a:cubicBezTo>
                  <a:pt x="346" y="25"/>
                  <a:pt x="347" y="24"/>
                  <a:pt x="347" y="25"/>
                </a:cubicBezTo>
                <a:cubicBezTo>
                  <a:pt x="346" y="26"/>
                  <a:pt x="345" y="25"/>
                  <a:pt x="345" y="24"/>
                </a:cubicBezTo>
                <a:cubicBezTo>
                  <a:pt x="346" y="25"/>
                  <a:pt x="346" y="24"/>
                  <a:pt x="346" y="24"/>
                </a:cubicBezTo>
                <a:close/>
                <a:moveTo>
                  <a:pt x="432" y="25"/>
                </a:moveTo>
                <a:cubicBezTo>
                  <a:pt x="433" y="26"/>
                  <a:pt x="433" y="26"/>
                  <a:pt x="434" y="27"/>
                </a:cubicBezTo>
                <a:cubicBezTo>
                  <a:pt x="433" y="28"/>
                  <a:pt x="432" y="28"/>
                  <a:pt x="431" y="28"/>
                </a:cubicBezTo>
                <a:cubicBezTo>
                  <a:pt x="431" y="27"/>
                  <a:pt x="431" y="27"/>
                  <a:pt x="431" y="27"/>
                </a:cubicBezTo>
                <a:cubicBezTo>
                  <a:pt x="432" y="27"/>
                  <a:pt x="432" y="27"/>
                  <a:pt x="432" y="25"/>
                </a:cubicBezTo>
                <a:close/>
                <a:moveTo>
                  <a:pt x="439" y="27"/>
                </a:moveTo>
                <a:cubicBezTo>
                  <a:pt x="438" y="26"/>
                  <a:pt x="437" y="28"/>
                  <a:pt x="437" y="26"/>
                </a:cubicBezTo>
                <a:cubicBezTo>
                  <a:pt x="438" y="26"/>
                  <a:pt x="439" y="26"/>
                  <a:pt x="439" y="27"/>
                </a:cubicBezTo>
                <a:close/>
                <a:moveTo>
                  <a:pt x="518" y="109"/>
                </a:moveTo>
                <a:cubicBezTo>
                  <a:pt x="516" y="111"/>
                  <a:pt x="520" y="110"/>
                  <a:pt x="518" y="113"/>
                </a:cubicBezTo>
                <a:cubicBezTo>
                  <a:pt x="518" y="111"/>
                  <a:pt x="518" y="111"/>
                  <a:pt x="517" y="111"/>
                </a:cubicBezTo>
                <a:cubicBezTo>
                  <a:pt x="517" y="110"/>
                  <a:pt x="518" y="108"/>
                  <a:pt x="518" y="109"/>
                </a:cubicBezTo>
                <a:close/>
                <a:moveTo>
                  <a:pt x="516" y="112"/>
                </a:moveTo>
                <a:cubicBezTo>
                  <a:pt x="516" y="112"/>
                  <a:pt x="516" y="112"/>
                  <a:pt x="515" y="112"/>
                </a:cubicBezTo>
                <a:cubicBezTo>
                  <a:pt x="515" y="112"/>
                  <a:pt x="515" y="114"/>
                  <a:pt x="515" y="114"/>
                </a:cubicBezTo>
                <a:cubicBezTo>
                  <a:pt x="514" y="113"/>
                  <a:pt x="515" y="113"/>
                  <a:pt x="514" y="112"/>
                </a:cubicBezTo>
                <a:cubicBezTo>
                  <a:pt x="516" y="112"/>
                  <a:pt x="515" y="110"/>
                  <a:pt x="517" y="109"/>
                </a:cubicBezTo>
                <a:cubicBezTo>
                  <a:pt x="517" y="110"/>
                  <a:pt x="517" y="111"/>
                  <a:pt x="516" y="112"/>
                </a:cubicBezTo>
                <a:close/>
                <a:moveTo>
                  <a:pt x="460" y="26"/>
                </a:moveTo>
                <a:cubicBezTo>
                  <a:pt x="460" y="25"/>
                  <a:pt x="461" y="26"/>
                  <a:pt x="461" y="26"/>
                </a:cubicBezTo>
                <a:cubicBezTo>
                  <a:pt x="461" y="27"/>
                  <a:pt x="460" y="26"/>
                  <a:pt x="460" y="27"/>
                </a:cubicBezTo>
                <a:cubicBezTo>
                  <a:pt x="459" y="27"/>
                  <a:pt x="460" y="26"/>
                  <a:pt x="460" y="26"/>
                </a:cubicBezTo>
                <a:close/>
                <a:moveTo>
                  <a:pt x="522" y="109"/>
                </a:moveTo>
                <a:cubicBezTo>
                  <a:pt x="522" y="110"/>
                  <a:pt x="522" y="111"/>
                  <a:pt x="522" y="112"/>
                </a:cubicBezTo>
                <a:cubicBezTo>
                  <a:pt x="521" y="111"/>
                  <a:pt x="521" y="113"/>
                  <a:pt x="520" y="112"/>
                </a:cubicBezTo>
                <a:cubicBezTo>
                  <a:pt x="521" y="111"/>
                  <a:pt x="521" y="111"/>
                  <a:pt x="522" y="109"/>
                </a:cubicBezTo>
                <a:close/>
                <a:moveTo>
                  <a:pt x="464" y="27"/>
                </a:moveTo>
                <a:cubicBezTo>
                  <a:pt x="463" y="26"/>
                  <a:pt x="463" y="28"/>
                  <a:pt x="462" y="27"/>
                </a:cubicBezTo>
                <a:cubicBezTo>
                  <a:pt x="462" y="27"/>
                  <a:pt x="464" y="25"/>
                  <a:pt x="464" y="27"/>
                </a:cubicBezTo>
                <a:close/>
                <a:moveTo>
                  <a:pt x="522" y="110"/>
                </a:moveTo>
                <a:cubicBezTo>
                  <a:pt x="523" y="109"/>
                  <a:pt x="523" y="109"/>
                  <a:pt x="523" y="110"/>
                </a:cubicBezTo>
                <a:cubicBezTo>
                  <a:pt x="523" y="110"/>
                  <a:pt x="523" y="111"/>
                  <a:pt x="523" y="111"/>
                </a:cubicBezTo>
                <a:cubicBezTo>
                  <a:pt x="523" y="110"/>
                  <a:pt x="523" y="110"/>
                  <a:pt x="522" y="110"/>
                </a:cubicBezTo>
                <a:close/>
                <a:moveTo>
                  <a:pt x="525" y="22"/>
                </a:moveTo>
                <a:cubicBezTo>
                  <a:pt x="525" y="22"/>
                  <a:pt x="524" y="23"/>
                  <a:pt x="523" y="23"/>
                </a:cubicBezTo>
                <a:cubicBezTo>
                  <a:pt x="524" y="21"/>
                  <a:pt x="525" y="21"/>
                  <a:pt x="525" y="22"/>
                </a:cubicBezTo>
                <a:close/>
                <a:moveTo>
                  <a:pt x="529" y="22"/>
                </a:moveTo>
                <a:cubicBezTo>
                  <a:pt x="528" y="22"/>
                  <a:pt x="527" y="23"/>
                  <a:pt x="526" y="22"/>
                </a:cubicBezTo>
                <a:cubicBezTo>
                  <a:pt x="527" y="21"/>
                  <a:pt x="528" y="21"/>
                  <a:pt x="529" y="22"/>
                </a:cubicBezTo>
                <a:close/>
                <a:moveTo>
                  <a:pt x="530" y="21"/>
                </a:moveTo>
                <a:cubicBezTo>
                  <a:pt x="529" y="22"/>
                  <a:pt x="529" y="22"/>
                  <a:pt x="529" y="22"/>
                </a:cubicBezTo>
                <a:cubicBezTo>
                  <a:pt x="529" y="21"/>
                  <a:pt x="529" y="21"/>
                  <a:pt x="529" y="21"/>
                </a:cubicBezTo>
                <a:cubicBezTo>
                  <a:pt x="529" y="20"/>
                  <a:pt x="530" y="21"/>
                  <a:pt x="530" y="21"/>
                </a:cubicBezTo>
                <a:close/>
                <a:moveTo>
                  <a:pt x="596" y="66"/>
                </a:moveTo>
                <a:cubicBezTo>
                  <a:pt x="597" y="67"/>
                  <a:pt x="596" y="68"/>
                  <a:pt x="596" y="69"/>
                </a:cubicBezTo>
                <a:cubicBezTo>
                  <a:pt x="595" y="70"/>
                  <a:pt x="593" y="70"/>
                  <a:pt x="592" y="71"/>
                </a:cubicBezTo>
                <a:cubicBezTo>
                  <a:pt x="591" y="70"/>
                  <a:pt x="591" y="70"/>
                  <a:pt x="591" y="70"/>
                </a:cubicBezTo>
                <a:cubicBezTo>
                  <a:pt x="592" y="68"/>
                  <a:pt x="595" y="67"/>
                  <a:pt x="596" y="66"/>
                </a:cubicBezTo>
                <a:close/>
                <a:moveTo>
                  <a:pt x="602" y="66"/>
                </a:moveTo>
                <a:cubicBezTo>
                  <a:pt x="602" y="67"/>
                  <a:pt x="602" y="68"/>
                  <a:pt x="602" y="68"/>
                </a:cubicBezTo>
                <a:cubicBezTo>
                  <a:pt x="601" y="68"/>
                  <a:pt x="599" y="69"/>
                  <a:pt x="598" y="69"/>
                </a:cubicBezTo>
                <a:cubicBezTo>
                  <a:pt x="599" y="68"/>
                  <a:pt x="601" y="67"/>
                  <a:pt x="602" y="66"/>
                </a:cubicBezTo>
                <a:close/>
                <a:moveTo>
                  <a:pt x="568" y="17"/>
                </a:moveTo>
                <a:cubicBezTo>
                  <a:pt x="568" y="18"/>
                  <a:pt x="567" y="19"/>
                  <a:pt x="566" y="19"/>
                </a:cubicBezTo>
                <a:cubicBezTo>
                  <a:pt x="567" y="17"/>
                  <a:pt x="568" y="18"/>
                  <a:pt x="568" y="17"/>
                </a:cubicBezTo>
                <a:close/>
                <a:moveTo>
                  <a:pt x="608" y="64"/>
                </a:moveTo>
                <a:cubicBezTo>
                  <a:pt x="606" y="65"/>
                  <a:pt x="605" y="66"/>
                  <a:pt x="604" y="68"/>
                </a:cubicBezTo>
                <a:cubicBezTo>
                  <a:pt x="603" y="67"/>
                  <a:pt x="603" y="67"/>
                  <a:pt x="603" y="67"/>
                </a:cubicBezTo>
                <a:cubicBezTo>
                  <a:pt x="604" y="67"/>
                  <a:pt x="606" y="63"/>
                  <a:pt x="608" y="64"/>
                </a:cubicBezTo>
                <a:close/>
                <a:moveTo>
                  <a:pt x="583" y="10"/>
                </a:moveTo>
                <a:cubicBezTo>
                  <a:pt x="584" y="9"/>
                  <a:pt x="584" y="9"/>
                  <a:pt x="584" y="9"/>
                </a:cubicBezTo>
                <a:cubicBezTo>
                  <a:pt x="585" y="10"/>
                  <a:pt x="584" y="11"/>
                  <a:pt x="585" y="13"/>
                </a:cubicBezTo>
                <a:cubicBezTo>
                  <a:pt x="584" y="13"/>
                  <a:pt x="583" y="14"/>
                  <a:pt x="583" y="13"/>
                </a:cubicBezTo>
                <a:cubicBezTo>
                  <a:pt x="584" y="13"/>
                  <a:pt x="585" y="11"/>
                  <a:pt x="583" y="10"/>
                </a:cubicBezTo>
                <a:close/>
                <a:moveTo>
                  <a:pt x="624" y="66"/>
                </a:moveTo>
                <a:cubicBezTo>
                  <a:pt x="624" y="66"/>
                  <a:pt x="623" y="67"/>
                  <a:pt x="624" y="68"/>
                </a:cubicBezTo>
                <a:cubicBezTo>
                  <a:pt x="623" y="67"/>
                  <a:pt x="623" y="68"/>
                  <a:pt x="622" y="67"/>
                </a:cubicBezTo>
                <a:cubicBezTo>
                  <a:pt x="623" y="66"/>
                  <a:pt x="623" y="67"/>
                  <a:pt x="624" y="66"/>
                </a:cubicBezTo>
                <a:close/>
                <a:moveTo>
                  <a:pt x="616" y="43"/>
                </a:moveTo>
                <a:cubicBezTo>
                  <a:pt x="616" y="44"/>
                  <a:pt x="617" y="42"/>
                  <a:pt x="617" y="41"/>
                </a:cubicBezTo>
                <a:cubicBezTo>
                  <a:pt x="618" y="42"/>
                  <a:pt x="617" y="42"/>
                  <a:pt x="618" y="43"/>
                </a:cubicBezTo>
                <a:cubicBezTo>
                  <a:pt x="618" y="43"/>
                  <a:pt x="618" y="43"/>
                  <a:pt x="618" y="43"/>
                </a:cubicBezTo>
                <a:cubicBezTo>
                  <a:pt x="617" y="44"/>
                  <a:pt x="616" y="43"/>
                  <a:pt x="617" y="45"/>
                </a:cubicBezTo>
                <a:cubicBezTo>
                  <a:pt x="616" y="45"/>
                  <a:pt x="616" y="44"/>
                  <a:pt x="616" y="43"/>
                </a:cubicBezTo>
                <a:close/>
                <a:moveTo>
                  <a:pt x="608" y="17"/>
                </a:moveTo>
                <a:cubicBezTo>
                  <a:pt x="608" y="17"/>
                  <a:pt x="607" y="18"/>
                  <a:pt x="607" y="17"/>
                </a:cubicBezTo>
                <a:cubicBezTo>
                  <a:pt x="607" y="16"/>
                  <a:pt x="609" y="16"/>
                  <a:pt x="608" y="17"/>
                </a:cubicBezTo>
                <a:close/>
                <a:moveTo>
                  <a:pt x="614" y="18"/>
                </a:moveTo>
                <a:cubicBezTo>
                  <a:pt x="613" y="19"/>
                  <a:pt x="612" y="19"/>
                  <a:pt x="611" y="18"/>
                </a:cubicBezTo>
                <a:cubicBezTo>
                  <a:pt x="612" y="18"/>
                  <a:pt x="613" y="17"/>
                  <a:pt x="614" y="18"/>
                </a:cubicBezTo>
                <a:close/>
                <a:moveTo>
                  <a:pt x="618" y="19"/>
                </a:moveTo>
                <a:cubicBezTo>
                  <a:pt x="618" y="19"/>
                  <a:pt x="617" y="20"/>
                  <a:pt x="617" y="18"/>
                </a:cubicBezTo>
                <a:cubicBezTo>
                  <a:pt x="617" y="18"/>
                  <a:pt x="618" y="18"/>
                  <a:pt x="618" y="19"/>
                </a:cubicBezTo>
                <a:close/>
                <a:moveTo>
                  <a:pt x="618" y="13"/>
                </a:moveTo>
                <a:cubicBezTo>
                  <a:pt x="619" y="14"/>
                  <a:pt x="619" y="14"/>
                  <a:pt x="619" y="13"/>
                </a:cubicBezTo>
                <a:cubicBezTo>
                  <a:pt x="620" y="14"/>
                  <a:pt x="618" y="15"/>
                  <a:pt x="618" y="14"/>
                </a:cubicBezTo>
                <a:cubicBezTo>
                  <a:pt x="618" y="14"/>
                  <a:pt x="618" y="14"/>
                  <a:pt x="618" y="13"/>
                </a:cubicBezTo>
                <a:close/>
                <a:moveTo>
                  <a:pt x="655" y="25"/>
                </a:moveTo>
                <a:cubicBezTo>
                  <a:pt x="655" y="26"/>
                  <a:pt x="654" y="26"/>
                  <a:pt x="653" y="26"/>
                </a:cubicBezTo>
                <a:cubicBezTo>
                  <a:pt x="653" y="26"/>
                  <a:pt x="654" y="24"/>
                  <a:pt x="655" y="25"/>
                </a:cubicBezTo>
                <a:close/>
              </a:path>
            </a:pathLst>
          </a:custGeom>
          <a:solidFill>
            <a:schemeClr val="accent1">
              <a:alpha val="20000"/>
            </a:schemeClr>
          </a:solidFill>
          <a:ln w="14288" cap="flat">
            <a:noFill/>
            <a:prstDash val="solid"/>
            <a:miter lim="800000"/>
          </a:ln>
        </p:spPr>
        <p:txBody>
          <a:bodyPr vert="horz" wrap="square" lIns="91440" tIns="45720" rIns="91440" bIns="4572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rgbClr val="FFFFFF"/>
              </a:solidFill>
            </a:endParaRPr>
          </a:p>
        </p:txBody>
      </p:sp>
      <p:sp>
        <p:nvSpPr>
          <p:cNvPr id="76" name="Freeform 229"/>
          <p:cNvSpPr/>
          <p:nvPr>
            <p:custDataLst>
              <p:tags r:id="rId14"/>
            </p:custDataLst>
          </p:nvPr>
        </p:nvSpPr>
        <p:spPr bwMode="auto">
          <a:xfrm>
            <a:off x="6808645" y="3880668"/>
            <a:ext cx="828000" cy="54000"/>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 name="T122" fmla="*/ 391912 w 1717675"/>
              <a:gd name="T123" fmla="*/ 391912 w 1717675"/>
              <a:gd name="T124" fmla="*/ 391912 w 1717675"/>
              <a:gd name="T125"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9" h="132">
                <a:moveTo>
                  <a:pt x="1" y="81"/>
                </a:moveTo>
                <a:cubicBezTo>
                  <a:pt x="1" y="81"/>
                  <a:pt x="1" y="80"/>
                  <a:pt x="1" y="79"/>
                </a:cubicBezTo>
                <a:cubicBezTo>
                  <a:pt x="1" y="79"/>
                  <a:pt x="1" y="80"/>
                  <a:pt x="2" y="80"/>
                </a:cubicBezTo>
                <a:cubicBezTo>
                  <a:pt x="3" y="79"/>
                  <a:pt x="2" y="79"/>
                  <a:pt x="3" y="78"/>
                </a:cubicBezTo>
                <a:cubicBezTo>
                  <a:pt x="4" y="78"/>
                  <a:pt x="5" y="79"/>
                  <a:pt x="7" y="78"/>
                </a:cubicBezTo>
                <a:cubicBezTo>
                  <a:pt x="8" y="81"/>
                  <a:pt x="10" y="78"/>
                  <a:pt x="11" y="79"/>
                </a:cubicBezTo>
                <a:cubicBezTo>
                  <a:pt x="11" y="81"/>
                  <a:pt x="9" y="80"/>
                  <a:pt x="9" y="82"/>
                </a:cubicBezTo>
                <a:cubicBezTo>
                  <a:pt x="11" y="81"/>
                  <a:pt x="12" y="83"/>
                  <a:pt x="15" y="81"/>
                </a:cubicBezTo>
                <a:cubicBezTo>
                  <a:pt x="15" y="82"/>
                  <a:pt x="16" y="83"/>
                  <a:pt x="17" y="82"/>
                </a:cubicBezTo>
                <a:cubicBezTo>
                  <a:pt x="17" y="83"/>
                  <a:pt x="17" y="84"/>
                  <a:pt x="16" y="85"/>
                </a:cubicBezTo>
                <a:cubicBezTo>
                  <a:pt x="16" y="85"/>
                  <a:pt x="17" y="85"/>
                  <a:pt x="17" y="85"/>
                </a:cubicBezTo>
                <a:cubicBezTo>
                  <a:pt x="17" y="84"/>
                  <a:pt x="18" y="83"/>
                  <a:pt x="17" y="82"/>
                </a:cubicBezTo>
                <a:cubicBezTo>
                  <a:pt x="19" y="84"/>
                  <a:pt x="20" y="82"/>
                  <a:pt x="22" y="82"/>
                </a:cubicBezTo>
                <a:cubicBezTo>
                  <a:pt x="20" y="83"/>
                  <a:pt x="18" y="84"/>
                  <a:pt x="18" y="85"/>
                </a:cubicBezTo>
                <a:cubicBezTo>
                  <a:pt x="19" y="87"/>
                  <a:pt x="21" y="84"/>
                  <a:pt x="22" y="83"/>
                </a:cubicBezTo>
                <a:cubicBezTo>
                  <a:pt x="23" y="85"/>
                  <a:pt x="24" y="85"/>
                  <a:pt x="25" y="84"/>
                </a:cubicBezTo>
                <a:cubicBezTo>
                  <a:pt x="25" y="84"/>
                  <a:pt x="24" y="84"/>
                  <a:pt x="25" y="83"/>
                </a:cubicBezTo>
                <a:cubicBezTo>
                  <a:pt x="25" y="83"/>
                  <a:pt x="25" y="83"/>
                  <a:pt x="25" y="83"/>
                </a:cubicBezTo>
                <a:cubicBezTo>
                  <a:pt x="25" y="84"/>
                  <a:pt x="25" y="84"/>
                  <a:pt x="26" y="84"/>
                </a:cubicBezTo>
                <a:cubicBezTo>
                  <a:pt x="27" y="85"/>
                  <a:pt x="29" y="84"/>
                  <a:pt x="31" y="83"/>
                </a:cubicBezTo>
                <a:cubicBezTo>
                  <a:pt x="31" y="84"/>
                  <a:pt x="31" y="84"/>
                  <a:pt x="31" y="84"/>
                </a:cubicBezTo>
                <a:cubicBezTo>
                  <a:pt x="29" y="85"/>
                  <a:pt x="28" y="86"/>
                  <a:pt x="27" y="86"/>
                </a:cubicBezTo>
                <a:cubicBezTo>
                  <a:pt x="28" y="87"/>
                  <a:pt x="30" y="87"/>
                  <a:pt x="31" y="87"/>
                </a:cubicBezTo>
                <a:cubicBezTo>
                  <a:pt x="32" y="86"/>
                  <a:pt x="30" y="87"/>
                  <a:pt x="30" y="86"/>
                </a:cubicBezTo>
                <a:cubicBezTo>
                  <a:pt x="31" y="85"/>
                  <a:pt x="31" y="86"/>
                  <a:pt x="31" y="85"/>
                </a:cubicBezTo>
                <a:cubicBezTo>
                  <a:pt x="32" y="86"/>
                  <a:pt x="32" y="88"/>
                  <a:pt x="33" y="88"/>
                </a:cubicBezTo>
                <a:cubicBezTo>
                  <a:pt x="33" y="87"/>
                  <a:pt x="33" y="87"/>
                  <a:pt x="33" y="86"/>
                </a:cubicBezTo>
                <a:cubicBezTo>
                  <a:pt x="33" y="86"/>
                  <a:pt x="33" y="86"/>
                  <a:pt x="33" y="87"/>
                </a:cubicBezTo>
                <a:cubicBezTo>
                  <a:pt x="32" y="86"/>
                  <a:pt x="32" y="84"/>
                  <a:pt x="32" y="85"/>
                </a:cubicBezTo>
                <a:cubicBezTo>
                  <a:pt x="31" y="84"/>
                  <a:pt x="32" y="83"/>
                  <a:pt x="33" y="84"/>
                </a:cubicBezTo>
                <a:cubicBezTo>
                  <a:pt x="32" y="84"/>
                  <a:pt x="34" y="85"/>
                  <a:pt x="33" y="86"/>
                </a:cubicBezTo>
                <a:cubicBezTo>
                  <a:pt x="34" y="86"/>
                  <a:pt x="34" y="84"/>
                  <a:pt x="35" y="85"/>
                </a:cubicBezTo>
                <a:cubicBezTo>
                  <a:pt x="36" y="86"/>
                  <a:pt x="34" y="86"/>
                  <a:pt x="33" y="87"/>
                </a:cubicBezTo>
                <a:cubicBezTo>
                  <a:pt x="33" y="87"/>
                  <a:pt x="34" y="88"/>
                  <a:pt x="33" y="89"/>
                </a:cubicBezTo>
                <a:cubicBezTo>
                  <a:pt x="34" y="89"/>
                  <a:pt x="35" y="88"/>
                  <a:pt x="36" y="89"/>
                </a:cubicBezTo>
                <a:cubicBezTo>
                  <a:pt x="36" y="90"/>
                  <a:pt x="35" y="90"/>
                  <a:pt x="34" y="91"/>
                </a:cubicBezTo>
                <a:cubicBezTo>
                  <a:pt x="35" y="93"/>
                  <a:pt x="36" y="91"/>
                  <a:pt x="37" y="92"/>
                </a:cubicBezTo>
                <a:cubicBezTo>
                  <a:pt x="37" y="91"/>
                  <a:pt x="36" y="92"/>
                  <a:pt x="35" y="90"/>
                </a:cubicBezTo>
                <a:cubicBezTo>
                  <a:pt x="36" y="91"/>
                  <a:pt x="37" y="90"/>
                  <a:pt x="37" y="91"/>
                </a:cubicBezTo>
                <a:cubicBezTo>
                  <a:pt x="36" y="90"/>
                  <a:pt x="37" y="89"/>
                  <a:pt x="37" y="88"/>
                </a:cubicBezTo>
                <a:cubicBezTo>
                  <a:pt x="37" y="88"/>
                  <a:pt x="38" y="88"/>
                  <a:pt x="38" y="88"/>
                </a:cubicBezTo>
                <a:cubicBezTo>
                  <a:pt x="39" y="88"/>
                  <a:pt x="37" y="89"/>
                  <a:pt x="38" y="89"/>
                </a:cubicBezTo>
                <a:cubicBezTo>
                  <a:pt x="39" y="88"/>
                  <a:pt x="44" y="89"/>
                  <a:pt x="43" y="91"/>
                </a:cubicBezTo>
                <a:cubicBezTo>
                  <a:pt x="44" y="90"/>
                  <a:pt x="45" y="91"/>
                  <a:pt x="45" y="90"/>
                </a:cubicBezTo>
                <a:cubicBezTo>
                  <a:pt x="46" y="91"/>
                  <a:pt x="45" y="91"/>
                  <a:pt x="46" y="92"/>
                </a:cubicBezTo>
                <a:cubicBezTo>
                  <a:pt x="45" y="92"/>
                  <a:pt x="44" y="93"/>
                  <a:pt x="43" y="92"/>
                </a:cubicBezTo>
                <a:cubicBezTo>
                  <a:pt x="43" y="94"/>
                  <a:pt x="46" y="94"/>
                  <a:pt x="47" y="93"/>
                </a:cubicBezTo>
                <a:cubicBezTo>
                  <a:pt x="47" y="94"/>
                  <a:pt x="47" y="94"/>
                  <a:pt x="47" y="95"/>
                </a:cubicBezTo>
                <a:cubicBezTo>
                  <a:pt x="48" y="94"/>
                  <a:pt x="49" y="93"/>
                  <a:pt x="50" y="95"/>
                </a:cubicBezTo>
                <a:cubicBezTo>
                  <a:pt x="51" y="94"/>
                  <a:pt x="52" y="94"/>
                  <a:pt x="51" y="92"/>
                </a:cubicBezTo>
                <a:cubicBezTo>
                  <a:pt x="52" y="93"/>
                  <a:pt x="52" y="92"/>
                  <a:pt x="53" y="93"/>
                </a:cubicBezTo>
                <a:cubicBezTo>
                  <a:pt x="53" y="91"/>
                  <a:pt x="55" y="92"/>
                  <a:pt x="55" y="91"/>
                </a:cubicBezTo>
                <a:cubicBezTo>
                  <a:pt x="57" y="92"/>
                  <a:pt x="54" y="92"/>
                  <a:pt x="55" y="93"/>
                </a:cubicBezTo>
                <a:cubicBezTo>
                  <a:pt x="56" y="92"/>
                  <a:pt x="57" y="92"/>
                  <a:pt x="57" y="93"/>
                </a:cubicBezTo>
                <a:cubicBezTo>
                  <a:pt x="57" y="93"/>
                  <a:pt x="57" y="94"/>
                  <a:pt x="57" y="95"/>
                </a:cubicBezTo>
                <a:cubicBezTo>
                  <a:pt x="55" y="95"/>
                  <a:pt x="53" y="94"/>
                  <a:pt x="51" y="95"/>
                </a:cubicBezTo>
                <a:cubicBezTo>
                  <a:pt x="52" y="96"/>
                  <a:pt x="52" y="95"/>
                  <a:pt x="53" y="96"/>
                </a:cubicBezTo>
                <a:cubicBezTo>
                  <a:pt x="55" y="93"/>
                  <a:pt x="58" y="98"/>
                  <a:pt x="61" y="96"/>
                </a:cubicBezTo>
                <a:cubicBezTo>
                  <a:pt x="63" y="99"/>
                  <a:pt x="68" y="96"/>
                  <a:pt x="69" y="99"/>
                </a:cubicBezTo>
                <a:cubicBezTo>
                  <a:pt x="70" y="99"/>
                  <a:pt x="71" y="99"/>
                  <a:pt x="72" y="100"/>
                </a:cubicBezTo>
                <a:cubicBezTo>
                  <a:pt x="72" y="98"/>
                  <a:pt x="74" y="99"/>
                  <a:pt x="75" y="99"/>
                </a:cubicBezTo>
                <a:cubicBezTo>
                  <a:pt x="75" y="99"/>
                  <a:pt x="74" y="100"/>
                  <a:pt x="75" y="100"/>
                </a:cubicBezTo>
                <a:cubicBezTo>
                  <a:pt x="75" y="99"/>
                  <a:pt x="77" y="99"/>
                  <a:pt x="76" y="100"/>
                </a:cubicBezTo>
                <a:cubicBezTo>
                  <a:pt x="79" y="99"/>
                  <a:pt x="81" y="101"/>
                  <a:pt x="83" y="100"/>
                </a:cubicBezTo>
                <a:cubicBezTo>
                  <a:pt x="83" y="99"/>
                  <a:pt x="84" y="99"/>
                  <a:pt x="84" y="99"/>
                </a:cubicBezTo>
                <a:cubicBezTo>
                  <a:pt x="85" y="99"/>
                  <a:pt x="83" y="100"/>
                  <a:pt x="84" y="100"/>
                </a:cubicBezTo>
                <a:cubicBezTo>
                  <a:pt x="85" y="102"/>
                  <a:pt x="87" y="100"/>
                  <a:pt x="89" y="100"/>
                </a:cubicBezTo>
                <a:cubicBezTo>
                  <a:pt x="89" y="102"/>
                  <a:pt x="92" y="103"/>
                  <a:pt x="92" y="101"/>
                </a:cubicBezTo>
                <a:cubicBezTo>
                  <a:pt x="92" y="102"/>
                  <a:pt x="93" y="102"/>
                  <a:pt x="93" y="102"/>
                </a:cubicBezTo>
                <a:cubicBezTo>
                  <a:pt x="94" y="100"/>
                  <a:pt x="99" y="104"/>
                  <a:pt x="101" y="102"/>
                </a:cubicBezTo>
                <a:cubicBezTo>
                  <a:pt x="103" y="105"/>
                  <a:pt x="106" y="100"/>
                  <a:pt x="108" y="103"/>
                </a:cubicBezTo>
                <a:cubicBezTo>
                  <a:pt x="107" y="103"/>
                  <a:pt x="106" y="103"/>
                  <a:pt x="106" y="103"/>
                </a:cubicBezTo>
                <a:cubicBezTo>
                  <a:pt x="106" y="105"/>
                  <a:pt x="108" y="103"/>
                  <a:pt x="110" y="103"/>
                </a:cubicBezTo>
                <a:cubicBezTo>
                  <a:pt x="111" y="104"/>
                  <a:pt x="113" y="106"/>
                  <a:pt x="113" y="104"/>
                </a:cubicBezTo>
                <a:cubicBezTo>
                  <a:pt x="114" y="103"/>
                  <a:pt x="114" y="105"/>
                  <a:pt x="114" y="105"/>
                </a:cubicBezTo>
                <a:cubicBezTo>
                  <a:pt x="116" y="104"/>
                  <a:pt x="117" y="105"/>
                  <a:pt x="119" y="104"/>
                </a:cubicBezTo>
                <a:cubicBezTo>
                  <a:pt x="120" y="105"/>
                  <a:pt x="124" y="105"/>
                  <a:pt x="127" y="105"/>
                </a:cubicBezTo>
                <a:cubicBezTo>
                  <a:pt x="197" y="116"/>
                  <a:pt x="268" y="114"/>
                  <a:pt x="338" y="113"/>
                </a:cubicBezTo>
                <a:cubicBezTo>
                  <a:pt x="339" y="113"/>
                  <a:pt x="338" y="114"/>
                  <a:pt x="338" y="114"/>
                </a:cubicBezTo>
                <a:cubicBezTo>
                  <a:pt x="333" y="113"/>
                  <a:pt x="327" y="116"/>
                  <a:pt x="322" y="114"/>
                </a:cubicBezTo>
                <a:cubicBezTo>
                  <a:pt x="322" y="115"/>
                  <a:pt x="321" y="115"/>
                  <a:pt x="320" y="115"/>
                </a:cubicBezTo>
                <a:cubicBezTo>
                  <a:pt x="320" y="115"/>
                  <a:pt x="321" y="115"/>
                  <a:pt x="321" y="114"/>
                </a:cubicBezTo>
                <a:cubicBezTo>
                  <a:pt x="320" y="114"/>
                  <a:pt x="319" y="116"/>
                  <a:pt x="319" y="114"/>
                </a:cubicBezTo>
                <a:cubicBezTo>
                  <a:pt x="318" y="115"/>
                  <a:pt x="319" y="116"/>
                  <a:pt x="318" y="116"/>
                </a:cubicBezTo>
                <a:cubicBezTo>
                  <a:pt x="316" y="114"/>
                  <a:pt x="312" y="115"/>
                  <a:pt x="309" y="116"/>
                </a:cubicBezTo>
                <a:cubicBezTo>
                  <a:pt x="307" y="115"/>
                  <a:pt x="305" y="115"/>
                  <a:pt x="302" y="116"/>
                </a:cubicBezTo>
                <a:cubicBezTo>
                  <a:pt x="302" y="116"/>
                  <a:pt x="302" y="115"/>
                  <a:pt x="302" y="115"/>
                </a:cubicBezTo>
                <a:cubicBezTo>
                  <a:pt x="298" y="117"/>
                  <a:pt x="293" y="115"/>
                  <a:pt x="291" y="117"/>
                </a:cubicBezTo>
                <a:cubicBezTo>
                  <a:pt x="290" y="116"/>
                  <a:pt x="291" y="116"/>
                  <a:pt x="290" y="115"/>
                </a:cubicBezTo>
                <a:cubicBezTo>
                  <a:pt x="290" y="116"/>
                  <a:pt x="290" y="116"/>
                  <a:pt x="290" y="117"/>
                </a:cubicBezTo>
                <a:cubicBezTo>
                  <a:pt x="286" y="115"/>
                  <a:pt x="282" y="118"/>
                  <a:pt x="277" y="116"/>
                </a:cubicBezTo>
                <a:cubicBezTo>
                  <a:pt x="276" y="118"/>
                  <a:pt x="274" y="116"/>
                  <a:pt x="273" y="116"/>
                </a:cubicBezTo>
                <a:cubicBezTo>
                  <a:pt x="271" y="116"/>
                  <a:pt x="270" y="118"/>
                  <a:pt x="269" y="116"/>
                </a:cubicBezTo>
                <a:cubicBezTo>
                  <a:pt x="267" y="117"/>
                  <a:pt x="265" y="117"/>
                  <a:pt x="264" y="116"/>
                </a:cubicBezTo>
                <a:cubicBezTo>
                  <a:pt x="263" y="116"/>
                  <a:pt x="264" y="117"/>
                  <a:pt x="263" y="117"/>
                </a:cubicBezTo>
                <a:cubicBezTo>
                  <a:pt x="263" y="118"/>
                  <a:pt x="262" y="116"/>
                  <a:pt x="263" y="116"/>
                </a:cubicBezTo>
                <a:cubicBezTo>
                  <a:pt x="261" y="118"/>
                  <a:pt x="260" y="116"/>
                  <a:pt x="259" y="117"/>
                </a:cubicBezTo>
                <a:cubicBezTo>
                  <a:pt x="259" y="117"/>
                  <a:pt x="259" y="116"/>
                  <a:pt x="259" y="116"/>
                </a:cubicBezTo>
                <a:cubicBezTo>
                  <a:pt x="258" y="117"/>
                  <a:pt x="256" y="116"/>
                  <a:pt x="255" y="117"/>
                </a:cubicBezTo>
                <a:cubicBezTo>
                  <a:pt x="255" y="115"/>
                  <a:pt x="255" y="117"/>
                  <a:pt x="254" y="116"/>
                </a:cubicBezTo>
                <a:cubicBezTo>
                  <a:pt x="253" y="117"/>
                  <a:pt x="253" y="117"/>
                  <a:pt x="252" y="117"/>
                </a:cubicBezTo>
                <a:cubicBezTo>
                  <a:pt x="252" y="117"/>
                  <a:pt x="252" y="116"/>
                  <a:pt x="252" y="116"/>
                </a:cubicBezTo>
                <a:cubicBezTo>
                  <a:pt x="251" y="118"/>
                  <a:pt x="249" y="115"/>
                  <a:pt x="247" y="117"/>
                </a:cubicBezTo>
                <a:cubicBezTo>
                  <a:pt x="246" y="117"/>
                  <a:pt x="246" y="116"/>
                  <a:pt x="247" y="116"/>
                </a:cubicBezTo>
                <a:cubicBezTo>
                  <a:pt x="244" y="116"/>
                  <a:pt x="238" y="116"/>
                  <a:pt x="238" y="117"/>
                </a:cubicBezTo>
                <a:cubicBezTo>
                  <a:pt x="237" y="117"/>
                  <a:pt x="235" y="115"/>
                  <a:pt x="234" y="117"/>
                </a:cubicBezTo>
                <a:cubicBezTo>
                  <a:pt x="233" y="116"/>
                  <a:pt x="231" y="115"/>
                  <a:pt x="230" y="116"/>
                </a:cubicBezTo>
                <a:cubicBezTo>
                  <a:pt x="222" y="115"/>
                  <a:pt x="215" y="116"/>
                  <a:pt x="207" y="115"/>
                </a:cubicBezTo>
                <a:cubicBezTo>
                  <a:pt x="207" y="115"/>
                  <a:pt x="207" y="116"/>
                  <a:pt x="207" y="116"/>
                </a:cubicBezTo>
                <a:cubicBezTo>
                  <a:pt x="206" y="115"/>
                  <a:pt x="206" y="116"/>
                  <a:pt x="205" y="115"/>
                </a:cubicBezTo>
                <a:cubicBezTo>
                  <a:pt x="200" y="116"/>
                  <a:pt x="194" y="113"/>
                  <a:pt x="189" y="115"/>
                </a:cubicBezTo>
                <a:cubicBezTo>
                  <a:pt x="189" y="115"/>
                  <a:pt x="189" y="114"/>
                  <a:pt x="189" y="114"/>
                </a:cubicBezTo>
                <a:cubicBezTo>
                  <a:pt x="187" y="114"/>
                  <a:pt x="185" y="115"/>
                  <a:pt x="183" y="114"/>
                </a:cubicBezTo>
                <a:cubicBezTo>
                  <a:pt x="183" y="115"/>
                  <a:pt x="183" y="117"/>
                  <a:pt x="182" y="118"/>
                </a:cubicBezTo>
                <a:cubicBezTo>
                  <a:pt x="181" y="117"/>
                  <a:pt x="181" y="116"/>
                  <a:pt x="180" y="116"/>
                </a:cubicBezTo>
                <a:cubicBezTo>
                  <a:pt x="180" y="115"/>
                  <a:pt x="182" y="114"/>
                  <a:pt x="182" y="115"/>
                </a:cubicBezTo>
                <a:cubicBezTo>
                  <a:pt x="183" y="114"/>
                  <a:pt x="181" y="113"/>
                  <a:pt x="181" y="114"/>
                </a:cubicBezTo>
                <a:cubicBezTo>
                  <a:pt x="178" y="112"/>
                  <a:pt x="175" y="115"/>
                  <a:pt x="173" y="113"/>
                </a:cubicBezTo>
                <a:cubicBezTo>
                  <a:pt x="172" y="115"/>
                  <a:pt x="170" y="114"/>
                  <a:pt x="169" y="112"/>
                </a:cubicBezTo>
                <a:cubicBezTo>
                  <a:pt x="169" y="113"/>
                  <a:pt x="169" y="113"/>
                  <a:pt x="169" y="113"/>
                </a:cubicBezTo>
                <a:cubicBezTo>
                  <a:pt x="167" y="112"/>
                  <a:pt x="164" y="113"/>
                  <a:pt x="162" y="112"/>
                </a:cubicBezTo>
                <a:cubicBezTo>
                  <a:pt x="162" y="112"/>
                  <a:pt x="162" y="113"/>
                  <a:pt x="162" y="113"/>
                </a:cubicBezTo>
                <a:cubicBezTo>
                  <a:pt x="158" y="112"/>
                  <a:pt x="154" y="114"/>
                  <a:pt x="151" y="111"/>
                </a:cubicBezTo>
                <a:cubicBezTo>
                  <a:pt x="151" y="111"/>
                  <a:pt x="151" y="112"/>
                  <a:pt x="151" y="112"/>
                </a:cubicBezTo>
                <a:cubicBezTo>
                  <a:pt x="148" y="111"/>
                  <a:pt x="144" y="112"/>
                  <a:pt x="140" y="110"/>
                </a:cubicBezTo>
                <a:cubicBezTo>
                  <a:pt x="138" y="111"/>
                  <a:pt x="133" y="110"/>
                  <a:pt x="130" y="110"/>
                </a:cubicBezTo>
                <a:cubicBezTo>
                  <a:pt x="129" y="110"/>
                  <a:pt x="130" y="111"/>
                  <a:pt x="129" y="111"/>
                </a:cubicBezTo>
                <a:cubicBezTo>
                  <a:pt x="129" y="111"/>
                  <a:pt x="129" y="112"/>
                  <a:pt x="128" y="111"/>
                </a:cubicBezTo>
                <a:cubicBezTo>
                  <a:pt x="129" y="108"/>
                  <a:pt x="126" y="110"/>
                  <a:pt x="125" y="109"/>
                </a:cubicBezTo>
                <a:cubicBezTo>
                  <a:pt x="124" y="110"/>
                  <a:pt x="126" y="109"/>
                  <a:pt x="126" y="110"/>
                </a:cubicBezTo>
                <a:cubicBezTo>
                  <a:pt x="126" y="111"/>
                  <a:pt x="125" y="111"/>
                  <a:pt x="124" y="111"/>
                </a:cubicBezTo>
                <a:cubicBezTo>
                  <a:pt x="123" y="108"/>
                  <a:pt x="120" y="110"/>
                  <a:pt x="118" y="108"/>
                </a:cubicBezTo>
                <a:cubicBezTo>
                  <a:pt x="118" y="109"/>
                  <a:pt x="118" y="109"/>
                  <a:pt x="118" y="110"/>
                </a:cubicBezTo>
                <a:cubicBezTo>
                  <a:pt x="117" y="110"/>
                  <a:pt x="117" y="109"/>
                  <a:pt x="117" y="110"/>
                </a:cubicBezTo>
                <a:cubicBezTo>
                  <a:pt x="117" y="109"/>
                  <a:pt x="117" y="109"/>
                  <a:pt x="117" y="108"/>
                </a:cubicBezTo>
                <a:cubicBezTo>
                  <a:pt x="117" y="108"/>
                  <a:pt x="116" y="108"/>
                  <a:pt x="116" y="109"/>
                </a:cubicBezTo>
                <a:cubicBezTo>
                  <a:pt x="116" y="109"/>
                  <a:pt x="116" y="110"/>
                  <a:pt x="116" y="110"/>
                </a:cubicBezTo>
                <a:cubicBezTo>
                  <a:pt x="116" y="111"/>
                  <a:pt x="116" y="110"/>
                  <a:pt x="117" y="111"/>
                </a:cubicBezTo>
                <a:cubicBezTo>
                  <a:pt x="116" y="112"/>
                  <a:pt x="115" y="110"/>
                  <a:pt x="115" y="112"/>
                </a:cubicBezTo>
                <a:cubicBezTo>
                  <a:pt x="114" y="110"/>
                  <a:pt x="113" y="111"/>
                  <a:pt x="113" y="111"/>
                </a:cubicBezTo>
                <a:cubicBezTo>
                  <a:pt x="112" y="109"/>
                  <a:pt x="114" y="111"/>
                  <a:pt x="115" y="110"/>
                </a:cubicBezTo>
                <a:cubicBezTo>
                  <a:pt x="113" y="108"/>
                  <a:pt x="115" y="109"/>
                  <a:pt x="116" y="109"/>
                </a:cubicBezTo>
                <a:cubicBezTo>
                  <a:pt x="114" y="107"/>
                  <a:pt x="114" y="109"/>
                  <a:pt x="112" y="107"/>
                </a:cubicBezTo>
                <a:cubicBezTo>
                  <a:pt x="112" y="108"/>
                  <a:pt x="112" y="108"/>
                  <a:pt x="112" y="109"/>
                </a:cubicBezTo>
                <a:cubicBezTo>
                  <a:pt x="112" y="109"/>
                  <a:pt x="112" y="109"/>
                  <a:pt x="112" y="109"/>
                </a:cubicBezTo>
                <a:cubicBezTo>
                  <a:pt x="111" y="109"/>
                  <a:pt x="111" y="110"/>
                  <a:pt x="112" y="110"/>
                </a:cubicBezTo>
                <a:cubicBezTo>
                  <a:pt x="111" y="111"/>
                  <a:pt x="110" y="111"/>
                  <a:pt x="109" y="112"/>
                </a:cubicBezTo>
                <a:cubicBezTo>
                  <a:pt x="108" y="111"/>
                  <a:pt x="108" y="111"/>
                  <a:pt x="108" y="110"/>
                </a:cubicBezTo>
                <a:cubicBezTo>
                  <a:pt x="107" y="110"/>
                  <a:pt x="106" y="112"/>
                  <a:pt x="105" y="112"/>
                </a:cubicBezTo>
                <a:cubicBezTo>
                  <a:pt x="105" y="111"/>
                  <a:pt x="106" y="110"/>
                  <a:pt x="106" y="110"/>
                </a:cubicBezTo>
                <a:cubicBezTo>
                  <a:pt x="105" y="109"/>
                  <a:pt x="105" y="110"/>
                  <a:pt x="105" y="111"/>
                </a:cubicBezTo>
                <a:cubicBezTo>
                  <a:pt x="104" y="112"/>
                  <a:pt x="104" y="110"/>
                  <a:pt x="103" y="111"/>
                </a:cubicBezTo>
                <a:cubicBezTo>
                  <a:pt x="103" y="110"/>
                  <a:pt x="104" y="110"/>
                  <a:pt x="103" y="109"/>
                </a:cubicBezTo>
                <a:cubicBezTo>
                  <a:pt x="102" y="111"/>
                  <a:pt x="99" y="112"/>
                  <a:pt x="99" y="109"/>
                </a:cubicBezTo>
                <a:cubicBezTo>
                  <a:pt x="98" y="110"/>
                  <a:pt x="97" y="109"/>
                  <a:pt x="96" y="110"/>
                </a:cubicBezTo>
                <a:cubicBezTo>
                  <a:pt x="95" y="108"/>
                  <a:pt x="93" y="110"/>
                  <a:pt x="93" y="108"/>
                </a:cubicBezTo>
                <a:cubicBezTo>
                  <a:pt x="91" y="111"/>
                  <a:pt x="89" y="106"/>
                  <a:pt x="87" y="109"/>
                </a:cubicBezTo>
                <a:cubicBezTo>
                  <a:pt x="85" y="108"/>
                  <a:pt x="83" y="109"/>
                  <a:pt x="82" y="108"/>
                </a:cubicBezTo>
                <a:cubicBezTo>
                  <a:pt x="81" y="107"/>
                  <a:pt x="83" y="108"/>
                  <a:pt x="82" y="107"/>
                </a:cubicBezTo>
                <a:cubicBezTo>
                  <a:pt x="79" y="109"/>
                  <a:pt x="76" y="105"/>
                  <a:pt x="73" y="107"/>
                </a:cubicBezTo>
                <a:cubicBezTo>
                  <a:pt x="74" y="107"/>
                  <a:pt x="74" y="107"/>
                  <a:pt x="74" y="107"/>
                </a:cubicBezTo>
                <a:cubicBezTo>
                  <a:pt x="75" y="108"/>
                  <a:pt x="74" y="108"/>
                  <a:pt x="74" y="108"/>
                </a:cubicBezTo>
                <a:cubicBezTo>
                  <a:pt x="73" y="108"/>
                  <a:pt x="72" y="107"/>
                  <a:pt x="71" y="107"/>
                </a:cubicBezTo>
                <a:cubicBezTo>
                  <a:pt x="70" y="107"/>
                  <a:pt x="71" y="107"/>
                  <a:pt x="71" y="108"/>
                </a:cubicBezTo>
                <a:cubicBezTo>
                  <a:pt x="72" y="108"/>
                  <a:pt x="70" y="107"/>
                  <a:pt x="70" y="108"/>
                </a:cubicBezTo>
                <a:cubicBezTo>
                  <a:pt x="70" y="108"/>
                  <a:pt x="70" y="107"/>
                  <a:pt x="69" y="107"/>
                </a:cubicBezTo>
                <a:cubicBezTo>
                  <a:pt x="68" y="110"/>
                  <a:pt x="66" y="106"/>
                  <a:pt x="64" y="108"/>
                </a:cubicBezTo>
                <a:cubicBezTo>
                  <a:pt x="63" y="107"/>
                  <a:pt x="63" y="107"/>
                  <a:pt x="64" y="106"/>
                </a:cubicBezTo>
                <a:cubicBezTo>
                  <a:pt x="64" y="105"/>
                  <a:pt x="63" y="106"/>
                  <a:pt x="63" y="105"/>
                </a:cubicBezTo>
                <a:cubicBezTo>
                  <a:pt x="62" y="106"/>
                  <a:pt x="63" y="106"/>
                  <a:pt x="63" y="107"/>
                </a:cubicBezTo>
                <a:cubicBezTo>
                  <a:pt x="63" y="108"/>
                  <a:pt x="62" y="107"/>
                  <a:pt x="61" y="108"/>
                </a:cubicBezTo>
                <a:cubicBezTo>
                  <a:pt x="61" y="107"/>
                  <a:pt x="61" y="107"/>
                  <a:pt x="62" y="106"/>
                </a:cubicBezTo>
                <a:cubicBezTo>
                  <a:pt x="60" y="107"/>
                  <a:pt x="59" y="106"/>
                  <a:pt x="58" y="106"/>
                </a:cubicBezTo>
                <a:cubicBezTo>
                  <a:pt x="57" y="106"/>
                  <a:pt x="58" y="105"/>
                  <a:pt x="57" y="104"/>
                </a:cubicBezTo>
                <a:cubicBezTo>
                  <a:pt x="56" y="107"/>
                  <a:pt x="52" y="105"/>
                  <a:pt x="50" y="106"/>
                </a:cubicBezTo>
                <a:cubicBezTo>
                  <a:pt x="50" y="105"/>
                  <a:pt x="48" y="105"/>
                  <a:pt x="50" y="104"/>
                </a:cubicBezTo>
                <a:cubicBezTo>
                  <a:pt x="49" y="104"/>
                  <a:pt x="49" y="104"/>
                  <a:pt x="49" y="105"/>
                </a:cubicBezTo>
                <a:cubicBezTo>
                  <a:pt x="48" y="105"/>
                  <a:pt x="48" y="103"/>
                  <a:pt x="46" y="104"/>
                </a:cubicBezTo>
                <a:cubicBezTo>
                  <a:pt x="47" y="105"/>
                  <a:pt x="47" y="104"/>
                  <a:pt x="48" y="104"/>
                </a:cubicBezTo>
                <a:cubicBezTo>
                  <a:pt x="47" y="105"/>
                  <a:pt x="47" y="105"/>
                  <a:pt x="47" y="105"/>
                </a:cubicBezTo>
                <a:cubicBezTo>
                  <a:pt x="45" y="105"/>
                  <a:pt x="43" y="103"/>
                  <a:pt x="41" y="105"/>
                </a:cubicBezTo>
                <a:cubicBezTo>
                  <a:pt x="41" y="104"/>
                  <a:pt x="41" y="104"/>
                  <a:pt x="40" y="103"/>
                </a:cubicBezTo>
                <a:cubicBezTo>
                  <a:pt x="40" y="103"/>
                  <a:pt x="41" y="104"/>
                  <a:pt x="41" y="105"/>
                </a:cubicBezTo>
                <a:cubicBezTo>
                  <a:pt x="40" y="107"/>
                  <a:pt x="39" y="104"/>
                  <a:pt x="38" y="105"/>
                </a:cubicBezTo>
                <a:cubicBezTo>
                  <a:pt x="36" y="104"/>
                  <a:pt x="38" y="103"/>
                  <a:pt x="37" y="102"/>
                </a:cubicBezTo>
                <a:cubicBezTo>
                  <a:pt x="37" y="103"/>
                  <a:pt x="37" y="104"/>
                  <a:pt x="37" y="105"/>
                </a:cubicBezTo>
                <a:cubicBezTo>
                  <a:pt x="36" y="106"/>
                  <a:pt x="36" y="104"/>
                  <a:pt x="35" y="105"/>
                </a:cubicBezTo>
                <a:cubicBezTo>
                  <a:pt x="35" y="104"/>
                  <a:pt x="36" y="104"/>
                  <a:pt x="36" y="103"/>
                </a:cubicBezTo>
                <a:cubicBezTo>
                  <a:pt x="35" y="103"/>
                  <a:pt x="34" y="104"/>
                  <a:pt x="35" y="105"/>
                </a:cubicBezTo>
                <a:cubicBezTo>
                  <a:pt x="33" y="103"/>
                  <a:pt x="33" y="104"/>
                  <a:pt x="32" y="102"/>
                </a:cubicBezTo>
                <a:cubicBezTo>
                  <a:pt x="31" y="103"/>
                  <a:pt x="31" y="103"/>
                  <a:pt x="29" y="102"/>
                </a:cubicBezTo>
                <a:cubicBezTo>
                  <a:pt x="29" y="103"/>
                  <a:pt x="30" y="104"/>
                  <a:pt x="29" y="104"/>
                </a:cubicBezTo>
                <a:cubicBezTo>
                  <a:pt x="30" y="106"/>
                  <a:pt x="30" y="106"/>
                  <a:pt x="30" y="106"/>
                </a:cubicBezTo>
                <a:cubicBezTo>
                  <a:pt x="31" y="106"/>
                  <a:pt x="30" y="104"/>
                  <a:pt x="31" y="106"/>
                </a:cubicBezTo>
                <a:cubicBezTo>
                  <a:pt x="31" y="105"/>
                  <a:pt x="31" y="105"/>
                  <a:pt x="31" y="105"/>
                </a:cubicBezTo>
                <a:cubicBezTo>
                  <a:pt x="32" y="105"/>
                  <a:pt x="36" y="105"/>
                  <a:pt x="36" y="107"/>
                </a:cubicBezTo>
                <a:cubicBezTo>
                  <a:pt x="36" y="108"/>
                  <a:pt x="36" y="106"/>
                  <a:pt x="37" y="106"/>
                </a:cubicBezTo>
                <a:cubicBezTo>
                  <a:pt x="38" y="107"/>
                  <a:pt x="37" y="108"/>
                  <a:pt x="36" y="109"/>
                </a:cubicBezTo>
                <a:cubicBezTo>
                  <a:pt x="37" y="109"/>
                  <a:pt x="39" y="109"/>
                  <a:pt x="38" y="108"/>
                </a:cubicBezTo>
                <a:cubicBezTo>
                  <a:pt x="39" y="107"/>
                  <a:pt x="40" y="108"/>
                  <a:pt x="41" y="107"/>
                </a:cubicBezTo>
                <a:cubicBezTo>
                  <a:pt x="41" y="108"/>
                  <a:pt x="40" y="108"/>
                  <a:pt x="40" y="109"/>
                </a:cubicBezTo>
                <a:cubicBezTo>
                  <a:pt x="41" y="110"/>
                  <a:pt x="43" y="108"/>
                  <a:pt x="42" y="110"/>
                </a:cubicBezTo>
                <a:cubicBezTo>
                  <a:pt x="43" y="111"/>
                  <a:pt x="43" y="109"/>
                  <a:pt x="43" y="109"/>
                </a:cubicBezTo>
                <a:cubicBezTo>
                  <a:pt x="43" y="109"/>
                  <a:pt x="44" y="109"/>
                  <a:pt x="45" y="110"/>
                </a:cubicBezTo>
                <a:cubicBezTo>
                  <a:pt x="45" y="110"/>
                  <a:pt x="45" y="109"/>
                  <a:pt x="45" y="109"/>
                </a:cubicBezTo>
                <a:cubicBezTo>
                  <a:pt x="46" y="108"/>
                  <a:pt x="46" y="109"/>
                  <a:pt x="47" y="109"/>
                </a:cubicBezTo>
                <a:cubicBezTo>
                  <a:pt x="46" y="110"/>
                  <a:pt x="46" y="110"/>
                  <a:pt x="46" y="110"/>
                </a:cubicBezTo>
                <a:cubicBezTo>
                  <a:pt x="48" y="109"/>
                  <a:pt x="50" y="109"/>
                  <a:pt x="52" y="110"/>
                </a:cubicBezTo>
                <a:cubicBezTo>
                  <a:pt x="52" y="111"/>
                  <a:pt x="51" y="110"/>
                  <a:pt x="51" y="111"/>
                </a:cubicBezTo>
                <a:cubicBezTo>
                  <a:pt x="52" y="112"/>
                  <a:pt x="52" y="110"/>
                  <a:pt x="53" y="112"/>
                </a:cubicBezTo>
                <a:cubicBezTo>
                  <a:pt x="52" y="112"/>
                  <a:pt x="51" y="112"/>
                  <a:pt x="50" y="111"/>
                </a:cubicBezTo>
                <a:cubicBezTo>
                  <a:pt x="50" y="113"/>
                  <a:pt x="47" y="110"/>
                  <a:pt x="46" y="112"/>
                </a:cubicBezTo>
                <a:cubicBezTo>
                  <a:pt x="49" y="113"/>
                  <a:pt x="51" y="112"/>
                  <a:pt x="54" y="113"/>
                </a:cubicBezTo>
                <a:cubicBezTo>
                  <a:pt x="54" y="112"/>
                  <a:pt x="53" y="112"/>
                  <a:pt x="53" y="112"/>
                </a:cubicBezTo>
                <a:cubicBezTo>
                  <a:pt x="54" y="110"/>
                  <a:pt x="54" y="114"/>
                  <a:pt x="55" y="113"/>
                </a:cubicBezTo>
                <a:cubicBezTo>
                  <a:pt x="54" y="112"/>
                  <a:pt x="54" y="112"/>
                  <a:pt x="54" y="112"/>
                </a:cubicBezTo>
                <a:cubicBezTo>
                  <a:pt x="55" y="111"/>
                  <a:pt x="55" y="112"/>
                  <a:pt x="56" y="111"/>
                </a:cubicBezTo>
                <a:cubicBezTo>
                  <a:pt x="56" y="112"/>
                  <a:pt x="56" y="112"/>
                  <a:pt x="56" y="112"/>
                </a:cubicBezTo>
                <a:cubicBezTo>
                  <a:pt x="56" y="113"/>
                  <a:pt x="56" y="112"/>
                  <a:pt x="57" y="113"/>
                </a:cubicBezTo>
                <a:cubicBezTo>
                  <a:pt x="57" y="111"/>
                  <a:pt x="61" y="112"/>
                  <a:pt x="62" y="113"/>
                </a:cubicBezTo>
                <a:cubicBezTo>
                  <a:pt x="63" y="114"/>
                  <a:pt x="61" y="112"/>
                  <a:pt x="61" y="113"/>
                </a:cubicBezTo>
                <a:cubicBezTo>
                  <a:pt x="64" y="113"/>
                  <a:pt x="67" y="113"/>
                  <a:pt x="70" y="114"/>
                </a:cubicBezTo>
                <a:cubicBezTo>
                  <a:pt x="70" y="115"/>
                  <a:pt x="69" y="115"/>
                  <a:pt x="69" y="115"/>
                </a:cubicBezTo>
                <a:cubicBezTo>
                  <a:pt x="70" y="117"/>
                  <a:pt x="71" y="115"/>
                  <a:pt x="70" y="114"/>
                </a:cubicBezTo>
                <a:cubicBezTo>
                  <a:pt x="72" y="114"/>
                  <a:pt x="70" y="116"/>
                  <a:pt x="72" y="116"/>
                </a:cubicBezTo>
                <a:cubicBezTo>
                  <a:pt x="73" y="116"/>
                  <a:pt x="71" y="115"/>
                  <a:pt x="71" y="114"/>
                </a:cubicBezTo>
                <a:cubicBezTo>
                  <a:pt x="73" y="115"/>
                  <a:pt x="75" y="113"/>
                  <a:pt x="77" y="115"/>
                </a:cubicBezTo>
                <a:cubicBezTo>
                  <a:pt x="77" y="113"/>
                  <a:pt x="78" y="114"/>
                  <a:pt x="79" y="114"/>
                </a:cubicBezTo>
                <a:cubicBezTo>
                  <a:pt x="80" y="114"/>
                  <a:pt x="79" y="115"/>
                  <a:pt x="80" y="115"/>
                </a:cubicBezTo>
                <a:cubicBezTo>
                  <a:pt x="81" y="114"/>
                  <a:pt x="83" y="115"/>
                  <a:pt x="84" y="115"/>
                </a:cubicBezTo>
                <a:cubicBezTo>
                  <a:pt x="84" y="116"/>
                  <a:pt x="83" y="115"/>
                  <a:pt x="83" y="115"/>
                </a:cubicBezTo>
                <a:cubicBezTo>
                  <a:pt x="83" y="117"/>
                  <a:pt x="85" y="116"/>
                  <a:pt x="86" y="115"/>
                </a:cubicBezTo>
                <a:cubicBezTo>
                  <a:pt x="87" y="116"/>
                  <a:pt x="86" y="116"/>
                  <a:pt x="87" y="117"/>
                </a:cubicBezTo>
                <a:cubicBezTo>
                  <a:pt x="86" y="118"/>
                  <a:pt x="85" y="117"/>
                  <a:pt x="85" y="118"/>
                </a:cubicBezTo>
                <a:cubicBezTo>
                  <a:pt x="88" y="118"/>
                  <a:pt x="90" y="118"/>
                  <a:pt x="92" y="116"/>
                </a:cubicBezTo>
                <a:cubicBezTo>
                  <a:pt x="93" y="117"/>
                  <a:pt x="91" y="118"/>
                  <a:pt x="92" y="119"/>
                </a:cubicBezTo>
                <a:cubicBezTo>
                  <a:pt x="94" y="119"/>
                  <a:pt x="96" y="119"/>
                  <a:pt x="99" y="120"/>
                </a:cubicBezTo>
                <a:cubicBezTo>
                  <a:pt x="100" y="119"/>
                  <a:pt x="101" y="120"/>
                  <a:pt x="101" y="120"/>
                </a:cubicBezTo>
                <a:cubicBezTo>
                  <a:pt x="102" y="120"/>
                  <a:pt x="101" y="119"/>
                  <a:pt x="102" y="119"/>
                </a:cubicBezTo>
                <a:cubicBezTo>
                  <a:pt x="103" y="121"/>
                  <a:pt x="107" y="118"/>
                  <a:pt x="107" y="120"/>
                </a:cubicBezTo>
                <a:cubicBezTo>
                  <a:pt x="110" y="120"/>
                  <a:pt x="113" y="122"/>
                  <a:pt x="115" y="121"/>
                </a:cubicBezTo>
                <a:cubicBezTo>
                  <a:pt x="117" y="122"/>
                  <a:pt x="118" y="121"/>
                  <a:pt x="119" y="123"/>
                </a:cubicBezTo>
                <a:cubicBezTo>
                  <a:pt x="120" y="121"/>
                  <a:pt x="121" y="123"/>
                  <a:pt x="122" y="121"/>
                </a:cubicBezTo>
                <a:cubicBezTo>
                  <a:pt x="123" y="122"/>
                  <a:pt x="122" y="122"/>
                  <a:pt x="123" y="123"/>
                </a:cubicBezTo>
                <a:cubicBezTo>
                  <a:pt x="128" y="123"/>
                  <a:pt x="133" y="123"/>
                  <a:pt x="137" y="125"/>
                </a:cubicBezTo>
                <a:cubicBezTo>
                  <a:pt x="138" y="124"/>
                  <a:pt x="138" y="123"/>
                  <a:pt x="137" y="123"/>
                </a:cubicBezTo>
                <a:cubicBezTo>
                  <a:pt x="141" y="125"/>
                  <a:pt x="145" y="126"/>
                  <a:pt x="149" y="125"/>
                </a:cubicBezTo>
                <a:cubicBezTo>
                  <a:pt x="150" y="124"/>
                  <a:pt x="151" y="126"/>
                  <a:pt x="152" y="126"/>
                </a:cubicBezTo>
                <a:cubicBezTo>
                  <a:pt x="152" y="126"/>
                  <a:pt x="152" y="125"/>
                  <a:pt x="152" y="125"/>
                </a:cubicBezTo>
                <a:cubicBezTo>
                  <a:pt x="153" y="126"/>
                  <a:pt x="155" y="126"/>
                  <a:pt x="157" y="125"/>
                </a:cubicBezTo>
                <a:cubicBezTo>
                  <a:pt x="158" y="127"/>
                  <a:pt x="158" y="127"/>
                  <a:pt x="158" y="127"/>
                </a:cubicBezTo>
                <a:cubicBezTo>
                  <a:pt x="162" y="126"/>
                  <a:pt x="166" y="127"/>
                  <a:pt x="171" y="128"/>
                </a:cubicBezTo>
                <a:cubicBezTo>
                  <a:pt x="171" y="128"/>
                  <a:pt x="171" y="127"/>
                  <a:pt x="171" y="127"/>
                </a:cubicBezTo>
                <a:cubicBezTo>
                  <a:pt x="178" y="129"/>
                  <a:pt x="186" y="128"/>
                  <a:pt x="193" y="129"/>
                </a:cubicBezTo>
                <a:cubicBezTo>
                  <a:pt x="194" y="127"/>
                  <a:pt x="199" y="129"/>
                  <a:pt x="202" y="129"/>
                </a:cubicBezTo>
                <a:cubicBezTo>
                  <a:pt x="204" y="129"/>
                  <a:pt x="206" y="128"/>
                  <a:pt x="207" y="130"/>
                </a:cubicBezTo>
                <a:cubicBezTo>
                  <a:pt x="208" y="129"/>
                  <a:pt x="208" y="129"/>
                  <a:pt x="208" y="129"/>
                </a:cubicBezTo>
                <a:cubicBezTo>
                  <a:pt x="208" y="131"/>
                  <a:pt x="210" y="128"/>
                  <a:pt x="212" y="130"/>
                </a:cubicBezTo>
                <a:cubicBezTo>
                  <a:pt x="215" y="129"/>
                  <a:pt x="220" y="131"/>
                  <a:pt x="225" y="130"/>
                </a:cubicBezTo>
                <a:cubicBezTo>
                  <a:pt x="225" y="131"/>
                  <a:pt x="225" y="131"/>
                  <a:pt x="225" y="131"/>
                </a:cubicBezTo>
                <a:cubicBezTo>
                  <a:pt x="231" y="129"/>
                  <a:pt x="236" y="132"/>
                  <a:pt x="241" y="130"/>
                </a:cubicBezTo>
                <a:cubicBezTo>
                  <a:pt x="244" y="132"/>
                  <a:pt x="246" y="129"/>
                  <a:pt x="249" y="131"/>
                </a:cubicBezTo>
                <a:cubicBezTo>
                  <a:pt x="250" y="129"/>
                  <a:pt x="251" y="131"/>
                  <a:pt x="253" y="130"/>
                </a:cubicBezTo>
                <a:cubicBezTo>
                  <a:pt x="257" y="131"/>
                  <a:pt x="261" y="131"/>
                  <a:pt x="264" y="130"/>
                </a:cubicBezTo>
                <a:cubicBezTo>
                  <a:pt x="273" y="131"/>
                  <a:pt x="282" y="129"/>
                  <a:pt x="290" y="130"/>
                </a:cubicBezTo>
                <a:cubicBezTo>
                  <a:pt x="291" y="129"/>
                  <a:pt x="291" y="129"/>
                  <a:pt x="291" y="129"/>
                </a:cubicBezTo>
                <a:cubicBezTo>
                  <a:pt x="292" y="129"/>
                  <a:pt x="292" y="130"/>
                  <a:pt x="291" y="130"/>
                </a:cubicBezTo>
                <a:cubicBezTo>
                  <a:pt x="296" y="129"/>
                  <a:pt x="299" y="130"/>
                  <a:pt x="304" y="129"/>
                </a:cubicBezTo>
                <a:cubicBezTo>
                  <a:pt x="305" y="130"/>
                  <a:pt x="305" y="130"/>
                  <a:pt x="305" y="130"/>
                </a:cubicBezTo>
                <a:cubicBezTo>
                  <a:pt x="306" y="130"/>
                  <a:pt x="305" y="128"/>
                  <a:pt x="307" y="129"/>
                </a:cubicBezTo>
                <a:cubicBezTo>
                  <a:pt x="307" y="129"/>
                  <a:pt x="306" y="129"/>
                  <a:pt x="306" y="130"/>
                </a:cubicBezTo>
                <a:cubicBezTo>
                  <a:pt x="306" y="130"/>
                  <a:pt x="307" y="130"/>
                  <a:pt x="307" y="129"/>
                </a:cubicBezTo>
                <a:cubicBezTo>
                  <a:pt x="341" y="130"/>
                  <a:pt x="374" y="125"/>
                  <a:pt x="408" y="123"/>
                </a:cubicBezTo>
                <a:cubicBezTo>
                  <a:pt x="409" y="122"/>
                  <a:pt x="409" y="122"/>
                  <a:pt x="409" y="122"/>
                </a:cubicBezTo>
                <a:cubicBezTo>
                  <a:pt x="413" y="123"/>
                  <a:pt x="418" y="121"/>
                  <a:pt x="423" y="122"/>
                </a:cubicBezTo>
                <a:cubicBezTo>
                  <a:pt x="423" y="122"/>
                  <a:pt x="424" y="120"/>
                  <a:pt x="424" y="122"/>
                </a:cubicBezTo>
                <a:cubicBezTo>
                  <a:pt x="425" y="121"/>
                  <a:pt x="427" y="120"/>
                  <a:pt x="428" y="121"/>
                </a:cubicBezTo>
                <a:cubicBezTo>
                  <a:pt x="429" y="120"/>
                  <a:pt x="429" y="120"/>
                  <a:pt x="429" y="120"/>
                </a:cubicBezTo>
                <a:cubicBezTo>
                  <a:pt x="431" y="121"/>
                  <a:pt x="432" y="121"/>
                  <a:pt x="434" y="120"/>
                </a:cubicBezTo>
                <a:cubicBezTo>
                  <a:pt x="441" y="121"/>
                  <a:pt x="449" y="118"/>
                  <a:pt x="457" y="121"/>
                </a:cubicBezTo>
                <a:cubicBezTo>
                  <a:pt x="458" y="120"/>
                  <a:pt x="458" y="120"/>
                  <a:pt x="458" y="120"/>
                </a:cubicBezTo>
                <a:cubicBezTo>
                  <a:pt x="459" y="121"/>
                  <a:pt x="461" y="120"/>
                  <a:pt x="462" y="119"/>
                </a:cubicBezTo>
                <a:cubicBezTo>
                  <a:pt x="462" y="120"/>
                  <a:pt x="462" y="120"/>
                  <a:pt x="463" y="121"/>
                </a:cubicBezTo>
                <a:cubicBezTo>
                  <a:pt x="463" y="119"/>
                  <a:pt x="464" y="120"/>
                  <a:pt x="465" y="120"/>
                </a:cubicBezTo>
                <a:cubicBezTo>
                  <a:pt x="467" y="119"/>
                  <a:pt x="469" y="119"/>
                  <a:pt x="472" y="119"/>
                </a:cubicBezTo>
                <a:cubicBezTo>
                  <a:pt x="472" y="120"/>
                  <a:pt x="472" y="120"/>
                  <a:pt x="472" y="121"/>
                </a:cubicBezTo>
                <a:cubicBezTo>
                  <a:pt x="472" y="121"/>
                  <a:pt x="473" y="119"/>
                  <a:pt x="474" y="120"/>
                </a:cubicBezTo>
                <a:cubicBezTo>
                  <a:pt x="474" y="120"/>
                  <a:pt x="474" y="119"/>
                  <a:pt x="474" y="119"/>
                </a:cubicBezTo>
                <a:cubicBezTo>
                  <a:pt x="474" y="119"/>
                  <a:pt x="475" y="120"/>
                  <a:pt x="475" y="118"/>
                </a:cubicBezTo>
                <a:cubicBezTo>
                  <a:pt x="476" y="119"/>
                  <a:pt x="476" y="119"/>
                  <a:pt x="475" y="120"/>
                </a:cubicBezTo>
                <a:cubicBezTo>
                  <a:pt x="476" y="119"/>
                  <a:pt x="478" y="118"/>
                  <a:pt x="479" y="118"/>
                </a:cubicBezTo>
                <a:cubicBezTo>
                  <a:pt x="479" y="120"/>
                  <a:pt x="478" y="119"/>
                  <a:pt x="478" y="120"/>
                </a:cubicBezTo>
                <a:cubicBezTo>
                  <a:pt x="480" y="118"/>
                  <a:pt x="483" y="118"/>
                  <a:pt x="485" y="117"/>
                </a:cubicBezTo>
                <a:cubicBezTo>
                  <a:pt x="486" y="118"/>
                  <a:pt x="486" y="118"/>
                  <a:pt x="486" y="118"/>
                </a:cubicBezTo>
                <a:cubicBezTo>
                  <a:pt x="486" y="120"/>
                  <a:pt x="487" y="118"/>
                  <a:pt x="486" y="117"/>
                </a:cubicBezTo>
                <a:cubicBezTo>
                  <a:pt x="487" y="116"/>
                  <a:pt x="488" y="116"/>
                  <a:pt x="490" y="115"/>
                </a:cubicBezTo>
                <a:cubicBezTo>
                  <a:pt x="490" y="116"/>
                  <a:pt x="491" y="116"/>
                  <a:pt x="490" y="117"/>
                </a:cubicBezTo>
                <a:cubicBezTo>
                  <a:pt x="491" y="117"/>
                  <a:pt x="491" y="115"/>
                  <a:pt x="492" y="117"/>
                </a:cubicBezTo>
                <a:cubicBezTo>
                  <a:pt x="493" y="116"/>
                  <a:pt x="492" y="116"/>
                  <a:pt x="492" y="116"/>
                </a:cubicBezTo>
                <a:cubicBezTo>
                  <a:pt x="493" y="115"/>
                  <a:pt x="495" y="116"/>
                  <a:pt x="496" y="114"/>
                </a:cubicBezTo>
                <a:cubicBezTo>
                  <a:pt x="496" y="115"/>
                  <a:pt x="496" y="115"/>
                  <a:pt x="496" y="115"/>
                </a:cubicBezTo>
                <a:cubicBezTo>
                  <a:pt x="496" y="116"/>
                  <a:pt x="497" y="115"/>
                  <a:pt x="497" y="116"/>
                </a:cubicBezTo>
                <a:cubicBezTo>
                  <a:pt x="497" y="115"/>
                  <a:pt x="498" y="115"/>
                  <a:pt x="498" y="114"/>
                </a:cubicBezTo>
                <a:cubicBezTo>
                  <a:pt x="502" y="116"/>
                  <a:pt x="506" y="111"/>
                  <a:pt x="509" y="114"/>
                </a:cubicBezTo>
                <a:cubicBezTo>
                  <a:pt x="510" y="111"/>
                  <a:pt x="512" y="112"/>
                  <a:pt x="514" y="111"/>
                </a:cubicBezTo>
                <a:cubicBezTo>
                  <a:pt x="513" y="113"/>
                  <a:pt x="512" y="112"/>
                  <a:pt x="511" y="113"/>
                </a:cubicBezTo>
                <a:cubicBezTo>
                  <a:pt x="511" y="113"/>
                  <a:pt x="512" y="113"/>
                  <a:pt x="512" y="114"/>
                </a:cubicBezTo>
                <a:cubicBezTo>
                  <a:pt x="511" y="114"/>
                  <a:pt x="510" y="116"/>
                  <a:pt x="508" y="116"/>
                </a:cubicBezTo>
                <a:cubicBezTo>
                  <a:pt x="509" y="114"/>
                  <a:pt x="505" y="116"/>
                  <a:pt x="505" y="117"/>
                </a:cubicBezTo>
                <a:cubicBezTo>
                  <a:pt x="507" y="118"/>
                  <a:pt x="511" y="117"/>
                  <a:pt x="513" y="115"/>
                </a:cubicBezTo>
                <a:cubicBezTo>
                  <a:pt x="513" y="115"/>
                  <a:pt x="513" y="116"/>
                  <a:pt x="513" y="116"/>
                </a:cubicBezTo>
                <a:cubicBezTo>
                  <a:pt x="514" y="116"/>
                  <a:pt x="517" y="116"/>
                  <a:pt x="517" y="114"/>
                </a:cubicBezTo>
                <a:cubicBezTo>
                  <a:pt x="517" y="113"/>
                  <a:pt x="517" y="115"/>
                  <a:pt x="518" y="115"/>
                </a:cubicBezTo>
                <a:cubicBezTo>
                  <a:pt x="520" y="113"/>
                  <a:pt x="522" y="113"/>
                  <a:pt x="524" y="111"/>
                </a:cubicBezTo>
                <a:cubicBezTo>
                  <a:pt x="527" y="111"/>
                  <a:pt x="531" y="111"/>
                  <a:pt x="534" y="109"/>
                </a:cubicBezTo>
                <a:cubicBezTo>
                  <a:pt x="536" y="109"/>
                  <a:pt x="539" y="108"/>
                  <a:pt x="540" y="106"/>
                </a:cubicBezTo>
                <a:cubicBezTo>
                  <a:pt x="544" y="107"/>
                  <a:pt x="551" y="101"/>
                  <a:pt x="556" y="104"/>
                </a:cubicBezTo>
                <a:cubicBezTo>
                  <a:pt x="555" y="101"/>
                  <a:pt x="560" y="103"/>
                  <a:pt x="559" y="100"/>
                </a:cubicBezTo>
                <a:cubicBezTo>
                  <a:pt x="560" y="100"/>
                  <a:pt x="562" y="97"/>
                  <a:pt x="563" y="99"/>
                </a:cubicBezTo>
                <a:cubicBezTo>
                  <a:pt x="567" y="96"/>
                  <a:pt x="572" y="96"/>
                  <a:pt x="576" y="98"/>
                </a:cubicBezTo>
                <a:cubicBezTo>
                  <a:pt x="577" y="97"/>
                  <a:pt x="577" y="96"/>
                  <a:pt x="577" y="96"/>
                </a:cubicBezTo>
                <a:cubicBezTo>
                  <a:pt x="578" y="95"/>
                  <a:pt x="578" y="96"/>
                  <a:pt x="579" y="97"/>
                </a:cubicBezTo>
                <a:cubicBezTo>
                  <a:pt x="580" y="95"/>
                  <a:pt x="580" y="96"/>
                  <a:pt x="581" y="96"/>
                </a:cubicBezTo>
                <a:cubicBezTo>
                  <a:pt x="581" y="95"/>
                  <a:pt x="582" y="95"/>
                  <a:pt x="582" y="93"/>
                </a:cubicBezTo>
                <a:cubicBezTo>
                  <a:pt x="582" y="93"/>
                  <a:pt x="581" y="94"/>
                  <a:pt x="581" y="93"/>
                </a:cubicBezTo>
                <a:cubicBezTo>
                  <a:pt x="584" y="92"/>
                  <a:pt x="588" y="92"/>
                  <a:pt x="592" y="94"/>
                </a:cubicBezTo>
                <a:cubicBezTo>
                  <a:pt x="592" y="92"/>
                  <a:pt x="593" y="92"/>
                  <a:pt x="595" y="92"/>
                </a:cubicBezTo>
                <a:cubicBezTo>
                  <a:pt x="597" y="88"/>
                  <a:pt x="601" y="86"/>
                  <a:pt x="604" y="85"/>
                </a:cubicBezTo>
                <a:cubicBezTo>
                  <a:pt x="605" y="87"/>
                  <a:pt x="605" y="87"/>
                  <a:pt x="605" y="87"/>
                </a:cubicBezTo>
                <a:cubicBezTo>
                  <a:pt x="605" y="85"/>
                  <a:pt x="607" y="85"/>
                  <a:pt x="608" y="84"/>
                </a:cubicBezTo>
                <a:cubicBezTo>
                  <a:pt x="608" y="85"/>
                  <a:pt x="608" y="85"/>
                  <a:pt x="608" y="85"/>
                </a:cubicBezTo>
                <a:cubicBezTo>
                  <a:pt x="611" y="85"/>
                  <a:pt x="614" y="84"/>
                  <a:pt x="616" y="82"/>
                </a:cubicBezTo>
                <a:cubicBezTo>
                  <a:pt x="619" y="81"/>
                  <a:pt x="624" y="80"/>
                  <a:pt x="626" y="77"/>
                </a:cubicBezTo>
                <a:cubicBezTo>
                  <a:pt x="628" y="78"/>
                  <a:pt x="632" y="75"/>
                  <a:pt x="634" y="73"/>
                </a:cubicBezTo>
                <a:cubicBezTo>
                  <a:pt x="637" y="71"/>
                  <a:pt x="640" y="70"/>
                  <a:pt x="642" y="67"/>
                </a:cubicBezTo>
                <a:cubicBezTo>
                  <a:pt x="641" y="67"/>
                  <a:pt x="641" y="66"/>
                  <a:pt x="641" y="65"/>
                </a:cubicBezTo>
                <a:cubicBezTo>
                  <a:pt x="641" y="64"/>
                  <a:pt x="642" y="65"/>
                  <a:pt x="642" y="64"/>
                </a:cubicBezTo>
                <a:cubicBezTo>
                  <a:pt x="641" y="64"/>
                  <a:pt x="641" y="65"/>
                  <a:pt x="640" y="63"/>
                </a:cubicBezTo>
                <a:cubicBezTo>
                  <a:pt x="639" y="65"/>
                  <a:pt x="638" y="63"/>
                  <a:pt x="637" y="65"/>
                </a:cubicBezTo>
                <a:cubicBezTo>
                  <a:pt x="637" y="65"/>
                  <a:pt x="636" y="64"/>
                  <a:pt x="636" y="63"/>
                </a:cubicBezTo>
                <a:cubicBezTo>
                  <a:pt x="634" y="64"/>
                  <a:pt x="633" y="64"/>
                  <a:pt x="632" y="64"/>
                </a:cubicBezTo>
                <a:cubicBezTo>
                  <a:pt x="633" y="62"/>
                  <a:pt x="634" y="62"/>
                  <a:pt x="635" y="60"/>
                </a:cubicBezTo>
                <a:cubicBezTo>
                  <a:pt x="630" y="61"/>
                  <a:pt x="624" y="61"/>
                  <a:pt x="618" y="65"/>
                </a:cubicBezTo>
                <a:cubicBezTo>
                  <a:pt x="617" y="65"/>
                  <a:pt x="617" y="65"/>
                  <a:pt x="616" y="64"/>
                </a:cubicBezTo>
                <a:cubicBezTo>
                  <a:pt x="616" y="65"/>
                  <a:pt x="616" y="65"/>
                  <a:pt x="616" y="65"/>
                </a:cubicBezTo>
                <a:cubicBezTo>
                  <a:pt x="616" y="65"/>
                  <a:pt x="615" y="66"/>
                  <a:pt x="614" y="66"/>
                </a:cubicBezTo>
                <a:cubicBezTo>
                  <a:pt x="614" y="64"/>
                  <a:pt x="611" y="68"/>
                  <a:pt x="610" y="69"/>
                </a:cubicBezTo>
                <a:cubicBezTo>
                  <a:pt x="609" y="68"/>
                  <a:pt x="610" y="68"/>
                  <a:pt x="611" y="67"/>
                </a:cubicBezTo>
                <a:cubicBezTo>
                  <a:pt x="610" y="67"/>
                  <a:pt x="609" y="66"/>
                  <a:pt x="609" y="65"/>
                </a:cubicBezTo>
                <a:cubicBezTo>
                  <a:pt x="610" y="64"/>
                  <a:pt x="611" y="65"/>
                  <a:pt x="611" y="64"/>
                </a:cubicBezTo>
                <a:cubicBezTo>
                  <a:pt x="611" y="63"/>
                  <a:pt x="610" y="65"/>
                  <a:pt x="610" y="64"/>
                </a:cubicBezTo>
                <a:cubicBezTo>
                  <a:pt x="609" y="64"/>
                  <a:pt x="610" y="65"/>
                  <a:pt x="609" y="65"/>
                </a:cubicBezTo>
                <a:cubicBezTo>
                  <a:pt x="609" y="65"/>
                  <a:pt x="608" y="65"/>
                  <a:pt x="608" y="65"/>
                </a:cubicBezTo>
                <a:cubicBezTo>
                  <a:pt x="608" y="64"/>
                  <a:pt x="609" y="63"/>
                  <a:pt x="609" y="63"/>
                </a:cubicBezTo>
                <a:cubicBezTo>
                  <a:pt x="609" y="62"/>
                  <a:pt x="610" y="63"/>
                  <a:pt x="610" y="62"/>
                </a:cubicBezTo>
                <a:cubicBezTo>
                  <a:pt x="609" y="64"/>
                  <a:pt x="611" y="63"/>
                  <a:pt x="612" y="62"/>
                </a:cubicBezTo>
                <a:cubicBezTo>
                  <a:pt x="612" y="63"/>
                  <a:pt x="612" y="63"/>
                  <a:pt x="612" y="64"/>
                </a:cubicBezTo>
                <a:cubicBezTo>
                  <a:pt x="614" y="63"/>
                  <a:pt x="615" y="60"/>
                  <a:pt x="616" y="60"/>
                </a:cubicBezTo>
                <a:cubicBezTo>
                  <a:pt x="616" y="61"/>
                  <a:pt x="615" y="62"/>
                  <a:pt x="614" y="63"/>
                </a:cubicBezTo>
                <a:cubicBezTo>
                  <a:pt x="615" y="63"/>
                  <a:pt x="617" y="62"/>
                  <a:pt x="616" y="61"/>
                </a:cubicBezTo>
                <a:cubicBezTo>
                  <a:pt x="618" y="62"/>
                  <a:pt x="620" y="60"/>
                  <a:pt x="622" y="58"/>
                </a:cubicBezTo>
                <a:cubicBezTo>
                  <a:pt x="621" y="57"/>
                  <a:pt x="620" y="60"/>
                  <a:pt x="619" y="60"/>
                </a:cubicBezTo>
                <a:cubicBezTo>
                  <a:pt x="619" y="58"/>
                  <a:pt x="622" y="57"/>
                  <a:pt x="623" y="58"/>
                </a:cubicBezTo>
                <a:cubicBezTo>
                  <a:pt x="625" y="57"/>
                  <a:pt x="627" y="56"/>
                  <a:pt x="628" y="57"/>
                </a:cubicBezTo>
                <a:cubicBezTo>
                  <a:pt x="633" y="53"/>
                  <a:pt x="638" y="54"/>
                  <a:pt x="643" y="52"/>
                </a:cubicBezTo>
                <a:cubicBezTo>
                  <a:pt x="642" y="50"/>
                  <a:pt x="641" y="51"/>
                  <a:pt x="640" y="49"/>
                </a:cubicBezTo>
                <a:cubicBezTo>
                  <a:pt x="639" y="50"/>
                  <a:pt x="638" y="50"/>
                  <a:pt x="636" y="48"/>
                </a:cubicBezTo>
                <a:cubicBezTo>
                  <a:pt x="636" y="49"/>
                  <a:pt x="636" y="49"/>
                  <a:pt x="636" y="49"/>
                </a:cubicBezTo>
                <a:cubicBezTo>
                  <a:pt x="635" y="47"/>
                  <a:pt x="634" y="49"/>
                  <a:pt x="633" y="48"/>
                </a:cubicBezTo>
                <a:cubicBezTo>
                  <a:pt x="633" y="48"/>
                  <a:pt x="633" y="47"/>
                  <a:pt x="634" y="46"/>
                </a:cubicBezTo>
                <a:cubicBezTo>
                  <a:pt x="633" y="45"/>
                  <a:pt x="632" y="47"/>
                  <a:pt x="631" y="46"/>
                </a:cubicBezTo>
                <a:cubicBezTo>
                  <a:pt x="630" y="46"/>
                  <a:pt x="631" y="45"/>
                  <a:pt x="630" y="44"/>
                </a:cubicBezTo>
                <a:cubicBezTo>
                  <a:pt x="629" y="43"/>
                  <a:pt x="628" y="45"/>
                  <a:pt x="626" y="46"/>
                </a:cubicBezTo>
                <a:cubicBezTo>
                  <a:pt x="626" y="44"/>
                  <a:pt x="628" y="43"/>
                  <a:pt x="628" y="43"/>
                </a:cubicBezTo>
                <a:cubicBezTo>
                  <a:pt x="628" y="43"/>
                  <a:pt x="628" y="42"/>
                  <a:pt x="627" y="42"/>
                </a:cubicBezTo>
                <a:cubicBezTo>
                  <a:pt x="627" y="42"/>
                  <a:pt x="628" y="42"/>
                  <a:pt x="628" y="43"/>
                </a:cubicBezTo>
                <a:cubicBezTo>
                  <a:pt x="627" y="43"/>
                  <a:pt x="626" y="42"/>
                  <a:pt x="626" y="43"/>
                </a:cubicBezTo>
                <a:cubicBezTo>
                  <a:pt x="626" y="43"/>
                  <a:pt x="626" y="43"/>
                  <a:pt x="625" y="42"/>
                </a:cubicBezTo>
                <a:cubicBezTo>
                  <a:pt x="624" y="43"/>
                  <a:pt x="623" y="43"/>
                  <a:pt x="621" y="42"/>
                </a:cubicBezTo>
                <a:cubicBezTo>
                  <a:pt x="621" y="43"/>
                  <a:pt x="621" y="44"/>
                  <a:pt x="621" y="45"/>
                </a:cubicBezTo>
                <a:cubicBezTo>
                  <a:pt x="621" y="45"/>
                  <a:pt x="620" y="45"/>
                  <a:pt x="620" y="46"/>
                </a:cubicBezTo>
                <a:cubicBezTo>
                  <a:pt x="619" y="44"/>
                  <a:pt x="619" y="43"/>
                  <a:pt x="619" y="42"/>
                </a:cubicBezTo>
                <a:cubicBezTo>
                  <a:pt x="621" y="42"/>
                  <a:pt x="623" y="40"/>
                  <a:pt x="624" y="38"/>
                </a:cubicBezTo>
                <a:cubicBezTo>
                  <a:pt x="626" y="37"/>
                  <a:pt x="629" y="36"/>
                  <a:pt x="632" y="37"/>
                </a:cubicBezTo>
                <a:cubicBezTo>
                  <a:pt x="631" y="35"/>
                  <a:pt x="633" y="36"/>
                  <a:pt x="634" y="36"/>
                </a:cubicBezTo>
                <a:cubicBezTo>
                  <a:pt x="634" y="37"/>
                  <a:pt x="633" y="36"/>
                  <a:pt x="632" y="37"/>
                </a:cubicBezTo>
                <a:cubicBezTo>
                  <a:pt x="633" y="38"/>
                  <a:pt x="635" y="36"/>
                  <a:pt x="636" y="36"/>
                </a:cubicBezTo>
                <a:cubicBezTo>
                  <a:pt x="637" y="36"/>
                  <a:pt x="635" y="37"/>
                  <a:pt x="636" y="37"/>
                </a:cubicBezTo>
                <a:cubicBezTo>
                  <a:pt x="637" y="35"/>
                  <a:pt x="640" y="35"/>
                  <a:pt x="641" y="36"/>
                </a:cubicBezTo>
                <a:cubicBezTo>
                  <a:pt x="642" y="34"/>
                  <a:pt x="644" y="35"/>
                  <a:pt x="645" y="34"/>
                </a:cubicBezTo>
                <a:cubicBezTo>
                  <a:pt x="646" y="32"/>
                  <a:pt x="644" y="34"/>
                  <a:pt x="643" y="33"/>
                </a:cubicBezTo>
                <a:cubicBezTo>
                  <a:pt x="645" y="32"/>
                  <a:pt x="648" y="30"/>
                  <a:pt x="651" y="32"/>
                </a:cubicBezTo>
                <a:cubicBezTo>
                  <a:pt x="653" y="30"/>
                  <a:pt x="659" y="32"/>
                  <a:pt x="659" y="28"/>
                </a:cubicBezTo>
                <a:cubicBezTo>
                  <a:pt x="661" y="28"/>
                  <a:pt x="661" y="26"/>
                  <a:pt x="663" y="27"/>
                </a:cubicBezTo>
                <a:cubicBezTo>
                  <a:pt x="663" y="28"/>
                  <a:pt x="662" y="27"/>
                  <a:pt x="662" y="29"/>
                </a:cubicBezTo>
                <a:cubicBezTo>
                  <a:pt x="665" y="27"/>
                  <a:pt x="669" y="24"/>
                  <a:pt x="669" y="20"/>
                </a:cubicBezTo>
                <a:cubicBezTo>
                  <a:pt x="668" y="20"/>
                  <a:pt x="667" y="19"/>
                  <a:pt x="667" y="17"/>
                </a:cubicBezTo>
                <a:cubicBezTo>
                  <a:pt x="665" y="16"/>
                  <a:pt x="663" y="16"/>
                  <a:pt x="662" y="13"/>
                </a:cubicBezTo>
                <a:cubicBezTo>
                  <a:pt x="661" y="14"/>
                  <a:pt x="660" y="14"/>
                  <a:pt x="660" y="15"/>
                </a:cubicBezTo>
                <a:cubicBezTo>
                  <a:pt x="660" y="16"/>
                  <a:pt x="660" y="15"/>
                  <a:pt x="660" y="15"/>
                </a:cubicBezTo>
                <a:cubicBezTo>
                  <a:pt x="661" y="16"/>
                  <a:pt x="660" y="16"/>
                  <a:pt x="660" y="16"/>
                </a:cubicBezTo>
                <a:cubicBezTo>
                  <a:pt x="659" y="15"/>
                  <a:pt x="659" y="15"/>
                  <a:pt x="658" y="15"/>
                </a:cubicBezTo>
                <a:cubicBezTo>
                  <a:pt x="658" y="14"/>
                  <a:pt x="658" y="14"/>
                  <a:pt x="658" y="13"/>
                </a:cubicBezTo>
                <a:cubicBezTo>
                  <a:pt x="658" y="13"/>
                  <a:pt x="657" y="13"/>
                  <a:pt x="657" y="14"/>
                </a:cubicBezTo>
                <a:cubicBezTo>
                  <a:pt x="656" y="12"/>
                  <a:pt x="653" y="14"/>
                  <a:pt x="651" y="15"/>
                </a:cubicBezTo>
                <a:cubicBezTo>
                  <a:pt x="649" y="12"/>
                  <a:pt x="646" y="16"/>
                  <a:pt x="644" y="17"/>
                </a:cubicBezTo>
                <a:cubicBezTo>
                  <a:pt x="643" y="17"/>
                  <a:pt x="643" y="17"/>
                  <a:pt x="643" y="17"/>
                </a:cubicBezTo>
                <a:cubicBezTo>
                  <a:pt x="644" y="14"/>
                  <a:pt x="647" y="14"/>
                  <a:pt x="648" y="12"/>
                </a:cubicBezTo>
                <a:cubicBezTo>
                  <a:pt x="648" y="11"/>
                  <a:pt x="647" y="12"/>
                  <a:pt x="647" y="11"/>
                </a:cubicBezTo>
                <a:cubicBezTo>
                  <a:pt x="643" y="14"/>
                  <a:pt x="641" y="13"/>
                  <a:pt x="637" y="15"/>
                </a:cubicBezTo>
                <a:cubicBezTo>
                  <a:pt x="637" y="14"/>
                  <a:pt x="637" y="14"/>
                  <a:pt x="637" y="14"/>
                </a:cubicBezTo>
                <a:cubicBezTo>
                  <a:pt x="639" y="14"/>
                  <a:pt x="640" y="12"/>
                  <a:pt x="641" y="11"/>
                </a:cubicBezTo>
                <a:cubicBezTo>
                  <a:pt x="641" y="10"/>
                  <a:pt x="640" y="11"/>
                  <a:pt x="639" y="10"/>
                </a:cubicBezTo>
                <a:cubicBezTo>
                  <a:pt x="640" y="11"/>
                  <a:pt x="639" y="12"/>
                  <a:pt x="638" y="11"/>
                </a:cubicBezTo>
                <a:cubicBezTo>
                  <a:pt x="639" y="12"/>
                  <a:pt x="639" y="12"/>
                  <a:pt x="638" y="13"/>
                </a:cubicBezTo>
                <a:cubicBezTo>
                  <a:pt x="637" y="12"/>
                  <a:pt x="634" y="13"/>
                  <a:pt x="635" y="16"/>
                </a:cubicBezTo>
                <a:cubicBezTo>
                  <a:pt x="634" y="16"/>
                  <a:pt x="635" y="14"/>
                  <a:pt x="634" y="15"/>
                </a:cubicBezTo>
                <a:cubicBezTo>
                  <a:pt x="634" y="14"/>
                  <a:pt x="635" y="14"/>
                  <a:pt x="634" y="13"/>
                </a:cubicBezTo>
                <a:cubicBezTo>
                  <a:pt x="634" y="13"/>
                  <a:pt x="633" y="15"/>
                  <a:pt x="633" y="16"/>
                </a:cubicBezTo>
                <a:cubicBezTo>
                  <a:pt x="632" y="16"/>
                  <a:pt x="633" y="14"/>
                  <a:pt x="632" y="14"/>
                </a:cubicBezTo>
                <a:cubicBezTo>
                  <a:pt x="631" y="15"/>
                  <a:pt x="632" y="15"/>
                  <a:pt x="631" y="16"/>
                </a:cubicBezTo>
                <a:cubicBezTo>
                  <a:pt x="630" y="17"/>
                  <a:pt x="630" y="15"/>
                  <a:pt x="631" y="15"/>
                </a:cubicBezTo>
                <a:cubicBezTo>
                  <a:pt x="630" y="14"/>
                  <a:pt x="630" y="16"/>
                  <a:pt x="630" y="17"/>
                </a:cubicBezTo>
                <a:cubicBezTo>
                  <a:pt x="629" y="16"/>
                  <a:pt x="629" y="16"/>
                  <a:pt x="628" y="15"/>
                </a:cubicBezTo>
                <a:cubicBezTo>
                  <a:pt x="629" y="14"/>
                  <a:pt x="629" y="14"/>
                  <a:pt x="630" y="14"/>
                </a:cubicBezTo>
                <a:cubicBezTo>
                  <a:pt x="629" y="13"/>
                  <a:pt x="628" y="15"/>
                  <a:pt x="628" y="16"/>
                </a:cubicBezTo>
                <a:cubicBezTo>
                  <a:pt x="627" y="16"/>
                  <a:pt x="625" y="16"/>
                  <a:pt x="624" y="18"/>
                </a:cubicBezTo>
                <a:cubicBezTo>
                  <a:pt x="623" y="17"/>
                  <a:pt x="625" y="17"/>
                  <a:pt x="624" y="16"/>
                </a:cubicBezTo>
                <a:cubicBezTo>
                  <a:pt x="627" y="15"/>
                  <a:pt x="627" y="15"/>
                  <a:pt x="627" y="15"/>
                </a:cubicBezTo>
                <a:cubicBezTo>
                  <a:pt x="626" y="14"/>
                  <a:pt x="626" y="13"/>
                  <a:pt x="627" y="12"/>
                </a:cubicBezTo>
                <a:cubicBezTo>
                  <a:pt x="626" y="11"/>
                  <a:pt x="626" y="12"/>
                  <a:pt x="626" y="13"/>
                </a:cubicBezTo>
                <a:cubicBezTo>
                  <a:pt x="626" y="11"/>
                  <a:pt x="625" y="12"/>
                  <a:pt x="624" y="11"/>
                </a:cubicBezTo>
                <a:cubicBezTo>
                  <a:pt x="623" y="12"/>
                  <a:pt x="622" y="12"/>
                  <a:pt x="621" y="12"/>
                </a:cubicBezTo>
                <a:cubicBezTo>
                  <a:pt x="620" y="11"/>
                  <a:pt x="622" y="11"/>
                  <a:pt x="622" y="12"/>
                </a:cubicBezTo>
                <a:cubicBezTo>
                  <a:pt x="622" y="12"/>
                  <a:pt x="622" y="12"/>
                  <a:pt x="622" y="12"/>
                </a:cubicBezTo>
                <a:cubicBezTo>
                  <a:pt x="623" y="11"/>
                  <a:pt x="623" y="11"/>
                  <a:pt x="623" y="11"/>
                </a:cubicBezTo>
                <a:cubicBezTo>
                  <a:pt x="622" y="10"/>
                  <a:pt x="621" y="11"/>
                  <a:pt x="620" y="11"/>
                </a:cubicBezTo>
                <a:cubicBezTo>
                  <a:pt x="620" y="10"/>
                  <a:pt x="620" y="9"/>
                  <a:pt x="620" y="8"/>
                </a:cubicBezTo>
                <a:cubicBezTo>
                  <a:pt x="619" y="9"/>
                  <a:pt x="619" y="9"/>
                  <a:pt x="618" y="10"/>
                </a:cubicBezTo>
                <a:cubicBezTo>
                  <a:pt x="618" y="9"/>
                  <a:pt x="618" y="8"/>
                  <a:pt x="617" y="8"/>
                </a:cubicBezTo>
                <a:cubicBezTo>
                  <a:pt x="617" y="8"/>
                  <a:pt x="617" y="9"/>
                  <a:pt x="617" y="9"/>
                </a:cubicBezTo>
                <a:cubicBezTo>
                  <a:pt x="616" y="8"/>
                  <a:pt x="617" y="8"/>
                  <a:pt x="616" y="7"/>
                </a:cubicBezTo>
                <a:cubicBezTo>
                  <a:pt x="615" y="8"/>
                  <a:pt x="613" y="8"/>
                  <a:pt x="612" y="8"/>
                </a:cubicBezTo>
                <a:cubicBezTo>
                  <a:pt x="612" y="6"/>
                  <a:pt x="613" y="7"/>
                  <a:pt x="613" y="6"/>
                </a:cubicBezTo>
                <a:cubicBezTo>
                  <a:pt x="613" y="5"/>
                  <a:pt x="612" y="7"/>
                  <a:pt x="611" y="6"/>
                </a:cubicBezTo>
                <a:cubicBezTo>
                  <a:pt x="611" y="6"/>
                  <a:pt x="611" y="6"/>
                  <a:pt x="611" y="7"/>
                </a:cubicBezTo>
                <a:cubicBezTo>
                  <a:pt x="608" y="6"/>
                  <a:pt x="605" y="8"/>
                  <a:pt x="602" y="7"/>
                </a:cubicBezTo>
                <a:cubicBezTo>
                  <a:pt x="602" y="8"/>
                  <a:pt x="602" y="8"/>
                  <a:pt x="602" y="8"/>
                </a:cubicBezTo>
                <a:cubicBezTo>
                  <a:pt x="602" y="9"/>
                  <a:pt x="601" y="10"/>
                  <a:pt x="601" y="10"/>
                </a:cubicBezTo>
                <a:cubicBezTo>
                  <a:pt x="600" y="5"/>
                  <a:pt x="597" y="11"/>
                  <a:pt x="595" y="10"/>
                </a:cubicBezTo>
                <a:cubicBezTo>
                  <a:pt x="596" y="6"/>
                  <a:pt x="598" y="7"/>
                  <a:pt x="600" y="6"/>
                </a:cubicBezTo>
                <a:cubicBezTo>
                  <a:pt x="599" y="5"/>
                  <a:pt x="598" y="7"/>
                  <a:pt x="597" y="5"/>
                </a:cubicBezTo>
                <a:cubicBezTo>
                  <a:pt x="596" y="6"/>
                  <a:pt x="596" y="6"/>
                  <a:pt x="596" y="6"/>
                </a:cubicBezTo>
                <a:cubicBezTo>
                  <a:pt x="595" y="6"/>
                  <a:pt x="596" y="5"/>
                  <a:pt x="595" y="5"/>
                </a:cubicBezTo>
                <a:cubicBezTo>
                  <a:pt x="596" y="5"/>
                  <a:pt x="597" y="4"/>
                  <a:pt x="597" y="4"/>
                </a:cubicBezTo>
                <a:cubicBezTo>
                  <a:pt x="597" y="3"/>
                  <a:pt x="598" y="4"/>
                  <a:pt x="598" y="3"/>
                </a:cubicBezTo>
                <a:cubicBezTo>
                  <a:pt x="597" y="0"/>
                  <a:pt x="596" y="5"/>
                  <a:pt x="595" y="3"/>
                </a:cubicBezTo>
                <a:cubicBezTo>
                  <a:pt x="592" y="7"/>
                  <a:pt x="592" y="7"/>
                  <a:pt x="592" y="7"/>
                </a:cubicBezTo>
                <a:cubicBezTo>
                  <a:pt x="591" y="6"/>
                  <a:pt x="592" y="6"/>
                  <a:pt x="592" y="5"/>
                </a:cubicBezTo>
                <a:cubicBezTo>
                  <a:pt x="591" y="4"/>
                  <a:pt x="591" y="5"/>
                  <a:pt x="590" y="4"/>
                </a:cubicBezTo>
                <a:cubicBezTo>
                  <a:pt x="590" y="5"/>
                  <a:pt x="590" y="6"/>
                  <a:pt x="589" y="7"/>
                </a:cubicBezTo>
                <a:cubicBezTo>
                  <a:pt x="589" y="7"/>
                  <a:pt x="590" y="6"/>
                  <a:pt x="590" y="7"/>
                </a:cubicBezTo>
                <a:cubicBezTo>
                  <a:pt x="590" y="8"/>
                  <a:pt x="589" y="8"/>
                  <a:pt x="588" y="7"/>
                </a:cubicBezTo>
                <a:cubicBezTo>
                  <a:pt x="586" y="9"/>
                  <a:pt x="586" y="9"/>
                  <a:pt x="586" y="9"/>
                </a:cubicBezTo>
                <a:cubicBezTo>
                  <a:pt x="586" y="8"/>
                  <a:pt x="587" y="8"/>
                  <a:pt x="585" y="8"/>
                </a:cubicBezTo>
                <a:cubicBezTo>
                  <a:pt x="584" y="7"/>
                  <a:pt x="586" y="7"/>
                  <a:pt x="585" y="6"/>
                </a:cubicBezTo>
                <a:cubicBezTo>
                  <a:pt x="585" y="8"/>
                  <a:pt x="583" y="7"/>
                  <a:pt x="582" y="10"/>
                </a:cubicBezTo>
                <a:cubicBezTo>
                  <a:pt x="581" y="9"/>
                  <a:pt x="580" y="9"/>
                  <a:pt x="578" y="8"/>
                </a:cubicBezTo>
                <a:cubicBezTo>
                  <a:pt x="577" y="11"/>
                  <a:pt x="576" y="11"/>
                  <a:pt x="575" y="13"/>
                </a:cubicBezTo>
                <a:cubicBezTo>
                  <a:pt x="574" y="12"/>
                  <a:pt x="575" y="11"/>
                  <a:pt x="575" y="11"/>
                </a:cubicBezTo>
                <a:cubicBezTo>
                  <a:pt x="573" y="11"/>
                  <a:pt x="571" y="14"/>
                  <a:pt x="570" y="16"/>
                </a:cubicBezTo>
                <a:cubicBezTo>
                  <a:pt x="572" y="17"/>
                  <a:pt x="573" y="13"/>
                  <a:pt x="574" y="13"/>
                </a:cubicBezTo>
                <a:cubicBezTo>
                  <a:pt x="575" y="13"/>
                  <a:pt x="575" y="14"/>
                  <a:pt x="574" y="14"/>
                </a:cubicBezTo>
                <a:cubicBezTo>
                  <a:pt x="575" y="14"/>
                  <a:pt x="576" y="13"/>
                  <a:pt x="575" y="12"/>
                </a:cubicBezTo>
                <a:cubicBezTo>
                  <a:pt x="577" y="15"/>
                  <a:pt x="580" y="8"/>
                  <a:pt x="583" y="11"/>
                </a:cubicBezTo>
                <a:cubicBezTo>
                  <a:pt x="581" y="14"/>
                  <a:pt x="578" y="14"/>
                  <a:pt x="576" y="14"/>
                </a:cubicBezTo>
                <a:cubicBezTo>
                  <a:pt x="575" y="18"/>
                  <a:pt x="572" y="17"/>
                  <a:pt x="569" y="18"/>
                </a:cubicBezTo>
                <a:cubicBezTo>
                  <a:pt x="570" y="16"/>
                  <a:pt x="570" y="15"/>
                  <a:pt x="570" y="13"/>
                </a:cubicBezTo>
                <a:cubicBezTo>
                  <a:pt x="570" y="14"/>
                  <a:pt x="569" y="13"/>
                  <a:pt x="569" y="14"/>
                </a:cubicBezTo>
                <a:cubicBezTo>
                  <a:pt x="567" y="11"/>
                  <a:pt x="566" y="16"/>
                  <a:pt x="564" y="13"/>
                </a:cubicBezTo>
                <a:cubicBezTo>
                  <a:pt x="562" y="15"/>
                  <a:pt x="563" y="14"/>
                  <a:pt x="561" y="15"/>
                </a:cubicBezTo>
                <a:cubicBezTo>
                  <a:pt x="562" y="15"/>
                  <a:pt x="561" y="16"/>
                  <a:pt x="561" y="16"/>
                </a:cubicBezTo>
                <a:cubicBezTo>
                  <a:pt x="561" y="17"/>
                  <a:pt x="560" y="16"/>
                  <a:pt x="560" y="17"/>
                </a:cubicBezTo>
                <a:cubicBezTo>
                  <a:pt x="559" y="16"/>
                  <a:pt x="560" y="16"/>
                  <a:pt x="560" y="16"/>
                </a:cubicBezTo>
                <a:cubicBezTo>
                  <a:pt x="560" y="15"/>
                  <a:pt x="558" y="16"/>
                  <a:pt x="558" y="17"/>
                </a:cubicBezTo>
                <a:cubicBezTo>
                  <a:pt x="557" y="17"/>
                  <a:pt x="556" y="18"/>
                  <a:pt x="555" y="17"/>
                </a:cubicBezTo>
                <a:cubicBezTo>
                  <a:pt x="554" y="16"/>
                  <a:pt x="553" y="19"/>
                  <a:pt x="552" y="18"/>
                </a:cubicBezTo>
                <a:cubicBezTo>
                  <a:pt x="551" y="17"/>
                  <a:pt x="552" y="15"/>
                  <a:pt x="553" y="14"/>
                </a:cubicBezTo>
                <a:cubicBezTo>
                  <a:pt x="552" y="14"/>
                  <a:pt x="551" y="16"/>
                  <a:pt x="549" y="16"/>
                </a:cubicBezTo>
                <a:cubicBezTo>
                  <a:pt x="548" y="15"/>
                  <a:pt x="548" y="14"/>
                  <a:pt x="548" y="14"/>
                </a:cubicBezTo>
                <a:cubicBezTo>
                  <a:pt x="547" y="15"/>
                  <a:pt x="549" y="15"/>
                  <a:pt x="548" y="16"/>
                </a:cubicBezTo>
                <a:cubicBezTo>
                  <a:pt x="549" y="16"/>
                  <a:pt x="549" y="16"/>
                  <a:pt x="550" y="16"/>
                </a:cubicBezTo>
                <a:cubicBezTo>
                  <a:pt x="550" y="17"/>
                  <a:pt x="550" y="17"/>
                  <a:pt x="551" y="17"/>
                </a:cubicBezTo>
                <a:cubicBezTo>
                  <a:pt x="551" y="17"/>
                  <a:pt x="551" y="18"/>
                  <a:pt x="551" y="18"/>
                </a:cubicBezTo>
                <a:cubicBezTo>
                  <a:pt x="550" y="18"/>
                  <a:pt x="550" y="16"/>
                  <a:pt x="549" y="17"/>
                </a:cubicBezTo>
                <a:cubicBezTo>
                  <a:pt x="549" y="17"/>
                  <a:pt x="549" y="18"/>
                  <a:pt x="549" y="18"/>
                </a:cubicBezTo>
                <a:cubicBezTo>
                  <a:pt x="548" y="18"/>
                  <a:pt x="547" y="18"/>
                  <a:pt x="547" y="18"/>
                </a:cubicBezTo>
                <a:cubicBezTo>
                  <a:pt x="547" y="17"/>
                  <a:pt x="547" y="17"/>
                  <a:pt x="547" y="17"/>
                </a:cubicBezTo>
                <a:cubicBezTo>
                  <a:pt x="548" y="17"/>
                  <a:pt x="547" y="17"/>
                  <a:pt x="548" y="18"/>
                </a:cubicBezTo>
                <a:cubicBezTo>
                  <a:pt x="548" y="17"/>
                  <a:pt x="548" y="16"/>
                  <a:pt x="548" y="15"/>
                </a:cubicBezTo>
                <a:cubicBezTo>
                  <a:pt x="545" y="19"/>
                  <a:pt x="542" y="19"/>
                  <a:pt x="539" y="21"/>
                </a:cubicBezTo>
                <a:cubicBezTo>
                  <a:pt x="539" y="21"/>
                  <a:pt x="539" y="20"/>
                  <a:pt x="539" y="20"/>
                </a:cubicBezTo>
                <a:cubicBezTo>
                  <a:pt x="539" y="21"/>
                  <a:pt x="536" y="22"/>
                  <a:pt x="535" y="23"/>
                </a:cubicBezTo>
                <a:cubicBezTo>
                  <a:pt x="535" y="21"/>
                  <a:pt x="537" y="20"/>
                  <a:pt x="537" y="20"/>
                </a:cubicBezTo>
                <a:cubicBezTo>
                  <a:pt x="537" y="21"/>
                  <a:pt x="538" y="20"/>
                  <a:pt x="537" y="19"/>
                </a:cubicBezTo>
                <a:cubicBezTo>
                  <a:pt x="535" y="21"/>
                  <a:pt x="533" y="21"/>
                  <a:pt x="531" y="21"/>
                </a:cubicBezTo>
                <a:cubicBezTo>
                  <a:pt x="530" y="19"/>
                  <a:pt x="533" y="20"/>
                  <a:pt x="533" y="18"/>
                </a:cubicBezTo>
                <a:cubicBezTo>
                  <a:pt x="532" y="18"/>
                  <a:pt x="532" y="18"/>
                  <a:pt x="531" y="19"/>
                </a:cubicBezTo>
                <a:cubicBezTo>
                  <a:pt x="529" y="17"/>
                  <a:pt x="524" y="21"/>
                  <a:pt x="521" y="22"/>
                </a:cubicBezTo>
                <a:cubicBezTo>
                  <a:pt x="520" y="21"/>
                  <a:pt x="523" y="21"/>
                  <a:pt x="521" y="20"/>
                </a:cubicBezTo>
                <a:cubicBezTo>
                  <a:pt x="521" y="21"/>
                  <a:pt x="520" y="22"/>
                  <a:pt x="519" y="22"/>
                </a:cubicBezTo>
                <a:cubicBezTo>
                  <a:pt x="520" y="22"/>
                  <a:pt x="520" y="23"/>
                  <a:pt x="521" y="22"/>
                </a:cubicBezTo>
                <a:cubicBezTo>
                  <a:pt x="521" y="23"/>
                  <a:pt x="521" y="23"/>
                  <a:pt x="521" y="23"/>
                </a:cubicBezTo>
                <a:cubicBezTo>
                  <a:pt x="520" y="24"/>
                  <a:pt x="519" y="22"/>
                  <a:pt x="517" y="24"/>
                </a:cubicBezTo>
                <a:cubicBezTo>
                  <a:pt x="517" y="24"/>
                  <a:pt x="517" y="23"/>
                  <a:pt x="517" y="23"/>
                </a:cubicBezTo>
                <a:cubicBezTo>
                  <a:pt x="516" y="24"/>
                  <a:pt x="515" y="23"/>
                  <a:pt x="514" y="24"/>
                </a:cubicBezTo>
                <a:cubicBezTo>
                  <a:pt x="513" y="23"/>
                  <a:pt x="513" y="23"/>
                  <a:pt x="514" y="22"/>
                </a:cubicBezTo>
                <a:cubicBezTo>
                  <a:pt x="513" y="22"/>
                  <a:pt x="513" y="23"/>
                  <a:pt x="512" y="22"/>
                </a:cubicBezTo>
                <a:cubicBezTo>
                  <a:pt x="512" y="22"/>
                  <a:pt x="512" y="23"/>
                  <a:pt x="512" y="23"/>
                </a:cubicBezTo>
                <a:cubicBezTo>
                  <a:pt x="508" y="23"/>
                  <a:pt x="506" y="23"/>
                  <a:pt x="502" y="24"/>
                </a:cubicBezTo>
                <a:cubicBezTo>
                  <a:pt x="502" y="23"/>
                  <a:pt x="502" y="23"/>
                  <a:pt x="502" y="22"/>
                </a:cubicBezTo>
                <a:cubicBezTo>
                  <a:pt x="502" y="22"/>
                  <a:pt x="501" y="23"/>
                  <a:pt x="500" y="22"/>
                </a:cubicBezTo>
                <a:cubicBezTo>
                  <a:pt x="499" y="23"/>
                  <a:pt x="501" y="24"/>
                  <a:pt x="500" y="24"/>
                </a:cubicBezTo>
                <a:cubicBezTo>
                  <a:pt x="499" y="23"/>
                  <a:pt x="498" y="24"/>
                  <a:pt x="497" y="25"/>
                </a:cubicBezTo>
                <a:cubicBezTo>
                  <a:pt x="496" y="24"/>
                  <a:pt x="497" y="24"/>
                  <a:pt x="496" y="23"/>
                </a:cubicBezTo>
                <a:cubicBezTo>
                  <a:pt x="496" y="24"/>
                  <a:pt x="496" y="24"/>
                  <a:pt x="496" y="25"/>
                </a:cubicBezTo>
                <a:cubicBezTo>
                  <a:pt x="495" y="23"/>
                  <a:pt x="495" y="25"/>
                  <a:pt x="493" y="25"/>
                </a:cubicBezTo>
                <a:cubicBezTo>
                  <a:pt x="493" y="25"/>
                  <a:pt x="493" y="24"/>
                  <a:pt x="493" y="24"/>
                </a:cubicBezTo>
                <a:cubicBezTo>
                  <a:pt x="492" y="24"/>
                  <a:pt x="492" y="25"/>
                  <a:pt x="493" y="25"/>
                </a:cubicBezTo>
                <a:cubicBezTo>
                  <a:pt x="491" y="26"/>
                  <a:pt x="489" y="24"/>
                  <a:pt x="489" y="22"/>
                </a:cubicBezTo>
                <a:cubicBezTo>
                  <a:pt x="487" y="23"/>
                  <a:pt x="490" y="24"/>
                  <a:pt x="489" y="25"/>
                </a:cubicBezTo>
                <a:cubicBezTo>
                  <a:pt x="488" y="25"/>
                  <a:pt x="489" y="25"/>
                  <a:pt x="488" y="24"/>
                </a:cubicBezTo>
                <a:cubicBezTo>
                  <a:pt x="487" y="25"/>
                  <a:pt x="485" y="24"/>
                  <a:pt x="485" y="26"/>
                </a:cubicBezTo>
                <a:cubicBezTo>
                  <a:pt x="484" y="26"/>
                  <a:pt x="483" y="26"/>
                  <a:pt x="483" y="24"/>
                </a:cubicBezTo>
                <a:cubicBezTo>
                  <a:pt x="482" y="26"/>
                  <a:pt x="482" y="26"/>
                  <a:pt x="482" y="26"/>
                </a:cubicBezTo>
                <a:cubicBezTo>
                  <a:pt x="482" y="27"/>
                  <a:pt x="482" y="24"/>
                  <a:pt x="483" y="26"/>
                </a:cubicBezTo>
                <a:cubicBezTo>
                  <a:pt x="482" y="28"/>
                  <a:pt x="479" y="26"/>
                  <a:pt x="477" y="28"/>
                </a:cubicBezTo>
                <a:cubicBezTo>
                  <a:pt x="478" y="27"/>
                  <a:pt x="477" y="26"/>
                  <a:pt x="478" y="25"/>
                </a:cubicBezTo>
                <a:cubicBezTo>
                  <a:pt x="477" y="24"/>
                  <a:pt x="477" y="27"/>
                  <a:pt x="475" y="28"/>
                </a:cubicBezTo>
                <a:cubicBezTo>
                  <a:pt x="474" y="26"/>
                  <a:pt x="473" y="27"/>
                  <a:pt x="472" y="28"/>
                </a:cubicBezTo>
                <a:cubicBezTo>
                  <a:pt x="471" y="26"/>
                  <a:pt x="470" y="27"/>
                  <a:pt x="469" y="28"/>
                </a:cubicBezTo>
                <a:cubicBezTo>
                  <a:pt x="468" y="26"/>
                  <a:pt x="470" y="27"/>
                  <a:pt x="470" y="26"/>
                </a:cubicBezTo>
                <a:cubicBezTo>
                  <a:pt x="470" y="25"/>
                  <a:pt x="471" y="25"/>
                  <a:pt x="470" y="24"/>
                </a:cubicBezTo>
                <a:cubicBezTo>
                  <a:pt x="469" y="25"/>
                  <a:pt x="468" y="26"/>
                  <a:pt x="467" y="27"/>
                </a:cubicBezTo>
                <a:cubicBezTo>
                  <a:pt x="466" y="27"/>
                  <a:pt x="466" y="27"/>
                  <a:pt x="465" y="27"/>
                </a:cubicBezTo>
                <a:cubicBezTo>
                  <a:pt x="464" y="25"/>
                  <a:pt x="467" y="27"/>
                  <a:pt x="466" y="25"/>
                </a:cubicBezTo>
                <a:cubicBezTo>
                  <a:pt x="466" y="24"/>
                  <a:pt x="467" y="25"/>
                  <a:pt x="468" y="24"/>
                </a:cubicBezTo>
                <a:cubicBezTo>
                  <a:pt x="467" y="23"/>
                  <a:pt x="465" y="25"/>
                  <a:pt x="465" y="23"/>
                </a:cubicBezTo>
                <a:cubicBezTo>
                  <a:pt x="465" y="24"/>
                  <a:pt x="464" y="24"/>
                  <a:pt x="463" y="24"/>
                </a:cubicBezTo>
                <a:cubicBezTo>
                  <a:pt x="463" y="22"/>
                  <a:pt x="462" y="24"/>
                  <a:pt x="461" y="23"/>
                </a:cubicBezTo>
                <a:cubicBezTo>
                  <a:pt x="459" y="25"/>
                  <a:pt x="458" y="24"/>
                  <a:pt x="457" y="25"/>
                </a:cubicBezTo>
                <a:cubicBezTo>
                  <a:pt x="457" y="26"/>
                  <a:pt x="458" y="27"/>
                  <a:pt x="458" y="26"/>
                </a:cubicBezTo>
                <a:cubicBezTo>
                  <a:pt x="458" y="28"/>
                  <a:pt x="456" y="27"/>
                  <a:pt x="456" y="27"/>
                </a:cubicBezTo>
                <a:cubicBezTo>
                  <a:pt x="456" y="26"/>
                  <a:pt x="456" y="25"/>
                  <a:pt x="456" y="25"/>
                </a:cubicBezTo>
                <a:cubicBezTo>
                  <a:pt x="456" y="24"/>
                  <a:pt x="456" y="24"/>
                  <a:pt x="456" y="23"/>
                </a:cubicBezTo>
                <a:cubicBezTo>
                  <a:pt x="456" y="25"/>
                  <a:pt x="454" y="23"/>
                  <a:pt x="453" y="25"/>
                </a:cubicBezTo>
                <a:cubicBezTo>
                  <a:pt x="454" y="26"/>
                  <a:pt x="454" y="25"/>
                  <a:pt x="455" y="26"/>
                </a:cubicBezTo>
                <a:cubicBezTo>
                  <a:pt x="454" y="26"/>
                  <a:pt x="453" y="27"/>
                  <a:pt x="453" y="26"/>
                </a:cubicBezTo>
                <a:cubicBezTo>
                  <a:pt x="452" y="25"/>
                  <a:pt x="453" y="25"/>
                  <a:pt x="453" y="25"/>
                </a:cubicBezTo>
                <a:cubicBezTo>
                  <a:pt x="453" y="24"/>
                  <a:pt x="452" y="25"/>
                  <a:pt x="453" y="24"/>
                </a:cubicBezTo>
                <a:cubicBezTo>
                  <a:pt x="452" y="23"/>
                  <a:pt x="452" y="26"/>
                  <a:pt x="452" y="24"/>
                </a:cubicBezTo>
                <a:cubicBezTo>
                  <a:pt x="452" y="25"/>
                  <a:pt x="452" y="26"/>
                  <a:pt x="452" y="27"/>
                </a:cubicBezTo>
                <a:cubicBezTo>
                  <a:pt x="451" y="27"/>
                  <a:pt x="451" y="26"/>
                  <a:pt x="451" y="25"/>
                </a:cubicBezTo>
                <a:cubicBezTo>
                  <a:pt x="450" y="26"/>
                  <a:pt x="450" y="27"/>
                  <a:pt x="450" y="27"/>
                </a:cubicBezTo>
                <a:cubicBezTo>
                  <a:pt x="450" y="27"/>
                  <a:pt x="450" y="27"/>
                  <a:pt x="449" y="27"/>
                </a:cubicBezTo>
                <a:cubicBezTo>
                  <a:pt x="448" y="26"/>
                  <a:pt x="450" y="25"/>
                  <a:pt x="449" y="24"/>
                </a:cubicBezTo>
                <a:cubicBezTo>
                  <a:pt x="449" y="25"/>
                  <a:pt x="449" y="25"/>
                  <a:pt x="449" y="26"/>
                </a:cubicBezTo>
                <a:cubicBezTo>
                  <a:pt x="448" y="27"/>
                  <a:pt x="448" y="25"/>
                  <a:pt x="447" y="26"/>
                </a:cubicBezTo>
                <a:cubicBezTo>
                  <a:pt x="446" y="26"/>
                  <a:pt x="446" y="25"/>
                  <a:pt x="446" y="24"/>
                </a:cubicBezTo>
                <a:cubicBezTo>
                  <a:pt x="445" y="26"/>
                  <a:pt x="444" y="25"/>
                  <a:pt x="443" y="25"/>
                </a:cubicBezTo>
                <a:cubicBezTo>
                  <a:pt x="443" y="26"/>
                  <a:pt x="441" y="26"/>
                  <a:pt x="440" y="26"/>
                </a:cubicBezTo>
                <a:cubicBezTo>
                  <a:pt x="439" y="25"/>
                  <a:pt x="441" y="25"/>
                  <a:pt x="440" y="24"/>
                </a:cubicBezTo>
                <a:cubicBezTo>
                  <a:pt x="439" y="26"/>
                  <a:pt x="438" y="25"/>
                  <a:pt x="437" y="25"/>
                </a:cubicBezTo>
                <a:cubicBezTo>
                  <a:pt x="436" y="26"/>
                  <a:pt x="437" y="26"/>
                  <a:pt x="436" y="27"/>
                </a:cubicBezTo>
                <a:cubicBezTo>
                  <a:pt x="435" y="27"/>
                  <a:pt x="436" y="25"/>
                  <a:pt x="435" y="25"/>
                </a:cubicBezTo>
                <a:cubicBezTo>
                  <a:pt x="435" y="25"/>
                  <a:pt x="434" y="25"/>
                  <a:pt x="434" y="26"/>
                </a:cubicBezTo>
                <a:cubicBezTo>
                  <a:pt x="432" y="23"/>
                  <a:pt x="430" y="27"/>
                  <a:pt x="428" y="25"/>
                </a:cubicBezTo>
                <a:cubicBezTo>
                  <a:pt x="427" y="27"/>
                  <a:pt x="427" y="27"/>
                  <a:pt x="425" y="28"/>
                </a:cubicBezTo>
                <a:cubicBezTo>
                  <a:pt x="425" y="28"/>
                  <a:pt x="425" y="27"/>
                  <a:pt x="424" y="27"/>
                </a:cubicBezTo>
                <a:cubicBezTo>
                  <a:pt x="424" y="26"/>
                  <a:pt x="425" y="26"/>
                  <a:pt x="426" y="25"/>
                </a:cubicBezTo>
                <a:cubicBezTo>
                  <a:pt x="424" y="24"/>
                  <a:pt x="423" y="26"/>
                  <a:pt x="422" y="27"/>
                </a:cubicBezTo>
                <a:cubicBezTo>
                  <a:pt x="421" y="26"/>
                  <a:pt x="422" y="25"/>
                  <a:pt x="421" y="24"/>
                </a:cubicBezTo>
                <a:cubicBezTo>
                  <a:pt x="420" y="25"/>
                  <a:pt x="420" y="24"/>
                  <a:pt x="420" y="25"/>
                </a:cubicBezTo>
                <a:cubicBezTo>
                  <a:pt x="419" y="24"/>
                  <a:pt x="419" y="24"/>
                  <a:pt x="419" y="24"/>
                </a:cubicBezTo>
                <a:cubicBezTo>
                  <a:pt x="419" y="26"/>
                  <a:pt x="417" y="26"/>
                  <a:pt x="416" y="24"/>
                </a:cubicBezTo>
                <a:cubicBezTo>
                  <a:pt x="415" y="26"/>
                  <a:pt x="415" y="25"/>
                  <a:pt x="414" y="25"/>
                </a:cubicBezTo>
                <a:cubicBezTo>
                  <a:pt x="413" y="26"/>
                  <a:pt x="414" y="25"/>
                  <a:pt x="414" y="26"/>
                </a:cubicBezTo>
                <a:cubicBezTo>
                  <a:pt x="414" y="27"/>
                  <a:pt x="413" y="26"/>
                  <a:pt x="413" y="26"/>
                </a:cubicBezTo>
                <a:cubicBezTo>
                  <a:pt x="412" y="25"/>
                  <a:pt x="412" y="25"/>
                  <a:pt x="413" y="24"/>
                </a:cubicBezTo>
                <a:cubicBezTo>
                  <a:pt x="412" y="24"/>
                  <a:pt x="411" y="24"/>
                  <a:pt x="410" y="22"/>
                </a:cubicBezTo>
                <a:cubicBezTo>
                  <a:pt x="410" y="22"/>
                  <a:pt x="411" y="22"/>
                  <a:pt x="411" y="22"/>
                </a:cubicBezTo>
                <a:cubicBezTo>
                  <a:pt x="411" y="21"/>
                  <a:pt x="409" y="21"/>
                  <a:pt x="408" y="21"/>
                </a:cubicBezTo>
                <a:cubicBezTo>
                  <a:pt x="410" y="22"/>
                  <a:pt x="410" y="24"/>
                  <a:pt x="412" y="24"/>
                </a:cubicBezTo>
                <a:cubicBezTo>
                  <a:pt x="410" y="26"/>
                  <a:pt x="409" y="23"/>
                  <a:pt x="408" y="23"/>
                </a:cubicBezTo>
                <a:cubicBezTo>
                  <a:pt x="408" y="24"/>
                  <a:pt x="410" y="25"/>
                  <a:pt x="409" y="26"/>
                </a:cubicBezTo>
                <a:cubicBezTo>
                  <a:pt x="409" y="25"/>
                  <a:pt x="407" y="26"/>
                  <a:pt x="407" y="24"/>
                </a:cubicBezTo>
                <a:cubicBezTo>
                  <a:pt x="406" y="25"/>
                  <a:pt x="406" y="26"/>
                  <a:pt x="406" y="28"/>
                </a:cubicBezTo>
                <a:cubicBezTo>
                  <a:pt x="406" y="26"/>
                  <a:pt x="405" y="26"/>
                  <a:pt x="404" y="25"/>
                </a:cubicBezTo>
                <a:cubicBezTo>
                  <a:pt x="404" y="24"/>
                  <a:pt x="405" y="23"/>
                  <a:pt x="404" y="23"/>
                </a:cubicBezTo>
                <a:cubicBezTo>
                  <a:pt x="404" y="24"/>
                  <a:pt x="404" y="24"/>
                  <a:pt x="404" y="25"/>
                </a:cubicBezTo>
                <a:cubicBezTo>
                  <a:pt x="403" y="25"/>
                  <a:pt x="402" y="24"/>
                  <a:pt x="403" y="25"/>
                </a:cubicBezTo>
                <a:cubicBezTo>
                  <a:pt x="402" y="25"/>
                  <a:pt x="402" y="24"/>
                  <a:pt x="401" y="24"/>
                </a:cubicBezTo>
                <a:cubicBezTo>
                  <a:pt x="401" y="23"/>
                  <a:pt x="403" y="24"/>
                  <a:pt x="403" y="22"/>
                </a:cubicBezTo>
                <a:cubicBezTo>
                  <a:pt x="401" y="23"/>
                  <a:pt x="396" y="25"/>
                  <a:pt x="397" y="22"/>
                </a:cubicBezTo>
                <a:cubicBezTo>
                  <a:pt x="397" y="22"/>
                  <a:pt x="396" y="23"/>
                  <a:pt x="395" y="22"/>
                </a:cubicBezTo>
                <a:cubicBezTo>
                  <a:pt x="395" y="25"/>
                  <a:pt x="392" y="23"/>
                  <a:pt x="391" y="25"/>
                </a:cubicBezTo>
                <a:cubicBezTo>
                  <a:pt x="390" y="23"/>
                  <a:pt x="389" y="24"/>
                  <a:pt x="390" y="23"/>
                </a:cubicBezTo>
                <a:cubicBezTo>
                  <a:pt x="389" y="22"/>
                  <a:pt x="389" y="24"/>
                  <a:pt x="388" y="25"/>
                </a:cubicBezTo>
                <a:cubicBezTo>
                  <a:pt x="386" y="24"/>
                  <a:pt x="385" y="24"/>
                  <a:pt x="383" y="25"/>
                </a:cubicBezTo>
                <a:cubicBezTo>
                  <a:pt x="383" y="24"/>
                  <a:pt x="382" y="24"/>
                  <a:pt x="382" y="25"/>
                </a:cubicBezTo>
                <a:cubicBezTo>
                  <a:pt x="381" y="24"/>
                  <a:pt x="380" y="24"/>
                  <a:pt x="380" y="24"/>
                </a:cubicBezTo>
                <a:cubicBezTo>
                  <a:pt x="380" y="24"/>
                  <a:pt x="380" y="24"/>
                  <a:pt x="380" y="26"/>
                </a:cubicBezTo>
                <a:cubicBezTo>
                  <a:pt x="380" y="26"/>
                  <a:pt x="379" y="25"/>
                  <a:pt x="378" y="24"/>
                </a:cubicBezTo>
                <a:cubicBezTo>
                  <a:pt x="377" y="24"/>
                  <a:pt x="378" y="26"/>
                  <a:pt x="376" y="24"/>
                </a:cubicBezTo>
                <a:cubicBezTo>
                  <a:pt x="376" y="24"/>
                  <a:pt x="377" y="25"/>
                  <a:pt x="376" y="25"/>
                </a:cubicBezTo>
                <a:cubicBezTo>
                  <a:pt x="377" y="25"/>
                  <a:pt x="378" y="25"/>
                  <a:pt x="379" y="26"/>
                </a:cubicBezTo>
                <a:cubicBezTo>
                  <a:pt x="377" y="26"/>
                  <a:pt x="376" y="26"/>
                  <a:pt x="374" y="26"/>
                </a:cubicBezTo>
                <a:cubicBezTo>
                  <a:pt x="374" y="26"/>
                  <a:pt x="374" y="25"/>
                  <a:pt x="374" y="25"/>
                </a:cubicBezTo>
                <a:cubicBezTo>
                  <a:pt x="375" y="25"/>
                  <a:pt x="376" y="26"/>
                  <a:pt x="376" y="24"/>
                </a:cubicBezTo>
                <a:cubicBezTo>
                  <a:pt x="375" y="23"/>
                  <a:pt x="374" y="25"/>
                  <a:pt x="373" y="24"/>
                </a:cubicBezTo>
                <a:cubicBezTo>
                  <a:pt x="372" y="24"/>
                  <a:pt x="372" y="24"/>
                  <a:pt x="372" y="24"/>
                </a:cubicBezTo>
                <a:cubicBezTo>
                  <a:pt x="372" y="25"/>
                  <a:pt x="372" y="25"/>
                  <a:pt x="372" y="26"/>
                </a:cubicBezTo>
                <a:cubicBezTo>
                  <a:pt x="371" y="26"/>
                  <a:pt x="370" y="25"/>
                  <a:pt x="369" y="26"/>
                </a:cubicBezTo>
                <a:cubicBezTo>
                  <a:pt x="368" y="26"/>
                  <a:pt x="369" y="25"/>
                  <a:pt x="368" y="24"/>
                </a:cubicBezTo>
                <a:cubicBezTo>
                  <a:pt x="368" y="25"/>
                  <a:pt x="369" y="26"/>
                  <a:pt x="368" y="26"/>
                </a:cubicBezTo>
                <a:cubicBezTo>
                  <a:pt x="367" y="25"/>
                  <a:pt x="368" y="24"/>
                  <a:pt x="367" y="24"/>
                </a:cubicBezTo>
                <a:cubicBezTo>
                  <a:pt x="367" y="25"/>
                  <a:pt x="367" y="25"/>
                  <a:pt x="367" y="26"/>
                </a:cubicBezTo>
                <a:cubicBezTo>
                  <a:pt x="364" y="22"/>
                  <a:pt x="360" y="25"/>
                  <a:pt x="357" y="24"/>
                </a:cubicBezTo>
                <a:cubicBezTo>
                  <a:pt x="357" y="23"/>
                  <a:pt x="358" y="23"/>
                  <a:pt x="358" y="22"/>
                </a:cubicBezTo>
                <a:cubicBezTo>
                  <a:pt x="356" y="22"/>
                  <a:pt x="355" y="24"/>
                  <a:pt x="354" y="22"/>
                </a:cubicBezTo>
                <a:cubicBezTo>
                  <a:pt x="354" y="22"/>
                  <a:pt x="354" y="23"/>
                  <a:pt x="354" y="23"/>
                </a:cubicBezTo>
                <a:cubicBezTo>
                  <a:pt x="354" y="24"/>
                  <a:pt x="353" y="23"/>
                  <a:pt x="353" y="24"/>
                </a:cubicBezTo>
                <a:cubicBezTo>
                  <a:pt x="352" y="24"/>
                  <a:pt x="353" y="23"/>
                  <a:pt x="353" y="23"/>
                </a:cubicBezTo>
                <a:cubicBezTo>
                  <a:pt x="353" y="22"/>
                  <a:pt x="352" y="23"/>
                  <a:pt x="351" y="22"/>
                </a:cubicBezTo>
                <a:cubicBezTo>
                  <a:pt x="351" y="23"/>
                  <a:pt x="352" y="23"/>
                  <a:pt x="352" y="23"/>
                </a:cubicBezTo>
                <a:cubicBezTo>
                  <a:pt x="351" y="24"/>
                  <a:pt x="351" y="23"/>
                  <a:pt x="350" y="24"/>
                </a:cubicBezTo>
                <a:cubicBezTo>
                  <a:pt x="350" y="23"/>
                  <a:pt x="351" y="23"/>
                  <a:pt x="350" y="23"/>
                </a:cubicBezTo>
                <a:cubicBezTo>
                  <a:pt x="349" y="24"/>
                  <a:pt x="349" y="24"/>
                  <a:pt x="349" y="24"/>
                </a:cubicBezTo>
                <a:cubicBezTo>
                  <a:pt x="349" y="23"/>
                  <a:pt x="349" y="22"/>
                  <a:pt x="349" y="22"/>
                </a:cubicBezTo>
                <a:cubicBezTo>
                  <a:pt x="347" y="22"/>
                  <a:pt x="345" y="23"/>
                  <a:pt x="343" y="22"/>
                </a:cubicBezTo>
                <a:cubicBezTo>
                  <a:pt x="343" y="23"/>
                  <a:pt x="343" y="23"/>
                  <a:pt x="343" y="23"/>
                </a:cubicBezTo>
                <a:cubicBezTo>
                  <a:pt x="343" y="23"/>
                  <a:pt x="342" y="24"/>
                  <a:pt x="341" y="24"/>
                </a:cubicBezTo>
                <a:cubicBezTo>
                  <a:pt x="341" y="23"/>
                  <a:pt x="341" y="23"/>
                  <a:pt x="342" y="22"/>
                </a:cubicBezTo>
                <a:cubicBezTo>
                  <a:pt x="341" y="22"/>
                  <a:pt x="338" y="23"/>
                  <a:pt x="338" y="23"/>
                </a:cubicBezTo>
                <a:cubicBezTo>
                  <a:pt x="337" y="22"/>
                  <a:pt x="337" y="22"/>
                  <a:pt x="336" y="23"/>
                </a:cubicBezTo>
                <a:cubicBezTo>
                  <a:pt x="337" y="24"/>
                  <a:pt x="336" y="24"/>
                  <a:pt x="336" y="24"/>
                </a:cubicBezTo>
                <a:cubicBezTo>
                  <a:pt x="338" y="24"/>
                  <a:pt x="338" y="25"/>
                  <a:pt x="340" y="25"/>
                </a:cubicBezTo>
                <a:cubicBezTo>
                  <a:pt x="341" y="24"/>
                  <a:pt x="340" y="25"/>
                  <a:pt x="340" y="24"/>
                </a:cubicBezTo>
                <a:cubicBezTo>
                  <a:pt x="340" y="23"/>
                  <a:pt x="341" y="25"/>
                  <a:pt x="341" y="24"/>
                </a:cubicBezTo>
                <a:cubicBezTo>
                  <a:pt x="342" y="25"/>
                  <a:pt x="342" y="25"/>
                  <a:pt x="343" y="26"/>
                </a:cubicBezTo>
                <a:cubicBezTo>
                  <a:pt x="340" y="25"/>
                  <a:pt x="337" y="27"/>
                  <a:pt x="335" y="25"/>
                </a:cubicBezTo>
                <a:cubicBezTo>
                  <a:pt x="335" y="25"/>
                  <a:pt x="335" y="26"/>
                  <a:pt x="335" y="26"/>
                </a:cubicBezTo>
                <a:cubicBezTo>
                  <a:pt x="334" y="26"/>
                  <a:pt x="335" y="25"/>
                  <a:pt x="335" y="25"/>
                </a:cubicBezTo>
                <a:cubicBezTo>
                  <a:pt x="333" y="27"/>
                  <a:pt x="332" y="25"/>
                  <a:pt x="331" y="25"/>
                </a:cubicBezTo>
                <a:cubicBezTo>
                  <a:pt x="330" y="26"/>
                  <a:pt x="330" y="26"/>
                  <a:pt x="329" y="26"/>
                </a:cubicBezTo>
                <a:cubicBezTo>
                  <a:pt x="329" y="25"/>
                  <a:pt x="330" y="24"/>
                  <a:pt x="329" y="23"/>
                </a:cubicBezTo>
                <a:cubicBezTo>
                  <a:pt x="330" y="22"/>
                  <a:pt x="331" y="23"/>
                  <a:pt x="331" y="22"/>
                </a:cubicBezTo>
                <a:cubicBezTo>
                  <a:pt x="330" y="22"/>
                  <a:pt x="330" y="21"/>
                  <a:pt x="330" y="20"/>
                </a:cubicBezTo>
                <a:cubicBezTo>
                  <a:pt x="329" y="22"/>
                  <a:pt x="329" y="21"/>
                  <a:pt x="329" y="22"/>
                </a:cubicBezTo>
                <a:cubicBezTo>
                  <a:pt x="328" y="23"/>
                  <a:pt x="327" y="22"/>
                  <a:pt x="326" y="23"/>
                </a:cubicBezTo>
                <a:cubicBezTo>
                  <a:pt x="326" y="21"/>
                  <a:pt x="324" y="22"/>
                  <a:pt x="322" y="22"/>
                </a:cubicBezTo>
                <a:cubicBezTo>
                  <a:pt x="322" y="21"/>
                  <a:pt x="322" y="21"/>
                  <a:pt x="320" y="22"/>
                </a:cubicBezTo>
                <a:cubicBezTo>
                  <a:pt x="320" y="22"/>
                  <a:pt x="320" y="21"/>
                  <a:pt x="321" y="21"/>
                </a:cubicBezTo>
                <a:cubicBezTo>
                  <a:pt x="319" y="20"/>
                  <a:pt x="318" y="22"/>
                  <a:pt x="316" y="21"/>
                </a:cubicBezTo>
                <a:cubicBezTo>
                  <a:pt x="316" y="21"/>
                  <a:pt x="317" y="22"/>
                  <a:pt x="316" y="23"/>
                </a:cubicBezTo>
                <a:cubicBezTo>
                  <a:pt x="316" y="23"/>
                  <a:pt x="316" y="21"/>
                  <a:pt x="315" y="23"/>
                </a:cubicBezTo>
                <a:cubicBezTo>
                  <a:pt x="315" y="22"/>
                  <a:pt x="315" y="22"/>
                  <a:pt x="315" y="21"/>
                </a:cubicBezTo>
                <a:cubicBezTo>
                  <a:pt x="314" y="21"/>
                  <a:pt x="315" y="23"/>
                  <a:pt x="314" y="22"/>
                </a:cubicBezTo>
                <a:cubicBezTo>
                  <a:pt x="313" y="21"/>
                  <a:pt x="313" y="21"/>
                  <a:pt x="314" y="20"/>
                </a:cubicBezTo>
                <a:cubicBezTo>
                  <a:pt x="313" y="21"/>
                  <a:pt x="311" y="19"/>
                  <a:pt x="310" y="21"/>
                </a:cubicBezTo>
                <a:cubicBezTo>
                  <a:pt x="310" y="21"/>
                  <a:pt x="310" y="20"/>
                  <a:pt x="309" y="19"/>
                </a:cubicBezTo>
                <a:cubicBezTo>
                  <a:pt x="309" y="21"/>
                  <a:pt x="308" y="20"/>
                  <a:pt x="308" y="20"/>
                </a:cubicBezTo>
                <a:cubicBezTo>
                  <a:pt x="307" y="20"/>
                  <a:pt x="306" y="22"/>
                  <a:pt x="305" y="20"/>
                </a:cubicBezTo>
                <a:cubicBezTo>
                  <a:pt x="304" y="22"/>
                  <a:pt x="303" y="21"/>
                  <a:pt x="302" y="21"/>
                </a:cubicBezTo>
                <a:cubicBezTo>
                  <a:pt x="302" y="21"/>
                  <a:pt x="302" y="20"/>
                  <a:pt x="302" y="20"/>
                </a:cubicBezTo>
                <a:cubicBezTo>
                  <a:pt x="301" y="21"/>
                  <a:pt x="300" y="20"/>
                  <a:pt x="299" y="21"/>
                </a:cubicBezTo>
                <a:cubicBezTo>
                  <a:pt x="299" y="23"/>
                  <a:pt x="300" y="23"/>
                  <a:pt x="300" y="22"/>
                </a:cubicBezTo>
                <a:cubicBezTo>
                  <a:pt x="301" y="23"/>
                  <a:pt x="299" y="24"/>
                  <a:pt x="299" y="23"/>
                </a:cubicBezTo>
                <a:cubicBezTo>
                  <a:pt x="299" y="25"/>
                  <a:pt x="300" y="24"/>
                  <a:pt x="300" y="24"/>
                </a:cubicBezTo>
                <a:cubicBezTo>
                  <a:pt x="300" y="24"/>
                  <a:pt x="300" y="25"/>
                  <a:pt x="300" y="25"/>
                </a:cubicBezTo>
                <a:cubicBezTo>
                  <a:pt x="299" y="25"/>
                  <a:pt x="298" y="24"/>
                  <a:pt x="298" y="25"/>
                </a:cubicBezTo>
                <a:cubicBezTo>
                  <a:pt x="297" y="24"/>
                  <a:pt x="297" y="24"/>
                  <a:pt x="297" y="23"/>
                </a:cubicBezTo>
                <a:cubicBezTo>
                  <a:pt x="296" y="22"/>
                  <a:pt x="295" y="24"/>
                  <a:pt x="295" y="22"/>
                </a:cubicBezTo>
                <a:cubicBezTo>
                  <a:pt x="294" y="23"/>
                  <a:pt x="295" y="24"/>
                  <a:pt x="294" y="24"/>
                </a:cubicBezTo>
                <a:cubicBezTo>
                  <a:pt x="294" y="22"/>
                  <a:pt x="296" y="21"/>
                  <a:pt x="298" y="20"/>
                </a:cubicBezTo>
                <a:cubicBezTo>
                  <a:pt x="297" y="19"/>
                  <a:pt x="296" y="19"/>
                  <a:pt x="295" y="18"/>
                </a:cubicBezTo>
                <a:cubicBezTo>
                  <a:pt x="295" y="19"/>
                  <a:pt x="295" y="20"/>
                  <a:pt x="294" y="19"/>
                </a:cubicBezTo>
                <a:cubicBezTo>
                  <a:pt x="294" y="19"/>
                  <a:pt x="294" y="20"/>
                  <a:pt x="294" y="20"/>
                </a:cubicBezTo>
                <a:cubicBezTo>
                  <a:pt x="293" y="21"/>
                  <a:pt x="294" y="20"/>
                  <a:pt x="293" y="19"/>
                </a:cubicBezTo>
                <a:cubicBezTo>
                  <a:pt x="293" y="21"/>
                  <a:pt x="289" y="21"/>
                  <a:pt x="289" y="19"/>
                </a:cubicBezTo>
                <a:cubicBezTo>
                  <a:pt x="289" y="20"/>
                  <a:pt x="288" y="19"/>
                  <a:pt x="287" y="20"/>
                </a:cubicBezTo>
                <a:cubicBezTo>
                  <a:pt x="288" y="21"/>
                  <a:pt x="289" y="20"/>
                  <a:pt x="289" y="21"/>
                </a:cubicBezTo>
                <a:cubicBezTo>
                  <a:pt x="289" y="22"/>
                  <a:pt x="288" y="21"/>
                  <a:pt x="287" y="21"/>
                </a:cubicBezTo>
                <a:cubicBezTo>
                  <a:pt x="287" y="21"/>
                  <a:pt x="286" y="22"/>
                  <a:pt x="286" y="22"/>
                </a:cubicBezTo>
                <a:cubicBezTo>
                  <a:pt x="285" y="23"/>
                  <a:pt x="285" y="21"/>
                  <a:pt x="286" y="21"/>
                </a:cubicBezTo>
                <a:cubicBezTo>
                  <a:pt x="285" y="21"/>
                  <a:pt x="285" y="23"/>
                  <a:pt x="286" y="23"/>
                </a:cubicBezTo>
                <a:cubicBezTo>
                  <a:pt x="286" y="23"/>
                  <a:pt x="287" y="23"/>
                  <a:pt x="287" y="22"/>
                </a:cubicBezTo>
                <a:cubicBezTo>
                  <a:pt x="288" y="24"/>
                  <a:pt x="288" y="24"/>
                  <a:pt x="288" y="24"/>
                </a:cubicBezTo>
                <a:cubicBezTo>
                  <a:pt x="287" y="25"/>
                  <a:pt x="286" y="23"/>
                  <a:pt x="285" y="24"/>
                </a:cubicBezTo>
                <a:cubicBezTo>
                  <a:pt x="284" y="23"/>
                  <a:pt x="286" y="21"/>
                  <a:pt x="285" y="21"/>
                </a:cubicBezTo>
                <a:cubicBezTo>
                  <a:pt x="285" y="22"/>
                  <a:pt x="284" y="21"/>
                  <a:pt x="284" y="22"/>
                </a:cubicBezTo>
                <a:cubicBezTo>
                  <a:pt x="284" y="20"/>
                  <a:pt x="284" y="21"/>
                  <a:pt x="283" y="20"/>
                </a:cubicBezTo>
                <a:cubicBezTo>
                  <a:pt x="283" y="21"/>
                  <a:pt x="283" y="22"/>
                  <a:pt x="282" y="22"/>
                </a:cubicBezTo>
                <a:cubicBezTo>
                  <a:pt x="281" y="20"/>
                  <a:pt x="280" y="23"/>
                  <a:pt x="279" y="21"/>
                </a:cubicBezTo>
                <a:cubicBezTo>
                  <a:pt x="282" y="21"/>
                  <a:pt x="284" y="19"/>
                  <a:pt x="287" y="20"/>
                </a:cubicBezTo>
                <a:cubicBezTo>
                  <a:pt x="286" y="19"/>
                  <a:pt x="289" y="20"/>
                  <a:pt x="288" y="18"/>
                </a:cubicBezTo>
                <a:cubicBezTo>
                  <a:pt x="288" y="17"/>
                  <a:pt x="287" y="17"/>
                  <a:pt x="287" y="17"/>
                </a:cubicBezTo>
                <a:cubicBezTo>
                  <a:pt x="287" y="18"/>
                  <a:pt x="285" y="17"/>
                  <a:pt x="285" y="16"/>
                </a:cubicBezTo>
                <a:cubicBezTo>
                  <a:pt x="285" y="18"/>
                  <a:pt x="284" y="17"/>
                  <a:pt x="284" y="19"/>
                </a:cubicBezTo>
                <a:cubicBezTo>
                  <a:pt x="284" y="19"/>
                  <a:pt x="283" y="20"/>
                  <a:pt x="283" y="19"/>
                </a:cubicBezTo>
                <a:cubicBezTo>
                  <a:pt x="282" y="18"/>
                  <a:pt x="284" y="19"/>
                  <a:pt x="283" y="18"/>
                </a:cubicBezTo>
                <a:cubicBezTo>
                  <a:pt x="283" y="16"/>
                  <a:pt x="284" y="18"/>
                  <a:pt x="284" y="17"/>
                </a:cubicBezTo>
                <a:cubicBezTo>
                  <a:pt x="284" y="17"/>
                  <a:pt x="284" y="16"/>
                  <a:pt x="284" y="16"/>
                </a:cubicBezTo>
                <a:cubicBezTo>
                  <a:pt x="282" y="17"/>
                  <a:pt x="282" y="16"/>
                  <a:pt x="282" y="15"/>
                </a:cubicBezTo>
                <a:cubicBezTo>
                  <a:pt x="282" y="17"/>
                  <a:pt x="279" y="15"/>
                  <a:pt x="278" y="16"/>
                </a:cubicBezTo>
                <a:cubicBezTo>
                  <a:pt x="277" y="17"/>
                  <a:pt x="278" y="17"/>
                  <a:pt x="278" y="17"/>
                </a:cubicBezTo>
                <a:cubicBezTo>
                  <a:pt x="277" y="19"/>
                  <a:pt x="275" y="17"/>
                  <a:pt x="274" y="19"/>
                </a:cubicBezTo>
                <a:cubicBezTo>
                  <a:pt x="273" y="18"/>
                  <a:pt x="274" y="18"/>
                  <a:pt x="274" y="17"/>
                </a:cubicBezTo>
                <a:cubicBezTo>
                  <a:pt x="275" y="17"/>
                  <a:pt x="276" y="17"/>
                  <a:pt x="277" y="17"/>
                </a:cubicBezTo>
                <a:cubicBezTo>
                  <a:pt x="278" y="16"/>
                  <a:pt x="278" y="16"/>
                  <a:pt x="277" y="15"/>
                </a:cubicBezTo>
                <a:cubicBezTo>
                  <a:pt x="277" y="16"/>
                  <a:pt x="277" y="15"/>
                  <a:pt x="276" y="15"/>
                </a:cubicBezTo>
                <a:cubicBezTo>
                  <a:pt x="276" y="15"/>
                  <a:pt x="276" y="16"/>
                  <a:pt x="276" y="16"/>
                </a:cubicBezTo>
                <a:cubicBezTo>
                  <a:pt x="275" y="14"/>
                  <a:pt x="272" y="16"/>
                  <a:pt x="271" y="17"/>
                </a:cubicBezTo>
                <a:cubicBezTo>
                  <a:pt x="272" y="15"/>
                  <a:pt x="270" y="16"/>
                  <a:pt x="269" y="14"/>
                </a:cubicBezTo>
                <a:cubicBezTo>
                  <a:pt x="269" y="14"/>
                  <a:pt x="269" y="14"/>
                  <a:pt x="268" y="14"/>
                </a:cubicBezTo>
                <a:cubicBezTo>
                  <a:pt x="268" y="16"/>
                  <a:pt x="269" y="15"/>
                  <a:pt x="269" y="15"/>
                </a:cubicBezTo>
                <a:cubicBezTo>
                  <a:pt x="270" y="16"/>
                  <a:pt x="269" y="17"/>
                  <a:pt x="267" y="19"/>
                </a:cubicBezTo>
                <a:cubicBezTo>
                  <a:pt x="267" y="17"/>
                  <a:pt x="268" y="17"/>
                  <a:pt x="268" y="16"/>
                </a:cubicBezTo>
                <a:cubicBezTo>
                  <a:pt x="267" y="15"/>
                  <a:pt x="268" y="16"/>
                  <a:pt x="266" y="17"/>
                </a:cubicBezTo>
                <a:cubicBezTo>
                  <a:pt x="267" y="17"/>
                  <a:pt x="267" y="18"/>
                  <a:pt x="267" y="19"/>
                </a:cubicBezTo>
                <a:cubicBezTo>
                  <a:pt x="266" y="19"/>
                  <a:pt x="266" y="18"/>
                  <a:pt x="265" y="19"/>
                </a:cubicBezTo>
                <a:cubicBezTo>
                  <a:pt x="266" y="20"/>
                  <a:pt x="267" y="18"/>
                  <a:pt x="268" y="20"/>
                </a:cubicBezTo>
                <a:cubicBezTo>
                  <a:pt x="269" y="19"/>
                  <a:pt x="270" y="18"/>
                  <a:pt x="271" y="18"/>
                </a:cubicBezTo>
                <a:cubicBezTo>
                  <a:pt x="271" y="19"/>
                  <a:pt x="270" y="19"/>
                  <a:pt x="270" y="19"/>
                </a:cubicBezTo>
                <a:cubicBezTo>
                  <a:pt x="269" y="20"/>
                  <a:pt x="271" y="20"/>
                  <a:pt x="271" y="19"/>
                </a:cubicBezTo>
                <a:cubicBezTo>
                  <a:pt x="271" y="24"/>
                  <a:pt x="265" y="19"/>
                  <a:pt x="261" y="21"/>
                </a:cubicBezTo>
                <a:cubicBezTo>
                  <a:pt x="262" y="21"/>
                  <a:pt x="262" y="22"/>
                  <a:pt x="262" y="22"/>
                </a:cubicBezTo>
                <a:cubicBezTo>
                  <a:pt x="262" y="23"/>
                  <a:pt x="263" y="21"/>
                  <a:pt x="263" y="22"/>
                </a:cubicBezTo>
                <a:cubicBezTo>
                  <a:pt x="263" y="23"/>
                  <a:pt x="262" y="24"/>
                  <a:pt x="261" y="23"/>
                </a:cubicBezTo>
                <a:cubicBezTo>
                  <a:pt x="261" y="24"/>
                  <a:pt x="260" y="26"/>
                  <a:pt x="259" y="24"/>
                </a:cubicBezTo>
                <a:cubicBezTo>
                  <a:pt x="259" y="24"/>
                  <a:pt x="260" y="23"/>
                  <a:pt x="261" y="24"/>
                </a:cubicBezTo>
                <a:cubicBezTo>
                  <a:pt x="260" y="22"/>
                  <a:pt x="261" y="22"/>
                  <a:pt x="261" y="21"/>
                </a:cubicBezTo>
                <a:cubicBezTo>
                  <a:pt x="260" y="20"/>
                  <a:pt x="261" y="20"/>
                  <a:pt x="260" y="19"/>
                </a:cubicBezTo>
                <a:cubicBezTo>
                  <a:pt x="261" y="19"/>
                  <a:pt x="262" y="20"/>
                  <a:pt x="264" y="18"/>
                </a:cubicBezTo>
                <a:cubicBezTo>
                  <a:pt x="263" y="16"/>
                  <a:pt x="264" y="16"/>
                  <a:pt x="263" y="15"/>
                </a:cubicBezTo>
                <a:cubicBezTo>
                  <a:pt x="263" y="16"/>
                  <a:pt x="264" y="17"/>
                  <a:pt x="262" y="18"/>
                </a:cubicBezTo>
                <a:cubicBezTo>
                  <a:pt x="261" y="18"/>
                  <a:pt x="259" y="17"/>
                  <a:pt x="258" y="18"/>
                </a:cubicBezTo>
                <a:cubicBezTo>
                  <a:pt x="259" y="18"/>
                  <a:pt x="259" y="19"/>
                  <a:pt x="258" y="20"/>
                </a:cubicBezTo>
                <a:cubicBezTo>
                  <a:pt x="259" y="20"/>
                  <a:pt x="260" y="20"/>
                  <a:pt x="260" y="20"/>
                </a:cubicBezTo>
                <a:cubicBezTo>
                  <a:pt x="260" y="21"/>
                  <a:pt x="259" y="21"/>
                  <a:pt x="259" y="21"/>
                </a:cubicBezTo>
                <a:cubicBezTo>
                  <a:pt x="259" y="21"/>
                  <a:pt x="259" y="21"/>
                  <a:pt x="259" y="20"/>
                </a:cubicBezTo>
                <a:cubicBezTo>
                  <a:pt x="258" y="20"/>
                  <a:pt x="259" y="22"/>
                  <a:pt x="257" y="21"/>
                </a:cubicBezTo>
                <a:cubicBezTo>
                  <a:pt x="257" y="20"/>
                  <a:pt x="258" y="20"/>
                  <a:pt x="258" y="19"/>
                </a:cubicBezTo>
                <a:cubicBezTo>
                  <a:pt x="256" y="21"/>
                  <a:pt x="253" y="19"/>
                  <a:pt x="252" y="21"/>
                </a:cubicBezTo>
                <a:cubicBezTo>
                  <a:pt x="251" y="20"/>
                  <a:pt x="252" y="19"/>
                  <a:pt x="251" y="19"/>
                </a:cubicBezTo>
                <a:cubicBezTo>
                  <a:pt x="250" y="19"/>
                  <a:pt x="250" y="19"/>
                  <a:pt x="249" y="20"/>
                </a:cubicBezTo>
                <a:cubicBezTo>
                  <a:pt x="249" y="21"/>
                  <a:pt x="250" y="21"/>
                  <a:pt x="250" y="22"/>
                </a:cubicBezTo>
                <a:cubicBezTo>
                  <a:pt x="249" y="22"/>
                  <a:pt x="248" y="22"/>
                  <a:pt x="247" y="23"/>
                </a:cubicBezTo>
                <a:cubicBezTo>
                  <a:pt x="246" y="21"/>
                  <a:pt x="247" y="19"/>
                  <a:pt x="248" y="21"/>
                </a:cubicBezTo>
                <a:cubicBezTo>
                  <a:pt x="248" y="20"/>
                  <a:pt x="249" y="19"/>
                  <a:pt x="248" y="19"/>
                </a:cubicBezTo>
                <a:cubicBezTo>
                  <a:pt x="247" y="20"/>
                  <a:pt x="246" y="20"/>
                  <a:pt x="245" y="21"/>
                </a:cubicBezTo>
                <a:cubicBezTo>
                  <a:pt x="245" y="22"/>
                  <a:pt x="246" y="20"/>
                  <a:pt x="246" y="21"/>
                </a:cubicBezTo>
                <a:cubicBezTo>
                  <a:pt x="246" y="22"/>
                  <a:pt x="245" y="21"/>
                  <a:pt x="244" y="22"/>
                </a:cubicBezTo>
                <a:cubicBezTo>
                  <a:pt x="244" y="22"/>
                  <a:pt x="244" y="21"/>
                  <a:pt x="244" y="21"/>
                </a:cubicBezTo>
                <a:cubicBezTo>
                  <a:pt x="243" y="24"/>
                  <a:pt x="241" y="21"/>
                  <a:pt x="240" y="22"/>
                </a:cubicBezTo>
                <a:cubicBezTo>
                  <a:pt x="239" y="20"/>
                  <a:pt x="242" y="21"/>
                  <a:pt x="242" y="20"/>
                </a:cubicBezTo>
                <a:cubicBezTo>
                  <a:pt x="241" y="19"/>
                  <a:pt x="241" y="20"/>
                  <a:pt x="241" y="20"/>
                </a:cubicBezTo>
                <a:cubicBezTo>
                  <a:pt x="240" y="19"/>
                  <a:pt x="242" y="19"/>
                  <a:pt x="241" y="18"/>
                </a:cubicBezTo>
                <a:cubicBezTo>
                  <a:pt x="240" y="19"/>
                  <a:pt x="239" y="18"/>
                  <a:pt x="239" y="19"/>
                </a:cubicBezTo>
                <a:cubicBezTo>
                  <a:pt x="238" y="21"/>
                  <a:pt x="238" y="19"/>
                  <a:pt x="237" y="19"/>
                </a:cubicBezTo>
                <a:cubicBezTo>
                  <a:pt x="237" y="19"/>
                  <a:pt x="237" y="18"/>
                  <a:pt x="238" y="18"/>
                </a:cubicBezTo>
                <a:cubicBezTo>
                  <a:pt x="238" y="16"/>
                  <a:pt x="235" y="20"/>
                  <a:pt x="235" y="17"/>
                </a:cubicBezTo>
                <a:cubicBezTo>
                  <a:pt x="234" y="18"/>
                  <a:pt x="234" y="18"/>
                  <a:pt x="234" y="18"/>
                </a:cubicBezTo>
                <a:cubicBezTo>
                  <a:pt x="234" y="19"/>
                  <a:pt x="234" y="19"/>
                  <a:pt x="234" y="20"/>
                </a:cubicBezTo>
                <a:cubicBezTo>
                  <a:pt x="234" y="20"/>
                  <a:pt x="234" y="19"/>
                  <a:pt x="233" y="19"/>
                </a:cubicBezTo>
                <a:cubicBezTo>
                  <a:pt x="232" y="21"/>
                  <a:pt x="231" y="19"/>
                  <a:pt x="228" y="18"/>
                </a:cubicBezTo>
                <a:cubicBezTo>
                  <a:pt x="227" y="19"/>
                  <a:pt x="224" y="17"/>
                  <a:pt x="223" y="18"/>
                </a:cubicBezTo>
                <a:cubicBezTo>
                  <a:pt x="222" y="19"/>
                  <a:pt x="223" y="18"/>
                  <a:pt x="224" y="19"/>
                </a:cubicBezTo>
                <a:cubicBezTo>
                  <a:pt x="224" y="20"/>
                  <a:pt x="222" y="20"/>
                  <a:pt x="221" y="20"/>
                </a:cubicBezTo>
                <a:cubicBezTo>
                  <a:pt x="220" y="18"/>
                  <a:pt x="222" y="20"/>
                  <a:pt x="222" y="18"/>
                </a:cubicBezTo>
                <a:cubicBezTo>
                  <a:pt x="221" y="18"/>
                  <a:pt x="221" y="17"/>
                  <a:pt x="220" y="17"/>
                </a:cubicBezTo>
                <a:cubicBezTo>
                  <a:pt x="220" y="17"/>
                  <a:pt x="219" y="19"/>
                  <a:pt x="218" y="20"/>
                </a:cubicBezTo>
                <a:cubicBezTo>
                  <a:pt x="217" y="20"/>
                  <a:pt x="218" y="18"/>
                  <a:pt x="217" y="18"/>
                </a:cubicBezTo>
                <a:cubicBezTo>
                  <a:pt x="216" y="18"/>
                  <a:pt x="215" y="19"/>
                  <a:pt x="215" y="17"/>
                </a:cubicBezTo>
                <a:cubicBezTo>
                  <a:pt x="213" y="19"/>
                  <a:pt x="212" y="18"/>
                  <a:pt x="210" y="18"/>
                </a:cubicBezTo>
                <a:cubicBezTo>
                  <a:pt x="209" y="17"/>
                  <a:pt x="211" y="16"/>
                  <a:pt x="210" y="15"/>
                </a:cubicBezTo>
                <a:cubicBezTo>
                  <a:pt x="209" y="16"/>
                  <a:pt x="210" y="17"/>
                  <a:pt x="209" y="18"/>
                </a:cubicBezTo>
                <a:cubicBezTo>
                  <a:pt x="208" y="19"/>
                  <a:pt x="208" y="16"/>
                  <a:pt x="208" y="16"/>
                </a:cubicBezTo>
                <a:cubicBezTo>
                  <a:pt x="207" y="16"/>
                  <a:pt x="207" y="15"/>
                  <a:pt x="206" y="15"/>
                </a:cubicBezTo>
                <a:cubicBezTo>
                  <a:pt x="206" y="15"/>
                  <a:pt x="206" y="14"/>
                  <a:pt x="205" y="13"/>
                </a:cubicBezTo>
                <a:cubicBezTo>
                  <a:pt x="205" y="14"/>
                  <a:pt x="205" y="14"/>
                  <a:pt x="205" y="14"/>
                </a:cubicBezTo>
                <a:cubicBezTo>
                  <a:pt x="204" y="15"/>
                  <a:pt x="205" y="14"/>
                  <a:pt x="205" y="15"/>
                </a:cubicBezTo>
                <a:cubicBezTo>
                  <a:pt x="205" y="16"/>
                  <a:pt x="204" y="15"/>
                  <a:pt x="204" y="15"/>
                </a:cubicBezTo>
                <a:cubicBezTo>
                  <a:pt x="203" y="16"/>
                  <a:pt x="205" y="16"/>
                  <a:pt x="205" y="16"/>
                </a:cubicBezTo>
                <a:cubicBezTo>
                  <a:pt x="205" y="17"/>
                  <a:pt x="205" y="17"/>
                  <a:pt x="205" y="18"/>
                </a:cubicBezTo>
                <a:cubicBezTo>
                  <a:pt x="204" y="18"/>
                  <a:pt x="204" y="17"/>
                  <a:pt x="203" y="18"/>
                </a:cubicBezTo>
                <a:cubicBezTo>
                  <a:pt x="202" y="17"/>
                  <a:pt x="204" y="17"/>
                  <a:pt x="204" y="16"/>
                </a:cubicBezTo>
                <a:cubicBezTo>
                  <a:pt x="203" y="16"/>
                  <a:pt x="203" y="17"/>
                  <a:pt x="202" y="18"/>
                </a:cubicBezTo>
                <a:cubicBezTo>
                  <a:pt x="201" y="18"/>
                  <a:pt x="201" y="17"/>
                  <a:pt x="200" y="17"/>
                </a:cubicBezTo>
                <a:cubicBezTo>
                  <a:pt x="200" y="17"/>
                  <a:pt x="200" y="16"/>
                  <a:pt x="200" y="15"/>
                </a:cubicBezTo>
                <a:cubicBezTo>
                  <a:pt x="199" y="15"/>
                  <a:pt x="199" y="12"/>
                  <a:pt x="197" y="13"/>
                </a:cubicBezTo>
                <a:cubicBezTo>
                  <a:pt x="197" y="12"/>
                  <a:pt x="196" y="11"/>
                  <a:pt x="195" y="10"/>
                </a:cubicBezTo>
                <a:cubicBezTo>
                  <a:pt x="195" y="11"/>
                  <a:pt x="196" y="11"/>
                  <a:pt x="196" y="12"/>
                </a:cubicBezTo>
                <a:cubicBezTo>
                  <a:pt x="195" y="13"/>
                  <a:pt x="194" y="12"/>
                  <a:pt x="194" y="12"/>
                </a:cubicBezTo>
                <a:cubicBezTo>
                  <a:pt x="193" y="13"/>
                  <a:pt x="194" y="13"/>
                  <a:pt x="193" y="14"/>
                </a:cubicBezTo>
                <a:cubicBezTo>
                  <a:pt x="194" y="14"/>
                  <a:pt x="196" y="15"/>
                  <a:pt x="196" y="14"/>
                </a:cubicBezTo>
                <a:cubicBezTo>
                  <a:pt x="196" y="15"/>
                  <a:pt x="196" y="15"/>
                  <a:pt x="196" y="16"/>
                </a:cubicBezTo>
                <a:cubicBezTo>
                  <a:pt x="195" y="16"/>
                  <a:pt x="195" y="14"/>
                  <a:pt x="194" y="16"/>
                </a:cubicBezTo>
                <a:cubicBezTo>
                  <a:pt x="193" y="15"/>
                  <a:pt x="195" y="15"/>
                  <a:pt x="194" y="14"/>
                </a:cubicBezTo>
                <a:cubicBezTo>
                  <a:pt x="194" y="16"/>
                  <a:pt x="193" y="16"/>
                  <a:pt x="192" y="15"/>
                </a:cubicBezTo>
                <a:cubicBezTo>
                  <a:pt x="191" y="16"/>
                  <a:pt x="192" y="16"/>
                  <a:pt x="193" y="16"/>
                </a:cubicBezTo>
                <a:cubicBezTo>
                  <a:pt x="192" y="17"/>
                  <a:pt x="192" y="16"/>
                  <a:pt x="192" y="17"/>
                </a:cubicBezTo>
                <a:cubicBezTo>
                  <a:pt x="191" y="16"/>
                  <a:pt x="190" y="16"/>
                  <a:pt x="191" y="15"/>
                </a:cubicBezTo>
                <a:cubicBezTo>
                  <a:pt x="190" y="15"/>
                  <a:pt x="189" y="16"/>
                  <a:pt x="189" y="15"/>
                </a:cubicBezTo>
                <a:cubicBezTo>
                  <a:pt x="189" y="14"/>
                  <a:pt x="188" y="17"/>
                  <a:pt x="187" y="16"/>
                </a:cubicBezTo>
                <a:cubicBezTo>
                  <a:pt x="187" y="16"/>
                  <a:pt x="187" y="15"/>
                  <a:pt x="188" y="15"/>
                </a:cubicBezTo>
                <a:cubicBezTo>
                  <a:pt x="187" y="15"/>
                  <a:pt x="185" y="13"/>
                  <a:pt x="184" y="15"/>
                </a:cubicBezTo>
                <a:cubicBezTo>
                  <a:pt x="184" y="15"/>
                  <a:pt x="183" y="14"/>
                  <a:pt x="184" y="13"/>
                </a:cubicBezTo>
                <a:cubicBezTo>
                  <a:pt x="182" y="14"/>
                  <a:pt x="179" y="15"/>
                  <a:pt x="179" y="18"/>
                </a:cubicBezTo>
                <a:cubicBezTo>
                  <a:pt x="178" y="18"/>
                  <a:pt x="178" y="18"/>
                  <a:pt x="177" y="18"/>
                </a:cubicBezTo>
                <a:cubicBezTo>
                  <a:pt x="176" y="18"/>
                  <a:pt x="178" y="17"/>
                  <a:pt x="177" y="16"/>
                </a:cubicBezTo>
                <a:cubicBezTo>
                  <a:pt x="178" y="15"/>
                  <a:pt x="178" y="15"/>
                  <a:pt x="178" y="16"/>
                </a:cubicBezTo>
                <a:cubicBezTo>
                  <a:pt x="179" y="15"/>
                  <a:pt x="180" y="14"/>
                  <a:pt x="179" y="13"/>
                </a:cubicBezTo>
                <a:cubicBezTo>
                  <a:pt x="179" y="13"/>
                  <a:pt x="179" y="14"/>
                  <a:pt x="179" y="14"/>
                </a:cubicBezTo>
                <a:cubicBezTo>
                  <a:pt x="179" y="14"/>
                  <a:pt x="178" y="15"/>
                  <a:pt x="177" y="14"/>
                </a:cubicBezTo>
                <a:cubicBezTo>
                  <a:pt x="177" y="13"/>
                  <a:pt x="178" y="14"/>
                  <a:pt x="178" y="13"/>
                </a:cubicBezTo>
                <a:cubicBezTo>
                  <a:pt x="178" y="12"/>
                  <a:pt x="177" y="14"/>
                  <a:pt x="177" y="13"/>
                </a:cubicBezTo>
                <a:cubicBezTo>
                  <a:pt x="176" y="15"/>
                  <a:pt x="174" y="13"/>
                  <a:pt x="172" y="12"/>
                </a:cubicBezTo>
                <a:cubicBezTo>
                  <a:pt x="172" y="13"/>
                  <a:pt x="171" y="14"/>
                  <a:pt x="172" y="15"/>
                </a:cubicBezTo>
                <a:cubicBezTo>
                  <a:pt x="172" y="13"/>
                  <a:pt x="173" y="14"/>
                  <a:pt x="174" y="14"/>
                </a:cubicBezTo>
                <a:cubicBezTo>
                  <a:pt x="174" y="15"/>
                  <a:pt x="173" y="15"/>
                  <a:pt x="173" y="14"/>
                </a:cubicBezTo>
                <a:cubicBezTo>
                  <a:pt x="173" y="16"/>
                  <a:pt x="176" y="15"/>
                  <a:pt x="177" y="15"/>
                </a:cubicBezTo>
                <a:cubicBezTo>
                  <a:pt x="173" y="17"/>
                  <a:pt x="168" y="15"/>
                  <a:pt x="164" y="16"/>
                </a:cubicBezTo>
                <a:cubicBezTo>
                  <a:pt x="164" y="16"/>
                  <a:pt x="164" y="16"/>
                  <a:pt x="164" y="15"/>
                </a:cubicBezTo>
                <a:cubicBezTo>
                  <a:pt x="164" y="15"/>
                  <a:pt x="163" y="15"/>
                  <a:pt x="163" y="16"/>
                </a:cubicBezTo>
                <a:cubicBezTo>
                  <a:pt x="163" y="14"/>
                  <a:pt x="162" y="15"/>
                  <a:pt x="161" y="15"/>
                </a:cubicBezTo>
                <a:cubicBezTo>
                  <a:pt x="161" y="14"/>
                  <a:pt x="163" y="13"/>
                  <a:pt x="161" y="13"/>
                </a:cubicBezTo>
                <a:cubicBezTo>
                  <a:pt x="161" y="14"/>
                  <a:pt x="160" y="13"/>
                  <a:pt x="159" y="13"/>
                </a:cubicBezTo>
                <a:cubicBezTo>
                  <a:pt x="158" y="14"/>
                  <a:pt x="157" y="15"/>
                  <a:pt x="156" y="13"/>
                </a:cubicBezTo>
                <a:cubicBezTo>
                  <a:pt x="155" y="14"/>
                  <a:pt x="155" y="13"/>
                  <a:pt x="154" y="15"/>
                </a:cubicBezTo>
                <a:cubicBezTo>
                  <a:pt x="152" y="11"/>
                  <a:pt x="148" y="13"/>
                  <a:pt x="144" y="11"/>
                </a:cubicBezTo>
                <a:cubicBezTo>
                  <a:pt x="144" y="12"/>
                  <a:pt x="143" y="13"/>
                  <a:pt x="143" y="12"/>
                </a:cubicBezTo>
                <a:cubicBezTo>
                  <a:pt x="142" y="12"/>
                  <a:pt x="142" y="13"/>
                  <a:pt x="142" y="14"/>
                </a:cubicBezTo>
                <a:cubicBezTo>
                  <a:pt x="142" y="14"/>
                  <a:pt x="142" y="14"/>
                  <a:pt x="141" y="14"/>
                </a:cubicBezTo>
                <a:cubicBezTo>
                  <a:pt x="141" y="13"/>
                  <a:pt x="141" y="12"/>
                  <a:pt x="142" y="11"/>
                </a:cubicBezTo>
                <a:cubicBezTo>
                  <a:pt x="141" y="10"/>
                  <a:pt x="142" y="13"/>
                  <a:pt x="140" y="12"/>
                </a:cubicBezTo>
                <a:cubicBezTo>
                  <a:pt x="140" y="13"/>
                  <a:pt x="140" y="13"/>
                  <a:pt x="138" y="13"/>
                </a:cubicBezTo>
                <a:cubicBezTo>
                  <a:pt x="138" y="12"/>
                  <a:pt x="139" y="12"/>
                  <a:pt x="139" y="11"/>
                </a:cubicBezTo>
                <a:cubicBezTo>
                  <a:pt x="137" y="12"/>
                  <a:pt x="134" y="11"/>
                  <a:pt x="133" y="14"/>
                </a:cubicBezTo>
                <a:cubicBezTo>
                  <a:pt x="132" y="15"/>
                  <a:pt x="132" y="14"/>
                  <a:pt x="131" y="13"/>
                </a:cubicBezTo>
                <a:cubicBezTo>
                  <a:pt x="130" y="13"/>
                  <a:pt x="131" y="12"/>
                  <a:pt x="131" y="11"/>
                </a:cubicBezTo>
                <a:cubicBezTo>
                  <a:pt x="130" y="12"/>
                  <a:pt x="130" y="12"/>
                  <a:pt x="130" y="13"/>
                </a:cubicBezTo>
                <a:cubicBezTo>
                  <a:pt x="129" y="13"/>
                  <a:pt x="130" y="14"/>
                  <a:pt x="129" y="14"/>
                </a:cubicBezTo>
                <a:cubicBezTo>
                  <a:pt x="128" y="13"/>
                  <a:pt x="129" y="11"/>
                  <a:pt x="130" y="11"/>
                </a:cubicBezTo>
                <a:cubicBezTo>
                  <a:pt x="130" y="11"/>
                  <a:pt x="130" y="10"/>
                  <a:pt x="130" y="10"/>
                </a:cubicBezTo>
                <a:cubicBezTo>
                  <a:pt x="129" y="9"/>
                  <a:pt x="127" y="7"/>
                  <a:pt x="125" y="10"/>
                </a:cubicBezTo>
                <a:cubicBezTo>
                  <a:pt x="124" y="9"/>
                  <a:pt x="126" y="8"/>
                  <a:pt x="125" y="8"/>
                </a:cubicBezTo>
                <a:cubicBezTo>
                  <a:pt x="124" y="9"/>
                  <a:pt x="122" y="7"/>
                  <a:pt x="121" y="7"/>
                </a:cubicBezTo>
                <a:cubicBezTo>
                  <a:pt x="120" y="8"/>
                  <a:pt x="120" y="8"/>
                  <a:pt x="120" y="9"/>
                </a:cubicBezTo>
                <a:cubicBezTo>
                  <a:pt x="120" y="8"/>
                  <a:pt x="120" y="8"/>
                  <a:pt x="120" y="7"/>
                </a:cubicBezTo>
                <a:cubicBezTo>
                  <a:pt x="119" y="7"/>
                  <a:pt x="120" y="8"/>
                  <a:pt x="119" y="8"/>
                </a:cubicBezTo>
                <a:cubicBezTo>
                  <a:pt x="119" y="8"/>
                  <a:pt x="119" y="8"/>
                  <a:pt x="119" y="7"/>
                </a:cubicBezTo>
                <a:cubicBezTo>
                  <a:pt x="118" y="6"/>
                  <a:pt x="117" y="7"/>
                  <a:pt x="117" y="8"/>
                </a:cubicBezTo>
                <a:cubicBezTo>
                  <a:pt x="117" y="8"/>
                  <a:pt x="117" y="8"/>
                  <a:pt x="117" y="8"/>
                </a:cubicBezTo>
                <a:cubicBezTo>
                  <a:pt x="116" y="8"/>
                  <a:pt x="117" y="7"/>
                  <a:pt x="117" y="7"/>
                </a:cubicBezTo>
                <a:cubicBezTo>
                  <a:pt x="115" y="7"/>
                  <a:pt x="112" y="5"/>
                  <a:pt x="111" y="7"/>
                </a:cubicBezTo>
                <a:cubicBezTo>
                  <a:pt x="109" y="5"/>
                  <a:pt x="109" y="7"/>
                  <a:pt x="108" y="6"/>
                </a:cubicBezTo>
                <a:cubicBezTo>
                  <a:pt x="107" y="8"/>
                  <a:pt x="107" y="7"/>
                  <a:pt x="105" y="9"/>
                </a:cubicBezTo>
                <a:cubicBezTo>
                  <a:pt x="106" y="9"/>
                  <a:pt x="106" y="9"/>
                  <a:pt x="107" y="9"/>
                </a:cubicBezTo>
                <a:cubicBezTo>
                  <a:pt x="106" y="10"/>
                  <a:pt x="105" y="9"/>
                  <a:pt x="105" y="10"/>
                </a:cubicBezTo>
                <a:cubicBezTo>
                  <a:pt x="105" y="9"/>
                  <a:pt x="105" y="9"/>
                  <a:pt x="105" y="9"/>
                </a:cubicBezTo>
                <a:cubicBezTo>
                  <a:pt x="104" y="8"/>
                  <a:pt x="103" y="7"/>
                  <a:pt x="101" y="7"/>
                </a:cubicBezTo>
                <a:cubicBezTo>
                  <a:pt x="101" y="7"/>
                  <a:pt x="101" y="6"/>
                  <a:pt x="102" y="6"/>
                </a:cubicBezTo>
                <a:cubicBezTo>
                  <a:pt x="101" y="6"/>
                  <a:pt x="100" y="5"/>
                  <a:pt x="100" y="6"/>
                </a:cubicBezTo>
                <a:cubicBezTo>
                  <a:pt x="99" y="9"/>
                  <a:pt x="95" y="5"/>
                  <a:pt x="93" y="6"/>
                </a:cubicBezTo>
                <a:cubicBezTo>
                  <a:pt x="95" y="7"/>
                  <a:pt x="98" y="7"/>
                  <a:pt x="100" y="8"/>
                </a:cubicBezTo>
                <a:cubicBezTo>
                  <a:pt x="99" y="9"/>
                  <a:pt x="98" y="8"/>
                  <a:pt x="98" y="8"/>
                </a:cubicBezTo>
                <a:cubicBezTo>
                  <a:pt x="97" y="9"/>
                  <a:pt x="99" y="8"/>
                  <a:pt x="99" y="9"/>
                </a:cubicBezTo>
                <a:cubicBezTo>
                  <a:pt x="98" y="11"/>
                  <a:pt x="98" y="11"/>
                  <a:pt x="98" y="11"/>
                </a:cubicBezTo>
                <a:cubicBezTo>
                  <a:pt x="97" y="10"/>
                  <a:pt x="98" y="10"/>
                  <a:pt x="97" y="9"/>
                </a:cubicBezTo>
                <a:cubicBezTo>
                  <a:pt x="95" y="10"/>
                  <a:pt x="95" y="12"/>
                  <a:pt x="93" y="11"/>
                </a:cubicBezTo>
                <a:cubicBezTo>
                  <a:pt x="93" y="10"/>
                  <a:pt x="95" y="10"/>
                  <a:pt x="95" y="9"/>
                </a:cubicBezTo>
                <a:cubicBezTo>
                  <a:pt x="95" y="9"/>
                  <a:pt x="95" y="8"/>
                  <a:pt x="95" y="7"/>
                </a:cubicBezTo>
                <a:cubicBezTo>
                  <a:pt x="95" y="8"/>
                  <a:pt x="94" y="11"/>
                  <a:pt x="92" y="10"/>
                </a:cubicBezTo>
                <a:cubicBezTo>
                  <a:pt x="92" y="9"/>
                  <a:pt x="92" y="9"/>
                  <a:pt x="92" y="8"/>
                </a:cubicBezTo>
                <a:cubicBezTo>
                  <a:pt x="92" y="7"/>
                  <a:pt x="91" y="10"/>
                  <a:pt x="89" y="9"/>
                </a:cubicBezTo>
                <a:cubicBezTo>
                  <a:pt x="89" y="9"/>
                  <a:pt x="90" y="8"/>
                  <a:pt x="89" y="7"/>
                </a:cubicBezTo>
                <a:cubicBezTo>
                  <a:pt x="89" y="7"/>
                  <a:pt x="89" y="8"/>
                  <a:pt x="89" y="8"/>
                </a:cubicBezTo>
                <a:cubicBezTo>
                  <a:pt x="89" y="9"/>
                  <a:pt x="88" y="8"/>
                  <a:pt x="88" y="9"/>
                </a:cubicBezTo>
                <a:cubicBezTo>
                  <a:pt x="88" y="9"/>
                  <a:pt x="86" y="9"/>
                  <a:pt x="87" y="10"/>
                </a:cubicBezTo>
                <a:cubicBezTo>
                  <a:pt x="86" y="10"/>
                  <a:pt x="86" y="11"/>
                  <a:pt x="85" y="10"/>
                </a:cubicBezTo>
                <a:cubicBezTo>
                  <a:pt x="85" y="9"/>
                  <a:pt x="87" y="8"/>
                  <a:pt x="86" y="7"/>
                </a:cubicBezTo>
                <a:cubicBezTo>
                  <a:pt x="86" y="7"/>
                  <a:pt x="85" y="8"/>
                  <a:pt x="84" y="8"/>
                </a:cubicBezTo>
                <a:cubicBezTo>
                  <a:pt x="84" y="8"/>
                  <a:pt x="84" y="7"/>
                  <a:pt x="84" y="6"/>
                </a:cubicBezTo>
                <a:cubicBezTo>
                  <a:pt x="82" y="7"/>
                  <a:pt x="81" y="6"/>
                  <a:pt x="80" y="6"/>
                </a:cubicBezTo>
                <a:cubicBezTo>
                  <a:pt x="80" y="6"/>
                  <a:pt x="81" y="6"/>
                  <a:pt x="81" y="5"/>
                </a:cubicBezTo>
                <a:cubicBezTo>
                  <a:pt x="79" y="4"/>
                  <a:pt x="79" y="8"/>
                  <a:pt x="77" y="6"/>
                </a:cubicBezTo>
                <a:cubicBezTo>
                  <a:pt x="77" y="6"/>
                  <a:pt x="77" y="7"/>
                  <a:pt x="76" y="7"/>
                </a:cubicBezTo>
                <a:cubicBezTo>
                  <a:pt x="76" y="7"/>
                  <a:pt x="77" y="7"/>
                  <a:pt x="77" y="8"/>
                </a:cubicBezTo>
                <a:cubicBezTo>
                  <a:pt x="76" y="8"/>
                  <a:pt x="76" y="8"/>
                  <a:pt x="76" y="8"/>
                </a:cubicBezTo>
                <a:cubicBezTo>
                  <a:pt x="75" y="7"/>
                  <a:pt x="74" y="8"/>
                  <a:pt x="73" y="7"/>
                </a:cubicBezTo>
                <a:cubicBezTo>
                  <a:pt x="73" y="6"/>
                  <a:pt x="74" y="6"/>
                  <a:pt x="75" y="7"/>
                </a:cubicBezTo>
                <a:cubicBezTo>
                  <a:pt x="75" y="6"/>
                  <a:pt x="76" y="6"/>
                  <a:pt x="77" y="6"/>
                </a:cubicBezTo>
                <a:cubicBezTo>
                  <a:pt x="76" y="6"/>
                  <a:pt x="74" y="4"/>
                  <a:pt x="73" y="6"/>
                </a:cubicBezTo>
                <a:cubicBezTo>
                  <a:pt x="72" y="5"/>
                  <a:pt x="74" y="4"/>
                  <a:pt x="73" y="3"/>
                </a:cubicBezTo>
                <a:cubicBezTo>
                  <a:pt x="72" y="5"/>
                  <a:pt x="69" y="5"/>
                  <a:pt x="67" y="5"/>
                </a:cubicBezTo>
                <a:cubicBezTo>
                  <a:pt x="67" y="4"/>
                  <a:pt x="68" y="5"/>
                  <a:pt x="68" y="4"/>
                </a:cubicBezTo>
                <a:cubicBezTo>
                  <a:pt x="67" y="4"/>
                  <a:pt x="68" y="3"/>
                  <a:pt x="67" y="2"/>
                </a:cubicBezTo>
                <a:cubicBezTo>
                  <a:pt x="66" y="3"/>
                  <a:pt x="65" y="2"/>
                  <a:pt x="64" y="3"/>
                </a:cubicBezTo>
                <a:cubicBezTo>
                  <a:pt x="62" y="1"/>
                  <a:pt x="62" y="3"/>
                  <a:pt x="60" y="5"/>
                </a:cubicBezTo>
                <a:cubicBezTo>
                  <a:pt x="61" y="5"/>
                  <a:pt x="62" y="4"/>
                  <a:pt x="63" y="5"/>
                </a:cubicBezTo>
                <a:cubicBezTo>
                  <a:pt x="63" y="5"/>
                  <a:pt x="63" y="4"/>
                  <a:pt x="63" y="4"/>
                </a:cubicBezTo>
                <a:cubicBezTo>
                  <a:pt x="63" y="3"/>
                  <a:pt x="64" y="3"/>
                  <a:pt x="64" y="4"/>
                </a:cubicBezTo>
                <a:cubicBezTo>
                  <a:pt x="65" y="4"/>
                  <a:pt x="64" y="5"/>
                  <a:pt x="64" y="4"/>
                </a:cubicBezTo>
                <a:cubicBezTo>
                  <a:pt x="64" y="5"/>
                  <a:pt x="66" y="8"/>
                  <a:pt x="67" y="6"/>
                </a:cubicBezTo>
                <a:cubicBezTo>
                  <a:pt x="67" y="8"/>
                  <a:pt x="70" y="8"/>
                  <a:pt x="71" y="7"/>
                </a:cubicBezTo>
                <a:cubicBezTo>
                  <a:pt x="72" y="8"/>
                  <a:pt x="71" y="9"/>
                  <a:pt x="72" y="8"/>
                </a:cubicBezTo>
                <a:cubicBezTo>
                  <a:pt x="74" y="10"/>
                  <a:pt x="76" y="10"/>
                  <a:pt x="79" y="9"/>
                </a:cubicBezTo>
                <a:cubicBezTo>
                  <a:pt x="79" y="11"/>
                  <a:pt x="81" y="10"/>
                  <a:pt x="80" y="12"/>
                </a:cubicBezTo>
                <a:cubicBezTo>
                  <a:pt x="81" y="11"/>
                  <a:pt x="81" y="11"/>
                  <a:pt x="82" y="11"/>
                </a:cubicBezTo>
                <a:cubicBezTo>
                  <a:pt x="82" y="10"/>
                  <a:pt x="81" y="11"/>
                  <a:pt x="81" y="10"/>
                </a:cubicBezTo>
                <a:cubicBezTo>
                  <a:pt x="82" y="10"/>
                  <a:pt x="82" y="10"/>
                  <a:pt x="82" y="10"/>
                </a:cubicBezTo>
                <a:cubicBezTo>
                  <a:pt x="82" y="10"/>
                  <a:pt x="82" y="10"/>
                  <a:pt x="82" y="11"/>
                </a:cubicBezTo>
                <a:cubicBezTo>
                  <a:pt x="83" y="12"/>
                  <a:pt x="83" y="11"/>
                  <a:pt x="84" y="12"/>
                </a:cubicBezTo>
                <a:cubicBezTo>
                  <a:pt x="84" y="12"/>
                  <a:pt x="84" y="11"/>
                  <a:pt x="84" y="11"/>
                </a:cubicBezTo>
                <a:cubicBezTo>
                  <a:pt x="85" y="12"/>
                  <a:pt x="85" y="13"/>
                  <a:pt x="86" y="11"/>
                </a:cubicBezTo>
                <a:cubicBezTo>
                  <a:pt x="86" y="12"/>
                  <a:pt x="86" y="13"/>
                  <a:pt x="87" y="12"/>
                </a:cubicBezTo>
                <a:cubicBezTo>
                  <a:pt x="87" y="13"/>
                  <a:pt x="86" y="13"/>
                  <a:pt x="87" y="14"/>
                </a:cubicBezTo>
                <a:cubicBezTo>
                  <a:pt x="87" y="12"/>
                  <a:pt x="91" y="13"/>
                  <a:pt x="92" y="14"/>
                </a:cubicBezTo>
                <a:cubicBezTo>
                  <a:pt x="93" y="15"/>
                  <a:pt x="92" y="14"/>
                  <a:pt x="93" y="13"/>
                </a:cubicBezTo>
                <a:cubicBezTo>
                  <a:pt x="93" y="13"/>
                  <a:pt x="93" y="13"/>
                  <a:pt x="93" y="13"/>
                </a:cubicBezTo>
                <a:cubicBezTo>
                  <a:pt x="94" y="14"/>
                  <a:pt x="93" y="14"/>
                  <a:pt x="94" y="15"/>
                </a:cubicBezTo>
                <a:cubicBezTo>
                  <a:pt x="96" y="14"/>
                  <a:pt x="98" y="15"/>
                  <a:pt x="100" y="16"/>
                </a:cubicBezTo>
                <a:cubicBezTo>
                  <a:pt x="101" y="15"/>
                  <a:pt x="101" y="15"/>
                  <a:pt x="102" y="15"/>
                </a:cubicBezTo>
                <a:cubicBezTo>
                  <a:pt x="101" y="13"/>
                  <a:pt x="101" y="15"/>
                  <a:pt x="100" y="15"/>
                </a:cubicBezTo>
                <a:cubicBezTo>
                  <a:pt x="100" y="14"/>
                  <a:pt x="100" y="14"/>
                  <a:pt x="100" y="13"/>
                </a:cubicBezTo>
                <a:cubicBezTo>
                  <a:pt x="101" y="11"/>
                  <a:pt x="102" y="12"/>
                  <a:pt x="103" y="14"/>
                </a:cubicBezTo>
                <a:cubicBezTo>
                  <a:pt x="102" y="14"/>
                  <a:pt x="102" y="12"/>
                  <a:pt x="101" y="13"/>
                </a:cubicBezTo>
                <a:cubicBezTo>
                  <a:pt x="102" y="14"/>
                  <a:pt x="102" y="15"/>
                  <a:pt x="102" y="16"/>
                </a:cubicBezTo>
                <a:cubicBezTo>
                  <a:pt x="103" y="16"/>
                  <a:pt x="104" y="17"/>
                  <a:pt x="105" y="17"/>
                </a:cubicBezTo>
                <a:cubicBezTo>
                  <a:pt x="105" y="18"/>
                  <a:pt x="105" y="18"/>
                  <a:pt x="106" y="19"/>
                </a:cubicBezTo>
                <a:cubicBezTo>
                  <a:pt x="106" y="19"/>
                  <a:pt x="105" y="18"/>
                  <a:pt x="104" y="17"/>
                </a:cubicBezTo>
                <a:cubicBezTo>
                  <a:pt x="104" y="18"/>
                  <a:pt x="105" y="19"/>
                  <a:pt x="104" y="19"/>
                </a:cubicBezTo>
                <a:cubicBezTo>
                  <a:pt x="105" y="19"/>
                  <a:pt x="106" y="20"/>
                  <a:pt x="106" y="19"/>
                </a:cubicBezTo>
                <a:cubicBezTo>
                  <a:pt x="107" y="19"/>
                  <a:pt x="106" y="18"/>
                  <a:pt x="106" y="17"/>
                </a:cubicBezTo>
                <a:cubicBezTo>
                  <a:pt x="107" y="17"/>
                  <a:pt x="108" y="18"/>
                  <a:pt x="109" y="17"/>
                </a:cubicBezTo>
                <a:cubicBezTo>
                  <a:pt x="109" y="16"/>
                  <a:pt x="109" y="15"/>
                  <a:pt x="109" y="14"/>
                </a:cubicBezTo>
                <a:cubicBezTo>
                  <a:pt x="111" y="14"/>
                  <a:pt x="109" y="16"/>
                  <a:pt x="110" y="16"/>
                </a:cubicBezTo>
                <a:cubicBezTo>
                  <a:pt x="110" y="17"/>
                  <a:pt x="110" y="17"/>
                  <a:pt x="110" y="17"/>
                </a:cubicBezTo>
                <a:cubicBezTo>
                  <a:pt x="111" y="19"/>
                  <a:pt x="114" y="18"/>
                  <a:pt x="115" y="20"/>
                </a:cubicBezTo>
                <a:cubicBezTo>
                  <a:pt x="117" y="19"/>
                  <a:pt x="118" y="20"/>
                  <a:pt x="120" y="20"/>
                </a:cubicBezTo>
                <a:cubicBezTo>
                  <a:pt x="121" y="21"/>
                  <a:pt x="119" y="21"/>
                  <a:pt x="119" y="23"/>
                </a:cubicBezTo>
                <a:cubicBezTo>
                  <a:pt x="120" y="24"/>
                  <a:pt x="120" y="21"/>
                  <a:pt x="120" y="24"/>
                </a:cubicBezTo>
                <a:cubicBezTo>
                  <a:pt x="121" y="23"/>
                  <a:pt x="121" y="22"/>
                  <a:pt x="121" y="21"/>
                </a:cubicBezTo>
                <a:cubicBezTo>
                  <a:pt x="122" y="20"/>
                  <a:pt x="124" y="21"/>
                  <a:pt x="125" y="21"/>
                </a:cubicBezTo>
                <a:cubicBezTo>
                  <a:pt x="125" y="19"/>
                  <a:pt x="127" y="20"/>
                  <a:pt x="128" y="20"/>
                </a:cubicBezTo>
                <a:cubicBezTo>
                  <a:pt x="128" y="21"/>
                  <a:pt x="128" y="21"/>
                  <a:pt x="127" y="22"/>
                </a:cubicBezTo>
                <a:cubicBezTo>
                  <a:pt x="127" y="22"/>
                  <a:pt x="127" y="21"/>
                  <a:pt x="126" y="21"/>
                </a:cubicBezTo>
                <a:cubicBezTo>
                  <a:pt x="126" y="21"/>
                  <a:pt x="126" y="21"/>
                  <a:pt x="126" y="21"/>
                </a:cubicBezTo>
                <a:cubicBezTo>
                  <a:pt x="126" y="22"/>
                  <a:pt x="126" y="22"/>
                  <a:pt x="126" y="22"/>
                </a:cubicBezTo>
                <a:cubicBezTo>
                  <a:pt x="127" y="23"/>
                  <a:pt x="127" y="21"/>
                  <a:pt x="128" y="23"/>
                </a:cubicBezTo>
                <a:cubicBezTo>
                  <a:pt x="128" y="24"/>
                  <a:pt x="127" y="23"/>
                  <a:pt x="127" y="23"/>
                </a:cubicBezTo>
                <a:cubicBezTo>
                  <a:pt x="126" y="25"/>
                  <a:pt x="128" y="24"/>
                  <a:pt x="128" y="24"/>
                </a:cubicBezTo>
                <a:cubicBezTo>
                  <a:pt x="127" y="26"/>
                  <a:pt x="130" y="25"/>
                  <a:pt x="131" y="26"/>
                </a:cubicBezTo>
                <a:cubicBezTo>
                  <a:pt x="131" y="25"/>
                  <a:pt x="131" y="23"/>
                  <a:pt x="132" y="23"/>
                </a:cubicBezTo>
                <a:cubicBezTo>
                  <a:pt x="131" y="25"/>
                  <a:pt x="132" y="25"/>
                  <a:pt x="133" y="26"/>
                </a:cubicBezTo>
                <a:cubicBezTo>
                  <a:pt x="133" y="26"/>
                  <a:pt x="133" y="26"/>
                  <a:pt x="133" y="26"/>
                </a:cubicBezTo>
                <a:cubicBezTo>
                  <a:pt x="133" y="25"/>
                  <a:pt x="134" y="25"/>
                  <a:pt x="134" y="24"/>
                </a:cubicBezTo>
                <a:cubicBezTo>
                  <a:pt x="135" y="24"/>
                  <a:pt x="137" y="25"/>
                  <a:pt x="138" y="24"/>
                </a:cubicBezTo>
                <a:cubicBezTo>
                  <a:pt x="139" y="25"/>
                  <a:pt x="138" y="26"/>
                  <a:pt x="138" y="26"/>
                </a:cubicBezTo>
                <a:cubicBezTo>
                  <a:pt x="139" y="27"/>
                  <a:pt x="140" y="27"/>
                  <a:pt x="141" y="28"/>
                </a:cubicBezTo>
                <a:cubicBezTo>
                  <a:pt x="142" y="27"/>
                  <a:pt x="142" y="27"/>
                  <a:pt x="142" y="27"/>
                </a:cubicBezTo>
                <a:cubicBezTo>
                  <a:pt x="141" y="26"/>
                  <a:pt x="141" y="26"/>
                  <a:pt x="141" y="26"/>
                </a:cubicBezTo>
                <a:cubicBezTo>
                  <a:pt x="140" y="27"/>
                  <a:pt x="139" y="26"/>
                  <a:pt x="139" y="25"/>
                </a:cubicBezTo>
                <a:cubicBezTo>
                  <a:pt x="140" y="24"/>
                  <a:pt x="141" y="26"/>
                  <a:pt x="142" y="25"/>
                </a:cubicBezTo>
                <a:cubicBezTo>
                  <a:pt x="141" y="28"/>
                  <a:pt x="144" y="27"/>
                  <a:pt x="145" y="28"/>
                </a:cubicBezTo>
                <a:cubicBezTo>
                  <a:pt x="145" y="28"/>
                  <a:pt x="144" y="29"/>
                  <a:pt x="144" y="28"/>
                </a:cubicBezTo>
                <a:cubicBezTo>
                  <a:pt x="143" y="29"/>
                  <a:pt x="145" y="29"/>
                  <a:pt x="146" y="29"/>
                </a:cubicBezTo>
                <a:cubicBezTo>
                  <a:pt x="146" y="28"/>
                  <a:pt x="146" y="27"/>
                  <a:pt x="146" y="27"/>
                </a:cubicBezTo>
                <a:cubicBezTo>
                  <a:pt x="147" y="26"/>
                  <a:pt x="147" y="28"/>
                  <a:pt x="147" y="29"/>
                </a:cubicBezTo>
                <a:cubicBezTo>
                  <a:pt x="148" y="28"/>
                  <a:pt x="148" y="28"/>
                  <a:pt x="148" y="29"/>
                </a:cubicBezTo>
                <a:cubicBezTo>
                  <a:pt x="148" y="27"/>
                  <a:pt x="149" y="27"/>
                  <a:pt x="150" y="29"/>
                </a:cubicBezTo>
                <a:cubicBezTo>
                  <a:pt x="150" y="27"/>
                  <a:pt x="151" y="28"/>
                  <a:pt x="152" y="27"/>
                </a:cubicBezTo>
                <a:cubicBezTo>
                  <a:pt x="153" y="28"/>
                  <a:pt x="150" y="28"/>
                  <a:pt x="151" y="29"/>
                </a:cubicBezTo>
                <a:cubicBezTo>
                  <a:pt x="152" y="28"/>
                  <a:pt x="153" y="28"/>
                  <a:pt x="153" y="27"/>
                </a:cubicBezTo>
                <a:cubicBezTo>
                  <a:pt x="154" y="28"/>
                  <a:pt x="152" y="28"/>
                  <a:pt x="152" y="29"/>
                </a:cubicBezTo>
                <a:cubicBezTo>
                  <a:pt x="153" y="29"/>
                  <a:pt x="154" y="29"/>
                  <a:pt x="154" y="28"/>
                </a:cubicBezTo>
                <a:cubicBezTo>
                  <a:pt x="155" y="29"/>
                  <a:pt x="153" y="28"/>
                  <a:pt x="154" y="29"/>
                </a:cubicBezTo>
                <a:cubicBezTo>
                  <a:pt x="155" y="31"/>
                  <a:pt x="156" y="29"/>
                  <a:pt x="158" y="29"/>
                </a:cubicBezTo>
                <a:cubicBezTo>
                  <a:pt x="158" y="29"/>
                  <a:pt x="158" y="30"/>
                  <a:pt x="159" y="30"/>
                </a:cubicBezTo>
                <a:cubicBezTo>
                  <a:pt x="160" y="29"/>
                  <a:pt x="161" y="31"/>
                  <a:pt x="162" y="30"/>
                </a:cubicBezTo>
                <a:cubicBezTo>
                  <a:pt x="162" y="31"/>
                  <a:pt x="161" y="31"/>
                  <a:pt x="162" y="32"/>
                </a:cubicBezTo>
                <a:cubicBezTo>
                  <a:pt x="161" y="32"/>
                  <a:pt x="161" y="32"/>
                  <a:pt x="161" y="32"/>
                </a:cubicBezTo>
                <a:cubicBezTo>
                  <a:pt x="160" y="32"/>
                  <a:pt x="161" y="31"/>
                  <a:pt x="161" y="31"/>
                </a:cubicBezTo>
                <a:cubicBezTo>
                  <a:pt x="160" y="31"/>
                  <a:pt x="159" y="32"/>
                  <a:pt x="158" y="31"/>
                </a:cubicBezTo>
                <a:cubicBezTo>
                  <a:pt x="158" y="32"/>
                  <a:pt x="159" y="33"/>
                  <a:pt x="160" y="32"/>
                </a:cubicBezTo>
                <a:cubicBezTo>
                  <a:pt x="161" y="33"/>
                  <a:pt x="159" y="32"/>
                  <a:pt x="160" y="34"/>
                </a:cubicBezTo>
                <a:cubicBezTo>
                  <a:pt x="159" y="33"/>
                  <a:pt x="158" y="33"/>
                  <a:pt x="157" y="33"/>
                </a:cubicBezTo>
                <a:cubicBezTo>
                  <a:pt x="157" y="33"/>
                  <a:pt x="157" y="34"/>
                  <a:pt x="157" y="34"/>
                </a:cubicBezTo>
                <a:cubicBezTo>
                  <a:pt x="156" y="34"/>
                  <a:pt x="157" y="33"/>
                  <a:pt x="156" y="32"/>
                </a:cubicBezTo>
                <a:cubicBezTo>
                  <a:pt x="156" y="33"/>
                  <a:pt x="155" y="33"/>
                  <a:pt x="155" y="33"/>
                </a:cubicBezTo>
                <a:cubicBezTo>
                  <a:pt x="155" y="36"/>
                  <a:pt x="153" y="32"/>
                  <a:pt x="152" y="34"/>
                </a:cubicBezTo>
                <a:cubicBezTo>
                  <a:pt x="151" y="33"/>
                  <a:pt x="152" y="32"/>
                  <a:pt x="151" y="32"/>
                </a:cubicBezTo>
                <a:cubicBezTo>
                  <a:pt x="150" y="33"/>
                  <a:pt x="151" y="34"/>
                  <a:pt x="150" y="35"/>
                </a:cubicBezTo>
                <a:cubicBezTo>
                  <a:pt x="151" y="36"/>
                  <a:pt x="151" y="35"/>
                  <a:pt x="152" y="36"/>
                </a:cubicBezTo>
                <a:cubicBezTo>
                  <a:pt x="152" y="36"/>
                  <a:pt x="152" y="35"/>
                  <a:pt x="152" y="35"/>
                </a:cubicBezTo>
                <a:cubicBezTo>
                  <a:pt x="152" y="34"/>
                  <a:pt x="153" y="35"/>
                  <a:pt x="154" y="35"/>
                </a:cubicBezTo>
                <a:cubicBezTo>
                  <a:pt x="154" y="36"/>
                  <a:pt x="153" y="35"/>
                  <a:pt x="153" y="37"/>
                </a:cubicBezTo>
                <a:cubicBezTo>
                  <a:pt x="152" y="37"/>
                  <a:pt x="151" y="36"/>
                  <a:pt x="150" y="37"/>
                </a:cubicBezTo>
                <a:cubicBezTo>
                  <a:pt x="150" y="36"/>
                  <a:pt x="151" y="35"/>
                  <a:pt x="150" y="35"/>
                </a:cubicBezTo>
                <a:cubicBezTo>
                  <a:pt x="148" y="39"/>
                  <a:pt x="144" y="36"/>
                  <a:pt x="141" y="36"/>
                </a:cubicBezTo>
                <a:cubicBezTo>
                  <a:pt x="141" y="35"/>
                  <a:pt x="142" y="35"/>
                  <a:pt x="141" y="34"/>
                </a:cubicBezTo>
                <a:cubicBezTo>
                  <a:pt x="144" y="35"/>
                  <a:pt x="146" y="36"/>
                  <a:pt x="149" y="36"/>
                </a:cubicBezTo>
                <a:cubicBezTo>
                  <a:pt x="149" y="35"/>
                  <a:pt x="148" y="34"/>
                  <a:pt x="148" y="35"/>
                </a:cubicBezTo>
                <a:cubicBezTo>
                  <a:pt x="147" y="34"/>
                  <a:pt x="146" y="35"/>
                  <a:pt x="147" y="34"/>
                </a:cubicBezTo>
                <a:cubicBezTo>
                  <a:pt x="145" y="34"/>
                  <a:pt x="145" y="34"/>
                  <a:pt x="145" y="34"/>
                </a:cubicBezTo>
                <a:cubicBezTo>
                  <a:pt x="145" y="33"/>
                  <a:pt x="146" y="33"/>
                  <a:pt x="145" y="32"/>
                </a:cubicBezTo>
                <a:cubicBezTo>
                  <a:pt x="144" y="33"/>
                  <a:pt x="144" y="33"/>
                  <a:pt x="143" y="32"/>
                </a:cubicBezTo>
                <a:cubicBezTo>
                  <a:pt x="142" y="32"/>
                  <a:pt x="143" y="31"/>
                  <a:pt x="142" y="31"/>
                </a:cubicBezTo>
                <a:cubicBezTo>
                  <a:pt x="141" y="30"/>
                  <a:pt x="139" y="31"/>
                  <a:pt x="138" y="32"/>
                </a:cubicBezTo>
                <a:cubicBezTo>
                  <a:pt x="138" y="31"/>
                  <a:pt x="138" y="31"/>
                  <a:pt x="138" y="31"/>
                </a:cubicBezTo>
                <a:cubicBezTo>
                  <a:pt x="138" y="30"/>
                  <a:pt x="138" y="32"/>
                  <a:pt x="139" y="31"/>
                </a:cubicBezTo>
                <a:cubicBezTo>
                  <a:pt x="137" y="29"/>
                  <a:pt x="136" y="30"/>
                  <a:pt x="135" y="29"/>
                </a:cubicBezTo>
                <a:cubicBezTo>
                  <a:pt x="133" y="31"/>
                  <a:pt x="133" y="31"/>
                  <a:pt x="133" y="31"/>
                </a:cubicBezTo>
                <a:cubicBezTo>
                  <a:pt x="133" y="30"/>
                  <a:pt x="133" y="30"/>
                  <a:pt x="132" y="29"/>
                </a:cubicBezTo>
                <a:cubicBezTo>
                  <a:pt x="131" y="31"/>
                  <a:pt x="133" y="31"/>
                  <a:pt x="133" y="32"/>
                </a:cubicBezTo>
                <a:cubicBezTo>
                  <a:pt x="132" y="32"/>
                  <a:pt x="131" y="30"/>
                  <a:pt x="131" y="31"/>
                </a:cubicBezTo>
                <a:cubicBezTo>
                  <a:pt x="130" y="30"/>
                  <a:pt x="132" y="29"/>
                  <a:pt x="130" y="28"/>
                </a:cubicBezTo>
                <a:cubicBezTo>
                  <a:pt x="130" y="28"/>
                  <a:pt x="130" y="28"/>
                  <a:pt x="131" y="29"/>
                </a:cubicBezTo>
                <a:cubicBezTo>
                  <a:pt x="129" y="30"/>
                  <a:pt x="127" y="29"/>
                  <a:pt x="126" y="28"/>
                </a:cubicBezTo>
                <a:cubicBezTo>
                  <a:pt x="125" y="29"/>
                  <a:pt x="126" y="31"/>
                  <a:pt x="127" y="30"/>
                </a:cubicBezTo>
                <a:cubicBezTo>
                  <a:pt x="126" y="31"/>
                  <a:pt x="125" y="33"/>
                  <a:pt x="125" y="32"/>
                </a:cubicBezTo>
                <a:cubicBezTo>
                  <a:pt x="124" y="31"/>
                  <a:pt x="125" y="32"/>
                  <a:pt x="125" y="31"/>
                </a:cubicBezTo>
                <a:cubicBezTo>
                  <a:pt x="125" y="30"/>
                  <a:pt x="124" y="31"/>
                  <a:pt x="124" y="30"/>
                </a:cubicBezTo>
                <a:cubicBezTo>
                  <a:pt x="123" y="31"/>
                  <a:pt x="124" y="32"/>
                  <a:pt x="123" y="32"/>
                </a:cubicBezTo>
                <a:cubicBezTo>
                  <a:pt x="122" y="31"/>
                  <a:pt x="122" y="31"/>
                  <a:pt x="123" y="30"/>
                </a:cubicBezTo>
                <a:cubicBezTo>
                  <a:pt x="122" y="29"/>
                  <a:pt x="122" y="32"/>
                  <a:pt x="121" y="31"/>
                </a:cubicBezTo>
                <a:cubicBezTo>
                  <a:pt x="121" y="31"/>
                  <a:pt x="122" y="30"/>
                  <a:pt x="121" y="29"/>
                </a:cubicBezTo>
                <a:cubicBezTo>
                  <a:pt x="120" y="30"/>
                  <a:pt x="121" y="30"/>
                  <a:pt x="120" y="31"/>
                </a:cubicBezTo>
                <a:cubicBezTo>
                  <a:pt x="120" y="31"/>
                  <a:pt x="119" y="31"/>
                  <a:pt x="119" y="31"/>
                </a:cubicBezTo>
                <a:cubicBezTo>
                  <a:pt x="119" y="30"/>
                  <a:pt x="120" y="30"/>
                  <a:pt x="120" y="29"/>
                </a:cubicBezTo>
                <a:cubicBezTo>
                  <a:pt x="119" y="29"/>
                  <a:pt x="119" y="28"/>
                  <a:pt x="118" y="27"/>
                </a:cubicBezTo>
                <a:cubicBezTo>
                  <a:pt x="116" y="26"/>
                  <a:pt x="114" y="27"/>
                  <a:pt x="113" y="27"/>
                </a:cubicBezTo>
                <a:cubicBezTo>
                  <a:pt x="114" y="25"/>
                  <a:pt x="110" y="26"/>
                  <a:pt x="108" y="25"/>
                </a:cubicBezTo>
                <a:cubicBezTo>
                  <a:pt x="108" y="23"/>
                  <a:pt x="110" y="25"/>
                  <a:pt x="111" y="23"/>
                </a:cubicBezTo>
                <a:cubicBezTo>
                  <a:pt x="109" y="22"/>
                  <a:pt x="108" y="25"/>
                  <a:pt x="107" y="23"/>
                </a:cubicBezTo>
                <a:cubicBezTo>
                  <a:pt x="106" y="23"/>
                  <a:pt x="107" y="24"/>
                  <a:pt x="107" y="24"/>
                </a:cubicBezTo>
                <a:cubicBezTo>
                  <a:pt x="106" y="25"/>
                  <a:pt x="106" y="24"/>
                  <a:pt x="105" y="25"/>
                </a:cubicBezTo>
                <a:cubicBezTo>
                  <a:pt x="104" y="22"/>
                  <a:pt x="102" y="25"/>
                  <a:pt x="101" y="23"/>
                </a:cubicBezTo>
                <a:cubicBezTo>
                  <a:pt x="99" y="24"/>
                  <a:pt x="98" y="22"/>
                  <a:pt x="96" y="24"/>
                </a:cubicBezTo>
                <a:cubicBezTo>
                  <a:pt x="97" y="24"/>
                  <a:pt x="96" y="24"/>
                  <a:pt x="97" y="25"/>
                </a:cubicBezTo>
                <a:cubicBezTo>
                  <a:pt x="94" y="27"/>
                  <a:pt x="94" y="24"/>
                  <a:pt x="94" y="21"/>
                </a:cubicBezTo>
                <a:cubicBezTo>
                  <a:pt x="93" y="22"/>
                  <a:pt x="94" y="23"/>
                  <a:pt x="93" y="25"/>
                </a:cubicBezTo>
                <a:cubicBezTo>
                  <a:pt x="92" y="24"/>
                  <a:pt x="91" y="24"/>
                  <a:pt x="91" y="24"/>
                </a:cubicBezTo>
                <a:cubicBezTo>
                  <a:pt x="90" y="23"/>
                  <a:pt x="92" y="23"/>
                  <a:pt x="92" y="22"/>
                </a:cubicBezTo>
                <a:cubicBezTo>
                  <a:pt x="92" y="23"/>
                  <a:pt x="89" y="21"/>
                  <a:pt x="88" y="22"/>
                </a:cubicBezTo>
                <a:cubicBezTo>
                  <a:pt x="88" y="21"/>
                  <a:pt x="88" y="20"/>
                  <a:pt x="88" y="20"/>
                </a:cubicBezTo>
                <a:cubicBezTo>
                  <a:pt x="88" y="19"/>
                  <a:pt x="88" y="20"/>
                  <a:pt x="87" y="20"/>
                </a:cubicBezTo>
                <a:cubicBezTo>
                  <a:pt x="87" y="21"/>
                  <a:pt x="87" y="21"/>
                  <a:pt x="88" y="21"/>
                </a:cubicBezTo>
                <a:cubicBezTo>
                  <a:pt x="86" y="21"/>
                  <a:pt x="83" y="18"/>
                  <a:pt x="81" y="19"/>
                </a:cubicBezTo>
                <a:cubicBezTo>
                  <a:pt x="80" y="18"/>
                  <a:pt x="80" y="18"/>
                  <a:pt x="80" y="18"/>
                </a:cubicBezTo>
                <a:cubicBezTo>
                  <a:pt x="79" y="19"/>
                  <a:pt x="79" y="18"/>
                  <a:pt x="79" y="18"/>
                </a:cubicBezTo>
                <a:cubicBezTo>
                  <a:pt x="77" y="16"/>
                  <a:pt x="75" y="18"/>
                  <a:pt x="73" y="15"/>
                </a:cubicBezTo>
                <a:cubicBezTo>
                  <a:pt x="71" y="17"/>
                  <a:pt x="70" y="16"/>
                  <a:pt x="68" y="14"/>
                </a:cubicBezTo>
                <a:cubicBezTo>
                  <a:pt x="69" y="13"/>
                  <a:pt x="69" y="12"/>
                  <a:pt x="70" y="12"/>
                </a:cubicBezTo>
                <a:cubicBezTo>
                  <a:pt x="68" y="12"/>
                  <a:pt x="66" y="13"/>
                  <a:pt x="65" y="12"/>
                </a:cubicBezTo>
                <a:cubicBezTo>
                  <a:pt x="65" y="14"/>
                  <a:pt x="63" y="15"/>
                  <a:pt x="64" y="18"/>
                </a:cubicBezTo>
                <a:cubicBezTo>
                  <a:pt x="63" y="17"/>
                  <a:pt x="62" y="16"/>
                  <a:pt x="61" y="16"/>
                </a:cubicBezTo>
                <a:cubicBezTo>
                  <a:pt x="61" y="18"/>
                  <a:pt x="64" y="17"/>
                  <a:pt x="64" y="20"/>
                </a:cubicBezTo>
                <a:cubicBezTo>
                  <a:pt x="64" y="21"/>
                  <a:pt x="63" y="19"/>
                  <a:pt x="63" y="19"/>
                </a:cubicBezTo>
                <a:cubicBezTo>
                  <a:pt x="63" y="21"/>
                  <a:pt x="61" y="19"/>
                  <a:pt x="60" y="20"/>
                </a:cubicBezTo>
                <a:cubicBezTo>
                  <a:pt x="61" y="19"/>
                  <a:pt x="61" y="19"/>
                  <a:pt x="60" y="18"/>
                </a:cubicBezTo>
                <a:cubicBezTo>
                  <a:pt x="60" y="19"/>
                  <a:pt x="59" y="19"/>
                  <a:pt x="58" y="20"/>
                </a:cubicBezTo>
                <a:cubicBezTo>
                  <a:pt x="57" y="19"/>
                  <a:pt x="56" y="17"/>
                  <a:pt x="56" y="19"/>
                </a:cubicBezTo>
                <a:cubicBezTo>
                  <a:pt x="56" y="18"/>
                  <a:pt x="56" y="17"/>
                  <a:pt x="55" y="17"/>
                </a:cubicBezTo>
                <a:cubicBezTo>
                  <a:pt x="55" y="16"/>
                  <a:pt x="55" y="17"/>
                  <a:pt x="56" y="16"/>
                </a:cubicBezTo>
                <a:cubicBezTo>
                  <a:pt x="55" y="16"/>
                  <a:pt x="54" y="15"/>
                  <a:pt x="53" y="16"/>
                </a:cubicBezTo>
                <a:cubicBezTo>
                  <a:pt x="52" y="15"/>
                  <a:pt x="54" y="14"/>
                  <a:pt x="53" y="13"/>
                </a:cubicBezTo>
                <a:cubicBezTo>
                  <a:pt x="53" y="14"/>
                  <a:pt x="52" y="16"/>
                  <a:pt x="52" y="15"/>
                </a:cubicBezTo>
                <a:cubicBezTo>
                  <a:pt x="51" y="15"/>
                  <a:pt x="51" y="16"/>
                  <a:pt x="52" y="17"/>
                </a:cubicBezTo>
                <a:cubicBezTo>
                  <a:pt x="51" y="17"/>
                  <a:pt x="51" y="17"/>
                  <a:pt x="50" y="18"/>
                </a:cubicBezTo>
                <a:cubicBezTo>
                  <a:pt x="50" y="19"/>
                  <a:pt x="49" y="17"/>
                  <a:pt x="49" y="18"/>
                </a:cubicBezTo>
                <a:cubicBezTo>
                  <a:pt x="48" y="19"/>
                  <a:pt x="49" y="19"/>
                  <a:pt x="50" y="19"/>
                </a:cubicBezTo>
                <a:cubicBezTo>
                  <a:pt x="49" y="20"/>
                  <a:pt x="49" y="19"/>
                  <a:pt x="48" y="19"/>
                </a:cubicBezTo>
                <a:cubicBezTo>
                  <a:pt x="48" y="19"/>
                  <a:pt x="49" y="18"/>
                  <a:pt x="48" y="17"/>
                </a:cubicBezTo>
                <a:cubicBezTo>
                  <a:pt x="48" y="18"/>
                  <a:pt x="47" y="18"/>
                  <a:pt x="47" y="17"/>
                </a:cubicBezTo>
                <a:cubicBezTo>
                  <a:pt x="46" y="19"/>
                  <a:pt x="44" y="18"/>
                  <a:pt x="42" y="16"/>
                </a:cubicBezTo>
                <a:cubicBezTo>
                  <a:pt x="42" y="16"/>
                  <a:pt x="41" y="17"/>
                  <a:pt x="41" y="18"/>
                </a:cubicBezTo>
                <a:cubicBezTo>
                  <a:pt x="42" y="18"/>
                  <a:pt x="42" y="18"/>
                  <a:pt x="42" y="19"/>
                </a:cubicBezTo>
                <a:cubicBezTo>
                  <a:pt x="43" y="19"/>
                  <a:pt x="43" y="18"/>
                  <a:pt x="42" y="18"/>
                </a:cubicBezTo>
                <a:cubicBezTo>
                  <a:pt x="44" y="18"/>
                  <a:pt x="46" y="19"/>
                  <a:pt x="47" y="20"/>
                </a:cubicBezTo>
                <a:cubicBezTo>
                  <a:pt x="46" y="21"/>
                  <a:pt x="45" y="19"/>
                  <a:pt x="43" y="20"/>
                </a:cubicBezTo>
                <a:cubicBezTo>
                  <a:pt x="44" y="20"/>
                  <a:pt x="45" y="20"/>
                  <a:pt x="45" y="21"/>
                </a:cubicBezTo>
                <a:cubicBezTo>
                  <a:pt x="44" y="22"/>
                  <a:pt x="44" y="20"/>
                  <a:pt x="43" y="22"/>
                </a:cubicBezTo>
                <a:cubicBezTo>
                  <a:pt x="42" y="21"/>
                  <a:pt x="43" y="20"/>
                  <a:pt x="42" y="20"/>
                </a:cubicBezTo>
                <a:cubicBezTo>
                  <a:pt x="42" y="20"/>
                  <a:pt x="42" y="20"/>
                  <a:pt x="41" y="20"/>
                </a:cubicBezTo>
                <a:cubicBezTo>
                  <a:pt x="41" y="20"/>
                  <a:pt x="41" y="20"/>
                  <a:pt x="42" y="19"/>
                </a:cubicBezTo>
                <a:cubicBezTo>
                  <a:pt x="41" y="19"/>
                  <a:pt x="41" y="19"/>
                  <a:pt x="40" y="19"/>
                </a:cubicBezTo>
                <a:cubicBezTo>
                  <a:pt x="40" y="20"/>
                  <a:pt x="39" y="19"/>
                  <a:pt x="39" y="21"/>
                </a:cubicBezTo>
                <a:cubicBezTo>
                  <a:pt x="38" y="20"/>
                  <a:pt x="39" y="19"/>
                  <a:pt x="38" y="18"/>
                </a:cubicBezTo>
                <a:cubicBezTo>
                  <a:pt x="37" y="19"/>
                  <a:pt x="35" y="17"/>
                  <a:pt x="35" y="17"/>
                </a:cubicBezTo>
                <a:cubicBezTo>
                  <a:pt x="34" y="17"/>
                  <a:pt x="34" y="16"/>
                  <a:pt x="33" y="16"/>
                </a:cubicBezTo>
                <a:cubicBezTo>
                  <a:pt x="32" y="15"/>
                  <a:pt x="33" y="16"/>
                  <a:pt x="33" y="15"/>
                </a:cubicBezTo>
                <a:cubicBezTo>
                  <a:pt x="32" y="14"/>
                  <a:pt x="31" y="15"/>
                  <a:pt x="30" y="14"/>
                </a:cubicBezTo>
                <a:cubicBezTo>
                  <a:pt x="29" y="15"/>
                  <a:pt x="29" y="15"/>
                  <a:pt x="29" y="17"/>
                </a:cubicBezTo>
                <a:cubicBezTo>
                  <a:pt x="28" y="16"/>
                  <a:pt x="27" y="17"/>
                  <a:pt x="27" y="18"/>
                </a:cubicBezTo>
                <a:cubicBezTo>
                  <a:pt x="26" y="18"/>
                  <a:pt x="28" y="17"/>
                  <a:pt x="27" y="17"/>
                </a:cubicBezTo>
                <a:cubicBezTo>
                  <a:pt x="26" y="16"/>
                  <a:pt x="25" y="17"/>
                  <a:pt x="25" y="16"/>
                </a:cubicBezTo>
                <a:cubicBezTo>
                  <a:pt x="24" y="17"/>
                  <a:pt x="24" y="18"/>
                  <a:pt x="24" y="17"/>
                </a:cubicBezTo>
                <a:cubicBezTo>
                  <a:pt x="23" y="17"/>
                  <a:pt x="25" y="16"/>
                  <a:pt x="25" y="15"/>
                </a:cubicBezTo>
                <a:cubicBezTo>
                  <a:pt x="25" y="14"/>
                  <a:pt x="26" y="17"/>
                  <a:pt x="26" y="15"/>
                </a:cubicBezTo>
                <a:cubicBezTo>
                  <a:pt x="26" y="14"/>
                  <a:pt x="24" y="14"/>
                  <a:pt x="23" y="15"/>
                </a:cubicBezTo>
                <a:cubicBezTo>
                  <a:pt x="23" y="14"/>
                  <a:pt x="23" y="14"/>
                  <a:pt x="23" y="13"/>
                </a:cubicBezTo>
                <a:cubicBezTo>
                  <a:pt x="22" y="14"/>
                  <a:pt x="19" y="15"/>
                  <a:pt x="19" y="14"/>
                </a:cubicBezTo>
                <a:cubicBezTo>
                  <a:pt x="19" y="13"/>
                  <a:pt x="19" y="14"/>
                  <a:pt x="19" y="14"/>
                </a:cubicBezTo>
                <a:cubicBezTo>
                  <a:pt x="18" y="15"/>
                  <a:pt x="17" y="15"/>
                  <a:pt x="17" y="14"/>
                </a:cubicBezTo>
                <a:cubicBezTo>
                  <a:pt x="16" y="15"/>
                  <a:pt x="16" y="14"/>
                  <a:pt x="15" y="15"/>
                </a:cubicBezTo>
                <a:cubicBezTo>
                  <a:pt x="16" y="14"/>
                  <a:pt x="17" y="17"/>
                  <a:pt x="18" y="15"/>
                </a:cubicBezTo>
                <a:cubicBezTo>
                  <a:pt x="18" y="17"/>
                  <a:pt x="17" y="17"/>
                  <a:pt x="19" y="18"/>
                </a:cubicBezTo>
                <a:cubicBezTo>
                  <a:pt x="18" y="20"/>
                  <a:pt x="17" y="18"/>
                  <a:pt x="17" y="18"/>
                </a:cubicBezTo>
                <a:cubicBezTo>
                  <a:pt x="16" y="19"/>
                  <a:pt x="18" y="19"/>
                  <a:pt x="18" y="20"/>
                </a:cubicBezTo>
                <a:cubicBezTo>
                  <a:pt x="18" y="19"/>
                  <a:pt x="19" y="19"/>
                  <a:pt x="19" y="20"/>
                </a:cubicBezTo>
                <a:cubicBezTo>
                  <a:pt x="20" y="19"/>
                  <a:pt x="20" y="20"/>
                  <a:pt x="20" y="19"/>
                </a:cubicBezTo>
                <a:cubicBezTo>
                  <a:pt x="19" y="18"/>
                  <a:pt x="19" y="19"/>
                  <a:pt x="19" y="17"/>
                </a:cubicBezTo>
                <a:cubicBezTo>
                  <a:pt x="20" y="17"/>
                  <a:pt x="20" y="18"/>
                  <a:pt x="21" y="18"/>
                </a:cubicBezTo>
                <a:cubicBezTo>
                  <a:pt x="21" y="19"/>
                  <a:pt x="20" y="19"/>
                  <a:pt x="21" y="19"/>
                </a:cubicBezTo>
                <a:cubicBezTo>
                  <a:pt x="21" y="18"/>
                  <a:pt x="22" y="20"/>
                  <a:pt x="23" y="20"/>
                </a:cubicBezTo>
                <a:cubicBezTo>
                  <a:pt x="23" y="20"/>
                  <a:pt x="23" y="21"/>
                  <a:pt x="22" y="21"/>
                </a:cubicBezTo>
                <a:cubicBezTo>
                  <a:pt x="23" y="21"/>
                  <a:pt x="24" y="23"/>
                  <a:pt x="25" y="22"/>
                </a:cubicBezTo>
                <a:cubicBezTo>
                  <a:pt x="26" y="24"/>
                  <a:pt x="27" y="23"/>
                  <a:pt x="28" y="25"/>
                </a:cubicBezTo>
                <a:cubicBezTo>
                  <a:pt x="29" y="25"/>
                  <a:pt x="29" y="24"/>
                  <a:pt x="30" y="24"/>
                </a:cubicBezTo>
                <a:cubicBezTo>
                  <a:pt x="30" y="24"/>
                  <a:pt x="29" y="25"/>
                  <a:pt x="29" y="25"/>
                </a:cubicBezTo>
                <a:cubicBezTo>
                  <a:pt x="30" y="27"/>
                  <a:pt x="31" y="26"/>
                  <a:pt x="32" y="27"/>
                </a:cubicBezTo>
                <a:cubicBezTo>
                  <a:pt x="32" y="26"/>
                  <a:pt x="32" y="26"/>
                  <a:pt x="31" y="25"/>
                </a:cubicBezTo>
                <a:cubicBezTo>
                  <a:pt x="32" y="24"/>
                  <a:pt x="33" y="26"/>
                  <a:pt x="33" y="24"/>
                </a:cubicBezTo>
                <a:cubicBezTo>
                  <a:pt x="33" y="24"/>
                  <a:pt x="33" y="26"/>
                  <a:pt x="34" y="25"/>
                </a:cubicBezTo>
                <a:cubicBezTo>
                  <a:pt x="34" y="26"/>
                  <a:pt x="34" y="26"/>
                  <a:pt x="33" y="27"/>
                </a:cubicBezTo>
                <a:cubicBezTo>
                  <a:pt x="34" y="28"/>
                  <a:pt x="35" y="26"/>
                  <a:pt x="36" y="28"/>
                </a:cubicBezTo>
                <a:cubicBezTo>
                  <a:pt x="37" y="26"/>
                  <a:pt x="38" y="30"/>
                  <a:pt x="39" y="28"/>
                </a:cubicBezTo>
                <a:cubicBezTo>
                  <a:pt x="39" y="29"/>
                  <a:pt x="40" y="28"/>
                  <a:pt x="40" y="30"/>
                </a:cubicBezTo>
                <a:cubicBezTo>
                  <a:pt x="39" y="30"/>
                  <a:pt x="38" y="30"/>
                  <a:pt x="38" y="29"/>
                </a:cubicBezTo>
                <a:cubicBezTo>
                  <a:pt x="37" y="31"/>
                  <a:pt x="35" y="29"/>
                  <a:pt x="34" y="27"/>
                </a:cubicBezTo>
                <a:cubicBezTo>
                  <a:pt x="33" y="28"/>
                  <a:pt x="33" y="29"/>
                  <a:pt x="32" y="30"/>
                </a:cubicBezTo>
                <a:cubicBezTo>
                  <a:pt x="35" y="27"/>
                  <a:pt x="38" y="34"/>
                  <a:pt x="40" y="29"/>
                </a:cubicBezTo>
                <a:cubicBezTo>
                  <a:pt x="42" y="30"/>
                  <a:pt x="43" y="29"/>
                  <a:pt x="44" y="30"/>
                </a:cubicBezTo>
                <a:cubicBezTo>
                  <a:pt x="45" y="30"/>
                  <a:pt x="44" y="29"/>
                  <a:pt x="44" y="29"/>
                </a:cubicBezTo>
                <a:cubicBezTo>
                  <a:pt x="45" y="28"/>
                  <a:pt x="45" y="28"/>
                  <a:pt x="45" y="28"/>
                </a:cubicBezTo>
                <a:cubicBezTo>
                  <a:pt x="46" y="28"/>
                  <a:pt x="46" y="28"/>
                  <a:pt x="47" y="28"/>
                </a:cubicBezTo>
                <a:cubicBezTo>
                  <a:pt x="46" y="29"/>
                  <a:pt x="45" y="28"/>
                  <a:pt x="45" y="30"/>
                </a:cubicBezTo>
                <a:cubicBezTo>
                  <a:pt x="45" y="30"/>
                  <a:pt x="46" y="30"/>
                  <a:pt x="46" y="31"/>
                </a:cubicBezTo>
                <a:cubicBezTo>
                  <a:pt x="47" y="30"/>
                  <a:pt x="47" y="30"/>
                  <a:pt x="47" y="30"/>
                </a:cubicBezTo>
                <a:cubicBezTo>
                  <a:pt x="48" y="30"/>
                  <a:pt x="48" y="30"/>
                  <a:pt x="48" y="30"/>
                </a:cubicBezTo>
                <a:cubicBezTo>
                  <a:pt x="49" y="31"/>
                  <a:pt x="48" y="32"/>
                  <a:pt x="48" y="32"/>
                </a:cubicBezTo>
                <a:cubicBezTo>
                  <a:pt x="49" y="33"/>
                  <a:pt x="49" y="30"/>
                  <a:pt x="50" y="31"/>
                </a:cubicBezTo>
                <a:cubicBezTo>
                  <a:pt x="50" y="30"/>
                  <a:pt x="50" y="30"/>
                  <a:pt x="50" y="29"/>
                </a:cubicBezTo>
                <a:cubicBezTo>
                  <a:pt x="50" y="29"/>
                  <a:pt x="51" y="29"/>
                  <a:pt x="51" y="29"/>
                </a:cubicBezTo>
                <a:cubicBezTo>
                  <a:pt x="50" y="31"/>
                  <a:pt x="54" y="32"/>
                  <a:pt x="55" y="33"/>
                </a:cubicBezTo>
                <a:cubicBezTo>
                  <a:pt x="53" y="34"/>
                  <a:pt x="50" y="32"/>
                  <a:pt x="50" y="34"/>
                </a:cubicBezTo>
                <a:cubicBezTo>
                  <a:pt x="49" y="34"/>
                  <a:pt x="48" y="33"/>
                  <a:pt x="47" y="33"/>
                </a:cubicBezTo>
                <a:cubicBezTo>
                  <a:pt x="47" y="35"/>
                  <a:pt x="48" y="34"/>
                  <a:pt x="49" y="34"/>
                </a:cubicBezTo>
                <a:cubicBezTo>
                  <a:pt x="48" y="35"/>
                  <a:pt x="48" y="34"/>
                  <a:pt x="47" y="36"/>
                </a:cubicBezTo>
                <a:cubicBezTo>
                  <a:pt x="47" y="34"/>
                  <a:pt x="46" y="36"/>
                  <a:pt x="45" y="33"/>
                </a:cubicBezTo>
                <a:cubicBezTo>
                  <a:pt x="44" y="34"/>
                  <a:pt x="45" y="35"/>
                  <a:pt x="45" y="36"/>
                </a:cubicBezTo>
                <a:cubicBezTo>
                  <a:pt x="44" y="36"/>
                  <a:pt x="44" y="35"/>
                  <a:pt x="44" y="34"/>
                </a:cubicBezTo>
                <a:cubicBezTo>
                  <a:pt x="43" y="35"/>
                  <a:pt x="43" y="35"/>
                  <a:pt x="42" y="36"/>
                </a:cubicBezTo>
                <a:cubicBezTo>
                  <a:pt x="42" y="35"/>
                  <a:pt x="42" y="34"/>
                  <a:pt x="42" y="34"/>
                </a:cubicBezTo>
                <a:cubicBezTo>
                  <a:pt x="41" y="35"/>
                  <a:pt x="41" y="34"/>
                  <a:pt x="40" y="34"/>
                </a:cubicBezTo>
                <a:cubicBezTo>
                  <a:pt x="39" y="34"/>
                  <a:pt x="38" y="34"/>
                  <a:pt x="37" y="34"/>
                </a:cubicBezTo>
                <a:cubicBezTo>
                  <a:pt x="36" y="34"/>
                  <a:pt x="37" y="33"/>
                  <a:pt x="37" y="33"/>
                </a:cubicBezTo>
                <a:cubicBezTo>
                  <a:pt x="38" y="32"/>
                  <a:pt x="40" y="34"/>
                  <a:pt x="40" y="31"/>
                </a:cubicBezTo>
                <a:cubicBezTo>
                  <a:pt x="39" y="31"/>
                  <a:pt x="39" y="32"/>
                  <a:pt x="38" y="32"/>
                </a:cubicBezTo>
                <a:cubicBezTo>
                  <a:pt x="38" y="32"/>
                  <a:pt x="38" y="32"/>
                  <a:pt x="38" y="31"/>
                </a:cubicBezTo>
                <a:cubicBezTo>
                  <a:pt x="37" y="32"/>
                  <a:pt x="37" y="32"/>
                  <a:pt x="36" y="31"/>
                </a:cubicBezTo>
                <a:cubicBezTo>
                  <a:pt x="35" y="32"/>
                  <a:pt x="36" y="33"/>
                  <a:pt x="35" y="34"/>
                </a:cubicBezTo>
                <a:cubicBezTo>
                  <a:pt x="35" y="34"/>
                  <a:pt x="34" y="34"/>
                  <a:pt x="34" y="35"/>
                </a:cubicBezTo>
                <a:cubicBezTo>
                  <a:pt x="33" y="34"/>
                  <a:pt x="34" y="33"/>
                  <a:pt x="34" y="32"/>
                </a:cubicBezTo>
                <a:cubicBezTo>
                  <a:pt x="34" y="31"/>
                  <a:pt x="33" y="32"/>
                  <a:pt x="33" y="31"/>
                </a:cubicBezTo>
                <a:cubicBezTo>
                  <a:pt x="32" y="32"/>
                  <a:pt x="32" y="32"/>
                  <a:pt x="33" y="32"/>
                </a:cubicBezTo>
                <a:cubicBezTo>
                  <a:pt x="31" y="33"/>
                  <a:pt x="30" y="30"/>
                  <a:pt x="29" y="33"/>
                </a:cubicBezTo>
                <a:cubicBezTo>
                  <a:pt x="27" y="32"/>
                  <a:pt x="25" y="33"/>
                  <a:pt x="23" y="31"/>
                </a:cubicBezTo>
                <a:cubicBezTo>
                  <a:pt x="22" y="32"/>
                  <a:pt x="22" y="31"/>
                  <a:pt x="21" y="31"/>
                </a:cubicBezTo>
                <a:cubicBezTo>
                  <a:pt x="21" y="32"/>
                  <a:pt x="21" y="33"/>
                  <a:pt x="20" y="33"/>
                </a:cubicBezTo>
                <a:cubicBezTo>
                  <a:pt x="21" y="35"/>
                  <a:pt x="21" y="34"/>
                  <a:pt x="22" y="36"/>
                </a:cubicBezTo>
                <a:cubicBezTo>
                  <a:pt x="22" y="34"/>
                  <a:pt x="22" y="35"/>
                  <a:pt x="23" y="34"/>
                </a:cubicBezTo>
                <a:cubicBezTo>
                  <a:pt x="24" y="33"/>
                  <a:pt x="24" y="34"/>
                  <a:pt x="25" y="33"/>
                </a:cubicBezTo>
                <a:cubicBezTo>
                  <a:pt x="26" y="34"/>
                  <a:pt x="24" y="35"/>
                  <a:pt x="24" y="36"/>
                </a:cubicBezTo>
                <a:cubicBezTo>
                  <a:pt x="25" y="37"/>
                  <a:pt x="26" y="36"/>
                  <a:pt x="26" y="37"/>
                </a:cubicBezTo>
                <a:cubicBezTo>
                  <a:pt x="27" y="38"/>
                  <a:pt x="29" y="36"/>
                  <a:pt x="30" y="38"/>
                </a:cubicBezTo>
                <a:cubicBezTo>
                  <a:pt x="29" y="39"/>
                  <a:pt x="29" y="38"/>
                  <a:pt x="28" y="39"/>
                </a:cubicBezTo>
                <a:cubicBezTo>
                  <a:pt x="28" y="39"/>
                  <a:pt x="29" y="39"/>
                  <a:pt x="29" y="40"/>
                </a:cubicBezTo>
                <a:cubicBezTo>
                  <a:pt x="30" y="39"/>
                  <a:pt x="30" y="39"/>
                  <a:pt x="30" y="40"/>
                </a:cubicBezTo>
                <a:cubicBezTo>
                  <a:pt x="32" y="38"/>
                  <a:pt x="33" y="41"/>
                  <a:pt x="35" y="41"/>
                </a:cubicBezTo>
                <a:cubicBezTo>
                  <a:pt x="36" y="41"/>
                  <a:pt x="35" y="42"/>
                  <a:pt x="34" y="42"/>
                </a:cubicBezTo>
                <a:cubicBezTo>
                  <a:pt x="35" y="43"/>
                  <a:pt x="36" y="42"/>
                  <a:pt x="36" y="43"/>
                </a:cubicBezTo>
                <a:cubicBezTo>
                  <a:pt x="36" y="42"/>
                  <a:pt x="36" y="41"/>
                  <a:pt x="35" y="40"/>
                </a:cubicBezTo>
                <a:cubicBezTo>
                  <a:pt x="35" y="39"/>
                  <a:pt x="35" y="39"/>
                  <a:pt x="35" y="39"/>
                </a:cubicBezTo>
                <a:cubicBezTo>
                  <a:pt x="36" y="39"/>
                  <a:pt x="36" y="39"/>
                  <a:pt x="36" y="39"/>
                </a:cubicBezTo>
                <a:cubicBezTo>
                  <a:pt x="37" y="40"/>
                  <a:pt x="36" y="40"/>
                  <a:pt x="37" y="41"/>
                </a:cubicBezTo>
                <a:cubicBezTo>
                  <a:pt x="37" y="40"/>
                  <a:pt x="37" y="40"/>
                  <a:pt x="38" y="39"/>
                </a:cubicBezTo>
                <a:cubicBezTo>
                  <a:pt x="38" y="39"/>
                  <a:pt x="38" y="40"/>
                  <a:pt x="38" y="39"/>
                </a:cubicBezTo>
                <a:cubicBezTo>
                  <a:pt x="39" y="41"/>
                  <a:pt x="38" y="40"/>
                  <a:pt x="38" y="41"/>
                </a:cubicBezTo>
                <a:cubicBezTo>
                  <a:pt x="37" y="42"/>
                  <a:pt x="37" y="40"/>
                  <a:pt x="36" y="41"/>
                </a:cubicBezTo>
                <a:cubicBezTo>
                  <a:pt x="42" y="43"/>
                  <a:pt x="49" y="43"/>
                  <a:pt x="55" y="45"/>
                </a:cubicBezTo>
                <a:cubicBezTo>
                  <a:pt x="56" y="43"/>
                  <a:pt x="58" y="44"/>
                  <a:pt x="58" y="46"/>
                </a:cubicBezTo>
                <a:cubicBezTo>
                  <a:pt x="59" y="45"/>
                  <a:pt x="58" y="44"/>
                  <a:pt x="59" y="42"/>
                </a:cubicBezTo>
                <a:cubicBezTo>
                  <a:pt x="60" y="42"/>
                  <a:pt x="60" y="44"/>
                  <a:pt x="61" y="43"/>
                </a:cubicBezTo>
                <a:cubicBezTo>
                  <a:pt x="61" y="44"/>
                  <a:pt x="61" y="44"/>
                  <a:pt x="60" y="44"/>
                </a:cubicBezTo>
                <a:cubicBezTo>
                  <a:pt x="61" y="45"/>
                  <a:pt x="62" y="44"/>
                  <a:pt x="63" y="44"/>
                </a:cubicBezTo>
                <a:cubicBezTo>
                  <a:pt x="62" y="47"/>
                  <a:pt x="66" y="46"/>
                  <a:pt x="67" y="48"/>
                </a:cubicBezTo>
                <a:cubicBezTo>
                  <a:pt x="68" y="48"/>
                  <a:pt x="67" y="47"/>
                  <a:pt x="67" y="47"/>
                </a:cubicBezTo>
                <a:cubicBezTo>
                  <a:pt x="69" y="47"/>
                  <a:pt x="68" y="47"/>
                  <a:pt x="70" y="48"/>
                </a:cubicBezTo>
                <a:cubicBezTo>
                  <a:pt x="70" y="48"/>
                  <a:pt x="69" y="47"/>
                  <a:pt x="69" y="47"/>
                </a:cubicBezTo>
                <a:cubicBezTo>
                  <a:pt x="70" y="47"/>
                  <a:pt x="70" y="47"/>
                  <a:pt x="71" y="47"/>
                </a:cubicBezTo>
                <a:cubicBezTo>
                  <a:pt x="71" y="47"/>
                  <a:pt x="71" y="46"/>
                  <a:pt x="72" y="46"/>
                </a:cubicBezTo>
                <a:cubicBezTo>
                  <a:pt x="73" y="45"/>
                  <a:pt x="72" y="47"/>
                  <a:pt x="73" y="46"/>
                </a:cubicBezTo>
                <a:cubicBezTo>
                  <a:pt x="74" y="46"/>
                  <a:pt x="73" y="47"/>
                  <a:pt x="73" y="47"/>
                </a:cubicBezTo>
                <a:cubicBezTo>
                  <a:pt x="75" y="48"/>
                  <a:pt x="75" y="49"/>
                  <a:pt x="78" y="49"/>
                </a:cubicBezTo>
                <a:cubicBezTo>
                  <a:pt x="78" y="49"/>
                  <a:pt x="78" y="49"/>
                  <a:pt x="78" y="50"/>
                </a:cubicBezTo>
                <a:cubicBezTo>
                  <a:pt x="80" y="48"/>
                  <a:pt x="82" y="50"/>
                  <a:pt x="84" y="49"/>
                </a:cubicBezTo>
                <a:cubicBezTo>
                  <a:pt x="84" y="50"/>
                  <a:pt x="84" y="50"/>
                  <a:pt x="84" y="50"/>
                </a:cubicBezTo>
                <a:cubicBezTo>
                  <a:pt x="84" y="50"/>
                  <a:pt x="85" y="50"/>
                  <a:pt x="86" y="48"/>
                </a:cubicBezTo>
                <a:cubicBezTo>
                  <a:pt x="87" y="49"/>
                  <a:pt x="87" y="50"/>
                  <a:pt x="86" y="50"/>
                </a:cubicBezTo>
                <a:cubicBezTo>
                  <a:pt x="88" y="50"/>
                  <a:pt x="91" y="53"/>
                  <a:pt x="93" y="50"/>
                </a:cubicBezTo>
                <a:cubicBezTo>
                  <a:pt x="94" y="51"/>
                  <a:pt x="93" y="51"/>
                  <a:pt x="94" y="52"/>
                </a:cubicBezTo>
                <a:cubicBezTo>
                  <a:pt x="93" y="52"/>
                  <a:pt x="93" y="52"/>
                  <a:pt x="93" y="52"/>
                </a:cubicBezTo>
                <a:cubicBezTo>
                  <a:pt x="95" y="52"/>
                  <a:pt x="97" y="51"/>
                  <a:pt x="100" y="52"/>
                </a:cubicBezTo>
                <a:cubicBezTo>
                  <a:pt x="100" y="51"/>
                  <a:pt x="98" y="51"/>
                  <a:pt x="99" y="50"/>
                </a:cubicBezTo>
                <a:cubicBezTo>
                  <a:pt x="100" y="51"/>
                  <a:pt x="101" y="52"/>
                  <a:pt x="102" y="52"/>
                </a:cubicBezTo>
                <a:cubicBezTo>
                  <a:pt x="103" y="50"/>
                  <a:pt x="101" y="51"/>
                  <a:pt x="101" y="51"/>
                </a:cubicBezTo>
                <a:cubicBezTo>
                  <a:pt x="101" y="50"/>
                  <a:pt x="102" y="50"/>
                  <a:pt x="103" y="50"/>
                </a:cubicBezTo>
                <a:cubicBezTo>
                  <a:pt x="103" y="51"/>
                  <a:pt x="103" y="52"/>
                  <a:pt x="102" y="53"/>
                </a:cubicBezTo>
                <a:cubicBezTo>
                  <a:pt x="105" y="52"/>
                  <a:pt x="106" y="51"/>
                  <a:pt x="109" y="52"/>
                </a:cubicBezTo>
                <a:cubicBezTo>
                  <a:pt x="109" y="52"/>
                  <a:pt x="108" y="52"/>
                  <a:pt x="109" y="53"/>
                </a:cubicBezTo>
                <a:cubicBezTo>
                  <a:pt x="109" y="53"/>
                  <a:pt x="109" y="53"/>
                  <a:pt x="110" y="54"/>
                </a:cubicBezTo>
                <a:cubicBezTo>
                  <a:pt x="110" y="53"/>
                  <a:pt x="110" y="53"/>
                  <a:pt x="111" y="52"/>
                </a:cubicBezTo>
                <a:cubicBezTo>
                  <a:pt x="111" y="53"/>
                  <a:pt x="111" y="53"/>
                  <a:pt x="112" y="54"/>
                </a:cubicBezTo>
                <a:cubicBezTo>
                  <a:pt x="113" y="53"/>
                  <a:pt x="114" y="54"/>
                  <a:pt x="115" y="54"/>
                </a:cubicBezTo>
                <a:cubicBezTo>
                  <a:pt x="115" y="55"/>
                  <a:pt x="114" y="55"/>
                  <a:pt x="114" y="54"/>
                </a:cubicBezTo>
                <a:cubicBezTo>
                  <a:pt x="115" y="56"/>
                  <a:pt x="116" y="54"/>
                  <a:pt x="117" y="53"/>
                </a:cubicBezTo>
                <a:cubicBezTo>
                  <a:pt x="118" y="53"/>
                  <a:pt x="117" y="54"/>
                  <a:pt x="117" y="55"/>
                </a:cubicBezTo>
                <a:cubicBezTo>
                  <a:pt x="118" y="55"/>
                  <a:pt x="120" y="53"/>
                  <a:pt x="121" y="54"/>
                </a:cubicBezTo>
                <a:cubicBezTo>
                  <a:pt x="121" y="54"/>
                  <a:pt x="120" y="55"/>
                  <a:pt x="120" y="54"/>
                </a:cubicBezTo>
                <a:cubicBezTo>
                  <a:pt x="120" y="55"/>
                  <a:pt x="121" y="56"/>
                  <a:pt x="122" y="56"/>
                </a:cubicBezTo>
                <a:cubicBezTo>
                  <a:pt x="122" y="56"/>
                  <a:pt x="121" y="56"/>
                  <a:pt x="122" y="57"/>
                </a:cubicBezTo>
                <a:cubicBezTo>
                  <a:pt x="121" y="57"/>
                  <a:pt x="121" y="56"/>
                  <a:pt x="120" y="57"/>
                </a:cubicBezTo>
                <a:cubicBezTo>
                  <a:pt x="121" y="58"/>
                  <a:pt x="122" y="57"/>
                  <a:pt x="123" y="58"/>
                </a:cubicBezTo>
                <a:cubicBezTo>
                  <a:pt x="122" y="57"/>
                  <a:pt x="123" y="56"/>
                  <a:pt x="124" y="57"/>
                </a:cubicBezTo>
                <a:cubicBezTo>
                  <a:pt x="124" y="56"/>
                  <a:pt x="123" y="57"/>
                  <a:pt x="123" y="56"/>
                </a:cubicBezTo>
                <a:cubicBezTo>
                  <a:pt x="124" y="55"/>
                  <a:pt x="125" y="55"/>
                  <a:pt x="126" y="54"/>
                </a:cubicBezTo>
                <a:cubicBezTo>
                  <a:pt x="127" y="55"/>
                  <a:pt x="125" y="55"/>
                  <a:pt x="126" y="56"/>
                </a:cubicBezTo>
                <a:cubicBezTo>
                  <a:pt x="127" y="55"/>
                  <a:pt x="128" y="55"/>
                  <a:pt x="128" y="54"/>
                </a:cubicBezTo>
                <a:cubicBezTo>
                  <a:pt x="129" y="54"/>
                  <a:pt x="131" y="55"/>
                  <a:pt x="133" y="55"/>
                </a:cubicBezTo>
                <a:cubicBezTo>
                  <a:pt x="133" y="54"/>
                  <a:pt x="133" y="54"/>
                  <a:pt x="133" y="53"/>
                </a:cubicBezTo>
                <a:cubicBezTo>
                  <a:pt x="134" y="55"/>
                  <a:pt x="133" y="55"/>
                  <a:pt x="135" y="56"/>
                </a:cubicBezTo>
                <a:cubicBezTo>
                  <a:pt x="134" y="57"/>
                  <a:pt x="133" y="56"/>
                  <a:pt x="133" y="56"/>
                </a:cubicBezTo>
                <a:cubicBezTo>
                  <a:pt x="133" y="58"/>
                  <a:pt x="135" y="56"/>
                  <a:pt x="136" y="57"/>
                </a:cubicBezTo>
                <a:cubicBezTo>
                  <a:pt x="136" y="56"/>
                  <a:pt x="135" y="56"/>
                  <a:pt x="136" y="55"/>
                </a:cubicBezTo>
                <a:cubicBezTo>
                  <a:pt x="136" y="56"/>
                  <a:pt x="137" y="56"/>
                  <a:pt x="137" y="57"/>
                </a:cubicBezTo>
                <a:cubicBezTo>
                  <a:pt x="138" y="57"/>
                  <a:pt x="138" y="56"/>
                  <a:pt x="139" y="55"/>
                </a:cubicBezTo>
                <a:cubicBezTo>
                  <a:pt x="139" y="55"/>
                  <a:pt x="140" y="58"/>
                  <a:pt x="141" y="56"/>
                </a:cubicBezTo>
                <a:cubicBezTo>
                  <a:pt x="141" y="56"/>
                  <a:pt x="141" y="57"/>
                  <a:pt x="142" y="57"/>
                </a:cubicBezTo>
                <a:cubicBezTo>
                  <a:pt x="141" y="58"/>
                  <a:pt x="141" y="58"/>
                  <a:pt x="140" y="58"/>
                </a:cubicBezTo>
                <a:cubicBezTo>
                  <a:pt x="143" y="60"/>
                  <a:pt x="148" y="58"/>
                  <a:pt x="152" y="59"/>
                </a:cubicBezTo>
                <a:cubicBezTo>
                  <a:pt x="152" y="60"/>
                  <a:pt x="152" y="60"/>
                  <a:pt x="151" y="61"/>
                </a:cubicBezTo>
                <a:cubicBezTo>
                  <a:pt x="152" y="62"/>
                  <a:pt x="153" y="61"/>
                  <a:pt x="153" y="62"/>
                </a:cubicBezTo>
                <a:cubicBezTo>
                  <a:pt x="154" y="61"/>
                  <a:pt x="154" y="60"/>
                  <a:pt x="154" y="60"/>
                </a:cubicBezTo>
                <a:cubicBezTo>
                  <a:pt x="155" y="60"/>
                  <a:pt x="159" y="63"/>
                  <a:pt x="161" y="59"/>
                </a:cubicBezTo>
                <a:cubicBezTo>
                  <a:pt x="161" y="60"/>
                  <a:pt x="160" y="60"/>
                  <a:pt x="160" y="61"/>
                </a:cubicBezTo>
                <a:cubicBezTo>
                  <a:pt x="161" y="61"/>
                  <a:pt x="162" y="61"/>
                  <a:pt x="163" y="61"/>
                </a:cubicBezTo>
                <a:cubicBezTo>
                  <a:pt x="163" y="61"/>
                  <a:pt x="163" y="60"/>
                  <a:pt x="163" y="60"/>
                </a:cubicBezTo>
                <a:cubicBezTo>
                  <a:pt x="164" y="60"/>
                  <a:pt x="167" y="63"/>
                  <a:pt x="167" y="61"/>
                </a:cubicBezTo>
                <a:cubicBezTo>
                  <a:pt x="168" y="61"/>
                  <a:pt x="168" y="62"/>
                  <a:pt x="168" y="63"/>
                </a:cubicBezTo>
                <a:cubicBezTo>
                  <a:pt x="169" y="62"/>
                  <a:pt x="170" y="61"/>
                  <a:pt x="170" y="62"/>
                </a:cubicBezTo>
                <a:cubicBezTo>
                  <a:pt x="171" y="60"/>
                  <a:pt x="174" y="63"/>
                  <a:pt x="176" y="61"/>
                </a:cubicBezTo>
                <a:cubicBezTo>
                  <a:pt x="175" y="62"/>
                  <a:pt x="176" y="62"/>
                  <a:pt x="176" y="63"/>
                </a:cubicBezTo>
                <a:cubicBezTo>
                  <a:pt x="177" y="62"/>
                  <a:pt x="178" y="62"/>
                  <a:pt x="179" y="63"/>
                </a:cubicBezTo>
                <a:cubicBezTo>
                  <a:pt x="179" y="63"/>
                  <a:pt x="180" y="63"/>
                  <a:pt x="180" y="62"/>
                </a:cubicBezTo>
                <a:cubicBezTo>
                  <a:pt x="180" y="63"/>
                  <a:pt x="180" y="63"/>
                  <a:pt x="181" y="64"/>
                </a:cubicBezTo>
                <a:cubicBezTo>
                  <a:pt x="181" y="63"/>
                  <a:pt x="182" y="63"/>
                  <a:pt x="181" y="64"/>
                </a:cubicBezTo>
                <a:cubicBezTo>
                  <a:pt x="182" y="63"/>
                  <a:pt x="183" y="63"/>
                  <a:pt x="184" y="64"/>
                </a:cubicBezTo>
                <a:cubicBezTo>
                  <a:pt x="184" y="63"/>
                  <a:pt x="185" y="63"/>
                  <a:pt x="185" y="63"/>
                </a:cubicBezTo>
                <a:cubicBezTo>
                  <a:pt x="186" y="63"/>
                  <a:pt x="185" y="63"/>
                  <a:pt x="185" y="64"/>
                </a:cubicBezTo>
                <a:cubicBezTo>
                  <a:pt x="186" y="64"/>
                  <a:pt x="187" y="64"/>
                  <a:pt x="188" y="64"/>
                </a:cubicBezTo>
                <a:cubicBezTo>
                  <a:pt x="187" y="65"/>
                  <a:pt x="187" y="64"/>
                  <a:pt x="187" y="65"/>
                </a:cubicBezTo>
                <a:cubicBezTo>
                  <a:pt x="187" y="66"/>
                  <a:pt x="188" y="66"/>
                  <a:pt x="189" y="66"/>
                </a:cubicBezTo>
                <a:cubicBezTo>
                  <a:pt x="189" y="66"/>
                  <a:pt x="188" y="67"/>
                  <a:pt x="188" y="67"/>
                </a:cubicBezTo>
                <a:cubicBezTo>
                  <a:pt x="187" y="67"/>
                  <a:pt x="186" y="65"/>
                  <a:pt x="186" y="67"/>
                </a:cubicBezTo>
                <a:cubicBezTo>
                  <a:pt x="186" y="66"/>
                  <a:pt x="186" y="68"/>
                  <a:pt x="187" y="68"/>
                </a:cubicBezTo>
                <a:cubicBezTo>
                  <a:pt x="187" y="69"/>
                  <a:pt x="186" y="69"/>
                  <a:pt x="186" y="69"/>
                </a:cubicBezTo>
                <a:cubicBezTo>
                  <a:pt x="185" y="69"/>
                  <a:pt x="186" y="68"/>
                  <a:pt x="186" y="68"/>
                </a:cubicBezTo>
                <a:cubicBezTo>
                  <a:pt x="185" y="67"/>
                  <a:pt x="185" y="68"/>
                  <a:pt x="184" y="69"/>
                </a:cubicBezTo>
                <a:cubicBezTo>
                  <a:pt x="184" y="69"/>
                  <a:pt x="183" y="69"/>
                  <a:pt x="182" y="68"/>
                </a:cubicBezTo>
                <a:cubicBezTo>
                  <a:pt x="184" y="69"/>
                  <a:pt x="184" y="67"/>
                  <a:pt x="185" y="67"/>
                </a:cubicBezTo>
                <a:cubicBezTo>
                  <a:pt x="185" y="66"/>
                  <a:pt x="183" y="66"/>
                  <a:pt x="185" y="65"/>
                </a:cubicBezTo>
                <a:cubicBezTo>
                  <a:pt x="186" y="65"/>
                  <a:pt x="185" y="67"/>
                  <a:pt x="185" y="66"/>
                </a:cubicBezTo>
                <a:cubicBezTo>
                  <a:pt x="186" y="65"/>
                  <a:pt x="186" y="66"/>
                  <a:pt x="185" y="65"/>
                </a:cubicBezTo>
                <a:cubicBezTo>
                  <a:pt x="185" y="65"/>
                  <a:pt x="186" y="64"/>
                  <a:pt x="186" y="65"/>
                </a:cubicBezTo>
                <a:cubicBezTo>
                  <a:pt x="185" y="64"/>
                  <a:pt x="182" y="65"/>
                  <a:pt x="181" y="64"/>
                </a:cubicBezTo>
                <a:cubicBezTo>
                  <a:pt x="181" y="66"/>
                  <a:pt x="180" y="64"/>
                  <a:pt x="180" y="66"/>
                </a:cubicBezTo>
                <a:cubicBezTo>
                  <a:pt x="181" y="66"/>
                  <a:pt x="182" y="66"/>
                  <a:pt x="183" y="65"/>
                </a:cubicBezTo>
                <a:cubicBezTo>
                  <a:pt x="183" y="68"/>
                  <a:pt x="180" y="67"/>
                  <a:pt x="179" y="68"/>
                </a:cubicBezTo>
                <a:cubicBezTo>
                  <a:pt x="177" y="67"/>
                  <a:pt x="179" y="65"/>
                  <a:pt x="178" y="64"/>
                </a:cubicBezTo>
                <a:cubicBezTo>
                  <a:pt x="178" y="66"/>
                  <a:pt x="176" y="63"/>
                  <a:pt x="176" y="65"/>
                </a:cubicBezTo>
                <a:cubicBezTo>
                  <a:pt x="176" y="65"/>
                  <a:pt x="178" y="65"/>
                  <a:pt x="177" y="67"/>
                </a:cubicBezTo>
                <a:cubicBezTo>
                  <a:pt x="176" y="65"/>
                  <a:pt x="176" y="68"/>
                  <a:pt x="175" y="66"/>
                </a:cubicBezTo>
                <a:cubicBezTo>
                  <a:pt x="174" y="66"/>
                  <a:pt x="175" y="65"/>
                  <a:pt x="174" y="64"/>
                </a:cubicBezTo>
                <a:cubicBezTo>
                  <a:pt x="173" y="65"/>
                  <a:pt x="173" y="65"/>
                  <a:pt x="173" y="65"/>
                </a:cubicBezTo>
                <a:cubicBezTo>
                  <a:pt x="173" y="66"/>
                  <a:pt x="174" y="66"/>
                  <a:pt x="173" y="66"/>
                </a:cubicBezTo>
                <a:cubicBezTo>
                  <a:pt x="171" y="68"/>
                  <a:pt x="170" y="67"/>
                  <a:pt x="168" y="68"/>
                </a:cubicBezTo>
                <a:cubicBezTo>
                  <a:pt x="168" y="69"/>
                  <a:pt x="169" y="68"/>
                  <a:pt x="169" y="68"/>
                </a:cubicBezTo>
                <a:cubicBezTo>
                  <a:pt x="168" y="69"/>
                  <a:pt x="166" y="70"/>
                  <a:pt x="166" y="68"/>
                </a:cubicBezTo>
                <a:cubicBezTo>
                  <a:pt x="166" y="68"/>
                  <a:pt x="167" y="68"/>
                  <a:pt x="167" y="67"/>
                </a:cubicBezTo>
                <a:cubicBezTo>
                  <a:pt x="168" y="66"/>
                  <a:pt x="166" y="66"/>
                  <a:pt x="167" y="65"/>
                </a:cubicBezTo>
                <a:cubicBezTo>
                  <a:pt x="165" y="66"/>
                  <a:pt x="164" y="68"/>
                  <a:pt x="163" y="65"/>
                </a:cubicBezTo>
                <a:cubicBezTo>
                  <a:pt x="163" y="66"/>
                  <a:pt x="162" y="66"/>
                  <a:pt x="162" y="65"/>
                </a:cubicBezTo>
                <a:cubicBezTo>
                  <a:pt x="162" y="66"/>
                  <a:pt x="162" y="66"/>
                  <a:pt x="162" y="67"/>
                </a:cubicBezTo>
                <a:cubicBezTo>
                  <a:pt x="160" y="66"/>
                  <a:pt x="158" y="67"/>
                  <a:pt x="157" y="65"/>
                </a:cubicBezTo>
                <a:cubicBezTo>
                  <a:pt x="156" y="65"/>
                  <a:pt x="155" y="66"/>
                  <a:pt x="154" y="66"/>
                </a:cubicBezTo>
                <a:cubicBezTo>
                  <a:pt x="154" y="65"/>
                  <a:pt x="154" y="65"/>
                  <a:pt x="154" y="65"/>
                </a:cubicBezTo>
                <a:cubicBezTo>
                  <a:pt x="154" y="64"/>
                  <a:pt x="154" y="66"/>
                  <a:pt x="153" y="66"/>
                </a:cubicBezTo>
                <a:cubicBezTo>
                  <a:pt x="152" y="65"/>
                  <a:pt x="153" y="64"/>
                  <a:pt x="153" y="63"/>
                </a:cubicBezTo>
                <a:cubicBezTo>
                  <a:pt x="152" y="63"/>
                  <a:pt x="151" y="63"/>
                  <a:pt x="151" y="61"/>
                </a:cubicBezTo>
                <a:cubicBezTo>
                  <a:pt x="151" y="62"/>
                  <a:pt x="151" y="64"/>
                  <a:pt x="150" y="65"/>
                </a:cubicBezTo>
                <a:cubicBezTo>
                  <a:pt x="152" y="65"/>
                  <a:pt x="151" y="62"/>
                  <a:pt x="152" y="64"/>
                </a:cubicBezTo>
                <a:cubicBezTo>
                  <a:pt x="153" y="65"/>
                  <a:pt x="152" y="65"/>
                  <a:pt x="152" y="66"/>
                </a:cubicBezTo>
                <a:cubicBezTo>
                  <a:pt x="150" y="66"/>
                  <a:pt x="148" y="63"/>
                  <a:pt x="147" y="64"/>
                </a:cubicBezTo>
                <a:cubicBezTo>
                  <a:pt x="146" y="63"/>
                  <a:pt x="147" y="63"/>
                  <a:pt x="148" y="63"/>
                </a:cubicBezTo>
                <a:cubicBezTo>
                  <a:pt x="147" y="62"/>
                  <a:pt x="147" y="63"/>
                  <a:pt x="146" y="63"/>
                </a:cubicBezTo>
                <a:cubicBezTo>
                  <a:pt x="146" y="63"/>
                  <a:pt x="146" y="64"/>
                  <a:pt x="146" y="64"/>
                </a:cubicBezTo>
                <a:cubicBezTo>
                  <a:pt x="146" y="64"/>
                  <a:pt x="146" y="63"/>
                  <a:pt x="145" y="65"/>
                </a:cubicBezTo>
                <a:cubicBezTo>
                  <a:pt x="144" y="63"/>
                  <a:pt x="143" y="66"/>
                  <a:pt x="142" y="64"/>
                </a:cubicBezTo>
                <a:cubicBezTo>
                  <a:pt x="142" y="65"/>
                  <a:pt x="140" y="65"/>
                  <a:pt x="140" y="63"/>
                </a:cubicBezTo>
                <a:cubicBezTo>
                  <a:pt x="139" y="66"/>
                  <a:pt x="137" y="65"/>
                  <a:pt x="136" y="65"/>
                </a:cubicBezTo>
                <a:cubicBezTo>
                  <a:pt x="135" y="65"/>
                  <a:pt x="136" y="65"/>
                  <a:pt x="135" y="66"/>
                </a:cubicBezTo>
                <a:cubicBezTo>
                  <a:pt x="134" y="65"/>
                  <a:pt x="133" y="65"/>
                  <a:pt x="133" y="64"/>
                </a:cubicBezTo>
                <a:cubicBezTo>
                  <a:pt x="132" y="65"/>
                  <a:pt x="132" y="65"/>
                  <a:pt x="132" y="65"/>
                </a:cubicBezTo>
                <a:cubicBezTo>
                  <a:pt x="130" y="64"/>
                  <a:pt x="132" y="64"/>
                  <a:pt x="131" y="63"/>
                </a:cubicBezTo>
                <a:cubicBezTo>
                  <a:pt x="130" y="64"/>
                  <a:pt x="130" y="63"/>
                  <a:pt x="129" y="63"/>
                </a:cubicBezTo>
                <a:cubicBezTo>
                  <a:pt x="128" y="64"/>
                  <a:pt x="128" y="64"/>
                  <a:pt x="127" y="65"/>
                </a:cubicBezTo>
                <a:cubicBezTo>
                  <a:pt x="127" y="64"/>
                  <a:pt x="128" y="63"/>
                  <a:pt x="127" y="62"/>
                </a:cubicBezTo>
                <a:cubicBezTo>
                  <a:pt x="127" y="65"/>
                  <a:pt x="125" y="64"/>
                  <a:pt x="123" y="63"/>
                </a:cubicBezTo>
                <a:cubicBezTo>
                  <a:pt x="122" y="64"/>
                  <a:pt x="122" y="65"/>
                  <a:pt x="121" y="65"/>
                </a:cubicBezTo>
                <a:cubicBezTo>
                  <a:pt x="121" y="64"/>
                  <a:pt x="122" y="63"/>
                  <a:pt x="121" y="63"/>
                </a:cubicBezTo>
                <a:cubicBezTo>
                  <a:pt x="121" y="62"/>
                  <a:pt x="121" y="61"/>
                  <a:pt x="122" y="61"/>
                </a:cubicBezTo>
                <a:cubicBezTo>
                  <a:pt x="122" y="60"/>
                  <a:pt x="122" y="61"/>
                  <a:pt x="122" y="61"/>
                </a:cubicBezTo>
                <a:cubicBezTo>
                  <a:pt x="121" y="60"/>
                  <a:pt x="121" y="60"/>
                  <a:pt x="121" y="60"/>
                </a:cubicBezTo>
                <a:cubicBezTo>
                  <a:pt x="121" y="61"/>
                  <a:pt x="121" y="62"/>
                  <a:pt x="120" y="62"/>
                </a:cubicBezTo>
                <a:cubicBezTo>
                  <a:pt x="119" y="63"/>
                  <a:pt x="119" y="61"/>
                  <a:pt x="118" y="60"/>
                </a:cubicBezTo>
                <a:cubicBezTo>
                  <a:pt x="117" y="61"/>
                  <a:pt x="117" y="59"/>
                  <a:pt x="116" y="60"/>
                </a:cubicBezTo>
                <a:cubicBezTo>
                  <a:pt x="117" y="62"/>
                  <a:pt x="118" y="61"/>
                  <a:pt x="118" y="61"/>
                </a:cubicBezTo>
                <a:cubicBezTo>
                  <a:pt x="118" y="61"/>
                  <a:pt x="119" y="62"/>
                  <a:pt x="119" y="63"/>
                </a:cubicBezTo>
                <a:cubicBezTo>
                  <a:pt x="119" y="62"/>
                  <a:pt x="119" y="64"/>
                  <a:pt x="118" y="62"/>
                </a:cubicBezTo>
                <a:cubicBezTo>
                  <a:pt x="117" y="63"/>
                  <a:pt x="118" y="63"/>
                  <a:pt x="117" y="64"/>
                </a:cubicBezTo>
                <a:cubicBezTo>
                  <a:pt x="116" y="63"/>
                  <a:pt x="114" y="63"/>
                  <a:pt x="113" y="62"/>
                </a:cubicBezTo>
                <a:cubicBezTo>
                  <a:pt x="112" y="63"/>
                  <a:pt x="114" y="63"/>
                  <a:pt x="114" y="63"/>
                </a:cubicBezTo>
                <a:cubicBezTo>
                  <a:pt x="115" y="65"/>
                  <a:pt x="113" y="65"/>
                  <a:pt x="112" y="64"/>
                </a:cubicBezTo>
                <a:cubicBezTo>
                  <a:pt x="111" y="63"/>
                  <a:pt x="113" y="64"/>
                  <a:pt x="113" y="63"/>
                </a:cubicBezTo>
                <a:cubicBezTo>
                  <a:pt x="112" y="62"/>
                  <a:pt x="112" y="64"/>
                  <a:pt x="111" y="63"/>
                </a:cubicBezTo>
                <a:cubicBezTo>
                  <a:pt x="112" y="61"/>
                  <a:pt x="107" y="63"/>
                  <a:pt x="106" y="61"/>
                </a:cubicBezTo>
                <a:cubicBezTo>
                  <a:pt x="106" y="62"/>
                  <a:pt x="104" y="62"/>
                  <a:pt x="103" y="64"/>
                </a:cubicBezTo>
                <a:cubicBezTo>
                  <a:pt x="103" y="61"/>
                  <a:pt x="100" y="63"/>
                  <a:pt x="99" y="64"/>
                </a:cubicBezTo>
                <a:cubicBezTo>
                  <a:pt x="99" y="63"/>
                  <a:pt x="99" y="63"/>
                  <a:pt x="99" y="63"/>
                </a:cubicBezTo>
                <a:cubicBezTo>
                  <a:pt x="98" y="64"/>
                  <a:pt x="98" y="63"/>
                  <a:pt x="97" y="64"/>
                </a:cubicBezTo>
                <a:cubicBezTo>
                  <a:pt x="96" y="62"/>
                  <a:pt x="95" y="64"/>
                  <a:pt x="94" y="64"/>
                </a:cubicBezTo>
                <a:cubicBezTo>
                  <a:pt x="93" y="63"/>
                  <a:pt x="94" y="63"/>
                  <a:pt x="93" y="62"/>
                </a:cubicBezTo>
                <a:cubicBezTo>
                  <a:pt x="90" y="63"/>
                  <a:pt x="89" y="62"/>
                  <a:pt x="86" y="63"/>
                </a:cubicBezTo>
                <a:cubicBezTo>
                  <a:pt x="86" y="62"/>
                  <a:pt x="87" y="61"/>
                  <a:pt x="86" y="61"/>
                </a:cubicBezTo>
                <a:cubicBezTo>
                  <a:pt x="86" y="64"/>
                  <a:pt x="84" y="62"/>
                  <a:pt x="84" y="61"/>
                </a:cubicBezTo>
                <a:cubicBezTo>
                  <a:pt x="84" y="62"/>
                  <a:pt x="83" y="63"/>
                  <a:pt x="82" y="63"/>
                </a:cubicBezTo>
                <a:cubicBezTo>
                  <a:pt x="81" y="61"/>
                  <a:pt x="83" y="63"/>
                  <a:pt x="83" y="61"/>
                </a:cubicBezTo>
                <a:cubicBezTo>
                  <a:pt x="82" y="61"/>
                  <a:pt x="82" y="61"/>
                  <a:pt x="82" y="61"/>
                </a:cubicBezTo>
                <a:cubicBezTo>
                  <a:pt x="81" y="61"/>
                  <a:pt x="82" y="62"/>
                  <a:pt x="81" y="62"/>
                </a:cubicBezTo>
                <a:cubicBezTo>
                  <a:pt x="81" y="61"/>
                  <a:pt x="82" y="61"/>
                  <a:pt x="81" y="61"/>
                </a:cubicBezTo>
                <a:cubicBezTo>
                  <a:pt x="80" y="60"/>
                  <a:pt x="79" y="61"/>
                  <a:pt x="80" y="62"/>
                </a:cubicBezTo>
                <a:cubicBezTo>
                  <a:pt x="78" y="62"/>
                  <a:pt x="80" y="60"/>
                  <a:pt x="79" y="60"/>
                </a:cubicBezTo>
                <a:cubicBezTo>
                  <a:pt x="79" y="61"/>
                  <a:pt x="78" y="62"/>
                  <a:pt x="77" y="62"/>
                </a:cubicBezTo>
                <a:cubicBezTo>
                  <a:pt x="76" y="61"/>
                  <a:pt x="76" y="62"/>
                  <a:pt x="75" y="61"/>
                </a:cubicBezTo>
                <a:cubicBezTo>
                  <a:pt x="75" y="62"/>
                  <a:pt x="74" y="62"/>
                  <a:pt x="74" y="61"/>
                </a:cubicBezTo>
                <a:cubicBezTo>
                  <a:pt x="74" y="61"/>
                  <a:pt x="74" y="61"/>
                  <a:pt x="74" y="60"/>
                </a:cubicBezTo>
                <a:cubicBezTo>
                  <a:pt x="74" y="62"/>
                  <a:pt x="70" y="59"/>
                  <a:pt x="71" y="62"/>
                </a:cubicBezTo>
                <a:cubicBezTo>
                  <a:pt x="70" y="61"/>
                  <a:pt x="69" y="64"/>
                  <a:pt x="68" y="63"/>
                </a:cubicBezTo>
                <a:cubicBezTo>
                  <a:pt x="68" y="62"/>
                  <a:pt x="69" y="62"/>
                  <a:pt x="70" y="61"/>
                </a:cubicBezTo>
                <a:cubicBezTo>
                  <a:pt x="69" y="60"/>
                  <a:pt x="68" y="61"/>
                  <a:pt x="67" y="60"/>
                </a:cubicBezTo>
                <a:cubicBezTo>
                  <a:pt x="67" y="64"/>
                  <a:pt x="64" y="62"/>
                  <a:pt x="63" y="62"/>
                </a:cubicBezTo>
                <a:cubicBezTo>
                  <a:pt x="64" y="61"/>
                  <a:pt x="65" y="61"/>
                  <a:pt x="65" y="61"/>
                </a:cubicBezTo>
                <a:cubicBezTo>
                  <a:pt x="65" y="61"/>
                  <a:pt x="65" y="61"/>
                  <a:pt x="65" y="62"/>
                </a:cubicBezTo>
                <a:cubicBezTo>
                  <a:pt x="66" y="62"/>
                  <a:pt x="66" y="61"/>
                  <a:pt x="67" y="61"/>
                </a:cubicBezTo>
                <a:cubicBezTo>
                  <a:pt x="65" y="60"/>
                  <a:pt x="65" y="61"/>
                  <a:pt x="64" y="58"/>
                </a:cubicBezTo>
                <a:cubicBezTo>
                  <a:pt x="63" y="59"/>
                  <a:pt x="64" y="60"/>
                  <a:pt x="63" y="60"/>
                </a:cubicBezTo>
                <a:cubicBezTo>
                  <a:pt x="62" y="58"/>
                  <a:pt x="57" y="60"/>
                  <a:pt x="56" y="59"/>
                </a:cubicBezTo>
                <a:cubicBezTo>
                  <a:pt x="55" y="59"/>
                  <a:pt x="54" y="60"/>
                  <a:pt x="54" y="61"/>
                </a:cubicBezTo>
                <a:cubicBezTo>
                  <a:pt x="53" y="62"/>
                  <a:pt x="52" y="60"/>
                  <a:pt x="52" y="62"/>
                </a:cubicBezTo>
                <a:cubicBezTo>
                  <a:pt x="52" y="61"/>
                  <a:pt x="52" y="61"/>
                  <a:pt x="52" y="60"/>
                </a:cubicBezTo>
                <a:cubicBezTo>
                  <a:pt x="53" y="60"/>
                  <a:pt x="53" y="60"/>
                  <a:pt x="53" y="61"/>
                </a:cubicBezTo>
                <a:cubicBezTo>
                  <a:pt x="54" y="60"/>
                  <a:pt x="53" y="59"/>
                  <a:pt x="54" y="59"/>
                </a:cubicBezTo>
                <a:cubicBezTo>
                  <a:pt x="53" y="59"/>
                  <a:pt x="53" y="59"/>
                  <a:pt x="52" y="60"/>
                </a:cubicBezTo>
                <a:cubicBezTo>
                  <a:pt x="52" y="60"/>
                  <a:pt x="52" y="59"/>
                  <a:pt x="51" y="59"/>
                </a:cubicBezTo>
                <a:cubicBezTo>
                  <a:pt x="51" y="60"/>
                  <a:pt x="52" y="60"/>
                  <a:pt x="52" y="61"/>
                </a:cubicBezTo>
                <a:cubicBezTo>
                  <a:pt x="51" y="61"/>
                  <a:pt x="50" y="60"/>
                  <a:pt x="50" y="62"/>
                </a:cubicBezTo>
                <a:cubicBezTo>
                  <a:pt x="53" y="63"/>
                  <a:pt x="56" y="63"/>
                  <a:pt x="59" y="64"/>
                </a:cubicBezTo>
                <a:cubicBezTo>
                  <a:pt x="60" y="64"/>
                  <a:pt x="59" y="65"/>
                  <a:pt x="60" y="65"/>
                </a:cubicBezTo>
                <a:cubicBezTo>
                  <a:pt x="60" y="65"/>
                  <a:pt x="60" y="65"/>
                  <a:pt x="61" y="64"/>
                </a:cubicBezTo>
                <a:cubicBezTo>
                  <a:pt x="61" y="65"/>
                  <a:pt x="60" y="66"/>
                  <a:pt x="59" y="67"/>
                </a:cubicBezTo>
                <a:cubicBezTo>
                  <a:pt x="57" y="67"/>
                  <a:pt x="56" y="65"/>
                  <a:pt x="53" y="66"/>
                </a:cubicBezTo>
                <a:cubicBezTo>
                  <a:pt x="53" y="66"/>
                  <a:pt x="52" y="65"/>
                  <a:pt x="51" y="65"/>
                </a:cubicBezTo>
                <a:cubicBezTo>
                  <a:pt x="52" y="66"/>
                  <a:pt x="52" y="66"/>
                  <a:pt x="51" y="66"/>
                </a:cubicBezTo>
                <a:cubicBezTo>
                  <a:pt x="50" y="66"/>
                  <a:pt x="50" y="67"/>
                  <a:pt x="50" y="67"/>
                </a:cubicBezTo>
                <a:cubicBezTo>
                  <a:pt x="49" y="65"/>
                  <a:pt x="48" y="67"/>
                  <a:pt x="47" y="66"/>
                </a:cubicBezTo>
                <a:cubicBezTo>
                  <a:pt x="46" y="66"/>
                  <a:pt x="47" y="65"/>
                  <a:pt x="46" y="65"/>
                </a:cubicBezTo>
                <a:cubicBezTo>
                  <a:pt x="46" y="66"/>
                  <a:pt x="45" y="67"/>
                  <a:pt x="44" y="66"/>
                </a:cubicBezTo>
                <a:cubicBezTo>
                  <a:pt x="44" y="65"/>
                  <a:pt x="46" y="65"/>
                  <a:pt x="45" y="64"/>
                </a:cubicBezTo>
                <a:cubicBezTo>
                  <a:pt x="44" y="65"/>
                  <a:pt x="44" y="65"/>
                  <a:pt x="44" y="64"/>
                </a:cubicBezTo>
                <a:cubicBezTo>
                  <a:pt x="44" y="65"/>
                  <a:pt x="43" y="65"/>
                  <a:pt x="43" y="66"/>
                </a:cubicBezTo>
                <a:cubicBezTo>
                  <a:pt x="41" y="65"/>
                  <a:pt x="40" y="65"/>
                  <a:pt x="39" y="63"/>
                </a:cubicBezTo>
                <a:cubicBezTo>
                  <a:pt x="38" y="66"/>
                  <a:pt x="38" y="63"/>
                  <a:pt x="37" y="64"/>
                </a:cubicBezTo>
                <a:cubicBezTo>
                  <a:pt x="36" y="63"/>
                  <a:pt x="37" y="64"/>
                  <a:pt x="38" y="63"/>
                </a:cubicBezTo>
                <a:cubicBezTo>
                  <a:pt x="37" y="63"/>
                  <a:pt x="36" y="63"/>
                  <a:pt x="35" y="62"/>
                </a:cubicBezTo>
                <a:cubicBezTo>
                  <a:pt x="35" y="62"/>
                  <a:pt x="34" y="64"/>
                  <a:pt x="34" y="63"/>
                </a:cubicBezTo>
                <a:cubicBezTo>
                  <a:pt x="34" y="65"/>
                  <a:pt x="34" y="65"/>
                  <a:pt x="33" y="66"/>
                </a:cubicBezTo>
                <a:cubicBezTo>
                  <a:pt x="35" y="65"/>
                  <a:pt x="35" y="67"/>
                  <a:pt x="37" y="66"/>
                </a:cubicBezTo>
                <a:cubicBezTo>
                  <a:pt x="37" y="67"/>
                  <a:pt x="36" y="67"/>
                  <a:pt x="37" y="68"/>
                </a:cubicBezTo>
                <a:cubicBezTo>
                  <a:pt x="38" y="67"/>
                  <a:pt x="38" y="66"/>
                  <a:pt x="37" y="66"/>
                </a:cubicBezTo>
                <a:cubicBezTo>
                  <a:pt x="38" y="65"/>
                  <a:pt x="38" y="66"/>
                  <a:pt x="39" y="65"/>
                </a:cubicBezTo>
                <a:cubicBezTo>
                  <a:pt x="39" y="67"/>
                  <a:pt x="40" y="66"/>
                  <a:pt x="41" y="66"/>
                </a:cubicBezTo>
                <a:cubicBezTo>
                  <a:pt x="41" y="67"/>
                  <a:pt x="40" y="67"/>
                  <a:pt x="40" y="68"/>
                </a:cubicBezTo>
                <a:cubicBezTo>
                  <a:pt x="41" y="68"/>
                  <a:pt x="41" y="68"/>
                  <a:pt x="41" y="67"/>
                </a:cubicBezTo>
                <a:cubicBezTo>
                  <a:pt x="41" y="67"/>
                  <a:pt x="42" y="68"/>
                  <a:pt x="43" y="69"/>
                </a:cubicBezTo>
                <a:cubicBezTo>
                  <a:pt x="43" y="68"/>
                  <a:pt x="44" y="67"/>
                  <a:pt x="44" y="67"/>
                </a:cubicBezTo>
                <a:cubicBezTo>
                  <a:pt x="45" y="68"/>
                  <a:pt x="44" y="68"/>
                  <a:pt x="45" y="69"/>
                </a:cubicBezTo>
                <a:cubicBezTo>
                  <a:pt x="46" y="69"/>
                  <a:pt x="46" y="69"/>
                  <a:pt x="47" y="69"/>
                </a:cubicBezTo>
                <a:cubicBezTo>
                  <a:pt x="47" y="70"/>
                  <a:pt x="47" y="71"/>
                  <a:pt x="47" y="71"/>
                </a:cubicBezTo>
                <a:cubicBezTo>
                  <a:pt x="49" y="71"/>
                  <a:pt x="51" y="72"/>
                  <a:pt x="54" y="72"/>
                </a:cubicBezTo>
                <a:cubicBezTo>
                  <a:pt x="55" y="71"/>
                  <a:pt x="56" y="73"/>
                  <a:pt x="57" y="72"/>
                </a:cubicBezTo>
                <a:cubicBezTo>
                  <a:pt x="60" y="75"/>
                  <a:pt x="63" y="71"/>
                  <a:pt x="64" y="74"/>
                </a:cubicBezTo>
                <a:cubicBezTo>
                  <a:pt x="65" y="73"/>
                  <a:pt x="65" y="74"/>
                  <a:pt x="66" y="73"/>
                </a:cubicBezTo>
                <a:cubicBezTo>
                  <a:pt x="66" y="74"/>
                  <a:pt x="67" y="74"/>
                  <a:pt x="67" y="75"/>
                </a:cubicBezTo>
                <a:cubicBezTo>
                  <a:pt x="66" y="76"/>
                  <a:pt x="66" y="74"/>
                  <a:pt x="65" y="76"/>
                </a:cubicBezTo>
                <a:cubicBezTo>
                  <a:pt x="66" y="75"/>
                  <a:pt x="65" y="76"/>
                  <a:pt x="64" y="75"/>
                </a:cubicBezTo>
                <a:cubicBezTo>
                  <a:pt x="63" y="76"/>
                  <a:pt x="64" y="76"/>
                  <a:pt x="65" y="76"/>
                </a:cubicBezTo>
                <a:cubicBezTo>
                  <a:pt x="64" y="77"/>
                  <a:pt x="63" y="77"/>
                  <a:pt x="62" y="77"/>
                </a:cubicBezTo>
                <a:cubicBezTo>
                  <a:pt x="61" y="76"/>
                  <a:pt x="63" y="76"/>
                  <a:pt x="63" y="76"/>
                </a:cubicBezTo>
                <a:cubicBezTo>
                  <a:pt x="63" y="75"/>
                  <a:pt x="61" y="76"/>
                  <a:pt x="60" y="76"/>
                </a:cubicBezTo>
                <a:cubicBezTo>
                  <a:pt x="60" y="77"/>
                  <a:pt x="61" y="75"/>
                  <a:pt x="61" y="76"/>
                </a:cubicBezTo>
                <a:cubicBezTo>
                  <a:pt x="59" y="76"/>
                  <a:pt x="58" y="77"/>
                  <a:pt x="57" y="78"/>
                </a:cubicBezTo>
                <a:cubicBezTo>
                  <a:pt x="56" y="77"/>
                  <a:pt x="58" y="76"/>
                  <a:pt x="57" y="76"/>
                </a:cubicBezTo>
                <a:cubicBezTo>
                  <a:pt x="56" y="77"/>
                  <a:pt x="56" y="77"/>
                  <a:pt x="56" y="77"/>
                </a:cubicBezTo>
                <a:cubicBezTo>
                  <a:pt x="54" y="76"/>
                  <a:pt x="52" y="76"/>
                  <a:pt x="51" y="77"/>
                </a:cubicBezTo>
                <a:cubicBezTo>
                  <a:pt x="52" y="76"/>
                  <a:pt x="50" y="76"/>
                  <a:pt x="49" y="76"/>
                </a:cubicBezTo>
                <a:cubicBezTo>
                  <a:pt x="49" y="76"/>
                  <a:pt x="48" y="77"/>
                  <a:pt x="49" y="77"/>
                </a:cubicBezTo>
                <a:cubicBezTo>
                  <a:pt x="48" y="79"/>
                  <a:pt x="47" y="76"/>
                  <a:pt x="46" y="77"/>
                </a:cubicBezTo>
                <a:cubicBezTo>
                  <a:pt x="46" y="77"/>
                  <a:pt x="46" y="76"/>
                  <a:pt x="46" y="75"/>
                </a:cubicBezTo>
                <a:cubicBezTo>
                  <a:pt x="45" y="75"/>
                  <a:pt x="44" y="76"/>
                  <a:pt x="44" y="77"/>
                </a:cubicBezTo>
                <a:cubicBezTo>
                  <a:pt x="44" y="77"/>
                  <a:pt x="42" y="75"/>
                  <a:pt x="42" y="77"/>
                </a:cubicBezTo>
                <a:cubicBezTo>
                  <a:pt x="41" y="77"/>
                  <a:pt x="40" y="76"/>
                  <a:pt x="40" y="75"/>
                </a:cubicBezTo>
                <a:cubicBezTo>
                  <a:pt x="39" y="77"/>
                  <a:pt x="37" y="77"/>
                  <a:pt x="35" y="76"/>
                </a:cubicBezTo>
                <a:cubicBezTo>
                  <a:pt x="36" y="75"/>
                  <a:pt x="36" y="75"/>
                  <a:pt x="37" y="74"/>
                </a:cubicBezTo>
                <a:cubicBezTo>
                  <a:pt x="35" y="72"/>
                  <a:pt x="35" y="72"/>
                  <a:pt x="35" y="72"/>
                </a:cubicBezTo>
                <a:cubicBezTo>
                  <a:pt x="35" y="72"/>
                  <a:pt x="36" y="74"/>
                  <a:pt x="35" y="74"/>
                </a:cubicBezTo>
                <a:cubicBezTo>
                  <a:pt x="35" y="75"/>
                  <a:pt x="36" y="74"/>
                  <a:pt x="36" y="74"/>
                </a:cubicBezTo>
                <a:cubicBezTo>
                  <a:pt x="36" y="75"/>
                  <a:pt x="34" y="76"/>
                  <a:pt x="33" y="74"/>
                </a:cubicBezTo>
                <a:cubicBezTo>
                  <a:pt x="31" y="74"/>
                  <a:pt x="30" y="78"/>
                  <a:pt x="29" y="76"/>
                </a:cubicBezTo>
                <a:cubicBezTo>
                  <a:pt x="28" y="77"/>
                  <a:pt x="28" y="77"/>
                  <a:pt x="28" y="77"/>
                </a:cubicBezTo>
                <a:cubicBezTo>
                  <a:pt x="27" y="76"/>
                  <a:pt x="28" y="76"/>
                  <a:pt x="28" y="75"/>
                </a:cubicBezTo>
                <a:cubicBezTo>
                  <a:pt x="27" y="75"/>
                  <a:pt x="26" y="77"/>
                  <a:pt x="25" y="76"/>
                </a:cubicBezTo>
                <a:cubicBezTo>
                  <a:pt x="25" y="75"/>
                  <a:pt x="26" y="75"/>
                  <a:pt x="26" y="74"/>
                </a:cubicBezTo>
                <a:cubicBezTo>
                  <a:pt x="24" y="75"/>
                  <a:pt x="22" y="76"/>
                  <a:pt x="20" y="74"/>
                </a:cubicBezTo>
                <a:cubicBezTo>
                  <a:pt x="20" y="74"/>
                  <a:pt x="19" y="73"/>
                  <a:pt x="18" y="75"/>
                </a:cubicBezTo>
                <a:cubicBezTo>
                  <a:pt x="19" y="75"/>
                  <a:pt x="19" y="76"/>
                  <a:pt x="18" y="76"/>
                </a:cubicBezTo>
                <a:cubicBezTo>
                  <a:pt x="18" y="75"/>
                  <a:pt x="15" y="76"/>
                  <a:pt x="14" y="75"/>
                </a:cubicBezTo>
                <a:cubicBezTo>
                  <a:pt x="14" y="74"/>
                  <a:pt x="15" y="73"/>
                  <a:pt x="15" y="74"/>
                </a:cubicBezTo>
                <a:cubicBezTo>
                  <a:pt x="15" y="73"/>
                  <a:pt x="13" y="73"/>
                  <a:pt x="12" y="73"/>
                </a:cubicBezTo>
                <a:cubicBezTo>
                  <a:pt x="11" y="74"/>
                  <a:pt x="12" y="73"/>
                  <a:pt x="13" y="74"/>
                </a:cubicBezTo>
                <a:cubicBezTo>
                  <a:pt x="12" y="75"/>
                  <a:pt x="11" y="74"/>
                  <a:pt x="10" y="75"/>
                </a:cubicBezTo>
                <a:cubicBezTo>
                  <a:pt x="11" y="75"/>
                  <a:pt x="11" y="76"/>
                  <a:pt x="10" y="76"/>
                </a:cubicBezTo>
                <a:cubicBezTo>
                  <a:pt x="11" y="77"/>
                  <a:pt x="11" y="76"/>
                  <a:pt x="11" y="77"/>
                </a:cubicBezTo>
                <a:cubicBezTo>
                  <a:pt x="11" y="77"/>
                  <a:pt x="10" y="78"/>
                  <a:pt x="10" y="78"/>
                </a:cubicBezTo>
                <a:cubicBezTo>
                  <a:pt x="9" y="76"/>
                  <a:pt x="9" y="76"/>
                  <a:pt x="8" y="75"/>
                </a:cubicBezTo>
                <a:cubicBezTo>
                  <a:pt x="8" y="74"/>
                  <a:pt x="9" y="76"/>
                  <a:pt x="10" y="75"/>
                </a:cubicBezTo>
                <a:cubicBezTo>
                  <a:pt x="9" y="74"/>
                  <a:pt x="9" y="75"/>
                  <a:pt x="8" y="73"/>
                </a:cubicBezTo>
                <a:cubicBezTo>
                  <a:pt x="9" y="75"/>
                  <a:pt x="7" y="75"/>
                  <a:pt x="6" y="75"/>
                </a:cubicBezTo>
                <a:cubicBezTo>
                  <a:pt x="6" y="75"/>
                  <a:pt x="6" y="75"/>
                  <a:pt x="6" y="74"/>
                </a:cubicBezTo>
                <a:cubicBezTo>
                  <a:pt x="6" y="73"/>
                  <a:pt x="5" y="74"/>
                  <a:pt x="5" y="73"/>
                </a:cubicBezTo>
                <a:cubicBezTo>
                  <a:pt x="4" y="73"/>
                  <a:pt x="5" y="74"/>
                  <a:pt x="5" y="75"/>
                </a:cubicBezTo>
                <a:cubicBezTo>
                  <a:pt x="4" y="75"/>
                  <a:pt x="2" y="74"/>
                  <a:pt x="1" y="75"/>
                </a:cubicBezTo>
                <a:cubicBezTo>
                  <a:pt x="1" y="76"/>
                  <a:pt x="2" y="74"/>
                  <a:pt x="2" y="75"/>
                </a:cubicBezTo>
                <a:cubicBezTo>
                  <a:pt x="2" y="76"/>
                  <a:pt x="2" y="76"/>
                  <a:pt x="2" y="76"/>
                </a:cubicBezTo>
                <a:cubicBezTo>
                  <a:pt x="1" y="75"/>
                  <a:pt x="1" y="77"/>
                  <a:pt x="0" y="77"/>
                </a:cubicBezTo>
                <a:cubicBezTo>
                  <a:pt x="0" y="79"/>
                  <a:pt x="1" y="78"/>
                  <a:pt x="1" y="77"/>
                </a:cubicBezTo>
                <a:cubicBezTo>
                  <a:pt x="2" y="78"/>
                  <a:pt x="0" y="78"/>
                  <a:pt x="2" y="78"/>
                </a:cubicBezTo>
                <a:cubicBezTo>
                  <a:pt x="1" y="79"/>
                  <a:pt x="0" y="79"/>
                  <a:pt x="1" y="81"/>
                </a:cubicBezTo>
                <a:close/>
                <a:moveTo>
                  <a:pt x="80" y="99"/>
                </a:moveTo>
                <a:cubicBezTo>
                  <a:pt x="80" y="98"/>
                  <a:pt x="81" y="99"/>
                  <a:pt x="82" y="99"/>
                </a:cubicBezTo>
                <a:cubicBezTo>
                  <a:pt x="81" y="100"/>
                  <a:pt x="80" y="100"/>
                  <a:pt x="80" y="99"/>
                </a:cubicBezTo>
                <a:close/>
                <a:moveTo>
                  <a:pt x="143" y="113"/>
                </a:moveTo>
                <a:cubicBezTo>
                  <a:pt x="142" y="114"/>
                  <a:pt x="141" y="113"/>
                  <a:pt x="142" y="114"/>
                </a:cubicBezTo>
                <a:cubicBezTo>
                  <a:pt x="141" y="115"/>
                  <a:pt x="140" y="115"/>
                  <a:pt x="138" y="114"/>
                </a:cubicBezTo>
                <a:cubicBezTo>
                  <a:pt x="139" y="113"/>
                  <a:pt x="139" y="113"/>
                  <a:pt x="140" y="112"/>
                </a:cubicBezTo>
                <a:cubicBezTo>
                  <a:pt x="140" y="112"/>
                  <a:pt x="140" y="113"/>
                  <a:pt x="141" y="113"/>
                </a:cubicBezTo>
                <a:cubicBezTo>
                  <a:pt x="141" y="112"/>
                  <a:pt x="141" y="112"/>
                  <a:pt x="141" y="112"/>
                </a:cubicBezTo>
                <a:cubicBezTo>
                  <a:pt x="142" y="112"/>
                  <a:pt x="142" y="111"/>
                  <a:pt x="143" y="113"/>
                </a:cubicBezTo>
                <a:close/>
                <a:moveTo>
                  <a:pt x="618" y="46"/>
                </a:moveTo>
                <a:cubicBezTo>
                  <a:pt x="619" y="45"/>
                  <a:pt x="618" y="44"/>
                  <a:pt x="619" y="45"/>
                </a:cubicBezTo>
                <a:cubicBezTo>
                  <a:pt x="619" y="46"/>
                  <a:pt x="618" y="47"/>
                  <a:pt x="618" y="46"/>
                </a:cubicBezTo>
                <a:close/>
                <a:moveTo>
                  <a:pt x="617" y="17"/>
                </a:moveTo>
                <a:cubicBezTo>
                  <a:pt x="619" y="16"/>
                  <a:pt x="619" y="16"/>
                  <a:pt x="620" y="14"/>
                </a:cubicBezTo>
                <a:cubicBezTo>
                  <a:pt x="620" y="15"/>
                  <a:pt x="621" y="15"/>
                  <a:pt x="621" y="14"/>
                </a:cubicBezTo>
                <a:cubicBezTo>
                  <a:pt x="622" y="15"/>
                  <a:pt x="622" y="15"/>
                  <a:pt x="623" y="17"/>
                </a:cubicBezTo>
                <a:cubicBezTo>
                  <a:pt x="624" y="16"/>
                  <a:pt x="623" y="15"/>
                  <a:pt x="623" y="13"/>
                </a:cubicBezTo>
                <a:cubicBezTo>
                  <a:pt x="624" y="14"/>
                  <a:pt x="624" y="17"/>
                  <a:pt x="623" y="18"/>
                </a:cubicBezTo>
                <a:cubicBezTo>
                  <a:pt x="622" y="16"/>
                  <a:pt x="620" y="20"/>
                  <a:pt x="619" y="19"/>
                </a:cubicBezTo>
                <a:cubicBezTo>
                  <a:pt x="618" y="17"/>
                  <a:pt x="620" y="18"/>
                  <a:pt x="619" y="17"/>
                </a:cubicBezTo>
                <a:cubicBezTo>
                  <a:pt x="618" y="18"/>
                  <a:pt x="617" y="18"/>
                  <a:pt x="617" y="17"/>
                </a:cubicBezTo>
                <a:close/>
                <a:moveTo>
                  <a:pt x="488" y="25"/>
                </a:moveTo>
                <a:cubicBezTo>
                  <a:pt x="487" y="26"/>
                  <a:pt x="486" y="25"/>
                  <a:pt x="485" y="25"/>
                </a:cubicBezTo>
                <a:cubicBezTo>
                  <a:pt x="486" y="24"/>
                  <a:pt x="487" y="25"/>
                  <a:pt x="488" y="25"/>
                </a:cubicBezTo>
                <a:close/>
                <a:moveTo>
                  <a:pt x="422" y="28"/>
                </a:moveTo>
                <a:cubicBezTo>
                  <a:pt x="422" y="27"/>
                  <a:pt x="420" y="27"/>
                  <a:pt x="421" y="26"/>
                </a:cubicBezTo>
                <a:cubicBezTo>
                  <a:pt x="421" y="27"/>
                  <a:pt x="423" y="26"/>
                  <a:pt x="422" y="28"/>
                </a:cubicBezTo>
                <a:close/>
                <a:moveTo>
                  <a:pt x="372" y="25"/>
                </a:moveTo>
                <a:cubicBezTo>
                  <a:pt x="373" y="25"/>
                  <a:pt x="374" y="24"/>
                  <a:pt x="374" y="26"/>
                </a:cubicBezTo>
                <a:cubicBezTo>
                  <a:pt x="374" y="26"/>
                  <a:pt x="372" y="26"/>
                  <a:pt x="372" y="25"/>
                </a:cubicBezTo>
                <a:close/>
                <a:moveTo>
                  <a:pt x="81" y="8"/>
                </a:moveTo>
                <a:cubicBezTo>
                  <a:pt x="80" y="8"/>
                  <a:pt x="79" y="8"/>
                  <a:pt x="78" y="7"/>
                </a:cubicBezTo>
                <a:cubicBezTo>
                  <a:pt x="79" y="7"/>
                  <a:pt x="81" y="7"/>
                  <a:pt x="81" y="8"/>
                </a:cubicBezTo>
                <a:close/>
                <a:moveTo>
                  <a:pt x="98" y="26"/>
                </a:moveTo>
                <a:cubicBezTo>
                  <a:pt x="98" y="28"/>
                  <a:pt x="94" y="27"/>
                  <a:pt x="95" y="25"/>
                </a:cubicBezTo>
                <a:cubicBezTo>
                  <a:pt x="96" y="27"/>
                  <a:pt x="97" y="25"/>
                  <a:pt x="98" y="26"/>
                </a:cubicBezTo>
                <a:close/>
                <a:moveTo>
                  <a:pt x="25" y="18"/>
                </a:moveTo>
                <a:cubicBezTo>
                  <a:pt x="25" y="18"/>
                  <a:pt x="25" y="17"/>
                  <a:pt x="26" y="17"/>
                </a:cubicBezTo>
                <a:cubicBezTo>
                  <a:pt x="26" y="17"/>
                  <a:pt x="26" y="17"/>
                  <a:pt x="27" y="18"/>
                </a:cubicBezTo>
                <a:cubicBezTo>
                  <a:pt x="26" y="18"/>
                  <a:pt x="25" y="19"/>
                  <a:pt x="25" y="18"/>
                </a:cubicBezTo>
                <a:close/>
                <a:moveTo>
                  <a:pt x="121" y="65"/>
                </a:moveTo>
                <a:cubicBezTo>
                  <a:pt x="119" y="65"/>
                  <a:pt x="118" y="65"/>
                  <a:pt x="116" y="65"/>
                </a:cubicBezTo>
                <a:cubicBezTo>
                  <a:pt x="118" y="64"/>
                  <a:pt x="119" y="64"/>
                  <a:pt x="121" y="65"/>
                </a:cubicBezTo>
                <a:close/>
                <a:moveTo>
                  <a:pt x="81" y="63"/>
                </a:moveTo>
                <a:cubicBezTo>
                  <a:pt x="80" y="63"/>
                  <a:pt x="78" y="63"/>
                  <a:pt x="78" y="62"/>
                </a:cubicBezTo>
                <a:cubicBezTo>
                  <a:pt x="79" y="62"/>
                  <a:pt x="81" y="62"/>
                  <a:pt x="81" y="63"/>
                </a:cubicBezTo>
                <a:close/>
                <a:moveTo>
                  <a:pt x="60" y="60"/>
                </a:moveTo>
                <a:cubicBezTo>
                  <a:pt x="60" y="60"/>
                  <a:pt x="59" y="62"/>
                  <a:pt x="59" y="61"/>
                </a:cubicBezTo>
                <a:cubicBezTo>
                  <a:pt x="58" y="60"/>
                  <a:pt x="60" y="59"/>
                  <a:pt x="60" y="60"/>
                </a:cubicBezTo>
                <a:close/>
                <a:moveTo>
                  <a:pt x="8" y="77"/>
                </a:moveTo>
                <a:cubicBezTo>
                  <a:pt x="7" y="77"/>
                  <a:pt x="8" y="77"/>
                  <a:pt x="7" y="78"/>
                </a:cubicBezTo>
                <a:cubicBezTo>
                  <a:pt x="7" y="76"/>
                  <a:pt x="6" y="79"/>
                  <a:pt x="5" y="77"/>
                </a:cubicBezTo>
                <a:cubicBezTo>
                  <a:pt x="6" y="75"/>
                  <a:pt x="8" y="76"/>
                  <a:pt x="8" y="77"/>
                </a:cubicBezTo>
                <a:close/>
                <a:moveTo>
                  <a:pt x="37" y="85"/>
                </a:moveTo>
                <a:cubicBezTo>
                  <a:pt x="36" y="86"/>
                  <a:pt x="36" y="86"/>
                  <a:pt x="35" y="85"/>
                </a:cubicBezTo>
                <a:cubicBezTo>
                  <a:pt x="36" y="84"/>
                  <a:pt x="37" y="85"/>
                  <a:pt x="37" y="85"/>
                </a:cubicBezTo>
                <a:close/>
                <a:moveTo>
                  <a:pt x="65" y="96"/>
                </a:moveTo>
                <a:cubicBezTo>
                  <a:pt x="65" y="97"/>
                  <a:pt x="64" y="97"/>
                  <a:pt x="63" y="96"/>
                </a:cubicBezTo>
                <a:cubicBezTo>
                  <a:pt x="64" y="95"/>
                  <a:pt x="65" y="95"/>
                  <a:pt x="65" y="96"/>
                </a:cubicBezTo>
                <a:close/>
                <a:moveTo>
                  <a:pt x="72" y="97"/>
                </a:moveTo>
                <a:cubicBezTo>
                  <a:pt x="71" y="97"/>
                  <a:pt x="69" y="97"/>
                  <a:pt x="69" y="95"/>
                </a:cubicBezTo>
                <a:cubicBezTo>
                  <a:pt x="70" y="96"/>
                  <a:pt x="71" y="95"/>
                  <a:pt x="72" y="97"/>
                </a:cubicBezTo>
                <a:close/>
                <a:moveTo>
                  <a:pt x="30" y="38"/>
                </a:moveTo>
                <a:cubicBezTo>
                  <a:pt x="32" y="39"/>
                  <a:pt x="33" y="38"/>
                  <a:pt x="35" y="39"/>
                </a:cubicBezTo>
                <a:cubicBezTo>
                  <a:pt x="33" y="40"/>
                  <a:pt x="31" y="39"/>
                  <a:pt x="30" y="38"/>
                </a:cubicBezTo>
                <a:close/>
                <a:moveTo>
                  <a:pt x="89" y="116"/>
                </a:moveTo>
                <a:cubicBezTo>
                  <a:pt x="89" y="117"/>
                  <a:pt x="88" y="117"/>
                  <a:pt x="87" y="116"/>
                </a:cubicBezTo>
                <a:cubicBezTo>
                  <a:pt x="88" y="115"/>
                  <a:pt x="88" y="115"/>
                  <a:pt x="89" y="116"/>
                </a:cubicBezTo>
                <a:close/>
                <a:moveTo>
                  <a:pt x="62" y="78"/>
                </a:moveTo>
                <a:cubicBezTo>
                  <a:pt x="62" y="78"/>
                  <a:pt x="61" y="79"/>
                  <a:pt x="60" y="78"/>
                </a:cubicBezTo>
                <a:cubicBezTo>
                  <a:pt x="61" y="77"/>
                  <a:pt x="63" y="77"/>
                  <a:pt x="62" y="78"/>
                </a:cubicBezTo>
                <a:close/>
                <a:moveTo>
                  <a:pt x="31" y="34"/>
                </a:moveTo>
                <a:cubicBezTo>
                  <a:pt x="30" y="33"/>
                  <a:pt x="29" y="34"/>
                  <a:pt x="29" y="32"/>
                </a:cubicBezTo>
                <a:cubicBezTo>
                  <a:pt x="30" y="33"/>
                  <a:pt x="31" y="32"/>
                  <a:pt x="31" y="34"/>
                </a:cubicBezTo>
                <a:close/>
                <a:moveTo>
                  <a:pt x="32" y="33"/>
                </a:moveTo>
                <a:cubicBezTo>
                  <a:pt x="32" y="34"/>
                  <a:pt x="33" y="33"/>
                  <a:pt x="34" y="34"/>
                </a:cubicBezTo>
                <a:cubicBezTo>
                  <a:pt x="33" y="34"/>
                  <a:pt x="34" y="35"/>
                  <a:pt x="34" y="35"/>
                </a:cubicBezTo>
                <a:cubicBezTo>
                  <a:pt x="33" y="35"/>
                  <a:pt x="33" y="34"/>
                  <a:pt x="32" y="35"/>
                </a:cubicBezTo>
                <a:cubicBezTo>
                  <a:pt x="31" y="34"/>
                  <a:pt x="31" y="34"/>
                  <a:pt x="31" y="34"/>
                </a:cubicBezTo>
                <a:cubicBezTo>
                  <a:pt x="32" y="34"/>
                  <a:pt x="32" y="33"/>
                  <a:pt x="32" y="33"/>
                </a:cubicBezTo>
                <a:close/>
                <a:moveTo>
                  <a:pt x="36" y="37"/>
                </a:moveTo>
                <a:cubicBezTo>
                  <a:pt x="35" y="37"/>
                  <a:pt x="35" y="38"/>
                  <a:pt x="34" y="36"/>
                </a:cubicBezTo>
                <a:cubicBezTo>
                  <a:pt x="35" y="35"/>
                  <a:pt x="35" y="36"/>
                  <a:pt x="36" y="37"/>
                </a:cubicBezTo>
                <a:close/>
                <a:moveTo>
                  <a:pt x="62" y="65"/>
                </a:moveTo>
                <a:cubicBezTo>
                  <a:pt x="62" y="65"/>
                  <a:pt x="62" y="64"/>
                  <a:pt x="63" y="65"/>
                </a:cubicBezTo>
                <a:cubicBezTo>
                  <a:pt x="62" y="65"/>
                  <a:pt x="62" y="68"/>
                  <a:pt x="61" y="67"/>
                </a:cubicBezTo>
                <a:cubicBezTo>
                  <a:pt x="61" y="66"/>
                  <a:pt x="62" y="66"/>
                  <a:pt x="62" y="65"/>
                </a:cubicBezTo>
                <a:close/>
                <a:moveTo>
                  <a:pt x="42" y="36"/>
                </a:moveTo>
                <a:cubicBezTo>
                  <a:pt x="42" y="37"/>
                  <a:pt x="42" y="37"/>
                  <a:pt x="42" y="37"/>
                </a:cubicBezTo>
                <a:cubicBezTo>
                  <a:pt x="41" y="36"/>
                  <a:pt x="41" y="36"/>
                  <a:pt x="41" y="36"/>
                </a:cubicBezTo>
                <a:cubicBezTo>
                  <a:pt x="42" y="35"/>
                  <a:pt x="42" y="36"/>
                  <a:pt x="42" y="36"/>
                </a:cubicBezTo>
                <a:close/>
                <a:moveTo>
                  <a:pt x="30" y="19"/>
                </a:moveTo>
                <a:cubicBezTo>
                  <a:pt x="30" y="17"/>
                  <a:pt x="29" y="19"/>
                  <a:pt x="29" y="18"/>
                </a:cubicBezTo>
                <a:cubicBezTo>
                  <a:pt x="29" y="17"/>
                  <a:pt x="32" y="18"/>
                  <a:pt x="30" y="19"/>
                </a:cubicBezTo>
                <a:close/>
                <a:moveTo>
                  <a:pt x="66" y="65"/>
                </a:moveTo>
                <a:cubicBezTo>
                  <a:pt x="68" y="66"/>
                  <a:pt x="69" y="63"/>
                  <a:pt x="70" y="66"/>
                </a:cubicBezTo>
                <a:cubicBezTo>
                  <a:pt x="70" y="64"/>
                  <a:pt x="72" y="65"/>
                  <a:pt x="72" y="65"/>
                </a:cubicBezTo>
                <a:cubicBezTo>
                  <a:pt x="70" y="66"/>
                  <a:pt x="71" y="68"/>
                  <a:pt x="69" y="69"/>
                </a:cubicBezTo>
                <a:cubicBezTo>
                  <a:pt x="68" y="66"/>
                  <a:pt x="68" y="69"/>
                  <a:pt x="67" y="67"/>
                </a:cubicBezTo>
                <a:cubicBezTo>
                  <a:pt x="66" y="67"/>
                  <a:pt x="64" y="68"/>
                  <a:pt x="64" y="67"/>
                </a:cubicBezTo>
                <a:cubicBezTo>
                  <a:pt x="64" y="67"/>
                  <a:pt x="65" y="67"/>
                  <a:pt x="65" y="67"/>
                </a:cubicBezTo>
                <a:cubicBezTo>
                  <a:pt x="64" y="67"/>
                  <a:pt x="63" y="67"/>
                  <a:pt x="63" y="66"/>
                </a:cubicBezTo>
                <a:cubicBezTo>
                  <a:pt x="63" y="65"/>
                  <a:pt x="64" y="66"/>
                  <a:pt x="64" y="66"/>
                </a:cubicBezTo>
                <a:cubicBezTo>
                  <a:pt x="65" y="66"/>
                  <a:pt x="66" y="66"/>
                  <a:pt x="66" y="65"/>
                </a:cubicBezTo>
                <a:close/>
                <a:moveTo>
                  <a:pt x="88" y="98"/>
                </a:moveTo>
                <a:cubicBezTo>
                  <a:pt x="88" y="100"/>
                  <a:pt x="87" y="99"/>
                  <a:pt x="86" y="99"/>
                </a:cubicBezTo>
                <a:cubicBezTo>
                  <a:pt x="86" y="98"/>
                  <a:pt x="87" y="98"/>
                  <a:pt x="88" y="98"/>
                </a:cubicBezTo>
                <a:close/>
                <a:moveTo>
                  <a:pt x="62" y="61"/>
                </a:moveTo>
                <a:cubicBezTo>
                  <a:pt x="63" y="62"/>
                  <a:pt x="63" y="62"/>
                  <a:pt x="63" y="62"/>
                </a:cubicBezTo>
                <a:cubicBezTo>
                  <a:pt x="62" y="62"/>
                  <a:pt x="62" y="63"/>
                  <a:pt x="61" y="62"/>
                </a:cubicBezTo>
                <a:cubicBezTo>
                  <a:pt x="62" y="62"/>
                  <a:pt x="61" y="61"/>
                  <a:pt x="62" y="61"/>
                </a:cubicBezTo>
                <a:close/>
                <a:moveTo>
                  <a:pt x="38" y="22"/>
                </a:moveTo>
                <a:cubicBezTo>
                  <a:pt x="37" y="23"/>
                  <a:pt x="36" y="21"/>
                  <a:pt x="36" y="22"/>
                </a:cubicBezTo>
                <a:cubicBezTo>
                  <a:pt x="35" y="21"/>
                  <a:pt x="36" y="20"/>
                  <a:pt x="35" y="20"/>
                </a:cubicBezTo>
                <a:cubicBezTo>
                  <a:pt x="36" y="18"/>
                  <a:pt x="36" y="22"/>
                  <a:pt x="38" y="22"/>
                </a:cubicBezTo>
                <a:close/>
                <a:moveTo>
                  <a:pt x="49" y="38"/>
                </a:moveTo>
                <a:cubicBezTo>
                  <a:pt x="49" y="39"/>
                  <a:pt x="48" y="40"/>
                  <a:pt x="47" y="39"/>
                </a:cubicBezTo>
                <a:cubicBezTo>
                  <a:pt x="48" y="39"/>
                  <a:pt x="49" y="37"/>
                  <a:pt x="49" y="38"/>
                </a:cubicBezTo>
                <a:close/>
                <a:moveTo>
                  <a:pt x="41" y="27"/>
                </a:moveTo>
                <a:cubicBezTo>
                  <a:pt x="41" y="26"/>
                  <a:pt x="43" y="24"/>
                  <a:pt x="44" y="25"/>
                </a:cubicBezTo>
                <a:cubicBezTo>
                  <a:pt x="44" y="26"/>
                  <a:pt x="43" y="27"/>
                  <a:pt x="43" y="27"/>
                </a:cubicBezTo>
                <a:cubicBezTo>
                  <a:pt x="43" y="25"/>
                  <a:pt x="42" y="26"/>
                  <a:pt x="41" y="27"/>
                </a:cubicBezTo>
                <a:close/>
                <a:moveTo>
                  <a:pt x="79" y="70"/>
                </a:moveTo>
                <a:cubicBezTo>
                  <a:pt x="79" y="68"/>
                  <a:pt x="78" y="69"/>
                  <a:pt x="78" y="70"/>
                </a:cubicBezTo>
                <a:cubicBezTo>
                  <a:pt x="77" y="70"/>
                  <a:pt x="77" y="70"/>
                  <a:pt x="77" y="69"/>
                </a:cubicBezTo>
                <a:cubicBezTo>
                  <a:pt x="75" y="70"/>
                  <a:pt x="74" y="68"/>
                  <a:pt x="73" y="70"/>
                </a:cubicBezTo>
                <a:cubicBezTo>
                  <a:pt x="72" y="69"/>
                  <a:pt x="73" y="67"/>
                  <a:pt x="72" y="69"/>
                </a:cubicBezTo>
                <a:cubicBezTo>
                  <a:pt x="71" y="68"/>
                  <a:pt x="71" y="66"/>
                  <a:pt x="72" y="67"/>
                </a:cubicBezTo>
                <a:cubicBezTo>
                  <a:pt x="72" y="67"/>
                  <a:pt x="72" y="67"/>
                  <a:pt x="72" y="68"/>
                </a:cubicBezTo>
                <a:cubicBezTo>
                  <a:pt x="72" y="65"/>
                  <a:pt x="75" y="66"/>
                  <a:pt x="76" y="65"/>
                </a:cubicBezTo>
                <a:cubicBezTo>
                  <a:pt x="77" y="66"/>
                  <a:pt x="77" y="66"/>
                  <a:pt x="77" y="66"/>
                </a:cubicBezTo>
                <a:cubicBezTo>
                  <a:pt x="78" y="66"/>
                  <a:pt x="79" y="65"/>
                  <a:pt x="80" y="66"/>
                </a:cubicBezTo>
                <a:cubicBezTo>
                  <a:pt x="79" y="68"/>
                  <a:pt x="77" y="68"/>
                  <a:pt x="76" y="68"/>
                </a:cubicBezTo>
                <a:cubicBezTo>
                  <a:pt x="76" y="68"/>
                  <a:pt x="76" y="68"/>
                  <a:pt x="76" y="68"/>
                </a:cubicBezTo>
                <a:cubicBezTo>
                  <a:pt x="76" y="68"/>
                  <a:pt x="77" y="69"/>
                  <a:pt x="78" y="69"/>
                </a:cubicBezTo>
                <a:cubicBezTo>
                  <a:pt x="79" y="68"/>
                  <a:pt x="80" y="67"/>
                  <a:pt x="81" y="68"/>
                </a:cubicBezTo>
                <a:cubicBezTo>
                  <a:pt x="79" y="68"/>
                  <a:pt x="80" y="69"/>
                  <a:pt x="79" y="70"/>
                </a:cubicBezTo>
                <a:close/>
                <a:moveTo>
                  <a:pt x="51" y="37"/>
                </a:moveTo>
                <a:cubicBezTo>
                  <a:pt x="51" y="37"/>
                  <a:pt x="50" y="36"/>
                  <a:pt x="51" y="36"/>
                </a:cubicBezTo>
                <a:cubicBezTo>
                  <a:pt x="51" y="37"/>
                  <a:pt x="52" y="35"/>
                  <a:pt x="52" y="36"/>
                </a:cubicBezTo>
                <a:cubicBezTo>
                  <a:pt x="51" y="37"/>
                  <a:pt x="52" y="38"/>
                  <a:pt x="51" y="39"/>
                </a:cubicBezTo>
                <a:cubicBezTo>
                  <a:pt x="50" y="38"/>
                  <a:pt x="50" y="38"/>
                  <a:pt x="50" y="38"/>
                </a:cubicBezTo>
                <a:lnTo>
                  <a:pt x="51" y="37"/>
                </a:lnTo>
                <a:close/>
                <a:moveTo>
                  <a:pt x="110" y="119"/>
                </a:moveTo>
                <a:cubicBezTo>
                  <a:pt x="110" y="120"/>
                  <a:pt x="109" y="121"/>
                  <a:pt x="109" y="120"/>
                </a:cubicBezTo>
                <a:cubicBezTo>
                  <a:pt x="109" y="119"/>
                  <a:pt x="110" y="118"/>
                  <a:pt x="110" y="119"/>
                </a:cubicBezTo>
                <a:close/>
                <a:moveTo>
                  <a:pt x="101" y="101"/>
                </a:moveTo>
                <a:cubicBezTo>
                  <a:pt x="100" y="103"/>
                  <a:pt x="98" y="100"/>
                  <a:pt x="99" y="100"/>
                </a:cubicBezTo>
                <a:cubicBezTo>
                  <a:pt x="100" y="101"/>
                  <a:pt x="100" y="100"/>
                  <a:pt x="101" y="101"/>
                </a:cubicBezTo>
                <a:close/>
                <a:moveTo>
                  <a:pt x="49" y="27"/>
                </a:moveTo>
                <a:cubicBezTo>
                  <a:pt x="48" y="28"/>
                  <a:pt x="48" y="28"/>
                  <a:pt x="48" y="28"/>
                </a:cubicBezTo>
                <a:cubicBezTo>
                  <a:pt x="48" y="28"/>
                  <a:pt x="47" y="27"/>
                  <a:pt x="48" y="27"/>
                </a:cubicBezTo>
                <a:cubicBezTo>
                  <a:pt x="48" y="27"/>
                  <a:pt x="48" y="26"/>
                  <a:pt x="49" y="27"/>
                </a:cubicBezTo>
                <a:close/>
                <a:moveTo>
                  <a:pt x="57" y="34"/>
                </a:moveTo>
                <a:cubicBezTo>
                  <a:pt x="56" y="34"/>
                  <a:pt x="56" y="34"/>
                  <a:pt x="57" y="35"/>
                </a:cubicBezTo>
                <a:cubicBezTo>
                  <a:pt x="56" y="36"/>
                  <a:pt x="56" y="36"/>
                  <a:pt x="56" y="36"/>
                </a:cubicBezTo>
                <a:cubicBezTo>
                  <a:pt x="55" y="36"/>
                  <a:pt x="54" y="35"/>
                  <a:pt x="54" y="35"/>
                </a:cubicBezTo>
                <a:cubicBezTo>
                  <a:pt x="55" y="35"/>
                  <a:pt x="56" y="34"/>
                  <a:pt x="57" y="34"/>
                </a:cubicBezTo>
                <a:close/>
                <a:moveTo>
                  <a:pt x="49" y="27"/>
                </a:moveTo>
                <a:cubicBezTo>
                  <a:pt x="50" y="26"/>
                  <a:pt x="50" y="25"/>
                  <a:pt x="50" y="24"/>
                </a:cubicBezTo>
                <a:cubicBezTo>
                  <a:pt x="50" y="25"/>
                  <a:pt x="50" y="24"/>
                  <a:pt x="51" y="25"/>
                </a:cubicBezTo>
                <a:cubicBezTo>
                  <a:pt x="49" y="27"/>
                  <a:pt x="52" y="26"/>
                  <a:pt x="52" y="27"/>
                </a:cubicBezTo>
                <a:cubicBezTo>
                  <a:pt x="51" y="26"/>
                  <a:pt x="49" y="28"/>
                  <a:pt x="49" y="26"/>
                </a:cubicBezTo>
                <a:lnTo>
                  <a:pt x="49" y="27"/>
                </a:lnTo>
                <a:close/>
                <a:moveTo>
                  <a:pt x="60" y="37"/>
                </a:moveTo>
                <a:cubicBezTo>
                  <a:pt x="60" y="36"/>
                  <a:pt x="59" y="37"/>
                  <a:pt x="58" y="37"/>
                </a:cubicBezTo>
                <a:cubicBezTo>
                  <a:pt x="59" y="34"/>
                  <a:pt x="61" y="35"/>
                  <a:pt x="60" y="37"/>
                </a:cubicBezTo>
                <a:close/>
                <a:moveTo>
                  <a:pt x="62" y="38"/>
                </a:moveTo>
                <a:cubicBezTo>
                  <a:pt x="63" y="38"/>
                  <a:pt x="62" y="40"/>
                  <a:pt x="63" y="39"/>
                </a:cubicBezTo>
                <a:cubicBezTo>
                  <a:pt x="63" y="39"/>
                  <a:pt x="62" y="38"/>
                  <a:pt x="63" y="37"/>
                </a:cubicBezTo>
                <a:cubicBezTo>
                  <a:pt x="64" y="39"/>
                  <a:pt x="64" y="39"/>
                  <a:pt x="64" y="39"/>
                </a:cubicBezTo>
                <a:cubicBezTo>
                  <a:pt x="63" y="39"/>
                  <a:pt x="63" y="39"/>
                  <a:pt x="63" y="40"/>
                </a:cubicBezTo>
                <a:cubicBezTo>
                  <a:pt x="63" y="41"/>
                  <a:pt x="62" y="41"/>
                  <a:pt x="62" y="41"/>
                </a:cubicBezTo>
                <a:cubicBezTo>
                  <a:pt x="62" y="40"/>
                  <a:pt x="62" y="40"/>
                  <a:pt x="62" y="39"/>
                </a:cubicBezTo>
                <a:cubicBezTo>
                  <a:pt x="61" y="40"/>
                  <a:pt x="62" y="41"/>
                  <a:pt x="61" y="41"/>
                </a:cubicBezTo>
                <a:cubicBezTo>
                  <a:pt x="60" y="40"/>
                  <a:pt x="62" y="39"/>
                  <a:pt x="62" y="38"/>
                </a:cubicBezTo>
                <a:close/>
                <a:moveTo>
                  <a:pt x="67" y="45"/>
                </a:moveTo>
                <a:cubicBezTo>
                  <a:pt x="66" y="47"/>
                  <a:pt x="66" y="46"/>
                  <a:pt x="65" y="45"/>
                </a:cubicBezTo>
                <a:cubicBezTo>
                  <a:pt x="66" y="44"/>
                  <a:pt x="67" y="45"/>
                  <a:pt x="67" y="45"/>
                </a:cubicBezTo>
                <a:close/>
                <a:moveTo>
                  <a:pt x="52" y="27"/>
                </a:moveTo>
                <a:cubicBezTo>
                  <a:pt x="53" y="26"/>
                  <a:pt x="54" y="28"/>
                  <a:pt x="56" y="27"/>
                </a:cubicBezTo>
                <a:cubicBezTo>
                  <a:pt x="55" y="28"/>
                  <a:pt x="54" y="28"/>
                  <a:pt x="53" y="28"/>
                </a:cubicBezTo>
                <a:cubicBezTo>
                  <a:pt x="53" y="27"/>
                  <a:pt x="53" y="27"/>
                  <a:pt x="52" y="27"/>
                </a:cubicBezTo>
                <a:close/>
                <a:moveTo>
                  <a:pt x="84" y="67"/>
                </a:moveTo>
                <a:cubicBezTo>
                  <a:pt x="83" y="68"/>
                  <a:pt x="83" y="68"/>
                  <a:pt x="83" y="68"/>
                </a:cubicBezTo>
                <a:cubicBezTo>
                  <a:pt x="83" y="67"/>
                  <a:pt x="82" y="67"/>
                  <a:pt x="82" y="68"/>
                </a:cubicBezTo>
                <a:cubicBezTo>
                  <a:pt x="81" y="67"/>
                  <a:pt x="81" y="67"/>
                  <a:pt x="81" y="67"/>
                </a:cubicBezTo>
                <a:cubicBezTo>
                  <a:pt x="82" y="66"/>
                  <a:pt x="83" y="67"/>
                  <a:pt x="84" y="67"/>
                </a:cubicBezTo>
                <a:close/>
                <a:moveTo>
                  <a:pt x="57" y="29"/>
                </a:moveTo>
                <a:cubicBezTo>
                  <a:pt x="56" y="28"/>
                  <a:pt x="56" y="29"/>
                  <a:pt x="55" y="28"/>
                </a:cubicBezTo>
                <a:cubicBezTo>
                  <a:pt x="56" y="27"/>
                  <a:pt x="57" y="28"/>
                  <a:pt x="57" y="29"/>
                </a:cubicBezTo>
                <a:close/>
                <a:moveTo>
                  <a:pt x="111" y="103"/>
                </a:moveTo>
                <a:cubicBezTo>
                  <a:pt x="110" y="104"/>
                  <a:pt x="109" y="102"/>
                  <a:pt x="108" y="103"/>
                </a:cubicBezTo>
                <a:cubicBezTo>
                  <a:pt x="108" y="101"/>
                  <a:pt x="110" y="102"/>
                  <a:pt x="111" y="103"/>
                </a:cubicBezTo>
                <a:close/>
                <a:moveTo>
                  <a:pt x="53" y="21"/>
                </a:moveTo>
                <a:cubicBezTo>
                  <a:pt x="53" y="21"/>
                  <a:pt x="53" y="20"/>
                  <a:pt x="53" y="19"/>
                </a:cubicBezTo>
                <a:cubicBezTo>
                  <a:pt x="54" y="19"/>
                  <a:pt x="54" y="19"/>
                  <a:pt x="55" y="19"/>
                </a:cubicBezTo>
                <a:cubicBezTo>
                  <a:pt x="55" y="20"/>
                  <a:pt x="55" y="21"/>
                  <a:pt x="55" y="22"/>
                </a:cubicBezTo>
                <a:cubicBezTo>
                  <a:pt x="56" y="20"/>
                  <a:pt x="57" y="21"/>
                  <a:pt x="58" y="20"/>
                </a:cubicBezTo>
                <a:cubicBezTo>
                  <a:pt x="58" y="22"/>
                  <a:pt x="59" y="22"/>
                  <a:pt x="61" y="23"/>
                </a:cubicBezTo>
                <a:cubicBezTo>
                  <a:pt x="60" y="24"/>
                  <a:pt x="58" y="23"/>
                  <a:pt x="57" y="23"/>
                </a:cubicBezTo>
                <a:cubicBezTo>
                  <a:pt x="57" y="23"/>
                  <a:pt x="57" y="24"/>
                  <a:pt x="57" y="24"/>
                </a:cubicBezTo>
                <a:cubicBezTo>
                  <a:pt x="55" y="24"/>
                  <a:pt x="55" y="24"/>
                  <a:pt x="56" y="23"/>
                </a:cubicBezTo>
                <a:cubicBezTo>
                  <a:pt x="55" y="23"/>
                  <a:pt x="52" y="24"/>
                  <a:pt x="51" y="21"/>
                </a:cubicBezTo>
                <a:cubicBezTo>
                  <a:pt x="52" y="22"/>
                  <a:pt x="52" y="21"/>
                  <a:pt x="53" y="21"/>
                </a:cubicBezTo>
                <a:close/>
                <a:moveTo>
                  <a:pt x="63" y="34"/>
                </a:moveTo>
                <a:cubicBezTo>
                  <a:pt x="63" y="36"/>
                  <a:pt x="62" y="37"/>
                  <a:pt x="61" y="36"/>
                </a:cubicBezTo>
                <a:cubicBezTo>
                  <a:pt x="63" y="36"/>
                  <a:pt x="62" y="34"/>
                  <a:pt x="63" y="34"/>
                </a:cubicBezTo>
                <a:close/>
                <a:moveTo>
                  <a:pt x="55" y="25"/>
                </a:moveTo>
                <a:cubicBezTo>
                  <a:pt x="56" y="25"/>
                  <a:pt x="56" y="25"/>
                  <a:pt x="57" y="25"/>
                </a:cubicBezTo>
                <a:cubicBezTo>
                  <a:pt x="56" y="26"/>
                  <a:pt x="55" y="26"/>
                  <a:pt x="55" y="25"/>
                </a:cubicBezTo>
                <a:close/>
                <a:moveTo>
                  <a:pt x="87" y="67"/>
                </a:moveTo>
                <a:cubicBezTo>
                  <a:pt x="88" y="68"/>
                  <a:pt x="88" y="68"/>
                  <a:pt x="88" y="67"/>
                </a:cubicBezTo>
                <a:cubicBezTo>
                  <a:pt x="89" y="69"/>
                  <a:pt x="89" y="69"/>
                  <a:pt x="89" y="69"/>
                </a:cubicBezTo>
                <a:cubicBezTo>
                  <a:pt x="91" y="67"/>
                  <a:pt x="91" y="69"/>
                  <a:pt x="93" y="68"/>
                </a:cubicBezTo>
                <a:cubicBezTo>
                  <a:pt x="92" y="68"/>
                  <a:pt x="93" y="69"/>
                  <a:pt x="92" y="69"/>
                </a:cubicBezTo>
                <a:cubicBezTo>
                  <a:pt x="91" y="68"/>
                  <a:pt x="91" y="69"/>
                  <a:pt x="90" y="69"/>
                </a:cubicBezTo>
                <a:cubicBezTo>
                  <a:pt x="90" y="70"/>
                  <a:pt x="90" y="71"/>
                  <a:pt x="89" y="72"/>
                </a:cubicBezTo>
                <a:cubicBezTo>
                  <a:pt x="89" y="71"/>
                  <a:pt x="88" y="71"/>
                  <a:pt x="87" y="70"/>
                </a:cubicBezTo>
                <a:cubicBezTo>
                  <a:pt x="88" y="69"/>
                  <a:pt x="89" y="70"/>
                  <a:pt x="89" y="69"/>
                </a:cubicBezTo>
                <a:cubicBezTo>
                  <a:pt x="89" y="68"/>
                  <a:pt x="87" y="69"/>
                  <a:pt x="87" y="67"/>
                </a:cubicBezTo>
                <a:close/>
                <a:moveTo>
                  <a:pt x="88" y="69"/>
                </a:moveTo>
                <a:cubicBezTo>
                  <a:pt x="87" y="70"/>
                  <a:pt x="86" y="69"/>
                  <a:pt x="86" y="68"/>
                </a:cubicBezTo>
                <a:cubicBezTo>
                  <a:pt x="86" y="68"/>
                  <a:pt x="87" y="68"/>
                  <a:pt x="88" y="69"/>
                </a:cubicBezTo>
                <a:close/>
                <a:moveTo>
                  <a:pt x="61" y="27"/>
                </a:moveTo>
                <a:cubicBezTo>
                  <a:pt x="62" y="28"/>
                  <a:pt x="60" y="28"/>
                  <a:pt x="61" y="29"/>
                </a:cubicBezTo>
                <a:cubicBezTo>
                  <a:pt x="61" y="29"/>
                  <a:pt x="60" y="29"/>
                  <a:pt x="59" y="29"/>
                </a:cubicBezTo>
                <a:cubicBezTo>
                  <a:pt x="59" y="28"/>
                  <a:pt x="60" y="27"/>
                  <a:pt x="61" y="27"/>
                </a:cubicBezTo>
                <a:close/>
                <a:moveTo>
                  <a:pt x="120" y="111"/>
                </a:moveTo>
                <a:cubicBezTo>
                  <a:pt x="119" y="111"/>
                  <a:pt x="119" y="112"/>
                  <a:pt x="118" y="111"/>
                </a:cubicBezTo>
                <a:cubicBezTo>
                  <a:pt x="119" y="110"/>
                  <a:pt x="119" y="111"/>
                  <a:pt x="120" y="111"/>
                </a:cubicBezTo>
                <a:close/>
                <a:moveTo>
                  <a:pt x="60" y="25"/>
                </a:moveTo>
                <a:cubicBezTo>
                  <a:pt x="60" y="25"/>
                  <a:pt x="60" y="26"/>
                  <a:pt x="60" y="26"/>
                </a:cubicBezTo>
                <a:cubicBezTo>
                  <a:pt x="60" y="27"/>
                  <a:pt x="59" y="27"/>
                  <a:pt x="59" y="26"/>
                </a:cubicBezTo>
                <a:lnTo>
                  <a:pt x="60" y="25"/>
                </a:lnTo>
                <a:close/>
                <a:moveTo>
                  <a:pt x="77" y="46"/>
                </a:moveTo>
                <a:cubicBezTo>
                  <a:pt x="78" y="47"/>
                  <a:pt x="78" y="47"/>
                  <a:pt x="78" y="47"/>
                </a:cubicBezTo>
                <a:cubicBezTo>
                  <a:pt x="77" y="48"/>
                  <a:pt x="76" y="48"/>
                  <a:pt x="75" y="47"/>
                </a:cubicBezTo>
                <a:cubicBezTo>
                  <a:pt x="76" y="46"/>
                  <a:pt x="77" y="47"/>
                  <a:pt x="77" y="46"/>
                </a:cubicBezTo>
                <a:close/>
                <a:moveTo>
                  <a:pt x="63" y="27"/>
                </a:moveTo>
                <a:cubicBezTo>
                  <a:pt x="64" y="29"/>
                  <a:pt x="65" y="27"/>
                  <a:pt x="66" y="28"/>
                </a:cubicBezTo>
                <a:cubicBezTo>
                  <a:pt x="65" y="28"/>
                  <a:pt x="64" y="30"/>
                  <a:pt x="63" y="29"/>
                </a:cubicBezTo>
                <a:cubicBezTo>
                  <a:pt x="63" y="28"/>
                  <a:pt x="63" y="28"/>
                  <a:pt x="63" y="27"/>
                </a:cubicBezTo>
                <a:close/>
                <a:moveTo>
                  <a:pt x="68" y="34"/>
                </a:moveTo>
                <a:cubicBezTo>
                  <a:pt x="69" y="33"/>
                  <a:pt x="69" y="33"/>
                  <a:pt x="69" y="33"/>
                </a:cubicBezTo>
                <a:cubicBezTo>
                  <a:pt x="69" y="33"/>
                  <a:pt x="69" y="34"/>
                  <a:pt x="69" y="35"/>
                </a:cubicBezTo>
                <a:cubicBezTo>
                  <a:pt x="69" y="34"/>
                  <a:pt x="68" y="35"/>
                  <a:pt x="68" y="34"/>
                </a:cubicBezTo>
                <a:close/>
                <a:moveTo>
                  <a:pt x="62" y="24"/>
                </a:moveTo>
                <a:cubicBezTo>
                  <a:pt x="62" y="24"/>
                  <a:pt x="61" y="23"/>
                  <a:pt x="62" y="22"/>
                </a:cubicBezTo>
                <a:cubicBezTo>
                  <a:pt x="63" y="22"/>
                  <a:pt x="62" y="23"/>
                  <a:pt x="63" y="24"/>
                </a:cubicBezTo>
                <a:cubicBezTo>
                  <a:pt x="62" y="25"/>
                  <a:pt x="62" y="25"/>
                  <a:pt x="62" y="25"/>
                </a:cubicBezTo>
                <a:cubicBezTo>
                  <a:pt x="61" y="25"/>
                  <a:pt x="60" y="25"/>
                  <a:pt x="61" y="24"/>
                </a:cubicBezTo>
                <a:cubicBezTo>
                  <a:pt x="61" y="24"/>
                  <a:pt x="62" y="25"/>
                  <a:pt x="62" y="24"/>
                </a:cubicBezTo>
                <a:close/>
                <a:moveTo>
                  <a:pt x="95" y="69"/>
                </a:moveTo>
                <a:cubicBezTo>
                  <a:pt x="94" y="69"/>
                  <a:pt x="94" y="70"/>
                  <a:pt x="93" y="69"/>
                </a:cubicBezTo>
                <a:cubicBezTo>
                  <a:pt x="94" y="68"/>
                  <a:pt x="95" y="68"/>
                  <a:pt x="95" y="69"/>
                </a:cubicBezTo>
                <a:close/>
                <a:moveTo>
                  <a:pt x="73" y="35"/>
                </a:moveTo>
                <a:cubicBezTo>
                  <a:pt x="73" y="35"/>
                  <a:pt x="72" y="35"/>
                  <a:pt x="71" y="35"/>
                </a:cubicBezTo>
                <a:cubicBezTo>
                  <a:pt x="72" y="34"/>
                  <a:pt x="73" y="35"/>
                  <a:pt x="73" y="35"/>
                </a:cubicBezTo>
                <a:close/>
                <a:moveTo>
                  <a:pt x="129" y="113"/>
                </a:moveTo>
                <a:cubicBezTo>
                  <a:pt x="128" y="113"/>
                  <a:pt x="128" y="114"/>
                  <a:pt x="127" y="113"/>
                </a:cubicBezTo>
                <a:cubicBezTo>
                  <a:pt x="127" y="112"/>
                  <a:pt x="128" y="111"/>
                  <a:pt x="129" y="113"/>
                </a:cubicBezTo>
                <a:close/>
                <a:moveTo>
                  <a:pt x="79" y="41"/>
                </a:moveTo>
                <a:cubicBezTo>
                  <a:pt x="79" y="40"/>
                  <a:pt x="78" y="41"/>
                  <a:pt x="77" y="40"/>
                </a:cubicBezTo>
                <a:cubicBezTo>
                  <a:pt x="78" y="39"/>
                  <a:pt x="80" y="40"/>
                  <a:pt x="79" y="41"/>
                </a:cubicBezTo>
                <a:close/>
                <a:moveTo>
                  <a:pt x="100" y="69"/>
                </a:moveTo>
                <a:cubicBezTo>
                  <a:pt x="100" y="69"/>
                  <a:pt x="101" y="70"/>
                  <a:pt x="102" y="70"/>
                </a:cubicBezTo>
                <a:cubicBezTo>
                  <a:pt x="101" y="71"/>
                  <a:pt x="99" y="71"/>
                  <a:pt x="100" y="69"/>
                </a:cubicBezTo>
                <a:close/>
                <a:moveTo>
                  <a:pt x="71" y="18"/>
                </a:moveTo>
                <a:cubicBezTo>
                  <a:pt x="70" y="19"/>
                  <a:pt x="71" y="19"/>
                  <a:pt x="71" y="19"/>
                </a:cubicBezTo>
                <a:cubicBezTo>
                  <a:pt x="70" y="20"/>
                  <a:pt x="70" y="19"/>
                  <a:pt x="69" y="20"/>
                </a:cubicBezTo>
                <a:cubicBezTo>
                  <a:pt x="70" y="21"/>
                  <a:pt x="71" y="20"/>
                  <a:pt x="71" y="21"/>
                </a:cubicBezTo>
                <a:cubicBezTo>
                  <a:pt x="72" y="22"/>
                  <a:pt x="72" y="24"/>
                  <a:pt x="71" y="23"/>
                </a:cubicBezTo>
                <a:cubicBezTo>
                  <a:pt x="72" y="22"/>
                  <a:pt x="70" y="23"/>
                  <a:pt x="70" y="22"/>
                </a:cubicBezTo>
                <a:cubicBezTo>
                  <a:pt x="69" y="23"/>
                  <a:pt x="69" y="21"/>
                  <a:pt x="68" y="22"/>
                </a:cubicBezTo>
                <a:cubicBezTo>
                  <a:pt x="67" y="21"/>
                  <a:pt x="67" y="20"/>
                  <a:pt x="66" y="20"/>
                </a:cubicBezTo>
                <a:cubicBezTo>
                  <a:pt x="65" y="21"/>
                  <a:pt x="66" y="21"/>
                  <a:pt x="66" y="22"/>
                </a:cubicBezTo>
                <a:cubicBezTo>
                  <a:pt x="64" y="20"/>
                  <a:pt x="65" y="19"/>
                  <a:pt x="66" y="17"/>
                </a:cubicBezTo>
                <a:cubicBezTo>
                  <a:pt x="66" y="17"/>
                  <a:pt x="66" y="18"/>
                  <a:pt x="66" y="18"/>
                </a:cubicBezTo>
                <a:cubicBezTo>
                  <a:pt x="66" y="18"/>
                  <a:pt x="67" y="19"/>
                  <a:pt x="67" y="19"/>
                </a:cubicBezTo>
                <a:cubicBezTo>
                  <a:pt x="67" y="18"/>
                  <a:pt x="67" y="18"/>
                  <a:pt x="67" y="17"/>
                </a:cubicBezTo>
                <a:cubicBezTo>
                  <a:pt x="67" y="16"/>
                  <a:pt x="68" y="17"/>
                  <a:pt x="68" y="16"/>
                </a:cubicBezTo>
                <a:cubicBezTo>
                  <a:pt x="68" y="16"/>
                  <a:pt x="69" y="16"/>
                  <a:pt x="69" y="17"/>
                </a:cubicBezTo>
                <a:cubicBezTo>
                  <a:pt x="69" y="17"/>
                  <a:pt x="68" y="17"/>
                  <a:pt x="68" y="18"/>
                </a:cubicBezTo>
                <a:cubicBezTo>
                  <a:pt x="69" y="18"/>
                  <a:pt x="70" y="18"/>
                  <a:pt x="71" y="18"/>
                </a:cubicBezTo>
                <a:close/>
                <a:moveTo>
                  <a:pt x="76" y="28"/>
                </a:moveTo>
                <a:cubicBezTo>
                  <a:pt x="76" y="27"/>
                  <a:pt x="77" y="27"/>
                  <a:pt x="78" y="27"/>
                </a:cubicBezTo>
                <a:cubicBezTo>
                  <a:pt x="78" y="28"/>
                  <a:pt x="79" y="27"/>
                  <a:pt x="80" y="28"/>
                </a:cubicBezTo>
                <a:cubicBezTo>
                  <a:pt x="79" y="30"/>
                  <a:pt x="81" y="28"/>
                  <a:pt x="81" y="30"/>
                </a:cubicBezTo>
                <a:cubicBezTo>
                  <a:pt x="80" y="30"/>
                  <a:pt x="80" y="29"/>
                  <a:pt x="79" y="29"/>
                </a:cubicBezTo>
                <a:cubicBezTo>
                  <a:pt x="77" y="31"/>
                  <a:pt x="77" y="34"/>
                  <a:pt x="76" y="33"/>
                </a:cubicBezTo>
                <a:cubicBezTo>
                  <a:pt x="77" y="32"/>
                  <a:pt x="78" y="29"/>
                  <a:pt x="76" y="28"/>
                </a:cubicBezTo>
                <a:close/>
                <a:moveTo>
                  <a:pt x="136" y="112"/>
                </a:moveTo>
                <a:cubicBezTo>
                  <a:pt x="136" y="112"/>
                  <a:pt x="135" y="113"/>
                  <a:pt x="136" y="113"/>
                </a:cubicBezTo>
                <a:cubicBezTo>
                  <a:pt x="137" y="113"/>
                  <a:pt x="136" y="112"/>
                  <a:pt x="137" y="111"/>
                </a:cubicBezTo>
                <a:cubicBezTo>
                  <a:pt x="137" y="112"/>
                  <a:pt x="138" y="111"/>
                  <a:pt x="138" y="112"/>
                </a:cubicBezTo>
                <a:cubicBezTo>
                  <a:pt x="137" y="114"/>
                  <a:pt x="136" y="114"/>
                  <a:pt x="136" y="116"/>
                </a:cubicBezTo>
                <a:cubicBezTo>
                  <a:pt x="134" y="114"/>
                  <a:pt x="134" y="114"/>
                  <a:pt x="132" y="113"/>
                </a:cubicBezTo>
                <a:cubicBezTo>
                  <a:pt x="133" y="112"/>
                  <a:pt x="135" y="111"/>
                  <a:pt x="136" y="112"/>
                </a:cubicBezTo>
                <a:close/>
                <a:moveTo>
                  <a:pt x="105" y="70"/>
                </a:moveTo>
                <a:cubicBezTo>
                  <a:pt x="104" y="71"/>
                  <a:pt x="103" y="71"/>
                  <a:pt x="103" y="70"/>
                </a:cubicBezTo>
                <a:cubicBezTo>
                  <a:pt x="103" y="70"/>
                  <a:pt x="104" y="70"/>
                  <a:pt x="105" y="70"/>
                </a:cubicBezTo>
                <a:close/>
                <a:moveTo>
                  <a:pt x="66" y="15"/>
                </a:moveTo>
                <a:cubicBezTo>
                  <a:pt x="65" y="16"/>
                  <a:pt x="66" y="16"/>
                  <a:pt x="66" y="17"/>
                </a:cubicBezTo>
                <a:cubicBezTo>
                  <a:pt x="65" y="17"/>
                  <a:pt x="65" y="15"/>
                  <a:pt x="66" y="15"/>
                </a:cubicBezTo>
                <a:close/>
                <a:moveTo>
                  <a:pt x="80" y="31"/>
                </a:moveTo>
                <a:cubicBezTo>
                  <a:pt x="79" y="34"/>
                  <a:pt x="79" y="34"/>
                  <a:pt x="79" y="34"/>
                </a:cubicBezTo>
                <a:cubicBezTo>
                  <a:pt x="78" y="33"/>
                  <a:pt x="78" y="33"/>
                  <a:pt x="78" y="33"/>
                </a:cubicBezTo>
                <a:cubicBezTo>
                  <a:pt x="78" y="32"/>
                  <a:pt x="79" y="31"/>
                  <a:pt x="80" y="31"/>
                </a:cubicBezTo>
                <a:close/>
                <a:moveTo>
                  <a:pt x="106" y="70"/>
                </a:moveTo>
                <a:cubicBezTo>
                  <a:pt x="107" y="71"/>
                  <a:pt x="107" y="71"/>
                  <a:pt x="107" y="72"/>
                </a:cubicBezTo>
                <a:cubicBezTo>
                  <a:pt x="106" y="71"/>
                  <a:pt x="106" y="72"/>
                  <a:pt x="106" y="71"/>
                </a:cubicBezTo>
                <a:lnTo>
                  <a:pt x="106" y="70"/>
                </a:lnTo>
                <a:close/>
                <a:moveTo>
                  <a:pt x="93" y="48"/>
                </a:moveTo>
                <a:cubicBezTo>
                  <a:pt x="94" y="49"/>
                  <a:pt x="92" y="50"/>
                  <a:pt x="91" y="49"/>
                </a:cubicBezTo>
                <a:cubicBezTo>
                  <a:pt x="92" y="48"/>
                  <a:pt x="92" y="49"/>
                  <a:pt x="93" y="48"/>
                </a:cubicBezTo>
                <a:close/>
                <a:moveTo>
                  <a:pt x="72" y="21"/>
                </a:moveTo>
                <a:cubicBezTo>
                  <a:pt x="73" y="21"/>
                  <a:pt x="73" y="22"/>
                  <a:pt x="73" y="22"/>
                </a:cubicBezTo>
                <a:cubicBezTo>
                  <a:pt x="72" y="22"/>
                  <a:pt x="72" y="21"/>
                  <a:pt x="72" y="21"/>
                </a:cubicBezTo>
                <a:close/>
                <a:moveTo>
                  <a:pt x="107" y="69"/>
                </a:moveTo>
                <a:cubicBezTo>
                  <a:pt x="107" y="69"/>
                  <a:pt x="107" y="69"/>
                  <a:pt x="107" y="69"/>
                </a:cubicBezTo>
                <a:cubicBezTo>
                  <a:pt x="108" y="69"/>
                  <a:pt x="108" y="69"/>
                  <a:pt x="109" y="69"/>
                </a:cubicBezTo>
                <a:cubicBezTo>
                  <a:pt x="108" y="70"/>
                  <a:pt x="107" y="70"/>
                  <a:pt x="106" y="70"/>
                </a:cubicBezTo>
                <a:cubicBezTo>
                  <a:pt x="107" y="69"/>
                  <a:pt x="107" y="69"/>
                  <a:pt x="107" y="69"/>
                </a:cubicBezTo>
                <a:close/>
                <a:moveTo>
                  <a:pt x="107" y="64"/>
                </a:moveTo>
                <a:cubicBezTo>
                  <a:pt x="106" y="63"/>
                  <a:pt x="106" y="65"/>
                  <a:pt x="105" y="64"/>
                </a:cubicBezTo>
                <a:cubicBezTo>
                  <a:pt x="106" y="63"/>
                  <a:pt x="107" y="62"/>
                  <a:pt x="107" y="64"/>
                </a:cubicBezTo>
                <a:close/>
                <a:moveTo>
                  <a:pt x="66" y="4"/>
                </a:moveTo>
                <a:cubicBezTo>
                  <a:pt x="65" y="5"/>
                  <a:pt x="67" y="4"/>
                  <a:pt x="66" y="3"/>
                </a:cubicBezTo>
                <a:cubicBezTo>
                  <a:pt x="67" y="4"/>
                  <a:pt x="67" y="5"/>
                  <a:pt x="67" y="5"/>
                </a:cubicBezTo>
                <a:cubicBezTo>
                  <a:pt x="66" y="5"/>
                  <a:pt x="66" y="6"/>
                  <a:pt x="65" y="5"/>
                </a:cubicBezTo>
                <a:cubicBezTo>
                  <a:pt x="65" y="4"/>
                  <a:pt x="65" y="4"/>
                  <a:pt x="66" y="4"/>
                </a:cubicBezTo>
                <a:close/>
                <a:moveTo>
                  <a:pt x="150" y="114"/>
                </a:moveTo>
                <a:cubicBezTo>
                  <a:pt x="150" y="115"/>
                  <a:pt x="149" y="114"/>
                  <a:pt x="148" y="114"/>
                </a:cubicBezTo>
                <a:cubicBezTo>
                  <a:pt x="149" y="113"/>
                  <a:pt x="150" y="113"/>
                  <a:pt x="150" y="114"/>
                </a:cubicBezTo>
                <a:close/>
                <a:moveTo>
                  <a:pt x="106" y="49"/>
                </a:moveTo>
                <a:cubicBezTo>
                  <a:pt x="105" y="50"/>
                  <a:pt x="105" y="50"/>
                  <a:pt x="104" y="49"/>
                </a:cubicBezTo>
                <a:cubicBezTo>
                  <a:pt x="105" y="48"/>
                  <a:pt x="105" y="48"/>
                  <a:pt x="106" y="49"/>
                </a:cubicBezTo>
                <a:close/>
                <a:moveTo>
                  <a:pt x="123" y="74"/>
                </a:moveTo>
                <a:cubicBezTo>
                  <a:pt x="124" y="75"/>
                  <a:pt x="123" y="76"/>
                  <a:pt x="122" y="75"/>
                </a:cubicBezTo>
                <a:cubicBezTo>
                  <a:pt x="123" y="74"/>
                  <a:pt x="122" y="74"/>
                  <a:pt x="123" y="74"/>
                </a:cubicBezTo>
                <a:close/>
                <a:moveTo>
                  <a:pt x="109" y="51"/>
                </a:moveTo>
                <a:cubicBezTo>
                  <a:pt x="110" y="50"/>
                  <a:pt x="112" y="50"/>
                  <a:pt x="112" y="52"/>
                </a:cubicBezTo>
                <a:cubicBezTo>
                  <a:pt x="111" y="50"/>
                  <a:pt x="110" y="52"/>
                  <a:pt x="109" y="52"/>
                </a:cubicBezTo>
                <a:cubicBezTo>
                  <a:pt x="110" y="51"/>
                  <a:pt x="109" y="52"/>
                  <a:pt x="109" y="51"/>
                </a:cubicBezTo>
                <a:close/>
                <a:moveTo>
                  <a:pt x="161" y="116"/>
                </a:moveTo>
                <a:cubicBezTo>
                  <a:pt x="160" y="116"/>
                  <a:pt x="159" y="117"/>
                  <a:pt x="158" y="116"/>
                </a:cubicBezTo>
                <a:cubicBezTo>
                  <a:pt x="159" y="115"/>
                  <a:pt x="161" y="115"/>
                  <a:pt x="161" y="116"/>
                </a:cubicBezTo>
                <a:close/>
                <a:moveTo>
                  <a:pt x="84" y="9"/>
                </a:moveTo>
                <a:cubicBezTo>
                  <a:pt x="84" y="9"/>
                  <a:pt x="82" y="9"/>
                  <a:pt x="83" y="8"/>
                </a:cubicBezTo>
                <a:cubicBezTo>
                  <a:pt x="83" y="7"/>
                  <a:pt x="85" y="9"/>
                  <a:pt x="84" y="9"/>
                </a:cubicBezTo>
                <a:close/>
                <a:moveTo>
                  <a:pt x="101" y="26"/>
                </a:moveTo>
                <a:cubicBezTo>
                  <a:pt x="102" y="27"/>
                  <a:pt x="103" y="26"/>
                  <a:pt x="103" y="27"/>
                </a:cubicBezTo>
                <a:cubicBezTo>
                  <a:pt x="102" y="28"/>
                  <a:pt x="102" y="27"/>
                  <a:pt x="101" y="28"/>
                </a:cubicBezTo>
                <a:cubicBezTo>
                  <a:pt x="100" y="28"/>
                  <a:pt x="100" y="28"/>
                  <a:pt x="100" y="27"/>
                </a:cubicBezTo>
                <a:cubicBezTo>
                  <a:pt x="101" y="26"/>
                  <a:pt x="100" y="27"/>
                  <a:pt x="101" y="26"/>
                </a:cubicBezTo>
                <a:close/>
                <a:moveTo>
                  <a:pt x="130" y="65"/>
                </a:moveTo>
                <a:cubicBezTo>
                  <a:pt x="131" y="66"/>
                  <a:pt x="131" y="66"/>
                  <a:pt x="130" y="67"/>
                </a:cubicBezTo>
                <a:cubicBezTo>
                  <a:pt x="129" y="67"/>
                  <a:pt x="129" y="65"/>
                  <a:pt x="128" y="66"/>
                </a:cubicBezTo>
                <a:cubicBezTo>
                  <a:pt x="129" y="64"/>
                  <a:pt x="129" y="66"/>
                  <a:pt x="130" y="65"/>
                </a:cubicBezTo>
                <a:close/>
                <a:moveTo>
                  <a:pt x="99" y="13"/>
                </a:moveTo>
                <a:cubicBezTo>
                  <a:pt x="98" y="13"/>
                  <a:pt x="98" y="14"/>
                  <a:pt x="97" y="14"/>
                </a:cubicBezTo>
                <a:cubicBezTo>
                  <a:pt x="98" y="13"/>
                  <a:pt x="98" y="11"/>
                  <a:pt x="99" y="13"/>
                </a:cubicBezTo>
                <a:close/>
                <a:moveTo>
                  <a:pt x="116" y="38"/>
                </a:moveTo>
                <a:cubicBezTo>
                  <a:pt x="116" y="39"/>
                  <a:pt x="115" y="39"/>
                  <a:pt x="115" y="38"/>
                </a:cubicBezTo>
                <a:cubicBezTo>
                  <a:pt x="115" y="37"/>
                  <a:pt x="116" y="37"/>
                  <a:pt x="116" y="38"/>
                </a:cubicBezTo>
                <a:close/>
                <a:moveTo>
                  <a:pt x="110" y="28"/>
                </a:moveTo>
                <a:cubicBezTo>
                  <a:pt x="109" y="29"/>
                  <a:pt x="109" y="29"/>
                  <a:pt x="108" y="28"/>
                </a:cubicBezTo>
                <a:cubicBezTo>
                  <a:pt x="109" y="27"/>
                  <a:pt x="110" y="28"/>
                  <a:pt x="110" y="28"/>
                </a:cubicBezTo>
                <a:close/>
                <a:moveTo>
                  <a:pt x="116" y="33"/>
                </a:moveTo>
                <a:cubicBezTo>
                  <a:pt x="117" y="34"/>
                  <a:pt x="118" y="33"/>
                  <a:pt x="119" y="33"/>
                </a:cubicBezTo>
                <a:cubicBezTo>
                  <a:pt x="118" y="35"/>
                  <a:pt x="117" y="34"/>
                  <a:pt x="115" y="34"/>
                </a:cubicBezTo>
                <a:cubicBezTo>
                  <a:pt x="115" y="35"/>
                  <a:pt x="115" y="35"/>
                  <a:pt x="115" y="34"/>
                </a:cubicBezTo>
                <a:cubicBezTo>
                  <a:pt x="115" y="34"/>
                  <a:pt x="115" y="33"/>
                  <a:pt x="116" y="33"/>
                </a:cubicBezTo>
                <a:close/>
                <a:moveTo>
                  <a:pt x="133" y="53"/>
                </a:moveTo>
                <a:cubicBezTo>
                  <a:pt x="132" y="54"/>
                  <a:pt x="131" y="54"/>
                  <a:pt x="130" y="54"/>
                </a:cubicBezTo>
                <a:cubicBezTo>
                  <a:pt x="131" y="53"/>
                  <a:pt x="132" y="53"/>
                  <a:pt x="133" y="53"/>
                </a:cubicBezTo>
                <a:close/>
                <a:moveTo>
                  <a:pt x="104" y="10"/>
                </a:moveTo>
                <a:cubicBezTo>
                  <a:pt x="103" y="11"/>
                  <a:pt x="103" y="11"/>
                  <a:pt x="102" y="11"/>
                </a:cubicBezTo>
                <a:cubicBezTo>
                  <a:pt x="103" y="10"/>
                  <a:pt x="102" y="9"/>
                  <a:pt x="103" y="8"/>
                </a:cubicBezTo>
                <a:cubicBezTo>
                  <a:pt x="104" y="9"/>
                  <a:pt x="103" y="10"/>
                  <a:pt x="104" y="10"/>
                </a:cubicBezTo>
                <a:close/>
                <a:moveTo>
                  <a:pt x="101" y="11"/>
                </a:moveTo>
                <a:cubicBezTo>
                  <a:pt x="100" y="10"/>
                  <a:pt x="100" y="10"/>
                  <a:pt x="99" y="10"/>
                </a:cubicBezTo>
                <a:cubicBezTo>
                  <a:pt x="101" y="9"/>
                  <a:pt x="102" y="6"/>
                  <a:pt x="102" y="9"/>
                </a:cubicBezTo>
                <a:cubicBezTo>
                  <a:pt x="101" y="9"/>
                  <a:pt x="101" y="10"/>
                  <a:pt x="101" y="11"/>
                </a:cubicBezTo>
                <a:close/>
                <a:moveTo>
                  <a:pt x="104" y="13"/>
                </a:moveTo>
                <a:cubicBezTo>
                  <a:pt x="104" y="12"/>
                  <a:pt x="102" y="13"/>
                  <a:pt x="103" y="12"/>
                </a:cubicBezTo>
                <a:cubicBezTo>
                  <a:pt x="103" y="12"/>
                  <a:pt x="104" y="11"/>
                  <a:pt x="105" y="13"/>
                </a:cubicBezTo>
                <a:cubicBezTo>
                  <a:pt x="104" y="13"/>
                  <a:pt x="104" y="13"/>
                  <a:pt x="105" y="14"/>
                </a:cubicBezTo>
                <a:cubicBezTo>
                  <a:pt x="104" y="15"/>
                  <a:pt x="104" y="15"/>
                  <a:pt x="103" y="14"/>
                </a:cubicBezTo>
                <a:cubicBezTo>
                  <a:pt x="103" y="14"/>
                  <a:pt x="105" y="14"/>
                  <a:pt x="104" y="13"/>
                </a:cubicBezTo>
                <a:close/>
                <a:moveTo>
                  <a:pt x="118" y="29"/>
                </a:moveTo>
                <a:cubicBezTo>
                  <a:pt x="118" y="29"/>
                  <a:pt x="117" y="30"/>
                  <a:pt x="117" y="29"/>
                </a:cubicBezTo>
                <a:cubicBezTo>
                  <a:pt x="117" y="28"/>
                  <a:pt x="118" y="29"/>
                  <a:pt x="118" y="29"/>
                </a:cubicBezTo>
                <a:close/>
                <a:moveTo>
                  <a:pt x="116" y="29"/>
                </a:moveTo>
                <a:cubicBezTo>
                  <a:pt x="116" y="29"/>
                  <a:pt x="115" y="28"/>
                  <a:pt x="116" y="27"/>
                </a:cubicBezTo>
                <a:cubicBezTo>
                  <a:pt x="117" y="28"/>
                  <a:pt x="116" y="30"/>
                  <a:pt x="116" y="29"/>
                </a:cubicBezTo>
                <a:close/>
                <a:moveTo>
                  <a:pt x="120" y="35"/>
                </a:moveTo>
                <a:cubicBezTo>
                  <a:pt x="121" y="34"/>
                  <a:pt x="121" y="34"/>
                  <a:pt x="122" y="34"/>
                </a:cubicBezTo>
                <a:cubicBezTo>
                  <a:pt x="123" y="35"/>
                  <a:pt x="123" y="34"/>
                  <a:pt x="124" y="35"/>
                </a:cubicBezTo>
                <a:cubicBezTo>
                  <a:pt x="123" y="35"/>
                  <a:pt x="123" y="35"/>
                  <a:pt x="122" y="36"/>
                </a:cubicBezTo>
                <a:cubicBezTo>
                  <a:pt x="122" y="35"/>
                  <a:pt x="122" y="35"/>
                  <a:pt x="121" y="36"/>
                </a:cubicBezTo>
                <a:cubicBezTo>
                  <a:pt x="120" y="35"/>
                  <a:pt x="120" y="35"/>
                  <a:pt x="120" y="35"/>
                </a:cubicBezTo>
                <a:close/>
                <a:moveTo>
                  <a:pt x="152" y="76"/>
                </a:moveTo>
                <a:cubicBezTo>
                  <a:pt x="152" y="77"/>
                  <a:pt x="151" y="76"/>
                  <a:pt x="151" y="78"/>
                </a:cubicBezTo>
                <a:cubicBezTo>
                  <a:pt x="150" y="77"/>
                  <a:pt x="150" y="77"/>
                  <a:pt x="150" y="77"/>
                </a:cubicBezTo>
                <a:cubicBezTo>
                  <a:pt x="150" y="77"/>
                  <a:pt x="150" y="77"/>
                  <a:pt x="150" y="77"/>
                </a:cubicBezTo>
                <a:cubicBezTo>
                  <a:pt x="150" y="76"/>
                  <a:pt x="151" y="75"/>
                  <a:pt x="152" y="76"/>
                </a:cubicBezTo>
                <a:close/>
                <a:moveTo>
                  <a:pt x="178" y="115"/>
                </a:moveTo>
                <a:cubicBezTo>
                  <a:pt x="178" y="116"/>
                  <a:pt x="179" y="115"/>
                  <a:pt x="179" y="116"/>
                </a:cubicBezTo>
                <a:cubicBezTo>
                  <a:pt x="178" y="117"/>
                  <a:pt x="177" y="116"/>
                  <a:pt x="178" y="115"/>
                </a:cubicBezTo>
                <a:close/>
                <a:moveTo>
                  <a:pt x="106" y="12"/>
                </a:moveTo>
                <a:cubicBezTo>
                  <a:pt x="105" y="12"/>
                  <a:pt x="105" y="11"/>
                  <a:pt x="104" y="11"/>
                </a:cubicBezTo>
                <a:cubicBezTo>
                  <a:pt x="105" y="9"/>
                  <a:pt x="106" y="11"/>
                  <a:pt x="106" y="12"/>
                </a:cubicBezTo>
                <a:close/>
                <a:moveTo>
                  <a:pt x="148" y="66"/>
                </a:moveTo>
                <a:cubicBezTo>
                  <a:pt x="147" y="67"/>
                  <a:pt x="146" y="67"/>
                  <a:pt x="145" y="66"/>
                </a:cubicBezTo>
                <a:cubicBezTo>
                  <a:pt x="146" y="66"/>
                  <a:pt x="147" y="66"/>
                  <a:pt x="148" y="66"/>
                </a:cubicBezTo>
                <a:close/>
                <a:moveTo>
                  <a:pt x="114" y="14"/>
                </a:moveTo>
                <a:cubicBezTo>
                  <a:pt x="114" y="14"/>
                  <a:pt x="114" y="14"/>
                  <a:pt x="114" y="15"/>
                </a:cubicBezTo>
                <a:cubicBezTo>
                  <a:pt x="113" y="14"/>
                  <a:pt x="113" y="13"/>
                  <a:pt x="111" y="14"/>
                </a:cubicBezTo>
                <a:cubicBezTo>
                  <a:pt x="111" y="15"/>
                  <a:pt x="113" y="15"/>
                  <a:pt x="112" y="16"/>
                </a:cubicBezTo>
                <a:cubicBezTo>
                  <a:pt x="111" y="16"/>
                  <a:pt x="111" y="15"/>
                  <a:pt x="110" y="14"/>
                </a:cubicBezTo>
                <a:cubicBezTo>
                  <a:pt x="112" y="13"/>
                  <a:pt x="114" y="12"/>
                  <a:pt x="114" y="14"/>
                </a:cubicBezTo>
                <a:close/>
                <a:moveTo>
                  <a:pt x="142" y="56"/>
                </a:moveTo>
                <a:cubicBezTo>
                  <a:pt x="143" y="57"/>
                  <a:pt x="144" y="55"/>
                  <a:pt x="145" y="57"/>
                </a:cubicBezTo>
                <a:cubicBezTo>
                  <a:pt x="144" y="58"/>
                  <a:pt x="143" y="57"/>
                  <a:pt x="142" y="58"/>
                </a:cubicBezTo>
                <a:cubicBezTo>
                  <a:pt x="142" y="57"/>
                  <a:pt x="142" y="57"/>
                  <a:pt x="142" y="56"/>
                </a:cubicBezTo>
                <a:close/>
                <a:moveTo>
                  <a:pt x="126" y="31"/>
                </a:moveTo>
                <a:cubicBezTo>
                  <a:pt x="127" y="32"/>
                  <a:pt x="127" y="32"/>
                  <a:pt x="128" y="33"/>
                </a:cubicBezTo>
                <a:cubicBezTo>
                  <a:pt x="127" y="34"/>
                  <a:pt x="126" y="32"/>
                  <a:pt x="126" y="31"/>
                </a:cubicBezTo>
                <a:close/>
                <a:moveTo>
                  <a:pt x="117" y="14"/>
                </a:moveTo>
                <a:cubicBezTo>
                  <a:pt x="117" y="15"/>
                  <a:pt x="117" y="15"/>
                  <a:pt x="117" y="16"/>
                </a:cubicBezTo>
                <a:cubicBezTo>
                  <a:pt x="116" y="15"/>
                  <a:pt x="116" y="15"/>
                  <a:pt x="116" y="14"/>
                </a:cubicBezTo>
                <a:cubicBezTo>
                  <a:pt x="116" y="14"/>
                  <a:pt x="117" y="14"/>
                  <a:pt x="117" y="14"/>
                </a:cubicBezTo>
                <a:close/>
                <a:moveTo>
                  <a:pt x="131" y="32"/>
                </a:moveTo>
                <a:cubicBezTo>
                  <a:pt x="130" y="32"/>
                  <a:pt x="129" y="34"/>
                  <a:pt x="129" y="33"/>
                </a:cubicBezTo>
                <a:cubicBezTo>
                  <a:pt x="129" y="32"/>
                  <a:pt x="130" y="32"/>
                  <a:pt x="131" y="32"/>
                </a:cubicBezTo>
                <a:close/>
                <a:moveTo>
                  <a:pt x="136" y="37"/>
                </a:moveTo>
                <a:cubicBezTo>
                  <a:pt x="136" y="38"/>
                  <a:pt x="135" y="37"/>
                  <a:pt x="135" y="38"/>
                </a:cubicBezTo>
                <a:cubicBezTo>
                  <a:pt x="135" y="38"/>
                  <a:pt x="134" y="37"/>
                  <a:pt x="134" y="37"/>
                </a:cubicBezTo>
                <a:cubicBezTo>
                  <a:pt x="135" y="36"/>
                  <a:pt x="136" y="36"/>
                  <a:pt x="136" y="37"/>
                </a:cubicBezTo>
                <a:close/>
                <a:moveTo>
                  <a:pt x="132" y="36"/>
                </a:moveTo>
                <a:cubicBezTo>
                  <a:pt x="133" y="38"/>
                  <a:pt x="134" y="35"/>
                  <a:pt x="134" y="37"/>
                </a:cubicBezTo>
                <a:cubicBezTo>
                  <a:pt x="134" y="39"/>
                  <a:pt x="132" y="38"/>
                  <a:pt x="132" y="36"/>
                </a:cubicBezTo>
                <a:close/>
                <a:moveTo>
                  <a:pt x="120" y="18"/>
                </a:moveTo>
                <a:cubicBezTo>
                  <a:pt x="119" y="19"/>
                  <a:pt x="119" y="18"/>
                  <a:pt x="118" y="17"/>
                </a:cubicBezTo>
                <a:cubicBezTo>
                  <a:pt x="119" y="16"/>
                  <a:pt x="120" y="18"/>
                  <a:pt x="120" y="18"/>
                </a:cubicBezTo>
                <a:close/>
                <a:moveTo>
                  <a:pt x="133" y="33"/>
                </a:moveTo>
                <a:cubicBezTo>
                  <a:pt x="133" y="35"/>
                  <a:pt x="132" y="34"/>
                  <a:pt x="132" y="34"/>
                </a:cubicBezTo>
                <a:cubicBezTo>
                  <a:pt x="132" y="33"/>
                  <a:pt x="133" y="32"/>
                  <a:pt x="133" y="33"/>
                </a:cubicBezTo>
                <a:close/>
                <a:moveTo>
                  <a:pt x="136" y="31"/>
                </a:moveTo>
                <a:cubicBezTo>
                  <a:pt x="135" y="33"/>
                  <a:pt x="134" y="33"/>
                  <a:pt x="134" y="34"/>
                </a:cubicBezTo>
                <a:cubicBezTo>
                  <a:pt x="134" y="34"/>
                  <a:pt x="134" y="33"/>
                  <a:pt x="134" y="32"/>
                </a:cubicBezTo>
                <a:cubicBezTo>
                  <a:pt x="134" y="31"/>
                  <a:pt x="135" y="32"/>
                  <a:pt x="135" y="31"/>
                </a:cubicBezTo>
                <a:cubicBezTo>
                  <a:pt x="135" y="31"/>
                  <a:pt x="134" y="31"/>
                  <a:pt x="135" y="31"/>
                </a:cubicBezTo>
                <a:cubicBezTo>
                  <a:pt x="136" y="30"/>
                  <a:pt x="136" y="31"/>
                  <a:pt x="137" y="32"/>
                </a:cubicBezTo>
                <a:cubicBezTo>
                  <a:pt x="137" y="33"/>
                  <a:pt x="137" y="33"/>
                  <a:pt x="137" y="33"/>
                </a:cubicBezTo>
                <a:cubicBezTo>
                  <a:pt x="136" y="33"/>
                  <a:pt x="136" y="32"/>
                  <a:pt x="136" y="31"/>
                </a:cubicBezTo>
                <a:close/>
                <a:moveTo>
                  <a:pt x="139" y="35"/>
                </a:moveTo>
                <a:cubicBezTo>
                  <a:pt x="138" y="36"/>
                  <a:pt x="136" y="35"/>
                  <a:pt x="135" y="35"/>
                </a:cubicBezTo>
                <a:cubicBezTo>
                  <a:pt x="135" y="32"/>
                  <a:pt x="138" y="34"/>
                  <a:pt x="139" y="35"/>
                </a:cubicBezTo>
                <a:close/>
                <a:moveTo>
                  <a:pt x="120" y="10"/>
                </a:moveTo>
                <a:cubicBezTo>
                  <a:pt x="119" y="10"/>
                  <a:pt x="118" y="9"/>
                  <a:pt x="117" y="9"/>
                </a:cubicBezTo>
                <a:cubicBezTo>
                  <a:pt x="118" y="9"/>
                  <a:pt x="119" y="8"/>
                  <a:pt x="120" y="10"/>
                </a:cubicBezTo>
                <a:close/>
                <a:moveTo>
                  <a:pt x="126" y="18"/>
                </a:moveTo>
                <a:cubicBezTo>
                  <a:pt x="126" y="19"/>
                  <a:pt x="125" y="20"/>
                  <a:pt x="125" y="19"/>
                </a:cubicBezTo>
                <a:cubicBezTo>
                  <a:pt x="125" y="19"/>
                  <a:pt x="125" y="17"/>
                  <a:pt x="126" y="18"/>
                </a:cubicBezTo>
                <a:close/>
                <a:moveTo>
                  <a:pt x="124" y="12"/>
                </a:moveTo>
                <a:cubicBezTo>
                  <a:pt x="126" y="12"/>
                  <a:pt x="124" y="13"/>
                  <a:pt x="124" y="14"/>
                </a:cubicBezTo>
                <a:cubicBezTo>
                  <a:pt x="125" y="14"/>
                  <a:pt x="125" y="13"/>
                  <a:pt x="126" y="14"/>
                </a:cubicBezTo>
                <a:cubicBezTo>
                  <a:pt x="125" y="15"/>
                  <a:pt x="124" y="14"/>
                  <a:pt x="123" y="14"/>
                </a:cubicBezTo>
                <a:cubicBezTo>
                  <a:pt x="123" y="13"/>
                  <a:pt x="124" y="13"/>
                  <a:pt x="124" y="12"/>
                </a:cubicBezTo>
                <a:close/>
                <a:moveTo>
                  <a:pt x="141" y="38"/>
                </a:moveTo>
                <a:cubicBezTo>
                  <a:pt x="142" y="36"/>
                  <a:pt x="143" y="39"/>
                  <a:pt x="143" y="41"/>
                </a:cubicBezTo>
                <a:cubicBezTo>
                  <a:pt x="142" y="39"/>
                  <a:pt x="142" y="39"/>
                  <a:pt x="141" y="38"/>
                </a:cubicBezTo>
                <a:close/>
                <a:moveTo>
                  <a:pt x="141" y="34"/>
                </a:moveTo>
                <a:cubicBezTo>
                  <a:pt x="140" y="36"/>
                  <a:pt x="140" y="36"/>
                  <a:pt x="140" y="36"/>
                </a:cubicBezTo>
                <a:cubicBezTo>
                  <a:pt x="140" y="35"/>
                  <a:pt x="139" y="35"/>
                  <a:pt x="140" y="35"/>
                </a:cubicBezTo>
                <a:cubicBezTo>
                  <a:pt x="140" y="35"/>
                  <a:pt x="141" y="33"/>
                  <a:pt x="141" y="34"/>
                </a:cubicBezTo>
                <a:close/>
                <a:moveTo>
                  <a:pt x="133" y="21"/>
                </a:moveTo>
                <a:cubicBezTo>
                  <a:pt x="134" y="22"/>
                  <a:pt x="133" y="22"/>
                  <a:pt x="133" y="23"/>
                </a:cubicBezTo>
                <a:cubicBezTo>
                  <a:pt x="133" y="23"/>
                  <a:pt x="132" y="23"/>
                  <a:pt x="132" y="22"/>
                </a:cubicBezTo>
                <a:lnTo>
                  <a:pt x="133" y="21"/>
                </a:lnTo>
                <a:close/>
                <a:moveTo>
                  <a:pt x="130" y="15"/>
                </a:moveTo>
                <a:cubicBezTo>
                  <a:pt x="130" y="16"/>
                  <a:pt x="130" y="17"/>
                  <a:pt x="129" y="18"/>
                </a:cubicBezTo>
                <a:cubicBezTo>
                  <a:pt x="129" y="17"/>
                  <a:pt x="129" y="15"/>
                  <a:pt x="130" y="15"/>
                </a:cubicBezTo>
                <a:close/>
                <a:moveTo>
                  <a:pt x="140" y="31"/>
                </a:moveTo>
                <a:cubicBezTo>
                  <a:pt x="141" y="30"/>
                  <a:pt x="142" y="32"/>
                  <a:pt x="142" y="33"/>
                </a:cubicBezTo>
                <a:cubicBezTo>
                  <a:pt x="141" y="34"/>
                  <a:pt x="141" y="32"/>
                  <a:pt x="140" y="31"/>
                </a:cubicBezTo>
                <a:close/>
                <a:moveTo>
                  <a:pt x="133" y="15"/>
                </a:moveTo>
                <a:cubicBezTo>
                  <a:pt x="134" y="15"/>
                  <a:pt x="134" y="15"/>
                  <a:pt x="134" y="16"/>
                </a:cubicBezTo>
                <a:cubicBezTo>
                  <a:pt x="133" y="16"/>
                  <a:pt x="133" y="15"/>
                  <a:pt x="132" y="17"/>
                </a:cubicBezTo>
                <a:cubicBezTo>
                  <a:pt x="132" y="15"/>
                  <a:pt x="131" y="16"/>
                  <a:pt x="131" y="15"/>
                </a:cubicBezTo>
                <a:cubicBezTo>
                  <a:pt x="132" y="14"/>
                  <a:pt x="132" y="16"/>
                  <a:pt x="133" y="15"/>
                </a:cubicBezTo>
                <a:close/>
                <a:moveTo>
                  <a:pt x="139" y="18"/>
                </a:moveTo>
                <a:cubicBezTo>
                  <a:pt x="138" y="16"/>
                  <a:pt x="135" y="18"/>
                  <a:pt x="135" y="16"/>
                </a:cubicBezTo>
                <a:cubicBezTo>
                  <a:pt x="136" y="16"/>
                  <a:pt x="139" y="15"/>
                  <a:pt x="139" y="18"/>
                </a:cubicBezTo>
                <a:close/>
                <a:moveTo>
                  <a:pt x="138" y="18"/>
                </a:moveTo>
                <a:cubicBezTo>
                  <a:pt x="137" y="18"/>
                  <a:pt x="138" y="19"/>
                  <a:pt x="137" y="19"/>
                </a:cubicBezTo>
                <a:cubicBezTo>
                  <a:pt x="137" y="19"/>
                  <a:pt x="137" y="19"/>
                  <a:pt x="136" y="18"/>
                </a:cubicBezTo>
                <a:cubicBezTo>
                  <a:pt x="137" y="18"/>
                  <a:pt x="137" y="17"/>
                  <a:pt x="138" y="18"/>
                </a:cubicBezTo>
                <a:close/>
                <a:moveTo>
                  <a:pt x="145" y="17"/>
                </a:moveTo>
                <a:cubicBezTo>
                  <a:pt x="146" y="18"/>
                  <a:pt x="146" y="17"/>
                  <a:pt x="147" y="18"/>
                </a:cubicBezTo>
                <a:cubicBezTo>
                  <a:pt x="146" y="19"/>
                  <a:pt x="145" y="19"/>
                  <a:pt x="145" y="19"/>
                </a:cubicBezTo>
                <a:cubicBezTo>
                  <a:pt x="145" y="18"/>
                  <a:pt x="145" y="18"/>
                  <a:pt x="145" y="17"/>
                </a:cubicBezTo>
                <a:close/>
                <a:moveTo>
                  <a:pt x="163" y="36"/>
                </a:moveTo>
                <a:cubicBezTo>
                  <a:pt x="163" y="36"/>
                  <a:pt x="160" y="37"/>
                  <a:pt x="161" y="35"/>
                </a:cubicBezTo>
                <a:cubicBezTo>
                  <a:pt x="162" y="36"/>
                  <a:pt x="163" y="35"/>
                  <a:pt x="163" y="36"/>
                </a:cubicBezTo>
                <a:close/>
                <a:moveTo>
                  <a:pt x="184" y="65"/>
                </a:moveTo>
                <a:cubicBezTo>
                  <a:pt x="184" y="66"/>
                  <a:pt x="183" y="68"/>
                  <a:pt x="183" y="67"/>
                </a:cubicBezTo>
                <a:cubicBezTo>
                  <a:pt x="183" y="66"/>
                  <a:pt x="183" y="66"/>
                  <a:pt x="184" y="65"/>
                </a:cubicBezTo>
                <a:close/>
                <a:moveTo>
                  <a:pt x="163" y="35"/>
                </a:moveTo>
                <a:cubicBezTo>
                  <a:pt x="162" y="36"/>
                  <a:pt x="162" y="35"/>
                  <a:pt x="161" y="34"/>
                </a:cubicBezTo>
                <a:cubicBezTo>
                  <a:pt x="162" y="34"/>
                  <a:pt x="162" y="32"/>
                  <a:pt x="162" y="33"/>
                </a:cubicBezTo>
                <a:cubicBezTo>
                  <a:pt x="162" y="33"/>
                  <a:pt x="163" y="34"/>
                  <a:pt x="163" y="35"/>
                </a:cubicBezTo>
                <a:close/>
                <a:moveTo>
                  <a:pt x="163" y="32"/>
                </a:moveTo>
                <a:cubicBezTo>
                  <a:pt x="164" y="33"/>
                  <a:pt x="163" y="35"/>
                  <a:pt x="163" y="34"/>
                </a:cubicBezTo>
                <a:cubicBezTo>
                  <a:pt x="163" y="34"/>
                  <a:pt x="163" y="33"/>
                  <a:pt x="163" y="32"/>
                </a:cubicBezTo>
                <a:close/>
                <a:moveTo>
                  <a:pt x="155" y="19"/>
                </a:moveTo>
                <a:cubicBezTo>
                  <a:pt x="156" y="21"/>
                  <a:pt x="157" y="19"/>
                  <a:pt x="157" y="20"/>
                </a:cubicBezTo>
                <a:cubicBezTo>
                  <a:pt x="156" y="21"/>
                  <a:pt x="155" y="21"/>
                  <a:pt x="154" y="21"/>
                </a:cubicBezTo>
                <a:lnTo>
                  <a:pt x="155" y="19"/>
                </a:lnTo>
                <a:close/>
                <a:moveTo>
                  <a:pt x="164" y="30"/>
                </a:moveTo>
                <a:cubicBezTo>
                  <a:pt x="163" y="31"/>
                  <a:pt x="163" y="31"/>
                  <a:pt x="163" y="31"/>
                </a:cubicBezTo>
                <a:cubicBezTo>
                  <a:pt x="162" y="30"/>
                  <a:pt x="162" y="30"/>
                  <a:pt x="162" y="30"/>
                </a:cubicBezTo>
                <a:cubicBezTo>
                  <a:pt x="163" y="29"/>
                  <a:pt x="163" y="30"/>
                  <a:pt x="164" y="30"/>
                </a:cubicBezTo>
                <a:close/>
                <a:moveTo>
                  <a:pt x="167" y="36"/>
                </a:moveTo>
                <a:cubicBezTo>
                  <a:pt x="168" y="35"/>
                  <a:pt x="168" y="37"/>
                  <a:pt x="169" y="37"/>
                </a:cubicBezTo>
                <a:cubicBezTo>
                  <a:pt x="168" y="37"/>
                  <a:pt x="167" y="37"/>
                  <a:pt x="167" y="36"/>
                </a:cubicBezTo>
                <a:close/>
                <a:moveTo>
                  <a:pt x="170" y="37"/>
                </a:moveTo>
                <a:cubicBezTo>
                  <a:pt x="171" y="38"/>
                  <a:pt x="171" y="38"/>
                  <a:pt x="171" y="38"/>
                </a:cubicBezTo>
                <a:cubicBezTo>
                  <a:pt x="170" y="39"/>
                  <a:pt x="169" y="40"/>
                  <a:pt x="169" y="38"/>
                </a:cubicBezTo>
                <a:cubicBezTo>
                  <a:pt x="169" y="39"/>
                  <a:pt x="170" y="38"/>
                  <a:pt x="170" y="37"/>
                </a:cubicBezTo>
                <a:close/>
                <a:moveTo>
                  <a:pt x="190" y="65"/>
                </a:moveTo>
                <a:cubicBezTo>
                  <a:pt x="190" y="65"/>
                  <a:pt x="189" y="65"/>
                  <a:pt x="189" y="64"/>
                </a:cubicBezTo>
                <a:cubicBezTo>
                  <a:pt x="192" y="64"/>
                  <a:pt x="195" y="64"/>
                  <a:pt x="198" y="65"/>
                </a:cubicBezTo>
                <a:cubicBezTo>
                  <a:pt x="197" y="67"/>
                  <a:pt x="196" y="64"/>
                  <a:pt x="195" y="66"/>
                </a:cubicBezTo>
                <a:cubicBezTo>
                  <a:pt x="196" y="66"/>
                  <a:pt x="196" y="66"/>
                  <a:pt x="196" y="67"/>
                </a:cubicBezTo>
                <a:cubicBezTo>
                  <a:pt x="195" y="67"/>
                  <a:pt x="195" y="66"/>
                  <a:pt x="194" y="65"/>
                </a:cubicBezTo>
                <a:cubicBezTo>
                  <a:pt x="193" y="66"/>
                  <a:pt x="192" y="64"/>
                  <a:pt x="191" y="66"/>
                </a:cubicBezTo>
                <a:cubicBezTo>
                  <a:pt x="192" y="66"/>
                  <a:pt x="193" y="66"/>
                  <a:pt x="193" y="67"/>
                </a:cubicBezTo>
                <a:cubicBezTo>
                  <a:pt x="193" y="68"/>
                  <a:pt x="192" y="67"/>
                  <a:pt x="192" y="68"/>
                </a:cubicBezTo>
                <a:cubicBezTo>
                  <a:pt x="191" y="68"/>
                  <a:pt x="192" y="66"/>
                  <a:pt x="191" y="66"/>
                </a:cubicBezTo>
                <a:cubicBezTo>
                  <a:pt x="190" y="67"/>
                  <a:pt x="192" y="68"/>
                  <a:pt x="191" y="68"/>
                </a:cubicBezTo>
                <a:cubicBezTo>
                  <a:pt x="190" y="68"/>
                  <a:pt x="190" y="68"/>
                  <a:pt x="189" y="68"/>
                </a:cubicBezTo>
                <a:cubicBezTo>
                  <a:pt x="190" y="67"/>
                  <a:pt x="190" y="66"/>
                  <a:pt x="190" y="65"/>
                </a:cubicBezTo>
                <a:close/>
                <a:moveTo>
                  <a:pt x="167" y="32"/>
                </a:moveTo>
                <a:cubicBezTo>
                  <a:pt x="168" y="34"/>
                  <a:pt x="169" y="32"/>
                  <a:pt x="170" y="33"/>
                </a:cubicBezTo>
                <a:cubicBezTo>
                  <a:pt x="169" y="34"/>
                  <a:pt x="170" y="35"/>
                  <a:pt x="169" y="36"/>
                </a:cubicBezTo>
                <a:cubicBezTo>
                  <a:pt x="168" y="35"/>
                  <a:pt x="169" y="34"/>
                  <a:pt x="169" y="34"/>
                </a:cubicBezTo>
                <a:cubicBezTo>
                  <a:pt x="168" y="34"/>
                  <a:pt x="167" y="33"/>
                  <a:pt x="167" y="34"/>
                </a:cubicBezTo>
                <a:cubicBezTo>
                  <a:pt x="166" y="33"/>
                  <a:pt x="167" y="33"/>
                  <a:pt x="167" y="32"/>
                </a:cubicBezTo>
                <a:close/>
                <a:moveTo>
                  <a:pt x="160" y="20"/>
                </a:moveTo>
                <a:cubicBezTo>
                  <a:pt x="159" y="21"/>
                  <a:pt x="159" y="22"/>
                  <a:pt x="158" y="21"/>
                </a:cubicBezTo>
                <a:cubicBezTo>
                  <a:pt x="159" y="21"/>
                  <a:pt x="159" y="19"/>
                  <a:pt x="160" y="20"/>
                </a:cubicBezTo>
                <a:close/>
                <a:moveTo>
                  <a:pt x="175" y="43"/>
                </a:moveTo>
                <a:cubicBezTo>
                  <a:pt x="174" y="44"/>
                  <a:pt x="174" y="44"/>
                  <a:pt x="174" y="44"/>
                </a:cubicBezTo>
                <a:cubicBezTo>
                  <a:pt x="173" y="43"/>
                  <a:pt x="173" y="43"/>
                  <a:pt x="173" y="43"/>
                </a:cubicBezTo>
                <a:cubicBezTo>
                  <a:pt x="174" y="42"/>
                  <a:pt x="174" y="42"/>
                  <a:pt x="175" y="43"/>
                </a:cubicBezTo>
                <a:close/>
                <a:moveTo>
                  <a:pt x="181" y="37"/>
                </a:moveTo>
                <a:cubicBezTo>
                  <a:pt x="182" y="37"/>
                  <a:pt x="182" y="37"/>
                  <a:pt x="182" y="37"/>
                </a:cubicBezTo>
                <a:cubicBezTo>
                  <a:pt x="181" y="39"/>
                  <a:pt x="180" y="35"/>
                  <a:pt x="179" y="35"/>
                </a:cubicBezTo>
                <a:cubicBezTo>
                  <a:pt x="178" y="36"/>
                  <a:pt x="178" y="36"/>
                  <a:pt x="178" y="36"/>
                </a:cubicBezTo>
                <a:cubicBezTo>
                  <a:pt x="177" y="34"/>
                  <a:pt x="175" y="34"/>
                  <a:pt x="174" y="35"/>
                </a:cubicBezTo>
                <a:cubicBezTo>
                  <a:pt x="173" y="36"/>
                  <a:pt x="173" y="37"/>
                  <a:pt x="172" y="37"/>
                </a:cubicBezTo>
                <a:cubicBezTo>
                  <a:pt x="172" y="35"/>
                  <a:pt x="171" y="38"/>
                  <a:pt x="171" y="37"/>
                </a:cubicBezTo>
                <a:cubicBezTo>
                  <a:pt x="172" y="36"/>
                  <a:pt x="173" y="35"/>
                  <a:pt x="174" y="33"/>
                </a:cubicBezTo>
                <a:cubicBezTo>
                  <a:pt x="175" y="35"/>
                  <a:pt x="178" y="33"/>
                  <a:pt x="179" y="33"/>
                </a:cubicBezTo>
                <a:cubicBezTo>
                  <a:pt x="179" y="33"/>
                  <a:pt x="178" y="34"/>
                  <a:pt x="178" y="34"/>
                </a:cubicBezTo>
                <a:cubicBezTo>
                  <a:pt x="179" y="34"/>
                  <a:pt x="180" y="34"/>
                  <a:pt x="181" y="33"/>
                </a:cubicBezTo>
                <a:cubicBezTo>
                  <a:pt x="180" y="33"/>
                  <a:pt x="180" y="33"/>
                  <a:pt x="180" y="32"/>
                </a:cubicBezTo>
                <a:cubicBezTo>
                  <a:pt x="181" y="33"/>
                  <a:pt x="183" y="32"/>
                  <a:pt x="183" y="33"/>
                </a:cubicBezTo>
                <a:cubicBezTo>
                  <a:pt x="182" y="33"/>
                  <a:pt x="180" y="34"/>
                  <a:pt x="181" y="36"/>
                </a:cubicBezTo>
                <a:cubicBezTo>
                  <a:pt x="181" y="34"/>
                  <a:pt x="184" y="35"/>
                  <a:pt x="184" y="36"/>
                </a:cubicBezTo>
                <a:cubicBezTo>
                  <a:pt x="183" y="36"/>
                  <a:pt x="181" y="35"/>
                  <a:pt x="181" y="37"/>
                </a:cubicBezTo>
                <a:close/>
                <a:moveTo>
                  <a:pt x="182" y="34"/>
                </a:moveTo>
                <a:cubicBezTo>
                  <a:pt x="182" y="34"/>
                  <a:pt x="183" y="33"/>
                  <a:pt x="184" y="33"/>
                </a:cubicBezTo>
                <a:cubicBezTo>
                  <a:pt x="183" y="34"/>
                  <a:pt x="185" y="33"/>
                  <a:pt x="185" y="34"/>
                </a:cubicBezTo>
                <a:cubicBezTo>
                  <a:pt x="184" y="35"/>
                  <a:pt x="183" y="35"/>
                  <a:pt x="182" y="34"/>
                </a:cubicBezTo>
                <a:close/>
                <a:moveTo>
                  <a:pt x="160" y="21"/>
                </a:moveTo>
                <a:cubicBezTo>
                  <a:pt x="161" y="21"/>
                  <a:pt x="162" y="21"/>
                  <a:pt x="163" y="21"/>
                </a:cubicBezTo>
                <a:cubicBezTo>
                  <a:pt x="162" y="22"/>
                  <a:pt x="160" y="22"/>
                  <a:pt x="160" y="21"/>
                </a:cubicBezTo>
                <a:close/>
                <a:moveTo>
                  <a:pt x="168" y="31"/>
                </a:moveTo>
                <a:cubicBezTo>
                  <a:pt x="168" y="30"/>
                  <a:pt x="167" y="31"/>
                  <a:pt x="167" y="30"/>
                </a:cubicBezTo>
                <a:cubicBezTo>
                  <a:pt x="167" y="29"/>
                  <a:pt x="169" y="30"/>
                  <a:pt x="168" y="31"/>
                </a:cubicBezTo>
                <a:close/>
                <a:moveTo>
                  <a:pt x="172" y="32"/>
                </a:moveTo>
                <a:cubicBezTo>
                  <a:pt x="172" y="33"/>
                  <a:pt x="170" y="33"/>
                  <a:pt x="170" y="31"/>
                </a:cubicBezTo>
                <a:cubicBezTo>
                  <a:pt x="171" y="32"/>
                  <a:pt x="172" y="31"/>
                  <a:pt x="172" y="32"/>
                </a:cubicBezTo>
                <a:close/>
                <a:moveTo>
                  <a:pt x="165" y="21"/>
                </a:moveTo>
                <a:cubicBezTo>
                  <a:pt x="165" y="22"/>
                  <a:pt x="164" y="23"/>
                  <a:pt x="163" y="22"/>
                </a:cubicBezTo>
                <a:cubicBezTo>
                  <a:pt x="164" y="21"/>
                  <a:pt x="165" y="21"/>
                  <a:pt x="165" y="21"/>
                </a:cubicBezTo>
                <a:close/>
                <a:moveTo>
                  <a:pt x="200" y="66"/>
                </a:moveTo>
                <a:cubicBezTo>
                  <a:pt x="200" y="68"/>
                  <a:pt x="199" y="66"/>
                  <a:pt x="199" y="68"/>
                </a:cubicBezTo>
                <a:cubicBezTo>
                  <a:pt x="198" y="67"/>
                  <a:pt x="199" y="66"/>
                  <a:pt x="200" y="66"/>
                </a:cubicBezTo>
                <a:close/>
                <a:moveTo>
                  <a:pt x="202" y="66"/>
                </a:moveTo>
                <a:cubicBezTo>
                  <a:pt x="202" y="67"/>
                  <a:pt x="201" y="67"/>
                  <a:pt x="200" y="68"/>
                </a:cubicBezTo>
                <a:cubicBezTo>
                  <a:pt x="200" y="67"/>
                  <a:pt x="200" y="67"/>
                  <a:pt x="200" y="67"/>
                </a:cubicBezTo>
                <a:cubicBezTo>
                  <a:pt x="201" y="67"/>
                  <a:pt x="201" y="65"/>
                  <a:pt x="202" y="66"/>
                </a:cubicBezTo>
                <a:close/>
                <a:moveTo>
                  <a:pt x="178" y="32"/>
                </a:moveTo>
                <a:cubicBezTo>
                  <a:pt x="177" y="33"/>
                  <a:pt x="176" y="34"/>
                  <a:pt x="176" y="32"/>
                </a:cubicBezTo>
                <a:cubicBezTo>
                  <a:pt x="177" y="32"/>
                  <a:pt x="177" y="32"/>
                  <a:pt x="178" y="32"/>
                </a:cubicBezTo>
                <a:close/>
                <a:moveTo>
                  <a:pt x="174" y="24"/>
                </a:moveTo>
                <a:cubicBezTo>
                  <a:pt x="174" y="25"/>
                  <a:pt x="173" y="25"/>
                  <a:pt x="173" y="24"/>
                </a:cubicBezTo>
                <a:cubicBezTo>
                  <a:pt x="173" y="23"/>
                  <a:pt x="174" y="23"/>
                  <a:pt x="174" y="24"/>
                </a:cubicBezTo>
                <a:close/>
                <a:moveTo>
                  <a:pt x="186" y="36"/>
                </a:moveTo>
                <a:cubicBezTo>
                  <a:pt x="188" y="36"/>
                  <a:pt x="188" y="36"/>
                  <a:pt x="188" y="36"/>
                </a:cubicBezTo>
                <a:cubicBezTo>
                  <a:pt x="187" y="37"/>
                  <a:pt x="187" y="38"/>
                  <a:pt x="186" y="38"/>
                </a:cubicBezTo>
                <a:cubicBezTo>
                  <a:pt x="187" y="37"/>
                  <a:pt x="186" y="36"/>
                  <a:pt x="186" y="36"/>
                </a:cubicBezTo>
                <a:close/>
                <a:moveTo>
                  <a:pt x="191" y="39"/>
                </a:moveTo>
                <a:cubicBezTo>
                  <a:pt x="191" y="39"/>
                  <a:pt x="191" y="39"/>
                  <a:pt x="192" y="40"/>
                </a:cubicBezTo>
                <a:cubicBezTo>
                  <a:pt x="191" y="40"/>
                  <a:pt x="191" y="40"/>
                  <a:pt x="191" y="40"/>
                </a:cubicBezTo>
                <a:cubicBezTo>
                  <a:pt x="191" y="40"/>
                  <a:pt x="191" y="40"/>
                  <a:pt x="191" y="41"/>
                </a:cubicBezTo>
                <a:cubicBezTo>
                  <a:pt x="190" y="39"/>
                  <a:pt x="191" y="42"/>
                  <a:pt x="190" y="42"/>
                </a:cubicBezTo>
                <a:cubicBezTo>
                  <a:pt x="190" y="42"/>
                  <a:pt x="189" y="42"/>
                  <a:pt x="189" y="41"/>
                </a:cubicBezTo>
                <a:cubicBezTo>
                  <a:pt x="190" y="40"/>
                  <a:pt x="190" y="39"/>
                  <a:pt x="191" y="39"/>
                </a:cubicBezTo>
                <a:close/>
                <a:moveTo>
                  <a:pt x="188" y="34"/>
                </a:moveTo>
                <a:cubicBezTo>
                  <a:pt x="189" y="34"/>
                  <a:pt x="189" y="35"/>
                  <a:pt x="189" y="35"/>
                </a:cubicBezTo>
                <a:cubicBezTo>
                  <a:pt x="188" y="34"/>
                  <a:pt x="187" y="36"/>
                  <a:pt x="186" y="34"/>
                </a:cubicBezTo>
                <a:cubicBezTo>
                  <a:pt x="187" y="34"/>
                  <a:pt x="188" y="35"/>
                  <a:pt x="188" y="34"/>
                </a:cubicBezTo>
                <a:close/>
                <a:moveTo>
                  <a:pt x="248" y="118"/>
                </a:moveTo>
                <a:cubicBezTo>
                  <a:pt x="248" y="118"/>
                  <a:pt x="248" y="119"/>
                  <a:pt x="247" y="120"/>
                </a:cubicBezTo>
                <a:cubicBezTo>
                  <a:pt x="247" y="119"/>
                  <a:pt x="247" y="119"/>
                  <a:pt x="246" y="119"/>
                </a:cubicBezTo>
                <a:cubicBezTo>
                  <a:pt x="246" y="119"/>
                  <a:pt x="247" y="118"/>
                  <a:pt x="248" y="118"/>
                </a:cubicBezTo>
                <a:close/>
                <a:moveTo>
                  <a:pt x="212" y="66"/>
                </a:moveTo>
                <a:cubicBezTo>
                  <a:pt x="212" y="65"/>
                  <a:pt x="213" y="66"/>
                  <a:pt x="214" y="67"/>
                </a:cubicBezTo>
                <a:cubicBezTo>
                  <a:pt x="213" y="68"/>
                  <a:pt x="213" y="70"/>
                  <a:pt x="212" y="68"/>
                </a:cubicBezTo>
                <a:cubicBezTo>
                  <a:pt x="212" y="67"/>
                  <a:pt x="213" y="67"/>
                  <a:pt x="212" y="66"/>
                </a:cubicBezTo>
                <a:close/>
                <a:moveTo>
                  <a:pt x="195" y="40"/>
                </a:moveTo>
                <a:cubicBezTo>
                  <a:pt x="195" y="40"/>
                  <a:pt x="194" y="39"/>
                  <a:pt x="195" y="38"/>
                </a:cubicBezTo>
                <a:cubicBezTo>
                  <a:pt x="193" y="39"/>
                  <a:pt x="191" y="39"/>
                  <a:pt x="190" y="36"/>
                </a:cubicBezTo>
                <a:cubicBezTo>
                  <a:pt x="192" y="38"/>
                  <a:pt x="194" y="37"/>
                  <a:pt x="195" y="36"/>
                </a:cubicBezTo>
                <a:cubicBezTo>
                  <a:pt x="195" y="37"/>
                  <a:pt x="195" y="38"/>
                  <a:pt x="195" y="38"/>
                </a:cubicBezTo>
                <a:cubicBezTo>
                  <a:pt x="195" y="37"/>
                  <a:pt x="195" y="37"/>
                  <a:pt x="196" y="37"/>
                </a:cubicBezTo>
                <a:cubicBezTo>
                  <a:pt x="197" y="38"/>
                  <a:pt x="196" y="38"/>
                  <a:pt x="196" y="38"/>
                </a:cubicBezTo>
                <a:cubicBezTo>
                  <a:pt x="197" y="37"/>
                  <a:pt x="197" y="38"/>
                  <a:pt x="198" y="38"/>
                </a:cubicBezTo>
                <a:cubicBezTo>
                  <a:pt x="197" y="37"/>
                  <a:pt x="198" y="37"/>
                  <a:pt x="199" y="38"/>
                </a:cubicBezTo>
                <a:cubicBezTo>
                  <a:pt x="199" y="38"/>
                  <a:pt x="198" y="38"/>
                  <a:pt x="197" y="39"/>
                </a:cubicBezTo>
                <a:cubicBezTo>
                  <a:pt x="196" y="39"/>
                  <a:pt x="196" y="38"/>
                  <a:pt x="195" y="40"/>
                </a:cubicBezTo>
                <a:close/>
                <a:moveTo>
                  <a:pt x="180" y="16"/>
                </a:moveTo>
                <a:cubicBezTo>
                  <a:pt x="181" y="17"/>
                  <a:pt x="182" y="14"/>
                  <a:pt x="183" y="14"/>
                </a:cubicBezTo>
                <a:cubicBezTo>
                  <a:pt x="184" y="16"/>
                  <a:pt x="182" y="15"/>
                  <a:pt x="182" y="17"/>
                </a:cubicBezTo>
                <a:cubicBezTo>
                  <a:pt x="182" y="16"/>
                  <a:pt x="181" y="17"/>
                  <a:pt x="181" y="17"/>
                </a:cubicBezTo>
                <a:cubicBezTo>
                  <a:pt x="180" y="17"/>
                  <a:pt x="180" y="16"/>
                  <a:pt x="180" y="16"/>
                </a:cubicBezTo>
                <a:close/>
                <a:moveTo>
                  <a:pt x="195" y="35"/>
                </a:moveTo>
                <a:cubicBezTo>
                  <a:pt x="196" y="35"/>
                  <a:pt x="197" y="36"/>
                  <a:pt x="198" y="36"/>
                </a:cubicBezTo>
                <a:cubicBezTo>
                  <a:pt x="197" y="36"/>
                  <a:pt x="197" y="37"/>
                  <a:pt x="196" y="37"/>
                </a:cubicBezTo>
                <a:cubicBezTo>
                  <a:pt x="196" y="36"/>
                  <a:pt x="194" y="36"/>
                  <a:pt x="195" y="35"/>
                </a:cubicBezTo>
                <a:close/>
                <a:moveTo>
                  <a:pt x="188" y="20"/>
                </a:moveTo>
                <a:cubicBezTo>
                  <a:pt x="188" y="21"/>
                  <a:pt x="187" y="22"/>
                  <a:pt x="186" y="22"/>
                </a:cubicBezTo>
                <a:cubicBezTo>
                  <a:pt x="187" y="21"/>
                  <a:pt x="187" y="20"/>
                  <a:pt x="188" y="20"/>
                </a:cubicBezTo>
                <a:close/>
                <a:moveTo>
                  <a:pt x="187" y="15"/>
                </a:moveTo>
                <a:cubicBezTo>
                  <a:pt x="186" y="16"/>
                  <a:pt x="186" y="15"/>
                  <a:pt x="185" y="16"/>
                </a:cubicBezTo>
                <a:cubicBezTo>
                  <a:pt x="186" y="17"/>
                  <a:pt x="186" y="17"/>
                  <a:pt x="186" y="18"/>
                </a:cubicBezTo>
                <a:cubicBezTo>
                  <a:pt x="185" y="17"/>
                  <a:pt x="183" y="18"/>
                  <a:pt x="183" y="16"/>
                </a:cubicBezTo>
                <a:cubicBezTo>
                  <a:pt x="184" y="15"/>
                  <a:pt x="185" y="14"/>
                  <a:pt x="187" y="15"/>
                </a:cubicBezTo>
                <a:close/>
                <a:moveTo>
                  <a:pt x="200" y="38"/>
                </a:moveTo>
                <a:cubicBezTo>
                  <a:pt x="200" y="39"/>
                  <a:pt x="202" y="37"/>
                  <a:pt x="201" y="39"/>
                </a:cubicBezTo>
                <a:cubicBezTo>
                  <a:pt x="201" y="39"/>
                  <a:pt x="199" y="39"/>
                  <a:pt x="200" y="38"/>
                </a:cubicBezTo>
                <a:close/>
                <a:moveTo>
                  <a:pt x="196" y="28"/>
                </a:moveTo>
                <a:cubicBezTo>
                  <a:pt x="195" y="28"/>
                  <a:pt x="194" y="28"/>
                  <a:pt x="193" y="28"/>
                </a:cubicBezTo>
                <a:cubicBezTo>
                  <a:pt x="194" y="27"/>
                  <a:pt x="196" y="26"/>
                  <a:pt x="196" y="28"/>
                </a:cubicBezTo>
                <a:close/>
                <a:moveTo>
                  <a:pt x="189" y="17"/>
                </a:moveTo>
                <a:cubicBezTo>
                  <a:pt x="188" y="18"/>
                  <a:pt x="188" y="18"/>
                  <a:pt x="188" y="18"/>
                </a:cubicBezTo>
                <a:cubicBezTo>
                  <a:pt x="188" y="18"/>
                  <a:pt x="186" y="18"/>
                  <a:pt x="186" y="17"/>
                </a:cubicBezTo>
                <a:cubicBezTo>
                  <a:pt x="187" y="18"/>
                  <a:pt x="188" y="16"/>
                  <a:pt x="189" y="17"/>
                </a:cubicBezTo>
                <a:close/>
                <a:moveTo>
                  <a:pt x="209" y="38"/>
                </a:moveTo>
                <a:cubicBezTo>
                  <a:pt x="207" y="39"/>
                  <a:pt x="205" y="38"/>
                  <a:pt x="204" y="39"/>
                </a:cubicBezTo>
                <a:cubicBezTo>
                  <a:pt x="204" y="39"/>
                  <a:pt x="205" y="40"/>
                  <a:pt x="204" y="41"/>
                </a:cubicBezTo>
                <a:cubicBezTo>
                  <a:pt x="204" y="38"/>
                  <a:pt x="203" y="40"/>
                  <a:pt x="202" y="39"/>
                </a:cubicBezTo>
                <a:cubicBezTo>
                  <a:pt x="203" y="38"/>
                  <a:pt x="203" y="38"/>
                  <a:pt x="203" y="36"/>
                </a:cubicBezTo>
                <a:cubicBezTo>
                  <a:pt x="204" y="39"/>
                  <a:pt x="207" y="37"/>
                  <a:pt x="209" y="38"/>
                </a:cubicBezTo>
                <a:close/>
                <a:moveTo>
                  <a:pt x="261" y="118"/>
                </a:moveTo>
                <a:cubicBezTo>
                  <a:pt x="260" y="118"/>
                  <a:pt x="260" y="119"/>
                  <a:pt x="259" y="118"/>
                </a:cubicBezTo>
                <a:cubicBezTo>
                  <a:pt x="260" y="118"/>
                  <a:pt x="261" y="117"/>
                  <a:pt x="261" y="118"/>
                </a:cubicBezTo>
                <a:close/>
                <a:moveTo>
                  <a:pt x="226" y="67"/>
                </a:moveTo>
                <a:cubicBezTo>
                  <a:pt x="227" y="68"/>
                  <a:pt x="227" y="68"/>
                  <a:pt x="228" y="67"/>
                </a:cubicBezTo>
                <a:cubicBezTo>
                  <a:pt x="228" y="68"/>
                  <a:pt x="226" y="70"/>
                  <a:pt x="225" y="69"/>
                </a:cubicBezTo>
                <a:cubicBezTo>
                  <a:pt x="226" y="68"/>
                  <a:pt x="226" y="68"/>
                  <a:pt x="226" y="67"/>
                </a:cubicBezTo>
                <a:close/>
                <a:moveTo>
                  <a:pt x="193" y="18"/>
                </a:moveTo>
                <a:cubicBezTo>
                  <a:pt x="192" y="19"/>
                  <a:pt x="190" y="18"/>
                  <a:pt x="189" y="18"/>
                </a:cubicBezTo>
                <a:cubicBezTo>
                  <a:pt x="190" y="17"/>
                  <a:pt x="190" y="17"/>
                  <a:pt x="190" y="17"/>
                </a:cubicBezTo>
                <a:cubicBezTo>
                  <a:pt x="191" y="18"/>
                  <a:pt x="192" y="17"/>
                  <a:pt x="193" y="18"/>
                </a:cubicBezTo>
                <a:close/>
                <a:moveTo>
                  <a:pt x="212" y="47"/>
                </a:moveTo>
                <a:cubicBezTo>
                  <a:pt x="211" y="47"/>
                  <a:pt x="209" y="47"/>
                  <a:pt x="209" y="46"/>
                </a:cubicBezTo>
                <a:cubicBezTo>
                  <a:pt x="210" y="46"/>
                  <a:pt x="212" y="45"/>
                  <a:pt x="212" y="47"/>
                </a:cubicBezTo>
                <a:close/>
                <a:moveTo>
                  <a:pt x="210" y="41"/>
                </a:moveTo>
                <a:cubicBezTo>
                  <a:pt x="211" y="43"/>
                  <a:pt x="212" y="42"/>
                  <a:pt x="213" y="43"/>
                </a:cubicBezTo>
                <a:cubicBezTo>
                  <a:pt x="212" y="44"/>
                  <a:pt x="210" y="43"/>
                  <a:pt x="209" y="42"/>
                </a:cubicBezTo>
                <a:cubicBezTo>
                  <a:pt x="210" y="43"/>
                  <a:pt x="210" y="42"/>
                  <a:pt x="210" y="41"/>
                </a:cubicBezTo>
                <a:close/>
                <a:moveTo>
                  <a:pt x="195" y="18"/>
                </a:moveTo>
                <a:cubicBezTo>
                  <a:pt x="194" y="18"/>
                  <a:pt x="195" y="19"/>
                  <a:pt x="195" y="19"/>
                </a:cubicBezTo>
                <a:cubicBezTo>
                  <a:pt x="194" y="18"/>
                  <a:pt x="194" y="19"/>
                  <a:pt x="193" y="18"/>
                </a:cubicBezTo>
                <a:cubicBezTo>
                  <a:pt x="194" y="18"/>
                  <a:pt x="194" y="17"/>
                  <a:pt x="195" y="18"/>
                </a:cubicBezTo>
                <a:close/>
                <a:moveTo>
                  <a:pt x="198" y="19"/>
                </a:moveTo>
                <a:cubicBezTo>
                  <a:pt x="198" y="20"/>
                  <a:pt x="197" y="20"/>
                  <a:pt x="196" y="19"/>
                </a:cubicBezTo>
                <a:cubicBezTo>
                  <a:pt x="197" y="19"/>
                  <a:pt x="198" y="18"/>
                  <a:pt x="198" y="19"/>
                </a:cubicBezTo>
                <a:close/>
                <a:moveTo>
                  <a:pt x="210" y="38"/>
                </a:moveTo>
                <a:cubicBezTo>
                  <a:pt x="212" y="37"/>
                  <a:pt x="212" y="38"/>
                  <a:pt x="213" y="39"/>
                </a:cubicBezTo>
                <a:cubicBezTo>
                  <a:pt x="212" y="40"/>
                  <a:pt x="212" y="40"/>
                  <a:pt x="212" y="41"/>
                </a:cubicBezTo>
                <a:cubicBezTo>
                  <a:pt x="212" y="40"/>
                  <a:pt x="212" y="40"/>
                  <a:pt x="212" y="40"/>
                </a:cubicBezTo>
                <a:cubicBezTo>
                  <a:pt x="212" y="39"/>
                  <a:pt x="212" y="38"/>
                  <a:pt x="210" y="38"/>
                </a:cubicBezTo>
                <a:close/>
                <a:moveTo>
                  <a:pt x="196" y="15"/>
                </a:moveTo>
                <a:cubicBezTo>
                  <a:pt x="198" y="15"/>
                  <a:pt x="199" y="14"/>
                  <a:pt x="200" y="16"/>
                </a:cubicBezTo>
                <a:cubicBezTo>
                  <a:pt x="199" y="16"/>
                  <a:pt x="199" y="18"/>
                  <a:pt x="198" y="18"/>
                </a:cubicBezTo>
                <a:cubicBezTo>
                  <a:pt x="197" y="17"/>
                  <a:pt x="198" y="15"/>
                  <a:pt x="197" y="15"/>
                </a:cubicBezTo>
                <a:cubicBezTo>
                  <a:pt x="197" y="16"/>
                  <a:pt x="197" y="17"/>
                  <a:pt x="197" y="17"/>
                </a:cubicBezTo>
                <a:cubicBezTo>
                  <a:pt x="196" y="16"/>
                  <a:pt x="196" y="16"/>
                  <a:pt x="196" y="15"/>
                </a:cubicBezTo>
                <a:close/>
                <a:moveTo>
                  <a:pt x="201" y="19"/>
                </a:moveTo>
                <a:cubicBezTo>
                  <a:pt x="201" y="19"/>
                  <a:pt x="201" y="20"/>
                  <a:pt x="200" y="20"/>
                </a:cubicBezTo>
                <a:cubicBezTo>
                  <a:pt x="200" y="19"/>
                  <a:pt x="199" y="20"/>
                  <a:pt x="199" y="19"/>
                </a:cubicBezTo>
                <a:cubicBezTo>
                  <a:pt x="199" y="19"/>
                  <a:pt x="199" y="19"/>
                  <a:pt x="199" y="19"/>
                </a:cubicBezTo>
                <a:cubicBezTo>
                  <a:pt x="200" y="20"/>
                  <a:pt x="200" y="19"/>
                  <a:pt x="201" y="19"/>
                </a:cubicBezTo>
                <a:close/>
                <a:moveTo>
                  <a:pt x="218" y="39"/>
                </a:moveTo>
                <a:cubicBezTo>
                  <a:pt x="217" y="39"/>
                  <a:pt x="214" y="41"/>
                  <a:pt x="214" y="39"/>
                </a:cubicBezTo>
                <a:cubicBezTo>
                  <a:pt x="215" y="40"/>
                  <a:pt x="216" y="38"/>
                  <a:pt x="218" y="39"/>
                </a:cubicBezTo>
                <a:close/>
                <a:moveTo>
                  <a:pt x="224" y="44"/>
                </a:moveTo>
                <a:cubicBezTo>
                  <a:pt x="223" y="44"/>
                  <a:pt x="222" y="44"/>
                  <a:pt x="222" y="44"/>
                </a:cubicBezTo>
                <a:cubicBezTo>
                  <a:pt x="222" y="43"/>
                  <a:pt x="223" y="43"/>
                  <a:pt x="224" y="44"/>
                </a:cubicBezTo>
                <a:close/>
                <a:moveTo>
                  <a:pt x="224" y="41"/>
                </a:moveTo>
                <a:cubicBezTo>
                  <a:pt x="223" y="40"/>
                  <a:pt x="219" y="42"/>
                  <a:pt x="220" y="39"/>
                </a:cubicBezTo>
                <a:cubicBezTo>
                  <a:pt x="221" y="41"/>
                  <a:pt x="223" y="39"/>
                  <a:pt x="224" y="41"/>
                </a:cubicBezTo>
                <a:close/>
                <a:moveTo>
                  <a:pt x="231" y="48"/>
                </a:moveTo>
                <a:cubicBezTo>
                  <a:pt x="230" y="49"/>
                  <a:pt x="230" y="49"/>
                  <a:pt x="229" y="48"/>
                </a:cubicBezTo>
                <a:cubicBezTo>
                  <a:pt x="229" y="47"/>
                  <a:pt x="230" y="47"/>
                  <a:pt x="231" y="48"/>
                </a:cubicBezTo>
                <a:close/>
                <a:moveTo>
                  <a:pt x="230" y="44"/>
                </a:moveTo>
                <a:cubicBezTo>
                  <a:pt x="231" y="46"/>
                  <a:pt x="232" y="44"/>
                  <a:pt x="233" y="45"/>
                </a:cubicBezTo>
                <a:cubicBezTo>
                  <a:pt x="232" y="47"/>
                  <a:pt x="230" y="45"/>
                  <a:pt x="229" y="45"/>
                </a:cubicBezTo>
                <a:cubicBezTo>
                  <a:pt x="229" y="45"/>
                  <a:pt x="229" y="44"/>
                  <a:pt x="230" y="44"/>
                </a:cubicBezTo>
                <a:close/>
                <a:moveTo>
                  <a:pt x="230" y="43"/>
                </a:moveTo>
                <a:cubicBezTo>
                  <a:pt x="231" y="44"/>
                  <a:pt x="232" y="41"/>
                  <a:pt x="233" y="42"/>
                </a:cubicBezTo>
                <a:cubicBezTo>
                  <a:pt x="232" y="43"/>
                  <a:pt x="232" y="43"/>
                  <a:pt x="232" y="44"/>
                </a:cubicBezTo>
                <a:cubicBezTo>
                  <a:pt x="231" y="44"/>
                  <a:pt x="229" y="44"/>
                  <a:pt x="230" y="43"/>
                </a:cubicBezTo>
                <a:close/>
                <a:moveTo>
                  <a:pt x="237" y="44"/>
                </a:moveTo>
                <a:cubicBezTo>
                  <a:pt x="237" y="45"/>
                  <a:pt x="236" y="45"/>
                  <a:pt x="235" y="44"/>
                </a:cubicBezTo>
                <a:cubicBezTo>
                  <a:pt x="235" y="43"/>
                  <a:pt x="237" y="42"/>
                  <a:pt x="237" y="44"/>
                </a:cubicBezTo>
                <a:close/>
                <a:moveTo>
                  <a:pt x="224" y="23"/>
                </a:moveTo>
                <a:cubicBezTo>
                  <a:pt x="223" y="24"/>
                  <a:pt x="223" y="23"/>
                  <a:pt x="222" y="23"/>
                </a:cubicBezTo>
                <a:cubicBezTo>
                  <a:pt x="223" y="23"/>
                  <a:pt x="223" y="22"/>
                  <a:pt x="224" y="23"/>
                </a:cubicBezTo>
                <a:close/>
                <a:moveTo>
                  <a:pt x="224" y="22"/>
                </a:moveTo>
                <a:cubicBezTo>
                  <a:pt x="223" y="22"/>
                  <a:pt x="222" y="22"/>
                  <a:pt x="222" y="21"/>
                </a:cubicBezTo>
                <a:cubicBezTo>
                  <a:pt x="223" y="22"/>
                  <a:pt x="223" y="20"/>
                  <a:pt x="224" y="22"/>
                </a:cubicBezTo>
                <a:close/>
                <a:moveTo>
                  <a:pt x="227" y="25"/>
                </a:moveTo>
                <a:cubicBezTo>
                  <a:pt x="226" y="25"/>
                  <a:pt x="227" y="26"/>
                  <a:pt x="227" y="26"/>
                </a:cubicBezTo>
                <a:cubicBezTo>
                  <a:pt x="226" y="27"/>
                  <a:pt x="226" y="27"/>
                  <a:pt x="226" y="27"/>
                </a:cubicBezTo>
                <a:cubicBezTo>
                  <a:pt x="226" y="26"/>
                  <a:pt x="226" y="24"/>
                  <a:pt x="227" y="25"/>
                </a:cubicBezTo>
                <a:close/>
                <a:moveTo>
                  <a:pt x="227" y="19"/>
                </a:moveTo>
                <a:cubicBezTo>
                  <a:pt x="227" y="20"/>
                  <a:pt x="226" y="20"/>
                  <a:pt x="226" y="22"/>
                </a:cubicBezTo>
                <a:cubicBezTo>
                  <a:pt x="226" y="21"/>
                  <a:pt x="227" y="22"/>
                  <a:pt x="227" y="22"/>
                </a:cubicBezTo>
                <a:cubicBezTo>
                  <a:pt x="226" y="23"/>
                  <a:pt x="225" y="25"/>
                  <a:pt x="224" y="24"/>
                </a:cubicBezTo>
                <a:cubicBezTo>
                  <a:pt x="226" y="22"/>
                  <a:pt x="225" y="18"/>
                  <a:pt x="227" y="19"/>
                </a:cubicBezTo>
                <a:close/>
                <a:moveTo>
                  <a:pt x="245" y="49"/>
                </a:moveTo>
                <a:cubicBezTo>
                  <a:pt x="244" y="50"/>
                  <a:pt x="243" y="49"/>
                  <a:pt x="243" y="48"/>
                </a:cubicBezTo>
                <a:cubicBezTo>
                  <a:pt x="244" y="49"/>
                  <a:pt x="244" y="48"/>
                  <a:pt x="245" y="49"/>
                </a:cubicBezTo>
                <a:close/>
                <a:moveTo>
                  <a:pt x="230" y="23"/>
                </a:moveTo>
                <a:cubicBezTo>
                  <a:pt x="229" y="24"/>
                  <a:pt x="229" y="24"/>
                  <a:pt x="228" y="24"/>
                </a:cubicBezTo>
                <a:cubicBezTo>
                  <a:pt x="229" y="23"/>
                  <a:pt x="229" y="23"/>
                  <a:pt x="230" y="23"/>
                </a:cubicBezTo>
                <a:close/>
                <a:moveTo>
                  <a:pt x="242" y="43"/>
                </a:moveTo>
                <a:cubicBezTo>
                  <a:pt x="243" y="42"/>
                  <a:pt x="245" y="42"/>
                  <a:pt x="246" y="44"/>
                </a:cubicBezTo>
                <a:cubicBezTo>
                  <a:pt x="246" y="43"/>
                  <a:pt x="248" y="44"/>
                  <a:pt x="248" y="42"/>
                </a:cubicBezTo>
                <a:cubicBezTo>
                  <a:pt x="249" y="44"/>
                  <a:pt x="249" y="44"/>
                  <a:pt x="249" y="44"/>
                </a:cubicBezTo>
                <a:cubicBezTo>
                  <a:pt x="248" y="45"/>
                  <a:pt x="248" y="44"/>
                  <a:pt x="248" y="45"/>
                </a:cubicBezTo>
                <a:cubicBezTo>
                  <a:pt x="246" y="44"/>
                  <a:pt x="246" y="44"/>
                  <a:pt x="246" y="46"/>
                </a:cubicBezTo>
                <a:cubicBezTo>
                  <a:pt x="245" y="45"/>
                  <a:pt x="245" y="45"/>
                  <a:pt x="245" y="44"/>
                </a:cubicBezTo>
                <a:cubicBezTo>
                  <a:pt x="244" y="45"/>
                  <a:pt x="244" y="45"/>
                  <a:pt x="244" y="45"/>
                </a:cubicBezTo>
                <a:cubicBezTo>
                  <a:pt x="243" y="44"/>
                  <a:pt x="244" y="43"/>
                  <a:pt x="242" y="43"/>
                </a:cubicBezTo>
                <a:close/>
                <a:moveTo>
                  <a:pt x="250" y="45"/>
                </a:moveTo>
                <a:cubicBezTo>
                  <a:pt x="251" y="46"/>
                  <a:pt x="248" y="47"/>
                  <a:pt x="248" y="46"/>
                </a:cubicBezTo>
                <a:cubicBezTo>
                  <a:pt x="248" y="46"/>
                  <a:pt x="248" y="45"/>
                  <a:pt x="248" y="45"/>
                </a:cubicBezTo>
                <a:cubicBezTo>
                  <a:pt x="249" y="45"/>
                  <a:pt x="249" y="47"/>
                  <a:pt x="250" y="45"/>
                </a:cubicBezTo>
                <a:close/>
                <a:moveTo>
                  <a:pt x="252" y="43"/>
                </a:moveTo>
                <a:cubicBezTo>
                  <a:pt x="253" y="44"/>
                  <a:pt x="252" y="45"/>
                  <a:pt x="252" y="46"/>
                </a:cubicBezTo>
                <a:cubicBezTo>
                  <a:pt x="251" y="46"/>
                  <a:pt x="251" y="46"/>
                  <a:pt x="251" y="46"/>
                </a:cubicBezTo>
                <a:cubicBezTo>
                  <a:pt x="251" y="44"/>
                  <a:pt x="252" y="45"/>
                  <a:pt x="252" y="43"/>
                </a:cubicBezTo>
                <a:close/>
                <a:moveTo>
                  <a:pt x="257" y="50"/>
                </a:moveTo>
                <a:cubicBezTo>
                  <a:pt x="257" y="50"/>
                  <a:pt x="256" y="51"/>
                  <a:pt x="255" y="50"/>
                </a:cubicBezTo>
                <a:cubicBezTo>
                  <a:pt x="256" y="49"/>
                  <a:pt x="257" y="49"/>
                  <a:pt x="257" y="50"/>
                </a:cubicBezTo>
                <a:close/>
                <a:moveTo>
                  <a:pt x="315" y="117"/>
                </a:moveTo>
                <a:cubicBezTo>
                  <a:pt x="316" y="116"/>
                  <a:pt x="317" y="116"/>
                  <a:pt x="317" y="117"/>
                </a:cubicBezTo>
                <a:cubicBezTo>
                  <a:pt x="317" y="116"/>
                  <a:pt x="316" y="117"/>
                  <a:pt x="316" y="118"/>
                </a:cubicBezTo>
                <a:cubicBezTo>
                  <a:pt x="315" y="118"/>
                  <a:pt x="315" y="117"/>
                  <a:pt x="315" y="117"/>
                </a:cubicBezTo>
                <a:close/>
                <a:moveTo>
                  <a:pt x="269" y="46"/>
                </a:moveTo>
                <a:cubicBezTo>
                  <a:pt x="270" y="48"/>
                  <a:pt x="267" y="49"/>
                  <a:pt x="267" y="47"/>
                </a:cubicBezTo>
                <a:cubicBezTo>
                  <a:pt x="268" y="48"/>
                  <a:pt x="268" y="46"/>
                  <a:pt x="269" y="46"/>
                </a:cubicBezTo>
                <a:close/>
                <a:moveTo>
                  <a:pt x="319" y="116"/>
                </a:moveTo>
                <a:cubicBezTo>
                  <a:pt x="320" y="116"/>
                  <a:pt x="322" y="115"/>
                  <a:pt x="322" y="117"/>
                </a:cubicBezTo>
                <a:cubicBezTo>
                  <a:pt x="321" y="116"/>
                  <a:pt x="322" y="119"/>
                  <a:pt x="321" y="119"/>
                </a:cubicBezTo>
                <a:cubicBezTo>
                  <a:pt x="320" y="118"/>
                  <a:pt x="321" y="117"/>
                  <a:pt x="320" y="116"/>
                </a:cubicBezTo>
                <a:cubicBezTo>
                  <a:pt x="320" y="118"/>
                  <a:pt x="318" y="118"/>
                  <a:pt x="319" y="116"/>
                </a:cubicBezTo>
                <a:close/>
                <a:moveTo>
                  <a:pt x="325" y="117"/>
                </a:moveTo>
                <a:cubicBezTo>
                  <a:pt x="324" y="116"/>
                  <a:pt x="324" y="117"/>
                  <a:pt x="323" y="116"/>
                </a:cubicBezTo>
                <a:cubicBezTo>
                  <a:pt x="323" y="115"/>
                  <a:pt x="326" y="115"/>
                  <a:pt x="325" y="117"/>
                </a:cubicBezTo>
                <a:close/>
                <a:moveTo>
                  <a:pt x="269" y="24"/>
                </a:moveTo>
                <a:cubicBezTo>
                  <a:pt x="268" y="25"/>
                  <a:pt x="267" y="25"/>
                  <a:pt x="267" y="24"/>
                </a:cubicBezTo>
                <a:cubicBezTo>
                  <a:pt x="268" y="23"/>
                  <a:pt x="268" y="24"/>
                  <a:pt x="269" y="24"/>
                </a:cubicBezTo>
                <a:close/>
                <a:moveTo>
                  <a:pt x="273" y="23"/>
                </a:moveTo>
                <a:cubicBezTo>
                  <a:pt x="273" y="21"/>
                  <a:pt x="274" y="23"/>
                  <a:pt x="274" y="23"/>
                </a:cubicBezTo>
                <a:cubicBezTo>
                  <a:pt x="274" y="21"/>
                  <a:pt x="275" y="21"/>
                  <a:pt x="275" y="20"/>
                </a:cubicBezTo>
                <a:cubicBezTo>
                  <a:pt x="276" y="21"/>
                  <a:pt x="274" y="22"/>
                  <a:pt x="275" y="23"/>
                </a:cubicBezTo>
                <a:cubicBezTo>
                  <a:pt x="275" y="23"/>
                  <a:pt x="275" y="22"/>
                  <a:pt x="276" y="22"/>
                </a:cubicBezTo>
                <a:cubicBezTo>
                  <a:pt x="276" y="22"/>
                  <a:pt x="277" y="23"/>
                  <a:pt x="277" y="24"/>
                </a:cubicBezTo>
                <a:cubicBezTo>
                  <a:pt x="276" y="23"/>
                  <a:pt x="271" y="27"/>
                  <a:pt x="272" y="23"/>
                </a:cubicBezTo>
                <a:cubicBezTo>
                  <a:pt x="271" y="23"/>
                  <a:pt x="269" y="24"/>
                  <a:pt x="269" y="23"/>
                </a:cubicBezTo>
                <a:cubicBezTo>
                  <a:pt x="270" y="22"/>
                  <a:pt x="272" y="21"/>
                  <a:pt x="273" y="23"/>
                </a:cubicBezTo>
                <a:close/>
                <a:moveTo>
                  <a:pt x="274" y="20"/>
                </a:moveTo>
                <a:cubicBezTo>
                  <a:pt x="273" y="21"/>
                  <a:pt x="272" y="21"/>
                  <a:pt x="271" y="21"/>
                </a:cubicBezTo>
                <a:cubicBezTo>
                  <a:pt x="272" y="20"/>
                  <a:pt x="273" y="19"/>
                  <a:pt x="274" y="20"/>
                </a:cubicBezTo>
                <a:close/>
                <a:moveTo>
                  <a:pt x="339" y="113"/>
                </a:moveTo>
                <a:cubicBezTo>
                  <a:pt x="340" y="114"/>
                  <a:pt x="342" y="112"/>
                  <a:pt x="342" y="114"/>
                </a:cubicBezTo>
                <a:cubicBezTo>
                  <a:pt x="341" y="113"/>
                  <a:pt x="339" y="115"/>
                  <a:pt x="339" y="113"/>
                </a:cubicBezTo>
                <a:close/>
                <a:moveTo>
                  <a:pt x="278" y="19"/>
                </a:moveTo>
                <a:cubicBezTo>
                  <a:pt x="278" y="20"/>
                  <a:pt x="279" y="20"/>
                  <a:pt x="278" y="21"/>
                </a:cubicBezTo>
                <a:cubicBezTo>
                  <a:pt x="277" y="20"/>
                  <a:pt x="277" y="20"/>
                  <a:pt x="277" y="21"/>
                </a:cubicBezTo>
                <a:cubicBezTo>
                  <a:pt x="276" y="20"/>
                  <a:pt x="277" y="20"/>
                  <a:pt x="278" y="19"/>
                </a:cubicBezTo>
                <a:close/>
                <a:moveTo>
                  <a:pt x="282" y="23"/>
                </a:moveTo>
                <a:cubicBezTo>
                  <a:pt x="282" y="24"/>
                  <a:pt x="283" y="22"/>
                  <a:pt x="283" y="23"/>
                </a:cubicBezTo>
                <a:cubicBezTo>
                  <a:pt x="283" y="24"/>
                  <a:pt x="281" y="24"/>
                  <a:pt x="282" y="23"/>
                </a:cubicBezTo>
                <a:close/>
                <a:moveTo>
                  <a:pt x="280" y="17"/>
                </a:moveTo>
                <a:cubicBezTo>
                  <a:pt x="281" y="17"/>
                  <a:pt x="281" y="18"/>
                  <a:pt x="281" y="18"/>
                </a:cubicBezTo>
                <a:cubicBezTo>
                  <a:pt x="280" y="18"/>
                  <a:pt x="280" y="17"/>
                  <a:pt x="280" y="18"/>
                </a:cubicBezTo>
                <a:cubicBezTo>
                  <a:pt x="280" y="18"/>
                  <a:pt x="279" y="18"/>
                  <a:pt x="279" y="18"/>
                </a:cubicBezTo>
                <a:lnTo>
                  <a:pt x="280" y="17"/>
                </a:lnTo>
                <a:close/>
                <a:moveTo>
                  <a:pt x="349" y="113"/>
                </a:moveTo>
                <a:cubicBezTo>
                  <a:pt x="349" y="114"/>
                  <a:pt x="349" y="114"/>
                  <a:pt x="349" y="115"/>
                </a:cubicBezTo>
                <a:cubicBezTo>
                  <a:pt x="348" y="113"/>
                  <a:pt x="348" y="114"/>
                  <a:pt x="347" y="114"/>
                </a:cubicBezTo>
                <a:cubicBezTo>
                  <a:pt x="348" y="113"/>
                  <a:pt x="349" y="112"/>
                  <a:pt x="349" y="113"/>
                </a:cubicBezTo>
                <a:close/>
                <a:moveTo>
                  <a:pt x="289" y="22"/>
                </a:moveTo>
                <a:cubicBezTo>
                  <a:pt x="289" y="23"/>
                  <a:pt x="290" y="23"/>
                  <a:pt x="290" y="23"/>
                </a:cubicBezTo>
                <a:cubicBezTo>
                  <a:pt x="291" y="23"/>
                  <a:pt x="290" y="22"/>
                  <a:pt x="291" y="22"/>
                </a:cubicBezTo>
                <a:cubicBezTo>
                  <a:pt x="292" y="22"/>
                  <a:pt x="292" y="23"/>
                  <a:pt x="291" y="24"/>
                </a:cubicBezTo>
                <a:cubicBezTo>
                  <a:pt x="290" y="24"/>
                  <a:pt x="289" y="24"/>
                  <a:pt x="288" y="24"/>
                </a:cubicBezTo>
                <a:cubicBezTo>
                  <a:pt x="289" y="23"/>
                  <a:pt x="289" y="22"/>
                  <a:pt x="289" y="22"/>
                </a:cubicBezTo>
                <a:close/>
                <a:moveTo>
                  <a:pt x="353" y="116"/>
                </a:moveTo>
                <a:cubicBezTo>
                  <a:pt x="352" y="115"/>
                  <a:pt x="352" y="115"/>
                  <a:pt x="352" y="115"/>
                </a:cubicBezTo>
                <a:cubicBezTo>
                  <a:pt x="353" y="113"/>
                  <a:pt x="354" y="115"/>
                  <a:pt x="353" y="116"/>
                </a:cubicBezTo>
                <a:close/>
                <a:moveTo>
                  <a:pt x="295" y="24"/>
                </a:moveTo>
                <a:cubicBezTo>
                  <a:pt x="295" y="23"/>
                  <a:pt x="296" y="23"/>
                  <a:pt x="296" y="24"/>
                </a:cubicBezTo>
                <a:cubicBezTo>
                  <a:pt x="296" y="25"/>
                  <a:pt x="295" y="25"/>
                  <a:pt x="295" y="24"/>
                </a:cubicBezTo>
                <a:cubicBezTo>
                  <a:pt x="295" y="24"/>
                  <a:pt x="295" y="24"/>
                  <a:pt x="295" y="24"/>
                </a:cubicBezTo>
                <a:close/>
                <a:moveTo>
                  <a:pt x="362" y="112"/>
                </a:moveTo>
                <a:cubicBezTo>
                  <a:pt x="363" y="112"/>
                  <a:pt x="363" y="112"/>
                  <a:pt x="364" y="113"/>
                </a:cubicBezTo>
                <a:cubicBezTo>
                  <a:pt x="364" y="113"/>
                  <a:pt x="364" y="115"/>
                  <a:pt x="363" y="114"/>
                </a:cubicBezTo>
                <a:cubicBezTo>
                  <a:pt x="364" y="113"/>
                  <a:pt x="363" y="113"/>
                  <a:pt x="363" y="113"/>
                </a:cubicBezTo>
                <a:cubicBezTo>
                  <a:pt x="363" y="114"/>
                  <a:pt x="363" y="114"/>
                  <a:pt x="362" y="115"/>
                </a:cubicBezTo>
                <a:cubicBezTo>
                  <a:pt x="362" y="114"/>
                  <a:pt x="362" y="115"/>
                  <a:pt x="361" y="114"/>
                </a:cubicBezTo>
                <a:cubicBezTo>
                  <a:pt x="362" y="114"/>
                  <a:pt x="361" y="113"/>
                  <a:pt x="362" y="112"/>
                </a:cubicBezTo>
                <a:close/>
                <a:moveTo>
                  <a:pt x="301" y="22"/>
                </a:moveTo>
                <a:cubicBezTo>
                  <a:pt x="302" y="22"/>
                  <a:pt x="304" y="21"/>
                  <a:pt x="304" y="23"/>
                </a:cubicBezTo>
                <a:cubicBezTo>
                  <a:pt x="303" y="22"/>
                  <a:pt x="303" y="23"/>
                  <a:pt x="302" y="23"/>
                </a:cubicBezTo>
                <a:cubicBezTo>
                  <a:pt x="303" y="23"/>
                  <a:pt x="303" y="23"/>
                  <a:pt x="303" y="24"/>
                </a:cubicBezTo>
                <a:cubicBezTo>
                  <a:pt x="303" y="24"/>
                  <a:pt x="302" y="24"/>
                  <a:pt x="302" y="25"/>
                </a:cubicBezTo>
                <a:cubicBezTo>
                  <a:pt x="301" y="24"/>
                  <a:pt x="301" y="23"/>
                  <a:pt x="301" y="22"/>
                </a:cubicBezTo>
                <a:close/>
                <a:moveTo>
                  <a:pt x="367" y="112"/>
                </a:moveTo>
                <a:cubicBezTo>
                  <a:pt x="366" y="113"/>
                  <a:pt x="366" y="113"/>
                  <a:pt x="366" y="114"/>
                </a:cubicBezTo>
                <a:cubicBezTo>
                  <a:pt x="365" y="113"/>
                  <a:pt x="366" y="111"/>
                  <a:pt x="367" y="112"/>
                </a:cubicBezTo>
                <a:close/>
                <a:moveTo>
                  <a:pt x="305" y="23"/>
                </a:moveTo>
                <a:cubicBezTo>
                  <a:pt x="306" y="24"/>
                  <a:pt x="306" y="26"/>
                  <a:pt x="306" y="27"/>
                </a:cubicBezTo>
                <a:cubicBezTo>
                  <a:pt x="306" y="26"/>
                  <a:pt x="305" y="26"/>
                  <a:pt x="305" y="26"/>
                </a:cubicBezTo>
                <a:cubicBezTo>
                  <a:pt x="305" y="25"/>
                  <a:pt x="304" y="24"/>
                  <a:pt x="305" y="23"/>
                </a:cubicBezTo>
                <a:close/>
                <a:moveTo>
                  <a:pt x="368" y="114"/>
                </a:moveTo>
                <a:cubicBezTo>
                  <a:pt x="368" y="114"/>
                  <a:pt x="367" y="115"/>
                  <a:pt x="367" y="114"/>
                </a:cubicBezTo>
                <a:cubicBezTo>
                  <a:pt x="367" y="113"/>
                  <a:pt x="368" y="113"/>
                  <a:pt x="368" y="114"/>
                </a:cubicBezTo>
                <a:close/>
                <a:moveTo>
                  <a:pt x="308" y="23"/>
                </a:moveTo>
                <a:cubicBezTo>
                  <a:pt x="307" y="23"/>
                  <a:pt x="306" y="23"/>
                  <a:pt x="305" y="22"/>
                </a:cubicBezTo>
                <a:cubicBezTo>
                  <a:pt x="306" y="22"/>
                  <a:pt x="306" y="22"/>
                  <a:pt x="307" y="22"/>
                </a:cubicBezTo>
                <a:cubicBezTo>
                  <a:pt x="307" y="22"/>
                  <a:pt x="307" y="22"/>
                  <a:pt x="307" y="23"/>
                </a:cubicBezTo>
                <a:cubicBezTo>
                  <a:pt x="308" y="22"/>
                  <a:pt x="308" y="22"/>
                  <a:pt x="308" y="23"/>
                </a:cubicBezTo>
                <a:close/>
                <a:moveTo>
                  <a:pt x="310" y="24"/>
                </a:moveTo>
                <a:cubicBezTo>
                  <a:pt x="309" y="24"/>
                  <a:pt x="310" y="25"/>
                  <a:pt x="310" y="25"/>
                </a:cubicBezTo>
                <a:cubicBezTo>
                  <a:pt x="309" y="26"/>
                  <a:pt x="307" y="26"/>
                  <a:pt x="306" y="25"/>
                </a:cubicBezTo>
                <a:cubicBezTo>
                  <a:pt x="307" y="24"/>
                  <a:pt x="307" y="24"/>
                  <a:pt x="307" y="23"/>
                </a:cubicBezTo>
                <a:cubicBezTo>
                  <a:pt x="308" y="24"/>
                  <a:pt x="309" y="23"/>
                  <a:pt x="310" y="24"/>
                </a:cubicBezTo>
                <a:close/>
                <a:moveTo>
                  <a:pt x="374" y="112"/>
                </a:moveTo>
                <a:cubicBezTo>
                  <a:pt x="373" y="113"/>
                  <a:pt x="372" y="114"/>
                  <a:pt x="373" y="114"/>
                </a:cubicBezTo>
                <a:cubicBezTo>
                  <a:pt x="372" y="114"/>
                  <a:pt x="371" y="115"/>
                  <a:pt x="371" y="114"/>
                </a:cubicBezTo>
                <a:cubicBezTo>
                  <a:pt x="372" y="112"/>
                  <a:pt x="370" y="113"/>
                  <a:pt x="371" y="112"/>
                </a:cubicBezTo>
                <a:cubicBezTo>
                  <a:pt x="372" y="113"/>
                  <a:pt x="373" y="112"/>
                  <a:pt x="374" y="112"/>
                </a:cubicBezTo>
                <a:close/>
                <a:moveTo>
                  <a:pt x="311" y="21"/>
                </a:moveTo>
                <a:cubicBezTo>
                  <a:pt x="312" y="21"/>
                  <a:pt x="311" y="22"/>
                  <a:pt x="312" y="22"/>
                </a:cubicBezTo>
                <a:cubicBezTo>
                  <a:pt x="312" y="22"/>
                  <a:pt x="312" y="22"/>
                  <a:pt x="312" y="21"/>
                </a:cubicBezTo>
                <a:cubicBezTo>
                  <a:pt x="313" y="22"/>
                  <a:pt x="312" y="23"/>
                  <a:pt x="312" y="23"/>
                </a:cubicBezTo>
                <a:cubicBezTo>
                  <a:pt x="312" y="23"/>
                  <a:pt x="311" y="23"/>
                  <a:pt x="311" y="23"/>
                </a:cubicBezTo>
                <a:cubicBezTo>
                  <a:pt x="311" y="23"/>
                  <a:pt x="311" y="23"/>
                  <a:pt x="311" y="24"/>
                </a:cubicBezTo>
                <a:cubicBezTo>
                  <a:pt x="310" y="23"/>
                  <a:pt x="310" y="23"/>
                  <a:pt x="310" y="23"/>
                </a:cubicBezTo>
                <a:cubicBezTo>
                  <a:pt x="311" y="22"/>
                  <a:pt x="311" y="22"/>
                  <a:pt x="311" y="21"/>
                </a:cubicBezTo>
                <a:close/>
                <a:moveTo>
                  <a:pt x="314" y="25"/>
                </a:moveTo>
                <a:cubicBezTo>
                  <a:pt x="315" y="24"/>
                  <a:pt x="315" y="25"/>
                  <a:pt x="316" y="25"/>
                </a:cubicBezTo>
                <a:cubicBezTo>
                  <a:pt x="315" y="26"/>
                  <a:pt x="314" y="26"/>
                  <a:pt x="314" y="25"/>
                </a:cubicBezTo>
                <a:close/>
                <a:moveTo>
                  <a:pt x="319" y="23"/>
                </a:moveTo>
                <a:cubicBezTo>
                  <a:pt x="319" y="23"/>
                  <a:pt x="320" y="22"/>
                  <a:pt x="321" y="23"/>
                </a:cubicBezTo>
                <a:cubicBezTo>
                  <a:pt x="320" y="24"/>
                  <a:pt x="319" y="23"/>
                  <a:pt x="319" y="23"/>
                </a:cubicBezTo>
                <a:cubicBezTo>
                  <a:pt x="319" y="24"/>
                  <a:pt x="319" y="24"/>
                  <a:pt x="319" y="24"/>
                </a:cubicBezTo>
                <a:cubicBezTo>
                  <a:pt x="319" y="24"/>
                  <a:pt x="319" y="23"/>
                  <a:pt x="319" y="23"/>
                </a:cubicBezTo>
                <a:close/>
                <a:moveTo>
                  <a:pt x="323" y="25"/>
                </a:moveTo>
                <a:cubicBezTo>
                  <a:pt x="323" y="25"/>
                  <a:pt x="322" y="26"/>
                  <a:pt x="321" y="24"/>
                </a:cubicBezTo>
                <a:cubicBezTo>
                  <a:pt x="322" y="24"/>
                  <a:pt x="324" y="24"/>
                  <a:pt x="323" y="25"/>
                </a:cubicBezTo>
                <a:close/>
                <a:moveTo>
                  <a:pt x="323" y="26"/>
                </a:moveTo>
                <a:cubicBezTo>
                  <a:pt x="323" y="26"/>
                  <a:pt x="323" y="26"/>
                  <a:pt x="324" y="25"/>
                </a:cubicBezTo>
                <a:cubicBezTo>
                  <a:pt x="324" y="26"/>
                  <a:pt x="324" y="27"/>
                  <a:pt x="324" y="27"/>
                </a:cubicBezTo>
                <a:cubicBezTo>
                  <a:pt x="324" y="27"/>
                  <a:pt x="323" y="27"/>
                  <a:pt x="323" y="27"/>
                </a:cubicBezTo>
                <a:cubicBezTo>
                  <a:pt x="323" y="26"/>
                  <a:pt x="323" y="26"/>
                  <a:pt x="323" y="26"/>
                </a:cubicBezTo>
                <a:close/>
                <a:moveTo>
                  <a:pt x="328" y="26"/>
                </a:moveTo>
                <a:cubicBezTo>
                  <a:pt x="327" y="27"/>
                  <a:pt x="326" y="27"/>
                  <a:pt x="324" y="27"/>
                </a:cubicBezTo>
                <a:cubicBezTo>
                  <a:pt x="326" y="25"/>
                  <a:pt x="327" y="27"/>
                  <a:pt x="328" y="26"/>
                </a:cubicBezTo>
                <a:close/>
                <a:moveTo>
                  <a:pt x="329" y="23"/>
                </a:moveTo>
                <a:cubicBezTo>
                  <a:pt x="328" y="25"/>
                  <a:pt x="327" y="25"/>
                  <a:pt x="326" y="24"/>
                </a:cubicBezTo>
                <a:cubicBezTo>
                  <a:pt x="327" y="23"/>
                  <a:pt x="328" y="23"/>
                  <a:pt x="329" y="23"/>
                </a:cubicBezTo>
                <a:close/>
                <a:moveTo>
                  <a:pt x="334" y="27"/>
                </a:moveTo>
                <a:cubicBezTo>
                  <a:pt x="334" y="28"/>
                  <a:pt x="334" y="28"/>
                  <a:pt x="334" y="29"/>
                </a:cubicBezTo>
                <a:cubicBezTo>
                  <a:pt x="333" y="29"/>
                  <a:pt x="332" y="30"/>
                  <a:pt x="331" y="29"/>
                </a:cubicBezTo>
                <a:cubicBezTo>
                  <a:pt x="333" y="29"/>
                  <a:pt x="334" y="28"/>
                  <a:pt x="334" y="27"/>
                </a:cubicBezTo>
                <a:close/>
                <a:moveTo>
                  <a:pt x="346" y="24"/>
                </a:moveTo>
                <a:cubicBezTo>
                  <a:pt x="346" y="25"/>
                  <a:pt x="347" y="24"/>
                  <a:pt x="347" y="25"/>
                </a:cubicBezTo>
                <a:cubicBezTo>
                  <a:pt x="346" y="26"/>
                  <a:pt x="345" y="25"/>
                  <a:pt x="345" y="24"/>
                </a:cubicBezTo>
                <a:cubicBezTo>
                  <a:pt x="346" y="25"/>
                  <a:pt x="346" y="24"/>
                  <a:pt x="346" y="24"/>
                </a:cubicBezTo>
                <a:close/>
                <a:moveTo>
                  <a:pt x="432" y="25"/>
                </a:moveTo>
                <a:cubicBezTo>
                  <a:pt x="433" y="26"/>
                  <a:pt x="433" y="26"/>
                  <a:pt x="434" y="27"/>
                </a:cubicBezTo>
                <a:cubicBezTo>
                  <a:pt x="433" y="28"/>
                  <a:pt x="432" y="28"/>
                  <a:pt x="431" y="28"/>
                </a:cubicBezTo>
                <a:cubicBezTo>
                  <a:pt x="431" y="27"/>
                  <a:pt x="431" y="27"/>
                  <a:pt x="431" y="27"/>
                </a:cubicBezTo>
                <a:cubicBezTo>
                  <a:pt x="432" y="27"/>
                  <a:pt x="432" y="27"/>
                  <a:pt x="432" y="25"/>
                </a:cubicBezTo>
                <a:close/>
                <a:moveTo>
                  <a:pt x="439" y="27"/>
                </a:moveTo>
                <a:cubicBezTo>
                  <a:pt x="438" y="26"/>
                  <a:pt x="437" y="28"/>
                  <a:pt x="437" y="26"/>
                </a:cubicBezTo>
                <a:cubicBezTo>
                  <a:pt x="438" y="26"/>
                  <a:pt x="439" y="26"/>
                  <a:pt x="439" y="27"/>
                </a:cubicBezTo>
                <a:close/>
                <a:moveTo>
                  <a:pt x="518" y="109"/>
                </a:moveTo>
                <a:cubicBezTo>
                  <a:pt x="516" y="111"/>
                  <a:pt x="520" y="110"/>
                  <a:pt x="518" y="113"/>
                </a:cubicBezTo>
                <a:cubicBezTo>
                  <a:pt x="518" y="111"/>
                  <a:pt x="518" y="111"/>
                  <a:pt x="517" y="111"/>
                </a:cubicBezTo>
                <a:cubicBezTo>
                  <a:pt x="517" y="110"/>
                  <a:pt x="518" y="108"/>
                  <a:pt x="518" y="109"/>
                </a:cubicBezTo>
                <a:close/>
                <a:moveTo>
                  <a:pt x="516" y="112"/>
                </a:moveTo>
                <a:cubicBezTo>
                  <a:pt x="516" y="112"/>
                  <a:pt x="516" y="112"/>
                  <a:pt x="515" y="112"/>
                </a:cubicBezTo>
                <a:cubicBezTo>
                  <a:pt x="515" y="112"/>
                  <a:pt x="515" y="114"/>
                  <a:pt x="515" y="114"/>
                </a:cubicBezTo>
                <a:cubicBezTo>
                  <a:pt x="514" y="113"/>
                  <a:pt x="515" y="113"/>
                  <a:pt x="514" y="112"/>
                </a:cubicBezTo>
                <a:cubicBezTo>
                  <a:pt x="516" y="112"/>
                  <a:pt x="515" y="110"/>
                  <a:pt x="517" y="109"/>
                </a:cubicBezTo>
                <a:cubicBezTo>
                  <a:pt x="517" y="110"/>
                  <a:pt x="517" y="111"/>
                  <a:pt x="516" y="112"/>
                </a:cubicBezTo>
                <a:close/>
                <a:moveTo>
                  <a:pt x="460" y="26"/>
                </a:moveTo>
                <a:cubicBezTo>
                  <a:pt x="460" y="25"/>
                  <a:pt x="461" y="26"/>
                  <a:pt x="461" y="26"/>
                </a:cubicBezTo>
                <a:cubicBezTo>
                  <a:pt x="461" y="27"/>
                  <a:pt x="460" y="26"/>
                  <a:pt x="460" y="27"/>
                </a:cubicBezTo>
                <a:cubicBezTo>
                  <a:pt x="459" y="27"/>
                  <a:pt x="460" y="26"/>
                  <a:pt x="460" y="26"/>
                </a:cubicBezTo>
                <a:close/>
                <a:moveTo>
                  <a:pt x="522" y="109"/>
                </a:moveTo>
                <a:cubicBezTo>
                  <a:pt x="522" y="110"/>
                  <a:pt x="522" y="111"/>
                  <a:pt x="522" y="112"/>
                </a:cubicBezTo>
                <a:cubicBezTo>
                  <a:pt x="521" y="111"/>
                  <a:pt x="521" y="113"/>
                  <a:pt x="520" y="112"/>
                </a:cubicBezTo>
                <a:cubicBezTo>
                  <a:pt x="521" y="111"/>
                  <a:pt x="521" y="111"/>
                  <a:pt x="522" y="109"/>
                </a:cubicBezTo>
                <a:close/>
                <a:moveTo>
                  <a:pt x="464" y="27"/>
                </a:moveTo>
                <a:cubicBezTo>
                  <a:pt x="463" y="26"/>
                  <a:pt x="463" y="28"/>
                  <a:pt x="462" y="27"/>
                </a:cubicBezTo>
                <a:cubicBezTo>
                  <a:pt x="462" y="27"/>
                  <a:pt x="464" y="25"/>
                  <a:pt x="464" y="27"/>
                </a:cubicBezTo>
                <a:close/>
                <a:moveTo>
                  <a:pt x="522" y="110"/>
                </a:moveTo>
                <a:cubicBezTo>
                  <a:pt x="523" y="109"/>
                  <a:pt x="523" y="109"/>
                  <a:pt x="523" y="110"/>
                </a:cubicBezTo>
                <a:cubicBezTo>
                  <a:pt x="523" y="110"/>
                  <a:pt x="523" y="111"/>
                  <a:pt x="523" y="111"/>
                </a:cubicBezTo>
                <a:cubicBezTo>
                  <a:pt x="523" y="110"/>
                  <a:pt x="523" y="110"/>
                  <a:pt x="522" y="110"/>
                </a:cubicBezTo>
                <a:close/>
                <a:moveTo>
                  <a:pt x="525" y="22"/>
                </a:moveTo>
                <a:cubicBezTo>
                  <a:pt x="525" y="22"/>
                  <a:pt x="524" y="23"/>
                  <a:pt x="523" y="23"/>
                </a:cubicBezTo>
                <a:cubicBezTo>
                  <a:pt x="524" y="21"/>
                  <a:pt x="525" y="21"/>
                  <a:pt x="525" y="22"/>
                </a:cubicBezTo>
                <a:close/>
                <a:moveTo>
                  <a:pt x="529" y="22"/>
                </a:moveTo>
                <a:cubicBezTo>
                  <a:pt x="528" y="22"/>
                  <a:pt x="527" y="23"/>
                  <a:pt x="526" y="22"/>
                </a:cubicBezTo>
                <a:cubicBezTo>
                  <a:pt x="527" y="21"/>
                  <a:pt x="528" y="21"/>
                  <a:pt x="529" y="22"/>
                </a:cubicBezTo>
                <a:close/>
                <a:moveTo>
                  <a:pt x="530" y="21"/>
                </a:moveTo>
                <a:cubicBezTo>
                  <a:pt x="529" y="22"/>
                  <a:pt x="529" y="22"/>
                  <a:pt x="529" y="22"/>
                </a:cubicBezTo>
                <a:cubicBezTo>
                  <a:pt x="529" y="21"/>
                  <a:pt x="529" y="21"/>
                  <a:pt x="529" y="21"/>
                </a:cubicBezTo>
                <a:cubicBezTo>
                  <a:pt x="529" y="20"/>
                  <a:pt x="530" y="21"/>
                  <a:pt x="530" y="21"/>
                </a:cubicBezTo>
                <a:close/>
                <a:moveTo>
                  <a:pt x="596" y="66"/>
                </a:moveTo>
                <a:cubicBezTo>
                  <a:pt x="597" y="67"/>
                  <a:pt x="596" y="68"/>
                  <a:pt x="596" y="69"/>
                </a:cubicBezTo>
                <a:cubicBezTo>
                  <a:pt x="595" y="70"/>
                  <a:pt x="593" y="70"/>
                  <a:pt x="592" y="71"/>
                </a:cubicBezTo>
                <a:cubicBezTo>
                  <a:pt x="591" y="70"/>
                  <a:pt x="591" y="70"/>
                  <a:pt x="591" y="70"/>
                </a:cubicBezTo>
                <a:cubicBezTo>
                  <a:pt x="592" y="68"/>
                  <a:pt x="595" y="67"/>
                  <a:pt x="596" y="66"/>
                </a:cubicBezTo>
                <a:close/>
                <a:moveTo>
                  <a:pt x="602" y="66"/>
                </a:moveTo>
                <a:cubicBezTo>
                  <a:pt x="602" y="67"/>
                  <a:pt x="602" y="68"/>
                  <a:pt x="602" y="68"/>
                </a:cubicBezTo>
                <a:cubicBezTo>
                  <a:pt x="601" y="68"/>
                  <a:pt x="599" y="69"/>
                  <a:pt x="598" y="69"/>
                </a:cubicBezTo>
                <a:cubicBezTo>
                  <a:pt x="599" y="68"/>
                  <a:pt x="601" y="67"/>
                  <a:pt x="602" y="66"/>
                </a:cubicBezTo>
                <a:close/>
                <a:moveTo>
                  <a:pt x="568" y="17"/>
                </a:moveTo>
                <a:cubicBezTo>
                  <a:pt x="568" y="18"/>
                  <a:pt x="567" y="19"/>
                  <a:pt x="566" y="19"/>
                </a:cubicBezTo>
                <a:cubicBezTo>
                  <a:pt x="567" y="17"/>
                  <a:pt x="568" y="18"/>
                  <a:pt x="568" y="17"/>
                </a:cubicBezTo>
                <a:close/>
                <a:moveTo>
                  <a:pt x="608" y="64"/>
                </a:moveTo>
                <a:cubicBezTo>
                  <a:pt x="606" y="65"/>
                  <a:pt x="605" y="66"/>
                  <a:pt x="604" y="68"/>
                </a:cubicBezTo>
                <a:cubicBezTo>
                  <a:pt x="603" y="67"/>
                  <a:pt x="603" y="67"/>
                  <a:pt x="603" y="67"/>
                </a:cubicBezTo>
                <a:cubicBezTo>
                  <a:pt x="604" y="67"/>
                  <a:pt x="606" y="63"/>
                  <a:pt x="608" y="64"/>
                </a:cubicBezTo>
                <a:close/>
                <a:moveTo>
                  <a:pt x="583" y="10"/>
                </a:moveTo>
                <a:cubicBezTo>
                  <a:pt x="584" y="9"/>
                  <a:pt x="584" y="9"/>
                  <a:pt x="584" y="9"/>
                </a:cubicBezTo>
                <a:cubicBezTo>
                  <a:pt x="585" y="10"/>
                  <a:pt x="584" y="11"/>
                  <a:pt x="585" y="13"/>
                </a:cubicBezTo>
                <a:cubicBezTo>
                  <a:pt x="584" y="13"/>
                  <a:pt x="583" y="14"/>
                  <a:pt x="583" y="13"/>
                </a:cubicBezTo>
                <a:cubicBezTo>
                  <a:pt x="584" y="13"/>
                  <a:pt x="585" y="11"/>
                  <a:pt x="583" y="10"/>
                </a:cubicBezTo>
                <a:close/>
                <a:moveTo>
                  <a:pt x="624" y="66"/>
                </a:moveTo>
                <a:cubicBezTo>
                  <a:pt x="624" y="66"/>
                  <a:pt x="623" y="67"/>
                  <a:pt x="624" y="68"/>
                </a:cubicBezTo>
                <a:cubicBezTo>
                  <a:pt x="623" y="67"/>
                  <a:pt x="623" y="68"/>
                  <a:pt x="622" y="67"/>
                </a:cubicBezTo>
                <a:cubicBezTo>
                  <a:pt x="623" y="66"/>
                  <a:pt x="623" y="67"/>
                  <a:pt x="624" y="66"/>
                </a:cubicBezTo>
                <a:close/>
                <a:moveTo>
                  <a:pt x="616" y="43"/>
                </a:moveTo>
                <a:cubicBezTo>
                  <a:pt x="616" y="44"/>
                  <a:pt x="617" y="42"/>
                  <a:pt x="617" y="41"/>
                </a:cubicBezTo>
                <a:cubicBezTo>
                  <a:pt x="618" y="42"/>
                  <a:pt x="617" y="42"/>
                  <a:pt x="618" y="43"/>
                </a:cubicBezTo>
                <a:cubicBezTo>
                  <a:pt x="618" y="43"/>
                  <a:pt x="618" y="43"/>
                  <a:pt x="618" y="43"/>
                </a:cubicBezTo>
                <a:cubicBezTo>
                  <a:pt x="617" y="44"/>
                  <a:pt x="616" y="43"/>
                  <a:pt x="617" y="45"/>
                </a:cubicBezTo>
                <a:cubicBezTo>
                  <a:pt x="616" y="45"/>
                  <a:pt x="616" y="44"/>
                  <a:pt x="616" y="43"/>
                </a:cubicBezTo>
                <a:close/>
                <a:moveTo>
                  <a:pt x="608" y="17"/>
                </a:moveTo>
                <a:cubicBezTo>
                  <a:pt x="608" y="17"/>
                  <a:pt x="607" y="18"/>
                  <a:pt x="607" y="17"/>
                </a:cubicBezTo>
                <a:cubicBezTo>
                  <a:pt x="607" y="16"/>
                  <a:pt x="609" y="16"/>
                  <a:pt x="608" y="17"/>
                </a:cubicBezTo>
                <a:close/>
                <a:moveTo>
                  <a:pt x="614" y="18"/>
                </a:moveTo>
                <a:cubicBezTo>
                  <a:pt x="613" y="19"/>
                  <a:pt x="612" y="19"/>
                  <a:pt x="611" y="18"/>
                </a:cubicBezTo>
                <a:cubicBezTo>
                  <a:pt x="612" y="18"/>
                  <a:pt x="613" y="17"/>
                  <a:pt x="614" y="18"/>
                </a:cubicBezTo>
                <a:close/>
                <a:moveTo>
                  <a:pt x="618" y="19"/>
                </a:moveTo>
                <a:cubicBezTo>
                  <a:pt x="618" y="19"/>
                  <a:pt x="617" y="20"/>
                  <a:pt x="617" y="18"/>
                </a:cubicBezTo>
                <a:cubicBezTo>
                  <a:pt x="617" y="18"/>
                  <a:pt x="618" y="18"/>
                  <a:pt x="618" y="19"/>
                </a:cubicBezTo>
                <a:close/>
                <a:moveTo>
                  <a:pt x="618" y="13"/>
                </a:moveTo>
                <a:cubicBezTo>
                  <a:pt x="619" y="14"/>
                  <a:pt x="619" y="14"/>
                  <a:pt x="619" y="13"/>
                </a:cubicBezTo>
                <a:cubicBezTo>
                  <a:pt x="620" y="14"/>
                  <a:pt x="618" y="15"/>
                  <a:pt x="618" y="14"/>
                </a:cubicBezTo>
                <a:cubicBezTo>
                  <a:pt x="618" y="14"/>
                  <a:pt x="618" y="14"/>
                  <a:pt x="618" y="13"/>
                </a:cubicBezTo>
                <a:close/>
                <a:moveTo>
                  <a:pt x="655" y="25"/>
                </a:moveTo>
                <a:cubicBezTo>
                  <a:pt x="655" y="26"/>
                  <a:pt x="654" y="26"/>
                  <a:pt x="653" y="26"/>
                </a:cubicBezTo>
                <a:cubicBezTo>
                  <a:pt x="653" y="26"/>
                  <a:pt x="654" y="24"/>
                  <a:pt x="655" y="25"/>
                </a:cubicBezTo>
                <a:close/>
              </a:path>
            </a:pathLst>
          </a:custGeom>
          <a:solidFill>
            <a:schemeClr val="accent1">
              <a:alpha val="20000"/>
            </a:schemeClr>
          </a:solidFill>
          <a:ln w="14288" cap="flat">
            <a:noFill/>
            <a:prstDash val="solid"/>
            <a:miter lim="800000"/>
          </a:ln>
        </p:spPr>
        <p:txBody>
          <a:bodyPr vert="horz" wrap="square" lIns="91440" tIns="45720" rIns="91440" bIns="45720" numCol="1" anchor="ctr"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rgbClr val="FFFFFF"/>
              </a:solidFill>
            </a:endParaRPr>
          </a:p>
        </p:txBody>
      </p:sp>
      <p:sp>
        <p:nvSpPr>
          <p:cNvPr id="8" name="文本框 7"/>
          <p:cNvSpPr txBox="1"/>
          <p:nvPr/>
        </p:nvSpPr>
        <p:spPr>
          <a:xfrm>
            <a:off x="7833995" y="3629025"/>
            <a:ext cx="946785" cy="455930"/>
          </a:xfrm>
          <a:prstGeom prst="rect">
            <a:avLst/>
          </a:prstGeom>
          <a:noFill/>
        </p:spPr>
        <p:txBody>
          <a:bodyPr wrap="square" rtlCol="0">
            <a:noAutofit/>
          </a:bodyPr>
          <a:p>
            <a:pPr algn="ctr">
              <a:buClrTx/>
              <a:buSzTx/>
              <a:buFontTx/>
            </a:pPr>
            <a:r>
              <a:rPr lang="en-US" altLang="zh-CN" sz="2800" b="1">
                <a:latin typeface="+mn-ea"/>
                <a:cs typeface="+mn-ea"/>
              </a:rPr>
              <a:t>four</a:t>
            </a:r>
            <a:endParaRPr lang="en-US" altLang="zh-CN" sz="2800" b="1">
              <a:latin typeface="+mn-ea"/>
              <a:cs typeface="+mn-ea"/>
            </a:endParaRPr>
          </a:p>
        </p:txBody>
      </p:sp>
      <p:sp>
        <p:nvSpPr>
          <p:cNvPr id="12" name="文本框 11"/>
          <p:cNvSpPr txBox="1"/>
          <p:nvPr/>
        </p:nvSpPr>
        <p:spPr>
          <a:xfrm>
            <a:off x="2378075" y="4575175"/>
            <a:ext cx="3312795" cy="521970"/>
          </a:xfrm>
          <a:prstGeom prst="rect">
            <a:avLst/>
          </a:prstGeom>
          <a:noFill/>
        </p:spPr>
        <p:txBody>
          <a:bodyPr wrap="square" rtlCol="0" anchor="t">
            <a:spAutoFit/>
          </a:bodyPr>
          <a:p>
            <a:pPr lvl="0" algn="l">
              <a:buClrTx/>
              <a:buSzTx/>
              <a:buFontTx/>
            </a:pPr>
            <a:r>
              <a:rPr lang="zh-CN" altLang="en-US" sz="2800">
                <a:effectLst>
                  <a:outerShdw blurRad="38100" dist="19050" dir="2700000" algn="tl" rotWithShape="0">
                    <a:schemeClr val="dk1">
                      <a:alpha val="40000"/>
                    </a:schemeClr>
                  </a:outerShdw>
                </a:effectLst>
                <a:sym typeface="+mn-ea"/>
              </a:rPr>
              <a:t>Cantonese cuisine</a:t>
            </a:r>
            <a:endParaRPr lang="zh-CN" altLang="en-US" sz="2800">
              <a:effectLst>
                <a:outerShdw blurRad="38100" dist="19050" dir="2700000" algn="tl" rotWithShape="0">
                  <a:schemeClr val="dk1">
                    <a:alpha val="40000"/>
                  </a:schemeClr>
                </a:outerShdw>
              </a:effectLst>
              <a:sym typeface="+mn-ea"/>
            </a:endParaRPr>
          </a:p>
        </p:txBody>
      </p:sp>
    </p:spTree>
    <p:custDataLst>
      <p:tags r:id="rId1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en-US" altLang="zh-CN" dirty="0"/>
              <a:t>introduction to Sichuan cuisine</a:t>
            </a:r>
            <a:endParaRPr lang="en-US" altLang="zh-CN" dirty="0"/>
          </a:p>
        </p:txBody>
      </p:sp>
      <p:sp>
        <p:nvSpPr>
          <p:cNvPr id="5" name="标题"/>
          <p:cNvSpPr txBox="1"/>
          <p:nvPr>
            <p:custDataLst>
              <p:tags r:id="rId2"/>
            </p:custDataLst>
          </p:nvPr>
        </p:nvSpPr>
        <p:spPr>
          <a:xfrm>
            <a:off x="816610" y="1262380"/>
            <a:ext cx="7120890" cy="358775"/>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buClr>
                <a:schemeClr val="accent1"/>
              </a:buClr>
              <a:buSzPct val="70000"/>
            </a:pPr>
            <a:r>
              <a:rPr lang="zh-CN" altLang="en-US" sz="2800" b="1" dirty="0">
                <a:ln w="15875"/>
                <a:gradFill>
                  <a:gsLst>
                    <a:gs pos="0">
                      <a:schemeClr val="accent1"/>
                    </a:gs>
                    <a:gs pos="100000">
                      <a:schemeClr val="accent6"/>
                    </a:gs>
                  </a:gsLst>
                  <a:lin ang="2700000" scaled="0"/>
                </a:gradFill>
                <a:effectLst/>
                <a:latin typeface="+mn-ea"/>
                <a:cs typeface="+mn-ea"/>
                <a:sym typeface="+mn-ea"/>
              </a:rPr>
              <a:t>Spicy and delicious — Sichuan cuisine.</a:t>
            </a:r>
            <a:endParaRPr lang="zh-CN" altLang="en-US" sz="2800" b="1" dirty="0">
              <a:ln w="15875"/>
              <a:gradFill>
                <a:gsLst>
                  <a:gs pos="0">
                    <a:schemeClr val="accent1"/>
                  </a:gs>
                  <a:gs pos="100000">
                    <a:schemeClr val="accent6"/>
                  </a:gs>
                </a:gsLst>
                <a:lin ang="2700000" scaled="0"/>
              </a:gradFill>
              <a:effectLst/>
              <a:latin typeface="+mn-ea"/>
              <a:cs typeface="+mn-ea"/>
              <a:sym typeface="+mn-ea"/>
            </a:endParaRPr>
          </a:p>
        </p:txBody>
      </p:sp>
      <p:pic>
        <p:nvPicPr>
          <p:cNvPr id="7" name="图片 6" descr="川菜"/>
          <p:cNvPicPr/>
          <p:nvPr/>
        </p:nvPicPr>
        <p:blipFill>
          <a:blip r:embed="rId3"/>
          <a:stretch>
            <a:fillRect/>
          </a:stretch>
        </p:blipFill>
        <p:spPr>
          <a:xfrm>
            <a:off x="5464810" y="2057400"/>
            <a:ext cx="6029960" cy="4006215"/>
          </a:xfrm>
          <a:prstGeom prst="rect">
            <a:avLst/>
          </a:prstGeom>
        </p:spPr>
      </p:pic>
      <p:sp>
        <p:nvSpPr>
          <p:cNvPr id="8" name="文本框 7"/>
          <p:cNvSpPr txBox="1"/>
          <p:nvPr/>
        </p:nvSpPr>
        <p:spPr>
          <a:xfrm>
            <a:off x="748030" y="2118995"/>
            <a:ext cx="4251960" cy="1143635"/>
          </a:xfrm>
          <a:prstGeom prst="rect">
            <a:avLst/>
          </a:prstGeom>
          <a:noFill/>
        </p:spPr>
        <p:txBody>
          <a:bodyPr wrap="square" rtlCol="0">
            <a:noAutofit/>
          </a:bodyPr>
          <a:p>
            <a:r>
              <a:rPr lang="en-US" altLang="zh-CN" sz="2000"/>
              <a:t>  </a:t>
            </a:r>
            <a:r>
              <a:rPr lang="zh-CN" altLang="en-US" sz="2000"/>
              <a:t>Sichuan cuisine is one of the eight major cuisines in China. It is renowned for its extensive selection of ingredients, diverse seasonings, various dishes, and adept use of spicy and numbing flavors.</a:t>
            </a:r>
            <a:endParaRPr lang="zh-CN" altLang="en-US" sz="2000"/>
          </a:p>
          <a:p>
            <a:r>
              <a:rPr lang="en-US" altLang="zh-CN" sz="2000"/>
              <a:t>  </a:t>
            </a:r>
            <a:r>
              <a:rPr lang="zh-CN" altLang="en-US" sz="2000"/>
              <a:t>Historical origin: Sichuan cuisine originate</a:t>
            </a:r>
            <a:r>
              <a:rPr lang="en-US" altLang="zh-CN" sz="2000"/>
              <a:t>s</a:t>
            </a:r>
            <a:r>
              <a:rPr lang="zh-CN" altLang="en-US" sz="2000"/>
              <a:t> in the ancient states of Ba and Shu</a:t>
            </a:r>
            <a:r>
              <a:rPr lang="en-US" altLang="zh-CN" sz="2000"/>
              <a:t>,and has evolved and developed for thousands of years.</a:t>
            </a:r>
            <a:endParaRPr lang="zh-CN" altLang="en-US" sz="2000"/>
          </a:p>
          <a:p>
            <a:endParaRPr lang="zh-CN" altLang="en-US" sz="2000"/>
          </a:p>
        </p:txBody>
      </p:sp>
      <p:sp>
        <p:nvSpPr>
          <p:cNvPr id="2" name="文本框 1"/>
          <p:cNvSpPr txBox="1"/>
          <p:nvPr/>
        </p:nvSpPr>
        <p:spPr>
          <a:xfrm>
            <a:off x="6733540" y="6274435"/>
            <a:ext cx="4151630" cy="408305"/>
          </a:xfrm>
          <a:prstGeom prst="rect">
            <a:avLst/>
          </a:prstGeom>
          <a:noFill/>
        </p:spPr>
        <p:txBody>
          <a:bodyPr wrap="square" rtlCol="0">
            <a:noAutofit/>
          </a:bodyPr>
          <a:p>
            <a:r>
              <a:rPr lang="en-US" altLang="zh-CN"/>
              <a:t>poached spicy slices of pork</a:t>
            </a:r>
            <a:endParaRPr lang="en-US" altLang="zh-CN"/>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p:txBody>
          <a:bodyPr/>
          <a:lstStyle/>
          <a:p>
            <a:r>
              <a:rPr lang="en-US" altLang="zh-CN" dirty="0"/>
              <a:t>introduction to Sichuan cuisine</a:t>
            </a:r>
            <a:endParaRPr lang="en-US" altLang="zh-CN" dirty="0"/>
          </a:p>
        </p:txBody>
      </p:sp>
      <p:sp>
        <p:nvSpPr>
          <p:cNvPr id="5" name="标题"/>
          <p:cNvSpPr txBox="1"/>
          <p:nvPr>
            <p:custDataLst>
              <p:tags r:id="rId2"/>
            </p:custDataLst>
          </p:nvPr>
        </p:nvSpPr>
        <p:spPr>
          <a:xfrm>
            <a:off x="816610" y="1262380"/>
            <a:ext cx="7120890" cy="358775"/>
          </a:xfrm>
          <a:prstGeom prst="rect">
            <a:avLst/>
          </a:prstGeom>
          <a:noFill/>
        </p:spPr>
        <p:txBody>
          <a:bodyPr wrap="square" lIns="0" tIns="0" rIns="0" bIns="0"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buClr>
                <a:schemeClr val="accent1"/>
              </a:buClr>
              <a:buSzPct val="70000"/>
            </a:pPr>
            <a:r>
              <a:rPr lang="zh-CN" altLang="en-US" sz="2400" b="1" dirty="0">
                <a:ln w="15875"/>
                <a:gradFill>
                  <a:gsLst>
                    <a:gs pos="0">
                      <a:schemeClr val="accent1"/>
                    </a:gs>
                    <a:gs pos="100000">
                      <a:schemeClr val="accent6"/>
                    </a:gs>
                  </a:gsLst>
                  <a:lin ang="2700000" scaled="0"/>
                </a:gradFill>
                <a:effectLst/>
                <a:latin typeface="+mn-ea"/>
                <a:cs typeface="+mn-ea"/>
                <a:sym typeface="+mn-ea"/>
              </a:rPr>
              <a:t>Spicy and delicious — Sichuan cuisine.</a:t>
            </a:r>
            <a:endParaRPr lang="zh-CN" altLang="en-US" sz="2400" b="1" dirty="0">
              <a:ln w="15875"/>
              <a:gradFill>
                <a:gsLst>
                  <a:gs pos="0">
                    <a:schemeClr val="accent1"/>
                  </a:gs>
                  <a:gs pos="100000">
                    <a:schemeClr val="accent6"/>
                  </a:gs>
                </a:gsLst>
                <a:lin ang="2700000" scaled="0"/>
              </a:gradFill>
              <a:effectLst/>
              <a:latin typeface="+mn-ea"/>
              <a:cs typeface="+mn-ea"/>
              <a:sym typeface="+mn-ea"/>
            </a:endParaRPr>
          </a:p>
        </p:txBody>
      </p:sp>
      <p:sp>
        <p:nvSpPr>
          <p:cNvPr id="8" name="文本框 7"/>
          <p:cNvSpPr txBox="1"/>
          <p:nvPr/>
        </p:nvSpPr>
        <p:spPr>
          <a:xfrm>
            <a:off x="412115" y="3134995"/>
            <a:ext cx="4344670" cy="2209800"/>
          </a:xfrm>
          <a:prstGeom prst="rect">
            <a:avLst/>
          </a:prstGeom>
          <a:noFill/>
        </p:spPr>
        <p:txBody>
          <a:bodyPr wrap="square" rtlCol="0">
            <a:noAutofit/>
          </a:bodyPr>
          <a:p>
            <a:r>
              <a:rPr lang="zh-CN" altLang="en-US" sz="2000"/>
              <a:t>Representative dishes: Kung Pao Chicken, Mapo Tofu, Twice-cooked Pork, Yu-Shiang Shredded Pork, etc.</a:t>
            </a:r>
            <a:endParaRPr lang="zh-CN" altLang="en-US" sz="2000"/>
          </a:p>
        </p:txBody>
      </p:sp>
      <p:pic>
        <p:nvPicPr>
          <p:cNvPr id="2" name="图片 1" descr="宫保鸡丁"/>
          <p:cNvPicPr/>
          <p:nvPr/>
        </p:nvPicPr>
        <p:blipFill>
          <a:blip r:embed="rId3"/>
          <a:stretch>
            <a:fillRect/>
          </a:stretch>
        </p:blipFill>
        <p:spPr>
          <a:xfrm>
            <a:off x="5447030" y="1668780"/>
            <a:ext cx="3042285" cy="2725420"/>
          </a:xfrm>
          <a:prstGeom prst="rect">
            <a:avLst/>
          </a:prstGeom>
        </p:spPr>
      </p:pic>
      <p:pic>
        <p:nvPicPr>
          <p:cNvPr id="3" name="图片 2" descr="回锅肉"/>
          <p:cNvPicPr/>
          <p:nvPr/>
        </p:nvPicPr>
        <p:blipFill>
          <a:blip r:embed="rId4"/>
          <a:stretch>
            <a:fillRect/>
          </a:stretch>
        </p:blipFill>
        <p:spPr>
          <a:xfrm>
            <a:off x="8637270" y="1668780"/>
            <a:ext cx="2857500" cy="2724785"/>
          </a:xfrm>
          <a:prstGeom prst="rect">
            <a:avLst/>
          </a:prstGeom>
        </p:spPr>
      </p:pic>
      <p:pic>
        <p:nvPicPr>
          <p:cNvPr id="4" name="图片 3" descr="1729657572880"/>
          <p:cNvPicPr/>
          <p:nvPr/>
        </p:nvPicPr>
        <p:blipFill>
          <a:blip r:embed="rId5"/>
          <a:stretch>
            <a:fillRect/>
          </a:stretch>
        </p:blipFill>
        <p:spPr>
          <a:xfrm>
            <a:off x="5467985" y="4393565"/>
            <a:ext cx="3021330" cy="2958465"/>
          </a:xfrm>
          <a:prstGeom prst="rect">
            <a:avLst/>
          </a:prstGeom>
        </p:spPr>
      </p:pic>
      <p:pic>
        <p:nvPicPr>
          <p:cNvPr id="6" name="图片 5" descr="1729657711174"/>
          <p:cNvPicPr/>
          <p:nvPr/>
        </p:nvPicPr>
        <p:blipFill>
          <a:blip r:embed="rId6"/>
          <a:stretch>
            <a:fillRect/>
          </a:stretch>
        </p:blipFill>
        <p:spPr>
          <a:xfrm>
            <a:off x="8637270" y="4394200"/>
            <a:ext cx="3098165" cy="2957830"/>
          </a:xfrm>
          <a:prstGeom prst="rect">
            <a:avLst/>
          </a:prstGeom>
        </p:spPr>
      </p:pic>
      <p:sp>
        <p:nvSpPr>
          <p:cNvPr id="7" name="文本框 6"/>
          <p:cNvSpPr txBox="1"/>
          <p:nvPr/>
        </p:nvSpPr>
        <p:spPr>
          <a:xfrm>
            <a:off x="474345" y="4646295"/>
            <a:ext cx="3872865" cy="1900555"/>
          </a:xfrm>
          <a:prstGeom prst="rect">
            <a:avLst/>
          </a:prstGeom>
          <a:noFill/>
        </p:spPr>
        <p:txBody>
          <a:bodyPr wrap="square" rtlCol="0">
            <a:noAutofit/>
          </a:bodyPr>
          <a:p>
            <a:endParaRPr lang="zh-CN" altLang="en-US"/>
          </a:p>
        </p:txBody>
      </p:sp>
    </p:spTree>
    <p:custDataLst>
      <p:tags r:id="rId7"/>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Freeform 7397"/>
          <p:cNvSpPr/>
          <p:nvPr>
            <p:custDataLst>
              <p:tags r:id="rId1"/>
            </p:custDataLst>
          </p:nvPr>
        </p:nvSpPr>
        <p:spPr bwMode="auto">
          <a:xfrm rot="16200000">
            <a:off x="7070151" y="1469928"/>
            <a:ext cx="49407" cy="2989580"/>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473">
                <a:moveTo>
                  <a:pt x="29" y="6"/>
                </a:moveTo>
                <a:cubicBezTo>
                  <a:pt x="29" y="7"/>
                  <a:pt x="29" y="7"/>
                  <a:pt x="29" y="7"/>
                </a:cubicBezTo>
                <a:cubicBezTo>
                  <a:pt x="29" y="7"/>
                  <a:pt x="28" y="7"/>
                  <a:pt x="28" y="6"/>
                </a:cubicBezTo>
                <a:cubicBezTo>
                  <a:pt x="28" y="6"/>
                  <a:pt x="28" y="4"/>
                  <a:pt x="28" y="3"/>
                </a:cubicBezTo>
                <a:cubicBezTo>
                  <a:pt x="25" y="2"/>
                  <a:pt x="23" y="2"/>
                  <a:pt x="22" y="4"/>
                </a:cubicBezTo>
                <a:cubicBezTo>
                  <a:pt x="21" y="2"/>
                  <a:pt x="21" y="5"/>
                  <a:pt x="20" y="3"/>
                </a:cubicBezTo>
                <a:cubicBezTo>
                  <a:pt x="21" y="5"/>
                  <a:pt x="21" y="6"/>
                  <a:pt x="22" y="8"/>
                </a:cubicBezTo>
                <a:cubicBezTo>
                  <a:pt x="21" y="7"/>
                  <a:pt x="19" y="8"/>
                  <a:pt x="19" y="6"/>
                </a:cubicBezTo>
                <a:cubicBezTo>
                  <a:pt x="18" y="5"/>
                  <a:pt x="18" y="6"/>
                  <a:pt x="18" y="7"/>
                </a:cubicBezTo>
                <a:cubicBezTo>
                  <a:pt x="17" y="5"/>
                  <a:pt x="15" y="7"/>
                  <a:pt x="13" y="6"/>
                </a:cubicBezTo>
                <a:cubicBezTo>
                  <a:pt x="13" y="7"/>
                  <a:pt x="13" y="7"/>
                  <a:pt x="13" y="8"/>
                </a:cubicBezTo>
                <a:cubicBezTo>
                  <a:pt x="12" y="7"/>
                  <a:pt x="12" y="8"/>
                  <a:pt x="11" y="7"/>
                </a:cubicBezTo>
                <a:cubicBezTo>
                  <a:pt x="11" y="8"/>
                  <a:pt x="11" y="9"/>
                  <a:pt x="11" y="9"/>
                </a:cubicBezTo>
                <a:cubicBezTo>
                  <a:pt x="11" y="9"/>
                  <a:pt x="11" y="10"/>
                  <a:pt x="10" y="9"/>
                </a:cubicBezTo>
                <a:cubicBezTo>
                  <a:pt x="10" y="10"/>
                  <a:pt x="9" y="10"/>
                  <a:pt x="8" y="11"/>
                </a:cubicBezTo>
                <a:cubicBezTo>
                  <a:pt x="9" y="11"/>
                  <a:pt x="9" y="12"/>
                  <a:pt x="9" y="12"/>
                </a:cubicBezTo>
                <a:cubicBezTo>
                  <a:pt x="10" y="12"/>
                  <a:pt x="9" y="11"/>
                  <a:pt x="9" y="11"/>
                </a:cubicBezTo>
                <a:cubicBezTo>
                  <a:pt x="10" y="11"/>
                  <a:pt x="10" y="12"/>
                  <a:pt x="10" y="12"/>
                </a:cubicBezTo>
                <a:cubicBezTo>
                  <a:pt x="10" y="11"/>
                  <a:pt x="10" y="11"/>
                  <a:pt x="10" y="11"/>
                </a:cubicBezTo>
                <a:cubicBezTo>
                  <a:pt x="11" y="12"/>
                  <a:pt x="11" y="11"/>
                  <a:pt x="12" y="11"/>
                </a:cubicBezTo>
                <a:cubicBezTo>
                  <a:pt x="13" y="13"/>
                  <a:pt x="12" y="14"/>
                  <a:pt x="12" y="16"/>
                </a:cubicBezTo>
                <a:cubicBezTo>
                  <a:pt x="11" y="15"/>
                  <a:pt x="11" y="15"/>
                  <a:pt x="11" y="16"/>
                </a:cubicBezTo>
                <a:cubicBezTo>
                  <a:pt x="10" y="14"/>
                  <a:pt x="8" y="18"/>
                  <a:pt x="7" y="16"/>
                </a:cubicBezTo>
                <a:cubicBezTo>
                  <a:pt x="7" y="17"/>
                  <a:pt x="7" y="18"/>
                  <a:pt x="6" y="18"/>
                </a:cubicBezTo>
                <a:cubicBezTo>
                  <a:pt x="5" y="17"/>
                  <a:pt x="2" y="19"/>
                  <a:pt x="2" y="21"/>
                </a:cubicBezTo>
                <a:cubicBezTo>
                  <a:pt x="3" y="22"/>
                  <a:pt x="4" y="22"/>
                  <a:pt x="5" y="20"/>
                </a:cubicBezTo>
                <a:cubicBezTo>
                  <a:pt x="6" y="22"/>
                  <a:pt x="6" y="19"/>
                  <a:pt x="8" y="20"/>
                </a:cubicBezTo>
                <a:cubicBezTo>
                  <a:pt x="8" y="21"/>
                  <a:pt x="8" y="22"/>
                  <a:pt x="7" y="23"/>
                </a:cubicBezTo>
                <a:cubicBezTo>
                  <a:pt x="7" y="23"/>
                  <a:pt x="7" y="23"/>
                  <a:pt x="7" y="22"/>
                </a:cubicBezTo>
                <a:cubicBezTo>
                  <a:pt x="7" y="23"/>
                  <a:pt x="7" y="23"/>
                  <a:pt x="7" y="24"/>
                </a:cubicBezTo>
                <a:cubicBezTo>
                  <a:pt x="5" y="24"/>
                  <a:pt x="5" y="26"/>
                  <a:pt x="3" y="26"/>
                </a:cubicBezTo>
                <a:cubicBezTo>
                  <a:pt x="3" y="28"/>
                  <a:pt x="1" y="26"/>
                  <a:pt x="1" y="29"/>
                </a:cubicBezTo>
                <a:cubicBezTo>
                  <a:pt x="2" y="28"/>
                  <a:pt x="5" y="28"/>
                  <a:pt x="6" y="27"/>
                </a:cubicBezTo>
                <a:cubicBezTo>
                  <a:pt x="6" y="27"/>
                  <a:pt x="7" y="27"/>
                  <a:pt x="7" y="28"/>
                </a:cubicBezTo>
                <a:cubicBezTo>
                  <a:pt x="7" y="33"/>
                  <a:pt x="2" y="31"/>
                  <a:pt x="0" y="36"/>
                </a:cubicBezTo>
                <a:cubicBezTo>
                  <a:pt x="1" y="37"/>
                  <a:pt x="2" y="35"/>
                  <a:pt x="2" y="34"/>
                </a:cubicBezTo>
                <a:cubicBezTo>
                  <a:pt x="3" y="35"/>
                  <a:pt x="4" y="36"/>
                  <a:pt x="5" y="35"/>
                </a:cubicBezTo>
                <a:cubicBezTo>
                  <a:pt x="7" y="38"/>
                  <a:pt x="2" y="39"/>
                  <a:pt x="1" y="41"/>
                </a:cubicBezTo>
                <a:cubicBezTo>
                  <a:pt x="2" y="41"/>
                  <a:pt x="2" y="42"/>
                  <a:pt x="2" y="43"/>
                </a:cubicBezTo>
                <a:cubicBezTo>
                  <a:pt x="2" y="42"/>
                  <a:pt x="3" y="42"/>
                  <a:pt x="3" y="43"/>
                </a:cubicBezTo>
                <a:cubicBezTo>
                  <a:pt x="3" y="41"/>
                  <a:pt x="4" y="44"/>
                  <a:pt x="5" y="42"/>
                </a:cubicBezTo>
                <a:cubicBezTo>
                  <a:pt x="5" y="41"/>
                  <a:pt x="5" y="40"/>
                  <a:pt x="5" y="40"/>
                </a:cubicBezTo>
                <a:cubicBezTo>
                  <a:pt x="6" y="40"/>
                  <a:pt x="6" y="41"/>
                  <a:pt x="6" y="42"/>
                </a:cubicBezTo>
                <a:cubicBezTo>
                  <a:pt x="6" y="43"/>
                  <a:pt x="7" y="43"/>
                  <a:pt x="7" y="43"/>
                </a:cubicBezTo>
                <a:cubicBezTo>
                  <a:pt x="6" y="45"/>
                  <a:pt x="6" y="45"/>
                  <a:pt x="5" y="46"/>
                </a:cubicBezTo>
                <a:cubicBezTo>
                  <a:pt x="5" y="46"/>
                  <a:pt x="5" y="46"/>
                  <a:pt x="5" y="45"/>
                </a:cubicBezTo>
                <a:cubicBezTo>
                  <a:pt x="4" y="47"/>
                  <a:pt x="4" y="47"/>
                  <a:pt x="3" y="47"/>
                </a:cubicBezTo>
                <a:cubicBezTo>
                  <a:pt x="3" y="48"/>
                  <a:pt x="2" y="49"/>
                  <a:pt x="3" y="49"/>
                </a:cubicBezTo>
                <a:cubicBezTo>
                  <a:pt x="3" y="47"/>
                  <a:pt x="4" y="50"/>
                  <a:pt x="5" y="49"/>
                </a:cubicBezTo>
                <a:cubicBezTo>
                  <a:pt x="6" y="48"/>
                  <a:pt x="5" y="47"/>
                  <a:pt x="5" y="47"/>
                </a:cubicBezTo>
                <a:cubicBezTo>
                  <a:pt x="6" y="48"/>
                  <a:pt x="6" y="50"/>
                  <a:pt x="6" y="51"/>
                </a:cubicBezTo>
                <a:cubicBezTo>
                  <a:pt x="5" y="51"/>
                  <a:pt x="5" y="51"/>
                  <a:pt x="4" y="53"/>
                </a:cubicBezTo>
                <a:cubicBezTo>
                  <a:pt x="3" y="52"/>
                  <a:pt x="3" y="54"/>
                  <a:pt x="1" y="55"/>
                </a:cubicBezTo>
                <a:cubicBezTo>
                  <a:pt x="1" y="55"/>
                  <a:pt x="1" y="57"/>
                  <a:pt x="1" y="58"/>
                </a:cubicBezTo>
                <a:cubicBezTo>
                  <a:pt x="2" y="59"/>
                  <a:pt x="2" y="57"/>
                  <a:pt x="3" y="56"/>
                </a:cubicBezTo>
                <a:cubicBezTo>
                  <a:pt x="3" y="57"/>
                  <a:pt x="4" y="56"/>
                  <a:pt x="4" y="55"/>
                </a:cubicBezTo>
                <a:cubicBezTo>
                  <a:pt x="4" y="57"/>
                  <a:pt x="4" y="58"/>
                  <a:pt x="5" y="58"/>
                </a:cubicBezTo>
                <a:cubicBezTo>
                  <a:pt x="5" y="57"/>
                  <a:pt x="4" y="57"/>
                  <a:pt x="5" y="55"/>
                </a:cubicBezTo>
                <a:cubicBezTo>
                  <a:pt x="5" y="56"/>
                  <a:pt x="5" y="55"/>
                  <a:pt x="5" y="55"/>
                </a:cubicBezTo>
                <a:cubicBezTo>
                  <a:pt x="5" y="58"/>
                  <a:pt x="6" y="54"/>
                  <a:pt x="6" y="55"/>
                </a:cubicBezTo>
                <a:cubicBezTo>
                  <a:pt x="5" y="59"/>
                  <a:pt x="3" y="61"/>
                  <a:pt x="1" y="64"/>
                </a:cubicBezTo>
                <a:cubicBezTo>
                  <a:pt x="3" y="64"/>
                  <a:pt x="3" y="63"/>
                  <a:pt x="4" y="64"/>
                </a:cubicBezTo>
                <a:cubicBezTo>
                  <a:pt x="4" y="63"/>
                  <a:pt x="4" y="61"/>
                  <a:pt x="5" y="62"/>
                </a:cubicBezTo>
                <a:cubicBezTo>
                  <a:pt x="5" y="62"/>
                  <a:pt x="5" y="62"/>
                  <a:pt x="5" y="63"/>
                </a:cubicBezTo>
                <a:cubicBezTo>
                  <a:pt x="4" y="63"/>
                  <a:pt x="5" y="65"/>
                  <a:pt x="5" y="65"/>
                </a:cubicBezTo>
                <a:cubicBezTo>
                  <a:pt x="4" y="66"/>
                  <a:pt x="5" y="67"/>
                  <a:pt x="5" y="68"/>
                </a:cubicBezTo>
                <a:cubicBezTo>
                  <a:pt x="5" y="69"/>
                  <a:pt x="4" y="69"/>
                  <a:pt x="4" y="71"/>
                </a:cubicBezTo>
                <a:cubicBezTo>
                  <a:pt x="5" y="71"/>
                  <a:pt x="5" y="70"/>
                  <a:pt x="5" y="71"/>
                </a:cubicBezTo>
                <a:cubicBezTo>
                  <a:pt x="4" y="72"/>
                  <a:pt x="5" y="72"/>
                  <a:pt x="5" y="75"/>
                </a:cubicBezTo>
                <a:cubicBezTo>
                  <a:pt x="5" y="75"/>
                  <a:pt x="4" y="76"/>
                  <a:pt x="5" y="76"/>
                </a:cubicBezTo>
                <a:cubicBezTo>
                  <a:pt x="5" y="75"/>
                  <a:pt x="5" y="75"/>
                  <a:pt x="6" y="74"/>
                </a:cubicBezTo>
                <a:cubicBezTo>
                  <a:pt x="5" y="76"/>
                  <a:pt x="6" y="82"/>
                  <a:pt x="5" y="80"/>
                </a:cubicBezTo>
                <a:cubicBezTo>
                  <a:pt x="4" y="81"/>
                  <a:pt x="5" y="82"/>
                  <a:pt x="4" y="83"/>
                </a:cubicBezTo>
                <a:cubicBezTo>
                  <a:pt x="5" y="83"/>
                  <a:pt x="5" y="81"/>
                  <a:pt x="6" y="82"/>
                </a:cubicBezTo>
                <a:cubicBezTo>
                  <a:pt x="6" y="83"/>
                  <a:pt x="5" y="82"/>
                  <a:pt x="5" y="83"/>
                </a:cubicBezTo>
                <a:cubicBezTo>
                  <a:pt x="6" y="84"/>
                  <a:pt x="5" y="85"/>
                  <a:pt x="5" y="86"/>
                </a:cubicBezTo>
                <a:cubicBezTo>
                  <a:pt x="5" y="86"/>
                  <a:pt x="5" y="87"/>
                  <a:pt x="4" y="87"/>
                </a:cubicBezTo>
                <a:cubicBezTo>
                  <a:pt x="5" y="90"/>
                  <a:pt x="3" y="93"/>
                  <a:pt x="4" y="96"/>
                </a:cubicBezTo>
                <a:cubicBezTo>
                  <a:pt x="5" y="96"/>
                  <a:pt x="5" y="95"/>
                  <a:pt x="5" y="96"/>
                </a:cubicBezTo>
                <a:cubicBezTo>
                  <a:pt x="5" y="97"/>
                  <a:pt x="4" y="97"/>
                  <a:pt x="5" y="99"/>
                </a:cubicBezTo>
                <a:cubicBezTo>
                  <a:pt x="4" y="98"/>
                  <a:pt x="4" y="98"/>
                  <a:pt x="4" y="98"/>
                </a:cubicBezTo>
                <a:cubicBezTo>
                  <a:pt x="4" y="101"/>
                  <a:pt x="5" y="107"/>
                  <a:pt x="4" y="109"/>
                </a:cubicBezTo>
                <a:cubicBezTo>
                  <a:pt x="5" y="110"/>
                  <a:pt x="4" y="112"/>
                  <a:pt x="4" y="114"/>
                </a:cubicBezTo>
                <a:cubicBezTo>
                  <a:pt x="5" y="115"/>
                  <a:pt x="4" y="118"/>
                  <a:pt x="4" y="120"/>
                </a:cubicBezTo>
                <a:cubicBezTo>
                  <a:pt x="4" y="119"/>
                  <a:pt x="4" y="119"/>
                  <a:pt x="5" y="118"/>
                </a:cubicBezTo>
                <a:cubicBezTo>
                  <a:pt x="5" y="119"/>
                  <a:pt x="5" y="119"/>
                  <a:pt x="5" y="119"/>
                </a:cubicBezTo>
                <a:cubicBezTo>
                  <a:pt x="4" y="120"/>
                  <a:pt x="5" y="120"/>
                  <a:pt x="5" y="121"/>
                </a:cubicBezTo>
                <a:cubicBezTo>
                  <a:pt x="5" y="124"/>
                  <a:pt x="4" y="130"/>
                  <a:pt x="5" y="132"/>
                </a:cubicBezTo>
                <a:cubicBezTo>
                  <a:pt x="5" y="132"/>
                  <a:pt x="5" y="132"/>
                  <a:pt x="5" y="132"/>
                </a:cubicBezTo>
                <a:cubicBezTo>
                  <a:pt x="5" y="134"/>
                  <a:pt x="5" y="136"/>
                  <a:pt x="4" y="139"/>
                </a:cubicBezTo>
                <a:cubicBezTo>
                  <a:pt x="5" y="139"/>
                  <a:pt x="5" y="141"/>
                  <a:pt x="5" y="141"/>
                </a:cubicBezTo>
                <a:cubicBezTo>
                  <a:pt x="5" y="142"/>
                  <a:pt x="5" y="142"/>
                  <a:pt x="4" y="143"/>
                </a:cubicBezTo>
                <a:cubicBezTo>
                  <a:pt x="5" y="144"/>
                  <a:pt x="5" y="142"/>
                  <a:pt x="5" y="143"/>
                </a:cubicBezTo>
                <a:cubicBezTo>
                  <a:pt x="4" y="144"/>
                  <a:pt x="6" y="146"/>
                  <a:pt x="5" y="148"/>
                </a:cubicBezTo>
                <a:cubicBezTo>
                  <a:pt x="4" y="147"/>
                  <a:pt x="5" y="146"/>
                  <a:pt x="5" y="146"/>
                </a:cubicBezTo>
                <a:cubicBezTo>
                  <a:pt x="4" y="146"/>
                  <a:pt x="4" y="150"/>
                  <a:pt x="5" y="149"/>
                </a:cubicBezTo>
                <a:cubicBezTo>
                  <a:pt x="5" y="149"/>
                  <a:pt x="6" y="149"/>
                  <a:pt x="6" y="148"/>
                </a:cubicBezTo>
                <a:cubicBezTo>
                  <a:pt x="6" y="149"/>
                  <a:pt x="5" y="149"/>
                  <a:pt x="5" y="151"/>
                </a:cubicBezTo>
                <a:cubicBezTo>
                  <a:pt x="5" y="152"/>
                  <a:pt x="6" y="152"/>
                  <a:pt x="6" y="153"/>
                </a:cubicBezTo>
                <a:cubicBezTo>
                  <a:pt x="5" y="152"/>
                  <a:pt x="5" y="155"/>
                  <a:pt x="6" y="155"/>
                </a:cubicBezTo>
                <a:cubicBezTo>
                  <a:pt x="6" y="155"/>
                  <a:pt x="5" y="153"/>
                  <a:pt x="6" y="153"/>
                </a:cubicBezTo>
                <a:cubicBezTo>
                  <a:pt x="7" y="153"/>
                  <a:pt x="7" y="153"/>
                  <a:pt x="7" y="155"/>
                </a:cubicBezTo>
                <a:cubicBezTo>
                  <a:pt x="7" y="155"/>
                  <a:pt x="7" y="154"/>
                  <a:pt x="6" y="154"/>
                </a:cubicBezTo>
                <a:cubicBezTo>
                  <a:pt x="6" y="155"/>
                  <a:pt x="6" y="155"/>
                  <a:pt x="6" y="156"/>
                </a:cubicBezTo>
                <a:cubicBezTo>
                  <a:pt x="6" y="155"/>
                  <a:pt x="5" y="157"/>
                  <a:pt x="5" y="158"/>
                </a:cubicBezTo>
                <a:cubicBezTo>
                  <a:pt x="6" y="158"/>
                  <a:pt x="6" y="157"/>
                  <a:pt x="6" y="158"/>
                </a:cubicBezTo>
                <a:cubicBezTo>
                  <a:pt x="5" y="158"/>
                  <a:pt x="6" y="162"/>
                  <a:pt x="6" y="164"/>
                </a:cubicBezTo>
                <a:cubicBezTo>
                  <a:pt x="7" y="165"/>
                  <a:pt x="6" y="165"/>
                  <a:pt x="8" y="167"/>
                </a:cubicBezTo>
                <a:cubicBezTo>
                  <a:pt x="7" y="168"/>
                  <a:pt x="7" y="165"/>
                  <a:pt x="6" y="167"/>
                </a:cubicBezTo>
                <a:cubicBezTo>
                  <a:pt x="6" y="167"/>
                  <a:pt x="7" y="168"/>
                  <a:pt x="6" y="168"/>
                </a:cubicBezTo>
                <a:cubicBezTo>
                  <a:pt x="6" y="169"/>
                  <a:pt x="6" y="167"/>
                  <a:pt x="6" y="167"/>
                </a:cubicBezTo>
                <a:cubicBezTo>
                  <a:pt x="6" y="168"/>
                  <a:pt x="5" y="167"/>
                  <a:pt x="5" y="167"/>
                </a:cubicBezTo>
                <a:cubicBezTo>
                  <a:pt x="5" y="170"/>
                  <a:pt x="5" y="171"/>
                  <a:pt x="6" y="173"/>
                </a:cubicBezTo>
                <a:cubicBezTo>
                  <a:pt x="6" y="172"/>
                  <a:pt x="6" y="171"/>
                  <a:pt x="6" y="170"/>
                </a:cubicBezTo>
                <a:cubicBezTo>
                  <a:pt x="6" y="172"/>
                  <a:pt x="7" y="175"/>
                  <a:pt x="6" y="175"/>
                </a:cubicBezTo>
                <a:cubicBezTo>
                  <a:pt x="6" y="174"/>
                  <a:pt x="6" y="173"/>
                  <a:pt x="6" y="173"/>
                </a:cubicBezTo>
                <a:cubicBezTo>
                  <a:pt x="6" y="174"/>
                  <a:pt x="5" y="173"/>
                  <a:pt x="5" y="174"/>
                </a:cubicBezTo>
                <a:cubicBezTo>
                  <a:pt x="6" y="174"/>
                  <a:pt x="6" y="179"/>
                  <a:pt x="6" y="177"/>
                </a:cubicBezTo>
                <a:cubicBezTo>
                  <a:pt x="6" y="179"/>
                  <a:pt x="6" y="183"/>
                  <a:pt x="6" y="184"/>
                </a:cubicBezTo>
                <a:cubicBezTo>
                  <a:pt x="7" y="184"/>
                  <a:pt x="6" y="183"/>
                  <a:pt x="7" y="183"/>
                </a:cubicBezTo>
                <a:cubicBezTo>
                  <a:pt x="7" y="183"/>
                  <a:pt x="7" y="184"/>
                  <a:pt x="7" y="186"/>
                </a:cubicBezTo>
                <a:cubicBezTo>
                  <a:pt x="6" y="185"/>
                  <a:pt x="6" y="187"/>
                  <a:pt x="6" y="188"/>
                </a:cubicBezTo>
                <a:cubicBezTo>
                  <a:pt x="6" y="187"/>
                  <a:pt x="7" y="186"/>
                  <a:pt x="8" y="186"/>
                </a:cubicBezTo>
                <a:cubicBezTo>
                  <a:pt x="7" y="188"/>
                  <a:pt x="7" y="190"/>
                  <a:pt x="7" y="192"/>
                </a:cubicBezTo>
                <a:cubicBezTo>
                  <a:pt x="7" y="192"/>
                  <a:pt x="6" y="192"/>
                  <a:pt x="6" y="193"/>
                </a:cubicBezTo>
                <a:cubicBezTo>
                  <a:pt x="7" y="193"/>
                  <a:pt x="6" y="194"/>
                  <a:pt x="7" y="195"/>
                </a:cubicBezTo>
                <a:cubicBezTo>
                  <a:pt x="6" y="195"/>
                  <a:pt x="6" y="195"/>
                  <a:pt x="6" y="194"/>
                </a:cubicBezTo>
                <a:cubicBezTo>
                  <a:pt x="6" y="196"/>
                  <a:pt x="6" y="197"/>
                  <a:pt x="6" y="198"/>
                </a:cubicBezTo>
                <a:cubicBezTo>
                  <a:pt x="6" y="199"/>
                  <a:pt x="6" y="198"/>
                  <a:pt x="6" y="198"/>
                </a:cubicBezTo>
                <a:cubicBezTo>
                  <a:pt x="7" y="199"/>
                  <a:pt x="7" y="199"/>
                  <a:pt x="7" y="201"/>
                </a:cubicBezTo>
                <a:cubicBezTo>
                  <a:pt x="7" y="201"/>
                  <a:pt x="6" y="200"/>
                  <a:pt x="6" y="201"/>
                </a:cubicBezTo>
                <a:cubicBezTo>
                  <a:pt x="7" y="201"/>
                  <a:pt x="7" y="203"/>
                  <a:pt x="8" y="203"/>
                </a:cubicBezTo>
                <a:cubicBezTo>
                  <a:pt x="8" y="201"/>
                  <a:pt x="8" y="202"/>
                  <a:pt x="8" y="201"/>
                </a:cubicBezTo>
                <a:cubicBezTo>
                  <a:pt x="8" y="201"/>
                  <a:pt x="7" y="201"/>
                  <a:pt x="7" y="200"/>
                </a:cubicBezTo>
                <a:cubicBezTo>
                  <a:pt x="8" y="200"/>
                  <a:pt x="7" y="197"/>
                  <a:pt x="8" y="197"/>
                </a:cubicBezTo>
                <a:cubicBezTo>
                  <a:pt x="8" y="199"/>
                  <a:pt x="9" y="198"/>
                  <a:pt x="10" y="198"/>
                </a:cubicBezTo>
                <a:cubicBezTo>
                  <a:pt x="9" y="199"/>
                  <a:pt x="10" y="199"/>
                  <a:pt x="10" y="200"/>
                </a:cubicBezTo>
                <a:cubicBezTo>
                  <a:pt x="9" y="199"/>
                  <a:pt x="9" y="200"/>
                  <a:pt x="9" y="201"/>
                </a:cubicBezTo>
                <a:cubicBezTo>
                  <a:pt x="9" y="200"/>
                  <a:pt x="10" y="200"/>
                  <a:pt x="10" y="200"/>
                </a:cubicBezTo>
                <a:cubicBezTo>
                  <a:pt x="10" y="201"/>
                  <a:pt x="10" y="202"/>
                  <a:pt x="11" y="203"/>
                </a:cubicBezTo>
                <a:cubicBezTo>
                  <a:pt x="10" y="203"/>
                  <a:pt x="10" y="203"/>
                  <a:pt x="10" y="204"/>
                </a:cubicBezTo>
                <a:cubicBezTo>
                  <a:pt x="10" y="204"/>
                  <a:pt x="10" y="205"/>
                  <a:pt x="11" y="205"/>
                </a:cubicBezTo>
                <a:cubicBezTo>
                  <a:pt x="10" y="205"/>
                  <a:pt x="10" y="206"/>
                  <a:pt x="10" y="206"/>
                </a:cubicBezTo>
                <a:cubicBezTo>
                  <a:pt x="10" y="205"/>
                  <a:pt x="10" y="203"/>
                  <a:pt x="9" y="203"/>
                </a:cubicBezTo>
                <a:cubicBezTo>
                  <a:pt x="8" y="205"/>
                  <a:pt x="9" y="206"/>
                  <a:pt x="10" y="207"/>
                </a:cubicBezTo>
                <a:cubicBezTo>
                  <a:pt x="10" y="208"/>
                  <a:pt x="10" y="208"/>
                  <a:pt x="10" y="209"/>
                </a:cubicBezTo>
                <a:cubicBezTo>
                  <a:pt x="10" y="209"/>
                  <a:pt x="10" y="210"/>
                  <a:pt x="10" y="210"/>
                </a:cubicBezTo>
                <a:cubicBezTo>
                  <a:pt x="9" y="208"/>
                  <a:pt x="10" y="208"/>
                  <a:pt x="10" y="208"/>
                </a:cubicBezTo>
                <a:cubicBezTo>
                  <a:pt x="9" y="207"/>
                  <a:pt x="9" y="209"/>
                  <a:pt x="9" y="209"/>
                </a:cubicBezTo>
                <a:cubicBezTo>
                  <a:pt x="9" y="208"/>
                  <a:pt x="8" y="208"/>
                  <a:pt x="8" y="209"/>
                </a:cubicBezTo>
                <a:cubicBezTo>
                  <a:pt x="9" y="209"/>
                  <a:pt x="9" y="211"/>
                  <a:pt x="9" y="212"/>
                </a:cubicBezTo>
                <a:cubicBezTo>
                  <a:pt x="10" y="212"/>
                  <a:pt x="10" y="211"/>
                  <a:pt x="10" y="211"/>
                </a:cubicBezTo>
                <a:cubicBezTo>
                  <a:pt x="10" y="212"/>
                  <a:pt x="9" y="213"/>
                  <a:pt x="10" y="214"/>
                </a:cubicBezTo>
                <a:cubicBezTo>
                  <a:pt x="10" y="212"/>
                  <a:pt x="10" y="214"/>
                  <a:pt x="10" y="215"/>
                </a:cubicBezTo>
                <a:cubicBezTo>
                  <a:pt x="10" y="213"/>
                  <a:pt x="12" y="214"/>
                  <a:pt x="12" y="214"/>
                </a:cubicBezTo>
                <a:cubicBezTo>
                  <a:pt x="12" y="215"/>
                  <a:pt x="12" y="217"/>
                  <a:pt x="12" y="217"/>
                </a:cubicBezTo>
                <a:cubicBezTo>
                  <a:pt x="11" y="217"/>
                  <a:pt x="11" y="217"/>
                  <a:pt x="11" y="217"/>
                </a:cubicBezTo>
                <a:cubicBezTo>
                  <a:pt x="11" y="216"/>
                  <a:pt x="12" y="215"/>
                  <a:pt x="11" y="214"/>
                </a:cubicBezTo>
                <a:cubicBezTo>
                  <a:pt x="11" y="215"/>
                  <a:pt x="11" y="215"/>
                  <a:pt x="11" y="215"/>
                </a:cubicBezTo>
                <a:cubicBezTo>
                  <a:pt x="11" y="215"/>
                  <a:pt x="11" y="214"/>
                  <a:pt x="11" y="214"/>
                </a:cubicBezTo>
                <a:cubicBezTo>
                  <a:pt x="10" y="218"/>
                  <a:pt x="11" y="220"/>
                  <a:pt x="10" y="222"/>
                </a:cubicBezTo>
                <a:cubicBezTo>
                  <a:pt x="11" y="222"/>
                  <a:pt x="10" y="224"/>
                  <a:pt x="11" y="225"/>
                </a:cubicBezTo>
                <a:cubicBezTo>
                  <a:pt x="11" y="225"/>
                  <a:pt x="11" y="224"/>
                  <a:pt x="11" y="224"/>
                </a:cubicBezTo>
                <a:cubicBezTo>
                  <a:pt x="12" y="224"/>
                  <a:pt x="11" y="226"/>
                  <a:pt x="11" y="226"/>
                </a:cubicBezTo>
                <a:cubicBezTo>
                  <a:pt x="11" y="226"/>
                  <a:pt x="10" y="227"/>
                  <a:pt x="10" y="226"/>
                </a:cubicBezTo>
                <a:cubicBezTo>
                  <a:pt x="10" y="227"/>
                  <a:pt x="10" y="227"/>
                  <a:pt x="10" y="228"/>
                </a:cubicBezTo>
                <a:cubicBezTo>
                  <a:pt x="11" y="227"/>
                  <a:pt x="12" y="227"/>
                  <a:pt x="12" y="226"/>
                </a:cubicBezTo>
                <a:cubicBezTo>
                  <a:pt x="13" y="227"/>
                  <a:pt x="12" y="227"/>
                  <a:pt x="12" y="228"/>
                </a:cubicBezTo>
                <a:cubicBezTo>
                  <a:pt x="11" y="227"/>
                  <a:pt x="12" y="231"/>
                  <a:pt x="11" y="229"/>
                </a:cubicBezTo>
                <a:cubicBezTo>
                  <a:pt x="11" y="230"/>
                  <a:pt x="10" y="231"/>
                  <a:pt x="10" y="232"/>
                </a:cubicBezTo>
                <a:cubicBezTo>
                  <a:pt x="10" y="231"/>
                  <a:pt x="11" y="231"/>
                  <a:pt x="11" y="232"/>
                </a:cubicBezTo>
                <a:cubicBezTo>
                  <a:pt x="11" y="232"/>
                  <a:pt x="11" y="233"/>
                  <a:pt x="10" y="232"/>
                </a:cubicBezTo>
                <a:cubicBezTo>
                  <a:pt x="10" y="232"/>
                  <a:pt x="10" y="232"/>
                  <a:pt x="10" y="232"/>
                </a:cubicBezTo>
                <a:cubicBezTo>
                  <a:pt x="10" y="232"/>
                  <a:pt x="10" y="230"/>
                  <a:pt x="10" y="230"/>
                </a:cubicBezTo>
                <a:cubicBezTo>
                  <a:pt x="10" y="232"/>
                  <a:pt x="9" y="232"/>
                  <a:pt x="9" y="231"/>
                </a:cubicBezTo>
                <a:cubicBezTo>
                  <a:pt x="9" y="233"/>
                  <a:pt x="10" y="232"/>
                  <a:pt x="10" y="234"/>
                </a:cubicBezTo>
                <a:cubicBezTo>
                  <a:pt x="10" y="234"/>
                  <a:pt x="10" y="235"/>
                  <a:pt x="9" y="234"/>
                </a:cubicBezTo>
                <a:cubicBezTo>
                  <a:pt x="9" y="236"/>
                  <a:pt x="10" y="236"/>
                  <a:pt x="10" y="238"/>
                </a:cubicBezTo>
                <a:cubicBezTo>
                  <a:pt x="10" y="238"/>
                  <a:pt x="9" y="240"/>
                  <a:pt x="10" y="240"/>
                </a:cubicBezTo>
                <a:cubicBezTo>
                  <a:pt x="11" y="240"/>
                  <a:pt x="10" y="236"/>
                  <a:pt x="11" y="235"/>
                </a:cubicBezTo>
                <a:cubicBezTo>
                  <a:pt x="11" y="237"/>
                  <a:pt x="12" y="234"/>
                  <a:pt x="13" y="236"/>
                </a:cubicBezTo>
                <a:cubicBezTo>
                  <a:pt x="13" y="239"/>
                  <a:pt x="11" y="237"/>
                  <a:pt x="12" y="239"/>
                </a:cubicBezTo>
                <a:cubicBezTo>
                  <a:pt x="12" y="238"/>
                  <a:pt x="13" y="239"/>
                  <a:pt x="12" y="239"/>
                </a:cubicBezTo>
                <a:cubicBezTo>
                  <a:pt x="13" y="239"/>
                  <a:pt x="15" y="236"/>
                  <a:pt x="15" y="239"/>
                </a:cubicBezTo>
                <a:cubicBezTo>
                  <a:pt x="15" y="239"/>
                  <a:pt x="13" y="239"/>
                  <a:pt x="14" y="241"/>
                </a:cubicBezTo>
                <a:cubicBezTo>
                  <a:pt x="14" y="240"/>
                  <a:pt x="14" y="241"/>
                  <a:pt x="14" y="242"/>
                </a:cubicBezTo>
                <a:cubicBezTo>
                  <a:pt x="14" y="242"/>
                  <a:pt x="15" y="242"/>
                  <a:pt x="15" y="242"/>
                </a:cubicBezTo>
                <a:cubicBezTo>
                  <a:pt x="15" y="243"/>
                  <a:pt x="14" y="244"/>
                  <a:pt x="14" y="244"/>
                </a:cubicBezTo>
                <a:cubicBezTo>
                  <a:pt x="15" y="245"/>
                  <a:pt x="13" y="246"/>
                  <a:pt x="13" y="246"/>
                </a:cubicBezTo>
                <a:cubicBezTo>
                  <a:pt x="14" y="245"/>
                  <a:pt x="14" y="246"/>
                  <a:pt x="15" y="244"/>
                </a:cubicBezTo>
                <a:cubicBezTo>
                  <a:pt x="15" y="245"/>
                  <a:pt x="15" y="244"/>
                  <a:pt x="15" y="244"/>
                </a:cubicBezTo>
                <a:cubicBezTo>
                  <a:pt x="15" y="246"/>
                  <a:pt x="15" y="247"/>
                  <a:pt x="15" y="249"/>
                </a:cubicBezTo>
                <a:cubicBezTo>
                  <a:pt x="17" y="249"/>
                  <a:pt x="14" y="253"/>
                  <a:pt x="15" y="254"/>
                </a:cubicBezTo>
                <a:cubicBezTo>
                  <a:pt x="15" y="253"/>
                  <a:pt x="15" y="253"/>
                  <a:pt x="15" y="253"/>
                </a:cubicBezTo>
                <a:cubicBezTo>
                  <a:pt x="15" y="254"/>
                  <a:pt x="16" y="252"/>
                  <a:pt x="16" y="254"/>
                </a:cubicBezTo>
                <a:cubicBezTo>
                  <a:pt x="16" y="254"/>
                  <a:pt x="16" y="255"/>
                  <a:pt x="15" y="255"/>
                </a:cubicBezTo>
                <a:cubicBezTo>
                  <a:pt x="15" y="255"/>
                  <a:pt x="14" y="256"/>
                  <a:pt x="14" y="256"/>
                </a:cubicBezTo>
                <a:cubicBezTo>
                  <a:pt x="14" y="256"/>
                  <a:pt x="14" y="257"/>
                  <a:pt x="14" y="257"/>
                </a:cubicBezTo>
                <a:cubicBezTo>
                  <a:pt x="15" y="258"/>
                  <a:pt x="15" y="255"/>
                  <a:pt x="15" y="257"/>
                </a:cubicBezTo>
                <a:cubicBezTo>
                  <a:pt x="15" y="258"/>
                  <a:pt x="14" y="258"/>
                  <a:pt x="15" y="259"/>
                </a:cubicBezTo>
                <a:cubicBezTo>
                  <a:pt x="15" y="257"/>
                  <a:pt x="14" y="261"/>
                  <a:pt x="15" y="260"/>
                </a:cubicBezTo>
                <a:cubicBezTo>
                  <a:pt x="15" y="259"/>
                  <a:pt x="15" y="259"/>
                  <a:pt x="15" y="258"/>
                </a:cubicBezTo>
                <a:cubicBezTo>
                  <a:pt x="15" y="259"/>
                  <a:pt x="16" y="258"/>
                  <a:pt x="16" y="259"/>
                </a:cubicBezTo>
                <a:cubicBezTo>
                  <a:pt x="15" y="260"/>
                  <a:pt x="16" y="260"/>
                  <a:pt x="16" y="262"/>
                </a:cubicBezTo>
                <a:cubicBezTo>
                  <a:pt x="15" y="264"/>
                  <a:pt x="13" y="264"/>
                  <a:pt x="14" y="266"/>
                </a:cubicBezTo>
                <a:cubicBezTo>
                  <a:pt x="14" y="265"/>
                  <a:pt x="14" y="265"/>
                  <a:pt x="15" y="265"/>
                </a:cubicBezTo>
                <a:cubicBezTo>
                  <a:pt x="15" y="267"/>
                  <a:pt x="15" y="267"/>
                  <a:pt x="15" y="267"/>
                </a:cubicBezTo>
                <a:cubicBezTo>
                  <a:pt x="16" y="268"/>
                  <a:pt x="15" y="266"/>
                  <a:pt x="16" y="266"/>
                </a:cubicBezTo>
                <a:cubicBezTo>
                  <a:pt x="16" y="267"/>
                  <a:pt x="16" y="266"/>
                  <a:pt x="16" y="267"/>
                </a:cubicBezTo>
                <a:cubicBezTo>
                  <a:pt x="16" y="267"/>
                  <a:pt x="15" y="267"/>
                  <a:pt x="15" y="268"/>
                </a:cubicBezTo>
                <a:cubicBezTo>
                  <a:pt x="16" y="270"/>
                  <a:pt x="16" y="267"/>
                  <a:pt x="17" y="268"/>
                </a:cubicBezTo>
                <a:cubicBezTo>
                  <a:pt x="16" y="268"/>
                  <a:pt x="17" y="270"/>
                  <a:pt x="16" y="270"/>
                </a:cubicBezTo>
                <a:cubicBezTo>
                  <a:pt x="16" y="270"/>
                  <a:pt x="16" y="270"/>
                  <a:pt x="16" y="270"/>
                </a:cubicBezTo>
                <a:cubicBezTo>
                  <a:pt x="16" y="269"/>
                  <a:pt x="16" y="270"/>
                  <a:pt x="16" y="269"/>
                </a:cubicBezTo>
                <a:cubicBezTo>
                  <a:pt x="15" y="269"/>
                  <a:pt x="15" y="270"/>
                  <a:pt x="15" y="271"/>
                </a:cubicBezTo>
                <a:cubicBezTo>
                  <a:pt x="15" y="272"/>
                  <a:pt x="16" y="272"/>
                  <a:pt x="16" y="273"/>
                </a:cubicBezTo>
                <a:cubicBezTo>
                  <a:pt x="16" y="273"/>
                  <a:pt x="15" y="273"/>
                  <a:pt x="15" y="275"/>
                </a:cubicBezTo>
                <a:cubicBezTo>
                  <a:pt x="16" y="275"/>
                  <a:pt x="16" y="276"/>
                  <a:pt x="17" y="277"/>
                </a:cubicBezTo>
                <a:cubicBezTo>
                  <a:pt x="17" y="280"/>
                  <a:pt x="17" y="280"/>
                  <a:pt x="17" y="283"/>
                </a:cubicBezTo>
                <a:cubicBezTo>
                  <a:pt x="16" y="283"/>
                  <a:pt x="17" y="284"/>
                  <a:pt x="17" y="285"/>
                </a:cubicBezTo>
                <a:cubicBezTo>
                  <a:pt x="16" y="284"/>
                  <a:pt x="16" y="285"/>
                  <a:pt x="16" y="285"/>
                </a:cubicBezTo>
                <a:cubicBezTo>
                  <a:pt x="16" y="287"/>
                  <a:pt x="16" y="288"/>
                  <a:pt x="16" y="289"/>
                </a:cubicBezTo>
                <a:cubicBezTo>
                  <a:pt x="17" y="289"/>
                  <a:pt x="16" y="287"/>
                  <a:pt x="17" y="287"/>
                </a:cubicBezTo>
                <a:cubicBezTo>
                  <a:pt x="17" y="289"/>
                  <a:pt x="17" y="289"/>
                  <a:pt x="17" y="289"/>
                </a:cubicBezTo>
                <a:cubicBezTo>
                  <a:pt x="17" y="289"/>
                  <a:pt x="17" y="289"/>
                  <a:pt x="18" y="290"/>
                </a:cubicBezTo>
                <a:cubicBezTo>
                  <a:pt x="18" y="289"/>
                  <a:pt x="17" y="288"/>
                  <a:pt x="18" y="288"/>
                </a:cubicBezTo>
                <a:cubicBezTo>
                  <a:pt x="18" y="288"/>
                  <a:pt x="18" y="288"/>
                  <a:pt x="18" y="288"/>
                </a:cubicBezTo>
                <a:cubicBezTo>
                  <a:pt x="18" y="291"/>
                  <a:pt x="19" y="294"/>
                  <a:pt x="18" y="295"/>
                </a:cubicBezTo>
                <a:cubicBezTo>
                  <a:pt x="18" y="296"/>
                  <a:pt x="18" y="297"/>
                  <a:pt x="18" y="298"/>
                </a:cubicBezTo>
                <a:cubicBezTo>
                  <a:pt x="18" y="298"/>
                  <a:pt x="18" y="298"/>
                  <a:pt x="18" y="298"/>
                </a:cubicBezTo>
                <a:cubicBezTo>
                  <a:pt x="18" y="301"/>
                  <a:pt x="17" y="301"/>
                  <a:pt x="17" y="304"/>
                </a:cubicBezTo>
                <a:cubicBezTo>
                  <a:pt x="18" y="305"/>
                  <a:pt x="18" y="306"/>
                  <a:pt x="18" y="309"/>
                </a:cubicBezTo>
                <a:cubicBezTo>
                  <a:pt x="17" y="309"/>
                  <a:pt x="17" y="309"/>
                  <a:pt x="17" y="309"/>
                </a:cubicBezTo>
                <a:cubicBezTo>
                  <a:pt x="17" y="310"/>
                  <a:pt x="18" y="310"/>
                  <a:pt x="18" y="310"/>
                </a:cubicBezTo>
                <a:cubicBezTo>
                  <a:pt x="17" y="311"/>
                  <a:pt x="17" y="312"/>
                  <a:pt x="17" y="313"/>
                </a:cubicBezTo>
                <a:cubicBezTo>
                  <a:pt x="17" y="313"/>
                  <a:pt x="17" y="312"/>
                  <a:pt x="18" y="312"/>
                </a:cubicBezTo>
                <a:cubicBezTo>
                  <a:pt x="18" y="314"/>
                  <a:pt x="18" y="312"/>
                  <a:pt x="18" y="311"/>
                </a:cubicBezTo>
                <a:cubicBezTo>
                  <a:pt x="19" y="314"/>
                  <a:pt x="18" y="315"/>
                  <a:pt x="19" y="316"/>
                </a:cubicBezTo>
                <a:cubicBezTo>
                  <a:pt x="18" y="316"/>
                  <a:pt x="18" y="317"/>
                  <a:pt x="18" y="318"/>
                </a:cubicBezTo>
                <a:cubicBezTo>
                  <a:pt x="17" y="317"/>
                  <a:pt x="18" y="315"/>
                  <a:pt x="17" y="316"/>
                </a:cubicBezTo>
                <a:cubicBezTo>
                  <a:pt x="17" y="319"/>
                  <a:pt x="17" y="325"/>
                  <a:pt x="18" y="329"/>
                </a:cubicBezTo>
                <a:cubicBezTo>
                  <a:pt x="18" y="329"/>
                  <a:pt x="17" y="329"/>
                  <a:pt x="17" y="329"/>
                </a:cubicBezTo>
                <a:cubicBezTo>
                  <a:pt x="17" y="331"/>
                  <a:pt x="17" y="334"/>
                  <a:pt x="18" y="334"/>
                </a:cubicBezTo>
                <a:cubicBezTo>
                  <a:pt x="18" y="331"/>
                  <a:pt x="18" y="333"/>
                  <a:pt x="18" y="332"/>
                </a:cubicBezTo>
                <a:cubicBezTo>
                  <a:pt x="18" y="332"/>
                  <a:pt x="18" y="331"/>
                  <a:pt x="18" y="331"/>
                </a:cubicBezTo>
                <a:cubicBezTo>
                  <a:pt x="19" y="331"/>
                  <a:pt x="19" y="330"/>
                  <a:pt x="20" y="331"/>
                </a:cubicBezTo>
                <a:cubicBezTo>
                  <a:pt x="20" y="330"/>
                  <a:pt x="20" y="328"/>
                  <a:pt x="20" y="329"/>
                </a:cubicBezTo>
                <a:cubicBezTo>
                  <a:pt x="21" y="333"/>
                  <a:pt x="18" y="332"/>
                  <a:pt x="19" y="335"/>
                </a:cubicBezTo>
                <a:cubicBezTo>
                  <a:pt x="20" y="334"/>
                  <a:pt x="19" y="333"/>
                  <a:pt x="20" y="332"/>
                </a:cubicBezTo>
                <a:cubicBezTo>
                  <a:pt x="20" y="338"/>
                  <a:pt x="20" y="338"/>
                  <a:pt x="20" y="338"/>
                </a:cubicBezTo>
                <a:cubicBezTo>
                  <a:pt x="20" y="338"/>
                  <a:pt x="19" y="339"/>
                  <a:pt x="19" y="339"/>
                </a:cubicBezTo>
                <a:cubicBezTo>
                  <a:pt x="20" y="339"/>
                  <a:pt x="20" y="339"/>
                  <a:pt x="20" y="340"/>
                </a:cubicBezTo>
                <a:cubicBezTo>
                  <a:pt x="20" y="341"/>
                  <a:pt x="20" y="341"/>
                  <a:pt x="19" y="341"/>
                </a:cubicBezTo>
                <a:cubicBezTo>
                  <a:pt x="19" y="342"/>
                  <a:pt x="19" y="342"/>
                  <a:pt x="20" y="343"/>
                </a:cubicBezTo>
                <a:cubicBezTo>
                  <a:pt x="20" y="342"/>
                  <a:pt x="20" y="342"/>
                  <a:pt x="20" y="342"/>
                </a:cubicBezTo>
                <a:cubicBezTo>
                  <a:pt x="20" y="349"/>
                  <a:pt x="21" y="354"/>
                  <a:pt x="21" y="362"/>
                </a:cubicBezTo>
                <a:cubicBezTo>
                  <a:pt x="21" y="362"/>
                  <a:pt x="22" y="360"/>
                  <a:pt x="22" y="361"/>
                </a:cubicBezTo>
                <a:cubicBezTo>
                  <a:pt x="22" y="362"/>
                  <a:pt x="21" y="362"/>
                  <a:pt x="21" y="362"/>
                </a:cubicBezTo>
                <a:cubicBezTo>
                  <a:pt x="21" y="371"/>
                  <a:pt x="22" y="375"/>
                  <a:pt x="22" y="384"/>
                </a:cubicBezTo>
                <a:cubicBezTo>
                  <a:pt x="22" y="384"/>
                  <a:pt x="22" y="384"/>
                  <a:pt x="21" y="385"/>
                </a:cubicBezTo>
                <a:cubicBezTo>
                  <a:pt x="23" y="386"/>
                  <a:pt x="22" y="387"/>
                  <a:pt x="22" y="389"/>
                </a:cubicBezTo>
                <a:cubicBezTo>
                  <a:pt x="23" y="390"/>
                  <a:pt x="23" y="389"/>
                  <a:pt x="24" y="388"/>
                </a:cubicBezTo>
                <a:cubicBezTo>
                  <a:pt x="24" y="389"/>
                  <a:pt x="24" y="389"/>
                  <a:pt x="24" y="390"/>
                </a:cubicBezTo>
                <a:cubicBezTo>
                  <a:pt x="23" y="390"/>
                  <a:pt x="22" y="390"/>
                  <a:pt x="22" y="391"/>
                </a:cubicBezTo>
                <a:cubicBezTo>
                  <a:pt x="23" y="392"/>
                  <a:pt x="22" y="394"/>
                  <a:pt x="23" y="395"/>
                </a:cubicBezTo>
                <a:cubicBezTo>
                  <a:pt x="23" y="396"/>
                  <a:pt x="24" y="395"/>
                  <a:pt x="23" y="396"/>
                </a:cubicBezTo>
                <a:cubicBezTo>
                  <a:pt x="24" y="397"/>
                  <a:pt x="25" y="396"/>
                  <a:pt x="25" y="397"/>
                </a:cubicBezTo>
                <a:cubicBezTo>
                  <a:pt x="25" y="395"/>
                  <a:pt x="26" y="396"/>
                  <a:pt x="26" y="395"/>
                </a:cubicBezTo>
                <a:cubicBezTo>
                  <a:pt x="26" y="395"/>
                  <a:pt x="25" y="394"/>
                  <a:pt x="25" y="394"/>
                </a:cubicBezTo>
                <a:cubicBezTo>
                  <a:pt x="26" y="394"/>
                  <a:pt x="26" y="393"/>
                  <a:pt x="26" y="393"/>
                </a:cubicBezTo>
                <a:cubicBezTo>
                  <a:pt x="27" y="394"/>
                  <a:pt x="27" y="394"/>
                  <a:pt x="28" y="393"/>
                </a:cubicBezTo>
                <a:cubicBezTo>
                  <a:pt x="27" y="394"/>
                  <a:pt x="28" y="394"/>
                  <a:pt x="28" y="394"/>
                </a:cubicBezTo>
                <a:cubicBezTo>
                  <a:pt x="28" y="394"/>
                  <a:pt x="28" y="393"/>
                  <a:pt x="28" y="393"/>
                </a:cubicBezTo>
                <a:cubicBezTo>
                  <a:pt x="29" y="393"/>
                  <a:pt x="29" y="395"/>
                  <a:pt x="29" y="395"/>
                </a:cubicBezTo>
                <a:cubicBezTo>
                  <a:pt x="29" y="395"/>
                  <a:pt x="29" y="395"/>
                  <a:pt x="29" y="396"/>
                </a:cubicBezTo>
                <a:cubicBezTo>
                  <a:pt x="29" y="396"/>
                  <a:pt x="30" y="396"/>
                  <a:pt x="29" y="398"/>
                </a:cubicBezTo>
                <a:cubicBezTo>
                  <a:pt x="29" y="398"/>
                  <a:pt x="29" y="397"/>
                  <a:pt x="29" y="397"/>
                </a:cubicBezTo>
                <a:cubicBezTo>
                  <a:pt x="29" y="399"/>
                  <a:pt x="30" y="399"/>
                  <a:pt x="30" y="400"/>
                </a:cubicBezTo>
                <a:cubicBezTo>
                  <a:pt x="31" y="401"/>
                  <a:pt x="30" y="400"/>
                  <a:pt x="30" y="401"/>
                </a:cubicBezTo>
                <a:cubicBezTo>
                  <a:pt x="30" y="402"/>
                  <a:pt x="30" y="402"/>
                  <a:pt x="31" y="403"/>
                </a:cubicBezTo>
                <a:cubicBezTo>
                  <a:pt x="30" y="404"/>
                  <a:pt x="30" y="404"/>
                  <a:pt x="30" y="405"/>
                </a:cubicBezTo>
                <a:cubicBezTo>
                  <a:pt x="30" y="404"/>
                  <a:pt x="31" y="403"/>
                  <a:pt x="32" y="405"/>
                </a:cubicBezTo>
                <a:cubicBezTo>
                  <a:pt x="31" y="402"/>
                  <a:pt x="30" y="400"/>
                  <a:pt x="32" y="401"/>
                </a:cubicBezTo>
                <a:cubicBezTo>
                  <a:pt x="33" y="401"/>
                  <a:pt x="32" y="400"/>
                  <a:pt x="33" y="399"/>
                </a:cubicBezTo>
                <a:cubicBezTo>
                  <a:pt x="33" y="401"/>
                  <a:pt x="33" y="402"/>
                  <a:pt x="33" y="404"/>
                </a:cubicBezTo>
                <a:cubicBezTo>
                  <a:pt x="34" y="405"/>
                  <a:pt x="33" y="407"/>
                  <a:pt x="34" y="407"/>
                </a:cubicBezTo>
                <a:cubicBezTo>
                  <a:pt x="34" y="406"/>
                  <a:pt x="33" y="403"/>
                  <a:pt x="34" y="404"/>
                </a:cubicBezTo>
                <a:cubicBezTo>
                  <a:pt x="34" y="403"/>
                  <a:pt x="34" y="402"/>
                  <a:pt x="34" y="400"/>
                </a:cubicBezTo>
                <a:cubicBezTo>
                  <a:pt x="34" y="400"/>
                  <a:pt x="35" y="399"/>
                  <a:pt x="35" y="399"/>
                </a:cubicBezTo>
                <a:cubicBezTo>
                  <a:pt x="34" y="399"/>
                  <a:pt x="34" y="400"/>
                  <a:pt x="34" y="400"/>
                </a:cubicBezTo>
                <a:cubicBezTo>
                  <a:pt x="34" y="399"/>
                  <a:pt x="34" y="399"/>
                  <a:pt x="34" y="399"/>
                </a:cubicBezTo>
                <a:cubicBezTo>
                  <a:pt x="34" y="399"/>
                  <a:pt x="34" y="399"/>
                  <a:pt x="35" y="399"/>
                </a:cubicBezTo>
                <a:cubicBezTo>
                  <a:pt x="35" y="396"/>
                  <a:pt x="35" y="392"/>
                  <a:pt x="35" y="390"/>
                </a:cubicBezTo>
                <a:cubicBezTo>
                  <a:pt x="35" y="391"/>
                  <a:pt x="35" y="391"/>
                  <a:pt x="35" y="391"/>
                </a:cubicBezTo>
                <a:cubicBezTo>
                  <a:pt x="34" y="390"/>
                  <a:pt x="34" y="391"/>
                  <a:pt x="33" y="390"/>
                </a:cubicBezTo>
                <a:cubicBezTo>
                  <a:pt x="33" y="389"/>
                  <a:pt x="33" y="389"/>
                  <a:pt x="33" y="389"/>
                </a:cubicBezTo>
                <a:cubicBezTo>
                  <a:pt x="35" y="390"/>
                  <a:pt x="35" y="387"/>
                  <a:pt x="36" y="390"/>
                </a:cubicBezTo>
                <a:cubicBezTo>
                  <a:pt x="36" y="388"/>
                  <a:pt x="36" y="389"/>
                  <a:pt x="36" y="388"/>
                </a:cubicBezTo>
                <a:cubicBezTo>
                  <a:pt x="36" y="388"/>
                  <a:pt x="37" y="388"/>
                  <a:pt x="37" y="388"/>
                </a:cubicBezTo>
                <a:cubicBezTo>
                  <a:pt x="36" y="390"/>
                  <a:pt x="36" y="394"/>
                  <a:pt x="37" y="397"/>
                </a:cubicBezTo>
                <a:cubicBezTo>
                  <a:pt x="37" y="395"/>
                  <a:pt x="37" y="395"/>
                  <a:pt x="37" y="394"/>
                </a:cubicBezTo>
                <a:cubicBezTo>
                  <a:pt x="37" y="395"/>
                  <a:pt x="38" y="394"/>
                  <a:pt x="38" y="394"/>
                </a:cubicBezTo>
                <a:cubicBezTo>
                  <a:pt x="38" y="390"/>
                  <a:pt x="37" y="389"/>
                  <a:pt x="38" y="386"/>
                </a:cubicBezTo>
                <a:cubicBezTo>
                  <a:pt x="38" y="386"/>
                  <a:pt x="38" y="386"/>
                  <a:pt x="38" y="385"/>
                </a:cubicBezTo>
                <a:cubicBezTo>
                  <a:pt x="38" y="385"/>
                  <a:pt x="38" y="383"/>
                  <a:pt x="38" y="383"/>
                </a:cubicBezTo>
                <a:cubicBezTo>
                  <a:pt x="38" y="385"/>
                  <a:pt x="40" y="382"/>
                  <a:pt x="40" y="385"/>
                </a:cubicBezTo>
                <a:cubicBezTo>
                  <a:pt x="39" y="386"/>
                  <a:pt x="39" y="386"/>
                  <a:pt x="39" y="385"/>
                </a:cubicBezTo>
                <a:cubicBezTo>
                  <a:pt x="39" y="387"/>
                  <a:pt x="39" y="388"/>
                  <a:pt x="39" y="388"/>
                </a:cubicBezTo>
                <a:cubicBezTo>
                  <a:pt x="39" y="388"/>
                  <a:pt x="39" y="388"/>
                  <a:pt x="39" y="389"/>
                </a:cubicBezTo>
                <a:cubicBezTo>
                  <a:pt x="39" y="389"/>
                  <a:pt x="38" y="390"/>
                  <a:pt x="39" y="391"/>
                </a:cubicBezTo>
                <a:cubicBezTo>
                  <a:pt x="39" y="390"/>
                  <a:pt x="38" y="393"/>
                  <a:pt x="40" y="392"/>
                </a:cubicBezTo>
                <a:cubicBezTo>
                  <a:pt x="40" y="394"/>
                  <a:pt x="39" y="394"/>
                  <a:pt x="40" y="394"/>
                </a:cubicBezTo>
                <a:cubicBezTo>
                  <a:pt x="39" y="394"/>
                  <a:pt x="39" y="394"/>
                  <a:pt x="39" y="394"/>
                </a:cubicBezTo>
                <a:cubicBezTo>
                  <a:pt x="39" y="395"/>
                  <a:pt x="40" y="400"/>
                  <a:pt x="39" y="397"/>
                </a:cubicBezTo>
                <a:cubicBezTo>
                  <a:pt x="39" y="401"/>
                  <a:pt x="38" y="405"/>
                  <a:pt x="40" y="407"/>
                </a:cubicBezTo>
                <a:cubicBezTo>
                  <a:pt x="40" y="409"/>
                  <a:pt x="40" y="407"/>
                  <a:pt x="39" y="409"/>
                </a:cubicBezTo>
                <a:cubicBezTo>
                  <a:pt x="40" y="409"/>
                  <a:pt x="39" y="413"/>
                  <a:pt x="40" y="413"/>
                </a:cubicBezTo>
                <a:cubicBezTo>
                  <a:pt x="40" y="414"/>
                  <a:pt x="40" y="415"/>
                  <a:pt x="39" y="416"/>
                </a:cubicBezTo>
                <a:cubicBezTo>
                  <a:pt x="39" y="415"/>
                  <a:pt x="39" y="414"/>
                  <a:pt x="39" y="413"/>
                </a:cubicBezTo>
                <a:cubicBezTo>
                  <a:pt x="38" y="414"/>
                  <a:pt x="39" y="415"/>
                  <a:pt x="38" y="415"/>
                </a:cubicBezTo>
                <a:cubicBezTo>
                  <a:pt x="38" y="415"/>
                  <a:pt x="38" y="414"/>
                  <a:pt x="38" y="414"/>
                </a:cubicBezTo>
                <a:cubicBezTo>
                  <a:pt x="37" y="414"/>
                  <a:pt x="38" y="419"/>
                  <a:pt x="39" y="418"/>
                </a:cubicBezTo>
                <a:cubicBezTo>
                  <a:pt x="39" y="417"/>
                  <a:pt x="39" y="416"/>
                  <a:pt x="39" y="416"/>
                </a:cubicBezTo>
                <a:cubicBezTo>
                  <a:pt x="39" y="417"/>
                  <a:pt x="39" y="417"/>
                  <a:pt x="40" y="418"/>
                </a:cubicBezTo>
                <a:cubicBezTo>
                  <a:pt x="40" y="417"/>
                  <a:pt x="39" y="416"/>
                  <a:pt x="40" y="416"/>
                </a:cubicBezTo>
                <a:cubicBezTo>
                  <a:pt x="40" y="416"/>
                  <a:pt x="40" y="418"/>
                  <a:pt x="41" y="419"/>
                </a:cubicBezTo>
                <a:cubicBezTo>
                  <a:pt x="40" y="419"/>
                  <a:pt x="40" y="419"/>
                  <a:pt x="40" y="419"/>
                </a:cubicBezTo>
                <a:cubicBezTo>
                  <a:pt x="40" y="428"/>
                  <a:pt x="41" y="438"/>
                  <a:pt x="41" y="445"/>
                </a:cubicBezTo>
                <a:cubicBezTo>
                  <a:pt x="41" y="445"/>
                  <a:pt x="42" y="444"/>
                  <a:pt x="42" y="446"/>
                </a:cubicBezTo>
                <a:cubicBezTo>
                  <a:pt x="41" y="446"/>
                  <a:pt x="41" y="445"/>
                  <a:pt x="41" y="445"/>
                </a:cubicBezTo>
                <a:cubicBezTo>
                  <a:pt x="41" y="447"/>
                  <a:pt x="42" y="447"/>
                  <a:pt x="41" y="448"/>
                </a:cubicBezTo>
                <a:cubicBezTo>
                  <a:pt x="42" y="448"/>
                  <a:pt x="42" y="448"/>
                  <a:pt x="42" y="449"/>
                </a:cubicBezTo>
                <a:cubicBezTo>
                  <a:pt x="41" y="449"/>
                  <a:pt x="42" y="449"/>
                  <a:pt x="41" y="449"/>
                </a:cubicBezTo>
                <a:cubicBezTo>
                  <a:pt x="41" y="451"/>
                  <a:pt x="41" y="457"/>
                  <a:pt x="42" y="460"/>
                </a:cubicBezTo>
                <a:cubicBezTo>
                  <a:pt x="42" y="460"/>
                  <a:pt x="43" y="460"/>
                  <a:pt x="43" y="461"/>
                </a:cubicBezTo>
                <a:cubicBezTo>
                  <a:pt x="42" y="461"/>
                  <a:pt x="43" y="462"/>
                  <a:pt x="42" y="463"/>
                </a:cubicBezTo>
                <a:cubicBezTo>
                  <a:pt x="42" y="462"/>
                  <a:pt x="42" y="461"/>
                  <a:pt x="42" y="461"/>
                </a:cubicBezTo>
                <a:cubicBezTo>
                  <a:pt x="42" y="462"/>
                  <a:pt x="41" y="467"/>
                  <a:pt x="42" y="466"/>
                </a:cubicBezTo>
                <a:cubicBezTo>
                  <a:pt x="42" y="466"/>
                  <a:pt x="42" y="465"/>
                  <a:pt x="42" y="464"/>
                </a:cubicBezTo>
                <a:cubicBezTo>
                  <a:pt x="42" y="464"/>
                  <a:pt x="43" y="463"/>
                  <a:pt x="43" y="464"/>
                </a:cubicBezTo>
                <a:cubicBezTo>
                  <a:pt x="43" y="465"/>
                  <a:pt x="42" y="465"/>
                  <a:pt x="42" y="466"/>
                </a:cubicBezTo>
                <a:cubicBezTo>
                  <a:pt x="43" y="466"/>
                  <a:pt x="43" y="466"/>
                  <a:pt x="43" y="465"/>
                </a:cubicBezTo>
                <a:cubicBezTo>
                  <a:pt x="43" y="467"/>
                  <a:pt x="43" y="468"/>
                  <a:pt x="43" y="469"/>
                </a:cubicBezTo>
                <a:cubicBezTo>
                  <a:pt x="42" y="469"/>
                  <a:pt x="43" y="467"/>
                  <a:pt x="42" y="467"/>
                </a:cubicBezTo>
                <a:cubicBezTo>
                  <a:pt x="42" y="468"/>
                  <a:pt x="42" y="470"/>
                  <a:pt x="42" y="471"/>
                </a:cubicBezTo>
                <a:cubicBezTo>
                  <a:pt x="42" y="470"/>
                  <a:pt x="43" y="470"/>
                  <a:pt x="43" y="470"/>
                </a:cubicBezTo>
                <a:cubicBezTo>
                  <a:pt x="44" y="471"/>
                  <a:pt x="43" y="473"/>
                  <a:pt x="43" y="473"/>
                </a:cubicBezTo>
                <a:cubicBezTo>
                  <a:pt x="44" y="473"/>
                  <a:pt x="43" y="472"/>
                  <a:pt x="43" y="471"/>
                </a:cubicBezTo>
                <a:cubicBezTo>
                  <a:pt x="44" y="471"/>
                  <a:pt x="44" y="472"/>
                  <a:pt x="44" y="471"/>
                </a:cubicBezTo>
                <a:cubicBezTo>
                  <a:pt x="44" y="469"/>
                  <a:pt x="44" y="471"/>
                  <a:pt x="43" y="470"/>
                </a:cubicBezTo>
                <a:cubicBezTo>
                  <a:pt x="44" y="470"/>
                  <a:pt x="43" y="469"/>
                  <a:pt x="43" y="468"/>
                </a:cubicBezTo>
                <a:cubicBezTo>
                  <a:pt x="44" y="463"/>
                  <a:pt x="43" y="458"/>
                  <a:pt x="43" y="454"/>
                </a:cubicBezTo>
                <a:cubicBezTo>
                  <a:pt x="43" y="454"/>
                  <a:pt x="43" y="454"/>
                  <a:pt x="43" y="454"/>
                </a:cubicBezTo>
                <a:cubicBezTo>
                  <a:pt x="43" y="454"/>
                  <a:pt x="43" y="453"/>
                  <a:pt x="43" y="453"/>
                </a:cubicBezTo>
                <a:cubicBezTo>
                  <a:pt x="43" y="453"/>
                  <a:pt x="43" y="454"/>
                  <a:pt x="44" y="453"/>
                </a:cubicBezTo>
                <a:cubicBezTo>
                  <a:pt x="44" y="451"/>
                  <a:pt x="43" y="448"/>
                  <a:pt x="43" y="447"/>
                </a:cubicBezTo>
                <a:cubicBezTo>
                  <a:pt x="43" y="447"/>
                  <a:pt x="43" y="447"/>
                  <a:pt x="43" y="447"/>
                </a:cubicBezTo>
                <a:cubicBezTo>
                  <a:pt x="43" y="444"/>
                  <a:pt x="43" y="444"/>
                  <a:pt x="44" y="443"/>
                </a:cubicBezTo>
                <a:cubicBezTo>
                  <a:pt x="44" y="441"/>
                  <a:pt x="44" y="444"/>
                  <a:pt x="43" y="443"/>
                </a:cubicBezTo>
                <a:cubicBezTo>
                  <a:pt x="44" y="442"/>
                  <a:pt x="44" y="440"/>
                  <a:pt x="44" y="440"/>
                </a:cubicBezTo>
                <a:cubicBezTo>
                  <a:pt x="43" y="439"/>
                  <a:pt x="44" y="438"/>
                  <a:pt x="45" y="437"/>
                </a:cubicBezTo>
                <a:cubicBezTo>
                  <a:pt x="44" y="437"/>
                  <a:pt x="44" y="438"/>
                  <a:pt x="44" y="437"/>
                </a:cubicBezTo>
                <a:cubicBezTo>
                  <a:pt x="44" y="436"/>
                  <a:pt x="44" y="436"/>
                  <a:pt x="45" y="436"/>
                </a:cubicBezTo>
                <a:cubicBezTo>
                  <a:pt x="45" y="435"/>
                  <a:pt x="44" y="434"/>
                  <a:pt x="44" y="433"/>
                </a:cubicBezTo>
                <a:cubicBezTo>
                  <a:pt x="44" y="434"/>
                  <a:pt x="44" y="435"/>
                  <a:pt x="43" y="436"/>
                </a:cubicBezTo>
                <a:cubicBezTo>
                  <a:pt x="43" y="433"/>
                  <a:pt x="44" y="431"/>
                  <a:pt x="45" y="430"/>
                </a:cubicBezTo>
                <a:cubicBezTo>
                  <a:pt x="45" y="429"/>
                  <a:pt x="45" y="429"/>
                  <a:pt x="44" y="429"/>
                </a:cubicBezTo>
                <a:cubicBezTo>
                  <a:pt x="45" y="427"/>
                  <a:pt x="45" y="428"/>
                  <a:pt x="45" y="426"/>
                </a:cubicBezTo>
                <a:cubicBezTo>
                  <a:pt x="44" y="426"/>
                  <a:pt x="44" y="428"/>
                  <a:pt x="43" y="428"/>
                </a:cubicBezTo>
                <a:cubicBezTo>
                  <a:pt x="44" y="425"/>
                  <a:pt x="43" y="425"/>
                  <a:pt x="43" y="425"/>
                </a:cubicBezTo>
                <a:cubicBezTo>
                  <a:pt x="43" y="422"/>
                  <a:pt x="43" y="418"/>
                  <a:pt x="44" y="416"/>
                </a:cubicBezTo>
                <a:cubicBezTo>
                  <a:pt x="44" y="418"/>
                  <a:pt x="44" y="418"/>
                  <a:pt x="44" y="419"/>
                </a:cubicBezTo>
                <a:cubicBezTo>
                  <a:pt x="43" y="420"/>
                  <a:pt x="44" y="421"/>
                  <a:pt x="44" y="423"/>
                </a:cubicBezTo>
                <a:cubicBezTo>
                  <a:pt x="44" y="423"/>
                  <a:pt x="44" y="421"/>
                  <a:pt x="45" y="421"/>
                </a:cubicBezTo>
                <a:cubicBezTo>
                  <a:pt x="44" y="421"/>
                  <a:pt x="44" y="421"/>
                  <a:pt x="44" y="420"/>
                </a:cubicBezTo>
                <a:cubicBezTo>
                  <a:pt x="44" y="418"/>
                  <a:pt x="46" y="418"/>
                  <a:pt x="47" y="419"/>
                </a:cubicBezTo>
                <a:cubicBezTo>
                  <a:pt x="46" y="417"/>
                  <a:pt x="47" y="417"/>
                  <a:pt x="46" y="416"/>
                </a:cubicBezTo>
                <a:cubicBezTo>
                  <a:pt x="46" y="417"/>
                  <a:pt x="46" y="418"/>
                  <a:pt x="46" y="418"/>
                </a:cubicBezTo>
                <a:cubicBezTo>
                  <a:pt x="46" y="415"/>
                  <a:pt x="45" y="413"/>
                  <a:pt x="46" y="410"/>
                </a:cubicBezTo>
                <a:cubicBezTo>
                  <a:pt x="45" y="405"/>
                  <a:pt x="47" y="400"/>
                  <a:pt x="45" y="396"/>
                </a:cubicBezTo>
                <a:cubicBezTo>
                  <a:pt x="45" y="392"/>
                  <a:pt x="47" y="391"/>
                  <a:pt x="49" y="393"/>
                </a:cubicBezTo>
                <a:cubicBezTo>
                  <a:pt x="48" y="395"/>
                  <a:pt x="49" y="395"/>
                  <a:pt x="49" y="397"/>
                </a:cubicBezTo>
                <a:cubicBezTo>
                  <a:pt x="48" y="396"/>
                  <a:pt x="48" y="398"/>
                  <a:pt x="48" y="398"/>
                </a:cubicBezTo>
                <a:cubicBezTo>
                  <a:pt x="48" y="397"/>
                  <a:pt x="47" y="396"/>
                  <a:pt x="47" y="397"/>
                </a:cubicBezTo>
                <a:cubicBezTo>
                  <a:pt x="47" y="398"/>
                  <a:pt x="47" y="399"/>
                  <a:pt x="47" y="399"/>
                </a:cubicBezTo>
                <a:cubicBezTo>
                  <a:pt x="48" y="398"/>
                  <a:pt x="48" y="400"/>
                  <a:pt x="49" y="398"/>
                </a:cubicBezTo>
                <a:cubicBezTo>
                  <a:pt x="49" y="399"/>
                  <a:pt x="49" y="402"/>
                  <a:pt x="50" y="402"/>
                </a:cubicBezTo>
                <a:cubicBezTo>
                  <a:pt x="50" y="398"/>
                  <a:pt x="49" y="396"/>
                  <a:pt x="50" y="391"/>
                </a:cubicBezTo>
                <a:cubicBezTo>
                  <a:pt x="50" y="392"/>
                  <a:pt x="50" y="393"/>
                  <a:pt x="50" y="394"/>
                </a:cubicBezTo>
                <a:cubicBezTo>
                  <a:pt x="50" y="394"/>
                  <a:pt x="50" y="394"/>
                  <a:pt x="50" y="394"/>
                </a:cubicBezTo>
                <a:cubicBezTo>
                  <a:pt x="51" y="395"/>
                  <a:pt x="50" y="392"/>
                  <a:pt x="51" y="392"/>
                </a:cubicBezTo>
                <a:cubicBezTo>
                  <a:pt x="51" y="392"/>
                  <a:pt x="51" y="392"/>
                  <a:pt x="51" y="393"/>
                </a:cubicBezTo>
                <a:cubicBezTo>
                  <a:pt x="51" y="395"/>
                  <a:pt x="51" y="398"/>
                  <a:pt x="52" y="401"/>
                </a:cubicBezTo>
                <a:cubicBezTo>
                  <a:pt x="50" y="403"/>
                  <a:pt x="53" y="407"/>
                  <a:pt x="52" y="409"/>
                </a:cubicBezTo>
                <a:cubicBezTo>
                  <a:pt x="52" y="410"/>
                  <a:pt x="52" y="410"/>
                  <a:pt x="53" y="410"/>
                </a:cubicBezTo>
                <a:cubicBezTo>
                  <a:pt x="53" y="409"/>
                  <a:pt x="53" y="408"/>
                  <a:pt x="54" y="407"/>
                </a:cubicBezTo>
                <a:cubicBezTo>
                  <a:pt x="54" y="406"/>
                  <a:pt x="53" y="406"/>
                  <a:pt x="54" y="405"/>
                </a:cubicBezTo>
                <a:cubicBezTo>
                  <a:pt x="54" y="405"/>
                  <a:pt x="54" y="405"/>
                  <a:pt x="54" y="404"/>
                </a:cubicBezTo>
                <a:cubicBezTo>
                  <a:pt x="54" y="402"/>
                  <a:pt x="54" y="399"/>
                  <a:pt x="54" y="397"/>
                </a:cubicBezTo>
                <a:cubicBezTo>
                  <a:pt x="54" y="397"/>
                  <a:pt x="54" y="396"/>
                  <a:pt x="53" y="396"/>
                </a:cubicBezTo>
                <a:cubicBezTo>
                  <a:pt x="54" y="396"/>
                  <a:pt x="54" y="395"/>
                  <a:pt x="54" y="396"/>
                </a:cubicBezTo>
                <a:cubicBezTo>
                  <a:pt x="54" y="393"/>
                  <a:pt x="53" y="394"/>
                  <a:pt x="53" y="394"/>
                </a:cubicBezTo>
                <a:cubicBezTo>
                  <a:pt x="53" y="393"/>
                  <a:pt x="54" y="393"/>
                  <a:pt x="54" y="392"/>
                </a:cubicBezTo>
                <a:cubicBezTo>
                  <a:pt x="53" y="392"/>
                  <a:pt x="52" y="391"/>
                  <a:pt x="52" y="389"/>
                </a:cubicBezTo>
                <a:cubicBezTo>
                  <a:pt x="52" y="389"/>
                  <a:pt x="52" y="388"/>
                  <a:pt x="53" y="388"/>
                </a:cubicBezTo>
                <a:cubicBezTo>
                  <a:pt x="52" y="390"/>
                  <a:pt x="53" y="390"/>
                  <a:pt x="54" y="390"/>
                </a:cubicBezTo>
                <a:cubicBezTo>
                  <a:pt x="54" y="389"/>
                  <a:pt x="54" y="389"/>
                  <a:pt x="54" y="388"/>
                </a:cubicBezTo>
                <a:cubicBezTo>
                  <a:pt x="54" y="388"/>
                  <a:pt x="53" y="389"/>
                  <a:pt x="53" y="388"/>
                </a:cubicBezTo>
                <a:cubicBezTo>
                  <a:pt x="53" y="387"/>
                  <a:pt x="55" y="387"/>
                  <a:pt x="54" y="385"/>
                </a:cubicBezTo>
                <a:cubicBezTo>
                  <a:pt x="54" y="386"/>
                  <a:pt x="53" y="386"/>
                  <a:pt x="53" y="386"/>
                </a:cubicBezTo>
                <a:cubicBezTo>
                  <a:pt x="54" y="385"/>
                  <a:pt x="54" y="384"/>
                  <a:pt x="54" y="382"/>
                </a:cubicBezTo>
                <a:cubicBezTo>
                  <a:pt x="53" y="382"/>
                  <a:pt x="53" y="379"/>
                  <a:pt x="54" y="378"/>
                </a:cubicBezTo>
                <a:cubicBezTo>
                  <a:pt x="53" y="378"/>
                  <a:pt x="52" y="376"/>
                  <a:pt x="52" y="377"/>
                </a:cubicBezTo>
                <a:cubicBezTo>
                  <a:pt x="52" y="375"/>
                  <a:pt x="52" y="373"/>
                  <a:pt x="51" y="374"/>
                </a:cubicBezTo>
                <a:cubicBezTo>
                  <a:pt x="51" y="375"/>
                  <a:pt x="51" y="379"/>
                  <a:pt x="52" y="378"/>
                </a:cubicBezTo>
                <a:cubicBezTo>
                  <a:pt x="52" y="379"/>
                  <a:pt x="52" y="380"/>
                  <a:pt x="52" y="381"/>
                </a:cubicBezTo>
                <a:cubicBezTo>
                  <a:pt x="52" y="380"/>
                  <a:pt x="51" y="379"/>
                  <a:pt x="51" y="380"/>
                </a:cubicBezTo>
                <a:cubicBezTo>
                  <a:pt x="51" y="381"/>
                  <a:pt x="52" y="381"/>
                  <a:pt x="52" y="382"/>
                </a:cubicBezTo>
                <a:cubicBezTo>
                  <a:pt x="52" y="383"/>
                  <a:pt x="51" y="382"/>
                  <a:pt x="51" y="383"/>
                </a:cubicBezTo>
                <a:cubicBezTo>
                  <a:pt x="52" y="386"/>
                  <a:pt x="51" y="389"/>
                  <a:pt x="51" y="391"/>
                </a:cubicBezTo>
                <a:cubicBezTo>
                  <a:pt x="51" y="390"/>
                  <a:pt x="50" y="389"/>
                  <a:pt x="49" y="388"/>
                </a:cubicBezTo>
                <a:cubicBezTo>
                  <a:pt x="50" y="388"/>
                  <a:pt x="50" y="387"/>
                  <a:pt x="50" y="387"/>
                </a:cubicBezTo>
                <a:cubicBezTo>
                  <a:pt x="49" y="388"/>
                  <a:pt x="50" y="386"/>
                  <a:pt x="50" y="385"/>
                </a:cubicBezTo>
                <a:cubicBezTo>
                  <a:pt x="49" y="385"/>
                  <a:pt x="49" y="387"/>
                  <a:pt x="49" y="386"/>
                </a:cubicBezTo>
                <a:cubicBezTo>
                  <a:pt x="49" y="384"/>
                  <a:pt x="50" y="384"/>
                  <a:pt x="50" y="384"/>
                </a:cubicBezTo>
                <a:cubicBezTo>
                  <a:pt x="50" y="384"/>
                  <a:pt x="49" y="383"/>
                  <a:pt x="50" y="382"/>
                </a:cubicBezTo>
                <a:cubicBezTo>
                  <a:pt x="50" y="381"/>
                  <a:pt x="49" y="381"/>
                  <a:pt x="49" y="379"/>
                </a:cubicBezTo>
                <a:cubicBezTo>
                  <a:pt x="49" y="379"/>
                  <a:pt x="49" y="379"/>
                  <a:pt x="48" y="379"/>
                </a:cubicBezTo>
                <a:cubicBezTo>
                  <a:pt x="48" y="377"/>
                  <a:pt x="47" y="379"/>
                  <a:pt x="47" y="377"/>
                </a:cubicBezTo>
                <a:cubicBezTo>
                  <a:pt x="48" y="377"/>
                  <a:pt x="49" y="379"/>
                  <a:pt x="50" y="378"/>
                </a:cubicBezTo>
                <a:cubicBezTo>
                  <a:pt x="50" y="377"/>
                  <a:pt x="49" y="377"/>
                  <a:pt x="49" y="376"/>
                </a:cubicBezTo>
                <a:cubicBezTo>
                  <a:pt x="50" y="376"/>
                  <a:pt x="49" y="373"/>
                  <a:pt x="49" y="372"/>
                </a:cubicBezTo>
                <a:cubicBezTo>
                  <a:pt x="49" y="373"/>
                  <a:pt x="49" y="372"/>
                  <a:pt x="48" y="373"/>
                </a:cubicBezTo>
                <a:cubicBezTo>
                  <a:pt x="48" y="369"/>
                  <a:pt x="47" y="370"/>
                  <a:pt x="47" y="367"/>
                </a:cubicBezTo>
                <a:cubicBezTo>
                  <a:pt x="48" y="367"/>
                  <a:pt x="48" y="367"/>
                  <a:pt x="48" y="367"/>
                </a:cubicBezTo>
                <a:cubicBezTo>
                  <a:pt x="47" y="364"/>
                  <a:pt x="47" y="359"/>
                  <a:pt x="46" y="359"/>
                </a:cubicBezTo>
                <a:cubicBezTo>
                  <a:pt x="47" y="359"/>
                  <a:pt x="47" y="358"/>
                  <a:pt x="47" y="358"/>
                </a:cubicBezTo>
                <a:cubicBezTo>
                  <a:pt x="47" y="358"/>
                  <a:pt x="47" y="358"/>
                  <a:pt x="47" y="358"/>
                </a:cubicBezTo>
                <a:cubicBezTo>
                  <a:pt x="47" y="355"/>
                  <a:pt x="46" y="354"/>
                  <a:pt x="47" y="352"/>
                </a:cubicBezTo>
                <a:cubicBezTo>
                  <a:pt x="47" y="352"/>
                  <a:pt x="47" y="352"/>
                  <a:pt x="47" y="352"/>
                </a:cubicBezTo>
                <a:cubicBezTo>
                  <a:pt x="47" y="351"/>
                  <a:pt x="47" y="349"/>
                  <a:pt x="47" y="348"/>
                </a:cubicBezTo>
                <a:cubicBezTo>
                  <a:pt x="46" y="347"/>
                  <a:pt x="47" y="345"/>
                  <a:pt x="47" y="343"/>
                </a:cubicBezTo>
                <a:cubicBezTo>
                  <a:pt x="46" y="342"/>
                  <a:pt x="46" y="344"/>
                  <a:pt x="46" y="343"/>
                </a:cubicBezTo>
                <a:cubicBezTo>
                  <a:pt x="46" y="341"/>
                  <a:pt x="46" y="340"/>
                  <a:pt x="46" y="339"/>
                </a:cubicBezTo>
                <a:cubicBezTo>
                  <a:pt x="46" y="339"/>
                  <a:pt x="46" y="337"/>
                  <a:pt x="45" y="338"/>
                </a:cubicBezTo>
                <a:cubicBezTo>
                  <a:pt x="46" y="339"/>
                  <a:pt x="45" y="339"/>
                  <a:pt x="45" y="338"/>
                </a:cubicBezTo>
                <a:cubicBezTo>
                  <a:pt x="46" y="343"/>
                  <a:pt x="45" y="345"/>
                  <a:pt x="46" y="349"/>
                </a:cubicBezTo>
                <a:cubicBezTo>
                  <a:pt x="46" y="349"/>
                  <a:pt x="45" y="348"/>
                  <a:pt x="45" y="348"/>
                </a:cubicBezTo>
                <a:cubicBezTo>
                  <a:pt x="45" y="350"/>
                  <a:pt x="46" y="353"/>
                  <a:pt x="45" y="354"/>
                </a:cubicBezTo>
                <a:cubicBezTo>
                  <a:pt x="45" y="354"/>
                  <a:pt x="45" y="357"/>
                  <a:pt x="46" y="358"/>
                </a:cubicBezTo>
                <a:cubicBezTo>
                  <a:pt x="44" y="359"/>
                  <a:pt x="46" y="362"/>
                  <a:pt x="46" y="363"/>
                </a:cubicBezTo>
                <a:cubicBezTo>
                  <a:pt x="46" y="363"/>
                  <a:pt x="45" y="363"/>
                  <a:pt x="45" y="363"/>
                </a:cubicBezTo>
                <a:cubicBezTo>
                  <a:pt x="45" y="365"/>
                  <a:pt x="44" y="366"/>
                  <a:pt x="45" y="367"/>
                </a:cubicBezTo>
                <a:cubicBezTo>
                  <a:pt x="45" y="367"/>
                  <a:pt x="45" y="369"/>
                  <a:pt x="44" y="368"/>
                </a:cubicBezTo>
                <a:cubicBezTo>
                  <a:pt x="44" y="368"/>
                  <a:pt x="44" y="368"/>
                  <a:pt x="44" y="368"/>
                </a:cubicBezTo>
                <a:cubicBezTo>
                  <a:pt x="44" y="369"/>
                  <a:pt x="45" y="372"/>
                  <a:pt x="44" y="372"/>
                </a:cubicBezTo>
                <a:cubicBezTo>
                  <a:pt x="44" y="370"/>
                  <a:pt x="44" y="368"/>
                  <a:pt x="43" y="366"/>
                </a:cubicBezTo>
                <a:cubicBezTo>
                  <a:pt x="45" y="366"/>
                  <a:pt x="45" y="366"/>
                  <a:pt x="45" y="366"/>
                </a:cubicBezTo>
                <a:cubicBezTo>
                  <a:pt x="44" y="364"/>
                  <a:pt x="44" y="364"/>
                  <a:pt x="45" y="362"/>
                </a:cubicBezTo>
                <a:cubicBezTo>
                  <a:pt x="44" y="362"/>
                  <a:pt x="44" y="362"/>
                  <a:pt x="43" y="361"/>
                </a:cubicBezTo>
                <a:cubicBezTo>
                  <a:pt x="43" y="363"/>
                  <a:pt x="43" y="365"/>
                  <a:pt x="43" y="366"/>
                </a:cubicBezTo>
                <a:cubicBezTo>
                  <a:pt x="43" y="366"/>
                  <a:pt x="42" y="366"/>
                  <a:pt x="42" y="366"/>
                </a:cubicBezTo>
                <a:cubicBezTo>
                  <a:pt x="43" y="364"/>
                  <a:pt x="42" y="363"/>
                  <a:pt x="43" y="360"/>
                </a:cubicBezTo>
                <a:cubicBezTo>
                  <a:pt x="42" y="361"/>
                  <a:pt x="43" y="357"/>
                  <a:pt x="42" y="357"/>
                </a:cubicBezTo>
                <a:cubicBezTo>
                  <a:pt x="42" y="359"/>
                  <a:pt x="41" y="356"/>
                  <a:pt x="41" y="357"/>
                </a:cubicBezTo>
                <a:cubicBezTo>
                  <a:pt x="39" y="359"/>
                  <a:pt x="42" y="367"/>
                  <a:pt x="40" y="368"/>
                </a:cubicBezTo>
                <a:cubicBezTo>
                  <a:pt x="40" y="364"/>
                  <a:pt x="41" y="362"/>
                  <a:pt x="39" y="359"/>
                </a:cubicBezTo>
                <a:cubicBezTo>
                  <a:pt x="39" y="360"/>
                  <a:pt x="39" y="360"/>
                  <a:pt x="38" y="361"/>
                </a:cubicBezTo>
                <a:cubicBezTo>
                  <a:pt x="39" y="362"/>
                  <a:pt x="39" y="360"/>
                  <a:pt x="39" y="362"/>
                </a:cubicBezTo>
                <a:cubicBezTo>
                  <a:pt x="39" y="365"/>
                  <a:pt x="38" y="366"/>
                  <a:pt x="39" y="369"/>
                </a:cubicBezTo>
                <a:cubicBezTo>
                  <a:pt x="38" y="369"/>
                  <a:pt x="40" y="371"/>
                  <a:pt x="38" y="374"/>
                </a:cubicBezTo>
                <a:cubicBezTo>
                  <a:pt x="40" y="376"/>
                  <a:pt x="38" y="378"/>
                  <a:pt x="39" y="379"/>
                </a:cubicBezTo>
                <a:cubicBezTo>
                  <a:pt x="39" y="380"/>
                  <a:pt x="39" y="380"/>
                  <a:pt x="39" y="381"/>
                </a:cubicBezTo>
                <a:cubicBezTo>
                  <a:pt x="39" y="382"/>
                  <a:pt x="39" y="381"/>
                  <a:pt x="39" y="382"/>
                </a:cubicBezTo>
                <a:cubicBezTo>
                  <a:pt x="39" y="382"/>
                  <a:pt x="39" y="383"/>
                  <a:pt x="39" y="383"/>
                </a:cubicBezTo>
                <a:cubicBezTo>
                  <a:pt x="38" y="383"/>
                  <a:pt x="38" y="383"/>
                  <a:pt x="37" y="383"/>
                </a:cubicBezTo>
                <a:cubicBezTo>
                  <a:pt x="37" y="384"/>
                  <a:pt x="38" y="385"/>
                  <a:pt x="37" y="386"/>
                </a:cubicBezTo>
                <a:cubicBezTo>
                  <a:pt x="37" y="385"/>
                  <a:pt x="36" y="385"/>
                  <a:pt x="36" y="383"/>
                </a:cubicBezTo>
                <a:cubicBezTo>
                  <a:pt x="38" y="383"/>
                  <a:pt x="36" y="380"/>
                  <a:pt x="37" y="380"/>
                </a:cubicBezTo>
                <a:cubicBezTo>
                  <a:pt x="37" y="380"/>
                  <a:pt x="36" y="379"/>
                  <a:pt x="36" y="380"/>
                </a:cubicBezTo>
                <a:cubicBezTo>
                  <a:pt x="36" y="380"/>
                  <a:pt x="36" y="380"/>
                  <a:pt x="36" y="380"/>
                </a:cubicBezTo>
                <a:cubicBezTo>
                  <a:pt x="36" y="382"/>
                  <a:pt x="36" y="383"/>
                  <a:pt x="36" y="384"/>
                </a:cubicBezTo>
                <a:cubicBezTo>
                  <a:pt x="35" y="384"/>
                  <a:pt x="35" y="382"/>
                  <a:pt x="34" y="382"/>
                </a:cubicBezTo>
                <a:cubicBezTo>
                  <a:pt x="36" y="381"/>
                  <a:pt x="34" y="378"/>
                  <a:pt x="35" y="377"/>
                </a:cubicBezTo>
                <a:cubicBezTo>
                  <a:pt x="36" y="377"/>
                  <a:pt x="37" y="378"/>
                  <a:pt x="37" y="376"/>
                </a:cubicBezTo>
                <a:cubicBezTo>
                  <a:pt x="37" y="376"/>
                  <a:pt x="37" y="376"/>
                  <a:pt x="37" y="375"/>
                </a:cubicBezTo>
                <a:cubicBezTo>
                  <a:pt x="36" y="378"/>
                  <a:pt x="35" y="376"/>
                  <a:pt x="34" y="375"/>
                </a:cubicBezTo>
                <a:cubicBezTo>
                  <a:pt x="34" y="372"/>
                  <a:pt x="35" y="375"/>
                  <a:pt x="35" y="374"/>
                </a:cubicBezTo>
                <a:cubicBezTo>
                  <a:pt x="35" y="374"/>
                  <a:pt x="35" y="374"/>
                  <a:pt x="35" y="373"/>
                </a:cubicBezTo>
                <a:cubicBezTo>
                  <a:pt x="35" y="373"/>
                  <a:pt x="35" y="373"/>
                  <a:pt x="35" y="373"/>
                </a:cubicBezTo>
                <a:cubicBezTo>
                  <a:pt x="35" y="373"/>
                  <a:pt x="34" y="374"/>
                  <a:pt x="34" y="372"/>
                </a:cubicBezTo>
                <a:cubicBezTo>
                  <a:pt x="33" y="372"/>
                  <a:pt x="34" y="374"/>
                  <a:pt x="33" y="375"/>
                </a:cubicBezTo>
                <a:cubicBezTo>
                  <a:pt x="33" y="374"/>
                  <a:pt x="33" y="373"/>
                  <a:pt x="33" y="372"/>
                </a:cubicBezTo>
                <a:cubicBezTo>
                  <a:pt x="33" y="371"/>
                  <a:pt x="34" y="372"/>
                  <a:pt x="34" y="370"/>
                </a:cubicBezTo>
                <a:cubicBezTo>
                  <a:pt x="33" y="370"/>
                  <a:pt x="33" y="371"/>
                  <a:pt x="32" y="371"/>
                </a:cubicBezTo>
                <a:cubicBezTo>
                  <a:pt x="32" y="372"/>
                  <a:pt x="32" y="373"/>
                  <a:pt x="32" y="373"/>
                </a:cubicBezTo>
                <a:cubicBezTo>
                  <a:pt x="32" y="372"/>
                  <a:pt x="32" y="373"/>
                  <a:pt x="31" y="373"/>
                </a:cubicBezTo>
                <a:cubicBezTo>
                  <a:pt x="31" y="373"/>
                  <a:pt x="30" y="373"/>
                  <a:pt x="30" y="372"/>
                </a:cubicBezTo>
                <a:cubicBezTo>
                  <a:pt x="30" y="372"/>
                  <a:pt x="31" y="372"/>
                  <a:pt x="31" y="372"/>
                </a:cubicBezTo>
                <a:cubicBezTo>
                  <a:pt x="31" y="372"/>
                  <a:pt x="31" y="372"/>
                  <a:pt x="31" y="372"/>
                </a:cubicBezTo>
                <a:cubicBezTo>
                  <a:pt x="31" y="372"/>
                  <a:pt x="32" y="372"/>
                  <a:pt x="32" y="371"/>
                </a:cubicBezTo>
                <a:cubicBezTo>
                  <a:pt x="31" y="371"/>
                  <a:pt x="31" y="369"/>
                  <a:pt x="31" y="371"/>
                </a:cubicBezTo>
                <a:cubicBezTo>
                  <a:pt x="30" y="370"/>
                  <a:pt x="31" y="369"/>
                  <a:pt x="31" y="369"/>
                </a:cubicBezTo>
                <a:cubicBezTo>
                  <a:pt x="31" y="367"/>
                  <a:pt x="30" y="369"/>
                  <a:pt x="30" y="368"/>
                </a:cubicBezTo>
                <a:cubicBezTo>
                  <a:pt x="32" y="366"/>
                  <a:pt x="32" y="366"/>
                  <a:pt x="30" y="366"/>
                </a:cubicBezTo>
                <a:cubicBezTo>
                  <a:pt x="30" y="366"/>
                  <a:pt x="31" y="365"/>
                  <a:pt x="31" y="365"/>
                </a:cubicBezTo>
                <a:cubicBezTo>
                  <a:pt x="31" y="365"/>
                  <a:pt x="31" y="366"/>
                  <a:pt x="31" y="366"/>
                </a:cubicBezTo>
                <a:cubicBezTo>
                  <a:pt x="31" y="366"/>
                  <a:pt x="31" y="365"/>
                  <a:pt x="32" y="366"/>
                </a:cubicBezTo>
                <a:cubicBezTo>
                  <a:pt x="31" y="364"/>
                  <a:pt x="31" y="362"/>
                  <a:pt x="32" y="362"/>
                </a:cubicBezTo>
                <a:cubicBezTo>
                  <a:pt x="32" y="363"/>
                  <a:pt x="33" y="362"/>
                  <a:pt x="33" y="364"/>
                </a:cubicBezTo>
                <a:cubicBezTo>
                  <a:pt x="34" y="364"/>
                  <a:pt x="35" y="361"/>
                  <a:pt x="34" y="360"/>
                </a:cubicBezTo>
                <a:cubicBezTo>
                  <a:pt x="34" y="363"/>
                  <a:pt x="34" y="360"/>
                  <a:pt x="33" y="360"/>
                </a:cubicBezTo>
                <a:cubicBezTo>
                  <a:pt x="33" y="360"/>
                  <a:pt x="33" y="361"/>
                  <a:pt x="33" y="361"/>
                </a:cubicBezTo>
                <a:cubicBezTo>
                  <a:pt x="33" y="360"/>
                  <a:pt x="31" y="362"/>
                  <a:pt x="32" y="360"/>
                </a:cubicBezTo>
                <a:cubicBezTo>
                  <a:pt x="32" y="359"/>
                  <a:pt x="32" y="360"/>
                  <a:pt x="33" y="360"/>
                </a:cubicBezTo>
                <a:cubicBezTo>
                  <a:pt x="33" y="359"/>
                  <a:pt x="33" y="358"/>
                  <a:pt x="33" y="357"/>
                </a:cubicBezTo>
                <a:cubicBezTo>
                  <a:pt x="34" y="357"/>
                  <a:pt x="33" y="356"/>
                  <a:pt x="33" y="355"/>
                </a:cubicBezTo>
                <a:cubicBezTo>
                  <a:pt x="33" y="354"/>
                  <a:pt x="32" y="354"/>
                  <a:pt x="31" y="354"/>
                </a:cubicBezTo>
                <a:cubicBezTo>
                  <a:pt x="31" y="355"/>
                  <a:pt x="32" y="354"/>
                  <a:pt x="32" y="355"/>
                </a:cubicBezTo>
                <a:cubicBezTo>
                  <a:pt x="31" y="355"/>
                  <a:pt x="31" y="355"/>
                  <a:pt x="31" y="356"/>
                </a:cubicBezTo>
                <a:cubicBezTo>
                  <a:pt x="31" y="353"/>
                  <a:pt x="30" y="350"/>
                  <a:pt x="31" y="348"/>
                </a:cubicBezTo>
                <a:cubicBezTo>
                  <a:pt x="30" y="348"/>
                  <a:pt x="30" y="348"/>
                  <a:pt x="30" y="347"/>
                </a:cubicBezTo>
                <a:cubicBezTo>
                  <a:pt x="30" y="346"/>
                  <a:pt x="30" y="347"/>
                  <a:pt x="30" y="345"/>
                </a:cubicBezTo>
                <a:cubicBezTo>
                  <a:pt x="31" y="345"/>
                  <a:pt x="32" y="345"/>
                  <a:pt x="32" y="347"/>
                </a:cubicBezTo>
                <a:cubicBezTo>
                  <a:pt x="33" y="346"/>
                  <a:pt x="32" y="342"/>
                  <a:pt x="32" y="342"/>
                </a:cubicBezTo>
                <a:cubicBezTo>
                  <a:pt x="32" y="343"/>
                  <a:pt x="32" y="344"/>
                  <a:pt x="32" y="344"/>
                </a:cubicBezTo>
                <a:cubicBezTo>
                  <a:pt x="32" y="342"/>
                  <a:pt x="31" y="344"/>
                  <a:pt x="31" y="344"/>
                </a:cubicBezTo>
                <a:cubicBezTo>
                  <a:pt x="30" y="343"/>
                  <a:pt x="30" y="343"/>
                  <a:pt x="30" y="341"/>
                </a:cubicBezTo>
                <a:cubicBezTo>
                  <a:pt x="30" y="340"/>
                  <a:pt x="30" y="341"/>
                  <a:pt x="31" y="341"/>
                </a:cubicBezTo>
                <a:cubicBezTo>
                  <a:pt x="31" y="339"/>
                  <a:pt x="30" y="340"/>
                  <a:pt x="30" y="340"/>
                </a:cubicBezTo>
                <a:cubicBezTo>
                  <a:pt x="30" y="339"/>
                  <a:pt x="29" y="338"/>
                  <a:pt x="30" y="338"/>
                </a:cubicBezTo>
                <a:cubicBezTo>
                  <a:pt x="31" y="338"/>
                  <a:pt x="31" y="338"/>
                  <a:pt x="31" y="338"/>
                </a:cubicBezTo>
                <a:cubicBezTo>
                  <a:pt x="30" y="335"/>
                  <a:pt x="30" y="336"/>
                  <a:pt x="29" y="333"/>
                </a:cubicBezTo>
                <a:cubicBezTo>
                  <a:pt x="30" y="333"/>
                  <a:pt x="30" y="333"/>
                  <a:pt x="30" y="334"/>
                </a:cubicBezTo>
                <a:cubicBezTo>
                  <a:pt x="30" y="331"/>
                  <a:pt x="29" y="334"/>
                  <a:pt x="29" y="331"/>
                </a:cubicBezTo>
                <a:cubicBezTo>
                  <a:pt x="30" y="331"/>
                  <a:pt x="30" y="332"/>
                  <a:pt x="30" y="332"/>
                </a:cubicBezTo>
                <a:cubicBezTo>
                  <a:pt x="30" y="331"/>
                  <a:pt x="30" y="331"/>
                  <a:pt x="30" y="330"/>
                </a:cubicBezTo>
                <a:cubicBezTo>
                  <a:pt x="31" y="329"/>
                  <a:pt x="32" y="327"/>
                  <a:pt x="33" y="329"/>
                </a:cubicBezTo>
                <a:cubicBezTo>
                  <a:pt x="33" y="329"/>
                  <a:pt x="34" y="328"/>
                  <a:pt x="34" y="328"/>
                </a:cubicBezTo>
                <a:cubicBezTo>
                  <a:pt x="33" y="328"/>
                  <a:pt x="33" y="323"/>
                  <a:pt x="32" y="322"/>
                </a:cubicBezTo>
                <a:cubicBezTo>
                  <a:pt x="32" y="323"/>
                  <a:pt x="32" y="323"/>
                  <a:pt x="32" y="324"/>
                </a:cubicBezTo>
                <a:cubicBezTo>
                  <a:pt x="32" y="324"/>
                  <a:pt x="32" y="324"/>
                  <a:pt x="32" y="325"/>
                </a:cubicBezTo>
                <a:cubicBezTo>
                  <a:pt x="32" y="324"/>
                  <a:pt x="32" y="325"/>
                  <a:pt x="31" y="324"/>
                </a:cubicBezTo>
                <a:cubicBezTo>
                  <a:pt x="32" y="323"/>
                  <a:pt x="31" y="322"/>
                  <a:pt x="32" y="322"/>
                </a:cubicBezTo>
                <a:cubicBezTo>
                  <a:pt x="32" y="321"/>
                  <a:pt x="32" y="322"/>
                  <a:pt x="33" y="322"/>
                </a:cubicBezTo>
                <a:cubicBezTo>
                  <a:pt x="33" y="321"/>
                  <a:pt x="33" y="321"/>
                  <a:pt x="33" y="320"/>
                </a:cubicBezTo>
                <a:cubicBezTo>
                  <a:pt x="33" y="320"/>
                  <a:pt x="32" y="321"/>
                  <a:pt x="31" y="320"/>
                </a:cubicBezTo>
                <a:cubicBezTo>
                  <a:pt x="32" y="320"/>
                  <a:pt x="33" y="319"/>
                  <a:pt x="33" y="318"/>
                </a:cubicBezTo>
                <a:cubicBezTo>
                  <a:pt x="33" y="314"/>
                  <a:pt x="33" y="310"/>
                  <a:pt x="34" y="307"/>
                </a:cubicBezTo>
                <a:cubicBezTo>
                  <a:pt x="33" y="309"/>
                  <a:pt x="35" y="310"/>
                  <a:pt x="34" y="313"/>
                </a:cubicBezTo>
                <a:cubicBezTo>
                  <a:pt x="34" y="312"/>
                  <a:pt x="34" y="311"/>
                  <a:pt x="34" y="312"/>
                </a:cubicBezTo>
                <a:cubicBezTo>
                  <a:pt x="34" y="312"/>
                  <a:pt x="34" y="313"/>
                  <a:pt x="34" y="314"/>
                </a:cubicBezTo>
                <a:cubicBezTo>
                  <a:pt x="34" y="315"/>
                  <a:pt x="35" y="315"/>
                  <a:pt x="35" y="315"/>
                </a:cubicBezTo>
                <a:cubicBezTo>
                  <a:pt x="35" y="313"/>
                  <a:pt x="36" y="309"/>
                  <a:pt x="35" y="308"/>
                </a:cubicBezTo>
                <a:cubicBezTo>
                  <a:pt x="35" y="309"/>
                  <a:pt x="35" y="309"/>
                  <a:pt x="35" y="310"/>
                </a:cubicBezTo>
                <a:cubicBezTo>
                  <a:pt x="34" y="309"/>
                  <a:pt x="35" y="308"/>
                  <a:pt x="34" y="307"/>
                </a:cubicBezTo>
                <a:cubicBezTo>
                  <a:pt x="35" y="307"/>
                  <a:pt x="36" y="305"/>
                  <a:pt x="36" y="307"/>
                </a:cubicBezTo>
                <a:cubicBezTo>
                  <a:pt x="35" y="309"/>
                  <a:pt x="36" y="313"/>
                  <a:pt x="37" y="313"/>
                </a:cubicBezTo>
                <a:cubicBezTo>
                  <a:pt x="37" y="314"/>
                  <a:pt x="36" y="314"/>
                  <a:pt x="36" y="315"/>
                </a:cubicBezTo>
                <a:cubicBezTo>
                  <a:pt x="36" y="315"/>
                  <a:pt x="36" y="318"/>
                  <a:pt x="36" y="319"/>
                </a:cubicBezTo>
                <a:cubicBezTo>
                  <a:pt x="37" y="319"/>
                  <a:pt x="37" y="317"/>
                  <a:pt x="37" y="318"/>
                </a:cubicBezTo>
                <a:cubicBezTo>
                  <a:pt x="37" y="318"/>
                  <a:pt x="37" y="318"/>
                  <a:pt x="37" y="319"/>
                </a:cubicBezTo>
                <a:cubicBezTo>
                  <a:pt x="37" y="320"/>
                  <a:pt x="37" y="319"/>
                  <a:pt x="37" y="320"/>
                </a:cubicBezTo>
                <a:cubicBezTo>
                  <a:pt x="37" y="320"/>
                  <a:pt x="37" y="320"/>
                  <a:pt x="37" y="320"/>
                </a:cubicBezTo>
                <a:cubicBezTo>
                  <a:pt x="37" y="319"/>
                  <a:pt x="36" y="320"/>
                  <a:pt x="36" y="320"/>
                </a:cubicBezTo>
                <a:cubicBezTo>
                  <a:pt x="35" y="319"/>
                  <a:pt x="36" y="318"/>
                  <a:pt x="35" y="317"/>
                </a:cubicBezTo>
                <a:cubicBezTo>
                  <a:pt x="35" y="317"/>
                  <a:pt x="34" y="317"/>
                  <a:pt x="34" y="318"/>
                </a:cubicBezTo>
                <a:cubicBezTo>
                  <a:pt x="34" y="319"/>
                  <a:pt x="35" y="318"/>
                  <a:pt x="35" y="319"/>
                </a:cubicBezTo>
                <a:cubicBezTo>
                  <a:pt x="35" y="320"/>
                  <a:pt x="35" y="322"/>
                  <a:pt x="34" y="321"/>
                </a:cubicBezTo>
                <a:cubicBezTo>
                  <a:pt x="34" y="323"/>
                  <a:pt x="35" y="322"/>
                  <a:pt x="35" y="324"/>
                </a:cubicBezTo>
                <a:cubicBezTo>
                  <a:pt x="34" y="324"/>
                  <a:pt x="34" y="325"/>
                  <a:pt x="34" y="325"/>
                </a:cubicBezTo>
                <a:cubicBezTo>
                  <a:pt x="34" y="324"/>
                  <a:pt x="33" y="324"/>
                  <a:pt x="33" y="325"/>
                </a:cubicBezTo>
                <a:cubicBezTo>
                  <a:pt x="34" y="326"/>
                  <a:pt x="34" y="326"/>
                  <a:pt x="35" y="327"/>
                </a:cubicBezTo>
                <a:cubicBezTo>
                  <a:pt x="36" y="325"/>
                  <a:pt x="34" y="327"/>
                  <a:pt x="35" y="325"/>
                </a:cubicBezTo>
                <a:cubicBezTo>
                  <a:pt x="35" y="326"/>
                  <a:pt x="35" y="325"/>
                  <a:pt x="36" y="325"/>
                </a:cubicBezTo>
                <a:cubicBezTo>
                  <a:pt x="37" y="327"/>
                  <a:pt x="34" y="330"/>
                  <a:pt x="35" y="333"/>
                </a:cubicBezTo>
                <a:cubicBezTo>
                  <a:pt x="36" y="332"/>
                  <a:pt x="35" y="331"/>
                  <a:pt x="35" y="331"/>
                </a:cubicBezTo>
                <a:cubicBezTo>
                  <a:pt x="35" y="331"/>
                  <a:pt x="36" y="331"/>
                  <a:pt x="36" y="331"/>
                </a:cubicBezTo>
                <a:cubicBezTo>
                  <a:pt x="35" y="333"/>
                  <a:pt x="37" y="331"/>
                  <a:pt x="37" y="333"/>
                </a:cubicBezTo>
                <a:cubicBezTo>
                  <a:pt x="37" y="333"/>
                  <a:pt x="38" y="332"/>
                  <a:pt x="38" y="333"/>
                </a:cubicBezTo>
                <a:cubicBezTo>
                  <a:pt x="37" y="332"/>
                  <a:pt x="38" y="334"/>
                  <a:pt x="37" y="334"/>
                </a:cubicBezTo>
                <a:cubicBezTo>
                  <a:pt x="37" y="333"/>
                  <a:pt x="37" y="335"/>
                  <a:pt x="36" y="334"/>
                </a:cubicBezTo>
                <a:cubicBezTo>
                  <a:pt x="37" y="333"/>
                  <a:pt x="37" y="332"/>
                  <a:pt x="36" y="332"/>
                </a:cubicBezTo>
                <a:cubicBezTo>
                  <a:pt x="36" y="334"/>
                  <a:pt x="35" y="334"/>
                  <a:pt x="35" y="337"/>
                </a:cubicBezTo>
                <a:cubicBezTo>
                  <a:pt x="37" y="337"/>
                  <a:pt x="37" y="337"/>
                  <a:pt x="37" y="337"/>
                </a:cubicBezTo>
                <a:cubicBezTo>
                  <a:pt x="37" y="336"/>
                  <a:pt x="37" y="336"/>
                  <a:pt x="37" y="335"/>
                </a:cubicBezTo>
                <a:cubicBezTo>
                  <a:pt x="38" y="335"/>
                  <a:pt x="39" y="335"/>
                  <a:pt x="40" y="336"/>
                </a:cubicBezTo>
                <a:cubicBezTo>
                  <a:pt x="39" y="337"/>
                  <a:pt x="40" y="337"/>
                  <a:pt x="40" y="338"/>
                </a:cubicBezTo>
                <a:cubicBezTo>
                  <a:pt x="40" y="340"/>
                  <a:pt x="39" y="339"/>
                  <a:pt x="38" y="340"/>
                </a:cubicBezTo>
                <a:cubicBezTo>
                  <a:pt x="39" y="340"/>
                  <a:pt x="38" y="340"/>
                  <a:pt x="38" y="341"/>
                </a:cubicBezTo>
                <a:cubicBezTo>
                  <a:pt x="38" y="342"/>
                  <a:pt x="39" y="341"/>
                  <a:pt x="39" y="342"/>
                </a:cubicBezTo>
                <a:cubicBezTo>
                  <a:pt x="39" y="342"/>
                  <a:pt x="39" y="342"/>
                  <a:pt x="38" y="342"/>
                </a:cubicBezTo>
                <a:cubicBezTo>
                  <a:pt x="38" y="344"/>
                  <a:pt x="38" y="344"/>
                  <a:pt x="38" y="344"/>
                </a:cubicBezTo>
                <a:cubicBezTo>
                  <a:pt x="39" y="344"/>
                  <a:pt x="39" y="343"/>
                  <a:pt x="40" y="342"/>
                </a:cubicBezTo>
                <a:cubicBezTo>
                  <a:pt x="39" y="343"/>
                  <a:pt x="39" y="340"/>
                  <a:pt x="40" y="341"/>
                </a:cubicBezTo>
                <a:cubicBezTo>
                  <a:pt x="40" y="341"/>
                  <a:pt x="40" y="341"/>
                  <a:pt x="40" y="341"/>
                </a:cubicBezTo>
                <a:cubicBezTo>
                  <a:pt x="40" y="342"/>
                  <a:pt x="40" y="343"/>
                  <a:pt x="40" y="344"/>
                </a:cubicBezTo>
                <a:cubicBezTo>
                  <a:pt x="39" y="343"/>
                  <a:pt x="38" y="346"/>
                  <a:pt x="38" y="345"/>
                </a:cubicBezTo>
                <a:cubicBezTo>
                  <a:pt x="38" y="347"/>
                  <a:pt x="38" y="346"/>
                  <a:pt x="39" y="347"/>
                </a:cubicBezTo>
                <a:cubicBezTo>
                  <a:pt x="38" y="349"/>
                  <a:pt x="38" y="349"/>
                  <a:pt x="39" y="350"/>
                </a:cubicBezTo>
                <a:cubicBezTo>
                  <a:pt x="40" y="352"/>
                  <a:pt x="39" y="353"/>
                  <a:pt x="38" y="351"/>
                </a:cubicBezTo>
                <a:cubicBezTo>
                  <a:pt x="38" y="354"/>
                  <a:pt x="39" y="355"/>
                  <a:pt x="38" y="357"/>
                </a:cubicBezTo>
                <a:cubicBezTo>
                  <a:pt x="39" y="358"/>
                  <a:pt x="39" y="355"/>
                  <a:pt x="40" y="357"/>
                </a:cubicBezTo>
                <a:cubicBezTo>
                  <a:pt x="39" y="358"/>
                  <a:pt x="39" y="358"/>
                  <a:pt x="40" y="359"/>
                </a:cubicBezTo>
                <a:cubicBezTo>
                  <a:pt x="40" y="358"/>
                  <a:pt x="40" y="357"/>
                  <a:pt x="40" y="355"/>
                </a:cubicBezTo>
                <a:cubicBezTo>
                  <a:pt x="41" y="355"/>
                  <a:pt x="40" y="353"/>
                  <a:pt x="41" y="354"/>
                </a:cubicBezTo>
                <a:cubicBezTo>
                  <a:pt x="41" y="352"/>
                  <a:pt x="40" y="354"/>
                  <a:pt x="41" y="352"/>
                </a:cubicBezTo>
                <a:cubicBezTo>
                  <a:pt x="41" y="352"/>
                  <a:pt x="42" y="352"/>
                  <a:pt x="42" y="351"/>
                </a:cubicBezTo>
                <a:cubicBezTo>
                  <a:pt x="42" y="350"/>
                  <a:pt x="42" y="349"/>
                  <a:pt x="42" y="348"/>
                </a:cubicBezTo>
                <a:cubicBezTo>
                  <a:pt x="42" y="349"/>
                  <a:pt x="43" y="350"/>
                  <a:pt x="43" y="350"/>
                </a:cubicBezTo>
                <a:cubicBezTo>
                  <a:pt x="43" y="348"/>
                  <a:pt x="44" y="348"/>
                  <a:pt x="44" y="348"/>
                </a:cubicBezTo>
                <a:cubicBezTo>
                  <a:pt x="43" y="348"/>
                  <a:pt x="44" y="345"/>
                  <a:pt x="43" y="344"/>
                </a:cubicBezTo>
                <a:cubicBezTo>
                  <a:pt x="43" y="345"/>
                  <a:pt x="43" y="346"/>
                  <a:pt x="43" y="346"/>
                </a:cubicBezTo>
                <a:cubicBezTo>
                  <a:pt x="43" y="344"/>
                  <a:pt x="43" y="346"/>
                  <a:pt x="42" y="346"/>
                </a:cubicBezTo>
                <a:cubicBezTo>
                  <a:pt x="42" y="345"/>
                  <a:pt x="42" y="344"/>
                  <a:pt x="42" y="344"/>
                </a:cubicBezTo>
                <a:cubicBezTo>
                  <a:pt x="41" y="345"/>
                  <a:pt x="42" y="346"/>
                  <a:pt x="42" y="347"/>
                </a:cubicBezTo>
                <a:cubicBezTo>
                  <a:pt x="42" y="347"/>
                  <a:pt x="41" y="347"/>
                  <a:pt x="41" y="347"/>
                </a:cubicBezTo>
                <a:cubicBezTo>
                  <a:pt x="42" y="346"/>
                  <a:pt x="41" y="345"/>
                  <a:pt x="41" y="344"/>
                </a:cubicBezTo>
                <a:cubicBezTo>
                  <a:pt x="41" y="343"/>
                  <a:pt x="42" y="345"/>
                  <a:pt x="42" y="343"/>
                </a:cubicBezTo>
                <a:cubicBezTo>
                  <a:pt x="41" y="343"/>
                  <a:pt x="41" y="342"/>
                  <a:pt x="41" y="344"/>
                </a:cubicBezTo>
                <a:cubicBezTo>
                  <a:pt x="40" y="340"/>
                  <a:pt x="41" y="343"/>
                  <a:pt x="41" y="341"/>
                </a:cubicBezTo>
                <a:cubicBezTo>
                  <a:pt x="40" y="340"/>
                  <a:pt x="40" y="336"/>
                  <a:pt x="40" y="335"/>
                </a:cubicBezTo>
                <a:cubicBezTo>
                  <a:pt x="41" y="337"/>
                  <a:pt x="41" y="334"/>
                  <a:pt x="43" y="334"/>
                </a:cubicBezTo>
                <a:cubicBezTo>
                  <a:pt x="42" y="337"/>
                  <a:pt x="44" y="334"/>
                  <a:pt x="43" y="336"/>
                </a:cubicBezTo>
                <a:cubicBezTo>
                  <a:pt x="45" y="335"/>
                  <a:pt x="44" y="331"/>
                  <a:pt x="44" y="329"/>
                </a:cubicBezTo>
                <a:cubicBezTo>
                  <a:pt x="43" y="328"/>
                  <a:pt x="43" y="329"/>
                  <a:pt x="43" y="329"/>
                </a:cubicBezTo>
                <a:cubicBezTo>
                  <a:pt x="43" y="328"/>
                  <a:pt x="42" y="330"/>
                  <a:pt x="42" y="329"/>
                </a:cubicBezTo>
                <a:cubicBezTo>
                  <a:pt x="43" y="329"/>
                  <a:pt x="43" y="328"/>
                  <a:pt x="43" y="328"/>
                </a:cubicBezTo>
                <a:cubicBezTo>
                  <a:pt x="46" y="326"/>
                  <a:pt x="44" y="331"/>
                  <a:pt x="45" y="333"/>
                </a:cubicBezTo>
                <a:cubicBezTo>
                  <a:pt x="45" y="331"/>
                  <a:pt x="46" y="331"/>
                  <a:pt x="46" y="329"/>
                </a:cubicBezTo>
                <a:cubicBezTo>
                  <a:pt x="46" y="330"/>
                  <a:pt x="46" y="332"/>
                  <a:pt x="47" y="332"/>
                </a:cubicBezTo>
                <a:cubicBezTo>
                  <a:pt x="46" y="330"/>
                  <a:pt x="47" y="331"/>
                  <a:pt x="48" y="330"/>
                </a:cubicBezTo>
                <a:cubicBezTo>
                  <a:pt x="48" y="328"/>
                  <a:pt x="47" y="329"/>
                  <a:pt x="47" y="328"/>
                </a:cubicBezTo>
                <a:cubicBezTo>
                  <a:pt x="48" y="328"/>
                  <a:pt x="48" y="328"/>
                  <a:pt x="49" y="329"/>
                </a:cubicBezTo>
                <a:cubicBezTo>
                  <a:pt x="49" y="329"/>
                  <a:pt x="48" y="328"/>
                  <a:pt x="49" y="327"/>
                </a:cubicBezTo>
                <a:cubicBezTo>
                  <a:pt x="48" y="327"/>
                  <a:pt x="48" y="327"/>
                  <a:pt x="48" y="327"/>
                </a:cubicBezTo>
                <a:cubicBezTo>
                  <a:pt x="49" y="324"/>
                  <a:pt x="48" y="321"/>
                  <a:pt x="49" y="317"/>
                </a:cubicBezTo>
                <a:cubicBezTo>
                  <a:pt x="49" y="319"/>
                  <a:pt x="50" y="318"/>
                  <a:pt x="50" y="319"/>
                </a:cubicBezTo>
                <a:cubicBezTo>
                  <a:pt x="50" y="319"/>
                  <a:pt x="48" y="323"/>
                  <a:pt x="50" y="324"/>
                </a:cubicBezTo>
                <a:cubicBezTo>
                  <a:pt x="49" y="323"/>
                  <a:pt x="49" y="322"/>
                  <a:pt x="50" y="322"/>
                </a:cubicBezTo>
                <a:cubicBezTo>
                  <a:pt x="49" y="323"/>
                  <a:pt x="51" y="322"/>
                  <a:pt x="51" y="323"/>
                </a:cubicBezTo>
                <a:cubicBezTo>
                  <a:pt x="51" y="323"/>
                  <a:pt x="50" y="323"/>
                  <a:pt x="50" y="324"/>
                </a:cubicBezTo>
                <a:cubicBezTo>
                  <a:pt x="51" y="324"/>
                  <a:pt x="52" y="324"/>
                  <a:pt x="52" y="324"/>
                </a:cubicBezTo>
                <a:cubicBezTo>
                  <a:pt x="51" y="323"/>
                  <a:pt x="54" y="324"/>
                  <a:pt x="54" y="323"/>
                </a:cubicBezTo>
                <a:cubicBezTo>
                  <a:pt x="53" y="324"/>
                  <a:pt x="54" y="326"/>
                  <a:pt x="54" y="327"/>
                </a:cubicBezTo>
                <a:cubicBezTo>
                  <a:pt x="55" y="323"/>
                  <a:pt x="54" y="322"/>
                  <a:pt x="54" y="319"/>
                </a:cubicBezTo>
                <a:cubicBezTo>
                  <a:pt x="54" y="319"/>
                  <a:pt x="54" y="319"/>
                  <a:pt x="54" y="319"/>
                </a:cubicBezTo>
                <a:cubicBezTo>
                  <a:pt x="54" y="318"/>
                  <a:pt x="54" y="317"/>
                  <a:pt x="54" y="316"/>
                </a:cubicBezTo>
                <a:cubicBezTo>
                  <a:pt x="54" y="315"/>
                  <a:pt x="54" y="315"/>
                  <a:pt x="54" y="315"/>
                </a:cubicBezTo>
                <a:cubicBezTo>
                  <a:pt x="55" y="313"/>
                  <a:pt x="53" y="306"/>
                  <a:pt x="55" y="307"/>
                </a:cubicBezTo>
                <a:cubicBezTo>
                  <a:pt x="55" y="306"/>
                  <a:pt x="55" y="306"/>
                  <a:pt x="55" y="306"/>
                </a:cubicBezTo>
                <a:cubicBezTo>
                  <a:pt x="54" y="305"/>
                  <a:pt x="54" y="307"/>
                  <a:pt x="54" y="306"/>
                </a:cubicBezTo>
                <a:cubicBezTo>
                  <a:pt x="54" y="304"/>
                  <a:pt x="55" y="304"/>
                  <a:pt x="54" y="302"/>
                </a:cubicBezTo>
                <a:cubicBezTo>
                  <a:pt x="53" y="302"/>
                  <a:pt x="54" y="299"/>
                  <a:pt x="54" y="299"/>
                </a:cubicBezTo>
                <a:cubicBezTo>
                  <a:pt x="54" y="298"/>
                  <a:pt x="54" y="298"/>
                  <a:pt x="53" y="297"/>
                </a:cubicBezTo>
                <a:cubicBezTo>
                  <a:pt x="54" y="296"/>
                  <a:pt x="54" y="295"/>
                  <a:pt x="54" y="292"/>
                </a:cubicBezTo>
                <a:cubicBezTo>
                  <a:pt x="53" y="292"/>
                  <a:pt x="54" y="294"/>
                  <a:pt x="53" y="294"/>
                </a:cubicBezTo>
                <a:cubicBezTo>
                  <a:pt x="53" y="293"/>
                  <a:pt x="53" y="291"/>
                  <a:pt x="53" y="291"/>
                </a:cubicBezTo>
                <a:cubicBezTo>
                  <a:pt x="54" y="291"/>
                  <a:pt x="53" y="292"/>
                  <a:pt x="54" y="292"/>
                </a:cubicBezTo>
                <a:cubicBezTo>
                  <a:pt x="54" y="291"/>
                  <a:pt x="54" y="293"/>
                  <a:pt x="54" y="291"/>
                </a:cubicBezTo>
                <a:cubicBezTo>
                  <a:pt x="54" y="292"/>
                  <a:pt x="53" y="290"/>
                  <a:pt x="54" y="289"/>
                </a:cubicBezTo>
                <a:cubicBezTo>
                  <a:pt x="54" y="289"/>
                  <a:pt x="54" y="290"/>
                  <a:pt x="54" y="290"/>
                </a:cubicBezTo>
                <a:cubicBezTo>
                  <a:pt x="54" y="288"/>
                  <a:pt x="53" y="288"/>
                  <a:pt x="54" y="286"/>
                </a:cubicBezTo>
                <a:cubicBezTo>
                  <a:pt x="54" y="285"/>
                  <a:pt x="53" y="287"/>
                  <a:pt x="53" y="285"/>
                </a:cubicBezTo>
                <a:cubicBezTo>
                  <a:pt x="53" y="285"/>
                  <a:pt x="53" y="282"/>
                  <a:pt x="53" y="282"/>
                </a:cubicBezTo>
                <a:cubicBezTo>
                  <a:pt x="53" y="283"/>
                  <a:pt x="53" y="283"/>
                  <a:pt x="53" y="285"/>
                </a:cubicBezTo>
                <a:cubicBezTo>
                  <a:pt x="54" y="285"/>
                  <a:pt x="54" y="285"/>
                  <a:pt x="54" y="286"/>
                </a:cubicBezTo>
                <a:cubicBezTo>
                  <a:pt x="54" y="285"/>
                  <a:pt x="55" y="285"/>
                  <a:pt x="55" y="284"/>
                </a:cubicBezTo>
                <a:cubicBezTo>
                  <a:pt x="53" y="284"/>
                  <a:pt x="54" y="281"/>
                  <a:pt x="54" y="280"/>
                </a:cubicBezTo>
                <a:cubicBezTo>
                  <a:pt x="54" y="281"/>
                  <a:pt x="54" y="281"/>
                  <a:pt x="54" y="281"/>
                </a:cubicBezTo>
                <a:cubicBezTo>
                  <a:pt x="53" y="281"/>
                  <a:pt x="53" y="279"/>
                  <a:pt x="53" y="279"/>
                </a:cubicBezTo>
                <a:cubicBezTo>
                  <a:pt x="54" y="279"/>
                  <a:pt x="54" y="280"/>
                  <a:pt x="54" y="279"/>
                </a:cubicBezTo>
                <a:cubicBezTo>
                  <a:pt x="53" y="278"/>
                  <a:pt x="54" y="276"/>
                  <a:pt x="54" y="276"/>
                </a:cubicBezTo>
                <a:cubicBezTo>
                  <a:pt x="54" y="276"/>
                  <a:pt x="54" y="276"/>
                  <a:pt x="54" y="274"/>
                </a:cubicBezTo>
                <a:cubicBezTo>
                  <a:pt x="55" y="274"/>
                  <a:pt x="54" y="273"/>
                  <a:pt x="54" y="273"/>
                </a:cubicBezTo>
                <a:cubicBezTo>
                  <a:pt x="55" y="273"/>
                  <a:pt x="55" y="273"/>
                  <a:pt x="55" y="274"/>
                </a:cubicBezTo>
                <a:cubicBezTo>
                  <a:pt x="54" y="274"/>
                  <a:pt x="54" y="274"/>
                  <a:pt x="54" y="275"/>
                </a:cubicBezTo>
                <a:cubicBezTo>
                  <a:pt x="55" y="274"/>
                  <a:pt x="56" y="273"/>
                  <a:pt x="55" y="270"/>
                </a:cubicBezTo>
                <a:cubicBezTo>
                  <a:pt x="55" y="269"/>
                  <a:pt x="55" y="271"/>
                  <a:pt x="55" y="270"/>
                </a:cubicBezTo>
                <a:cubicBezTo>
                  <a:pt x="55" y="269"/>
                  <a:pt x="55" y="266"/>
                  <a:pt x="55" y="267"/>
                </a:cubicBezTo>
                <a:cubicBezTo>
                  <a:pt x="55" y="265"/>
                  <a:pt x="55" y="266"/>
                  <a:pt x="55" y="264"/>
                </a:cubicBezTo>
                <a:cubicBezTo>
                  <a:pt x="55" y="264"/>
                  <a:pt x="55" y="265"/>
                  <a:pt x="54" y="265"/>
                </a:cubicBezTo>
                <a:cubicBezTo>
                  <a:pt x="55" y="263"/>
                  <a:pt x="55" y="261"/>
                  <a:pt x="54" y="261"/>
                </a:cubicBezTo>
                <a:cubicBezTo>
                  <a:pt x="54" y="260"/>
                  <a:pt x="54" y="259"/>
                  <a:pt x="55" y="259"/>
                </a:cubicBezTo>
                <a:cubicBezTo>
                  <a:pt x="55" y="259"/>
                  <a:pt x="54" y="260"/>
                  <a:pt x="55" y="260"/>
                </a:cubicBezTo>
                <a:cubicBezTo>
                  <a:pt x="55" y="259"/>
                  <a:pt x="55" y="258"/>
                  <a:pt x="55" y="256"/>
                </a:cubicBezTo>
                <a:cubicBezTo>
                  <a:pt x="55" y="257"/>
                  <a:pt x="55" y="255"/>
                  <a:pt x="55" y="254"/>
                </a:cubicBezTo>
                <a:cubicBezTo>
                  <a:pt x="56" y="255"/>
                  <a:pt x="56" y="254"/>
                  <a:pt x="57" y="254"/>
                </a:cubicBezTo>
                <a:cubicBezTo>
                  <a:pt x="57" y="254"/>
                  <a:pt x="56" y="253"/>
                  <a:pt x="56" y="253"/>
                </a:cubicBezTo>
                <a:cubicBezTo>
                  <a:pt x="56" y="255"/>
                  <a:pt x="55" y="253"/>
                  <a:pt x="55" y="252"/>
                </a:cubicBezTo>
                <a:cubicBezTo>
                  <a:pt x="56" y="251"/>
                  <a:pt x="55" y="252"/>
                  <a:pt x="56" y="251"/>
                </a:cubicBezTo>
                <a:cubicBezTo>
                  <a:pt x="56" y="250"/>
                  <a:pt x="56" y="251"/>
                  <a:pt x="55" y="250"/>
                </a:cubicBezTo>
                <a:cubicBezTo>
                  <a:pt x="56" y="250"/>
                  <a:pt x="56" y="248"/>
                  <a:pt x="55" y="248"/>
                </a:cubicBezTo>
                <a:cubicBezTo>
                  <a:pt x="56" y="248"/>
                  <a:pt x="56" y="249"/>
                  <a:pt x="56" y="249"/>
                </a:cubicBezTo>
                <a:cubicBezTo>
                  <a:pt x="56" y="247"/>
                  <a:pt x="56" y="247"/>
                  <a:pt x="56" y="246"/>
                </a:cubicBezTo>
                <a:cubicBezTo>
                  <a:pt x="56" y="246"/>
                  <a:pt x="56" y="246"/>
                  <a:pt x="56" y="246"/>
                </a:cubicBezTo>
                <a:cubicBezTo>
                  <a:pt x="56" y="245"/>
                  <a:pt x="56" y="244"/>
                  <a:pt x="56" y="243"/>
                </a:cubicBezTo>
                <a:cubicBezTo>
                  <a:pt x="56" y="242"/>
                  <a:pt x="55" y="245"/>
                  <a:pt x="54" y="244"/>
                </a:cubicBezTo>
                <a:cubicBezTo>
                  <a:pt x="54" y="243"/>
                  <a:pt x="56" y="242"/>
                  <a:pt x="55" y="241"/>
                </a:cubicBezTo>
                <a:cubicBezTo>
                  <a:pt x="56" y="241"/>
                  <a:pt x="56" y="241"/>
                  <a:pt x="56" y="241"/>
                </a:cubicBezTo>
                <a:cubicBezTo>
                  <a:pt x="56" y="239"/>
                  <a:pt x="56" y="237"/>
                  <a:pt x="57" y="238"/>
                </a:cubicBezTo>
                <a:cubicBezTo>
                  <a:pt x="56" y="234"/>
                  <a:pt x="56" y="231"/>
                  <a:pt x="57" y="227"/>
                </a:cubicBezTo>
                <a:cubicBezTo>
                  <a:pt x="56" y="227"/>
                  <a:pt x="56" y="227"/>
                  <a:pt x="56" y="227"/>
                </a:cubicBezTo>
                <a:cubicBezTo>
                  <a:pt x="56" y="226"/>
                  <a:pt x="56" y="226"/>
                  <a:pt x="56" y="226"/>
                </a:cubicBezTo>
                <a:cubicBezTo>
                  <a:pt x="56" y="227"/>
                  <a:pt x="57" y="227"/>
                  <a:pt x="57" y="225"/>
                </a:cubicBezTo>
                <a:cubicBezTo>
                  <a:pt x="57" y="224"/>
                  <a:pt x="57" y="226"/>
                  <a:pt x="56" y="224"/>
                </a:cubicBezTo>
                <a:cubicBezTo>
                  <a:pt x="57" y="221"/>
                  <a:pt x="56" y="217"/>
                  <a:pt x="57" y="213"/>
                </a:cubicBezTo>
                <a:cubicBezTo>
                  <a:pt x="57" y="212"/>
                  <a:pt x="56" y="214"/>
                  <a:pt x="56" y="213"/>
                </a:cubicBezTo>
                <a:cubicBezTo>
                  <a:pt x="56" y="212"/>
                  <a:pt x="57" y="211"/>
                  <a:pt x="57" y="209"/>
                </a:cubicBezTo>
                <a:cubicBezTo>
                  <a:pt x="56" y="209"/>
                  <a:pt x="56" y="209"/>
                  <a:pt x="56" y="208"/>
                </a:cubicBezTo>
                <a:cubicBezTo>
                  <a:pt x="56" y="207"/>
                  <a:pt x="56" y="207"/>
                  <a:pt x="57" y="207"/>
                </a:cubicBezTo>
                <a:cubicBezTo>
                  <a:pt x="57" y="208"/>
                  <a:pt x="57" y="208"/>
                  <a:pt x="57" y="208"/>
                </a:cubicBezTo>
                <a:cubicBezTo>
                  <a:pt x="57" y="208"/>
                  <a:pt x="57" y="208"/>
                  <a:pt x="57" y="208"/>
                </a:cubicBezTo>
                <a:cubicBezTo>
                  <a:pt x="57" y="207"/>
                  <a:pt x="57" y="205"/>
                  <a:pt x="58" y="205"/>
                </a:cubicBezTo>
                <a:cubicBezTo>
                  <a:pt x="58" y="203"/>
                  <a:pt x="58" y="204"/>
                  <a:pt x="57" y="203"/>
                </a:cubicBezTo>
                <a:cubicBezTo>
                  <a:pt x="58" y="202"/>
                  <a:pt x="58" y="200"/>
                  <a:pt x="58" y="197"/>
                </a:cubicBezTo>
                <a:cubicBezTo>
                  <a:pt x="57" y="197"/>
                  <a:pt x="57" y="197"/>
                  <a:pt x="57" y="197"/>
                </a:cubicBezTo>
                <a:cubicBezTo>
                  <a:pt x="57" y="196"/>
                  <a:pt x="56" y="196"/>
                  <a:pt x="57" y="195"/>
                </a:cubicBezTo>
                <a:cubicBezTo>
                  <a:pt x="58" y="194"/>
                  <a:pt x="58" y="195"/>
                  <a:pt x="57" y="197"/>
                </a:cubicBezTo>
                <a:cubicBezTo>
                  <a:pt x="58" y="196"/>
                  <a:pt x="58" y="194"/>
                  <a:pt x="57" y="192"/>
                </a:cubicBezTo>
                <a:cubicBezTo>
                  <a:pt x="57" y="190"/>
                  <a:pt x="59" y="187"/>
                  <a:pt x="58" y="184"/>
                </a:cubicBezTo>
                <a:cubicBezTo>
                  <a:pt x="58" y="185"/>
                  <a:pt x="57" y="186"/>
                  <a:pt x="57" y="185"/>
                </a:cubicBezTo>
                <a:cubicBezTo>
                  <a:pt x="58" y="183"/>
                  <a:pt x="58" y="180"/>
                  <a:pt x="58" y="178"/>
                </a:cubicBezTo>
                <a:cubicBezTo>
                  <a:pt x="58" y="176"/>
                  <a:pt x="58" y="174"/>
                  <a:pt x="58" y="171"/>
                </a:cubicBezTo>
                <a:cubicBezTo>
                  <a:pt x="58" y="171"/>
                  <a:pt x="58" y="171"/>
                  <a:pt x="58" y="171"/>
                </a:cubicBezTo>
                <a:cubicBezTo>
                  <a:pt x="58" y="170"/>
                  <a:pt x="58" y="169"/>
                  <a:pt x="58" y="167"/>
                </a:cubicBezTo>
                <a:cubicBezTo>
                  <a:pt x="58" y="166"/>
                  <a:pt x="58" y="165"/>
                  <a:pt x="58" y="163"/>
                </a:cubicBezTo>
                <a:cubicBezTo>
                  <a:pt x="59" y="163"/>
                  <a:pt x="59" y="163"/>
                  <a:pt x="59" y="163"/>
                </a:cubicBezTo>
                <a:cubicBezTo>
                  <a:pt x="59" y="159"/>
                  <a:pt x="58" y="155"/>
                  <a:pt x="58" y="151"/>
                </a:cubicBezTo>
                <a:cubicBezTo>
                  <a:pt x="58" y="148"/>
                  <a:pt x="59" y="147"/>
                  <a:pt x="59" y="145"/>
                </a:cubicBezTo>
                <a:cubicBezTo>
                  <a:pt x="59" y="145"/>
                  <a:pt x="58" y="143"/>
                  <a:pt x="59" y="142"/>
                </a:cubicBezTo>
                <a:cubicBezTo>
                  <a:pt x="59" y="142"/>
                  <a:pt x="59" y="144"/>
                  <a:pt x="58" y="142"/>
                </a:cubicBezTo>
                <a:cubicBezTo>
                  <a:pt x="59" y="138"/>
                  <a:pt x="59" y="136"/>
                  <a:pt x="59" y="131"/>
                </a:cubicBezTo>
                <a:cubicBezTo>
                  <a:pt x="59" y="131"/>
                  <a:pt x="58" y="131"/>
                  <a:pt x="58" y="131"/>
                </a:cubicBezTo>
                <a:cubicBezTo>
                  <a:pt x="59" y="131"/>
                  <a:pt x="59" y="130"/>
                  <a:pt x="59" y="130"/>
                </a:cubicBezTo>
                <a:cubicBezTo>
                  <a:pt x="59" y="126"/>
                  <a:pt x="58" y="124"/>
                  <a:pt x="59" y="121"/>
                </a:cubicBezTo>
                <a:cubicBezTo>
                  <a:pt x="59" y="120"/>
                  <a:pt x="58" y="122"/>
                  <a:pt x="58" y="121"/>
                </a:cubicBezTo>
                <a:cubicBezTo>
                  <a:pt x="58" y="120"/>
                  <a:pt x="59" y="121"/>
                  <a:pt x="59" y="121"/>
                </a:cubicBezTo>
                <a:cubicBezTo>
                  <a:pt x="60" y="119"/>
                  <a:pt x="59" y="120"/>
                  <a:pt x="58" y="119"/>
                </a:cubicBezTo>
                <a:cubicBezTo>
                  <a:pt x="58" y="118"/>
                  <a:pt x="58" y="118"/>
                  <a:pt x="58" y="118"/>
                </a:cubicBezTo>
                <a:cubicBezTo>
                  <a:pt x="60" y="118"/>
                  <a:pt x="59" y="113"/>
                  <a:pt x="59" y="115"/>
                </a:cubicBezTo>
                <a:cubicBezTo>
                  <a:pt x="59" y="115"/>
                  <a:pt x="59" y="117"/>
                  <a:pt x="58" y="117"/>
                </a:cubicBezTo>
                <a:cubicBezTo>
                  <a:pt x="58" y="116"/>
                  <a:pt x="58" y="112"/>
                  <a:pt x="59" y="114"/>
                </a:cubicBezTo>
                <a:cubicBezTo>
                  <a:pt x="58" y="112"/>
                  <a:pt x="58" y="111"/>
                  <a:pt x="59" y="109"/>
                </a:cubicBezTo>
                <a:cubicBezTo>
                  <a:pt x="59" y="108"/>
                  <a:pt x="58" y="110"/>
                  <a:pt x="58" y="108"/>
                </a:cubicBezTo>
                <a:cubicBezTo>
                  <a:pt x="59" y="108"/>
                  <a:pt x="59" y="107"/>
                  <a:pt x="59" y="107"/>
                </a:cubicBezTo>
                <a:cubicBezTo>
                  <a:pt x="59" y="105"/>
                  <a:pt x="59" y="105"/>
                  <a:pt x="59" y="102"/>
                </a:cubicBezTo>
                <a:cubicBezTo>
                  <a:pt x="59" y="102"/>
                  <a:pt x="59" y="101"/>
                  <a:pt x="58" y="102"/>
                </a:cubicBezTo>
                <a:cubicBezTo>
                  <a:pt x="58" y="100"/>
                  <a:pt x="58" y="100"/>
                  <a:pt x="58" y="100"/>
                </a:cubicBezTo>
                <a:cubicBezTo>
                  <a:pt x="59" y="100"/>
                  <a:pt x="59" y="97"/>
                  <a:pt x="59" y="94"/>
                </a:cubicBezTo>
                <a:cubicBezTo>
                  <a:pt x="59" y="94"/>
                  <a:pt x="59" y="94"/>
                  <a:pt x="58" y="93"/>
                </a:cubicBezTo>
                <a:cubicBezTo>
                  <a:pt x="58" y="93"/>
                  <a:pt x="60" y="89"/>
                  <a:pt x="59" y="91"/>
                </a:cubicBezTo>
                <a:cubicBezTo>
                  <a:pt x="60" y="88"/>
                  <a:pt x="59" y="82"/>
                  <a:pt x="59" y="81"/>
                </a:cubicBezTo>
                <a:cubicBezTo>
                  <a:pt x="60" y="81"/>
                  <a:pt x="59" y="78"/>
                  <a:pt x="59" y="76"/>
                </a:cubicBezTo>
                <a:cubicBezTo>
                  <a:pt x="59" y="76"/>
                  <a:pt x="59" y="75"/>
                  <a:pt x="59" y="75"/>
                </a:cubicBezTo>
                <a:cubicBezTo>
                  <a:pt x="59" y="75"/>
                  <a:pt x="59" y="75"/>
                  <a:pt x="59" y="74"/>
                </a:cubicBezTo>
                <a:cubicBezTo>
                  <a:pt x="58" y="74"/>
                  <a:pt x="59" y="73"/>
                  <a:pt x="59" y="72"/>
                </a:cubicBezTo>
                <a:cubicBezTo>
                  <a:pt x="59" y="71"/>
                  <a:pt x="58" y="72"/>
                  <a:pt x="58" y="71"/>
                </a:cubicBezTo>
                <a:cubicBezTo>
                  <a:pt x="58" y="70"/>
                  <a:pt x="59" y="71"/>
                  <a:pt x="59" y="69"/>
                </a:cubicBezTo>
                <a:cubicBezTo>
                  <a:pt x="59" y="69"/>
                  <a:pt x="58" y="71"/>
                  <a:pt x="58" y="69"/>
                </a:cubicBezTo>
                <a:cubicBezTo>
                  <a:pt x="58" y="68"/>
                  <a:pt x="58" y="68"/>
                  <a:pt x="58" y="68"/>
                </a:cubicBezTo>
                <a:cubicBezTo>
                  <a:pt x="59" y="68"/>
                  <a:pt x="59" y="68"/>
                  <a:pt x="59" y="69"/>
                </a:cubicBezTo>
                <a:cubicBezTo>
                  <a:pt x="59" y="65"/>
                  <a:pt x="59" y="63"/>
                  <a:pt x="59" y="61"/>
                </a:cubicBezTo>
                <a:cubicBezTo>
                  <a:pt x="58" y="60"/>
                  <a:pt x="59" y="62"/>
                  <a:pt x="58" y="62"/>
                </a:cubicBezTo>
                <a:cubicBezTo>
                  <a:pt x="59" y="55"/>
                  <a:pt x="58" y="49"/>
                  <a:pt x="57" y="45"/>
                </a:cubicBezTo>
                <a:cubicBezTo>
                  <a:pt x="58" y="40"/>
                  <a:pt x="58" y="40"/>
                  <a:pt x="58" y="40"/>
                </a:cubicBezTo>
                <a:cubicBezTo>
                  <a:pt x="56" y="39"/>
                  <a:pt x="57" y="32"/>
                  <a:pt x="56" y="30"/>
                </a:cubicBezTo>
                <a:cubicBezTo>
                  <a:pt x="56" y="32"/>
                  <a:pt x="56" y="33"/>
                  <a:pt x="56" y="35"/>
                </a:cubicBezTo>
                <a:cubicBezTo>
                  <a:pt x="55" y="33"/>
                  <a:pt x="55" y="33"/>
                  <a:pt x="54" y="33"/>
                </a:cubicBezTo>
                <a:cubicBezTo>
                  <a:pt x="55" y="32"/>
                  <a:pt x="53" y="32"/>
                  <a:pt x="54" y="29"/>
                </a:cubicBezTo>
                <a:cubicBezTo>
                  <a:pt x="54" y="29"/>
                  <a:pt x="53" y="30"/>
                  <a:pt x="53" y="29"/>
                </a:cubicBezTo>
                <a:cubicBezTo>
                  <a:pt x="53" y="28"/>
                  <a:pt x="53" y="27"/>
                  <a:pt x="54" y="27"/>
                </a:cubicBezTo>
                <a:cubicBezTo>
                  <a:pt x="54" y="29"/>
                  <a:pt x="54" y="27"/>
                  <a:pt x="54" y="27"/>
                </a:cubicBezTo>
                <a:cubicBezTo>
                  <a:pt x="55" y="28"/>
                  <a:pt x="55" y="28"/>
                  <a:pt x="55" y="29"/>
                </a:cubicBezTo>
                <a:cubicBezTo>
                  <a:pt x="55" y="30"/>
                  <a:pt x="56" y="30"/>
                  <a:pt x="56" y="29"/>
                </a:cubicBezTo>
                <a:cubicBezTo>
                  <a:pt x="56" y="27"/>
                  <a:pt x="56" y="25"/>
                  <a:pt x="55" y="24"/>
                </a:cubicBezTo>
                <a:cubicBezTo>
                  <a:pt x="54" y="24"/>
                  <a:pt x="54" y="24"/>
                  <a:pt x="54" y="24"/>
                </a:cubicBezTo>
                <a:cubicBezTo>
                  <a:pt x="54" y="21"/>
                  <a:pt x="53" y="22"/>
                  <a:pt x="53" y="19"/>
                </a:cubicBezTo>
                <a:cubicBezTo>
                  <a:pt x="52" y="20"/>
                  <a:pt x="52" y="19"/>
                  <a:pt x="51" y="17"/>
                </a:cubicBezTo>
                <a:cubicBezTo>
                  <a:pt x="50" y="16"/>
                  <a:pt x="50" y="18"/>
                  <a:pt x="49" y="16"/>
                </a:cubicBezTo>
                <a:cubicBezTo>
                  <a:pt x="49" y="17"/>
                  <a:pt x="48" y="16"/>
                  <a:pt x="48" y="17"/>
                </a:cubicBezTo>
                <a:cubicBezTo>
                  <a:pt x="49" y="17"/>
                  <a:pt x="48" y="19"/>
                  <a:pt x="49" y="19"/>
                </a:cubicBezTo>
                <a:cubicBezTo>
                  <a:pt x="49" y="18"/>
                  <a:pt x="49" y="17"/>
                  <a:pt x="49" y="18"/>
                </a:cubicBezTo>
                <a:cubicBezTo>
                  <a:pt x="49" y="19"/>
                  <a:pt x="49" y="21"/>
                  <a:pt x="49" y="21"/>
                </a:cubicBezTo>
                <a:cubicBezTo>
                  <a:pt x="48" y="17"/>
                  <a:pt x="46" y="19"/>
                  <a:pt x="45" y="15"/>
                </a:cubicBezTo>
                <a:cubicBezTo>
                  <a:pt x="45" y="14"/>
                  <a:pt x="45" y="13"/>
                  <a:pt x="45" y="13"/>
                </a:cubicBezTo>
                <a:cubicBezTo>
                  <a:pt x="46" y="12"/>
                  <a:pt x="47" y="13"/>
                  <a:pt x="47" y="12"/>
                </a:cubicBezTo>
                <a:cubicBezTo>
                  <a:pt x="46" y="11"/>
                  <a:pt x="46" y="11"/>
                  <a:pt x="46" y="11"/>
                </a:cubicBezTo>
                <a:cubicBezTo>
                  <a:pt x="46" y="10"/>
                  <a:pt x="45" y="8"/>
                  <a:pt x="46" y="8"/>
                </a:cubicBezTo>
                <a:cubicBezTo>
                  <a:pt x="45" y="8"/>
                  <a:pt x="45" y="6"/>
                  <a:pt x="44" y="5"/>
                </a:cubicBezTo>
                <a:cubicBezTo>
                  <a:pt x="44" y="7"/>
                  <a:pt x="43" y="3"/>
                  <a:pt x="42" y="3"/>
                </a:cubicBezTo>
                <a:cubicBezTo>
                  <a:pt x="43" y="5"/>
                  <a:pt x="43" y="6"/>
                  <a:pt x="42" y="7"/>
                </a:cubicBezTo>
                <a:cubicBezTo>
                  <a:pt x="43" y="7"/>
                  <a:pt x="44" y="8"/>
                  <a:pt x="44" y="9"/>
                </a:cubicBezTo>
                <a:cubicBezTo>
                  <a:pt x="45" y="10"/>
                  <a:pt x="44" y="10"/>
                  <a:pt x="44" y="10"/>
                </a:cubicBezTo>
                <a:cubicBezTo>
                  <a:pt x="45" y="11"/>
                  <a:pt x="45" y="10"/>
                  <a:pt x="45" y="10"/>
                </a:cubicBezTo>
                <a:cubicBezTo>
                  <a:pt x="44" y="11"/>
                  <a:pt x="45" y="12"/>
                  <a:pt x="45" y="11"/>
                </a:cubicBezTo>
                <a:cubicBezTo>
                  <a:pt x="45" y="15"/>
                  <a:pt x="44" y="14"/>
                  <a:pt x="43" y="16"/>
                </a:cubicBezTo>
                <a:cubicBezTo>
                  <a:pt x="43" y="14"/>
                  <a:pt x="43" y="11"/>
                  <a:pt x="42" y="12"/>
                </a:cubicBezTo>
                <a:cubicBezTo>
                  <a:pt x="42" y="11"/>
                  <a:pt x="41" y="8"/>
                  <a:pt x="41" y="7"/>
                </a:cubicBezTo>
                <a:cubicBezTo>
                  <a:pt x="41" y="6"/>
                  <a:pt x="41" y="6"/>
                  <a:pt x="41" y="5"/>
                </a:cubicBezTo>
                <a:cubicBezTo>
                  <a:pt x="40" y="2"/>
                  <a:pt x="39" y="1"/>
                  <a:pt x="38" y="0"/>
                </a:cubicBezTo>
                <a:cubicBezTo>
                  <a:pt x="37" y="0"/>
                  <a:pt x="37" y="0"/>
                  <a:pt x="36" y="0"/>
                </a:cubicBezTo>
                <a:cubicBezTo>
                  <a:pt x="37" y="2"/>
                  <a:pt x="36" y="2"/>
                  <a:pt x="36" y="4"/>
                </a:cubicBezTo>
                <a:cubicBezTo>
                  <a:pt x="36" y="4"/>
                  <a:pt x="37" y="7"/>
                  <a:pt x="37" y="8"/>
                </a:cubicBezTo>
                <a:cubicBezTo>
                  <a:pt x="35" y="7"/>
                  <a:pt x="33" y="4"/>
                  <a:pt x="31" y="4"/>
                </a:cubicBezTo>
                <a:cubicBezTo>
                  <a:pt x="31" y="6"/>
                  <a:pt x="31" y="6"/>
                  <a:pt x="32" y="8"/>
                </a:cubicBezTo>
                <a:cubicBezTo>
                  <a:pt x="31" y="9"/>
                  <a:pt x="30" y="9"/>
                  <a:pt x="29" y="8"/>
                </a:cubicBezTo>
                <a:cubicBezTo>
                  <a:pt x="29" y="8"/>
                  <a:pt x="29" y="7"/>
                  <a:pt x="29" y="6"/>
                </a:cubicBezTo>
                <a:close/>
                <a:moveTo>
                  <a:pt x="55" y="273"/>
                </a:moveTo>
                <a:cubicBezTo>
                  <a:pt x="55" y="273"/>
                  <a:pt x="55" y="272"/>
                  <a:pt x="55" y="271"/>
                </a:cubicBezTo>
                <a:cubicBezTo>
                  <a:pt x="55" y="271"/>
                  <a:pt x="55" y="272"/>
                  <a:pt x="55" y="273"/>
                </a:cubicBezTo>
                <a:close/>
                <a:moveTo>
                  <a:pt x="47" y="329"/>
                </a:moveTo>
                <a:cubicBezTo>
                  <a:pt x="47" y="330"/>
                  <a:pt x="47" y="327"/>
                  <a:pt x="46" y="329"/>
                </a:cubicBezTo>
                <a:cubicBezTo>
                  <a:pt x="46" y="328"/>
                  <a:pt x="46" y="328"/>
                  <a:pt x="46" y="327"/>
                </a:cubicBezTo>
                <a:cubicBezTo>
                  <a:pt x="46" y="327"/>
                  <a:pt x="46" y="327"/>
                  <a:pt x="46" y="327"/>
                </a:cubicBezTo>
                <a:cubicBezTo>
                  <a:pt x="47" y="327"/>
                  <a:pt x="47" y="328"/>
                  <a:pt x="47" y="329"/>
                </a:cubicBezTo>
                <a:close/>
                <a:moveTo>
                  <a:pt x="44" y="326"/>
                </a:moveTo>
                <a:cubicBezTo>
                  <a:pt x="45" y="326"/>
                  <a:pt x="46" y="328"/>
                  <a:pt x="46" y="328"/>
                </a:cubicBezTo>
                <a:cubicBezTo>
                  <a:pt x="46" y="328"/>
                  <a:pt x="45" y="329"/>
                  <a:pt x="45" y="329"/>
                </a:cubicBezTo>
                <a:cubicBezTo>
                  <a:pt x="45" y="328"/>
                  <a:pt x="44" y="328"/>
                  <a:pt x="44" y="326"/>
                </a:cubicBezTo>
                <a:close/>
                <a:moveTo>
                  <a:pt x="42" y="370"/>
                </a:moveTo>
                <a:cubicBezTo>
                  <a:pt x="42" y="371"/>
                  <a:pt x="42" y="366"/>
                  <a:pt x="42" y="369"/>
                </a:cubicBezTo>
                <a:cubicBezTo>
                  <a:pt x="41" y="369"/>
                  <a:pt x="41" y="368"/>
                  <a:pt x="41" y="368"/>
                </a:cubicBezTo>
                <a:cubicBezTo>
                  <a:pt x="42" y="368"/>
                  <a:pt x="43" y="367"/>
                  <a:pt x="43" y="369"/>
                </a:cubicBezTo>
                <a:cubicBezTo>
                  <a:pt x="43" y="369"/>
                  <a:pt x="43" y="368"/>
                  <a:pt x="43" y="367"/>
                </a:cubicBezTo>
                <a:cubicBezTo>
                  <a:pt x="44" y="368"/>
                  <a:pt x="43" y="370"/>
                  <a:pt x="44" y="369"/>
                </a:cubicBezTo>
                <a:cubicBezTo>
                  <a:pt x="44" y="370"/>
                  <a:pt x="44" y="370"/>
                  <a:pt x="44" y="370"/>
                </a:cubicBezTo>
                <a:cubicBezTo>
                  <a:pt x="43" y="371"/>
                  <a:pt x="42" y="367"/>
                  <a:pt x="42" y="370"/>
                </a:cubicBezTo>
                <a:close/>
                <a:moveTo>
                  <a:pt x="22" y="380"/>
                </a:moveTo>
                <a:cubicBezTo>
                  <a:pt x="23" y="380"/>
                  <a:pt x="23" y="380"/>
                  <a:pt x="23" y="381"/>
                </a:cubicBezTo>
                <a:cubicBezTo>
                  <a:pt x="22" y="381"/>
                  <a:pt x="22" y="381"/>
                  <a:pt x="22" y="380"/>
                </a:cubicBezTo>
                <a:close/>
                <a:moveTo>
                  <a:pt x="22" y="5"/>
                </a:moveTo>
                <a:cubicBezTo>
                  <a:pt x="22" y="6"/>
                  <a:pt x="23" y="8"/>
                  <a:pt x="23" y="9"/>
                </a:cubicBezTo>
                <a:cubicBezTo>
                  <a:pt x="22" y="8"/>
                  <a:pt x="22" y="7"/>
                  <a:pt x="22" y="5"/>
                </a:cubicBezTo>
                <a:close/>
                <a:moveTo>
                  <a:pt x="13" y="12"/>
                </a:moveTo>
                <a:cubicBezTo>
                  <a:pt x="13" y="12"/>
                  <a:pt x="14" y="15"/>
                  <a:pt x="14" y="16"/>
                </a:cubicBezTo>
                <a:cubicBezTo>
                  <a:pt x="14" y="14"/>
                  <a:pt x="12" y="10"/>
                  <a:pt x="14" y="10"/>
                </a:cubicBezTo>
                <a:cubicBezTo>
                  <a:pt x="14" y="11"/>
                  <a:pt x="14" y="12"/>
                  <a:pt x="14" y="13"/>
                </a:cubicBezTo>
                <a:cubicBezTo>
                  <a:pt x="14" y="13"/>
                  <a:pt x="14" y="12"/>
                  <a:pt x="13" y="12"/>
                </a:cubicBezTo>
                <a:close/>
                <a:moveTo>
                  <a:pt x="20" y="9"/>
                </a:moveTo>
                <a:cubicBezTo>
                  <a:pt x="21" y="9"/>
                  <a:pt x="20" y="11"/>
                  <a:pt x="21" y="12"/>
                </a:cubicBezTo>
                <a:cubicBezTo>
                  <a:pt x="20" y="12"/>
                  <a:pt x="20" y="13"/>
                  <a:pt x="20" y="13"/>
                </a:cubicBezTo>
                <a:cubicBezTo>
                  <a:pt x="20" y="12"/>
                  <a:pt x="20" y="10"/>
                  <a:pt x="20" y="9"/>
                </a:cubicBezTo>
                <a:close/>
                <a:moveTo>
                  <a:pt x="33" y="7"/>
                </a:moveTo>
                <a:cubicBezTo>
                  <a:pt x="33" y="7"/>
                  <a:pt x="32" y="7"/>
                  <a:pt x="32" y="7"/>
                </a:cubicBezTo>
                <a:cubicBezTo>
                  <a:pt x="32" y="9"/>
                  <a:pt x="33" y="9"/>
                  <a:pt x="33" y="9"/>
                </a:cubicBezTo>
                <a:cubicBezTo>
                  <a:pt x="33" y="11"/>
                  <a:pt x="32" y="8"/>
                  <a:pt x="32" y="8"/>
                </a:cubicBezTo>
                <a:cubicBezTo>
                  <a:pt x="32" y="7"/>
                  <a:pt x="32" y="7"/>
                  <a:pt x="33" y="7"/>
                </a:cubicBezTo>
                <a:close/>
                <a:moveTo>
                  <a:pt x="22" y="11"/>
                </a:moveTo>
                <a:cubicBezTo>
                  <a:pt x="22" y="11"/>
                  <a:pt x="22" y="12"/>
                  <a:pt x="23" y="12"/>
                </a:cubicBezTo>
                <a:cubicBezTo>
                  <a:pt x="23" y="13"/>
                  <a:pt x="22" y="12"/>
                  <a:pt x="22" y="14"/>
                </a:cubicBezTo>
                <a:cubicBezTo>
                  <a:pt x="22" y="15"/>
                  <a:pt x="22" y="11"/>
                  <a:pt x="21" y="13"/>
                </a:cubicBezTo>
                <a:cubicBezTo>
                  <a:pt x="21" y="13"/>
                  <a:pt x="22" y="12"/>
                  <a:pt x="22" y="11"/>
                </a:cubicBezTo>
                <a:close/>
                <a:moveTo>
                  <a:pt x="11" y="16"/>
                </a:moveTo>
                <a:cubicBezTo>
                  <a:pt x="12" y="17"/>
                  <a:pt x="12" y="18"/>
                  <a:pt x="12" y="19"/>
                </a:cubicBezTo>
                <a:cubicBezTo>
                  <a:pt x="13" y="19"/>
                  <a:pt x="13" y="18"/>
                  <a:pt x="13" y="18"/>
                </a:cubicBezTo>
                <a:cubicBezTo>
                  <a:pt x="13" y="16"/>
                  <a:pt x="13" y="18"/>
                  <a:pt x="12" y="18"/>
                </a:cubicBezTo>
                <a:cubicBezTo>
                  <a:pt x="12" y="17"/>
                  <a:pt x="12" y="17"/>
                  <a:pt x="12" y="17"/>
                </a:cubicBezTo>
                <a:cubicBezTo>
                  <a:pt x="12" y="15"/>
                  <a:pt x="13" y="17"/>
                  <a:pt x="13" y="16"/>
                </a:cubicBezTo>
                <a:cubicBezTo>
                  <a:pt x="13" y="17"/>
                  <a:pt x="13" y="18"/>
                  <a:pt x="13" y="18"/>
                </a:cubicBezTo>
                <a:cubicBezTo>
                  <a:pt x="13" y="20"/>
                  <a:pt x="13" y="19"/>
                  <a:pt x="13" y="21"/>
                </a:cubicBezTo>
                <a:cubicBezTo>
                  <a:pt x="12" y="20"/>
                  <a:pt x="12" y="20"/>
                  <a:pt x="11" y="21"/>
                </a:cubicBezTo>
                <a:cubicBezTo>
                  <a:pt x="11" y="21"/>
                  <a:pt x="11" y="20"/>
                  <a:pt x="11" y="19"/>
                </a:cubicBezTo>
                <a:cubicBezTo>
                  <a:pt x="10" y="19"/>
                  <a:pt x="10" y="19"/>
                  <a:pt x="10" y="20"/>
                </a:cubicBezTo>
                <a:cubicBezTo>
                  <a:pt x="10" y="20"/>
                  <a:pt x="10" y="21"/>
                  <a:pt x="10" y="21"/>
                </a:cubicBezTo>
                <a:cubicBezTo>
                  <a:pt x="10" y="21"/>
                  <a:pt x="10" y="22"/>
                  <a:pt x="9" y="22"/>
                </a:cubicBezTo>
                <a:cubicBezTo>
                  <a:pt x="9" y="21"/>
                  <a:pt x="10" y="21"/>
                  <a:pt x="9" y="19"/>
                </a:cubicBezTo>
                <a:cubicBezTo>
                  <a:pt x="10" y="19"/>
                  <a:pt x="11" y="19"/>
                  <a:pt x="10" y="17"/>
                </a:cubicBezTo>
                <a:cubicBezTo>
                  <a:pt x="11" y="18"/>
                  <a:pt x="11" y="18"/>
                  <a:pt x="11" y="18"/>
                </a:cubicBezTo>
                <a:cubicBezTo>
                  <a:pt x="12" y="18"/>
                  <a:pt x="12" y="17"/>
                  <a:pt x="11" y="16"/>
                </a:cubicBezTo>
                <a:close/>
                <a:moveTo>
                  <a:pt x="14" y="20"/>
                </a:moveTo>
                <a:cubicBezTo>
                  <a:pt x="13" y="19"/>
                  <a:pt x="14" y="17"/>
                  <a:pt x="14" y="17"/>
                </a:cubicBezTo>
                <a:cubicBezTo>
                  <a:pt x="15" y="18"/>
                  <a:pt x="14" y="18"/>
                  <a:pt x="14" y="20"/>
                </a:cubicBezTo>
                <a:close/>
                <a:moveTo>
                  <a:pt x="42" y="18"/>
                </a:moveTo>
                <a:cubicBezTo>
                  <a:pt x="42" y="16"/>
                  <a:pt x="43" y="18"/>
                  <a:pt x="44" y="18"/>
                </a:cubicBezTo>
                <a:cubicBezTo>
                  <a:pt x="44" y="18"/>
                  <a:pt x="43" y="19"/>
                  <a:pt x="44" y="20"/>
                </a:cubicBezTo>
                <a:cubicBezTo>
                  <a:pt x="44" y="21"/>
                  <a:pt x="44" y="23"/>
                  <a:pt x="43" y="22"/>
                </a:cubicBezTo>
                <a:cubicBezTo>
                  <a:pt x="43" y="19"/>
                  <a:pt x="43" y="19"/>
                  <a:pt x="42" y="18"/>
                </a:cubicBezTo>
                <a:close/>
                <a:moveTo>
                  <a:pt x="14" y="20"/>
                </a:moveTo>
                <a:cubicBezTo>
                  <a:pt x="14" y="20"/>
                  <a:pt x="15" y="21"/>
                  <a:pt x="15" y="22"/>
                </a:cubicBezTo>
                <a:cubicBezTo>
                  <a:pt x="15" y="23"/>
                  <a:pt x="14" y="23"/>
                  <a:pt x="14" y="24"/>
                </a:cubicBezTo>
                <a:cubicBezTo>
                  <a:pt x="13" y="23"/>
                  <a:pt x="14" y="21"/>
                  <a:pt x="14" y="20"/>
                </a:cubicBezTo>
                <a:close/>
                <a:moveTo>
                  <a:pt x="8" y="21"/>
                </a:moveTo>
                <a:cubicBezTo>
                  <a:pt x="9" y="21"/>
                  <a:pt x="8" y="22"/>
                  <a:pt x="9" y="22"/>
                </a:cubicBezTo>
                <a:cubicBezTo>
                  <a:pt x="9" y="23"/>
                  <a:pt x="8" y="23"/>
                  <a:pt x="8" y="23"/>
                </a:cubicBezTo>
                <a:cubicBezTo>
                  <a:pt x="8" y="23"/>
                  <a:pt x="8" y="22"/>
                  <a:pt x="8" y="21"/>
                </a:cubicBezTo>
                <a:close/>
                <a:moveTo>
                  <a:pt x="17" y="22"/>
                </a:moveTo>
                <a:cubicBezTo>
                  <a:pt x="17" y="22"/>
                  <a:pt x="17" y="22"/>
                  <a:pt x="17" y="23"/>
                </a:cubicBezTo>
                <a:cubicBezTo>
                  <a:pt x="16" y="23"/>
                  <a:pt x="17" y="21"/>
                  <a:pt x="16" y="22"/>
                </a:cubicBezTo>
                <a:cubicBezTo>
                  <a:pt x="16" y="20"/>
                  <a:pt x="17" y="21"/>
                  <a:pt x="17" y="22"/>
                </a:cubicBezTo>
                <a:close/>
                <a:moveTo>
                  <a:pt x="38" y="21"/>
                </a:moveTo>
                <a:cubicBezTo>
                  <a:pt x="39" y="22"/>
                  <a:pt x="41" y="23"/>
                  <a:pt x="42" y="24"/>
                </a:cubicBezTo>
                <a:cubicBezTo>
                  <a:pt x="40" y="25"/>
                  <a:pt x="39" y="21"/>
                  <a:pt x="38" y="23"/>
                </a:cubicBezTo>
                <a:cubicBezTo>
                  <a:pt x="38" y="23"/>
                  <a:pt x="39" y="22"/>
                  <a:pt x="38" y="21"/>
                </a:cubicBezTo>
                <a:close/>
                <a:moveTo>
                  <a:pt x="42" y="22"/>
                </a:moveTo>
                <a:cubicBezTo>
                  <a:pt x="43" y="23"/>
                  <a:pt x="42" y="25"/>
                  <a:pt x="43" y="25"/>
                </a:cubicBezTo>
                <a:cubicBezTo>
                  <a:pt x="42" y="27"/>
                  <a:pt x="42" y="23"/>
                  <a:pt x="42" y="22"/>
                </a:cubicBezTo>
                <a:close/>
                <a:moveTo>
                  <a:pt x="51" y="23"/>
                </a:moveTo>
                <a:cubicBezTo>
                  <a:pt x="51" y="22"/>
                  <a:pt x="51" y="23"/>
                  <a:pt x="52" y="23"/>
                </a:cubicBezTo>
                <a:cubicBezTo>
                  <a:pt x="52" y="24"/>
                  <a:pt x="52" y="25"/>
                  <a:pt x="51" y="25"/>
                </a:cubicBezTo>
                <a:cubicBezTo>
                  <a:pt x="51" y="24"/>
                  <a:pt x="52" y="23"/>
                  <a:pt x="51" y="23"/>
                </a:cubicBezTo>
                <a:close/>
                <a:moveTo>
                  <a:pt x="6" y="48"/>
                </a:moveTo>
                <a:cubicBezTo>
                  <a:pt x="6" y="48"/>
                  <a:pt x="7" y="49"/>
                  <a:pt x="7" y="49"/>
                </a:cubicBezTo>
                <a:cubicBezTo>
                  <a:pt x="7" y="50"/>
                  <a:pt x="7" y="50"/>
                  <a:pt x="6" y="50"/>
                </a:cubicBezTo>
                <a:cubicBezTo>
                  <a:pt x="6" y="49"/>
                  <a:pt x="6" y="49"/>
                  <a:pt x="6" y="48"/>
                </a:cubicBezTo>
                <a:close/>
                <a:moveTo>
                  <a:pt x="7" y="52"/>
                </a:moveTo>
                <a:cubicBezTo>
                  <a:pt x="8" y="52"/>
                  <a:pt x="7" y="54"/>
                  <a:pt x="8" y="54"/>
                </a:cubicBezTo>
                <a:cubicBezTo>
                  <a:pt x="7" y="54"/>
                  <a:pt x="6" y="55"/>
                  <a:pt x="6" y="54"/>
                </a:cubicBezTo>
                <a:cubicBezTo>
                  <a:pt x="6" y="53"/>
                  <a:pt x="7" y="54"/>
                  <a:pt x="7" y="52"/>
                </a:cubicBezTo>
                <a:close/>
                <a:moveTo>
                  <a:pt x="17" y="61"/>
                </a:moveTo>
                <a:cubicBezTo>
                  <a:pt x="17" y="62"/>
                  <a:pt x="17" y="63"/>
                  <a:pt x="16" y="63"/>
                </a:cubicBezTo>
                <a:cubicBezTo>
                  <a:pt x="17" y="62"/>
                  <a:pt x="17" y="61"/>
                  <a:pt x="17" y="61"/>
                </a:cubicBezTo>
                <a:close/>
                <a:moveTo>
                  <a:pt x="17" y="65"/>
                </a:moveTo>
                <a:cubicBezTo>
                  <a:pt x="17" y="64"/>
                  <a:pt x="16" y="66"/>
                  <a:pt x="17" y="66"/>
                </a:cubicBezTo>
                <a:cubicBezTo>
                  <a:pt x="17" y="67"/>
                  <a:pt x="17" y="67"/>
                  <a:pt x="16" y="67"/>
                </a:cubicBezTo>
                <a:cubicBezTo>
                  <a:pt x="17" y="67"/>
                  <a:pt x="17" y="66"/>
                  <a:pt x="16" y="66"/>
                </a:cubicBezTo>
                <a:cubicBezTo>
                  <a:pt x="16" y="65"/>
                  <a:pt x="17" y="66"/>
                  <a:pt x="17" y="65"/>
                </a:cubicBezTo>
                <a:close/>
                <a:moveTo>
                  <a:pt x="11" y="65"/>
                </a:moveTo>
                <a:cubicBezTo>
                  <a:pt x="11" y="66"/>
                  <a:pt x="10" y="66"/>
                  <a:pt x="10" y="67"/>
                </a:cubicBezTo>
                <a:cubicBezTo>
                  <a:pt x="9" y="66"/>
                  <a:pt x="10" y="64"/>
                  <a:pt x="11" y="65"/>
                </a:cubicBezTo>
                <a:close/>
                <a:moveTo>
                  <a:pt x="23" y="66"/>
                </a:moveTo>
                <a:cubicBezTo>
                  <a:pt x="23" y="67"/>
                  <a:pt x="23" y="68"/>
                  <a:pt x="23" y="69"/>
                </a:cubicBezTo>
                <a:cubicBezTo>
                  <a:pt x="22" y="68"/>
                  <a:pt x="23" y="66"/>
                  <a:pt x="22" y="67"/>
                </a:cubicBezTo>
                <a:cubicBezTo>
                  <a:pt x="22" y="66"/>
                  <a:pt x="22" y="66"/>
                  <a:pt x="23" y="66"/>
                </a:cubicBezTo>
                <a:close/>
                <a:moveTo>
                  <a:pt x="6" y="67"/>
                </a:moveTo>
                <a:cubicBezTo>
                  <a:pt x="6" y="68"/>
                  <a:pt x="6" y="69"/>
                  <a:pt x="6" y="70"/>
                </a:cubicBezTo>
                <a:cubicBezTo>
                  <a:pt x="5" y="69"/>
                  <a:pt x="5" y="68"/>
                  <a:pt x="6" y="67"/>
                </a:cubicBezTo>
                <a:close/>
                <a:moveTo>
                  <a:pt x="6" y="69"/>
                </a:moveTo>
                <a:cubicBezTo>
                  <a:pt x="7" y="69"/>
                  <a:pt x="7" y="70"/>
                  <a:pt x="7" y="71"/>
                </a:cubicBezTo>
                <a:cubicBezTo>
                  <a:pt x="8" y="71"/>
                  <a:pt x="7" y="70"/>
                  <a:pt x="8" y="69"/>
                </a:cubicBezTo>
                <a:cubicBezTo>
                  <a:pt x="9" y="70"/>
                  <a:pt x="8" y="71"/>
                  <a:pt x="8" y="72"/>
                </a:cubicBezTo>
                <a:cubicBezTo>
                  <a:pt x="7" y="72"/>
                  <a:pt x="7" y="72"/>
                  <a:pt x="6" y="71"/>
                </a:cubicBezTo>
                <a:cubicBezTo>
                  <a:pt x="6" y="71"/>
                  <a:pt x="6" y="70"/>
                  <a:pt x="7" y="70"/>
                </a:cubicBezTo>
                <a:cubicBezTo>
                  <a:pt x="7" y="70"/>
                  <a:pt x="6" y="70"/>
                  <a:pt x="6" y="69"/>
                </a:cubicBezTo>
                <a:close/>
                <a:moveTo>
                  <a:pt x="10" y="70"/>
                </a:moveTo>
                <a:cubicBezTo>
                  <a:pt x="9" y="71"/>
                  <a:pt x="10" y="72"/>
                  <a:pt x="9" y="72"/>
                </a:cubicBezTo>
                <a:cubicBezTo>
                  <a:pt x="9" y="70"/>
                  <a:pt x="9" y="70"/>
                  <a:pt x="9" y="70"/>
                </a:cubicBezTo>
                <a:cubicBezTo>
                  <a:pt x="9" y="70"/>
                  <a:pt x="9" y="70"/>
                  <a:pt x="10" y="70"/>
                </a:cubicBezTo>
                <a:close/>
                <a:moveTo>
                  <a:pt x="6" y="73"/>
                </a:moveTo>
                <a:cubicBezTo>
                  <a:pt x="6" y="73"/>
                  <a:pt x="5" y="73"/>
                  <a:pt x="5" y="72"/>
                </a:cubicBezTo>
                <a:cubicBezTo>
                  <a:pt x="5" y="70"/>
                  <a:pt x="6" y="70"/>
                  <a:pt x="6" y="73"/>
                </a:cubicBezTo>
                <a:close/>
                <a:moveTo>
                  <a:pt x="9" y="75"/>
                </a:moveTo>
                <a:cubicBezTo>
                  <a:pt x="9" y="74"/>
                  <a:pt x="10" y="74"/>
                  <a:pt x="10" y="74"/>
                </a:cubicBezTo>
                <a:cubicBezTo>
                  <a:pt x="10" y="75"/>
                  <a:pt x="10" y="75"/>
                  <a:pt x="9" y="75"/>
                </a:cubicBezTo>
                <a:close/>
                <a:moveTo>
                  <a:pt x="6" y="85"/>
                </a:moveTo>
                <a:cubicBezTo>
                  <a:pt x="7" y="86"/>
                  <a:pt x="6" y="88"/>
                  <a:pt x="5" y="90"/>
                </a:cubicBezTo>
                <a:cubicBezTo>
                  <a:pt x="5" y="89"/>
                  <a:pt x="6" y="87"/>
                  <a:pt x="5" y="87"/>
                </a:cubicBezTo>
                <a:cubicBezTo>
                  <a:pt x="5" y="87"/>
                  <a:pt x="5" y="87"/>
                  <a:pt x="5" y="87"/>
                </a:cubicBezTo>
                <a:cubicBezTo>
                  <a:pt x="6" y="87"/>
                  <a:pt x="6" y="86"/>
                  <a:pt x="6" y="85"/>
                </a:cubicBezTo>
                <a:close/>
                <a:moveTo>
                  <a:pt x="58" y="85"/>
                </a:moveTo>
                <a:cubicBezTo>
                  <a:pt x="59" y="85"/>
                  <a:pt x="59" y="87"/>
                  <a:pt x="59" y="88"/>
                </a:cubicBezTo>
                <a:cubicBezTo>
                  <a:pt x="58" y="88"/>
                  <a:pt x="59" y="86"/>
                  <a:pt x="58" y="85"/>
                </a:cubicBezTo>
                <a:close/>
                <a:moveTo>
                  <a:pt x="5" y="92"/>
                </a:moveTo>
                <a:cubicBezTo>
                  <a:pt x="5" y="92"/>
                  <a:pt x="5" y="93"/>
                  <a:pt x="5" y="93"/>
                </a:cubicBezTo>
                <a:cubicBezTo>
                  <a:pt x="5" y="94"/>
                  <a:pt x="5" y="94"/>
                  <a:pt x="5" y="95"/>
                </a:cubicBezTo>
                <a:cubicBezTo>
                  <a:pt x="4" y="94"/>
                  <a:pt x="5" y="93"/>
                  <a:pt x="5" y="92"/>
                </a:cubicBezTo>
                <a:close/>
                <a:moveTo>
                  <a:pt x="5" y="141"/>
                </a:moveTo>
                <a:cubicBezTo>
                  <a:pt x="6" y="141"/>
                  <a:pt x="7" y="142"/>
                  <a:pt x="6" y="142"/>
                </a:cubicBezTo>
                <a:cubicBezTo>
                  <a:pt x="6" y="141"/>
                  <a:pt x="5" y="142"/>
                  <a:pt x="5" y="141"/>
                </a:cubicBezTo>
                <a:close/>
                <a:moveTo>
                  <a:pt x="8" y="152"/>
                </a:moveTo>
                <a:cubicBezTo>
                  <a:pt x="9" y="150"/>
                  <a:pt x="9" y="152"/>
                  <a:pt x="9" y="152"/>
                </a:cubicBezTo>
                <a:cubicBezTo>
                  <a:pt x="9" y="154"/>
                  <a:pt x="9" y="152"/>
                  <a:pt x="8" y="152"/>
                </a:cubicBezTo>
                <a:close/>
                <a:moveTo>
                  <a:pt x="8" y="159"/>
                </a:moveTo>
                <a:cubicBezTo>
                  <a:pt x="7" y="159"/>
                  <a:pt x="7" y="156"/>
                  <a:pt x="8" y="157"/>
                </a:cubicBezTo>
                <a:cubicBezTo>
                  <a:pt x="8" y="157"/>
                  <a:pt x="8" y="158"/>
                  <a:pt x="8" y="158"/>
                </a:cubicBezTo>
                <a:cubicBezTo>
                  <a:pt x="8" y="160"/>
                  <a:pt x="8" y="157"/>
                  <a:pt x="8" y="159"/>
                </a:cubicBezTo>
                <a:close/>
                <a:moveTo>
                  <a:pt x="7" y="159"/>
                </a:moveTo>
                <a:cubicBezTo>
                  <a:pt x="6" y="160"/>
                  <a:pt x="6" y="160"/>
                  <a:pt x="6" y="160"/>
                </a:cubicBezTo>
                <a:cubicBezTo>
                  <a:pt x="6" y="161"/>
                  <a:pt x="7" y="161"/>
                  <a:pt x="7" y="161"/>
                </a:cubicBezTo>
                <a:cubicBezTo>
                  <a:pt x="6" y="164"/>
                  <a:pt x="6" y="158"/>
                  <a:pt x="7" y="159"/>
                </a:cubicBezTo>
                <a:close/>
                <a:moveTo>
                  <a:pt x="8" y="175"/>
                </a:moveTo>
                <a:cubicBezTo>
                  <a:pt x="7" y="176"/>
                  <a:pt x="7" y="178"/>
                  <a:pt x="7" y="179"/>
                </a:cubicBezTo>
                <a:cubicBezTo>
                  <a:pt x="7" y="180"/>
                  <a:pt x="8" y="181"/>
                  <a:pt x="9" y="180"/>
                </a:cubicBezTo>
                <a:cubicBezTo>
                  <a:pt x="9" y="182"/>
                  <a:pt x="8" y="181"/>
                  <a:pt x="8" y="183"/>
                </a:cubicBezTo>
                <a:cubicBezTo>
                  <a:pt x="8" y="183"/>
                  <a:pt x="8" y="180"/>
                  <a:pt x="7" y="181"/>
                </a:cubicBezTo>
                <a:cubicBezTo>
                  <a:pt x="6" y="179"/>
                  <a:pt x="7" y="177"/>
                  <a:pt x="6" y="176"/>
                </a:cubicBezTo>
                <a:cubicBezTo>
                  <a:pt x="6" y="175"/>
                  <a:pt x="7" y="176"/>
                  <a:pt x="8" y="175"/>
                </a:cubicBezTo>
                <a:close/>
                <a:moveTo>
                  <a:pt x="12" y="182"/>
                </a:moveTo>
                <a:cubicBezTo>
                  <a:pt x="12" y="182"/>
                  <a:pt x="12" y="184"/>
                  <a:pt x="12" y="186"/>
                </a:cubicBezTo>
                <a:cubicBezTo>
                  <a:pt x="11" y="185"/>
                  <a:pt x="12" y="184"/>
                  <a:pt x="12" y="182"/>
                </a:cubicBezTo>
                <a:close/>
                <a:moveTo>
                  <a:pt x="8" y="191"/>
                </a:moveTo>
                <a:cubicBezTo>
                  <a:pt x="8" y="190"/>
                  <a:pt x="8" y="192"/>
                  <a:pt x="9" y="191"/>
                </a:cubicBezTo>
                <a:cubicBezTo>
                  <a:pt x="9" y="193"/>
                  <a:pt x="8" y="191"/>
                  <a:pt x="8" y="193"/>
                </a:cubicBezTo>
                <a:cubicBezTo>
                  <a:pt x="7" y="193"/>
                  <a:pt x="8" y="191"/>
                  <a:pt x="8" y="191"/>
                </a:cubicBezTo>
                <a:close/>
                <a:moveTo>
                  <a:pt x="10" y="192"/>
                </a:moveTo>
                <a:cubicBezTo>
                  <a:pt x="10" y="192"/>
                  <a:pt x="10" y="193"/>
                  <a:pt x="10" y="193"/>
                </a:cubicBezTo>
                <a:cubicBezTo>
                  <a:pt x="10" y="193"/>
                  <a:pt x="9" y="191"/>
                  <a:pt x="9" y="194"/>
                </a:cubicBezTo>
                <a:cubicBezTo>
                  <a:pt x="8" y="193"/>
                  <a:pt x="9" y="192"/>
                  <a:pt x="10" y="192"/>
                </a:cubicBezTo>
                <a:close/>
                <a:moveTo>
                  <a:pt x="9" y="194"/>
                </a:moveTo>
                <a:cubicBezTo>
                  <a:pt x="10" y="194"/>
                  <a:pt x="10" y="195"/>
                  <a:pt x="11" y="195"/>
                </a:cubicBezTo>
                <a:cubicBezTo>
                  <a:pt x="10" y="195"/>
                  <a:pt x="9" y="196"/>
                  <a:pt x="9" y="194"/>
                </a:cubicBezTo>
                <a:close/>
                <a:moveTo>
                  <a:pt x="12" y="219"/>
                </a:moveTo>
                <a:cubicBezTo>
                  <a:pt x="12" y="218"/>
                  <a:pt x="12" y="219"/>
                  <a:pt x="12" y="218"/>
                </a:cubicBezTo>
                <a:cubicBezTo>
                  <a:pt x="12" y="219"/>
                  <a:pt x="12" y="220"/>
                  <a:pt x="13" y="220"/>
                </a:cubicBezTo>
                <a:cubicBezTo>
                  <a:pt x="12" y="221"/>
                  <a:pt x="12" y="219"/>
                  <a:pt x="12" y="219"/>
                </a:cubicBezTo>
                <a:close/>
                <a:moveTo>
                  <a:pt x="13" y="222"/>
                </a:moveTo>
                <a:cubicBezTo>
                  <a:pt x="14" y="223"/>
                  <a:pt x="13" y="223"/>
                  <a:pt x="13" y="224"/>
                </a:cubicBezTo>
                <a:cubicBezTo>
                  <a:pt x="13" y="224"/>
                  <a:pt x="12" y="225"/>
                  <a:pt x="12" y="225"/>
                </a:cubicBezTo>
                <a:cubicBezTo>
                  <a:pt x="11" y="224"/>
                  <a:pt x="12" y="224"/>
                  <a:pt x="12" y="223"/>
                </a:cubicBezTo>
                <a:cubicBezTo>
                  <a:pt x="13" y="224"/>
                  <a:pt x="13" y="224"/>
                  <a:pt x="13" y="222"/>
                </a:cubicBezTo>
                <a:close/>
                <a:moveTo>
                  <a:pt x="14" y="229"/>
                </a:moveTo>
                <a:cubicBezTo>
                  <a:pt x="13" y="227"/>
                  <a:pt x="15" y="230"/>
                  <a:pt x="15" y="228"/>
                </a:cubicBezTo>
                <a:cubicBezTo>
                  <a:pt x="16" y="230"/>
                  <a:pt x="14" y="229"/>
                  <a:pt x="14" y="229"/>
                </a:cubicBezTo>
                <a:close/>
                <a:moveTo>
                  <a:pt x="12" y="230"/>
                </a:moveTo>
                <a:cubicBezTo>
                  <a:pt x="12" y="232"/>
                  <a:pt x="12" y="232"/>
                  <a:pt x="12" y="233"/>
                </a:cubicBezTo>
                <a:cubicBezTo>
                  <a:pt x="11" y="233"/>
                  <a:pt x="11" y="233"/>
                  <a:pt x="11" y="232"/>
                </a:cubicBezTo>
                <a:cubicBezTo>
                  <a:pt x="11" y="232"/>
                  <a:pt x="11" y="230"/>
                  <a:pt x="12" y="230"/>
                </a:cubicBezTo>
                <a:close/>
                <a:moveTo>
                  <a:pt x="14" y="230"/>
                </a:moveTo>
                <a:cubicBezTo>
                  <a:pt x="13" y="231"/>
                  <a:pt x="14" y="233"/>
                  <a:pt x="14" y="231"/>
                </a:cubicBezTo>
                <a:cubicBezTo>
                  <a:pt x="14" y="231"/>
                  <a:pt x="14" y="232"/>
                  <a:pt x="14" y="232"/>
                </a:cubicBezTo>
                <a:cubicBezTo>
                  <a:pt x="14" y="232"/>
                  <a:pt x="14" y="234"/>
                  <a:pt x="13" y="234"/>
                </a:cubicBezTo>
                <a:cubicBezTo>
                  <a:pt x="13" y="233"/>
                  <a:pt x="13" y="232"/>
                  <a:pt x="13" y="232"/>
                </a:cubicBezTo>
                <a:cubicBezTo>
                  <a:pt x="13" y="231"/>
                  <a:pt x="13" y="230"/>
                  <a:pt x="14" y="230"/>
                </a:cubicBezTo>
                <a:close/>
                <a:moveTo>
                  <a:pt x="12" y="233"/>
                </a:moveTo>
                <a:cubicBezTo>
                  <a:pt x="13" y="233"/>
                  <a:pt x="12" y="235"/>
                  <a:pt x="13" y="235"/>
                </a:cubicBezTo>
                <a:cubicBezTo>
                  <a:pt x="12" y="235"/>
                  <a:pt x="11" y="235"/>
                  <a:pt x="11" y="234"/>
                </a:cubicBezTo>
                <a:cubicBezTo>
                  <a:pt x="12" y="234"/>
                  <a:pt x="12" y="235"/>
                  <a:pt x="12" y="233"/>
                </a:cubicBezTo>
                <a:close/>
                <a:moveTo>
                  <a:pt x="16" y="234"/>
                </a:moveTo>
                <a:cubicBezTo>
                  <a:pt x="15" y="235"/>
                  <a:pt x="15" y="235"/>
                  <a:pt x="15" y="236"/>
                </a:cubicBezTo>
                <a:cubicBezTo>
                  <a:pt x="14" y="236"/>
                  <a:pt x="14" y="238"/>
                  <a:pt x="13" y="237"/>
                </a:cubicBezTo>
                <a:cubicBezTo>
                  <a:pt x="13" y="236"/>
                  <a:pt x="13" y="236"/>
                  <a:pt x="13" y="236"/>
                </a:cubicBezTo>
                <a:cubicBezTo>
                  <a:pt x="14" y="238"/>
                  <a:pt x="15" y="234"/>
                  <a:pt x="16" y="234"/>
                </a:cubicBezTo>
                <a:close/>
                <a:moveTo>
                  <a:pt x="15" y="241"/>
                </a:moveTo>
                <a:cubicBezTo>
                  <a:pt x="16" y="241"/>
                  <a:pt x="16" y="241"/>
                  <a:pt x="16" y="241"/>
                </a:cubicBezTo>
                <a:cubicBezTo>
                  <a:pt x="15" y="242"/>
                  <a:pt x="15" y="243"/>
                  <a:pt x="15" y="244"/>
                </a:cubicBezTo>
                <a:cubicBezTo>
                  <a:pt x="15" y="243"/>
                  <a:pt x="15" y="242"/>
                  <a:pt x="15" y="241"/>
                </a:cubicBezTo>
                <a:close/>
                <a:moveTo>
                  <a:pt x="55" y="250"/>
                </a:moveTo>
                <a:cubicBezTo>
                  <a:pt x="56" y="251"/>
                  <a:pt x="55" y="252"/>
                  <a:pt x="54" y="252"/>
                </a:cubicBezTo>
                <a:cubicBezTo>
                  <a:pt x="54" y="251"/>
                  <a:pt x="55" y="251"/>
                  <a:pt x="55" y="250"/>
                </a:cubicBezTo>
                <a:close/>
                <a:moveTo>
                  <a:pt x="53" y="261"/>
                </a:moveTo>
                <a:cubicBezTo>
                  <a:pt x="54" y="261"/>
                  <a:pt x="54" y="264"/>
                  <a:pt x="53" y="263"/>
                </a:cubicBezTo>
                <a:cubicBezTo>
                  <a:pt x="53" y="262"/>
                  <a:pt x="53" y="262"/>
                  <a:pt x="53" y="261"/>
                </a:cubicBezTo>
                <a:close/>
                <a:moveTo>
                  <a:pt x="18" y="276"/>
                </a:moveTo>
                <a:cubicBezTo>
                  <a:pt x="18" y="277"/>
                  <a:pt x="17" y="277"/>
                  <a:pt x="17" y="276"/>
                </a:cubicBezTo>
                <a:cubicBezTo>
                  <a:pt x="17" y="275"/>
                  <a:pt x="18" y="275"/>
                  <a:pt x="18" y="276"/>
                </a:cubicBezTo>
                <a:close/>
                <a:moveTo>
                  <a:pt x="49" y="276"/>
                </a:moveTo>
                <a:cubicBezTo>
                  <a:pt x="49" y="277"/>
                  <a:pt x="49" y="279"/>
                  <a:pt x="49" y="279"/>
                </a:cubicBezTo>
                <a:cubicBezTo>
                  <a:pt x="49" y="278"/>
                  <a:pt x="49" y="277"/>
                  <a:pt x="49" y="276"/>
                </a:cubicBezTo>
                <a:close/>
                <a:moveTo>
                  <a:pt x="51" y="277"/>
                </a:moveTo>
                <a:cubicBezTo>
                  <a:pt x="52" y="277"/>
                  <a:pt x="52" y="277"/>
                  <a:pt x="52" y="278"/>
                </a:cubicBezTo>
                <a:cubicBezTo>
                  <a:pt x="52" y="279"/>
                  <a:pt x="52" y="280"/>
                  <a:pt x="52" y="281"/>
                </a:cubicBezTo>
                <a:cubicBezTo>
                  <a:pt x="52" y="280"/>
                  <a:pt x="51" y="279"/>
                  <a:pt x="51" y="281"/>
                </a:cubicBezTo>
                <a:cubicBezTo>
                  <a:pt x="50" y="281"/>
                  <a:pt x="52" y="279"/>
                  <a:pt x="51" y="277"/>
                </a:cubicBezTo>
                <a:close/>
                <a:moveTo>
                  <a:pt x="18" y="279"/>
                </a:moveTo>
                <a:cubicBezTo>
                  <a:pt x="18" y="279"/>
                  <a:pt x="17" y="279"/>
                  <a:pt x="17" y="278"/>
                </a:cubicBezTo>
                <a:cubicBezTo>
                  <a:pt x="18" y="278"/>
                  <a:pt x="18" y="278"/>
                  <a:pt x="18" y="278"/>
                </a:cubicBezTo>
                <a:cubicBezTo>
                  <a:pt x="19" y="280"/>
                  <a:pt x="18" y="279"/>
                  <a:pt x="18" y="280"/>
                </a:cubicBezTo>
                <a:cubicBezTo>
                  <a:pt x="18" y="280"/>
                  <a:pt x="18" y="279"/>
                  <a:pt x="18" y="279"/>
                </a:cubicBezTo>
                <a:close/>
                <a:moveTo>
                  <a:pt x="33" y="282"/>
                </a:moveTo>
                <a:cubicBezTo>
                  <a:pt x="34" y="282"/>
                  <a:pt x="33" y="284"/>
                  <a:pt x="34" y="284"/>
                </a:cubicBezTo>
                <a:cubicBezTo>
                  <a:pt x="33" y="286"/>
                  <a:pt x="33" y="283"/>
                  <a:pt x="33" y="282"/>
                </a:cubicBezTo>
                <a:close/>
                <a:moveTo>
                  <a:pt x="49" y="282"/>
                </a:moveTo>
                <a:cubicBezTo>
                  <a:pt x="50" y="282"/>
                  <a:pt x="50" y="285"/>
                  <a:pt x="49" y="284"/>
                </a:cubicBezTo>
                <a:lnTo>
                  <a:pt x="49" y="282"/>
                </a:lnTo>
                <a:close/>
                <a:moveTo>
                  <a:pt x="45" y="283"/>
                </a:moveTo>
                <a:cubicBezTo>
                  <a:pt x="45" y="283"/>
                  <a:pt x="45" y="283"/>
                  <a:pt x="46" y="283"/>
                </a:cubicBezTo>
                <a:cubicBezTo>
                  <a:pt x="45" y="284"/>
                  <a:pt x="46" y="287"/>
                  <a:pt x="45" y="287"/>
                </a:cubicBezTo>
                <a:cubicBezTo>
                  <a:pt x="45" y="286"/>
                  <a:pt x="45" y="285"/>
                  <a:pt x="45" y="283"/>
                </a:cubicBezTo>
                <a:close/>
                <a:moveTo>
                  <a:pt x="17" y="284"/>
                </a:moveTo>
                <a:cubicBezTo>
                  <a:pt x="17" y="284"/>
                  <a:pt x="17" y="285"/>
                  <a:pt x="17" y="285"/>
                </a:cubicBezTo>
                <a:cubicBezTo>
                  <a:pt x="18" y="286"/>
                  <a:pt x="18" y="285"/>
                  <a:pt x="18" y="287"/>
                </a:cubicBezTo>
                <a:cubicBezTo>
                  <a:pt x="18" y="287"/>
                  <a:pt x="17" y="286"/>
                  <a:pt x="17" y="284"/>
                </a:cubicBezTo>
                <a:close/>
                <a:moveTo>
                  <a:pt x="52" y="284"/>
                </a:moveTo>
                <a:cubicBezTo>
                  <a:pt x="52" y="285"/>
                  <a:pt x="52" y="285"/>
                  <a:pt x="52" y="286"/>
                </a:cubicBezTo>
                <a:cubicBezTo>
                  <a:pt x="51" y="286"/>
                  <a:pt x="51" y="285"/>
                  <a:pt x="51" y="285"/>
                </a:cubicBezTo>
                <a:cubicBezTo>
                  <a:pt x="51" y="284"/>
                  <a:pt x="52" y="284"/>
                  <a:pt x="52" y="284"/>
                </a:cubicBezTo>
                <a:close/>
                <a:moveTo>
                  <a:pt x="40" y="286"/>
                </a:moveTo>
                <a:cubicBezTo>
                  <a:pt x="40" y="285"/>
                  <a:pt x="40" y="286"/>
                  <a:pt x="41" y="285"/>
                </a:cubicBezTo>
                <a:cubicBezTo>
                  <a:pt x="41" y="286"/>
                  <a:pt x="41" y="288"/>
                  <a:pt x="41" y="288"/>
                </a:cubicBezTo>
                <a:cubicBezTo>
                  <a:pt x="40" y="288"/>
                  <a:pt x="41" y="287"/>
                  <a:pt x="40" y="286"/>
                </a:cubicBezTo>
                <a:close/>
                <a:moveTo>
                  <a:pt x="46" y="286"/>
                </a:moveTo>
                <a:cubicBezTo>
                  <a:pt x="47" y="286"/>
                  <a:pt x="47" y="286"/>
                  <a:pt x="47" y="286"/>
                </a:cubicBezTo>
                <a:cubicBezTo>
                  <a:pt x="47" y="286"/>
                  <a:pt x="47" y="286"/>
                  <a:pt x="47" y="286"/>
                </a:cubicBezTo>
                <a:cubicBezTo>
                  <a:pt x="47" y="287"/>
                  <a:pt x="47" y="287"/>
                  <a:pt x="47" y="288"/>
                </a:cubicBezTo>
                <a:cubicBezTo>
                  <a:pt x="46" y="288"/>
                  <a:pt x="47" y="288"/>
                  <a:pt x="46" y="286"/>
                </a:cubicBezTo>
                <a:close/>
                <a:moveTo>
                  <a:pt x="48" y="286"/>
                </a:moveTo>
                <a:cubicBezTo>
                  <a:pt x="49" y="286"/>
                  <a:pt x="49" y="286"/>
                  <a:pt x="49" y="286"/>
                </a:cubicBezTo>
                <a:cubicBezTo>
                  <a:pt x="49" y="287"/>
                  <a:pt x="48" y="287"/>
                  <a:pt x="48" y="287"/>
                </a:cubicBezTo>
                <a:cubicBezTo>
                  <a:pt x="48" y="288"/>
                  <a:pt x="48" y="288"/>
                  <a:pt x="49" y="288"/>
                </a:cubicBezTo>
                <a:cubicBezTo>
                  <a:pt x="48" y="289"/>
                  <a:pt x="48" y="288"/>
                  <a:pt x="48" y="286"/>
                </a:cubicBezTo>
                <a:close/>
                <a:moveTo>
                  <a:pt x="51" y="286"/>
                </a:moveTo>
                <a:cubicBezTo>
                  <a:pt x="51" y="287"/>
                  <a:pt x="52" y="287"/>
                  <a:pt x="52" y="289"/>
                </a:cubicBezTo>
                <a:cubicBezTo>
                  <a:pt x="51" y="289"/>
                  <a:pt x="51" y="287"/>
                  <a:pt x="51" y="288"/>
                </a:cubicBezTo>
                <a:cubicBezTo>
                  <a:pt x="51" y="288"/>
                  <a:pt x="51" y="287"/>
                  <a:pt x="51" y="286"/>
                </a:cubicBezTo>
                <a:close/>
                <a:moveTo>
                  <a:pt x="53" y="287"/>
                </a:moveTo>
                <a:cubicBezTo>
                  <a:pt x="54" y="288"/>
                  <a:pt x="53" y="288"/>
                  <a:pt x="53" y="290"/>
                </a:cubicBezTo>
                <a:cubicBezTo>
                  <a:pt x="53" y="289"/>
                  <a:pt x="52" y="289"/>
                  <a:pt x="52" y="288"/>
                </a:cubicBezTo>
                <a:cubicBezTo>
                  <a:pt x="53" y="288"/>
                  <a:pt x="53" y="288"/>
                  <a:pt x="53" y="287"/>
                </a:cubicBezTo>
                <a:close/>
                <a:moveTo>
                  <a:pt x="36" y="290"/>
                </a:moveTo>
                <a:cubicBezTo>
                  <a:pt x="36" y="290"/>
                  <a:pt x="35" y="290"/>
                  <a:pt x="35" y="289"/>
                </a:cubicBezTo>
                <a:cubicBezTo>
                  <a:pt x="36" y="288"/>
                  <a:pt x="36" y="288"/>
                  <a:pt x="36" y="290"/>
                </a:cubicBezTo>
                <a:close/>
                <a:moveTo>
                  <a:pt x="42" y="290"/>
                </a:moveTo>
                <a:cubicBezTo>
                  <a:pt x="43" y="289"/>
                  <a:pt x="43" y="291"/>
                  <a:pt x="43" y="292"/>
                </a:cubicBezTo>
                <a:cubicBezTo>
                  <a:pt x="43" y="293"/>
                  <a:pt x="43" y="291"/>
                  <a:pt x="42" y="291"/>
                </a:cubicBezTo>
                <a:cubicBezTo>
                  <a:pt x="42" y="291"/>
                  <a:pt x="43" y="291"/>
                  <a:pt x="43" y="291"/>
                </a:cubicBezTo>
                <a:cubicBezTo>
                  <a:pt x="43" y="290"/>
                  <a:pt x="42" y="290"/>
                  <a:pt x="42" y="290"/>
                </a:cubicBezTo>
                <a:close/>
                <a:moveTo>
                  <a:pt x="46" y="290"/>
                </a:moveTo>
                <a:cubicBezTo>
                  <a:pt x="47" y="290"/>
                  <a:pt x="47" y="292"/>
                  <a:pt x="47" y="292"/>
                </a:cubicBezTo>
                <a:cubicBezTo>
                  <a:pt x="47" y="293"/>
                  <a:pt x="46" y="291"/>
                  <a:pt x="46" y="290"/>
                </a:cubicBezTo>
                <a:close/>
                <a:moveTo>
                  <a:pt x="35" y="291"/>
                </a:moveTo>
                <a:cubicBezTo>
                  <a:pt x="35" y="292"/>
                  <a:pt x="36" y="292"/>
                  <a:pt x="36" y="292"/>
                </a:cubicBezTo>
                <a:cubicBezTo>
                  <a:pt x="36" y="294"/>
                  <a:pt x="35" y="293"/>
                  <a:pt x="35" y="291"/>
                </a:cubicBezTo>
                <a:close/>
                <a:moveTo>
                  <a:pt x="44" y="293"/>
                </a:moveTo>
                <a:cubicBezTo>
                  <a:pt x="45" y="294"/>
                  <a:pt x="45" y="292"/>
                  <a:pt x="46" y="293"/>
                </a:cubicBezTo>
                <a:cubicBezTo>
                  <a:pt x="45" y="294"/>
                  <a:pt x="44" y="295"/>
                  <a:pt x="44" y="294"/>
                </a:cubicBezTo>
                <a:cubicBezTo>
                  <a:pt x="44" y="294"/>
                  <a:pt x="44" y="293"/>
                  <a:pt x="44" y="293"/>
                </a:cubicBezTo>
                <a:close/>
                <a:moveTo>
                  <a:pt x="50" y="293"/>
                </a:moveTo>
                <a:cubicBezTo>
                  <a:pt x="50" y="292"/>
                  <a:pt x="49" y="295"/>
                  <a:pt x="50" y="295"/>
                </a:cubicBezTo>
                <a:cubicBezTo>
                  <a:pt x="50" y="295"/>
                  <a:pt x="51" y="294"/>
                  <a:pt x="51" y="294"/>
                </a:cubicBezTo>
                <a:cubicBezTo>
                  <a:pt x="51" y="296"/>
                  <a:pt x="52" y="296"/>
                  <a:pt x="52" y="295"/>
                </a:cubicBezTo>
                <a:cubicBezTo>
                  <a:pt x="52" y="296"/>
                  <a:pt x="52" y="296"/>
                  <a:pt x="52" y="297"/>
                </a:cubicBezTo>
                <a:cubicBezTo>
                  <a:pt x="52" y="296"/>
                  <a:pt x="51" y="296"/>
                  <a:pt x="51" y="296"/>
                </a:cubicBezTo>
                <a:cubicBezTo>
                  <a:pt x="51" y="295"/>
                  <a:pt x="51" y="295"/>
                  <a:pt x="51" y="295"/>
                </a:cubicBezTo>
                <a:cubicBezTo>
                  <a:pt x="51" y="295"/>
                  <a:pt x="50" y="296"/>
                  <a:pt x="49" y="295"/>
                </a:cubicBezTo>
                <a:cubicBezTo>
                  <a:pt x="49" y="295"/>
                  <a:pt x="50" y="294"/>
                  <a:pt x="49" y="294"/>
                </a:cubicBezTo>
                <a:cubicBezTo>
                  <a:pt x="49" y="294"/>
                  <a:pt x="50" y="294"/>
                  <a:pt x="50" y="293"/>
                </a:cubicBezTo>
                <a:close/>
                <a:moveTo>
                  <a:pt x="43" y="295"/>
                </a:moveTo>
                <a:cubicBezTo>
                  <a:pt x="44" y="295"/>
                  <a:pt x="44" y="299"/>
                  <a:pt x="44" y="301"/>
                </a:cubicBezTo>
                <a:cubicBezTo>
                  <a:pt x="43" y="301"/>
                  <a:pt x="44" y="299"/>
                  <a:pt x="43" y="298"/>
                </a:cubicBezTo>
                <a:cubicBezTo>
                  <a:pt x="43" y="297"/>
                  <a:pt x="43" y="297"/>
                  <a:pt x="43" y="295"/>
                </a:cubicBezTo>
                <a:close/>
                <a:moveTo>
                  <a:pt x="48" y="295"/>
                </a:moveTo>
                <a:cubicBezTo>
                  <a:pt x="49" y="296"/>
                  <a:pt x="50" y="297"/>
                  <a:pt x="50" y="299"/>
                </a:cubicBezTo>
                <a:cubicBezTo>
                  <a:pt x="49" y="297"/>
                  <a:pt x="49" y="298"/>
                  <a:pt x="48" y="295"/>
                </a:cubicBezTo>
                <a:close/>
                <a:moveTo>
                  <a:pt x="41" y="296"/>
                </a:moveTo>
                <a:cubicBezTo>
                  <a:pt x="42" y="296"/>
                  <a:pt x="42" y="297"/>
                  <a:pt x="43" y="298"/>
                </a:cubicBezTo>
                <a:cubicBezTo>
                  <a:pt x="42" y="299"/>
                  <a:pt x="42" y="297"/>
                  <a:pt x="41" y="296"/>
                </a:cubicBezTo>
                <a:close/>
                <a:moveTo>
                  <a:pt x="53" y="296"/>
                </a:moveTo>
                <a:cubicBezTo>
                  <a:pt x="53" y="296"/>
                  <a:pt x="53" y="298"/>
                  <a:pt x="53" y="299"/>
                </a:cubicBezTo>
                <a:cubicBezTo>
                  <a:pt x="52" y="298"/>
                  <a:pt x="53" y="296"/>
                  <a:pt x="53" y="296"/>
                </a:cubicBezTo>
                <a:close/>
                <a:moveTo>
                  <a:pt x="20" y="296"/>
                </a:moveTo>
                <a:cubicBezTo>
                  <a:pt x="20" y="297"/>
                  <a:pt x="20" y="297"/>
                  <a:pt x="20" y="298"/>
                </a:cubicBezTo>
                <a:cubicBezTo>
                  <a:pt x="19" y="299"/>
                  <a:pt x="20" y="298"/>
                  <a:pt x="19" y="298"/>
                </a:cubicBezTo>
                <a:cubicBezTo>
                  <a:pt x="19" y="300"/>
                  <a:pt x="19" y="299"/>
                  <a:pt x="20" y="301"/>
                </a:cubicBezTo>
                <a:cubicBezTo>
                  <a:pt x="19" y="301"/>
                  <a:pt x="19" y="300"/>
                  <a:pt x="19" y="300"/>
                </a:cubicBezTo>
                <a:cubicBezTo>
                  <a:pt x="19" y="297"/>
                  <a:pt x="19" y="297"/>
                  <a:pt x="19" y="297"/>
                </a:cubicBezTo>
                <a:cubicBezTo>
                  <a:pt x="19" y="298"/>
                  <a:pt x="19" y="296"/>
                  <a:pt x="20" y="296"/>
                </a:cubicBezTo>
                <a:close/>
                <a:moveTo>
                  <a:pt x="44" y="296"/>
                </a:moveTo>
                <a:cubicBezTo>
                  <a:pt x="45" y="297"/>
                  <a:pt x="45" y="296"/>
                  <a:pt x="46" y="296"/>
                </a:cubicBezTo>
                <a:cubicBezTo>
                  <a:pt x="45" y="297"/>
                  <a:pt x="44" y="299"/>
                  <a:pt x="44" y="296"/>
                </a:cubicBezTo>
                <a:close/>
                <a:moveTo>
                  <a:pt x="37" y="298"/>
                </a:moveTo>
                <a:cubicBezTo>
                  <a:pt x="37" y="298"/>
                  <a:pt x="37" y="299"/>
                  <a:pt x="37" y="301"/>
                </a:cubicBezTo>
                <a:cubicBezTo>
                  <a:pt x="37" y="300"/>
                  <a:pt x="37" y="300"/>
                  <a:pt x="37" y="300"/>
                </a:cubicBezTo>
                <a:cubicBezTo>
                  <a:pt x="36" y="299"/>
                  <a:pt x="37" y="299"/>
                  <a:pt x="37" y="298"/>
                </a:cubicBezTo>
                <a:close/>
                <a:moveTo>
                  <a:pt x="34" y="298"/>
                </a:moveTo>
                <a:cubicBezTo>
                  <a:pt x="34" y="297"/>
                  <a:pt x="35" y="299"/>
                  <a:pt x="35" y="300"/>
                </a:cubicBezTo>
                <a:cubicBezTo>
                  <a:pt x="34" y="300"/>
                  <a:pt x="35" y="302"/>
                  <a:pt x="35" y="303"/>
                </a:cubicBezTo>
                <a:cubicBezTo>
                  <a:pt x="34" y="302"/>
                  <a:pt x="35" y="299"/>
                  <a:pt x="34" y="298"/>
                </a:cubicBezTo>
                <a:close/>
                <a:moveTo>
                  <a:pt x="48" y="301"/>
                </a:moveTo>
                <a:cubicBezTo>
                  <a:pt x="48" y="301"/>
                  <a:pt x="48" y="302"/>
                  <a:pt x="47" y="302"/>
                </a:cubicBezTo>
                <a:cubicBezTo>
                  <a:pt x="47" y="300"/>
                  <a:pt x="47" y="301"/>
                  <a:pt x="46" y="301"/>
                </a:cubicBezTo>
                <a:cubicBezTo>
                  <a:pt x="47" y="300"/>
                  <a:pt x="46" y="300"/>
                  <a:pt x="46" y="300"/>
                </a:cubicBezTo>
                <a:cubicBezTo>
                  <a:pt x="46" y="299"/>
                  <a:pt x="46" y="298"/>
                  <a:pt x="46" y="298"/>
                </a:cubicBezTo>
                <a:cubicBezTo>
                  <a:pt x="46" y="300"/>
                  <a:pt x="48" y="300"/>
                  <a:pt x="48" y="301"/>
                </a:cubicBezTo>
                <a:cubicBezTo>
                  <a:pt x="48" y="301"/>
                  <a:pt x="48" y="301"/>
                  <a:pt x="48" y="301"/>
                </a:cubicBezTo>
                <a:close/>
                <a:moveTo>
                  <a:pt x="33" y="299"/>
                </a:moveTo>
                <a:cubicBezTo>
                  <a:pt x="33" y="299"/>
                  <a:pt x="33" y="300"/>
                  <a:pt x="34" y="300"/>
                </a:cubicBezTo>
                <a:cubicBezTo>
                  <a:pt x="34" y="301"/>
                  <a:pt x="33" y="300"/>
                  <a:pt x="33" y="301"/>
                </a:cubicBezTo>
                <a:cubicBezTo>
                  <a:pt x="33" y="300"/>
                  <a:pt x="33" y="299"/>
                  <a:pt x="33" y="299"/>
                </a:cubicBezTo>
                <a:close/>
                <a:moveTo>
                  <a:pt x="37" y="302"/>
                </a:moveTo>
                <a:cubicBezTo>
                  <a:pt x="37" y="302"/>
                  <a:pt x="38" y="302"/>
                  <a:pt x="38" y="302"/>
                </a:cubicBezTo>
                <a:cubicBezTo>
                  <a:pt x="38" y="303"/>
                  <a:pt x="36" y="302"/>
                  <a:pt x="37" y="304"/>
                </a:cubicBezTo>
                <a:cubicBezTo>
                  <a:pt x="36" y="304"/>
                  <a:pt x="37" y="303"/>
                  <a:pt x="37" y="302"/>
                </a:cubicBezTo>
                <a:close/>
                <a:moveTo>
                  <a:pt x="49" y="305"/>
                </a:moveTo>
                <a:cubicBezTo>
                  <a:pt x="49" y="304"/>
                  <a:pt x="50" y="303"/>
                  <a:pt x="49" y="304"/>
                </a:cubicBezTo>
                <a:cubicBezTo>
                  <a:pt x="49" y="303"/>
                  <a:pt x="49" y="303"/>
                  <a:pt x="50" y="303"/>
                </a:cubicBezTo>
                <a:cubicBezTo>
                  <a:pt x="50" y="303"/>
                  <a:pt x="50" y="302"/>
                  <a:pt x="50" y="302"/>
                </a:cubicBezTo>
                <a:cubicBezTo>
                  <a:pt x="51" y="302"/>
                  <a:pt x="49" y="306"/>
                  <a:pt x="50" y="306"/>
                </a:cubicBezTo>
                <a:cubicBezTo>
                  <a:pt x="50" y="306"/>
                  <a:pt x="50" y="307"/>
                  <a:pt x="50" y="307"/>
                </a:cubicBezTo>
                <a:cubicBezTo>
                  <a:pt x="50" y="307"/>
                  <a:pt x="50" y="307"/>
                  <a:pt x="50" y="306"/>
                </a:cubicBezTo>
                <a:cubicBezTo>
                  <a:pt x="50" y="305"/>
                  <a:pt x="49" y="305"/>
                  <a:pt x="49" y="305"/>
                </a:cubicBezTo>
                <a:close/>
                <a:moveTo>
                  <a:pt x="34" y="305"/>
                </a:moveTo>
                <a:cubicBezTo>
                  <a:pt x="34" y="304"/>
                  <a:pt x="35" y="304"/>
                  <a:pt x="36" y="303"/>
                </a:cubicBezTo>
                <a:cubicBezTo>
                  <a:pt x="36" y="304"/>
                  <a:pt x="36" y="306"/>
                  <a:pt x="35" y="306"/>
                </a:cubicBezTo>
                <a:cubicBezTo>
                  <a:pt x="35" y="304"/>
                  <a:pt x="35" y="305"/>
                  <a:pt x="34" y="305"/>
                </a:cubicBezTo>
                <a:close/>
                <a:moveTo>
                  <a:pt x="48" y="305"/>
                </a:moveTo>
                <a:cubicBezTo>
                  <a:pt x="48" y="304"/>
                  <a:pt x="48" y="305"/>
                  <a:pt x="48" y="305"/>
                </a:cubicBezTo>
                <a:cubicBezTo>
                  <a:pt x="48" y="309"/>
                  <a:pt x="48" y="308"/>
                  <a:pt x="48" y="305"/>
                </a:cubicBezTo>
                <a:close/>
                <a:moveTo>
                  <a:pt x="20" y="306"/>
                </a:moveTo>
                <a:cubicBezTo>
                  <a:pt x="20" y="306"/>
                  <a:pt x="20" y="307"/>
                  <a:pt x="20" y="308"/>
                </a:cubicBezTo>
                <a:cubicBezTo>
                  <a:pt x="19" y="308"/>
                  <a:pt x="19" y="307"/>
                  <a:pt x="19" y="306"/>
                </a:cubicBezTo>
                <a:cubicBezTo>
                  <a:pt x="19" y="306"/>
                  <a:pt x="19" y="306"/>
                  <a:pt x="20" y="306"/>
                </a:cubicBezTo>
                <a:close/>
                <a:moveTo>
                  <a:pt x="20" y="318"/>
                </a:moveTo>
                <a:cubicBezTo>
                  <a:pt x="20" y="318"/>
                  <a:pt x="20" y="317"/>
                  <a:pt x="21" y="318"/>
                </a:cubicBezTo>
                <a:cubicBezTo>
                  <a:pt x="21" y="318"/>
                  <a:pt x="20" y="319"/>
                  <a:pt x="21" y="320"/>
                </a:cubicBezTo>
                <a:cubicBezTo>
                  <a:pt x="20" y="321"/>
                  <a:pt x="20" y="321"/>
                  <a:pt x="19" y="321"/>
                </a:cubicBezTo>
                <a:cubicBezTo>
                  <a:pt x="19" y="319"/>
                  <a:pt x="20" y="321"/>
                  <a:pt x="20" y="319"/>
                </a:cubicBezTo>
                <a:cubicBezTo>
                  <a:pt x="20" y="318"/>
                  <a:pt x="20" y="320"/>
                  <a:pt x="19" y="319"/>
                </a:cubicBezTo>
                <a:cubicBezTo>
                  <a:pt x="19" y="317"/>
                  <a:pt x="19" y="316"/>
                  <a:pt x="19" y="313"/>
                </a:cubicBezTo>
                <a:cubicBezTo>
                  <a:pt x="20" y="313"/>
                  <a:pt x="19" y="313"/>
                  <a:pt x="20" y="313"/>
                </a:cubicBezTo>
                <a:cubicBezTo>
                  <a:pt x="20" y="312"/>
                  <a:pt x="19" y="313"/>
                  <a:pt x="19" y="311"/>
                </a:cubicBezTo>
                <a:cubicBezTo>
                  <a:pt x="20" y="312"/>
                  <a:pt x="20" y="309"/>
                  <a:pt x="19" y="310"/>
                </a:cubicBezTo>
                <a:cubicBezTo>
                  <a:pt x="19" y="309"/>
                  <a:pt x="19" y="309"/>
                  <a:pt x="19" y="308"/>
                </a:cubicBezTo>
                <a:cubicBezTo>
                  <a:pt x="20" y="308"/>
                  <a:pt x="20" y="308"/>
                  <a:pt x="20" y="309"/>
                </a:cubicBezTo>
                <a:cubicBezTo>
                  <a:pt x="21" y="310"/>
                  <a:pt x="20" y="310"/>
                  <a:pt x="20" y="311"/>
                </a:cubicBezTo>
                <a:cubicBezTo>
                  <a:pt x="20" y="312"/>
                  <a:pt x="21" y="312"/>
                  <a:pt x="21" y="312"/>
                </a:cubicBezTo>
                <a:cubicBezTo>
                  <a:pt x="21" y="313"/>
                  <a:pt x="20" y="313"/>
                  <a:pt x="20" y="313"/>
                </a:cubicBezTo>
                <a:cubicBezTo>
                  <a:pt x="20" y="313"/>
                  <a:pt x="21" y="313"/>
                  <a:pt x="21" y="315"/>
                </a:cubicBezTo>
                <a:cubicBezTo>
                  <a:pt x="20" y="315"/>
                  <a:pt x="20" y="313"/>
                  <a:pt x="20" y="314"/>
                </a:cubicBezTo>
                <a:cubicBezTo>
                  <a:pt x="20" y="316"/>
                  <a:pt x="21" y="316"/>
                  <a:pt x="20" y="318"/>
                </a:cubicBezTo>
                <a:close/>
                <a:moveTo>
                  <a:pt x="37" y="309"/>
                </a:moveTo>
                <a:cubicBezTo>
                  <a:pt x="38" y="310"/>
                  <a:pt x="37" y="312"/>
                  <a:pt x="38" y="313"/>
                </a:cubicBezTo>
                <a:cubicBezTo>
                  <a:pt x="37" y="314"/>
                  <a:pt x="37" y="313"/>
                  <a:pt x="38" y="315"/>
                </a:cubicBezTo>
                <a:cubicBezTo>
                  <a:pt x="37" y="315"/>
                  <a:pt x="37" y="315"/>
                  <a:pt x="37" y="315"/>
                </a:cubicBezTo>
                <a:cubicBezTo>
                  <a:pt x="37" y="314"/>
                  <a:pt x="37" y="311"/>
                  <a:pt x="37" y="309"/>
                </a:cubicBezTo>
                <a:close/>
                <a:moveTo>
                  <a:pt x="49" y="309"/>
                </a:moveTo>
                <a:cubicBezTo>
                  <a:pt x="49" y="310"/>
                  <a:pt x="50" y="310"/>
                  <a:pt x="50" y="310"/>
                </a:cubicBezTo>
                <a:cubicBezTo>
                  <a:pt x="50" y="311"/>
                  <a:pt x="49" y="311"/>
                  <a:pt x="50" y="312"/>
                </a:cubicBezTo>
                <a:cubicBezTo>
                  <a:pt x="50" y="312"/>
                  <a:pt x="49" y="312"/>
                  <a:pt x="49" y="312"/>
                </a:cubicBezTo>
                <a:cubicBezTo>
                  <a:pt x="49" y="312"/>
                  <a:pt x="49" y="310"/>
                  <a:pt x="49" y="311"/>
                </a:cubicBezTo>
                <a:cubicBezTo>
                  <a:pt x="48" y="311"/>
                  <a:pt x="49" y="310"/>
                  <a:pt x="49" y="309"/>
                </a:cubicBezTo>
                <a:close/>
                <a:moveTo>
                  <a:pt x="47" y="311"/>
                </a:moveTo>
                <a:cubicBezTo>
                  <a:pt x="48" y="310"/>
                  <a:pt x="48" y="312"/>
                  <a:pt x="48" y="313"/>
                </a:cubicBezTo>
                <a:cubicBezTo>
                  <a:pt x="47" y="313"/>
                  <a:pt x="47" y="313"/>
                  <a:pt x="47" y="313"/>
                </a:cubicBezTo>
                <a:cubicBezTo>
                  <a:pt x="47" y="312"/>
                  <a:pt x="48" y="311"/>
                  <a:pt x="47" y="311"/>
                </a:cubicBezTo>
                <a:close/>
                <a:moveTo>
                  <a:pt x="48" y="313"/>
                </a:moveTo>
                <a:cubicBezTo>
                  <a:pt x="49" y="313"/>
                  <a:pt x="49" y="315"/>
                  <a:pt x="49" y="314"/>
                </a:cubicBezTo>
                <a:cubicBezTo>
                  <a:pt x="49" y="315"/>
                  <a:pt x="49" y="317"/>
                  <a:pt x="48" y="317"/>
                </a:cubicBezTo>
                <a:cubicBezTo>
                  <a:pt x="48" y="316"/>
                  <a:pt x="48" y="315"/>
                  <a:pt x="48" y="313"/>
                </a:cubicBezTo>
                <a:close/>
                <a:moveTo>
                  <a:pt x="45" y="314"/>
                </a:moveTo>
                <a:cubicBezTo>
                  <a:pt x="45" y="314"/>
                  <a:pt x="46" y="314"/>
                  <a:pt x="46" y="315"/>
                </a:cubicBezTo>
                <a:cubicBezTo>
                  <a:pt x="46" y="316"/>
                  <a:pt x="45" y="314"/>
                  <a:pt x="45" y="315"/>
                </a:cubicBezTo>
                <a:lnTo>
                  <a:pt x="45" y="314"/>
                </a:lnTo>
                <a:close/>
                <a:moveTo>
                  <a:pt x="53" y="316"/>
                </a:moveTo>
                <a:cubicBezTo>
                  <a:pt x="54" y="318"/>
                  <a:pt x="53" y="321"/>
                  <a:pt x="54" y="322"/>
                </a:cubicBezTo>
                <a:cubicBezTo>
                  <a:pt x="54" y="323"/>
                  <a:pt x="53" y="323"/>
                  <a:pt x="53" y="322"/>
                </a:cubicBezTo>
                <a:cubicBezTo>
                  <a:pt x="53" y="322"/>
                  <a:pt x="53" y="323"/>
                  <a:pt x="53" y="323"/>
                </a:cubicBezTo>
                <a:cubicBezTo>
                  <a:pt x="52" y="324"/>
                  <a:pt x="52" y="320"/>
                  <a:pt x="51" y="322"/>
                </a:cubicBezTo>
                <a:cubicBezTo>
                  <a:pt x="51" y="320"/>
                  <a:pt x="52" y="322"/>
                  <a:pt x="53" y="321"/>
                </a:cubicBezTo>
                <a:cubicBezTo>
                  <a:pt x="53" y="321"/>
                  <a:pt x="53" y="321"/>
                  <a:pt x="53" y="321"/>
                </a:cubicBezTo>
                <a:cubicBezTo>
                  <a:pt x="52" y="319"/>
                  <a:pt x="53" y="317"/>
                  <a:pt x="53" y="316"/>
                </a:cubicBezTo>
                <a:close/>
                <a:moveTo>
                  <a:pt x="40" y="317"/>
                </a:moveTo>
                <a:cubicBezTo>
                  <a:pt x="40" y="317"/>
                  <a:pt x="40" y="317"/>
                  <a:pt x="40" y="319"/>
                </a:cubicBezTo>
                <a:cubicBezTo>
                  <a:pt x="40" y="319"/>
                  <a:pt x="39" y="318"/>
                  <a:pt x="40" y="317"/>
                </a:cubicBezTo>
                <a:close/>
                <a:moveTo>
                  <a:pt x="45" y="320"/>
                </a:moveTo>
                <a:cubicBezTo>
                  <a:pt x="45" y="321"/>
                  <a:pt x="44" y="322"/>
                  <a:pt x="44" y="320"/>
                </a:cubicBezTo>
                <a:cubicBezTo>
                  <a:pt x="45" y="321"/>
                  <a:pt x="45" y="320"/>
                  <a:pt x="45" y="320"/>
                </a:cubicBezTo>
                <a:close/>
                <a:moveTo>
                  <a:pt x="40" y="320"/>
                </a:moveTo>
                <a:cubicBezTo>
                  <a:pt x="40" y="320"/>
                  <a:pt x="41" y="321"/>
                  <a:pt x="41" y="321"/>
                </a:cubicBezTo>
                <a:cubicBezTo>
                  <a:pt x="41" y="322"/>
                  <a:pt x="40" y="322"/>
                  <a:pt x="40" y="320"/>
                </a:cubicBezTo>
                <a:close/>
                <a:moveTo>
                  <a:pt x="47" y="325"/>
                </a:moveTo>
                <a:cubicBezTo>
                  <a:pt x="47" y="324"/>
                  <a:pt x="47" y="322"/>
                  <a:pt x="47" y="320"/>
                </a:cubicBezTo>
                <a:cubicBezTo>
                  <a:pt x="48" y="321"/>
                  <a:pt x="47" y="323"/>
                  <a:pt x="47" y="326"/>
                </a:cubicBezTo>
                <a:cubicBezTo>
                  <a:pt x="47" y="326"/>
                  <a:pt x="46" y="323"/>
                  <a:pt x="46" y="326"/>
                </a:cubicBezTo>
                <a:cubicBezTo>
                  <a:pt x="46" y="325"/>
                  <a:pt x="46" y="325"/>
                  <a:pt x="46" y="325"/>
                </a:cubicBezTo>
                <a:cubicBezTo>
                  <a:pt x="46" y="325"/>
                  <a:pt x="46" y="324"/>
                  <a:pt x="46" y="324"/>
                </a:cubicBezTo>
                <a:cubicBezTo>
                  <a:pt x="46" y="324"/>
                  <a:pt x="46" y="324"/>
                  <a:pt x="46" y="324"/>
                </a:cubicBezTo>
                <a:cubicBezTo>
                  <a:pt x="46" y="325"/>
                  <a:pt x="47" y="325"/>
                  <a:pt x="47" y="325"/>
                </a:cubicBezTo>
                <a:close/>
                <a:moveTo>
                  <a:pt x="46" y="327"/>
                </a:moveTo>
                <a:cubicBezTo>
                  <a:pt x="46" y="326"/>
                  <a:pt x="45" y="326"/>
                  <a:pt x="45" y="325"/>
                </a:cubicBezTo>
                <a:cubicBezTo>
                  <a:pt x="46" y="325"/>
                  <a:pt x="46" y="325"/>
                  <a:pt x="46" y="327"/>
                </a:cubicBezTo>
                <a:close/>
                <a:moveTo>
                  <a:pt x="19" y="323"/>
                </a:moveTo>
                <a:cubicBezTo>
                  <a:pt x="20" y="323"/>
                  <a:pt x="20" y="323"/>
                  <a:pt x="20" y="323"/>
                </a:cubicBezTo>
                <a:cubicBezTo>
                  <a:pt x="20" y="323"/>
                  <a:pt x="20" y="323"/>
                  <a:pt x="20" y="323"/>
                </a:cubicBezTo>
                <a:cubicBezTo>
                  <a:pt x="20" y="324"/>
                  <a:pt x="20" y="324"/>
                  <a:pt x="21" y="324"/>
                </a:cubicBezTo>
                <a:cubicBezTo>
                  <a:pt x="20" y="325"/>
                  <a:pt x="20" y="328"/>
                  <a:pt x="19" y="328"/>
                </a:cubicBezTo>
                <a:cubicBezTo>
                  <a:pt x="19" y="327"/>
                  <a:pt x="20" y="327"/>
                  <a:pt x="20" y="326"/>
                </a:cubicBezTo>
                <a:cubicBezTo>
                  <a:pt x="19" y="327"/>
                  <a:pt x="18" y="326"/>
                  <a:pt x="18" y="329"/>
                </a:cubicBezTo>
                <a:cubicBezTo>
                  <a:pt x="17" y="328"/>
                  <a:pt x="18" y="326"/>
                  <a:pt x="18" y="325"/>
                </a:cubicBezTo>
                <a:cubicBezTo>
                  <a:pt x="18" y="326"/>
                  <a:pt x="18" y="326"/>
                  <a:pt x="19" y="326"/>
                </a:cubicBezTo>
                <a:cubicBezTo>
                  <a:pt x="19" y="325"/>
                  <a:pt x="20" y="324"/>
                  <a:pt x="19" y="323"/>
                </a:cubicBezTo>
                <a:close/>
                <a:moveTo>
                  <a:pt x="31" y="323"/>
                </a:moveTo>
                <a:cubicBezTo>
                  <a:pt x="31" y="323"/>
                  <a:pt x="30" y="324"/>
                  <a:pt x="31" y="325"/>
                </a:cubicBezTo>
                <a:cubicBezTo>
                  <a:pt x="30" y="325"/>
                  <a:pt x="30" y="325"/>
                  <a:pt x="30" y="325"/>
                </a:cubicBezTo>
                <a:cubicBezTo>
                  <a:pt x="30" y="326"/>
                  <a:pt x="31" y="325"/>
                  <a:pt x="31" y="326"/>
                </a:cubicBezTo>
                <a:cubicBezTo>
                  <a:pt x="31" y="326"/>
                  <a:pt x="30" y="327"/>
                  <a:pt x="30" y="326"/>
                </a:cubicBezTo>
                <a:cubicBezTo>
                  <a:pt x="30" y="326"/>
                  <a:pt x="30" y="325"/>
                  <a:pt x="30" y="323"/>
                </a:cubicBezTo>
                <a:cubicBezTo>
                  <a:pt x="30" y="323"/>
                  <a:pt x="31" y="323"/>
                  <a:pt x="31" y="323"/>
                </a:cubicBezTo>
                <a:close/>
                <a:moveTo>
                  <a:pt x="37" y="323"/>
                </a:moveTo>
                <a:cubicBezTo>
                  <a:pt x="37" y="324"/>
                  <a:pt x="38" y="324"/>
                  <a:pt x="38" y="325"/>
                </a:cubicBezTo>
                <a:cubicBezTo>
                  <a:pt x="37" y="325"/>
                  <a:pt x="37" y="324"/>
                  <a:pt x="37" y="325"/>
                </a:cubicBezTo>
                <a:cubicBezTo>
                  <a:pt x="36" y="325"/>
                  <a:pt x="37" y="324"/>
                  <a:pt x="37" y="323"/>
                </a:cubicBezTo>
                <a:close/>
                <a:moveTo>
                  <a:pt x="32" y="326"/>
                </a:moveTo>
                <a:cubicBezTo>
                  <a:pt x="32" y="325"/>
                  <a:pt x="32" y="327"/>
                  <a:pt x="33" y="326"/>
                </a:cubicBezTo>
                <a:cubicBezTo>
                  <a:pt x="32" y="328"/>
                  <a:pt x="32" y="327"/>
                  <a:pt x="31" y="327"/>
                </a:cubicBezTo>
                <a:cubicBezTo>
                  <a:pt x="31" y="326"/>
                  <a:pt x="32" y="326"/>
                  <a:pt x="32" y="326"/>
                </a:cubicBezTo>
                <a:close/>
                <a:moveTo>
                  <a:pt x="31" y="326"/>
                </a:moveTo>
                <a:cubicBezTo>
                  <a:pt x="31" y="327"/>
                  <a:pt x="31" y="327"/>
                  <a:pt x="31" y="328"/>
                </a:cubicBezTo>
                <a:cubicBezTo>
                  <a:pt x="30" y="328"/>
                  <a:pt x="30" y="328"/>
                  <a:pt x="30" y="328"/>
                </a:cubicBezTo>
                <a:cubicBezTo>
                  <a:pt x="30" y="327"/>
                  <a:pt x="31" y="327"/>
                  <a:pt x="31" y="326"/>
                </a:cubicBezTo>
                <a:close/>
                <a:moveTo>
                  <a:pt x="38" y="328"/>
                </a:moveTo>
                <a:cubicBezTo>
                  <a:pt x="37" y="328"/>
                  <a:pt x="37" y="328"/>
                  <a:pt x="37" y="328"/>
                </a:cubicBezTo>
                <a:cubicBezTo>
                  <a:pt x="37" y="329"/>
                  <a:pt x="37" y="330"/>
                  <a:pt x="37" y="330"/>
                </a:cubicBezTo>
                <a:cubicBezTo>
                  <a:pt x="36" y="330"/>
                  <a:pt x="37" y="328"/>
                  <a:pt x="37" y="327"/>
                </a:cubicBezTo>
                <a:cubicBezTo>
                  <a:pt x="37" y="327"/>
                  <a:pt x="37" y="328"/>
                  <a:pt x="38" y="327"/>
                </a:cubicBezTo>
                <a:cubicBezTo>
                  <a:pt x="38" y="329"/>
                  <a:pt x="39" y="329"/>
                  <a:pt x="39" y="331"/>
                </a:cubicBezTo>
                <a:cubicBezTo>
                  <a:pt x="38" y="331"/>
                  <a:pt x="38" y="329"/>
                  <a:pt x="38" y="328"/>
                </a:cubicBezTo>
                <a:close/>
                <a:moveTo>
                  <a:pt x="42" y="329"/>
                </a:moveTo>
                <a:cubicBezTo>
                  <a:pt x="42" y="329"/>
                  <a:pt x="42" y="330"/>
                  <a:pt x="42" y="331"/>
                </a:cubicBezTo>
                <a:cubicBezTo>
                  <a:pt x="41" y="331"/>
                  <a:pt x="41" y="331"/>
                  <a:pt x="41" y="331"/>
                </a:cubicBezTo>
                <a:cubicBezTo>
                  <a:pt x="41" y="330"/>
                  <a:pt x="41" y="330"/>
                  <a:pt x="42" y="330"/>
                </a:cubicBezTo>
                <a:lnTo>
                  <a:pt x="42" y="329"/>
                </a:lnTo>
                <a:close/>
                <a:moveTo>
                  <a:pt x="42" y="334"/>
                </a:moveTo>
                <a:cubicBezTo>
                  <a:pt x="42" y="333"/>
                  <a:pt x="42" y="333"/>
                  <a:pt x="42" y="332"/>
                </a:cubicBezTo>
                <a:cubicBezTo>
                  <a:pt x="43" y="331"/>
                  <a:pt x="43" y="331"/>
                  <a:pt x="44" y="331"/>
                </a:cubicBezTo>
                <a:cubicBezTo>
                  <a:pt x="44" y="333"/>
                  <a:pt x="44" y="334"/>
                  <a:pt x="44" y="335"/>
                </a:cubicBezTo>
                <a:cubicBezTo>
                  <a:pt x="43" y="334"/>
                  <a:pt x="43" y="333"/>
                  <a:pt x="43" y="332"/>
                </a:cubicBezTo>
                <a:cubicBezTo>
                  <a:pt x="43" y="333"/>
                  <a:pt x="43" y="334"/>
                  <a:pt x="42" y="334"/>
                </a:cubicBezTo>
                <a:cubicBezTo>
                  <a:pt x="42" y="334"/>
                  <a:pt x="42" y="334"/>
                  <a:pt x="42" y="334"/>
                </a:cubicBezTo>
                <a:close/>
                <a:moveTo>
                  <a:pt x="41" y="332"/>
                </a:moveTo>
                <a:cubicBezTo>
                  <a:pt x="41" y="334"/>
                  <a:pt x="41" y="334"/>
                  <a:pt x="41" y="335"/>
                </a:cubicBezTo>
                <a:cubicBezTo>
                  <a:pt x="40" y="332"/>
                  <a:pt x="40" y="332"/>
                  <a:pt x="40" y="332"/>
                </a:cubicBezTo>
                <a:cubicBezTo>
                  <a:pt x="41" y="331"/>
                  <a:pt x="41" y="333"/>
                  <a:pt x="41" y="332"/>
                </a:cubicBezTo>
                <a:close/>
                <a:moveTo>
                  <a:pt x="24" y="335"/>
                </a:moveTo>
                <a:cubicBezTo>
                  <a:pt x="24" y="336"/>
                  <a:pt x="24" y="335"/>
                  <a:pt x="24" y="336"/>
                </a:cubicBezTo>
                <a:cubicBezTo>
                  <a:pt x="24" y="337"/>
                  <a:pt x="25" y="335"/>
                  <a:pt x="25" y="338"/>
                </a:cubicBezTo>
                <a:cubicBezTo>
                  <a:pt x="24" y="337"/>
                  <a:pt x="24" y="338"/>
                  <a:pt x="23" y="338"/>
                </a:cubicBezTo>
                <a:cubicBezTo>
                  <a:pt x="23" y="336"/>
                  <a:pt x="23" y="335"/>
                  <a:pt x="24" y="335"/>
                </a:cubicBezTo>
                <a:close/>
                <a:moveTo>
                  <a:pt x="26" y="342"/>
                </a:moveTo>
                <a:cubicBezTo>
                  <a:pt x="26" y="341"/>
                  <a:pt x="27" y="343"/>
                  <a:pt x="27" y="342"/>
                </a:cubicBezTo>
                <a:cubicBezTo>
                  <a:pt x="27" y="342"/>
                  <a:pt x="27" y="343"/>
                  <a:pt x="27" y="343"/>
                </a:cubicBezTo>
                <a:cubicBezTo>
                  <a:pt x="27" y="343"/>
                  <a:pt x="27" y="343"/>
                  <a:pt x="27" y="344"/>
                </a:cubicBezTo>
                <a:cubicBezTo>
                  <a:pt x="27" y="342"/>
                  <a:pt x="26" y="343"/>
                  <a:pt x="26" y="342"/>
                </a:cubicBezTo>
                <a:close/>
                <a:moveTo>
                  <a:pt x="25" y="343"/>
                </a:moveTo>
                <a:cubicBezTo>
                  <a:pt x="24" y="342"/>
                  <a:pt x="24" y="343"/>
                  <a:pt x="24" y="344"/>
                </a:cubicBezTo>
                <a:cubicBezTo>
                  <a:pt x="23" y="342"/>
                  <a:pt x="25" y="342"/>
                  <a:pt x="25" y="343"/>
                </a:cubicBezTo>
                <a:close/>
                <a:moveTo>
                  <a:pt x="24" y="346"/>
                </a:moveTo>
                <a:cubicBezTo>
                  <a:pt x="25" y="345"/>
                  <a:pt x="25" y="346"/>
                  <a:pt x="25" y="347"/>
                </a:cubicBezTo>
                <a:cubicBezTo>
                  <a:pt x="25" y="348"/>
                  <a:pt x="25" y="346"/>
                  <a:pt x="24" y="346"/>
                </a:cubicBezTo>
                <a:close/>
                <a:moveTo>
                  <a:pt x="26" y="349"/>
                </a:moveTo>
                <a:cubicBezTo>
                  <a:pt x="26" y="349"/>
                  <a:pt x="25" y="350"/>
                  <a:pt x="25" y="349"/>
                </a:cubicBezTo>
                <a:cubicBezTo>
                  <a:pt x="25" y="349"/>
                  <a:pt x="25" y="350"/>
                  <a:pt x="25" y="350"/>
                </a:cubicBezTo>
                <a:cubicBezTo>
                  <a:pt x="25" y="351"/>
                  <a:pt x="25" y="350"/>
                  <a:pt x="25" y="349"/>
                </a:cubicBezTo>
                <a:cubicBezTo>
                  <a:pt x="25" y="348"/>
                  <a:pt x="25" y="348"/>
                  <a:pt x="26" y="349"/>
                </a:cubicBezTo>
                <a:close/>
                <a:moveTo>
                  <a:pt x="24" y="348"/>
                </a:moveTo>
                <a:cubicBezTo>
                  <a:pt x="24" y="348"/>
                  <a:pt x="24" y="351"/>
                  <a:pt x="23" y="350"/>
                </a:cubicBezTo>
                <a:cubicBezTo>
                  <a:pt x="23" y="350"/>
                  <a:pt x="23" y="350"/>
                  <a:pt x="23" y="349"/>
                </a:cubicBezTo>
                <a:cubicBezTo>
                  <a:pt x="23" y="349"/>
                  <a:pt x="24" y="349"/>
                  <a:pt x="24" y="348"/>
                </a:cubicBezTo>
                <a:close/>
                <a:moveTo>
                  <a:pt x="40" y="350"/>
                </a:moveTo>
                <a:cubicBezTo>
                  <a:pt x="40" y="350"/>
                  <a:pt x="40" y="350"/>
                  <a:pt x="41" y="349"/>
                </a:cubicBezTo>
                <a:cubicBezTo>
                  <a:pt x="41" y="349"/>
                  <a:pt x="41" y="351"/>
                  <a:pt x="41" y="350"/>
                </a:cubicBezTo>
                <a:cubicBezTo>
                  <a:pt x="41" y="352"/>
                  <a:pt x="41" y="351"/>
                  <a:pt x="40" y="351"/>
                </a:cubicBezTo>
                <a:cubicBezTo>
                  <a:pt x="40" y="354"/>
                  <a:pt x="40" y="354"/>
                  <a:pt x="40" y="354"/>
                </a:cubicBezTo>
                <a:cubicBezTo>
                  <a:pt x="40" y="354"/>
                  <a:pt x="40" y="354"/>
                  <a:pt x="40" y="354"/>
                </a:cubicBezTo>
                <a:cubicBezTo>
                  <a:pt x="39" y="354"/>
                  <a:pt x="40" y="352"/>
                  <a:pt x="40" y="350"/>
                </a:cubicBezTo>
                <a:close/>
                <a:moveTo>
                  <a:pt x="25" y="351"/>
                </a:moveTo>
                <a:cubicBezTo>
                  <a:pt x="25" y="351"/>
                  <a:pt x="25" y="352"/>
                  <a:pt x="25" y="353"/>
                </a:cubicBezTo>
                <a:cubicBezTo>
                  <a:pt x="25" y="354"/>
                  <a:pt x="24" y="355"/>
                  <a:pt x="24" y="354"/>
                </a:cubicBezTo>
                <a:cubicBezTo>
                  <a:pt x="23" y="351"/>
                  <a:pt x="24" y="353"/>
                  <a:pt x="25" y="351"/>
                </a:cubicBezTo>
                <a:close/>
                <a:moveTo>
                  <a:pt x="26" y="352"/>
                </a:moveTo>
                <a:cubicBezTo>
                  <a:pt x="27" y="352"/>
                  <a:pt x="26" y="353"/>
                  <a:pt x="26" y="354"/>
                </a:cubicBezTo>
                <a:cubicBezTo>
                  <a:pt x="25" y="354"/>
                  <a:pt x="26" y="352"/>
                  <a:pt x="25" y="352"/>
                </a:cubicBezTo>
                <a:cubicBezTo>
                  <a:pt x="26" y="350"/>
                  <a:pt x="26" y="353"/>
                  <a:pt x="26" y="352"/>
                </a:cubicBezTo>
                <a:close/>
                <a:moveTo>
                  <a:pt x="27" y="352"/>
                </a:moveTo>
                <a:cubicBezTo>
                  <a:pt x="28" y="354"/>
                  <a:pt x="28" y="351"/>
                  <a:pt x="29" y="354"/>
                </a:cubicBezTo>
                <a:cubicBezTo>
                  <a:pt x="28" y="352"/>
                  <a:pt x="28" y="354"/>
                  <a:pt x="28" y="354"/>
                </a:cubicBezTo>
                <a:cubicBezTo>
                  <a:pt x="28" y="355"/>
                  <a:pt x="27" y="354"/>
                  <a:pt x="27" y="353"/>
                </a:cubicBezTo>
                <a:cubicBezTo>
                  <a:pt x="27" y="353"/>
                  <a:pt x="27" y="353"/>
                  <a:pt x="27" y="352"/>
                </a:cubicBezTo>
                <a:close/>
                <a:moveTo>
                  <a:pt x="25" y="361"/>
                </a:moveTo>
                <a:cubicBezTo>
                  <a:pt x="25" y="363"/>
                  <a:pt x="25" y="366"/>
                  <a:pt x="24" y="366"/>
                </a:cubicBezTo>
                <a:cubicBezTo>
                  <a:pt x="25" y="365"/>
                  <a:pt x="24" y="363"/>
                  <a:pt x="25" y="363"/>
                </a:cubicBezTo>
                <a:cubicBezTo>
                  <a:pt x="24" y="363"/>
                  <a:pt x="24" y="363"/>
                  <a:pt x="24" y="362"/>
                </a:cubicBezTo>
                <a:cubicBezTo>
                  <a:pt x="25" y="361"/>
                  <a:pt x="25" y="362"/>
                  <a:pt x="25" y="361"/>
                </a:cubicBezTo>
                <a:close/>
                <a:moveTo>
                  <a:pt x="24" y="359"/>
                </a:moveTo>
                <a:cubicBezTo>
                  <a:pt x="24" y="360"/>
                  <a:pt x="25" y="360"/>
                  <a:pt x="25" y="359"/>
                </a:cubicBezTo>
                <a:cubicBezTo>
                  <a:pt x="24" y="358"/>
                  <a:pt x="25" y="356"/>
                  <a:pt x="24" y="356"/>
                </a:cubicBezTo>
                <a:cubicBezTo>
                  <a:pt x="24" y="355"/>
                  <a:pt x="25" y="355"/>
                  <a:pt x="25" y="354"/>
                </a:cubicBezTo>
                <a:cubicBezTo>
                  <a:pt x="26" y="355"/>
                  <a:pt x="26" y="359"/>
                  <a:pt x="27" y="359"/>
                </a:cubicBezTo>
                <a:cubicBezTo>
                  <a:pt x="26" y="360"/>
                  <a:pt x="26" y="360"/>
                  <a:pt x="26" y="361"/>
                </a:cubicBezTo>
                <a:cubicBezTo>
                  <a:pt x="25" y="361"/>
                  <a:pt x="24" y="361"/>
                  <a:pt x="24" y="359"/>
                </a:cubicBezTo>
                <a:close/>
                <a:moveTo>
                  <a:pt x="31" y="357"/>
                </a:moveTo>
                <a:cubicBezTo>
                  <a:pt x="31" y="358"/>
                  <a:pt x="31" y="357"/>
                  <a:pt x="32" y="358"/>
                </a:cubicBezTo>
                <a:cubicBezTo>
                  <a:pt x="32" y="359"/>
                  <a:pt x="31" y="358"/>
                  <a:pt x="30" y="359"/>
                </a:cubicBezTo>
                <a:cubicBezTo>
                  <a:pt x="30" y="359"/>
                  <a:pt x="31" y="358"/>
                  <a:pt x="31" y="357"/>
                </a:cubicBezTo>
                <a:close/>
                <a:moveTo>
                  <a:pt x="41" y="358"/>
                </a:moveTo>
                <a:cubicBezTo>
                  <a:pt x="41" y="358"/>
                  <a:pt x="42" y="362"/>
                  <a:pt x="41" y="362"/>
                </a:cubicBezTo>
                <a:cubicBezTo>
                  <a:pt x="41" y="360"/>
                  <a:pt x="41" y="360"/>
                  <a:pt x="41" y="358"/>
                </a:cubicBezTo>
                <a:close/>
                <a:moveTo>
                  <a:pt x="31" y="361"/>
                </a:moveTo>
                <a:cubicBezTo>
                  <a:pt x="31" y="361"/>
                  <a:pt x="31" y="363"/>
                  <a:pt x="31" y="364"/>
                </a:cubicBezTo>
                <a:cubicBezTo>
                  <a:pt x="30" y="363"/>
                  <a:pt x="31" y="363"/>
                  <a:pt x="31" y="361"/>
                </a:cubicBezTo>
                <a:close/>
                <a:moveTo>
                  <a:pt x="27" y="367"/>
                </a:moveTo>
                <a:cubicBezTo>
                  <a:pt x="27" y="365"/>
                  <a:pt x="27" y="365"/>
                  <a:pt x="27" y="365"/>
                </a:cubicBezTo>
                <a:cubicBezTo>
                  <a:pt x="28" y="365"/>
                  <a:pt x="28" y="364"/>
                  <a:pt x="28" y="365"/>
                </a:cubicBezTo>
                <a:cubicBezTo>
                  <a:pt x="28" y="365"/>
                  <a:pt x="28" y="365"/>
                  <a:pt x="28" y="365"/>
                </a:cubicBezTo>
                <a:cubicBezTo>
                  <a:pt x="28" y="366"/>
                  <a:pt x="28" y="366"/>
                  <a:pt x="28" y="367"/>
                </a:cubicBezTo>
                <a:cubicBezTo>
                  <a:pt x="28" y="367"/>
                  <a:pt x="28" y="367"/>
                  <a:pt x="28" y="366"/>
                </a:cubicBezTo>
                <a:cubicBezTo>
                  <a:pt x="29" y="368"/>
                  <a:pt x="28" y="367"/>
                  <a:pt x="27" y="367"/>
                </a:cubicBezTo>
                <a:close/>
                <a:moveTo>
                  <a:pt x="24" y="368"/>
                </a:moveTo>
                <a:cubicBezTo>
                  <a:pt x="25" y="368"/>
                  <a:pt x="25" y="368"/>
                  <a:pt x="26" y="367"/>
                </a:cubicBezTo>
                <a:cubicBezTo>
                  <a:pt x="25" y="369"/>
                  <a:pt x="25" y="369"/>
                  <a:pt x="26" y="371"/>
                </a:cubicBezTo>
                <a:cubicBezTo>
                  <a:pt x="25" y="371"/>
                  <a:pt x="25" y="370"/>
                  <a:pt x="25" y="369"/>
                </a:cubicBezTo>
                <a:cubicBezTo>
                  <a:pt x="25" y="370"/>
                  <a:pt x="24" y="369"/>
                  <a:pt x="24" y="369"/>
                </a:cubicBezTo>
                <a:cubicBezTo>
                  <a:pt x="24" y="368"/>
                  <a:pt x="25" y="369"/>
                  <a:pt x="24" y="368"/>
                </a:cubicBezTo>
                <a:close/>
                <a:moveTo>
                  <a:pt x="45" y="370"/>
                </a:moveTo>
                <a:cubicBezTo>
                  <a:pt x="46" y="369"/>
                  <a:pt x="46" y="371"/>
                  <a:pt x="46" y="372"/>
                </a:cubicBezTo>
                <a:cubicBezTo>
                  <a:pt x="46" y="373"/>
                  <a:pt x="46" y="372"/>
                  <a:pt x="45" y="372"/>
                </a:cubicBezTo>
                <a:cubicBezTo>
                  <a:pt x="45" y="371"/>
                  <a:pt x="45" y="370"/>
                  <a:pt x="45" y="370"/>
                </a:cubicBezTo>
                <a:close/>
                <a:moveTo>
                  <a:pt x="28" y="370"/>
                </a:moveTo>
                <a:cubicBezTo>
                  <a:pt x="28" y="371"/>
                  <a:pt x="28" y="370"/>
                  <a:pt x="29" y="370"/>
                </a:cubicBezTo>
                <a:cubicBezTo>
                  <a:pt x="29" y="372"/>
                  <a:pt x="29" y="372"/>
                  <a:pt x="29" y="372"/>
                </a:cubicBezTo>
                <a:cubicBezTo>
                  <a:pt x="28" y="369"/>
                  <a:pt x="28" y="373"/>
                  <a:pt x="28" y="372"/>
                </a:cubicBezTo>
                <a:cubicBezTo>
                  <a:pt x="28" y="372"/>
                  <a:pt x="28" y="371"/>
                  <a:pt x="28" y="370"/>
                </a:cubicBezTo>
                <a:close/>
                <a:moveTo>
                  <a:pt x="25" y="373"/>
                </a:moveTo>
                <a:cubicBezTo>
                  <a:pt x="25" y="372"/>
                  <a:pt x="24" y="374"/>
                  <a:pt x="24" y="372"/>
                </a:cubicBezTo>
                <a:cubicBezTo>
                  <a:pt x="25" y="371"/>
                  <a:pt x="25" y="372"/>
                  <a:pt x="26" y="372"/>
                </a:cubicBezTo>
                <a:cubicBezTo>
                  <a:pt x="26" y="374"/>
                  <a:pt x="27" y="373"/>
                  <a:pt x="26" y="375"/>
                </a:cubicBezTo>
                <a:cubicBezTo>
                  <a:pt x="26" y="373"/>
                  <a:pt x="25" y="376"/>
                  <a:pt x="25" y="373"/>
                </a:cubicBezTo>
                <a:cubicBezTo>
                  <a:pt x="25" y="373"/>
                  <a:pt x="25" y="373"/>
                  <a:pt x="25" y="373"/>
                </a:cubicBezTo>
                <a:close/>
                <a:moveTo>
                  <a:pt x="41" y="374"/>
                </a:moveTo>
                <a:cubicBezTo>
                  <a:pt x="40" y="375"/>
                  <a:pt x="41" y="375"/>
                  <a:pt x="41" y="376"/>
                </a:cubicBezTo>
                <a:cubicBezTo>
                  <a:pt x="40" y="376"/>
                  <a:pt x="41" y="378"/>
                  <a:pt x="40" y="378"/>
                </a:cubicBezTo>
                <a:cubicBezTo>
                  <a:pt x="41" y="376"/>
                  <a:pt x="40" y="374"/>
                  <a:pt x="40" y="375"/>
                </a:cubicBezTo>
                <a:cubicBezTo>
                  <a:pt x="40" y="374"/>
                  <a:pt x="40" y="373"/>
                  <a:pt x="41" y="372"/>
                </a:cubicBezTo>
                <a:cubicBezTo>
                  <a:pt x="40" y="374"/>
                  <a:pt x="41" y="374"/>
                  <a:pt x="41" y="375"/>
                </a:cubicBezTo>
                <a:cubicBezTo>
                  <a:pt x="41" y="375"/>
                  <a:pt x="41" y="375"/>
                  <a:pt x="41" y="374"/>
                </a:cubicBezTo>
                <a:close/>
                <a:moveTo>
                  <a:pt x="28" y="378"/>
                </a:moveTo>
                <a:cubicBezTo>
                  <a:pt x="28" y="377"/>
                  <a:pt x="28" y="378"/>
                  <a:pt x="27" y="377"/>
                </a:cubicBezTo>
                <a:cubicBezTo>
                  <a:pt x="28" y="376"/>
                  <a:pt x="27" y="375"/>
                  <a:pt x="27" y="374"/>
                </a:cubicBezTo>
                <a:cubicBezTo>
                  <a:pt x="27" y="374"/>
                  <a:pt x="27" y="374"/>
                  <a:pt x="28" y="373"/>
                </a:cubicBezTo>
                <a:cubicBezTo>
                  <a:pt x="28" y="374"/>
                  <a:pt x="28" y="377"/>
                  <a:pt x="29" y="377"/>
                </a:cubicBezTo>
                <a:cubicBezTo>
                  <a:pt x="29" y="379"/>
                  <a:pt x="29" y="380"/>
                  <a:pt x="29" y="381"/>
                </a:cubicBezTo>
                <a:cubicBezTo>
                  <a:pt x="28" y="382"/>
                  <a:pt x="28" y="379"/>
                  <a:pt x="28" y="381"/>
                </a:cubicBezTo>
                <a:cubicBezTo>
                  <a:pt x="27" y="380"/>
                  <a:pt x="27" y="378"/>
                  <a:pt x="28" y="378"/>
                </a:cubicBezTo>
                <a:close/>
                <a:moveTo>
                  <a:pt x="43" y="374"/>
                </a:moveTo>
                <a:cubicBezTo>
                  <a:pt x="44" y="374"/>
                  <a:pt x="44" y="376"/>
                  <a:pt x="43" y="376"/>
                </a:cubicBezTo>
                <a:cubicBezTo>
                  <a:pt x="43" y="376"/>
                  <a:pt x="43" y="375"/>
                  <a:pt x="43" y="374"/>
                </a:cubicBezTo>
                <a:close/>
                <a:moveTo>
                  <a:pt x="22" y="375"/>
                </a:moveTo>
                <a:cubicBezTo>
                  <a:pt x="23" y="376"/>
                  <a:pt x="23" y="377"/>
                  <a:pt x="23" y="378"/>
                </a:cubicBezTo>
                <a:cubicBezTo>
                  <a:pt x="22" y="378"/>
                  <a:pt x="22" y="377"/>
                  <a:pt x="22" y="375"/>
                </a:cubicBezTo>
                <a:close/>
                <a:moveTo>
                  <a:pt x="25" y="375"/>
                </a:moveTo>
                <a:cubicBezTo>
                  <a:pt x="26" y="375"/>
                  <a:pt x="26" y="376"/>
                  <a:pt x="26" y="376"/>
                </a:cubicBezTo>
                <a:cubicBezTo>
                  <a:pt x="26" y="376"/>
                  <a:pt x="26" y="377"/>
                  <a:pt x="26" y="377"/>
                </a:cubicBezTo>
                <a:cubicBezTo>
                  <a:pt x="26" y="377"/>
                  <a:pt x="26" y="376"/>
                  <a:pt x="27" y="377"/>
                </a:cubicBezTo>
                <a:cubicBezTo>
                  <a:pt x="26" y="379"/>
                  <a:pt x="27" y="379"/>
                  <a:pt x="27" y="380"/>
                </a:cubicBezTo>
                <a:cubicBezTo>
                  <a:pt x="26" y="379"/>
                  <a:pt x="26" y="379"/>
                  <a:pt x="26" y="380"/>
                </a:cubicBezTo>
                <a:cubicBezTo>
                  <a:pt x="25" y="378"/>
                  <a:pt x="26" y="377"/>
                  <a:pt x="25" y="375"/>
                </a:cubicBezTo>
                <a:close/>
                <a:moveTo>
                  <a:pt x="32" y="381"/>
                </a:moveTo>
                <a:cubicBezTo>
                  <a:pt x="31" y="383"/>
                  <a:pt x="32" y="382"/>
                  <a:pt x="32" y="383"/>
                </a:cubicBezTo>
                <a:cubicBezTo>
                  <a:pt x="32" y="383"/>
                  <a:pt x="32" y="382"/>
                  <a:pt x="32" y="381"/>
                </a:cubicBezTo>
                <a:cubicBezTo>
                  <a:pt x="33" y="381"/>
                  <a:pt x="33" y="383"/>
                  <a:pt x="32" y="384"/>
                </a:cubicBezTo>
                <a:cubicBezTo>
                  <a:pt x="32" y="383"/>
                  <a:pt x="31" y="384"/>
                  <a:pt x="32" y="385"/>
                </a:cubicBezTo>
                <a:cubicBezTo>
                  <a:pt x="31" y="385"/>
                  <a:pt x="31" y="384"/>
                  <a:pt x="30" y="385"/>
                </a:cubicBezTo>
                <a:cubicBezTo>
                  <a:pt x="31" y="384"/>
                  <a:pt x="31" y="382"/>
                  <a:pt x="30" y="382"/>
                </a:cubicBezTo>
                <a:cubicBezTo>
                  <a:pt x="32" y="380"/>
                  <a:pt x="29" y="381"/>
                  <a:pt x="31" y="379"/>
                </a:cubicBezTo>
                <a:cubicBezTo>
                  <a:pt x="31" y="379"/>
                  <a:pt x="31" y="378"/>
                  <a:pt x="30" y="378"/>
                </a:cubicBezTo>
                <a:cubicBezTo>
                  <a:pt x="30" y="378"/>
                  <a:pt x="31" y="377"/>
                  <a:pt x="31" y="377"/>
                </a:cubicBezTo>
                <a:cubicBezTo>
                  <a:pt x="31" y="378"/>
                  <a:pt x="31" y="380"/>
                  <a:pt x="32" y="378"/>
                </a:cubicBezTo>
                <a:cubicBezTo>
                  <a:pt x="32" y="379"/>
                  <a:pt x="32" y="381"/>
                  <a:pt x="32" y="381"/>
                </a:cubicBezTo>
                <a:close/>
                <a:moveTo>
                  <a:pt x="34" y="378"/>
                </a:moveTo>
                <a:cubicBezTo>
                  <a:pt x="34" y="378"/>
                  <a:pt x="34" y="379"/>
                  <a:pt x="33" y="378"/>
                </a:cubicBezTo>
                <a:cubicBezTo>
                  <a:pt x="33" y="379"/>
                  <a:pt x="34" y="379"/>
                  <a:pt x="34" y="380"/>
                </a:cubicBezTo>
                <a:cubicBezTo>
                  <a:pt x="33" y="380"/>
                  <a:pt x="33" y="380"/>
                  <a:pt x="33" y="380"/>
                </a:cubicBezTo>
                <a:cubicBezTo>
                  <a:pt x="33" y="378"/>
                  <a:pt x="33" y="378"/>
                  <a:pt x="33" y="378"/>
                </a:cubicBezTo>
                <a:cubicBezTo>
                  <a:pt x="33" y="378"/>
                  <a:pt x="34" y="378"/>
                  <a:pt x="34" y="378"/>
                </a:cubicBezTo>
                <a:close/>
                <a:moveTo>
                  <a:pt x="43" y="379"/>
                </a:moveTo>
                <a:cubicBezTo>
                  <a:pt x="43" y="380"/>
                  <a:pt x="43" y="380"/>
                  <a:pt x="44" y="380"/>
                </a:cubicBezTo>
                <a:cubicBezTo>
                  <a:pt x="44" y="381"/>
                  <a:pt x="44" y="381"/>
                  <a:pt x="44" y="381"/>
                </a:cubicBezTo>
                <a:cubicBezTo>
                  <a:pt x="43" y="381"/>
                  <a:pt x="43" y="380"/>
                  <a:pt x="43" y="381"/>
                </a:cubicBezTo>
                <a:cubicBezTo>
                  <a:pt x="43" y="380"/>
                  <a:pt x="43" y="380"/>
                  <a:pt x="43" y="379"/>
                </a:cubicBezTo>
                <a:close/>
                <a:moveTo>
                  <a:pt x="27" y="380"/>
                </a:moveTo>
                <a:cubicBezTo>
                  <a:pt x="27" y="380"/>
                  <a:pt x="27" y="381"/>
                  <a:pt x="27" y="381"/>
                </a:cubicBezTo>
                <a:cubicBezTo>
                  <a:pt x="27" y="381"/>
                  <a:pt x="27" y="382"/>
                  <a:pt x="26" y="382"/>
                </a:cubicBezTo>
                <a:cubicBezTo>
                  <a:pt x="26" y="381"/>
                  <a:pt x="27" y="381"/>
                  <a:pt x="27" y="380"/>
                </a:cubicBezTo>
                <a:close/>
                <a:moveTo>
                  <a:pt x="42" y="380"/>
                </a:moveTo>
                <a:cubicBezTo>
                  <a:pt x="43" y="381"/>
                  <a:pt x="42" y="385"/>
                  <a:pt x="41" y="385"/>
                </a:cubicBezTo>
                <a:cubicBezTo>
                  <a:pt x="41" y="383"/>
                  <a:pt x="42" y="382"/>
                  <a:pt x="42" y="381"/>
                </a:cubicBezTo>
                <a:cubicBezTo>
                  <a:pt x="42" y="381"/>
                  <a:pt x="42" y="381"/>
                  <a:pt x="42" y="380"/>
                </a:cubicBezTo>
                <a:close/>
                <a:moveTo>
                  <a:pt x="25" y="381"/>
                </a:moveTo>
                <a:cubicBezTo>
                  <a:pt x="26" y="380"/>
                  <a:pt x="26" y="381"/>
                  <a:pt x="26" y="381"/>
                </a:cubicBezTo>
                <a:cubicBezTo>
                  <a:pt x="26" y="382"/>
                  <a:pt x="26" y="383"/>
                  <a:pt x="26" y="383"/>
                </a:cubicBezTo>
                <a:cubicBezTo>
                  <a:pt x="26" y="383"/>
                  <a:pt x="26" y="382"/>
                  <a:pt x="26" y="382"/>
                </a:cubicBezTo>
                <a:cubicBezTo>
                  <a:pt x="26" y="382"/>
                  <a:pt x="26" y="381"/>
                  <a:pt x="25" y="381"/>
                </a:cubicBezTo>
                <a:close/>
                <a:moveTo>
                  <a:pt x="34" y="381"/>
                </a:moveTo>
                <a:cubicBezTo>
                  <a:pt x="34" y="382"/>
                  <a:pt x="33" y="382"/>
                  <a:pt x="33" y="381"/>
                </a:cubicBezTo>
                <a:cubicBezTo>
                  <a:pt x="33" y="380"/>
                  <a:pt x="34" y="380"/>
                  <a:pt x="34" y="381"/>
                </a:cubicBezTo>
                <a:close/>
                <a:moveTo>
                  <a:pt x="46" y="381"/>
                </a:moveTo>
                <a:cubicBezTo>
                  <a:pt x="46" y="384"/>
                  <a:pt x="47" y="381"/>
                  <a:pt x="48" y="381"/>
                </a:cubicBezTo>
                <a:cubicBezTo>
                  <a:pt x="48" y="383"/>
                  <a:pt x="48" y="384"/>
                  <a:pt x="47" y="386"/>
                </a:cubicBezTo>
                <a:cubicBezTo>
                  <a:pt x="48" y="386"/>
                  <a:pt x="48" y="386"/>
                  <a:pt x="48" y="386"/>
                </a:cubicBezTo>
                <a:cubicBezTo>
                  <a:pt x="48" y="386"/>
                  <a:pt x="48" y="387"/>
                  <a:pt x="49" y="387"/>
                </a:cubicBezTo>
                <a:cubicBezTo>
                  <a:pt x="48" y="387"/>
                  <a:pt x="47" y="389"/>
                  <a:pt x="48" y="389"/>
                </a:cubicBezTo>
                <a:cubicBezTo>
                  <a:pt x="48" y="391"/>
                  <a:pt x="48" y="389"/>
                  <a:pt x="47" y="389"/>
                </a:cubicBezTo>
                <a:cubicBezTo>
                  <a:pt x="47" y="389"/>
                  <a:pt x="48" y="390"/>
                  <a:pt x="47" y="391"/>
                </a:cubicBezTo>
                <a:cubicBezTo>
                  <a:pt x="47" y="391"/>
                  <a:pt x="47" y="390"/>
                  <a:pt x="47" y="390"/>
                </a:cubicBezTo>
                <a:cubicBezTo>
                  <a:pt x="48" y="390"/>
                  <a:pt x="48" y="391"/>
                  <a:pt x="48" y="392"/>
                </a:cubicBezTo>
                <a:cubicBezTo>
                  <a:pt x="47" y="392"/>
                  <a:pt x="47" y="389"/>
                  <a:pt x="46" y="387"/>
                </a:cubicBezTo>
                <a:cubicBezTo>
                  <a:pt x="46" y="387"/>
                  <a:pt x="46" y="388"/>
                  <a:pt x="46" y="388"/>
                </a:cubicBezTo>
                <a:cubicBezTo>
                  <a:pt x="45" y="388"/>
                  <a:pt x="45" y="389"/>
                  <a:pt x="45" y="390"/>
                </a:cubicBezTo>
                <a:cubicBezTo>
                  <a:pt x="44" y="388"/>
                  <a:pt x="45" y="386"/>
                  <a:pt x="46" y="387"/>
                </a:cubicBezTo>
                <a:cubicBezTo>
                  <a:pt x="47" y="387"/>
                  <a:pt x="47" y="388"/>
                  <a:pt x="47" y="388"/>
                </a:cubicBezTo>
                <a:cubicBezTo>
                  <a:pt x="47" y="388"/>
                  <a:pt x="47" y="388"/>
                  <a:pt x="47" y="388"/>
                </a:cubicBezTo>
                <a:cubicBezTo>
                  <a:pt x="46" y="387"/>
                  <a:pt x="47" y="385"/>
                  <a:pt x="46" y="383"/>
                </a:cubicBezTo>
                <a:cubicBezTo>
                  <a:pt x="46" y="384"/>
                  <a:pt x="46" y="384"/>
                  <a:pt x="46" y="384"/>
                </a:cubicBezTo>
                <a:cubicBezTo>
                  <a:pt x="46" y="385"/>
                  <a:pt x="46" y="384"/>
                  <a:pt x="46" y="385"/>
                </a:cubicBezTo>
                <a:cubicBezTo>
                  <a:pt x="47" y="385"/>
                  <a:pt x="46" y="386"/>
                  <a:pt x="46" y="386"/>
                </a:cubicBezTo>
                <a:cubicBezTo>
                  <a:pt x="47" y="385"/>
                  <a:pt x="45" y="385"/>
                  <a:pt x="46" y="386"/>
                </a:cubicBezTo>
                <a:cubicBezTo>
                  <a:pt x="45" y="384"/>
                  <a:pt x="45" y="383"/>
                  <a:pt x="46" y="381"/>
                </a:cubicBezTo>
                <a:close/>
                <a:moveTo>
                  <a:pt x="43" y="381"/>
                </a:moveTo>
                <a:cubicBezTo>
                  <a:pt x="43" y="382"/>
                  <a:pt x="43" y="382"/>
                  <a:pt x="44" y="382"/>
                </a:cubicBezTo>
                <a:cubicBezTo>
                  <a:pt x="44" y="383"/>
                  <a:pt x="43" y="383"/>
                  <a:pt x="43" y="383"/>
                </a:cubicBezTo>
                <a:cubicBezTo>
                  <a:pt x="43" y="382"/>
                  <a:pt x="43" y="382"/>
                  <a:pt x="43" y="381"/>
                </a:cubicBezTo>
                <a:close/>
                <a:moveTo>
                  <a:pt x="52" y="382"/>
                </a:moveTo>
                <a:cubicBezTo>
                  <a:pt x="52" y="382"/>
                  <a:pt x="53" y="384"/>
                  <a:pt x="52" y="383"/>
                </a:cubicBezTo>
                <a:cubicBezTo>
                  <a:pt x="52" y="384"/>
                  <a:pt x="52" y="384"/>
                  <a:pt x="52" y="384"/>
                </a:cubicBezTo>
                <a:cubicBezTo>
                  <a:pt x="53" y="384"/>
                  <a:pt x="53" y="383"/>
                  <a:pt x="53" y="382"/>
                </a:cubicBezTo>
                <a:cubicBezTo>
                  <a:pt x="54" y="383"/>
                  <a:pt x="53" y="384"/>
                  <a:pt x="53" y="385"/>
                </a:cubicBezTo>
                <a:cubicBezTo>
                  <a:pt x="52" y="385"/>
                  <a:pt x="53" y="387"/>
                  <a:pt x="52" y="387"/>
                </a:cubicBezTo>
                <a:cubicBezTo>
                  <a:pt x="51" y="387"/>
                  <a:pt x="52" y="383"/>
                  <a:pt x="52" y="382"/>
                </a:cubicBezTo>
                <a:close/>
                <a:moveTo>
                  <a:pt x="27" y="384"/>
                </a:moveTo>
                <a:cubicBezTo>
                  <a:pt x="28" y="384"/>
                  <a:pt x="28" y="386"/>
                  <a:pt x="29" y="386"/>
                </a:cubicBezTo>
                <a:cubicBezTo>
                  <a:pt x="28" y="388"/>
                  <a:pt x="28" y="387"/>
                  <a:pt x="28" y="389"/>
                </a:cubicBezTo>
                <a:cubicBezTo>
                  <a:pt x="28" y="388"/>
                  <a:pt x="28" y="388"/>
                  <a:pt x="28" y="386"/>
                </a:cubicBezTo>
                <a:cubicBezTo>
                  <a:pt x="28" y="386"/>
                  <a:pt x="28" y="387"/>
                  <a:pt x="28" y="388"/>
                </a:cubicBezTo>
                <a:cubicBezTo>
                  <a:pt x="27" y="386"/>
                  <a:pt x="28" y="385"/>
                  <a:pt x="27" y="384"/>
                </a:cubicBezTo>
                <a:close/>
                <a:moveTo>
                  <a:pt x="26" y="383"/>
                </a:moveTo>
                <a:cubicBezTo>
                  <a:pt x="27" y="381"/>
                  <a:pt x="28" y="383"/>
                  <a:pt x="29" y="382"/>
                </a:cubicBezTo>
                <a:cubicBezTo>
                  <a:pt x="29" y="383"/>
                  <a:pt x="29" y="383"/>
                  <a:pt x="29" y="383"/>
                </a:cubicBezTo>
                <a:cubicBezTo>
                  <a:pt x="29" y="384"/>
                  <a:pt x="29" y="384"/>
                  <a:pt x="29" y="385"/>
                </a:cubicBezTo>
                <a:cubicBezTo>
                  <a:pt x="29" y="384"/>
                  <a:pt x="29" y="384"/>
                  <a:pt x="29" y="385"/>
                </a:cubicBezTo>
                <a:cubicBezTo>
                  <a:pt x="28" y="382"/>
                  <a:pt x="27" y="384"/>
                  <a:pt x="26" y="383"/>
                </a:cubicBezTo>
                <a:close/>
                <a:moveTo>
                  <a:pt x="41" y="382"/>
                </a:moveTo>
                <a:cubicBezTo>
                  <a:pt x="41" y="383"/>
                  <a:pt x="41" y="385"/>
                  <a:pt x="40" y="384"/>
                </a:cubicBezTo>
                <a:cubicBezTo>
                  <a:pt x="40" y="383"/>
                  <a:pt x="40" y="383"/>
                  <a:pt x="41" y="382"/>
                </a:cubicBezTo>
                <a:close/>
                <a:moveTo>
                  <a:pt x="34" y="384"/>
                </a:moveTo>
                <a:cubicBezTo>
                  <a:pt x="35" y="384"/>
                  <a:pt x="35" y="385"/>
                  <a:pt x="35" y="386"/>
                </a:cubicBezTo>
                <a:cubicBezTo>
                  <a:pt x="35" y="386"/>
                  <a:pt x="34" y="385"/>
                  <a:pt x="34" y="384"/>
                </a:cubicBezTo>
                <a:close/>
                <a:moveTo>
                  <a:pt x="27" y="386"/>
                </a:moveTo>
                <a:cubicBezTo>
                  <a:pt x="26" y="388"/>
                  <a:pt x="28" y="388"/>
                  <a:pt x="28" y="390"/>
                </a:cubicBezTo>
                <a:cubicBezTo>
                  <a:pt x="27" y="390"/>
                  <a:pt x="27" y="390"/>
                  <a:pt x="27" y="391"/>
                </a:cubicBezTo>
                <a:cubicBezTo>
                  <a:pt x="27" y="390"/>
                  <a:pt x="26" y="390"/>
                  <a:pt x="26" y="391"/>
                </a:cubicBezTo>
                <a:cubicBezTo>
                  <a:pt x="26" y="389"/>
                  <a:pt x="25" y="388"/>
                  <a:pt x="26" y="388"/>
                </a:cubicBezTo>
                <a:cubicBezTo>
                  <a:pt x="26" y="387"/>
                  <a:pt x="25" y="387"/>
                  <a:pt x="25" y="388"/>
                </a:cubicBezTo>
                <a:cubicBezTo>
                  <a:pt x="24" y="386"/>
                  <a:pt x="26" y="385"/>
                  <a:pt x="26" y="385"/>
                </a:cubicBezTo>
                <a:cubicBezTo>
                  <a:pt x="26" y="387"/>
                  <a:pt x="26" y="386"/>
                  <a:pt x="27" y="386"/>
                </a:cubicBezTo>
                <a:close/>
                <a:moveTo>
                  <a:pt x="33" y="385"/>
                </a:moveTo>
                <a:cubicBezTo>
                  <a:pt x="34" y="385"/>
                  <a:pt x="34" y="387"/>
                  <a:pt x="34" y="388"/>
                </a:cubicBezTo>
                <a:cubicBezTo>
                  <a:pt x="34" y="387"/>
                  <a:pt x="33" y="386"/>
                  <a:pt x="33" y="385"/>
                </a:cubicBezTo>
                <a:close/>
                <a:moveTo>
                  <a:pt x="42" y="385"/>
                </a:moveTo>
                <a:cubicBezTo>
                  <a:pt x="43" y="387"/>
                  <a:pt x="42" y="387"/>
                  <a:pt x="41" y="388"/>
                </a:cubicBezTo>
                <a:cubicBezTo>
                  <a:pt x="41" y="387"/>
                  <a:pt x="42" y="387"/>
                  <a:pt x="42" y="385"/>
                </a:cubicBezTo>
                <a:close/>
                <a:moveTo>
                  <a:pt x="31" y="387"/>
                </a:moveTo>
                <a:cubicBezTo>
                  <a:pt x="32" y="386"/>
                  <a:pt x="32" y="389"/>
                  <a:pt x="32" y="390"/>
                </a:cubicBezTo>
                <a:cubicBezTo>
                  <a:pt x="31" y="389"/>
                  <a:pt x="32" y="389"/>
                  <a:pt x="31" y="390"/>
                </a:cubicBezTo>
                <a:cubicBezTo>
                  <a:pt x="31" y="389"/>
                  <a:pt x="32" y="388"/>
                  <a:pt x="31" y="387"/>
                </a:cubicBezTo>
                <a:close/>
                <a:moveTo>
                  <a:pt x="25" y="389"/>
                </a:moveTo>
                <a:cubicBezTo>
                  <a:pt x="24" y="389"/>
                  <a:pt x="25" y="391"/>
                  <a:pt x="24" y="391"/>
                </a:cubicBezTo>
                <a:cubicBezTo>
                  <a:pt x="24" y="391"/>
                  <a:pt x="24" y="390"/>
                  <a:pt x="24" y="388"/>
                </a:cubicBezTo>
                <a:cubicBezTo>
                  <a:pt x="24" y="389"/>
                  <a:pt x="25" y="389"/>
                  <a:pt x="25" y="390"/>
                </a:cubicBezTo>
                <a:cubicBezTo>
                  <a:pt x="25" y="391"/>
                  <a:pt x="25" y="390"/>
                  <a:pt x="25" y="389"/>
                </a:cubicBezTo>
                <a:close/>
                <a:moveTo>
                  <a:pt x="30" y="389"/>
                </a:moveTo>
                <a:cubicBezTo>
                  <a:pt x="29" y="390"/>
                  <a:pt x="29" y="391"/>
                  <a:pt x="29" y="391"/>
                </a:cubicBezTo>
                <a:cubicBezTo>
                  <a:pt x="28" y="390"/>
                  <a:pt x="29" y="389"/>
                  <a:pt x="30" y="389"/>
                </a:cubicBezTo>
                <a:close/>
                <a:moveTo>
                  <a:pt x="33" y="391"/>
                </a:moveTo>
                <a:cubicBezTo>
                  <a:pt x="34" y="391"/>
                  <a:pt x="34" y="391"/>
                  <a:pt x="34" y="391"/>
                </a:cubicBezTo>
                <a:cubicBezTo>
                  <a:pt x="34" y="392"/>
                  <a:pt x="35" y="394"/>
                  <a:pt x="34" y="394"/>
                </a:cubicBezTo>
                <a:cubicBezTo>
                  <a:pt x="34" y="394"/>
                  <a:pt x="33" y="393"/>
                  <a:pt x="33" y="391"/>
                </a:cubicBezTo>
                <a:close/>
                <a:moveTo>
                  <a:pt x="25" y="391"/>
                </a:moveTo>
                <a:cubicBezTo>
                  <a:pt x="25" y="392"/>
                  <a:pt x="26" y="391"/>
                  <a:pt x="26" y="393"/>
                </a:cubicBezTo>
                <a:cubicBezTo>
                  <a:pt x="26" y="393"/>
                  <a:pt x="25" y="393"/>
                  <a:pt x="25" y="391"/>
                </a:cubicBezTo>
                <a:close/>
                <a:moveTo>
                  <a:pt x="25" y="394"/>
                </a:moveTo>
                <a:cubicBezTo>
                  <a:pt x="25" y="394"/>
                  <a:pt x="25" y="395"/>
                  <a:pt x="24" y="395"/>
                </a:cubicBezTo>
                <a:cubicBezTo>
                  <a:pt x="24" y="393"/>
                  <a:pt x="25" y="392"/>
                  <a:pt x="25" y="394"/>
                </a:cubicBezTo>
                <a:close/>
                <a:moveTo>
                  <a:pt x="32" y="394"/>
                </a:moveTo>
                <a:cubicBezTo>
                  <a:pt x="32" y="396"/>
                  <a:pt x="33" y="395"/>
                  <a:pt x="33" y="397"/>
                </a:cubicBezTo>
                <a:cubicBezTo>
                  <a:pt x="33" y="398"/>
                  <a:pt x="32" y="396"/>
                  <a:pt x="31" y="395"/>
                </a:cubicBezTo>
                <a:cubicBezTo>
                  <a:pt x="31" y="394"/>
                  <a:pt x="32" y="394"/>
                  <a:pt x="32" y="394"/>
                </a:cubicBezTo>
                <a:close/>
                <a:moveTo>
                  <a:pt x="42" y="400"/>
                </a:moveTo>
                <a:cubicBezTo>
                  <a:pt x="43" y="400"/>
                  <a:pt x="43" y="401"/>
                  <a:pt x="43" y="401"/>
                </a:cubicBezTo>
                <a:cubicBezTo>
                  <a:pt x="43" y="401"/>
                  <a:pt x="43" y="400"/>
                  <a:pt x="43" y="399"/>
                </a:cubicBezTo>
                <a:cubicBezTo>
                  <a:pt x="43" y="399"/>
                  <a:pt x="43" y="400"/>
                  <a:pt x="43" y="401"/>
                </a:cubicBezTo>
                <a:cubicBezTo>
                  <a:pt x="44" y="401"/>
                  <a:pt x="44" y="399"/>
                  <a:pt x="44" y="399"/>
                </a:cubicBezTo>
                <a:cubicBezTo>
                  <a:pt x="44" y="399"/>
                  <a:pt x="43" y="397"/>
                  <a:pt x="43" y="398"/>
                </a:cubicBezTo>
                <a:cubicBezTo>
                  <a:pt x="42" y="396"/>
                  <a:pt x="45" y="397"/>
                  <a:pt x="44" y="394"/>
                </a:cubicBezTo>
                <a:cubicBezTo>
                  <a:pt x="45" y="394"/>
                  <a:pt x="45" y="395"/>
                  <a:pt x="45" y="395"/>
                </a:cubicBezTo>
                <a:cubicBezTo>
                  <a:pt x="45" y="396"/>
                  <a:pt x="44" y="397"/>
                  <a:pt x="45" y="397"/>
                </a:cubicBezTo>
                <a:cubicBezTo>
                  <a:pt x="45" y="399"/>
                  <a:pt x="45" y="400"/>
                  <a:pt x="45" y="401"/>
                </a:cubicBezTo>
                <a:cubicBezTo>
                  <a:pt x="45" y="401"/>
                  <a:pt x="45" y="401"/>
                  <a:pt x="45" y="401"/>
                </a:cubicBezTo>
                <a:cubicBezTo>
                  <a:pt x="44" y="403"/>
                  <a:pt x="46" y="408"/>
                  <a:pt x="45" y="409"/>
                </a:cubicBezTo>
                <a:cubicBezTo>
                  <a:pt x="45" y="409"/>
                  <a:pt x="45" y="411"/>
                  <a:pt x="45" y="411"/>
                </a:cubicBezTo>
                <a:cubicBezTo>
                  <a:pt x="45" y="413"/>
                  <a:pt x="46" y="415"/>
                  <a:pt x="45" y="418"/>
                </a:cubicBezTo>
                <a:cubicBezTo>
                  <a:pt x="45" y="418"/>
                  <a:pt x="45" y="418"/>
                  <a:pt x="45" y="418"/>
                </a:cubicBezTo>
                <a:cubicBezTo>
                  <a:pt x="45" y="417"/>
                  <a:pt x="45" y="417"/>
                  <a:pt x="45" y="417"/>
                </a:cubicBezTo>
                <a:cubicBezTo>
                  <a:pt x="46" y="416"/>
                  <a:pt x="44" y="415"/>
                  <a:pt x="44" y="413"/>
                </a:cubicBezTo>
                <a:cubicBezTo>
                  <a:pt x="45" y="413"/>
                  <a:pt x="45" y="409"/>
                  <a:pt x="44" y="407"/>
                </a:cubicBezTo>
                <a:cubicBezTo>
                  <a:pt x="44" y="408"/>
                  <a:pt x="44" y="411"/>
                  <a:pt x="43" y="411"/>
                </a:cubicBezTo>
                <a:cubicBezTo>
                  <a:pt x="43" y="410"/>
                  <a:pt x="43" y="410"/>
                  <a:pt x="43" y="409"/>
                </a:cubicBezTo>
                <a:cubicBezTo>
                  <a:pt x="43" y="410"/>
                  <a:pt x="43" y="411"/>
                  <a:pt x="42" y="410"/>
                </a:cubicBezTo>
                <a:cubicBezTo>
                  <a:pt x="42" y="408"/>
                  <a:pt x="43" y="409"/>
                  <a:pt x="43" y="407"/>
                </a:cubicBezTo>
                <a:cubicBezTo>
                  <a:pt x="43" y="407"/>
                  <a:pt x="43" y="406"/>
                  <a:pt x="42" y="406"/>
                </a:cubicBezTo>
                <a:cubicBezTo>
                  <a:pt x="42" y="405"/>
                  <a:pt x="43" y="404"/>
                  <a:pt x="43" y="406"/>
                </a:cubicBezTo>
                <a:cubicBezTo>
                  <a:pt x="43" y="406"/>
                  <a:pt x="43" y="403"/>
                  <a:pt x="42" y="404"/>
                </a:cubicBezTo>
                <a:cubicBezTo>
                  <a:pt x="43" y="403"/>
                  <a:pt x="43" y="403"/>
                  <a:pt x="43" y="402"/>
                </a:cubicBezTo>
                <a:cubicBezTo>
                  <a:pt x="43" y="402"/>
                  <a:pt x="42" y="401"/>
                  <a:pt x="42" y="400"/>
                </a:cubicBezTo>
                <a:close/>
                <a:moveTo>
                  <a:pt x="42" y="398"/>
                </a:moveTo>
                <a:cubicBezTo>
                  <a:pt x="42" y="398"/>
                  <a:pt x="42" y="399"/>
                  <a:pt x="41" y="399"/>
                </a:cubicBezTo>
                <a:cubicBezTo>
                  <a:pt x="41" y="398"/>
                  <a:pt x="42" y="398"/>
                  <a:pt x="42" y="397"/>
                </a:cubicBezTo>
                <a:cubicBezTo>
                  <a:pt x="42" y="397"/>
                  <a:pt x="42" y="398"/>
                  <a:pt x="42" y="398"/>
                </a:cubicBezTo>
                <a:cubicBezTo>
                  <a:pt x="42" y="399"/>
                  <a:pt x="42" y="398"/>
                  <a:pt x="42" y="398"/>
                </a:cubicBezTo>
                <a:close/>
                <a:moveTo>
                  <a:pt x="53" y="397"/>
                </a:moveTo>
                <a:cubicBezTo>
                  <a:pt x="54" y="398"/>
                  <a:pt x="52" y="399"/>
                  <a:pt x="52" y="400"/>
                </a:cubicBezTo>
                <a:cubicBezTo>
                  <a:pt x="52" y="397"/>
                  <a:pt x="53" y="399"/>
                  <a:pt x="53" y="397"/>
                </a:cubicBezTo>
                <a:close/>
                <a:moveTo>
                  <a:pt x="32" y="397"/>
                </a:moveTo>
                <a:cubicBezTo>
                  <a:pt x="32" y="398"/>
                  <a:pt x="32" y="398"/>
                  <a:pt x="32" y="398"/>
                </a:cubicBezTo>
                <a:cubicBezTo>
                  <a:pt x="31" y="398"/>
                  <a:pt x="32" y="400"/>
                  <a:pt x="31" y="400"/>
                </a:cubicBezTo>
                <a:cubicBezTo>
                  <a:pt x="31" y="400"/>
                  <a:pt x="31" y="399"/>
                  <a:pt x="31" y="398"/>
                </a:cubicBezTo>
                <a:cubicBezTo>
                  <a:pt x="31" y="398"/>
                  <a:pt x="31" y="397"/>
                  <a:pt x="32" y="397"/>
                </a:cubicBezTo>
                <a:close/>
                <a:moveTo>
                  <a:pt x="52" y="404"/>
                </a:moveTo>
                <a:cubicBezTo>
                  <a:pt x="53" y="404"/>
                  <a:pt x="54" y="407"/>
                  <a:pt x="52" y="407"/>
                </a:cubicBezTo>
                <a:cubicBezTo>
                  <a:pt x="53" y="405"/>
                  <a:pt x="52" y="406"/>
                  <a:pt x="52" y="404"/>
                </a:cubicBezTo>
                <a:close/>
                <a:moveTo>
                  <a:pt x="42" y="441"/>
                </a:moveTo>
                <a:cubicBezTo>
                  <a:pt x="43" y="442"/>
                  <a:pt x="42" y="443"/>
                  <a:pt x="42" y="444"/>
                </a:cubicBezTo>
                <a:cubicBezTo>
                  <a:pt x="42" y="444"/>
                  <a:pt x="42" y="442"/>
                  <a:pt x="42" y="441"/>
                </a:cubicBezTo>
                <a:close/>
              </a:path>
            </a:pathLst>
          </a:custGeom>
          <a:solidFill>
            <a:schemeClr val="accent1">
              <a:alpha val="70000"/>
            </a:schemeClr>
          </a:solidFill>
          <a:ln w="14288" cap="flat">
            <a:noFill/>
            <a:prstDash val="solid"/>
            <a:miter lim="800000"/>
          </a:ln>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sym typeface="+mn-ea"/>
            </a:endParaRPr>
          </a:p>
        </p:txBody>
      </p:sp>
      <p:sp>
        <p:nvSpPr>
          <p:cNvPr id="5" name="标题 4"/>
          <p:cNvSpPr>
            <a:spLocks noGrp="1"/>
          </p:cNvSpPr>
          <p:nvPr>
            <p:ph type="title"/>
            <p:custDataLst>
              <p:tags r:id="rId2"/>
            </p:custDataLst>
          </p:nvPr>
        </p:nvSpPr>
        <p:spPr>
          <a:xfrm>
            <a:off x="2874010" y="450850"/>
            <a:ext cx="5628640" cy="1123950"/>
          </a:xfrm>
        </p:spPr>
        <p:txBody>
          <a:bodyPr/>
          <a:lstStyle/>
          <a:p>
            <a:pPr algn="l"/>
            <a:r>
              <a:rPr lang="en-US" altLang="zh-CN" sz="3600"/>
              <a:t>the Culture</a:t>
            </a:r>
            <a:r>
              <a:rPr lang="zh-CN" altLang="en-US" sz="3600"/>
              <a:t> of</a:t>
            </a:r>
            <a:r>
              <a:rPr lang="en-US" altLang="zh-CN" sz="3600"/>
              <a:t> </a:t>
            </a:r>
            <a:r>
              <a:rPr lang="zh-CN" altLang="en-US" sz="3600"/>
              <a:t>Sichuan cuisine</a:t>
            </a:r>
            <a:endParaRPr lang="zh-CN" altLang="en-US" sz="3600"/>
          </a:p>
        </p:txBody>
      </p:sp>
      <p:pic>
        <p:nvPicPr>
          <p:cNvPr id="3" name="川菜的文化">
            <a:hlinkClick r:id="" action="ppaction://media"/>
          </p:cNvPr>
          <p:cNvPicPr/>
          <p:nvPr>
            <a:videoFile r:link="rId3"/>
            <p:extLst>
              <p:ext uri="{DAA4B4D4-6D71-4841-9C94-3DE7FCFB9230}">
                <p14:media xmlns:p14="http://schemas.microsoft.com/office/powerpoint/2010/main" r:embed="rId4"/>
              </p:ext>
            </p:extLst>
            <p:custDataLst>
              <p:tags r:id="rId5"/>
            </p:custDataLst>
          </p:nvPr>
        </p:nvPicPr>
        <p:blipFill>
          <a:blip r:embed="rId6"/>
          <a:stretch>
            <a:fillRect/>
          </a:stretch>
        </p:blipFill>
        <p:spPr>
          <a:xfrm>
            <a:off x="684530" y="1771650"/>
            <a:ext cx="9594850" cy="4399280"/>
          </a:xfrm>
          <a:prstGeom prst="rect">
            <a:avLst/>
          </a:prstGeom>
        </p:spPr>
      </p:pic>
    </p:spTree>
    <p:custDataLst>
      <p:tags r:id="rId7"/>
    </p:custDataLst>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标题 16"/>
          <p:cNvSpPr>
            <a:spLocks noGrp="1"/>
          </p:cNvSpPr>
          <p:nvPr>
            <p:ph type="title"/>
            <p:custDataLst>
              <p:tags r:id="rId1"/>
            </p:custDataLst>
          </p:nvPr>
        </p:nvSpPr>
        <p:spPr>
          <a:xfrm>
            <a:off x="492125" y="1493520"/>
            <a:ext cx="6896735" cy="695960"/>
          </a:xfrm>
        </p:spPr>
        <p:txBody>
          <a:bodyPr>
            <a:normAutofit fontScale="90000"/>
          </a:bodyPr>
          <a:lstStyle/>
          <a:p>
            <a:r>
              <a:rPr lang="en-US" altLang="zh-CN" sz="3555"/>
              <a:t>introduction to </a:t>
            </a:r>
            <a:r>
              <a:rPr sz="3555">
                <a:effectLst>
                  <a:outerShdw blurRad="38100" dist="19050" dir="2700000" algn="tl" rotWithShape="0">
                    <a:schemeClr val="dk1">
                      <a:alpha val="40000"/>
                    </a:schemeClr>
                  </a:outerShdw>
                </a:effectLst>
                <a:sym typeface="+mn-ea"/>
              </a:rPr>
              <a:t>Cantonese cuisine</a:t>
            </a:r>
            <a:r>
              <a:rPr lang="en-US" altLang="zh-CN" sz="3555">
                <a:effectLst>
                  <a:outerShdw blurRad="38100" dist="19050" dir="2700000" algn="tl" rotWithShape="0">
                    <a:schemeClr val="dk1">
                      <a:alpha val="40000"/>
                    </a:schemeClr>
                  </a:outerShdw>
                </a:effectLst>
                <a:sym typeface="+mn-ea"/>
              </a:rPr>
              <a:t>--Fresh and original flavor.</a:t>
            </a:r>
            <a:endParaRPr lang="en-US" altLang="zh-CN" sz="3555">
              <a:effectLst>
                <a:outerShdw blurRad="38100" dist="19050" dir="2700000" algn="tl" rotWithShape="0">
                  <a:schemeClr val="dk1">
                    <a:alpha val="40000"/>
                  </a:schemeClr>
                </a:outerShdw>
              </a:effectLst>
              <a:sym typeface="+mn-ea"/>
            </a:endParaRPr>
          </a:p>
        </p:txBody>
      </p:sp>
      <p:sp>
        <p:nvSpPr>
          <p:cNvPr id="1771" name="任意多边形: 形状 1770"/>
          <p:cNvSpPr>
            <a:spLocks noChangeAspect="1"/>
          </p:cNvSpPr>
          <p:nvPr>
            <p:custDataLst>
              <p:tags r:id="rId2"/>
            </p:custDataLst>
          </p:nvPr>
        </p:nvSpPr>
        <p:spPr>
          <a:xfrm>
            <a:off x="3869839" y="4683654"/>
            <a:ext cx="192010" cy="182566"/>
          </a:xfrm>
          <a:custGeom>
            <a:avLst/>
            <a:gdLst>
              <a:gd name="connsiteX0" fmla="*/ 1042805 w 2321023"/>
              <a:gd name="connsiteY0" fmla="*/ 2182733 h 2206873"/>
              <a:gd name="connsiteX1" fmla="*/ 1042829 w 2321023"/>
              <a:gd name="connsiteY1" fmla="*/ 2182734 h 2206873"/>
              <a:gd name="connsiteX2" fmla="*/ 1169381 w 2321023"/>
              <a:gd name="connsiteY2" fmla="*/ 2183738 h 2206873"/>
              <a:gd name="connsiteX3" fmla="*/ 1169406 w 2321023"/>
              <a:gd name="connsiteY3" fmla="*/ 2183737 h 2206873"/>
              <a:gd name="connsiteX4" fmla="*/ 1367012 w 2321023"/>
              <a:gd name="connsiteY4" fmla="*/ 2173261 h 2206873"/>
              <a:gd name="connsiteX5" fmla="*/ 1360810 w 2321023"/>
              <a:gd name="connsiteY5" fmla="*/ 2174712 h 2206873"/>
              <a:gd name="connsiteX6" fmla="*/ 1324651 w 2321023"/>
              <a:gd name="connsiteY6" fmla="*/ 2181859 h 2206873"/>
              <a:gd name="connsiteX7" fmla="*/ 1308315 w 2321023"/>
              <a:gd name="connsiteY7" fmla="*/ 2184606 h 2206873"/>
              <a:gd name="connsiteX8" fmla="*/ 1257688 w 2321023"/>
              <a:gd name="connsiteY8" fmla="*/ 2193000 h 2206873"/>
              <a:gd name="connsiteX9" fmla="*/ 1215625 w 2321023"/>
              <a:gd name="connsiteY9" fmla="*/ 2197909 h 2206873"/>
              <a:gd name="connsiteX10" fmla="*/ 1215602 w 2321023"/>
              <a:gd name="connsiteY10" fmla="*/ 2197911 h 2206873"/>
              <a:gd name="connsiteX11" fmla="*/ 1206503 w 2321023"/>
              <a:gd name="connsiteY11" fmla="*/ 2198972 h 2206873"/>
              <a:gd name="connsiteX12" fmla="*/ 1156320 w 2321023"/>
              <a:gd name="connsiteY12" fmla="*/ 2202657 h 2206873"/>
              <a:gd name="connsiteX13" fmla="*/ 1152229 w 2321023"/>
              <a:gd name="connsiteY13" fmla="*/ 2202816 h 2206873"/>
              <a:gd name="connsiteX14" fmla="*/ 1169842 w 2321023"/>
              <a:gd name="connsiteY14" fmla="*/ 2201453 h 2206873"/>
              <a:gd name="connsiteX15" fmla="*/ 1210107 w 2321023"/>
              <a:gd name="connsiteY15" fmla="*/ 2198335 h 2206873"/>
              <a:gd name="connsiteX16" fmla="*/ 1210130 w 2321023"/>
              <a:gd name="connsiteY16" fmla="*/ 2198333 h 2206873"/>
              <a:gd name="connsiteX17" fmla="*/ 1257570 w 2321023"/>
              <a:gd name="connsiteY17" fmla="*/ 2192798 h 2206873"/>
              <a:gd name="connsiteX18" fmla="*/ 1308198 w 2321023"/>
              <a:gd name="connsiteY18" fmla="*/ 2184404 h 2206873"/>
              <a:gd name="connsiteX19" fmla="*/ 1324534 w 2321023"/>
              <a:gd name="connsiteY19" fmla="*/ 2181657 h 2206873"/>
              <a:gd name="connsiteX20" fmla="*/ 1437160 w 2321023"/>
              <a:gd name="connsiteY20" fmla="*/ 2156849 h 2206873"/>
              <a:gd name="connsiteX21" fmla="*/ 1411927 w 2321023"/>
              <a:gd name="connsiteY21" fmla="*/ 2164609 h 2206873"/>
              <a:gd name="connsiteX22" fmla="*/ 1360811 w 2321023"/>
              <a:gd name="connsiteY22" fmla="*/ 2174712 h 2206873"/>
              <a:gd name="connsiteX23" fmla="*/ 1367013 w 2321023"/>
              <a:gd name="connsiteY23" fmla="*/ 2173261 h 2206873"/>
              <a:gd name="connsiteX24" fmla="*/ 1433918 w 2321023"/>
              <a:gd name="connsiteY24" fmla="*/ 2157608 h 2206873"/>
              <a:gd name="connsiteX25" fmla="*/ 1369562 w 2321023"/>
              <a:gd name="connsiteY25" fmla="*/ 2155512 h 2206873"/>
              <a:gd name="connsiteX26" fmla="*/ 1348526 w 2321023"/>
              <a:gd name="connsiteY26" fmla="*/ 2157395 h 2206873"/>
              <a:gd name="connsiteX27" fmla="*/ 1335660 w 2321023"/>
              <a:gd name="connsiteY27" fmla="*/ 2158488 h 2206873"/>
              <a:gd name="connsiteX28" fmla="*/ 1306883 w 2321023"/>
              <a:gd name="connsiteY28" fmla="*/ 2163695 h 2206873"/>
              <a:gd name="connsiteX29" fmla="*/ 1278586 w 2321023"/>
              <a:gd name="connsiteY29" fmla="*/ 2168036 h 2206873"/>
              <a:gd name="connsiteX30" fmla="*/ 1221246 w 2321023"/>
              <a:gd name="connsiteY30" fmla="*/ 2174426 h 2206873"/>
              <a:gd name="connsiteX31" fmla="*/ 1221244 w 2321023"/>
              <a:gd name="connsiteY31" fmla="*/ 2174502 h 2206873"/>
              <a:gd name="connsiteX32" fmla="*/ 1198833 w 2321023"/>
              <a:gd name="connsiteY32" fmla="*/ 2176845 h 2206873"/>
              <a:gd name="connsiteX33" fmla="*/ 1187235 w 2321023"/>
              <a:gd name="connsiteY33" fmla="*/ 2175919 h 2206873"/>
              <a:gd name="connsiteX34" fmla="*/ 1186844 w 2321023"/>
              <a:gd name="connsiteY34" fmla="*/ 2175936 h 2206873"/>
              <a:gd name="connsiteX35" fmla="*/ 1163853 w 2321023"/>
              <a:gd name="connsiteY35" fmla="*/ 2177050 h 2206873"/>
              <a:gd name="connsiteX36" fmla="*/ 1140875 w 2321023"/>
              <a:gd name="connsiteY36" fmla="*/ 2177655 h 2206873"/>
              <a:gd name="connsiteX37" fmla="*/ 1095020 w 2321023"/>
              <a:gd name="connsiteY37" fmla="*/ 2177436 h 2206873"/>
              <a:gd name="connsiteX38" fmla="*/ 1041136 w 2321023"/>
              <a:gd name="connsiteY38" fmla="*/ 2174080 h 2206873"/>
              <a:gd name="connsiteX39" fmla="*/ 992182 w 2321023"/>
              <a:gd name="connsiteY39" fmla="*/ 2170241 h 2206873"/>
              <a:gd name="connsiteX40" fmla="*/ 958146 w 2321023"/>
              <a:gd name="connsiteY40" fmla="*/ 2164193 h 2206873"/>
              <a:gd name="connsiteX41" fmla="*/ 958336 w 2321023"/>
              <a:gd name="connsiteY41" fmla="*/ 2164227 h 2206873"/>
              <a:gd name="connsiteX42" fmla="*/ 992182 w 2321023"/>
              <a:gd name="connsiteY42" fmla="*/ 2170242 h 2206873"/>
              <a:gd name="connsiteX43" fmla="*/ 1041136 w 2321023"/>
              <a:gd name="connsiteY43" fmla="*/ 2174081 h 2206873"/>
              <a:gd name="connsiteX44" fmla="*/ 1095020 w 2321023"/>
              <a:gd name="connsiteY44" fmla="*/ 2177437 h 2206873"/>
              <a:gd name="connsiteX45" fmla="*/ 1140875 w 2321023"/>
              <a:gd name="connsiteY45" fmla="*/ 2177656 h 2206873"/>
              <a:gd name="connsiteX46" fmla="*/ 1163853 w 2321023"/>
              <a:gd name="connsiteY46" fmla="*/ 2177051 h 2206873"/>
              <a:gd name="connsiteX47" fmla="*/ 1186844 w 2321023"/>
              <a:gd name="connsiteY47" fmla="*/ 2175937 h 2206873"/>
              <a:gd name="connsiteX48" fmla="*/ 1187235 w 2321023"/>
              <a:gd name="connsiteY48" fmla="*/ 2175920 h 2206873"/>
              <a:gd name="connsiteX49" fmla="*/ 1198833 w 2321023"/>
              <a:gd name="connsiteY49" fmla="*/ 2176846 h 2206873"/>
              <a:gd name="connsiteX50" fmla="*/ 1221244 w 2321023"/>
              <a:gd name="connsiteY50" fmla="*/ 2174503 h 2206873"/>
              <a:gd name="connsiteX51" fmla="*/ 1221246 w 2321023"/>
              <a:gd name="connsiteY51" fmla="*/ 2174427 h 2206873"/>
              <a:gd name="connsiteX52" fmla="*/ 1278586 w 2321023"/>
              <a:gd name="connsiteY52" fmla="*/ 2168037 h 2206873"/>
              <a:gd name="connsiteX53" fmla="*/ 1306883 w 2321023"/>
              <a:gd name="connsiteY53" fmla="*/ 2163696 h 2206873"/>
              <a:gd name="connsiteX54" fmla="*/ 1335660 w 2321023"/>
              <a:gd name="connsiteY54" fmla="*/ 2158489 h 2206873"/>
              <a:gd name="connsiteX55" fmla="*/ 1348526 w 2321023"/>
              <a:gd name="connsiteY55" fmla="*/ 2157396 h 2206873"/>
              <a:gd name="connsiteX56" fmla="*/ 1369558 w 2321023"/>
              <a:gd name="connsiteY56" fmla="*/ 2155513 h 2206873"/>
              <a:gd name="connsiteX57" fmla="*/ 904957 w 2321023"/>
              <a:gd name="connsiteY57" fmla="*/ 2155509 h 2206873"/>
              <a:gd name="connsiteX58" fmla="*/ 905742 w 2321023"/>
              <a:gd name="connsiteY58" fmla="*/ 2155845 h 2206873"/>
              <a:gd name="connsiteX59" fmla="*/ 919682 w 2321023"/>
              <a:gd name="connsiteY59" fmla="*/ 2157390 h 2206873"/>
              <a:gd name="connsiteX60" fmla="*/ 946644 w 2321023"/>
              <a:gd name="connsiteY60" fmla="*/ 2162092 h 2206873"/>
              <a:gd name="connsiteX61" fmla="*/ 946642 w 2321023"/>
              <a:gd name="connsiteY61" fmla="*/ 2162091 h 2206873"/>
              <a:gd name="connsiteX62" fmla="*/ 919683 w 2321023"/>
              <a:gd name="connsiteY62" fmla="*/ 2157390 h 2206873"/>
              <a:gd name="connsiteX63" fmla="*/ 905743 w 2321023"/>
              <a:gd name="connsiteY63" fmla="*/ 2155845 h 2206873"/>
              <a:gd name="connsiteX64" fmla="*/ 904958 w 2321023"/>
              <a:gd name="connsiteY64" fmla="*/ 2155509 h 2206873"/>
              <a:gd name="connsiteX65" fmla="*/ 1498813 w 2321023"/>
              <a:gd name="connsiteY65" fmla="*/ 2137888 h 2206873"/>
              <a:gd name="connsiteX66" fmla="*/ 1466385 w 2321023"/>
              <a:gd name="connsiteY66" fmla="*/ 2150011 h 2206873"/>
              <a:gd name="connsiteX67" fmla="*/ 1437159 w 2321023"/>
              <a:gd name="connsiteY67" fmla="*/ 2156849 h 2206873"/>
              <a:gd name="connsiteX68" fmla="*/ 873443 w 2321023"/>
              <a:gd name="connsiteY68" fmla="*/ 2130382 h 2206873"/>
              <a:gd name="connsiteX69" fmla="*/ 873134 w 2321023"/>
              <a:gd name="connsiteY69" fmla="*/ 2130739 h 2206873"/>
              <a:gd name="connsiteX70" fmla="*/ 873138 w 2321023"/>
              <a:gd name="connsiteY70" fmla="*/ 2130736 h 2206873"/>
              <a:gd name="connsiteX71" fmla="*/ 873445 w 2321023"/>
              <a:gd name="connsiteY71" fmla="*/ 2130383 h 2206873"/>
              <a:gd name="connsiteX72" fmla="*/ 873557 w 2321023"/>
              <a:gd name="connsiteY72" fmla="*/ 2130466 h 2206873"/>
              <a:gd name="connsiteX73" fmla="*/ 873557 w 2321023"/>
              <a:gd name="connsiteY73" fmla="*/ 2130466 h 2206873"/>
              <a:gd name="connsiteX74" fmla="*/ 873444 w 2321023"/>
              <a:gd name="connsiteY74" fmla="*/ 2130382 h 2206873"/>
              <a:gd name="connsiteX75" fmla="*/ 873444 w 2321023"/>
              <a:gd name="connsiteY75" fmla="*/ 2130383 h 2206873"/>
              <a:gd name="connsiteX76" fmla="*/ 916217 w 2321023"/>
              <a:gd name="connsiteY76" fmla="*/ 2119405 h 2206873"/>
              <a:gd name="connsiteX77" fmla="*/ 911249 w 2321023"/>
              <a:gd name="connsiteY77" fmla="*/ 2119410 h 2206873"/>
              <a:gd name="connsiteX78" fmla="*/ 943868 w 2321023"/>
              <a:gd name="connsiteY78" fmla="*/ 2126384 h 2206873"/>
              <a:gd name="connsiteX79" fmla="*/ 943866 w 2321023"/>
              <a:gd name="connsiteY79" fmla="*/ 2126383 h 2206873"/>
              <a:gd name="connsiteX80" fmla="*/ 911250 w 2321023"/>
              <a:gd name="connsiteY80" fmla="*/ 2119410 h 2206873"/>
              <a:gd name="connsiteX81" fmla="*/ 879949 w 2321023"/>
              <a:gd name="connsiteY81" fmla="*/ 2118545 h 2206873"/>
              <a:gd name="connsiteX82" fmla="*/ 879951 w 2321023"/>
              <a:gd name="connsiteY82" fmla="*/ 2118547 h 2206873"/>
              <a:gd name="connsiteX83" fmla="*/ 880225 w 2321023"/>
              <a:gd name="connsiteY83" fmla="*/ 2118799 h 2206873"/>
              <a:gd name="connsiteX84" fmla="*/ 880227 w 2321023"/>
              <a:gd name="connsiteY84" fmla="*/ 2118800 h 2206873"/>
              <a:gd name="connsiteX85" fmla="*/ 879950 w 2321023"/>
              <a:gd name="connsiteY85" fmla="*/ 2118545 h 2206873"/>
              <a:gd name="connsiteX86" fmla="*/ 879950 w 2321023"/>
              <a:gd name="connsiteY86" fmla="*/ 2118546 h 2206873"/>
              <a:gd name="connsiteX87" fmla="*/ 878534 w 2321023"/>
              <a:gd name="connsiteY87" fmla="*/ 2116346 h 2206873"/>
              <a:gd name="connsiteX88" fmla="*/ 877960 w 2321023"/>
              <a:gd name="connsiteY88" fmla="*/ 2116719 h 2206873"/>
              <a:gd name="connsiteX89" fmla="*/ 877961 w 2321023"/>
              <a:gd name="connsiteY89" fmla="*/ 2116720 h 2206873"/>
              <a:gd name="connsiteX90" fmla="*/ 878535 w 2321023"/>
              <a:gd name="connsiteY90" fmla="*/ 2116347 h 2206873"/>
              <a:gd name="connsiteX91" fmla="*/ 878534 w 2321023"/>
              <a:gd name="connsiteY91" fmla="*/ 2116346 h 2206873"/>
              <a:gd name="connsiteX92" fmla="*/ 878534 w 2321023"/>
              <a:gd name="connsiteY92" fmla="*/ 2116347 h 2206873"/>
              <a:gd name="connsiteX93" fmla="*/ 879671 w 2321023"/>
              <a:gd name="connsiteY93" fmla="*/ 2115607 h 2206873"/>
              <a:gd name="connsiteX94" fmla="*/ 878171 w 2321023"/>
              <a:gd name="connsiteY94" fmla="*/ 2115783 h 2206873"/>
              <a:gd name="connsiteX95" fmla="*/ 878172 w 2321023"/>
              <a:gd name="connsiteY95" fmla="*/ 2115784 h 2206873"/>
              <a:gd name="connsiteX96" fmla="*/ 879669 w 2321023"/>
              <a:gd name="connsiteY96" fmla="*/ 2115608 h 2206873"/>
              <a:gd name="connsiteX97" fmla="*/ 865157 w 2321023"/>
              <a:gd name="connsiteY97" fmla="*/ 2109699 h 2206873"/>
              <a:gd name="connsiteX98" fmla="*/ 859704 w 2321023"/>
              <a:gd name="connsiteY98" fmla="*/ 2109978 h 2206873"/>
              <a:gd name="connsiteX99" fmla="*/ 859712 w 2321023"/>
              <a:gd name="connsiteY99" fmla="*/ 2109978 h 2206873"/>
              <a:gd name="connsiteX100" fmla="*/ 863361 w 2321023"/>
              <a:gd name="connsiteY100" fmla="*/ 2109792 h 2206873"/>
              <a:gd name="connsiteX101" fmla="*/ 795473 w 2321023"/>
              <a:gd name="connsiteY101" fmla="*/ 2100853 h 2206873"/>
              <a:gd name="connsiteX102" fmla="*/ 795473 w 2321023"/>
              <a:gd name="connsiteY102" fmla="*/ 2100854 h 2206873"/>
              <a:gd name="connsiteX103" fmla="*/ 798459 w 2321023"/>
              <a:gd name="connsiteY103" fmla="*/ 2102972 h 2206873"/>
              <a:gd name="connsiteX104" fmla="*/ 798469 w 2321023"/>
              <a:gd name="connsiteY104" fmla="*/ 2102978 h 2206873"/>
              <a:gd name="connsiteX105" fmla="*/ 798473 w 2321023"/>
              <a:gd name="connsiteY105" fmla="*/ 2102980 h 2206873"/>
              <a:gd name="connsiteX106" fmla="*/ 799967 w 2321023"/>
              <a:gd name="connsiteY106" fmla="*/ 2103894 h 2206873"/>
              <a:gd name="connsiteX107" fmla="*/ 820026 w 2321023"/>
              <a:gd name="connsiteY107" fmla="*/ 2112542 h 2206873"/>
              <a:gd name="connsiteX108" fmla="*/ 834857 w 2321023"/>
              <a:gd name="connsiteY108" fmla="*/ 2118053 h 2206873"/>
              <a:gd name="connsiteX109" fmla="*/ 852431 w 2321023"/>
              <a:gd name="connsiteY109" fmla="*/ 2123269 h 2206873"/>
              <a:gd name="connsiteX110" fmla="*/ 868937 w 2321023"/>
              <a:gd name="connsiteY110" fmla="*/ 2128140 h 2206873"/>
              <a:gd name="connsiteX111" fmla="*/ 870959 w 2321023"/>
              <a:gd name="connsiteY111" fmla="*/ 2129020 h 2206873"/>
              <a:gd name="connsiteX112" fmla="*/ 870966 w 2321023"/>
              <a:gd name="connsiteY112" fmla="*/ 2129023 h 2206873"/>
              <a:gd name="connsiteX113" fmla="*/ 872555 w 2321023"/>
              <a:gd name="connsiteY113" fmla="*/ 2129715 h 2206873"/>
              <a:gd name="connsiteX114" fmla="*/ 872558 w 2321023"/>
              <a:gd name="connsiteY114" fmla="*/ 2129717 h 2206873"/>
              <a:gd name="connsiteX115" fmla="*/ 873620 w 2321023"/>
              <a:gd name="connsiteY115" fmla="*/ 2130179 h 2206873"/>
              <a:gd name="connsiteX116" fmla="*/ 873621 w 2321023"/>
              <a:gd name="connsiteY116" fmla="*/ 2130179 h 2206873"/>
              <a:gd name="connsiteX117" fmla="*/ 872555 w 2321023"/>
              <a:gd name="connsiteY117" fmla="*/ 2129715 h 2206873"/>
              <a:gd name="connsiteX118" fmla="*/ 872554 w 2321023"/>
              <a:gd name="connsiteY118" fmla="*/ 2129714 h 2206873"/>
              <a:gd name="connsiteX119" fmla="*/ 870971 w 2321023"/>
              <a:gd name="connsiteY119" fmla="*/ 2129025 h 2206873"/>
              <a:gd name="connsiteX120" fmla="*/ 870966 w 2321023"/>
              <a:gd name="connsiteY120" fmla="*/ 2129023 h 2206873"/>
              <a:gd name="connsiteX121" fmla="*/ 868936 w 2321023"/>
              <a:gd name="connsiteY121" fmla="*/ 2128139 h 2206873"/>
              <a:gd name="connsiteX122" fmla="*/ 852430 w 2321023"/>
              <a:gd name="connsiteY122" fmla="*/ 2123268 h 2206873"/>
              <a:gd name="connsiteX123" fmla="*/ 834856 w 2321023"/>
              <a:gd name="connsiteY123" fmla="*/ 2118052 h 2206873"/>
              <a:gd name="connsiteX124" fmla="*/ 820025 w 2321023"/>
              <a:gd name="connsiteY124" fmla="*/ 2112541 h 2206873"/>
              <a:gd name="connsiteX125" fmla="*/ 799966 w 2321023"/>
              <a:gd name="connsiteY125" fmla="*/ 2103893 h 2206873"/>
              <a:gd name="connsiteX126" fmla="*/ 798469 w 2321023"/>
              <a:gd name="connsiteY126" fmla="*/ 2102978 h 2206873"/>
              <a:gd name="connsiteX127" fmla="*/ 799731 w 2321023"/>
              <a:gd name="connsiteY127" fmla="*/ 2100015 h 2206873"/>
              <a:gd name="connsiteX128" fmla="*/ 799538 w 2321023"/>
              <a:gd name="connsiteY128" fmla="*/ 2100025 h 2206873"/>
              <a:gd name="connsiteX129" fmla="*/ 799860 w 2321023"/>
              <a:gd name="connsiteY129" fmla="*/ 2100041 h 2206873"/>
              <a:gd name="connsiteX130" fmla="*/ 920457 w 2321023"/>
              <a:gd name="connsiteY130" fmla="*/ 2085670 h 2206873"/>
              <a:gd name="connsiteX131" fmla="*/ 920882 w 2321023"/>
              <a:gd name="connsiteY131" fmla="*/ 2085764 h 2206873"/>
              <a:gd name="connsiteX132" fmla="*/ 929043 w 2321023"/>
              <a:gd name="connsiteY132" fmla="*/ 2086548 h 2206873"/>
              <a:gd name="connsiteX133" fmla="*/ 938575 w 2321023"/>
              <a:gd name="connsiteY133" fmla="*/ 2088925 h 2206873"/>
              <a:gd name="connsiteX134" fmla="*/ 940736 w 2321023"/>
              <a:gd name="connsiteY134" fmla="*/ 2090126 h 2206873"/>
              <a:gd name="connsiteX135" fmla="*/ 940808 w 2321023"/>
              <a:gd name="connsiteY135" fmla="*/ 2090142 h 2206873"/>
              <a:gd name="connsiteX136" fmla="*/ 940940 w 2321023"/>
              <a:gd name="connsiteY136" fmla="*/ 2090172 h 2206873"/>
              <a:gd name="connsiteX137" fmla="*/ 940939 w 2321023"/>
              <a:gd name="connsiteY137" fmla="*/ 2090171 h 2206873"/>
              <a:gd name="connsiteX138" fmla="*/ 940809 w 2321023"/>
              <a:gd name="connsiteY138" fmla="*/ 2090142 h 2206873"/>
              <a:gd name="connsiteX139" fmla="*/ 940737 w 2321023"/>
              <a:gd name="connsiteY139" fmla="*/ 2090126 h 2206873"/>
              <a:gd name="connsiteX140" fmla="*/ 938576 w 2321023"/>
              <a:gd name="connsiteY140" fmla="*/ 2088925 h 2206873"/>
              <a:gd name="connsiteX141" fmla="*/ 929044 w 2321023"/>
              <a:gd name="connsiteY141" fmla="*/ 2086548 h 2206873"/>
              <a:gd name="connsiteX142" fmla="*/ 920883 w 2321023"/>
              <a:gd name="connsiteY142" fmla="*/ 2085764 h 2206873"/>
              <a:gd name="connsiteX143" fmla="*/ 920459 w 2321023"/>
              <a:gd name="connsiteY143" fmla="*/ 2085670 h 2206873"/>
              <a:gd name="connsiteX144" fmla="*/ 672816 w 2321023"/>
              <a:gd name="connsiteY144" fmla="*/ 2080502 h 2206873"/>
              <a:gd name="connsiteX145" fmla="*/ 673450 w 2321023"/>
              <a:gd name="connsiteY145" fmla="*/ 2081774 h 2206873"/>
              <a:gd name="connsiteX146" fmla="*/ 673448 w 2321023"/>
              <a:gd name="connsiteY146" fmla="*/ 2081768 h 2206873"/>
              <a:gd name="connsiteX147" fmla="*/ 672817 w 2321023"/>
              <a:gd name="connsiteY147" fmla="*/ 2080503 h 2206873"/>
              <a:gd name="connsiteX148" fmla="*/ 704801 w 2321023"/>
              <a:gd name="connsiteY148" fmla="*/ 2079282 h 2206873"/>
              <a:gd name="connsiteX149" fmla="*/ 704812 w 2321023"/>
              <a:gd name="connsiteY149" fmla="*/ 2079286 h 2206873"/>
              <a:gd name="connsiteX150" fmla="*/ 710324 w 2321023"/>
              <a:gd name="connsiteY150" fmla="*/ 2080978 h 2206873"/>
              <a:gd name="connsiteX151" fmla="*/ 710324 w 2321023"/>
              <a:gd name="connsiteY151" fmla="*/ 2080978 h 2206873"/>
              <a:gd name="connsiteX152" fmla="*/ 856239 w 2321023"/>
              <a:gd name="connsiteY152" fmla="*/ 2075255 h 2206873"/>
              <a:gd name="connsiteX153" fmla="*/ 856246 w 2321023"/>
              <a:gd name="connsiteY153" fmla="*/ 2075257 h 2206873"/>
              <a:gd name="connsiteX154" fmla="*/ 866537 w 2321023"/>
              <a:gd name="connsiteY154" fmla="*/ 2076605 h 2206873"/>
              <a:gd name="connsiteX155" fmla="*/ 886785 w 2321023"/>
              <a:gd name="connsiteY155" fmla="*/ 2081841 h 2206873"/>
              <a:gd name="connsiteX156" fmla="*/ 886785 w 2321023"/>
              <a:gd name="connsiteY156" fmla="*/ 2081840 h 2206873"/>
              <a:gd name="connsiteX157" fmla="*/ 856239 w 2321023"/>
              <a:gd name="connsiteY157" fmla="*/ 2075255 h 2206873"/>
              <a:gd name="connsiteX158" fmla="*/ 660321 w 2321023"/>
              <a:gd name="connsiteY158" fmla="*/ 2072467 h 2206873"/>
              <a:gd name="connsiteX159" fmla="*/ 660447 w 2321023"/>
              <a:gd name="connsiteY159" fmla="*/ 2072540 h 2206873"/>
              <a:gd name="connsiteX160" fmla="*/ 661612 w 2321023"/>
              <a:gd name="connsiteY160" fmla="*/ 2073211 h 2206873"/>
              <a:gd name="connsiteX161" fmla="*/ 669205 w 2321023"/>
              <a:gd name="connsiteY161" fmla="*/ 2077803 h 2206873"/>
              <a:gd name="connsiteX162" fmla="*/ 672936 w 2321023"/>
              <a:gd name="connsiteY162" fmla="*/ 2080529 h 2206873"/>
              <a:gd name="connsiteX163" fmla="*/ 672936 w 2321023"/>
              <a:gd name="connsiteY163" fmla="*/ 2080529 h 2206873"/>
              <a:gd name="connsiteX164" fmla="*/ 669204 w 2321023"/>
              <a:gd name="connsiteY164" fmla="*/ 2077802 h 2206873"/>
              <a:gd name="connsiteX165" fmla="*/ 661611 w 2321023"/>
              <a:gd name="connsiteY165" fmla="*/ 2073210 h 2206873"/>
              <a:gd name="connsiteX166" fmla="*/ 1378034 w 2321023"/>
              <a:gd name="connsiteY166" fmla="*/ 2065525 h 2206873"/>
              <a:gd name="connsiteX167" fmla="*/ 1355589 w 2321023"/>
              <a:gd name="connsiteY167" fmla="*/ 2070931 h 2206873"/>
              <a:gd name="connsiteX168" fmla="*/ 1333143 w 2321023"/>
              <a:gd name="connsiteY168" fmla="*/ 2075365 h 2206873"/>
              <a:gd name="connsiteX169" fmla="*/ 1293560 w 2321023"/>
              <a:gd name="connsiteY169" fmla="*/ 2083924 h 2206873"/>
              <a:gd name="connsiteX170" fmla="*/ 1293175 w 2321023"/>
              <a:gd name="connsiteY170" fmla="*/ 2083960 h 2206873"/>
              <a:gd name="connsiteX171" fmla="*/ 1284093 w 2321023"/>
              <a:gd name="connsiteY171" fmla="*/ 2086589 h 2206873"/>
              <a:gd name="connsiteX172" fmla="*/ 1284097 w 2321023"/>
              <a:gd name="connsiteY172" fmla="*/ 2086589 h 2206873"/>
              <a:gd name="connsiteX173" fmla="*/ 1293175 w 2321023"/>
              <a:gd name="connsiteY173" fmla="*/ 2083961 h 2206873"/>
              <a:gd name="connsiteX174" fmla="*/ 1293560 w 2321023"/>
              <a:gd name="connsiteY174" fmla="*/ 2083925 h 2206873"/>
              <a:gd name="connsiteX175" fmla="*/ 1333143 w 2321023"/>
              <a:gd name="connsiteY175" fmla="*/ 2075366 h 2206873"/>
              <a:gd name="connsiteX176" fmla="*/ 1355589 w 2321023"/>
              <a:gd name="connsiteY176" fmla="*/ 2070932 h 2206873"/>
              <a:gd name="connsiteX177" fmla="*/ 1378034 w 2321023"/>
              <a:gd name="connsiteY177" fmla="*/ 2065526 h 2206873"/>
              <a:gd name="connsiteX178" fmla="*/ 1378062 w 2321023"/>
              <a:gd name="connsiteY178" fmla="*/ 2064312 h 2206873"/>
              <a:gd name="connsiteX179" fmla="*/ 1378241 w 2321023"/>
              <a:gd name="connsiteY179" fmla="*/ 2065507 h 2206873"/>
              <a:gd name="connsiteX180" fmla="*/ 1378241 w 2321023"/>
              <a:gd name="connsiteY180" fmla="*/ 2065507 h 2206873"/>
              <a:gd name="connsiteX181" fmla="*/ 1378062 w 2321023"/>
              <a:gd name="connsiteY181" fmla="*/ 2064312 h 2206873"/>
              <a:gd name="connsiteX182" fmla="*/ 1450310 w 2321023"/>
              <a:gd name="connsiteY182" fmla="*/ 2063207 h 2206873"/>
              <a:gd name="connsiteX183" fmla="*/ 1446970 w 2321023"/>
              <a:gd name="connsiteY183" fmla="*/ 2065462 h 2206873"/>
              <a:gd name="connsiteX184" fmla="*/ 1447131 w 2321023"/>
              <a:gd name="connsiteY184" fmla="*/ 2066178 h 2206873"/>
              <a:gd name="connsiteX185" fmla="*/ 1447132 w 2321023"/>
              <a:gd name="connsiteY185" fmla="*/ 2066178 h 2206873"/>
              <a:gd name="connsiteX186" fmla="*/ 1446971 w 2321023"/>
              <a:gd name="connsiteY186" fmla="*/ 2065463 h 2206873"/>
              <a:gd name="connsiteX187" fmla="*/ 1450311 w 2321023"/>
              <a:gd name="connsiteY187" fmla="*/ 2063208 h 2206873"/>
              <a:gd name="connsiteX188" fmla="*/ 1450802 w 2321023"/>
              <a:gd name="connsiteY188" fmla="*/ 2063376 h 2206873"/>
              <a:gd name="connsiteX189" fmla="*/ 1450803 w 2321023"/>
              <a:gd name="connsiteY189" fmla="*/ 2063376 h 2206873"/>
              <a:gd name="connsiteX190" fmla="*/ 1646728 w 2321023"/>
              <a:gd name="connsiteY190" fmla="*/ 2054325 h 2206873"/>
              <a:gd name="connsiteX191" fmla="*/ 1621362 w 2321023"/>
              <a:gd name="connsiteY191" fmla="*/ 2067428 h 2206873"/>
              <a:gd name="connsiteX192" fmla="*/ 1595235 w 2321023"/>
              <a:gd name="connsiteY192" fmla="*/ 2079409 h 2206873"/>
              <a:gd name="connsiteX193" fmla="*/ 1569925 w 2321023"/>
              <a:gd name="connsiteY193" fmla="*/ 2090668 h 2206873"/>
              <a:gd name="connsiteX194" fmla="*/ 1545705 w 2321023"/>
              <a:gd name="connsiteY194" fmla="*/ 2099500 h 2206873"/>
              <a:gd name="connsiteX195" fmla="*/ 1522286 w 2321023"/>
              <a:gd name="connsiteY195" fmla="*/ 2107731 h 2206873"/>
              <a:gd name="connsiteX196" fmla="*/ 1498080 w 2321023"/>
              <a:gd name="connsiteY196" fmla="*/ 2115665 h 2206873"/>
              <a:gd name="connsiteX197" fmla="*/ 1473407 w 2321023"/>
              <a:gd name="connsiteY197" fmla="*/ 2123954 h 2206873"/>
              <a:gd name="connsiteX198" fmla="*/ 1448251 w 2321023"/>
              <a:gd name="connsiteY198" fmla="*/ 2131553 h 2206873"/>
              <a:gd name="connsiteX199" fmla="*/ 1397981 w 2321023"/>
              <a:gd name="connsiteY199" fmla="*/ 2145029 h 2206873"/>
              <a:gd name="connsiteX200" fmla="*/ 1349617 w 2321023"/>
              <a:gd name="connsiteY200" fmla="*/ 2154773 h 2206873"/>
              <a:gd name="connsiteX201" fmla="*/ 1345631 w 2321023"/>
              <a:gd name="connsiteY201" fmla="*/ 2155806 h 2206873"/>
              <a:gd name="connsiteX202" fmla="*/ 1345666 w 2321023"/>
              <a:gd name="connsiteY202" fmla="*/ 2155798 h 2206873"/>
              <a:gd name="connsiteX203" fmla="*/ 1349617 w 2321023"/>
              <a:gd name="connsiteY203" fmla="*/ 2154774 h 2206873"/>
              <a:gd name="connsiteX204" fmla="*/ 1397981 w 2321023"/>
              <a:gd name="connsiteY204" fmla="*/ 2145030 h 2206873"/>
              <a:gd name="connsiteX205" fmla="*/ 1448251 w 2321023"/>
              <a:gd name="connsiteY205" fmla="*/ 2131554 h 2206873"/>
              <a:gd name="connsiteX206" fmla="*/ 1473407 w 2321023"/>
              <a:gd name="connsiteY206" fmla="*/ 2123955 h 2206873"/>
              <a:gd name="connsiteX207" fmla="*/ 1498080 w 2321023"/>
              <a:gd name="connsiteY207" fmla="*/ 2115666 h 2206873"/>
              <a:gd name="connsiteX208" fmla="*/ 1522286 w 2321023"/>
              <a:gd name="connsiteY208" fmla="*/ 2107732 h 2206873"/>
              <a:gd name="connsiteX209" fmla="*/ 1545705 w 2321023"/>
              <a:gd name="connsiteY209" fmla="*/ 2099501 h 2206873"/>
              <a:gd name="connsiteX210" fmla="*/ 1569925 w 2321023"/>
              <a:gd name="connsiteY210" fmla="*/ 2090669 h 2206873"/>
              <a:gd name="connsiteX211" fmla="*/ 1595235 w 2321023"/>
              <a:gd name="connsiteY211" fmla="*/ 2079410 h 2206873"/>
              <a:gd name="connsiteX212" fmla="*/ 1621362 w 2321023"/>
              <a:gd name="connsiteY212" fmla="*/ 2067429 h 2206873"/>
              <a:gd name="connsiteX213" fmla="*/ 1646728 w 2321023"/>
              <a:gd name="connsiteY213" fmla="*/ 2054326 h 2206873"/>
              <a:gd name="connsiteX214" fmla="*/ 1410158 w 2321023"/>
              <a:gd name="connsiteY214" fmla="*/ 2052038 h 2206873"/>
              <a:gd name="connsiteX215" fmla="*/ 1408852 w 2321023"/>
              <a:gd name="connsiteY215" fmla="*/ 2052047 h 2206873"/>
              <a:gd name="connsiteX216" fmla="*/ 1404644 w 2321023"/>
              <a:gd name="connsiteY216" fmla="*/ 2054429 h 2206873"/>
              <a:gd name="connsiteX217" fmla="*/ 1377973 w 2321023"/>
              <a:gd name="connsiteY217" fmla="*/ 2063673 h 2206873"/>
              <a:gd name="connsiteX218" fmla="*/ 1348889 w 2321023"/>
              <a:gd name="connsiteY218" fmla="*/ 2068882 h 2206873"/>
              <a:gd name="connsiteX219" fmla="*/ 1318609 w 2321023"/>
              <a:gd name="connsiteY219" fmla="*/ 2073474 h 2206873"/>
              <a:gd name="connsiteX220" fmla="*/ 1302885 w 2321023"/>
              <a:gd name="connsiteY220" fmla="*/ 2076215 h 2206873"/>
              <a:gd name="connsiteX221" fmla="*/ 1286286 w 2321023"/>
              <a:gd name="connsiteY221" fmla="*/ 2078797 h 2206873"/>
              <a:gd name="connsiteX222" fmla="*/ 1251061 w 2321023"/>
              <a:gd name="connsiteY222" fmla="*/ 2084768 h 2206873"/>
              <a:gd name="connsiteX223" fmla="*/ 1229883 w 2321023"/>
              <a:gd name="connsiteY223" fmla="*/ 2085882 h 2206873"/>
              <a:gd name="connsiteX224" fmla="*/ 1229806 w 2321023"/>
              <a:gd name="connsiteY224" fmla="*/ 2085931 h 2206873"/>
              <a:gd name="connsiteX225" fmla="*/ 1229808 w 2321023"/>
              <a:gd name="connsiteY225" fmla="*/ 2085931 h 2206873"/>
              <a:gd name="connsiteX226" fmla="*/ 1229883 w 2321023"/>
              <a:gd name="connsiteY226" fmla="*/ 2085883 h 2206873"/>
              <a:gd name="connsiteX227" fmla="*/ 1251061 w 2321023"/>
              <a:gd name="connsiteY227" fmla="*/ 2084769 h 2206873"/>
              <a:gd name="connsiteX228" fmla="*/ 1286286 w 2321023"/>
              <a:gd name="connsiteY228" fmla="*/ 2078798 h 2206873"/>
              <a:gd name="connsiteX229" fmla="*/ 1302885 w 2321023"/>
              <a:gd name="connsiteY229" fmla="*/ 2076216 h 2206873"/>
              <a:gd name="connsiteX230" fmla="*/ 1318609 w 2321023"/>
              <a:gd name="connsiteY230" fmla="*/ 2073475 h 2206873"/>
              <a:gd name="connsiteX231" fmla="*/ 1348889 w 2321023"/>
              <a:gd name="connsiteY231" fmla="*/ 2068883 h 2206873"/>
              <a:gd name="connsiteX232" fmla="*/ 1377973 w 2321023"/>
              <a:gd name="connsiteY232" fmla="*/ 2063674 h 2206873"/>
              <a:gd name="connsiteX233" fmla="*/ 1404644 w 2321023"/>
              <a:gd name="connsiteY233" fmla="*/ 2054430 h 2206873"/>
              <a:gd name="connsiteX234" fmla="*/ 1408852 w 2321023"/>
              <a:gd name="connsiteY234" fmla="*/ 2052048 h 2206873"/>
              <a:gd name="connsiteX235" fmla="*/ 1410156 w 2321023"/>
              <a:gd name="connsiteY235" fmla="*/ 2052039 h 2206873"/>
              <a:gd name="connsiteX236" fmla="*/ 1360914 w 2321023"/>
              <a:gd name="connsiteY236" fmla="*/ 2051783 h 2206873"/>
              <a:gd name="connsiteX237" fmla="*/ 1360914 w 2321023"/>
              <a:gd name="connsiteY237" fmla="*/ 2051784 h 2206873"/>
              <a:gd name="connsiteX238" fmla="*/ 1354483 w 2321023"/>
              <a:gd name="connsiteY238" fmla="*/ 2054484 h 2206873"/>
              <a:gd name="connsiteX239" fmla="*/ 1345724 w 2321023"/>
              <a:gd name="connsiteY239" fmla="*/ 2056399 h 2206873"/>
              <a:gd name="connsiteX240" fmla="*/ 1345727 w 2321023"/>
              <a:gd name="connsiteY240" fmla="*/ 2056399 h 2206873"/>
              <a:gd name="connsiteX241" fmla="*/ 1354483 w 2321023"/>
              <a:gd name="connsiteY241" fmla="*/ 2054484 h 2206873"/>
              <a:gd name="connsiteX242" fmla="*/ 1354487 w 2321023"/>
              <a:gd name="connsiteY242" fmla="*/ 2054483 h 2206873"/>
              <a:gd name="connsiteX243" fmla="*/ 1360914 w 2321023"/>
              <a:gd name="connsiteY243" fmla="*/ 2051784 h 2206873"/>
              <a:gd name="connsiteX244" fmla="*/ 1360914 w 2321023"/>
              <a:gd name="connsiteY244" fmla="*/ 2051784 h 2206873"/>
              <a:gd name="connsiteX245" fmla="*/ 1360915 w 2321023"/>
              <a:gd name="connsiteY245" fmla="*/ 2051783 h 2206873"/>
              <a:gd name="connsiteX246" fmla="*/ 1386635 w 2321023"/>
              <a:gd name="connsiteY246" fmla="*/ 2051274 h 2206873"/>
              <a:gd name="connsiteX247" fmla="*/ 1386628 w 2321023"/>
              <a:gd name="connsiteY247" fmla="*/ 2051274 h 2206873"/>
              <a:gd name="connsiteX248" fmla="*/ 1343553 w 2321023"/>
              <a:gd name="connsiteY248" fmla="*/ 2061726 h 2206873"/>
              <a:gd name="connsiteX249" fmla="*/ 1312756 w 2321023"/>
              <a:gd name="connsiteY249" fmla="*/ 2066428 h 2206873"/>
              <a:gd name="connsiteX250" fmla="*/ 1312183 w 2321023"/>
              <a:gd name="connsiteY250" fmla="*/ 2066602 h 2206873"/>
              <a:gd name="connsiteX251" fmla="*/ 1312189 w 2321023"/>
              <a:gd name="connsiteY251" fmla="*/ 2066601 h 2206873"/>
              <a:gd name="connsiteX252" fmla="*/ 1312756 w 2321023"/>
              <a:gd name="connsiteY252" fmla="*/ 2066429 h 2206873"/>
              <a:gd name="connsiteX253" fmla="*/ 1343553 w 2321023"/>
              <a:gd name="connsiteY253" fmla="*/ 2061727 h 2206873"/>
              <a:gd name="connsiteX254" fmla="*/ 1386635 w 2321023"/>
              <a:gd name="connsiteY254" fmla="*/ 2051274 h 2206873"/>
              <a:gd name="connsiteX255" fmla="*/ 635392 w 2321023"/>
              <a:gd name="connsiteY255" fmla="*/ 2046163 h 2206873"/>
              <a:gd name="connsiteX256" fmla="*/ 645489 w 2321023"/>
              <a:gd name="connsiteY256" fmla="*/ 2052707 h 2206873"/>
              <a:gd name="connsiteX257" fmla="*/ 666951 w 2321023"/>
              <a:gd name="connsiteY257" fmla="*/ 2062814 h 2206873"/>
              <a:gd name="connsiteX258" fmla="*/ 680368 w 2321023"/>
              <a:gd name="connsiteY258" fmla="*/ 2069320 h 2206873"/>
              <a:gd name="connsiteX259" fmla="*/ 693420 w 2321023"/>
              <a:gd name="connsiteY259" fmla="*/ 2074949 h 2206873"/>
              <a:gd name="connsiteX260" fmla="*/ 701099 w 2321023"/>
              <a:gd name="connsiteY260" fmla="*/ 2077910 h 2206873"/>
              <a:gd name="connsiteX261" fmla="*/ 701141 w 2321023"/>
              <a:gd name="connsiteY261" fmla="*/ 2077926 h 2206873"/>
              <a:gd name="connsiteX262" fmla="*/ 693419 w 2321023"/>
              <a:gd name="connsiteY262" fmla="*/ 2074948 h 2206873"/>
              <a:gd name="connsiteX263" fmla="*/ 680367 w 2321023"/>
              <a:gd name="connsiteY263" fmla="*/ 2069319 h 2206873"/>
              <a:gd name="connsiteX264" fmla="*/ 666950 w 2321023"/>
              <a:gd name="connsiteY264" fmla="*/ 2062813 h 2206873"/>
              <a:gd name="connsiteX265" fmla="*/ 645488 w 2321023"/>
              <a:gd name="connsiteY265" fmla="*/ 2052706 h 2206873"/>
              <a:gd name="connsiteX266" fmla="*/ 616983 w 2321023"/>
              <a:gd name="connsiteY266" fmla="*/ 2034231 h 2206873"/>
              <a:gd name="connsiteX267" fmla="*/ 620195 w 2321023"/>
              <a:gd name="connsiteY267" fmla="*/ 2036447 h 2206873"/>
              <a:gd name="connsiteX268" fmla="*/ 636305 w 2321023"/>
              <a:gd name="connsiteY268" fmla="*/ 2046886 h 2206873"/>
              <a:gd name="connsiteX269" fmla="*/ 620197 w 2321023"/>
              <a:gd name="connsiteY269" fmla="*/ 2036448 h 2206873"/>
              <a:gd name="connsiteX270" fmla="*/ 616997 w 2321023"/>
              <a:gd name="connsiteY270" fmla="*/ 2034240 h 2206873"/>
              <a:gd name="connsiteX271" fmla="*/ 667282 w 2321023"/>
              <a:gd name="connsiteY271" fmla="*/ 2028416 h 2206873"/>
              <a:gd name="connsiteX272" fmla="*/ 667282 w 2321023"/>
              <a:gd name="connsiteY272" fmla="*/ 2028417 h 2206873"/>
              <a:gd name="connsiteX273" fmla="*/ 676507 w 2321023"/>
              <a:gd name="connsiteY273" fmla="*/ 2035040 h 2206873"/>
              <a:gd name="connsiteX274" fmla="*/ 695724 w 2321023"/>
              <a:gd name="connsiteY274" fmla="*/ 2045911 h 2206873"/>
              <a:gd name="connsiteX275" fmla="*/ 695735 w 2321023"/>
              <a:gd name="connsiteY275" fmla="*/ 2045916 h 2206873"/>
              <a:gd name="connsiteX276" fmla="*/ 676507 w 2321023"/>
              <a:gd name="connsiteY276" fmla="*/ 2035039 h 2206873"/>
              <a:gd name="connsiteX277" fmla="*/ 714523 w 2321023"/>
              <a:gd name="connsiteY277" fmla="*/ 2027144 h 2206873"/>
              <a:gd name="connsiteX278" fmla="*/ 719212 w 2321023"/>
              <a:gd name="connsiteY278" fmla="*/ 2029253 h 2206873"/>
              <a:gd name="connsiteX279" fmla="*/ 719860 w 2321023"/>
              <a:gd name="connsiteY279" fmla="*/ 2029506 h 2206873"/>
              <a:gd name="connsiteX280" fmla="*/ 719852 w 2321023"/>
              <a:gd name="connsiteY280" fmla="*/ 2029502 h 2206873"/>
              <a:gd name="connsiteX281" fmla="*/ 719213 w 2321023"/>
              <a:gd name="connsiteY281" fmla="*/ 2029253 h 2206873"/>
              <a:gd name="connsiteX282" fmla="*/ 714586 w 2321023"/>
              <a:gd name="connsiteY282" fmla="*/ 2027171 h 2206873"/>
              <a:gd name="connsiteX283" fmla="*/ 669861 w 2321023"/>
              <a:gd name="connsiteY283" fmla="*/ 2024838 h 2206873"/>
              <a:gd name="connsiteX284" fmla="*/ 666951 w 2321023"/>
              <a:gd name="connsiteY284" fmla="*/ 2025376 h 2206873"/>
              <a:gd name="connsiteX285" fmla="*/ 666563 w 2321023"/>
              <a:gd name="connsiteY285" fmla="*/ 2028007 h 2206873"/>
              <a:gd name="connsiteX286" fmla="*/ 666563 w 2321023"/>
              <a:gd name="connsiteY286" fmla="*/ 2028007 h 2206873"/>
              <a:gd name="connsiteX287" fmla="*/ 666951 w 2321023"/>
              <a:gd name="connsiteY287" fmla="*/ 2025377 h 2206873"/>
              <a:gd name="connsiteX288" fmla="*/ 669861 w 2321023"/>
              <a:gd name="connsiteY288" fmla="*/ 2024839 h 2206873"/>
              <a:gd name="connsiteX289" fmla="*/ 601446 w 2321023"/>
              <a:gd name="connsiteY289" fmla="*/ 2024147 h 2206873"/>
              <a:gd name="connsiteX290" fmla="*/ 601455 w 2321023"/>
              <a:gd name="connsiteY290" fmla="*/ 2024152 h 2206873"/>
              <a:gd name="connsiteX291" fmla="*/ 647530 w 2321023"/>
              <a:gd name="connsiteY291" fmla="*/ 2047220 h 2206873"/>
              <a:gd name="connsiteX292" fmla="*/ 702902 w 2321023"/>
              <a:gd name="connsiteY292" fmla="*/ 2074591 h 2206873"/>
              <a:gd name="connsiteX293" fmla="*/ 601446 w 2321023"/>
              <a:gd name="connsiteY293" fmla="*/ 2024147 h 2206873"/>
              <a:gd name="connsiteX294" fmla="*/ 704443 w 2321023"/>
              <a:gd name="connsiteY294" fmla="*/ 2022071 h 2206873"/>
              <a:gd name="connsiteX295" fmla="*/ 704033 w 2321023"/>
              <a:gd name="connsiteY295" fmla="*/ 2022423 h 2206873"/>
              <a:gd name="connsiteX296" fmla="*/ 704444 w 2321023"/>
              <a:gd name="connsiteY296" fmla="*/ 2022071 h 2206873"/>
              <a:gd name="connsiteX297" fmla="*/ 1442548 w 2321023"/>
              <a:gd name="connsiteY297" fmla="*/ 2021543 h 2206873"/>
              <a:gd name="connsiteX298" fmla="*/ 1431187 w 2321023"/>
              <a:gd name="connsiteY298" fmla="*/ 2025954 h 2206873"/>
              <a:gd name="connsiteX299" fmla="*/ 1431196 w 2321023"/>
              <a:gd name="connsiteY299" fmla="*/ 2025951 h 2206873"/>
              <a:gd name="connsiteX300" fmla="*/ 1442548 w 2321023"/>
              <a:gd name="connsiteY300" fmla="*/ 2021544 h 2206873"/>
              <a:gd name="connsiteX301" fmla="*/ 1443044 w 2321023"/>
              <a:gd name="connsiteY301" fmla="*/ 2021783 h 2206873"/>
              <a:gd name="connsiteX302" fmla="*/ 1443045 w 2321023"/>
              <a:gd name="connsiteY302" fmla="*/ 2021783 h 2206873"/>
              <a:gd name="connsiteX303" fmla="*/ 704674 w 2321023"/>
              <a:gd name="connsiteY303" fmla="*/ 2020965 h 2206873"/>
              <a:gd name="connsiteX304" fmla="*/ 704672 w 2321023"/>
              <a:gd name="connsiteY304" fmla="*/ 2020996 h 2206873"/>
              <a:gd name="connsiteX305" fmla="*/ 704673 w 2321023"/>
              <a:gd name="connsiteY305" fmla="*/ 2020995 h 2206873"/>
              <a:gd name="connsiteX306" fmla="*/ 704675 w 2321023"/>
              <a:gd name="connsiteY306" fmla="*/ 2020966 h 2206873"/>
              <a:gd name="connsiteX307" fmla="*/ 538484 w 2321023"/>
              <a:gd name="connsiteY307" fmla="*/ 2020491 h 2206873"/>
              <a:gd name="connsiteX308" fmla="*/ 538607 w 2321023"/>
              <a:gd name="connsiteY308" fmla="*/ 2020564 h 2206873"/>
              <a:gd name="connsiteX309" fmla="*/ 556387 w 2321023"/>
              <a:gd name="connsiteY309" fmla="*/ 2031035 h 2206873"/>
              <a:gd name="connsiteX310" fmla="*/ 577254 w 2321023"/>
              <a:gd name="connsiteY310" fmla="*/ 2043167 h 2206873"/>
              <a:gd name="connsiteX311" fmla="*/ 622694 w 2321023"/>
              <a:gd name="connsiteY311" fmla="*/ 2067934 h 2206873"/>
              <a:gd name="connsiteX312" fmla="*/ 673471 w 2321023"/>
              <a:gd name="connsiteY312" fmla="*/ 2091956 h 2206873"/>
              <a:gd name="connsiteX313" fmla="*/ 622696 w 2321023"/>
              <a:gd name="connsiteY313" fmla="*/ 2067934 h 2206873"/>
              <a:gd name="connsiteX314" fmla="*/ 577255 w 2321023"/>
              <a:gd name="connsiteY314" fmla="*/ 2043167 h 2206873"/>
              <a:gd name="connsiteX315" fmla="*/ 556388 w 2321023"/>
              <a:gd name="connsiteY315" fmla="*/ 2031035 h 2206873"/>
              <a:gd name="connsiteX316" fmla="*/ 705486 w 2321023"/>
              <a:gd name="connsiteY316" fmla="*/ 2017715 h 2206873"/>
              <a:gd name="connsiteX317" fmla="*/ 705799 w 2321023"/>
              <a:gd name="connsiteY317" fmla="*/ 2019847 h 2206873"/>
              <a:gd name="connsiteX318" fmla="*/ 704632 w 2321023"/>
              <a:gd name="connsiteY318" fmla="*/ 2020944 h 2206873"/>
              <a:gd name="connsiteX319" fmla="*/ 704633 w 2321023"/>
              <a:gd name="connsiteY319" fmla="*/ 2020944 h 2206873"/>
              <a:gd name="connsiteX320" fmla="*/ 705800 w 2321023"/>
              <a:gd name="connsiteY320" fmla="*/ 2019848 h 2206873"/>
              <a:gd name="connsiteX321" fmla="*/ 705487 w 2321023"/>
              <a:gd name="connsiteY321" fmla="*/ 2017716 h 2206873"/>
              <a:gd name="connsiteX322" fmla="*/ 706067 w 2321023"/>
              <a:gd name="connsiteY322" fmla="*/ 2017766 h 2206873"/>
              <a:gd name="connsiteX323" fmla="*/ 706238 w 2321023"/>
              <a:gd name="connsiteY323" fmla="*/ 2017857 h 2206873"/>
              <a:gd name="connsiteX324" fmla="*/ 706239 w 2321023"/>
              <a:gd name="connsiteY324" fmla="*/ 2017857 h 2206873"/>
              <a:gd name="connsiteX325" fmla="*/ 706066 w 2321023"/>
              <a:gd name="connsiteY325" fmla="*/ 2017765 h 2206873"/>
              <a:gd name="connsiteX326" fmla="*/ 674844 w 2321023"/>
              <a:gd name="connsiteY326" fmla="*/ 2008208 h 2206873"/>
              <a:gd name="connsiteX327" fmla="*/ 674838 w 2321023"/>
              <a:gd name="connsiteY327" fmla="*/ 2008210 h 2206873"/>
              <a:gd name="connsiteX328" fmla="*/ 674840 w 2321023"/>
              <a:gd name="connsiteY328" fmla="*/ 2008211 h 2206873"/>
              <a:gd name="connsiteX329" fmla="*/ 674845 w 2321023"/>
              <a:gd name="connsiteY329" fmla="*/ 2008209 h 2206873"/>
              <a:gd name="connsiteX330" fmla="*/ 693596 w 2321023"/>
              <a:gd name="connsiteY330" fmla="*/ 2017980 h 2206873"/>
              <a:gd name="connsiteX331" fmla="*/ 693599 w 2321023"/>
              <a:gd name="connsiteY331" fmla="*/ 2017981 h 2206873"/>
              <a:gd name="connsiteX332" fmla="*/ 1576895 w 2321023"/>
              <a:gd name="connsiteY332" fmla="*/ 2006876 h 2206873"/>
              <a:gd name="connsiteX333" fmla="*/ 1576634 w 2321023"/>
              <a:gd name="connsiteY333" fmla="*/ 2007182 h 2206873"/>
              <a:gd name="connsiteX334" fmla="*/ 1580090 w 2321023"/>
              <a:gd name="connsiteY334" fmla="*/ 2007324 h 2206873"/>
              <a:gd name="connsiteX335" fmla="*/ 1580090 w 2321023"/>
              <a:gd name="connsiteY335" fmla="*/ 2007324 h 2206873"/>
              <a:gd name="connsiteX336" fmla="*/ 1576635 w 2321023"/>
              <a:gd name="connsiteY336" fmla="*/ 2007182 h 2206873"/>
              <a:gd name="connsiteX337" fmla="*/ 1576896 w 2321023"/>
              <a:gd name="connsiteY337" fmla="*/ 2006876 h 2206873"/>
              <a:gd name="connsiteX338" fmla="*/ 1505243 w 2321023"/>
              <a:gd name="connsiteY338" fmla="*/ 2006714 h 2206873"/>
              <a:gd name="connsiteX339" fmla="*/ 1504328 w 2321023"/>
              <a:gd name="connsiteY339" fmla="*/ 2006839 h 2206873"/>
              <a:gd name="connsiteX340" fmla="*/ 1501914 w 2321023"/>
              <a:gd name="connsiteY340" fmla="*/ 2007168 h 2206873"/>
              <a:gd name="connsiteX341" fmla="*/ 1481585 w 2321023"/>
              <a:gd name="connsiteY341" fmla="*/ 2012990 h 2206873"/>
              <a:gd name="connsiteX342" fmla="*/ 1468183 w 2321023"/>
              <a:gd name="connsiteY342" fmla="*/ 2017141 h 2206873"/>
              <a:gd name="connsiteX343" fmla="*/ 1460967 w 2321023"/>
              <a:gd name="connsiteY343" fmla="*/ 2019186 h 2206873"/>
              <a:gd name="connsiteX344" fmla="*/ 1460116 w 2321023"/>
              <a:gd name="connsiteY344" fmla="*/ 2019760 h 2206873"/>
              <a:gd name="connsiteX345" fmla="*/ 1460118 w 2321023"/>
              <a:gd name="connsiteY345" fmla="*/ 2019759 h 2206873"/>
              <a:gd name="connsiteX346" fmla="*/ 1460968 w 2321023"/>
              <a:gd name="connsiteY346" fmla="*/ 2019186 h 2206873"/>
              <a:gd name="connsiteX347" fmla="*/ 1468184 w 2321023"/>
              <a:gd name="connsiteY347" fmla="*/ 2017141 h 2206873"/>
              <a:gd name="connsiteX348" fmla="*/ 1481586 w 2321023"/>
              <a:gd name="connsiteY348" fmla="*/ 2012990 h 2206873"/>
              <a:gd name="connsiteX349" fmla="*/ 1501915 w 2321023"/>
              <a:gd name="connsiteY349" fmla="*/ 2007168 h 2206873"/>
              <a:gd name="connsiteX350" fmla="*/ 1504328 w 2321023"/>
              <a:gd name="connsiteY350" fmla="*/ 2006839 h 2206873"/>
              <a:gd name="connsiteX351" fmla="*/ 1505243 w 2321023"/>
              <a:gd name="connsiteY351" fmla="*/ 2006714 h 2206873"/>
              <a:gd name="connsiteX352" fmla="*/ 643665 w 2321023"/>
              <a:gd name="connsiteY352" fmla="*/ 2006549 h 2206873"/>
              <a:gd name="connsiteX353" fmla="*/ 652663 w 2321023"/>
              <a:gd name="connsiteY353" fmla="*/ 2012173 h 2206873"/>
              <a:gd name="connsiteX354" fmla="*/ 661600 w 2321023"/>
              <a:gd name="connsiteY354" fmla="*/ 2017369 h 2206873"/>
              <a:gd name="connsiteX355" fmla="*/ 670129 w 2321023"/>
              <a:gd name="connsiteY355" fmla="*/ 2023217 h 2206873"/>
              <a:gd name="connsiteX356" fmla="*/ 670591 w 2321023"/>
              <a:gd name="connsiteY356" fmla="*/ 2025229 h 2206873"/>
              <a:gd name="connsiteX357" fmla="*/ 670591 w 2321023"/>
              <a:gd name="connsiteY357" fmla="*/ 2025229 h 2206873"/>
              <a:gd name="connsiteX358" fmla="*/ 670129 w 2321023"/>
              <a:gd name="connsiteY358" fmla="*/ 2023216 h 2206873"/>
              <a:gd name="connsiteX359" fmla="*/ 661600 w 2321023"/>
              <a:gd name="connsiteY359" fmla="*/ 2017368 h 2206873"/>
              <a:gd name="connsiteX360" fmla="*/ 652663 w 2321023"/>
              <a:gd name="connsiteY360" fmla="*/ 2012172 h 2206873"/>
              <a:gd name="connsiteX361" fmla="*/ 1636180 w 2321023"/>
              <a:gd name="connsiteY361" fmla="*/ 2006450 h 2206873"/>
              <a:gd name="connsiteX362" fmla="*/ 1636265 w 2321023"/>
              <a:gd name="connsiteY362" fmla="*/ 2007911 h 2206873"/>
              <a:gd name="connsiteX363" fmla="*/ 1636266 w 2321023"/>
              <a:gd name="connsiteY363" fmla="*/ 2007911 h 2206873"/>
              <a:gd name="connsiteX364" fmla="*/ 1636181 w 2321023"/>
              <a:gd name="connsiteY364" fmla="*/ 2006451 h 2206873"/>
              <a:gd name="connsiteX365" fmla="*/ 1639072 w 2321023"/>
              <a:gd name="connsiteY365" fmla="*/ 2007876 h 2206873"/>
              <a:gd name="connsiteX366" fmla="*/ 1639073 w 2321023"/>
              <a:gd name="connsiteY366" fmla="*/ 2007876 h 2206873"/>
              <a:gd name="connsiteX367" fmla="*/ 1628793 w 2321023"/>
              <a:gd name="connsiteY367" fmla="*/ 2003656 h 2206873"/>
              <a:gd name="connsiteX368" fmla="*/ 1623951 w 2321023"/>
              <a:gd name="connsiteY368" fmla="*/ 2004403 h 2206873"/>
              <a:gd name="connsiteX369" fmla="*/ 1616537 w 2321023"/>
              <a:gd name="connsiteY369" fmla="*/ 2006098 h 2206873"/>
              <a:gd name="connsiteX370" fmla="*/ 1609146 w 2321023"/>
              <a:gd name="connsiteY370" fmla="*/ 2007377 h 2206873"/>
              <a:gd name="connsiteX371" fmla="*/ 1604432 w 2321023"/>
              <a:gd name="connsiteY371" fmla="*/ 2007820 h 2206873"/>
              <a:gd name="connsiteX372" fmla="*/ 1604433 w 2321023"/>
              <a:gd name="connsiteY372" fmla="*/ 2007821 h 2206873"/>
              <a:gd name="connsiteX373" fmla="*/ 1609134 w 2321023"/>
              <a:gd name="connsiteY373" fmla="*/ 2007379 h 2206873"/>
              <a:gd name="connsiteX374" fmla="*/ 1609146 w 2321023"/>
              <a:gd name="connsiteY374" fmla="*/ 2007377 h 2206873"/>
              <a:gd name="connsiteX375" fmla="*/ 1609161 w 2321023"/>
              <a:gd name="connsiteY375" fmla="*/ 2007375 h 2206873"/>
              <a:gd name="connsiteX376" fmla="*/ 1616516 w 2321023"/>
              <a:gd name="connsiteY376" fmla="*/ 2006103 h 2206873"/>
              <a:gd name="connsiteX377" fmla="*/ 1616537 w 2321023"/>
              <a:gd name="connsiteY377" fmla="*/ 2006098 h 2206873"/>
              <a:gd name="connsiteX378" fmla="*/ 1616555 w 2321023"/>
              <a:gd name="connsiteY378" fmla="*/ 2006095 h 2206873"/>
              <a:gd name="connsiteX379" fmla="*/ 1623951 w 2321023"/>
              <a:gd name="connsiteY379" fmla="*/ 2004404 h 2206873"/>
              <a:gd name="connsiteX380" fmla="*/ 1628792 w 2321023"/>
              <a:gd name="connsiteY380" fmla="*/ 2003657 h 2206873"/>
              <a:gd name="connsiteX381" fmla="*/ 1650191 w 2321023"/>
              <a:gd name="connsiteY381" fmla="*/ 1997325 h 2206873"/>
              <a:gd name="connsiteX382" fmla="*/ 1649794 w 2321023"/>
              <a:gd name="connsiteY382" fmla="*/ 1997556 h 2206873"/>
              <a:gd name="connsiteX383" fmla="*/ 1643658 w 2321023"/>
              <a:gd name="connsiteY383" fmla="*/ 2001332 h 2206873"/>
              <a:gd name="connsiteX384" fmla="*/ 1644451 w 2321023"/>
              <a:gd name="connsiteY384" fmla="*/ 2000845 h 2206873"/>
              <a:gd name="connsiteX385" fmla="*/ 1649795 w 2321023"/>
              <a:gd name="connsiteY385" fmla="*/ 1997557 h 2206873"/>
              <a:gd name="connsiteX386" fmla="*/ 1650140 w 2321023"/>
              <a:gd name="connsiteY386" fmla="*/ 1997356 h 2206873"/>
              <a:gd name="connsiteX387" fmla="*/ 629314 w 2321023"/>
              <a:gd name="connsiteY387" fmla="*/ 1995251 h 2206873"/>
              <a:gd name="connsiteX388" fmla="*/ 642055 w 2321023"/>
              <a:gd name="connsiteY388" fmla="*/ 2001658 h 2206873"/>
              <a:gd name="connsiteX389" fmla="*/ 642332 w 2321023"/>
              <a:gd name="connsiteY389" fmla="*/ 2001819 h 2206873"/>
              <a:gd name="connsiteX390" fmla="*/ 642344 w 2321023"/>
              <a:gd name="connsiteY390" fmla="*/ 2001826 h 2206873"/>
              <a:gd name="connsiteX391" fmla="*/ 642055 w 2321023"/>
              <a:gd name="connsiteY391" fmla="*/ 2001657 h 2206873"/>
              <a:gd name="connsiteX392" fmla="*/ 627733 w 2321023"/>
              <a:gd name="connsiteY392" fmla="*/ 1994456 h 2206873"/>
              <a:gd name="connsiteX393" fmla="*/ 639624 w 2321023"/>
              <a:gd name="connsiteY393" fmla="*/ 2004088 h 2206873"/>
              <a:gd name="connsiteX394" fmla="*/ 643154 w 2321023"/>
              <a:gd name="connsiteY394" fmla="*/ 2006294 h 2206873"/>
              <a:gd name="connsiteX395" fmla="*/ 639626 w 2321023"/>
              <a:gd name="connsiteY395" fmla="*/ 2004089 h 2206873"/>
              <a:gd name="connsiteX396" fmla="*/ 627898 w 2321023"/>
              <a:gd name="connsiteY396" fmla="*/ 1996243 h 2206873"/>
              <a:gd name="connsiteX397" fmla="*/ 627735 w 2321023"/>
              <a:gd name="connsiteY397" fmla="*/ 1994457 h 2206873"/>
              <a:gd name="connsiteX398" fmla="*/ 506674 w 2321023"/>
              <a:gd name="connsiteY398" fmla="*/ 1994133 h 2206873"/>
              <a:gd name="connsiteX399" fmla="*/ 509271 w 2321023"/>
              <a:gd name="connsiteY399" fmla="*/ 1996703 h 2206873"/>
              <a:gd name="connsiteX400" fmla="*/ 517224 w 2321023"/>
              <a:gd name="connsiteY400" fmla="*/ 2004243 h 2206873"/>
              <a:gd name="connsiteX401" fmla="*/ 519002 w 2321023"/>
              <a:gd name="connsiteY401" fmla="*/ 2007273 h 2206873"/>
              <a:gd name="connsiteX402" fmla="*/ 518995 w 2321023"/>
              <a:gd name="connsiteY402" fmla="*/ 2007257 h 2206873"/>
              <a:gd name="connsiteX403" fmla="*/ 517226 w 2321023"/>
              <a:gd name="connsiteY403" fmla="*/ 2004243 h 2206873"/>
              <a:gd name="connsiteX404" fmla="*/ 509273 w 2321023"/>
              <a:gd name="connsiteY404" fmla="*/ 1996703 h 2206873"/>
              <a:gd name="connsiteX405" fmla="*/ 506719 w 2321023"/>
              <a:gd name="connsiteY405" fmla="*/ 1994176 h 2206873"/>
              <a:gd name="connsiteX406" fmla="*/ 1614227 w 2321023"/>
              <a:gd name="connsiteY406" fmla="*/ 1993534 h 2206873"/>
              <a:gd name="connsiteX407" fmla="*/ 1594665 w 2321023"/>
              <a:gd name="connsiteY407" fmla="*/ 2001454 h 2206873"/>
              <a:gd name="connsiteX408" fmla="*/ 1579466 w 2321023"/>
              <a:gd name="connsiteY408" fmla="*/ 2007000 h 2206873"/>
              <a:gd name="connsiteX409" fmla="*/ 1579467 w 2321023"/>
              <a:gd name="connsiteY409" fmla="*/ 2007000 h 2206873"/>
              <a:gd name="connsiteX410" fmla="*/ 1594666 w 2321023"/>
              <a:gd name="connsiteY410" fmla="*/ 2001454 h 2206873"/>
              <a:gd name="connsiteX411" fmla="*/ 1609565 w 2321023"/>
              <a:gd name="connsiteY411" fmla="*/ 1994874 h 2206873"/>
              <a:gd name="connsiteX412" fmla="*/ 1614227 w 2321023"/>
              <a:gd name="connsiteY412" fmla="*/ 1993534 h 2206873"/>
              <a:gd name="connsiteX413" fmla="*/ 636065 w 2321023"/>
              <a:gd name="connsiteY413" fmla="*/ 1990190 h 2206873"/>
              <a:gd name="connsiteX414" fmla="*/ 640627 w 2321023"/>
              <a:gd name="connsiteY414" fmla="*/ 1992661 h 2206873"/>
              <a:gd name="connsiteX415" fmla="*/ 645170 w 2321023"/>
              <a:gd name="connsiteY415" fmla="*/ 1994202 h 2206873"/>
              <a:gd name="connsiteX416" fmla="*/ 645240 w 2321023"/>
              <a:gd name="connsiteY416" fmla="*/ 1994241 h 2206873"/>
              <a:gd name="connsiteX417" fmla="*/ 645242 w 2321023"/>
              <a:gd name="connsiteY417" fmla="*/ 1994242 h 2206873"/>
              <a:gd name="connsiteX418" fmla="*/ 645169 w 2321023"/>
              <a:gd name="connsiteY418" fmla="*/ 1994201 h 2206873"/>
              <a:gd name="connsiteX419" fmla="*/ 640626 w 2321023"/>
              <a:gd name="connsiteY419" fmla="*/ 1992660 h 2206873"/>
              <a:gd name="connsiteX420" fmla="*/ 501799 w 2321023"/>
              <a:gd name="connsiteY420" fmla="*/ 1988582 h 2206873"/>
              <a:gd name="connsiteX421" fmla="*/ 502482 w 2321023"/>
              <a:gd name="connsiteY421" fmla="*/ 1989988 h 2206873"/>
              <a:gd name="connsiteX422" fmla="*/ 504067 w 2321023"/>
              <a:gd name="connsiteY422" fmla="*/ 1991555 h 2206873"/>
              <a:gd name="connsiteX423" fmla="*/ 504063 w 2321023"/>
              <a:gd name="connsiteY423" fmla="*/ 1991550 h 2206873"/>
              <a:gd name="connsiteX424" fmla="*/ 502484 w 2321023"/>
              <a:gd name="connsiteY424" fmla="*/ 1989989 h 2206873"/>
              <a:gd name="connsiteX425" fmla="*/ 501804 w 2321023"/>
              <a:gd name="connsiteY425" fmla="*/ 1988588 h 2206873"/>
              <a:gd name="connsiteX426" fmla="*/ 627916 w 2321023"/>
              <a:gd name="connsiteY426" fmla="*/ 1985781 h 2206873"/>
              <a:gd name="connsiteX427" fmla="*/ 636263 w 2321023"/>
              <a:gd name="connsiteY427" fmla="*/ 1990304 h 2206873"/>
              <a:gd name="connsiteX428" fmla="*/ 627920 w 2321023"/>
              <a:gd name="connsiteY428" fmla="*/ 1985782 h 2206873"/>
              <a:gd name="connsiteX429" fmla="*/ 599515 w 2321023"/>
              <a:gd name="connsiteY429" fmla="*/ 1964889 h 2206873"/>
              <a:gd name="connsiteX430" fmla="*/ 599517 w 2321023"/>
              <a:gd name="connsiteY430" fmla="*/ 1964890 h 2206873"/>
              <a:gd name="connsiteX431" fmla="*/ 600249 w 2321023"/>
              <a:gd name="connsiteY431" fmla="*/ 1964984 h 2206873"/>
              <a:gd name="connsiteX432" fmla="*/ 600262 w 2321023"/>
              <a:gd name="connsiteY432" fmla="*/ 1964985 h 2206873"/>
              <a:gd name="connsiteX433" fmla="*/ 1611430 w 2321023"/>
              <a:gd name="connsiteY433" fmla="*/ 1960883 h 2206873"/>
              <a:gd name="connsiteX434" fmla="*/ 1610353 w 2321023"/>
              <a:gd name="connsiteY434" fmla="*/ 1960900 h 2206873"/>
              <a:gd name="connsiteX435" fmla="*/ 1609312 w 2321023"/>
              <a:gd name="connsiteY435" fmla="*/ 1962197 h 2206873"/>
              <a:gd name="connsiteX436" fmla="*/ 1578785 w 2321023"/>
              <a:gd name="connsiteY436" fmla="*/ 1977540 h 2206873"/>
              <a:gd name="connsiteX437" fmla="*/ 1547427 w 2321023"/>
              <a:gd name="connsiteY437" fmla="*/ 1993506 h 2206873"/>
              <a:gd name="connsiteX438" fmla="*/ 1538452 w 2321023"/>
              <a:gd name="connsiteY438" fmla="*/ 2001629 h 2206873"/>
              <a:gd name="connsiteX439" fmla="*/ 1517006 w 2321023"/>
              <a:gd name="connsiteY439" fmla="*/ 2011871 h 2206873"/>
              <a:gd name="connsiteX440" fmla="*/ 1492537 w 2321023"/>
              <a:gd name="connsiteY440" fmla="*/ 2020029 h 2206873"/>
              <a:gd name="connsiteX441" fmla="*/ 1467529 w 2321023"/>
              <a:gd name="connsiteY441" fmla="*/ 2028562 h 2206873"/>
              <a:gd name="connsiteX442" fmla="*/ 1442434 w 2321023"/>
              <a:gd name="connsiteY442" fmla="*/ 2037430 h 2206873"/>
              <a:gd name="connsiteX443" fmla="*/ 1417278 w 2321023"/>
              <a:gd name="connsiteY443" fmla="*/ 2045030 h 2206873"/>
              <a:gd name="connsiteX444" fmla="*/ 1393251 w 2321023"/>
              <a:gd name="connsiteY444" fmla="*/ 2050994 h 2206873"/>
              <a:gd name="connsiteX445" fmla="*/ 1387890 w 2321023"/>
              <a:gd name="connsiteY445" fmla="*/ 2050841 h 2206873"/>
              <a:gd name="connsiteX446" fmla="*/ 1386504 w 2321023"/>
              <a:gd name="connsiteY446" fmla="*/ 2051191 h 2206873"/>
              <a:gd name="connsiteX447" fmla="*/ 1371377 w 2321023"/>
              <a:gd name="connsiteY447" fmla="*/ 2052685 h 2206873"/>
              <a:gd name="connsiteX448" fmla="*/ 1357871 w 2321023"/>
              <a:gd name="connsiteY448" fmla="*/ 2055776 h 2206873"/>
              <a:gd name="connsiteX449" fmla="*/ 1349603 w 2321023"/>
              <a:gd name="connsiteY449" fmla="*/ 2057798 h 2206873"/>
              <a:gd name="connsiteX450" fmla="*/ 1340341 w 2321023"/>
              <a:gd name="connsiteY450" fmla="*/ 2059849 h 2206873"/>
              <a:gd name="connsiteX451" fmla="*/ 1319944 w 2321023"/>
              <a:gd name="connsiteY451" fmla="*/ 2064241 h 2206873"/>
              <a:gd name="connsiteX452" fmla="*/ 1319007 w 2321023"/>
              <a:gd name="connsiteY452" fmla="*/ 2064526 h 2206873"/>
              <a:gd name="connsiteX453" fmla="*/ 1319018 w 2321023"/>
              <a:gd name="connsiteY453" fmla="*/ 2064523 h 2206873"/>
              <a:gd name="connsiteX454" fmla="*/ 1319944 w 2321023"/>
              <a:gd name="connsiteY454" fmla="*/ 2064242 h 2206873"/>
              <a:gd name="connsiteX455" fmla="*/ 1340341 w 2321023"/>
              <a:gd name="connsiteY455" fmla="*/ 2059850 h 2206873"/>
              <a:gd name="connsiteX456" fmla="*/ 1349603 w 2321023"/>
              <a:gd name="connsiteY456" fmla="*/ 2057799 h 2206873"/>
              <a:gd name="connsiteX457" fmla="*/ 1357871 w 2321023"/>
              <a:gd name="connsiteY457" fmla="*/ 2055777 h 2206873"/>
              <a:gd name="connsiteX458" fmla="*/ 1371377 w 2321023"/>
              <a:gd name="connsiteY458" fmla="*/ 2052686 h 2206873"/>
              <a:gd name="connsiteX459" fmla="*/ 1386504 w 2321023"/>
              <a:gd name="connsiteY459" fmla="*/ 2051192 h 2206873"/>
              <a:gd name="connsiteX460" fmla="*/ 1387890 w 2321023"/>
              <a:gd name="connsiteY460" fmla="*/ 2050842 h 2206873"/>
              <a:gd name="connsiteX461" fmla="*/ 1393251 w 2321023"/>
              <a:gd name="connsiteY461" fmla="*/ 2050995 h 2206873"/>
              <a:gd name="connsiteX462" fmla="*/ 1417278 w 2321023"/>
              <a:gd name="connsiteY462" fmla="*/ 2045031 h 2206873"/>
              <a:gd name="connsiteX463" fmla="*/ 1442434 w 2321023"/>
              <a:gd name="connsiteY463" fmla="*/ 2037431 h 2206873"/>
              <a:gd name="connsiteX464" fmla="*/ 1467529 w 2321023"/>
              <a:gd name="connsiteY464" fmla="*/ 2028563 h 2206873"/>
              <a:gd name="connsiteX465" fmla="*/ 1492537 w 2321023"/>
              <a:gd name="connsiteY465" fmla="*/ 2020030 h 2206873"/>
              <a:gd name="connsiteX466" fmla="*/ 1517006 w 2321023"/>
              <a:gd name="connsiteY466" fmla="*/ 2011872 h 2206873"/>
              <a:gd name="connsiteX467" fmla="*/ 1538452 w 2321023"/>
              <a:gd name="connsiteY467" fmla="*/ 2001630 h 2206873"/>
              <a:gd name="connsiteX468" fmla="*/ 1547427 w 2321023"/>
              <a:gd name="connsiteY468" fmla="*/ 1993507 h 2206873"/>
              <a:gd name="connsiteX469" fmla="*/ 1578785 w 2321023"/>
              <a:gd name="connsiteY469" fmla="*/ 1977541 h 2206873"/>
              <a:gd name="connsiteX470" fmla="*/ 1609312 w 2321023"/>
              <a:gd name="connsiteY470" fmla="*/ 1962198 h 2206873"/>
              <a:gd name="connsiteX471" fmla="*/ 1610353 w 2321023"/>
              <a:gd name="connsiteY471" fmla="*/ 1960901 h 2206873"/>
              <a:gd name="connsiteX472" fmla="*/ 1611429 w 2321023"/>
              <a:gd name="connsiteY472" fmla="*/ 1960884 h 2206873"/>
              <a:gd name="connsiteX473" fmla="*/ 563888 w 2321023"/>
              <a:gd name="connsiteY473" fmla="*/ 1958548 h 2206873"/>
              <a:gd name="connsiteX474" fmla="*/ 563753 w 2321023"/>
              <a:gd name="connsiteY474" fmla="*/ 1958560 h 2206873"/>
              <a:gd name="connsiteX475" fmla="*/ 580356 w 2321023"/>
              <a:gd name="connsiteY475" fmla="*/ 1972107 h 2206873"/>
              <a:gd name="connsiteX476" fmla="*/ 580995 w 2321023"/>
              <a:gd name="connsiteY476" fmla="*/ 1973086 h 2206873"/>
              <a:gd name="connsiteX477" fmla="*/ 581293 w 2321023"/>
              <a:gd name="connsiteY477" fmla="*/ 1973178 h 2206873"/>
              <a:gd name="connsiteX478" fmla="*/ 581292 w 2321023"/>
              <a:gd name="connsiteY478" fmla="*/ 1973177 h 2206873"/>
              <a:gd name="connsiteX479" fmla="*/ 580997 w 2321023"/>
              <a:gd name="connsiteY479" fmla="*/ 1973086 h 2206873"/>
              <a:gd name="connsiteX480" fmla="*/ 580358 w 2321023"/>
              <a:gd name="connsiteY480" fmla="*/ 1972107 h 2206873"/>
              <a:gd name="connsiteX481" fmla="*/ 563755 w 2321023"/>
              <a:gd name="connsiteY481" fmla="*/ 1958560 h 2206873"/>
              <a:gd name="connsiteX482" fmla="*/ 563888 w 2321023"/>
              <a:gd name="connsiteY482" fmla="*/ 1958548 h 2206873"/>
              <a:gd name="connsiteX483" fmla="*/ 515224 w 2321023"/>
              <a:gd name="connsiteY483" fmla="*/ 1958161 h 2206873"/>
              <a:gd name="connsiteX484" fmla="*/ 515279 w 2321023"/>
              <a:gd name="connsiteY484" fmla="*/ 1958293 h 2206873"/>
              <a:gd name="connsiteX485" fmla="*/ 522031 w 2321023"/>
              <a:gd name="connsiteY485" fmla="*/ 1964938 h 2206873"/>
              <a:gd name="connsiteX486" fmla="*/ 541260 w 2321023"/>
              <a:gd name="connsiteY486" fmla="*/ 1984468 h 2206873"/>
              <a:gd name="connsiteX487" fmla="*/ 558832 w 2321023"/>
              <a:gd name="connsiteY487" fmla="*/ 1997974 h 2206873"/>
              <a:gd name="connsiteX488" fmla="*/ 573159 w 2321023"/>
              <a:gd name="connsiteY488" fmla="*/ 2007704 h 2206873"/>
              <a:gd name="connsiteX489" fmla="*/ 592655 w 2321023"/>
              <a:gd name="connsiteY489" fmla="*/ 2019886 h 2206873"/>
              <a:gd name="connsiteX490" fmla="*/ 592928 w 2321023"/>
              <a:gd name="connsiteY490" fmla="*/ 2020100 h 2206873"/>
              <a:gd name="connsiteX491" fmla="*/ 601385 w 2321023"/>
              <a:gd name="connsiteY491" fmla="*/ 2024240 h 2206873"/>
              <a:gd name="connsiteX492" fmla="*/ 605736 w 2321023"/>
              <a:gd name="connsiteY492" fmla="*/ 2026933 h 2206873"/>
              <a:gd name="connsiteX493" fmla="*/ 605683 w 2321023"/>
              <a:gd name="connsiteY493" fmla="*/ 2026899 h 2206873"/>
              <a:gd name="connsiteX494" fmla="*/ 601388 w 2321023"/>
              <a:gd name="connsiteY494" fmla="*/ 2024240 h 2206873"/>
              <a:gd name="connsiteX495" fmla="*/ 592930 w 2321023"/>
              <a:gd name="connsiteY495" fmla="*/ 2020100 h 2206873"/>
              <a:gd name="connsiteX496" fmla="*/ 592657 w 2321023"/>
              <a:gd name="connsiteY496" fmla="*/ 2019886 h 2206873"/>
              <a:gd name="connsiteX497" fmla="*/ 573161 w 2321023"/>
              <a:gd name="connsiteY497" fmla="*/ 2007704 h 2206873"/>
              <a:gd name="connsiteX498" fmla="*/ 558834 w 2321023"/>
              <a:gd name="connsiteY498" fmla="*/ 1997974 h 2206873"/>
              <a:gd name="connsiteX499" fmla="*/ 541262 w 2321023"/>
              <a:gd name="connsiteY499" fmla="*/ 1984468 h 2206873"/>
              <a:gd name="connsiteX500" fmla="*/ 522033 w 2321023"/>
              <a:gd name="connsiteY500" fmla="*/ 1964938 h 2206873"/>
              <a:gd name="connsiteX501" fmla="*/ 515281 w 2321023"/>
              <a:gd name="connsiteY501" fmla="*/ 1958293 h 2206873"/>
              <a:gd name="connsiteX502" fmla="*/ 515228 w 2321023"/>
              <a:gd name="connsiteY502" fmla="*/ 1958165 h 2206873"/>
              <a:gd name="connsiteX503" fmla="*/ 570960 w 2321023"/>
              <a:gd name="connsiteY503" fmla="*/ 1952244 h 2206873"/>
              <a:gd name="connsiteX504" fmla="*/ 571587 w 2321023"/>
              <a:gd name="connsiteY504" fmla="*/ 1952677 h 2206873"/>
              <a:gd name="connsiteX505" fmla="*/ 591019 w 2321023"/>
              <a:gd name="connsiteY505" fmla="*/ 1960892 h 2206873"/>
              <a:gd name="connsiteX506" fmla="*/ 599361 w 2321023"/>
              <a:gd name="connsiteY506" fmla="*/ 1964914 h 2206873"/>
              <a:gd name="connsiteX507" fmla="*/ 599362 w 2321023"/>
              <a:gd name="connsiteY507" fmla="*/ 1964914 h 2206873"/>
              <a:gd name="connsiteX508" fmla="*/ 591022 w 2321023"/>
              <a:gd name="connsiteY508" fmla="*/ 1960893 h 2206873"/>
              <a:gd name="connsiteX509" fmla="*/ 571590 w 2321023"/>
              <a:gd name="connsiteY509" fmla="*/ 1952678 h 2206873"/>
              <a:gd name="connsiteX510" fmla="*/ 570963 w 2321023"/>
              <a:gd name="connsiteY510" fmla="*/ 1952245 h 2206873"/>
              <a:gd name="connsiteX511" fmla="*/ 1802641 w 2321023"/>
              <a:gd name="connsiteY511" fmla="*/ 1927066 h 2206873"/>
              <a:gd name="connsiteX512" fmla="*/ 1802357 w 2321023"/>
              <a:gd name="connsiteY512" fmla="*/ 1928242 h 2206873"/>
              <a:gd name="connsiteX513" fmla="*/ 1802359 w 2321023"/>
              <a:gd name="connsiteY513" fmla="*/ 1928240 h 2206873"/>
              <a:gd name="connsiteX514" fmla="*/ 1802641 w 2321023"/>
              <a:gd name="connsiteY514" fmla="*/ 1927069 h 2206873"/>
              <a:gd name="connsiteX515" fmla="*/ 517339 w 2321023"/>
              <a:gd name="connsiteY515" fmla="*/ 1918638 h 2206873"/>
              <a:gd name="connsiteX516" fmla="*/ 521930 w 2321023"/>
              <a:gd name="connsiteY516" fmla="*/ 1921021 h 2206873"/>
              <a:gd name="connsiteX517" fmla="*/ 521653 w 2321023"/>
              <a:gd name="connsiteY517" fmla="*/ 1920876 h 2206873"/>
              <a:gd name="connsiteX518" fmla="*/ 517344 w 2321023"/>
              <a:gd name="connsiteY518" fmla="*/ 1918639 h 2206873"/>
              <a:gd name="connsiteX519" fmla="*/ 521374 w 2321023"/>
              <a:gd name="connsiteY519" fmla="*/ 1915764 h 2206873"/>
              <a:gd name="connsiteX520" fmla="*/ 525143 w 2321023"/>
              <a:gd name="connsiteY520" fmla="*/ 1919058 h 2206873"/>
              <a:gd name="connsiteX521" fmla="*/ 535409 w 2321023"/>
              <a:gd name="connsiteY521" fmla="*/ 1927536 h 2206873"/>
              <a:gd name="connsiteX522" fmla="*/ 535558 w 2321023"/>
              <a:gd name="connsiteY522" fmla="*/ 1927596 h 2206873"/>
              <a:gd name="connsiteX523" fmla="*/ 535555 w 2321023"/>
              <a:gd name="connsiteY523" fmla="*/ 1927593 h 2206873"/>
              <a:gd name="connsiteX524" fmla="*/ 535412 w 2321023"/>
              <a:gd name="connsiteY524" fmla="*/ 1927536 h 2206873"/>
              <a:gd name="connsiteX525" fmla="*/ 525145 w 2321023"/>
              <a:gd name="connsiteY525" fmla="*/ 1919058 h 2206873"/>
              <a:gd name="connsiteX526" fmla="*/ 521604 w 2321023"/>
              <a:gd name="connsiteY526" fmla="*/ 1915962 h 2206873"/>
              <a:gd name="connsiteX527" fmla="*/ 376396 w 2321023"/>
              <a:gd name="connsiteY527" fmla="*/ 1886048 h 2206873"/>
              <a:gd name="connsiteX528" fmla="*/ 519251 w 2321023"/>
              <a:gd name="connsiteY528" fmla="*/ 2007700 h 2206873"/>
              <a:gd name="connsiteX529" fmla="*/ 538514 w 2321023"/>
              <a:gd name="connsiteY529" fmla="*/ 2020644 h 2206873"/>
              <a:gd name="connsiteX530" fmla="*/ 620946 w 2321023"/>
              <a:gd name="connsiteY530" fmla="*/ 2069951 h 2206873"/>
              <a:gd name="connsiteX531" fmla="*/ 674834 w 2321023"/>
              <a:gd name="connsiteY531" fmla="*/ 2096111 h 2206873"/>
              <a:gd name="connsiteX532" fmla="*/ 620949 w 2321023"/>
              <a:gd name="connsiteY532" fmla="*/ 2069951 h 2206873"/>
              <a:gd name="connsiteX533" fmla="*/ 538516 w 2321023"/>
              <a:gd name="connsiteY533" fmla="*/ 2020644 h 2206873"/>
              <a:gd name="connsiteX534" fmla="*/ 519254 w 2321023"/>
              <a:gd name="connsiteY534" fmla="*/ 2007700 h 2206873"/>
              <a:gd name="connsiteX535" fmla="*/ 443557 w 2321023"/>
              <a:gd name="connsiteY535" fmla="*/ 1952060 h 2206873"/>
              <a:gd name="connsiteX536" fmla="*/ 376420 w 2321023"/>
              <a:gd name="connsiteY536" fmla="*/ 1886069 h 2206873"/>
              <a:gd name="connsiteX537" fmla="*/ 1904296 w 2321023"/>
              <a:gd name="connsiteY537" fmla="*/ 1881261 h 2206873"/>
              <a:gd name="connsiteX538" fmla="*/ 1902196 w 2321023"/>
              <a:gd name="connsiteY538" fmla="*/ 1883163 h 2206873"/>
              <a:gd name="connsiteX539" fmla="*/ 1881432 w 2321023"/>
              <a:gd name="connsiteY539" fmla="*/ 1900891 h 2206873"/>
              <a:gd name="connsiteX540" fmla="*/ 1861369 w 2321023"/>
              <a:gd name="connsiteY540" fmla="*/ 1918279 h 2206873"/>
              <a:gd name="connsiteX541" fmla="*/ 1841654 w 2321023"/>
              <a:gd name="connsiteY541" fmla="*/ 1934524 h 2206873"/>
              <a:gd name="connsiteX542" fmla="*/ 1822973 w 2321023"/>
              <a:gd name="connsiteY542" fmla="*/ 1950186 h 2206873"/>
              <a:gd name="connsiteX543" fmla="*/ 1814216 w 2321023"/>
              <a:gd name="connsiteY543" fmla="*/ 1957669 h 2206873"/>
              <a:gd name="connsiteX544" fmla="*/ 1805328 w 2321023"/>
              <a:gd name="connsiteY544" fmla="*/ 1965069 h 2206873"/>
              <a:gd name="connsiteX545" fmla="*/ 1775044 w 2321023"/>
              <a:gd name="connsiteY545" fmla="*/ 1987212 h 2206873"/>
              <a:gd name="connsiteX546" fmla="*/ 1750549 w 2321023"/>
              <a:gd name="connsiteY546" fmla="*/ 2002616 h 2206873"/>
              <a:gd name="connsiteX547" fmla="*/ 1747979 w 2321023"/>
              <a:gd name="connsiteY547" fmla="*/ 2004320 h 2206873"/>
              <a:gd name="connsiteX548" fmla="*/ 1748701 w 2321023"/>
              <a:gd name="connsiteY548" fmla="*/ 2003842 h 2206873"/>
              <a:gd name="connsiteX549" fmla="*/ 1750549 w 2321023"/>
              <a:gd name="connsiteY549" fmla="*/ 2002617 h 2206873"/>
              <a:gd name="connsiteX550" fmla="*/ 1775044 w 2321023"/>
              <a:gd name="connsiteY550" fmla="*/ 1987213 h 2206873"/>
              <a:gd name="connsiteX551" fmla="*/ 1805328 w 2321023"/>
              <a:gd name="connsiteY551" fmla="*/ 1965070 h 2206873"/>
              <a:gd name="connsiteX552" fmla="*/ 1814216 w 2321023"/>
              <a:gd name="connsiteY552" fmla="*/ 1957670 h 2206873"/>
              <a:gd name="connsiteX553" fmla="*/ 1822973 w 2321023"/>
              <a:gd name="connsiteY553" fmla="*/ 1950187 h 2206873"/>
              <a:gd name="connsiteX554" fmla="*/ 1841654 w 2321023"/>
              <a:gd name="connsiteY554" fmla="*/ 1934525 h 2206873"/>
              <a:gd name="connsiteX555" fmla="*/ 1861369 w 2321023"/>
              <a:gd name="connsiteY555" fmla="*/ 1918280 h 2206873"/>
              <a:gd name="connsiteX556" fmla="*/ 1881432 w 2321023"/>
              <a:gd name="connsiteY556" fmla="*/ 1900892 h 2206873"/>
              <a:gd name="connsiteX557" fmla="*/ 1902196 w 2321023"/>
              <a:gd name="connsiteY557" fmla="*/ 1883164 h 2206873"/>
              <a:gd name="connsiteX558" fmla="*/ 1904225 w 2321023"/>
              <a:gd name="connsiteY558" fmla="*/ 1881326 h 2206873"/>
              <a:gd name="connsiteX559" fmla="*/ 1873094 w 2321023"/>
              <a:gd name="connsiteY559" fmla="*/ 1880456 h 2206873"/>
              <a:gd name="connsiteX560" fmla="*/ 1854198 w 2321023"/>
              <a:gd name="connsiteY560" fmla="*/ 1896477 h 2206873"/>
              <a:gd name="connsiteX561" fmla="*/ 1854257 w 2321023"/>
              <a:gd name="connsiteY561" fmla="*/ 1896427 h 2206873"/>
              <a:gd name="connsiteX562" fmla="*/ 1873054 w 2321023"/>
              <a:gd name="connsiteY562" fmla="*/ 1880491 h 2206873"/>
              <a:gd name="connsiteX563" fmla="*/ 453567 w 2321023"/>
              <a:gd name="connsiteY563" fmla="*/ 1874048 h 2206873"/>
              <a:gd name="connsiteX564" fmla="*/ 453743 w 2321023"/>
              <a:gd name="connsiteY564" fmla="*/ 1874540 h 2206873"/>
              <a:gd name="connsiteX565" fmla="*/ 454467 w 2321023"/>
              <a:gd name="connsiteY565" fmla="*/ 1877192 h 2206873"/>
              <a:gd name="connsiteX566" fmla="*/ 455923 w 2321023"/>
              <a:gd name="connsiteY566" fmla="*/ 1880619 h 2206873"/>
              <a:gd name="connsiteX567" fmla="*/ 456193 w 2321023"/>
              <a:gd name="connsiteY567" fmla="*/ 1881372 h 2206873"/>
              <a:gd name="connsiteX568" fmla="*/ 468004 w 2321023"/>
              <a:gd name="connsiteY568" fmla="*/ 1896202 h 2206873"/>
              <a:gd name="connsiteX569" fmla="*/ 479940 w 2321023"/>
              <a:gd name="connsiteY569" fmla="*/ 1910134 h 2206873"/>
              <a:gd name="connsiteX570" fmla="*/ 479948 w 2321023"/>
              <a:gd name="connsiteY570" fmla="*/ 1910140 h 2206873"/>
              <a:gd name="connsiteX571" fmla="*/ 468007 w 2321023"/>
              <a:gd name="connsiteY571" fmla="*/ 1896202 h 2206873"/>
              <a:gd name="connsiteX572" fmla="*/ 456196 w 2321023"/>
              <a:gd name="connsiteY572" fmla="*/ 1881372 h 2206873"/>
              <a:gd name="connsiteX573" fmla="*/ 455944 w 2321023"/>
              <a:gd name="connsiteY573" fmla="*/ 1880667 h 2206873"/>
              <a:gd name="connsiteX574" fmla="*/ 455923 w 2321023"/>
              <a:gd name="connsiteY574" fmla="*/ 1880619 h 2206873"/>
              <a:gd name="connsiteX575" fmla="*/ 455909 w 2321023"/>
              <a:gd name="connsiteY575" fmla="*/ 1880581 h 2206873"/>
              <a:gd name="connsiteX576" fmla="*/ 454470 w 2321023"/>
              <a:gd name="connsiteY576" fmla="*/ 1877193 h 2206873"/>
              <a:gd name="connsiteX577" fmla="*/ 453754 w 2321023"/>
              <a:gd name="connsiteY577" fmla="*/ 1874571 h 2206873"/>
              <a:gd name="connsiteX578" fmla="*/ 453743 w 2321023"/>
              <a:gd name="connsiteY578" fmla="*/ 1874540 h 2206873"/>
              <a:gd name="connsiteX579" fmla="*/ 453734 w 2321023"/>
              <a:gd name="connsiteY579" fmla="*/ 1874505 h 2206873"/>
              <a:gd name="connsiteX580" fmla="*/ 453571 w 2321023"/>
              <a:gd name="connsiteY580" fmla="*/ 1874050 h 2206873"/>
              <a:gd name="connsiteX581" fmla="*/ 373845 w 2321023"/>
              <a:gd name="connsiteY581" fmla="*/ 1872149 h 2206873"/>
              <a:gd name="connsiteX582" fmla="*/ 377349 w 2321023"/>
              <a:gd name="connsiteY582" fmla="*/ 1875689 h 2206873"/>
              <a:gd name="connsiteX583" fmla="*/ 392350 w 2321023"/>
              <a:gd name="connsiteY583" fmla="*/ 1891030 h 2206873"/>
              <a:gd name="connsiteX584" fmla="*/ 430202 w 2321023"/>
              <a:gd name="connsiteY584" fmla="*/ 1924528 h 2206873"/>
              <a:gd name="connsiteX585" fmla="*/ 450347 w 2321023"/>
              <a:gd name="connsiteY585" fmla="*/ 1941520 h 2206873"/>
              <a:gd name="connsiteX586" fmla="*/ 471074 w 2321023"/>
              <a:gd name="connsiteY586" fmla="*/ 1958359 h 2206873"/>
              <a:gd name="connsiteX587" fmla="*/ 481460 w 2321023"/>
              <a:gd name="connsiteY587" fmla="*/ 1966791 h 2206873"/>
              <a:gd name="connsiteX588" fmla="*/ 492210 w 2321023"/>
              <a:gd name="connsiteY588" fmla="*/ 1974740 h 2206873"/>
              <a:gd name="connsiteX589" fmla="*/ 513651 w 2321023"/>
              <a:gd name="connsiteY589" fmla="*/ 1990340 h 2206873"/>
              <a:gd name="connsiteX590" fmla="*/ 556324 w 2321023"/>
              <a:gd name="connsiteY590" fmla="*/ 2018560 h 2206873"/>
              <a:gd name="connsiteX591" fmla="*/ 674217 w 2321023"/>
              <a:gd name="connsiteY591" fmla="*/ 2083354 h 2206873"/>
              <a:gd name="connsiteX592" fmla="*/ 556327 w 2321023"/>
              <a:gd name="connsiteY592" fmla="*/ 2018560 h 2206873"/>
              <a:gd name="connsiteX593" fmla="*/ 513654 w 2321023"/>
              <a:gd name="connsiteY593" fmla="*/ 1990340 h 2206873"/>
              <a:gd name="connsiteX594" fmla="*/ 492213 w 2321023"/>
              <a:gd name="connsiteY594" fmla="*/ 1974740 h 2206873"/>
              <a:gd name="connsiteX595" fmla="*/ 481463 w 2321023"/>
              <a:gd name="connsiteY595" fmla="*/ 1966791 h 2206873"/>
              <a:gd name="connsiteX596" fmla="*/ 471077 w 2321023"/>
              <a:gd name="connsiteY596" fmla="*/ 1958359 h 2206873"/>
              <a:gd name="connsiteX597" fmla="*/ 450350 w 2321023"/>
              <a:gd name="connsiteY597" fmla="*/ 1941520 h 2206873"/>
              <a:gd name="connsiteX598" fmla="*/ 430205 w 2321023"/>
              <a:gd name="connsiteY598" fmla="*/ 1924528 h 2206873"/>
              <a:gd name="connsiteX599" fmla="*/ 392353 w 2321023"/>
              <a:gd name="connsiteY599" fmla="*/ 1891030 h 2206873"/>
              <a:gd name="connsiteX600" fmla="*/ 377352 w 2321023"/>
              <a:gd name="connsiteY600" fmla="*/ 1875689 h 2206873"/>
              <a:gd name="connsiteX601" fmla="*/ 373926 w 2321023"/>
              <a:gd name="connsiteY601" fmla="*/ 1872228 h 2206873"/>
              <a:gd name="connsiteX602" fmla="*/ 423588 w 2321023"/>
              <a:gd name="connsiteY602" fmla="*/ 1870934 h 2206873"/>
              <a:gd name="connsiteX603" fmla="*/ 423819 w 2321023"/>
              <a:gd name="connsiteY603" fmla="*/ 1871182 h 2206873"/>
              <a:gd name="connsiteX604" fmla="*/ 459954 w 2321023"/>
              <a:gd name="connsiteY604" fmla="*/ 1897777 h 2206873"/>
              <a:gd name="connsiteX605" fmla="*/ 463777 w 2321023"/>
              <a:gd name="connsiteY605" fmla="*/ 1898482 h 2206873"/>
              <a:gd name="connsiteX606" fmla="*/ 480282 w 2321023"/>
              <a:gd name="connsiteY606" fmla="*/ 1910479 h 2206873"/>
              <a:gd name="connsiteX607" fmla="*/ 512304 w 2321023"/>
              <a:gd name="connsiteY607" fmla="*/ 1938781 h 2206873"/>
              <a:gd name="connsiteX608" fmla="*/ 531706 w 2321023"/>
              <a:gd name="connsiteY608" fmla="*/ 1956474 h 2206873"/>
              <a:gd name="connsiteX609" fmla="*/ 544784 w 2321023"/>
              <a:gd name="connsiteY609" fmla="*/ 1969958 h 2206873"/>
              <a:gd name="connsiteX610" fmla="*/ 559000 w 2321023"/>
              <a:gd name="connsiteY610" fmla="*/ 1983181 h 2206873"/>
              <a:gd name="connsiteX611" fmla="*/ 561553 w 2321023"/>
              <a:gd name="connsiteY611" fmla="*/ 1985772 h 2206873"/>
              <a:gd name="connsiteX612" fmla="*/ 561632 w 2321023"/>
              <a:gd name="connsiteY612" fmla="*/ 1985778 h 2206873"/>
              <a:gd name="connsiteX613" fmla="*/ 561631 w 2321023"/>
              <a:gd name="connsiteY613" fmla="*/ 1985777 h 2206873"/>
              <a:gd name="connsiteX614" fmla="*/ 561556 w 2321023"/>
              <a:gd name="connsiteY614" fmla="*/ 1985772 h 2206873"/>
              <a:gd name="connsiteX615" fmla="*/ 559003 w 2321023"/>
              <a:gd name="connsiteY615" fmla="*/ 1983181 h 2206873"/>
              <a:gd name="connsiteX616" fmla="*/ 544787 w 2321023"/>
              <a:gd name="connsiteY616" fmla="*/ 1969958 h 2206873"/>
              <a:gd name="connsiteX617" fmla="*/ 531709 w 2321023"/>
              <a:gd name="connsiteY617" fmla="*/ 1956474 h 2206873"/>
              <a:gd name="connsiteX618" fmla="*/ 512307 w 2321023"/>
              <a:gd name="connsiteY618" fmla="*/ 1938781 h 2206873"/>
              <a:gd name="connsiteX619" fmla="*/ 480285 w 2321023"/>
              <a:gd name="connsiteY619" fmla="*/ 1910479 h 2206873"/>
              <a:gd name="connsiteX620" fmla="*/ 463780 w 2321023"/>
              <a:gd name="connsiteY620" fmla="*/ 1898482 h 2206873"/>
              <a:gd name="connsiteX621" fmla="*/ 459957 w 2321023"/>
              <a:gd name="connsiteY621" fmla="*/ 1897777 h 2206873"/>
              <a:gd name="connsiteX622" fmla="*/ 423822 w 2321023"/>
              <a:gd name="connsiteY622" fmla="*/ 1871182 h 2206873"/>
              <a:gd name="connsiteX623" fmla="*/ 423604 w 2321023"/>
              <a:gd name="connsiteY623" fmla="*/ 1870947 h 2206873"/>
              <a:gd name="connsiteX624" fmla="*/ 439890 w 2321023"/>
              <a:gd name="connsiteY624" fmla="*/ 1831024 h 2206873"/>
              <a:gd name="connsiteX625" fmla="*/ 439914 w 2321023"/>
              <a:gd name="connsiteY625" fmla="*/ 1831059 h 2206873"/>
              <a:gd name="connsiteX626" fmla="*/ 442711 w 2321023"/>
              <a:gd name="connsiteY626" fmla="*/ 1833088 h 2206873"/>
              <a:gd name="connsiteX627" fmla="*/ 459558 w 2321023"/>
              <a:gd name="connsiteY627" fmla="*/ 1848496 h 2206873"/>
              <a:gd name="connsiteX628" fmla="*/ 474704 w 2321023"/>
              <a:gd name="connsiteY628" fmla="*/ 1862702 h 2206873"/>
              <a:gd name="connsiteX629" fmla="*/ 475655 w 2321023"/>
              <a:gd name="connsiteY629" fmla="*/ 1863652 h 2206873"/>
              <a:gd name="connsiteX630" fmla="*/ 479626 w 2321023"/>
              <a:gd name="connsiteY630" fmla="*/ 1868143 h 2206873"/>
              <a:gd name="connsiteX631" fmla="*/ 482322 w 2321023"/>
              <a:gd name="connsiteY631" fmla="*/ 1872654 h 2206873"/>
              <a:gd name="connsiteX632" fmla="*/ 482311 w 2321023"/>
              <a:gd name="connsiteY632" fmla="*/ 1872818 h 2206873"/>
              <a:gd name="connsiteX633" fmla="*/ 482311 w 2321023"/>
              <a:gd name="connsiteY633" fmla="*/ 1872819 h 2206873"/>
              <a:gd name="connsiteX634" fmla="*/ 507610 w 2321023"/>
              <a:gd name="connsiteY634" fmla="*/ 1892967 h 2206873"/>
              <a:gd name="connsiteX635" fmla="*/ 507968 w 2321023"/>
              <a:gd name="connsiteY635" fmla="*/ 1893268 h 2206873"/>
              <a:gd name="connsiteX636" fmla="*/ 513052 w 2321023"/>
              <a:gd name="connsiteY636" fmla="*/ 1895226 h 2206873"/>
              <a:gd name="connsiteX637" fmla="*/ 520071 w 2321023"/>
              <a:gd name="connsiteY637" fmla="*/ 1899596 h 2206873"/>
              <a:gd name="connsiteX638" fmla="*/ 520063 w 2321023"/>
              <a:gd name="connsiteY638" fmla="*/ 1899589 h 2206873"/>
              <a:gd name="connsiteX639" fmla="*/ 513055 w 2321023"/>
              <a:gd name="connsiteY639" fmla="*/ 1895226 h 2206873"/>
              <a:gd name="connsiteX640" fmla="*/ 507971 w 2321023"/>
              <a:gd name="connsiteY640" fmla="*/ 1893268 h 2206873"/>
              <a:gd name="connsiteX641" fmla="*/ 507613 w 2321023"/>
              <a:gd name="connsiteY641" fmla="*/ 1892967 h 2206873"/>
              <a:gd name="connsiteX642" fmla="*/ 482314 w 2321023"/>
              <a:gd name="connsiteY642" fmla="*/ 1872819 h 2206873"/>
              <a:gd name="connsiteX643" fmla="*/ 482314 w 2321023"/>
              <a:gd name="connsiteY643" fmla="*/ 1872818 h 2206873"/>
              <a:gd name="connsiteX644" fmla="*/ 482324 w 2321023"/>
              <a:gd name="connsiteY644" fmla="*/ 1872658 h 2206873"/>
              <a:gd name="connsiteX645" fmla="*/ 482322 w 2321023"/>
              <a:gd name="connsiteY645" fmla="*/ 1872654 h 2206873"/>
              <a:gd name="connsiteX646" fmla="*/ 482322 w 2321023"/>
              <a:gd name="connsiteY646" fmla="*/ 1872648 h 2206873"/>
              <a:gd name="connsiteX647" fmla="*/ 479637 w 2321023"/>
              <a:gd name="connsiteY647" fmla="*/ 1868155 h 2206873"/>
              <a:gd name="connsiteX648" fmla="*/ 479626 w 2321023"/>
              <a:gd name="connsiteY648" fmla="*/ 1868143 h 2206873"/>
              <a:gd name="connsiteX649" fmla="*/ 479619 w 2321023"/>
              <a:gd name="connsiteY649" fmla="*/ 1868131 h 2206873"/>
              <a:gd name="connsiteX650" fmla="*/ 475684 w 2321023"/>
              <a:gd name="connsiteY650" fmla="*/ 1863681 h 2206873"/>
              <a:gd name="connsiteX651" fmla="*/ 475655 w 2321023"/>
              <a:gd name="connsiteY651" fmla="*/ 1863652 h 2206873"/>
              <a:gd name="connsiteX652" fmla="*/ 475622 w 2321023"/>
              <a:gd name="connsiteY652" fmla="*/ 1863615 h 2206873"/>
              <a:gd name="connsiteX653" fmla="*/ 474772 w 2321023"/>
              <a:gd name="connsiteY653" fmla="*/ 1862766 h 2206873"/>
              <a:gd name="connsiteX654" fmla="*/ 474704 w 2321023"/>
              <a:gd name="connsiteY654" fmla="*/ 1862702 h 2206873"/>
              <a:gd name="connsiteX655" fmla="*/ 474657 w 2321023"/>
              <a:gd name="connsiteY655" fmla="*/ 1862655 h 2206873"/>
              <a:gd name="connsiteX656" fmla="*/ 459562 w 2321023"/>
              <a:gd name="connsiteY656" fmla="*/ 1848497 h 2206873"/>
              <a:gd name="connsiteX657" fmla="*/ 442715 w 2321023"/>
              <a:gd name="connsiteY657" fmla="*/ 1833089 h 2206873"/>
              <a:gd name="connsiteX658" fmla="*/ 439918 w 2321023"/>
              <a:gd name="connsiteY658" fmla="*/ 1831060 h 2206873"/>
              <a:gd name="connsiteX659" fmla="*/ 439896 w 2321023"/>
              <a:gd name="connsiteY659" fmla="*/ 1831028 h 2206873"/>
              <a:gd name="connsiteX660" fmla="*/ 1809220 w 2321023"/>
              <a:gd name="connsiteY660" fmla="*/ 1827653 h 2206873"/>
              <a:gd name="connsiteX661" fmla="*/ 1802249 w 2321023"/>
              <a:gd name="connsiteY661" fmla="*/ 1830739 h 2206873"/>
              <a:gd name="connsiteX662" fmla="*/ 1802735 w 2321023"/>
              <a:gd name="connsiteY662" fmla="*/ 1831419 h 2206873"/>
              <a:gd name="connsiteX663" fmla="*/ 1802735 w 2321023"/>
              <a:gd name="connsiteY663" fmla="*/ 1831419 h 2206873"/>
              <a:gd name="connsiteX664" fmla="*/ 1802250 w 2321023"/>
              <a:gd name="connsiteY664" fmla="*/ 1830740 h 2206873"/>
              <a:gd name="connsiteX665" fmla="*/ 1809221 w 2321023"/>
              <a:gd name="connsiteY665" fmla="*/ 1827654 h 2206873"/>
              <a:gd name="connsiteX666" fmla="*/ 1810634 w 2321023"/>
              <a:gd name="connsiteY666" fmla="*/ 1827855 h 2206873"/>
              <a:gd name="connsiteX667" fmla="*/ 1810634 w 2321023"/>
              <a:gd name="connsiteY667" fmla="*/ 1827854 h 2206873"/>
              <a:gd name="connsiteX668" fmla="*/ 1809220 w 2321023"/>
              <a:gd name="connsiteY668" fmla="*/ 1827653 h 2206873"/>
              <a:gd name="connsiteX669" fmla="*/ 1808508 w 2321023"/>
              <a:gd name="connsiteY669" fmla="*/ 1823133 h 2206873"/>
              <a:gd name="connsiteX670" fmla="*/ 1804636 w 2321023"/>
              <a:gd name="connsiteY670" fmla="*/ 1825553 h 2206873"/>
              <a:gd name="connsiteX671" fmla="*/ 1803627 w 2321023"/>
              <a:gd name="connsiteY671" fmla="*/ 1825928 h 2206873"/>
              <a:gd name="connsiteX672" fmla="*/ 1803397 w 2321023"/>
              <a:gd name="connsiteY672" fmla="*/ 1826219 h 2206873"/>
              <a:gd name="connsiteX673" fmla="*/ 1803398 w 2321023"/>
              <a:gd name="connsiteY673" fmla="*/ 1826218 h 2206873"/>
              <a:gd name="connsiteX674" fmla="*/ 1803627 w 2321023"/>
              <a:gd name="connsiteY674" fmla="*/ 1825929 h 2206873"/>
              <a:gd name="connsiteX675" fmla="*/ 1804636 w 2321023"/>
              <a:gd name="connsiteY675" fmla="*/ 1825554 h 2206873"/>
              <a:gd name="connsiteX676" fmla="*/ 1808504 w 2321023"/>
              <a:gd name="connsiteY676" fmla="*/ 1823137 h 2206873"/>
              <a:gd name="connsiteX677" fmla="*/ 418133 w 2321023"/>
              <a:gd name="connsiteY677" fmla="*/ 1817553 h 2206873"/>
              <a:gd name="connsiteX678" fmla="*/ 418118 w 2321023"/>
              <a:gd name="connsiteY678" fmla="*/ 1817555 h 2206873"/>
              <a:gd name="connsiteX679" fmla="*/ 418468 w 2321023"/>
              <a:gd name="connsiteY679" fmla="*/ 1817830 h 2206873"/>
              <a:gd name="connsiteX680" fmla="*/ 434209 w 2321023"/>
              <a:gd name="connsiteY680" fmla="*/ 1830842 h 2206873"/>
              <a:gd name="connsiteX681" fmla="*/ 441188 w 2321023"/>
              <a:gd name="connsiteY681" fmla="*/ 1836602 h 2206873"/>
              <a:gd name="connsiteX682" fmla="*/ 442209 w 2321023"/>
              <a:gd name="connsiteY682" fmla="*/ 1837462 h 2206873"/>
              <a:gd name="connsiteX683" fmla="*/ 442211 w 2321023"/>
              <a:gd name="connsiteY683" fmla="*/ 1837460 h 2206873"/>
              <a:gd name="connsiteX684" fmla="*/ 441381 w 2321023"/>
              <a:gd name="connsiteY684" fmla="*/ 1836761 h 2206873"/>
              <a:gd name="connsiteX685" fmla="*/ 441188 w 2321023"/>
              <a:gd name="connsiteY685" fmla="*/ 1836602 h 2206873"/>
              <a:gd name="connsiteX686" fmla="*/ 441017 w 2321023"/>
              <a:gd name="connsiteY686" fmla="*/ 1836458 h 2206873"/>
              <a:gd name="connsiteX687" fmla="*/ 434212 w 2321023"/>
              <a:gd name="connsiteY687" fmla="*/ 1830842 h 2206873"/>
              <a:gd name="connsiteX688" fmla="*/ 418539 w 2321023"/>
              <a:gd name="connsiteY688" fmla="*/ 1817885 h 2206873"/>
              <a:gd name="connsiteX689" fmla="*/ 418468 w 2321023"/>
              <a:gd name="connsiteY689" fmla="*/ 1817830 h 2206873"/>
              <a:gd name="connsiteX690" fmla="*/ 418425 w 2321023"/>
              <a:gd name="connsiteY690" fmla="*/ 1817794 h 2206873"/>
              <a:gd name="connsiteX691" fmla="*/ 418121 w 2321023"/>
              <a:gd name="connsiteY691" fmla="*/ 1817556 h 2206873"/>
              <a:gd name="connsiteX692" fmla="*/ 418134 w 2321023"/>
              <a:gd name="connsiteY692" fmla="*/ 1817554 h 2206873"/>
              <a:gd name="connsiteX693" fmla="*/ 353430 w 2321023"/>
              <a:gd name="connsiteY693" fmla="*/ 1817060 h 2206873"/>
              <a:gd name="connsiteX694" fmla="*/ 363931 w 2321023"/>
              <a:gd name="connsiteY694" fmla="*/ 1833759 h 2206873"/>
              <a:gd name="connsiteX695" fmla="*/ 371386 w 2321023"/>
              <a:gd name="connsiteY695" fmla="*/ 1843471 h 2206873"/>
              <a:gd name="connsiteX696" fmla="*/ 380243 w 2321023"/>
              <a:gd name="connsiteY696" fmla="*/ 1853668 h 2206873"/>
              <a:gd name="connsiteX697" fmla="*/ 398073 w 2321023"/>
              <a:gd name="connsiteY697" fmla="*/ 1873878 h 2206873"/>
              <a:gd name="connsiteX698" fmla="*/ 407441 w 2321023"/>
              <a:gd name="connsiteY698" fmla="*/ 1884525 h 2206873"/>
              <a:gd name="connsiteX699" fmla="*/ 415171 w 2321023"/>
              <a:gd name="connsiteY699" fmla="*/ 1892918 h 2206873"/>
              <a:gd name="connsiteX700" fmla="*/ 426162 w 2321023"/>
              <a:gd name="connsiteY700" fmla="*/ 1905744 h 2206873"/>
              <a:gd name="connsiteX701" fmla="*/ 441978 w 2321023"/>
              <a:gd name="connsiteY701" fmla="*/ 1925862 h 2206873"/>
              <a:gd name="connsiteX702" fmla="*/ 442705 w 2321023"/>
              <a:gd name="connsiteY702" fmla="*/ 1926971 h 2206873"/>
              <a:gd name="connsiteX703" fmla="*/ 443930 w 2321023"/>
              <a:gd name="connsiteY703" fmla="*/ 1927547 h 2206873"/>
              <a:gd name="connsiteX704" fmla="*/ 443929 w 2321023"/>
              <a:gd name="connsiteY704" fmla="*/ 1927545 h 2206873"/>
              <a:gd name="connsiteX705" fmla="*/ 442710 w 2321023"/>
              <a:gd name="connsiteY705" fmla="*/ 1926972 h 2206873"/>
              <a:gd name="connsiteX706" fmla="*/ 441982 w 2321023"/>
              <a:gd name="connsiteY706" fmla="*/ 1925863 h 2206873"/>
              <a:gd name="connsiteX707" fmla="*/ 426166 w 2321023"/>
              <a:gd name="connsiteY707" fmla="*/ 1905745 h 2206873"/>
              <a:gd name="connsiteX708" fmla="*/ 415176 w 2321023"/>
              <a:gd name="connsiteY708" fmla="*/ 1892919 h 2206873"/>
              <a:gd name="connsiteX709" fmla="*/ 407445 w 2321023"/>
              <a:gd name="connsiteY709" fmla="*/ 1884526 h 2206873"/>
              <a:gd name="connsiteX710" fmla="*/ 398078 w 2321023"/>
              <a:gd name="connsiteY710" fmla="*/ 1873879 h 2206873"/>
              <a:gd name="connsiteX711" fmla="*/ 380247 w 2321023"/>
              <a:gd name="connsiteY711" fmla="*/ 1853669 h 2206873"/>
              <a:gd name="connsiteX712" fmla="*/ 371390 w 2321023"/>
              <a:gd name="connsiteY712" fmla="*/ 1843472 h 2206873"/>
              <a:gd name="connsiteX713" fmla="*/ 363936 w 2321023"/>
              <a:gd name="connsiteY713" fmla="*/ 1833760 h 2206873"/>
              <a:gd name="connsiteX714" fmla="*/ 355866 w 2321023"/>
              <a:gd name="connsiteY714" fmla="*/ 1822436 h 2206873"/>
              <a:gd name="connsiteX715" fmla="*/ 353434 w 2321023"/>
              <a:gd name="connsiteY715" fmla="*/ 1817061 h 2206873"/>
              <a:gd name="connsiteX716" fmla="*/ 334472 w 2321023"/>
              <a:gd name="connsiteY716" fmla="*/ 1803304 h 2206873"/>
              <a:gd name="connsiteX717" fmla="*/ 369184 w 2321023"/>
              <a:gd name="connsiteY717" fmla="*/ 1849068 h 2206873"/>
              <a:gd name="connsiteX718" fmla="*/ 369338 w 2321023"/>
              <a:gd name="connsiteY718" fmla="*/ 1849186 h 2206873"/>
              <a:gd name="connsiteX719" fmla="*/ 369333 w 2321023"/>
              <a:gd name="connsiteY719" fmla="*/ 1849179 h 2206873"/>
              <a:gd name="connsiteX720" fmla="*/ 369187 w 2321023"/>
              <a:gd name="connsiteY720" fmla="*/ 1849068 h 2206873"/>
              <a:gd name="connsiteX721" fmla="*/ 336434 w 2321023"/>
              <a:gd name="connsiteY721" fmla="*/ 1805886 h 2206873"/>
              <a:gd name="connsiteX722" fmla="*/ 358665 w 2321023"/>
              <a:gd name="connsiteY722" fmla="*/ 1796846 h 2206873"/>
              <a:gd name="connsiteX723" fmla="*/ 358685 w 2321023"/>
              <a:gd name="connsiteY723" fmla="*/ 1797507 h 2206873"/>
              <a:gd name="connsiteX724" fmla="*/ 358530 w 2321023"/>
              <a:gd name="connsiteY724" fmla="*/ 1797658 h 2206873"/>
              <a:gd name="connsiteX725" fmla="*/ 358716 w 2321023"/>
              <a:gd name="connsiteY725" fmla="*/ 1798539 h 2206873"/>
              <a:gd name="connsiteX726" fmla="*/ 358851 w 2321023"/>
              <a:gd name="connsiteY726" fmla="*/ 1802992 h 2206873"/>
              <a:gd name="connsiteX727" fmla="*/ 362672 w 2321023"/>
              <a:gd name="connsiteY727" fmla="*/ 1816302 h 2206873"/>
              <a:gd name="connsiteX728" fmla="*/ 362186 w 2321023"/>
              <a:gd name="connsiteY728" fmla="*/ 1819822 h 2206873"/>
              <a:gd name="connsiteX729" fmla="*/ 362922 w 2321023"/>
              <a:gd name="connsiteY729" fmla="*/ 1820101 h 2206873"/>
              <a:gd name="connsiteX730" fmla="*/ 362922 w 2321023"/>
              <a:gd name="connsiteY730" fmla="*/ 1820099 h 2206873"/>
              <a:gd name="connsiteX731" fmla="*/ 362190 w 2321023"/>
              <a:gd name="connsiteY731" fmla="*/ 1819822 h 2206873"/>
              <a:gd name="connsiteX732" fmla="*/ 362676 w 2321023"/>
              <a:gd name="connsiteY732" fmla="*/ 1816302 h 2206873"/>
              <a:gd name="connsiteX733" fmla="*/ 358855 w 2321023"/>
              <a:gd name="connsiteY733" fmla="*/ 1802992 h 2206873"/>
              <a:gd name="connsiteX734" fmla="*/ 358720 w 2321023"/>
              <a:gd name="connsiteY734" fmla="*/ 1798560 h 2206873"/>
              <a:gd name="connsiteX735" fmla="*/ 358716 w 2321023"/>
              <a:gd name="connsiteY735" fmla="*/ 1798539 h 2206873"/>
              <a:gd name="connsiteX736" fmla="*/ 358715 w 2321023"/>
              <a:gd name="connsiteY736" fmla="*/ 1798517 h 2206873"/>
              <a:gd name="connsiteX737" fmla="*/ 358534 w 2321023"/>
              <a:gd name="connsiteY737" fmla="*/ 1797658 h 2206873"/>
              <a:gd name="connsiteX738" fmla="*/ 358685 w 2321023"/>
              <a:gd name="connsiteY738" fmla="*/ 1797510 h 2206873"/>
              <a:gd name="connsiteX739" fmla="*/ 358685 w 2321023"/>
              <a:gd name="connsiteY739" fmla="*/ 1797507 h 2206873"/>
              <a:gd name="connsiteX740" fmla="*/ 358689 w 2321023"/>
              <a:gd name="connsiteY740" fmla="*/ 1797503 h 2206873"/>
              <a:gd name="connsiteX741" fmla="*/ 358669 w 2321023"/>
              <a:gd name="connsiteY741" fmla="*/ 1796848 h 2206873"/>
              <a:gd name="connsiteX742" fmla="*/ 394465 w 2321023"/>
              <a:gd name="connsiteY742" fmla="*/ 1794155 h 2206873"/>
              <a:gd name="connsiteX743" fmla="*/ 394428 w 2321023"/>
              <a:gd name="connsiteY743" fmla="*/ 1794178 h 2206873"/>
              <a:gd name="connsiteX744" fmla="*/ 405061 w 2321023"/>
              <a:gd name="connsiteY744" fmla="*/ 1806152 h 2206873"/>
              <a:gd name="connsiteX745" fmla="*/ 416137 w 2321023"/>
              <a:gd name="connsiteY745" fmla="*/ 1817672 h 2206873"/>
              <a:gd name="connsiteX746" fmla="*/ 439660 w 2321023"/>
              <a:gd name="connsiteY746" fmla="*/ 1839884 h 2206873"/>
              <a:gd name="connsiteX747" fmla="*/ 466849 w 2321023"/>
              <a:gd name="connsiteY747" fmla="*/ 1865101 h 2206873"/>
              <a:gd name="connsiteX748" fmla="*/ 483869 w 2321023"/>
              <a:gd name="connsiteY748" fmla="*/ 1880659 h 2206873"/>
              <a:gd name="connsiteX749" fmla="*/ 501120 w 2321023"/>
              <a:gd name="connsiteY749" fmla="*/ 1894677 h 2206873"/>
              <a:gd name="connsiteX750" fmla="*/ 534335 w 2321023"/>
              <a:gd name="connsiteY750" fmla="*/ 1919512 h 2206873"/>
              <a:gd name="connsiteX751" fmla="*/ 565093 w 2321023"/>
              <a:gd name="connsiteY751" fmla="*/ 1941453 h 2206873"/>
              <a:gd name="connsiteX752" fmla="*/ 591149 w 2321023"/>
              <a:gd name="connsiteY752" fmla="*/ 1960778 h 2206873"/>
              <a:gd name="connsiteX753" fmla="*/ 577526 w 2321023"/>
              <a:gd name="connsiteY753" fmla="*/ 1950672 h 2206873"/>
              <a:gd name="connsiteX754" fmla="*/ 565097 w 2321023"/>
              <a:gd name="connsiteY754" fmla="*/ 1941453 h 2206873"/>
              <a:gd name="connsiteX755" fmla="*/ 537924 w 2321023"/>
              <a:gd name="connsiteY755" fmla="*/ 1922069 h 2206873"/>
              <a:gd name="connsiteX756" fmla="*/ 534378 w 2321023"/>
              <a:gd name="connsiteY756" fmla="*/ 1919540 h 2206873"/>
              <a:gd name="connsiteX757" fmla="*/ 534372 w 2321023"/>
              <a:gd name="connsiteY757" fmla="*/ 1919535 h 2206873"/>
              <a:gd name="connsiteX758" fmla="*/ 534339 w 2321023"/>
              <a:gd name="connsiteY758" fmla="*/ 1919512 h 2206873"/>
              <a:gd name="connsiteX759" fmla="*/ 501124 w 2321023"/>
              <a:gd name="connsiteY759" fmla="*/ 1894677 h 2206873"/>
              <a:gd name="connsiteX760" fmla="*/ 483873 w 2321023"/>
              <a:gd name="connsiteY760" fmla="*/ 1880659 h 2206873"/>
              <a:gd name="connsiteX761" fmla="*/ 466853 w 2321023"/>
              <a:gd name="connsiteY761" fmla="*/ 1865101 h 2206873"/>
              <a:gd name="connsiteX762" fmla="*/ 439664 w 2321023"/>
              <a:gd name="connsiteY762" fmla="*/ 1839884 h 2206873"/>
              <a:gd name="connsiteX763" fmla="*/ 416141 w 2321023"/>
              <a:gd name="connsiteY763" fmla="*/ 1817672 h 2206873"/>
              <a:gd name="connsiteX764" fmla="*/ 405064 w 2321023"/>
              <a:gd name="connsiteY764" fmla="*/ 1806152 h 2206873"/>
              <a:gd name="connsiteX765" fmla="*/ 394432 w 2321023"/>
              <a:gd name="connsiteY765" fmla="*/ 1794178 h 2206873"/>
              <a:gd name="connsiteX766" fmla="*/ 394466 w 2321023"/>
              <a:gd name="connsiteY766" fmla="*/ 1794157 h 2206873"/>
              <a:gd name="connsiteX767" fmla="*/ 366040 w 2321023"/>
              <a:gd name="connsiteY767" fmla="*/ 1792361 h 2206873"/>
              <a:gd name="connsiteX768" fmla="*/ 365252 w 2321023"/>
              <a:gd name="connsiteY768" fmla="*/ 1792444 h 2206873"/>
              <a:gd name="connsiteX769" fmla="*/ 366597 w 2321023"/>
              <a:gd name="connsiteY769" fmla="*/ 1798512 h 2206873"/>
              <a:gd name="connsiteX770" fmla="*/ 366767 w 2321023"/>
              <a:gd name="connsiteY770" fmla="*/ 1800805 h 2206873"/>
              <a:gd name="connsiteX771" fmla="*/ 366432 w 2321023"/>
              <a:gd name="connsiteY771" fmla="*/ 1801066 h 2206873"/>
              <a:gd name="connsiteX772" fmla="*/ 366804 w 2321023"/>
              <a:gd name="connsiteY772" fmla="*/ 1801299 h 2206873"/>
              <a:gd name="connsiteX773" fmla="*/ 366803 w 2321023"/>
              <a:gd name="connsiteY773" fmla="*/ 1801296 h 2206873"/>
              <a:gd name="connsiteX774" fmla="*/ 366436 w 2321023"/>
              <a:gd name="connsiteY774" fmla="*/ 1801066 h 2206873"/>
              <a:gd name="connsiteX775" fmla="*/ 366767 w 2321023"/>
              <a:gd name="connsiteY775" fmla="*/ 1800807 h 2206873"/>
              <a:gd name="connsiteX776" fmla="*/ 366767 w 2321023"/>
              <a:gd name="connsiteY776" fmla="*/ 1800805 h 2206873"/>
              <a:gd name="connsiteX777" fmla="*/ 366770 w 2321023"/>
              <a:gd name="connsiteY777" fmla="*/ 1800802 h 2206873"/>
              <a:gd name="connsiteX778" fmla="*/ 366602 w 2321023"/>
              <a:gd name="connsiteY778" fmla="*/ 1798537 h 2206873"/>
              <a:gd name="connsiteX779" fmla="*/ 366597 w 2321023"/>
              <a:gd name="connsiteY779" fmla="*/ 1798512 h 2206873"/>
              <a:gd name="connsiteX780" fmla="*/ 366595 w 2321023"/>
              <a:gd name="connsiteY780" fmla="*/ 1798480 h 2206873"/>
              <a:gd name="connsiteX781" fmla="*/ 365257 w 2321023"/>
              <a:gd name="connsiteY781" fmla="*/ 1792445 h 2206873"/>
              <a:gd name="connsiteX782" fmla="*/ 366040 w 2321023"/>
              <a:gd name="connsiteY782" fmla="*/ 1792362 h 2206873"/>
              <a:gd name="connsiteX783" fmla="*/ 317862 w 2321023"/>
              <a:gd name="connsiteY783" fmla="*/ 1783378 h 2206873"/>
              <a:gd name="connsiteX784" fmla="*/ 322614 w 2321023"/>
              <a:gd name="connsiteY784" fmla="*/ 1788965 h 2206873"/>
              <a:gd name="connsiteX785" fmla="*/ 322501 w 2321023"/>
              <a:gd name="connsiteY785" fmla="*/ 1788829 h 2206873"/>
              <a:gd name="connsiteX786" fmla="*/ 318020 w 2321023"/>
              <a:gd name="connsiteY786" fmla="*/ 1783560 h 2206873"/>
              <a:gd name="connsiteX787" fmla="*/ 1823923 w 2321023"/>
              <a:gd name="connsiteY787" fmla="*/ 1777187 h 2206873"/>
              <a:gd name="connsiteX788" fmla="*/ 1817702 w 2321023"/>
              <a:gd name="connsiteY788" fmla="*/ 1783340 h 2206873"/>
              <a:gd name="connsiteX789" fmla="*/ 1810913 w 2321023"/>
              <a:gd name="connsiteY789" fmla="*/ 1789332 h 2206873"/>
              <a:gd name="connsiteX790" fmla="*/ 1817703 w 2321023"/>
              <a:gd name="connsiteY790" fmla="*/ 1783340 h 2206873"/>
              <a:gd name="connsiteX791" fmla="*/ 1823923 w 2321023"/>
              <a:gd name="connsiteY791" fmla="*/ 1777187 h 2206873"/>
              <a:gd name="connsiteX792" fmla="*/ 306676 w 2321023"/>
              <a:gd name="connsiteY792" fmla="*/ 1772333 h 2206873"/>
              <a:gd name="connsiteX793" fmla="*/ 306677 w 2321023"/>
              <a:gd name="connsiteY793" fmla="*/ 1772334 h 2206873"/>
              <a:gd name="connsiteX794" fmla="*/ 308937 w 2321023"/>
              <a:gd name="connsiteY794" fmla="*/ 1773512 h 2206873"/>
              <a:gd name="connsiteX795" fmla="*/ 315474 w 2321023"/>
              <a:gd name="connsiteY795" fmla="*/ 1780626 h 2206873"/>
              <a:gd name="connsiteX796" fmla="*/ 315386 w 2321023"/>
              <a:gd name="connsiteY796" fmla="*/ 1780525 h 2206873"/>
              <a:gd name="connsiteX797" fmla="*/ 309230 w 2321023"/>
              <a:gd name="connsiteY797" fmla="*/ 1773826 h 2206873"/>
              <a:gd name="connsiteX798" fmla="*/ 308937 w 2321023"/>
              <a:gd name="connsiteY798" fmla="*/ 1773512 h 2206873"/>
              <a:gd name="connsiteX799" fmla="*/ 306676 w 2321023"/>
              <a:gd name="connsiteY799" fmla="*/ 1772333 h 2206873"/>
              <a:gd name="connsiteX800" fmla="*/ 1795621 w 2321023"/>
              <a:gd name="connsiteY800" fmla="*/ 1771747 h 2206873"/>
              <a:gd name="connsiteX801" fmla="*/ 1774593 w 2321023"/>
              <a:gd name="connsiteY801" fmla="*/ 1787778 h 2206873"/>
              <a:gd name="connsiteX802" fmla="*/ 1773910 w 2321023"/>
              <a:gd name="connsiteY802" fmla="*/ 1788551 h 2206873"/>
              <a:gd name="connsiteX803" fmla="*/ 1773913 w 2321023"/>
              <a:gd name="connsiteY803" fmla="*/ 1788548 h 2206873"/>
              <a:gd name="connsiteX804" fmla="*/ 1774594 w 2321023"/>
              <a:gd name="connsiteY804" fmla="*/ 1787778 h 2206873"/>
              <a:gd name="connsiteX805" fmla="*/ 1795618 w 2321023"/>
              <a:gd name="connsiteY805" fmla="*/ 1771750 h 2206873"/>
              <a:gd name="connsiteX806" fmla="*/ 1986155 w 2321023"/>
              <a:gd name="connsiteY806" fmla="*/ 1764884 h 2206873"/>
              <a:gd name="connsiteX807" fmla="*/ 1886762 w 2321023"/>
              <a:gd name="connsiteY807" fmla="*/ 1865163 h 2206873"/>
              <a:gd name="connsiteX808" fmla="*/ 1886763 w 2321023"/>
              <a:gd name="connsiteY808" fmla="*/ 1865164 h 2206873"/>
              <a:gd name="connsiteX809" fmla="*/ 1986145 w 2321023"/>
              <a:gd name="connsiteY809" fmla="*/ 1764896 h 2206873"/>
              <a:gd name="connsiteX810" fmla="*/ 1861408 w 2321023"/>
              <a:gd name="connsiteY810" fmla="*/ 1764259 h 2206873"/>
              <a:gd name="connsiteX811" fmla="*/ 1849634 w 2321023"/>
              <a:gd name="connsiteY811" fmla="*/ 1773702 h 2206873"/>
              <a:gd name="connsiteX812" fmla="*/ 1839129 w 2321023"/>
              <a:gd name="connsiteY812" fmla="*/ 1782683 h 2206873"/>
              <a:gd name="connsiteX813" fmla="*/ 1838406 w 2321023"/>
              <a:gd name="connsiteY813" fmla="*/ 1783452 h 2206873"/>
              <a:gd name="connsiteX814" fmla="*/ 1838410 w 2321023"/>
              <a:gd name="connsiteY814" fmla="*/ 1783448 h 2206873"/>
              <a:gd name="connsiteX815" fmla="*/ 1839129 w 2321023"/>
              <a:gd name="connsiteY815" fmla="*/ 1782684 h 2206873"/>
              <a:gd name="connsiteX816" fmla="*/ 1849634 w 2321023"/>
              <a:gd name="connsiteY816" fmla="*/ 1773703 h 2206873"/>
              <a:gd name="connsiteX817" fmla="*/ 1861398 w 2321023"/>
              <a:gd name="connsiteY817" fmla="*/ 1764268 h 2206873"/>
              <a:gd name="connsiteX818" fmla="*/ 1892799 w 2321023"/>
              <a:gd name="connsiteY818" fmla="*/ 1736215 h 2206873"/>
              <a:gd name="connsiteX819" fmla="*/ 1891987 w 2321023"/>
              <a:gd name="connsiteY819" fmla="*/ 1736914 h 2206873"/>
              <a:gd name="connsiteX820" fmla="*/ 1889609 w 2321023"/>
              <a:gd name="connsiteY820" fmla="*/ 1738598 h 2206873"/>
              <a:gd name="connsiteX821" fmla="*/ 1884613 w 2321023"/>
              <a:gd name="connsiteY821" fmla="*/ 1743263 h 2206873"/>
              <a:gd name="connsiteX822" fmla="*/ 1882336 w 2321023"/>
              <a:gd name="connsiteY822" fmla="*/ 1745222 h 2206873"/>
              <a:gd name="connsiteX823" fmla="*/ 1875312 w 2321023"/>
              <a:gd name="connsiteY823" fmla="*/ 1751717 h 2206873"/>
              <a:gd name="connsiteX824" fmla="*/ 1875353 w 2321023"/>
              <a:gd name="connsiteY824" fmla="*/ 1751680 h 2206873"/>
              <a:gd name="connsiteX825" fmla="*/ 1882337 w 2321023"/>
              <a:gd name="connsiteY825" fmla="*/ 1745222 h 2206873"/>
              <a:gd name="connsiteX826" fmla="*/ 1884601 w 2321023"/>
              <a:gd name="connsiteY826" fmla="*/ 1743274 h 2206873"/>
              <a:gd name="connsiteX827" fmla="*/ 1884613 w 2321023"/>
              <a:gd name="connsiteY827" fmla="*/ 1743263 h 2206873"/>
              <a:gd name="connsiteX828" fmla="*/ 1884627 w 2321023"/>
              <a:gd name="connsiteY828" fmla="*/ 1743251 h 2206873"/>
              <a:gd name="connsiteX829" fmla="*/ 1889609 w 2321023"/>
              <a:gd name="connsiteY829" fmla="*/ 1738599 h 2206873"/>
              <a:gd name="connsiteX830" fmla="*/ 1891981 w 2321023"/>
              <a:gd name="connsiteY830" fmla="*/ 1736919 h 2206873"/>
              <a:gd name="connsiteX831" fmla="*/ 1891987 w 2321023"/>
              <a:gd name="connsiteY831" fmla="*/ 1736914 h 2206873"/>
              <a:gd name="connsiteX832" fmla="*/ 1891994 w 2321023"/>
              <a:gd name="connsiteY832" fmla="*/ 1736909 h 2206873"/>
              <a:gd name="connsiteX833" fmla="*/ 1892798 w 2321023"/>
              <a:gd name="connsiteY833" fmla="*/ 1736217 h 2206873"/>
              <a:gd name="connsiteX834" fmla="*/ 1878383 w 2321023"/>
              <a:gd name="connsiteY834" fmla="*/ 1736145 h 2206873"/>
              <a:gd name="connsiteX835" fmla="*/ 1855494 w 2321023"/>
              <a:gd name="connsiteY835" fmla="*/ 1757274 h 2206873"/>
              <a:gd name="connsiteX836" fmla="*/ 1819698 w 2321023"/>
              <a:gd name="connsiteY836" fmla="*/ 1790481 h 2206873"/>
              <a:gd name="connsiteX837" fmla="*/ 1815735 w 2321023"/>
              <a:gd name="connsiteY837" fmla="*/ 1793899 h 2206873"/>
              <a:gd name="connsiteX838" fmla="*/ 1802550 w 2321023"/>
              <a:gd name="connsiteY838" fmla="*/ 1804299 h 2206873"/>
              <a:gd name="connsiteX839" fmla="*/ 1799488 w 2321023"/>
              <a:gd name="connsiteY839" fmla="*/ 1805460 h 2206873"/>
              <a:gd name="connsiteX840" fmla="*/ 1799368 w 2321023"/>
              <a:gd name="connsiteY840" fmla="*/ 1805566 h 2206873"/>
              <a:gd name="connsiteX841" fmla="*/ 1799372 w 2321023"/>
              <a:gd name="connsiteY841" fmla="*/ 1805564 h 2206873"/>
              <a:gd name="connsiteX842" fmla="*/ 1799489 w 2321023"/>
              <a:gd name="connsiteY842" fmla="*/ 1805461 h 2206873"/>
              <a:gd name="connsiteX843" fmla="*/ 1802551 w 2321023"/>
              <a:gd name="connsiteY843" fmla="*/ 1804300 h 2206873"/>
              <a:gd name="connsiteX844" fmla="*/ 1815736 w 2321023"/>
              <a:gd name="connsiteY844" fmla="*/ 1793900 h 2206873"/>
              <a:gd name="connsiteX845" fmla="*/ 1819699 w 2321023"/>
              <a:gd name="connsiteY845" fmla="*/ 1790482 h 2206873"/>
              <a:gd name="connsiteX846" fmla="*/ 1855495 w 2321023"/>
              <a:gd name="connsiteY846" fmla="*/ 1757275 h 2206873"/>
              <a:gd name="connsiteX847" fmla="*/ 1878384 w 2321023"/>
              <a:gd name="connsiteY847" fmla="*/ 1736146 h 2206873"/>
              <a:gd name="connsiteX848" fmla="*/ 1878538 w 2321023"/>
              <a:gd name="connsiteY848" fmla="*/ 1736166 h 2206873"/>
              <a:gd name="connsiteX849" fmla="*/ 1878539 w 2321023"/>
              <a:gd name="connsiteY849" fmla="*/ 1736165 h 2206873"/>
              <a:gd name="connsiteX850" fmla="*/ 1855300 w 2321023"/>
              <a:gd name="connsiteY850" fmla="*/ 1734871 h 2206873"/>
              <a:gd name="connsiteX851" fmla="*/ 1848773 w 2321023"/>
              <a:gd name="connsiteY851" fmla="*/ 1741415 h 2206873"/>
              <a:gd name="connsiteX852" fmla="*/ 1842961 w 2321023"/>
              <a:gd name="connsiteY852" fmla="*/ 1746916 h 2206873"/>
              <a:gd name="connsiteX853" fmla="*/ 1848774 w 2321023"/>
              <a:gd name="connsiteY853" fmla="*/ 1741415 h 2206873"/>
              <a:gd name="connsiteX854" fmla="*/ 1855300 w 2321023"/>
              <a:gd name="connsiteY854" fmla="*/ 1734871 h 2206873"/>
              <a:gd name="connsiteX855" fmla="*/ 1962798 w 2321023"/>
              <a:gd name="connsiteY855" fmla="*/ 1733850 h 2206873"/>
              <a:gd name="connsiteX856" fmla="*/ 1960427 w 2321023"/>
              <a:gd name="connsiteY856" fmla="*/ 1735449 h 2206873"/>
              <a:gd name="connsiteX857" fmla="*/ 1956646 w 2321023"/>
              <a:gd name="connsiteY857" fmla="*/ 1738422 h 2206873"/>
              <a:gd name="connsiteX858" fmla="*/ 1956633 w 2321023"/>
              <a:gd name="connsiteY858" fmla="*/ 1738435 h 2206873"/>
              <a:gd name="connsiteX859" fmla="*/ 1956643 w 2321023"/>
              <a:gd name="connsiteY859" fmla="*/ 1738427 h 2206873"/>
              <a:gd name="connsiteX860" fmla="*/ 1956647 w 2321023"/>
              <a:gd name="connsiteY860" fmla="*/ 1738423 h 2206873"/>
              <a:gd name="connsiteX861" fmla="*/ 1960428 w 2321023"/>
              <a:gd name="connsiteY861" fmla="*/ 1735450 h 2206873"/>
              <a:gd name="connsiteX862" fmla="*/ 1962793 w 2321023"/>
              <a:gd name="connsiteY862" fmla="*/ 1733855 h 2206873"/>
              <a:gd name="connsiteX863" fmla="*/ 1940680 w 2321023"/>
              <a:gd name="connsiteY863" fmla="*/ 1731108 h 2206873"/>
              <a:gd name="connsiteX864" fmla="*/ 1936898 w 2321023"/>
              <a:gd name="connsiteY864" fmla="*/ 1733845 h 2206873"/>
              <a:gd name="connsiteX865" fmla="*/ 1915703 w 2321023"/>
              <a:gd name="connsiteY865" fmla="*/ 1755384 h 2206873"/>
              <a:gd name="connsiteX866" fmla="*/ 1893944 w 2321023"/>
              <a:gd name="connsiteY866" fmla="*/ 1777203 h 2206873"/>
              <a:gd name="connsiteX867" fmla="*/ 1889569 w 2321023"/>
              <a:gd name="connsiteY867" fmla="*/ 1780520 h 2206873"/>
              <a:gd name="connsiteX868" fmla="*/ 1889860 w 2321023"/>
              <a:gd name="connsiteY868" fmla="*/ 1780680 h 2206873"/>
              <a:gd name="connsiteX869" fmla="*/ 1889861 w 2321023"/>
              <a:gd name="connsiteY869" fmla="*/ 1780679 h 2206873"/>
              <a:gd name="connsiteX870" fmla="*/ 1889570 w 2321023"/>
              <a:gd name="connsiteY870" fmla="*/ 1780520 h 2206873"/>
              <a:gd name="connsiteX871" fmla="*/ 1893945 w 2321023"/>
              <a:gd name="connsiteY871" fmla="*/ 1777203 h 2206873"/>
              <a:gd name="connsiteX872" fmla="*/ 1915704 w 2321023"/>
              <a:gd name="connsiteY872" fmla="*/ 1755384 h 2206873"/>
              <a:gd name="connsiteX873" fmla="*/ 1936899 w 2321023"/>
              <a:gd name="connsiteY873" fmla="*/ 1733845 h 2206873"/>
              <a:gd name="connsiteX874" fmla="*/ 1940680 w 2321023"/>
              <a:gd name="connsiteY874" fmla="*/ 1731108 h 2206873"/>
              <a:gd name="connsiteX875" fmla="*/ 1912118 w 2321023"/>
              <a:gd name="connsiteY875" fmla="*/ 1729438 h 2206873"/>
              <a:gd name="connsiteX876" fmla="*/ 1908446 w 2321023"/>
              <a:gd name="connsiteY876" fmla="*/ 1732390 h 2206873"/>
              <a:gd name="connsiteX877" fmla="*/ 1893294 w 2321023"/>
              <a:gd name="connsiteY877" fmla="*/ 1746110 h 2206873"/>
              <a:gd name="connsiteX878" fmla="*/ 1871670 w 2321023"/>
              <a:gd name="connsiteY878" fmla="*/ 1764337 h 2206873"/>
              <a:gd name="connsiteX879" fmla="*/ 1861070 w 2321023"/>
              <a:gd name="connsiteY879" fmla="*/ 1771771 h 2206873"/>
              <a:gd name="connsiteX880" fmla="*/ 1861017 w 2321023"/>
              <a:gd name="connsiteY880" fmla="*/ 1771930 h 2206873"/>
              <a:gd name="connsiteX881" fmla="*/ 1861018 w 2321023"/>
              <a:gd name="connsiteY881" fmla="*/ 1771929 h 2206873"/>
              <a:gd name="connsiteX882" fmla="*/ 1861070 w 2321023"/>
              <a:gd name="connsiteY882" fmla="*/ 1771772 h 2206873"/>
              <a:gd name="connsiteX883" fmla="*/ 1871670 w 2321023"/>
              <a:gd name="connsiteY883" fmla="*/ 1764338 h 2206873"/>
              <a:gd name="connsiteX884" fmla="*/ 1893294 w 2321023"/>
              <a:gd name="connsiteY884" fmla="*/ 1746111 h 2206873"/>
              <a:gd name="connsiteX885" fmla="*/ 1908446 w 2321023"/>
              <a:gd name="connsiteY885" fmla="*/ 1732391 h 2206873"/>
              <a:gd name="connsiteX886" fmla="*/ 1912116 w 2321023"/>
              <a:gd name="connsiteY886" fmla="*/ 1729441 h 2206873"/>
              <a:gd name="connsiteX887" fmla="*/ 2022815 w 2321023"/>
              <a:gd name="connsiteY887" fmla="*/ 1727053 h 2206873"/>
              <a:gd name="connsiteX888" fmla="*/ 2022514 w 2321023"/>
              <a:gd name="connsiteY888" fmla="*/ 1728036 h 2206873"/>
              <a:gd name="connsiteX889" fmla="*/ 2022545 w 2321023"/>
              <a:gd name="connsiteY889" fmla="*/ 1728090 h 2206873"/>
              <a:gd name="connsiteX890" fmla="*/ 2022311 w 2321023"/>
              <a:gd name="connsiteY890" fmla="*/ 1728988 h 2206873"/>
              <a:gd name="connsiteX891" fmla="*/ 2022312 w 2321023"/>
              <a:gd name="connsiteY891" fmla="*/ 1728989 h 2206873"/>
              <a:gd name="connsiteX892" fmla="*/ 2022546 w 2321023"/>
              <a:gd name="connsiteY892" fmla="*/ 1728091 h 2206873"/>
              <a:gd name="connsiteX893" fmla="*/ 2022545 w 2321023"/>
              <a:gd name="connsiteY893" fmla="*/ 1728090 h 2206873"/>
              <a:gd name="connsiteX894" fmla="*/ 2022545 w 2321023"/>
              <a:gd name="connsiteY894" fmla="*/ 1728089 h 2206873"/>
              <a:gd name="connsiteX895" fmla="*/ 2022515 w 2321023"/>
              <a:gd name="connsiteY895" fmla="*/ 1728037 h 2206873"/>
              <a:gd name="connsiteX896" fmla="*/ 2022808 w 2321023"/>
              <a:gd name="connsiteY896" fmla="*/ 1727081 h 2206873"/>
              <a:gd name="connsiteX897" fmla="*/ 2024181 w 2321023"/>
              <a:gd name="connsiteY897" fmla="*/ 1719728 h 2206873"/>
              <a:gd name="connsiteX898" fmla="*/ 2024071 w 2321023"/>
              <a:gd name="connsiteY898" fmla="*/ 1722799 h 2206873"/>
              <a:gd name="connsiteX899" fmla="*/ 2024181 w 2321023"/>
              <a:gd name="connsiteY899" fmla="*/ 1719729 h 2206873"/>
              <a:gd name="connsiteX900" fmla="*/ 2024381 w 2321023"/>
              <a:gd name="connsiteY900" fmla="*/ 1721808 h 2206873"/>
              <a:gd name="connsiteX901" fmla="*/ 1862072 w 2321023"/>
              <a:gd name="connsiteY901" fmla="*/ 1708651 h 2206873"/>
              <a:gd name="connsiteX902" fmla="*/ 1862070 w 2321023"/>
              <a:gd name="connsiteY902" fmla="*/ 1708651 h 2206873"/>
              <a:gd name="connsiteX903" fmla="*/ 1861951 w 2321023"/>
              <a:gd name="connsiteY903" fmla="*/ 1708676 h 2206873"/>
              <a:gd name="connsiteX904" fmla="*/ 1861085 w 2321023"/>
              <a:gd name="connsiteY904" fmla="*/ 1708855 h 2206873"/>
              <a:gd name="connsiteX905" fmla="*/ 1854829 w 2321023"/>
              <a:gd name="connsiteY905" fmla="*/ 1713397 h 2206873"/>
              <a:gd name="connsiteX906" fmla="*/ 1854695 w 2321023"/>
              <a:gd name="connsiteY906" fmla="*/ 1713613 h 2206873"/>
              <a:gd name="connsiteX907" fmla="*/ 1854697 w 2321023"/>
              <a:gd name="connsiteY907" fmla="*/ 1713611 h 2206873"/>
              <a:gd name="connsiteX908" fmla="*/ 1854830 w 2321023"/>
              <a:gd name="connsiteY908" fmla="*/ 1713397 h 2206873"/>
              <a:gd name="connsiteX909" fmla="*/ 1861086 w 2321023"/>
              <a:gd name="connsiteY909" fmla="*/ 1708855 h 2206873"/>
              <a:gd name="connsiteX910" fmla="*/ 1861951 w 2321023"/>
              <a:gd name="connsiteY910" fmla="*/ 1708676 h 2206873"/>
              <a:gd name="connsiteX911" fmla="*/ 327177 w 2321023"/>
              <a:gd name="connsiteY911" fmla="*/ 1705350 h 2206873"/>
              <a:gd name="connsiteX912" fmla="*/ 331399 w 2321023"/>
              <a:gd name="connsiteY912" fmla="*/ 1712744 h 2206873"/>
              <a:gd name="connsiteX913" fmla="*/ 338203 w 2321023"/>
              <a:gd name="connsiteY913" fmla="*/ 1723438 h 2206873"/>
              <a:gd name="connsiteX914" fmla="*/ 368680 w 2321023"/>
              <a:gd name="connsiteY914" fmla="*/ 1761526 h 2206873"/>
              <a:gd name="connsiteX915" fmla="*/ 384695 w 2321023"/>
              <a:gd name="connsiteY915" fmla="*/ 1778010 h 2206873"/>
              <a:gd name="connsiteX916" fmla="*/ 402040 w 2321023"/>
              <a:gd name="connsiteY916" fmla="*/ 1796168 h 2206873"/>
              <a:gd name="connsiteX917" fmla="*/ 411247 w 2321023"/>
              <a:gd name="connsiteY917" fmla="*/ 1806002 h 2206873"/>
              <a:gd name="connsiteX918" fmla="*/ 421241 w 2321023"/>
              <a:gd name="connsiteY918" fmla="*/ 1815939 h 2206873"/>
              <a:gd name="connsiteX919" fmla="*/ 442230 w 2321023"/>
              <a:gd name="connsiteY919" fmla="*/ 1837449 h 2206873"/>
              <a:gd name="connsiteX920" fmla="*/ 442233 w 2321023"/>
              <a:gd name="connsiteY920" fmla="*/ 1837446 h 2206873"/>
              <a:gd name="connsiteX921" fmla="*/ 421247 w 2321023"/>
              <a:gd name="connsiteY921" fmla="*/ 1815939 h 2206873"/>
              <a:gd name="connsiteX922" fmla="*/ 411252 w 2321023"/>
              <a:gd name="connsiteY922" fmla="*/ 1806002 h 2206873"/>
              <a:gd name="connsiteX923" fmla="*/ 402046 w 2321023"/>
              <a:gd name="connsiteY923" fmla="*/ 1796168 h 2206873"/>
              <a:gd name="connsiteX924" fmla="*/ 384701 w 2321023"/>
              <a:gd name="connsiteY924" fmla="*/ 1778010 h 2206873"/>
              <a:gd name="connsiteX925" fmla="*/ 368686 w 2321023"/>
              <a:gd name="connsiteY925" fmla="*/ 1761526 h 2206873"/>
              <a:gd name="connsiteX926" fmla="*/ 338209 w 2321023"/>
              <a:gd name="connsiteY926" fmla="*/ 1723438 h 2206873"/>
              <a:gd name="connsiteX927" fmla="*/ 331405 w 2321023"/>
              <a:gd name="connsiteY927" fmla="*/ 1712744 h 2206873"/>
              <a:gd name="connsiteX928" fmla="*/ 328381 w 2321023"/>
              <a:gd name="connsiteY928" fmla="*/ 1707449 h 2206873"/>
              <a:gd name="connsiteX929" fmla="*/ 1853813 w 2321023"/>
              <a:gd name="connsiteY929" fmla="*/ 1703608 h 2206873"/>
              <a:gd name="connsiteX930" fmla="*/ 1843335 w 2321023"/>
              <a:gd name="connsiteY930" fmla="*/ 1714634 h 2206873"/>
              <a:gd name="connsiteX931" fmla="*/ 1828721 w 2321023"/>
              <a:gd name="connsiteY931" fmla="*/ 1727590 h 2206873"/>
              <a:gd name="connsiteX932" fmla="*/ 1824507 w 2321023"/>
              <a:gd name="connsiteY932" fmla="*/ 1731270 h 2206873"/>
              <a:gd name="connsiteX933" fmla="*/ 1823656 w 2321023"/>
              <a:gd name="connsiteY933" fmla="*/ 1732233 h 2206873"/>
              <a:gd name="connsiteX934" fmla="*/ 1823664 w 2321023"/>
              <a:gd name="connsiteY934" fmla="*/ 1732225 h 2206873"/>
              <a:gd name="connsiteX935" fmla="*/ 1824508 w 2321023"/>
              <a:gd name="connsiteY935" fmla="*/ 1731271 h 2206873"/>
              <a:gd name="connsiteX936" fmla="*/ 1828722 w 2321023"/>
              <a:gd name="connsiteY936" fmla="*/ 1727591 h 2206873"/>
              <a:gd name="connsiteX937" fmla="*/ 1843336 w 2321023"/>
              <a:gd name="connsiteY937" fmla="*/ 1714635 h 2206873"/>
              <a:gd name="connsiteX938" fmla="*/ 1853807 w 2321023"/>
              <a:gd name="connsiteY938" fmla="*/ 1703617 h 2206873"/>
              <a:gd name="connsiteX939" fmla="*/ 325651 w 2321023"/>
              <a:gd name="connsiteY939" fmla="*/ 1701440 h 2206873"/>
              <a:gd name="connsiteX940" fmla="*/ 325942 w 2321023"/>
              <a:gd name="connsiteY940" fmla="*/ 1702196 h 2206873"/>
              <a:gd name="connsiteX941" fmla="*/ 325656 w 2321023"/>
              <a:gd name="connsiteY941" fmla="*/ 1701442 h 2206873"/>
              <a:gd name="connsiteX942" fmla="*/ 204765 w 2321023"/>
              <a:gd name="connsiteY942" fmla="*/ 1683113 h 2206873"/>
              <a:gd name="connsiteX943" fmla="*/ 204698 w 2321023"/>
              <a:gd name="connsiteY943" fmla="*/ 1683147 h 2206873"/>
              <a:gd name="connsiteX944" fmla="*/ 204700 w 2321023"/>
              <a:gd name="connsiteY944" fmla="*/ 1683151 h 2206873"/>
              <a:gd name="connsiteX945" fmla="*/ 204768 w 2321023"/>
              <a:gd name="connsiteY945" fmla="*/ 1683116 h 2206873"/>
              <a:gd name="connsiteX946" fmla="*/ 207179 w 2321023"/>
              <a:gd name="connsiteY946" fmla="*/ 1682498 h 2206873"/>
              <a:gd name="connsiteX947" fmla="*/ 207175 w 2321023"/>
              <a:gd name="connsiteY947" fmla="*/ 1682499 h 2206873"/>
              <a:gd name="connsiteX948" fmla="*/ 208222 w 2321023"/>
              <a:gd name="connsiteY948" fmla="*/ 1683154 h 2206873"/>
              <a:gd name="connsiteX949" fmla="*/ 223474 w 2321023"/>
              <a:gd name="connsiteY949" fmla="*/ 1706028 h 2206873"/>
              <a:gd name="connsiteX950" fmla="*/ 242160 w 2321023"/>
              <a:gd name="connsiteY950" fmla="*/ 1733055 h 2206873"/>
              <a:gd name="connsiteX951" fmla="*/ 242108 w 2321023"/>
              <a:gd name="connsiteY951" fmla="*/ 1732970 h 2206873"/>
              <a:gd name="connsiteX952" fmla="*/ 223482 w 2321023"/>
              <a:gd name="connsiteY952" fmla="*/ 1706029 h 2206873"/>
              <a:gd name="connsiteX953" fmla="*/ 208230 w 2321023"/>
              <a:gd name="connsiteY953" fmla="*/ 1683155 h 2206873"/>
              <a:gd name="connsiteX954" fmla="*/ 207179 w 2321023"/>
              <a:gd name="connsiteY954" fmla="*/ 1682498 h 2206873"/>
              <a:gd name="connsiteX955" fmla="*/ 197367 w 2321023"/>
              <a:gd name="connsiteY955" fmla="*/ 1677144 h 2206873"/>
              <a:gd name="connsiteX956" fmla="*/ 197367 w 2321023"/>
              <a:gd name="connsiteY956" fmla="*/ 1677146 h 2206873"/>
              <a:gd name="connsiteX957" fmla="*/ 199791 w 2321023"/>
              <a:gd name="connsiteY957" fmla="*/ 1677990 h 2206873"/>
              <a:gd name="connsiteX958" fmla="*/ 204999 w 2321023"/>
              <a:gd name="connsiteY958" fmla="*/ 1683536 h 2206873"/>
              <a:gd name="connsiteX959" fmla="*/ 205004 w 2321023"/>
              <a:gd name="connsiteY959" fmla="*/ 1683533 h 2206873"/>
              <a:gd name="connsiteX960" fmla="*/ 199799 w 2321023"/>
              <a:gd name="connsiteY960" fmla="*/ 1677991 h 2206873"/>
              <a:gd name="connsiteX961" fmla="*/ 197367 w 2321023"/>
              <a:gd name="connsiteY961" fmla="*/ 1677144 h 2206873"/>
              <a:gd name="connsiteX962" fmla="*/ 197271 w 2321023"/>
              <a:gd name="connsiteY962" fmla="*/ 1676894 h 2206873"/>
              <a:gd name="connsiteX963" fmla="*/ 197385 w 2321023"/>
              <a:gd name="connsiteY963" fmla="*/ 1681614 h 2206873"/>
              <a:gd name="connsiteX964" fmla="*/ 197394 w 2321023"/>
              <a:gd name="connsiteY964" fmla="*/ 1681622 h 2206873"/>
              <a:gd name="connsiteX965" fmla="*/ 197279 w 2321023"/>
              <a:gd name="connsiteY965" fmla="*/ 1676897 h 2206873"/>
              <a:gd name="connsiteX966" fmla="*/ 296961 w 2321023"/>
              <a:gd name="connsiteY966" fmla="*/ 1675840 h 2206873"/>
              <a:gd name="connsiteX967" fmla="*/ 296122 w 2321023"/>
              <a:gd name="connsiteY967" fmla="*/ 1676830 h 2206873"/>
              <a:gd name="connsiteX968" fmla="*/ 296408 w 2321023"/>
              <a:gd name="connsiteY968" fmla="*/ 1677047 h 2206873"/>
              <a:gd name="connsiteX969" fmla="*/ 296058 w 2321023"/>
              <a:gd name="connsiteY969" fmla="*/ 1677217 h 2206873"/>
              <a:gd name="connsiteX970" fmla="*/ 308034 w 2321023"/>
              <a:gd name="connsiteY970" fmla="*/ 1695583 h 2206873"/>
              <a:gd name="connsiteX971" fmla="*/ 339593 w 2321023"/>
              <a:gd name="connsiteY971" fmla="*/ 1735253 h 2206873"/>
              <a:gd name="connsiteX972" fmla="*/ 356605 w 2321023"/>
              <a:gd name="connsiteY972" fmla="*/ 1755016 h 2206873"/>
              <a:gd name="connsiteX973" fmla="*/ 377287 w 2321023"/>
              <a:gd name="connsiteY973" fmla="*/ 1779923 h 2206873"/>
              <a:gd name="connsiteX974" fmla="*/ 375858 w 2321023"/>
              <a:gd name="connsiteY974" fmla="*/ 1795806 h 2206873"/>
              <a:gd name="connsiteX975" fmla="*/ 379867 w 2321023"/>
              <a:gd name="connsiteY975" fmla="*/ 1802637 h 2206873"/>
              <a:gd name="connsiteX976" fmla="*/ 380970 w 2321023"/>
              <a:gd name="connsiteY976" fmla="*/ 1803664 h 2206873"/>
              <a:gd name="connsiteX977" fmla="*/ 380970 w 2321023"/>
              <a:gd name="connsiteY977" fmla="*/ 1803659 h 2206873"/>
              <a:gd name="connsiteX978" fmla="*/ 379873 w 2321023"/>
              <a:gd name="connsiteY978" fmla="*/ 1802637 h 2206873"/>
              <a:gd name="connsiteX979" fmla="*/ 375863 w 2321023"/>
              <a:gd name="connsiteY979" fmla="*/ 1795806 h 2206873"/>
              <a:gd name="connsiteX980" fmla="*/ 377292 w 2321023"/>
              <a:gd name="connsiteY980" fmla="*/ 1779923 h 2206873"/>
              <a:gd name="connsiteX981" fmla="*/ 356611 w 2321023"/>
              <a:gd name="connsiteY981" fmla="*/ 1755016 h 2206873"/>
              <a:gd name="connsiteX982" fmla="*/ 339598 w 2321023"/>
              <a:gd name="connsiteY982" fmla="*/ 1735253 h 2206873"/>
              <a:gd name="connsiteX983" fmla="*/ 308039 w 2321023"/>
              <a:gd name="connsiteY983" fmla="*/ 1695583 h 2206873"/>
              <a:gd name="connsiteX984" fmla="*/ 296064 w 2321023"/>
              <a:gd name="connsiteY984" fmla="*/ 1677217 h 2206873"/>
              <a:gd name="connsiteX985" fmla="*/ 296414 w 2321023"/>
              <a:gd name="connsiteY985" fmla="*/ 1677047 h 2206873"/>
              <a:gd name="connsiteX986" fmla="*/ 296128 w 2321023"/>
              <a:gd name="connsiteY986" fmla="*/ 1676830 h 2206873"/>
              <a:gd name="connsiteX987" fmla="*/ 296964 w 2321023"/>
              <a:gd name="connsiteY987" fmla="*/ 1675842 h 2206873"/>
              <a:gd name="connsiteX988" fmla="*/ 302195 w 2321023"/>
              <a:gd name="connsiteY988" fmla="*/ 1675496 h 2206873"/>
              <a:gd name="connsiteX989" fmla="*/ 302227 w 2321023"/>
              <a:gd name="connsiteY989" fmla="*/ 1675899 h 2206873"/>
              <a:gd name="connsiteX990" fmla="*/ 302329 w 2321023"/>
              <a:gd name="connsiteY990" fmla="*/ 1676103 h 2206873"/>
              <a:gd name="connsiteX991" fmla="*/ 302325 w 2321023"/>
              <a:gd name="connsiteY991" fmla="*/ 1676084 h 2206873"/>
              <a:gd name="connsiteX992" fmla="*/ 302233 w 2321023"/>
              <a:gd name="connsiteY992" fmla="*/ 1675900 h 2206873"/>
              <a:gd name="connsiteX993" fmla="*/ 302204 w 2321023"/>
              <a:gd name="connsiteY993" fmla="*/ 1675534 h 2206873"/>
              <a:gd name="connsiteX994" fmla="*/ 202218 w 2321023"/>
              <a:gd name="connsiteY994" fmla="*/ 1672013 h 2206873"/>
              <a:gd name="connsiteX995" fmla="*/ 202235 w 2321023"/>
              <a:gd name="connsiteY995" fmla="*/ 1672049 h 2206873"/>
              <a:gd name="connsiteX996" fmla="*/ 202237 w 2321023"/>
              <a:gd name="connsiteY996" fmla="*/ 1672047 h 2206873"/>
              <a:gd name="connsiteX997" fmla="*/ 302850 w 2321023"/>
              <a:gd name="connsiteY997" fmla="*/ 1671608 h 2206873"/>
              <a:gd name="connsiteX998" fmla="*/ 301984 w 2321023"/>
              <a:gd name="connsiteY998" fmla="*/ 1672874 h 2206873"/>
              <a:gd name="connsiteX999" fmla="*/ 302013 w 2321023"/>
              <a:gd name="connsiteY999" fmla="*/ 1673225 h 2206873"/>
              <a:gd name="connsiteX1000" fmla="*/ 302018 w 2321023"/>
              <a:gd name="connsiteY1000" fmla="*/ 1673217 h 2206873"/>
              <a:gd name="connsiteX1001" fmla="*/ 301989 w 2321023"/>
              <a:gd name="connsiteY1001" fmla="*/ 1672875 h 2206873"/>
              <a:gd name="connsiteX1002" fmla="*/ 302852 w 2321023"/>
              <a:gd name="connsiteY1002" fmla="*/ 1671614 h 2206873"/>
              <a:gd name="connsiteX1003" fmla="*/ 203195 w 2321023"/>
              <a:gd name="connsiteY1003" fmla="*/ 1671047 h 2206873"/>
              <a:gd name="connsiteX1004" fmla="*/ 201991 w 2321023"/>
              <a:gd name="connsiteY1004" fmla="*/ 1671876 h 2206873"/>
              <a:gd name="connsiteX1005" fmla="*/ 206821 w 2321023"/>
              <a:gd name="connsiteY1005" fmla="*/ 1682083 h 2206873"/>
              <a:gd name="connsiteX1006" fmla="*/ 204820 w 2321023"/>
              <a:gd name="connsiteY1006" fmla="*/ 1683086 h 2206873"/>
              <a:gd name="connsiteX1007" fmla="*/ 204943 w 2321023"/>
              <a:gd name="connsiteY1007" fmla="*/ 1683294 h 2206873"/>
              <a:gd name="connsiteX1008" fmla="*/ 204963 w 2321023"/>
              <a:gd name="connsiteY1008" fmla="*/ 1683315 h 2206873"/>
              <a:gd name="connsiteX1009" fmla="*/ 204828 w 2321023"/>
              <a:gd name="connsiteY1009" fmla="*/ 1683087 h 2206873"/>
              <a:gd name="connsiteX1010" fmla="*/ 206829 w 2321023"/>
              <a:gd name="connsiteY1010" fmla="*/ 1682084 h 2206873"/>
              <a:gd name="connsiteX1011" fmla="*/ 201999 w 2321023"/>
              <a:gd name="connsiteY1011" fmla="*/ 1671877 h 2206873"/>
              <a:gd name="connsiteX1012" fmla="*/ 203198 w 2321023"/>
              <a:gd name="connsiteY1012" fmla="*/ 1671051 h 2206873"/>
              <a:gd name="connsiteX1013" fmla="*/ 1935751 w 2321023"/>
              <a:gd name="connsiteY1013" fmla="*/ 1667363 h 2206873"/>
              <a:gd name="connsiteX1014" fmla="*/ 1934724 w 2321023"/>
              <a:gd name="connsiteY1014" fmla="*/ 1668275 h 2206873"/>
              <a:gd name="connsiteX1015" fmla="*/ 1934469 w 2321023"/>
              <a:gd name="connsiteY1015" fmla="*/ 1668469 h 2206873"/>
              <a:gd name="connsiteX1016" fmla="*/ 1934198 w 2321023"/>
              <a:gd name="connsiteY1016" fmla="*/ 1668744 h 2206873"/>
              <a:gd name="connsiteX1017" fmla="*/ 1932656 w 2321023"/>
              <a:gd name="connsiteY1017" fmla="*/ 1670114 h 2206873"/>
              <a:gd name="connsiteX1018" fmla="*/ 1924938 w 2321023"/>
              <a:gd name="connsiteY1018" fmla="*/ 1677922 h 2206873"/>
              <a:gd name="connsiteX1019" fmla="*/ 1899212 w 2321023"/>
              <a:gd name="connsiteY1019" fmla="*/ 1704079 h 2206873"/>
              <a:gd name="connsiteX1020" fmla="*/ 1889146 w 2321023"/>
              <a:gd name="connsiteY1020" fmla="*/ 1714046 h 2206873"/>
              <a:gd name="connsiteX1021" fmla="*/ 1878670 w 2321023"/>
              <a:gd name="connsiteY1021" fmla="*/ 1723694 h 2206873"/>
              <a:gd name="connsiteX1022" fmla="*/ 1872414 w 2321023"/>
              <a:gd name="connsiteY1022" fmla="*/ 1728725 h 2206873"/>
              <a:gd name="connsiteX1023" fmla="*/ 1872415 w 2321023"/>
              <a:gd name="connsiteY1023" fmla="*/ 1728725 h 2206873"/>
              <a:gd name="connsiteX1024" fmla="*/ 1878670 w 2321023"/>
              <a:gd name="connsiteY1024" fmla="*/ 1723695 h 2206873"/>
              <a:gd name="connsiteX1025" fmla="*/ 1889146 w 2321023"/>
              <a:gd name="connsiteY1025" fmla="*/ 1714047 h 2206873"/>
              <a:gd name="connsiteX1026" fmla="*/ 1899212 w 2321023"/>
              <a:gd name="connsiteY1026" fmla="*/ 1704080 h 2206873"/>
              <a:gd name="connsiteX1027" fmla="*/ 1924938 w 2321023"/>
              <a:gd name="connsiteY1027" fmla="*/ 1677923 h 2206873"/>
              <a:gd name="connsiteX1028" fmla="*/ 1932656 w 2321023"/>
              <a:gd name="connsiteY1028" fmla="*/ 1670115 h 2206873"/>
              <a:gd name="connsiteX1029" fmla="*/ 1934190 w 2321023"/>
              <a:gd name="connsiteY1029" fmla="*/ 1668752 h 2206873"/>
              <a:gd name="connsiteX1030" fmla="*/ 1934198 w 2321023"/>
              <a:gd name="connsiteY1030" fmla="*/ 1668744 h 2206873"/>
              <a:gd name="connsiteX1031" fmla="*/ 1934206 w 2321023"/>
              <a:gd name="connsiteY1031" fmla="*/ 1668737 h 2206873"/>
              <a:gd name="connsiteX1032" fmla="*/ 1934469 w 2321023"/>
              <a:gd name="connsiteY1032" fmla="*/ 1668470 h 2206873"/>
              <a:gd name="connsiteX1033" fmla="*/ 1934717 w 2321023"/>
              <a:gd name="connsiteY1033" fmla="*/ 1668281 h 2206873"/>
              <a:gd name="connsiteX1034" fmla="*/ 1934724 w 2321023"/>
              <a:gd name="connsiteY1034" fmla="*/ 1668275 h 2206873"/>
              <a:gd name="connsiteX1035" fmla="*/ 1934731 w 2321023"/>
              <a:gd name="connsiteY1035" fmla="*/ 1668269 h 2206873"/>
              <a:gd name="connsiteX1036" fmla="*/ 1935750 w 2321023"/>
              <a:gd name="connsiteY1036" fmla="*/ 1667364 h 2206873"/>
              <a:gd name="connsiteX1037" fmla="*/ 1900420 w 2321023"/>
              <a:gd name="connsiteY1037" fmla="*/ 1661463 h 2206873"/>
              <a:gd name="connsiteX1038" fmla="*/ 1897791 w 2321023"/>
              <a:gd name="connsiteY1038" fmla="*/ 1665311 h 2206873"/>
              <a:gd name="connsiteX1039" fmla="*/ 1893254 w 2321023"/>
              <a:gd name="connsiteY1039" fmla="*/ 1671402 h 2206873"/>
              <a:gd name="connsiteX1040" fmla="*/ 1883257 w 2321023"/>
              <a:gd name="connsiteY1040" fmla="*/ 1685057 h 2206873"/>
              <a:gd name="connsiteX1041" fmla="*/ 1881867 w 2321023"/>
              <a:gd name="connsiteY1041" fmla="*/ 1687491 h 2206873"/>
              <a:gd name="connsiteX1042" fmla="*/ 1881472 w 2321023"/>
              <a:gd name="connsiteY1042" fmla="*/ 1688040 h 2206873"/>
              <a:gd name="connsiteX1043" fmla="*/ 1880874 w 2321023"/>
              <a:gd name="connsiteY1043" fmla="*/ 1689230 h 2206873"/>
              <a:gd name="connsiteX1044" fmla="*/ 1879647 w 2321023"/>
              <a:gd name="connsiteY1044" fmla="*/ 1691378 h 2206873"/>
              <a:gd name="connsiteX1045" fmla="*/ 1879790 w 2321023"/>
              <a:gd name="connsiteY1045" fmla="*/ 1691388 h 2206873"/>
              <a:gd name="connsiteX1046" fmla="*/ 1879648 w 2321023"/>
              <a:gd name="connsiteY1046" fmla="*/ 1691378 h 2206873"/>
              <a:gd name="connsiteX1047" fmla="*/ 1880867 w 2321023"/>
              <a:gd name="connsiteY1047" fmla="*/ 1689244 h 2206873"/>
              <a:gd name="connsiteX1048" fmla="*/ 1880874 w 2321023"/>
              <a:gd name="connsiteY1048" fmla="*/ 1689230 h 2206873"/>
              <a:gd name="connsiteX1049" fmla="*/ 1880887 w 2321023"/>
              <a:gd name="connsiteY1049" fmla="*/ 1689208 h 2206873"/>
              <a:gd name="connsiteX1050" fmla="*/ 1881473 w 2321023"/>
              <a:gd name="connsiteY1050" fmla="*/ 1688041 h 2206873"/>
              <a:gd name="connsiteX1051" fmla="*/ 1881861 w 2321023"/>
              <a:gd name="connsiteY1051" fmla="*/ 1687502 h 2206873"/>
              <a:gd name="connsiteX1052" fmla="*/ 1881867 w 2321023"/>
              <a:gd name="connsiteY1052" fmla="*/ 1687491 h 2206873"/>
              <a:gd name="connsiteX1053" fmla="*/ 1881872 w 2321023"/>
              <a:gd name="connsiteY1053" fmla="*/ 1687484 h 2206873"/>
              <a:gd name="connsiteX1054" fmla="*/ 1883258 w 2321023"/>
              <a:gd name="connsiteY1054" fmla="*/ 1685057 h 2206873"/>
              <a:gd name="connsiteX1055" fmla="*/ 1893255 w 2321023"/>
              <a:gd name="connsiteY1055" fmla="*/ 1671402 h 2206873"/>
              <a:gd name="connsiteX1056" fmla="*/ 1897792 w 2321023"/>
              <a:gd name="connsiteY1056" fmla="*/ 1665311 h 2206873"/>
              <a:gd name="connsiteX1057" fmla="*/ 1900421 w 2321023"/>
              <a:gd name="connsiteY1057" fmla="*/ 1661463 h 2206873"/>
              <a:gd name="connsiteX1058" fmla="*/ 305539 w 2321023"/>
              <a:gd name="connsiteY1058" fmla="*/ 1657961 h 2206873"/>
              <a:gd name="connsiteX1059" fmla="*/ 305931 w 2321023"/>
              <a:gd name="connsiteY1059" fmla="*/ 1658691 h 2206873"/>
              <a:gd name="connsiteX1060" fmla="*/ 307220 w 2321023"/>
              <a:gd name="connsiteY1060" fmla="*/ 1661718 h 2206873"/>
              <a:gd name="connsiteX1061" fmla="*/ 311405 w 2321023"/>
              <a:gd name="connsiteY1061" fmla="*/ 1668896 h 2206873"/>
              <a:gd name="connsiteX1062" fmla="*/ 312373 w 2321023"/>
              <a:gd name="connsiteY1062" fmla="*/ 1670701 h 2206873"/>
              <a:gd name="connsiteX1063" fmla="*/ 325522 w 2321023"/>
              <a:gd name="connsiteY1063" fmla="*/ 1691872 h 2206873"/>
              <a:gd name="connsiteX1064" fmla="*/ 331373 w 2321023"/>
              <a:gd name="connsiteY1064" fmla="*/ 1702005 h 2206873"/>
              <a:gd name="connsiteX1065" fmla="*/ 331292 w 2321023"/>
              <a:gd name="connsiteY1065" fmla="*/ 1704422 h 2206873"/>
              <a:gd name="connsiteX1066" fmla="*/ 331363 w 2321023"/>
              <a:gd name="connsiteY1066" fmla="*/ 1704468 h 2206873"/>
              <a:gd name="connsiteX1067" fmla="*/ 331363 w 2321023"/>
              <a:gd name="connsiteY1067" fmla="*/ 1704464 h 2206873"/>
              <a:gd name="connsiteX1068" fmla="*/ 331298 w 2321023"/>
              <a:gd name="connsiteY1068" fmla="*/ 1704422 h 2206873"/>
              <a:gd name="connsiteX1069" fmla="*/ 331379 w 2321023"/>
              <a:gd name="connsiteY1069" fmla="*/ 1702005 h 2206873"/>
              <a:gd name="connsiteX1070" fmla="*/ 325528 w 2321023"/>
              <a:gd name="connsiteY1070" fmla="*/ 1691872 h 2206873"/>
              <a:gd name="connsiteX1071" fmla="*/ 312378 w 2321023"/>
              <a:gd name="connsiteY1071" fmla="*/ 1670701 h 2206873"/>
              <a:gd name="connsiteX1072" fmla="*/ 311477 w 2321023"/>
              <a:gd name="connsiteY1072" fmla="*/ 1669020 h 2206873"/>
              <a:gd name="connsiteX1073" fmla="*/ 311405 w 2321023"/>
              <a:gd name="connsiteY1073" fmla="*/ 1668896 h 2206873"/>
              <a:gd name="connsiteX1074" fmla="*/ 311345 w 2321023"/>
              <a:gd name="connsiteY1074" fmla="*/ 1668783 h 2206873"/>
              <a:gd name="connsiteX1075" fmla="*/ 307226 w 2321023"/>
              <a:gd name="connsiteY1075" fmla="*/ 1661719 h 2206873"/>
              <a:gd name="connsiteX1076" fmla="*/ 305957 w 2321023"/>
              <a:gd name="connsiteY1076" fmla="*/ 1658740 h 2206873"/>
              <a:gd name="connsiteX1077" fmla="*/ 305931 w 2321023"/>
              <a:gd name="connsiteY1077" fmla="*/ 1658691 h 2206873"/>
              <a:gd name="connsiteX1078" fmla="*/ 305908 w 2321023"/>
              <a:gd name="connsiteY1078" fmla="*/ 1658638 h 2206873"/>
              <a:gd name="connsiteX1079" fmla="*/ 305548 w 2321023"/>
              <a:gd name="connsiteY1079" fmla="*/ 1657966 h 2206873"/>
              <a:gd name="connsiteX1080" fmla="*/ 2054366 w 2321023"/>
              <a:gd name="connsiteY1080" fmla="*/ 1651550 h 2206873"/>
              <a:gd name="connsiteX1081" fmla="*/ 2054102 w 2321023"/>
              <a:gd name="connsiteY1081" fmla="*/ 1651797 h 2206873"/>
              <a:gd name="connsiteX1082" fmla="*/ 2054106 w 2321023"/>
              <a:gd name="connsiteY1082" fmla="*/ 1651795 h 2206873"/>
              <a:gd name="connsiteX1083" fmla="*/ 2054367 w 2321023"/>
              <a:gd name="connsiteY1083" fmla="*/ 1651551 h 2206873"/>
              <a:gd name="connsiteX1084" fmla="*/ 2055407 w 2321023"/>
              <a:gd name="connsiteY1084" fmla="*/ 1651243 h 2206873"/>
              <a:gd name="connsiteX1085" fmla="*/ 2054416 w 2321023"/>
              <a:gd name="connsiteY1085" fmla="*/ 1651664 h 2206873"/>
              <a:gd name="connsiteX1086" fmla="*/ 2054416 w 2321023"/>
              <a:gd name="connsiteY1086" fmla="*/ 1651665 h 2206873"/>
              <a:gd name="connsiteX1087" fmla="*/ 2054416 w 2321023"/>
              <a:gd name="connsiteY1087" fmla="*/ 1651665 h 2206873"/>
              <a:gd name="connsiteX1088" fmla="*/ 2054916 w 2321023"/>
              <a:gd name="connsiteY1088" fmla="*/ 1652817 h 2206873"/>
              <a:gd name="connsiteX1089" fmla="*/ 2054454 w 2321023"/>
              <a:gd name="connsiteY1089" fmla="*/ 1655606 h 2206873"/>
              <a:gd name="connsiteX1090" fmla="*/ 2056080 w 2321023"/>
              <a:gd name="connsiteY1090" fmla="*/ 1655995 h 2206873"/>
              <a:gd name="connsiteX1091" fmla="*/ 2056080 w 2321023"/>
              <a:gd name="connsiteY1091" fmla="*/ 1655995 h 2206873"/>
              <a:gd name="connsiteX1092" fmla="*/ 2054455 w 2321023"/>
              <a:gd name="connsiteY1092" fmla="*/ 1655606 h 2206873"/>
              <a:gd name="connsiteX1093" fmla="*/ 2054917 w 2321023"/>
              <a:gd name="connsiteY1093" fmla="*/ 1652817 h 2206873"/>
              <a:gd name="connsiteX1094" fmla="*/ 2054416 w 2321023"/>
              <a:gd name="connsiteY1094" fmla="*/ 1651664 h 2206873"/>
              <a:gd name="connsiteX1095" fmla="*/ 2055407 w 2321023"/>
              <a:gd name="connsiteY1095" fmla="*/ 1651243 h 2206873"/>
              <a:gd name="connsiteX1096" fmla="*/ 1904974 w 2321023"/>
              <a:gd name="connsiteY1096" fmla="*/ 1632648 h 2206873"/>
              <a:gd name="connsiteX1097" fmla="*/ 1896784 w 2321023"/>
              <a:gd name="connsiteY1097" fmla="*/ 1641869 h 2206873"/>
              <a:gd name="connsiteX1098" fmla="*/ 1874017 w 2321023"/>
              <a:gd name="connsiteY1098" fmla="*/ 1666507 h 2206873"/>
              <a:gd name="connsiteX1099" fmla="*/ 1868090 w 2321023"/>
              <a:gd name="connsiteY1099" fmla="*/ 1673361 h 2206873"/>
              <a:gd name="connsiteX1100" fmla="*/ 1858429 w 2321023"/>
              <a:gd name="connsiteY1100" fmla="*/ 1690966 h 2206873"/>
              <a:gd name="connsiteX1101" fmla="*/ 1853464 w 2321023"/>
              <a:gd name="connsiteY1101" fmla="*/ 1698652 h 2206873"/>
              <a:gd name="connsiteX1102" fmla="*/ 1853154 w 2321023"/>
              <a:gd name="connsiteY1102" fmla="*/ 1699653 h 2206873"/>
              <a:gd name="connsiteX1103" fmla="*/ 1852690 w 2321023"/>
              <a:gd name="connsiteY1103" fmla="*/ 1700383 h 2206873"/>
              <a:gd name="connsiteX1104" fmla="*/ 1852573 w 2321023"/>
              <a:gd name="connsiteY1104" fmla="*/ 1701522 h 2206873"/>
              <a:gd name="connsiteX1105" fmla="*/ 1852245 w 2321023"/>
              <a:gd name="connsiteY1105" fmla="*/ 1702577 h 2206873"/>
              <a:gd name="connsiteX1106" fmla="*/ 1852245 w 2321023"/>
              <a:gd name="connsiteY1106" fmla="*/ 1702577 h 2206873"/>
              <a:gd name="connsiteX1107" fmla="*/ 1852573 w 2321023"/>
              <a:gd name="connsiteY1107" fmla="*/ 1701523 h 2206873"/>
              <a:gd name="connsiteX1108" fmla="*/ 1852573 w 2321023"/>
              <a:gd name="connsiteY1108" fmla="*/ 1701522 h 2206873"/>
              <a:gd name="connsiteX1109" fmla="*/ 1852575 w 2321023"/>
              <a:gd name="connsiteY1109" fmla="*/ 1701516 h 2206873"/>
              <a:gd name="connsiteX1110" fmla="*/ 1852691 w 2321023"/>
              <a:gd name="connsiteY1110" fmla="*/ 1700384 h 2206873"/>
              <a:gd name="connsiteX1111" fmla="*/ 1853153 w 2321023"/>
              <a:gd name="connsiteY1111" fmla="*/ 1699658 h 2206873"/>
              <a:gd name="connsiteX1112" fmla="*/ 1853154 w 2321023"/>
              <a:gd name="connsiteY1112" fmla="*/ 1699653 h 2206873"/>
              <a:gd name="connsiteX1113" fmla="*/ 1853155 w 2321023"/>
              <a:gd name="connsiteY1113" fmla="*/ 1699652 h 2206873"/>
              <a:gd name="connsiteX1114" fmla="*/ 1853464 w 2321023"/>
              <a:gd name="connsiteY1114" fmla="*/ 1698653 h 2206873"/>
              <a:gd name="connsiteX1115" fmla="*/ 1858429 w 2321023"/>
              <a:gd name="connsiteY1115" fmla="*/ 1690967 h 2206873"/>
              <a:gd name="connsiteX1116" fmla="*/ 1868090 w 2321023"/>
              <a:gd name="connsiteY1116" fmla="*/ 1673362 h 2206873"/>
              <a:gd name="connsiteX1117" fmla="*/ 1874017 w 2321023"/>
              <a:gd name="connsiteY1117" fmla="*/ 1666508 h 2206873"/>
              <a:gd name="connsiteX1118" fmla="*/ 1896784 w 2321023"/>
              <a:gd name="connsiteY1118" fmla="*/ 1641870 h 2206873"/>
              <a:gd name="connsiteX1119" fmla="*/ 1904946 w 2321023"/>
              <a:gd name="connsiteY1119" fmla="*/ 1632680 h 2206873"/>
              <a:gd name="connsiteX1120" fmla="*/ 1978488 w 2321023"/>
              <a:gd name="connsiteY1120" fmla="*/ 1630230 h 2206873"/>
              <a:gd name="connsiteX1121" fmla="*/ 1978421 w 2321023"/>
              <a:gd name="connsiteY1121" fmla="*/ 1630275 h 2206873"/>
              <a:gd name="connsiteX1122" fmla="*/ 1978395 w 2321023"/>
              <a:gd name="connsiteY1122" fmla="*/ 1630533 h 2206873"/>
              <a:gd name="connsiteX1123" fmla="*/ 1977852 w 2321023"/>
              <a:gd name="connsiteY1123" fmla="*/ 1632295 h 2206873"/>
              <a:gd name="connsiteX1124" fmla="*/ 1972794 w 2321023"/>
              <a:gd name="connsiteY1124" fmla="*/ 1640915 h 2206873"/>
              <a:gd name="connsiteX1125" fmla="*/ 1955091 w 2321023"/>
              <a:gd name="connsiteY1125" fmla="*/ 1665931 h 2206873"/>
              <a:gd name="connsiteX1126" fmla="*/ 1951048 w 2321023"/>
              <a:gd name="connsiteY1126" fmla="*/ 1673194 h 2206873"/>
              <a:gd name="connsiteX1127" fmla="*/ 1951049 w 2321023"/>
              <a:gd name="connsiteY1127" fmla="*/ 1673194 h 2206873"/>
              <a:gd name="connsiteX1128" fmla="*/ 1955091 w 2321023"/>
              <a:gd name="connsiteY1128" fmla="*/ 1665932 h 2206873"/>
              <a:gd name="connsiteX1129" fmla="*/ 1972794 w 2321023"/>
              <a:gd name="connsiteY1129" fmla="*/ 1640916 h 2206873"/>
              <a:gd name="connsiteX1130" fmla="*/ 1977851 w 2321023"/>
              <a:gd name="connsiteY1130" fmla="*/ 1632297 h 2206873"/>
              <a:gd name="connsiteX1131" fmla="*/ 1977852 w 2321023"/>
              <a:gd name="connsiteY1131" fmla="*/ 1632295 h 2206873"/>
              <a:gd name="connsiteX1132" fmla="*/ 1977854 w 2321023"/>
              <a:gd name="connsiteY1132" fmla="*/ 1632291 h 2206873"/>
              <a:gd name="connsiteX1133" fmla="*/ 1978395 w 2321023"/>
              <a:gd name="connsiteY1133" fmla="*/ 1630538 h 2206873"/>
              <a:gd name="connsiteX1134" fmla="*/ 1978395 w 2321023"/>
              <a:gd name="connsiteY1134" fmla="*/ 1630533 h 2206873"/>
              <a:gd name="connsiteX1135" fmla="*/ 161322 w 2321023"/>
              <a:gd name="connsiteY1135" fmla="*/ 1629537 h 2206873"/>
              <a:gd name="connsiteX1136" fmla="*/ 161697 w 2321023"/>
              <a:gd name="connsiteY1136" fmla="*/ 1634751 h 2206873"/>
              <a:gd name="connsiteX1137" fmla="*/ 161709 w 2321023"/>
              <a:gd name="connsiteY1137" fmla="*/ 1634764 h 2206873"/>
              <a:gd name="connsiteX1138" fmla="*/ 161335 w 2321023"/>
              <a:gd name="connsiteY1138" fmla="*/ 1629578 h 2206873"/>
              <a:gd name="connsiteX1139" fmla="*/ 1911132 w 2321023"/>
              <a:gd name="connsiteY1139" fmla="*/ 1629333 h 2206873"/>
              <a:gd name="connsiteX1140" fmla="*/ 1903573 w 2321023"/>
              <a:gd name="connsiteY1140" fmla="*/ 1645334 h 2206873"/>
              <a:gd name="connsiteX1141" fmla="*/ 1899239 w 2321023"/>
              <a:gd name="connsiteY1141" fmla="*/ 1653111 h 2206873"/>
              <a:gd name="connsiteX1142" fmla="*/ 1899240 w 2321023"/>
              <a:gd name="connsiteY1142" fmla="*/ 1653110 h 2206873"/>
              <a:gd name="connsiteX1143" fmla="*/ 1903574 w 2321023"/>
              <a:gd name="connsiteY1143" fmla="*/ 1645334 h 2206873"/>
              <a:gd name="connsiteX1144" fmla="*/ 1911132 w 2321023"/>
              <a:gd name="connsiteY1144" fmla="*/ 1629336 h 2206873"/>
              <a:gd name="connsiteX1145" fmla="*/ 1911990 w 2321023"/>
              <a:gd name="connsiteY1145" fmla="*/ 1624749 h 2206873"/>
              <a:gd name="connsiteX1146" fmla="*/ 1911945 w 2321023"/>
              <a:gd name="connsiteY1146" fmla="*/ 1624799 h 2206873"/>
              <a:gd name="connsiteX1147" fmla="*/ 1911968 w 2321023"/>
              <a:gd name="connsiteY1147" fmla="*/ 1624869 h 2206873"/>
              <a:gd name="connsiteX1148" fmla="*/ 159377 w 2321023"/>
              <a:gd name="connsiteY1148" fmla="*/ 1621735 h 2206873"/>
              <a:gd name="connsiteX1149" fmla="*/ 159390 w 2321023"/>
              <a:gd name="connsiteY1149" fmla="*/ 1621851 h 2206873"/>
              <a:gd name="connsiteX1150" fmla="*/ 161683 w 2321023"/>
              <a:gd name="connsiteY1150" fmla="*/ 1625022 h 2206873"/>
              <a:gd name="connsiteX1151" fmla="*/ 167694 w 2321023"/>
              <a:gd name="connsiteY1151" fmla="*/ 1636001 h 2206873"/>
              <a:gd name="connsiteX1152" fmla="*/ 175800 w 2321023"/>
              <a:gd name="connsiteY1152" fmla="*/ 1650911 h 2206873"/>
              <a:gd name="connsiteX1153" fmla="*/ 182952 w 2321023"/>
              <a:gd name="connsiteY1153" fmla="*/ 1662570 h 2206873"/>
              <a:gd name="connsiteX1154" fmla="*/ 192881 w 2321023"/>
              <a:gd name="connsiteY1154" fmla="*/ 1677389 h 2206873"/>
              <a:gd name="connsiteX1155" fmla="*/ 197452 w 2321023"/>
              <a:gd name="connsiteY1155" fmla="*/ 1681905 h 2206873"/>
              <a:gd name="connsiteX1156" fmla="*/ 197452 w 2321023"/>
              <a:gd name="connsiteY1156" fmla="*/ 1681898 h 2206873"/>
              <a:gd name="connsiteX1157" fmla="*/ 192889 w 2321023"/>
              <a:gd name="connsiteY1157" fmla="*/ 1677390 h 2206873"/>
              <a:gd name="connsiteX1158" fmla="*/ 182960 w 2321023"/>
              <a:gd name="connsiteY1158" fmla="*/ 1662571 h 2206873"/>
              <a:gd name="connsiteX1159" fmla="*/ 175808 w 2321023"/>
              <a:gd name="connsiteY1159" fmla="*/ 1650912 h 2206873"/>
              <a:gd name="connsiteX1160" fmla="*/ 167702 w 2321023"/>
              <a:gd name="connsiteY1160" fmla="*/ 1636002 h 2206873"/>
              <a:gd name="connsiteX1161" fmla="*/ 161691 w 2321023"/>
              <a:gd name="connsiteY1161" fmla="*/ 1625023 h 2206873"/>
              <a:gd name="connsiteX1162" fmla="*/ 159399 w 2321023"/>
              <a:gd name="connsiteY1162" fmla="*/ 1621852 h 2206873"/>
              <a:gd name="connsiteX1163" fmla="*/ 159387 w 2321023"/>
              <a:gd name="connsiteY1163" fmla="*/ 1621748 h 2206873"/>
              <a:gd name="connsiteX1164" fmla="*/ 2081313 w 2321023"/>
              <a:gd name="connsiteY1164" fmla="*/ 1621624 h 2206873"/>
              <a:gd name="connsiteX1165" fmla="*/ 2078721 w 2321023"/>
              <a:gd name="connsiteY1165" fmla="*/ 1626009 h 2206873"/>
              <a:gd name="connsiteX1166" fmla="*/ 2067339 w 2321023"/>
              <a:gd name="connsiteY1166" fmla="*/ 1644223 h 2206873"/>
              <a:gd name="connsiteX1167" fmla="*/ 2055315 w 2321023"/>
              <a:gd name="connsiteY1167" fmla="*/ 1661906 h 2206873"/>
              <a:gd name="connsiteX1168" fmla="*/ 2030872 w 2321023"/>
              <a:gd name="connsiteY1168" fmla="*/ 1697026 h 2206873"/>
              <a:gd name="connsiteX1169" fmla="*/ 2004852 w 2321023"/>
              <a:gd name="connsiteY1169" fmla="*/ 1731161 h 2206873"/>
              <a:gd name="connsiteX1170" fmla="*/ 1998300 w 2321023"/>
              <a:gd name="connsiteY1170" fmla="*/ 1739697 h 2206873"/>
              <a:gd name="connsiteX1171" fmla="*/ 1991411 w 2321023"/>
              <a:gd name="connsiteY1171" fmla="*/ 1747894 h 2206873"/>
              <a:gd name="connsiteX1172" fmla="*/ 1977547 w 2321023"/>
              <a:gd name="connsiteY1172" fmla="*/ 1764427 h 2206873"/>
              <a:gd name="connsiteX1173" fmla="*/ 1960566 w 2321023"/>
              <a:gd name="connsiteY1173" fmla="*/ 1784973 h 2206873"/>
              <a:gd name="connsiteX1174" fmla="*/ 1960567 w 2321023"/>
              <a:gd name="connsiteY1174" fmla="*/ 1784973 h 2206873"/>
              <a:gd name="connsiteX1175" fmla="*/ 1977548 w 2321023"/>
              <a:gd name="connsiteY1175" fmla="*/ 1764427 h 2206873"/>
              <a:gd name="connsiteX1176" fmla="*/ 1991412 w 2321023"/>
              <a:gd name="connsiteY1176" fmla="*/ 1747894 h 2206873"/>
              <a:gd name="connsiteX1177" fmla="*/ 1998301 w 2321023"/>
              <a:gd name="connsiteY1177" fmla="*/ 1739697 h 2206873"/>
              <a:gd name="connsiteX1178" fmla="*/ 2004853 w 2321023"/>
              <a:gd name="connsiteY1178" fmla="*/ 1731161 h 2206873"/>
              <a:gd name="connsiteX1179" fmla="*/ 2030873 w 2321023"/>
              <a:gd name="connsiteY1179" fmla="*/ 1697026 h 2206873"/>
              <a:gd name="connsiteX1180" fmla="*/ 2055316 w 2321023"/>
              <a:gd name="connsiteY1180" fmla="*/ 1661906 h 2206873"/>
              <a:gd name="connsiteX1181" fmla="*/ 2067340 w 2321023"/>
              <a:gd name="connsiteY1181" fmla="*/ 1644223 h 2206873"/>
              <a:gd name="connsiteX1182" fmla="*/ 2078722 w 2321023"/>
              <a:gd name="connsiteY1182" fmla="*/ 1626009 h 2206873"/>
              <a:gd name="connsiteX1183" fmla="*/ 2081299 w 2321023"/>
              <a:gd name="connsiteY1183" fmla="*/ 1621650 h 2206873"/>
              <a:gd name="connsiteX1184" fmla="*/ 1942221 w 2321023"/>
              <a:gd name="connsiteY1184" fmla="*/ 1617885 h 2206873"/>
              <a:gd name="connsiteX1185" fmla="*/ 1940254 w 2321023"/>
              <a:gd name="connsiteY1185" fmla="*/ 1619743 h 2206873"/>
              <a:gd name="connsiteX1186" fmla="*/ 1940272 w 2321023"/>
              <a:gd name="connsiteY1186" fmla="*/ 1620139 h 2206873"/>
              <a:gd name="connsiteX1187" fmla="*/ 1940273 w 2321023"/>
              <a:gd name="connsiteY1187" fmla="*/ 1620138 h 2206873"/>
              <a:gd name="connsiteX1188" fmla="*/ 1940255 w 2321023"/>
              <a:gd name="connsiteY1188" fmla="*/ 1619743 h 2206873"/>
              <a:gd name="connsiteX1189" fmla="*/ 1942217 w 2321023"/>
              <a:gd name="connsiteY1189" fmla="*/ 1617890 h 2206873"/>
              <a:gd name="connsiteX1190" fmla="*/ 2086624 w 2321023"/>
              <a:gd name="connsiteY1190" fmla="*/ 1612009 h 2206873"/>
              <a:gd name="connsiteX1191" fmla="*/ 2073477 w 2321023"/>
              <a:gd name="connsiteY1191" fmla="*/ 1631477 h 2206873"/>
              <a:gd name="connsiteX1192" fmla="*/ 2065281 w 2321023"/>
              <a:gd name="connsiteY1192" fmla="*/ 1643520 h 2206873"/>
              <a:gd name="connsiteX1193" fmla="*/ 2056589 w 2321023"/>
              <a:gd name="connsiteY1193" fmla="*/ 1655188 h 2206873"/>
              <a:gd name="connsiteX1194" fmla="*/ 2056590 w 2321023"/>
              <a:gd name="connsiteY1194" fmla="*/ 1655188 h 2206873"/>
              <a:gd name="connsiteX1195" fmla="*/ 2065282 w 2321023"/>
              <a:gd name="connsiteY1195" fmla="*/ 1643520 h 2206873"/>
              <a:gd name="connsiteX1196" fmla="*/ 2073478 w 2321023"/>
              <a:gd name="connsiteY1196" fmla="*/ 1631477 h 2206873"/>
              <a:gd name="connsiteX1197" fmla="*/ 2086620 w 2321023"/>
              <a:gd name="connsiteY1197" fmla="*/ 1612017 h 2206873"/>
              <a:gd name="connsiteX1198" fmla="*/ 258212 w 2321023"/>
              <a:gd name="connsiteY1198" fmla="*/ 1606973 h 2206873"/>
              <a:gd name="connsiteX1199" fmla="*/ 261687 w 2321023"/>
              <a:gd name="connsiteY1199" fmla="*/ 1610852 h 2206873"/>
              <a:gd name="connsiteX1200" fmla="*/ 263527 w 2321023"/>
              <a:gd name="connsiteY1200" fmla="*/ 1612455 h 2206873"/>
              <a:gd name="connsiteX1201" fmla="*/ 263524 w 2321023"/>
              <a:gd name="connsiteY1201" fmla="*/ 1612447 h 2206873"/>
              <a:gd name="connsiteX1202" fmla="*/ 261694 w 2321023"/>
              <a:gd name="connsiteY1202" fmla="*/ 1610853 h 2206873"/>
              <a:gd name="connsiteX1203" fmla="*/ 258223 w 2321023"/>
              <a:gd name="connsiteY1203" fmla="*/ 1606978 h 2206873"/>
              <a:gd name="connsiteX1204" fmla="*/ 2010992 w 2321023"/>
              <a:gd name="connsiteY1204" fmla="*/ 1598013 h 2206873"/>
              <a:gd name="connsiteX1205" fmla="*/ 2008906 w 2321023"/>
              <a:gd name="connsiteY1205" fmla="*/ 1601875 h 2206873"/>
              <a:gd name="connsiteX1206" fmla="*/ 2005075 w 2321023"/>
              <a:gd name="connsiteY1206" fmla="*/ 1608167 h 2206873"/>
              <a:gd name="connsiteX1207" fmla="*/ 1992557 w 2321023"/>
              <a:gd name="connsiteY1207" fmla="*/ 1627614 h 2206873"/>
              <a:gd name="connsiteX1208" fmla="*/ 1992558 w 2321023"/>
              <a:gd name="connsiteY1208" fmla="*/ 1627614 h 2206873"/>
              <a:gd name="connsiteX1209" fmla="*/ 2005076 w 2321023"/>
              <a:gd name="connsiteY1209" fmla="*/ 1608168 h 2206873"/>
              <a:gd name="connsiteX1210" fmla="*/ 2008907 w 2321023"/>
              <a:gd name="connsiteY1210" fmla="*/ 1601876 h 2206873"/>
              <a:gd name="connsiteX1211" fmla="*/ 2010993 w 2321023"/>
              <a:gd name="connsiteY1211" fmla="*/ 1598014 h 2206873"/>
              <a:gd name="connsiteX1212" fmla="*/ 171484 w 2321023"/>
              <a:gd name="connsiteY1212" fmla="*/ 1595079 h 2206873"/>
              <a:gd name="connsiteX1213" fmla="*/ 171499 w 2321023"/>
              <a:gd name="connsiteY1213" fmla="*/ 1595110 h 2206873"/>
              <a:gd name="connsiteX1214" fmla="*/ 189804 w 2321023"/>
              <a:gd name="connsiteY1214" fmla="*/ 1630255 h 2206873"/>
              <a:gd name="connsiteX1215" fmla="*/ 199210 w 2321023"/>
              <a:gd name="connsiteY1215" fmla="*/ 1646690 h 2206873"/>
              <a:gd name="connsiteX1216" fmla="*/ 208833 w 2321023"/>
              <a:gd name="connsiteY1216" fmla="*/ 1662679 h 2206873"/>
              <a:gd name="connsiteX1217" fmla="*/ 250599 w 2321023"/>
              <a:gd name="connsiteY1217" fmla="*/ 1727641 h 2206873"/>
              <a:gd name="connsiteX1218" fmla="*/ 261092 w 2321023"/>
              <a:gd name="connsiteY1218" fmla="*/ 1740739 h 2206873"/>
              <a:gd name="connsiteX1219" fmla="*/ 261453 w 2321023"/>
              <a:gd name="connsiteY1219" fmla="*/ 1741199 h 2206873"/>
              <a:gd name="connsiteX1220" fmla="*/ 261466 w 2321023"/>
              <a:gd name="connsiteY1220" fmla="*/ 1741206 h 2206873"/>
              <a:gd name="connsiteX1221" fmla="*/ 261717 w 2321023"/>
              <a:gd name="connsiteY1221" fmla="*/ 1741519 h 2206873"/>
              <a:gd name="connsiteX1222" fmla="*/ 264118 w 2321023"/>
              <a:gd name="connsiteY1222" fmla="*/ 1742707 h 2206873"/>
              <a:gd name="connsiteX1223" fmla="*/ 264117 w 2321023"/>
              <a:gd name="connsiteY1223" fmla="*/ 1742705 h 2206873"/>
              <a:gd name="connsiteX1224" fmla="*/ 261721 w 2321023"/>
              <a:gd name="connsiteY1224" fmla="*/ 1741520 h 2206873"/>
              <a:gd name="connsiteX1225" fmla="*/ 261471 w 2321023"/>
              <a:gd name="connsiteY1225" fmla="*/ 1741208 h 2206873"/>
              <a:gd name="connsiteX1226" fmla="*/ 261466 w 2321023"/>
              <a:gd name="connsiteY1226" fmla="*/ 1741206 h 2206873"/>
              <a:gd name="connsiteX1227" fmla="*/ 261464 w 2321023"/>
              <a:gd name="connsiteY1227" fmla="*/ 1741204 h 2206873"/>
              <a:gd name="connsiteX1228" fmla="*/ 261457 w 2321023"/>
              <a:gd name="connsiteY1228" fmla="*/ 1741200 h 2206873"/>
              <a:gd name="connsiteX1229" fmla="*/ 261250 w 2321023"/>
              <a:gd name="connsiteY1229" fmla="*/ 1740936 h 2206873"/>
              <a:gd name="connsiteX1230" fmla="*/ 261092 w 2321023"/>
              <a:gd name="connsiteY1230" fmla="*/ 1740739 h 2206873"/>
              <a:gd name="connsiteX1231" fmla="*/ 260792 w 2321023"/>
              <a:gd name="connsiteY1231" fmla="*/ 1740357 h 2206873"/>
              <a:gd name="connsiteX1232" fmla="*/ 250605 w 2321023"/>
              <a:gd name="connsiteY1232" fmla="*/ 1727641 h 2206873"/>
              <a:gd name="connsiteX1233" fmla="*/ 208840 w 2321023"/>
              <a:gd name="connsiteY1233" fmla="*/ 1662679 h 2206873"/>
              <a:gd name="connsiteX1234" fmla="*/ 199218 w 2321023"/>
              <a:gd name="connsiteY1234" fmla="*/ 1646690 h 2206873"/>
              <a:gd name="connsiteX1235" fmla="*/ 189812 w 2321023"/>
              <a:gd name="connsiteY1235" fmla="*/ 1630255 h 2206873"/>
              <a:gd name="connsiteX1236" fmla="*/ 171507 w 2321023"/>
              <a:gd name="connsiteY1236" fmla="*/ 1595110 h 2206873"/>
              <a:gd name="connsiteX1237" fmla="*/ 171492 w 2321023"/>
              <a:gd name="connsiteY1237" fmla="*/ 1595081 h 2206873"/>
              <a:gd name="connsiteX1238" fmla="*/ 245420 w 2321023"/>
              <a:gd name="connsiteY1238" fmla="*/ 1594915 h 2206873"/>
              <a:gd name="connsiteX1239" fmla="*/ 245359 w 2321023"/>
              <a:gd name="connsiteY1239" fmla="*/ 1595267 h 2206873"/>
              <a:gd name="connsiteX1240" fmla="*/ 247165 w 2321023"/>
              <a:gd name="connsiteY1240" fmla="*/ 1597632 h 2206873"/>
              <a:gd name="connsiteX1241" fmla="*/ 255912 w 2321023"/>
              <a:gd name="connsiteY1241" fmla="*/ 1612879 h 2206873"/>
              <a:gd name="connsiteX1242" fmla="*/ 272847 w 2321023"/>
              <a:gd name="connsiteY1242" fmla="*/ 1639589 h 2206873"/>
              <a:gd name="connsiteX1243" fmla="*/ 284270 w 2321023"/>
              <a:gd name="connsiteY1243" fmla="*/ 1658451 h 2206873"/>
              <a:gd name="connsiteX1244" fmla="*/ 295649 w 2321023"/>
              <a:gd name="connsiteY1244" fmla="*/ 1676469 h 2206873"/>
              <a:gd name="connsiteX1245" fmla="*/ 296049 w 2321023"/>
              <a:gd name="connsiteY1245" fmla="*/ 1676774 h 2206873"/>
              <a:gd name="connsiteX1246" fmla="*/ 296044 w 2321023"/>
              <a:gd name="connsiteY1246" fmla="*/ 1676765 h 2206873"/>
              <a:gd name="connsiteX1247" fmla="*/ 295656 w 2321023"/>
              <a:gd name="connsiteY1247" fmla="*/ 1676470 h 2206873"/>
              <a:gd name="connsiteX1248" fmla="*/ 284276 w 2321023"/>
              <a:gd name="connsiteY1248" fmla="*/ 1658452 h 2206873"/>
              <a:gd name="connsiteX1249" fmla="*/ 272853 w 2321023"/>
              <a:gd name="connsiteY1249" fmla="*/ 1639590 h 2206873"/>
              <a:gd name="connsiteX1250" fmla="*/ 255918 w 2321023"/>
              <a:gd name="connsiteY1250" fmla="*/ 1612880 h 2206873"/>
              <a:gd name="connsiteX1251" fmla="*/ 247171 w 2321023"/>
              <a:gd name="connsiteY1251" fmla="*/ 1597633 h 2206873"/>
              <a:gd name="connsiteX1252" fmla="*/ 245366 w 2321023"/>
              <a:gd name="connsiteY1252" fmla="*/ 1595268 h 2206873"/>
              <a:gd name="connsiteX1253" fmla="*/ 245426 w 2321023"/>
              <a:gd name="connsiteY1253" fmla="*/ 1594922 h 2206873"/>
              <a:gd name="connsiteX1254" fmla="*/ 239455 w 2321023"/>
              <a:gd name="connsiteY1254" fmla="*/ 1590694 h 2206873"/>
              <a:gd name="connsiteX1255" fmla="*/ 244192 w 2321023"/>
              <a:gd name="connsiteY1255" fmla="*/ 1598886 h 2206873"/>
              <a:gd name="connsiteX1256" fmla="*/ 244195 w 2321023"/>
              <a:gd name="connsiteY1256" fmla="*/ 1598873 h 2206873"/>
              <a:gd name="connsiteX1257" fmla="*/ 239606 w 2321023"/>
              <a:gd name="connsiteY1257" fmla="*/ 1590939 h 2206873"/>
              <a:gd name="connsiteX1258" fmla="*/ 179343 w 2321023"/>
              <a:gd name="connsiteY1258" fmla="*/ 1585885 h 2206873"/>
              <a:gd name="connsiteX1259" fmla="*/ 179339 w 2321023"/>
              <a:gd name="connsiteY1259" fmla="*/ 1585889 h 2206873"/>
              <a:gd name="connsiteX1260" fmla="*/ 180234 w 2321023"/>
              <a:gd name="connsiteY1260" fmla="*/ 1586976 h 2206873"/>
              <a:gd name="connsiteX1261" fmla="*/ 183741 w 2321023"/>
              <a:gd name="connsiteY1261" fmla="*/ 1591911 h 2206873"/>
              <a:gd name="connsiteX1262" fmla="*/ 185163 w 2321023"/>
              <a:gd name="connsiteY1262" fmla="*/ 1592955 h 2206873"/>
              <a:gd name="connsiteX1263" fmla="*/ 185683 w 2321023"/>
              <a:gd name="connsiteY1263" fmla="*/ 1593586 h 2206873"/>
              <a:gd name="connsiteX1264" fmla="*/ 185683 w 2321023"/>
              <a:gd name="connsiteY1264" fmla="*/ 1593577 h 2206873"/>
              <a:gd name="connsiteX1265" fmla="*/ 185180 w 2321023"/>
              <a:gd name="connsiteY1265" fmla="*/ 1592967 h 2206873"/>
              <a:gd name="connsiteX1266" fmla="*/ 185163 w 2321023"/>
              <a:gd name="connsiteY1266" fmla="*/ 1592955 h 2206873"/>
              <a:gd name="connsiteX1267" fmla="*/ 185152 w 2321023"/>
              <a:gd name="connsiteY1267" fmla="*/ 1592942 h 2206873"/>
              <a:gd name="connsiteX1268" fmla="*/ 183750 w 2321023"/>
              <a:gd name="connsiteY1268" fmla="*/ 1591912 h 2206873"/>
              <a:gd name="connsiteX1269" fmla="*/ 180291 w 2321023"/>
              <a:gd name="connsiteY1269" fmla="*/ 1587044 h 2206873"/>
              <a:gd name="connsiteX1270" fmla="*/ 180234 w 2321023"/>
              <a:gd name="connsiteY1270" fmla="*/ 1586976 h 2206873"/>
              <a:gd name="connsiteX1271" fmla="*/ 180188 w 2321023"/>
              <a:gd name="connsiteY1271" fmla="*/ 1586911 h 2206873"/>
              <a:gd name="connsiteX1272" fmla="*/ 179393 w 2321023"/>
              <a:gd name="connsiteY1272" fmla="*/ 1585792 h 2206873"/>
              <a:gd name="connsiteX1273" fmla="*/ 179072 w 2321023"/>
              <a:gd name="connsiteY1273" fmla="*/ 1586117 h 2206873"/>
              <a:gd name="connsiteX1274" fmla="*/ 179082 w 2321023"/>
              <a:gd name="connsiteY1274" fmla="*/ 1586141 h 2206873"/>
              <a:gd name="connsiteX1275" fmla="*/ 179088 w 2321023"/>
              <a:gd name="connsiteY1275" fmla="*/ 1586135 h 2206873"/>
              <a:gd name="connsiteX1276" fmla="*/ 179080 w 2321023"/>
              <a:gd name="connsiteY1276" fmla="*/ 1586117 h 2206873"/>
              <a:gd name="connsiteX1277" fmla="*/ 179396 w 2321023"/>
              <a:gd name="connsiteY1277" fmla="*/ 1585796 h 2206873"/>
              <a:gd name="connsiteX1278" fmla="*/ 1975044 w 2321023"/>
              <a:gd name="connsiteY1278" fmla="*/ 1584867 h 2206873"/>
              <a:gd name="connsiteX1279" fmla="*/ 1974665 w 2321023"/>
              <a:gd name="connsiteY1279" fmla="*/ 1584889 h 2206873"/>
              <a:gd name="connsiteX1280" fmla="*/ 1974590 w 2321023"/>
              <a:gd name="connsiteY1280" fmla="*/ 1584986 h 2206873"/>
              <a:gd name="connsiteX1281" fmla="*/ 1974591 w 2321023"/>
              <a:gd name="connsiteY1281" fmla="*/ 1584986 h 2206873"/>
              <a:gd name="connsiteX1282" fmla="*/ 1974665 w 2321023"/>
              <a:gd name="connsiteY1282" fmla="*/ 1584890 h 2206873"/>
              <a:gd name="connsiteX1283" fmla="*/ 1975039 w 2321023"/>
              <a:gd name="connsiteY1283" fmla="*/ 1584868 h 2206873"/>
              <a:gd name="connsiteX1284" fmla="*/ 1954393 w 2321023"/>
              <a:gd name="connsiteY1284" fmla="*/ 1582602 h 2206873"/>
              <a:gd name="connsiteX1285" fmla="*/ 1948481 w 2321023"/>
              <a:gd name="connsiteY1285" fmla="*/ 1587895 h 2206873"/>
              <a:gd name="connsiteX1286" fmla="*/ 1942217 w 2321023"/>
              <a:gd name="connsiteY1286" fmla="*/ 1594215 h 2206873"/>
              <a:gd name="connsiteX1287" fmla="*/ 1934880 w 2321023"/>
              <a:gd name="connsiteY1287" fmla="*/ 1601515 h 2206873"/>
              <a:gd name="connsiteX1288" fmla="*/ 1932825 w 2321023"/>
              <a:gd name="connsiteY1288" fmla="*/ 1602631 h 2206873"/>
              <a:gd name="connsiteX1289" fmla="*/ 1932741 w 2321023"/>
              <a:gd name="connsiteY1289" fmla="*/ 1602621 h 2206873"/>
              <a:gd name="connsiteX1290" fmla="*/ 1932693 w 2321023"/>
              <a:gd name="connsiteY1290" fmla="*/ 1602702 h 2206873"/>
              <a:gd name="connsiteX1291" fmla="*/ 1932825 w 2321023"/>
              <a:gd name="connsiteY1291" fmla="*/ 1602631 h 2206873"/>
              <a:gd name="connsiteX1292" fmla="*/ 1932827 w 2321023"/>
              <a:gd name="connsiteY1292" fmla="*/ 1602631 h 2206873"/>
              <a:gd name="connsiteX1293" fmla="*/ 1934877 w 2321023"/>
              <a:gd name="connsiteY1293" fmla="*/ 1601518 h 2206873"/>
              <a:gd name="connsiteX1294" fmla="*/ 1934880 w 2321023"/>
              <a:gd name="connsiteY1294" fmla="*/ 1601515 h 2206873"/>
              <a:gd name="connsiteX1295" fmla="*/ 1934884 w 2321023"/>
              <a:gd name="connsiteY1295" fmla="*/ 1601512 h 2206873"/>
              <a:gd name="connsiteX1296" fmla="*/ 1942218 w 2321023"/>
              <a:gd name="connsiteY1296" fmla="*/ 1594216 h 2206873"/>
              <a:gd name="connsiteX1297" fmla="*/ 1948482 w 2321023"/>
              <a:gd name="connsiteY1297" fmla="*/ 1587896 h 2206873"/>
              <a:gd name="connsiteX1298" fmla="*/ 1954393 w 2321023"/>
              <a:gd name="connsiteY1298" fmla="*/ 1582604 h 2206873"/>
              <a:gd name="connsiteX1299" fmla="*/ 186137 w 2321023"/>
              <a:gd name="connsiteY1299" fmla="*/ 1581830 h 2206873"/>
              <a:gd name="connsiteX1300" fmla="*/ 185232 w 2321023"/>
              <a:gd name="connsiteY1300" fmla="*/ 1581965 h 2206873"/>
              <a:gd name="connsiteX1301" fmla="*/ 185233 w 2321023"/>
              <a:gd name="connsiteY1301" fmla="*/ 1581966 h 2206873"/>
              <a:gd name="connsiteX1302" fmla="*/ 185226 w 2321023"/>
              <a:gd name="connsiteY1302" fmla="*/ 1581967 h 2206873"/>
              <a:gd name="connsiteX1303" fmla="*/ 188835 w 2321023"/>
              <a:gd name="connsiteY1303" fmla="*/ 1585099 h 2206873"/>
              <a:gd name="connsiteX1304" fmla="*/ 189255 w 2321023"/>
              <a:gd name="connsiteY1304" fmla="*/ 1585607 h 2206873"/>
              <a:gd name="connsiteX1305" fmla="*/ 202173 w 2321023"/>
              <a:gd name="connsiteY1305" fmla="*/ 1608900 h 2206873"/>
              <a:gd name="connsiteX1306" fmla="*/ 217781 w 2321023"/>
              <a:gd name="connsiteY1306" fmla="*/ 1635883 h 2206873"/>
              <a:gd name="connsiteX1307" fmla="*/ 217737 w 2321023"/>
              <a:gd name="connsiteY1307" fmla="*/ 1635795 h 2206873"/>
              <a:gd name="connsiteX1308" fmla="*/ 202181 w 2321023"/>
              <a:gd name="connsiteY1308" fmla="*/ 1608900 h 2206873"/>
              <a:gd name="connsiteX1309" fmla="*/ 189263 w 2321023"/>
              <a:gd name="connsiteY1309" fmla="*/ 1585607 h 2206873"/>
              <a:gd name="connsiteX1310" fmla="*/ 188863 w 2321023"/>
              <a:gd name="connsiteY1310" fmla="*/ 1585123 h 2206873"/>
              <a:gd name="connsiteX1311" fmla="*/ 188835 w 2321023"/>
              <a:gd name="connsiteY1311" fmla="*/ 1585099 h 2206873"/>
              <a:gd name="connsiteX1312" fmla="*/ 188818 w 2321023"/>
              <a:gd name="connsiteY1312" fmla="*/ 1585078 h 2206873"/>
              <a:gd name="connsiteX1313" fmla="*/ 185233 w 2321023"/>
              <a:gd name="connsiteY1313" fmla="*/ 1581967 h 2206873"/>
              <a:gd name="connsiteX1314" fmla="*/ 186139 w 2321023"/>
              <a:gd name="connsiteY1314" fmla="*/ 1581832 h 2206873"/>
              <a:gd name="connsiteX1315" fmla="*/ 185043 w 2321023"/>
              <a:gd name="connsiteY1315" fmla="*/ 1581808 h 2206873"/>
              <a:gd name="connsiteX1316" fmla="*/ 185064 w 2321023"/>
              <a:gd name="connsiteY1316" fmla="*/ 1581990 h 2206873"/>
              <a:gd name="connsiteX1317" fmla="*/ 185072 w 2321023"/>
              <a:gd name="connsiteY1317" fmla="*/ 1581989 h 2206873"/>
              <a:gd name="connsiteX1318" fmla="*/ 185052 w 2321023"/>
              <a:gd name="connsiteY1318" fmla="*/ 1581816 h 2206873"/>
              <a:gd name="connsiteX1319" fmla="*/ 1970454 w 2321023"/>
              <a:gd name="connsiteY1319" fmla="*/ 1581286 h 2206873"/>
              <a:gd name="connsiteX1320" fmla="*/ 1970428 w 2321023"/>
              <a:gd name="connsiteY1320" fmla="*/ 1581335 h 2206873"/>
              <a:gd name="connsiteX1321" fmla="*/ 1956614 w 2321023"/>
              <a:gd name="connsiteY1321" fmla="*/ 1600188 h 2206873"/>
              <a:gd name="connsiteX1322" fmla="*/ 1948733 w 2321023"/>
              <a:gd name="connsiteY1322" fmla="*/ 1610351 h 2206873"/>
              <a:gd name="connsiteX1323" fmla="*/ 1948750 w 2321023"/>
              <a:gd name="connsiteY1323" fmla="*/ 1610331 h 2206873"/>
              <a:gd name="connsiteX1324" fmla="*/ 1956615 w 2321023"/>
              <a:gd name="connsiteY1324" fmla="*/ 1600189 h 2206873"/>
              <a:gd name="connsiteX1325" fmla="*/ 1970429 w 2321023"/>
              <a:gd name="connsiteY1325" fmla="*/ 1581336 h 2206873"/>
              <a:gd name="connsiteX1326" fmla="*/ 1970455 w 2321023"/>
              <a:gd name="connsiteY1326" fmla="*/ 1581287 h 2206873"/>
              <a:gd name="connsiteX1327" fmla="*/ 1970586 w 2321023"/>
              <a:gd name="connsiteY1327" fmla="*/ 1581369 h 2206873"/>
              <a:gd name="connsiteX1328" fmla="*/ 1970586 w 2321023"/>
              <a:gd name="connsiteY1328" fmla="*/ 1581369 h 2206873"/>
              <a:gd name="connsiteX1329" fmla="*/ 277529 w 2321023"/>
              <a:gd name="connsiteY1329" fmla="*/ 1579110 h 2206873"/>
              <a:gd name="connsiteX1330" fmla="*/ 277514 w 2321023"/>
              <a:gd name="connsiteY1330" fmla="*/ 1579219 h 2206873"/>
              <a:gd name="connsiteX1331" fmla="*/ 277450 w 2321023"/>
              <a:gd name="connsiteY1331" fmla="*/ 1579239 h 2206873"/>
              <a:gd name="connsiteX1332" fmla="*/ 277494 w 2321023"/>
              <a:gd name="connsiteY1332" fmla="*/ 1579366 h 2206873"/>
              <a:gd name="connsiteX1333" fmla="*/ 277304 w 2321023"/>
              <a:gd name="connsiteY1333" fmla="*/ 1580721 h 2206873"/>
              <a:gd name="connsiteX1334" fmla="*/ 279684 w 2321023"/>
              <a:gd name="connsiteY1334" fmla="*/ 1587315 h 2206873"/>
              <a:gd name="connsiteX1335" fmla="*/ 281592 w 2321023"/>
              <a:gd name="connsiteY1335" fmla="*/ 1593113 h 2206873"/>
              <a:gd name="connsiteX1336" fmla="*/ 282335 w 2321023"/>
              <a:gd name="connsiteY1336" fmla="*/ 1593713 h 2206873"/>
              <a:gd name="connsiteX1337" fmla="*/ 282333 w 2321023"/>
              <a:gd name="connsiteY1337" fmla="*/ 1593706 h 2206873"/>
              <a:gd name="connsiteX1338" fmla="*/ 281599 w 2321023"/>
              <a:gd name="connsiteY1338" fmla="*/ 1593114 h 2206873"/>
              <a:gd name="connsiteX1339" fmla="*/ 279691 w 2321023"/>
              <a:gd name="connsiteY1339" fmla="*/ 1587316 h 2206873"/>
              <a:gd name="connsiteX1340" fmla="*/ 277311 w 2321023"/>
              <a:gd name="connsiteY1340" fmla="*/ 1580722 h 2206873"/>
              <a:gd name="connsiteX1341" fmla="*/ 277499 w 2321023"/>
              <a:gd name="connsiteY1341" fmla="*/ 1579380 h 2206873"/>
              <a:gd name="connsiteX1342" fmla="*/ 277494 w 2321023"/>
              <a:gd name="connsiteY1342" fmla="*/ 1579366 h 2206873"/>
              <a:gd name="connsiteX1343" fmla="*/ 277514 w 2321023"/>
              <a:gd name="connsiteY1343" fmla="*/ 1579219 h 2206873"/>
              <a:gd name="connsiteX1344" fmla="*/ 277585 w 2321023"/>
              <a:gd name="connsiteY1344" fmla="*/ 1579197 h 2206873"/>
              <a:gd name="connsiteX1345" fmla="*/ 1980402 w 2321023"/>
              <a:gd name="connsiteY1345" fmla="*/ 1577370 h 2206873"/>
              <a:gd name="connsiteX1346" fmla="*/ 1980326 w 2321023"/>
              <a:gd name="connsiteY1346" fmla="*/ 1577469 h 2206873"/>
              <a:gd name="connsiteX1347" fmla="*/ 1975486 w 2321023"/>
              <a:gd name="connsiteY1347" fmla="*/ 1584751 h 2206873"/>
              <a:gd name="connsiteX1348" fmla="*/ 1975487 w 2321023"/>
              <a:gd name="connsiteY1348" fmla="*/ 1584751 h 2206873"/>
              <a:gd name="connsiteX1349" fmla="*/ 1980326 w 2321023"/>
              <a:gd name="connsiteY1349" fmla="*/ 1577470 h 2206873"/>
              <a:gd name="connsiteX1350" fmla="*/ 1980397 w 2321023"/>
              <a:gd name="connsiteY1350" fmla="*/ 1577377 h 2206873"/>
              <a:gd name="connsiteX1351" fmla="*/ 1990025 w 2321023"/>
              <a:gd name="connsiteY1351" fmla="*/ 1569161 h 2206873"/>
              <a:gd name="connsiteX1352" fmla="*/ 1990169 w 2321023"/>
              <a:gd name="connsiteY1352" fmla="*/ 1569251 h 2206873"/>
              <a:gd name="connsiteX1353" fmla="*/ 1990186 w 2321023"/>
              <a:gd name="connsiteY1353" fmla="*/ 1569226 h 2206873"/>
              <a:gd name="connsiteX1354" fmla="*/ 218776 w 2321023"/>
              <a:gd name="connsiteY1354" fmla="*/ 1560688 h 2206873"/>
              <a:gd name="connsiteX1355" fmla="*/ 219452 w 2321023"/>
              <a:gd name="connsiteY1355" fmla="*/ 1563535 h 2206873"/>
              <a:gd name="connsiteX1356" fmla="*/ 219469 w 2321023"/>
              <a:gd name="connsiteY1356" fmla="*/ 1563695 h 2206873"/>
              <a:gd name="connsiteX1357" fmla="*/ 219570 w 2321023"/>
              <a:gd name="connsiteY1357" fmla="*/ 1564032 h 2206873"/>
              <a:gd name="connsiteX1358" fmla="*/ 221008 w 2321023"/>
              <a:gd name="connsiteY1358" fmla="*/ 1570082 h 2206873"/>
              <a:gd name="connsiteX1359" fmla="*/ 222945 w 2321023"/>
              <a:gd name="connsiteY1359" fmla="*/ 1577630 h 2206873"/>
              <a:gd name="connsiteX1360" fmla="*/ 223451 w 2321023"/>
              <a:gd name="connsiteY1360" fmla="*/ 1578102 h 2206873"/>
              <a:gd name="connsiteX1361" fmla="*/ 223448 w 2321023"/>
              <a:gd name="connsiteY1361" fmla="*/ 1578091 h 2206873"/>
              <a:gd name="connsiteX1362" fmla="*/ 222954 w 2321023"/>
              <a:gd name="connsiteY1362" fmla="*/ 1577630 h 2206873"/>
              <a:gd name="connsiteX1363" fmla="*/ 221017 w 2321023"/>
              <a:gd name="connsiteY1363" fmla="*/ 1570082 h 2206873"/>
              <a:gd name="connsiteX1364" fmla="*/ 219611 w 2321023"/>
              <a:gd name="connsiteY1364" fmla="*/ 1564167 h 2206873"/>
              <a:gd name="connsiteX1365" fmla="*/ 219570 w 2321023"/>
              <a:gd name="connsiteY1365" fmla="*/ 1564032 h 2206873"/>
              <a:gd name="connsiteX1366" fmla="*/ 219541 w 2321023"/>
              <a:gd name="connsiteY1366" fmla="*/ 1563912 h 2206873"/>
              <a:gd name="connsiteX1367" fmla="*/ 219477 w 2321023"/>
              <a:gd name="connsiteY1367" fmla="*/ 1563696 h 2206873"/>
              <a:gd name="connsiteX1368" fmla="*/ 219466 w 2321023"/>
              <a:gd name="connsiteY1368" fmla="*/ 1563593 h 2206873"/>
              <a:gd name="connsiteX1369" fmla="*/ 219452 w 2321023"/>
              <a:gd name="connsiteY1369" fmla="*/ 1563535 h 2206873"/>
              <a:gd name="connsiteX1370" fmla="*/ 219446 w 2321023"/>
              <a:gd name="connsiteY1370" fmla="*/ 1563478 h 2206873"/>
              <a:gd name="connsiteX1371" fmla="*/ 218787 w 2321023"/>
              <a:gd name="connsiteY1371" fmla="*/ 1560703 h 2206873"/>
              <a:gd name="connsiteX1372" fmla="*/ 232345 w 2321023"/>
              <a:gd name="connsiteY1372" fmla="*/ 1546979 h 2206873"/>
              <a:gd name="connsiteX1373" fmla="*/ 232375 w 2321023"/>
              <a:gd name="connsiteY1373" fmla="*/ 1546993 h 2206873"/>
              <a:gd name="connsiteX1374" fmla="*/ 236185 w 2321023"/>
              <a:gd name="connsiteY1374" fmla="*/ 1553009 h 2206873"/>
              <a:gd name="connsiteX1375" fmla="*/ 238367 w 2321023"/>
              <a:gd name="connsiteY1375" fmla="*/ 1555425 h 2206873"/>
              <a:gd name="connsiteX1376" fmla="*/ 238363 w 2321023"/>
              <a:gd name="connsiteY1376" fmla="*/ 1555412 h 2206873"/>
              <a:gd name="connsiteX1377" fmla="*/ 236194 w 2321023"/>
              <a:gd name="connsiteY1377" fmla="*/ 1553010 h 2206873"/>
              <a:gd name="connsiteX1378" fmla="*/ 232384 w 2321023"/>
              <a:gd name="connsiteY1378" fmla="*/ 1546994 h 2206873"/>
              <a:gd name="connsiteX1379" fmla="*/ 232381 w 2321023"/>
              <a:gd name="connsiteY1379" fmla="*/ 1546992 h 2206873"/>
              <a:gd name="connsiteX1380" fmla="*/ 1981822 w 2321023"/>
              <a:gd name="connsiteY1380" fmla="*/ 1541246 h 2206873"/>
              <a:gd name="connsiteX1381" fmla="*/ 1971568 w 2321023"/>
              <a:gd name="connsiteY1381" fmla="*/ 1553482 h 2206873"/>
              <a:gd name="connsiteX1382" fmla="*/ 1970296 w 2321023"/>
              <a:gd name="connsiteY1382" fmla="*/ 1554891 h 2206873"/>
              <a:gd name="connsiteX1383" fmla="*/ 1970177 w 2321023"/>
              <a:gd name="connsiteY1383" fmla="*/ 1555483 h 2206873"/>
              <a:gd name="connsiteX1384" fmla="*/ 1970177 w 2321023"/>
              <a:gd name="connsiteY1384" fmla="*/ 1555482 h 2206873"/>
              <a:gd name="connsiteX1385" fmla="*/ 1970296 w 2321023"/>
              <a:gd name="connsiteY1385" fmla="*/ 1554892 h 2206873"/>
              <a:gd name="connsiteX1386" fmla="*/ 1971568 w 2321023"/>
              <a:gd name="connsiteY1386" fmla="*/ 1553483 h 2206873"/>
              <a:gd name="connsiteX1387" fmla="*/ 1981822 w 2321023"/>
              <a:gd name="connsiteY1387" fmla="*/ 1541247 h 2206873"/>
              <a:gd name="connsiteX1388" fmla="*/ 1983901 w 2321023"/>
              <a:gd name="connsiteY1388" fmla="*/ 1541410 h 2206873"/>
              <a:gd name="connsiteX1389" fmla="*/ 1983901 w 2321023"/>
              <a:gd name="connsiteY1389" fmla="*/ 1541409 h 2206873"/>
              <a:gd name="connsiteX1390" fmla="*/ 1981822 w 2321023"/>
              <a:gd name="connsiteY1390" fmla="*/ 1541246 h 2206873"/>
              <a:gd name="connsiteX1391" fmla="*/ 152763 w 2321023"/>
              <a:gd name="connsiteY1391" fmla="*/ 1540927 h 2206873"/>
              <a:gd name="connsiteX1392" fmla="*/ 152718 w 2321023"/>
              <a:gd name="connsiteY1392" fmla="*/ 1541042 h 2206873"/>
              <a:gd name="connsiteX1393" fmla="*/ 153510 w 2321023"/>
              <a:gd name="connsiteY1393" fmla="*/ 1542324 h 2206873"/>
              <a:gd name="connsiteX1394" fmla="*/ 157142 w 2321023"/>
              <a:gd name="connsiteY1394" fmla="*/ 1549111 h 2206873"/>
              <a:gd name="connsiteX1395" fmla="*/ 162520 w 2321023"/>
              <a:gd name="connsiteY1395" fmla="*/ 1560114 h 2206873"/>
              <a:gd name="connsiteX1396" fmla="*/ 175443 w 2321023"/>
              <a:gd name="connsiteY1396" fmla="*/ 1588506 h 2206873"/>
              <a:gd name="connsiteX1397" fmla="*/ 190052 w 2321023"/>
              <a:gd name="connsiteY1397" fmla="*/ 1611042 h 2206873"/>
              <a:gd name="connsiteX1398" fmla="*/ 190048 w 2321023"/>
              <a:gd name="connsiteY1398" fmla="*/ 1611034 h 2206873"/>
              <a:gd name="connsiteX1399" fmla="*/ 186527 w 2321023"/>
              <a:gd name="connsiteY1399" fmla="*/ 1608399 h 2206873"/>
              <a:gd name="connsiteX1400" fmla="*/ 175452 w 2321023"/>
              <a:gd name="connsiteY1400" fmla="*/ 1588507 h 2206873"/>
              <a:gd name="connsiteX1401" fmla="*/ 162890 w 2321023"/>
              <a:gd name="connsiteY1401" fmla="*/ 1560909 h 2206873"/>
              <a:gd name="connsiteX1402" fmla="*/ 162486 w 2321023"/>
              <a:gd name="connsiteY1402" fmla="*/ 1560026 h 2206873"/>
              <a:gd name="connsiteX1403" fmla="*/ 157241 w 2321023"/>
              <a:gd name="connsiteY1403" fmla="*/ 1549295 h 2206873"/>
              <a:gd name="connsiteX1404" fmla="*/ 157142 w 2321023"/>
              <a:gd name="connsiteY1404" fmla="*/ 1549111 h 2206873"/>
              <a:gd name="connsiteX1405" fmla="*/ 157053 w 2321023"/>
              <a:gd name="connsiteY1405" fmla="*/ 1548928 h 2206873"/>
              <a:gd name="connsiteX1406" fmla="*/ 153571 w 2321023"/>
              <a:gd name="connsiteY1406" fmla="*/ 1542422 h 2206873"/>
              <a:gd name="connsiteX1407" fmla="*/ 153510 w 2321023"/>
              <a:gd name="connsiteY1407" fmla="*/ 1542324 h 2206873"/>
              <a:gd name="connsiteX1408" fmla="*/ 153458 w 2321023"/>
              <a:gd name="connsiteY1408" fmla="*/ 1542226 h 2206873"/>
              <a:gd name="connsiteX1409" fmla="*/ 152727 w 2321023"/>
              <a:gd name="connsiteY1409" fmla="*/ 1541043 h 2206873"/>
              <a:gd name="connsiteX1410" fmla="*/ 152768 w 2321023"/>
              <a:gd name="connsiteY1410" fmla="*/ 1540937 h 2206873"/>
              <a:gd name="connsiteX1411" fmla="*/ 1980483 w 2321023"/>
              <a:gd name="connsiteY1411" fmla="*/ 1527166 h 2206873"/>
              <a:gd name="connsiteX1412" fmla="*/ 1975731 w 2321023"/>
              <a:gd name="connsiteY1412" fmla="*/ 1531921 h 2206873"/>
              <a:gd name="connsiteX1413" fmla="*/ 1952960 w 2321023"/>
              <a:gd name="connsiteY1413" fmla="*/ 1558890 h 2206873"/>
              <a:gd name="connsiteX1414" fmla="*/ 1936037 w 2321023"/>
              <a:gd name="connsiteY1414" fmla="*/ 1578758 h 2206873"/>
              <a:gd name="connsiteX1415" fmla="*/ 1903827 w 2321023"/>
              <a:gd name="connsiteY1415" fmla="*/ 1620555 h 2206873"/>
              <a:gd name="connsiteX1416" fmla="*/ 1892157 w 2321023"/>
              <a:gd name="connsiteY1416" fmla="*/ 1635523 h 2206873"/>
              <a:gd name="connsiteX1417" fmla="*/ 1890871 w 2321023"/>
              <a:gd name="connsiteY1417" fmla="*/ 1637693 h 2206873"/>
              <a:gd name="connsiteX1418" fmla="*/ 1890874 w 2321023"/>
              <a:gd name="connsiteY1418" fmla="*/ 1637690 h 2206873"/>
              <a:gd name="connsiteX1419" fmla="*/ 1892157 w 2321023"/>
              <a:gd name="connsiteY1419" fmla="*/ 1635524 h 2206873"/>
              <a:gd name="connsiteX1420" fmla="*/ 1903827 w 2321023"/>
              <a:gd name="connsiteY1420" fmla="*/ 1620556 h 2206873"/>
              <a:gd name="connsiteX1421" fmla="*/ 1936037 w 2321023"/>
              <a:gd name="connsiteY1421" fmla="*/ 1578759 h 2206873"/>
              <a:gd name="connsiteX1422" fmla="*/ 1952960 w 2321023"/>
              <a:gd name="connsiteY1422" fmla="*/ 1558891 h 2206873"/>
              <a:gd name="connsiteX1423" fmla="*/ 1975731 w 2321023"/>
              <a:gd name="connsiteY1423" fmla="*/ 1531922 h 2206873"/>
              <a:gd name="connsiteX1424" fmla="*/ 1980482 w 2321023"/>
              <a:gd name="connsiteY1424" fmla="*/ 1527168 h 2206873"/>
              <a:gd name="connsiteX1425" fmla="*/ 125970 w 2321023"/>
              <a:gd name="connsiteY1425" fmla="*/ 1524929 h 2206873"/>
              <a:gd name="connsiteX1426" fmla="*/ 126049 w 2321023"/>
              <a:gd name="connsiteY1426" fmla="*/ 1525125 h 2206873"/>
              <a:gd name="connsiteX1427" fmla="*/ 126210 w 2321023"/>
              <a:gd name="connsiteY1427" fmla="*/ 1525760 h 2206873"/>
              <a:gd name="connsiteX1428" fmla="*/ 127542 w 2321023"/>
              <a:gd name="connsiteY1428" fmla="*/ 1527806 h 2206873"/>
              <a:gd name="connsiteX1429" fmla="*/ 171966 w 2321023"/>
              <a:gd name="connsiteY1429" fmla="*/ 1618452 h 2206873"/>
              <a:gd name="connsiteX1430" fmla="*/ 184808 w 2321023"/>
              <a:gd name="connsiteY1430" fmla="*/ 1639627 h 2206873"/>
              <a:gd name="connsiteX1431" fmla="*/ 184766 w 2321023"/>
              <a:gd name="connsiteY1431" fmla="*/ 1639544 h 2206873"/>
              <a:gd name="connsiteX1432" fmla="*/ 171975 w 2321023"/>
              <a:gd name="connsiteY1432" fmla="*/ 1618452 h 2206873"/>
              <a:gd name="connsiteX1433" fmla="*/ 127552 w 2321023"/>
              <a:gd name="connsiteY1433" fmla="*/ 1527806 h 2206873"/>
              <a:gd name="connsiteX1434" fmla="*/ 126220 w 2321023"/>
              <a:gd name="connsiteY1434" fmla="*/ 1525760 h 2206873"/>
              <a:gd name="connsiteX1435" fmla="*/ 126059 w 2321023"/>
              <a:gd name="connsiteY1435" fmla="*/ 1525125 h 2206873"/>
              <a:gd name="connsiteX1436" fmla="*/ 125996 w 2321023"/>
              <a:gd name="connsiteY1436" fmla="*/ 1524968 h 2206873"/>
              <a:gd name="connsiteX1437" fmla="*/ 155118 w 2321023"/>
              <a:gd name="connsiteY1437" fmla="*/ 1524749 h 2206873"/>
              <a:gd name="connsiteX1438" fmla="*/ 154674 w 2321023"/>
              <a:gd name="connsiteY1438" fmla="*/ 1524989 h 2206873"/>
              <a:gd name="connsiteX1439" fmla="*/ 154685 w 2321023"/>
              <a:gd name="connsiteY1439" fmla="*/ 1525063 h 2206873"/>
              <a:gd name="connsiteX1440" fmla="*/ 154694 w 2321023"/>
              <a:gd name="connsiteY1440" fmla="*/ 1525057 h 2206873"/>
              <a:gd name="connsiteX1441" fmla="*/ 154684 w 2321023"/>
              <a:gd name="connsiteY1441" fmla="*/ 1524989 h 2206873"/>
              <a:gd name="connsiteX1442" fmla="*/ 155120 w 2321023"/>
              <a:gd name="connsiteY1442" fmla="*/ 1524753 h 2206873"/>
              <a:gd name="connsiteX1443" fmla="*/ 155453 w 2321023"/>
              <a:gd name="connsiteY1443" fmla="*/ 1524402 h 2206873"/>
              <a:gd name="connsiteX1444" fmla="*/ 160203 w 2321023"/>
              <a:gd name="connsiteY1444" fmla="*/ 1536832 h 2206873"/>
              <a:gd name="connsiteX1445" fmla="*/ 161380 w 2321023"/>
              <a:gd name="connsiteY1445" fmla="*/ 1541694 h 2206873"/>
              <a:gd name="connsiteX1446" fmla="*/ 161382 w 2321023"/>
              <a:gd name="connsiteY1446" fmla="*/ 1541697 h 2206873"/>
              <a:gd name="connsiteX1447" fmla="*/ 160203 w 2321023"/>
              <a:gd name="connsiteY1447" fmla="*/ 1536831 h 2206873"/>
              <a:gd name="connsiteX1448" fmla="*/ 2002900 w 2321023"/>
              <a:gd name="connsiteY1448" fmla="*/ 1518433 h 2206873"/>
              <a:gd name="connsiteX1449" fmla="*/ 1998117 w 2321023"/>
              <a:gd name="connsiteY1449" fmla="*/ 1521621 h 2206873"/>
              <a:gd name="connsiteX1450" fmla="*/ 1995826 w 2321023"/>
              <a:gd name="connsiteY1450" fmla="*/ 1523072 h 2206873"/>
              <a:gd name="connsiteX1451" fmla="*/ 1995800 w 2321023"/>
              <a:gd name="connsiteY1451" fmla="*/ 1523282 h 2206873"/>
              <a:gd name="connsiteX1452" fmla="*/ 1995800 w 2321023"/>
              <a:gd name="connsiteY1452" fmla="*/ 1523282 h 2206873"/>
              <a:gd name="connsiteX1453" fmla="*/ 1995826 w 2321023"/>
              <a:gd name="connsiteY1453" fmla="*/ 1523073 h 2206873"/>
              <a:gd name="connsiteX1454" fmla="*/ 1998117 w 2321023"/>
              <a:gd name="connsiteY1454" fmla="*/ 1521622 h 2206873"/>
              <a:gd name="connsiteX1455" fmla="*/ 2002900 w 2321023"/>
              <a:gd name="connsiteY1455" fmla="*/ 1518434 h 2206873"/>
              <a:gd name="connsiteX1456" fmla="*/ 1997000 w 2321023"/>
              <a:gd name="connsiteY1456" fmla="*/ 1515037 h 2206873"/>
              <a:gd name="connsiteX1457" fmla="*/ 1993618 w 2321023"/>
              <a:gd name="connsiteY1457" fmla="*/ 1518292 h 2206873"/>
              <a:gd name="connsiteX1458" fmla="*/ 1986164 w 2321023"/>
              <a:gd name="connsiteY1458" fmla="*/ 1529051 h 2206873"/>
              <a:gd name="connsiteX1459" fmla="*/ 1974140 w 2321023"/>
              <a:gd name="connsiteY1459" fmla="*/ 1546344 h 2206873"/>
              <a:gd name="connsiteX1460" fmla="*/ 1973287 w 2321023"/>
              <a:gd name="connsiteY1460" fmla="*/ 1545812 h 2206873"/>
              <a:gd name="connsiteX1461" fmla="*/ 1973290 w 2321023"/>
              <a:gd name="connsiteY1461" fmla="*/ 1545879 h 2206873"/>
              <a:gd name="connsiteX1462" fmla="*/ 1973291 w 2321023"/>
              <a:gd name="connsiteY1462" fmla="*/ 1545879 h 2206873"/>
              <a:gd name="connsiteX1463" fmla="*/ 1973288 w 2321023"/>
              <a:gd name="connsiteY1463" fmla="*/ 1545813 h 2206873"/>
              <a:gd name="connsiteX1464" fmla="*/ 1974141 w 2321023"/>
              <a:gd name="connsiteY1464" fmla="*/ 1546345 h 2206873"/>
              <a:gd name="connsiteX1465" fmla="*/ 1986165 w 2321023"/>
              <a:gd name="connsiteY1465" fmla="*/ 1529052 h 2206873"/>
              <a:gd name="connsiteX1466" fmla="*/ 1993619 w 2321023"/>
              <a:gd name="connsiteY1466" fmla="*/ 1518293 h 2206873"/>
              <a:gd name="connsiteX1467" fmla="*/ 1997000 w 2321023"/>
              <a:gd name="connsiteY1467" fmla="*/ 1515039 h 2206873"/>
              <a:gd name="connsiteX1468" fmla="*/ 1985276 w 2321023"/>
              <a:gd name="connsiteY1468" fmla="*/ 1500992 h 2206873"/>
              <a:gd name="connsiteX1469" fmla="*/ 1982055 w 2321023"/>
              <a:gd name="connsiteY1469" fmla="*/ 1504384 h 2206873"/>
              <a:gd name="connsiteX1470" fmla="*/ 1982058 w 2321023"/>
              <a:gd name="connsiteY1470" fmla="*/ 1504382 h 2206873"/>
              <a:gd name="connsiteX1471" fmla="*/ 1985271 w 2321023"/>
              <a:gd name="connsiteY1471" fmla="*/ 1500998 h 2206873"/>
              <a:gd name="connsiteX1472" fmla="*/ 101482 w 2321023"/>
              <a:gd name="connsiteY1472" fmla="*/ 1496828 h 2206873"/>
              <a:gd name="connsiteX1473" fmla="*/ 101555 w 2321023"/>
              <a:gd name="connsiteY1473" fmla="*/ 1497059 h 2206873"/>
              <a:gd name="connsiteX1474" fmla="*/ 102208 w 2321023"/>
              <a:gd name="connsiteY1474" fmla="*/ 1498931 h 2206873"/>
              <a:gd name="connsiteX1475" fmla="*/ 2003830 w 2321023"/>
              <a:gd name="connsiteY1475" fmla="*/ 1492610 h 2206873"/>
              <a:gd name="connsiteX1476" fmla="*/ 2003676 w 2321023"/>
              <a:gd name="connsiteY1476" fmla="*/ 1492694 h 2206873"/>
              <a:gd name="connsiteX1477" fmla="*/ 2003075 w 2321023"/>
              <a:gd name="connsiteY1477" fmla="*/ 1496250 h 2206873"/>
              <a:gd name="connsiteX1478" fmla="*/ 2003076 w 2321023"/>
              <a:gd name="connsiteY1478" fmla="*/ 1496250 h 2206873"/>
              <a:gd name="connsiteX1479" fmla="*/ 2003677 w 2321023"/>
              <a:gd name="connsiteY1479" fmla="*/ 1492694 h 2206873"/>
              <a:gd name="connsiteX1480" fmla="*/ 2003829 w 2321023"/>
              <a:gd name="connsiteY1480" fmla="*/ 1492611 h 2206873"/>
              <a:gd name="connsiteX1481" fmla="*/ 1989558 w 2321023"/>
              <a:gd name="connsiteY1481" fmla="*/ 1481194 h 2206873"/>
              <a:gd name="connsiteX1482" fmla="*/ 1977731 w 2321023"/>
              <a:gd name="connsiteY1482" fmla="*/ 1499556 h 2206873"/>
              <a:gd name="connsiteX1483" fmla="*/ 1968240 w 2321023"/>
              <a:gd name="connsiteY1483" fmla="*/ 1513381 h 2206873"/>
              <a:gd name="connsiteX1484" fmla="*/ 1957582 w 2321023"/>
              <a:gd name="connsiteY1484" fmla="*/ 1528096 h 2206873"/>
              <a:gd name="connsiteX1485" fmla="*/ 1945844 w 2321023"/>
              <a:gd name="connsiteY1485" fmla="*/ 1544226 h 2206873"/>
              <a:gd name="connsiteX1486" fmla="*/ 1943309 w 2321023"/>
              <a:gd name="connsiteY1486" fmla="*/ 1547629 h 2206873"/>
              <a:gd name="connsiteX1487" fmla="*/ 1943275 w 2321023"/>
              <a:gd name="connsiteY1487" fmla="*/ 1547705 h 2206873"/>
              <a:gd name="connsiteX1488" fmla="*/ 1943279 w 2321023"/>
              <a:gd name="connsiteY1488" fmla="*/ 1547700 h 2206873"/>
              <a:gd name="connsiteX1489" fmla="*/ 1943310 w 2321023"/>
              <a:gd name="connsiteY1489" fmla="*/ 1547630 h 2206873"/>
              <a:gd name="connsiteX1490" fmla="*/ 1945845 w 2321023"/>
              <a:gd name="connsiteY1490" fmla="*/ 1544227 h 2206873"/>
              <a:gd name="connsiteX1491" fmla="*/ 1957583 w 2321023"/>
              <a:gd name="connsiteY1491" fmla="*/ 1528097 h 2206873"/>
              <a:gd name="connsiteX1492" fmla="*/ 1968241 w 2321023"/>
              <a:gd name="connsiteY1492" fmla="*/ 1513382 h 2206873"/>
              <a:gd name="connsiteX1493" fmla="*/ 1977732 w 2321023"/>
              <a:gd name="connsiteY1493" fmla="*/ 1499557 h 2206873"/>
              <a:gd name="connsiteX1494" fmla="*/ 1989555 w 2321023"/>
              <a:gd name="connsiteY1494" fmla="*/ 1481202 h 2206873"/>
              <a:gd name="connsiteX1495" fmla="*/ 136811 w 2321023"/>
              <a:gd name="connsiteY1495" fmla="*/ 1480120 h 2206873"/>
              <a:gd name="connsiteX1496" fmla="*/ 138468 w 2321023"/>
              <a:gd name="connsiteY1496" fmla="*/ 1487997 h 2206873"/>
              <a:gd name="connsiteX1497" fmla="*/ 142061 w 2321023"/>
              <a:gd name="connsiteY1497" fmla="*/ 1498821 h 2206873"/>
              <a:gd name="connsiteX1498" fmla="*/ 143716 w 2321023"/>
              <a:gd name="connsiteY1498" fmla="*/ 1504518 h 2206873"/>
              <a:gd name="connsiteX1499" fmla="*/ 143725 w 2321023"/>
              <a:gd name="connsiteY1499" fmla="*/ 1504513 h 2206873"/>
              <a:gd name="connsiteX1500" fmla="*/ 142071 w 2321023"/>
              <a:gd name="connsiteY1500" fmla="*/ 1498821 h 2206873"/>
              <a:gd name="connsiteX1501" fmla="*/ 138479 w 2321023"/>
              <a:gd name="connsiteY1501" fmla="*/ 1487997 h 2206873"/>
              <a:gd name="connsiteX1502" fmla="*/ 136827 w 2321023"/>
              <a:gd name="connsiteY1502" fmla="*/ 1480146 h 2206873"/>
              <a:gd name="connsiteX1503" fmla="*/ 101467 w 2321023"/>
              <a:gd name="connsiteY1503" fmla="*/ 1476270 h 2206873"/>
              <a:gd name="connsiteX1504" fmla="*/ 109582 w 2321023"/>
              <a:gd name="connsiteY1504" fmla="*/ 1498447 h 2206873"/>
              <a:gd name="connsiteX1505" fmla="*/ 110307 w 2321023"/>
              <a:gd name="connsiteY1505" fmla="*/ 1500083 h 2206873"/>
              <a:gd name="connsiteX1506" fmla="*/ 119018 w 2321023"/>
              <a:gd name="connsiteY1506" fmla="*/ 1519960 h 2206873"/>
              <a:gd name="connsiteX1507" fmla="*/ 120034 w 2321023"/>
              <a:gd name="connsiteY1507" fmla="*/ 1522046 h 2206873"/>
              <a:gd name="connsiteX1508" fmla="*/ 121756 w 2321023"/>
              <a:gd name="connsiteY1508" fmla="*/ 1525936 h 2206873"/>
              <a:gd name="connsiteX1509" fmla="*/ 127995 w 2321023"/>
              <a:gd name="connsiteY1509" fmla="*/ 1536305 h 2206873"/>
              <a:gd name="connsiteX1510" fmla="*/ 127994 w 2321023"/>
              <a:gd name="connsiteY1510" fmla="*/ 1536293 h 2206873"/>
              <a:gd name="connsiteX1511" fmla="*/ 126047 w 2321023"/>
              <a:gd name="connsiteY1511" fmla="*/ 1534394 h 2206873"/>
              <a:gd name="connsiteX1512" fmla="*/ 120034 w 2321023"/>
              <a:gd name="connsiteY1512" fmla="*/ 1522046 h 2206873"/>
              <a:gd name="connsiteX1513" fmla="*/ 110307 w 2321023"/>
              <a:gd name="connsiteY1513" fmla="*/ 1500083 h 2206873"/>
              <a:gd name="connsiteX1514" fmla="*/ 109590 w 2321023"/>
              <a:gd name="connsiteY1514" fmla="*/ 1498447 h 2206873"/>
              <a:gd name="connsiteX1515" fmla="*/ 101704 w 2321023"/>
              <a:gd name="connsiteY1515" fmla="*/ 1476896 h 2206873"/>
              <a:gd name="connsiteX1516" fmla="*/ 107536 w 2321023"/>
              <a:gd name="connsiteY1516" fmla="*/ 1472766 h 2206873"/>
              <a:gd name="connsiteX1517" fmla="*/ 107325 w 2321023"/>
              <a:gd name="connsiteY1517" fmla="*/ 1473007 h 2206873"/>
              <a:gd name="connsiteX1518" fmla="*/ 114715 w 2321023"/>
              <a:gd name="connsiteY1518" fmla="*/ 1497056 h 2206873"/>
              <a:gd name="connsiteX1519" fmla="*/ 125297 w 2321023"/>
              <a:gd name="connsiteY1519" fmla="*/ 1523263 h 2206873"/>
              <a:gd name="connsiteX1520" fmla="*/ 124970 w 2321023"/>
              <a:gd name="connsiteY1520" fmla="*/ 1522428 h 2206873"/>
              <a:gd name="connsiteX1521" fmla="*/ 114723 w 2321023"/>
              <a:gd name="connsiteY1521" fmla="*/ 1497057 h 2206873"/>
              <a:gd name="connsiteX1522" fmla="*/ 107332 w 2321023"/>
              <a:gd name="connsiteY1522" fmla="*/ 1473008 h 2206873"/>
              <a:gd name="connsiteX1523" fmla="*/ 107538 w 2321023"/>
              <a:gd name="connsiteY1523" fmla="*/ 1472773 h 2206873"/>
              <a:gd name="connsiteX1524" fmla="*/ 2047153 w 2321023"/>
              <a:gd name="connsiteY1524" fmla="*/ 1470824 h 2206873"/>
              <a:gd name="connsiteX1525" fmla="*/ 2046653 w 2321023"/>
              <a:gd name="connsiteY1525" fmla="*/ 1471569 h 2206873"/>
              <a:gd name="connsiteX1526" fmla="*/ 2046689 w 2321023"/>
              <a:gd name="connsiteY1526" fmla="*/ 1471516 h 2206873"/>
              <a:gd name="connsiteX1527" fmla="*/ 2047151 w 2321023"/>
              <a:gd name="connsiteY1527" fmla="*/ 1470829 h 2206873"/>
              <a:gd name="connsiteX1528" fmla="*/ 226691 w 2321023"/>
              <a:gd name="connsiteY1528" fmla="*/ 1468765 h 2206873"/>
              <a:gd name="connsiteX1529" fmla="*/ 226690 w 2321023"/>
              <a:gd name="connsiteY1529" fmla="*/ 1469145 h 2206873"/>
              <a:gd name="connsiteX1530" fmla="*/ 227418 w 2321023"/>
              <a:gd name="connsiteY1530" fmla="*/ 1469662 h 2206873"/>
              <a:gd name="connsiteX1531" fmla="*/ 232588 w 2321023"/>
              <a:gd name="connsiteY1531" fmla="*/ 1476035 h 2206873"/>
              <a:gd name="connsiteX1532" fmla="*/ 234863 w 2321023"/>
              <a:gd name="connsiteY1532" fmla="*/ 1479572 h 2206873"/>
              <a:gd name="connsiteX1533" fmla="*/ 241842 w 2321023"/>
              <a:gd name="connsiteY1533" fmla="*/ 1492677 h 2206873"/>
              <a:gd name="connsiteX1534" fmla="*/ 249463 w 2321023"/>
              <a:gd name="connsiteY1534" fmla="*/ 1506254 h 2206873"/>
              <a:gd name="connsiteX1535" fmla="*/ 249447 w 2321023"/>
              <a:gd name="connsiteY1535" fmla="*/ 1506211 h 2206873"/>
              <a:gd name="connsiteX1536" fmla="*/ 241851 w 2321023"/>
              <a:gd name="connsiteY1536" fmla="*/ 1492678 h 2206873"/>
              <a:gd name="connsiteX1537" fmla="*/ 234873 w 2321023"/>
              <a:gd name="connsiteY1537" fmla="*/ 1479573 h 2206873"/>
              <a:gd name="connsiteX1538" fmla="*/ 232632 w 2321023"/>
              <a:gd name="connsiteY1538" fmla="*/ 1476089 h 2206873"/>
              <a:gd name="connsiteX1539" fmla="*/ 232588 w 2321023"/>
              <a:gd name="connsiteY1539" fmla="*/ 1476035 h 2206873"/>
              <a:gd name="connsiteX1540" fmla="*/ 232555 w 2321023"/>
              <a:gd name="connsiteY1540" fmla="*/ 1475984 h 2206873"/>
              <a:gd name="connsiteX1541" fmla="*/ 227436 w 2321023"/>
              <a:gd name="connsiteY1541" fmla="*/ 1469675 h 2206873"/>
              <a:gd name="connsiteX1542" fmla="*/ 227418 w 2321023"/>
              <a:gd name="connsiteY1542" fmla="*/ 1469662 h 2206873"/>
              <a:gd name="connsiteX1543" fmla="*/ 227408 w 2321023"/>
              <a:gd name="connsiteY1543" fmla="*/ 1469649 h 2206873"/>
              <a:gd name="connsiteX1544" fmla="*/ 226699 w 2321023"/>
              <a:gd name="connsiteY1544" fmla="*/ 1469146 h 2206873"/>
              <a:gd name="connsiteX1545" fmla="*/ 226700 w 2321023"/>
              <a:gd name="connsiteY1545" fmla="*/ 1468776 h 2206873"/>
              <a:gd name="connsiteX1546" fmla="*/ 141501 w 2321023"/>
              <a:gd name="connsiteY1546" fmla="*/ 1468243 h 2206873"/>
              <a:gd name="connsiteX1547" fmla="*/ 141402 w 2321023"/>
              <a:gd name="connsiteY1547" fmla="*/ 1468317 h 2206873"/>
              <a:gd name="connsiteX1548" fmla="*/ 150725 w 2321023"/>
              <a:gd name="connsiteY1548" fmla="*/ 1498700 h 2206873"/>
              <a:gd name="connsiteX1549" fmla="*/ 162149 w 2321023"/>
              <a:gd name="connsiteY1549" fmla="*/ 1528380 h 2206873"/>
              <a:gd name="connsiteX1550" fmla="*/ 175454 w 2321023"/>
              <a:gd name="connsiteY1550" fmla="*/ 1557098 h 2206873"/>
              <a:gd name="connsiteX1551" fmla="*/ 189307 w 2321023"/>
              <a:gd name="connsiteY1551" fmla="*/ 1585501 h 2206873"/>
              <a:gd name="connsiteX1552" fmla="*/ 189308 w 2321023"/>
              <a:gd name="connsiteY1552" fmla="*/ 1585501 h 2206873"/>
              <a:gd name="connsiteX1553" fmla="*/ 188224 w 2321023"/>
              <a:gd name="connsiteY1553" fmla="*/ 1583259 h 2206873"/>
              <a:gd name="connsiteX1554" fmla="*/ 175465 w 2321023"/>
              <a:gd name="connsiteY1554" fmla="*/ 1557098 h 2206873"/>
              <a:gd name="connsiteX1555" fmla="*/ 162160 w 2321023"/>
              <a:gd name="connsiteY1555" fmla="*/ 1528380 h 2206873"/>
              <a:gd name="connsiteX1556" fmla="*/ 150736 w 2321023"/>
              <a:gd name="connsiteY1556" fmla="*/ 1498700 h 2206873"/>
              <a:gd name="connsiteX1557" fmla="*/ 141413 w 2321023"/>
              <a:gd name="connsiteY1557" fmla="*/ 1468317 h 2206873"/>
              <a:gd name="connsiteX1558" fmla="*/ 141503 w 2321023"/>
              <a:gd name="connsiteY1558" fmla="*/ 1468250 h 2206873"/>
              <a:gd name="connsiteX1559" fmla="*/ 2000422 w 2321023"/>
              <a:gd name="connsiteY1559" fmla="*/ 1467832 h 2206873"/>
              <a:gd name="connsiteX1560" fmla="*/ 2000331 w 2321023"/>
              <a:gd name="connsiteY1560" fmla="*/ 1467981 h 2206873"/>
              <a:gd name="connsiteX1561" fmla="*/ 1999380 w 2321023"/>
              <a:gd name="connsiteY1561" fmla="*/ 1473466 h 2206873"/>
              <a:gd name="connsiteX1562" fmla="*/ 1999381 w 2321023"/>
              <a:gd name="connsiteY1562" fmla="*/ 1473467 h 2206873"/>
              <a:gd name="connsiteX1563" fmla="*/ 2000332 w 2321023"/>
              <a:gd name="connsiteY1563" fmla="*/ 1467982 h 2206873"/>
              <a:gd name="connsiteX1564" fmla="*/ 2000421 w 2321023"/>
              <a:gd name="connsiteY1564" fmla="*/ 1467835 h 2206873"/>
              <a:gd name="connsiteX1565" fmla="*/ 97144 w 2321023"/>
              <a:gd name="connsiteY1565" fmla="*/ 1464855 h 2206873"/>
              <a:gd name="connsiteX1566" fmla="*/ 98626 w 2321023"/>
              <a:gd name="connsiteY1566" fmla="*/ 1468751 h 2206873"/>
              <a:gd name="connsiteX1567" fmla="*/ 97617 w 2321023"/>
              <a:gd name="connsiteY1567" fmla="*/ 1466079 h 2206873"/>
              <a:gd name="connsiteX1568" fmla="*/ 97182 w 2321023"/>
              <a:gd name="connsiteY1568" fmla="*/ 1464935 h 2206873"/>
              <a:gd name="connsiteX1569" fmla="*/ 2087056 w 2321023"/>
              <a:gd name="connsiteY1569" fmla="*/ 1459907 h 2206873"/>
              <a:gd name="connsiteX1570" fmla="*/ 2085025 w 2321023"/>
              <a:gd name="connsiteY1570" fmla="*/ 1461991 h 2206873"/>
              <a:gd name="connsiteX1571" fmla="*/ 2069068 w 2321023"/>
              <a:gd name="connsiteY1571" fmla="*/ 1484407 h 2206873"/>
              <a:gd name="connsiteX1572" fmla="*/ 2056702 w 2321023"/>
              <a:gd name="connsiteY1572" fmla="*/ 1507512 h 2206873"/>
              <a:gd name="connsiteX1573" fmla="*/ 2042762 w 2321023"/>
              <a:gd name="connsiteY1573" fmla="*/ 1532159 h 2206873"/>
              <a:gd name="connsiteX1574" fmla="*/ 2030845 w 2321023"/>
              <a:gd name="connsiteY1574" fmla="*/ 1553278 h 2206873"/>
              <a:gd name="connsiteX1575" fmla="*/ 2018618 w 2321023"/>
              <a:gd name="connsiteY1575" fmla="*/ 1572260 h 2206873"/>
              <a:gd name="connsiteX1576" fmla="*/ 2006478 w 2321023"/>
              <a:gd name="connsiteY1576" fmla="*/ 1590129 h 2206873"/>
              <a:gd name="connsiteX1577" fmla="*/ 2000349 w 2321023"/>
              <a:gd name="connsiteY1577" fmla="*/ 1598865 h 2206873"/>
              <a:gd name="connsiteX1578" fmla="*/ 1993665 w 2321023"/>
              <a:gd name="connsiteY1578" fmla="*/ 1607320 h 2206873"/>
              <a:gd name="connsiteX1579" fmla="*/ 1993574 w 2321023"/>
              <a:gd name="connsiteY1579" fmla="*/ 1607439 h 2206873"/>
              <a:gd name="connsiteX1580" fmla="*/ 1984492 w 2321023"/>
              <a:gd name="connsiteY1580" fmla="*/ 1619213 h 2206873"/>
              <a:gd name="connsiteX1581" fmla="*/ 1982907 w 2321023"/>
              <a:gd name="connsiteY1581" fmla="*/ 1621420 h 2206873"/>
              <a:gd name="connsiteX1582" fmla="*/ 1981421 w 2321023"/>
              <a:gd name="connsiteY1582" fmla="*/ 1623367 h 2206873"/>
              <a:gd name="connsiteX1583" fmla="*/ 1976179 w 2321023"/>
              <a:gd name="connsiteY1583" fmla="*/ 1631500 h 2206873"/>
              <a:gd name="connsiteX1584" fmla="*/ 1976180 w 2321023"/>
              <a:gd name="connsiteY1584" fmla="*/ 1631499 h 2206873"/>
              <a:gd name="connsiteX1585" fmla="*/ 1976862 w 2321023"/>
              <a:gd name="connsiteY1585" fmla="*/ 1629838 h 2206873"/>
              <a:gd name="connsiteX1586" fmla="*/ 1982907 w 2321023"/>
              <a:gd name="connsiteY1586" fmla="*/ 1621420 h 2206873"/>
              <a:gd name="connsiteX1587" fmla="*/ 1993574 w 2321023"/>
              <a:gd name="connsiteY1587" fmla="*/ 1607439 h 2206873"/>
              <a:gd name="connsiteX1588" fmla="*/ 1993666 w 2321023"/>
              <a:gd name="connsiteY1588" fmla="*/ 1607320 h 2206873"/>
              <a:gd name="connsiteX1589" fmla="*/ 2000350 w 2321023"/>
              <a:gd name="connsiteY1589" fmla="*/ 1598865 h 2206873"/>
              <a:gd name="connsiteX1590" fmla="*/ 2006479 w 2321023"/>
              <a:gd name="connsiteY1590" fmla="*/ 1590129 h 2206873"/>
              <a:gd name="connsiteX1591" fmla="*/ 2018619 w 2321023"/>
              <a:gd name="connsiteY1591" fmla="*/ 1572260 h 2206873"/>
              <a:gd name="connsiteX1592" fmla="*/ 2030846 w 2321023"/>
              <a:gd name="connsiteY1592" fmla="*/ 1553278 h 2206873"/>
              <a:gd name="connsiteX1593" fmla="*/ 2042763 w 2321023"/>
              <a:gd name="connsiteY1593" fmla="*/ 1532159 h 2206873"/>
              <a:gd name="connsiteX1594" fmla="*/ 2056703 w 2321023"/>
              <a:gd name="connsiteY1594" fmla="*/ 1507512 h 2206873"/>
              <a:gd name="connsiteX1595" fmla="*/ 2069069 w 2321023"/>
              <a:gd name="connsiteY1595" fmla="*/ 1484407 h 2206873"/>
              <a:gd name="connsiteX1596" fmla="*/ 2085026 w 2321023"/>
              <a:gd name="connsiteY1596" fmla="*/ 1461991 h 2206873"/>
              <a:gd name="connsiteX1597" fmla="*/ 2087055 w 2321023"/>
              <a:gd name="connsiteY1597" fmla="*/ 1459909 h 2206873"/>
              <a:gd name="connsiteX1598" fmla="*/ 110381 w 2321023"/>
              <a:gd name="connsiteY1598" fmla="*/ 1455137 h 2206873"/>
              <a:gd name="connsiteX1599" fmla="*/ 111195 w 2321023"/>
              <a:gd name="connsiteY1599" fmla="*/ 1457434 h 2206873"/>
              <a:gd name="connsiteX1600" fmla="*/ 112850 w 2321023"/>
              <a:gd name="connsiteY1600" fmla="*/ 1460592 h 2206873"/>
              <a:gd name="connsiteX1601" fmla="*/ 114334 w 2321023"/>
              <a:gd name="connsiteY1601" fmla="*/ 1462083 h 2206873"/>
              <a:gd name="connsiteX1602" fmla="*/ 114332 w 2321023"/>
              <a:gd name="connsiteY1602" fmla="*/ 1462073 h 2206873"/>
              <a:gd name="connsiteX1603" fmla="*/ 112859 w 2321023"/>
              <a:gd name="connsiteY1603" fmla="*/ 1460593 h 2206873"/>
              <a:gd name="connsiteX1604" fmla="*/ 111204 w 2321023"/>
              <a:gd name="connsiteY1604" fmla="*/ 1457435 h 2206873"/>
              <a:gd name="connsiteX1605" fmla="*/ 110408 w 2321023"/>
              <a:gd name="connsiteY1605" fmla="*/ 1455188 h 2206873"/>
              <a:gd name="connsiteX1606" fmla="*/ 87682 w 2321023"/>
              <a:gd name="connsiteY1606" fmla="*/ 1446527 h 2206873"/>
              <a:gd name="connsiteX1607" fmla="*/ 93422 w 2321023"/>
              <a:gd name="connsiteY1607" fmla="*/ 1463866 h 2206873"/>
              <a:gd name="connsiteX1608" fmla="*/ 103099 w 2321023"/>
              <a:gd name="connsiteY1608" fmla="*/ 1495368 h 2206873"/>
              <a:gd name="connsiteX1609" fmla="*/ 109094 w 2321023"/>
              <a:gd name="connsiteY1609" fmla="*/ 1518648 h 2206873"/>
              <a:gd name="connsiteX1610" fmla="*/ 109570 w 2321023"/>
              <a:gd name="connsiteY1610" fmla="*/ 1520010 h 2206873"/>
              <a:gd name="connsiteX1611" fmla="*/ 113089 w 2321023"/>
              <a:gd name="connsiteY1611" fmla="*/ 1531731 h 2206873"/>
              <a:gd name="connsiteX1612" fmla="*/ 117964 w 2321023"/>
              <a:gd name="connsiteY1612" fmla="*/ 1552006 h 2206873"/>
              <a:gd name="connsiteX1613" fmla="*/ 134451 w 2321023"/>
              <a:gd name="connsiteY1613" fmla="*/ 1591521 h 2206873"/>
              <a:gd name="connsiteX1614" fmla="*/ 140349 w 2321023"/>
              <a:gd name="connsiteY1614" fmla="*/ 1603627 h 2206873"/>
              <a:gd name="connsiteX1615" fmla="*/ 146200 w 2321023"/>
              <a:gd name="connsiteY1615" fmla="*/ 1613761 h 2206873"/>
              <a:gd name="connsiteX1616" fmla="*/ 156115 w 2321023"/>
              <a:gd name="connsiteY1616" fmla="*/ 1629089 h 2206873"/>
              <a:gd name="connsiteX1617" fmla="*/ 161920 w 2321023"/>
              <a:gd name="connsiteY1617" fmla="*/ 1635445 h 2206873"/>
              <a:gd name="connsiteX1618" fmla="*/ 161919 w 2321023"/>
              <a:gd name="connsiteY1618" fmla="*/ 1635432 h 2206873"/>
              <a:gd name="connsiteX1619" fmla="*/ 156125 w 2321023"/>
              <a:gd name="connsiteY1619" fmla="*/ 1629089 h 2206873"/>
              <a:gd name="connsiteX1620" fmla="*/ 146211 w 2321023"/>
              <a:gd name="connsiteY1620" fmla="*/ 1613761 h 2206873"/>
              <a:gd name="connsiteX1621" fmla="*/ 140360 w 2321023"/>
              <a:gd name="connsiteY1621" fmla="*/ 1603627 h 2206873"/>
              <a:gd name="connsiteX1622" fmla="*/ 134462 w 2321023"/>
              <a:gd name="connsiteY1622" fmla="*/ 1591521 h 2206873"/>
              <a:gd name="connsiteX1623" fmla="*/ 117975 w 2321023"/>
              <a:gd name="connsiteY1623" fmla="*/ 1552006 h 2206873"/>
              <a:gd name="connsiteX1624" fmla="*/ 117897 w 2321023"/>
              <a:gd name="connsiteY1624" fmla="*/ 1551653 h 2206873"/>
              <a:gd name="connsiteX1625" fmla="*/ 117890 w 2321023"/>
              <a:gd name="connsiteY1625" fmla="*/ 1551636 h 2206873"/>
              <a:gd name="connsiteX1626" fmla="*/ 115883 w 2321023"/>
              <a:gd name="connsiteY1626" fmla="*/ 1542542 h 2206873"/>
              <a:gd name="connsiteX1627" fmla="*/ 113096 w 2321023"/>
              <a:gd name="connsiteY1627" fmla="*/ 1531731 h 2206873"/>
              <a:gd name="connsiteX1628" fmla="*/ 109578 w 2321023"/>
              <a:gd name="connsiteY1628" fmla="*/ 1520010 h 2206873"/>
              <a:gd name="connsiteX1629" fmla="*/ 109102 w 2321023"/>
              <a:gd name="connsiteY1629" fmla="*/ 1518648 h 2206873"/>
              <a:gd name="connsiteX1630" fmla="*/ 103107 w 2321023"/>
              <a:gd name="connsiteY1630" fmla="*/ 1495368 h 2206873"/>
              <a:gd name="connsiteX1631" fmla="*/ 93430 w 2321023"/>
              <a:gd name="connsiteY1631" fmla="*/ 1463866 h 2206873"/>
              <a:gd name="connsiteX1632" fmla="*/ 88013 w 2321023"/>
              <a:gd name="connsiteY1632" fmla="*/ 1447504 h 2206873"/>
              <a:gd name="connsiteX1633" fmla="*/ 2097400 w 2321023"/>
              <a:gd name="connsiteY1633" fmla="*/ 1432733 h 2206873"/>
              <a:gd name="connsiteX1634" fmla="*/ 2097234 w 2321023"/>
              <a:gd name="connsiteY1634" fmla="*/ 1436244 h 2206873"/>
              <a:gd name="connsiteX1635" fmla="*/ 2097235 w 2321023"/>
              <a:gd name="connsiteY1635" fmla="*/ 1436243 h 2206873"/>
              <a:gd name="connsiteX1636" fmla="*/ 2097391 w 2321023"/>
              <a:gd name="connsiteY1636" fmla="*/ 1432938 h 2206873"/>
              <a:gd name="connsiteX1637" fmla="*/ 2109925 w 2321023"/>
              <a:gd name="connsiteY1637" fmla="*/ 1417969 h 2206873"/>
              <a:gd name="connsiteX1638" fmla="*/ 2100623 w 2321023"/>
              <a:gd name="connsiteY1638" fmla="*/ 1434882 h 2206873"/>
              <a:gd name="connsiteX1639" fmla="*/ 2097260 w 2321023"/>
              <a:gd name="connsiteY1639" fmla="*/ 1436076 h 2206873"/>
              <a:gd name="connsiteX1640" fmla="*/ 2097260 w 2321023"/>
              <a:gd name="connsiteY1640" fmla="*/ 1436078 h 2206873"/>
              <a:gd name="connsiteX1641" fmla="*/ 2100624 w 2321023"/>
              <a:gd name="connsiteY1641" fmla="*/ 1434883 h 2206873"/>
              <a:gd name="connsiteX1642" fmla="*/ 2109919 w 2321023"/>
              <a:gd name="connsiteY1642" fmla="*/ 1417983 h 2206873"/>
              <a:gd name="connsiteX1643" fmla="*/ 193198 w 2321023"/>
              <a:gd name="connsiteY1643" fmla="*/ 1415726 h 2206873"/>
              <a:gd name="connsiteX1644" fmla="*/ 193568 w 2321023"/>
              <a:gd name="connsiteY1644" fmla="*/ 1416719 h 2206873"/>
              <a:gd name="connsiteX1645" fmla="*/ 199405 w 2321023"/>
              <a:gd name="connsiteY1645" fmla="*/ 1429399 h 2206873"/>
              <a:gd name="connsiteX1646" fmla="*/ 217720 w 2321023"/>
              <a:gd name="connsiteY1646" fmla="*/ 1470156 h 2206873"/>
              <a:gd name="connsiteX1647" fmla="*/ 231106 w 2321023"/>
              <a:gd name="connsiteY1647" fmla="*/ 1503522 h 2206873"/>
              <a:gd name="connsiteX1648" fmla="*/ 240945 w 2321023"/>
              <a:gd name="connsiteY1648" fmla="*/ 1526770 h 2206873"/>
              <a:gd name="connsiteX1649" fmla="*/ 253959 w 2321023"/>
              <a:gd name="connsiteY1649" fmla="*/ 1556343 h 2206873"/>
              <a:gd name="connsiteX1650" fmla="*/ 268269 w 2321023"/>
              <a:gd name="connsiteY1650" fmla="*/ 1583550 h 2206873"/>
              <a:gd name="connsiteX1651" fmla="*/ 285469 w 2321023"/>
              <a:gd name="connsiteY1651" fmla="*/ 1611786 h 2206873"/>
              <a:gd name="connsiteX1652" fmla="*/ 303361 w 2321023"/>
              <a:gd name="connsiteY1652" fmla="*/ 1644083 h 2206873"/>
              <a:gd name="connsiteX1653" fmla="*/ 310865 w 2321023"/>
              <a:gd name="connsiteY1653" fmla="*/ 1657283 h 2206873"/>
              <a:gd name="connsiteX1654" fmla="*/ 313362 w 2321023"/>
              <a:gd name="connsiteY1654" fmla="*/ 1662957 h 2206873"/>
              <a:gd name="connsiteX1655" fmla="*/ 313370 w 2321023"/>
              <a:gd name="connsiteY1655" fmla="*/ 1662955 h 2206873"/>
              <a:gd name="connsiteX1656" fmla="*/ 310873 w 2321023"/>
              <a:gd name="connsiteY1656" fmla="*/ 1657283 h 2206873"/>
              <a:gd name="connsiteX1657" fmla="*/ 303370 w 2321023"/>
              <a:gd name="connsiteY1657" fmla="*/ 1644083 h 2206873"/>
              <a:gd name="connsiteX1658" fmla="*/ 285478 w 2321023"/>
              <a:gd name="connsiteY1658" fmla="*/ 1611786 h 2206873"/>
              <a:gd name="connsiteX1659" fmla="*/ 268277 w 2321023"/>
              <a:gd name="connsiteY1659" fmla="*/ 1583550 h 2206873"/>
              <a:gd name="connsiteX1660" fmla="*/ 253967 w 2321023"/>
              <a:gd name="connsiteY1660" fmla="*/ 1556343 h 2206873"/>
              <a:gd name="connsiteX1661" fmla="*/ 240954 w 2321023"/>
              <a:gd name="connsiteY1661" fmla="*/ 1526770 h 2206873"/>
              <a:gd name="connsiteX1662" fmla="*/ 231115 w 2321023"/>
              <a:gd name="connsiteY1662" fmla="*/ 1503522 h 2206873"/>
              <a:gd name="connsiteX1663" fmla="*/ 217729 w 2321023"/>
              <a:gd name="connsiteY1663" fmla="*/ 1470156 h 2206873"/>
              <a:gd name="connsiteX1664" fmla="*/ 199415 w 2321023"/>
              <a:gd name="connsiteY1664" fmla="*/ 1429399 h 2206873"/>
              <a:gd name="connsiteX1665" fmla="*/ 193578 w 2321023"/>
              <a:gd name="connsiteY1665" fmla="*/ 1416719 h 2206873"/>
              <a:gd name="connsiteX1666" fmla="*/ 193251 w 2321023"/>
              <a:gd name="connsiteY1666" fmla="*/ 1415840 h 2206873"/>
              <a:gd name="connsiteX1667" fmla="*/ 2069488 w 2321023"/>
              <a:gd name="connsiteY1667" fmla="*/ 1414743 h 2206873"/>
              <a:gd name="connsiteX1668" fmla="*/ 2043320 w 2321023"/>
              <a:gd name="connsiteY1668" fmla="*/ 1466245 h 2206873"/>
              <a:gd name="connsiteX1669" fmla="*/ 2029639 w 2321023"/>
              <a:gd name="connsiteY1669" fmla="*/ 1488723 h 2206873"/>
              <a:gd name="connsiteX1670" fmla="*/ 2015085 w 2321023"/>
              <a:gd name="connsiteY1670" fmla="*/ 1512015 h 2206873"/>
              <a:gd name="connsiteX1671" fmla="*/ 2000430 w 2321023"/>
              <a:gd name="connsiteY1671" fmla="*/ 1536929 h 2206873"/>
              <a:gd name="connsiteX1672" fmla="*/ 1984452 w 2321023"/>
              <a:gd name="connsiteY1672" fmla="*/ 1563670 h 2206873"/>
              <a:gd name="connsiteX1673" fmla="*/ 1971671 w 2321023"/>
              <a:gd name="connsiteY1673" fmla="*/ 1581982 h 2206873"/>
              <a:gd name="connsiteX1674" fmla="*/ 1971896 w 2321023"/>
              <a:gd name="connsiteY1674" fmla="*/ 1582123 h 2206873"/>
              <a:gd name="connsiteX1675" fmla="*/ 1971896 w 2321023"/>
              <a:gd name="connsiteY1675" fmla="*/ 1582122 h 2206873"/>
              <a:gd name="connsiteX1676" fmla="*/ 1971672 w 2321023"/>
              <a:gd name="connsiteY1676" fmla="*/ 1581982 h 2206873"/>
              <a:gd name="connsiteX1677" fmla="*/ 1984453 w 2321023"/>
              <a:gd name="connsiteY1677" fmla="*/ 1563670 h 2206873"/>
              <a:gd name="connsiteX1678" fmla="*/ 2000431 w 2321023"/>
              <a:gd name="connsiteY1678" fmla="*/ 1536929 h 2206873"/>
              <a:gd name="connsiteX1679" fmla="*/ 2015086 w 2321023"/>
              <a:gd name="connsiteY1679" fmla="*/ 1512015 h 2206873"/>
              <a:gd name="connsiteX1680" fmla="*/ 2029640 w 2321023"/>
              <a:gd name="connsiteY1680" fmla="*/ 1488723 h 2206873"/>
              <a:gd name="connsiteX1681" fmla="*/ 2043321 w 2321023"/>
              <a:gd name="connsiteY1681" fmla="*/ 1466245 h 2206873"/>
              <a:gd name="connsiteX1682" fmla="*/ 2069313 w 2321023"/>
              <a:gd name="connsiteY1682" fmla="*/ 1415088 h 2206873"/>
              <a:gd name="connsiteX1683" fmla="*/ 118759 w 2321023"/>
              <a:gd name="connsiteY1683" fmla="*/ 1414179 h 2206873"/>
              <a:gd name="connsiteX1684" fmla="*/ 118748 w 2321023"/>
              <a:gd name="connsiteY1684" fmla="*/ 1414400 h 2206873"/>
              <a:gd name="connsiteX1685" fmla="*/ 120457 w 2321023"/>
              <a:gd name="connsiteY1685" fmla="*/ 1414948 h 2206873"/>
              <a:gd name="connsiteX1686" fmla="*/ 129774 w 2321023"/>
              <a:gd name="connsiteY1686" fmla="*/ 1440202 h 2206873"/>
              <a:gd name="connsiteX1687" fmla="*/ 137865 w 2321023"/>
              <a:gd name="connsiteY1687" fmla="*/ 1465467 h 2206873"/>
              <a:gd name="connsiteX1688" fmla="*/ 142145 w 2321023"/>
              <a:gd name="connsiteY1688" fmla="*/ 1479089 h 2206873"/>
              <a:gd name="connsiteX1689" fmla="*/ 146644 w 2321023"/>
              <a:gd name="connsiteY1689" fmla="*/ 1492070 h 2206873"/>
              <a:gd name="connsiteX1690" fmla="*/ 155330 w 2321023"/>
              <a:gd name="connsiteY1690" fmla="*/ 1524572 h 2206873"/>
              <a:gd name="connsiteX1691" fmla="*/ 155272 w 2321023"/>
              <a:gd name="connsiteY1691" fmla="*/ 1524666 h 2206873"/>
              <a:gd name="connsiteX1692" fmla="*/ 155269 w 2321023"/>
              <a:gd name="connsiteY1692" fmla="*/ 1524671 h 2206873"/>
              <a:gd name="connsiteX1693" fmla="*/ 155288 w 2321023"/>
              <a:gd name="connsiteY1693" fmla="*/ 1524658 h 2206873"/>
              <a:gd name="connsiteX1694" fmla="*/ 155341 w 2321023"/>
              <a:gd name="connsiteY1694" fmla="*/ 1524572 h 2206873"/>
              <a:gd name="connsiteX1695" fmla="*/ 146656 w 2321023"/>
              <a:gd name="connsiteY1695" fmla="*/ 1492070 h 2206873"/>
              <a:gd name="connsiteX1696" fmla="*/ 142157 w 2321023"/>
              <a:gd name="connsiteY1696" fmla="*/ 1479089 h 2206873"/>
              <a:gd name="connsiteX1697" fmla="*/ 137878 w 2321023"/>
              <a:gd name="connsiteY1697" fmla="*/ 1465467 h 2206873"/>
              <a:gd name="connsiteX1698" fmla="*/ 129787 w 2321023"/>
              <a:gd name="connsiteY1698" fmla="*/ 1440202 h 2206873"/>
              <a:gd name="connsiteX1699" fmla="*/ 120470 w 2321023"/>
              <a:gd name="connsiteY1699" fmla="*/ 1414948 h 2206873"/>
              <a:gd name="connsiteX1700" fmla="*/ 118760 w 2321023"/>
              <a:gd name="connsiteY1700" fmla="*/ 1414400 h 2206873"/>
              <a:gd name="connsiteX1701" fmla="*/ 118772 w 2321023"/>
              <a:gd name="connsiteY1701" fmla="*/ 1414183 h 2206873"/>
              <a:gd name="connsiteX1702" fmla="*/ 2048717 w 2321023"/>
              <a:gd name="connsiteY1702" fmla="*/ 1412593 h 2206873"/>
              <a:gd name="connsiteX1703" fmla="*/ 2044704 w 2321023"/>
              <a:gd name="connsiteY1703" fmla="*/ 1417041 h 2206873"/>
              <a:gd name="connsiteX1704" fmla="*/ 2036200 w 2321023"/>
              <a:gd name="connsiteY1704" fmla="*/ 1428134 h 2206873"/>
              <a:gd name="connsiteX1705" fmla="*/ 2026945 w 2321023"/>
              <a:gd name="connsiteY1705" fmla="*/ 1440320 h 2206873"/>
              <a:gd name="connsiteX1706" fmla="*/ 2026950 w 2321023"/>
              <a:gd name="connsiteY1706" fmla="*/ 1440316 h 2206873"/>
              <a:gd name="connsiteX1707" fmla="*/ 2036201 w 2321023"/>
              <a:gd name="connsiteY1707" fmla="*/ 1428135 h 2206873"/>
              <a:gd name="connsiteX1708" fmla="*/ 2044705 w 2321023"/>
              <a:gd name="connsiteY1708" fmla="*/ 1417042 h 2206873"/>
              <a:gd name="connsiteX1709" fmla="*/ 2048718 w 2321023"/>
              <a:gd name="connsiteY1709" fmla="*/ 1412594 h 2206873"/>
              <a:gd name="connsiteX1710" fmla="*/ 2048750 w 2321023"/>
              <a:gd name="connsiteY1710" fmla="*/ 1412602 h 2206873"/>
              <a:gd name="connsiteX1711" fmla="*/ 2048750 w 2321023"/>
              <a:gd name="connsiteY1711" fmla="*/ 1412602 h 2206873"/>
              <a:gd name="connsiteX1712" fmla="*/ 2073612 w 2321023"/>
              <a:gd name="connsiteY1712" fmla="*/ 1411722 h 2206873"/>
              <a:gd name="connsiteX1713" fmla="*/ 2073538 w 2321023"/>
              <a:gd name="connsiteY1713" fmla="*/ 1411904 h 2206873"/>
              <a:gd name="connsiteX1714" fmla="*/ 2073539 w 2321023"/>
              <a:gd name="connsiteY1714" fmla="*/ 1411904 h 2206873"/>
              <a:gd name="connsiteX1715" fmla="*/ 2073612 w 2321023"/>
              <a:gd name="connsiteY1715" fmla="*/ 1411722 h 2206873"/>
              <a:gd name="connsiteX1716" fmla="*/ 2071579 w 2321023"/>
              <a:gd name="connsiteY1716" fmla="*/ 1410963 h 2206873"/>
              <a:gd name="connsiteX1717" fmla="*/ 2071538 w 2321023"/>
              <a:gd name="connsiteY1717" fmla="*/ 1411060 h 2206873"/>
              <a:gd name="connsiteX1718" fmla="*/ 2071539 w 2321023"/>
              <a:gd name="connsiteY1718" fmla="*/ 1411060 h 2206873"/>
              <a:gd name="connsiteX1719" fmla="*/ 2071579 w 2321023"/>
              <a:gd name="connsiteY1719" fmla="*/ 1410964 h 2206873"/>
              <a:gd name="connsiteX1720" fmla="*/ 2073014 w 2321023"/>
              <a:gd name="connsiteY1720" fmla="*/ 1411218 h 2206873"/>
              <a:gd name="connsiteX1721" fmla="*/ 2073671 w 2321023"/>
              <a:gd name="connsiteY1721" fmla="*/ 1411629 h 2206873"/>
              <a:gd name="connsiteX1722" fmla="*/ 2075982 w 2321023"/>
              <a:gd name="connsiteY1722" fmla="*/ 1411405 h 2206873"/>
              <a:gd name="connsiteX1723" fmla="*/ 2075982 w 2321023"/>
              <a:gd name="connsiteY1723" fmla="*/ 1411404 h 2206873"/>
              <a:gd name="connsiteX1724" fmla="*/ 2073671 w 2321023"/>
              <a:gd name="connsiteY1724" fmla="*/ 1411628 h 2206873"/>
              <a:gd name="connsiteX1725" fmla="*/ 2073014 w 2321023"/>
              <a:gd name="connsiteY1725" fmla="*/ 1411217 h 2206873"/>
              <a:gd name="connsiteX1726" fmla="*/ 2071150 w 2321023"/>
              <a:gd name="connsiteY1726" fmla="*/ 1408572 h 2206873"/>
              <a:gd name="connsiteX1727" fmla="*/ 2070637 w 2321023"/>
              <a:gd name="connsiteY1727" fmla="*/ 1410533 h 2206873"/>
              <a:gd name="connsiteX1728" fmla="*/ 2070638 w 2321023"/>
              <a:gd name="connsiteY1728" fmla="*/ 1410533 h 2206873"/>
              <a:gd name="connsiteX1729" fmla="*/ 2071103 w 2321023"/>
              <a:gd name="connsiteY1729" fmla="*/ 1408756 h 2206873"/>
              <a:gd name="connsiteX1730" fmla="*/ 2061137 w 2321023"/>
              <a:gd name="connsiteY1730" fmla="*/ 1403104 h 2206873"/>
              <a:gd name="connsiteX1731" fmla="*/ 2059852 w 2321023"/>
              <a:gd name="connsiteY1731" fmla="*/ 1409859 h 2206873"/>
              <a:gd name="connsiteX1732" fmla="*/ 2059854 w 2321023"/>
              <a:gd name="connsiteY1732" fmla="*/ 1409856 h 2206873"/>
              <a:gd name="connsiteX1733" fmla="*/ 2061116 w 2321023"/>
              <a:gd name="connsiteY1733" fmla="*/ 1403219 h 2206873"/>
              <a:gd name="connsiteX1734" fmla="*/ 2074465 w 2321023"/>
              <a:gd name="connsiteY1734" fmla="*/ 1396709 h 2206873"/>
              <a:gd name="connsiteX1735" fmla="*/ 2074245 w 2321023"/>
              <a:gd name="connsiteY1735" fmla="*/ 1397125 h 2206873"/>
              <a:gd name="connsiteX1736" fmla="*/ 2071812 w 2321023"/>
              <a:gd name="connsiteY1736" fmla="*/ 1406063 h 2206873"/>
              <a:gd name="connsiteX1737" fmla="*/ 2071837 w 2321023"/>
              <a:gd name="connsiteY1737" fmla="*/ 1405975 h 2206873"/>
              <a:gd name="connsiteX1738" fmla="*/ 2074246 w 2321023"/>
              <a:gd name="connsiteY1738" fmla="*/ 1397125 h 2206873"/>
              <a:gd name="connsiteX1739" fmla="*/ 2074464 w 2321023"/>
              <a:gd name="connsiteY1739" fmla="*/ 1396713 h 2206873"/>
              <a:gd name="connsiteX1740" fmla="*/ 66644 w 2321023"/>
              <a:gd name="connsiteY1740" fmla="*/ 1395133 h 2206873"/>
              <a:gd name="connsiteX1741" fmla="*/ 66737 w 2321023"/>
              <a:gd name="connsiteY1741" fmla="*/ 1395437 h 2206873"/>
              <a:gd name="connsiteX1742" fmla="*/ 84503 w 2321023"/>
              <a:gd name="connsiteY1742" fmla="*/ 1444325 h 2206873"/>
              <a:gd name="connsiteX1743" fmla="*/ 84409 w 2321023"/>
              <a:gd name="connsiteY1743" fmla="*/ 1444041 h 2206873"/>
              <a:gd name="connsiteX1744" fmla="*/ 66747 w 2321023"/>
              <a:gd name="connsiteY1744" fmla="*/ 1395437 h 2206873"/>
              <a:gd name="connsiteX1745" fmla="*/ 66708 w 2321023"/>
              <a:gd name="connsiteY1745" fmla="*/ 1395309 h 2206873"/>
              <a:gd name="connsiteX1746" fmla="*/ 2100038 w 2321023"/>
              <a:gd name="connsiteY1746" fmla="*/ 1394875 h 2206873"/>
              <a:gd name="connsiteX1747" fmla="*/ 2090481 w 2321023"/>
              <a:gd name="connsiteY1747" fmla="*/ 1413388 h 2206873"/>
              <a:gd name="connsiteX1748" fmla="*/ 2072373 w 2321023"/>
              <a:gd name="connsiteY1748" fmla="*/ 1450847 h 2206873"/>
              <a:gd name="connsiteX1749" fmla="*/ 2066549 w 2321023"/>
              <a:gd name="connsiteY1749" fmla="*/ 1460653 h 2206873"/>
              <a:gd name="connsiteX1750" fmla="*/ 2066764 w 2321023"/>
              <a:gd name="connsiteY1750" fmla="*/ 1460677 h 2206873"/>
              <a:gd name="connsiteX1751" fmla="*/ 2066550 w 2321023"/>
              <a:gd name="connsiteY1751" fmla="*/ 1460653 h 2206873"/>
              <a:gd name="connsiteX1752" fmla="*/ 2072374 w 2321023"/>
              <a:gd name="connsiteY1752" fmla="*/ 1450847 h 2206873"/>
              <a:gd name="connsiteX1753" fmla="*/ 2090482 w 2321023"/>
              <a:gd name="connsiteY1753" fmla="*/ 1413388 h 2206873"/>
              <a:gd name="connsiteX1754" fmla="*/ 2100039 w 2321023"/>
              <a:gd name="connsiteY1754" fmla="*/ 1394876 h 2206873"/>
              <a:gd name="connsiteX1755" fmla="*/ 2212230 w 2321023"/>
              <a:gd name="connsiteY1755" fmla="*/ 1389650 h 2206873"/>
              <a:gd name="connsiteX1756" fmla="*/ 2211119 w 2321023"/>
              <a:gd name="connsiteY1756" fmla="*/ 1394238 h 2206873"/>
              <a:gd name="connsiteX1757" fmla="*/ 2209305 w 2321023"/>
              <a:gd name="connsiteY1757" fmla="*/ 1400879 h 2206873"/>
              <a:gd name="connsiteX1758" fmla="*/ 2208803 w 2321023"/>
              <a:gd name="connsiteY1758" fmla="*/ 1403202 h 2206873"/>
              <a:gd name="connsiteX1759" fmla="*/ 2208805 w 2321023"/>
              <a:gd name="connsiteY1759" fmla="*/ 1403196 h 2206873"/>
              <a:gd name="connsiteX1760" fmla="*/ 2209306 w 2321023"/>
              <a:gd name="connsiteY1760" fmla="*/ 1400879 h 2206873"/>
              <a:gd name="connsiteX1761" fmla="*/ 2211120 w 2321023"/>
              <a:gd name="connsiteY1761" fmla="*/ 1394238 h 2206873"/>
              <a:gd name="connsiteX1762" fmla="*/ 2212228 w 2321023"/>
              <a:gd name="connsiteY1762" fmla="*/ 1389663 h 2206873"/>
              <a:gd name="connsiteX1763" fmla="*/ 2211719 w 2321023"/>
              <a:gd name="connsiteY1763" fmla="*/ 1388249 h 2206873"/>
              <a:gd name="connsiteX1764" fmla="*/ 2211600 w 2321023"/>
              <a:gd name="connsiteY1764" fmla="*/ 1388398 h 2206873"/>
              <a:gd name="connsiteX1765" fmla="*/ 2210665 w 2321023"/>
              <a:gd name="connsiteY1765" fmla="*/ 1390330 h 2206873"/>
              <a:gd name="connsiteX1766" fmla="*/ 2210676 w 2321023"/>
              <a:gd name="connsiteY1766" fmla="*/ 1390309 h 2206873"/>
              <a:gd name="connsiteX1767" fmla="*/ 2211600 w 2321023"/>
              <a:gd name="connsiteY1767" fmla="*/ 1388399 h 2206873"/>
              <a:gd name="connsiteX1768" fmla="*/ 2211718 w 2321023"/>
              <a:gd name="connsiteY1768" fmla="*/ 1388251 h 2206873"/>
              <a:gd name="connsiteX1769" fmla="*/ 106515 w 2321023"/>
              <a:gd name="connsiteY1769" fmla="*/ 1387930 h 2206873"/>
              <a:gd name="connsiteX1770" fmla="*/ 106421 w 2321023"/>
              <a:gd name="connsiteY1770" fmla="*/ 1388176 h 2206873"/>
              <a:gd name="connsiteX1771" fmla="*/ 107899 w 2321023"/>
              <a:gd name="connsiteY1771" fmla="*/ 1392069 h 2206873"/>
              <a:gd name="connsiteX1772" fmla="*/ 108478 w 2321023"/>
              <a:gd name="connsiteY1772" fmla="*/ 1393801 h 2206873"/>
              <a:gd name="connsiteX1773" fmla="*/ 111071 w 2321023"/>
              <a:gd name="connsiteY1773" fmla="*/ 1402088 h 2206873"/>
              <a:gd name="connsiteX1774" fmla="*/ 116692 w 2321023"/>
              <a:gd name="connsiteY1774" fmla="*/ 1419486 h 2206873"/>
              <a:gd name="connsiteX1775" fmla="*/ 116702 w 2321023"/>
              <a:gd name="connsiteY1775" fmla="*/ 1419486 h 2206873"/>
              <a:gd name="connsiteX1776" fmla="*/ 111080 w 2321023"/>
              <a:gd name="connsiteY1776" fmla="*/ 1402089 h 2206873"/>
              <a:gd name="connsiteX1777" fmla="*/ 108608 w 2321023"/>
              <a:gd name="connsiteY1777" fmla="*/ 1394189 h 2206873"/>
              <a:gd name="connsiteX1778" fmla="*/ 108478 w 2321023"/>
              <a:gd name="connsiteY1778" fmla="*/ 1393801 h 2206873"/>
              <a:gd name="connsiteX1779" fmla="*/ 108343 w 2321023"/>
              <a:gd name="connsiteY1779" fmla="*/ 1393370 h 2206873"/>
              <a:gd name="connsiteX1780" fmla="*/ 107977 w 2321023"/>
              <a:gd name="connsiteY1780" fmla="*/ 1392275 h 2206873"/>
              <a:gd name="connsiteX1781" fmla="*/ 107899 w 2321023"/>
              <a:gd name="connsiteY1781" fmla="*/ 1392069 h 2206873"/>
              <a:gd name="connsiteX1782" fmla="*/ 107839 w 2321023"/>
              <a:gd name="connsiteY1782" fmla="*/ 1391890 h 2206873"/>
              <a:gd name="connsiteX1783" fmla="*/ 106430 w 2321023"/>
              <a:gd name="connsiteY1783" fmla="*/ 1388177 h 2206873"/>
              <a:gd name="connsiteX1784" fmla="*/ 106519 w 2321023"/>
              <a:gd name="connsiteY1784" fmla="*/ 1387942 h 2206873"/>
              <a:gd name="connsiteX1785" fmla="*/ 2212652 w 2321023"/>
              <a:gd name="connsiteY1785" fmla="*/ 1387086 h 2206873"/>
              <a:gd name="connsiteX1786" fmla="*/ 2212214 w 2321023"/>
              <a:gd name="connsiteY1786" fmla="*/ 1387632 h 2206873"/>
              <a:gd name="connsiteX1787" fmla="*/ 2212214 w 2321023"/>
              <a:gd name="connsiteY1787" fmla="*/ 1387633 h 2206873"/>
              <a:gd name="connsiteX1788" fmla="*/ 2212652 w 2321023"/>
              <a:gd name="connsiteY1788" fmla="*/ 1387087 h 2206873"/>
              <a:gd name="connsiteX1789" fmla="*/ 70127 w 2321023"/>
              <a:gd name="connsiteY1789" fmla="*/ 1382523 h 2206873"/>
              <a:gd name="connsiteX1790" fmla="*/ 70126 w 2321023"/>
              <a:gd name="connsiteY1790" fmla="*/ 1382543 h 2206873"/>
              <a:gd name="connsiteX1791" fmla="*/ 71594 w 2321023"/>
              <a:gd name="connsiteY1791" fmla="*/ 1391628 h 2206873"/>
              <a:gd name="connsiteX1792" fmla="*/ 71663 w 2321023"/>
              <a:gd name="connsiteY1792" fmla="*/ 1391844 h 2206873"/>
              <a:gd name="connsiteX1793" fmla="*/ 71652 w 2321023"/>
              <a:gd name="connsiteY1793" fmla="*/ 1391777 h 2206873"/>
              <a:gd name="connsiteX1794" fmla="*/ 71604 w 2321023"/>
              <a:gd name="connsiteY1794" fmla="*/ 1391629 h 2206873"/>
              <a:gd name="connsiteX1795" fmla="*/ 70458 w 2321023"/>
              <a:gd name="connsiteY1795" fmla="*/ 1384529 h 2206873"/>
              <a:gd name="connsiteX1796" fmla="*/ 70359 w 2321023"/>
              <a:gd name="connsiteY1796" fmla="*/ 1379231 h 2206873"/>
              <a:gd name="connsiteX1797" fmla="*/ 70356 w 2321023"/>
              <a:gd name="connsiteY1797" fmla="*/ 1379268 h 2206873"/>
              <a:gd name="connsiteX1798" fmla="*/ 73005 w 2321023"/>
              <a:gd name="connsiteY1798" fmla="*/ 1388072 h 2206873"/>
              <a:gd name="connsiteX1799" fmla="*/ 72286 w 2321023"/>
              <a:gd name="connsiteY1799" fmla="*/ 1385636 h 2206873"/>
              <a:gd name="connsiteX1800" fmla="*/ 122963 w 2321023"/>
              <a:gd name="connsiteY1800" fmla="*/ 1376038 h 2206873"/>
              <a:gd name="connsiteX1801" fmla="*/ 123120 w 2321023"/>
              <a:gd name="connsiteY1801" fmla="*/ 1379709 h 2206873"/>
              <a:gd name="connsiteX1802" fmla="*/ 122216 w 2321023"/>
              <a:gd name="connsiteY1802" fmla="*/ 1382496 h 2206873"/>
              <a:gd name="connsiteX1803" fmla="*/ 122213 w 2321023"/>
              <a:gd name="connsiteY1803" fmla="*/ 1382511 h 2206873"/>
              <a:gd name="connsiteX1804" fmla="*/ 122270 w 2321023"/>
              <a:gd name="connsiteY1804" fmla="*/ 1382371 h 2206873"/>
              <a:gd name="connsiteX1805" fmla="*/ 123133 w 2321023"/>
              <a:gd name="connsiteY1805" fmla="*/ 1379710 h 2206873"/>
              <a:gd name="connsiteX1806" fmla="*/ 122991 w 2321023"/>
              <a:gd name="connsiteY1806" fmla="*/ 1376395 h 2206873"/>
              <a:gd name="connsiteX1807" fmla="*/ 2132907 w 2321023"/>
              <a:gd name="connsiteY1807" fmla="*/ 1367705 h 2206873"/>
              <a:gd name="connsiteX1808" fmla="*/ 2127303 w 2321023"/>
              <a:gd name="connsiteY1808" fmla="*/ 1379428 h 2206873"/>
              <a:gd name="connsiteX1809" fmla="*/ 2120205 w 2321023"/>
              <a:gd name="connsiteY1809" fmla="*/ 1394738 h 2206873"/>
              <a:gd name="connsiteX1810" fmla="*/ 2120142 w 2321023"/>
              <a:gd name="connsiteY1810" fmla="*/ 1394872 h 2206873"/>
              <a:gd name="connsiteX1811" fmla="*/ 2120128 w 2321023"/>
              <a:gd name="connsiteY1811" fmla="*/ 1394904 h 2206873"/>
              <a:gd name="connsiteX1812" fmla="*/ 2120205 w 2321023"/>
              <a:gd name="connsiteY1812" fmla="*/ 1394738 h 2206873"/>
              <a:gd name="connsiteX1813" fmla="*/ 2120240 w 2321023"/>
              <a:gd name="connsiteY1813" fmla="*/ 1394665 h 2206873"/>
              <a:gd name="connsiteX1814" fmla="*/ 2127303 w 2321023"/>
              <a:gd name="connsiteY1814" fmla="*/ 1379429 h 2206873"/>
              <a:gd name="connsiteX1815" fmla="*/ 2132880 w 2321023"/>
              <a:gd name="connsiteY1815" fmla="*/ 1367763 h 2206873"/>
              <a:gd name="connsiteX1816" fmla="*/ 2089929 w 2321023"/>
              <a:gd name="connsiteY1816" fmla="*/ 1360339 h 2206873"/>
              <a:gd name="connsiteX1817" fmla="*/ 2089910 w 2321023"/>
              <a:gd name="connsiteY1817" fmla="*/ 1360452 h 2206873"/>
              <a:gd name="connsiteX1818" fmla="*/ 2089910 w 2321023"/>
              <a:gd name="connsiteY1818" fmla="*/ 1360452 h 2206873"/>
              <a:gd name="connsiteX1819" fmla="*/ 2089929 w 2321023"/>
              <a:gd name="connsiteY1819" fmla="*/ 1360340 h 2206873"/>
              <a:gd name="connsiteX1820" fmla="*/ 2091054 w 2321023"/>
              <a:gd name="connsiteY1820" fmla="*/ 1362613 h 2206873"/>
              <a:gd name="connsiteX1821" fmla="*/ 2091054 w 2321023"/>
              <a:gd name="connsiteY1821" fmla="*/ 1362613 h 2206873"/>
              <a:gd name="connsiteX1822" fmla="*/ 70572 w 2321023"/>
              <a:gd name="connsiteY1822" fmla="*/ 1357186 h 2206873"/>
              <a:gd name="connsiteX1823" fmla="*/ 70571 w 2321023"/>
              <a:gd name="connsiteY1823" fmla="*/ 1357189 h 2206873"/>
              <a:gd name="connsiteX1824" fmla="*/ 71226 w 2321023"/>
              <a:gd name="connsiteY1824" fmla="*/ 1357532 h 2206873"/>
              <a:gd name="connsiteX1825" fmla="*/ 71225 w 2321023"/>
              <a:gd name="connsiteY1825" fmla="*/ 1357527 h 2206873"/>
              <a:gd name="connsiteX1826" fmla="*/ 70409 w 2321023"/>
              <a:gd name="connsiteY1826" fmla="*/ 1357105 h 2206873"/>
              <a:gd name="connsiteX1827" fmla="*/ 70492 w 2321023"/>
              <a:gd name="connsiteY1827" fmla="*/ 1357357 h 2206873"/>
              <a:gd name="connsiteX1828" fmla="*/ 70498 w 2321023"/>
              <a:gd name="connsiteY1828" fmla="*/ 1357342 h 2206873"/>
              <a:gd name="connsiteX1829" fmla="*/ 70422 w 2321023"/>
              <a:gd name="connsiteY1829" fmla="*/ 1357112 h 2206873"/>
              <a:gd name="connsiteX1830" fmla="*/ 157844 w 2321023"/>
              <a:gd name="connsiteY1830" fmla="*/ 1353263 h 2206873"/>
              <a:gd name="connsiteX1831" fmla="*/ 161151 w 2321023"/>
              <a:gd name="connsiteY1831" fmla="*/ 1379166 h 2206873"/>
              <a:gd name="connsiteX1832" fmla="*/ 170166 w 2321023"/>
              <a:gd name="connsiteY1832" fmla="*/ 1417186 h 2206873"/>
              <a:gd name="connsiteX1833" fmla="*/ 181266 w 2321023"/>
              <a:gd name="connsiteY1833" fmla="*/ 1444072 h 2206873"/>
              <a:gd name="connsiteX1834" fmla="*/ 194181 w 2321023"/>
              <a:gd name="connsiteY1834" fmla="*/ 1475656 h 2206873"/>
              <a:gd name="connsiteX1835" fmla="*/ 197752 w 2321023"/>
              <a:gd name="connsiteY1835" fmla="*/ 1492266 h 2206873"/>
              <a:gd name="connsiteX1836" fmla="*/ 204573 w 2321023"/>
              <a:gd name="connsiteY1836" fmla="*/ 1516932 h 2206873"/>
              <a:gd name="connsiteX1837" fmla="*/ 222712 w 2321023"/>
              <a:gd name="connsiteY1837" fmla="*/ 1558192 h 2206873"/>
              <a:gd name="connsiteX1838" fmla="*/ 235451 w 2321023"/>
              <a:gd name="connsiteY1838" fmla="*/ 1583771 h 2206873"/>
              <a:gd name="connsiteX1839" fmla="*/ 239453 w 2321023"/>
              <a:gd name="connsiteY1839" fmla="*/ 1590692 h 2206873"/>
              <a:gd name="connsiteX1840" fmla="*/ 239384 w 2321023"/>
              <a:gd name="connsiteY1840" fmla="*/ 1590555 h 2206873"/>
              <a:gd name="connsiteX1841" fmla="*/ 235462 w 2321023"/>
              <a:gd name="connsiteY1841" fmla="*/ 1583771 h 2206873"/>
              <a:gd name="connsiteX1842" fmla="*/ 222722 w 2321023"/>
              <a:gd name="connsiteY1842" fmla="*/ 1558192 h 2206873"/>
              <a:gd name="connsiteX1843" fmla="*/ 204584 w 2321023"/>
              <a:gd name="connsiteY1843" fmla="*/ 1516932 h 2206873"/>
              <a:gd name="connsiteX1844" fmla="*/ 197763 w 2321023"/>
              <a:gd name="connsiteY1844" fmla="*/ 1492266 h 2206873"/>
              <a:gd name="connsiteX1845" fmla="*/ 194192 w 2321023"/>
              <a:gd name="connsiteY1845" fmla="*/ 1475656 h 2206873"/>
              <a:gd name="connsiteX1846" fmla="*/ 181277 w 2321023"/>
              <a:gd name="connsiteY1846" fmla="*/ 1444072 h 2206873"/>
              <a:gd name="connsiteX1847" fmla="*/ 170177 w 2321023"/>
              <a:gd name="connsiteY1847" fmla="*/ 1417186 h 2206873"/>
              <a:gd name="connsiteX1848" fmla="*/ 161162 w 2321023"/>
              <a:gd name="connsiteY1848" fmla="*/ 1379166 h 2206873"/>
              <a:gd name="connsiteX1849" fmla="*/ 157143 w 2321023"/>
              <a:gd name="connsiteY1849" fmla="*/ 1357279 h 2206873"/>
              <a:gd name="connsiteX1850" fmla="*/ 157853 w 2321023"/>
              <a:gd name="connsiteY1850" fmla="*/ 1353283 h 2206873"/>
              <a:gd name="connsiteX1851" fmla="*/ 2025184 w 2321023"/>
              <a:gd name="connsiteY1851" fmla="*/ 1343255 h 2206873"/>
              <a:gd name="connsiteX1852" fmla="*/ 2022768 w 2321023"/>
              <a:gd name="connsiteY1852" fmla="*/ 1351187 h 2206873"/>
              <a:gd name="connsiteX1853" fmla="*/ 2016547 w 2321023"/>
              <a:gd name="connsiteY1853" fmla="*/ 1369391 h 2206873"/>
              <a:gd name="connsiteX1854" fmla="*/ 2007403 w 2321023"/>
              <a:gd name="connsiteY1854" fmla="*/ 1391141 h 2206873"/>
              <a:gd name="connsiteX1855" fmla="*/ 2006221 w 2321023"/>
              <a:gd name="connsiteY1855" fmla="*/ 1393033 h 2206873"/>
              <a:gd name="connsiteX1856" fmla="*/ 2006065 w 2321023"/>
              <a:gd name="connsiteY1856" fmla="*/ 1393478 h 2206873"/>
              <a:gd name="connsiteX1857" fmla="*/ 2006068 w 2321023"/>
              <a:gd name="connsiteY1857" fmla="*/ 1393473 h 2206873"/>
              <a:gd name="connsiteX1858" fmla="*/ 2006222 w 2321023"/>
              <a:gd name="connsiteY1858" fmla="*/ 1393034 h 2206873"/>
              <a:gd name="connsiteX1859" fmla="*/ 2007404 w 2321023"/>
              <a:gd name="connsiteY1859" fmla="*/ 1391142 h 2206873"/>
              <a:gd name="connsiteX1860" fmla="*/ 2016548 w 2321023"/>
              <a:gd name="connsiteY1860" fmla="*/ 1369392 h 2206873"/>
              <a:gd name="connsiteX1861" fmla="*/ 2022769 w 2321023"/>
              <a:gd name="connsiteY1861" fmla="*/ 1351188 h 2206873"/>
              <a:gd name="connsiteX1862" fmla="*/ 2025124 w 2321023"/>
              <a:gd name="connsiteY1862" fmla="*/ 1343456 h 2206873"/>
              <a:gd name="connsiteX1863" fmla="*/ 166915 w 2321023"/>
              <a:gd name="connsiteY1863" fmla="*/ 1341184 h 2206873"/>
              <a:gd name="connsiteX1864" fmla="*/ 175789 w 2321023"/>
              <a:gd name="connsiteY1864" fmla="*/ 1369351 h 2206873"/>
              <a:gd name="connsiteX1865" fmla="*/ 184799 w 2321023"/>
              <a:gd name="connsiteY1865" fmla="*/ 1394343 h 2206873"/>
              <a:gd name="connsiteX1866" fmla="*/ 184252 w 2321023"/>
              <a:gd name="connsiteY1866" fmla="*/ 1392794 h 2206873"/>
              <a:gd name="connsiteX1867" fmla="*/ 175801 w 2321023"/>
              <a:gd name="connsiteY1867" fmla="*/ 1369352 h 2206873"/>
              <a:gd name="connsiteX1868" fmla="*/ 167503 w 2321023"/>
              <a:gd name="connsiteY1868" fmla="*/ 1343013 h 2206873"/>
              <a:gd name="connsiteX1869" fmla="*/ 2182601 w 2321023"/>
              <a:gd name="connsiteY1869" fmla="*/ 1340987 h 2206873"/>
              <a:gd name="connsiteX1870" fmla="*/ 2181483 w 2321023"/>
              <a:gd name="connsiteY1870" fmla="*/ 1342446 h 2206873"/>
              <a:gd name="connsiteX1871" fmla="*/ 2181528 w 2321023"/>
              <a:gd name="connsiteY1871" fmla="*/ 1342388 h 2206873"/>
              <a:gd name="connsiteX1872" fmla="*/ 2182600 w 2321023"/>
              <a:gd name="connsiteY1872" fmla="*/ 1340989 h 2206873"/>
              <a:gd name="connsiteX1873" fmla="*/ 2115928 w 2321023"/>
              <a:gd name="connsiteY1873" fmla="*/ 1339149 h 2206873"/>
              <a:gd name="connsiteX1874" fmla="*/ 2110848 w 2321023"/>
              <a:gd name="connsiteY1874" fmla="*/ 1345601 h 2206873"/>
              <a:gd name="connsiteX1875" fmla="*/ 2110569 w 2321023"/>
              <a:gd name="connsiteY1875" fmla="*/ 1346039 h 2206873"/>
              <a:gd name="connsiteX1876" fmla="*/ 2110600 w 2321023"/>
              <a:gd name="connsiteY1876" fmla="*/ 1345991 h 2206873"/>
              <a:gd name="connsiteX1877" fmla="*/ 2110849 w 2321023"/>
              <a:gd name="connsiteY1877" fmla="*/ 1345601 h 2206873"/>
              <a:gd name="connsiteX1878" fmla="*/ 2115927 w 2321023"/>
              <a:gd name="connsiteY1878" fmla="*/ 1339151 h 2206873"/>
              <a:gd name="connsiteX1879" fmla="*/ 46466 w 2321023"/>
              <a:gd name="connsiteY1879" fmla="*/ 1336062 h 2206873"/>
              <a:gd name="connsiteX1880" fmla="*/ 46468 w 2321023"/>
              <a:gd name="connsiteY1880" fmla="*/ 1336088 h 2206873"/>
              <a:gd name="connsiteX1881" fmla="*/ 52049 w 2321023"/>
              <a:gd name="connsiteY1881" fmla="*/ 1347338 h 2206873"/>
              <a:gd name="connsiteX1882" fmla="*/ 52031 w 2321023"/>
              <a:gd name="connsiteY1882" fmla="*/ 1347281 h 2206873"/>
              <a:gd name="connsiteX1883" fmla="*/ 46346 w 2321023"/>
              <a:gd name="connsiteY1883" fmla="*/ 1335802 h 2206873"/>
              <a:gd name="connsiteX1884" fmla="*/ 47411 w 2321023"/>
              <a:gd name="connsiteY1884" fmla="*/ 1354651 h 2206873"/>
              <a:gd name="connsiteX1885" fmla="*/ 45736 w 2321023"/>
              <a:gd name="connsiteY1885" fmla="*/ 1362170 h 2206873"/>
              <a:gd name="connsiteX1886" fmla="*/ 48131 w 2321023"/>
              <a:gd name="connsiteY1886" fmla="*/ 1383099 h 2206873"/>
              <a:gd name="connsiteX1887" fmla="*/ 48180 w 2321023"/>
              <a:gd name="connsiteY1887" fmla="*/ 1383266 h 2206873"/>
              <a:gd name="connsiteX1888" fmla="*/ 48164 w 2321023"/>
              <a:gd name="connsiteY1888" fmla="*/ 1383175 h 2206873"/>
              <a:gd name="connsiteX1889" fmla="*/ 48142 w 2321023"/>
              <a:gd name="connsiteY1889" fmla="*/ 1383099 h 2206873"/>
              <a:gd name="connsiteX1890" fmla="*/ 45747 w 2321023"/>
              <a:gd name="connsiteY1890" fmla="*/ 1362170 h 2206873"/>
              <a:gd name="connsiteX1891" fmla="*/ 47422 w 2321023"/>
              <a:gd name="connsiteY1891" fmla="*/ 1354651 h 2206873"/>
              <a:gd name="connsiteX1892" fmla="*/ 46359 w 2321023"/>
              <a:gd name="connsiteY1892" fmla="*/ 1335828 h 2206873"/>
              <a:gd name="connsiteX1893" fmla="*/ 2053851 w 2321023"/>
              <a:gd name="connsiteY1893" fmla="*/ 1334114 h 2206873"/>
              <a:gd name="connsiteX1894" fmla="*/ 2053851 w 2321023"/>
              <a:gd name="connsiteY1894" fmla="*/ 1334115 h 2206873"/>
              <a:gd name="connsiteX1895" fmla="*/ 2054817 w 2321023"/>
              <a:gd name="connsiteY1895" fmla="*/ 1335874 h 2206873"/>
              <a:gd name="connsiteX1896" fmla="*/ 2054817 w 2321023"/>
              <a:gd name="connsiteY1896" fmla="*/ 1335872 h 2206873"/>
              <a:gd name="connsiteX1897" fmla="*/ 2053750 w 2321023"/>
              <a:gd name="connsiteY1897" fmla="*/ 1333857 h 2206873"/>
              <a:gd name="connsiteX1898" fmla="*/ 2045108 w 2321023"/>
              <a:gd name="connsiteY1898" fmla="*/ 1346301 h 2206873"/>
              <a:gd name="connsiteX1899" fmla="*/ 2042416 w 2321023"/>
              <a:gd name="connsiteY1899" fmla="*/ 1351097 h 2206873"/>
              <a:gd name="connsiteX1900" fmla="*/ 2018336 w 2321023"/>
              <a:gd name="connsiteY1900" fmla="*/ 1394799 h 2206873"/>
              <a:gd name="connsiteX1901" fmla="*/ 2005278 w 2321023"/>
              <a:gd name="connsiteY1901" fmla="*/ 1423106 h 2206873"/>
              <a:gd name="connsiteX1902" fmla="*/ 1984974 w 2321023"/>
              <a:gd name="connsiteY1902" fmla="*/ 1465347 h 2206873"/>
              <a:gd name="connsiteX1903" fmla="*/ 1978119 w 2321023"/>
              <a:gd name="connsiteY1903" fmla="*/ 1477775 h 2206873"/>
              <a:gd name="connsiteX1904" fmla="*/ 1978286 w 2321023"/>
              <a:gd name="connsiteY1904" fmla="*/ 1477879 h 2206873"/>
              <a:gd name="connsiteX1905" fmla="*/ 1978286 w 2321023"/>
              <a:gd name="connsiteY1905" fmla="*/ 1477878 h 2206873"/>
              <a:gd name="connsiteX1906" fmla="*/ 1978120 w 2321023"/>
              <a:gd name="connsiteY1906" fmla="*/ 1477775 h 2206873"/>
              <a:gd name="connsiteX1907" fmla="*/ 1984975 w 2321023"/>
              <a:gd name="connsiteY1907" fmla="*/ 1465347 h 2206873"/>
              <a:gd name="connsiteX1908" fmla="*/ 2005279 w 2321023"/>
              <a:gd name="connsiteY1908" fmla="*/ 1423106 h 2206873"/>
              <a:gd name="connsiteX1909" fmla="*/ 2018337 w 2321023"/>
              <a:gd name="connsiteY1909" fmla="*/ 1394799 h 2206873"/>
              <a:gd name="connsiteX1910" fmla="*/ 2042417 w 2321023"/>
              <a:gd name="connsiteY1910" fmla="*/ 1351097 h 2206873"/>
              <a:gd name="connsiteX1911" fmla="*/ 2045109 w 2321023"/>
              <a:gd name="connsiteY1911" fmla="*/ 1346301 h 2206873"/>
              <a:gd name="connsiteX1912" fmla="*/ 2053751 w 2321023"/>
              <a:gd name="connsiteY1912" fmla="*/ 1333858 h 2206873"/>
              <a:gd name="connsiteX1913" fmla="*/ 68676 w 2321023"/>
              <a:gd name="connsiteY1913" fmla="*/ 1333283 h 2206873"/>
              <a:gd name="connsiteX1914" fmla="*/ 68367 w 2321023"/>
              <a:gd name="connsiteY1914" fmla="*/ 1334921 h 2206873"/>
              <a:gd name="connsiteX1915" fmla="*/ 69997 w 2321023"/>
              <a:gd name="connsiteY1915" fmla="*/ 1346096 h 2206873"/>
              <a:gd name="connsiteX1916" fmla="*/ 70730 w 2321023"/>
              <a:gd name="connsiteY1916" fmla="*/ 1351428 h 2206873"/>
              <a:gd name="connsiteX1917" fmla="*/ 71092 w 2321023"/>
              <a:gd name="connsiteY1917" fmla="*/ 1355885 h 2206873"/>
              <a:gd name="connsiteX1918" fmla="*/ 70564 w 2321023"/>
              <a:gd name="connsiteY1918" fmla="*/ 1357180 h 2206873"/>
              <a:gd name="connsiteX1919" fmla="*/ 70572 w 2321023"/>
              <a:gd name="connsiteY1919" fmla="*/ 1357185 h 2206873"/>
              <a:gd name="connsiteX1920" fmla="*/ 71094 w 2321023"/>
              <a:gd name="connsiteY1920" fmla="*/ 1355906 h 2206873"/>
              <a:gd name="connsiteX1921" fmla="*/ 71092 w 2321023"/>
              <a:gd name="connsiteY1921" fmla="*/ 1355885 h 2206873"/>
              <a:gd name="connsiteX1922" fmla="*/ 71101 w 2321023"/>
              <a:gd name="connsiteY1922" fmla="*/ 1355862 h 2206873"/>
              <a:gd name="connsiteX1923" fmla="*/ 70756 w 2321023"/>
              <a:gd name="connsiteY1923" fmla="*/ 1351618 h 2206873"/>
              <a:gd name="connsiteX1924" fmla="*/ 70730 w 2321023"/>
              <a:gd name="connsiteY1924" fmla="*/ 1351428 h 2206873"/>
              <a:gd name="connsiteX1925" fmla="*/ 70713 w 2321023"/>
              <a:gd name="connsiteY1925" fmla="*/ 1351229 h 2206873"/>
              <a:gd name="connsiteX1926" fmla="*/ 70194 w 2321023"/>
              <a:gd name="connsiteY1926" fmla="*/ 1347451 h 2206873"/>
              <a:gd name="connsiteX1927" fmla="*/ 69997 w 2321023"/>
              <a:gd name="connsiteY1927" fmla="*/ 1346096 h 2206873"/>
              <a:gd name="connsiteX1928" fmla="*/ 69824 w 2321023"/>
              <a:gd name="connsiteY1928" fmla="*/ 1344842 h 2206873"/>
              <a:gd name="connsiteX1929" fmla="*/ 68377 w 2321023"/>
              <a:gd name="connsiteY1929" fmla="*/ 1334921 h 2206873"/>
              <a:gd name="connsiteX1930" fmla="*/ 68683 w 2321023"/>
              <a:gd name="connsiteY1930" fmla="*/ 1333299 h 2206873"/>
              <a:gd name="connsiteX1931" fmla="*/ 2170960 w 2321023"/>
              <a:gd name="connsiteY1931" fmla="*/ 1329918 h 2206873"/>
              <a:gd name="connsiteX1932" fmla="*/ 2168781 w 2321023"/>
              <a:gd name="connsiteY1932" fmla="*/ 1332729 h 2206873"/>
              <a:gd name="connsiteX1933" fmla="*/ 2166834 w 2321023"/>
              <a:gd name="connsiteY1933" fmla="*/ 1334590 h 2206873"/>
              <a:gd name="connsiteX1934" fmla="*/ 2166575 w 2321023"/>
              <a:gd name="connsiteY1934" fmla="*/ 1335063 h 2206873"/>
              <a:gd name="connsiteX1935" fmla="*/ 2166578 w 2321023"/>
              <a:gd name="connsiteY1935" fmla="*/ 1335060 h 2206873"/>
              <a:gd name="connsiteX1936" fmla="*/ 2166835 w 2321023"/>
              <a:gd name="connsiteY1936" fmla="*/ 1334591 h 2206873"/>
              <a:gd name="connsiteX1937" fmla="*/ 2168782 w 2321023"/>
              <a:gd name="connsiteY1937" fmla="*/ 1332730 h 2206873"/>
              <a:gd name="connsiteX1938" fmla="*/ 2170957 w 2321023"/>
              <a:gd name="connsiteY1938" fmla="*/ 1329924 h 2206873"/>
              <a:gd name="connsiteX1939" fmla="*/ 155031 w 2321023"/>
              <a:gd name="connsiteY1939" fmla="*/ 1324845 h 2206873"/>
              <a:gd name="connsiteX1940" fmla="*/ 156597 w 2321023"/>
              <a:gd name="connsiteY1940" fmla="*/ 1328000 h 2206873"/>
              <a:gd name="connsiteX1941" fmla="*/ 158362 w 2321023"/>
              <a:gd name="connsiteY1941" fmla="*/ 1329427 h 2206873"/>
              <a:gd name="connsiteX1942" fmla="*/ 166493 w 2321023"/>
              <a:gd name="connsiteY1942" fmla="*/ 1361648 h 2206873"/>
              <a:gd name="connsiteX1943" fmla="*/ 171570 w 2321023"/>
              <a:gd name="connsiteY1943" fmla="*/ 1382040 h 2206873"/>
              <a:gd name="connsiteX1944" fmla="*/ 172841 w 2321023"/>
              <a:gd name="connsiteY1944" fmla="*/ 1389232 h 2206873"/>
              <a:gd name="connsiteX1945" fmla="*/ 173311 w 2321023"/>
              <a:gd name="connsiteY1945" fmla="*/ 1389940 h 2206873"/>
              <a:gd name="connsiteX1946" fmla="*/ 173305 w 2321023"/>
              <a:gd name="connsiteY1946" fmla="*/ 1389904 h 2206873"/>
              <a:gd name="connsiteX1947" fmla="*/ 172858 w 2321023"/>
              <a:gd name="connsiteY1947" fmla="*/ 1389232 h 2206873"/>
              <a:gd name="connsiteX1948" fmla="*/ 171587 w 2321023"/>
              <a:gd name="connsiteY1948" fmla="*/ 1382040 h 2206873"/>
              <a:gd name="connsiteX1949" fmla="*/ 166510 w 2321023"/>
              <a:gd name="connsiteY1949" fmla="*/ 1361648 h 2206873"/>
              <a:gd name="connsiteX1950" fmla="*/ 158380 w 2321023"/>
              <a:gd name="connsiteY1950" fmla="*/ 1329427 h 2206873"/>
              <a:gd name="connsiteX1951" fmla="*/ 156615 w 2321023"/>
              <a:gd name="connsiteY1951" fmla="*/ 1328000 h 2206873"/>
              <a:gd name="connsiteX1952" fmla="*/ 155163 w 2321023"/>
              <a:gd name="connsiteY1952" fmla="*/ 1325078 h 2206873"/>
              <a:gd name="connsiteX1953" fmla="*/ 49135 w 2321023"/>
              <a:gd name="connsiteY1953" fmla="*/ 1322514 h 2206873"/>
              <a:gd name="connsiteX1954" fmla="*/ 49290 w 2321023"/>
              <a:gd name="connsiteY1954" fmla="*/ 1329089 h 2206873"/>
              <a:gd name="connsiteX1955" fmla="*/ 51880 w 2321023"/>
              <a:gd name="connsiteY1955" fmla="*/ 1346937 h 2206873"/>
              <a:gd name="connsiteX1956" fmla="*/ 51896 w 2321023"/>
              <a:gd name="connsiteY1956" fmla="*/ 1346968 h 2206873"/>
              <a:gd name="connsiteX1957" fmla="*/ 49301 w 2321023"/>
              <a:gd name="connsiteY1957" fmla="*/ 1329089 h 2206873"/>
              <a:gd name="connsiteX1958" fmla="*/ 49146 w 2321023"/>
              <a:gd name="connsiteY1958" fmla="*/ 1322536 h 2206873"/>
              <a:gd name="connsiteX1959" fmla="*/ 2027697 w 2321023"/>
              <a:gd name="connsiteY1959" fmla="*/ 1318257 h 2206873"/>
              <a:gd name="connsiteX1960" fmla="*/ 2027473 w 2321023"/>
              <a:gd name="connsiteY1960" fmla="*/ 1318319 h 2206873"/>
              <a:gd name="connsiteX1961" fmla="*/ 2029490 w 2321023"/>
              <a:gd name="connsiteY1961" fmla="*/ 1322551 h 2206873"/>
              <a:gd name="connsiteX1962" fmla="*/ 2029209 w 2321023"/>
              <a:gd name="connsiteY1962" fmla="*/ 1326052 h 2206873"/>
              <a:gd name="connsiteX1963" fmla="*/ 2029213 w 2321023"/>
              <a:gd name="connsiteY1963" fmla="*/ 1326011 h 2206873"/>
              <a:gd name="connsiteX1964" fmla="*/ 2029491 w 2321023"/>
              <a:gd name="connsiteY1964" fmla="*/ 1322552 h 2206873"/>
              <a:gd name="connsiteX1965" fmla="*/ 2027474 w 2321023"/>
              <a:gd name="connsiteY1965" fmla="*/ 1318320 h 2206873"/>
              <a:gd name="connsiteX1966" fmla="*/ 2027698 w 2321023"/>
              <a:gd name="connsiteY1966" fmla="*/ 1318258 h 2206873"/>
              <a:gd name="connsiteX1967" fmla="*/ 158149 w 2321023"/>
              <a:gd name="connsiteY1967" fmla="*/ 1317357 h 2206873"/>
              <a:gd name="connsiteX1968" fmla="*/ 160391 w 2321023"/>
              <a:gd name="connsiteY1968" fmla="*/ 1321824 h 2206873"/>
              <a:gd name="connsiteX1969" fmla="*/ 160366 w 2321023"/>
              <a:gd name="connsiteY1969" fmla="*/ 1321748 h 2206873"/>
              <a:gd name="connsiteX1970" fmla="*/ 158253 w 2321023"/>
              <a:gd name="connsiteY1970" fmla="*/ 1317538 h 2206873"/>
              <a:gd name="connsiteX1971" fmla="*/ 157577 w 2321023"/>
              <a:gd name="connsiteY1971" fmla="*/ 1316358 h 2206873"/>
              <a:gd name="connsiteX1972" fmla="*/ 156287 w 2321023"/>
              <a:gd name="connsiteY1972" fmla="*/ 1318128 h 2206873"/>
              <a:gd name="connsiteX1973" fmla="*/ 156287 w 2321023"/>
              <a:gd name="connsiteY1973" fmla="*/ 1318128 h 2206873"/>
              <a:gd name="connsiteX1974" fmla="*/ 156648 w 2321023"/>
              <a:gd name="connsiteY1974" fmla="*/ 1317651 h 2206873"/>
              <a:gd name="connsiteX1975" fmla="*/ 157583 w 2321023"/>
              <a:gd name="connsiteY1975" fmla="*/ 1316369 h 2206873"/>
              <a:gd name="connsiteX1976" fmla="*/ 2071160 w 2321023"/>
              <a:gd name="connsiteY1976" fmla="*/ 1313362 h 2206873"/>
              <a:gd name="connsiteX1977" fmla="*/ 2070051 w 2321023"/>
              <a:gd name="connsiteY1977" fmla="*/ 1314085 h 2206873"/>
              <a:gd name="connsiteX1978" fmla="*/ 2069296 w 2321023"/>
              <a:gd name="connsiteY1978" fmla="*/ 1315073 h 2206873"/>
              <a:gd name="connsiteX1979" fmla="*/ 2066085 w 2321023"/>
              <a:gd name="connsiteY1979" fmla="*/ 1318147 h 2206873"/>
              <a:gd name="connsiteX1980" fmla="*/ 2066029 w 2321023"/>
              <a:gd name="connsiteY1980" fmla="*/ 1318128 h 2206873"/>
              <a:gd name="connsiteX1981" fmla="*/ 2066002 w 2321023"/>
              <a:gd name="connsiteY1981" fmla="*/ 1318226 h 2206873"/>
              <a:gd name="connsiteX1982" fmla="*/ 2066085 w 2321023"/>
              <a:gd name="connsiteY1982" fmla="*/ 1318147 h 2206873"/>
              <a:gd name="connsiteX1983" fmla="*/ 2066772 w 2321023"/>
              <a:gd name="connsiteY1983" fmla="*/ 1318375 h 2206873"/>
              <a:gd name="connsiteX1984" fmla="*/ 2066772 w 2321023"/>
              <a:gd name="connsiteY1984" fmla="*/ 1318375 h 2206873"/>
              <a:gd name="connsiteX1985" fmla="*/ 2066086 w 2321023"/>
              <a:gd name="connsiteY1985" fmla="*/ 1318147 h 2206873"/>
              <a:gd name="connsiteX1986" fmla="*/ 2069293 w 2321023"/>
              <a:gd name="connsiteY1986" fmla="*/ 1315076 h 2206873"/>
              <a:gd name="connsiteX1987" fmla="*/ 2069296 w 2321023"/>
              <a:gd name="connsiteY1987" fmla="*/ 1315073 h 2206873"/>
              <a:gd name="connsiteX1988" fmla="*/ 2069299 w 2321023"/>
              <a:gd name="connsiteY1988" fmla="*/ 1315070 h 2206873"/>
              <a:gd name="connsiteX1989" fmla="*/ 2070051 w 2321023"/>
              <a:gd name="connsiteY1989" fmla="*/ 1314086 h 2206873"/>
              <a:gd name="connsiteX1990" fmla="*/ 2071160 w 2321023"/>
              <a:gd name="connsiteY1990" fmla="*/ 1313363 h 2206873"/>
              <a:gd name="connsiteX1991" fmla="*/ 2077963 w 2321023"/>
              <a:gd name="connsiteY1991" fmla="*/ 1306592 h 2206873"/>
              <a:gd name="connsiteX1992" fmla="*/ 2077963 w 2321023"/>
              <a:gd name="connsiteY1992" fmla="*/ 1306593 h 2206873"/>
              <a:gd name="connsiteX1993" fmla="*/ 2079103 w 2321023"/>
              <a:gd name="connsiteY1993" fmla="*/ 1308130 h 2206873"/>
              <a:gd name="connsiteX1994" fmla="*/ 2076064 w 2321023"/>
              <a:gd name="connsiteY1994" fmla="*/ 1324838 h 2206873"/>
              <a:gd name="connsiteX1995" fmla="*/ 2077373 w 2321023"/>
              <a:gd name="connsiteY1995" fmla="*/ 1328311 h 2206873"/>
              <a:gd name="connsiteX1996" fmla="*/ 2077374 w 2321023"/>
              <a:gd name="connsiteY1996" fmla="*/ 1328310 h 2206873"/>
              <a:gd name="connsiteX1997" fmla="*/ 2076065 w 2321023"/>
              <a:gd name="connsiteY1997" fmla="*/ 1324838 h 2206873"/>
              <a:gd name="connsiteX1998" fmla="*/ 2077963 w 2321023"/>
              <a:gd name="connsiteY1998" fmla="*/ 1306592 h 2206873"/>
              <a:gd name="connsiteX1999" fmla="*/ 2078035 w 2321023"/>
              <a:gd name="connsiteY1999" fmla="*/ 1306378 h 2206873"/>
              <a:gd name="connsiteX2000" fmla="*/ 2077379 w 2321023"/>
              <a:gd name="connsiteY2000" fmla="*/ 1307833 h 2206873"/>
              <a:gd name="connsiteX2001" fmla="*/ 2077404 w 2321023"/>
              <a:gd name="connsiteY2001" fmla="*/ 1307780 h 2206873"/>
              <a:gd name="connsiteX2002" fmla="*/ 2078036 w 2321023"/>
              <a:gd name="connsiteY2002" fmla="*/ 1306379 h 2206873"/>
              <a:gd name="connsiteX2003" fmla="*/ 86470 w 2321023"/>
              <a:gd name="connsiteY2003" fmla="*/ 1303612 h 2206873"/>
              <a:gd name="connsiteX2004" fmla="*/ 91716 w 2321023"/>
              <a:gd name="connsiteY2004" fmla="*/ 1347956 h 2206873"/>
              <a:gd name="connsiteX2005" fmla="*/ 97114 w 2321023"/>
              <a:gd name="connsiteY2005" fmla="*/ 1377239 h 2206873"/>
              <a:gd name="connsiteX2006" fmla="*/ 103781 w 2321023"/>
              <a:gd name="connsiteY2006" fmla="*/ 1405565 h 2206873"/>
              <a:gd name="connsiteX2007" fmla="*/ 111834 w 2321023"/>
              <a:gd name="connsiteY2007" fmla="*/ 1434888 h 2206873"/>
              <a:gd name="connsiteX2008" fmla="*/ 122824 w 2321023"/>
              <a:gd name="connsiteY2008" fmla="*/ 1466044 h 2206873"/>
              <a:gd name="connsiteX2009" fmla="*/ 140526 w 2321023"/>
              <a:gd name="connsiteY2009" fmla="*/ 1518042 h 2206873"/>
              <a:gd name="connsiteX2010" fmla="*/ 148761 w 2321023"/>
              <a:gd name="connsiteY2010" fmla="*/ 1541519 h 2206873"/>
              <a:gd name="connsiteX2011" fmla="*/ 160970 w 2321023"/>
              <a:gd name="connsiteY2011" fmla="*/ 1568580 h 2206873"/>
              <a:gd name="connsiteX2012" fmla="*/ 160931 w 2321023"/>
              <a:gd name="connsiteY2012" fmla="*/ 1568464 h 2206873"/>
              <a:gd name="connsiteX2013" fmla="*/ 148774 w 2321023"/>
              <a:gd name="connsiteY2013" fmla="*/ 1541519 h 2206873"/>
              <a:gd name="connsiteX2014" fmla="*/ 140539 w 2321023"/>
              <a:gd name="connsiteY2014" fmla="*/ 1518042 h 2206873"/>
              <a:gd name="connsiteX2015" fmla="*/ 122839 w 2321023"/>
              <a:gd name="connsiteY2015" fmla="*/ 1466044 h 2206873"/>
              <a:gd name="connsiteX2016" fmla="*/ 111844 w 2321023"/>
              <a:gd name="connsiteY2016" fmla="*/ 1434888 h 2206873"/>
              <a:gd name="connsiteX2017" fmla="*/ 103791 w 2321023"/>
              <a:gd name="connsiteY2017" fmla="*/ 1405565 h 2206873"/>
              <a:gd name="connsiteX2018" fmla="*/ 97124 w 2321023"/>
              <a:gd name="connsiteY2018" fmla="*/ 1377239 h 2206873"/>
              <a:gd name="connsiteX2019" fmla="*/ 91725 w 2321023"/>
              <a:gd name="connsiteY2019" fmla="*/ 1347956 h 2206873"/>
              <a:gd name="connsiteX2020" fmla="*/ 86481 w 2321023"/>
              <a:gd name="connsiteY2020" fmla="*/ 1303619 h 2206873"/>
              <a:gd name="connsiteX2021" fmla="*/ 203414 w 2321023"/>
              <a:gd name="connsiteY2021" fmla="*/ 1301584 h 2206873"/>
              <a:gd name="connsiteX2022" fmla="*/ 203160 w 2321023"/>
              <a:gd name="connsiteY2022" fmla="*/ 1304322 h 2206873"/>
              <a:gd name="connsiteX2023" fmla="*/ 202633 w 2321023"/>
              <a:gd name="connsiteY2023" fmla="*/ 1306085 h 2206873"/>
              <a:gd name="connsiteX2024" fmla="*/ 203441 w 2321023"/>
              <a:gd name="connsiteY2024" fmla="*/ 1307602 h 2206873"/>
              <a:gd name="connsiteX2025" fmla="*/ 203446 w 2321023"/>
              <a:gd name="connsiteY2025" fmla="*/ 1307586 h 2206873"/>
              <a:gd name="connsiteX2026" fmla="*/ 202646 w 2321023"/>
              <a:gd name="connsiteY2026" fmla="*/ 1306085 h 2206873"/>
              <a:gd name="connsiteX2027" fmla="*/ 203174 w 2321023"/>
              <a:gd name="connsiteY2027" fmla="*/ 1304322 h 2206873"/>
              <a:gd name="connsiteX2028" fmla="*/ 203422 w 2321023"/>
              <a:gd name="connsiteY2028" fmla="*/ 1301639 h 2206873"/>
              <a:gd name="connsiteX2029" fmla="*/ 2119597 w 2321023"/>
              <a:gd name="connsiteY2029" fmla="*/ 1298668 h 2206873"/>
              <a:gd name="connsiteX2030" fmla="*/ 2119463 w 2321023"/>
              <a:gd name="connsiteY2030" fmla="*/ 1298947 h 2206873"/>
              <a:gd name="connsiteX2031" fmla="*/ 2119348 w 2321023"/>
              <a:gd name="connsiteY2031" fmla="*/ 1300052 h 2206873"/>
              <a:gd name="connsiteX2032" fmla="*/ 2118319 w 2321023"/>
              <a:gd name="connsiteY2032" fmla="*/ 1305783 h 2206873"/>
              <a:gd name="connsiteX2033" fmla="*/ 2116620 w 2321023"/>
              <a:gd name="connsiteY2033" fmla="*/ 1312170 h 2206873"/>
              <a:gd name="connsiteX2034" fmla="*/ 2115007 w 2321023"/>
              <a:gd name="connsiteY2034" fmla="*/ 1317527 h 2206873"/>
              <a:gd name="connsiteX2035" fmla="*/ 2112640 w 2321023"/>
              <a:gd name="connsiteY2035" fmla="*/ 1325088 h 2206873"/>
              <a:gd name="connsiteX2036" fmla="*/ 2109746 w 2321023"/>
              <a:gd name="connsiteY2036" fmla="*/ 1335501 h 2206873"/>
              <a:gd name="connsiteX2037" fmla="*/ 2108222 w 2321023"/>
              <a:gd name="connsiteY2037" fmla="*/ 1340809 h 2206873"/>
              <a:gd name="connsiteX2038" fmla="*/ 2108077 w 2321023"/>
              <a:gd name="connsiteY2038" fmla="*/ 1341506 h 2206873"/>
              <a:gd name="connsiteX2039" fmla="*/ 2106728 w 2321023"/>
              <a:gd name="connsiteY2039" fmla="*/ 1346362 h 2206873"/>
              <a:gd name="connsiteX2040" fmla="*/ 2106796 w 2321023"/>
              <a:gd name="connsiteY2040" fmla="*/ 1347645 h 2206873"/>
              <a:gd name="connsiteX2041" fmla="*/ 2106382 w 2321023"/>
              <a:gd name="connsiteY2041" fmla="*/ 1349628 h 2206873"/>
              <a:gd name="connsiteX2042" fmla="*/ 2106957 w 2321023"/>
              <a:gd name="connsiteY2042" fmla="*/ 1350674 h 2206873"/>
              <a:gd name="connsiteX2043" fmla="*/ 2106957 w 2321023"/>
              <a:gd name="connsiteY2043" fmla="*/ 1350673 h 2206873"/>
              <a:gd name="connsiteX2044" fmla="*/ 2106383 w 2321023"/>
              <a:gd name="connsiteY2044" fmla="*/ 1349629 h 2206873"/>
              <a:gd name="connsiteX2045" fmla="*/ 2106796 w 2321023"/>
              <a:gd name="connsiteY2045" fmla="*/ 1347649 h 2206873"/>
              <a:gd name="connsiteX2046" fmla="*/ 2106796 w 2321023"/>
              <a:gd name="connsiteY2046" fmla="*/ 1347645 h 2206873"/>
              <a:gd name="connsiteX2047" fmla="*/ 2106797 w 2321023"/>
              <a:gd name="connsiteY2047" fmla="*/ 1347641 h 2206873"/>
              <a:gd name="connsiteX2048" fmla="*/ 2106729 w 2321023"/>
              <a:gd name="connsiteY2048" fmla="*/ 1346363 h 2206873"/>
              <a:gd name="connsiteX2049" fmla="*/ 2108073 w 2321023"/>
              <a:gd name="connsiteY2049" fmla="*/ 1341524 h 2206873"/>
              <a:gd name="connsiteX2050" fmla="*/ 2108077 w 2321023"/>
              <a:gd name="connsiteY2050" fmla="*/ 1341506 h 2206873"/>
              <a:gd name="connsiteX2051" fmla="*/ 2108082 w 2321023"/>
              <a:gd name="connsiteY2051" fmla="*/ 1341489 h 2206873"/>
              <a:gd name="connsiteX2052" fmla="*/ 2108223 w 2321023"/>
              <a:gd name="connsiteY2052" fmla="*/ 1340810 h 2206873"/>
              <a:gd name="connsiteX2053" fmla="*/ 2109707 w 2321023"/>
              <a:gd name="connsiteY2053" fmla="*/ 1335642 h 2206873"/>
              <a:gd name="connsiteX2054" fmla="*/ 2109746 w 2321023"/>
              <a:gd name="connsiteY2054" fmla="*/ 1335501 h 2206873"/>
              <a:gd name="connsiteX2055" fmla="*/ 2109778 w 2321023"/>
              <a:gd name="connsiteY2055" fmla="*/ 1335390 h 2206873"/>
              <a:gd name="connsiteX2056" fmla="*/ 2112641 w 2321023"/>
              <a:gd name="connsiteY2056" fmla="*/ 1325088 h 2206873"/>
              <a:gd name="connsiteX2057" fmla="*/ 2114982 w 2321023"/>
              <a:gd name="connsiteY2057" fmla="*/ 1317611 h 2206873"/>
              <a:gd name="connsiteX2058" fmla="*/ 2115007 w 2321023"/>
              <a:gd name="connsiteY2058" fmla="*/ 1317527 h 2206873"/>
              <a:gd name="connsiteX2059" fmla="*/ 2115041 w 2321023"/>
              <a:gd name="connsiteY2059" fmla="*/ 1317418 h 2206873"/>
              <a:gd name="connsiteX2060" fmla="*/ 2116610 w 2321023"/>
              <a:gd name="connsiteY2060" fmla="*/ 1312207 h 2206873"/>
              <a:gd name="connsiteX2061" fmla="*/ 2116620 w 2321023"/>
              <a:gd name="connsiteY2061" fmla="*/ 1312170 h 2206873"/>
              <a:gd name="connsiteX2062" fmla="*/ 2116631 w 2321023"/>
              <a:gd name="connsiteY2062" fmla="*/ 1312134 h 2206873"/>
              <a:gd name="connsiteX2063" fmla="*/ 2118316 w 2321023"/>
              <a:gd name="connsiteY2063" fmla="*/ 1305797 h 2206873"/>
              <a:gd name="connsiteX2064" fmla="*/ 2118319 w 2321023"/>
              <a:gd name="connsiteY2064" fmla="*/ 1305783 h 2206873"/>
              <a:gd name="connsiteX2065" fmla="*/ 2118323 w 2321023"/>
              <a:gd name="connsiteY2065" fmla="*/ 1305769 h 2206873"/>
              <a:gd name="connsiteX2066" fmla="*/ 2119347 w 2321023"/>
              <a:gd name="connsiteY2066" fmla="*/ 1300067 h 2206873"/>
              <a:gd name="connsiteX2067" fmla="*/ 2119348 w 2321023"/>
              <a:gd name="connsiteY2067" fmla="*/ 1300052 h 2206873"/>
              <a:gd name="connsiteX2068" fmla="*/ 2119350 w 2321023"/>
              <a:gd name="connsiteY2068" fmla="*/ 1300039 h 2206873"/>
              <a:gd name="connsiteX2069" fmla="*/ 2119464 w 2321023"/>
              <a:gd name="connsiteY2069" fmla="*/ 1298947 h 2206873"/>
              <a:gd name="connsiteX2070" fmla="*/ 2119597 w 2321023"/>
              <a:gd name="connsiteY2070" fmla="*/ 1298671 h 2206873"/>
              <a:gd name="connsiteX2071" fmla="*/ 2193059 w 2321023"/>
              <a:gd name="connsiteY2071" fmla="*/ 1297092 h 2206873"/>
              <a:gd name="connsiteX2072" fmla="*/ 2190821 w 2321023"/>
              <a:gd name="connsiteY2072" fmla="*/ 1299103 h 2206873"/>
              <a:gd name="connsiteX2073" fmla="*/ 2188496 w 2321023"/>
              <a:gd name="connsiteY2073" fmla="*/ 1302406 h 2206873"/>
              <a:gd name="connsiteX2074" fmla="*/ 2188298 w 2321023"/>
              <a:gd name="connsiteY2074" fmla="*/ 1303055 h 2206873"/>
              <a:gd name="connsiteX2075" fmla="*/ 2178941 w 2321023"/>
              <a:gd name="connsiteY2075" fmla="*/ 1337344 h 2206873"/>
              <a:gd name="connsiteX2076" fmla="*/ 2178829 w 2321023"/>
              <a:gd name="connsiteY2076" fmla="*/ 1340830 h 2206873"/>
              <a:gd name="connsiteX2077" fmla="*/ 2178294 w 2321023"/>
              <a:gd name="connsiteY2077" fmla="*/ 1343511 h 2206873"/>
              <a:gd name="connsiteX2078" fmla="*/ 2178709 w 2321023"/>
              <a:gd name="connsiteY2078" fmla="*/ 1344572 h 2206873"/>
              <a:gd name="connsiteX2079" fmla="*/ 2178661 w 2321023"/>
              <a:gd name="connsiteY2079" fmla="*/ 1346067 h 2206873"/>
              <a:gd name="connsiteX2080" fmla="*/ 2178662 w 2321023"/>
              <a:gd name="connsiteY2080" fmla="*/ 1346065 h 2206873"/>
              <a:gd name="connsiteX2081" fmla="*/ 2178710 w 2321023"/>
              <a:gd name="connsiteY2081" fmla="*/ 1344574 h 2206873"/>
              <a:gd name="connsiteX2082" fmla="*/ 2178709 w 2321023"/>
              <a:gd name="connsiteY2082" fmla="*/ 1344572 h 2206873"/>
              <a:gd name="connsiteX2083" fmla="*/ 2178709 w 2321023"/>
              <a:gd name="connsiteY2083" fmla="*/ 1344569 h 2206873"/>
              <a:gd name="connsiteX2084" fmla="*/ 2178295 w 2321023"/>
              <a:gd name="connsiteY2084" fmla="*/ 1343511 h 2206873"/>
              <a:gd name="connsiteX2085" fmla="*/ 2178829 w 2321023"/>
              <a:gd name="connsiteY2085" fmla="*/ 1340836 h 2206873"/>
              <a:gd name="connsiteX2086" fmla="*/ 2178829 w 2321023"/>
              <a:gd name="connsiteY2086" fmla="*/ 1340830 h 2206873"/>
              <a:gd name="connsiteX2087" fmla="*/ 2178830 w 2321023"/>
              <a:gd name="connsiteY2087" fmla="*/ 1340824 h 2206873"/>
              <a:gd name="connsiteX2088" fmla="*/ 2178942 w 2321023"/>
              <a:gd name="connsiteY2088" fmla="*/ 1337344 h 2206873"/>
              <a:gd name="connsiteX2089" fmla="*/ 2188299 w 2321023"/>
              <a:gd name="connsiteY2089" fmla="*/ 1303055 h 2206873"/>
              <a:gd name="connsiteX2090" fmla="*/ 2188497 w 2321023"/>
              <a:gd name="connsiteY2090" fmla="*/ 1302406 h 2206873"/>
              <a:gd name="connsiteX2091" fmla="*/ 2190822 w 2321023"/>
              <a:gd name="connsiteY2091" fmla="*/ 1299103 h 2206873"/>
              <a:gd name="connsiteX2092" fmla="*/ 2193059 w 2321023"/>
              <a:gd name="connsiteY2092" fmla="*/ 1297093 h 2206873"/>
              <a:gd name="connsiteX2093" fmla="*/ 194224 w 2321023"/>
              <a:gd name="connsiteY2093" fmla="*/ 1286512 h 2206873"/>
              <a:gd name="connsiteX2094" fmla="*/ 191944 w 2321023"/>
              <a:gd name="connsiteY2094" fmla="*/ 1288747 h 2206873"/>
              <a:gd name="connsiteX2095" fmla="*/ 191686 w 2321023"/>
              <a:gd name="connsiteY2095" fmla="*/ 1301152 h 2206873"/>
              <a:gd name="connsiteX2096" fmla="*/ 192348 w 2321023"/>
              <a:gd name="connsiteY2096" fmla="*/ 1314520 h 2206873"/>
              <a:gd name="connsiteX2097" fmla="*/ 190945 w 2321023"/>
              <a:gd name="connsiteY2097" fmla="*/ 1320201 h 2206873"/>
              <a:gd name="connsiteX2098" fmla="*/ 189159 w 2321023"/>
              <a:gd name="connsiteY2098" fmla="*/ 1320712 h 2206873"/>
              <a:gd name="connsiteX2099" fmla="*/ 189484 w 2321023"/>
              <a:gd name="connsiteY2099" fmla="*/ 1321151 h 2206873"/>
              <a:gd name="connsiteX2100" fmla="*/ 189494 w 2321023"/>
              <a:gd name="connsiteY2100" fmla="*/ 1321147 h 2206873"/>
              <a:gd name="connsiteX2101" fmla="*/ 189172 w 2321023"/>
              <a:gd name="connsiteY2101" fmla="*/ 1320712 h 2206873"/>
              <a:gd name="connsiteX2102" fmla="*/ 190958 w 2321023"/>
              <a:gd name="connsiteY2102" fmla="*/ 1320201 h 2206873"/>
              <a:gd name="connsiteX2103" fmla="*/ 192361 w 2321023"/>
              <a:gd name="connsiteY2103" fmla="*/ 1314520 h 2206873"/>
              <a:gd name="connsiteX2104" fmla="*/ 191699 w 2321023"/>
              <a:gd name="connsiteY2104" fmla="*/ 1301152 h 2206873"/>
              <a:gd name="connsiteX2105" fmla="*/ 191957 w 2321023"/>
              <a:gd name="connsiteY2105" fmla="*/ 1288747 h 2206873"/>
              <a:gd name="connsiteX2106" fmla="*/ 194228 w 2321023"/>
              <a:gd name="connsiteY2106" fmla="*/ 1286521 h 2206873"/>
              <a:gd name="connsiteX2107" fmla="*/ 2077253 w 2321023"/>
              <a:gd name="connsiteY2107" fmla="*/ 1283103 h 2206873"/>
              <a:gd name="connsiteX2108" fmla="*/ 2075600 w 2321023"/>
              <a:gd name="connsiteY2108" fmla="*/ 1287999 h 2206873"/>
              <a:gd name="connsiteX2109" fmla="*/ 2074239 w 2321023"/>
              <a:gd name="connsiteY2109" fmla="*/ 1291994 h 2206873"/>
              <a:gd name="connsiteX2110" fmla="*/ 2074254 w 2321023"/>
              <a:gd name="connsiteY2110" fmla="*/ 1291953 h 2206873"/>
              <a:gd name="connsiteX2111" fmla="*/ 2075600 w 2321023"/>
              <a:gd name="connsiteY2111" fmla="*/ 1288000 h 2206873"/>
              <a:gd name="connsiteX2112" fmla="*/ 2077238 w 2321023"/>
              <a:gd name="connsiteY2112" fmla="*/ 1283147 h 2206873"/>
              <a:gd name="connsiteX2113" fmla="*/ 2176249 w 2321023"/>
              <a:gd name="connsiteY2113" fmla="*/ 1279272 h 2206873"/>
              <a:gd name="connsiteX2114" fmla="*/ 2175319 w 2321023"/>
              <a:gd name="connsiteY2114" fmla="*/ 1280346 h 2206873"/>
              <a:gd name="connsiteX2115" fmla="*/ 2173441 w 2321023"/>
              <a:gd name="connsiteY2115" fmla="*/ 1290663 h 2206873"/>
              <a:gd name="connsiteX2116" fmla="*/ 2172183 w 2321023"/>
              <a:gd name="connsiteY2116" fmla="*/ 1299099 h 2206873"/>
              <a:gd name="connsiteX2117" fmla="*/ 2172185 w 2321023"/>
              <a:gd name="connsiteY2117" fmla="*/ 1299097 h 2206873"/>
              <a:gd name="connsiteX2118" fmla="*/ 2173442 w 2321023"/>
              <a:gd name="connsiteY2118" fmla="*/ 1290664 h 2206873"/>
              <a:gd name="connsiteX2119" fmla="*/ 2175320 w 2321023"/>
              <a:gd name="connsiteY2119" fmla="*/ 1280347 h 2206873"/>
              <a:gd name="connsiteX2120" fmla="*/ 2176249 w 2321023"/>
              <a:gd name="connsiteY2120" fmla="*/ 1279275 h 2206873"/>
              <a:gd name="connsiteX2121" fmla="*/ 183460 w 2321023"/>
              <a:gd name="connsiteY2121" fmla="*/ 1277989 h 2206873"/>
              <a:gd name="connsiteX2122" fmla="*/ 183457 w 2321023"/>
              <a:gd name="connsiteY2122" fmla="*/ 1278004 h 2206873"/>
              <a:gd name="connsiteX2123" fmla="*/ 185996 w 2321023"/>
              <a:gd name="connsiteY2123" fmla="*/ 1281986 h 2206873"/>
              <a:gd name="connsiteX2124" fmla="*/ 186006 w 2321023"/>
              <a:gd name="connsiteY2124" fmla="*/ 1281981 h 2206873"/>
              <a:gd name="connsiteX2125" fmla="*/ 185943 w 2321023"/>
              <a:gd name="connsiteY2125" fmla="*/ 1281882 h 2206873"/>
              <a:gd name="connsiteX2126" fmla="*/ 185938 w 2321023"/>
              <a:gd name="connsiteY2126" fmla="*/ 1281885 h 2206873"/>
              <a:gd name="connsiteX2127" fmla="*/ 184863 w 2321023"/>
              <a:gd name="connsiteY2127" fmla="*/ 1280189 h 2206873"/>
              <a:gd name="connsiteX2128" fmla="*/ 183338 w 2321023"/>
              <a:gd name="connsiteY2128" fmla="*/ 1277783 h 2206873"/>
              <a:gd name="connsiteX2129" fmla="*/ 182480 w 2321023"/>
              <a:gd name="connsiteY2129" fmla="*/ 1281862 h 2206873"/>
              <a:gd name="connsiteX2130" fmla="*/ 188024 w 2321023"/>
              <a:gd name="connsiteY2130" fmla="*/ 1319180 h 2206873"/>
              <a:gd name="connsiteX2131" fmla="*/ 188079 w 2321023"/>
              <a:gd name="connsiteY2131" fmla="*/ 1319254 h 2206873"/>
              <a:gd name="connsiteX2132" fmla="*/ 188076 w 2321023"/>
              <a:gd name="connsiteY2132" fmla="*/ 1319231 h 2206873"/>
              <a:gd name="connsiteX2133" fmla="*/ 188038 w 2321023"/>
              <a:gd name="connsiteY2133" fmla="*/ 1319181 h 2206873"/>
              <a:gd name="connsiteX2134" fmla="*/ 182494 w 2321023"/>
              <a:gd name="connsiteY2134" fmla="*/ 1281863 h 2206873"/>
              <a:gd name="connsiteX2135" fmla="*/ 183349 w 2321023"/>
              <a:gd name="connsiteY2135" fmla="*/ 1277800 h 2206873"/>
              <a:gd name="connsiteX2136" fmla="*/ 2250549 w 2321023"/>
              <a:gd name="connsiteY2136" fmla="*/ 1271675 h 2206873"/>
              <a:gd name="connsiteX2137" fmla="*/ 2250547 w 2321023"/>
              <a:gd name="connsiteY2137" fmla="*/ 1271684 h 2206873"/>
              <a:gd name="connsiteX2138" fmla="*/ 2249534 w 2321023"/>
              <a:gd name="connsiteY2138" fmla="*/ 1282765 h 2206873"/>
              <a:gd name="connsiteX2139" fmla="*/ 2248422 w 2321023"/>
              <a:gd name="connsiteY2139" fmla="*/ 1293794 h 2206873"/>
              <a:gd name="connsiteX2140" fmla="*/ 2248757 w 2321023"/>
              <a:gd name="connsiteY2140" fmla="*/ 1295740 h 2206873"/>
              <a:gd name="connsiteX2141" fmla="*/ 2248758 w 2321023"/>
              <a:gd name="connsiteY2141" fmla="*/ 1295739 h 2206873"/>
              <a:gd name="connsiteX2142" fmla="*/ 2248423 w 2321023"/>
              <a:gd name="connsiteY2142" fmla="*/ 1293794 h 2206873"/>
              <a:gd name="connsiteX2143" fmla="*/ 2250549 w 2321023"/>
              <a:gd name="connsiteY2143" fmla="*/ 1271675 h 2206873"/>
              <a:gd name="connsiteX2144" fmla="*/ 81708 w 2321023"/>
              <a:gd name="connsiteY2144" fmla="*/ 1251872 h 2206873"/>
              <a:gd name="connsiteX2145" fmla="*/ 81705 w 2321023"/>
              <a:gd name="connsiteY2145" fmla="*/ 1251888 h 2206873"/>
              <a:gd name="connsiteX2146" fmla="*/ 81861 w 2321023"/>
              <a:gd name="connsiteY2146" fmla="*/ 1252255 h 2206873"/>
              <a:gd name="connsiteX2147" fmla="*/ 83732 w 2321023"/>
              <a:gd name="connsiteY2147" fmla="*/ 1257104 h 2206873"/>
              <a:gd name="connsiteX2148" fmla="*/ 93772 w 2321023"/>
              <a:gd name="connsiteY2148" fmla="*/ 1299236 h 2206873"/>
              <a:gd name="connsiteX2149" fmla="*/ 98678 w 2321023"/>
              <a:gd name="connsiteY2149" fmla="*/ 1320632 h 2206873"/>
              <a:gd name="connsiteX2150" fmla="*/ 104210 w 2321023"/>
              <a:gd name="connsiteY2150" fmla="*/ 1342096 h 2206873"/>
              <a:gd name="connsiteX2151" fmla="*/ 112050 w 2321023"/>
              <a:gd name="connsiteY2151" fmla="*/ 1374783 h 2206873"/>
              <a:gd name="connsiteX2152" fmla="*/ 111793 w 2321023"/>
              <a:gd name="connsiteY2152" fmla="*/ 1378903 h 2206873"/>
              <a:gd name="connsiteX2153" fmla="*/ 111838 w 2321023"/>
              <a:gd name="connsiteY2153" fmla="*/ 1379022 h 2206873"/>
              <a:gd name="connsiteX2154" fmla="*/ 111840 w 2321023"/>
              <a:gd name="connsiteY2154" fmla="*/ 1378996 h 2206873"/>
              <a:gd name="connsiteX2155" fmla="*/ 111804 w 2321023"/>
              <a:gd name="connsiteY2155" fmla="*/ 1378903 h 2206873"/>
              <a:gd name="connsiteX2156" fmla="*/ 112061 w 2321023"/>
              <a:gd name="connsiteY2156" fmla="*/ 1374783 h 2206873"/>
              <a:gd name="connsiteX2157" fmla="*/ 104222 w 2321023"/>
              <a:gd name="connsiteY2157" fmla="*/ 1342096 h 2206873"/>
              <a:gd name="connsiteX2158" fmla="*/ 98689 w 2321023"/>
              <a:gd name="connsiteY2158" fmla="*/ 1320632 h 2206873"/>
              <a:gd name="connsiteX2159" fmla="*/ 93783 w 2321023"/>
              <a:gd name="connsiteY2159" fmla="*/ 1299236 h 2206873"/>
              <a:gd name="connsiteX2160" fmla="*/ 83744 w 2321023"/>
              <a:gd name="connsiteY2160" fmla="*/ 1257104 h 2206873"/>
              <a:gd name="connsiteX2161" fmla="*/ 81981 w 2321023"/>
              <a:gd name="connsiteY2161" fmla="*/ 1252535 h 2206873"/>
              <a:gd name="connsiteX2162" fmla="*/ 81861 w 2321023"/>
              <a:gd name="connsiteY2162" fmla="*/ 1252255 h 2206873"/>
              <a:gd name="connsiteX2163" fmla="*/ 81765 w 2321023"/>
              <a:gd name="connsiteY2163" fmla="*/ 1252005 h 2206873"/>
              <a:gd name="connsiteX2164" fmla="*/ 81703 w 2321023"/>
              <a:gd name="connsiteY2164" fmla="*/ 1251844 h 2206873"/>
              <a:gd name="connsiteX2165" fmla="*/ 81701 w 2321023"/>
              <a:gd name="connsiteY2165" fmla="*/ 1251852 h 2206873"/>
              <a:gd name="connsiteX2166" fmla="*/ 81708 w 2321023"/>
              <a:gd name="connsiteY2166" fmla="*/ 1251869 h 2206873"/>
              <a:gd name="connsiteX2167" fmla="*/ 81710 w 2321023"/>
              <a:gd name="connsiteY2167" fmla="*/ 1251862 h 2206873"/>
              <a:gd name="connsiteX2168" fmla="*/ 81616 w 2321023"/>
              <a:gd name="connsiteY2168" fmla="*/ 1251679 h 2206873"/>
              <a:gd name="connsiteX2169" fmla="*/ 81410 w 2321023"/>
              <a:gd name="connsiteY2169" fmla="*/ 1253203 h 2206873"/>
              <a:gd name="connsiteX2170" fmla="*/ 81441 w 2321023"/>
              <a:gd name="connsiteY2170" fmla="*/ 1253056 h 2206873"/>
              <a:gd name="connsiteX2171" fmla="*/ 81625 w 2321023"/>
              <a:gd name="connsiteY2171" fmla="*/ 1251700 h 2206873"/>
              <a:gd name="connsiteX2172" fmla="*/ 147884 w 2321023"/>
              <a:gd name="connsiteY2172" fmla="*/ 1240618 h 2206873"/>
              <a:gd name="connsiteX2173" fmla="*/ 147848 w 2321023"/>
              <a:gd name="connsiteY2173" fmla="*/ 1240970 h 2206873"/>
              <a:gd name="connsiteX2174" fmla="*/ 149170 w 2321023"/>
              <a:gd name="connsiteY2174" fmla="*/ 1251331 h 2206873"/>
              <a:gd name="connsiteX2175" fmla="*/ 150786 w 2321023"/>
              <a:gd name="connsiteY2175" fmla="*/ 1271088 h 2206873"/>
              <a:gd name="connsiteX2176" fmla="*/ 150917 w 2321023"/>
              <a:gd name="connsiteY2176" fmla="*/ 1274814 h 2206873"/>
              <a:gd name="connsiteX2177" fmla="*/ 151083 w 2321023"/>
              <a:gd name="connsiteY2177" fmla="*/ 1284653 h 2206873"/>
              <a:gd name="connsiteX2178" fmla="*/ 151915 w 2321023"/>
              <a:gd name="connsiteY2178" fmla="*/ 1296548 h 2206873"/>
              <a:gd name="connsiteX2179" fmla="*/ 151939 w 2321023"/>
              <a:gd name="connsiteY2179" fmla="*/ 1296643 h 2206873"/>
              <a:gd name="connsiteX2180" fmla="*/ 151100 w 2321023"/>
              <a:gd name="connsiteY2180" fmla="*/ 1284653 h 2206873"/>
              <a:gd name="connsiteX2181" fmla="*/ 150998 w 2321023"/>
              <a:gd name="connsiteY2181" fmla="*/ 1278042 h 2206873"/>
              <a:gd name="connsiteX2182" fmla="*/ 150924 w 2321023"/>
              <a:gd name="connsiteY2182" fmla="*/ 1275019 h 2206873"/>
              <a:gd name="connsiteX2183" fmla="*/ 150917 w 2321023"/>
              <a:gd name="connsiteY2183" fmla="*/ 1274814 h 2206873"/>
              <a:gd name="connsiteX2184" fmla="*/ 150871 w 2321023"/>
              <a:gd name="connsiteY2184" fmla="*/ 1272136 h 2206873"/>
              <a:gd name="connsiteX2185" fmla="*/ 150786 w 2321023"/>
              <a:gd name="connsiteY2185" fmla="*/ 1271088 h 2206873"/>
              <a:gd name="connsiteX2186" fmla="*/ 150640 w 2321023"/>
              <a:gd name="connsiteY2186" fmla="*/ 1266947 h 2206873"/>
              <a:gd name="connsiteX2187" fmla="*/ 149188 w 2321023"/>
              <a:gd name="connsiteY2187" fmla="*/ 1251331 h 2206873"/>
              <a:gd name="connsiteX2188" fmla="*/ 147866 w 2321023"/>
              <a:gd name="connsiteY2188" fmla="*/ 1240970 h 2206873"/>
              <a:gd name="connsiteX2189" fmla="*/ 147894 w 2321023"/>
              <a:gd name="connsiteY2189" fmla="*/ 1240698 h 2206873"/>
              <a:gd name="connsiteX2190" fmla="*/ 2189004 w 2321023"/>
              <a:gd name="connsiteY2190" fmla="*/ 1239437 h 2206873"/>
              <a:gd name="connsiteX2191" fmla="*/ 2188150 w 2321023"/>
              <a:gd name="connsiteY2191" fmla="*/ 1241010 h 2206873"/>
              <a:gd name="connsiteX2192" fmla="*/ 2188214 w 2321023"/>
              <a:gd name="connsiteY2192" fmla="*/ 1251314 h 2206873"/>
              <a:gd name="connsiteX2193" fmla="*/ 2183197 w 2321023"/>
              <a:gd name="connsiteY2193" fmla="*/ 1278170 h 2206873"/>
              <a:gd name="connsiteX2194" fmla="*/ 2164920 w 2321023"/>
              <a:gd name="connsiteY2194" fmla="*/ 1328672 h 2206873"/>
              <a:gd name="connsiteX2195" fmla="*/ 2158172 w 2321023"/>
              <a:gd name="connsiteY2195" fmla="*/ 1343369 h 2206873"/>
              <a:gd name="connsiteX2196" fmla="*/ 2124093 w 2321023"/>
              <a:gd name="connsiteY2196" fmla="*/ 1431541 h 2206873"/>
              <a:gd name="connsiteX2197" fmla="*/ 2112392 w 2321023"/>
              <a:gd name="connsiteY2197" fmla="*/ 1464292 h 2206873"/>
              <a:gd name="connsiteX2198" fmla="*/ 2112393 w 2321023"/>
              <a:gd name="connsiteY2198" fmla="*/ 1464291 h 2206873"/>
              <a:gd name="connsiteX2199" fmla="*/ 2113569 w 2321023"/>
              <a:gd name="connsiteY2199" fmla="*/ 1457449 h 2206873"/>
              <a:gd name="connsiteX2200" fmla="*/ 2124094 w 2321023"/>
              <a:gd name="connsiteY2200" fmla="*/ 1431541 h 2206873"/>
              <a:gd name="connsiteX2201" fmla="*/ 2158173 w 2321023"/>
              <a:gd name="connsiteY2201" fmla="*/ 1343369 h 2206873"/>
              <a:gd name="connsiteX2202" fmla="*/ 2164921 w 2321023"/>
              <a:gd name="connsiteY2202" fmla="*/ 1328672 h 2206873"/>
              <a:gd name="connsiteX2203" fmla="*/ 2183198 w 2321023"/>
              <a:gd name="connsiteY2203" fmla="*/ 1278170 h 2206873"/>
              <a:gd name="connsiteX2204" fmla="*/ 2188215 w 2321023"/>
              <a:gd name="connsiteY2204" fmla="*/ 1251314 h 2206873"/>
              <a:gd name="connsiteX2205" fmla="*/ 2188151 w 2321023"/>
              <a:gd name="connsiteY2205" fmla="*/ 1241010 h 2206873"/>
              <a:gd name="connsiteX2206" fmla="*/ 2189004 w 2321023"/>
              <a:gd name="connsiteY2206" fmla="*/ 1239439 h 2206873"/>
              <a:gd name="connsiteX2207" fmla="*/ 69473 w 2321023"/>
              <a:gd name="connsiteY2207" fmla="*/ 1234460 h 2206873"/>
              <a:gd name="connsiteX2208" fmla="*/ 68908 w 2321023"/>
              <a:gd name="connsiteY2208" fmla="*/ 1237317 h 2206873"/>
              <a:gd name="connsiteX2209" fmla="*/ 68502 w 2321023"/>
              <a:gd name="connsiteY2209" fmla="*/ 1240328 h 2206873"/>
              <a:gd name="connsiteX2210" fmla="*/ 68795 w 2321023"/>
              <a:gd name="connsiteY2210" fmla="*/ 1240943 h 2206873"/>
              <a:gd name="connsiteX2211" fmla="*/ 68798 w 2321023"/>
              <a:gd name="connsiteY2211" fmla="*/ 1240922 h 2206873"/>
              <a:gd name="connsiteX2212" fmla="*/ 68515 w 2321023"/>
              <a:gd name="connsiteY2212" fmla="*/ 1240329 h 2206873"/>
              <a:gd name="connsiteX2213" fmla="*/ 68921 w 2321023"/>
              <a:gd name="connsiteY2213" fmla="*/ 1237318 h 2206873"/>
              <a:gd name="connsiteX2214" fmla="*/ 69481 w 2321023"/>
              <a:gd name="connsiteY2214" fmla="*/ 1234485 h 2206873"/>
              <a:gd name="connsiteX2215" fmla="*/ 2259267 w 2321023"/>
              <a:gd name="connsiteY2215" fmla="*/ 1229256 h 2206873"/>
              <a:gd name="connsiteX2216" fmla="*/ 2258873 w 2321023"/>
              <a:gd name="connsiteY2216" fmla="*/ 1229325 h 2206873"/>
              <a:gd name="connsiteX2217" fmla="*/ 2259223 w 2321023"/>
              <a:gd name="connsiteY2217" fmla="*/ 1230629 h 2206873"/>
              <a:gd name="connsiteX2218" fmla="*/ 2258505 w 2321023"/>
              <a:gd name="connsiteY2218" fmla="*/ 1237006 h 2206873"/>
              <a:gd name="connsiteX2219" fmla="*/ 2250415 w 2321023"/>
              <a:gd name="connsiteY2219" fmla="*/ 1270815 h 2206873"/>
              <a:gd name="connsiteX2220" fmla="*/ 2245461 w 2321023"/>
              <a:gd name="connsiteY2220" fmla="*/ 1294730 h 2206873"/>
              <a:gd name="connsiteX2221" fmla="*/ 2239807 w 2321023"/>
              <a:gd name="connsiteY2221" fmla="*/ 1318207 h 2206873"/>
              <a:gd name="connsiteX2222" fmla="*/ 2233977 w 2321023"/>
              <a:gd name="connsiteY2222" fmla="*/ 1341769 h 2206873"/>
              <a:gd name="connsiteX2223" fmla="*/ 2227083 w 2321023"/>
              <a:gd name="connsiteY2223" fmla="*/ 1365573 h 2206873"/>
              <a:gd name="connsiteX2224" fmla="*/ 2210775 w 2321023"/>
              <a:gd name="connsiteY2224" fmla="*/ 1415751 h 2206873"/>
              <a:gd name="connsiteX2225" fmla="*/ 2188770 w 2321023"/>
              <a:gd name="connsiteY2225" fmla="*/ 1471438 h 2206873"/>
              <a:gd name="connsiteX2226" fmla="*/ 2184649 w 2321023"/>
              <a:gd name="connsiteY2226" fmla="*/ 1480404 h 2206873"/>
              <a:gd name="connsiteX2227" fmla="*/ 2153873 w 2321023"/>
              <a:gd name="connsiteY2227" fmla="*/ 1539047 h 2206873"/>
              <a:gd name="connsiteX2228" fmla="*/ 2153878 w 2321023"/>
              <a:gd name="connsiteY2228" fmla="*/ 1539039 h 2206873"/>
              <a:gd name="connsiteX2229" fmla="*/ 2184645 w 2321023"/>
              <a:gd name="connsiteY2229" fmla="*/ 1480412 h 2206873"/>
              <a:gd name="connsiteX2230" fmla="*/ 2184649 w 2321023"/>
              <a:gd name="connsiteY2230" fmla="*/ 1480404 h 2206873"/>
              <a:gd name="connsiteX2231" fmla="*/ 2184657 w 2321023"/>
              <a:gd name="connsiteY2231" fmla="*/ 1480388 h 2206873"/>
              <a:gd name="connsiteX2232" fmla="*/ 2188771 w 2321023"/>
              <a:gd name="connsiteY2232" fmla="*/ 1471438 h 2206873"/>
              <a:gd name="connsiteX2233" fmla="*/ 2210776 w 2321023"/>
              <a:gd name="connsiteY2233" fmla="*/ 1415751 h 2206873"/>
              <a:gd name="connsiteX2234" fmla="*/ 2227084 w 2321023"/>
              <a:gd name="connsiteY2234" fmla="*/ 1365573 h 2206873"/>
              <a:gd name="connsiteX2235" fmla="*/ 2233978 w 2321023"/>
              <a:gd name="connsiteY2235" fmla="*/ 1341769 h 2206873"/>
              <a:gd name="connsiteX2236" fmla="*/ 2239808 w 2321023"/>
              <a:gd name="connsiteY2236" fmla="*/ 1318207 h 2206873"/>
              <a:gd name="connsiteX2237" fmla="*/ 2245462 w 2321023"/>
              <a:gd name="connsiteY2237" fmla="*/ 1294730 h 2206873"/>
              <a:gd name="connsiteX2238" fmla="*/ 2250416 w 2321023"/>
              <a:gd name="connsiteY2238" fmla="*/ 1270815 h 2206873"/>
              <a:gd name="connsiteX2239" fmla="*/ 2258506 w 2321023"/>
              <a:gd name="connsiteY2239" fmla="*/ 1237006 h 2206873"/>
              <a:gd name="connsiteX2240" fmla="*/ 2259224 w 2321023"/>
              <a:gd name="connsiteY2240" fmla="*/ 1230629 h 2206873"/>
              <a:gd name="connsiteX2241" fmla="*/ 2258874 w 2321023"/>
              <a:gd name="connsiteY2241" fmla="*/ 1229325 h 2206873"/>
              <a:gd name="connsiteX2242" fmla="*/ 2259267 w 2321023"/>
              <a:gd name="connsiteY2242" fmla="*/ 1229256 h 2206873"/>
              <a:gd name="connsiteX2243" fmla="*/ 2212306 w 2321023"/>
              <a:gd name="connsiteY2243" fmla="*/ 1228125 h 2206873"/>
              <a:gd name="connsiteX2244" fmla="*/ 2211804 w 2321023"/>
              <a:gd name="connsiteY2244" fmla="*/ 1229193 h 2206873"/>
              <a:gd name="connsiteX2245" fmla="*/ 2211986 w 2321023"/>
              <a:gd name="connsiteY2245" fmla="*/ 1232098 h 2206873"/>
              <a:gd name="connsiteX2246" fmla="*/ 2199987 w 2321023"/>
              <a:gd name="connsiteY2246" fmla="*/ 1286006 h 2206873"/>
              <a:gd name="connsiteX2247" fmla="*/ 2195277 w 2321023"/>
              <a:gd name="connsiteY2247" fmla="*/ 1299754 h 2206873"/>
              <a:gd name="connsiteX2248" fmla="*/ 2194105 w 2321023"/>
              <a:gd name="connsiteY2248" fmla="*/ 1301507 h 2206873"/>
              <a:gd name="connsiteX2249" fmla="*/ 2194133 w 2321023"/>
              <a:gd name="connsiteY2249" fmla="*/ 1301918 h 2206873"/>
              <a:gd name="connsiteX2250" fmla="*/ 2194134 w 2321023"/>
              <a:gd name="connsiteY2250" fmla="*/ 1301916 h 2206873"/>
              <a:gd name="connsiteX2251" fmla="*/ 2194106 w 2321023"/>
              <a:gd name="connsiteY2251" fmla="*/ 1301508 h 2206873"/>
              <a:gd name="connsiteX2252" fmla="*/ 2195278 w 2321023"/>
              <a:gd name="connsiteY2252" fmla="*/ 1299755 h 2206873"/>
              <a:gd name="connsiteX2253" fmla="*/ 2199988 w 2321023"/>
              <a:gd name="connsiteY2253" fmla="*/ 1286007 h 2206873"/>
              <a:gd name="connsiteX2254" fmla="*/ 2211987 w 2321023"/>
              <a:gd name="connsiteY2254" fmla="*/ 1232099 h 2206873"/>
              <a:gd name="connsiteX2255" fmla="*/ 2211805 w 2321023"/>
              <a:gd name="connsiteY2255" fmla="*/ 1229194 h 2206873"/>
              <a:gd name="connsiteX2256" fmla="*/ 2212306 w 2321023"/>
              <a:gd name="connsiteY2256" fmla="*/ 1228128 h 2206873"/>
              <a:gd name="connsiteX2257" fmla="*/ 179245 w 2321023"/>
              <a:gd name="connsiteY2257" fmla="*/ 1226256 h 2206873"/>
              <a:gd name="connsiteX2258" fmla="*/ 179201 w 2321023"/>
              <a:gd name="connsiteY2258" fmla="*/ 1226342 h 2206873"/>
              <a:gd name="connsiteX2259" fmla="*/ 179476 w 2321023"/>
              <a:gd name="connsiteY2259" fmla="*/ 1227286 h 2206873"/>
              <a:gd name="connsiteX2260" fmla="*/ 181642 w 2321023"/>
              <a:gd name="connsiteY2260" fmla="*/ 1236917 h 2206873"/>
              <a:gd name="connsiteX2261" fmla="*/ 181918 w 2321023"/>
              <a:gd name="connsiteY2261" fmla="*/ 1238307 h 2206873"/>
              <a:gd name="connsiteX2262" fmla="*/ 186237 w 2321023"/>
              <a:gd name="connsiteY2262" fmla="*/ 1267757 h 2206873"/>
              <a:gd name="connsiteX2263" fmla="*/ 187371 w 2321023"/>
              <a:gd name="connsiteY2263" fmla="*/ 1281137 h 2206873"/>
              <a:gd name="connsiteX2264" fmla="*/ 185948 w 2321023"/>
              <a:gd name="connsiteY2264" fmla="*/ 1281880 h 2206873"/>
              <a:gd name="connsiteX2265" fmla="*/ 185952 w 2321023"/>
              <a:gd name="connsiteY2265" fmla="*/ 1281886 h 2206873"/>
              <a:gd name="connsiteX2266" fmla="*/ 186251 w 2321023"/>
              <a:gd name="connsiteY2266" fmla="*/ 1267758 h 2206873"/>
              <a:gd name="connsiteX2267" fmla="*/ 181932 w 2321023"/>
              <a:gd name="connsiteY2267" fmla="*/ 1238308 h 2206873"/>
              <a:gd name="connsiteX2268" fmla="*/ 181757 w 2321023"/>
              <a:gd name="connsiteY2268" fmla="*/ 1237430 h 2206873"/>
              <a:gd name="connsiteX2269" fmla="*/ 181642 w 2321023"/>
              <a:gd name="connsiteY2269" fmla="*/ 1236917 h 2206873"/>
              <a:gd name="connsiteX2270" fmla="*/ 181544 w 2321023"/>
              <a:gd name="connsiteY2270" fmla="*/ 1236421 h 2206873"/>
              <a:gd name="connsiteX2271" fmla="*/ 179537 w 2321023"/>
              <a:gd name="connsiteY2271" fmla="*/ 1227496 h 2206873"/>
              <a:gd name="connsiteX2272" fmla="*/ 179476 w 2321023"/>
              <a:gd name="connsiteY2272" fmla="*/ 1227286 h 2206873"/>
              <a:gd name="connsiteX2273" fmla="*/ 179427 w 2321023"/>
              <a:gd name="connsiteY2273" fmla="*/ 1227066 h 2206873"/>
              <a:gd name="connsiteX2274" fmla="*/ 179216 w 2321023"/>
              <a:gd name="connsiteY2274" fmla="*/ 1226342 h 2206873"/>
              <a:gd name="connsiteX2275" fmla="*/ 179250 w 2321023"/>
              <a:gd name="connsiteY2275" fmla="*/ 1226277 h 2206873"/>
              <a:gd name="connsiteX2276" fmla="*/ 2257038 w 2321023"/>
              <a:gd name="connsiteY2276" fmla="*/ 1221904 h 2206873"/>
              <a:gd name="connsiteX2277" fmla="*/ 2256354 w 2321023"/>
              <a:gd name="connsiteY2277" fmla="*/ 1223048 h 2206873"/>
              <a:gd name="connsiteX2278" fmla="*/ 2256324 w 2321023"/>
              <a:gd name="connsiteY2278" fmla="*/ 1223158 h 2206873"/>
              <a:gd name="connsiteX2279" fmla="*/ 2256090 w 2321023"/>
              <a:gd name="connsiteY2279" fmla="*/ 1227157 h 2206873"/>
              <a:gd name="connsiteX2280" fmla="*/ 2256799 w 2321023"/>
              <a:gd name="connsiteY2280" fmla="*/ 1229050 h 2206873"/>
              <a:gd name="connsiteX2281" fmla="*/ 2256800 w 2321023"/>
              <a:gd name="connsiteY2281" fmla="*/ 1229050 h 2206873"/>
              <a:gd name="connsiteX2282" fmla="*/ 2256091 w 2321023"/>
              <a:gd name="connsiteY2282" fmla="*/ 1227158 h 2206873"/>
              <a:gd name="connsiteX2283" fmla="*/ 2256325 w 2321023"/>
              <a:gd name="connsiteY2283" fmla="*/ 1223159 h 2206873"/>
              <a:gd name="connsiteX2284" fmla="*/ 2256355 w 2321023"/>
              <a:gd name="connsiteY2284" fmla="*/ 1223049 h 2206873"/>
              <a:gd name="connsiteX2285" fmla="*/ 2257038 w 2321023"/>
              <a:gd name="connsiteY2285" fmla="*/ 1221907 h 2206873"/>
              <a:gd name="connsiteX2286" fmla="*/ 138856 w 2321023"/>
              <a:gd name="connsiteY2286" fmla="*/ 1219612 h 2206873"/>
              <a:gd name="connsiteX2287" fmla="*/ 138888 w 2321023"/>
              <a:gd name="connsiteY2287" fmla="*/ 1219893 h 2206873"/>
              <a:gd name="connsiteX2288" fmla="*/ 142872 w 2321023"/>
              <a:gd name="connsiteY2288" fmla="*/ 1241494 h 2206873"/>
              <a:gd name="connsiteX2289" fmla="*/ 144325 w 2321023"/>
              <a:gd name="connsiteY2289" fmla="*/ 1246330 h 2206873"/>
              <a:gd name="connsiteX2290" fmla="*/ 143459 w 2321023"/>
              <a:gd name="connsiteY2290" fmla="*/ 1243386 h 2206873"/>
              <a:gd name="connsiteX2291" fmla="*/ 142891 w 2321023"/>
              <a:gd name="connsiteY2291" fmla="*/ 1241494 h 2206873"/>
              <a:gd name="connsiteX2292" fmla="*/ 138856 w 2321023"/>
              <a:gd name="connsiteY2292" fmla="*/ 1219612 h 2206873"/>
              <a:gd name="connsiteX2293" fmla="*/ 2107211 w 2321023"/>
              <a:gd name="connsiteY2293" fmla="*/ 1207409 h 2206873"/>
              <a:gd name="connsiteX2294" fmla="*/ 2107227 w 2321023"/>
              <a:gd name="connsiteY2294" fmla="*/ 1207949 h 2206873"/>
              <a:gd name="connsiteX2295" fmla="*/ 2107275 w 2321023"/>
              <a:gd name="connsiteY2295" fmla="*/ 1207911 h 2206873"/>
              <a:gd name="connsiteX2296" fmla="*/ 2111844 w 2321023"/>
              <a:gd name="connsiteY2296" fmla="*/ 1203005 h 2206873"/>
              <a:gd name="connsiteX2297" fmla="*/ 2111325 w 2321023"/>
              <a:gd name="connsiteY2297" fmla="*/ 1207479 h 2206873"/>
              <a:gd name="connsiteX2298" fmla="*/ 2106433 w 2321023"/>
              <a:gd name="connsiteY2298" fmla="*/ 1243286 h 2206873"/>
              <a:gd name="connsiteX2299" fmla="*/ 2103671 w 2321023"/>
              <a:gd name="connsiteY2299" fmla="*/ 1269348 h 2206873"/>
              <a:gd name="connsiteX2300" fmla="*/ 2084499 w 2321023"/>
              <a:gd name="connsiteY2300" fmla="*/ 1316895 h 2206873"/>
              <a:gd name="connsiteX2301" fmla="*/ 2077375 w 2321023"/>
              <a:gd name="connsiteY2301" fmla="*/ 1328246 h 2206873"/>
              <a:gd name="connsiteX2302" fmla="*/ 2077376 w 2321023"/>
              <a:gd name="connsiteY2302" fmla="*/ 1328247 h 2206873"/>
              <a:gd name="connsiteX2303" fmla="*/ 2084500 w 2321023"/>
              <a:gd name="connsiteY2303" fmla="*/ 1316895 h 2206873"/>
              <a:gd name="connsiteX2304" fmla="*/ 2103670 w 2321023"/>
              <a:gd name="connsiteY2304" fmla="*/ 1269354 h 2206873"/>
              <a:gd name="connsiteX2305" fmla="*/ 2103672 w 2321023"/>
              <a:gd name="connsiteY2305" fmla="*/ 1269346 h 2206873"/>
              <a:gd name="connsiteX2306" fmla="*/ 2106434 w 2321023"/>
              <a:gd name="connsiteY2306" fmla="*/ 1243286 h 2206873"/>
              <a:gd name="connsiteX2307" fmla="*/ 2111326 w 2321023"/>
              <a:gd name="connsiteY2307" fmla="*/ 1207479 h 2206873"/>
              <a:gd name="connsiteX2308" fmla="*/ 2111845 w 2321023"/>
              <a:gd name="connsiteY2308" fmla="*/ 1203006 h 2206873"/>
              <a:gd name="connsiteX2309" fmla="*/ 197177 w 2321023"/>
              <a:gd name="connsiteY2309" fmla="*/ 1194637 h 2206873"/>
              <a:gd name="connsiteX2310" fmla="*/ 196550 w 2321023"/>
              <a:gd name="connsiteY2310" fmla="*/ 1196074 h 2206873"/>
              <a:gd name="connsiteX2311" fmla="*/ 196560 w 2321023"/>
              <a:gd name="connsiteY2311" fmla="*/ 1196083 h 2206873"/>
              <a:gd name="connsiteX2312" fmla="*/ 197178 w 2321023"/>
              <a:gd name="connsiteY2312" fmla="*/ 1194668 h 2206873"/>
              <a:gd name="connsiteX2313" fmla="*/ 2069544 w 2321023"/>
              <a:gd name="connsiteY2313" fmla="*/ 1190115 h 2206873"/>
              <a:gd name="connsiteX2314" fmla="*/ 2066860 w 2321023"/>
              <a:gd name="connsiteY2314" fmla="*/ 1200357 h 2206873"/>
              <a:gd name="connsiteX2315" fmla="*/ 2063927 w 2321023"/>
              <a:gd name="connsiteY2315" fmla="*/ 1209535 h 2206873"/>
              <a:gd name="connsiteX2316" fmla="*/ 2058524 w 2321023"/>
              <a:gd name="connsiteY2316" fmla="*/ 1225591 h 2206873"/>
              <a:gd name="connsiteX2317" fmla="*/ 2049281 w 2321023"/>
              <a:gd name="connsiteY2317" fmla="*/ 1249352 h 2206873"/>
              <a:gd name="connsiteX2318" fmla="*/ 2040961 w 2321023"/>
              <a:gd name="connsiteY2318" fmla="*/ 1266322 h 2206873"/>
              <a:gd name="connsiteX2319" fmla="*/ 2036146 w 2321023"/>
              <a:gd name="connsiteY2319" fmla="*/ 1275607 h 2206873"/>
              <a:gd name="connsiteX2320" fmla="*/ 2036131 w 2321023"/>
              <a:gd name="connsiteY2320" fmla="*/ 1275710 h 2206873"/>
              <a:gd name="connsiteX2321" fmla="*/ 2036133 w 2321023"/>
              <a:gd name="connsiteY2321" fmla="*/ 1275707 h 2206873"/>
              <a:gd name="connsiteX2322" fmla="*/ 2036147 w 2321023"/>
              <a:gd name="connsiteY2322" fmla="*/ 1275608 h 2206873"/>
              <a:gd name="connsiteX2323" fmla="*/ 2040962 w 2321023"/>
              <a:gd name="connsiteY2323" fmla="*/ 1266323 h 2206873"/>
              <a:gd name="connsiteX2324" fmla="*/ 2049282 w 2321023"/>
              <a:gd name="connsiteY2324" fmla="*/ 1249353 h 2206873"/>
              <a:gd name="connsiteX2325" fmla="*/ 2058525 w 2321023"/>
              <a:gd name="connsiteY2325" fmla="*/ 1225592 h 2206873"/>
              <a:gd name="connsiteX2326" fmla="*/ 2063928 w 2321023"/>
              <a:gd name="connsiteY2326" fmla="*/ 1209536 h 2206873"/>
              <a:gd name="connsiteX2327" fmla="*/ 2066861 w 2321023"/>
              <a:gd name="connsiteY2327" fmla="*/ 1200358 h 2206873"/>
              <a:gd name="connsiteX2328" fmla="*/ 2069538 w 2321023"/>
              <a:gd name="connsiteY2328" fmla="*/ 1190143 h 2206873"/>
              <a:gd name="connsiteX2329" fmla="*/ 193121 w 2321023"/>
              <a:gd name="connsiteY2329" fmla="*/ 1188640 h 2206873"/>
              <a:gd name="connsiteX2330" fmla="*/ 193123 w 2321023"/>
              <a:gd name="connsiteY2330" fmla="*/ 1188677 h 2206873"/>
              <a:gd name="connsiteX2331" fmla="*/ 195105 w 2321023"/>
              <a:gd name="connsiteY2331" fmla="*/ 1194915 h 2206873"/>
              <a:gd name="connsiteX2332" fmla="*/ 196561 w 2321023"/>
              <a:gd name="connsiteY2332" fmla="*/ 1196156 h 2206873"/>
              <a:gd name="connsiteX2333" fmla="*/ 196565 w 2321023"/>
              <a:gd name="connsiteY2333" fmla="*/ 1196148 h 2206873"/>
              <a:gd name="connsiteX2334" fmla="*/ 195120 w 2321023"/>
              <a:gd name="connsiteY2334" fmla="*/ 1194916 h 2206873"/>
              <a:gd name="connsiteX2335" fmla="*/ 195097 w 2321023"/>
              <a:gd name="connsiteY2335" fmla="*/ 1194846 h 2206873"/>
              <a:gd name="connsiteX2336" fmla="*/ 195091 w 2321023"/>
              <a:gd name="connsiteY2336" fmla="*/ 1194841 h 2206873"/>
              <a:gd name="connsiteX2337" fmla="*/ 2182605 w 2321023"/>
              <a:gd name="connsiteY2337" fmla="*/ 1184582 h 2206873"/>
              <a:gd name="connsiteX2338" fmla="*/ 2182605 w 2321023"/>
              <a:gd name="connsiteY2338" fmla="*/ 1184583 h 2206873"/>
              <a:gd name="connsiteX2339" fmla="*/ 2184269 w 2321023"/>
              <a:gd name="connsiteY2339" fmla="*/ 1185695 h 2206873"/>
              <a:gd name="connsiteX2340" fmla="*/ 2184269 w 2321023"/>
              <a:gd name="connsiteY2340" fmla="*/ 1185695 h 2206873"/>
              <a:gd name="connsiteX2341" fmla="*/ 21031 w 2321023"/>
              <a:gd name="connsiteY2341" fmla="*/ 1184216 h 2206873"/>
              <a:gd name="connsiteX2342" fmla="*/ 21297 w 2321023"/>
              <a:gd name="connsiteY2342" fmla="*/ 1206017 h 2206873"/>
              <a:gd name="connsiteX2343" fmla="*/ 22771 w 2321023"/>
              <a:gd name="connsiteY2343" fmla="*/ 1225981 h 2206873"/>
              <a:gd name="connsiteX2344" fmla="*/ 25530 w 2321023"/>
              <a:gd name="connsiteY2344" fmla="*/ 1246230 h 2206873"/>
              <a:gd name="connsiteX2345" fmla="*/ 30331 w 2321023"/>
              <a:gd name="connsiteY2345" fmla="*/ 1295478 h 2206873"/>
              <a:gd name="connsiteX2346" fmla="*/ 29812 w 2321023"/>
              <a:gd name="connsiteY2346" fmla="*/ 1298831 h 2206873"/>
              <a:gd name="connsiteX2347" fmla="*/ 29884 w 2321023"/>
              <a:gd name="connsiteY2347" fmla="*/ 1299045 h 2206873"/>
              <a:gd name="connsiteX2348" fmla="*/ 29887 w 2321023"/>
              <a:gd name="connsiteY2348" fmla="*/ 1299019 h 2206873"/>
              <a:gd name="connsiteX2349" fmla="*/ 29824 w 2321023"/>
              <a:gd name="connsiteY2349" fmla="*/ 1298831 h 2206873"/>
              <a:gd name="connsiteX2350" fmla="*/ 30343 w 2321023"/>
              <a:gd name="connsiteY2350" fmla="*/ 1295478 h 2206873"/>
              <a:gd name="connsiteX2351" fmla="*/ 25542 w 2321023"/>
              <a:gd name="connsiteY2351" fmla="*/ 1246230 h 2206873"/>
              <a:gd name="connsiteX2352" fmla="*/ 22783 w 2321023"/>
              <a:gd name="connsiteY2352" fmla="*/ 1225981 h 2206873"/>
              <a:gd name="connsiteX2353" fmla="*/ 21308 w 2321023"/>
              <a:gd name="connsiteY2353" fmla="*/ 1206017 h 2206873"/>
              <a:gd name="connsiteX2354" fmla="*/ 21042 w 2321023"/>
              <a:gd name="connsiteY2354" fmla="*/ 1184216 h 2206873"/>
              <a:gd name="connsiteX2355" fmla="*/ 170558 w 2321023"/>
              <a:gd name="connsiteY2355" fmla="*/ 1184177 h 2206873"/>
              <a:gd name="connsiteX2356" fmla="*/ 170556 w 2321023"/>
              <a:gd name="connsiteY2356" fmla="*/ 1184191 h 2206873"/>
              <a:gd name="connsiteX2357" fmla="*/ 171053 w 2321023"/>
              <a:gd name="connsiteY2357" fmla="*/ 1184894 h 2206873"/>
              <a:gd name="connsiteX2358" fmla="*/ 170486 w 2321023"/>
              <a:gd name="connsiteY2358" fmla="*/ 1184073 h 2206873"/>
              <a:gd name="connsiteX2359" fmla="*/ 170981 w 2321023"/>
              <a:gd name="connsiteY2359" fmla="*/ 1202778 h 2206873"/>
              <a:gd name="connsiteX2360" fmla="*/ 176087 w 2321023"/>
              <a:gd name="connsiteY2360" fmla="*/ 1231554 h 2206873"/>
              <a:gd name="connsiteX2361" fmla="*/ 176131 w 2321023"/>
              <a:gd name="connsiteY2361" fmla="*/ 1231573 h 2206873"/>
              <a:gd name="connsiteX2362" fmla="*/ 176130 w 2321023"/>
              <a:gd name="connsiteY2362" fmla="*/ 1231566 h 2206873"/>
              <a:gd name="connsiteX2363" fmla="*/ 176101 w 2321023"/>
              <a:gd name="connsiteY2363" fmla="*/ 1231554 h 2206873"/>
              <a:gd name="connsiteX2364" fmla="*/ 170995 w 2321023"/>
              <a:gd name="connsiteY2364" fmla="*/ 1202778 h 2206873"/>
              <a:gd name="connsiteX2365" fmla="*/ 170007 w 2321023"/>
              <a:gd name="connsiteY2365" fmla="*/ 1188396 h 2206873"/>
              <a:gd name="connsiteX2366" fmla="*/ 170498 w 2321023"/>
              <a:gd name="connsiteY2366" fmla="*/ 1184090 h 2206873"/>
              <a:gd name="connsiteX2367" fmla="*/ 2109093 w 2321023"/>
              <a:gd name="connsiteY2367" fmla="*/ 1183861 h 2206873"/>
              <a:gd name="connsiteX2368" fmla="*/ 2107791 w 2321023"/>
              <a:gd name="connsiteY2368" fmla="*/ 1192439 h 2206873"/>
              <a:gd name="connsiteX2369" fmla="*/ 2107667 w 2321023"/>
              <a:gd name="connsiteY2369" fmla="*/ 1193758 h 2206873"/>
              <a:gd name="connsiteX2370" fmla="*/ 2106940 w 2321023"/>
              <a:gd name="connsiteY2370" fmla="*/ 1198800 h 2206873"/>
              <a:gd name="connsiteX2371" fmla="*/ 2107003 w 2321023"/>
              <a:gd name="connsiteY2371" fmla="*/ 1200789 h 2206873"/>
              <a:gd name="connsiteX2372" fmla="*/ 2107004 w 2321023"/>
              <a:gd name="connsiteY2372" fmla="*/ 1200781 h 2206873"/>
              <a:gd name="connsiteX2373" fmla="*/ 2106941 w 2321023"/>
              <a:gd name="connsiteY2373" fmla="*/ 1198801 h 2206873"/>
              <a:gd name="connsiteX2374" fmla="*/ 2107665 w 2321023"/>
              <a:gd name="connsiteY2374" fmla="*/ 1193781 h 2206873"/>
              <a:gd name="connsiteX2375" fmla="*/ 2107667 w 2321023"/>
              <a:gd name="connsiteY2375" fmla="*/ 1193758 h 2206873"/>
              <a:gd name="connsiteX2376" fmla="*/ 2107667 w 2321023"/>
              <a:gd name="connsiteY2376" fmla="*/ 1193756 h 2206873"/>
              <a:gd name="connsiteX2377" fmla="*/ 2107791 w 2321023"/>
              <a:gd name="connsiteY2377" fmla="*/ 1192440 h 2206873"/>
              <a:gd name="connsiteX2378" fmla="*/ 2109090 w 2321023"/>
              <a:gd name="connsiteY2378" fmla="*/ 1183880 h 2206873"/>
              <a:gd name="connsiteX2379" fmla="*/ 2181852 w 2321023"/>
              <a:gd name="connsiteY2379" fmla="*/ 1181538 h 2206873"/>
              <a:gd name="connsiteX2380" fmla="*/ 2182593 w 2321023"/>
              <a:gd name="connsiteY2380" fmla="*/ 1184600 h 2206873"/>
              <a:gd name="connsiteX2381" fmla="*/ 2182594 w 2321023"/>
              <a:gd name="connsiteY2381" fmla="*/ 1184601 h 2206873"/>
              <a:gd name="connsiteX2382" fmla="*/ 2181889 w 2321023"/>
              <a:gd name="connsiteY2382" fmla="*/ 1181689 h 2206873"/>
              <a:gd name="connsiteX2383" fmla="*/ 191896 w 2321023"/>
              <a:gd name="connsiteY2383" fmla="*/ 1179002 h 2206873"/>
              <a:gd name="connsiteX2384" fmla="*/ 192946 w 2321023"/>
              <a:gd name="connsiteY2384" fmla="*/ 1188586 h 2206873"/>
              <a:gd name="connsiteX2385" fmla="*/ 193426 w 2321023"/>
              <a:gd name="connsiteY2385" fmla="*/ 1197566 h 2206873"/>
              <a:gd name="connsiteX2386" fmla="*/ 194359 w 2321023"/>
              <a:gd name="connsiteY2386" fmla="*/ 1206504 h 2206873"/>
              <a:gd name="connsiteX2387" fmla="*/ 196457 w 2321023"/>
              <a:gd name="connsiteY2387" fmla="*/ 1224398 h 2206873"/>
              <a:gd name="connsiteX2388" fmla="*/ 199574 w 2321023"/>
              <a:gd name="connsiteY2388" fmla="*/ 1246249 h 2206873"/>
              <a:gd name="connsiteX2389" fmla="*/ 199567 w 2321023"/>
              <a:gd name="connsiteY2389" fmla="*/ 1246103 h 2206873"/>
              <a:gd name="connsiteX2390" fmla="*/ 196471 w 2321023"/>
              <a:gd name="connsiteY2390" fmla="*/ 1224399 h 2206873"/>
              <a:gd name="connsiteX2391" fmla="*/ 194373 w 2321023"/>
              <a:gd name="connsiteY2391" fmla="*/ 1206505 h 2206873"/>
              <a:gd name="connsiteX2392" fmla="*/ 193440 w 2321023"/>
              <a:gd name="connsiteY2392" fmla="*/ 1197567 h 2206873"/>
              <a:gd name="connsiteX2393" fmla="*/ 192961 w 2321023"/>
              <a:gd name="connsiteY2393" fmla="*/ 1188587 h 2206873"/>
              <a:gd name="connsiteX2394" fmla="*/ 192008 w 2321023"/>
              <a:gd name="connsiteY2394" fmla="*/ 1179897 h 2206873"/>
              <a:gd name="connsiteX2395" fmla="*/ 183190 w 2321023"/>
              <a:gd name="connsiteY2395" fmla="*/ 1168559 h 2206873"/>
              <a:gd name="connsiteX2396" fmla="*/ 182509 w 2321023"/>
              <a:gd name="connsiteY2396" fmla="*/ 1168573 h 2206873"/>
              <a:gd name="connsiteX2397" fmla="*/ 182468 w 2321023"/>
              <a:gd name="connsiteY2397" fmla="*/ 1168708 h 2206873"/>
              <a:gd name="connsiteX2398" fmla="*/ 182484 w 2321023"/>
              <a:gd name="connsiteY2398" fmla="*/ 1168705 h 2206873"/>
              <a:gd name="connsiteX2399" fmla="*/ 182523 w 2321023"/>
              <a:gd name="connsiteY2399" fmla="*/ 1168574 h 2206873"/>
              <a:gd name="connsiteX2400" fmla="*/ 183183 w 2321023"/>
              <a:gd name="connsiteY2400" fmla="*/ 1168560 h 2206873"/>
              <a:gd name="connsiteX2401" fmla="*/ 186612 w 2321023"/>
              <a:gd name="connsiteY2401" fmla="*/ 1162561 h 2206873"/>
              <a:gd name="connsiteX2402" fmla="*/ 185313 w 2321023"/>
              <a:gd name="connsiteY2402" fmla="*/ 1166431 h 2206873"/>
              <a:gd name="connsiteX2403" fmla="*/ 183775 w 2321023"/>
              <a:gd name="connsiteY2403" fmla="*/ 1168312 h 2206873"/>
              <a:gd name="connsiteX2404" fmla="*/ 183783 w 2321023"/>
              <a:gd name="connsiteY2404" fmla="*/ 1168546 h 2206873"/>
              <a:gd name="connsiteX2405" fmla="*/ 183655 w 2321023"/>
              <a:gd name="connsiteY2405" fmla="*/ 1168548 h 2206873"/>
              <a:gd name="connsiteX2406" fmla="*/ 184374 w 2321023"/>
              <a:gd name="connsiteY2406" fmla="*/ 1184338 h 2206873"/>
              <a:gd name="connsiteX2407" fmla="*/ 184138 w 2321023"/>
              <a:gd name="connsiteY2407" fmla="*/ 1189983 h 2206873"/>
              <a:gd name="connsiteX2408" fmla="*/ 184317 w 2321023"/>
              <a:gd name="connsiteY2408" fmla="*/ 1190368 h 2206873"/>
              <a:gd name="connsiteX2409" fmla="*/ 184318 w 2321023"/>
              <a:gd name="connsiteY2409" fmla="*/ 1190339 h 2206873"/>
              <a:gd name="connsiteX2410" fmla="*/ 184153 w 2321023"/>
              <a:gd name="connsiteY2410" fmla="*/ 1189984 h 2206873"/>
              <a:gd name="connsiteX2411" fmla="*/ 184389 w 2321023"/>
              <a:gd name="connsiteY2411" fmla="*/ 1184339 h 2206873"/>
              <a:gd name="connsiteX2412" fmla="*/ 183670 w 2321023"/>
              <a:gd name="connsiteY2412" fmla="*/ 1168549 h 2206873"/>
              <a:gd name="connsiteX2413" fmla="*/ 183798 w 2321023"/>
              <a:gd name="connsiteY2413" fmla="*/ 1168547 h 2206873"/>
              <a:gd name="connsiteX2414" fmla="*/ 183790 w 2321023"/>
              <a:gd name="connsiteY2414" fmla="*/ 1168313 h 2206873"/>
              <a:gd name="connsiteX2415" fmla="*/ 185328 w 2321023"/>
              <a:gd name="connsiteY2415" fmla="*/ 1166432 h 2206873"/>
              <a:gd name="connsiteX2416" fmla="*/ 186323 w 2321023"/>
              <a:gd name="connsiteY2416" fmla="*/ 1163468 h 2206873"/>
              <a:gd name="connsiteX2417" fmla="*/ 2147197 w 2321023"/>
              <a:gd name="connsiteY2417" fmla="*/ 1161719 h 2206873"/>
              <a:gd name="connsiteX2418" fmla="*/ 2146738 w 2321023"/>
              <a:gd name="connsiteY2418" fmla="*/ 1161919 h 2206873"/>
              <a:gd name="connsiteX2419" fmla="*/ 2142998 w 2321023"/>
              <a:gd name="connsiteY2419" fmla="*/ 1177654 h 2206873"/>
              <a:gd name="connsiteX2420" fmla="*/ 2134320 w 2321023"/>
              <a:gd name="connsiteY2420" fmla="*/ 1218350 h 2206873"/>
              <a:gd name="connsiteX2421" fmla="*/ 2124996 w 2321023"/>
              <a:gd name="connsiteY2421" fmla="*/ 1255986 h 2206873"/>
              <a:gd name="connsiteX2422" fmla="*/ 2114604 w 2321023"/>
              <a:gd name="connsiteY2422" fmla="*/ 1292113 h 2206873"/>
              <a:gd name="connsiteX2423" fmla="*/ 2109466 w 2321023"/>
              <a:gd name="connsiteY2423" fmla="*/ 1310084 h 2206873"/>
              <a:gd name="connsiteX2424" fmla="*/ 2103482 w 2321023"/>
              <a:gd name="connsiteY2424" fmla="*/ 1327655 h 2206873"/>
              <a:gd name="connsiteX2425" fmla="*/ 2097497 w 2321023"/>
              <a:gd name="connsiteY2425" fmla="*/ 1345226 h 2206873"/>
              <a:gd name="connsiteX2426" fmla="*/ 2092684 w 2321023"/>
              <a:gd name="connsiteY2426" fmla="*/ 1358446 h 2206873"/>
              <a:gd name="connsiteX2427" fmla="*/ 2092698 w 2321023"/>
              <a:gd name="connsiteY2427" fmla="*/ 1358411 h 2206873"/>
              <a:gd name="connsiteX2428" fmla="*/ 2097498 w 2321023"/>
              <a:gd name="connsiteY2428" fmla="*/ 1345226 h 2206873"/>
              <a:gd name="connsiteX2429" fmla="*/ 2103483 w 2321023"/>
              <a:gd name="connsiteY2429" fmla="*/ 1327655 h 2206873"/>
              <a:gd name="connsiteX2430" fmla="*/ 2109467 w 2321023"/>
              <a:gd name="connsiteY2430" fmla="*/ 1310084 h 2206873"/>
              <a:gd name="connsiteX2431" fmla="*/ 2114605 w 2321023"/>
              <a:gd name="connsiteY2431" fmla="*/ 1292113 h 2206873"/>
              <a:gd name="connsiteX2432" fmla="*/ 2124997 w 2321023"/>
              <a:gd name="connsiteY2432" fmla="*/ 1255986 h 2206873"/>
              <a:gd name="connsiteX2433" fmla="*/ 2134321 w 2321023"/>
              <a:gd name="connsiteY2433" fmla="*/ 1218350 h 2206873"/>
              <a:gd name="connsiteX2434" fmla="*/ 2142999 w 2321023"/>
              <a:gd name="connsiteY2434" fmla="*/ 1177654 h 2206873"/>
              <a:gd name="connsiteX2435" fmla="*/ 2146739 w 2321023"/>
              <a:gd name="connsiteY2435" fmla="*/ 1161919 h 2206873"/>
              <a:gd name="connsiteX2436" fmla="*/ 2147197 w 2321023"/>
              <a:gd name="connsiteY2436" fmla="*/ 1161719 h 2206873"/>
              <a:gd name="connsiteX2437" fmla="*/ 188381 w 2321023"/>
              <a:gd name="connsiteY2437" fmla="*/ 1160798 h 2206873"/>
              <a:gd name="connsiteX2438" fmla="*/ 188376 w 2321023"/>
              <a:gd name="connsiteY2438" fmla="*/ 1160803 h 2206873"/>
              <a:gd name="connsiteX2439" fmla="*/ 190487 w 2321023"/>
              <a:gd name="connsiteY2439" fmla="*/ 1167070 h 2206873"/>
              <a:gd name="connsiteX2440" fmla="*/ 190487 w 2321023"/>
              <a:gd name="connsiteY2440" fmla="*/ 1167068 h 2206873"/>
              <a:gd name="connsiteX2441" fmla="*/ 2233504 w 2321023"/>
              <a:gd name="connsiteY2441" fmla="*/ 1158514 h 2206873"/>
              <a:gd name="connsiteX2442" fmla="*/ 2233129 w 2321023"/>
              <a:gd name="connsiteY2442" fmla="*/ 1163477 h 2206873"/>
              <a:gd name="connsiteX2443" fmla="*/ 2231683 w 2321023"/>
              <a:gd name="connsiteY2443" fmla="*/ 1174840 h 2206873"/>
              <a:gd name="connsiteX2444" fmla="*/ 2227525 w 2321023"/>
              <a:gd name="connsiteY2444" fmla="*/ 1200452 h 2206873"/>
              <a:gd name="connsiteX2445" fmla="*/ 2227562 w 2321023"/>
              <a:gd name="connsiteY2445" fmla="*/ 1200231 h 2206873"/>
              <a:gd name="connsiteX2446" fmla="*/ 2231684 w 2321023"/>
              <a:gd name="connsiteY2446" fmla="*/ 1174840 h 2206873"/>
              <a:gd name="connsiteX2447" fmla="*/ 2233130 w 2321023"/>
              <a:gd name="connsiteY2447" fmla="*/ 1163477 h 2206873"/>
              <a:gd name="connsiteX2448" fmla="*/ 2233505 w 2321023"/>
              <a:gd name="connsiteY2448" fmla="*/ 1158522 h 2206873"/>
              <a:gd name="connsiteX2449" fmla="*/ 197866 w 2321023"/>
              <a:gd name="connsiteY2449" fmla="*/ 1156213 h 2206873"/>
              <a:gd name="connsiteX2450" fmla="*/ 198874 w 2321023"/>
              <a:gd name="connsiteY2450" fmla="*/ 1159801 h 2206873"/>
              <a:gd name="connsiteX2451" fmla="*/ 198876 w 2321023"/>
              <a:gd name="connsiteY2451" fmla="*/ 1159757 h 2206873"/>
              <a:gd name="connsiteX2452" fmla="*/ 197882 w 2321023"/>
              <a:gd name="connsiteY2452" fmla="*/ 1156218 h 2206873"/>
              <a:gd name="connsiteX2453" fmla="*/ 2233317 w 2321023"/>
              <a:gd name="connsiteY2453" fmla="*/ 1155068 h 2206873"/>
              <a:gd name="connsiteX2454" fmla="*/ 2233274 w 2321023"/>
              <a:gd name="connsiteY2454" fmla="*/ 1155285 h 2206873"/>
              <a:gd name="connsiteX2455" fmla="*/ 2233333 w 2321023"/>
              <a:gd name="connsiteY2455" fmla="*/ 1155353 h 2206873"/>
              <a:gd name="connsiteX2456" fmla="*/ 2233333 w 2321023"/>
              <a:gd name="connsiteY2456" fmla="*/ 1155354 h 2206873"/>
              <a:gd name="connsiteX2457" fmla="*/ 2233709 w 2321023"/>
              <a:gd name="connsiteY2457" fmla="*/ 1155794 h 2206873"/>
              <a:gd name="connsiteX2458" fmla="*/ 2233709 w 2321023"/>
              <a:gd name="connsiteY2458" fmla="*/ 1155793 h 2206873"/>
              <a:gd name="connsiteX2459" fmla="*/ 2233333 w 2321023"/>
              <a:gd name="connsiteY2459" fmla="*/ 1155353 h 2206873"/>
              <a:gd name="connsiteX2460" fmla="*/ 36146 w 2321023"/>
              <a:gd name="connsiteY2460" fmla="*/ 1143952 h 2206873"/>
              <a:gd name="connsiteX2461" fmla="*/ 35590 w 2321023"/>
              <a:gd name="connsiteY2461" fmla="*/ 1144430 h 2206873"/>
              <a:gd name="connsiteX2462" fmla="*/ 37581 w 2321023"/>
              <a:gd name="connsiteY2462" fmla="*/ 1154269 h 2206873"/>
              <a:gd name="connsiteX2463" fmla="*/ 41528 w 2321023"/>
              <a:gd name="connsiteY2463" fmla="*/ 1193526 h 2206873"/>
              <a:gd name="connsiteX2464" fmla="*/ 44277 w 2321023"/>
              <a:gd name="connsiteY2464" fmla="*/ 1226464 h 2206873"/>
              <a:gd name="connsiteX2465" fmla="*/ 48405 w 2321023"/>
              <a:gd name="connsiteY2465" fmla="*/ 1254953 h 2206873"/>
              <a:gd name="connsiteX2466" fmla="*/ 52691 w 2321023"/>
              <a:gd name="connsiteY2466" fmla="*/ 1281532 h 2206873"/>
              <a:gd name="connsiteX2467" fmla="*/ 58027 w 2321023"/>
              <a:gd name="connsiteY2467" fmla="*/ 1307991 h 2206873"/>
              <a:gd name="connsiteX2468" fmla="*/ 59126 w 2321023"/>
              <a:gd name="connsiteY2468" fmla="*/ 1331090 h 2206873"/>
              <a:gd name="connsiteX2469" fmla="*/ 70331 w 2321023"/>
              <a:gd name="connsiteY2469" fmla="*/ 1379352 h 2206873"/>
              <a:gd name="connsiteX2470" fmla="*/ 70298 w 2321023"/>
              <a:gd name="connsiteY2470" fmla="*/ 1379869 h 2206873"/>
              <a:gd name="connsiteX2471" fmla="*/ 70338 w 2321023"/>
              <a:gd name="connsiteY2471" fmla="*/ 1379322 h 2206873"/>
              <a:gd name="connsiteX2472" fmla="*/ 59138 w 2321023"/>
              <a:gd name="connsiteY2472" fmla="*/ 1331090 h 2206873"/>
              <a:gd name="connsiteX2473" fmla="*/ 58039 w 2321023"/>
              <a:gd name="connsiteY2473" fmla="*/ 1307991 h 2206873"/>
              <a:gd name="connsiteX2474" fmla="*/ 52704 w 2321023"/>
              <a:gd name="connsiteY2474" fmla="*/ 1281532 h 2206873"/>
              <a:gd name="connsiteX2475" fmla="*/ 48418 w 2321023"/>
              <a:gd name="connsiteY2475" fmla="*/ 1254953 h 2206873"/>
              <a:gd name="connsiteX2476" fmla="*/ 44291 w 2321023"/>
              <a:gd name="connsiteY2476" fmla="*/ 1226464 h 2206873"/>
              <a:gd name="connsiteX2477" fmla="*/ 41542 w 2321023"/>
              <a:gd name="connsiteY2477" fmla="*/ 1193526 h 2206873"/>
              <a:gd name="connsiteX2478" fmla="*/ 37594 w 2321023"/>
              <a:gd name="connsiteY2478" fmla="*/ 1154269 h 2206873"/>
              <a:gd name="connsiteX2479" fmla="*/ 35603 w 2321023"/>
              <a:gd name="connsiteY2479" fmla="*/ 1144430 h 2206873"/>
              <a:gd name="connsiteX2480" fmla="*/ 36147 w 2321023"/>
              <a:gd name="connsiteY2480" fmla="*/ 1143962 h 2206873"/>
              <a:gd name="connsiteX2481" fmla="*/ 93325 w 2321023"/>
              <a:gd name="connsiteY2481" fmla="*/ 1136211 h 2206873"/>
              <a:gd name="connsiteX2482" fmla="*/ 93343 w 2321023"/>
              <a:gd name="connsiteY2482" fmla="*/ 1147431 h 2206873"/>
              <a:gd name="connsiteX2483" fmla="*/ 93720 w 2321023"/>
              <a:gd name="connsiteY2483" fmla="*/ 1155535 h 2206873"/>
              <a:gd name="connsiteX2484" fmla="*/ 93581 w 2321023"/>
              <a:gd name="connsiteY2484" fmla="*/ 1152289 h 2206873"/>
              <a:gd name="connsiteX2485" fmla="*/ 93355 w 2321023"/>
              <a:gd name="connsiteY2485" fmla="*/ 1147431 h 2206873"/>
              <a:gd name="connsiteX2486" fmla="*/ 93342 w 2321023"/>
              <a:gd name="connsiteY2486" fmla="*/ 1139392 h 2206873"/>
              <a:gd name="connsiteX2487" fmla="*/ 188886 w 2321023"/>
              <a:gd name="connsiteY2487" fmla="*/ 1131015 h 2206873"/>
              <a:gd name="connsiteX2488" fmla="*/ 188827 w 2321023"/>
              <a:gd name="connsiteY2488" fmla="*/ 1131068 h 2206873"/>
              <a:gd name="connsiteX2489" fmla="*/ 191101 w 2321023"/>
              <a:gd name="connsiteY2489" fmla="*/ 1135291 h 2206873"/>
              <a:gd name="connsiteX2490" fmla="*/ 191380 w 2321023"/>
              <a:gd name="connsiteY2490" fmla="*/ 1156582 h 2206873"/>
              <a:gd name="connsiteX2491" fmla="*/ 191276 w 2321023"/>
              <a:gd name="connsiteY2491" fmla="*/ 1157039 h 2206873"/>
              <a:gd name="connsiteX2492" fmla="*/ 192822 w 2321023"/>
              <a:gd name="connsiteY2492" fmla="*/ 1165300 h 2206873"/>
              <a:gd name="connsiteX2493" fmla="*/ 193828 w 2321023"/>
              <a:gd name="connsiteY2493" fmla="*/ 1165884 h 2206873"/>
              <a:gd name="connsiteX2494" fmla="*/ 193829 w 2321023"/>
              <a:gd name="connsiteY2494" fmla="*/ 1165877 h 2206873"/>
              <a:gd name="connsiteX2495" fmla="*/ 192838 w 2321023"/>
              <a:gd name="connsiteY2495" fmla="*/ 1165301 h 2206873"/>
              <a:gd name="connsiteX2496" fmla="*/ 191292 w 2321023"/>
              <a:gd name="connsiteY2496" fmla="*/ 1157040 h 2206873"/>
              <a:gd name="connsiteX2497" fmla="*/ 191396 w 2321023"/>
              <a:gd name="connsiteY2497" fmla="*/ 1156583 h 2206873"/>
              <a:gd name="connsiteX2498" fmla="*/ 191117 w 2321023"/>
              <a:gd name="connsiteY2498" fmla="*/ 1135292 h 2206873"/>
              <a:gd name="connsiteX2499" fmla="*/ 188843 w 2321023"/>
              <a:gd name="connsiteY2499" fmla="*/ 1131069 h 2206873"/>
              <a:gd name="connsiteX2500" fmla="*/ 188892 w 2321023"/>
              <a:gd name="connsiteY2500" fmla="*/ 1131025 h 2206873"/>
              <a:gd name="connsiteX2501" fmla="*/ 69162 w 2321023"/>
              <a:gd name="connsiteY2501" fmla="*/ 1127625 h 2206873"/>
              <a:gd name="connsiteX2502" fmla="*/ 68507 w 2321023"/>
              <a:gd name="connsiteY2502" fmla="*/ 1137191 h 2206873"/>
              <a:gd name="connsiteX2503" fmla="*/ 70046 w 2321023"/>
              <a:gd name="connsiteY2503" fmla="*/ 1161341 h 2206873"/>
              <a:gd name="connsiteX2504" fmla="*/ 73650 w 2321023"/>
              <a:gd name="connsiteY2504" fmla="*/ 1209777 h 2206873"/>
              <a:gd name="connsiteX2505" fmla="*/ 77739 w 2321023"/>
              <a:gd name="connsiteY2505" fmla="*/ 1251196 h 2206873"/>
              <a:gd name="connsiteX2506" fmla="*/ 79625 w 2321023"/>
              <a:gd name="connsiteY2506" fmla="*/ 1260924 h 2206873"/>
              <a:gd name="connsiteX2507" fmla="*/ 79632 w 2321023"/>
              <a:gd name="connsiteY2507" fmla="*/ 1260897 h 2206873"/>
              <a:gd name="connsiteX2508" fmla="*/ 77751 w 2321023"/>
              <a:gd name="connsiteY2508" fmla="*/ 1251196 h 2206873"/>
              <a:gd name="connsiteX2509" fmla="*/ 73663 w 2321023"/>
              <a:gd name="connsiteY2509" fmla="*/ 1209777 h 2206873"/>
              <a:gd name="connsiteX2510" fmla="*/ 70059 w 2321023"/>
              <a:gd name="connsiteY2510" fmla="*/ 1161341 h 2206873"/>
              <a:gd name="connsiteX2511" fmla="*/ 68520 w 2321023"/>
              <a:gd name="connsiteY2511" fmla="*/ 1137191 h 2206873"/>
              <a:gd name="connsiteX2512" fmla="*/ 68707 w 2321023"/>
              <a:gd name="connsiteY2512" fmla="*/ 1129229 h 2206873"/>
              <a:gd name="connsiteX2513" fmla="*/ 69167 w 2321023"/>
              <a:gd name="connsiteY2513" fmla="*/ 1127653 h 2206873"/>
              <a:gd name="connsiteX2514" fmla="*/ 2127373 w 2321023"/>
              <a:gd name="connsiteY2514" fmla="*/ 1119894 h 2206873"/>
              <a:gd name="connsiteX2515" fmla="*/ 2124228 w 2321023"/>
              <a:gd name="connsiteY2515" fmla="*/ 1153295 h 2206873"/>
              <a:gd name="connsiteX2516" fmla="*/ 2121223 w 2321023"/>
              <a:gd name="connsiteY2516" fmla="*/ 1172728 h 2206873"/>
              <a:gd name="connsiteX2517" fmla="*/ 2116455 w 2321023"/>
              <a:gd name="connsiteY2517" fmla="*/ 1182680 h 2206873"/>
              <a:gd name="connsiteX2518" fmla="*/ 2116068 w 2321023"/>
              <a:gd name="connsiteY2518" fmla="*/ 1183125 h 2206873"/>
              <a:gd name="connsiteX2519" fmla="*/ 2114655 w 2321023"/>
              <a:gd name="connsiteY2519" fmla="*/ 1184220 h 2206873"/>
              <a:gd name="connsiteX2520" fmla="*/ 2114765 w 2321023"/>
              <a:gd name="connsiteY2520" fmla="*/ 1184620 h 2206873"/>
              <a:gd name="connsiteX2521" fmla="*/ 2114766 w 2321023"/>
              <a:gd name="connsiteY2521" fmla="*/ 1184619 h 2206873"/>
              <a:gd name="connsiteX2522" fmla="*/ 2114656 w 2321023"/>
              <a:gd name="connsiteY2522" fmla="*/ 1184221 h 2206873"/>
              <a:gd name="connsiteX2523" fmla="*/ 2116063 w 2321023"/>
              <a:gd name="connsiteY2523" fmla="*/ 1183130 h 2206873"/>
              <a:gd name="connsiteX2524" fmla="*/ 2116068 w 2321023"/>
              <a:gd name="connsiteY2524" fmla="*/ 1183125 h 2206873"/>
              <a:gd name="connsiteX2525" fmla="*/ 2116074 w 2321023"/>
              <a:gd name="connsiteY2525" fmla="*/ 1183120 h 2206873"/>
              <a:gd name="connsiteX2526" fmla="*/ 2116453 w 2321023"/>
              <a:gd name="connsiteY2526" fmla="*/ 1182685 h 2206873"/>
              <a:gd name="connsiteX2527" fmla="*/ 2116455 w 2321023"/>
              <a:gd name="connsiteY2527" fmla="*/ 1182680 h 2206873"/>
              <a:gd name="connsiteX2528" fmla="*/ 2116456 w 2321023"/>
              <a:gd name="connsiteY2528" fmla="*/ 1182679 h 2206873"/>
              <a:gd name="connsiteX2529" fmla="*/ 2121223 w 2321023"/>
              <a:gd name="connsiteY2529" fmla="*/ 1172729 h 2206873"/>
              <a:gd name="connsiteX2530" fmla="*/ 2124228 w 2321023"/>
              <a:gd name="connsiteY2530" fmla="*/ 1153296 h 2206873"/>
              <a:gd name="connsiteX2531" fmla="*/ 2127373 w 2321023"/>
              <a:gd name="connsiteY2531" fmla="*/ 1119895 h 2206873"/>
              <a:gd name="connsiteX2532" fmla="*/ 181677 w 2321023"/>
              <a:gd name="connsiteY2532" fmla="*/ 1106990 h 2206873"/>
              <a:gd name="connsiteX2533" fmla="*/ 181742 w 2321023"/>
              <a:gd name="connsiteY2533" fmla="*/ 1108909 h 2206873"/>
              <a:gd name="connsiteX2534" fmla="*/ 182937 w 2321023"/>
              <a:gd name="connsiteY2534" fmla="*/ 1121039 h 2206873"/>
              <a:gd name="connsiteX2535" fmla="*/ 183816 w 2321023"/>
              <a:gd name="connsiteY2535" fmla="*/ 1125819 h 2206873"/>
              <a:gd name="connsiteX2536" fmla="*/ 184345 w 2321023"/>
              <a:gd name="connsiteY2536" fmla="*/ 1129148 h 2206873"/>
              <a:gd name="connsiteX2537" fmla="*/ 184465 w 2321023"/>
              <a:gd name="connsiteY2537" fmla="*/ 1129347 h 2206873"/>
              <a:gd name="connsiteX2538" fmla="*/ 184818 w 2321023"/>
              <a:gd name="connsiteY2538" fmla="*/ 1131271 h 2206873"/>
              <a:gd name="connsiteX2539" fmla="*/ 186538 w 2321023"/>
              <a:gd name="connsiteY2539" fmla="*/ 1132966 h 2206873"/>
              <a:gd name="connsiteX2540" fmla="*/ 186545 w 2321023"/>
              <a:gd name="connsiteY2540" fmla="*/ 1132960 h 2206873"/>
              <a:gd name="connsiteX2541" fmla="*/ 184833 w 2321023"/>
              <a:gd name="connsiteY2541" fmla="*/ 1131272 h 2206873"/>
              <a:gd name="connsiteX2542" fmla="*/ 184486 w 2321023"/>
              <a:gd name="connsiteY2542" fmla="*/ 1129383 h 2206873"/>
              <a:gd name="connsiteX2543" fmla="*/ 184465 w 2321023"/>
              <a:gd name="connsiteY2543" fmla="*/ 1129347 h 2206873"/>
              <a:gd name="connsiteX2544" fmla="*/ 184458 w 2321023"/>
              <a:gd name="connsiteY2544" fmla="*/ 1129309 h 2206873"/>
              <a:gd name="connsiteX2545" fmla="*/ 184361 w 2321023"/>
              <a:gd name="connsiteY2545" fmla="*/ 1129148 h 2206873"/>
              <a:gd name="connsiteX2546" fmla="*/ 183932 w 2321023"/>
              <a:gd name="connsiteY2546" fmla="*/ 1126450 h 2206873"/>
              <a:gd name="connsiteX2547" fmla="*/ 183816 w 2321023"/>
              <a:gd name="connsiteY2547" fmla="*/ 1125819 h 2206873"/>
              <a:gd name="connsiteX2548" fmla="*/ 183716 w 2321023"/>
              <a:gd name="connsiteY2548" fmla="*/ 1125191 h 2206873"/>
              <a:gd name="connsiteX2549" fmla="*/ 182953 w 2321023"/>
              <a:gd name="connsiteY2549" fmla="*/ 1121040 h 2206873"/>
              <a:gd name="connsiteX2550" fmla="*/ 181758 w 2321023"/>
              <a:gd name="connsiteY2550" fmla="*/ 1108910 h 2206873"/>
              <a:gd name="connsiteX2551" fmla="*/ 181701 w 2321023"/>
              <a:gd name="connsiteY2551" fmla="*/ 1107230 h 2206873"/>
              <a:gd name="connsiteX2552" fmla="*/ 2061519 w 2321023"/>
              <a:gd name="connsiteY2552" fmla="*/ 1104371 h 2206873"/>
              <a:gd name="connsiteX2553" fmla="*/ 2055945 w 2321023"/>
              <a:gd name="connsiteY2553" fmla="*/ 1141006 h 2206873"/>
              <a:gd name="connsiteX2554" fmla="*/ 2052005 w 2321023"/>
              <a:gd name="connsiteY2554" fmla="*/ 1159984 h 2206873"/>
              <a:gd name="connsiteX2555" fmla="*/ 2050114 w 2321023"/>
              <a:gd name="connsiteY2555" fmla="*/ 1169009 h 2206873"/>
              <a:gd name="connsiteX2556" fmla="*/ 2050090 w 2321023"/>
              <a:gd name="connsiteY2556" fmla="*/ 1169391 h 2206873"/>
              <a:gd name="connsiteX2557" fmla="*/ 2050092 w 2321023"/>
              <a:gd name="connsiteY2557" fmla="*/ 1169384 h 2206873"/>
              <a:gd name="connsiteX2558" fmla="*/ 2050115 w 2321023"/>
              <a:gd name="connsiteY2558" fmla="*/ 1169009 h 2206873"/>
              <a:gd name="connsiteX2559" fmla="*/ 2052006 w 2321023"/>
              <a:gd name="connsiteY2559" fmla="*/ 1159984 h 2206873"/>
              <a:gd name="connsiteX2560" fmla="*/ 2055946 w 2321023"/>
              <a:gd name="connsiteY2560" fmla="*/ 1141006 h 2206873"/>
              <a:gd name="connsiteX2561" fmla="*/ 2061519 w 2321023"/>
              <a:gd name="connsiteY2561" fmla="*/ 1104379 h 2206873"/>
              <a:gd name="connsiteX2562" fmla="*/ 191024 w 2321023"/>
              <a:gd name="connsiteY2562" fmla="*/ 1103366 h 2206873"/>
              <a:gd name="connsiteX2563" fmla="*/ 191009 w 2321023"/>
              <a:gd name="connsiteY2563" fmla="*/ 1103385 h 2206873"/>
              <a:gd name="connsiteX2564" fmla="*/ 192342 w 2321023"/>
              <a:gd name="connsiteY2564" fmla="*/ 1124067 h 2206873"/>
              <a:gd name="connsiteX2565" fmla="*/ 191234 w 2321023"/>
              <a:gd name="connsiteY2565" fmla="*/ 1135348 h 2206873"/>
              <a:gd name="connsiteX2566" fmla="*/ 191248 w 2321023"/>
              <a:gd name="connsiteY2566" fmla="*/ 1135373 h 2206873"/>
              <a:gd name="connsiteX2567" fmla="*/ 191024 w 2321023"/>
              <a:gd name="connsiteY2567" fmla="*/ 1103366 h 2206873"/>
              <a:gd name="connsiteX2568" fmla="*/ 125937 w 2321023"/>
              <a:gd name="connsiteY2568" fmla="*/ 1100445 h 2206873"/>
              <a:gd name="connsiteX2569" fmla="*/ 126057 w 2321023"/>
              <a:gd name="connsiteY2569" fmla="*/ 1104728 h 2206873"/>
              <a:gd name="connsiteX2570" fmla="*/ 126923 w 2321023"/>
              <a:gd name="connsiteY2570" fmla="*/ 1107949 h 2206873"/>
              <a:gd name="connsiteX2571" fmla="*/ 126939 w 2321023"/>
              <a:gd name="connsiteY2571" fmla="*/ 1107941 h 2206873"/>
              <a:gd name="connsiteX2572" fmla="*/ 126076 w 2321023"/>
              <a:gd name="connsiteY2572" fmla="*/ 1104729 h 2206873"/>
              <a:gd name="connsiteX2573" fmla="*/ 126069 w 2321023"/>
              <a:gd name="connsiteY2573" fmla="*/ 1104499 h 2206873"/>
              <a:gd name="connsiteX2574" fmla="*/ 126054 w 2321023"/>
              <a:gd name="connsiteY2574" fmla="*/ 1104441 h 2206873"/>
              <a:gd name="connsiteX2575" fmla="*/ 130765 w 2321023"/>
              <a:gd name="connsiteY2575" fmla="*/ 1098420 h 2206873"/>
              <a:gd name="connsiteX2576" fmla="*/ 130760 w 2321023"/>
              <a:gd name="connsiteY2576" fmla="*/ 1098445 h 2206873"/>
              <a:gd name="connsiteX2577" fmla="*/ 131594 w 2321023"/>
              <a:gd name="connsiteY2577" fmla="*/ 1099988 h 2206873"/>
              <a:gd name="connsiteX2578" fmla="*/ 132087 w 2321023"/>
              <a:gd name="connsiteY2578" fmla="*/ 1106050 h 2206873"/>
              <a:gd name="connsiteX2579" fmla="*/ 132131 w 2321023"/>
              <a:gd name="connsiteY2579" fmla="*/ 1106678 h 2206873"/>
              <a:gd name="connsiteX2580" fmla="*/ 132118 w 2321023"/>
              <a:gd name="connsiteY2580" fmla="*/ 1106431 h 2206873"/>
              <a:gd name="connsiteX2581" fmla="*/ 132087 w 2321023"/>
              <a:gd name="connsiteY2581" fmla="*/ 1106050 h 2206873"/>
              <a:gd name="connsiteX2582" fmla="*/ 131969 w 2321023"/>
              <a:gd name="connsiteY2582" fmla="*/ 1104371 h 2206873"/>
              <a:gd name="connsiteX2583" fmla="*/ 131616 w 2321023"/>
              <a:gd name="connsiteY2583" fmla="*/ 1100029 h 2206873"/>
              <a:gd name="connsiteX2584" fmla="*/ 131594 w 2321023"/>
              <a:gd name="connsiteY2584" fmla="*/ 1099988 h 2206873"/>
              <a:gd name="connsiteX2585" fmla="*/ 131591 w 2321023"/>
              <a:gd name="connsiteY2585" fmla="*/ 1099948 h 2206873"/>
              <a:gd name="connsiteX2586" fmla="*/ 130731 w 2321023"/>
              <a:gd name="connsiteY2586" fmla="*/ 1098150 h 2206873"/>
              <a:gd name="connsiteX2587" fmla="*/ 128687 w 2321023"/>
              <a:gd name="connsiteY2587" fmla="*/ 1106783 h 2206873"/>
              <a:gd name="connsiteX2588" fmla="*/ 126924 w 2321023"/>
              <a:gd name="connsiteY2588" fmla="*/ 1107672 h 2206873"/>
              <a:gd name="connsiteX2589" fmla="*/ 126927 w 2321023"/>
              <a:gd name="connsiteY2589" fmla="*/ 1107681 h 2206873"/>
              <a:gd name="connsiteX2590" fmla="*/ 128706 w 2321023"/>
              <a:gd name="connsiteY2590" fmla="*/ 1106784 h 2206873"/>
              <a:gd name="connsiteX2591" fmla="*/ 129691 w 2321023"/>
              <a:gd name="connsiteY2591" fmla="*/ 1103659 h 2206873"/>
              <a:gd name="connsiteX2592" fmla="*/ 130749 w 2321023"/>
              <a:gd name="connsiteY2592" fmla="*/ 1098152 h 2206873"/>
              <a:gd name="connsiteX2593" fmla="*/ 175658 w 2321023"/>
              <a:gd name="connsiteY2593" fmla="*/ 1094892 h 2206873"/>
              <a:gd name="connsiteX2594" fmla="*/ 176000 w 2321023"/>
              <a:gd name="connsiteY2594" fmla="*/ 1096240 h 2206873"/>
              <a:gd name="connsiteX2595" fmla="*/ 175992 w 2321023"/>
              <a:gd name="connsiteY2595" fmla="*/ 1096149 h 2206873"/>
              <a:gd name="connsiteX2596" fmla="*/ 175719 w 2321023"/>
              <a:gd name="connsiteY2596" fmla="*/ 1095074 h 2206873"/>
              <a:gd name="connsiteX2597" fmla="*/ 2153977 w 2321023"/>
              <a:gd name="connsiteY2597" fmla="*/ 1093920 h 2206873"/>
              <a:gd name="connsiteX2598" fmla="*/ 2153977 w 2321023"/>
              <a:gd name="connsiteY2598" fmla="*/ 1093921 h 2206873"/>
              <a:gd name="connsiteX2599" fmla="*/ 2154091 w 2321023"/>
              <a:gd name="connsiteY2599" fmla="*/ 1094099 h 2206873"/>
              <a:gd name="connsiteX2600" fmla="*/ 2156617 w 2321023"/>
              <a:gd name="connsiteY2600" fmla="*/ 1107943 h 2206873"/>
              <a:gd name="connsiteX2601" fmla="*/ 2156617 w 2321023"/>
              <a:gd name="connsiteY2601" fmla="*/ 1107943 h 2206873"/>
              <a:gd name="connsiteX2602" fmla="*/ 2154091 w 2321023"/>
              <a:gd name="connsiteY2602" fmla="*/ 1094098 h 2206873"/>
              <a:gd name="connsiteX2603" fmla="*/ 175210 w 2321023"/>
              <a:gd name="connsiteY2603" fmla="*/ 1093567 h 2206873"/>
              <a:gd name="connsiteX2604" fmla="*/ 173907 w 2321023"/>
              <a:gd name="connsiteY2604" fmla="*/ 1093604 h 2206873"/>
              <a:gd name="connsiteX2605" fmla="*/ 171748 w 2321023"/>
              <a:gd name="connsiteY2605" fmla="*/ 1112802 h 2206873"/>
              <a:gd name="connsiteX2606" fmla="*/ 171127 w 2321023"/>
              <a:gd name="connsiteY2606" fmla="*/ 1144832 h 2206873"/>
              <a:gd name="connsiteX2607" fmla="*/ 172346 w 2321023"/>
              <a:gd name="connsiteY2607" fmla="*/ 1173583 h 2206873"/>
              <a:gd name="connsiteX2608" fmla="*/ 172429 w 2321023"/>
              <a:gd name="connsiteY2608" fmla="*/ 1183209 h 2206873"/>
              <a:gd name="connsiteX2609" fmla="*/ 172383 w 2321023"/>
              <a:gd name="connsiteY2609" fmla="*/ 1186773 h 2206873"/>
              <a:gd name="connsiteX2610" fmla="*/ 172461 w 2321023"/>
              <a:gd name="connsiteY2610" fmla="*/ 1186884 h 2206873"/>
              <a:gd name="connsiteX2611" fmla="*/ 172429 w 2321023"/>
              <a:gd name="connsiteY2611" fmla="*/ 1183209 h 2206873"/>
              <a:gd name="connsiteX2612" fmla="*/ 172438 w 2321023"/>
              <a:gd name="connsiteY2612" fmla="*/ 1182502 h 2206873"/>
              <a:gd name="connsiteX2613" fmla="*/ 172365 w 2321023"/>
              <a:gd name="connsiteY2613" fmla="*/ 1174037 h 2206873"/>
              <a:gd name="connsiteX2614" fmla="*/ 172346 w 2321023"/>
              <a:gd name="connsiteY2614" fmla="*/ 1173583 h 2206873"/>
              <a:gd name="connsiteX2615" fmla="*/ 172342 w 2321023"/>
              <a:gd name="connsiteY2615" fmla="*/ 1173124 h 2206873"/>
              <a:gd name="connsiteX2616" fmla="*/ 171142 w 2321023"/>
              <a:gd name="connsiteY2616" fmla="*/ 1144832 h 2206873"/>
              <a:gd name="connsiteX2617" fmla="*/ 171764 w 2321023"/>
              <a:gd name="connsiteY2617" fmla="*/ 1112802 h 2206873"/>
              <a:gd name="connsiteX2618" fmla="*/ 173922 w 2321023"/>
              <a:gd name="connsiteY2618" fmla="*/ 1093604 h 2206873"/>
              <a:gd name="connsiteX2619" fmla="*/ 175210 w 2321023"/>
              <a:gd name="connsiteY2619" fmla="*/ 1093567 h 2206873"/>
              <a:gd name="connsiteX2620" fmla="*/ 142899 w 2321023"/>
              <a:gd name="connsiteY2620" fmla="*/ 1083590 h 2206873"/>
              <a:gd name="connsiteX2621" fmla="*/ 141520 w 2321023"/>
              <a:gd name="connsiteY2621" fmla="*/ 1084772 h 2206873"/>
              <a:gd name="connsiteX2622" fmla="*/ 141143 w 2321023"/>
              <a:gd name="connsiteY2622" fmla="*/ 1088123 h 2206873"/>
              <a:gd name="connsiteX2623" fmla="*/ 141291 w 2321023"/>
              <a:gd name="connsiteY2623" fmla="*/ 1086953 h 2206873"/>
              <a:gd name="connsiteX2624" fmla="*/ 141537 w 2321023"/>
              <a:gd name="connsiteY2624" fmla="*/ 1084773 h 2206873"/>
              <a:gd name="connsiteX2625" fmla="*/ 142703 w 2321023"/>
              <a:gd name="connsiteY2625" fmla="*/ 1083773 h 2206873"/>
              <a:gd name="connsiteX2626" fmla="*/ 31377 w 2321023"/>
              <a:gd name="connsiteY2626" fmla="*/ 1077316 h 2206873"/>
              <a:gd name="connsiteX2627" fmla="*/ 31360 w 2321023"/>
              <a:gd name="connsiteY2627" fmla="*/ 1077317 h 2206873"/>
              <a:gd name="connsiteX2628" fmla="*/ 30705 w 2321023"/>
              <a:gd name="connsiteY2628" fmla="*/ 1107610 h 2206873"/>
              <a:gd name="connsiteX2629" fmla="*/ 30750 w 2321023"/>
              <a:gd name="connsiteY2629" fmla="*/ 1157255 h 2206873"/>
              <a:gd name="connsiteX2630" fmla="*/ 31667 w 2321023"/>
              <a:gd name="connsiteY2630" fmla="*/ 1162936 h 2206873"/>
              <a:gd name="connsiteX2631" fmla="*/ 31676 w 2321023"/>
              <a:gd name="connsiteY2631" fmla="*/ 1162889 h 2206873"/>
              <a:gd name="connsiteX2632" fmla="*/ 30767 w 2321023"/>
              <a:gd name="connsiteY2632" fmla="*/ 1157255 h 2206873"/>
              <a:gd name="connsiteX2633" fmla="*/ 30722 w 2321023"/>
              <a:gd name="connsiteY2633" fmla="*/ 1107610 h 2206873"/>
              <a:gd name="connsiteX2634" fmla="*/ 2137225 w 2321023"/>
              <a:gd name="connsiteY2634" fmla="*/ 1070307 h 2206873"/>
              <a:gd name="connsiteX2635" fmla="*/ 2136382 w 2321023"/>
              <a:gd name="connsiteY2635" fmla="*/ 1072815 h 2206873"/>
              <a:gd name="connsiteX2636" fmla="*/ 2133890 w 2321023"/>
              <a:gd name="connsiteY2636" fmla="*/ 1091855 h 2206873"/>
              <a:gd name="connsiteX2637" fmla="*/ 2131534 w 2321023"/>
              <a:gd name="connsiteY2637" fmla="*/ 1098748 h 2206873"/>
              <a:gd name="connsiteX2638" fmla="*/ 2131340 w 2321023"/>
              <a:gd name="connsiteY2638" fmla="*/ 1100091 h 2206873"/>
              <a:gd name="connsiteX2639" fmla="*/ 2127373 w 2321023"/>
              <a:gd name="connsiteY2639" fmla="*/ 1119892 h 2206873"/>
              <a:gd name="connsiteX2640" fmla="*/ 2127373 w 2321023"/>
              <a:gd name="connsiteY2640" fmla="*/ 1119893 h 2206873"/>
              <a:gd name="connsiteX2641" fmla="*/ 2131340 w 2321023"/>
              <a:gd name="connsiteY2641" fmla="*/ 1100092 h 2206873"/>
              <a:gd name="connsiteX2642" fmla="*/ 2131534 w 2321023"/>
              <a:gd name="connsiteY2642" fmla="*/ 1098749 h 2206873"/>
              <a:gd name="connsiteX2643" fmla="*/ 2133890 w 2321023"/>
              <a:gd name="connsiteY2643" fmla="*/ 1091856 h 2206873"/>
              <a:gd name="connsiteX2644" fmla="*/ 2136382 w 2321023"/>
              <a:gd name="connsiteY2644" fmla="*/ 1072816 h 2206873"/>
              <a:gd name="connsiteX2645" fmla="*/ 2137225 w 2321023"/>
              <a:gd name="connsiteY2645" fmla="*/ 1070308 h 2206873"/>
              <a:gd name="connsiteX2646" fmla="*/ 2099590 w 2321023"/>
              <a:gd name="connsiteY2646" fmla="*/ 1063846 h 2206873"/>
              <a:gd name="connsiteX2647" fmla="*/ 2099582 w 2321023"/>
              <a:gd name="connsiteY2647" fmla="*/ 1063859 h 2206873"/>
              <a:gd name="connsiteX2648" fmla="*/ 2096425 w 2321023"/>
              <a:gd name="connsiteY2648" fmla="*/ 1089285 h 2206873"/>
              <a:gd name="connsiteX2649" fmla="*/ 2094125 w 2321023"/>
              <a:gd name="connsiteY2649" fmla="*/ 1111684 h 2206873"/>
              <a:gd name="connsiteX2650" fmla="*/ 2089561 w 2321023"/>
              <a:gd name="connsiteY2650" fmla="*/ 1136973 h 2206873"/>
              <a:gd name="connsiteX2651" fmla="*/ 2089569 w 2321023"/>
              <a:gd name="connsiteY2651" fmla="*/ 1136938 h 2206873"/>
              <a:gd name="connsiteX2652" fmla="*/ 2094126 w 2321023"/>
              <a:gd name="connsiteY2652" fmla="*/ 1111685 h 2206873"/>
              <a:gd name="connsiteX2653" fmla="*/ 2096426 w 2321023"/>
              <a:gd name="connsiteY2653" fmla="*/ 1089286 h 2206873"/>
              <a:gd name="connsiteX2654" fmla="*/ 2099583 w 2321023"/>
              <a:gd name="connsiteY2654" fmla="*/ 1063860 h 2206873"/>
              <a:gd name="connsiteX2655" fmla="*/ 2099589 w 2321023"/>
              <a:gd name="connsiteY2655" fmla="*/ 1063850 h 2206873"/>
              <a:gd name="connsiteX2656" fmla="*/ 2170500 w 2321023"/>
              <a:gd name="connsiteY2656" fmla="*/ 1053330 h 2206873"/>
              <a:gd name="connsiteX2657" fmla="*/ 2170492 w 2321023"/>
              <a:gd name="connsiteY2657" fmla="*/ 1053507 h 2206873"/>
              <a:gd name="connsiteX2658" fmla="*/ 2171468 w 2321023"/>
              <a:gd name="connsiteY2658" fmla="*/ 1055663 h 2206873"/>
              <a:gd name="connsiteX2659" fmla="*/ 2171468 w 2321023"/>
              <a:gd name="connsiteY2659" fmla="*/ 1055662 h 2206873"/>
              <a:gd name="connsiteX2660" fmla="*/ 2170493 w 2321023"/>
              <a:gd name="connsiteY2660" fmla="*/ 1053508 h 2206873"/>
              <a:gd name="connsiteX2661" fmla="*/ 2170501 w 2321023"/>
              <a:gd name="connsiteY2661" fmla="*/ 1053332 h 2206873"/>
              <a:gd name="connsiteX2662" fmla="*/ 2206667 w 2321023"/>
              <a:gd name="connsiteY2662" fmla="*/ 1052463 h 2206873"/>
              <a:gd name="connsiteX2663" fmla="*/ 2206413 w 2321023"/>
              <a:gd name="connsiteY2663" fmla="*/ 1067978 h 2206873"/>
              <a:gd name="connsiteX2664" fmla="*/ 2205844 w 2321023"/>
              <a:gd name="connsiteY2664" fmla="*/ 1077865 h 2206873"/>
              <a:gd name="connsiteX2665" fmla="*/ 2205569 w 2321023"/>
              <a:gd name="connsiteY2665" fmla="*/ 1082648 h 2206873"/>
              <a:gd name="connsiteX2666" fmla="*/ 2205569 w 2321023"/>
              <a:gd name="connsiteY2666" fmla="*/ 1082649 h 2206873"/>
              <a:gd name="connsiteX2667" fmla="*/ 2205844 w 2321023"/>
              <a:gd name="connsiteY2667" fmla="*/ 1077865 h 2206873"/>
              <a:gd name="connsiteX2668" fmla="*/ 2206413 w 2321023"/>
              <a:gd name="connsiteY2668" fmla="*/ 1067979 h 2206873"/>
              <a:gd name="connsiteX2669" fmla="*/ 2206667 w 2321023"/>
              <a:gd name="connsiteY2669" fmla="*/ 1052463 h 2206873"/>
              <a:gd name="connsiteX2670" fmla="*/ 197868 w 2321023"/>
              <a:gd name="connsiteY2670" fmla="*/ 1050977 h 2206873"/>
              <a:gd name="connsiteX2671" fmla="*/ 197889 w 2321023"/>
              <a:gd name="connsiteY2671" fmla="*/ 1051117 h 2206873"/>
              <a:gd name="connsiteX2672" fmla="*/ 197888 w 2321023"/>
              <a:gd name="connsiteY2672" fmla="*/ 1051173 h 2206873"/>
              <a:gd name="connsiteX2673" fmla="*/ 200720 w 2321023"/>
              <a:gd name="connsiteY2673" fmla="*/ 1051947 h 2206873"/>
              <a:gd name="connsiteX2674" fmla="*/ 200721 w 2321023"/>
              <a:gd name="connsiteY2674" fmla="*/ 1051943 h 2206873"/>
              <a:gd name="connsiteX2675" fmla="*/ 197904 w 2321023"/>
              <a:gd name="connsiteY2675" fmla="*/ 1051173 h 2206873"/>
              <a:gd name="connsiteX2676" fmla="*/ 197905 w 2321023"/>
              <a:gd name="connsiteY2676" fmla="*/ 1051117 h 2206873"/>
              <a:gd name="connsiteX2677" fmla="*/ 197885 w 2321023"/>
              <a:gd name="connsiteY2677" fmla="*/ 1050981 h 2206873"/>
              <a:gd name="connsiteX2678" fmla="*/ 140958 w 2321023"/>
              <a:gd name="connsiteY2678" fmla="*/ 1049822 h 2206873"/>
              <a:gd name="connsiteX2679" fmla="*/ 140951 w 2321023"/>
              <a:gd name="connsiteY2679" fmla="*/ 1049827 h 2206873"/>
              <a:gd name="connsiteX2680" fmla="*/ 143177 w 2321023"/>
              <a:gd name="connsiteY2680" fmla="*/ 1050741 h 2206873"/>
              <a:gd name="connsiteX2681" fmla="*/ 146434 w 2321023"/>
              <a:gd name="connsiteY2681" fmla="*/ 1051039 h 2206873"/>
              <a:gd name="connsiteX2682" fmla="*/ 146435 w 2321023"/>
              <a:gd name="connsiteY2682" fmla="*/ 1051037 h 2206873"/>
              <a:gd name="connsiteX2683" fmla="*/ 143197 w 2321023"/>
              <a:gd name="connsiteY2683" fmla="*/ 1050741 h 2206873"/>
              <a:gd name="connsiteX2684" fmla="*/ 140958 w 2321023"/>
              <a:gd name="connsiteY2684" fmla="*/ 1049822 h 2206873"/>
              <a:gd name="connsiteX2685" fmla="*/ 140720 w 2321023"/>
              <a:gd name="connsiteY2685" fmla="*/ 1049685 h 2206873"/>
              <a:gd name="connsiteX2686" fmla="*/ 139039 w 2321023"/>
              <a:gd name="connsiteY2686" fmla="*/ 1050092 h 2206873"/>
              <a:gd name="connsiteX2687" fmla="*/ 138772 w 2321023"/>
              <a:gd name="connsiteY2687" fmla="*/ 1051031 h 2206873"/>
              <a:gd name="connsiteX2688" fmla="*/ 138508 w 2321023"/>
              <a:gd name="connsiteY2688" fmla="*/ 1051212 h 2206873"/>
              <a:gd name="connsiteX2689" fmla="*/ 138243 w 2321023"/>
              <a:gd name="connsiteY2689" fmla="*/ 1052894 h 2206873"/>
              <a:gd name="connsiteX2690" fmla="*/ 137418 w 2321023"/>
              <a:gd name="connsiteY2690" fmla="*/ 1055799 h 2206873"/>
              <a:gd name="connsiteX2691" fmla="*/ 136766 w 2321023"/>
              <a:gd name="connsiteY2691" fmla="*/ 1062275 h 2206873"/>
              <a:gd name="connsiteX2692" fmla="*/ 136418 w 2321023"/>
              <a:gd name="connsiteY2692" fmla="*/ 1064486 h 2206873"/>
              <a:gd name="connsiteX2693" fmla="*/ 136155 w 2321023"/>
              <a:gd name="connsiteY2693" fmla="*/ 1068339 h 2206873"/>
              <a:gd name="connsiteX2694" fmla="*/ 135914 w 2321023"/>
              <a:gd name="connsiteY2694" fmla="*/ 1070730 h 2206873"/>
              <a:gd name="connsiteX2695" fmla="*/ 135737 w 2321023"/>
              <a:gd name="connsiteY2695" fmla="*/ 1074479 h 2206873"/>
              <a:gd name="connsiteX2696" fmla="*/ 135467 w 2321023"/>
              <a:gd name="connsiteY2696" fmla="*/ 1078435 h 2206873"/>
              <a:gd name="connsiteX2697" fmla="*/ 134755 w 2321023"/>
              <a:gd name="connsiteY2697" fmla="*/ 1095178 h 2206873"/>
              <a:gd name="connsiteX2698" fmla="*/ 134583 w 2321023"/>
              <a:gd name="connsiteY2698" fmla="*/ 1098809 h 2206873"/>
              <a:gd name="connsiteX2699" fmla="*/ 132761 w 2321023"/>
              <a:gd name="connsiteY2699" fmla="*/ 1118394 h 2206873"/>
              <a:gd name="connsiteX2700" fmla="*/ 132775 w 2321023"/>
              <a:gd name="connsiteY2700" fmla="*/ 1118666 h 2206873"/>
              <a:gd name="connsiteX2701" fmla="*/ 138836 w 2321023"/>
              <a:gd name="connsiteY2701" fmla="*/ 1219613 h 2206873"/>
              <a:gd name="connsiteX2702" fmla="*/ 143982 w 2321023"/>
              <a:gd name="connsiteY2702" fmla="*/ 1265385 h 2206873"/>
              <a:gd name="connsiteX2703" fmla="*/ 151922 w 2321023"/>
              <a:gd name="connsiteY2703" fmla="*/ 1296644 h 2206873"/>
              <a:gd name="connsiteX2704" fmla="*/ 156157 w 2321023"/>
              <a:gd name="connsiteY2704" fmla="*/ 1318334 h 2206873"/>
              <a:gd name="connsiteX2705" fmla="*/ 158620 w 2321023"/>
              <a:gd name="connsiteY2705" fmla="*/ 1329380 h 2206873"/>
              <a:gd name="connsiteX2706" fmla="*/ 158622 w 2321023"/>
              <a:gd name="connsiteY2706" fmla="*/ 1329381 h 2206873"/>
              <a:gd name="connsiteX2707" fmla="*/ 158371 w 2321023"/>
              <a:gd name="connsiteY2707" fmla="*/ 1328180 h 2206873"/>
              <a:gd name="connsiteX2708" fmla="*/ 156174 w 2321023"/>
              <a:gd name="connsiteY2708" fmla="*/ 1318334 h 2206873"/>
              <a:gd name="connsiteX2709" fmla="*/ 151939 w 2321023"/>
              <a:gd name="connsiteY2709" fmla="*/ 1296644 h 2206873"/>
              <a:gd name="connsiteX2710" fmla="*/ 151915 w 2321023"/>
              <a:gd name="connsiteY2710" fmla="*/ 1296549 h 2206873"/>
              <a:gd name="connsiteX2711" fmla="*/ 151922 w 2321023"/>
              <a:gd name="connsiteY2711" fmla="*/ 1296643 h 2206873"/>
              <a:gd name="connsiteX2712" fmla="*/ 143982 w 2321023"/>
              <a:gd name="connsiteY2712" fmla="*/ 1265384 h 2206873"/>
              <a:gd name="connsiteX2713" fmla="*/ 138836 w 2321023"/>
              <a:gd name="connsiteY2713" fmla="*/ 1219612 h 2206873"/>
              <a:gd name="connsiteX2714" fmla="*/ 138888 w 2321023"/>
              <a:gd name="connsiteY2714" fmla="*/ 1219892 h 2206873"/>
              <a:gd name="connsiteX2715" fmla="*/ 138856 w 2321023"/>
              <a:gd name="connsiteY2715" fmla="*/ 1219613 h 2206873"/>
              <a:gd name="connsiteX2716" fmla="*/ 132795 w 2321023"/>
              <a:gd name="connsiteY2716" fmla="*/ 1118666 h 2206873"/>
              <a:gd name="connsiteX2717" fmla="*/ 132781 w 2321023"/>
              <a:gd name="connsiteY2717" fmla="*/ 1118394 h 2206873"/>
              <a:gd name="connsiteX2718" fmla="*/ 134601 w 2321023"/>
              <a:gd name="connsiteY2718" fmla="*/ 1098809 h 2206873"/>
              <a:gd name="connsiteX2719" fmla="*/ 134755 w 2321023"/>
              <a:gd name="connsiteY2719" fmla="*/ 1095178 h 2206873"/>
              <a:gd name="connsiteX2720" fmla="*/ 135737 w 2321023"/>
              <a:gd name="connsiteY2720" fmla="*/ 1074479 h 2206873"/>
              <a:gd name="connsiteX2721" fmla="*/ 136155 w 2321023"/>
              <a:gd name="connsiteY2721" fmla="*/ 1068339 h 2206873"/>
              <a:gd name="connsiteX2722" fmla="*/ 136766 w 2321023"/>
              <a:gd name="connsiteY2722" fmla="*/ 1062275 h 2206873"/>
              <a:gd name="connsiteX2723" fmla="*/ 138243 w 2321023"/>
              <a:gd name="connsiteY2723" fmla="*/ 1052894 h 2206873"/>
              <a:gd name="connsiteX2724" fmla="*/ 138772 w 2321023"/>
              <a:gd name="connsiteY2724" fmla="*/ 1051031 h 2206873"/>
              <a:gd name="connsiteX2725" fmla="*/ 140732 w 2321023"/>
              <a:gd name="connsiteY2725" fmla="*/ 1049690 h 2206873"/>
              <a:gd name="connsiteX2726" fmla="*/ 207668 w 2321023"/>
              <a:gd name="connsiteY2726" fmla="*/ 1048799 h 2206873"/>
              <a:gd name="connsiteX2727" fmla="*/ 205567 w 2321023"/>
              <a:gd name="connsiteY2727" fmla="*/ 1054036 h 2206873"/>
              <a:gd name="connsiteX2728" fmla="*/ 201313 w 2321023"/>
              <a:gd name="connsiteY2728" fmla="*/ 1066705 h 2206873"/>
              <a:gd name="connsiteX2729" fmla="*/ 197548 w 2321023"/>
              <a:gd name="connsiteY2729" fmla="*/ 1070695 h 2206873"/>
              <a:gd name="connsiteX2730" fmla="*/ 197544 w 2321023"/>
              <a:gd name="connsiteY2730" fmla="*/ 1070930 h 2206873"/>
              <a:gd name="connsiteX2731" fmla="*/ 197560 w 2321023"/>
              <a:gd name="connsiteY2731" fmla="*/ 1070913 h 2206873"/>
              <a:gd name="connsiteX2732" fmla="*/ 197564 w 2321023"/>
              <a:gd name="connsiteY2732" fmla="*/ 1070695 h 2206873"/>
              <a:gd name="connsiteX2733" fmla="*/ 201329 w 2321023"/>
              <a:gd name="connsiteY2733" fmla="*/ 1066705 h 2206873"/>
              <a:gd name="connsiteX2734" fmla="*/ 205582 w 2321023"/>
              <a:gd name="connsiteY2734" fmla="*/ 1054036 h 2206873"/>
              <a:gd name="connsiteX2735" fmla="*/ 207674 w 2321023"/>
              <a:gd name="connsiteY2735" fmla="*/ 1048824 h 2206873"/>
              <a:gd name="connsiteX2736" fmla="*/ 2146585 w 2321023"/>
              <a:gd name="connsiteY2736" fmla="*/ 1042474 h 2206873"/>
              <a:gd name="connsiteX2737" fmla="*/ 2146587 w 2321023"/>
              <a:gd name="connsiteY2737" fmla="*/ 1042816 h 2206873"/>
              <a:gd name="connsiteX2738" fmla="*/ 2146590 w 2321023"/>
              <a:gd name="connsiteY2738" fmla="*/ 1042500 h 2206873"/>
              <a:gd name="connsiteX2739" fmla="*/ 2145290 w 2321023"/>
              <a:gd name="connsiteY2739" fmla="*/ 1040585 h 2206873"/>
              <a:gd name="connsiteX2740" fmla="*/ 2145186 w 2321023"/>
              <a:gd name="connsiteY2740" fmla="*/ 1040588 h 2206873"/>
              <a:gd name="connsiteX2741" fmla="*/ 2145068 w 2321023"/>
              <a:gd name="connsiteY2741" fmla="*/ 1040591 h 2206873"/>
              <a:gd name="connsiteX2742" fmla="*/ 2145068 w 2321023"/>
              <a:gd name="connsiteY2742" fmla="*/ 1040591 h 2206873"/>
              <a:gd name="connsiteX2743" fmla="*/ 2145186 w 2321023"/>
              <a:gd name="connsiteY2743" fmla="*/ 1040588 h 2206873"/>
              <a:gd name="connsiteX2744" fmla="*/ 2145290 w 2321023"/>
              <a:gd name="connsiteY2744" fmla="*/ 1040585 h 2206873"/>
              <a:gd name="connsiteX2745" fmla="*/ 2144934 w 2321023"/>
              <a:gd name="connsiteY2745" fmla="*/ 1040576 h 2206873"/>
              <a:gd name="connsiteX2746" fmla="*/ 2144673 w 2321023"/>
              <a:gd name="connsiteY2746" fmla="*/ 1060426 h 2206873"/>
              <a:gd name="connsiteX2747" fmla="*/ 2142735 w 2321023"/>
              <a:gd name="connsiteY2747" fmla="*/ 1080978 h 2206873"/>
              <a:gd name="connsiteX2748" fmla="*/ 2140665 w 2321023"/>
              <a:gd name="connsiteY2748" fmla="*/ 1101254 h 2206873"/>
              <a:gd name="connsiteX2749" fmla="*/ 2135764 w 2321023"/>
              <a:gd name="connsiteY2749" fmla="*/ 1141072 h 2206873"/>
              <a:gd name="connsiteX2750" fmla="*/ 2130441 w 2321023"/>
              <a:gd name="connsiteY2750" fmla="*/ 1171038 h 2206873"/>
              <a:gd name="connsiteX2751" fmla="*/ 2125365 w 2321023"/>
              <a:gd name="connsiteY2751" fmla="*/ 1192505 h 2206873"/>
              <a:gd name="connsiteX2752" fmla="*/ 2122533 w 2321023"/>
              <a:gd name="connsiteY2752" fmla="*/ 1199349 h 2206873"/>
              <a:gd name="connsiteX2753" fmla="*/ 2122435 w 2321023"/>
              <a:gd name="connsiteY2753" fmla="*/ 1200497 h 2206873"/>
              <a:gd name="connsiteX2754" fmla="*/ 2122436 w 2321023"/>
              <a:gd name="connsiteY2754" fmla="*/ 1200494 h 2206873"/>
              <a:gd name="connsiteX2755" fmla="*/ 2122534 w 2321023"/>
              <a:gd name="connsiteY2755" fmla="*/ 1199349 h 2206873"/>
              <a:gd name="connsiteX2756" fmla="*/ 2125366 w 2321023"/>
              <a:gd name="connsiteY2756" fmla="*/ 1192505 h 2206873"/>
              <a:gd name="connsiteX2757" fmla="*/ 2130442 w 2321023"/>
              <a:gd name="connsiteY2757" fmla="*/ 1171038 h 2206873"/>
              <a:gd name="connsiteX2758" fmla="*/ 2135765 w 2321023"/>
              <a:gd name="connsiteY2758" fmla="*/ 1141072 h 2206873"/>
              <a:gd name="connsiteX2759" fmla="*/ 2140666 w 2321023"/>
              <a:gd name="connsiteY2759" fmla="*/ 1101254 h 2206873"/>
              <a:gd name="connsiteX2760" fmla="*/ 2142736 w 2321023"/>
              <a:gd name="connsiteY2760" fmla="*/ 1080978 h 2206873"/>
              <a:gd name="connsiteX2761" fmla="*/ 2144674 w 2321023"/>
              <a:gd name="connsiteY2761" fmla="*/ 1060426 h 2206873"/>
              <a:gd name="connsiteX2762" fmla="*/ 2144935 w 2321023"/>
              <a:gd name="connsiteY2762" fmla="*/ 1040576 h 2206873"/>
              <a:gd name="connsiteX2763" fmla="*/ 2205030 w 2321023"/>
              <a:gd name="connsiteY2763" fmla="*/ 1040557 h 2206873"/>
              <a:gd name="connsiteX2764" fmla="*/ 2205030 w 2321023"/>
              <a:gd name="connsiteY2764" fmla="*/ 1040558 h 2206873"/>
              <a:gd name="connsiteX2765" fmla="*/ 2206460 w 2321023"/>
              <a:gd name="connsiteY2765" fmla="*/ 1041792 h 2206873"/>
              <a:gd name="connsiteX2766" fmla="*/ 2206755 w 2321023"/>
              <a:gd name="connsiteY2766" fmla="*/ 1052518 h 2206873"/>
              <a:gd name="connsiteX2767" fmla="*/ 2206755 w 2321023"/>
              <a:gd name="connsiteY2767" fmla="*/ 1052517 h 2206873"/>
              <a:gd name="connsiteX2768" fmla="*/ 2206460 w 2321023"/>
              <a:gd name="connsiteY2768" fmla="*/ 1041791 h 2206873"/>
              <a:gd name="connsiteX2769" fmla="*/ 149902 w 2321023"/>
              <a:gd name="connsiteY2769" fmla="*/ 1040314 h 2206873"/>
              <a:gd name="connsiteX2770" fmla="*/ 146403 w 2321023"/>
              <a:gd name="connsiteY2770" fmla="*/ 1050940 h 2206873"/>
              <a:gd name="connsiteX2771" fmla="*/ 146421 w 2321023"/>
              <a:gd name="connsiteY2771" fmla="*/ 1050942 h 2206873"/>
              <a:gd name="connsiteX2772" fmla="*/ 149105 w 2321023"/>
              <a:gd name="connsiteY2772" fmla="*/ 1042790 h 2206873"/>
              <a:gd name="connsiteX2773" fmla="*/ 149902 w 2321023"/>
              <a:gd name="connsiteY2773" fmla="*/ 1040327 h 2206873"/>
              <a:gd name="connsiteX2774" fmla="*/ 196080 w 2321023"/>
              <a:gd name="connsiteY2774" fmla="*/ 1039997 h 2206873"/>
              <a:gd name="connsiteX2775" fmla="*/ 194794 w 2321023"/>
              <a:gd name="connsiteY2775" fmla="*/ 1049831 h 2206873"/>
              <a:gd name="connsiteX2776" fmla="*/ 194677 w 2321023"/>
              <a:gd name="connsiteY2776" fmla="*/ 1050029 h 2206873"/>
              <a:gd name="connsiteX2777" fmla="*/ 194035 w 2321023"/>
              <a:gd name="connsiteY2777" fmla="*/ 1068137 h 2206873"/>
              <a:gd name="connsiteX2778" fmla="*/ 190877 w 2321023"/>
              <a:gd name="connsiteY2778" fmla="*/ 1103282 h 2206873"/>
              <a:gd name="connsiteX2779" fmla="*/ 189563 w 2321023"/>
              <a:gd name="connsiteY2779" fmla="*/ 1105283 h 2206873"/>
              <a:gd name="connsiteX2780" fmla="*/ 189693 w 2321023"/>
              <a:gd name="connsiteY2780" fmla="*/ 1105110 h 2206873"/>
              <a:gd name="connsiteX2781" fmla="*/ 190893 w 2321023"/>
              <a:gd name="connsiteY2781" fmla="*/ 1103283 h 2206873"/>
              <a:gd name="connsiteX2782" fmla="*/ 194051 w 2321023"/>
              <a:gd name="connsiteY2782" fmla="*/ 1068138 h 2206873"/>
              <a:gd name="connsiteX2783" fmla="*/ 194693 w 2321023"/>
              <a:gd name="connsiteY2783" fmla="*/ 1050030 h 2206873"/>
              <a:gd name="connsiteX2784" fmla="*/ 194810 w 2321023"/>
              <a:gd name="connsiteY2784" fmla="*/ 1049832 h 2206873"/>
              <a:gd name="connsiteX2785" fmla="*/ 196089 w 2321023"/>
              <a:gd name="connsiteY2785" fmla="*/ 1040055 h 2206873"/>
              <a:gd name="connsiteX2786" fmla="*/ 2219277 w 2321023"/>
              <a:gd name="connsiteY2786" fmla="*/ 1037485 h 2206873"/>
              <a:gd name="connsiteX2787" fmla="*/ 2219229 w 2321023"/>
              <a:gd name="connsiteY2787" fmla="*/ 1037606 h 2206873"/>
              <a:gd name="connsiteX2788" fmla="*/ 2219230 w 2321023"/>
              <a:gd name="connsiteY2788" fmla="*/ 1037606 h 2206873"/>
              <a:gd name="connsiteX2789" fmla="*/ 2219277 w 2321023"/>
              <a:gd name="connsiteY2789" fmla="*/ 1037486 h 2206873"/>
              <a:gd name="connsiteX2790" fmla="*/ 2222635 w 2321023"/>
              <a:gd name="connsiteY2790" fmla="*/ 1037827 h 2206873"/>
              <a:gd name="connsiteX2791" fmla="*/ 2223917 w 2321023"/>
              <a:gd name="connsiteY2791" fmla="*/ 1037853 h 2206873"/>
              <a:gd name="connsiteX2792" fmla="*/ 2223917 w 2321023"/>
              <a:gd name="connsiteY2792" fmla="*/ 1037852 h 2206873"/>
              <a:gd name="connsiteX2793" fmla="*/ 2222635 w 2321023"/>
              <a:gd name="connsiteY2793" fmla="*/ 1037826 h 2206873"/>
              <a:gd name="connsiteX2794" fmla="*/ 2219277 w 2321023"/>
              <a:gd name="connsiteY2794" fmla="*/ 1037485 h 2206873"/>
              <a:gd name="connsiteX2795" fmla="*/ 2171987 w 2321023"/>
              <a:gd name="connsiteY2795" fmla="*/ 1030887 h 2206873"/>
              <a:gd name="connsiteX2796" fmla="*/ 2171020 w 2321023"/>
              <a:gd name="connsiteY2796" fmla="*/ 1039125 h 2206873"/>
              <a:gd name="connsiteX2797" fmla="*/ 2171100 w 2321023"/>
              <a:gd name="connsiteY2797" fmla="*/ 1039352 h 2206873"/>
              <a:gd name="connsiteX2798" fmla="*/ 2171100 w 2321023"/>
              <a:gd name="connsiteY2798" fmla="*/ 1039350 h 2206873"/>
              <a:gd name="connsiteX2799" fmla="*/ 2171021 w 2321023"/>
              <a:gd name="connsiteY2799" fmla="*/ 1039126 h 2206873"/>
              <a:gd name="connsiteX2800" fmla="*/ 2171977 w 2321023"/>
              <a:gd name="connsiteY2800" fmla="*/ 1030986 h 2206873"/>
              <a:gd name="connsiteX2801" fmla="*/ 2257755 w 2321023"/>
              <a:gd name="connsiteY2801" fmla="*/ 1029587 h 2206873"/>
              <a:gd name="connsiteX2802" fmla="*/ 2257754 w 2321023"/>
              <a:gd name="connsiteY2802" fmla="*/ 1029587 h 2206873"/>
              <a:gd name="connsiteX2803" fmla="*/ 2258042 w 2321023"/>
              <a:gd name="connsiteY2803" fmla="*/ 1038655 h 2206873"/>
              <a:gd name="connsiteX2804" fmla="*/ 2258665 w 2321023"/>
              <a:gd name="connsiteY2804" fmla="*/ 1039426 h 2206873"/>
              <a:gd name="connsiteX2805" fmla="*/ 2258665 w 2321023"/>
              <a:gd name="connsiteY2805" fmla="*/ 1039425 h 2206873"/>
              <a:gd name="connsiteX2806" fmla="*/ 2258043 w 2321023"/>
              <a:gd name="connsiteY2806" fmla="*/ 1038655 h 2206873"/>
              <a:gd name="connsiteX2807" fmla="*/ 2257755 w 2321023"/>
              <a:gd name="connsiteY2807" fmla="*/ 1029587 h 2206873"/>
              <a:gd name="connsiteX2808" fmla="*/ 18773 w 2321023"/>
              <a:gd name="connsiteY2808" fmla="*/ 1027921 h 2206873"/>
              <a:gd name="connsiteX2809" fmla="*/ 19355 w 2321023"/>
              <a:gd name="connsiteY2809" fmla="*/ 1031058 h 2206873"/>
              <a:gd name="connsiteX2810" fmla="*/ 19500 w 2321023"/>
              <a:gd name="connsiteY2810" fmla="*/ 1040046 h 2206873"/>
              <a:gd name="connsiteX2811" fmla="*/ 19376 w 2321023"/>
              <a:gd name="connsiteY2811" fmla="*/ 1064323 h 2206873"/>
              <a:gd name="connsiteX2812" fmla="*/ 19388 w 2321023"/>
              <a:gd name="connsiteY2812" fmla="*/ 1064248 h 2206873"/>
              <a:gd name="connsiteX2813" fmla="*/ 19505 w 2321023"/>
              <a:gd name="connsiteY2813" fmla="*/ 1041512 h 2206873"/>
              <a:gd name="connsiteX2814" fmla="*/ 19500 w 2321023"/>
              <a:gd name="connsiteY2814" fmla="*/ 1040046 h 2206873"/>
              <a:gd name="connsiteX2815" fmla="*/ 18783 w 2321023"/>
              <a:gd name="connsiteY2815" fmla="*/ 1027923 h 2206873"/>
              <a:gd name="connsiteX2816" fmla="*/ 2144293 w 2321023"/>
              <a:gd name="connsiteY2816" fmla="*/ 1020288 h 2206873"/>
              <a:gd name="connsiteX2817" fmla="*/ 2144291 w 2321023"/>
              <a:gd name="connsiteY2817" fmla="*/ 1020330 h 2206873"/>
              <a:gd name="connsiteX2818" fmla="*/ 2144292 w 2321023"/>
              <a:gd name="connsiteY2818" fmla="*/ 1020331 h 2206873"/>
              <a:gd name="connsiteX2819" fmla="*/ 2144294 w 2321023"/>
              <a:gd name="connsiteY2819" fmla="*/ 1020288 h 2206873"/>
              <a:gd name="connsiteX2820" fmla="*/ 2144028 w 2321023"/>
              <a:gd name="connsiteY2820" fmla="*/ 1020179 h 2206873"/>
              <a:gd name="connsiteX2821" fmla="*/ 2141987 w 2321023"/>
              <a:gd name="connsiteY2821" fmla="*/ 1020271 h 2206873"/>
              <a:gd name="connsiteX2822" fmla="*/ 2141556 w 2321023"/>
              <a:gd name="connsiteY2822" fmla="*/ 1021949 h 2206873"/>
              <a:gd name="connsiteX2823" fmla="*/ 2140417 w 2321023"/>
              <a:gd name="connsiteY2823" fmla="*/ 1034738 h 2206873"/>
              <a:gd name="connsiteX2824" fmla="*/ 2139399 w 2321023"/>
              <a:gd name="connsiteY2824" fmla="*/ 1038584 h 2206873"/>
              <a:gd name="connsiteX2825" fmla="*/ 2139245 w 2321023"/>
              <a:gd name="connsiteY2825" fmla="*/ 1040257 h 2206873"/>
              <a:gd name="connsiteX2826" fmla="*/ 2139239 w 2321023"/>
              <a:gd name="connsiteY2826" fmla="*/ 1040349 h 2206873"/>
              <a:gd name="connsiteX2827" fmla="*/ 2139240 w 2321023"/>
              <a:gd name="connsiteY2827" fmla="*/ 1040344 h 2206873"/>
              <a:gd name="connsiteX2828" fmla="*/ 2139246 w 2321023"/>
              <a:gd name="connsiteY2828" fmla="*/ 1040257 h 2206873"/>
              <a:gd name="connsiteX2829" fmla="*/ 2139400 w 2321023"/>
              <a:gd name="connsiteY2829" fmla="*/ 1038584 h 2206873"/>
              <a:gd name="connsiteX2830" fmla="*/ 2140418 w 2321023"/>
              <a:gd name="connsiteY2830" fmla="*/ 1034738 h 2206873"/>
              <a:gd name="connsiteX2831" fmla="*/ 2141557 w 2321023"/>
              <a:gd name="connsiteY2831" fmla="*/ 1021949 h 2206873"/>
              <a:gd name="connsiteX2832" fmla="*/ 2141988 w 2321023"/>
              <a:gd name="connsiteY2832" fmla="*/ 1020271 h 2206873"/>
              <a:gd name="connsiteX2833" fmla="*/ 2144306 w 2321023"/>
              <a:gd name="connsiteY2833" fmla="*/ 1020166 h 2206873"/>
              <a:gd name="connsiteX2834" fmla="*/ 2144096 w 2321023"/>
              <a:gd name="connsiteY2834" fmla="*/ 1020175 h 2206873"/>
              <a:gd name="connsiteX2835" fmla="*/ 2144097 w 2321023"/>
              <a:gd name="connsiteY2835" fmla="*/ 1020176 h 2206873"/>
              <a:gd name="connsiteX2836" fmla="*/ 2144307 w 2321023"/>
              <a:gd name="connsiteY2836" fmla="*/ 1020167 h 2206873"/>
              <a:gd name="connsiteX2837" fmla="*/ 2145283 w 2321023"/>
              <a:gd name="connsiteY2837" fmla="*/ 1020937 h 2206873"/>
              <a:gd name="connsiteX2838" fmla="*/ 2145283 w 2321023"/>
              <a:gd name="connsiteY2838" fmla="*/ 1020937 h 2206873"/>
              <a:gd name="connsiteX2839" fmla="*/ 2208236 w 2321023"/>
              <a:gd name="connsiteY2839" fmla="*/ 1018854 h 2206873"/>
              <a:gd name="connsiteX2840" fmla="*/ 2207013 w 2321023"/>
              <a:gd name="connsiteY2840" fmla="*/ 1020810 h 2206873"/>
              <a:gd name="connsiteX2841" fmla="*/ 2204738 w 2321023"/>
              <a:gd name="connsiteY2841" fmla="*/ 1040440 h 2206873"/>
              <a:gd name="connsiteX2842" fmla="*/ 2201278 w 2321023"/>
              <a:gd name="connsiteY2842" fmla="*/ 1057127 h 2206873"/>
              <a:gd name="connsiteX2843" fmla="*/ 2199891 w 2321023"/>
              <a:gd name="connsiteY2843" fmla="*/ 1057276 h 2206873"/>
              <a:gd name="connsiteX2844" fmla="*/ 2199890 w 2321023"/>
              <a:gd name="connsiteY2844" fmla="*/ 1057361 h 2206873"/>
              <a:gd name="connsiteX2845" fmla="*/ 2199891 w 2321023"/>
              <a:gd name="connsiteY2845" fmla="*/ 1057277 h 2206873"/>
              <a:gd name="connsiteX2846" fmla="*/ 2201278 w 2321023"/>
              <a:gd name="connsiteY2846" fmla="*/ 1057128 h 2206873"/>
              <a:gd name="connsiteX2847" fmla="*/ 2204738 w 2321023"/>
              <a:gd name="connsiteY2847" fmla="*/ 1040441 h 2206873"/>
              <a:gd name="connsiteX2848" fmla="*/ 2207013 w 2321023"/>
              <a:gd name="connsiteY2848" fmla="*/ 1020811 h 2206873"/>
              <a:gd name="connsiteX2849" fmla="*/ 2208236 w 2321023"/>
              <a:gd name="connsiteY2849" fmla="*/ 1018855 h 2206873"/>
              <a:gd name="connsiteX2850" fmla="*/ 2208270 w 2321023"/>
              <a:gd name="connsiteY2850" fmla="*/ 1019287 h 2206873"/>
              <a:gd name="connsiteX2851" fmla="*/ 2208270 w 2321023"/>
              <a:gd name="connsiteY2851" fmla="*/ 1019287 h 2206873"/>
              <a:gd name="connsiteX2852" fmla="*/ 2260668 w 2321023"/>
              <a:gd name="connsiteY2852" fmla="*/ 1017774 h 2206873"/>
              <a:gd name="connsiteX2853" fmla="*/ 2259446 w 2321023"/>
              <a:gd name="connsiteY2853" fmla="*/ 1019033 h 2206873"/>
              <a:gd name="connsiteX2854" fmla="*/ 2257827 w 2321023"/>
              <a:gd name="connsiteY2854" fmla="*/ 1029373 h 2206873"/>
              <a:gd name="connsiteX2855" fmla="*/ 2255451 w 2321023"/>
              <a:gd name="connsiteY2855" fmla="*/ 1029960 h 2206873"/>
              <a:gd name="connsiteX2856" fmla="*/ 2255451 w 2321023"/>
              <a:gd name="connsiteY2856" fmla="*/ 1029960 h 2206873"/>
              <a:gd name="connsiteX2857" fmla="*/ 2257828 w 2321023"/>
              <a:gd name="connsiteY2857" fmla="*/ 1029373 h 2206873"/>
              <a:gd name="connsiteX2858" fmla="*/ 2259447 w 2321023"/>
              <a:gd name="connsiteY2858" fmla="*/ 1019033 h 2206873"/>
              <a:gd name="connsiteX2859" fmla="*/ 2260668 w 2321023"/>
              <a:gd name="connsiteY2859" fmla="*/ 1017775 h 2206873"/>
              <a:gd name="connsiteX2860" fmla="*/ 26697 w 2321023"/>
              <a:gd name="connsiteY2860" fmla="*/ 1015506 h 2206873"/>
              <a:gd name="connsiteX2861" fmla="*/ 26697 w 2321023"/>
              <a:gd name="connsiteY2861" fmla="*/ 1015507 h 2206873"/>
              <a:gd name="connsiteX2862" fmla="*/ 27529 w 2321023"/>
              <a:gd name="connsiteY2862" fmla="*/ 1023932 h 2206873"/>
              <a:gd name="connsiteX2863" fmla="*/ 27604 w 2321023"/>
              <a:gd name="connsiteY2863" fmla="*/ 1038325 h 2206873"/>
              <a:gd name="connsiteX2864" fmla="*/ 27857 w 2321023"/>
              <a:gd name="connsiteY2864" fmla="*/ 1077307 h 2206873"/>
              <a:gd name="connsiteX2865" fmla="*/ 27824 w 2321023"/>
              <a:gd name="connsiteY2865" fmla="*/ 1070035 h 2206873"/>
              <a:gd name="connsiteX2866" fmla="*/ 27618 w 2321023"/>
              <a:gd name="connsiteY2866" fmla="*/ 1038325 h 2206873"/>
              <a:gd name="connsiteX2867" fmla="*/ 27543 w 2321023"/>
              <a:gd name="connsiteY2867" fmla="*/ 1023932 h 2206873"/>
              <a:gd name="connsiteX2868" fmla="*/ 27127 w 2321023"/>
              <a:gd name="connsiteY2868" fmla="*/ 1019715 h 2206873"/>
              <a:gd name="connsiteX2869" fmla="*/ 185609 w 2321023"/>
              <a:gd name="connsiteY2869" fmla="*/ 1011973 h 2206873"/>
              <a:gd name="connsiteX2870" fmla="*/ 185597 w 2321023"/>
              <a:gd name="connsiteY2870" fmla="*/ 1012009 h 2206873"/>
              <a:gd name="connsiteX2871" fmla="*/ 186298 w 2321023"/>
              <a:gd name="connsiteY2871" fmla="*/ 1019381 h 2206873"/>
              <a:gd name="connsiteX2872" fmla="*/ 186443 w 2321023"/>
              <a:gd name="connsiteY2872" fmla="*/ 1035997 h 2206873"/>
              <a:gd name="connsiteX2873" fmla="*/ 186840 w 2321023"/>
              <a:gd name="connsiteY2873" fmla="*/ 1052738 h 2206873"/>
              <a:gd name="connsiteX2874" fmla="*/ 186869 w 2321023"/>
              <a:gd name="connsiteY2874" fmla="*/ 1052886 h 2206873"/>
              <a:gd name="connsiteX2875" fmla="*/ 186869 w 2321023"/>
              <a:gd name="connsiteY2875" fmla="*/ 1052887 h 2206873"/>
              <a:gd name="connsiteX2876" fmla="*/ 188362 w 2321023"/>
              <a:gd name="connsiteY2876" fmla="*/ 1060515 h 2206873"/>
              <a:gd name="connsiteX2877" fmla="*/ 188358 w 2321023"/>
              <a:gd name="connsiteY2877" fmla="*/ 1060706 h 2206873"/>
              <a:gd name="connsiteX2878" fmla="*/ 188389 w 2321023"/>
              <a:gd name="connsiteY2878" fmla="*/ 1060653 h 2206873"/>
              <a:gd name="connsiteX2879" fmla="*/ 188362 w 2321023"/>
              <a:gd name="connsiteY2879" fmla="*/ 1060515 h 2206873"/>
              <a:gd name="connsiteX2880" fmla="*/ 186869 w 2321023"/>
              <a:gd name="connsiteY2880" fmla="*/ 1052886 h 2206873"/>
              <a:gd name="connsiteX2881" fmla="*/ 186867 w 2321023"/>
              <a:gd name="connsiteY2881" fmla="*/ 1052793 h 2206873"/>
              <a:gd name="connsiteX2882" fmla="*/ 186856 w 2321023"/>
              <a:gd name="connsiteY2882" fmla="*/ 1052739 h 2206873"/>
              <a:gd name="connsiteX2883" fmla="*/ 186459 w 2321023"/>
              <a:gd name="connsiteY2883" fmla="*/ 1035998 h 2206873"/>
              <a:gd name="connsiteX2884" fmla="*/ 186314 w 2321023"/>
              <a:gd name="connsiteY2884" fmla="*/ 1019390 h 2206873"/>
              <a:gd name="connsiteX2885" fmla="*/ 26311 w 2321023"/>
              <a:gd name="connsiteY2885" fmla="*/ 1009245 h 2206873"/>
              <a:gd name="connsiteX2886" fmla="*/ 26306 w 2321023"/>
              <a:gd name="connsiteY2886" fmla="*/ 1015604 h 2206873"/>
              <a:gd name="connsiteX2887" fmla="*/ 24529 w 2321023"/>
              <a:gd name="connsiteY2887" fmla="*/ 1066313 h 2206873"/>
              <a:gd name="connsiteX2888" fmla="*/ 27479 w 2321023"/>
              <a:gd name="connsiteY2888" fmla="*/ 1077678 h 2206873"/>
              <a:gd name="connsiteX2889" fmla="*/ 27492 w 2321023"/>
              <a:gd name="connsiteY2889" fmla="*/ 1077677 h 2206873"/>
              <a:gd name="connsiteX2890" fmla="*/ 25552 w 2321023"/>
              <a:gd name="connsiteY2890" fmla="*/ 1076876 h 2206873"/>
              <a:gd name="connsiteX2891" fmla="*/ 24545 w 2321023"/>
              <a:gd name="connsiteY2891" fmla="*/ 1066313 h 2206873"/>
              <a:gd name="connsiteX2892" fmla="*/ 26322 w 2321023"/>
              <a:gd name="connsiteY2892" fmla="*/ 1015604 h 2206873"/>
              <a:gd name="connsiteX2893" fmla="*/ 26327 w 2321023"/>
              <a:gd name="connsiteY2893" fmla="*/ 1009510 h 2206873"/>
              <a:gd name="connsiteX2894" fmla="*/ 2165155 w 2321023"/>
              <a:gd name="connsiteY2894" fmla="*/ 1009058 h 2206873"/>
              <a:gd name="connsiteX2895" fmla="*/ 2165072 w 2321023"/>
              <a:gd name="connsiteY2895" fmla="*/ 1009070 h 2206873"/>
              <a:gd name="connsiteX2896" fmla="*/ 2165072 w 2321023"/>
              <a:gd name="connsiteY2896" fmla="*/ 1009071 h 2206873"/>
              <a:gd name="connsiteX2897" fmla="*/ 2165155 w 2321023"/>
              <a:gd name="connsiteY2897" fmla="*/ 1009059 h 2206873"/>
              <a:gd name="connsiteX2898" fmla="*/ 2165778 w 2321023"/>
              <a:gd name="connsiteY2898" fmla="*/ 1017202 h 2206873"/>
              <a:gd name="connsiteX2899" fmla="*/ 2125758 w 2321023"/>
              <a:gd name="connsiteY2899" fmla="*/ 1008936 h 2206873"/>
              <a:gd name="connsiteX2900" fmla="*/ 2125759 w 2321023"/>
              <a:gd name="connsiteY2900" fmla="*/ 1008939 h 2206873"/>
              <a:gd name="connsiteX2901" fmla="*/ 2126126 w 2321023"/>
              <a:gd name="connsiteY2901" fmla="*/ 1010179 h 2206873"/>
              <a:gd name="connsiteX2902" fmla="*/ 2126126 w 2321023"/>
              <a:gd name="connsiteY2902" fmla="*/ 1010179 h 2206873"/>
              <a:gd name="connsiteX2903" fmla="*/ 2175526 w 2321023"/>
              <a:gd name="connsiteY2903" fmla="*/ 1004367 h 2206873"/>
              <a:gd name="connsiteX2904" fmla="*/ 2175926 w 2321023"/>
              <a:gd name="connsiteY2904" fmla="*/ 1010937 h 2206873"/>
              <a:gd name="connsiteX2905" fmla="*/ 2175896 w 2321023"/>
              <a:gd name="connsiteY2905" fmla="*/ 1022352 h 2206873"/>
              <a:gd name="connsiteX2906" fmla="*/ 2173791 w 2321023"/>
              <a:gd name="connsiteY2906" fmla="*/ 1046193 h 2206873"/>
              <a:gd name="connsiteX2907" fmla="*/ 2171468 w 2321023"/>
              <a:gd name="connsiteY2907" fmla="*/ 1055468 h 2206873"/>
              <a:gd name="connsiteX2908" fmla="*/ 2171469 w 2321023"/>
              <a:gd name="connsiteY2908" fmla="*/ 1055470 h 2206873"/>
              <a:gd name="connsiteX2909" fmla="*/ 2175897 w 2321023"/>
              <a:gd name="connsiteY2909" fmla="*/ 1022353 h 2206873"/>
              <a:gd name="connsiteX2910" fmla="*/ 2175927 w 2321023"/>
              <a:gd name="connsiteY2910" fmla="*/ 1010938 h 2206873"/>
              <a:gd name="connsiteX2911" fmla="*/ 2175527 w 2321023"/>
              <a:gd name="connsiteY2911" fmla="*/ 1004368 h 2206873"/>
              <a:gd name="connsiteX2912" fmla="*/ 2175670 w 2321023"/>
              <a:gd name="connsiteY2912" fmla="*/ 1004389 h 2206873"/>
              <a:gd name="connsiteX2913" fmla="*/ 2175670 w 2321023"/>
              <a:gd name="connsiteY2913" fmla="*/ 1004388 h 2206873"/>
              <a:gd name="connsiteX2914" fmla="*/ 2150978 w 2321023"/>
              <a:gd name="connsiteY2914" fmla="*/ 1003543 h 2206873"/>
              <a:gd name="connsiteX2915" fmla="*/ 2150807 w 2321023"/>
              <a:gd name="connsiteY2915" fmla="*/ 1003943 h 2206873"/>
              <a:gd name="connsiteX2916" fmla="*/ 2152521 w 2321023"/>
              <a:gd name="connsiteY2916" fmla="*/ 1011114 h 2206873"/>
              <a:gd name="connsiteX2917" fmla="*/ 2153265 w 2321023"/>
              <a:gd name="connsiteY2917" fmla="*/ 1020648 h 2206873"/>
              <a:gd name="connsiteX2918" fmla="*/ 2153316 w 2321023"/>
              <a:gd name="connsiteY2918" fmla="*/ 1034800 h 2206873"/>
              <a:gd name="connsiteX2919" fmla="*/ 2154363 w 2321023"/>
              <a:gd name="connsiteY2919" fmla="*/ 1048393 h 2206873"/>
              <a:gd name="connsiteX2920" fmla="*/ 2154364 w 2321023"/>
              <a:gd name="connsiteY2920" fmla="*/ 1048392 h 2206873"/>
              <a:gd name="connsiteX2921" fmla="*/ 2153538 w 2321023"/>
              <a:gd name="connsiteY2921" fmla="*/ 1041747 h 2206873"/>
              <a:gd name="connsiteX2922" fmla="*/ 2153317 w 2321023"/>
              <a:gd name="connsiteY2922" fmla="*/ 1034800 h 2206873"/>
              <a:gd name="connsiteX2923" fmla="*/ 2153266 w 2321023"/>
              <a:gd name="connsiteY2923" fmla="*/ 1020648 h 2206873"/>
              <a:gd name="connsiteX2924" fmla="*/ 2152522 w 2321023"/>
              <a:gd name="connsiteY2924" fmla="*/ 1011114 h 2206873"/>
              <a:gd name="connsiteX2925" fmla="*/ 2150808 w 2321023"/>
              <a:gd name="connsiteY2925" fmla="*/ 1003943 h 2206873"/>
              <a:gd name="connsiteX2926" fmla="*/ 2150978 w 2321023"/>
              <a:gd name="connsiteY2926" fmla="*/ 1003544 h 2206873"/>
              <a:gd name="connsiteX2927" fmla="*/ 2051256 w 2321023"/>
              <a:gd name="connsiteY2927" fmla="*/ 1000840 h 2206873"/>
              <a:gd name="connsiteX2928" fmla="*/ 2050926 w 2321023"/>
              <a:gd name="connsiteY2928" fmla="*/ 1001344 h 2206873"/>
              <a:gd name="connsiteX2929" fmla="*/ 2050927 w 2321023"/>
              <a:gd name="connsiteY2929" fmla="*/ 1001344 h 2206873"/>
              <a:gd name="connsiteX2930" fmla="*/ 2051256 w 2321023"/>
              <a:gd name="connsiteY2930" fmla="*/ 1000842 h 2206873"/>
              <a:gd name="connsiteX2931" fmla="*/ 2065243 w 2321023"/>
              <a:gd name="connsiteY2931" fmla="*/ 995893 h 2206873"/>
              <a:gd name="connsiteX2932" fmla="*/ 2065647 w 2321023"/>
              <a:gd name="connsiteY2932" fmla="*/ 1002677 h 2206873"/>
              <a:gd name="connsiteX2933" fmla="*/ 2065730 w 2321023"/>
              <a:gd name="connsiteY2933" fmla="*/ 1002806 h 2206873"/>
              <a:gd name="connsiteX2934" fmla="*/ 2065714 w 2321023"/>
              <a:gd name="connsiteY2934" fmla="*/ 1030518 h 2206873"/>
              <a:gd name="connsiteX2935" fmla="*/ 2063155 w 2321023"/>
              <a:gd name="connsiteY2935" fmla="*/ 1036174 h 2206873"/>
              <a:gd name="connsiteX2936" fmla="*/ 2060133 w 2321023"/>
              <a:gd name="connsiteY2936" fmla="*/ 1047424 h 2206873"/>
              <a:gd name="connsiteX2937" fmla="*/ 2060134 w 2321023"/>
              <a:gd name="connsiteY2937" fmla="*/ 1047424 h 2206873"/>
              <a:gd name="connsiteX2938" fmla="*/ 2063156 w 2321023"/>
              <a:gd name="connsiteY2938" fmla="*/ 1036175 h 2206873"/>
              <a:gd name="connsiteX2939" fmla="*/ 2065714 w 2321023"/>
              <a:gd name="connsiteY2939" fmla="*/ 1030522 h 2206873"/>
              <a:gd name="connsiteX2940" fmla="*/ 2065714 w 2321023"/>
              <a:gd name="connsiteY2940" fmla="*/ 1030518 h 2206873"/>
              <a:gd name="connsiteX2941" fmla="*/ 2065731 w 2321023"/>
              <a:gd name="connsiteY2941" fmla="*/ 1002807 h 2206873"/>
              <a:gd name="connsiteX2942" fmla="*/ 2065648 w 2321023"/>
              <a:gd name="connsiteY2942" fmla="*/ 1002678 h 2206873"/>
              <a:gd name="connsiteX2943" fmla="*/ 2065249 w 2321023"/>
              <a:gd name="connsiteY2943" fmla="*/ 995978 h 2206873"/>
              <a:gd name="connsiteX2944" fmla="*/ 2053463 w 2321023"/>
              <a:gd name="connsiteY2944" fmla="*/ 994946 h 2206873"/>
              <a:gd name="connsiteX2945" fmla="*/ 2053405 w 2321023"/>
              <a:gd name="connsiteY2945" fmla="*/ 995030 h 2206873"/>
              <a:gd name="connsiteX2946" fmla="*/ 2050176 w 2321023"/>
              <a:gd name="connsiteY2946" fmla="*/ 1020016 h 2206873"/>
              <a:gd name="connsiteX2947" fmla="*/ 2052252 w 2321023"/>
              <a:gd name="connsiteY2947" fmla="*/ 1044832 h 2206873"/>
              <a:gd name="connsiteX2948" fmla="*/ 2052253 w 2321023"/>
              <a:gd name="connsiteY2948" fmla="*/ 1044826 h 2206873"/>
              <a:gd name="connsiteX2949" fmla="*/ 2050177 w 2321023"/>
              <a:gd name="connsiteY2949" fmla="*/ 1020016 h 2206873"/>
              <a:gd name="connsiteX2950" fmla="*/ 2053406 w 2321023"/>
              <a:gd name="connsiteY2950" fmla="*/ 995030 h 2206873"/>
              <a:gd name="connsiteX2951" fmla="*/ 2053464 w 2321023"/>
              <a:gd name="connsiteY2951" fmla="*/ 994946 h 2206873"/>
              <a:gd name="connsiteX2952" fmla="*/ 2231584 w 2321023"/>
              <a:gd name="connsiteY2952" fmla="*/ 993755 h 2206873"/>
              <a:gd name="connsiteX2953" fmla="*/ 2231506 w 2321023"/>
              <a:gd name="connsiteY2953" fmla="*/ 993956 h 2206873"/>
              <a:gd name="connsiteX2954" fmla="*/ 2232961 w 2321023"/>
              <a:gd name="connsiteY2954" fmla="*/ 996346 h 2206873"/>
              <a:gd name="connsiteX2955" fmla="*/ 2235272 w 2321023"/>
              <a:gd name="connsiteY2955" fmla="*/ 1020137 h 2206873"/>
              <a:gd name="connsiteX2956" fmla="*/ 2234002 w 2321023"/>
              <a:gd name="connsiteY2956" fmla="*/ 1067989 h 2206873"/>
              <a:gd name="connsiteX2957" fmla="*/ 2231030 w 2321023"/>
              <a:gd name="connsiteY2957" fmla="*/ 1109594 h 2206873"/>
              <a:gd name="connsiteX2958" fmla="*/ 2231409 w 2321023"/>
              <a:gd name="connsiteY2958" fmla="*/ 1128486 h 2206873"/>
              <a:gd name="connsiteX2959" fmla="*/ 2226390 w 2321023"/>
              <a:gd name="connsiteY2959" fmla="*/ 1176585 h 2206873"/>
              <a:gd name="connsiteX2960" fmla="*/ 2217255 w 2321023"/>
              <a:gd name="connsiteY2960" fmla="*/ 1224056 h 2206873"/>
              <a:gd name="connsiteX2961" fmla="*/ 2217578 w 2321023"/>
              <a:gd name="connsiteY2961" fmla="*/ 1227391 h 2206873"/>
              <a:gd name="connsiteX2962" fmla="*/ 2217579 w 2321023"/>
              <a:gd name="connsiteY2962" fmla="*/ 1227389 h 2206873"/>
              <a:gd name="connsiteX2963" fmla="*/ 2217256 w 2321023"/>
              <a:gd name="connsiteY2963" fmla="*/ 1224056 h 2206873"/>
              <a:gd name="connsiteX2964" fmla="*/ 2226391 w 2321023"/>
              <a:gd name="connsiteY2964" fmla="*/ 1176585 h 2206873"/>
              <a:gd name="connsiteX2965" fmla="*/ 2231410 w 2321023"/>
              <a:gd name="connsiteY2965" fmla="*/ 1128486 h 2206873"/>
              <a:gd name="connsiteX2966" fmla="*/ 2231031 w 2321023"/>
              <a:gd name="connsiteY2966" fmla="*/ 1109594 h 2206873"/>
              <a:gd name="connsiteX2967" fmla="*/ 2234003 w 2321023"/>
              <a:gd name="connsiteY2967" fmla="*/ 1067989 h 2206873"/>
              <a:gd name="connsiteX2968" fmla="*/ 2235273 w 2321023"/>
              <a:gd name="connsiteY2968" fmla="*/ 1020137 h 2206873"/>
              <a:gd name="connsiteX2969" fmla="*/ 2232962 w 2321023"/>
              <a:gd name="connsiteY2969" fmla="*/ 996346 h 2206873"/>
              <a:gd name="connsiteX2970" fmla="*/ 2231507 w 2321023"/>
              <a:gd name="connsiteY2970" fmla="*/ 993956 h 2206873"/>
              <a:gd name="connsiteX2971" fmla="*/ 2231585 w 2321023"/>
              <a:gd name="connsiteY2971" fmla="*/ 993756 h 2206873"/>
              <a:gd name="connsiteX2972" fmla="*/ 158996 w 2321023"/>
              <a:gd name="connsiteY2972" fmla="*/ 993672 h 2206873"/>
              <a:gd name="connsiteX2973" fmla="*/ 156915 w 2321023"/>
              <a:gd name="connsiteY2973" fmla="*/ 997390 h 2206873"/>
              <a:gd name="connsiteX2974" fmla="*/ 156867 w 2321023"/>
              <a:gd name="connsiteY2974" fmla="*/ 997630 h 2206873"/>
              <a:gd name="connsiteX2975" fmla="*/ 156896 w 2321023"/>
              <a:gd name="connsiteY2975" fmla="*/ 997577 h 2206873"/>
              <a:gd name="connsiteX2976" fmla="*/ 156934 w 2321023"/>
              <a:gd name="connsiteY2976" fmla="*/ 997390 h 2206873"/>
              <a:gd name="connsiteX2977" fmla="*/ 158976 w 2321023"/>
              <a:gd name="connsiteY2977" fmla="*/ 993741 h 2206873"/>
              <a:gd name="connsiteX2978" fmla="*/ 95889 w 2321023"/>
              <a:gd name="connsiteY2978" fmla="*/ 992717 h 2206873"/>
              <a:gd name="connsiteX2979" fmla="*/ 95692 w 2321023"/>
              <a:gd name="connsiteY2979" fmla="*/ 993504 h 2206873"/>
              <a:gd name="connsiteX2980" fmla="*/ 96309 w 2321023"/>
              <a:gd name="connsiteY2980" fmla="*/ 997942 h 2206873"/>
              <a:gd name="connsiteX2981" fmla="*/ 93941 w 2321023"/>
              <a:gd name="connsiteY2981" fmla="*/ 1081962 h 2206873"/>
              <a:gd name="connsiteX2982" fmla="*/ 93289 w 2321023"/>
              <a:gd name="connsiteY2982" fmla="*/ 1109688 h 2206873"/>
              <a:gd name="connsiteX2983" fmla="*/ 93305 w 2321023"/>
              <a:gd name="connsiteY2983" fmla="*/ 1109615 h 2206873"/>
              <a:gd name="connsiteX2984" fmla="*/ 93955 w 2321023"/>
              <a:gd name="connsiteY2984" fmla="*/ 1081962 h 2206873"/>
              <a:gd name="connsiteX2985" fmla="*/ 96323 w 2321023"/>
              <a:gd name="connsiteY2985" fmla="*/ 997942 h 2206873"/>
              <a:gd name="connsiteX2986" fmla="*/ 95706 w 2321023"/>
              <a:gd name="connsiteY2986" fmla="*/ 993504 h 2206873"/>
              <a:gd name="connsiteX2987" fmla="*/ 95894 w 2321023"/>
              <a:gd name="connsiteY2987" fmla="*/ 992753 h 2206873"/>
              <a:gd name="connsiteX2988" fmla="*/ 2049629 w 2321023"/>
              <a:gd name="connsiteY2988" fmla="*/ 985469 h 2206873"/>
              <a:gd name="connsiteX2989" fmla="*/ 2049588 w 2321023"/>
              <a:gd name="connsiteY2989" fmla="*/ 985580 h 2206873"/>
              <a:gd name="connsiteX2990" fmla="*/ 2049753 w 2321023"/>
              <a:gd name="connsiteY2990" fmla="*/ 995124 h 2206873"/>
              <a:gd name="connsiteX2991" fmla="*/ 2050084 w 2321023"/>
              <a:gd name="connsiteY2991" fmla="*/ 1000422 h 2206873"/>
              <a:gd name="connsiteX2992" fmla="*/ 2050327 w 2321023"/>
              <a:gd name="connsiteY2992" fmla="*/ 1000688 h 2206873"/>
              <a:gd name="connsiteX2993" fmla="*/ 2050085 w 2321023"/>
              <a:gd name="connsiteY2993" fmla="*/ 1000423 h 2206873"/>
              <a:gd name="connsiteX2994" fmla="*/ 2049754 w 2321023"/>
              <a:gd name="connsiteY2994" fmla="*/ 995125 h 2206873"/>
              <a:gd name="connsiteX2995" fmla="*/ 2049589 w 2321023"/>
              <a:gd name="connsiteY2995" fmla="*/ 985581 h 2206873"/>
              <a:gd name="connsiteX2996" fmla="*/ 2049629 w 2321023"/>
              <a:gd name="connsiteY2996" fmla="*/ 985472 h 2206873"/>
              <a:gd name="connsiteX2997" fmla="*/ 19121 w 2321023"/>
              <a:gd name="connsiteY2997" fmla="*/ 982015 h 2206873"/>
              <a:gd name="connsiteX2998" fmla="*/ 19056 w 2321023"/>
              <a:gd name="connsiteY2998" fmla="*/ 982228 h 2206873"/>
              <a:gd name="connsiteX2999" fmla="*/ 19392 w 2321023"/>
              <a:gd name="connsiteY2999" fmla="*/ 987771 h 2206873"/>
              <a:gd name="connsiteX3000" fmla="*/ 17205 w 2321023"/>
              <a:gd name="connsiteY3000" fmla="*/ 1027341 h 2206873"/>
              <a:gd name="connsiteX3001" fmla="*/ 17184 w 2321023"/>
              <a:gd name="connsiteY3001" fmla="*/ 1027567 h 2206873"/>
              <a:gd name="connsiteX3002" fmla="*/ 17222 w 2321023"/>
              <a:gd name="connsiteY3002" fmla="*/ 1027575 h 2206873"/>
              <a:gd name="connsiteX3003" fmla="*/ 17222 w 2321023"/>
              <a:gd name="connsiteY3003" fmla="*/ 1027572 h 2206873"/>
              <a:gd name="connsiteX3004" fmla="*/ 17197 w 2321023"/>
              <a:gd name="connsiteY3004" fmla="*/ 1027567 h 2206873"/>
              <a:gd name="connsiteX3005" fmla="*/ 17218 w 2321023"/>
              <a:gd name="connsiteY3005" fmla="*/ 1027341 h 2206873"/>
              <a:gd name="connsiteX3006" fmla="*/ 19399 w 2321023"/>
              <a:gd name="connsiteY3006" fmla="*/ 987875 h 2206873"/>
              <a:gd name="connsiteX3007" fmla="*/ 19355 w 2321023"/>
              <a:gd name="connsiteY3007" fmla="*/ 986957 h 2206873"/>
              <a:gd name="connsiteX3008" fmla="*/ 19069 w 2321023"/>
              <a:gd name="connsiteY3008" fmla="*/ 982228 h 2206873"/>
              <a:gd name="connsiteX3009" fmla="*/ 19122 w 2321023"/>
              <a:gd name="connsiteY3009" fmla="*/ 982052 h 2206873"/>
              <a:gd name="connsiteX3010" fmla="*/ 2165925 w 2321023"/>
              <a:gd name="connsiteY3010" fmla="*/ 981588 h 2206873"/>
              <a:gd name="connsiteX3011" fmla="*/ 2165473 w 2321023"/>
              <a:gd name="connsiteY3011" fmla="*/ 990740 h 2206873"/>
              <a:gd name="connsiteX3012" fmla="*/ 2165346 w 2321023"/>
              <a:gd name="connsiteY3012" fmla="*/ 1002172 h 2206873"/>
              <a:gd name="connsiteX3013" fmla="*/ 2165348 w 2321023"/>
              <a:gd name="connsiteY3013" fmla="*/ 1002113 h 2206873"/>
              <a:gd name="connsiteX3014" fmla="*/ 2165474 w 2321023"/>
              <a:gd name="connsiteY3014" fmla="*/ 990740 h 2206873"/>
              <a:gd name="connsiteX3015" fmla="*/ 2165924 w 2321023"/>
              <a:gd name="connsiteY3015" fmla="*/ 981635 h 2206873"/>
              <a:gd name="connsiteX3016" fmla="*/ 2052390 w 2321023"/>
              <a:gd name="connsiteY3016" fmla="*/ 978122 h 2206873"/>
              <a:gd name="connsiteX3017" fmla="*/ 2052354 w 2321023"/>
              <a:gd name="connsiteY3017" fmla="*/ 978216 h 2206873"/>
              <a:gd name="connsiteX3018" fmla="*/ 2052373 w 2321023"/>
              <a:gd name="connsiteY3018" fmla="*/ 978169 h 2206873"/>
              <a:gd name="connsiteX3019" fmla="*/ 84848 w 2321023"/>
              <a:gd name="connsiteY3019" fmla="*/ 973097 h 2206873"/>
              <a:gd name="connsiteX3020" fmla="*/ 84833 w 2321023"/>
              <a:gd name="connsiteY3020" fmla="*/ 973528 h 2206873"/>
              <a:gd name="connsiteX3021" fmla="*/ 86370 w 2321023"/>
              <a:gd name="connsiteY3021" fmla="*/ 974695 h 2206873"/>
              <a:gd name="connsiteX3022" fmla="*/ 86373 w 2321023"/>
              <a:gd name="connsiteY3022" fmla="*/ 974686 h 2206873"/>
              <a:gd name="connsiteX3023" fmla="*/ 84848 w 2321023"/>
              <a:gd name="connsiteY3023" fmla="*/ 973528 h 2206873"/>
              <a:gd name="connsiteX3024" fmla="*/ 84863 w 2321023"/>
              <a:gd name="connsiteY3024" fmla="*/ 973108 h 2206873"/>
              <a:gd name="connsiteX3025" fmla="*/ 63282 w 2321023"/>
              <a:gd name="connsiteY3025" fmla="*/ 971345 h 2206873"/>
              <a:gd name="connsiteX3026" fmla="*/ 62928 w 2321023"/>
              <a:gd name="connsiteY3026" fmla="*/ 971399 h 2206873"/>
              <a:gd name="connsiteX3027" fmla="*/ 65201 w 2321023"/>
              <a:gd name="connsiteY3027" fmla="*/ 974196 h 2206873"/>
              <a:gd name="connsiteX3028" fmla="*/ 65204 w 2321023"/>
              <a:gd name="connsiteY3028" fmla="*/ 974182 h 2206873"/>
              <a:gd name="connsiteX3029" fmla="*/ 62945 w 2321023"/>
              <a:gd name="connsiteY3029" fmla="*/ 971400 h 2206873"/>
              <a:gd name="connsiteX3030" fmla="*/ 63284 w 2321023"/>
              <a:gd name="connsiteY3030" fmla="*/ 971348 h 2206873"/>
              <a:gd name="connsiteX3031" fmla="*/ 172166 w 2321023"/>
              <a:gd name="connsiteY3031" fmla="*/ 966401 h 2206873"/>
              <a:gd name="connsiteX3032" fmla="*/ 172002 w 2321023"/>
              <a:gd name="connsiteY3032" fmla="*/ 966757 h 2206873"/>
              <a:gd name="connsiteX3033" fmla="*/ 171426 w 2321023"/>
              <a:gd name="connsiteY3033" fmla="*/ 967666 h 2206873"/>
              <a:gd name="connsiteX3034" fmla="*/ 171323 w 2321023"/>
              <a:gd name="connsiteY3034" fmla="*/ 968225 h 2206873"/>
              <a:gd name="connsiteX3035" fmla="*/ 171105 w 2321023"/>
              <a:gd name="connsiteY3035" fmla="*/ 968699 h 2206873"/>
              <a:gd name="connsiteX3036" fmla="*/ 170016 w 2321023"/>
              <a:gd name="connsiteY3036" fmla="*/ 975347 h 2206873"/>
              <a:gd name="connsiteX3037" fmla="*/ 169746 w 2321023"/>
              <a:gd name="connsiteY3037" fmla="*/ 976822 h 2206873"/>
              <a:gd name="connsiteX3038" fmla="*/ 169602 w 2321023"/>
              <a:gd name="connsiteY3038" fmla="*/ 977879 h 2206873"/>
              <a:gd name="connsiteX3039" fmla="*/ 168886 w 2321023"/>
              <a:gd name="connsiteY3039" fmla="*/ 982248 h 2206873"/>
              <a:gd name="connsiteX3040" fmla="*/ 166575 w 2321023"/>
              <a:gd name="connsiteY3040" fmla="*/ 999715 h 2206873"/>
              <a:gd name="connsiteX3041" fmla="*/ 164991 w 2321023"/>
              <a:gd name="connsiteY3041" fmla="*/ 1011194 h 2206873"/>
              <a:gd name="connsiteX3042" fmla="*/ 164916 w 2321023"/>
              <a:gd name="connsiteY3042" fmla="*/ 1012247 h 2206873"/>
              <a:gd name="connsiteX3043" fmla="*/ 164953 w 2321023"/>
              <a:gd name="connsiteY3043" fmla="*/ 1011973 h 2206873"/>
              <a:gd name="connsiteX3044" fmla="*/ 165009 w 2321023"/>
              <a:gd name="connsiteY3044" fmla="*/ 1011194 h 2206873"/>
              <a:gd name="connsiteX3045" fmla="*/ 166593 w 2321023"/>
              <a:gd name="connsiteY3045" fmla="*/ 999715 h 2206873"/>
              <a:gd name="connsiteX3046" fmla="*/ 168904 w 2321023"/>
              <a:gd name="connsiteY3046" fmla="*/ 982248 h 2206873"/>
              <a:gd name="connsiteX3047" fmla="*/ 169516 w 2321023"/>
              <a:gd name="connsiteY3047" fmla="*/ 978510 h 2206873"/>
              <a:gd name="connsiteX3048" fmla="*/ 169602 w 2321023"/>
              <a:gd name="connsiteY3048" fmla="*/ 977879 h 2206873"/>
              <a:gd name="connsiteX3049" fmla="*/ 169707 w 2321023"/>
              <a:gd name="connsiteY3049" fmla="*/ 977235 h 2206873"/>
              <a:gd name="connsiteX3050" fmla="*/ 169764 w 2321023"/>
              <a:gd name="connsiteY3050" fmla="*/ 976822 h 2206873"/>
              <a:gd name="connsiteX3051" fmla="*/ 169869 w 2321023"/>
              <a:gd name="connsiteY3051" fmla="*/ 976245 h 2206873"/>
              <a:gd name="connsiteX3052" fmla="*/ 170016 w 2321023"/>
              <a:gd name="connsiteY3052" fmla="*/ 975347 h 2206873"/>
              <a:gd name="connsiteX3053" fmla="*/ 170190 w 2321023"/>
              <a:gd name="connsiteY3053" fmla="*/ 974400 h 2206873"/>
              <a:gd name="connsiteX3054" fmla="*/ 171123 w 2321023"/>
              <a:gd name="connsiteY3054" fmla="*/ 968699 h 2206873"/>
              <a:gd name="connsiteX3055" fmla="*/ 171311 w 2321023"/>
              <a:gd name="connsiteY3055" fmla="*/ 968292 h 2206873"/>
              <a:gd name="connsiteX3056" fmla="*/ 171323 w 2321023"/>
              <a:gd name="connsiteY3056" fmla="*/ 968225 h 2206873"/>
              <a:gd name="connsiteX3057" fmla="*/ 171354 w 2321023"/>
              <a:gd name="connsiteY3057" fmla="*/ 968158 h 2206873"/>
              <a:gd name="connsiteX3058" fmla="*/ 171445 w 2321023"/>
              <a:gd name="connsiteY3058" fmla="*/ 967666 h 2206873"/>
              <a:gd name="connsiteX3059" fmla="*/ 171952 w 2321023"/>
              <a:gd name="connsiteY3059" fmla="*/ 966866 h 2206873"/>
              <a:gd name="connsiteX3060" fmla="*/ 172002 w 2321023"/>
              <a:gd name="connsiteY3060" fmla="*/ 966757 h 2206873"/>
              <a:gd name="connsiteX3061" fmla="*/ 172071 w 2321023"/>
              <a:gd name="connsiteY3061" fmla="*/ 966648 h 2206873"/>
              <a:gd name="connsiteX3062" fmla="*/ 172170 w 2321023"/>
              <a:gd name="connsiteY3062" fmla="*/ 966434 h 2206873"/>
              <a:gd name="connsiteX3063" fmla="*/ 2074158 w 2321023"/>
              <a:gd name="connsiteY3063" fmla="*/ 960074 h 2206873"/>
              <a:gd name="connsiteX3064" fmla="*/ 2074157 w 2321023"/>
              <a:gd name="connsiteY3064" fmla="*/ 960074 h 2206873"/>
              <a:gd name="connsiteX3065" fmla="*/ 2075544 w 2321023"/>
              <a:gd name="connsiteY3065" fmla="*/ 965215 h 2206873"/>
              <a:gd name="connsiteX3066" fmla="*/ 2076595 w 2321023"/>
              <a:gd name="connsiteY3066" fmla="*/ 980252 h 2206873"/>
              <a:gd name="connsiteX3067" fmla="*/ 2074749 w 2321023"/>
              <a:gd name="connsiteY3067" fmla="*/ 994320 h 2206873"/>
              <a:gd name="connsiteX3068" fmla="*/ 2067437 w 2321023"/>
              <a:gd name="connsiteY3068" fmla="*/ 1080110 h 2206873"/>
              <a:gd name="connsiteX3069" fmla="*/ 2065200 w 2321023"/>
              <a:gd name="connsiteY3069" fmla="*/ 1105528 h 2206873"/>
              <a:gd name="connsiteX3070" fmla="*/ 2061350 w 2321023"/>
              <a:gd name="connsiteY3070" fmla="*/ 1124886 h 2206873"/>
              <a:gd name="connsiteX3071" fmla="*/ 2061352 w 2321023"/>
              <a:gd name="connsiteY3071" fmla="*/ 1124883 h 2206873"/>
              <a:gd name="connsiteX3072" fmla="*/ 2065201 w 2321023"/>
              <a:gd name="connsiteY3072" fmla="*/ 1105528 h 2206873"/>
              <a:gd name="connsiteX3073" fmla="*/ 2067438 w 2321023"/>
              <a:gd name="connsiteY3073" fmla="*/ 1080110 h 2206873"/>
              <a:gd name="connsiteX3074" fmla="*/ 2074750 w 2321023"/>
              <a:gd name="connsiteY3074" fmla="*/ 994320 h 2206873"/>
              <a:gd name="connsiteX3075" fmla="*/ 2076596 w 2321023"/>
              <a:gd name="connsiteY3075" fmla="*/ 980252 h 2206873"/>
              <a:gd name="connsiteX3076" fmla="*/ 2074158 w 2321023"/>
              <a:gd name="connsiteY3076" fmla="*/ 960074 h 2206873"/>
              <a:gd name="connsiteX3077" fmla="*/ 2074390 w 2321023"/>
              <a:gd name="connsiteY3077" fmla="*/ 959507 h 2206873"/>
              <a:gd name="connsiteX3078" fmla="*/ 2072386 w 2321023"/>
              <a:gd name="connsiteY3078" fmla="*/ 960518 h 2206873"/>
              <a:gd name="connsiteX3079" fmla="*/ 2072386 w 2321023"/>
              <a:gd name="connsiteY3079" fmla="*/ 960519 h 2206873"/>
              <a:gd name="connsiteX3080" fmla="*/ 2074390 w 2321023"/>
              <a:gd name="connsiteY3080" fmla="*/ 959507 h 2206873"/>
              <a:gd name="connsiteX3081" fmla="*/ 2162952 w 2321023"/>
              <a:gd name="connsiteY3081" fmla="*/ 954341 h 2206873"/>
              <a:gd name="connsiteX3082" fmla="*/ 2161200 w 2321023"/>
              <a:gd name="connsiteY3082" fmla="*/ 955294 h 2206873"/>
              <a:gd name="connsiteX3083" fmla="*/ 2159874 w 2321023"/>
              <a:gd name="connsiteY3083" fmla="*/ 962400 h 2206873"/>
              <a:gd name="connsiteX3084" fmla="*/ 2158823 w 2321023"/>
              <a:gd name="connsiteY3084" fmla="*/ 1020039 h 2206873"/>
              <a:gd name="connsiteX3085" fmla="*/ 2158821 w 2321023"/>
              <a:gd name="connsiteY3085" fmla="*/ 1020073 h 2206873"/>
              <a:gd name="connsiteX3086" fmla="*/ 2158822 w 2321023"/>
              <a:gd name="connsiteY3086" fmla="*/ 1020069 h 2206873"/>
              <a:gd name="connsiteX3087" fmla="*/ 2158824 w 2321023"/>
              <a:gd name="connsiteY3087" fmla="*/ 1020039 h 2206873"/>
              <a:gd name="connsiteX3088" fmla="*/ 2159875 w 2321023"/>
              <a:gd name="connsiteY3088" fmla="*/ 962400 h 2206873"/>
              <a:gd name="connsiteX3089" fmla="*/ 2161201 w 2321023"/>
              <a:gd name="connsiteY3089" fmla="*/ 955294 h 2206873"/>
              <a:gd name="connsiteX3090" fmla="*/ 2162929 w 2321023"/>
              <a:gd name="connsiteY3090" fmla="*/ 954354 h 2206873"/>
              <a:gd name="connsiteX3091" fmla="*/ 2065866 w 2321023"/>
              <a:gd name="connsiteY3091" fmla="*/ 947703 h 2206873"/>
              <a:gd name="connsiteX3092" fmla="*/ 2067926 w 2321023"/>
              <a:gd name="connsiteY3092" fmla="*/ 950442 h 2206873"/>
              <a:gd name="connsiteX3093" fmla="*/ 2067937 w 2321023"/>
              <a:gd name="connsiteY3093" fmla="*/ 950468 h 2206873"/>
              <a:gd name="connsiteX3094" fmla="*/ 2070050 w 2321023"/>
              <a:gd name="connsiteY3094" fmla="*/ 956389 h 2206873"/>
              <a:gd name="connsiteX3095" fmla="*/ 2072144 w 2321023"/>
              <a:gd name="connsiteY3095" fmla="*/ 961064 h 2206873"/>
              <a:gd name="connsiteX3096" fmla="*/ 2072152 w 2321023"/>
              <a:gd name="connsiteY3096" fmla="*/ 961086 h 2206873"/>
              <a:gd name="connsiteX3097" fmla="*/ 2072153 w 2321023"/>
              <a:gd name="connsiteY3097" fmla="*/ 961086 h 2206873"/>
              <a:gd name="connsiteX3098" fmla="*/ 2072144 w 2321023"/>
              <a:gd name="connsiteY3098" fmla="*/ 961064 h 2206873"/>
              <a:gd name="connsiteX3099" fmla="*/ 2067937 w 2321023"/>
              <a:gd name="connsiteY3099" fmla="*/ 950468 h 2206873"/>
              <a:gd name="connsiteX3100" fmla="*/ 2067927 w 2321023"/>
              <a:gd name="connsiteY3100" fmla="*/ 950442 h 2206873"/>
              <a:gd name="connsiteX3101" fmla="*/ 2065867 w 2321023"/>
              <a:gd name="connsiteY3101" fmla="*/ 947703 h 2206873"/>
              <a:gd name="connsiteX3102" fmla="*/ 2085336 w 2321023"/>
              <a:gd name="connsiteY3102" fmla="*/ 945876 h 2206873"/>
              <a:gd name="connsiteX3103" fmla="*/ 2086358 w 2321023"/>
              <a:gd name="connsiteY3103" fmla="*/ 952757 h 2206873"/>
              <a:gd name="connsiteX3104" fmla="*/ 2086846 w 2321023"/>
              <a:gd name="connsiteY3104" fmla="*/ 953769 h 2206873"/>
              <a:gd name="connsiteX3105" fmla="*/ 2086846 w 2321023"/>
              <a:gd name="connsiteY3105" fmla="*/ 953767 h 2206873"/>
              <a:gd name="connsiteX3106" fmla="*/ 2086359 w 2321023"/>
              <a:gd name="connsiteY3106" fmla="*/ 952757 h 2206873"/>
              <a:gd name="connsiteX3107" fmla="*/ 2085337 w 2321023"/>
              <a:gd name="connsiteY3107" fmla="*/ 945877 h 2206873"/>
              <a:gd name="connsiteX3108" fmla="*/ 103595 w 2321023"/>
              <a:gd name="connsiteY3108" fmla="*/ 943943 h 2206873"/>
              <a:gd name="connsiteX3109" fmla="*/ 103405 w 2321023"/>
              <a:gd name="connsiteY3109" fmla="*/ 944492 h 2206873"/>
              <a:gd name="connsiteX3110" fmla="*/ 102978 w 2321023"/>
              <a:gd name="connsiteY3110" fmla="*/ 945460 h 2206873"/>
              <a:gd name="connsiteX3111" fmla="*/ 102802 w 2321023"/>
              <a:gd name="connsiteY3111" fmla="*/ 946234 h 2206873"/>
              <a:gd name="connsiteX3112" fmla="*/ 102302 w 2321023"/>
              <a:gd name="connsiteY3112" fmla="*/ 947680 h 2206873"/>
              <a:gd name="connsiteX3113" fmla="*/ 100607 w 2321023"/>
              <a:gd name="connsiteY3113" fmla="*/ 955407 h 2206873"/>
              <a:gd name="connsiteX3114" fmla="*/ 98713 w 2321023"/>
              <a:gd name="connsiteY3114" fmla="*/ 962727 h 2206873"/>
              <a:gd name="connsiteX3115" fmla="*/ 98791 w 2321023"/>
              <a:gd name="connsiteY3115" fmla="*/ 962824 h 2206873"/>
              <a:gd name="connsiteX3116" fmla="*/ 98795 w 2321023"/>
              <a:gd name="connsiteY3116" fmla="*/ 962810 h 2206873"/>
              <a:gd name="connsiteX3117" fmla="*/ 98728 w 2321023"/>
              <a:gd name="connsiteY3117" fmla="*/ 962727 h 2206873"/>
              <a:gd name="connsiteX3118" fmla="*/ 100622 w 2321023"/>
              <a:gd name="connsiteY3118" fmla="*/ 955407 h 2206873"/>
              <a:gd name="connsiteX3119" fmla="*/ 102317 w 2321023"/>
              <a:gd name="connsiteY3119" fmla="*/ 947680 h 2206873"/>
              <a:gd name="connsiteX3120" fmla="*/ 102772 w 2321023"/>
              <a:gd name="connsiteY3120" fmla="*/ 946365 h 2206873"/>
              <a:gd name="connsiteX3121" fmla="*/ 102802 w 2321023"/>
              <a:gd name="connsiteY3121" fmla="*/ 946234 h 2206873"/>
              <a:gd name="connsiteX3122" fmla="*/ 102847 w 2321023"/>
              <a:gd name="connsiteY3122" fmla="*/ 946102 h 2206873"/>
              <a:gd name="connsiteX3123" fmla="*/ 102993 w 2321023"/>
              <a:gd name="connsiteY3123" fmla="*/ 945460 h 2206873"/>
              <a:gd name="connsiteX3124" fmla="*/ 103350 w 2321023"/>
              <a:gd name="connsiteY3124" fmla="*/ 944652 h 2206873"/>
              <a:gd name="connsiteX3125" fmla="*/ 103405 w 2321023"/>
              <a:gd name="connsiteY3125" fmla="*/ 944492 h 2206873"/>
              <a:gd name="connsiteX3126" fmla="*/ 103476 w 2321023"/>
              <a:gd name="connsiteY3126" fmla="*/ 944331 h 2206873"/>
              <a:gd name="connsiteX3127" fmla="*/ 103600 w 2321023"/>
              <a:gd name="connsiteY3127" fmla="*/ 943972 h 2206873"/>
              <a:gd name="connsiteX3128" fmla="*/ 135008 w 2321023"/>
              <a:gd name="connsiteY3128" fmla="*/ 935327 h 2206873"/>
              <a:gd name="connsiteX3129" fmla="*/ 134725 w 2321023"/>
              <a:gd name="connsiteY3129" fmla="*/ 937103 h 2206873"/>
              <a:gd name="connsiteX3130" fmla="*/ 133456 w 2321023"/>
              <a:gd name="connsiteY3130" fmla="*/ 950681 h 2206873"/>
              <a:gd name="connsiteX3131" fmla="*/ 133092 w 2321023"/>
              <a:gd name="connsiteY3131" fmla="*/ 961011 h 2206873"/>
              <a:gd name="connsiteX3132" fmla="*/ 133834 w 2321023"/>
              <a:gd name="connsiteY3132" fmla="*/ 969572 h 2206873"/>
              <a:gd name="connsiteX3133" fmla="*/ 133853 w 2321023"/>
              <a:gd name="connsiteY3133" fmla="*/ 969548 h 2206873"/>
              <a:gd name="connsiteX3134" fmla="*/ 133113 w 2321023"/>
              <a:gd name="connsiteY3134" fmla="*/ 961012 h 2206873"/>
              <a:gd name="connsiteX3135" fmla="*/ 133477 w 2321023"/>
              <a:gd name="connsiteY3135" fmla="*/ 950682 h 2206873"/>
              <a:gd name="connsiteX3136" fmla="*/ 134746 w 2321023"/>
              <a:gd name="connsiteY3136" fmla="*/ 937104 h 2206873"/>
              <a:gd name="connsiteX3137" fmla="*/ 134978 w 2321023"/>
              <a:gd name="connsiteY3137" fmla="*/ 935649 h 2206873"/>
              <a:gd name="connsiteX3138" fmla="*/ 146078 w 2321023"/>
              <a:gd name="connsiteY3138" fmla="*/ 929597 h 2206873"/>
              <a:gd name="connsiteX3139" fmla="*/ 145588 w 2321023"/>
              <a:gd name="connsiteY3139" fmla="*/ 931868 h 2206873"/>
              <a:gd name="connsiteX3140" fmla="*/ 145702 w 2321023"/>
              <a:gd name="connsiteY3140" fmla="*/ 931389 h 2206873"/>
              <a:gd name="connsiteX3141" fmla="*/ 2078018 w 2321023"/>
              <a:gd name="connsiteY3141" fmla="*/ 922896 h 2206873"/>
              <a:gd name="connsiteX3142" fmla="*/ 2078562 w 2321023"/>
              <a:gd name="connsiteY3142" fmla="*/ 923961 h 2206873"/>
              <a:gd name="connsiteX3143" fmla="*/ 2079710 w 2321023"/>
              <a:gd name="connsiteY3143" fmla="*/ 927401 h 2206873"/>
              <a:gd name="connsiteX3144" fmla="*/ 2082753 w 2321023"/>
              <a:gd name="connsiteY3144" fmla="*/ 942710 h 2206873"/>
              <a:gd name="connsiteX3145" fmla="*/ 2079725 w 2321023"/>
              <a:gd name="connsiteY3145" fmla="*/ 927475 h 2206873"/>
              <a:gd name="connsiteX3146" fmla="*/ 2079725 w 2321023"/>
              <a:gd name="connsiteY3146" fmla="*/ 927471 h 2206873"/>
              <a:gd name="connsiteX3147" fmla="*/ 2079711 w 2321023"/>
              <a:gd name="connsiteY3147" fmla="*/ 927401 h 2206873"/>
              <a:gd name="connsiteX3148" fmla="*/ 2078563 w 2321023"/>
              <a:gd name="connsiteY3148" fmla="*/ 923961 h 2206873"/>
              <a:gd name="connsiteX3149" fmla="*/ 2078020 w 2321023"/>
              <a:gd name="connsiteY3149" fmla="*/ 922897 h 2206873"/>
              <a:gd name="connsiteX3150" fmla="*/ 2077444 w 2321023"/>
              <a:gd name="connsiteY3150" fmla="*/ 922440 h 2206873"/>
              <a:gd name="connsiteX3151" fmla="*/ 2077472 w 2321023"/>
              <a:gd name="connsiteY3151" fmla="*/ 923369 h 2206873"/>
              <a:gd name="connsiteX3152" fmla="*/ 2077535 w 2321023"/>
              <a:gd name="connsiteY3152" fmla="*/ 922512 h 2206873"/>
              <a:gd name="connsiteX3153" fmla="*/ 2130699 w 2321023"/>
              <a:gd name="connsiteY3153" fmla="*/ 917207 h 2206873"/>
              <a:gd name="connsiteX3154" fmla="*/ 2130746 w 2321023"/>
              <a:gd name="connsiteY3154" fmla="*/ 917585 h 2206873"/>
              <a:gd name="connsiteX3155" fmla="*/ 2131289 w 2321023"/>
              <a:gd name="connsiteY3155" fmla="*/ 918488 h 2206873"/>
              <a:gd name="connsiteX3156" fmla="*/ 2131289 w 2321023"/>
              <a:gd name="connsiteY3156" fmla="*/ 918486 h 2206873"/>
              <a:gd name="connsiteX3157" fmla="*/ 2130747 w 2321023"/>
              <a:gd name="connsiteY3157" fmla="*/ 917585 h 2206873"/>
              <a:gd name="connsiteX3158" fmla="*/ 2130700 w 2321023"/>
              <a:gd name="connsiteY3158" fmla="*/ 917209 h 2206873"/>
              <a:gd name="connsiteX3159" fmla="*/ 199072 w 2321023"/>
              <a:gd name="connsiteY3159" fmla="*/ 916545 h 2206873"/>
              <a:gd name="connsiteX3160" fmla="*/ 199033 w 2321023"/>
              <a:gd name="connsiteY3160" fmla="*/ 916692 h 2206873"/>
              <a:gd name="connsiteX3161" fmla="*/ 199072 w 2321023"/>
              <a:gd name="connsiteY3161" fmla="*/ 916546 h 2206873"/>
              <a:gd name="connsiteX3162" fmla="*/ 173166 w 2321023"/>
              <a:gd name="connsiteY3162" fmla="*/ 908752 h 2206873"/>
              <a:gd name="connsiteX3163" fmla="*/ 172753 w 2321023"/>
              <a:gd name="connsiteY3163" fmla="*/ 912240 h 2206873"/>
              <a:gd name="connsiteX3164" fmla="*/ 172347 w 2321023"/>
              <a:gd name="connsiteY3164" fmla="*/ 922708 h 2206873"/>
              <a:gd name="connsiteX3165" fmla="*/ 173536 w 2321023"/>
              <a:gd name="connsiteY3165" fmla="*/ 928978 h 2206873"/>
              <a:gd name="connsiteX3166" fmla="*/ 173537 w 2321023"/>
              <a:gd name="connsiteY3166" fmla="*/ 928975 h 2206873"/>
              <a:gd name="connsiteX3167" fmla="*/ 172358 w 2321023"/>
              <a:gd name="connsiteY3167" fmla="*/ 922738 h 2206873"/>
              <a:gd name="connsiteX3168" fmla="*/ 172379 w 2321023"/>
              <a:gd name="connsiteY3168" fmla="*/ 922370 h 2206873"/>
              <a:gd name="connsiteX3169" fmla="*/ 172772 w 2321023"/>
              <a:gd name="connsiteY3169" fmla="*/ 912240 h 2206873"/>
              <a:gd name="connsiteX3170" fmla="*/ 173148 w 2321023"/>
              <a:gd name="connsiteY3170" fmla="*/ 909068 h 2206873"/>
              <a:gd name="connsiteX3171" fmla="*/ 2257127 w 2321023"/>
              <a:gd name="connsiteY3171" fmla="*/ 903275 h 2206873"/>
              <a:gd name="connsiteX3172" fmla="*/ 2256881 w 2321023"/>
              <a:gd name="connsiteY3172" fmla="*/ 914587 h 2206873"/>
              <a:gd name="connsiteX3173" fmla="*/ 2256513 w 2321023"/>
              <a:gd name="connsiteY3173" fmla="*/ 931846 h 2206873"/>
              <a:gd name="connsiteX3174" fmla="*/ 2256472 w 2321023"/>
              <a:gd name="connsiteY3174" fmla="*/ 952871 h 2206873"/>
              <a:gd name="connsiteX3175" fmla="*/ 2256433 w 2321023"/>
              <a:gd name="connsiteY3175" fmla="*/ 975647 h 2206873"/>
              <a:gd name="connsiteX3176" fmla="*/ 2256022 w 2321023"/>
              <a:gd name="connsiteY3176" fmla="*/ 1002724 h 2206873"/>
              <a:gd name="connsiteX3177" fmla="*/ 2255349 w 2321023"/>
              <a:gd name="connsiteY3177" fmla="*/ 1029541 h 2206873"/>
              <a:gd name="connsiteX3178" fmla="*/ 2255377 w 2321023"/>
              <a:gd name="connsiteY3178" fmla="*/ 1030174 h 2206873"/>
              <a:gd name="connsiteX3179" fmla="*/ 2255378 w 2321023"/>
              <a:gd name="connsiteY3179" fmla="*/ 1030174 h 2206873"/>
              <a:gd name="connsiteX3180" fmla="*/ 2255350 w 2321023"/>
              <a:gd name="connsiteY3180" fmla="*/ 1029541 h 2206873"/>
              <a:gd name="connsiteX3181" fmla="*/ 2256023 w 2321023"/>
              <a:gd name="connsiteY3181" fmla="*/ 1002724 h 2206873"/>
              <a:gd name="connsiteX3182" fmla="*/ 2256434 w 2321023"/>
              <a:gd name="connsiteY3182" fmla="*/ 975647 h 2206873"/>
              <a:gd name="connsiteX3183" fmla="*/ 2256473 w 2321023"/>
              <a:gd name="connsiteY3183" fmla="*/ 952871 h 2206873"/>
              <a:gd name="connsiteX3184" fmla="*/ 2256514 w 2321023"/>
              <a:gd name="connsiteY3184" fmla="*/ 931846 h 2206873"/>
              <a:gd name="connsiteX3185" fmla="*/ 2256882 w 2321023"/>
              <a:gd name="connsiteY3185" fmla="*/ 914587 h 2206873"/>
              <a:gd name="connsiteX3186" fmla="*/ 2257128 w 2321023"/>
              <a:gd name="connsiteY3186" fmla="*/ 903276 h 2206873"/>
              <a:gd name="connsiteX3187" fmla="*/ 236063 w 2321023"/>
              <a:gd name="connsiteY3187" fmla="*/ 897576 h 2206873"/>
              <a:gd name="connsiteX3188" fmla="*/ 235821 w 2321023"/>
              <a:gd name="connsiteY3188" fmla="*/ 897948 h 2206873"/>
              <a:gd name="connsiteX3189" fmla="*/ 231752 w 2321023"/>
              <a:gd name="connsiteY3189" fmla="*/ 916303 h 2206873"/>
              <a:gd name="connsiteX3190" fmla="*/ 228953 w 2321023"/>
              <a:gd name="connsiteY3190" fmla="*/ 929318 h 2206873"/>
              <a:gd name="connsiteX3191" fmla="*/ 228975 w 2321023"/>
              <a:gd name="connsiteY3191" fmla="*/ 929294 h 2206873"/>
              <a:gd name="connsiteX3192" fmla="*/ 231769 w 2321023"/>
              <a:gd name="connsiteY3192" fmla="*/ 916303 h 2206873"/>
              <a:gd name="connsiteX3193" fmla="*/ 235838 w 2321023"/>
              <a:gd name="connsiteY3193" fmla="*/ 897948 h 2206873"/>
              <a:gd name="connsiteX3194" fmla="*/ 236054 w 2321023"/>
              <a:gd name="connsiteY3194" fmla="*/ 897615 h 2206873"/>
              <a:gd name="connsiteX3195" fmla="*/ 43911 w 2321023"/>
              <a:gd name="connsiteY3195" fmla="*/ 884054 h 2206873"/>
              <a:gd name="connsiteX3196" fmla="*/ 43411 w 2321023"/>
              <a:gd name="connsiteY3196" fmla="*/ 884115 h 2206873"/>
              <a:gd name="connsiteX3197" fmla="*/ 38378 w 2321023"/>
              <a:gd name="connsiteY3197" fmla="*/ 903771 h 2206873"/>
              <a:gd name="connsiteX3198" fmla="*/ 36602 w 2321023"/>
              <a:gd name="connsiteY3198" fmla="*/ 926109 h 2206873"/>
              <a:gd name="connsiteX3199" fmla="*/ 37709 w 2321023"/>
              <a:gd name="connsiteY3199" fmla="*/ 943836 h 2206873"/>
              <a:gd name="connsiteX3200" fmla="*/ 36549 w 2321023"/>
              <a:gd name="connsiteY3200" fmla="*/ 978154 h 2206873"/>
              <a:gd name="connsiteX3201" fmla="*/ 34958 w 2321023"/>
              <a:gd name="connsiteY3201" fmla="*/ 996591 h 2206873"/>
              <a:gd name="connsiteX3202" fmla="*/ 33892 w 2321023"/>
              <a:gd name="connsiteY3202" fmla="*/ 1015357 h 2206873"/>
              <a:gd name="connsiteX3203" fmla="*/ 32037 w 2321023"/>
              <a:gd name="connsiteY3203" fmla="*/ 1052544 h 2206873"/>
              <a:gd name="connsiteX3204" fmla="*/ 31563 w 2321023"/>
              <a:gd name="connsiteY3204" fmla="*/ 1076991 h 2206873"/>
              <a:gd name="connsiteX3205" fmla="*/ 27873 w 2321023"/>
              <a:gd name="connsiteY3205" fmla="*/ 1077459 h 2206873"/>
              <a:gd name="connsiteX3206" fmla="*/ 27875 w 2321023"/>
              <a:gd name="connsiteY3206" fmla="*/ 1077460 h 2206873"/>
              <a:gd name="connsiteX3207" fmla="*/ 27875 w 2321023"/>
              <a:gd name="connsiteY3207" fmla="*/ 1077461 h 2206873"/>
              <a:gd name="connsiteX3208" fmla="*/ 31579 w 2321023"/>
              <a:gd name="connsiteY3208" fmla="*/ 1076991 h 2206873"/>
              <a:gd name="connsiteX3209" fmla="*/ 32053 w 2321023"/>
              <a:gd name="connsiteY3209" fmla="*/ 1052544 h 2206873"/>
              <a:gd name="connsiteX3210" fmla="*/ 33909 w 2321023"/>
              <a:gd name="connsiteY3210" fmla="*/ 1015357 h 2206873"/>
              <a:gd name="connsiteX3211" fmla="*/ 34975 w 2321023"/>
              <a:gd name="connsiteY3211" fmla="*/ 996591 h 2206873"/>
              <a:gd name="connsiteX3212" fmla="*/ 36566 w 2321023"/>
              <a:gd name="connsiteY3212" fmla="*/ 978154 h 2206873"/>
              <a:gd name="connsiteX3213" fmla="*/ 37726 w 2321023"/>
              <a:gd name="connsiteY3213" fmla="*/ 943836 h 2206873"/>
              <a:gd name="connsiteX3214" fmla="*/ 36619 w 2321023"/>
              <a:gd name="connsiteY3214" fmla="*/ 926109 h 2206873"/>
              <a:gd name="connsiteX3215" fmla="*/ 38395 w 2321023"/>
              <a:gd name="connsiteY3215" fmla="*/ 903771 h 2206873"/>
              <a:gd name="connsiteX3216" fmla="*/ 43428 w 2321023"/>
              <a:gd name="connsiteY3216" fmla="*/ 884115 h 2206873"/>
              <a:gd name="connsiteX3217" fmla="*/ 43908 w 2321023"/>
              <a:gd name="connsiteY3217" fmla="*/ 884056 h 2206873"/>
              <a:gd name="connsiteX3218" fmla="*/ 2081332 w 2321023"/>
              <a:gd name="connsiteY3218" fmla="*/ 880492 h 2206873"/>
              <a:gd name="connsiteX3219" fmla="*/ 2081274 w 2321023"/>
              <a:gd name="connsiteY3219" fmla="*/ 880835 h 2206873"/>
              <a:gd name="connsiteX3220" fmla="*/ 2083436 w 2321023"/>
              <a:gd name="connsiteY3220" fmla="*/ 911787 h 2206873"/>
              <a:gd name="connsiteX3221" fmla="*/ 2085341 w 2321023"/>
              <a:gd name="connsiteY3221" fmla="*/ 945881 h 2206873"/>
              <a:gd name="connsiteX3222" fmla="*/ 2085342 w 2321023"/>
              <a:gd name="connsiteY3222" fmla="*/ 945882 h 2206873"/>
              <a:gd name="connsiteX3223" fmla="*/ 2083437 w 2321023"/>
              <a:gd name="connsiteY3223" fmla="*/ 911787 h 2206873"/>
              <a:gd name="connsiteX3224" fmla="*/ 2081275 w 2321023"/>
              <a:gd name="connsiteY3224" fmla="*/ 880835 h 2206873"/>
              <a:gd name="connsiteX3225" fmla="*/ 2081332 w 2321023"/>
              <a:gd name="connsiteY3225" fmla="*/ 880496 h 2206873"/>
              <a:gd name="connsiteX3226" fmla="*/ 2055951 w 2321023"/>
              <a:gd name="connsiteY3226" fmla="*/ 875599 h 2206873"/>
              <a:gd name="connsiteX3227" fmla="*/ 2055768 w 2321023"/>
              <a:gd name="connsiteY3227" fmla="*/ 875776 h 2206873"/>
              <a:gd name="connsiteX3228" fmla="*/ 2058712 w 2321023"/>
              <a:gd name="connsiteY3228" fmla="*/ 902099 h 2206873"/>
              <a:gd name="connsiteX3229" fmla="*/ 2058979 w 2321023"/>
              <a:gd name="connsiteY3229" fmla="*/ 902699 h 2206873"/>
              <a:gd name="connsiteX3230" fmla="*/ 2058979 w 2321023"/>
              <a:gd name="connsiteY3230" fmla="*/ 902696 h 2206873"/>
              <a:gd name="connsiteX3231" fmla="*/ 2058713 w 2321023"/>
              <a:gd name="connsiteY3231" fmla="*/ 902099 h 2206873"/>
              <a:gd name="connsiteX3232" fmla="*/ 2055769 w 2321023"/>
              <a:gd name="connsiteY3232" fmla="*/ 875776 h 2206873"/>
              <a:gd name="connsiteX3233" fmla="*/ 2055951 w 2321023"/>
              <a:gd name="connsiteY3233" fmla="*/ 875600 h 2206873"/>
              <a:gd name="connsiteX3234" fmla="*/ 2170423 w 2321023"/>
              <a:gd name="connsiteY3234" fmla="*/ 874552 h 2206873"/>
              <a:gd name="connsiteX3235" fmla="*/ 2170422 w 2321023"/>
              <a:gd name="connsiteY3235" fmla="*/ 874557 h 2206873"/>
              <a:gd name="connsiteX3236" fmla="*/ 2171426 w 2321023"/>
              <a:gd name="connsiteY3236" fmla="*/ 892443 h 2206873"/>
              <a:gd name="connsiteX3237" fmla="*/ 2171419 w 2321023"/>
              <a:gd name="connsiteY3237" fmla="*/ 892302 h 2206873"/>
              <a:gd name="connsiteX3238" fmla="*/ 2143765 w 2321023"/>
              <a:gd name="connsiteY3238" fmla="*/ 869845 h 2206873"/>
              <a:gd name="connsiteX3239" fmla="*/ 2142606 w 2321023"/>
              <a:gd name="connsiteY3239" fmla="*/ 879582 h 2206873"/>
              <a:gd name="connsiteX3240" fmla="*/ 2142607 w 2321023"/>
              <a:gd name="connsiteY3240" fmla="*/ 879582 h 2206873"/>
              <a:gd name="connsiteX3241" fmla="*/ 2142607 w 2321023"/>
              <a:gd name="connsiteY3241" fmla="*/ 879583 h 2206873"/>
              <a:gd name="connsiteX3242" fmla="*/ 2144106 w 2321023"/>
              <a:gd name="connsiteY3242" fmla="*/ 906429 h 2206873"/>
              <a:gd name="connsiteX3243" fmla="*/ 2144156 w 2321023"/>
              <a:gd name="connsiteY3243" fmla="*/ 907615 h 2206873"/>
              <a:gd name="connsiteX3244" fmla="*/ 2144206 w 2321023"/>
              <a:gd name="connsiteY3244" fmla="*/ 908782 h 2206873"/>
              <a:gd name="connsiteX3245" fmla="*/ 2145343 w 2321023"/>
              <a:gd name="connsiteY3245" fmla="*/ 935573 h 2206873"/>
              <a:gd name="connsiteX3246" fmla="*/ 2147420 w 2321023"/>
              <a:gd name="connsiteY3246" fmla="*/ 955915 h 2206873"/>
              <a:gd name="connsiteX3247" fmla="*/ 2148427 w 2321023"/>
              <a:gd name="connsiteY3247" fmla="*/ 960079 h 2206873"/>
              <a:gd name="connsiteX3248" fmla="*/ 2148890 w 2321023"/>
              <a:gd name="connsiteY3248" fmla="*/ 961996 h 2206873"/>
              <a:gd name="connsiteX3249" fmla="*/ 2147420 w 2321023"/>
              <a:gd name="connsiteY3249" fmla="*/ 955914 h 2206873"/>
              <a:gd name="connsiteX3250" fmla="*/ 2145343 w 2321023"/>
              <a:gd name="connsiteY3250" fmla="*/ 935572 h 2206873"/>
              <a:gd name="connsiteX3251" fmla="*/ 2144156 w 2321023"/>
              <a:gd name="connsiteY3251" fmla="*/ 907615 h 2206873"/>
              <a:gd name="connsiteX3252" fmla="*/ 2144106 w 2321023"/>
              <a:gd name="connsiteY3252" fmla="*/ 906428 h 2206873"/>
              <a:gd name="connsiteX3253" fmla="*/ 2142607 w 2321023"/>
              <a:gd name="connsiteY3253" fmla="*/ 879583 h 2206873"/>
              <a:gd name="connsiteX3254" fmla="*/ 2142607 w 2321023"/>
              <a:gd name="connsiteY3254" fmla="*/ 879582 h 2206873"/>
              <a:gd name="connsiteX3255" fmla="*/ 2142607 w 2321023"/>
              <a:gd name="connsiteY3255" fmla="*/ 879582 h 2206873"/>
              <a:gd name="connsiteX3256" fmla="*/ 2142743 w 2321023"/>
              <a:gd name="connsiteY3256" fmla="*/ 878443 h 2206873"/>
              <a:gd name="connsiteX3257" fmla="*/ 2143765 w 2321023"/>
              <a:gd name="connsiteY3257" fmla="*/ 869846 h 2206873"/>
              <a:gd name="connsiteX3258" fmla="*/ 86157 w 2321023"/>
              <a:gd name="connsiteY3258" fmla="*/ 863476 h 2206873"/>
              <a:gd name="connsiteX3259" fmla="*/ 85851 w 2321023"/>
              <a:gd name="connsiteY3259" fmla="*/ 864560 h 2206873"/>
              <a:gd name="connsiteX3260" fmla="*/ 86044 w 2321023"/>
              <a:gd name="connsiteY3260" fmla="*/ 867276 h 2206873"/>
              <a:gd name="connsiteX3261" fmla="*/ 84689 w 2321023"/>
              <a:gd name="connsiteY3261" fmla="*/ 877522 h 2206873"/>
              <a:gd name="connsiteX3262" fmla="*/ 81114 w 2321023"/>
              <a:gd name="connsiteY3262" fmla="*/ 905861 h 2206873"/>
              <a:gd name="connsiteX3263" fmla="*/ 76816 w 2321023"/>
              <a:gd name="connsiteY3263" fmla="*/ 939183 h 2206873"/>
              <a:gd name="connsiteX3264" fmla="*/ 76838 w 2321023"/>
              <a:gd name="connsiteY3264" fmla="*/ 939126 h 2206873"/>
              <a:gd name="connsiteX3265" fmla="*/ 78543 w 2321023"/>
              <a:gd name="connsiteY3265" fmla="*/ 924473 h 2206873"/>
              <a:gd name="connsiteX3266" fmla="*/ 81129 w 2321023"/>
              <a:gd name="connsiteY3266" fmla="*/ 905862 h 2206873"/>
              <a:gd name="connsiteX3267" fmla="*/ 84704 w 2321023"/>
              <a:gd name="connsiteY3267" fmla="*/ 877523 h 2206873"/>
              <a:gd name="connsiteX3268" fmla="*/ 86059 w 2321023"/>
              <a:gd name="connsiteY3268" fmla="*/ 867277 h 2206873"/>
              <a:gd name="connsiteX3269" fmla="*/ 85866 w 2321023"/>
              <a:gd name="connsiteY3269" fmla="*/ 864561 h 2206873"/>
              <a:gd name="connsiteX3270" fmla="*/ 86160 w 2321023"/>
              <a:gd name="connsiteY3270" fmla="*/ 863520 h 2206873"/>
              <a:gd name="connsiteX3271" fmla="*/ 2182366 w 2321023"/>
              <a:gd name="connsiteY3271" fmla="*/ 862481 h 2206873"/>
              <a:gd name="connsiteX3272" fmla="*/ 2182366 w 2321023"/>
              <a:gd name="connsiteY3272" fmla="*/ 862482 h 2206873"/>
              <a:gd name="connsiteX3273" fmla="*/ 2187616 w 2321023"/>
              <a:gd name="connsiteY3273" fmla="*/ 870528 h 2206873"/>
              <a:gd name="connsiteX3274" fmla="*/ 68991 w 2321023"/>
              <a:gd name="connsiteY3274" fmla="*/ 861818 h 2206873"/>
              <a:gd name="connsiteX3275" fmla="*/ 67924 w 2321023"/>
              <a:gd name="connsiteY3275" fmla="*/ 864431 h 2206873"/>
              <a:gd name="connsiteX3276" fmla="*/ 65932 w 2321023"/>
              <a:gd name="connsiteY3276" fmla="*/ 872027 h 2206873"/>
              <a:gd name="connsiteX3277" fmla="*/ 65624 w 2321023"/>
              <a:gd name="connsiteY3277" fmla="*/ 873517 h 2206873"/>
              <a:gd name="connsiteX3278" fmla="*/ 65940 w 2321023"/>
              <a:gd name="connsiteY3278" fmla="*/ 872016 h 2206873"/>
              <a:gd name="connsiteX3279" fmla="*/ 67953 w 2321023"/>
              <a:gd name="connsiteY3279" fmla="*/ 864385 h 2206873"/>
              <a:gd name="connsiteX3280" fmla="*/ 2093384 w 2321023"/>
              <a:gd name="connsiteY3280" fmla="*/ 858813 h 2206873"/>
              <a:gd name="connsiteX3281" fmla="*/ 2093322 w 2321023"/>
              <a:gd name="connsiteY3281" fmla="*/ 858825 h 2206873"/>
              <a:gd name="connsiteX3282" fmla="*/ 2093322 w 2321023"/>
              <a:gd name="connsiteY3282" fmla="*/ 858825 h 2206873"/>
              <a:gd name="connsiteX3283" fmla="*/ 2093384 w 2321023"/>
              <a:gd name="connsiteY3283" fmla="*/ 858813 h 2206873"/>
              <a:gd name="connsiteX3284" fmla="*/ 2095710 w 2321023"/>
              <a:gd name="connsiteY3284" fmla="*/ 858718 h 2206873"/>
              <a:gd name="connsiteX3285" fmla="*/ 2098165 w 2321023"/>
              <a:gd name="connsiteY3285" fmla="*/ 877479 h 2206873"/>
              <a:gd name="connsiteX3286" fmla="*/ 2099711 w 2321023"/>
              <a:gd name="connsiteY3286" fmla="*/ 888080 h 2206873"/>
              <a:gd name="connsiteX3287" fmla="*/ 2100299 w 2321023"/>
              <a:gd name="connsiteY3287" fmla="*/ 889381 h 2206873"/>
              <a:gd name="connsiteX3288" fmla="*/ 2100300 w 2321023"/>
              <a:gd name="connsiteY3288" fmla="*/ 889383 h 2206873"/>
              <a:gd name="connsiteX3289" fmla="*/ 2101197 w 2321023"/>
              <a:gd name="connsiteY3289" fmla="*/ 891371 h 2206873"/>
              <a:gd name="connsiteX3290" fmla="*/ 2101197 w 2321023"/>
              <a:gd name="connsiteY3290" fmla="*/ 891371 h 2206873"/>
              <a:gd name="connsiteX3291" fmla="*/ 2101219 w 2321023"/>
              <a:gd name="connsiteY3291" fmla="*/ 891419 h 2206873"/>
              <a:gd name="connsiteX3292" fmla="*/ 2101225 w 2321023"/>
              <a:gd name="connsiteY3292" fmla="*/ 891337 h 2206873"/>
              <a:gd name="connsiteX3293" fmla="*/ 2101197 w 2321023"/>
              <a:gd name="connsiteY3293" fmla="*/ 891371 h 2206873"/>
              <a:gd name="connsiteX3294" fmla="*/ 2100299 w 2321023"/>
              <a:gd name="connsiteY3294" fmla="*/ 889381 h 2206873"/>
              <a:gd name="connsiteX3295" fmla="*/ 2100299 w 2321023"/>
              <a:gd name="connsiteY3295" fmla="*/ 889378 h 2206873"/>
              <a:gd name="connsiteX3296" fmla="*/ 2099712 w 2321023"/>
              <a:gd name="connsiteY3296" fmla="*/ 888081 h 2206873"/>
              <a:gd name="connsiteX3297" fmla="*/ 2098166 w 2321023"/>
              <a:gd name="connsiteY3297" fmla="*/ 877480 h 2206873"/>
              <a:gd name="connsiteX3298" fmla="*/ 2095711 w 2321023"/>
              <a:gd name="connsiteY3298" fmla="*/ 858719 h 2206873"/>
              <a:gd name="connsiteX3299" fmla="*/ 2095711 w 2321023"/>
              <a:gd name="connsiteY3299" fmla="*/ 858719 h 2206873"/>
              <a:gd name="connsiteX3300" fmla="*/ 2095711 w 2321023"/>
              <a:gd name="connsiteY3300" fmla="*/ 858718 h 2206873"/>
              <a:gd name="connsiteX3301" fmla="*/ 2127298 w 2321023"/>
              <a:gd name="connsiteY3301" fmla="*/ 857434 h 2206873"/>
              <a:gd name="connsiteX3302" fmla="*/ 2126534 w 2321023"/>
              <a:gd name="connsiteY3302" fmla="*/ 863774 h 2206873"/>
              <a:gd name="connsiteX3303" fmla="*/ 2127308 w 2321023"/>
              <a:gd name="connsiteY3303" fmla="*/ 878986 h 2206873"/>
              <a:gd name="connsiteX3304" fmla="*/ 2128498 w 2321023"/>
              <a:gd name="connsiteY3304" fmla="*/ 901171 h 2206873"/>
              <a:gd name="connsiteX3305" fmla="*/ 2128725 w 2321023"/>
              <a:gd name="connsiteY3305" fmla="*/ 901875 h 2206873"/>
              <a:gd name="connsiteX3306" fmla="*/ 2128725 w 2321023"/>
              <a:gd name="connsiteY3306" fmla="*/ 901871 h 2206873"/>
              <a:gd name="connsiteX3307" fmla="*/ 2128499 w 2321023"/>
              <a:gd name="connsiteY3307" fmla="*/ 901172 h 2206873"/>
              <a:gd name="connsiteX3308" fmla="*/ 2127309 w 2321023"/>
              <a:gd name="connsiteY3308" fmla="*/ 878987 h 2206873"/>
              <a:gd name="connsiteX3309" fmla="*/ 2126535 w 2321023"/>
              <a:gd name="connsiteY3309" fmla="*/ 863775 h 2206873"/>
              <a:gd name="connsiteX3310" fmla="*/ 2127299 w 2321023"/>
              <a:gd name="connsiteY3310" fmla="*/ 857435 h 2206873"/>
              <a:gd name="connsiteX3311" fmla="*/ 2091600 w 2321023"/>
              <a:gd name="connsiteY3311" fmla="*/ 853928 h 2206873"/>
              <a:gd name="connsiteX3312" fmla="*/ 2091350 w 2321023"/>
              <a:gd name="connsiteY3312" fmla="*/ 853931 h 2206873"/>
              <a:gd name="connsiteX3313" fmla="*/ 2093029 w 2321023"/>
              <a:gd name="connsiteY3313" fmla="*/ 858708 h 2206873"/>
              <a:gd name="connsiteX3314" fmla="*/ 2094379 w 2321023"/>
              <a:gd name="connsiteY3314" fmla="*/ 883258 h 2206873"/>
              <a:gd name="connsiteX3315" fmla="*/ 2096867 w 2321023"/>
              <a:gd name="connsiteY3315" fmla="*/ 917200 h 2206873"/>
              <a:gd name="connsiteX3316" fmla="*/ 2097751 w 2321023"/>
              <a:gd name="connsiteY3316" fmla="*/ 932625 h 2206873"/>
              <a:gd name="connsiteX3317" fmla="*/ 2096778 w 2321023"/>
              <a:gd name="connsiteY3317" fmla="*/ 934402 h 2206873"/>
              <a:gd name="connsiteX3318" fmla="*/ 2096806 w 2321023"/>
              <a:gd name="connsiteY3318" fmla="*/ 934650 h 2206873"/>
              <a:gd name="connsiteX3319" fmla="*/ 2096805 w 2321023"/>
              <a:gd name="connsiteY3319" fmla="*/ 935014 h 2206873"/>
              <a:gd name="connsiteX3320" fmla="*/ 2096806 w 2321023"/>
              <a:gd name="connsiteY3320" fmla="*/ 935012 h 2206873"/>
              <a:gd name="connsiteX3321" fmla="*/ 2096807 w 2321023"/>
              <a:gd name="connsiteY3321" fmla="*/ 934650 h 2206873"/>
              <a:gd name="connsiteX3322" fmla="*/ 2096779 w 2321023"/>
              <a:gd name="connsiteY3322" fmla="*/ 934402 h 2206873"/>
              <a:gd name="connsiteX3323" fmla="*/ 2097752 w 2321023"/>
              <a:gd name="connsiteY3323" fmla="*/ 932625 h 2206873"/>
              <a:gd name="connsiteX3324" fmla="*/ 2096868 w 2321023"/>
              <a:gd name="connsiteY3324" fmla="*/ 917200 h 2206873"/>
              <a:gd name="connsiteX3325" fmla="*/ 2094380 w 2321023"/>
              <a:gd name="connsiteY3325" fmla="*/ 883258 h 2206873"/>
              <a:gd name="connsiteX3326" fmla="*/ 2093030 w 2321023"/>
              <a:gd name="connsiteY3326" fmla="*/ 858708 h 2206873"/>
              <a:gd name="connsiteX3327" fmla="*/ 2091351 w 2321023"/>
              <a:gd name="connsiteY3327" fmla="*/ 853931 h 2206873"/>
              <a:gd name="connsiteX3328" fmla="*/ 2052751 w 2321023"/>
              <a:gd name="connsiteY3328" fmla="*/ 850037 h 2206873"/>
              <a:gd name="connsiteX3329" fmla="*/ 2052754 w 2321023"/>
              <a:gd name="connsiteY3329" fmla="*/ 850059 h 2206873"/>
              <a:gd name="connsiteX3330" fmla="*/ 2053605 w 2321023"/>
              <a:gd name="connsiteY3330" fmla="*/ 856710 h 2206873"/>
              <a:gd name="connsiteX3331" fmla="*/ 2053605 w 2321023"/>
              <a:gd name="connsiteY3331" fmla="*/ 856712 h 2206873"/>
              <a:gd name="connsiteX3332" fmla="*/ 2176145 w 2321023"/>
              <a:gd name="connsiteY3332" fmla="*/ 846040 h 2206873"/>
              <a:gd name="connsiteX3333" fmla="*/ 2175489 w 2321023"/>
              <a:gd name="connsiteY3333" fmla="*/ 848505 h 2206873"/>
              <a:gd name="connsiteX3334" fmla="*/ 2174642 w 2321023"/>
              <a:gd name="connsiteY3334" fmla="*/ 855695 h 2206873"/>
              <a:gd name="connsiteX3335" fmla="*/ 2174643 w 2321023"/>
              <a:gd name="connsiteY3335" fmla="*/ 855696 h 2206873"/>
              <a:gd name="connsiteX3336" fmla="*/ 2175490 w 2321023"/>
              <a:gd name="connsiteY3336" fmla="*/ 848506 h 2206873"/>
              <a:gd name="connsiteX3337" fmla="*/ 2176146 w 2321023"/>
              <a:gd name="connsiteY3337" fmla="*/ 846042 h 2206873"/>
              <a:gd name="connsiteX3338" fmla="*/ 90836 w 2321023"/>
              <a:gd name="connsiteY3338" fmla="*/ 844383 h 2206873"/>
              <a:gd name="connsiteX3339" fmla="*/ 90788 w 2321023"/>
              <a:gd name="connsiteY3339" fmla="*/ 844744 h 2206873"/>
              <a:gd name="connsiteX3340" fmla="*/ 91424 w 2321023"/>
              <a:gd name="connsiteY3340" fmla="*/ 846598 h 2206873"/>
              <a:gd name="connsiteX3341" fmla="*/ 91432 w 2321023"/>
              <a:gd name="connsiteY3341" fmla="*/ 846574 h 2206873"/>
              <a:gd name="connsiteX3342" fmla="*/ 90804 w 2321023"/>
              <a:gd name="connsiteY3342" fmla="*/ 844745 h 2206873"/>
              <a:gd name="connsiteX3343" fmla="*/ 90847 w 2321023"/>
              <a:gd name="connsiteY3343" fmla="*/ 844420 h 2206873"/>
              <a:gd name="connsiteX3344" fmla="*/ 2128412 w 2321023"/>
              <a:gd name="connsiteY3344" fmla="*/ 842013 h 2206873"/>
              <a:gd name="connsiteX3345" fmla="*/ 2129797 w 2321023"/>
              <a:gd name="connsiteY3345" fmla="*/ 861013 h 2206873"/>
              <a:gd name="connsiteX3346" fmla="*/ 2130003 w 2321023"/>
              <a:gd name="connsiteY3346" fmla="*/ 861343 h 2206873"/>
              <a:gd name="connsiteX3347" fmla="*/ 2131202 w 2321023"/>
              <a:gd name="connsiteY3347" fmla="*/ 911968 h 2206873"/>
              <a:gd name="connsiteX3348" fmla="*/ 2131142 w 2321023"/>
              <a:gd name="connsiteY3348" fmla="*/ 917941 h 2206873"/>
              <a:gd name="connsiteX3349" fmla="*/ 2131143 w 2321023"/>
              <a:gd name="connsiteY3349" fmla="*/ 917943 h 2206873"/>
              <a:gd name="connsiteX3350" fmla="*/ 2131203 w 2321023"/>
              <a:gd name="connsiteY3350" fmla="*/ 911968 h 2206873"/>
              <a:gd name="connsiteX3351" fmla="*/ 2130004 w 2321023"/>
              <a:gd name="connsiteY3351" fmla="*/ 861343 h 2206873"/>
              <a:gd name="connsiteX3352" fmla="*/ 2129798 w 2321023"/>
              <a:gd name="connsiteY3352" fmla="*/ 861013 h 2206873"/>
              <a:gd name="connsiteX3353" fmla="*/ 2128413 w 2321023"/>
              <a:gd name="connsiteY3353" fmla="*/ 842016 h 2206873"/>
              <a:gd name="connsiteX3354" fmla="*/ 2134057 w 2321023"/>
              <a:gd name="connsiteY3354" fmla="*/ 841958 h 2206873"/>
              <a:gd name="connsiteX3355" fmla="*/ 2134297 w 2321023"/>
              <a:gd name="connsiteY3355" fmla="*/ 853976 h 2206873"/>
              <a:gd name="connsiteX3356" fmla="*/ 2132899 w 2321023"/>
              <a:gd name="connsiteY3356" fmla="*/ 854167 h 2206873"/>
              <a:gd name="connsiteX3357" fmla="*/ 2133012 w 2321023"/>
              <a:gd name="connsiteY3357" fmla="*/ 854479 h 2206873"/>
              <a:gd name="connsiteX3358" fmla="*/ 2133013 w 2321023"/>
              <a:gd name="connsiteY3358" fmla="*/ 854479 h 2206873"/>
              <a:gd name="connsiteX3359" fmla="*/ 2132900 w 2321023"/>
              <a:gd name="connsiteY3359" fmla="*/ 854168 h 2206873"/>
              <a:gd name="connsiteX3360" fmla="*/ 2134298 w 2321023"/>
              <a:gd name="connsiteY3360" fmla="*/ 853977 h 2206873"/>
              <a:gd name="connsiteX3361" fmla="*/ 2134058 w 2321023"/>
              <a:gd name="connsiteY3361" fmla="*/ 841966 h 2206873"/>
              <a:gd name="connsiteX3362" fmla="*/ 93340 w 2321023"/>
              <a:gd name="connsiteY3362" fmla="*/ 840512 h 2206873"/>
              <a:gd name="connsiteX3363" fmla="*/ 91471 w 2321023"/>
              <a:gd name="connsiteY3363" fmla="*/ 846331 h 2206873"/>
              <a:gd name="connsiteX3364" fmla="*/ 91479 w 2321023"/>
              <a:gd name="connsiteY3364" fmla="*/ 846357 h 2206873"/>
              <a:gd name="connsiteX3365" fmla="*/ 92523 w 2321023"/>
              <a:gd name="connsiteY3365" fmla="*/ 843106 h 2206873"/>
              <a:gd name="connsiteX3366" fmla="*/ 2050022 w 2321023"/>
              <a:gd name="connsiteY3366" fmla="*/ 839406 h 2206873"/>
              <a:gd name="connsiteX3367" fmla="*/ 2050039 w 2321023"/>
              <a:gd name="connsiteY3367" fmla="*/ 839503 h 2206873"/>
              <a:gd name="connsiteX3368" fmla="*/ 2050987 w 2321023"/>
              <a:gd name="connsiteY3368" fmla="*/ 841545 h 2206873"/>
              <a:gd name="connsiteX3369" fmla="*/ 2050968 w 2321023"/>
              <a:gd name="connsiteY3369" fmla="*/ 841503 h 2206873"/>
              <a:gd name="connsiteX3370" fmla="*/ 2050040 w 2321023"/>
              <a:gd name="connsiteY3370" fmla="*/ 839504 h 2206873"/>
              <a:gd name="connsiteX3371" fmla="*/ 2050023 w 2321023"/>
              <a:gd name="connsiteY3371" fmla="*/ 839409 h 2206873"/>
              <a:gd name="connsiteX3372" fmla="*/ 2254036 w 2321023"/>
              <a:gd name="connsiteY3372" fmla="*/ 837344 h 2206873"/>
              <a:gd name="connsiteX3373" fmla="*/ 2257592 w 2321023"/>
              <a:gd name="connsiteY3373" fmla="*/ 863731 h 2206873"/>
              <a:gd name="connsiteX3374" fmla="*/ 2259692 w 2321023"/>
              <a:gd name="connsiteY3374" fmla="*/ 891163 h 2206873"/>
              <a:gd name="connsiteX3375" fmla="*/ 2261207 w 2321023"/>
              <a:gd name="connsiteY3375" fmla="*/ 905730 h 2206873"/>
              <a:gd name="connsiteX3376" fmla="*/ 2261207 w 2321023"/>
              <a:gd name="connsiteY3376" fmla="*/ 905715 h 2206873"/>
              <a:gd name="connsiteX3377" fmla="*/ 2259693 w 2321023"/>
              <a:gd name="connsiteY3377" fmla="*/ 891163 h 2206873"/>
              <a:gd name="connsiteX3378" fmla="*/ 2257593 w 2321023"/>
              <a:gd name="connsiteY3378" fmla="*/ 863731 h 2206873"/>
              <a:gd name="connsiteX3379" fmla="*/ 2254043 w 2321023"/>
              <a:gd name="connsiteY3379" fmla="*/ 837385 h 2206873"/>
              <a:gd name="connsiteX3380" fmla="*/ 2040173 w 2321023"/>
              <a:gd name="connsiteY3380" fmla="*/ 832197 h 2206873"/>
              <a:gd name="connsiteX3381" fmla="*/ 2040051 w 2321023"/>
              <a:gd name="connsiteY3381" fmla="*/ 832964 h 2206873"/>
              <a:gd name="connsiteX3382" fmla="*/ 2039194 w 2321023"/>
              <a:gd name="connsiteY3382" fmla="*/ 836136 h 2206873"/>
              <a:gd name="connsiteX3383" fmla="*/ 2038701 w 2321023"/>
              <a:gd name="connsiteY3383" fmla="*/ 841435 h 2206873"/>
              <a:gd name="connsiteX3384" fmla="*/ 2038701 w 2321023"/>
              <a:gd name="connsiteY3384" fmla="*/ 841434 h 2206873"/>
              <a:gd name="connsiteX3385" fmla="*/ 2039194 w 2321023"/>
              <a:gd name="connsiteY3385" fmla="*/ 836137 h 2206873"/>
              <a:gd name="connsiteX3386" fmla="*/ 2040051 w 2321023"/>
              <a:gd name="connsiteY3386" fmla="*/ 832966 h 2206873"/>
              <a:gd name="connsiteX3387" fmla="*/ 2040051 w 2321023"/>
              <a:gd name="connsiteY3387" fmla="*/ 832964 h 2206873"/>
              <a:gd name="connsiteX3388" fmla="*/ 2040054 w 2321023"/>
              <a:gd name="connsiteY3388" fmla="*/ 832953 h 2206873"/>
              <a:gd name="connsiteX3389" fmla="*/ 2040174 w 2321023"/>
              <a:gd name="connsiteY3389" fmla="*/ 832198 h 2206873"/>
              <a:gd name="connsiteX3390" fmla="*/ 2117503 w 2321023"/>
              <a:gd name="connsiteY3390" fmla="*/ 824705 h 2206873"/>
              <a:gd name="connsiteX3391" fmla="*/ 2118707 w 2321023"/>
              <a:gd name="connsiteY3391" fmla="*/ 845605 h 2206873"/>
              <a:gd name="connsiteX3392" fmla="*/ 2120055 w 2321023"/>
              <a:gd name="connsiteY3392" fmla="*/ 862835 h 2206873"/>
              <a:gd name="connsiteX3393" fmla="*/ 2124406 w 2321023"/>
              <a:gd name="connsiteY3393" fmla="*/ 885608 h 2206873"/>
              <a:gd name="connsiteX3394" fmla="*/ 2124384 w 2321023"/>
              <a:gd name="connsiteY3394" fmla="*/ 885489 h 2206873"/>
              <a:gd name="connsiteX3395" fmla="*/ 2120056 w 2321023"/>
              <a:gd name="connsiteY3395" fmla="*/ 862836 h 2206873"/>
              <a:gd name="connsiteX3396" fmla="*/ 2118708 w 2321023"/>
              <a:gd name="connsiteY3396" fmla="*/ 845606 h 2206873"/>
              <a:gd name="connsiteX3397" fmla="*/ 2117505 w 2321023"/>
              <a:gd name="connsiteY3397" fmla="*/ 824715 h 2206873"/>
              <a:gd name="connsiteX3398" fmla="*/ 2172052 w 2321023"/>
              <a:gd name="connsiteY3398" fmla="*/ 821340 h 2206873"/>
              <a:gd name="connsiteX3399" fmla="*/ 2172457 w 2321023"/>
              <a:gd name="connsiteY3399" fmla="*/ 821673 h 2206873"/>
              <a:gd name="connsiteX3400" fmla="*/ 2176977 w 2321023"/>
              <a:gd name="connsiteY3400" fmla="*/ 834594 h 2206873"/>
              <a:gd name="connsiteX3401" fmla="*/ 2181763 w 2321023"/>
              <a:gd name="connsiteY3401" fmla="*/ 859334 h 2206873"/>
              <a:gd name="connsiteX3402" fmla="*/ 2181756 w 2321023"/>
              <a:gd name="connsiteY3402" fmla="*/ 859294 h 2206873"/>
              <a:gd name="connsiteX3403" fmla="*/ 2176978 w 2321023"/>
              <a:gd name="connsiteY3403" fmla="*/ 834594 h 2206873"/>
              <a:gd name="connsiteX3404" fmla="*/ 2172458 w 2321023"/>
              <a:gd name="connsiteY3404" fmla="*/ 821673 h 2206873"/>
              <a:gd name="connsiteX3405" fmla="*/ 2172057 w 2321023"/>
              <a:gd name="connsiteY3405" fmla="*/ 821343 h 2206873"/>
              <a:gd name="connsiteX3406" fmla="*/ 2073103 w 2321023"/>
              <a:gd name="connsiteY3406" fmla="*/ 817852 h 2206873"/>
              <a:gd name="connsiteX3407" fmla="*/ 2075557 w 2321023"/>
              <a:gd name="connsiteY3407" fmla="*/ 825186 h 2206873"/>
              <a:gd name="connsiteX3408" fmla="*/ 2078994 w 2321023"/>
              <a:gd name="connsiteY3408" fmla="*/ 839056 h 2206873"/>
              <a:gd name="connsiteX3409" fmla="*/ 2081176 w 2321023"/>
              <a:gd name="connsiteY3409" fmla="*/ 848731 h 2206873"/>
              <a:gd name="connsiteX3410" fmla="*/ 2081378 w 2321023"/>
              <a:gd name="connsiteY3410" fmla="*/ 849544 h 2206873"/>
              <a:gd name="connsiteX3411" fmla="*/ 2081869 w 2321023"/>
              <a:gd name="connsiteY3411" fmla="*/ 851734 h 2206873"/>
              <a:gd name="connsiteX3412" fmla="*/ 2082511 w 2321023"/>
              <a:gd name="connsiteY3412" fmla="*/ 854103 h 2206873"/>
              <a:gd name="connsiteX3413" fmla="*/ 2082793 w 2321023"/>
              <a:gd name="connsiteY3413" fmla="*/ 855238 h 2206873"/>
              <a:gd name="connsiteX3414" fmla="*/ 2082794 w 2321023"/>
              <a:gd name="connsiteY3414" fmla="*/ 855237 h 2206873"/>
              <a:gd name="connsiteX3415" fmla="*/ 2082520 w 2321023"/>
              <a:gd name="connsiteY3415" fmla="*/ 854136 h 2206873"/>
              <a:gd name="connsiteX3416" fmla="*/ 2082511 w 2321023"/>
              <a:gd name="connsiteY3416" fmla="*/ 854103 h 2206873"/>
              <a:gd name="connsiteX3417" fmla="*/ 2082503 w 2321023"/>
              <a:gd name="connsiteY3417" fmla="*/ 854070 h 2206873"/>
              <a:gd name="connsiteX3418" fmla="*/ 2081870 w 2321023"/>
              <a:gd name="connsiteY3418" fmla="*/ 851735 h 2206873"/>
              <a:gd name="connsiteX3419" fmla="*/ 2081386 w 2321023"/>
              <a:gd name="connsiteY3419" fmla="*/ 849576 h 2206873"/>
              <a:gd name="connsiteX3420" fmla="*/ 2081378 w 2321023"/>
              <a:gd name="connsiteY3420" fmla="*/ 849544 h 2206873"/>
              <a:gd name="connsiteX3421" fmla="*/ 2081369 w 2321023"/>
              <a:gd name="connsiteY3421" fmla="*/ 849503 h 2206873"/>
              <a:gd name="connsiteX3422" fmla="*/ 2081177 w 2321023"/>
              <a:gd name="connsiteY3422" fmla="*/ 848731 h 2206873"/>
              <a:gd name="connsiteX3423" fmla="*/ 2078995 w 2321023"/>
              <a:gd name="connsiteY3423" fmla="*/ 839056 h 2206873"/>
              <a:gd name="connsiteX3424" fmla="*/ 2075558 w 2321023"/>
              <a:gd name="connsiteY3424" fmla="*/ 825186 h 2206873"/>
              <a:gd name="connsiteX3425" fmla="*/ 2073104 w 2321023"/>
              <a:gd name="connsiteY3425" fmla="*/ 817853 h 2206873"/>
              <a:gd name="connsiteX3426" fmla="*/ 2248518 w 2321023"/>
              <a:gd name="connsiteY3426" fmla="*/ 816153 h 2206873"/>
              <a:gd name="connsiteX3427" fmla="*/ 2248519 w 2321023"/>
              <a:gd name="connsiteY3427" fmla="*/ 816178 h 2206873"/>
              <a:gd name="connsiteX3428" fmla="*/ 2250165 w 2321023"/>
              <a:gd name="connsiteY3428" fmla="*/ 818127 h 2206873"/>
              <a:gd name="connsiteX3429" fmla="*/ 2250266 w 2321023"/>
              <a:gd name="connsiteY3429" fmla="*/ 818246 h 2206873"/>
              <a:gd name="connsiteX3430" fmla="*/ 2250281 w 2321023"/>
              <a:gd name="connsiteY3430" fmla="*/ 818264 h 2206873"/>
              <a:gd name="connsiteX3431" fmla="*/ 2253312 w 2321023"/>
              <a:gd name="connsiteY3431" fmla="*/ 832796 h 2206873"/>
              <a:gd name="connsiteX3432" fmla="*/ 2253309 w 2321023"/>
              <a:gd name="connsiteY3432" fmla="*/ 832776 h 2206873"/>
              <a:gd name="connsiteX3433" fmla="*/ 2250282 w 2321023"/>
              <a:gd name="connsiteY3433" fmla="*/ 818266 h 2206873"/>
              <a:gd name="connsiteX3434" fmla="*/ 2250281 w 2321023"/>
              <a:gd name="connsiteY3434" fmla="*/ 818264 h 2206873"/>
              <a:gd name="connsiteX3435" fmla="*/ 2250165 w 2321023"/>
              <a:gd name="connsiteY3435" fmla="*/ 818127 h 2206873"/>
              <a:gd name="connsiteX3436" fmla="*/ 2248520 w 2321023"/>
              <a:gd name="connsiteY3436" fmla="*/ 816179 h 2206873"/>
              <a:gd name="connsiteX3437" fmla="*/ 2248519 w 2321023"/>
              <a:gd name="connsiteY3437" fmla="*/ 816154 h 2206873"/>
              <a:gd name="connsiteX3438" fmla="*/ 2012485 w 2321023"/>
              <a:gd name="connsiteY3438" fmla="*/ 813276 h 2206873"/>
              <a:gd name="connsiteX3439" fmla="*/ 2012080 w 2321023"/>
              <a:gd name="connsiteY3439" fmla="*/ 813808 h 2206873"/>
              <a:gd name="connsiteX3440" fmla="*/ 2012080 w 2321023"/>
              <a:gd name="connsiteY3440" fmla="*/ 813809 h 2206873"/>
              <a:gd name="connsiteX3441" fmla="*/ 2012485 w 2321023"/>
              <a:gd name="connsiteY3441" fmla="*/ 813277 h 2206873"/>
              <a:gd name="connsiteX3442" fmla="*/ 2016766 w 2321023"/>
              <a:gd name="connsiteY3442" fmla="*/ 818633 h 2206873"/>
              <a:gd name="connsiteX3443" fmla="*/ 2016870 w 2321023"/>
              <a:gd name="connsiteY3443" fmla="*/ 818957 h 2206873"/>
              <a:gd name="connsiteX3444" fmla="*/ 2022295 w 2321023"/>
              <a:gd name="connsiteY3444" fmla="*/ 836985 h 2206873"/>
              <a:gd name="connsiteX3445" fmla="*/ 2022316 w 2321023"/>
              <a:gd name="connsiteY3445" fmla="*/ 836911 h 2206873"/>
              <a:gd name="connsiteX3446" fmla="*/ 2026048 w 2321023"/>
              <a:gd name="connsiteY3446" fmla="*/ 858569 h 2206873"/>
              <a:gd name="connsiteX3447" fmla="*/ 2028851 w 2321023"/>
              <a:gd name="connsiteY3447" fmla="*/ 879039 h 2206873"/>
              <a:gd name="connsiteX3448" fmla="*/ 2029590 w 2321023"/>
              <a:gd name="connsiteY3448" fmla="*/ 883325 h 2206873"/>
              <a:gd name="connsiteX3449" fmla="*/ 2029590 w 2321023"/>
              <a:gd name="connsiteY3449" fmla="*/ 883327 h 2206873"/>
              <a:gd name="connsiteX3450" fmla="*/ 2028851 w 2321023"/>
              <a:gd name="connsiteY3450" fmla="*/ 879038 h 2206873"/>
              <a:gd name="connsiteX3451" fmla="*/ 2026048 w 2321023"/>
              <a:gd name="connsiteY3451" fmla="*/ 858568 h 2206873"/>
              <a:gd name="connsiteX3452" fmla="*/ 2022316 w 2321023"/>
              <a:gd name="connsiteY3452" fmla="*/ 836910 h 2206873"/>
              <a:gd name="connsiteX3453" fmla="*/ 2022295 w 2321023"/>
              <a:gd name="connsiteY3453" fmla="*/ 836984 h 2206873"/>
              <a:gd name="connsiteX3454" fmla="*/ 2016870 w 2321023"/>
              <a:gd name="connsiteY3454" fmla="*/ 818956 h 2206873"/>
              <a:gd name="connsiteX3455" fmla="*/ 2016766 w 2321023"/>
              <a:gd name="connsiteY3455" fmla="*/ 818632 h 2206873"/>
              <a:gd name="connsiteX3456" fmla="*/ 2120156 w 2321023"/>
              <a:gd name="connsiteY3456" fmla="*/ 803111 h 2206873"/>
              <a:gd name="connsiteX3457" fmla="*/ 2120155 w 2321023"/>
              <a:gd name="connsiteY3457" fmla="*/ 803112 h 2206873"/>
              <a:gd name="connsiteX3458" fmla="*/ 2123422 w 2321023"/>
              <a:gd name="connsiteY3458" fmla="*/ 812602 h 2206873"/>
              <a:gd name="connsiteX3459" fmla="*/ 2126480 w 2321023"/>
              <a:gd name="connsiteY3459" fmla="*/ 830483 h 2206873"/>
              <a:gd name="connsiteX3460" fmla="*/ 2126453 w 2321023"/>
              <a:gd name="connsiteY3460" fmla="*/ 830321 h 2206873"/>
              <a:gd name="connsiteX3461" fmla="*/ 2123423 w 2321023"/>
              <a:gd name="connsiteY3461" fmla="*/ 812602 h 2206873"/>
              <a:gd name="connsiteX3462" fmla="*/ 2075109 w 2321023"/>
              <a:gd name="connsiteY3462" fmla="*/ 801564 h 2206873"/>
              <a:gd name="connsiteX3463" fmla="*/ 2079764 w 2321023"/>
              <a:gd name="connsiteY3463" fmla="*/ 827878 h 2206873"/>
              <a:gd name="connsiteX3464" fmla="*/ 2082155 w 2321023"/>
              <a:gd name="connsiteY3464" fmla="*/ 841039 h 2206873"/>
              <a:gd name="connsiteX3465" fmla="*/ 2082388 w 2321023"/>
              <a:gd name="connsiteY3465" fmla="*/ 843529 h 2206873"/>
              <a:gd name="connsiteX3466" fmla="*/ 2082372 w 2321023"/>
              <a:gd name="connsiteY3466" fmla="*/ 843351 h 2206873"/>
              <a:gd name="connsiteX3467" fmla="*/ 2082156 w 2321023"/>
              <a:gd name="connsiteY3467" fmla="*/ 841040 h 2206873"/>
              <a:gd name="connsiteX3468" fmla="*/ 2079765 w 2321023"/>
              <a:gd name="connsiteY3468" fmla="*/ 827879 h 2206873"/>
              <a:gd name="connsiteX3469" fmla="*/ 2075112 w 2321023"/>
              <a:gd name="connsiteY3469" fmla="*/ 801577 h 2206873"/>
              <a:gd name="connsiteX3470" fmla="*/ 2114634 w 2321023"/>
              <a:gd name="connsiteY3470" fmla="*/ 798952 h 2206873"/>
              <a:gd name="connsiteX3471" fmla="*/ 2114634 w 2321023"/>
              <a:gd name="connsiteY3471" fmla="*/ 798952 h 2206873"/>
              <a:gd name="connsiteX3472" fmla="*/ 2117664 w 2321023"/>
              <a:gd name="connsiteY3472" fmla="*/ 802573 h 2206873"/>
              <a:gd name="connsiteX3473" fmla="*/ 2118476 w 2321023"/>
              <a:gd name="connsiteY3473" fmla="*/ 803582 h 2206873"/>
              <a:gd name="connsiteX3474" fmla="*/ 2118475 w 2321023"/>
              <a:gd name="connsiteY3474" fmla="*/ 803581 h 2206873"/>
              <a:gd name="connsiteX3475" fmla="*/ 2117665 w 2321023"/>
              <a:gd name="connsiteY3475" fmla="*/ 802574 h 2206873"/>
              <a:gd name="connsiteX3476" fmla="*/ 2114634 w 2321023"/>
              <a:gd name="connsiteY3476" fmla="*/ 798952 h 2206873"/>
              <a:gd name="connsiteX3477" fmla="*/ 2114546 w 2321023"/>
              <a:gd name="connsiteY3477" fmla="*/ 798702 h 2206873"/>
              <a:gd name="connsiteX3478" fmla="*/ 2113935 w 2321023"/>
              <a:gd name="connsiteY3478" fmla="*/ 804327 h 2206873"/>
              <a:gd name="connsiteX3479" fmla="*/ 2114018 w 2321023"/>
              <a:gd name="connsiteY3479" fmla="*/ 804620 h 2206873"/>
              <a:gd name="connsiteX3480" fmla="*/ 2114018 w 2321023"/>
              <a:gd name="connsiteY3480" fmla="*/ 804618 h 2206873"/>
              <a:gd name="connsiteX3481" fmla="*/ 2113936 w 2321023"/>
              <a:gd name="connsiteY3481" fmla="*/ 804328 h 2206873"/>
              <a:gd name="connsiteX3482" fmla="*/ 2114547 w 2321023"/>
              <a:gd name="connsiteY3482" fmla="*/ 798703 h 2206873"/>
              <a:gd name="connsiteX3483" fmla="*/ 2116456 w 2321023"/>
              <a:gd name="connsiteY3483" fmla="*/ 800476 h 2206873"/>
              <a:gd name="connsiteX3484" fmla="*/ 2116456 w 2321023"/>
              <a:gd name="connsiteY3484" fmla="*/ 800476 h 2206873"/>
              <a:gd name="connsiteX3485" fmla="*/ 2114546 w 2321023"/>
              <a:gd name="connsiteY3485" fmla="*/ 798702 h 2206873"/>
              <a:gd name="connsiteX3486" fmla="*/ 97686 w 2321023"/>
              <a:gd name="connsiteY3486" fmla="*/ 793290 h 2206873"/>
              <a:gd name="connsiteX3487" fmla="*/ 97431 w 2321023"/>
              <a:gd name="connsiteY3487" fmla="*/ 793571 h 2206873"/>
              <a:gd name="connsiteX3488" fmla="*/ 96748 w 2321023"/>
              <a:gd name="connsiteY3488" fmla="*/ 794358 h 2206873"/>
              <a:gd name="connsiteX3489" fmla="*/ 97205 w 2321023"/>
              <a:gd name="connsiteY3489" fmla="*/ 793849 h 2206873"/>
              <a:gd name="connsiteX3490" fmla="*/ 97447 w 2321023"/>
              <a:gd name="connsiteY3490" fmla="*/ 793571 h 2206873"/>
              <a:gd name="connsiteX3491" fmla="*/ 97490 w 2321023"/>
              <a:gd name="connsiteY3491" fmla="*/ 793523 h 2206873"/>
              <a:gd name="connsiteX3492" fmla="*/ 99252 w 2321023"/>
              <a:gd name="connsiteY3492" fmla="*/ 791571 h 2206873"/>
              <a:gd name="connsiteX3493" fmla="*/ 99180 w 2321023"/>
              <a:gd name="connsiteY3493" fmla="*/ 791649 h 2206873"/>
              <a:gd name="connsiteX3494" fmla="*/ 99210 w 2321023"/>
              <a:gd name="connsiteY3494" fmla="*/ 792435 h 2206873"/>
              <a:gd name="connsiteX3495" fmla="*/ 99001 w 2321023"/>
              <a:gd name="connsiteY3495" fmla="*/ 796658 h 2206873"/>
              <a:gd name="connsiteX3496" fmla="*/ 97888 w 2321023"/>
              <a:gd name="connsiteY3496" fmla="*/ 803641 h 2206873"/>
              <a:gd name="connsiteX3497" fmla="*/ 95104 w 2321023"/>
              <a:gd name="connsiteY3497" fmla="*/ 818156 h 2206873"/>
              <a:gd name="connsiteX3498" fmla="*/ 94280 w 2321023"/>
              <a:gd name="connsiteY3498" fmla="*/ 822697 h 2206873"/>
              <a:gd name="connsiteX3499" fmla="*/ 94649 w 2321023"/>
              <a:gd name="connsiteY3499" fmla="*/ 820755 h 2206873"/>
              <a:gd name="connsiteX3500" fmla="*/ 95121 w 2321023"/>
              <a:gd name="connsiteY3500" fmla="*/ 818157 h 2206873"/>
              <a:gd name="connsiteX3501" fmla="*/ 97905 w 2321023"/>
              <a:gd name="connsiteY3501" fmla="*/ 803642 h 2206873"/>
              <a:gd name="connsiteX3502" fmla="*/ 98993 w 2321023"/>
              <a:gd name="connsiteY3502" fmla="*/ 796817 h 2206873"/>
              <a:gd name="connsiteX3503" fmla="*/ 99001 w 2321023"/>
              <a:gd name="connsiteY3503" fmla="*/ 796658 h 2206873"/>
              <a:gd name="connsiteX3504" fmla="*/ 99025 w 2321023"/>
              <a:gd name="connsiteY3504" fmla="*/ 796507 h 2206873"/>
              <a:gd name="connsiteX3505" fmla="*/ 99217 w 2321023"/>
              <a:gd name="connsiteY3505" fmla="*/ 792623 h 2206873"/>
              <a:gd name="connsiteX3506" fmla="*/ 99210 w 2321023"/>
              <a:gd name="connsiteY3506" fmla="*/ 792435 h 2206873"/>
              <a:gd name="connsiteX3507" fmla="*/ 2229532 w 2321023"/>
              <a:gd name="connsiteY3507" fmla="*/ 791043 h 2206873"/>
              <a:gd name="connsiteX3508" fmla="*/ 2236174 w 2321023"/>
              <a:gd name="connsiteY3508" fmla="*/ 815436 h 2206873"/>
              <a:gd name="connsiteX3509" fmla="*/ 2236195 w 2321023"/>
              <a:gd name="connsiteY3509" fmla="*/ 815506 h 2206873"/>
              <a:gd name="connsiteX3510" fmla="*/ 2236215 w 2321023"/>
              <a:gd name="connsiteY3510" fmla="*/ 815576 h 2206873"/>
              <a:gd name="connsiteX3511" fmla="*/ 2240727 w 2321023"/>
              <a:gd name="connsiteY3511" fmla="*/ 830974 h 2206873"/>
              <a:gd name="connsiteX3512" fmla="*/ 2240729 w 2321023"/>
              <a:gd name="connsiteY3512" fmla="*/ 830979 h 2206873"/>
              <a:gd name="connsiteX3513" fmla="*/ 2236195 w 2321023"/>
              <a:gd name="connsiteY3513" fmla="*/ 815506 h 2206873"/>
              <a:gd name="connsiteX3514" fmla="*/ 2236174 w 2321023"/>
              <a:gd name="connsiteY3514" fmla="*/ 815435 h 2206873"/>
              <a:gd name="connsiteX3515" fmla="*/ 2229532 w 2321023"/>
              <a:gd name="connsiteY3515" fmla="*/ 791043 h 2206873"/>
              <a:gd name="connsiteX3516" fmla="*/ 236848 w 2321023"/>
              <a:gd name="connsiteY3516" fmla="*/ 779651 h 2206873"/>
              <a:gd name="connsiteX3517" fmla="*/ 230258 w 2321023"/>
              <a:gd name="connsiteY3517" fmla="*/ 806293 h 2206873"/>
              <a:gd name="connsiteX3518" fmla="*/ 230307 w 2321023"/>
              <a:gd name="connsiteY3518" fmla="*/ 800559 h 2206873"/>
              <a:gd name="connsiteX3519" fmla="*/ 233961 w 2321023"/>
              <a:gd name="connsiteY3519" fmla="*/ 784965 h 2206873"/>
              <a:gd name="connsiteX3520" fmla="*/ 236848 w 2321023"/>
              <a:gd name="connsiteY3520" fmla="*/ 779651 h 2206873"/>
              <a:gd name="connsiteX3521" fmla="*/ 85819 w 2321023"/>
              <a:gd name="connsiteY3521" fmla="*/ 776582 h 2206873"/>
              <a:gd name="connsiteX3522" fmla="*/ 85482 w 2321023"/>
              <a:gd name="connsiteY3522" fmla="*/ 777390 h 2206873"/>
              <a:gd name="connsiteX3523" fmla="*/ 85535 w 2321023"/>
              <a:gd name="connsiteY3523" fmla="*/ 780243 h 2206873"/>
              <a:gd name="connsiteX3524" fmla="*/ 75412 w 2321023"/>
              <a:gd name="connsiteY3524" fmla="*/ 820036 h 2206873"/>
              <a:gd name="connsiteX3525" fmla="*/ 65991 w 2321023"/>
              <a:gd name="connsiteY3525" fmla="*/ 861434 h 2206873"/>
              <a:gd name="connsiteX3526" fmla="*/ 61498 w 2321023"/>
              <a:gd name="connsiteY3526" fmla="*/ 881686 h 2206873"/>
              <a:gd name="connsiteX3527" fmla="*/ 57926 w 2321023"/>
              <a:gd name="connsiteY3527" fmla="*/ 902123 h 2206873"/>
              <a:gd name="connsiteX3528" fmla="*/ 50999 w 2321023"/>
              <a:gd name="connsiteY3528" fmla="*/ 943137 h 2206873"/>
              <a:gd name="connsiteX3529" fmla="*/ 45798 w 2321023"/>
              <a:gd name="connsiteY3529" fmla="*/ 986458 h 2206873"/>
              <a:gd name="connsiteX3530" fmla="*/ 41594 w 2321023"/>
              <a:gd name="connsiteY3530" fmla="*/ 1023796 h 2206873"/>
              <a:gd name="connsiteX3531" fmla="*/ 41526 w 2321023"/>
              <a:gd name="connsiteY3531" fmla="*/ 1024002 h 2206873"/>
              <a:gd name="connsiteX3532" fmla="*/ 39271 w 2321023"/>
              <a:gd name="connsiteY3532" fmla="*/ 1029451 h 2206873"/>
              <a:gd name="connsiteX3533" fmla="*/ 38199 w 2321023"/>
              <a:gd name="connsiteY3533" fmla="*/ 1034098 h 2206873"/>
              <a:gd name="connsiteX3534" fmla="*/ 37968 w 2321023"/>
              <a:gd name="connsiteY3534" fmla="*/ 1034798 h 2206873"/>
              <a:gd name="connsiteX3535" fmla="*/ 34162 w 2321023"/>
              <a:gd name="connsiteY3535" fmla="*/ 1050633 h 2206873"/>
              <a:gd name="connsiteX3536" fmla="*/ 32112 w 2321023"/>
              <a:gd name="connsiteY3536" fmla="*/ 1052434 h 2206873"/>
              <a:gd name="connsiteX3537" fmla="*/ 32112 w 2321023"/>
              <a:gd name="connsiteY3537" fmla="*/ 1052450 h 2206873"/>
              <a:gd name="connsiteX3538" fmla="*/ 36680 w 2321023"/>
              <a:gd name="connsiteY3538" fmla="*/ 1040682 h 2206873"/>
              <a:gd name="connsiteX3539" fmla="*/ 38199 w 2321023"/>
              <a:gd name="connsiteY3539" fmla="*/ 1034098 h 2206873"/>
              <a:gd name="connsiteX3540" fmla="*/ 41526 w 2321023"/>
              <a:gd name="connsiteY3540" fmla="*/ 1024002 h 2206873"/>
              <a:gd name="connsiteX3541" fmla="*/ 41611 w 2321023"/>
              <a:gd name="connsiteY3541" fmla="*/ 1023796 h 2206873"/>
              <a:gd name="connsiteX3542" fmla="*/ 45816 w 2321023"/>
              <a:gd name="connsiteY3542" fmla="*/ 986458 h 2206873"/>
              <a:gd name="connsiteX3543" fmla="*/ 51016 w 2321023"/>
              <a:gd name="connsiteY3543" fmla="*/ 943137 h 2206873"/>
              <a:gd name="connsiteX3544" fmla="*/ 57942 w 2321023"/>
              <a:gd name="connsiteY3544" fmla="*/ 902123 h 2206873"/>
              <a:gd name="connsiteX3545" fmla="*/ 61515 w 2321023"/>
              <a:gd name="connsiteY3545" fmla="*/ 881686 h 2206873"/>
              <a:gd name="connsiteX3546" fmla="*/ 66008 w 2321023"/>
              <a:gd name="connsiteY3546" fmla="*/ 861434 h 2206873"/>
              <a:gd name="connsiteX3547" fmla="*/ 75429 w 2321023"/>
              <a:gd name="connsiteY3547" fmla="*/ 820036 h 2206873"/>
              <a:gd name="connsiteX3548" fmla="*/ 85552 w 2321023"/>
              <a:gd name="connsiteY3548" fmla="*/ 780243 h 2206873"/>
              <a:gd name="connsiteX3549" fmla="*/ 85498 w 2321023"/>
              <a:gd name="connsiteY3549" fmla="*/ 777390 h 2206873"/>
              <a:gd name="connsiteX3550" fmla="*/ 85820 w 2321023"/>
              <a:gd name="connsiteY3550" fmla="*/ 776618 h 2206873"/>
              <a:gd name="connsiteX3551" fmla="*/ 234912 w 2321023"/>
              <a:gd name="connsiteY3551" fmla="*/ 774002 h 2206873"/>
              <a:gd name="connsiteX3552" fmla="*/ 229867 w 2321023"/>
              <a:gd name="connsiteY3552" fmla="*/ 788494 h 2206873"/>
              <a:gd name="connsiteX3553" fmla="*/ 229969 w 2321023"/>
              <a:gd name="connsiteY3553" fmla="*/ 790671 h 2206873"/>
              <a:gd name="connsiteX3554" fmla="*/ 229986 w 2321023"/>
              <a:gd name="connsiteY3554" fmla="*/ 790628 h 2206873"/>
              <a:gd name="connsiteX3555" fmla="*/ 229886 w 2321023"/>
              <a:gd name="connsiteY3555" fmla="*/ 788495 h 2206873"/>
              <a:gd name="connsiteX3556" fmla="*/ 234557 w 2321023"/>
              <a:gd name="connsiteY3556" fmla="*/ 775077 h 2206873"/>
              <a:gd name="connsiteX3557" fmla="*/ 2111345 w 2321023"/>
              <a:gd name="connsiteY3557" fmla="*/ 764765 h 2206873"/>
              <a:gd name="connsiteX3558" fmla="*/ 2111345 w 2321023"/>
              <a:gd name="connsiteY3558" fmla="*/ 764766 h 2206873"/>
              <a:gd name="connsiteX3559" fmla="*/ 2114262 w 2321023"/>
              <a:gd name="connsiteY3559" fmla="*/ 768347 h 2206873"/>
              <a:gd name="connsiteX3560" fmla="*/ 2119310 w 2321023"/>
              <a:gd name="connsiteY3560" fmla="*/ 783800 h 2206873"/>
              <a:gd name="connsiteX3561" fmla="*/ 2122950 w 2321023"/>
              <a:gd name="connsiteY3561" fmla="*/ 798057 h 2206873"/>
              <a:gd name="connsiteX3562" fmla="*/ 2124348 w 2321023"/>
              <a:gd name="connsiteY3562" fmla="*/ 806638 h 2206873"/>
              <a:gd name="connsiteX3563" fmla="*/ 2124348 w 2321023"/>
              <a:gd name="connsiteY3563" fmla="*/ 806638 h 2206873"/>
              <a:gd name="connsiteX3564" fmla="*/ 2122950 w 2321023"/>
              <a:gd name="connsiteY3564" fmla="*/ 798056 h 2206873"/>
              <a:gd name="connsiteX3565" fmla="*/ 2119310 w 2321023"/>
              <a:gd name="connsiteY3565" fmla="*/ 783799 h 2206873"/>
              <a:gd name="connsiteX3566" fmla="*/ 2111345 w 2321023"/>
              <a:gd name="connsiteY3566" fmla="*/ 764765 h 2206873"/>
              <a:gd name="connsiteX3567" fmla="*/ 1996437 w 2321023"/>
              <a:gd name="connsiteY3567" fmla="*/ 761162 h 2206873"/>
              <a:gd name="connsiteX3568" fmla="*/ 1996453 w 2321023"/>
              <a:gd name="connsiteY3568" fmla="*/ 761259 h 2206873"/>
              <a:gd name="connsiteX3569" fmla="*/ 1996676 w 2321023"/>
              <a:gd name="connsiteY3569" fmla="*/ 765466 h 2206873"/>
              <a:gd name="connsiteX3570" fmla="*/ 1998776 w 2321023"/>
              <a:gd name="connsiteY3570" fmla="*/ 775271 h 2206873"/>
              <a:gd name="connsiteX3571" fmla="*/ 1998918 w 2321023"/>
              <a:gd name="connsiteY3571" fmla="*/ 776129 h 2206873"/>
              <a:gd name="connsiteX3572" fmla="*/ 1999366 w 2321023"/>
              <a:gd name="connsiteY3572" fmla="*/ 778336 h 2206873"/>
              <a:gd name="connsiteX3573" fmla="*/ 1999453 w 2321023"/>
              <a:gd name="connsiteY3573" fmla="*/ 778574 h 2206873"/>
              <a:gd name="connsiteX3574" fmla="*/ 1999452 w 2321023"/>
              <a:gd name="connsiteY3574" fmla="*/ 778570 h 2206873"/>
              <a:gd name="connsiteX3575" fmla="*/ 1999367 w 2321023"/>
              <a:gd name="connsiteY3575" fmla="*/ 778337 h 2206873"/>
              <a:gd name="connsiteX3576" fmla="*/ 1998919 w 2321023"/>
              <a:gd name="connsiteY3576" fmla="*/ 776130 h 2206873"/>
              <a:gd name="connsiteX3577" fmla="*/ 1998780 w 2321023"/>
              <a:gd name="connsiteY3577" fmla="*/ 775288 h 2206873"/>
              <a:gd name="connsiteX3578" fmla="*/ 1998776 w 2321023"/>
              <a:gd name="connsiteY3578" fmla="*/ 775271 h 2206873"/>
              <a:gd name="connsiteX3579" fmla="*/ 1998773 w 2321023"/>
              <a:gd name="connsiteY3579" fmla="*/ 775251 h 2206873"/>
              <a:gd name="connsiteX3580" fmla="*/ 1996677 w 2321023"/>
              <a:gd name="connsiteY3580" fmla="*/ 765466 h 2206873"/>
              <a:gd name="connsiteX3581" fmla="*/ 1996455 w 2321023"/>
              <a:gd name="connsiteY3581" fmla="*/ 761268 h 2206873"/>
              <a:gd name="connsiteX3582" fmla="*/ 1996453 w 2321023"/>
              <a:gd name="connsiteY3582" fmla="*/ 761259 h 2206873"/>
              <a:gd name="connsiteX3583" fmla="*/ 1996449 w 2321023"/>
              <a:gd name="connsiteY3583" fmla="*/ 761183 h 2206873"/>
              <a:gd name="connsiteX3584" fmla="*/ 2105627 w 2321023"/>
              <a:gd name="connsiteY3584" fmla="*/ 759324 h 2206873"/>
              <a:gd name="connsiteX3585" fmla="*/ 2109151 w 2321023"/>
              <a:gd name="connsiteY3585" fmla="*/ 771686 h 2206873"/>
              <a:gd name="connsiteX3586" fmla="*/ 2109152 w 2321023"/>
              <a:gd name="connsiteY3586" fmla="*/ 771686 h 2206873"/>
              <a:gd name="connsiteX3587" fmla="*/ 2105658 w 2321023"/>
              <a:gd name="connsiteY3587" fmla="*/ 759430 h 2206873"/>
              <a:gd name="connsiteX3588" fmla="*/ 2048268 w 2321023"/>
              <a:gd name="connsiteY3588" fmla="*/ 755708 h 2206873"/>
              <a:gd name="connsiteX3589" fmla="*/ 2048271 w 2321023"/>
              <a:gd name="connsiteY3589" fmla="*/ 755727 h 2206873"/>
              <a:gd name="connsiteX3590" fmla="*/ 2050419 w 2321023"/>
              <a:gd name="connsiteY3590" fmla="*/ 761172 h 2206873"/>
              <a:gd name="connsiteX3591" fmla="*/ 2051698 w 2321023"/>
              <a:gd name="connsiteY3591" fmla="*/ 762927 h 2206873"/>
              <a:gd name="connsiteX3592" fmla="*/ 2058326 w 2321023"/>
              <a:gd name="connsiteY3592" fmla="*/ 794532 h 2206873"/>
              <a:gd name="connsiteX3593" fmla="*/ 2064983 w 2321023"/>
              <a:gd name="connsiteY3593" fmla="*/ 826091 h 2206873"/>
              <a:gd name="connsiteX3594" fmla="*/ 2067384 w 2321023"/>
              <a:gd name="connsiteY3594" fmla="*/ 850909 h 2206873"/>
              <a:gd name="connsiteX3595" fmla="*/ 2068322 w 2321023"/>
              <a:gd name="connsiteY3595" fmla="*/ 873778 h 2206873"/>
              <a:gd name="connsiteX3596" fmla="*/ 2068496 w 2321023"/>
              <a:gd name="connsiteY3596" fmla="*/ 901479 h 2206873"/>
              <a:gd name="connsiteX3597" fmla="*/ 2066242 w 2321023"/>
              <a:gd name="connsiteY3597" fmla="*/ 916199 h 2206873"/>
              <a:gd name="connsiteX3598" fmla="*/ 2065647 w 2321023"/>
              <a:gd name="connsiteY3598" fmla="*/ 947567 h 2206873"/>
              <a:gd name="connsiteX3599" fmla="*/ 2063383 w 2321023"/>
              <a:gd name="connsiteY3599" fmla="*/ 947742 h 2206873"/>
              <a:gd name="connsiteX3600" fmla="*/ 2063386 w 2321023"/>
              <a:gd name="connsiteY3600" fmla="*/ 947773 h 2206873"/>
              <a:gd name="connsiteX3601" fmla="*/ 2065395 w 2321023"/>
              <a:gd name="connsiteY3601" fmla="*/ 964056 h 2206873"/>
              <a:gd name="connsiteX3602" fmla="*/ 2065395 w 2321023"/>
              <a:gd name="connsiteY3602" fmla="*/ 964053 h 2206873"/>
              <a:gd name="connsiteX3603" fmla="*/ 2064168 w 2321023"/>
              <a:gd name="connsiteY3603" fmla="*/ 959928 h 2206873"/>
              <a:gd name="connsiteX3604" fmla="*/ 2063387 w 2321023"/>
              <a:gd name="connsiteY3604" fmla="*/ 947773 h 2206873"/>
              <a:gd name="connsiteX3605" fmla="*/ 2063384 w 2321023"/>
              <a:gd name="connsiteY3605" fmla="*/ 947742 h 2206873"/>
              <a:gd name="connsiteX3606" fmla="*/ 2065648 w 2321023"/>
              <a:gd name="connsiteY3606" fmla="*/ 947567 h 2206873"/>
              <a:gd name="connsiteX3607" fmla="*/ 2066243 w 2321023"/>
              <a:gd name="connsiteY3607" fmla="*/ 916199 h 2206873"/>
              <a:gd name="connsiteX3608" fmla="*/ 2068497 w 2321023"/>
              <a:gd name="connsiteY3608" fmla="*/ 901479 h 2206873"/>
              <a:gd name="connsiteX3609" fmla="*/ 2068323 w 2321023"/>
              <a:gd name="connsiteY3609" fmla="*/ 873778 h 2206873"/>
              <a:gd name="connsiteX3610" fmla="*/ 2067385 w 2321023"/>
              <a:gd name="connsiteY3610" fmla="*/ 850909 h 2206873"/>
              <a:gd name="connsiteX3611" fmla="*/ 2064984 w 2321023"/>
              <a:gd name="connsiteY3611" fmla="*/ 826091 h 2206873"/>
              <a:gd name="connsiteX3612" fmla="*/ 2058327 w 2321023"/>
              <a:gd name="connsiteY3612" fmla="*/ 794532 h 2206873"/>
              <a:gd name="connsiteX3613" fmla="*/ 2051699 w 2321023"/>
              <a:gd name="connsiteY3613" fmla="*/ 762927 h 2206873"/>
              <a:gd name="connsiteX3614" fmla="*/ 2050420 w 2321023"/>
              <a:gd name="connsiteY3614" fmla="*/ 761172 h 2206873"/>
              <a:gd name="connsiteX3615" fmla="*/ 2048272 w 2321023"/>
              <a:gd name="connsiteY3615" fmla="*/ 755727 h 2206873"/>
              <a:gd name="connsiteX3616" fmla="*/ 2048270 w 2321023"/>
              <a:gd name="connsiteY3616" fmla="*/ 755712 h 2206873"/>
              <a:gd name="connsiteX3617" fmla="*/ 2058542 w 2321023"/>
              <a:gd name="connsiteY3617" fmla="*/ 754240 h 2206873"/>
              <a:gd name="connsiteX3618" fmla="*/ 2059079 w 2321023"/>
              <a:gd name="connsiteY3618" fmla="*/ 761449 h 2206873"/>
              <a:gd name="connsiteX3619" fmla="*/ 2061211 w 2321023"/>
              <a:gd name="connsiteY3619" fmla="*/ 782214 h 2206873"/>
              <a:gd name="connsiteX3620" fmla="*/ 2065121 w 2321023"/>
              <a:gd name="connsiteY3620" fmla="*/ 802082 h 2206873"/>
              <a:gd name="connsiteX3621" fmla="*/ 2068242 w 2321023"/>
              <a:gd name="connsiteY3621" fmla="*/ 814038 h 2206873"/>
              <a:gd name="connsiteX3622" fmla="*/ 2068243 w 2321023"/>
              <a:gd name="connsiteY3622" fmla="*/ 814039 h 2206873"/>
              <a:gd name="connsiteX3623" fmla="*/ 2065122 w 2321023"/>
              <a:gd name="connsiteY3623" fmla="*/ 802083 h 2206873"/>
              <a:gd name="connsiteX3624" fmla="*/ 2061212 w 2321023"/>
              <a:gd name="connsiteY3624" fmla="*/ 782215 h 2206873"/>
              <a:gd name="connsiteX3625" fmla="*/ 2059080 w 2321023"/>
              <a:gd name="connsiteY3625" fmla="*/ 761450 h 2206873"/>
              <a:gd name="connsiteX3626" fmla="*/ 2058543 w 2321023"/>
              <a:gd name="connsiteY3626" fmla="*/ 754241 h 2206873"/>
              <a:gd name="connsiteX3627" fmla="*/ 2061174 w 2321023"/>
              <a:gd name="connsiteY3627" fmla="*/ 756735 h 2206873"/>
              <a:gd name="connsiteX3628" fmla="*/ 2061159 w 2321023"/>
              <a:gd name="connsiteY3628" fmla="*/ 756666 h 2206873"/>
              <a:gd name="connsiteX3629" fmla="*/ 2061157 w 2321023"/>
              <a:gd name="connsiteY3629" fmla="*/ 756660 h 2206873"/>
              <a:gd name="connsiteX3630" fmla="*/ 2061173 w 2321023"/>
              <a:gd name="connsiteY3630" fmla="*/ 756734 h 2206873"/>
              <a:gd name="connsiteX3631" fmla="*/ 2058542 w 2321023"/>
              <a:gd name="connsiteY3631" fmla="*/ 754240 h 2206873"/>
              <a:gd name="connsiteX3632" fmla="*/ 187024 w 2321023"/>
              <a:gd name="connsiteY3632" fmla="*/ 751529 h 2206873"/>
              <a:gd name="connsiteX3633" fmla="*/ 187023 w 2321023"/>
              <a:gd name="connsiteY3633" fmla="*/ 752089 h 2206873"/>
              <a:gd name="connsiteX3634" fmla="*/ 186358 w 2321023"/>
              <a:gd name="connsiteY3634" fmla="*/ 757225 h 2206873"/>
              <a:gd name="connsiteX3635" fmla="*/ 186028 w 2321023"/>
              <a:gd name="connsiteY3635" fmla="*/ 761019 h 2206873"/>
              <a:gd name="connsiteX3636" fmla="*/ 186051 w 2321023"/>
              <a:gd name="connsiteY3636" fmla="*/ 760990 h 2206873"/>
              <a:gd name="connsiteX3637" fmla="*/ 186379 w 2321023"/>
              <a:gd name="connsiteY3637" fmla="*/ 757225 h 2206873"/>
              <a:gd name="connsiteX3638" fmla="*/ 187030 w 2321023"/>
              <a:gd name="connsiteY3638" fmla="*/ 752194 h 2206873"/>
              <a:gd name="connsiteX3639" fmla="*/ 2017636 w 2321023"/>
              <a:gd name="connsiteY3639" fmla="*/ 751479 h 2206873"/>
              <a:gd name="connsiteX3640" fmla="*/ 2017641 w 2321023"/>
              <a:gd name="connsiteY3640" fmla="*/ 751492 h 2206873"/>
              <a:gd name="connsiteX3641" fmla="*/ 2019016 w 2321023"/>
              <a:gd name="connsiteY3641" fmla="*/ 755152 h 2206873"/>
              <a:gd name="connsiteX3642" fmla="*/ 2019513 w 2321023"/>
              <a:gd name="connsiteY3642" fmla="*/ 756893 h 2206873"/>
              <a:gd name="connsiteX3643" fmla="*/ 2019514 w 2321023"/>
              <a:gd name="connsiteY3643" fmla="*/ 756898 h 2206873"/>
              <a:gd name="connsiteX3644" fmla="*/ 2019516 w 2321023"/>
              <a:gd name="connsiteY3644" fmla="*/ 756903 h 2206873"/>
              <a:gd name="connsiteX3645" fmla="*/ 2020594 w 2321023"/>
              <a:gd name="connsiteY3645" fmla="*/ 760014 h 2206873"/>
              <a:gd name="connsiteX3646" fmla="*/ 2025092 w 2321023"/>
              <a:gd name="connsiteY3646" fmla="*/ 776163 h 2206873"/>
              <a:gd name="connsiteX3647" fmla="*/ 2027765 w 2321023"/>
              <a:gd name="connsiteY3647" fmla="*/ 787324 h 2206873"/>
              <a:gd name="connsiteX3648" fmla="*/ 2027772 w 2321023"/>
              <a:gd name="connsiteY3648" fmla="*/ 787351 h 2206873"/>
              <a:gd name="connsiteX3649" fmla="*/ 2028691 w 2321023"/>
              <a:gd name="connsiteY3649" fmla="*/ 791189 h 2206873"/>
              <a:gd name="connsiteX3650" fmla="*/ 2028975 w 2321023"/>
              <a:gd name="connsiteY3650" fmla="*/ 792193 h 2206873"/>
              <a:gd name="connsiteX3651" fmla="*/ 2030204 w 2321023"/>
              <a:gd name="connsiteY3651" fmla="*/ 797139 h 2206873"/>
              <a:gd name="connsiteX3652" fmla="*/ 2031066 w 2321023"/>
              <a:gd name="connsiteY3652" fmla="*/ 799591 h 2206873"/>
              <a:gd name="connsiteX3653" fmla="*/ 2031881 w 2321023"/>
              <a:gd name="connsiteY3653" fmla="*/ 802476 h 2206873"/>
              <a:gd name="connsiteX3654" fmla="*/ 2033455 w 2321023"/>
              <a:gd name="connsiteY3654" fmla="*/ 806384 h 2206873"/>
              <a:gd name="connsiteX3655" fmla="*/ 2033458 w 2321023"/>
              <a:gd name="connsiteY3655" fmla="*/ 806392 h 2206873"/>
              <a:gd name="connsiteX3656" fmla="*/ 2033829 w 2321023"/>
              <a:gd name="connsiteY3656" fmla="*/ 807314 h 2206873"/>
              <a:gd name="connsiteX3657" fmla="*/ 2033829 w 2321023"/>
              <a:gd name="connsiteY3657" fmla="*/ 807313 h 2206873"/>
              <a:gd name="connsiteX3658" fmla="*/ 2033455 w 2321023"/>
              <a:gd name="connsiteY3658" fmla="*/ 806384 h 2206873"/>
              <a:gd name="connsiteX3659" fmla="*/ 2033451 w 2321023"/>
              <a:gd name="connsiteY3659" fmla="*/ 806372 h 2206873"/>
              <a:gd name="connsiteX3660" fmla="*/ 2031882 w 2321023"/>
              <a:gd name="connsiteY3660" fmla="*/ 802477 h 2206873"/>
              <a:gd name="connsiteX3661" fmla="*/ 2031070 w 2321023"/>
              <a:gd name="connsiteY3661" fmla="*/ 799601 h 2206873"/>
              <a:gd name="connsiteX3662" fmla="*/ 2031066 w 2321023"/>
              <a:gd name="connsiteY3662" fmla="*/ 799591 h 2206873"/>
              <a:gd name="connsiteX3663" fmla="*/ 2031062 w 2321023"/>
              <a:gd name="connsiteY3663" fmla="*/ 799576 h 2206873"/>
              <a:gd name="connsiteX3664" fmla="*/ 2030205 w 2321023"/>
              <a:gd name="connsiteY3664" fmla="*/ 797139 h 2206873"/>
              <a:gd name="connsiteX3665" fmla="*/ 2028983 w 2321023"/>
              <a:gd name="connsiteY3665" fmla="*/ 792222 h 2206873"/>
              <a:gd name="connsiteX3666" fmla="*/ 2028975 w 2321023"/>
              <a:gd name="connsiteY3666" fmla="*/ 792193 h 2206873"/>
              <a:gd name="connsiteX3667" fmla="*/ 2028968 w 2321023"/>
              <a:gd name="connsiteY3667" fmla="*/ 792164 h 2206873"/>
              <a:gd name="connsiteX3668" fmla="*/ 2028692 w 2321023"/>
              <a:gd name="connsiteY3668" fmla="*/ 791189 h 2206873"/>
              <a:gd name="connsiteX3669" fmla="*/ 2027800 w 2321023"/>
              <a:gd name="connsiteY3669" fmla="*/ 787462 h 2206873"/>
              <a:gd name="connsiteX3670" fmla="*/ 2027772 w 2321023"/>
              <a:gd name="connsiteY3670" fmla="*/ 787351 h 2206873"/>
              <a:gd name="connsiteX3671" fmla="*/ 2025092 w 2321023"/>
              <a:gd name="connsiteY3671" fmla="*/ 776162 h 2206873"/>
              <a:gd name="connsiteX3672" fmla="*/ 2020594 w 2321023"/>
              <a:gd name="connsiteY3672" fmla="*/ 760013 h 2206873"/>
              <a:gd name="connsiteX3673" fmla="*/ 2019514 w 2321023"/>
              <a:gd name="connsiteY3673" fmla="*/ 756898 h 2206873"/>
              <a:gd name="connsiteX3674" fmla="*/ 2019016 w 2321023"/>
              <a:gd name="connsiteY3674" fmla="*/ 755151 h 2206873"/>
              <a:gd name="connsiteX3675" fmla="*/ 2253215 w 2321023"/>
              <a:gd name="connsiteY3675" fmla="*/ 744589 h 2206873"/>
              <a:gd name="connsiteX3676" fmla="*/ 2251129 w 2321023"/>
              <a:gd name="connsiteY3676" fmla="*/ 746661 h 2206873"/>
              <a:gd name="connsiteX3677" fmla="*/ 2251129 w 2321023"/>
              <a:gd name="connsiteY3677" fmla="*/ 746662 h 2206873"/>
              <a:gd name="connsiteX3678" fmla="*/ 2253215 w 2321023"/>
              <a:gd name="connsiteY3678" fmla="*/ 744590 h 2206873"/>
              <a:gd name="connsiteX3679" fmla="*/ 1996302 w 2321023"/>
              <a:gd name="connsiteY3679" fmla="*/ 740132 h 2206873"/>
              <a:gd name="connsiteX3680" fmla="*/ 1997219 w 2321023"/>
              <a:gd name="connsiteY3680" fmla="*/ 742292 h 2206873"/>
              <a:gd name="connsiteX3681" fmla="*/ 1997321 w 2321023"/>
              <a:gd name="connsiteY3681" fmla="*/ 742429 h 2206873"/>
              <a:gd name="connsiteX3682" fmla="*/ 1997321 w 2321023"/>
              <a:gd name="connsiteY3682" fmla="*/ 742428 h 2206873"/>
              <a:gd name="connsiteX3683" fmla="*/ 1997220 w 2321023"/>
              <a:gd name="connsiteY3683" fmla="*/ 742293 h 2206873"/>
              <a:gd name="connsiteX3684" fmla="*/ 1996315 w 2321023"/>
              <a:gd name="connsiteY3684" fmla="*/ 740162 h 2206873"/>
              <a:gd name="connsiteX3685" fmla="*/ 2096906 w 2321023"/>
              <a:gd name="connsiteY3685" fmla="*/ 739226 h 2206873"/>
              <a:gd name="connsiteX3686" fmla="*/ 2096905 w 2321023"/>
              <a:gd name="connsiteY3686" fmla="*/ 739226 h 2206873"/>
              <a:gd name="connsiteX3687" fmla="*/ 2106167 w 2321023"/>
              <a:gd name="connsiteY3687" fmla="*/ 776364 h 2206873"/>
              <a:gd name="connsiteX3688" fmla="*/ 2110465 w 2321023"/>
              <a:gd name="connsiteY3688" fmla="*/ 792005 h 2206873"/>
              <a:gd name="connsiteX3689" fmla="*/ 2113251 w 2321023"/>
              <a:gd name="connsiteY3689" fmla="*/ 801899 h 2206873"/>
              <a:gd name="connsiteX3690" fmla="*/ 2113228 w 2321023"/>
              <a:gd name="connsiteY3690" fmla="*/ 801813 h 2206873"/>
              <a:gd name="connsiteX3691" fmla="*/ 2110466 w 2321023"/>
              <a:gd name="connsiteY3691" fmla="*/ 792005 h 2206873"/>
              <a:gd name="connsiteX3692" fmla="*/ 2106168 w 2321023"/>
              <a:gd name="connsiteY3692" fmla="*/ 776364 h 2206873"/>
              <a:gd name="connsiteX3693" fmla="*/ 2096906 w 2321023"/>
              <a:gd name="connsiteY3693" fmla="*/ 739226 h 2206873"/>
              <a:gd name="connsiteX3694" fmla="*/ 2004796 w 2321023"/>
              <a:gd name="connsiteY3694" fmla="*/ 738858 h 2206873"/>
              <a:gd name="connsiteX3695" fmla="*/ 2018283 w 2321023"/>
              <a:gd name="connsiteY3695" fmla="*/ 778772 h 2206873"/>
              <a:gd name="connsiteX3696" fmla="*/ 2021321 w 2321023"/>
              <a:gd name="connsiteY3696" fmla="*/ 790970 h 2206873"/>
              <a:gd name="connsiteX3697" fmla="*/ 2026489 w 2321023"/>
              <a:gd name="connsiteY3697" fmla="*/ 811946 h 2206873"/>
              <a:gd name="connsiteX3698" fmla="*/ 2028612 w 2321023"/>
              <a:gd name="connsiteY3698" fmla="*/ 820430 h 2206873"/>
              <a:gd name="connsiteX3699" fmla="*/ 2028753 w 2321023"/>
              <a:gd name="connsiteY3699" fmla="*/ 820601 h 2206873"/>
              <a:gd name="connsiteX3700" fmla="*/ 2028753 w 2321023"/>
              <a:gd name="connsiteY3700" fmla="*/ 820601 h 2206873"/>
              <a:gd name="connsiteX3701" fmla="*/ 2028613 w 2321023"/>
              <a:gd name="connsiteY3701" fmla="*/ 820431 h 2206873"/>
              <a:gd name="connsiteX3702" fmla="*/ 2026490 w 2321023"/>
              <a:gd name="connsiteY3702" fmla="*/ 811947 h 2206873"/>
              <a:gd name="connsiteX3703" fmla="*/ 2021322 w 2321023"/>
              <a:gd name="connsiteY3703" fmla="*/ 790971 h 2206873"/>
              <a:gd name="connsiteX3704" fmla="*/ 2018284 w 2321023"/>
              <a:gd name="connsiteY3704" fmla="*/ 778773 h 2206873"/>
              <a:gd name="connsiteX3705" fmla="*/ 2004798 w 2321023"/>
              <a:gd name="connsiteY3705" fmla="*/ 738860 h 2206873"/>
              <a:gd name="connsiteX3706" fmla="*/ 2096875 w 2321023"/>
              <a:gd name="connsiteY3706" fmla="*/ 738689 h 2206873"/>
              <a:gd name="connsiteX3707" fmla="*/ 2095434 w 2321023"/>
              <a:gd name="connsiteY3707" fmla="*/ 739183 h 2206873"/>
              <a:gd name="connsiteX3708" fmla="*/ 2095446 w 2321023"/>
              <a:gd name="connsiteY3708" fmla="*/ 739222 h 2206873"/>
              <a:gd name="connsiteX3709" fmla="*/ 2095544 w 2321023"/>
              <a:gd name="connsiteY3709" fmla="*/ 739693 h 2206873"/>
              <a:gd name="connsiteX3710" fmla="*/ 2095545 w 2321023"/>
              <a:gd name="connsiteY3710" fmla="*/ 739693 h 2206873"/>
              <a:gd name="connsiteX3711" fmla="*/ 2095447 w 2321023"/>
              <a:gd name="connsiteY3711" fmla="*/ 739222 h 2206873"/>
              <a:gd name="connsiteX3712" fmla="*/ 2095435 w 2321023"/>
              <a:gd name="connsiteY3712" fmla="*/ 739183 h 2206873"/>
              <a:gd name="connsiteX3713" fmla="*/ 2096875 w 2321023"/>
              <a:gd name="connsiteY3713" fmla="*/ 738689 h 2206873"/>
              <a:gd name="connsiteX3714" fmla="*/ 102048 w 2321023"/>
              <a:gd name="connsiteY3714" fmla="*/ 737883 h 2206873"/>
              <a:gd name="connsiteX3715" fmla="*/ 101966 w 2321023"/>
              <a:gd name="connsiteY3715" fmla="*/ 738071 h 2206873"/>
              <a:gd name="connsiteX3716" fmla="*/ 102030 w 2321023"/>
              <a:gd name="connsiteY3716" fmla="*/ 738384 h 2206873"/>
              <a:gd name="connsiteX3717" fmla="*/ 101923 w 2321023"/>
              <a:gd name="connsiteY3717" fmla="*/ 741420 h 2206873"/>
              <a:gd name="connsiteX3718" fmla="*/ 101056 w 2321023"/>
              <a:gd name="connsiteY3718" fmla="*/ 746009 h 2206873"/>
              <a:gd name="connsiteX3719" fmla="*/ 100412 w 2321023"/>
              <a:gd name="connsiteY3719" fmla="*/ 748881 h 2206873"/>
              <a:gd name="connsiteX3720" fmla="*/ 98702 w 2321023"/>
              <a:gd name="connsiteY3720" fmla="*/ 756344 h 2206873"/>
              <a:gd name="connsiteX3721" fmla="*/ 94244 w 2321023"/>
              <a:gd name="connsiteY3721" fmla="*/ 779467 h 2206873"/>
              <a:gd name="connsiteX3722" fmla="*/ 92878 w 2321023"/>
              <a:gd name="connsiteY3722" fmla="*/ 793058 h 2206873"/>
              <a:gd name="connsiteX3723" fmla="*/ 93895 w 2321023"/>
              <a:gd name="connsiteY3723" fmla="*/ 797523 h 2206873"/>
              <a:gd name="connsiteX3724" fmla="*/ 93908 w 2321023"/>
              <a:gd name="connsiteY3724" fmla="*/ 797508 h 2206873"/>
              <a:gd name="connsiteX3725" fmla="*/ 92895 w 2321023"/>
              <a:gd name="connsiteY3725" fmla="*/ 793058 h 2206873"/>
              <a:gd name="connsiteX3726" fmla="*/ 94260 w 2321023"/>
              <a:gd name="connsiteY3726" fmla="*/ 779467 h 2206873"/>
              <a:gd name="connsiteX3727" fmla="*/ 98718 w 2321023"/>
              <a:gd name="connsiteY3727" fmla="*/ 756344 h 2206873"/>
              <a:gd name="connsiteX3728" fmla="*/ 99657 w 2321023"/>
              <a:gd name="connsiteY3728" fmla="*/ 752250 h 2206873"/>
              <a:gd name="connsiteX3729" fmla="*/ 100412 w 2321023"/>
              <a:gd name="connsiteY3729" fmla="*/ 748881 h 2206873"/>
              <a:gd name="connsiteX3730" fmla="*/ 100989 w 2321023"/>
              <a:gd name="connsiteY3730" fmla="*/ 746366 h 2206873"/>
              <a:gd name="connsiteX3731" fmla="*/ 101056 w 2321023"/>
              <a:gd name="connsiteY3731" fmla="*/ 746009 h 2206873"/>
              <a:gd name="connsiteX3732" fmla="*/ 101171 w 2321023"/>
              <a:gd name="connsiteY3732" fmla="*/ 745496 h 2206873"/>
              <a:gd name="connsiteX3733" fmla="*/ 101919 w 2321023"/>
              <a:gd name="connsiteY3733" fmla="*/ 741538 h 2206873"/>
              <a:gd name="connsiteX3734" fmla="*/ 101923 w 2321023"/>
              <a:gd name="connsiteY3734" fmla="*/ 741420 h 2206873"/>
              <a:gd name="connsiteX3735" fmla="*/ 101945 w 2321023"/>
              <a:gd name="connsiteY3735" fmla="*/ 741302 h 2206873"/>
              <a:gd name="connsiteX3736" fmla="*/ 102045 w 2321023"/>
              <a:gd name="connsiteY3736" fmla="*/ 738458 h 2206873"/>
              <a:gd name="connsiteX3737" fmla="*/ 102030 w 2321023"/>
              <a:gd name="connsiteY3737" fmla="*/ 738384 h 2206873"/>
              <a:gd name="connsiteX3738" fmla="*/ 2025298 w 2321023"/>
              <a:gd name="connsiteY3738" fmla="*/ 736700 h 2206873"/>
              <a:gd name="connsiteX3739" fmla="*/ 2025554 w 2321023"/>
              <a:gd name="connsiteY3739" fmla="*/ 743934 h 2206873"/>
              <a:gd name="connsiteX3740" fmla="*/ 2026031 w 2321023"/>
              <a:gd name="connsiteY3740" fmla="*/ 748503 h 2206873"/>
              <a:gd name="connsiteX3741" fmla="*/ 2026031 w 2321023"/>
              <a:gd name="connsiteY3741" fmla="*/ 748489 h 2206873"/>
              <a:gd name="connsiteX3742" fmla="*/ 2025555 w 2321023"/>
              <a:gd name="connsiteY3742" fmla="*/ 743935 h 2206873"/>
              <a:gd name="connsiteX3743" fmla="*/ 2025299 w 2321023"/>
              <a:gd name="connsiteY3743" fmla="*/ 736701 h 2206873"/>
              <a:gd name="connsiteX3744" fmla="*/ 2248583 w 2321023"/>
              <a:gd name="connsiteY3744" fmla="*/ 735428 h 2206873"/>
              <a:gd name="connsiteX3745" fmla="*/ 2249833 w 2321023"/>
              <a:gd name="connsiteY3745" fmla="*/ 742094 h 2206873"/>
              <a:gd name="connsiteX3746" fmla="*/ 2250791 w 2321023"/>
              <a:gd name="connsiteY3746" fmla="*/ 746322 h 2206873"/>
              <a:gd name="connsiteX3747" fmla="*/ 2256439 w 2321023"/>
              <a:gd name="connsiteY3747" fmla="*/ 776279 h 2206873"/>
              <a:gd name="connsiteX3748" fmla="*/ 2261949 w 2321023"/>
              <a:gd name="connsiteY3748" fmla="*/ 802263 h 2206873"/>
              <a:gd name="connsiteX3749" fmla="*/ 2270498 w 2321023"/>
              <a:gd name="connsiteY3749" fmla="*/ 850485 h 2206873"/>
              <a:gd name="connsiteX3750" fmla="*/ 2273079 w 2321023"/>
              <a:gd name="connsiteY3750" fmla="*/ 878525 h 2206873"/>
              <a:gd name="connsiteX3751" fmla="*/ 2274800 w 2321023"/>
              <a:gd name="connsiteY3751" fmla="*/ 907648 h 2206873"/>
              <a:gd name="connsiteX3752" fmla="*/ 2275762 w 2321023"/>
              <a:gd name="connsiteY3752" fmla="*/ 945104 h 2206873"/>
              <a:gd name="connsiteX3753" fmla="*/ 2276154 w 2321023"/>
              <a:gd name="connsiteY3753" fmla="*/ 963486 h 2206873"/>
              <a:gd name="connsiteX3754" fmla="*/ 2275934 w 2321023"/>
              <a:gd name="connsiteY3754" fmla="*/ 981873 h 2206873"/>
              <a:gd name="connsiteX3755" fmla="*/ 2275567 w 2321023"/>
              <a:gd name="connsiteY3755" fmla="*/ 1019019 h 2206873"/>
              <a:gd name="connsiteX3756" fmla="*/ 2273874 w 2321023"/>
              <a:gd name="connsiteY3756" fmla="*/ 1057408 h 2206873"/>
              <a:gd name="connsiteX3757" fmla="*/ 2273211 w 2321023"/>
              <a:gd name="connsiteY3757" fmla="*/ 1072604 h 2206873"/>
              <a:gd name="connsiteX3758" fmla="*/ 2271674 w 2321023"/>
              <a:gd name="connsiteY3758" fmla="*/ 1088419 h 2206873"/>
              <a:gd name="connsiteX3759" fmla="*/ 2268207 w 2321023"/>
              <a:gd name="connsiteY3759" fmla="*/ 1121166 h 2206873"/>
              <a:gd name="connsiteX3760" fmla="*/ 2263166 w 2321023"/>
              <a:gd name="connsiteY3760" fmla="*/ 1154483 h 2206873"/>
              <a:gd name="connsiteX3761" fmla="*/ 2257423 w 2321023"/>
              <a:gd name="connsiteY3761" fmla="*/ 1187362 h 2206873"/>
              <a:gd name="connsiteX3762" fmla="*/ 2247704 w 2321023"/>
              <a:gd name="connsiteY3762" fmla="*/ 1234014 h 2206873"/>
              <a:gd name="connsiteX3763" fmla="*/ 2237194 w 2321023"/>
              <a:gd name="connsiteY3763" fmla="*/ 1278617 h 2206873"/>
              <a:gd name="connsiteX3764" fmla="*/ 2231506 w 2321023"/>
              <a:gd name="connsiteY3764" fmla="*/ 1299613 h 2206873"/>
              <a:gd name="connsiteX3765" fmla="*/ 2229422 w 2321023"/>
              <a:gd name="connsiteY3765" fmla="*/ 1310358 h 2206873"/>
              <a:gd name="connsiteX3766" fmla="*/ 2229423 w 2321023"/>
              <a:gd name="connsiteY3766" fmla="*/ 1310356 h 2206873"/>
              <a:gd name="connsiteX3767" fmla="*/ 2229364 w 2321023"/>
              <a:gd name="connsiteY3767" fmla="*/ 1307770 h 2206873"/>
              <a:gd name="connsiteX3768" fmla="*/ 2231507 w 2321023"/>
              <a:gd name="connsiteY3768" fmla="*/ 1299613 h 2206873"/>
              <a:gd name="connsiteX3769" fmla="*/ 2237195 w 2321023"/>
              <a:gd name="connsiteY3769" fmla="*/ 1278617 h 2206873"/>
              <a:gd name="connsiteX3770" fmla="*/ 2247705 w 2321023"/>
              <a:gd name="connsiteY3770" fmla="*/ 1234014 h 2206873"/>
              <a:gd name="connsiteX3771" fmla="*/ 2257424 w 2321023"/>
              <a:gd name="connsiteY3771" fmla="*/ 1187362 h 2206873"/>
              <a:gd name="connsiteX3772" fmla="*/ 2263167 w 2321023"/>
              <a:gd name="connsiteY3772" fmla="*/ 1154483 h 2206873"/>
              <a:gd name="connsiteX3773" fmla="*/ 2268208 w 2321023"/>
              <a:gd name="connsiteY3773" fmla="*/ 1121166 h 2206873"/>
              <a:gd name="connsiteX3774" fmla="*/ 2271675 w 2321023"/>
              <a:gd name="connsiteY3774" fmla="*/ 1088419 h 2206873"/>
              <a:gd name="connsiteX3775" fmla="*/ 2273212 w 2321023"/>
              <a:gd name="connsiteY3775" fmla="*/ 1072604 h 2206873"/>
              <a:gd name="connsiteX3776" fmla="*/ 2273875 w 2321023"/>
              <a:gd name="connsiteY3776" fmla="*/ 1057408 h 2206873"/>
              <a:gd name="connsiteX3777" fmla="*/ 2275568 w 2321023"/>
              <a:gd name="connsiteY3777" fmla="*/ 1019019 h 2206873"/>
              <a:gd name="connsiteX3778" fmla="*/ 2275935 w 2321023"/>
              <a:gd name="connsiteY3778" fmla="*/ 981873 h 2206873"/>
              <a:gd name="connsiteX3779" fmla="*/ 2276155 w 2321023"/>
              <a:gd name="connsiteY3779" fmla="*/ 963486 h 2206873"/>
              <a:gd name="connsiteX3780" fmla="*/ 2275763 w 2321023"/>
              <a:gd name="connsiteY3780" fmla="*/ 945104 h 2206873"/>
              <a:gd name="connsiteX3781" fmla="*/ 2274801 w 2321023"/>
              <a:gd name="connsiteY3781" fmla="*/ 907648 h 2206873"/>
              <a:gd name="connsiteX3782" fmla="*/ 2273080 w 2321023"/>
              <a:gd name="connsiteY3782" fmla="*/ 878525 h 2206873"/>
              <a:gd name="connsiteX3783" fmla="*/ 2270499 w 2321023"/>
              <a:gd name="connsiteY3783" fmla="*/ 850485 h 2206873"/>
              <a:gd name="connsiteX3784" fmla="*/ 2261950 w 2321023"/>
              <a:gd name="connsiteY3784" fmla="*/ 802263 h 2206873"/>
              <a:gd name="connsiteX3785" fmla="*/ 2256440 w 2321023"/>
              <a:gd name="connsiteY3785" fmla="*/ 776279 h 2206873"/>
              <a:gd name="connsiteX3786" fmla="*/ 2250792 w 2321023"/>
              <a:gd name="connsiteY3786" fmla="*/ 746322 h 2206873"/>
              <a:gd name="connsiteX3787" fmla="*/ 2249834 w 2321023"/>
              <a:gd name="connsiteY3787" fmla="*/ 742094 h 2206873"/>
              <a:gd name="connsiteX3788" fmla="*/ 2248589 w 2321023"/>
              <a:gd name="connsiteY3788" fmla="*/ 735454 h 2206873"/>
              <a:gd name="connsiteX3789" fmla="*/ 2124022 w 2321023"/>
              <a:gd name="connsiteY3789" fmla="*/ 729996 h 2206873"/>
              <a:gd name="connsiteX3790" fmla="*/ 2124072 w 2321023"/>
              <a:gd name="connsiteY3790" fmla="*/ 730357 h 2206873"/>
              <a:gd name="connsiteX3791" fmla="*/ 2130513 w 2321023"/>
              <a:gd name="connsiteY3791" fmla="*/ 783416 h 2206873"/>
              <a:gd name="connsiteX3792" fmla="*/ 2135091 w 2321023"/>
              <a:gd name="connsiteY3792" fmla="*/ 820542 h 2206873"/>
              <a:gd name="connsiteX3793" fmla="*/ 2136971 w 2321023"/>
              <a:gd name="connsiteY3793" fmla="*/ 838493 h 2206873"/>
              <a:gd name="connsiteX3794" fmla="*/ 2137695 w 2321023"/>
              <a:gd name="connsiteY3794" fmla="*/ 854102 h 2206873"/>
              <a:gd name="connsiteX3795" fmla="*/ 2138567 w 2321023"/>
              <a:gd name="connsiteY3795" fmla="*/ 866019 h 2206873"/>
              <a:gd name="connsiteX3796" fmla="*/ 2138567 w 2321023"/>
              <a:gd name="connsiteY3796" fmla="*/ 866018 h 2206873"/>
              <a:gd name="connsiteX3797" fmla="*/ 2137695 w 2321023"/>
              <a:gd name="connsiteY3797" fmla="*/ 854102 h 2206873"/>
              <a:gd name="connsiteX3798" fmla="*/ 2137665 w 2321023"/>
              <a:gd name="connsiteY3798" fmla="*/ 853429 h 2206873"/>
              <a:gd name="connsiteX3799" fmla="*/ 2136972 w 2321023"/>
              <a:gd name="connsiteY3799" fmla="*/ 838493 h 2206873"/>
              <a:gd name="connsiteX3800" fmla="*/ 2135092 w 2321023"/>
              <a:gd name="connsiteY3800" fmla="*/ 820542 h 2206873"/>
              <a:gd name="connsiteX3801" fmla="*/ 2130514 w 2321023"/>
              <a:gd name="connsiteY3801" fmla="*/ 783416 h 2206873"/>
              <a:gd name="connsiteX3802" fmla="*/ 2124073 w 2321023"/>
              <a:gd name="connsiteY3802" fmla="*/ 730357 h 2206873"/>
              <a:gd name="connsiteX3803" fmla="*/ 2124024 w 2321023"/>
              <a:gd name="connsiteY3803" fmla="*/ 730003 h 2206873"/>
              <a:gd name="connsiteX3804" fmla="*/ 2105428 w 2321023"/>
              <a:gd name="connsiteY3804" fmla="*/ 723743 h 2206873"/>
              <a:gd name="connsiteX3805" fmla="*/ 2106410 w 2321023"/>
              <a:gd name="connsiteY3805" fmla="*/ 725086 h 2206873"/>
              <a:gd name="connsiteX3806" fmla="*/ 2106411 w 2321023"/>
              <a:gd name="connsiteY3806" fmla="*/ 725087 h 2206873"/>
              <a:gd name="connsiteX3807" fmla="*/ 2104318 w 2321023"/>
              <a:gd name="connsiteY3807" fmla="*/ 722225 h 2206873"/>
              <a:gd name="connsiteX3808" fmla="*/ 2103371 w 2321023"/>
              <a:gd name="connsiteY3808" fmla="*/ 722896 h 2206873"/>
              <a:gd name="connsiteX3809" fmla="*/ 2102400 w 2321023"/>
              <a:gd name="connsiteY3809" fmla="*/ 723000 h 2206873"/>
              <a:gd name="connsiteX3810" fmla="*/ 2102413 w 2321023"/>
              <a:gd name="connsiteY3810" fmla="*/ 723026 h 2206873"/>
              <a:gd name="connsiteX3811" fmla="*/ 2102414 w 2321023"/>
              <a:gd name="connsiteY3811" fmla="*/ 723026 h 2206873"/>
              <a:gd name="connsiteX3812" fmla="*/ 2102401 w 2321023"/>
              <a:gd name="connsiteY3812" fmla="*/ 723001 h 2206873"/>
              <a:gd name="connsiteX3813" fmla="*/ 2103372 w 2321023"/>
              <a:gd name="connsiteY3813" fmla="*/ 722897 h 2206873"/>
              <a:gd name="connsiteX3814" fmla="*/ 2104319 w 2321023"/>
              <a:gd name="connsiteY3814" fmla="*/ 722226 h 2206873"/>
              <a:gd name="connsiteX3815" fmla="*/ 88417 w 2321023"/>
              <a:gd name="connsiteY3815" fmla="*/ 709037 h 2206873"/>
              <a:gd name="connsiteX3816" fmla="*/ 83503 w 2321023"/>
              <a:gd name="connsiteY3816" fmla="*/ 719836 h 2206873"/>
              <a:gd name="connsiteX3817" fmla="*/ 69920 w 2321023"/>
              <a:gd name="connsiteY3817" fmla="*/ 768090 h 2206873"/>
              <a:gd name="connsiteX3818" fmla="*/ 62603 w 2321023"/>
              <a:gd name="connsiteY3818" fmla="*/ 801928 h 2206873"/>
              <a:gd name="connsiteX3819" fmla="*/ 58284 w 2321023"/>
              <a:gd name="connsiteY3819" fmla="*/ 820734 h 2206873"/>
              <a:gd name="connsiteX3820" fmla="*/ 54433 w 2321023"/>
              <a:gd name="connsiteY3820" fmla="*/ 840156 h 2206873"/>
              <a:gd name="connsiteX3821" fmla="*/ 47219 w 2321023"/>
              <a:gd name="connsiteY3821" fmla="*/ 874512 h 2206873"/>
              <a:gd name="connsiteX3822" fmla="*/ 44796 w 2321023"/>
              <a:gd name="connsiteY3822" fmla="*/ 883945 h 2206873"/>
              <a:gd name="connsiteX3823" fmla="*/ 44366 w 2321023"/>
              <a:gd name="connsiteY3823" fmla="*/ 883998 h 2206873"/>
              <a:gd name="connsiteX3824" fmla="*/ 44391 w 2321023"/>
              <a:gd name="connsiteY3824" fmla="*/ 883997 h 2206873"/>
              <a:gd name="connsiteX3825" fmla="*/ 44815 w 2321023"/>
              <a:gd name="connsiteY3825" fmla="*/ 883945 h 2206873"/>
              <a:gd name="connsiteX3826" fmla="*/ 47239 w 2321023"/>
              <a:gd name="connsiteY3826" fmla="*/ 874512 h 2206873"/>
              <a:gd name="connsiteX3827" fmla="*/ 54451 w 2321023"/>
              <a:gd name="connsiteY3827" fmla="*/ 840156 h 2206873"/>
              <a:gd name="connsiteX3828" fmla="*/ 58302 w 2321023"/>
              <a:gd name="connsiteY3828" fmla="*/ 820734 h 2206873"/>
              <a:gd name="connsiteX3829" fmla="*/ 62623 w 2321023"/>
              <a:gd name="connsiteY3829" fmla="*/ 801928 h 2206873"/>
              <a:gd name="connsiteX3830" fmla="*/ 69939 w 2321023"/>
              <a:gd name="connsiteY3830" fmla="*/ 768090 h 2206873"/>
              <a:gd name="connsiteX3831" fmla="*/ 83522 w 2321023"/>
              <a:gd name="connsiteY3831" fmla="*/ 719836 h 2206873"/>
              <a:gd name="connsiteX3832" fmla="*/ 87386 w 2321023"/>
              <a:gd name="connsiteY3832" fmla="*/ 709629 h 2206873"/>
              <a:gd name="connsiteX3833" fmla="*/ 88416 w 2321023"/>
              <a:gd name="connsiteY3833" fmla="*/ 709048 h 2206873"/>
              <a:gd name="connsiteX3834" fmla="*/ 1981247 w 2321023"/>
              <a:gd name="connsiteY3834" fmla="*/ 702976 h 2206873"/>
              <a:gd name="connsiteX3835" fmla="*/ 1985535 w 2321023"/>
              <a:gd name="connsiteY3835" fmla="*/ 714782 h 2206873"/>
              <a:gd name="connsiteX3836" fmla="*/ 1987042 w 2321023"/>
              <a:gd name="connsiteY3836" fmla="*/ 718330 h 2206873"/>
              <a:gd name="connsiteX3837" fmla="*/ 1987014 w 2321023"/>
              <a:gd name="connsiteY3837" fmla="*/ 718261 h 2206873"/>
              <a:gd name="connsiteX3838" fmla="*/ 1985536 w 2321023"/>
              <a:gd name="connsiteY3838" fmla="*/ 714782 h 2206873"/>
              <a:gd name="connsiteX3839" fmla="*/ 1981315 w 2321023"/>
              <a:gd name="connsiteY3839" fmla="*/ 703161 h 2206873"/>
              <a:gd name="connsiteX3840" fmla="*/ 2140660 w 2321023"/>
              <a:gd name="connsiteY3840" fmla="*/ 691820 h 2206873"/>
              <a:gd name="connsiteX3841" fmla="*/ 2140660 w 2321023"/>
              <a:gd name="connsiteY3841" fmla="*/ 691821 h 2206873"/>
              <a:gd name="connsiteX3842" fmla="*/ 2148562 w 2321023"/>
              <a:gd name="connsiteY3842" fmla="*/ 716903 h 2206873"/>
              <a:gd name="connsiteX3843" fmla="*/ 2154305 w 2321023"/>
              <a:gd name="connsiteY3843" fmla="*/ 732863 h 2206873"/>
              <a:gd name="connsiteX3844" fmla="*/ 2158591 w 2321023"/>
              <a:gd name="connsiteY3844" fmla="*/ 750180 h 2206873"/>
              <a:gd name="connsiteX3845" fmla="*/ 2159567 w 2321023"/>
              <a:gd name="connsiteY3845" fmla="*/ 754888 h 2206873"/>
              <a:gd name="connsiteX3846" fmla="*/ 2161280 w 2321023"/>
              <a:gd name="connsiteY3846" fmla="*/ 763155 h 2206873"/>
              <a:gd name="connsiteX3847" fmla="*/ 2162368 w 2321023"/>
              <a:gd name="connsiteY3847" fmla="*/ 768409 h 2206873"/>
              <a:gd name="connsiteX3848" fmla="*/ 2162370 w 2321023"/>
              <a:gd name="connsiteY3848" fmla="*/ 768418 h 2206873"/>
              <a:gd name="connsiteX3849" fmla="*/ 2161280 w 2321023"/>
              <a:gd name="connsiteY3849" fmla="*/ 763155 h 2206873"/>
              <a:gd name="connsiteX3850" fmla="*/ 2158591 w 2321023"/>
              <a:gd name="connsiteY3850" fmla="*/ 750179 h 2206873"/>
              <a:gd name="connsiteX3851" fmla="*/ 2154305 w 2321023"/>
              <a:gd name="connsiteY3851" fmla="*/ 732862 h 2206873"/>
              <a:gd name="connsiteX3852" fmla="*/ 2148562 w 2321023"/>
              <a:gd name="connsiteY3852" fmla="*/ 716902 h 2206873"/>
              <a:gd name="connsiteX3853" fmla="*/ 2144964 w 2321023"/>
              <a:gd name="connsiteY3853" fmla="*/ 705917 h 2206873"/>
              <a:gd name="connsiteX3854" fmla="*/ 2109405 w 2321023"/>
              <a:gd name="connsiteY3854" fmla="*/ 688282 h 2206873"/>
              <a:gd name="connsiteX3855" fmla="*/ 2109001 w 2321023"/>
              <a:gd name="connsiteY3855" fmla="*/ 690869 h 2206873"/>
              <a:gd name="connsiteX3856" fmla="*/ 2109002 w 2321023"/>
              <a:gd name="connsiteY3856" fmla="*/ 690869 h 2206873"/>
              <a:gd name="connsiteX3857" fmla="*/ 2109406 w 2321023"/>
              <a:gd name="connsiteY3857" fmla="*/ 688285 h 2206873"/>
              <a:gd name="connsiteX3858" fmla="*/ 2143045 w 2321023"/>
              <a:gd name="connsiteY3858" fmla="*/ 686054 h 2206873"/>
              <a:gd name="connsiteX3859" fmla="*/ 2140622 w 2321023"/>
              <a:gd name="connsiteY3859" fmla="*/ 691757 h 2206873"/>
              <a:gd name="connsiteX3860" fmla="*/ 2140622 w 2321023"/>
              <a:gd name="connsiteY3860" fmla="*/ 691757 h 2206873"/>
              <a:gd name="connsiteX3861" fmla="*/ 2143045 w 2321023"/>
              <a:gd name="connsiteY3861" fmla="*/ 686055 h 2206873"/>
              <a:gd name="connsiteX3862" fmla="*/ 2143088 w 2321023"/>
              <a:gd name="connsiteY3862" fmla="*/ 686103 h 2206873"/>
              <a:gd name="connsiteX3863" fmla="*/ 2143088 w 2321023"/>
              <a:gd name="connsiteY3863" fmla="*/ 686102 h 2206873"/>
              <a:gd name="connsiteX3864" fmla="*/ 2157104 w 2321023"/>
              <a:gd name="connsiteY3864" fmla="*/ 685391 h 2206873"/>
              <a:gd name="connsiteX3865" fmla="*/ 2153868 w 2321023"/>
              <a:gd name="connsiteY3865" fmla="*/ 686163 h 2206873"/>
              <a:gd name="connsiteX3866" fmla="*/ 2153868 w 2321023"/>
              <a:gd name="connsiteY3866" fmla="*/ 686164 h 2206873"/>
              <a:gd name="connsiteX3867" fmla="*/ 2157104 w 2321023"/>
              <a:gd name="connsiteY3867" fmla="*/ 685392 h 2206873"/>
              <a:gd name="connsiteX3868" fmla="*/ 2158969 w 2321023"/>
              <a:gd name="connsiteY3868" fmla="*/ 686094 h 2206873"/>
              <a:gd name="connsiteX3869" fmla="*/ 2161959 w 2321023"/>
              <a:gd name="connsiteY3869" fmla="*/ 690881 h 2206873"/>
              <a:gd name="connsiteX3870" fmla="*/ 2163523 w 2321023"/>
              <a:gd name="connsiteY3870" fmla="*/ 691741 h 2206873"/>
              <a:gd name="connsiteX3871" fmla="*/ 2163535 w 2321023"/>
              <a:gd name="connsiteY3871" fmla="*/ 691807 h 2206873"/>
              <a:gd name="connsiteX3872" fmla="*/ 2163535 w 2321023"/>
              <a:gd name="connsiteY3872" fmla="*/ 691807 h 2206873"/>
              <a:gd name="connsiteX3873" fmla="*/ 2163523 w 2321023"/>
              <a:gd name="connsiteY3873" fmla="*/ 691740 h 2206873"/>
              <a:gd name="connsiteX3874" fmla="*/ 2161959 w 2321023"/>
              <a:gd name="connsiteY3874" fmla="*/ 690880 h 2206873"/>
              <a:gd name="connsiteX3875" fmla="*/ 2158969 w 2321023"/>
              <a:gd name="connsiteY3875" fmla="*/ 686093 h 2206873"/>
              <a:gd name="connsiteX3876" fmla="*/ 2157104 w 2321023"/>
              <a:gd name="connsiteY3876" fmla="*/ 685391 h 2206873"/>
              <a:gd name="connsiteX3877" fmla="*/ 2089669 w 2321023"/>
              <a:gd name="connsiteY3877" fmla="*/ 681512 h 2206873"/>
              <a:gd name="connsiteX3878" fmla="*/ 2094387 w 2321023"/>
              <a:gd name="connsiteY3878" fmla="*/ 694903 h 2206873"/>
              <a:gd name="connsiteX3879" fmla="*/ 2099468 w 2321023"/>
              <a:gd name="connsiteY3879" fmla="*/ 706952 h 2206873"/>
              <a:gd name="connsiteX3880" fmla="*/ 2099390 w 2321023"/>
              <a:gd name="connsiteY3880" fmla="*/ 706763 h 2206873"/>
              <a:gd name="connsiteX3881" fmla="*/ 2094388 w 2321023"/>
              <a:gd name="connsiteY3881" fmla="*/ 694903 h 2206873"/>
              <a:gd name="connsiteX3882" fmla="*/ 2089680 w 2321023"/>
              <a:gd name="connsiteY3882" fmla="*/ 681539 h 2206873"/>
              <a:gd name="connsiteX3883" fmla="*/ 2073687 w 2321023"/>
              <a:gd name="connsiteY3883" fmla="*/ 677435 h 2206873"/>
              <a:gd name="connsiteX3884" fmla="*/ 2077786 w 2321023"/>
              <a:gd name="connsiteY3884" fmla="*/ 696513 h 2206873"/>
              <a:gd name="connsiteX3885" fmla="*/ 2077677 w 2321023"/>
              <a:gd name="connsiteY3885" fmla="*/ 696002 h 2206873"/>
              <a:gd name="connsiteX3886" fmla="*/ 2073689 w 2321023"/>
              <a:gd name="connsiteY3886" fmla="*/ 677438 h 2206873"/>
              <a:gd name="connsiteX3887" fmla="*/ 2087359 w 2321023"/>
              <a:gd name="connsiteY3887" fmla="*/ 675582 h 2206873"/>
              <a:gd name="connsiteX3888" fmla="*/ 2087332 w 2321023"/>
              <a:gd name="connsiteY3888" fmla="*/ 675673 h 2206873"/>
              <a:gd name="connsiteX3889" fmla="*/ 2088311 w 2321023"/>
              <a:gd name="connsiteY3889" fmla="*/ 678026 h 2206873"/>
              <a:gd name="connsiteX3890" fmla="*/ 2088296 w 2321023"/>
              <a:gd name="connsiteY3890" fmla="*/ 677988 h 2206873"/>
              <a:gd name="connsiteX3891" fmla="*/ 2087333 w 2321023"/>
              <a:gd name="connsiteY3891" fmla="*/ 675673 h 2206873"/>
              <a:gd name="connsiteX3892" fmla="*/ 2087360 w 2321023"/>
              <a:gd name="connsiteY3892" fmla="*/ 675583 h 2206873"/>
              <a:gd name="connsiteX3893" fmla="*/ 120612 w 2321023"/>
              <a:gd name="connsiteY3893" fmla="*/ 674093 h 2206873"/>
              <a:gd name="connsiteX3894" fmla="*/ 119866 w 2321023"/>
              <a:gd name="connsiteY3894" fmla="*/ 677316 h 2206873"/>
              <a:gd name="connsiteX3895" fmla="*/ 118078 w 2321023"/>
              <a:gd name="connsiteY3895" fmla="*/ 686682 h 2206873"/>
              <a:gd name="connsiteX3896" fmla="*/ 118103 w 2321023"/>
              <a:gd name="connsiteY3896" fmla="*/ 686755 h 2206873"/>
              <a:gd name="connsiteX3897" fmla="*/ 118112 w 2321023"/>
              <a:gd name="connsiteY3897" fmla="*/ 686708 h 2206873"/>
              <a:gd name="connsiteX3898" fmla="*/ 118103 w 2321023"/>
              <a:gd name="connsiteY3898" fmla="*/ 686682 h 2206873"/>
              <a:gd name="connsiteX3899" fmla="*/ 119891 w 2321023"/>
              <a:gd name="connsiteY3899" fmla="*/ 677316 h 2206873"/>
              <a:gd name="connsiteX3900" fmla="*/ 120056 w 2321023"/>
              <a:gd name="connsiteY3900" fmla="*/ 676606 h 2206873"/>
              <a:gd name="connsiteX3901" fmla="*/ 2171266 w 2321023"/>
              <a:gd name="connsiteY3901" fmla="*/ 667220 h 2206873"/>
              <a:gd name="connsiteX3902" fmla="*/ 2173018 w 2321023"/>
              <a:gd name="connsiteY3902" fmla="*/ 671427 h 2206873"/>
              <a:gd name="connsiteX3903" fmla="*/ 2183111 w 2321023"/>
              <a:gd name="connsiteY3903" fmla="*/ 707529 h 2206873"/>
              <a:gd name="connsiteX3904" fmla="*/ 2186839 w 2321023"/>
              <a:gd name="connsiteY3904" fmla="*/ 722813 h 2206873"/>
              <a:gd name="connsiteX3905" fmla="*/ 2188872 w 2321023"/>
              <a:gd name="connsiteY3905" fmla="*/ 735354 h 2206873"/>
              <a:gd name="connsiteX3906" fmla="*/ 2190503 w 2321023"/>
              <a:gd name="connsiteY3906" fmla="*/ 753020 h 2206873"/>
              <a:gd name="connsiteX3907" fmla="*/ 2188363 w 2321023"/>
              <a:gd name="connsiteY3907" fmla="*/ 766193 h 2206873"/>
              <a:gd name="connsiteX3908" fmla="*/ 2191916 w 2321023"/>
              <a:gd name="connsiteY3908" fmla="*/ 799503 h 2206873"/>
              <a:gd name="connsiteX3909" fmla="*/ 2197761 w 2321023"/>
              <a:gd name="connsiteY3909" fmla="*/ 825243 h 2206873"/>
              <a:gd name="connsiteX3910" fmla="*/ 2206697 w 2321023"/>
              <a:gd name="connsiteY3910" fmla="*/ 868849 h 2206873"/>
              <a:gd name="connsiteX3911" fmla="*/ 2209487 w 2321023"/>
              <a:gd name="connsiteY3911" fmla="*/ 899675 h 2206873"/>
              <a:gd name="connsiteX3912" fmla="*/ 2211375 w 2321023"/>
              <a:gd name="connsiteY3912" fmla="*/ 932918 h 2206873"/>
              <a:gd name="connsiteX3913" fmla="*/ 2212401 w 2321023"/>
              <a:gd name="connsiteY3913" fmla="*/ 975144 h 2206873"/>
              <a:gd name="connsiteX3914" fmla="*/ 2212955 w 2321023"/>
              <a:gd name="connsiteY3914" fmla="*/ 1013252 h 2206873"/>
              <a:gd name="connsiteX3915" fmla="*/ 2211122 w 2321023"/>
              <a:gd name="connsiteY3915" fmla="*/ 1055764 h 2206873"/>
              <a:gd name="connsiteX3916" fmla="*/ 2212429 w 2321023"/>
              <a:gd name="connsiteY3916" fmla="*/ 1056451 h 2206873"/>
              <a:gd name="connsiteX3917" fmla="*/ 2212429 w 2321023"/>
              <a:gd name="connsiteY3917" fmla="*/ 1056450 h 2206873"/>
              <a:gd name="connsiteX3918" fmla="*/ 2211123 w 2321023"/>
              <a:gd name="connsiteY3918" fmla="*/ 1055764 h 2206873"/>
              <a:gd name="connsiteX3919" fmla="*/ 2212956 w 2321023"/>
              <a:gd name="connsiteY3919" fmla="*/ 1013252 h 2206873"/>
              <a:gd name="connsiteX3920" fmla="*/ 2212402 w 2321023"/>
              <a:gd name="connsiteY3920" fmla="*/ 975144 h 2206873"/>
              <a:gd name="connsiteX3921" fmla="*/ 2211376 w 2321023"/>
              <a:gd name="connsiteY3921" fmla="*/ 932918 h 2206873"/>
              <a:gd name="connsiteX3922" fmla="*/ 2209488 w 2321023"/>
              <a:gd name="connsiteY3922" fmla="*/ 899675 h 2206873"/>
              <a:gd name="connsiteX3923" fmla="*/ 2206698 w 2321023"/>
              <a:gd name="connsiteY3923" fmla="*/ 868849 h 2206873"/>
              <a:gd name="connsiteX3924" fmla="*/ 2197762 w 2321023"/>
              <a:gd name="connsiteY3924" fmla="*/ 825243 h 2206873"/>
              <a:gd name="connsiteX3925" fmla="*/ 2191917 w 2321023"/>
              <a:gd name="connsiteY3925" fmla="*/ 799503 h 2206873"/>
              <a:gd name="connsiteX3926" fmla="*/ 2188364 w 2321023"/>
              <a:gd name="connsiteY3926" fmla="*/ 766193 h 2206873"/>
              <a:gd name="connsiteX3927" fmla="*/ 2190504 w 2321023"/>
              <a:gd name="connsiteY3927" fmla="*/ 753020 h 2206873"/>
              <a:gd name="connsiteX3928" fmla="*/ 2188873 w 2321023"/>
              <a:gd name="connsiteY3928" fmla="*/ 735354 h 2206873"/>
              <a:gd name="connsiteX3929" fmla="*/ 2186840 w 2321023"/>
              <a:gd name="connsiteY3929" fmla="*/ 722813 h 2206873"/>
              <a:gd name="connsiteX3930" fmla="*/ 2183112 w 2321023"/>
              <a:gd name="connsiteY3930" fmla="*/ 707529 h 2206873"/>
              <a:gd name="connsiteX3931" fmla="*/ 2173019 w 2321023"/>
              <a:gd name="connsiteY3931" fmla="*/ 671427 h 2206873"/>
              <a:gd name="connsiteX3932" fmla="*/ 2171283 w 2321023"/>
              <a:gd name="connsiteY3932" fmla="*/ 667257 h 2206873"/>
              <a:gd name="connsiteX3933" fmla="*/ 2161549 w 2321023"/>
              <a:gd name="connsiteY3933" fmla="*/ 667099 h 2206873"/>
              <a:gd name="connsiteX3934" fmla="*/ 2162369 w 2321023"/>
              <a:gd name="connsiteY3934" fmla="*/ 668700 h 2206873"/>
              <a:gd name="connsiteX3935" fmla="*/ 2164250 w 2321023"/>
              <a:gd name="connsiteY3935" fmla="*/ 670134 h 2206873"/>
              <a:gd name="connsiteX3936" fmla="*/ 2164250 w 2321023"/>
              <a:gd name="connsiteY3936" fmla="*/ 670133 h 2206873"/>
              <a:gd name="connsiteX3937" fmla="*/ 2162370 w 2321023"/>
              <a:gd name="connsiteY3937" fmla="*/ 668700 h 2206873"/>
              <a:gd name="connsiteX3938" fmla="*/ 2161551 w 2321023"/>
              <a:gd name="connsiteY3938" fmla="*/ 667101 h 2206873"/>
              <a:gd name="connsiteX3939" fmla="*/ 129027 w 2321023"/>
              <a:gd name="connsiteY3939" fmla="*/ 664725 h 2206873"/>
              <a:gd name="connsiteX3940" fmla="*/ 123561 w 2321023"/>
              <a:gd name="connsiteY3940" fmla="*/ 677904 h 2206873"/>
              <a:gd name="connsiteX3941" fmla="*/ 121440 w 2321023"/>
              <a:gd name="connsiteY3941" fmla="*/ 682518 h 2206873"/>
              <a:gd name="connsiteX3942" fmla="*/ 123539 w 2321023"/>
              <a:gd name="connsiteY3942" fmla="*/ 678011 h 2206873"/>
              <a:gd name="connsiteX3943" fmla="*/ 123587 w 2321023"/>
              <a:gd name="connsiteY3943" fmla="*/ 677905 h 2206873"/>
              <a:gd name="connsiteX3944" fmla="*/ 128995 w 2321023"/>
              <a:gd name="connsiteY3944" fmla="*/ 664866 h 2206873"/>
              <a:gd name="connsiteX3945" fmla="*/ 2074017 w 2321023"/>
              <a:gd name="connsiteY3945" fmla="*/ 664232 h 2206873"/>
              <a:gd name="connsiteX3946" fmla="*/ 2074019 w 2321023"/>
              <a:gd name="connsiteY3946" fmla="*/ 664238 h 2206873"/>
              <a:gd name="connsiteX3947" fmla="*/ 2074023 w 2321023"/>
              <a:gd name="connsiteY3947" fmla="*/ 664248 h 2206873"/>
              <a:gd name="connsiteX3948" fmla="*/ 2087105 w 2321023"/>
              <a:gd name="connsiteY3948" fmla="*/ 703243 h 2206873"/>
              <a:gd name="connsiteX3949" fmla="*/ 2093425 w 2321023"/>
              <a:gd name="connsiteY3949" fmla="*/ 726174 h 2206873"/>
              <a:gd name="connsiteX3950" fmla="*/ 2095139 w 2321023"/>
              <a:gd name="connsiteY3950" fmla="*/ 732391 h 2206873"/>
              <a:gd name="connsiteX3951" fmla="*/ 2087105 w 2321023"/>
              <a:gd name="connsiteY3951" fmla="*/ 703242 h 2206873"/>
              <a:gd name="connsiteX3952" fmla="*/ 2074023 w 2321023"/>
              <a:gd name="connsiteY3952" fmla="*/ 664247 h 2206873"/>
              <a:gd name="connsiteX3953" fmla="*/ 2054027 w 2321023"/>
              <a:gd name="connsiteY3953" fmla="*/ 662493 h 2206873"/>
              <a:gd name="connsiteX3954" fmla="*/ 2054028 w 2321023"/>
              <a:gd name="connsiteY3954" fmla="*/ 662494 h 2206873"/>
              <a:gd name="connsiteX3955" fmla="*/ 2056379 w 2321023"/>
              <a:gd name="connsiteY3955" fmla="*/ 664287 h 2206873"/>
              <a:gd name="connsiteX3956" fmla="*/ 2062572 w 2321023"/>
              <a:gd name="connsiteY3956" fmla="*/ 679620 h 2206873"/>
              <a:gd name="connsiteX3957" fmla="*/ 2062573 w 2321023"/>
              <a:gd name="connsiteY3957" fmla="*/ 679622 h 2206873"/>
              <a:gd name="connsiteX3958" fmla="*/ 2056379 w 2321023"/>
              <a:gd name="connsiteY3958" fmla="*/ 664286 h 2206873"/>
              <a:gd name="connsiteX3959" fmla="*/ 2054027 w 2321023"/>
              <a:gd name="connsiteY3959" fmla="*/ 662493 h 2206873"/>
              <a:gd name="connsiteX3960" fmla="*/ 2166127 w 2321023"/>
              <a:gd name="connsiteY3960" fmla="*/ 659467 h 2206873"/>
              <a:gd name="connsiteX3961" fmla="*/ 2164739 w 2321023"/>
              <a:gd name="connsiteY3961" fmla="*/ 659622 h 2206873"/>
              <a:gd name="connsiteX3962" fmla="*/ 2164687 w 2321023"/>
              <a:gd name="connsiteY3962" fmla="*/ 659858 h 2206873"/>
              <a:gd name="connsiteX3963" fmla="*/ 2164687 w 2321023"/>
              <a:gd name="connsiteY3963" fmla="*/ 659858 h 2206873"/>
              <a:gd name="connsiteX3964" fmla="*/ 2164739 w 2321023"/>
              <a:gd name="connsiteY3964" fmla="*/ 659623 h 2206873"/>
              <a:gd name="connsiteX3965" fmla="*/ 2166121 w 2321023"/>
              <a:gd name="connsiteY3965" fmla="*/ 659469 h 2206873"/>
              <a:gd name="connsiteX3966" fmla="*/ 2166376 w 2321023"/>
              <a:gd name="connsiteY3966" fmla="*/ 659439 h 2206873"/>
              <a:gd name="connsiteX3967" fmla="*/ 2166286 w 2321023"/>
              <a:gd name="connsiteY3967" fmla="*/ 659449 h 2206873"/>
              <a:gd name="connsiteX3968" fmla="*/ 2166287 w 2321023"/>
              <a:gd name="connsiteY3968" fmla="*/ 659450 h 2206873"/>
              <a:gd name="connsiteX3969" fmla="*/ 2166377 w 2321023"/>
              <a:gd name="connsiteY3969" fmla="*/ 659440 h 2206873"/>
              <a:gd name="connsiteX3970" fmla="*/ 2166808 w 2321023"/>
              <a:gd name="connsiteY3970" fmla="*/ 659815 h 2206873"/>
              <a:gd name="connsiteX3971" fmla="*/ 2166809 w 2321023"/>
              <a:gd name="connsiteY3971" fmla="*/ 659816 h 2206873"/>
              <a:gd name="connsiteX3972" fmla="*/ 323439 w 2321023"/>
              <a:gd name="connsiteY3972" fmla="*/ 658539 h 2206873"/>
              <a:gd name="connsiteX3973" fmla="*/ 320156 w 2321023"/>
              <a:gd name="connsiteY3973" fmla="*/ 668471 h 2206873"/>
              <a:gd name="connsiteX3974" fmla="*/ 316567 w 2321023"/>
              <a:gd name="connsiteY3974" fmla="*/ 678212 h 2206873"/>
              <a:gd name="connsiteX3975" fmla="*/ 307112 w 2321023"/>
              <a:gd name="connsiteY3975" fmla="*/ 696852 h 2206873"/>
              <a:gd name="connsiteX3976" fmla="*/ 315064 w 2321023"/>
              <a:gd name="connsiteY3976" fmla="*/ 677596 h 2206873"/>
              <a:gd name="connsiteX3977" fmla="*/ 319061 w 2321023"/>
              <a:gd name="connsiteY3977" fmla="*/ 667981 h 2206873"/>
              <a:gd name="connsiteX3978" fmla="*/ 2024618 w 2321023"/>
              <a:gd name="connsiteY3978" fmla="*/ 654869 h 2206873"/>
              <a:gd name="connsiteX3979" fmla="*/ 2024518 w 2321023"/>
              <a:gd name="connsiteY3979" fmla="*/ 654993 h 2206873"/>
              <a:gd name="connsiteX3980" fmla="*/ 2031042 w 2321023"/>
              <a:gd name="connsiteY3980" fmla="*/ 668275 h 2206873"/>
              <a:gd name="connsiteX3981" fmla="*/ 2036387 w 2321023"/>
              <a:gd name="connsiteY3981" fmla="*/ 680878 h 2206873"/>
              <a:gd name="connsiteX3982" fmla="*/ 2042394 w 2321023"/>
              <a:gd name="connsiteY3982" fmla="*/ 697585 h 2206873"/>
              <a:gd name="connsiteX3983" fmla="*/ 2042400 w 2321023"/>
              <a:gd name="connsiteY3983" fmla="*/ 697829 h 2206873"/>
              <a:gd name="connsiteX3984" fmla="*/ 2046664 w 2321023"/>
              <a:gd name="connsiteY3984" fmla="*/ 709897 h 2206873"/>
              <a:gd name="connsiteX3985" fmla="*/ 2053770 w 2321023"/>
              <a:gd name="connsiteY3985" fmla="*/ 723738 h 2206873"/>
              <a:gd name="connsiteX3986" fmla="*/ 2084359 w 2321023"/>
              <a:gd name="connsiteY3986" fmla="*/ 827057 h 2206873"/>
              <a:gd name="connsiteX3987" fmla="*/ 2089987 w 2321023"/>
              <a:gd name="connsiteY3987" fmla="*/ 853827 h 2206873"/>
              <a:gd name="connsiteX3988" fmla="*/ 2089988 w 2321023"/>
              <a:gd name="connsiteY3988" fmla="*/ 853827 h 2206873"/>
              <a:gd name="connsiteX3989" fmla="*/ 2088166 w 2321023"/>
              <a:gd name="connsiteY3989" fmla="*/ 848324 h 2206873"/>
              <a:gd name="connsiteX3990" fmla="*/ 2084360 w 2321023"/>
              <a:gd name="connsiteY3990" fmla="*/ 827057 h 2206873"/>
              <a:gd name="connsiteX3991" fmla="*/ 2053771 w 2321023"/>
              <a:gd name="connsiteY3991" fmla="*/ 723738 h 2206873"/>
              <a:gd name="connsiteX3992" fmla="*/ 2046665 w 2321023"/>
              <a:gd name="connsiteY3992" fmla="*/ 709897 h 2206873"/>
              <a:gd name="connsiteX3993" fmla="*/ 2042401 w 2321023"/>
              <a:gd name="connsiteY3993" fmla="*/ 697829 h 2206873"/>
              <a:gd name="connsiteX3994" fmla="*/ 2042395 w 2321023"/>
              <a:gd name="connsiteY3994" fmla="*/ 697585 h 2206873"/>
              <a:gd name="connsiteX3995" fmla="*/ 2036388 w 2321023"/>
              <a:gd name="connsiteY3995" fmla="*/ 680878 h 2206873"/>
              <a:gd name="connsiteX3996" fmla="*/ 2031043 w 2321023"/>
              <a:gd name="connsiteY3996" fmla="*/ 668275 h 2206873"/>
              <a:gd name="connsiteX3997" fmla="*/ 2024519 w 2321023"/>
              <a:gd name="connsiteY3997" fmla="*/ 654993 h 2206873"/>
              <a:gd name="connsiteX3998" fmla="*/ 2024618 w 2321023"/>
              <a:gd name="connsiteY3998" fmla="*/ 654870 h 2206873"/>
              <a:gd name="connsiteX3999" fmla="*/ 1959780 w 2321023"/>
              <a:gd name="connsiteY3999" fmla="*/ 649873 h 2206873"/>
              <a:gd name="connsiteX4000" fmla="*/ 1960296 w 2321023"/>
              <a:gd name="connsiteY4000" fmla="*/ 652276 h 2206873"/>
              <a:gd name="connsiteX4001" fmla="*/ 1962975 w 2321023"/>
              <a:gd name="connsiteY4001" fmla="*/ 658926 h 2206873"/>
              <a:gd name="connsiteX4002" fmla="*/ 1962950 w 2321023"/>
              <a:gd name="connsiteY4002" fmla="*/ 658861 h 2206873"/>
              <a:gd name="connsiteX4003" fmla="*/ 1960297 w 2321023"/>
              <a:gd name="connsiteY4003" fmla="*/ 652277 h 2206873"/>
              <a:gd name="connsiteX4004" fmla="*/ 1959792 w 2321023"/>
              <a:gd name="connsiteY4004" fmla="*/ 649923 h 2206873"/>
              <a:gd name="connsiteX4005" fmla="*/ 325407 w 2321023"/>
              <a:gd name="connsiteY4005" fmla="*/ 648757 h 2206873"/>
              <a:gd name="connsiteX4006" fmla="*/ 326539 w 2321023"/>
              <a:gd name="connsiteY4006" fmla="*/ 649384 h 2206873"/>
              <a:gd name="connsiteX4007" fmla="*/ 323438 w 2321023"/>
              <a:gd name="connsiteY4007" fmla="*/ 658538 h 2206873"/>
              <a:gd name="connsiteX4008" fmla="*/ 318858 w 2321023"/>
              <a:gd name="connsiteY4008" fmla="*/ 668112 h 2206873"/>
              <a:gd name="connsiteX4009" fmla="*/ 314861 w 2321023"/>
              <a:gd name="connsiteY4009" fmla="*/ 677726 h 2206873"/>
              <a:gd name="connsiteX4010" fmla="*/ 306909 w 2321023"/>
              <a:gd name="connsiteY4010" fmla="*/ 696983 h 2206873"/>
              <a:gd name="connsiteX4011" fmla="*/ 304835 w 2321023"/>
              <a:gd name="connsiteY4011" fmla="*/ 696011 h 2206873"/>
              <a:gd name="connsiteX4012" fmla="*/ 308080 w 2321023"/>
              <a:gd name="connsiteY4012" fmla="*/ 681069 h 2206873"/>
              <a:gd name="connsiteX4013" fmla="*/ 313751 w 2321023"/>
              <a:gd name="connsiteY4013" fmla="*/ 667706 h 2206873"/>
              <a:gd name="connsiteX4014" fmla="*/ 318871 w 2321023"/>
              <a:gd name="connsiteY4014" fmla="*/ 657951 h 2206873"/>
              <a:gd name="connsiteX4015" fmla="*/ 325407 w 2321023"/>
              <a:gd name="connsiteY4015" fmla="*/ 648757 h 2206873"/>
              <a:gd name="connsiteX4016" fmla="*/ 2029061 w 2321023"/>
              <a:gd name="connsiteY4016" fmla="*/ 645579 h 2206873"/>
              <a:gd name="connsiteX4017" fmla="*/ 2028735 w 2321023"/>
              <a:gd name="connsiteY4017" fmla="*/ 646234 h 2206873"/>
              <a:gd name="connsiteX4018" fmla="*/ 2028735 w 2321023"/>
              <a:gd name="connsiteY4018" fmla="*/ 646235 h 2206873"/>
              <a:gd name="connsiteX4019" fmla="*/ 2029062 w 2321023"/>
              <a:gd name="connsiteY4019" fmla="*/ 645580 h 2206873"/>
              <a:gd name="connsiteX4020" fmla="*/ 2179612 w 2321023"/>
              <a:gd name="connsiteY4020" fmla="*/ 622952 h 2206873"/>
              <a:gd name="connsiteX4021" fmla="*/ 2179617 w 2321023"/>
              <a:gd name="connsiteY4021" fmla="*/ 623175 h 2206873"/>
              <a:gd name="connsiteX4022" fmla="*/ 2181577 w 2321023"/>
              <a:gd name="connsiteY4022" fmla="*/ 625601 h 2206873"/>
              <a:gd name="connsiteX4023" fmla="*/ 2194610 w 2321023"/>
              <a:gd name="connsiteY4023" fmla="*/ 660952 h 2206873"/>
              <a:gd name="connsiteX4024" fmla="*/ 2203401 w 2321023"/>
              <a:gd name="connsiteY4024" fmla="*/ 685878 h 2206873"/>
              <a:gd name="connsiteX4025" fmla="*/ 2203400 w 2321023"/>
              <a:gd name="connsiteY4025" fmla="*/ 685872 h 2206873"/>
              <a:gd name="connsiteX4026" fmla="*/ 2203210 w 2321023"/>
              <a:gd name="connsiteY4026" fmla="*/ 685414 h 2206873"/>
              <a:gd name="connsiteX4027" fmla="*/ 2202348 w 2321023"/>
              <a:gd name="connsiteY4027" fmla="*/ 684323 h 2206873"/>
              <a:gd name="connsiteX4028" fmla="*/ 2201009 w 2321023"/>
              <a:gd name="connsiteY4028" fmla="*/ 680102 h 2206873"/>
              <a:gd name="connsiteX4029" fmla="*/ 2200074 w 2321023"/>
              <a:gd name="connsiteY4029" fmla="*/ 677847 h 2206873"/>
              <a:gd name="connsiteX4030" fmla="*/ 2194611 w 2321023"/>
              <a:gd name="connsiteY4030" fmla="*/ 660952 h 2206873"/>
              <a:gd name="connsiteX4031" fmla="*/ 2181578 w 2321023"/>
              <a:gd name="connsiteY4031" fmla="*/ 625601 h 2206873"/>
              <a:gd name="connsiteX4032" fmla="*/ 2179618 w 2321023"/>
              <a:gd name="connsiteY4032" fmla="*/ 623175 h 2206873"/>
              <a:gd name="connsiteX4033" fmla="*/ 2179613 w 2321023"/>
              <a:gd name="connsiteY4033" fmla="*/ 622953 h 2206873"/>
              <a:gd name="connsiteX4034" fmla="*/ 2141722 w 2321023"/>
              <a:gd name="connsiteY4034" fmla="*/ 621436 h 2206873"/>
              <a:gd name="connsiteX4035" fmla="*/ 2141724 w 2321023"/>
              <a:gd name="connsiteY4035" fmla="*/ 621441 h 2206873"/>
              <a:gd name="connsiteX4036" fmla="*/ 2142915 w 2321023"/>
              <a:gd name="connsiteY4036" fmla="*/ 623501 h 2206873"/>
              <a:gd name="connsiteX4037" fmla="*/ 2148161 w 2321023"/>
              <a:gd name="connsiteY4037" fmla="*/ 635168 h 2206873"/>
              <a:gd name="connsiteX4038" fmla="*/ 2151690 w 2321023"/>
              <a:gd name="connsiteY4038" fmla="*/ 644142 h 2206873"/>
              <a:gd name="connsiteX4039" fmla="*/ 2151702 w 2321023"/>
              <a:gd name="connsiteY4039" fmla="*/ 644173 h 2206873"/>
              <a:gd name="connsiteX4040" fmla="*/ 2155870 w 2321023"/>
              <a:gd name="connsiteY4040" fmla="*/ 654776 h 2206873"/>
              <a:gd name="connsiteX4041" fmla="*/ 2157081 w 2321023"/>
              <a:gd name="connsiteY4041" fmla="*/ 657433 h 2206873"/>
              <a:gd name="connsiteX4042" fmla="*/ 2157073 w 2321023"/>
              <a:gd name="connsiteY4042" fmla="*/ 657413 h 2206873"/>
              <a:gd name="connsiteX4043" fmla="*/ 2155871 w 2321023"/>
              <a:gd name="connsiteY4043" fmla="*/ 654776 h 2206873"/>
              <a:gd name="connsiteX4044" fmla="*/ 2151735 w 2321023"/>
              <a:gd name="connsiteY4044" fmla="*/ 644253 h 2206873"/>
              <a:gd name="connsiteX4045" fmla="*/ 2151702 w 2321023"/>
              <a:gd name="connsiteY4045" fmla="*/ 644173 h 2206873"/>
              <a:gd name="connsiteX4046" fmla="*/ 2148161 w 2321023"/>
              <a:gd name="connsiteY4046" fmla="*/ 635167 h 2206873"/>
              <a:gd name="connsiteX4047" fmla="*/ 2142915 w 2321023"/>
              <a:gd name="connsiteY4047" fmla="*/ 623500 h 2206873"/>
              <a:gd name="connsiteX4048" fmla="*/ 2139623 w 2321023"/>
              <a:gd name="connsiteY4048" fmla="*/ 617808 h 2206873"/>
              <a:gd name="connsiteX4049" fmla="*/ 2139649 w 2321023"/>
              <a:gd name="connsiteY4049" fmla="*/ 618018 h 2206873"/>
              <a:gd name="connsiteX4050" fmla="*/ 2140482 w 2321023"/>
              <a:gd name="connsiteY4050" fmla="*/ 619294 h 2206873"/>
              <a:gd name="connsiteX4051" fmla="*/ 2140474 w 2321023"/>
              <a:gd name="connsiteY4051" fmla="*/ 619281 h 2206873"/>
              <a:gd name="connsiteX4052" fmla="*/ 2139650 w 2321023"/>
              <a:gd name="connsiteY4052" fmla="*/ 618018 h 2206873"/>
              <a:gd name="connsiteX4053" fmla="*/ 2139624 w 2321023"/>
              <a:gd name="connsiteY4053" fmla="*/ 617810 h 2206873"/>
              <a:gd name="connsiteX4054" fmla="*/ 145050 w 2321023"/>
              <a:gd name="connsiteY4054" fmla="*/ 612801 h 2206873"/>
              <a:gd name="connsiteX4055" fmla="*/ 144882 w 2321023"/>
              <a:gd name="connsiteY4055" fmla="*/ 613810 h 2206873"/>
              <a:gd name="connsiteX4056" fmla="*/ 144915 w 2321023"/>
              <a:gd name="connsiteY4056" fmla="*/ 613758 h 2206873"/>
              <a:gd name="connsiteX4057" fmla="*/ 2171696 w 2321023"/>
              <a:gd name="connsiteY4057" fmla="*/ 610000 h 2206873"/>
              <a:gd name="connsiteX4058" fmla="*/ 2170893 w 2321023"/>
              <a:gd name="connsiteY4058" fmla="*/ 610086 h 2206873"/>
              <a:gd name="connsiteX4059" fmla="*/ 2171250 w 2321023"/>
              <a:gd name="connsiteY4059" fmla="*/ 610746 h 2206873"/>
              <a:gd name="connsiteX4060" fmla="*/ 2171251 w 2321023"/>
              <a:gd name="connsiteY4060" fmla="*/ 610745 h 2206873"/>
              <a:gd name="connsiteX4061" fmla="*/ 2170894 w 2321023"/>
              <a:gd name="connsiteY4061" fmla="*/ 610086 h 2206873"/>
              <a:gd name="connsiteX4062" fmla="*/ 2171696 w 2321023"/>
              <a:gd name="connsiteY4062" fmla="*/ 610000 h 2206873"/>
              <a:gd name="connsiteX4063" fmla="*/ 139811 w 2321023"/>
              <a:gd name="connsiteY4063" fmla="*/ 603106 h 2206873"/>
              <a:gd name="connsiteX4064" fmla="*/ 129124 w 2321023"/>
              <a:gd name="connsiteY4064" fmla="*/ 627014 h 2206873"/>
              <a:gd name="connsiteX4065" fmla="*/ 120752 w 2321023"/>
              <a:gd name="connsiteY4065" fmla="*/ 645508 h 2206873"/>
              <a:gd name="connsiteX4066" fmla="*/ 122169 w 2321023"/>
              <a:gd name="connsiteY4066" fmla="*/ 642437 h 2206873"/>
              <a:gd name="connsiteX4067" fmla="*/ 129151 w 2321023"/>
              <a:gd name="connsiteY4067" fmla="*/ 627014 h 2206873"/>
              <a:gd name="connsiteX4068" fmla="*/ 137987 w 2321023"/>
              <a:gd name="connsiteY4068" fmla="*/ 607248 h 2206873"/>
              <a:gd name="connsiteX4069" fmla="*/ 2166968 w 2321023"/>
              <a:gd name="connsiteY4069" fmla="*/ 601900 h 2206873"/>
              <a:gd name="connsiteX4070" fmla="*/ 2168693 w 2321023"/>
              <a:gd name="connsiteY4070" fmla="*/ 606030 h 2206873"/>
              <a:gd name="connsiteX4071" fmla="*/ 2169515 w 2321023"/>
              <a:gd name="connsiteY4071" fmla="*/ 607545 h 2206873"/>
              <a:gd name="connsiteX4072" fmla="*/ 2169513 w 2321023"/>
              <a:gd name="connsiteY4072" fmla="*/ 607540 h 2206873"/>
              <a:gd name="connsiteX4073" fmla="*/ 2168694 w 2321023"/>
              <a:gd name="connsiteY4073" fmla="*/ 606031 h 2206873"/>
              <a:gd name="connsiteX4074" fmla="*/ 2166976 w 2321023"/>
              <a:gd name="connsiteY4074" fmla="*/ 601918 h 2206873"/>
              <a:gd name="connsiteX4075" fmla="*/ 2122024 w 2321023"/>
              <a:gd name="connsiteY4075" fmla="*/ 601615 h 2206873"/>
              <a:gd name="connsiteX4076" fmla="*/ 2132051 w 2321023"/>
              <a:gd name="connsiteY4076" fmla="*/ 624663 h 2206873"/>
              <a:gd name="connsiteX4077" fmla="*/ 2132058 w 2321023"/>
              <a:gd name="connsiteY4077" fmla="*/ 624680 h 2206873"/>
              <a:gd name="connsiteX4078" fmla="*/ 2133153 w 2321023"/>
              <a:gd name="connsiteY4078" fmla="*/ 627198 h 2206873"/>
              <a:gd name="connsiteX4079" fmla="*/ 2144117 w 2321023"/>
              <a:gd name="connsiteY4079" fmla="*/ 655919 h 2206873"/>
              <a:gd name="connsiteX4080" fmla="*/ 2144344 w 2321023"/>
              <a:gd name="connsiteY4080" fmla="*/ 656688 h 2206873"/>
              <a:gd name="connsiteX4081" fmla="*/ 2144345 w 2321023"/>
              <a:gd name="connsiteY4081" fmla="*/ 656692 h 2206873"/>
              <a:gd name="connsiteX4082" fmla="*/ 2144117 w 2321023"/>
              <a:gd name="connsiteY4082" fmla="*/ 655918 h 2206873"/>
              <a:gd name="connsiteX4083" fmla="*/ 2133153 w 2321023"/>
              <a:gd name="connsiteY4083" fmla="*/ 627197 h 2206873"/>
              <a:gd name="connsiteX4084" fmla="*/ 2132051 w 2321023"/>
              <a:gd name="connsiteY4084" fmla="*/ 624663 h 2206873"/>
              <a:gd name="connsiteX4085" fmla="*/ 2132035 w 2321023"/>
              <a:gd name="connsiteY4085" fmla="*/ 624624 h 2206873"/>
              <a:gd name="connsiteX4086" fmla="*/ 2122038 w 2321023"/>
              <a:gd name="connsiteY4086" fmla="*/ 601645 h 2206873"/>
              <a:gd name="connsiteX4087" fmla="*/ 2106004 w 2321023"/>
              <a:gd name="connsiteY4087" fmla="*/ 600468 h 2206873"/>
              <a:gd name="connsiteX4088" fmla="*/ 2116219 w 2321023"/>
              <a:gd name="connsiteY4088" fmla="*/ 631401 h 2206873"/>
              <a:gd name="connsiteX4089" fmla="*/ 2119799 w 2321023"/>
              <a:gd name="connsiteY4089" fmla="*/ 645164 h 2206873"/>
              <a:gd name="connsiteX4090" fmla="*/ 2119801 w 2321023"/>
              <a:gd name="connsiteY4090" fmla="*/ 645167 h 2206873"/>
              <a:gd name="connsiteX4091" fmla="*/ 2116220 w 2321023"/>
              <a:gd name="connsiteY4091" fmla="*/ 631401 h 2206873"/>
              <a:gd name="connsiteX4092" fmla="*/ 2108659 w 2321023"/>
              <a:gd name="connsiteY4092" fmla="*/ 610685 h 2206873"/>
              <a:gd name="connsiteX4093" fmla="*/ 2108170 w 2321023"/>
              <a:gd name="connsiteY4093" fmla="*/ 608800 h 2206873"/>
              <a:gd name="connsiteX4094" fmla="*/ 2106061 w 2321023"/>
              <a:gd name="connsiteY4094" fmla="*/ 602709 h 2206873"/>
              <a:gd name="connsiteX4095" fmla="*/ 2106088 w 2321023"/>
              <a:gd name="connsiteY4095" fmla="*/ 600786 h 2206873"/>
              <a:gd name="connsiteX4096" fmla="*/ 2106006 w 2321023"/>
              <a:gd name="connsiteY4096" fmla="*/ 600471 h 2206873"/>
              <a:gd name="connsiteX4097" fmla="*/ 2170001 w 2321023"/>
              <a:gd name="connsiteY4097" fmla="*/ 600272 h 2206873"/>
              <a:gd name="connsiteX4098" fmla="*/ 2169906 w 2321023"/>
              <a:gd name="connsiteY4098" fmla="*/ 600562 h 2206873"/>
              <a:gd name="connsiteX4099" fmla="*/ 2169906 w 2321023"/>
              <a:gd name="connsiteY4099" fmla="*/ 600563 h 2206873"/>
              <a:gd name="connsiteX4100" fmla="*/ 2170001 w 2321023"/>
              <a:gd name="connsiteY4100" fmla="*/ 600273 h 2206873"/>
              <a:gd name="connsiteX4101" fmla="*/ 2171890 w 2321023"/>
              <a:gd name="connsiteY4101" fmla="*/ 609676 h 2206873"/>
              <a:gd name="connsiteX4102" fmla="*/ 2171890 w 2321023"/>
              <a:gd name="connsiteY4102" fmla="*/ 609676 h 2206873"/>
              <a:gd name="connsiteX4103" fmla="*/ 1958625 w 2321023"/>
              <a:gd name="connsiteY4103" fmla="*/ 599447 h 2206873"/>
              <a:gd name="connsiteX4104" fmla="*/ 1966266 w 2321023"/>
              <a:gd name="connsiteY4104" fmla="*/ 610893 h 2206873"/>
              <a:gd name="connsiteX4105" fmla="*/ 1977180 w 2321023"/>
              <a:gd name="connsiteY4105" fmla="*/ 630667 h 2206873"/>
              <a:gd name="connsiteX4106" fmla="*/ 1980120 w 2321023"/>
              <a:gd name="connsiteY4106" fmla="*/ 634723 h 2206873"/>
              <a:gd name="connsiteX4107" fmla="*/ 1980120 w 2321023"/>
              <a:gd name="connsiteY4107" fmla="*/ 634723 h 2206873"/>
              <a:gd name="connsiteX4108" fmla="*/ 1977181 w 2321023"/>
              <a:gd name="connsiteY4108" fmla="*/ 630668 h 2206873"/>
              <a:gd name="connsiteX4109" fmla="*/ 1966267 w 2321023"/>
              <a:gd name="connsiteY4109" fmla="*/ 610894 h 2206873"/>
              <a:gd name="connsiteX4110" fmla="*/ 1958625 w 2321023"/>
              <a:gd name="connsiteY4110" fmla="*/ 599447 h 2206873"/>
              <a:gd name="connsiteX4111" fmla="*/ 1958770 w 2321023"/>
              <a:gd name="connsiteY4111" fmla="*/ 599407 h 2206873"/>
              <a:gd name="connsiteX4112" fmla="*/ 1956431 w 2321023"/>
              <a:gd name="connsiteY4112" fmla="*/ 599435 h 2206873"/>
              <a:gd name="connsiteX4113" fmla="*/ 1956431 w 2321023"/>
              <a:gd name="connsiteY4113" fmla="*/ 599436 h 2206873"/>
              <a:gd name="connsiteX4114" fmla="*/ 1958771 w 2321023"/>
              <a:gd name="connsiteY4114" fmla="*/ 599408 h 2206873"/>
              <a:gd name="connsiteX4115" fmla="*/ 2020111 w 2321023"/>
              <a:gd name="connsiteY4115" fmla="*/ 597257 h 2206873"/>
              <a:gd name="connsiteX4116" fmla="*/ 2037160 w 2321023"/>
              <a:gd name="connsiteY4116" fmla="*/ 632458 h 2206873"/>
              <a:gd name="connsiteX4117" fmla="*/ 2050434 w 2321023"/>
              <a:gd name="connsiteY4117" fmla="*/ 669122 h 2206873"/>
              <a:gd name="connsiteX4118" fmla="*/ 2051514 w 2321023"/>
              <a:gd name="connsiteY4118" fmla="*/ 673333 h 2206873"/>
              <a:gd name="connsiteX4119" fmla="*/ 2050434 w 2321023"/>
              <a:gd name="connsiteY4119" fmla="*/ 669121 h 2206873"/>
              <a:gd name="connsiteX4120" fmla="*/ 2037160 w 2321023"/>
              <a:gd name="connsiteY4120" fmla="*/ 632457 h 2206873"/>
              <a:gd name="connsiteX4121" fmla="*/ 2017391 w 2321023"/>
              <a:gd name="connsiteY4121" fmla="*/ 596522 h 2206873"/>
              <a:gd name="connsiteX4122" fmla="*/ 2017395 w 2321023"/>
              <a:gd name="connsiteY4122" fmla="*/ 596530 h 2206873"/>
              <a:gd name="connsiteX4123" fmla="*/ 2033603 w 2321023"/>
              <a:gd name="connsiteY4123" fmla="*/ 634640 h 2206873"/>
              <a:gd name="connsiteX4124" fmla="*/ 2038265 w 2321023"/>
              <a:gd name="connsiteY4124" fmla="*/ 647959 h 2206873"/>
              <a:gd name="connsiteX4125" fmla="*/ 2042962 w 2321023"/>
              <a:gd name="connsiteY4125" fmla="*/ 661379 h 2206873"/>
              <a:gd name="connsiteX4126" fmla="*/ 2046923 w 2321023"/>
              <a:gd name="connsiteY4126" fmla="*/ 672695 h 2206873"/>
              <a:gd name="connsiteX4127" fmla="*/ 2054220 w 2321023"/>
              <a:gd name="connsiteY4127" fmla="*/ 693433 h 2206873"/>
              <a:gd name="connsiteX4128" fmla="*/ 2054221 w 2321023"/>
              <a:gd name="connsiteY4128" fmla="*/ 693436 h 2206873"/>
              <a:gd name="connsiteX4129" fmla="*/ 2054223 w 2321023"/>
              <a:gd name="connsiteY4129" fmla="*/ 693440 h 2206873"/>
              <a:gd name="connsiteX4130" fmla="*/ 2057348 w 2321023"/>
              <a:gd name="connsiteY4130" fmla="*/ 700104 h 2206873"/>
              <a:gd name="connsiteX4131" fmla="*/ 2057351 w 2321023"/>
              <a:gd name="connsiteY4131" fmla="*/ 700111 h 2206873"/>
              <a:gd name="connsiteX4132" fmla="*/ 2057353 w 2321023"/>
              <a:gd name="connsiteY4132" fmla="*/ 700115 h 2206873"/>
              <a:gd name="connsiteX4133" fmla="*/ 2057354 w 2321023"/>
              <a:gd name="connsiteY4133" fmla="*/ 700115 h 2206873"/>
              <a:gd name="connsiteX4134" fmla="*/ 2057351 w 2321023"/>
              <a:gd name="connsiteY4134" fmla="*/ 700111 h 2206873"/>
              <a:gd name="connsiteX4135" fmla="*/ 2054221 w 2321023"/>
              <a:gd name="connsiteY4135" fmla="*/ 693436 h 2206873"/>
              <a:gd name="connsiteX4136" fmla="*/ 2046923 w 2321023"/>
              <a:gd name="connsiteY4136" fmla="*/ 672694 h 2206873"/>
              <a:gd name="connsiteX4137" fmla="*/ 2038265 w 2321023"/>
              <a:gd name="connsiteY4137" fmla="*/ 647959 h 2206873"/>
              <a:gd name="connsiteX4138" fmla="*/ 2033603 w 2321023"/>
              <a:gd name="connsiteY4138" fmla="*/ 634639 h 2206873"/>
              <a:gd name="connsiteX4139" fmla="*/ 2017395 w 2321023"/>
              <a:gd name="connsiteY4139" fmla="*/ 596529 h 2206873"/>
              <a:gd name="connsiteX4140" fmla="*/ 2061923 w 2321023"/>
              <a:gd name="connsiteY4140" fmla="*/ 585505 h 2206873"/>
              <a:gd name="connsiteX4141" fmla="*/ 2061923 w 2321023"/>
              <a:gd name="connsiteY4141" fmla="*/ 585506 h 2206873"/>
              <a:gd name="connsiteX4142" fmla="*/ 2066166 w 2321023"/>
              <a:gd name="connsiteY4142" fmla="*/ 592402 h 2206873"/>
              <a:gd name="connsiteX4143" fmla="*/ 2066163 w 2321023"/>
              <a:gd name="connsiteY4143" fmla="*/ 592396 h 2206873"/>
              <a:gd name="connsiteX4144" fmla="*/ 2061747 w 2321023"/>
              <a:gd name="connsiteY4144" fmla="*/ 585201 h 2206873"/>
              <a:gd name="connsiteX4145" fmla="*/ 2061458 w 2321023"/>
              <a:gd name="connsiteY4145" fmla="*/ 588114 h 2206873"/>
              <a:gd name="connsiteX4146" fmla="*/ 2067228 w 2321023"/>
              <a:gd name="connsiteY4146" fmla="*/ 602666 h 2206873"/>
              <a:gd name="connsiteX4147" fmla="*/ 2101419 w 2321023"/>
              <a:gd name="connsiteY4147" fmla="*/ 685112 h 2206873"/>
              <a:gd name="connsiteX4148" fmla="*/ 2117775 w 2321023"/>
              <a:gd name="connsiteY4148" fmla="*/ 744236 h 2206873"/>
              <a:gd name="connsiteX4149" fmla="*/ 2120587 w 2321023"/>
              <a:gd name="connsiteY4149" fmla="*/ 770542 h 2206873"/>
              <a:gd name="connsiteX4150" fmla="*/ 2124453 w 2321023"/>
              <a:gd name="connsiteY4150" fmla="*/ 789605 h 2206873"/>
              <a:gd name="connsiteX4151" fmla="*/ 2130242 w 2321023"/>
              <a:gd name="connsiteY4151" fmla="*/ 816994 h 2206873"/>
              <a:gd name="connsiteX4152" fmla="*/ 2131287 w 2321023"/>
              <a:gd name="connsiteY4152" fmla="*/ 823188 h 2206873"/>
              <a:gd name="connsiteX4153" fmla="*/ 2131280 w 2321023"/>
              <a:gd name="connsiteY4153" fmla="*/ 823141 h 2206873"/>
              <a:gd name="connsiteX4154" fmla="*/ 2130243 w 2321023"/>
              <a:gd name="connsiteY4154" fmla="*/ 816994 h 2206873"/>
              <a:gd name="connsiteX4155" fmla="*/ 2124454 w 2321023"/>
              <a:gd name="connsiteY4155" fmla="*/ 789605 h 2206873"/>
              <a:gd name="connsiteX4156" fmla="*/ 2120588 w 2321023"/>
              <a:gd name="connsiteY4156" fmla="*/ 770542 h 2206873"/>
              <a:gd name="connsiteX4157" fmla="*/ 2117776 w 2321023"/>
              <a:gd name="connsiteY4157" fmla="*/ 744236 h 2206873"/>
              <a:gd name="connsiteX4158" fmla="*/ 2101420 w 2321023"/>
              <a:gd name="connsiteY4158" fmla="*/ 685112 h 2206873"/>
              <a:gd name="connsiteX4159" fmla="*/ 2067229 w 2321023"/>
              <a:gd name="connsiteY4159" fmla="*/ 602666 h 2206873"/>
              <a:gd name="connsiteX4160" fmla="*/ 2061459 w 2321023"/>
              <a:gd name="connsiteY4160" fmla="*/ 588114 h 2206873"/>
              <a:gd name="connsiteX4161" fmla="*/ 2061748 w 2321023"/>
              <a:gd name="connsiteY4161" fmla="*/ 585202 h 2206873"/>
              <a:gd name="connsiteX4162" fmla="*/ 2043341 w 2321023"/>
              <a:gd name="connsiteY4162" fmla="*/ 584824 h 2206873"/>
              <a:gd name="connsiteX4163" fmla="*/ 2051832 w 2321023"/>
              <a:gd name="connsiteY4163" fmla="*/ 600300 h 2206873"/>
              <a:gd name="connsiteX4164" fmla="*/ 2061465 w 2321023"/>
              <a:gd name="connsiteY4164" fmla="*/ 622124 h 2206873"/>
              <a:gd name="connsiteX4165" fmla="*/ 2069973 w 2321023"/>
              <a:gd name="connsiteY4165" fmla="*/ 643310 h 2206873"/>
              <a:gd name="connsiteX4166" fmla="*/ 2078320 w 2321023"/>
              <a:gd name="connsiteY4166" fmla="*/ 663683 h 2206873"/>
              <a:gd name="connsiteX4167" fmla="*/ 2085616 w 2321023"/>
              <a:gd name="connsiteY4167" fmla="*/ 683788 h 2206873"/>
              <a:gd name="connsiteX4168" fmla="*/ 2092970 w 2321023"/>
              <a:gd name="connsiteY4168" fmla="*/ 703604 h 2206873"/>
              <a:gd name="connsiteX4169" fmla="*/ 2099362 w 2321023"/>
              <a:gd name="connsiteY4169" fmla="*/ 723597 h 2206873"/>
              <a:gd name="connsiteX4170" fmla="*/ 2105752 w 2321023"/>
              <a:gd name="connsiteY4170" fmla="*/ 743784 h 2206873"/>
              <a:gd name="connsiteX4171" fmla="*/ 2111343 w 2321023"/>
              <a:gd name="connsiteY4171" fmla="*/ 764571 h 2206873"/>
              <a:gd name="connsiteX4172" fmla="*/ 2111311 w 2321023"/>
              <a:gd name="connsiteY4172" fmla="*/ 764929 h 2206873"/>
              <a:gd name="connsiteX4173" fmla="*/ 2120067 w 2321023"/>
              <a:gd name="connsiteY4173" fmla="*/ 802863 h 2206873"/>
              <a:gd name="connsiteX4174" fmla="*/ 2118661 w 2321023"/>
              <a:gd name="connsiteY4174" fmla="*/ 803812 h 2206873"/>
              <a:gd name="connsiteX4175" fmla="*/ 2119192 w 2321023"/>
              <a:gd name="connsiteY4175" fmla="*/ 804471 h 2206873"/>
              <a:gd name="connsiteX4176" fmla="*/ 2119193 w 2321023"/>
              <a:gd name="connsiteY4176" fmla="*/ 804470 h 2206873"/>
              <a:gd name="connsiteX4177" fmla="*/ 2118662 w 2321023"/>
              <a:gd name="connsiteY4177" fmla="*/ 803812 h 2206873"/>
              <a:gd name="connsiteX4178" fmla="*/ 2120068 w 2321023"/>
              <a:gd name="connsiteY4178" fmla="*/ 802863 h 2206873"/>
              <a:gd name="connsiteX4179" fmla="*/ 2111312 w 2321023"/>
              <a:gd name="connsiteY4179" fmla="*/ 764929 h 2206873"/>
              <a:gd name="connsiteX4180" fmla="*/ 2111344 w 2321023"/>
              <a:gd name="connsiteY4180" fmla="*/ 764571 h 2206873"/>
              <a:gd name="connsiteX4181" fmla="*/ 2105753 w 2321023"/>
              <a:gd name="connsiteY4181" fmla="*/ 743784 h 2206873"/>
              <a:gd name="connsiteX4182" fmla="*/ 2099363 w 2321023"/>
              <a:gd name="connsiteY4182" fmla="*/ 723597 h 2206873"/>
              <a:gd name="connsiteX4183" fmla="*/ 2092971 w 2321023"/>
              <a:gd name="connsiteY4183" fmla="*/ 703604 h 2206873"/>
              <a:gd name="connsiteX4184" fmla="*/ 2085617 w 2321023"/>
              <a:gd name="connsiteY4184" fmla="*/ 683788 h 2206873"/>
              <a:gd name="connsiteX4185" fmla="*/ 2078321 w 2321023"/>
              <a:gd name="connsiteY4185" fmla="*/ 663683 h 2206873"/>
              <a:gd name="connsiteX4186" fmla="*/ 2069974 w 2321023"/>
              <a:gd name="connsiteY4186" fmla="*/ 643310 h 2206873"/>
              <a:gd name="connsiteX4187" fmla="*/ 2061466 w 2321023"/>
              <a:gd name="connsiteY4187" fmla="*/ 622124 h 2206873"/>
              <a:gd name="connsiteX4188" fmla="*/ 2051833 w 2321023"/>
              <a:gd name="connsiteY4188" fmla="*/ 600300 h 2206873"/>
              <a:gd name="connsiteX4189" fmla="*/ 2043343 w 2321023"/>
              <a:gd name="connsiteY4189" fmla="*/ 584825 h 2206873"/>
              <a:gd name="connsiteX4190" fmla="*/ 2012591 w 2321023"/>
              <a:gd name="connsiteY4190" fmla="*/ 584135 h 2206873"/>
              <a:gd name="connsiteX4191" fmla="*/ 2012892 w 2321023"/>
              <a:gd name="connsiteY4191" fmla="*/ 585271 h 2206873"/>
              <a:gd name="connsiteX4192" fmla="*/ 2012891 w 2321023"/>
              <a:gd name="connsiteY4192" fmla="*/ 585263 h 2206873"/>
              <a:gd name="connsiteX4193" fmla="*/ 2012593 w 2321023"/>
              <a:gd name="connsiteY4193" fmla="*/ 584137 h 2206873"/>
              <a:gd name="connsiteX4194" fmla="*/ 152978 w 2321023"/>
              <a:gd name="connsiteY4194" fmla="*/ 583541 h 2206873"/>
              <a:gd name="connsiteX4195" fmla="*/ 150259 w 2321023"/>
              <a:gd name="connsiteY4195" fmla="*/ 592780 h 2206873"/>
              <a:gd name="connsiteX4196" fmla="*/ 150317 w 2321023"/>
              <a:gd name="connsiteY4196" fmla="*/ 592495 h 2206873"/>
              <a:gd name="connsiteX4197" fmla="*/ 150132 w 2321023"/>
              <a:gd name="connsiteY4197" fmla="*/ 593125 h 2206873"/>
              <a:gd name="connsiteX4198" fmla="*/ 149114 w 2321023"/>
              <a:gd name="connsiteY4198" fmla="*/ 596639 h 2206873"/>
              <a:gd name="connsiteX4199" fmla="*/ 149820 w 2321023"/>
              <a:gd name="connsiteY4199" fmla="*/ 594290 h 2206873"/>
              <a:gd name="connsiteX4200" fmla="*/ 150157 w 2321023"/>
              <a:gd name="connsiteY4200" fmla="*/ 593126 h 2206873"/>
              <a:gd name="connsiteX4201" fmla="*/ 150259 w 2321023"/>
              <a:gd name="connsiteY4201" fmla="*/ 592780 h 2206873"/>
              <a:gd name="connsiteX4202" fmla="*/ 150230 w 2321023"/>
              <a:gd name="connsiteY4202" fmla="*/ 592918 h 2206873"/>
              <a:gd name="connsiteX4203" fmla="*/ 152978 w 2321023"/>
              <a:gd name="connsiteY4203" fmla="*/ 583584 h 2206873"/>
              <a:gd name="connsiteX4204" fmla="*/ 152982 w 2321023"/>
              <a:gd name="connsiteY4204" fmla="*/ 579498 h 2206873"/>
              <a:gd name="connsiteX4205" fmla="*/ 152967 w 2321023"/>
              <a:gd name="connsiteY4205" fmla="*/ 579514 h 2206873"/>
              <a:gd name="connsiteX4206" fmla="*/ 152967 w 2321023"/>
              <a:gd name="connsiteY4206" fmla="*/ 579687 h 2206873"/>
              <a:gd name="connsiteX4207" fmla="*/ 152982 w 2321023"/>
              <a:gd name="connsiteY4207" fmla="*/ 579614 h 2206873"/>
              <a:gd name="connsiteX4208" fmla="*/ 1974669 w 2321023"/>
              <a:gd name="connsiteY4208" fmla="*/ 579179 h 2206873"/>
              <a:gd name="connsiteX4209" fmla="*/ 1974850 w 2321023"/>
              <a:gd name="connsiteY4209" fmla="*/ 580293 h 2206873"/>
              <a:gd name="connsiteX4210" fmla="*/ 1978727 w 2321023"/>
              <a:gd name="connsiteY4210" fmla="*/ 592454 h 2206873"/>
              <a:gd name="connsiteX4211" fmla="*/ 1986209 w 2321023"/>
              <a:gd name="connsiteY4211" fmla="*/ 613066 h 2206873"/>
              <a:gd name="connsiteX4212" fmla="*/ 1986344 w 2321023"/>
              <a:gd name="connsiteY4212" fmla="*/ 613271 h 2206873"/>
              <a:gd name="connsiteX4213" fmla="*/ 1998300 w 2321023"/>
              <a:gd name="connsiteY4213" fmla="*/ 636934 h 2206873"/>
              <a:gd name="connsiteX4214" fmla="*/ 2001337 w 2321023"/>
              <a:gd name="connsiteY4214" fmla="*/ 638313 h 2206873"/>
              <a:gd name="connsiteX4215" fmla="*/ 2004173 w 2321023"/>
              <a:gd name="connsiteY4215" fmla="*/ 642547 h 2206873"/>
              <a:gd name="connsiteX4216" fmla="*/ 2009093 w 2321023"/>
              <a:gd name="connsiteY4216" fmla="*/ 654172 h 2206873"/>
              <a:gd name="connsiteX4217" fmla="*/ 2020201 w 2321023"/>
              <a:gd name="connsiteY4217" fmla="*/ 686504 h 2206873"/>
              <a:gd name="connsiteX4218" fmla="*/ 2022867 w 2321023"/>
              <a:gd name="connsiteY4218" fmla="*/ 703391 h 2206873"/>
              <a:gd name="connsiteX4219" fmla="*/ 2024317 w 2321023"/>
              <a:gd name="connsiteY4219" fmla="*/ 717252 h 2206873"/>
              <a:gd name="connsiteX4220" fmla="*/ 2028234 w 2321023"/>
              <a:gd name="connsiteY4220" fmla="*/ 731164 h 2206873"/>
              <a:gd name="connsiteX4221" fmla="*/ 2033180 w 2321023"/>
              <a:gd name="connsiteY4221" fmla="*/ 749542 h 2206873"/>
              <a:gd name="connsiteX4222" fmla="*/ 2033661 w 2321023"/>
              <a:gd name="connsiteY4222" fmla="*/ 750360 h 2206873"/>
              <a:gd name="connsiteX4223" fmla="*/ 2037270 w 2321023"/>
              <a:gd name="connsiteY4223" fmla="*/ 763497 h 2206873"/>
              <a:gd name="connsiteX4224" fmla="*/ 2039145 w 2321023"/>
              <a:gd name="connsiteY4224" fmla="*/ 769799 h 2206873"/>
              <a:gd name="connsiteX4225" fmla="*/ 2039142 w 2321023"/>
              <a:gd name="connsiteY4225" fmla="*/ 769786 h 2206873"/>
              <a:gd name="connsiteX4226" fmla="*/ 2037271 w 2321023"/>
              <a:gd name="connsiteY4226" fmla="*/ 763497 h 2206873"/>
              <a:gd name="connsiteX4227" fmla="*/ 2033662 w 2321023"/>
              <a:gd name="connsiteY4227" fmla="*/ 750360 h 2206873"/>
              <a:gd name="connsiteX4228" fmla="*/ 2033181 w 2321023"/>
              <a:gd name="connsiteY4228" fmla="*/ 749542 h 2206873"/>
              <a:gd name="connsiteX4229" fmla="*/ 2028235 w 2321023"/>
              <a:gd name="connsiteY4229" fmla="*/ 731164 h 2206873"/>
              <a:gd name="connsiteX4230" fmla="*/ 2024318 w 2321023"/>
              <a:gd name="connsiteY4230" fmla="*/ 717252 h 2206873"/>
              <a:gd name="connsiteX4231" fmla="*/ 2022868 w 2321023"/>
              <a:gd name="connsiteY4231" fmla="*/ 703391 h 2206873"/>
              <a:gd name="connsiteX4232" fmla="*/ 2020202 w 2321023"/>
              <a:gd name="connsiteY4232" fmla="*/ 686504 h 2206873"/>
              <a:gd name="connsiteX4233" fmla="*/ 2009094 w 2321023"/>
              <a:gd name="connsiteY4233" fmla="*/ 654172 h 2206873"/>
              <a:gd name="connsiteX4234" fmla="*/ 2004174 w 2321023"/>
              <a:gd name="connsiteY4234" fmla="*/ 642547 h 2206873"/>
              <a:gd name="connsiteX4235" fmla="*/ 2001338 w 2321023"/>
              <a:gd name="connsiteY4235" fmla="*/ 638313 h 2206873"/>
              <a:gd name="connsiteX4236" fmla="*/ 1998301 w 2321023"/>
              <a:gd name="connsiteY4236" fmla="*/ 636934 h 2206873"/>
              <a:gd name="connsiteX4237" fmla="*/ 1986372 w 2321023"/>
              <a:gd name="connsiteY4237" fmla="*/ 613325 h 2206873"/>
              <a:gd name="connsiteX4238" fmla="*/ 1986344 w 2321023"/>
              <a:gd name="connsiteY4238" fmla="*/ 613271 h 2206873"/>
              <a:gd name="connsiteX4239" fmla="*/ 1986343 w 2321023"/>
              <a:gd name="connsiteY4239" fmla="*/ 613267 h 2206873"/>
              <a:gd name="connsiteX4240" fmla="*/ 1986210 w 2321023"/>
              <a:gd name="connsiteY4240" fmla="*/ 613066 h 2206873"/>
              <a:gd name="connsiteX4241" fmla="*/ 1978728 w 2321023"/>
              <a:gd name="connsiteY4241" fmla="*/ 592454 h 2206873"/>
              <a:gd name="connsiteX4242" fmla="*/ 1974851 w 2321023"/>
              <a:gd name="connsiteY4242" fmla="*/ 580293 h 2206873"/>
              <a:gd name="connsiteX4243" fmla="*/ 1974671 w 2321023"/>
              <a:gd name="connsiteY4243" fmla="*/ 579186 h 2206873"/>
              <a:gd name="connsiteX4244" fmla="*/ 1984149 w 2321023"/>
              <a:gd name="connsiteY4244" fmla="*/ 577350 h 2206873"/>
              <a:gd name="connsiteX4245" fmla="*/ 1984149 w 2321023"/>
              <a:gd name="connsiteY4245" fmla="*/ 577352 h 2206873"/>
              <a:gd name="connsiteX4246" fmla="*/ 1984883 w 2321023"/>
              <a:gd name="connsiteY4246" fmla="*/ 580138 h 2206873"/>
              <a:gd name="connsiteX4247" fmla="*/ 1985000 w 2321023"/>
              <a:gd name="connsiteY4247" fmla="*/ 582375 h 2206873"/>
              <a:gd name="connsiteX4248" fmla="*/ 1984883 w 2321023"/>
              <a:gd name="connsiteY4248" fmla="*/ 580137 h 2206873"/>
              <a:gd name="connsiteX4249" fmla="*/ 168039 w 2321023"/>
              <a:gd name="connsiteY4249" fmla="*/ 575669 h 2206873"/>
              <a:gd name="connsiteX4250" fmla="*/ 168031 w 2321023"/>
              <a:gd name="connsiteY4250" fmla="*/ 575752 h 2206873"/>
              <a:gd name="connsiteX4251" fmla="*/ 168061 w 2321023"/>
              <a:gd name="connsiteY4251" fmla="*/ 575707 h 2206873"/>
              <a:gd name="connsiteX4252" fmla="*/ 1973731 w 2321023"/>
              <a:gd name="connsiteY4252" fmla="*/ 573447 h 2206873"/>
              <a:gd name="connsiteX4253" fmla="*/ 1974180 w 2321023"/>
              <a:gd name="connsiteY4253" fmla="*/ 576193 h 2206873"/>
              <a:gd name="connsiteX4254" fmla="*/ 1974181 w 2321023"/>
              <a:gd name="connsiteY4254" fmla="*/ 576190 h 2206873"/>
              <a:gd name="connsiteX4255" fmla="*/ 1973732 w 2321023"/>
              <a:gd name="connsiteY4255" fmla="*/ 573447 h 2206873"/>
              <a:gd name="connsiteX4256" fmla="*/ 1967099 w 2321023"/>
              <a:gd name="connsiteY4256" fmla="*/ 572145 h 2206873"/>
              <a:gd name="connsiteX4257" fmla="*/ 1967112 w 2321023"/>
              <a:gd name="connsiteY4257" fmla="*/ 572175 h 2206873"/>
              <a:gd name="connsiteX4258" fmla="*/ 1968157 w 2321023"/>
              <a:gd name="connsiteY4258" fmla="*/ 574440 h 2206873"/>
              <a:gd name="connsiteX4259" fmla="*/ 1968212 w 2321023"/>
              <a:gd name="connsiteY4259" fmla="*/ 574644 h 2206873"/>
              <a:gd name="connsiteX4260" fmla="*/ 1968213 w 2321023"/>
              <a:gd name="connsiteY4260" fmla="*/ 574646 h 2206873"/>
              <a:gd name="connsiteX4261" fmla="*/ 1968157 w 2321023"/>
              <a:gd name="connsiteY4261" fmla="*/ 574439 h 2206873"/>
              <a:gd name="connsiteX4262" fmla="*/ 168554 w 2321023"/>
              <a:gd name="connsiteY4262" fmla="*/ 570371 h 2206873"/>
              <a:gd name="connsiteX4263" fmla="*/ 168528 w 2321023"/>
              <a:gd name="connsiteY4263" fmla="*/ 570416 h 2206873"/>
              <a:gd name="connsiteX4264" fmla="*/ 168516 w 2321023"/>
              <a:gd name="connsiteY4264" fmla="*/ 570539 h 2206873"/>
              <a:gd name="connsiteX4265" fmla="*/ 2088595 w 2321023"/>
              <a:gd name="connsiteY4265" fmla="*/ 561799 h 2206873"/>
              <a:gd name="connsiteX4266" fmla="*/ 2088421 w 2321023"/>
              <a:gd name="connsiteY4266" fmla="*/ 561950 h 2206873"/>
              <a:gd name="connsiteX4267" fmla="*/ 2093230 w 2321023"/>
              <a:gd name="connsiteY4267" fmla="*/ 575580 h 2206873"/>
              <a:gd name="connsiteX4268" fmla="*/ 2097351 w 2321023"/>
              <a:gd name="connsiteY4268" fmla="*/ 589750 h 2206873"/>
              <a:gd name="connsiteX4269" fmla="*/ 2105925 w 2321023"/>
              <a:gd name="connsiteY4269" fmla="*/ 615899 h 2206873"/>
              <a:gd name="connsiteX4270" fmla="*/ 2119742 w 2321023"/>
              <a:gd name="connsiteY4270" fmla="*/ 645650 h 2206873"/>
              <a:gd name="connsiteX4271" fmla="*/ 2132848 w 2321023"/>
              <a:gd name="connsiteY4271" fmla="*/ 687067 h 2206873"/>
              <a:gd name="connsiteX4272" fmla="*/ 2140805 w 2321023"/>
              <a:gd name="connsiteY4272" fmla="*/ 719568 h 2206873"/>
              <a:gd name="connsiteX4273" fmla="*/ 2145059 w 2321023"/>
              <a:gd name="connsiteY4273" fmla="*/ 735181 h 2206873"/>
              <a:gd name="connsiteX4274" fmla="*/ 2148658 w 2321023"/>
              <a:gd name="connsiteY4274" fmla="*/ 750967 h 2206873"/>
              <a:gd name="connsiteX4275" fmla="*/ 2156159 w 2321023"/>
              <a:gd name="connsiteY4275" fmla="*/ 782147 h 2206873"/>
              <a:gd name="connsiteX4276" fmla="*/ 2162758 w 2321023"/>
              <a:gd name="connsiteY4276" fmla="*/ 813410 h 2206873"/>
              <a:gd name="connsiteX4277" fmla="*/ 2162779 w 2321023"/>
              <a:gd name="connsiteY4277" fmla="*/ 813771 h 2206873"/>
              <a:gd name="connsiteX4278" fmla="*/ 2165480 w 2321023"/>
              <a:gd name="connsiteY4278" fmla="*/ 828843 h 2206873"/>
              <a:gd name="connsiteX4279" fmla="*/ 2167371 w 2321023"/>
              <a:gd name="connsiteY4279" fmla="*/ 844533 h 2206873"/>
              <a:gd name="connsiteX4280" fmla="*/ 2170392 w 2321023"/>
              <a:gd name="connsiteY4280" fmla="*/ 874598 h 2206873"/>
              <a:gd name="connsiteX4281" fmla="*/ 2168500 w 2321023"/>
              <a:gd name="connsiteY4281" fmla="*/ 925882 h 2206873"/>
              <a:gd name="connsiteX4282" fmla="*/ 2168391 w 2321023"/>
              <a:gd name="connsiteY4282" fmla="*/ 929839 h 2206873"/>
              <a:gd name="connsiteX4283" fmla="*/ 2168396 w 2321023"/>
              <a:gd name="connsiteY4283" fmla="*/ 929694 h 2206873"/>
              <a:gd name="connsiteX4284" fmla="*/ 2168501 w 2321023"/>
              <a:gd name="connsiteY4284" fmla="*/ 925882 h 2206873"/>
              <a:gd name="connsiteX4285" fmla="*/ 2170393 w 2321023"/>
              <a:gd name="connsiteY4285" fmla="*/ 874598 h 2206873"/>
              <a:gd name="connsiteX4286" fmla="*/ 2167372 w 2321023"/>
              <a:gd name="connsiteY4286" fmla="*/ 844533 h 2206873"/>
              <a:gd name="connsiteX4287" fmla="*/ 2165481 w 2321023"/>
              <a:gd name="connsiteY4287" fmla="*/ 828843 h 2206873"/>
              <a:gd name="connsiteX4288" fmla="*/ 2162780 w 2321023"/>
              <a:gd name="connsiteY4288" fmla="*/ 813771 h 2206873"/>
              <a:gd name="connsiteX4289" fmla="*/ 2162759 w 2321023"/>
              <a:gd name="connsiteY4289" fmla="*/ 813410 h 2206873"/>
              <a:gd name="connsiteX4290" fmla="*/ 2156160 w 2321023"/>
              <a:gd name="connsiteY4290" fmla="*/ 782147 h 2206873"/>
              <a:gd name="connsiteX4291" fmla="*/ 2148659 w 2321023"/>
              <a:gd name="connsiteY4291" fmla="*/ 750967 h 2206873"/>
              <a:gd name="connsiteX4292" fmla="*/ 2145060 w 2321023"/>
              <a:gd name="connsiteY4292" fmla="*/ 735181 h 2206873"/>
              <a:gd name="connsiteX4293" fmla="*/ 2140806 w 2321023"/>
              <a:gd name="connsiteY4293" fmla="*/ 719568 h 2206873"/>
              <a:gd name="connsiteX4294" fmla="*/ 2132849 w 2321023"/>
              <a:gd name="connsiteY4294" fmla="*/ 687067 h 2206873"/>
              <a:gd name="connsiteX4295" fmla="*/ 2119743 w 2321023"/>
              <a:gd name="connsiteY4295" fmla="*/ 645650 h 2206873"/>
              <a:gd name="connsiteX4296" fmla="*/ 2105926 w 2321023"/>
              <a:gd name="connsiteY4296" fmla="*/ 615899 h 2206873"/>
              <a:gd name="connsiteX4297" fmla="*/ 2097352 w 2321023"/>
              <a:gd name="connsiteY4297" fmla="*/ 589750 h 2206873"/>
              <a:gd name="connsiteX4298" fmla="*/ 2093231 w 2321023"/>
              <a:gd name="connsiteY4298" fmla="*/ 575580 h 2206873"/>
              <a:gd name="connsiteX4299" fmla="*/ 2088422 w 2321023"/>
              <a:gd name="connsiteY4299" fmla="*/ 561950 h 2206873"/>
              <a:gd name="connsiteX4300" fmla="*/ 2088595 w 2321023"/>
              <a:gd name="connsiteY4300" fmla="*/ 561800 h 2206873"/>
              <a:gd name="connsiteX4301" fmla="*/ 2001041 w 2321023"/>
              <a:gd name="connsiteY4301" fmla="*/ 555817 h 2206873"/>
              <a:gd name="connsiteX4302" fmla="*/ 2000311 w 2321023"/>
              <a:gd name="connsiteY4302" fmla="*/ 556102 h 2206873"/>
              <a:gd name="connsiteX4303" fmla="*/ 1999433 w 2321023"/>
              <a:gd name="connsiteY4303" fmla="*/ 555929 h 2206873"/>
              <a:gd name="connsiteX4304" fmla="*/ 1999438 w 2321023"/>
              <a:gd name="connsiteY4304" fmla="*/ 555931 h 2206873"/>
              <a:gd name="connsiteX4305" fmla="*/ 2000309 w 2321023"/>
              <a:gd name="connsiteY4305" fmla="*/ 556103 h 2206873"/>
              <a:gd name="connsiteX4306" fmla="*/ 2000311 w 2321023"/>
              <a:gd name="connsiteY4306" fmla="*/ 556102 h 2206873"/>
              <a:gd name="connsiteX4307" fmla="*/ 2001078 w 2321023"/>
              <a:gd name="connsiteY4307" fmla="*/ 556253 h 2206873"/>
              <a:gd name="connsiteX4308" fmla="*/ 2001078 w 2321023"/>
              <a:gd name="connsiteY4308" fmla="*/ 556253 h 2206873"/>
              <a:gd name="connsiteX4309" fmla="*/ 2000312 w 2321023"/>
              <a:gd name="connsiteY4309" fmla="*/ 556102 h 2206873"/>
              <a:gd name="connsiteX4310" fmla="*/ 2001041 w 2321023"/>
              <a:gd name="connsiteY4310" fmla="*/ 555817 h 2206873"/>
              <a:gd name="connsiteX4311" fmla="*/ 2144813 w 2321023"/>
              <a:gd name="connsiteY4311" fmla="*/ 549072 h 2206873"/>
              <a:gd name="connsiteX4312" fmla="*/ 2145383 w 2321023"/>
              <a:gd name="connsiteY4312" fmla="*/ 550347 h 2206873"/>
              <a:gd name="connsiteX4313" fmla="*/ 2149685 w 2321023"/>
              <a:gd name="connsiteY4313" fmla="*/ 559331 h 2206873"/>
              <a:gd name="connsiteX4314" fmla="*/ 2156112 w 2321023"/>
              <a:gd name="connsiteY4314" fmla="*/ 574349 h 2206873"/>
              <a:gd name="connsiteX4315" fmla="*/ 2157543 w 2321023"/>
              <a:gd name="connsiteY4315" fmla="*/ 577551 h 2206873"/>
              <a:gd name="connsiteX4316" fmla="*/ 2144813 w 2321023"/>
              <a:gd name="connsiteY4316" fmla="*/ 549072 h 2206873"/>
              <a:gd name="connsiteX4317" fmla="*/ 2034631 w 2321023"/>
              <a:gd name="connsiteY4317" fmla="*/ 544713 h 2206873"/>
              <a:gd name="connsiteX4318" fmla="*/ 2035001 w 2321023"/>
              <a:gd name="connsiteY4318" fmla="*/ 545932 h 2206873"/>
              <a:gd name="connsiteX4319" fmla="*/ 2035951 w 2321023"/>
              <a:gd name="connsiteY4319" fmla="*/ 551513 h 2206873"/>
              <a:gd name="connsiteX4320" fmla="*/ 2035952 w 2321023"/>
              <a:gd name="connsiteY4320" fmla="*/ 551515 h 2206873"/>
              <a:gd name="connsiteX4321" fmla="*/ 2035002 w 2321023"/>
              <a:gd name="connsiteY4321" fmla="*/ 545933 h 2206873"/>
              <a:gd name="connsiteX4322" fmla="*/ 2034642 w 2321023"/>
              <a:gd name="connsiteY4322" fmla="*/ 544745 h 2206873"/>
              <a:gd name="connsiteX4323" fmla="*/ 2031545 w 2321023"/>
              <a:gd name="connsiteY4323" fmla="*/ 544309 h 2206873"/>
              <a:gd name="connsiteX4324" fmla="*/ 2031578 w 2321023"/>
              <a:gd name="connsiteY4324" fmla="*/ 544368 h 2206873"/>
              <a:gd name="connsiteX4325" fmla="*/ 2036009 w 2321023"/>
              <a:gd name="connsiteY4325" fmla="*/ 551615 h 2206873"/>
              <a:gd name="connsiteX4326" fmla="*/ 2036009 w 2321023"/>
              <a:gd name="connsiteY4326" fmla="*/ 551614 h 2206873"/>
              <a:gd name="connsiteX4327" fmla="*/ 2031579 w 2321023"/>
              <a:gd name="connsiteY4327" fmla="*/ 544369 h 2206873"/>
              <a:gd name="connsiteX4328" fmla="*/ 2031550 w 2321023"/>
              <a:gd name="connsiteY4328" fmla="*/ 544318 h 2206873"/>
              <a:gd name="connsiteX4329" fmla="*/ 2018673 w 2321023"/>
              <a:gd name="connsiteY4329" fmla="*/ 544234 h 2206873"/>
              <a:gd name="connsiteX4330" fmla="*/ 2018677 w 2321023"/>
              <a:gd name="connsiteY4330" fmla="*/ 544242 h 2206873"/>
              <a:gd name="connsiteX4331" fmla="*/ 2018717 w 2321023"/>
              <a:gd name="connsiteY4331" fmla="*/ 544307 h 2206873"/>
              <a:gd name="connsiteX4332" fmla="*/ 2027825 w 2321023"/>
              <a:gd name="connsiteY4332" fmla="*/ 561397 h 2206873"/>
              <a:gd name="connsiteX4333" fmla="*/ 2031411 w 2321023"/>
              <a:gd name="connsiteY4333" fmla="*/ 567617 h 2206873"/>
              <a:gd name="connsiteX4334" fmla="*/ 2027830 w 2321023"/>
              <a:gd name="connsiteY4334" fmla="*/ 561406 h 2206873"/>
              <a:gd name="connsiteX4335" fmla="*/ 2018717 w 2321023"/>
              <a:gd name="connsiteY4335" fmla="*/ 544306 h 2206873"/>
              <a:gd name="connsiteX4336" fmla="*/ 1917181 w 2321023"/>
              <a:gd name="connsiteY4336" fmla="*/ 542960 h 2206873"/>
              <a:gd name="connsiteX4337" fmla="*/ 1917160 w 2321023"/>
              <a:gd name="connsiteY4337" fmla="*/ 543156 h 2206873"/>
              <a:gd name="connsiteX4338" fmla="*/ 1917161 w 2321023"/>
              <a:gd name="connsiteY4338" fmla="*/ 543157 h 2206873"/>
              <a:gd name="connsiteX4339" fmla="*/ 1917182 w 2321023"/>
              <a:gd name="connsiteY4339" fmla="*/ 542961 h 2206873"/>
              <a:gd name="connsiteX4340" fmla="*/ 1917879 w 2321023"/>
              <a:gd name="connsiteY4340" fmla="*/ 543641 h 2206873"/>
              <a:gd name="connsiteX4341" fmla="*/ 1917882 w 2321023"/>
              <a:gd name="connsiteY4341" fmla="*/ 543644 h 2206873"/>
              <a:gd name="connsiteX4342" fmla="*/ 1920007 w 2321023"/>
              <a:gd name="connsiteY4342" fmla="*/ 545078 h 2206873"/>
              <a:gd name="connsiteX4343" fmla="*/ 1923673 w 2321023"/>
              <a:gd name="connsiteY4343" fmla="*/ 549294 h 2206873"/>
              <a:gd name="connsiteX4344" fmla="*/ 1923679 w 2321023"/>
              <a:gd name="connsiteY4344" fmla="*/ 549300 h 2206873"/>
              <a:gd name="connsiteX4345" fmla="*/ 1925413 w 2321023"/>
              <a:gd name="connsiteY4345" fmla="*/ 551295 h 2206873"/>
              <a:gd name="connsiteX4346" fmla="*/ 1939918 w 2321023"/>
              <a:gd name="connsiteY4346" fmla="*/ 572730 h 2206873"/>
              <a:gd name="connsiteX4347" fmla="*/ 1948312 w 2321023"/>
              <a:gd name="connsiteY4347" fmla="*/ 585813 h 2206873"/>
              <a:gd name="connsiteX4348" fmla="*/ 1956124 w 2321023"/>
              <a:gd name="connsiteY4348" fmla="*/ 599438 h 2206873"/>
              <a:gd name="connsiteX4349" fmla="*/ 1968648 w 2321023"/>
              <a:gd name="connsiteY4349" fmla="*/ 632331 h 2206873"/>
              <a:gd name="connsiteX4350" fmla="*/ 1969469 w 2321023"/>
              <a:gd name="connsiteY4350" fmla="*/ 635953 h 2206873"/>
              <a:gd name="connsiteX4351" fmla="*/ 1969470 w 2321023"/>
              <a:gd name="connsiteY4351" fmla="*/ 635954 h 2206873"/>
              <a:gd name="connsiteX4352" fmla="*/ 1968649 w 2321023"/>
              <a:gd name="connsiteY4352" fmla="*/ 632332 h 2206873"/>
              <a:gd name="connsiteX4353" fmla="*/ 1956125 w 2321023"/>
              <a:gd name="connsiteY4353" fmla="*/ 599439 h 2206873"/>
              <a:gd name="connsiteX4354" fmla="*/ 1948313 w 2321023"/>
              <a:gd name="connsiteY4354" fmla="*/ 585814 h 2206873"/>
              <a:gd name="connsiteX4355" fmla="*/ 1939919 w 2321023"/>
              <a:gd name="connsiteY4355" fmla="*/ 572731 h 2206873"/>
              <a:gd name="connsiteX4356" fmla="*/ 1925414 w 2321023"/>
              <a:gd name="connsiteY4356" fmla="*/ 551296 h 2206873"/>
              <a:gd name="connsiteX4357" fmla="*/ 1923680 w 2321023"/>
              <a:gd name="connsiteY4357" fmla="*/ 549301 h 2206873"/>
              <a:gd name="connsiteX4358" fmla="*/ 1925719 w 2321023"/>
              <a:gd name="connsiteY4358" fmla="*/ 551291 h 2206873"/>
              <a:gd name="connsiteX4359" fmla="*/ 1923679 w 2321023"/>
              <a:gd name="connsiteY4359" fmla="*/ 549300 h 2206873"/>
              <a:gd name="connsiteX4360" fmla="*/ 1920007 w 2321023"/>
              <a:gd name="connsiteY4360" fmla="*/ 545077 h 2206873"/>
              <a:gd name="connsiteX4361" fmla="*/ 1917879 w 2321023"/>
              <a:gd name="connsiteY4361" fmla="*/ 543641 h 2206873"/>
              <a:gd name="connsiteX4362" fmla="*/ 1946549 w 2321023"/>
              <a:gd name="connsiteY4362" fmla="*/ 542778 h 2206873"/>
              <a:gd name="connsiteX4363" fmla="*/ 1946539 w 2321023"/>
              <a:gd name="connsiteY4363" fmla="*/ 542972 h 2206873"/>
              <a:gd name="connsiteX4364" fmla="*/ 1954271 w 2321023"/>
              <a:gd name="connsiteY4364" fmla="*/ 551515 h 2206873"/>
              <a:gd name="connsiteX4365" fmla="*/ 1956398 w 2321023"/>
              <a:gd name="connsiteY4365" fmla="*/ 553094 h 2206873"/>
              <a:gd name="connsiteX4366" fmla="*/ 1956398 w 2321023"/>
              <a:gd name="connsiteY4366" fmla="*/ 553093 h 2206873"/>
              <a:gd name="connsiteX4367" fmla="*/ 1954272 w 2321023"/>
              <a:gd name="connsiteY4367" fmla="*/ 551515 h 2206873"/>
              <a:gd name="connsiteX4368" fmla="*/ 1946540 w 2321023"/>
              <a:gd name="connsiteY4368" fmla="*/ 542972 h 2206873"/>
              <a:gd name="connsiteX4369" fmla="*/ 1946550 w 2321023"/>
              <a:gd name="connsiteY4369" fmla="*/ 542779 h 2206873"/>
              <a:gd name="connsiteX4370" fmla="*/ 2028588 w 2321023"/>
              <a:gd name="connsiteY4370" fmla="*/ 528347 h 2206873"/>
              <a:gd name="connsiteX4371" fmla="*/ 2028591 w 2321023"/>
              <a:gd name="connsiteY4371" fmla="*/ 528354 h 2206873"/>
              <a:gd name="connsiteX4372" fmla="*/ 2029084 w 2321023"/>
              <a:gd name="connsiteY4372" fmla="*/ 529289 h 2206873"/>
              <a:gd name="connsiteX4373" fmla="*/ 2029673 w 2321023"/>
              <a:gd name="connsiteY4373" fmla="*/ 530756 h 2206873"/>
              <a:gd name="connsiteX4374" fmla="*/ 2029676 w 2321023"/>
              <a:gd name="connsiteY4374" fmla="*/ 530764 h 2206873"/>
              <a:gd name="connsiteX4375" fmla="*/ 2031905 w 2321023"/>
              <a:gd name="connsiteY4375" fmla="*/ 536323 h 2206873"/>
              <a:gd name="connsiteX4376" fmla="*/ 2031903 w 2321023"/>
              <a:gd name="connsiteY4376" fmla="*/ 536315 h 2206873"/>
              <a:gd name="connsiteX4377" fmla="*/ 2029682 w 2321023"/>
              <a:gd name="connsiteY4377" fmla="*/ 530776 h 2206873"/>
              <a:gd name="connsiteX4378" fmla="*/ 2029676 w 2321023"/>
              <a:gd name="connsiteY4378" fmla="*/ 530764 h 2206873"/>
              <a:gd name="connsiteX4379" fmla="*/ 2029084 w 2321023"/>
              <a:gd name="connsiteY4379" fmla="*/ 529288 h 2206873"/>
              <a:gd name="connsiteX4380" fmla="*/ 1899623 w 2321023"/>
              <a:gd name="connsiteY4380" fmla="*/ 523394 h 2206873"/>
              <a:gd name="connsiteX4381" fmla="*/ 1908076 w 2321023"/>
              <a:gd name="connsiteY4381" fmla="*/ 538778 h 2206873"/>
              <a:gd name="connsiteX4382" fmla="*/ 1916792 w 2321023"/>
              <a:gd name="connsiteY4382" fmla="*/ 552126 h 2206873"/>
              <a:gd name="connsiteX4383" fmla="*/ 1919614 w 2321023"/>
              <a:gd name="connsiteY4383" fmla="*/ 556116 h 2206873"/>
              <a:gd name="connsiteX4384" fmla="*/ 1919614 w 2321023"/>
              <a:gd name="connsiteY4384" fmla="*/ 556115 h 2206873"/>
              <a:gd name="connsiteX4385" fmla="*/ 1916793 w 2321023"/>
              <a:gd name="connsiteY4385" fmla="*/ 552126 h 2206873"/>
              <a:gd name="connsiteX4386" fmla="*/ 1908077 w 2321023"/>
              <a:gd name="connsiteY4386" fmla="*/ 538778 h 2206873"/>
              <a:gd name="connsiteX4387" fmla="*/ 1901924 w 2321023"/>
              <a:gd name="connsiteY4387" fmla="*/ 528478 h 2206873"/>
              <a:gd name="connsiteX4388" fmla="*/ 1899625 w 2321023"/>
              <a:gd name="connsiteY4388" fmla="*/ 523395 h 2206873"/>
              <a:gd name="connsiteX4389" fmla="*/ 1925597 w 2321023"/>
              <a:gd name="connsiteY4389" fmla="*/ 508789 h 2206873"/>
              <a:gd name="connsiteX4390" fmla="*/ 1926052 w 2321023"/>
              <a:gd name="connsiteY4390" fmla="*/ 509922 h 2206873"/>
              <a:gd name="connsiteX4391" fmla="*/ 1926353 w 2321023"/>
              <a:gd name="connsiteY4391" fmla="*/ 510670 h 2206873"/>
              <a:gd name="connsiteX4392" fmla="*/ 1926813 w 2321023"/>
              <a:gd name="connsiteY4392" fmla="*/ 511816 h 2206873"/>
              <a:gd name="connsiteX4393" fmla="*/ 1927700 w 2321023"/>
              <a:gd name="connsiteY4393" fmla="*/ 513114 h 2206873"/>
              <a:gd name="connsiteX4394" fmla="*/ 1929582 w 2321023"/>
              <a:gd name="connsiteY4394" fmla="*/ 515867 h 2206873"/>
              <a:gd name="connsiteX4395" fmla="*/ 1930599 w 2321023"/>
              <a:gd name="connsiteY4395" fmla="*/ 517355 h 2206873"/>
              <a:gd name="connsiteX4396" fmla="*/ 1930598 w 2321023"/>
              <a:gd name="connsiteY4396" fmla="*/ 517353 h 2206873"/>
              <a:gd name="connsiteX4397" fmla="*/ 1929582 w 2321023"/>
              <a:gd name="connsiteY4397" fmla="*/ 515867 h 2206873"/>
              <a:gd name="connsiteX4398" fmla="*/ 1926813 w 2321023"/>
              <a:gd name="connsiteY4398" fmla="*/ 511815 h 2206873"/>
              <a:gd name="connsiteX4399" fmla="*/ 1926052 w 2321023"/>
              <a:gd name="connsiteY4399" fmla="*/ 509922 h 2206873"/>
              <a:gd name="connsiteX4400" fmla="*/ 1925598 w 2321023"/>
              <a:gd name="connsiteY4400" fmla="*/ 508790 h 2206873"/>
              <a:gd name="connsiteX4401" fmla="*/ 2047328 w 2321023"/>
              <a:gd name="connsiteY4401" fmla="*/ 505831 h 2206873"/>
              <a:gd name="connsiteX4402" fmla="*/ 2053919 w 2321023"/>
              <a:gd name="connsiteY4402" fmla="*/ 521443 h 2206873"/>
              <a:gd name="connsiteX4403" fmla="*/ 2055034 w 2321023"/>
              <a:gd name="connsiteY4403" fmla="*/ 525343 h 2206873"/>
              <a:gd name="connsiteX4404" fmla="*/ 2055033 w 2321023"/>
              <a:gd name="connsiteY4404" fmla="*/ 525485 h 2206873"/>
              <a:gd name="connsiteX4405" fmla="*/ 2055087 w 2321023"/>
              <a:gd name="connsiteY4405" fmla="*/ 525529 h 2206873"/>
              <a:gd name="connsiteX4406" fmla="*/ 2055034 w 2321023"/>
              <a:gd name="connsiteY4406" fmla="*/ 525343 h 2206873"/>
              <a:gd name="connsiteX4407" fmla="*/ 2055034 w 2321023"/>
              <a:gd name="connsiteY4407" fmla="*/ 525339 h 2206873"/>
              <a:gd name="connsiteX4408" fmla="*/ 2053922 w 2321023"/>
              <a:gd name="connsiteY4408" fmla="*/ 521450 h 2206873"/>
              <a:gd name="connsiteX4409" fmla="*/ 2053919 w 2321023"/>
              <a:gd name="connsiteY4409" fmla="*/ 521443 h 2206873"/>
              <a:gd name="connsiteX4410" fmla="*/ 2053917 w 2321023"/>
              <a:gd name="connsiteY4410" fmla="*/ 521436 h 2206873"/>
              <a:gd name="connsiteX4411" fmla="*/ 2047336 w 2321023"/>
              <a:gd name="connsiteY4411" fmla="*/ 505848 h 2206873"/>
              <a:gd name="connsiteX4412" fmla="*/ 2127954 w 2321023"/>
              <a:gd name="connsiteY4412" fmla="*/ 501119 h 2206873"/>
              <a:gd name="connsiteX4413" fmla="*/ 2127906 w 2321023"/>
              <a:gd name="connsiteY4413" fmla="*/ 501594 h 2206873"/>
              <a:gd name="connsiteX4414" fmla="*/ 2132233 w 2321023"/>
              <a:gd name="connsiteY4414" fmla="*/ 511991 h 2206873"/>
              <a:gd name="connsiteX4415" fmla="*/ 2141281 w 2321023"/>
              <a:gd name="connsiteY4415" fmla="*/ 532412 h 2206873"/>
              <a:gd name="connsiteX4416" fmla="*/ 2150316 w 2321023"/>
              <a:gd name="connsiteY4416" fmla="*/ 554510 h 2206873"/>
              <a:gd name="connsiteX4417" fmla="*/ 2160038 w 2321023"/>
              <a:gd name="connsiteY4417" fmla="*/ 577361 h 2206873"/>
              <a:gd name="connsiteX4418" fmla="*/ 2169849 w 2321023"/>
              <a:gd name="connsiteY4418" fmla="*/ 600430 h 2206873"/>
              <a:gd name="connsiteX4419" fmla="*/ 2169824 w 2321023"/>
              <a:gd name="connsiteY4419" fmla="*/ 600370 h 2206873"/>
              <a:gd name="connsiteX4420" fmla="*/ 2160039 w 2321023"/>
              <a:gd name="connsiteY4420" fmla="*/ 577362 h 2206873"/>
              <a:gd name="connsiteX4421" fmla="*/ 2150317 w 2321023"/>
              <a:gd name="connsiteY4421" fmla="*/ 554511 h 2206873"/>
              <a:gd name="connsiteX4422" fmla="*/ 2141282 w 2321023"/>
              <a:gd name="connsiteY4422" fmla="*/ 532413 h 2206873"/>
              <a:gd name="connsiteX4423" fmla="*/ 2132234 w 2321023"/>
              <a:gd name="connsiteY4423" fmla="*/ 511992 h 2206873"/>
              <a:gd name="connsiteX4424" fmla="*/ 2127907 w 2321023"/>
              <a:gd name="connsiteY4424" fmla="*/ 501595 h 2206873"/>
              <a:gd name="connsiteX4425" fmla="*/ 2127955 w 2321023"/>
              <a:gd name="connsiteY4425" fmla="*/ 501121 h 2206873"/>
              <a:gd name="connsiteX4426" fmla="*/ 1964657 w 2321023"/>
              <a:gd name="connsiteY4426" fmla="*/ 492856 h 2206873"/>
              <a:gd name="connsiteX4427" fmla="*/ 1965085 w 2321023"/>
              <a:gd name="connsiteY4427" fmla="*/ 495117 h 2206873"/>
              <a:gd name="connsiteX4428" fmla="*/ 1965086 w 2321023"/>
              <a:gd name="connsiteY4428" fmla="*/ 495119 h 2206873"/>
              <a:gd name="connsiteX4429" fmla="*/ 1964658 w 2321023"/>
              <a:gd name="connsiteY4429" fmla="*/ 492858 h 2206873"/>
              <a:gd name="connsiteX4430" fmla="*/ 2115747 w 2321023"/>
              <a:gd name="connsiteY4430" fmla="*/ 491584 h 2206873"/>
              <a:gd name="connsiteX4431" fmla="*/ 2115747 w 2321023"/>
              <a:gd name="connsiteY4431" fmla="*/ 491584 h 2206873"/>
              <a:gd name="connsiteX4432" fmla="*/ 2122269 w 2321023"/>
              <a:gd name="connsiteY4432" fmla="*/ 499618 h 2206873"/>
              <a:gd name="connsiteX4433" fmla="*/ 2122269 w 2321023"/>
              <a:gd name="connsiteY4433" fmla="*/ 499618 h 2206873"/>
              <a:gd name="connsiteX4434" fmla="*/ 2115511 w 2321023"/>
              <a:gd name="connsiteY4434" fmla="*/ 491178 h 2206873"/>
              <a:gd name="connsiteX4435" fmla="*/ 2125529 w 2321023"/>
              <a:gd name="connsiteY4435" fmla="*/ 516870 h 2206873"/>
              <a:gd name="connsiteX4436" fmla="*/ 2135675 w 2321023"/>
              <a:gd name="connsiteY4436" fmla="*/ 537178 h 2206873"/>
              <a:gd name="connsiteX4437" fmla="*/ 2135775 w 2321023"/>
              <a:gd name="connsiteY4437" fmla="*/ 537312 h 2206873"/>
              <a:gd name="connsiteX4438" fmla="*/ 2135775 w 2321023"/>
              <a:gd name="connsiteY4438" fmla="*/ 537311 h 2206873"/>
              <a:gd name="connsiteX4439" fmla="*/ 2135676 w 2321023"/>
              <a:gd name="connsiteY4439" fmla="*/ 537179 h 2206873"/>
              <a:gd name="connsiteX4440" fmla="*/ 2125530 w 2321023"/>
              <a:gd name="connsiteY4440" fmla="*/ 516871 h 2206873"/>
              <a:gd name="connsiteX4441" fmla="*/ 2115996 w 2321023"/>
              <a:gd name="connsiteY4441" fmla="*/ 496462 h 2206873"/>
              <a:gd name="connsiteX4442" fmla="*/ 2115512 w 2321023"/>
              <a:gd name="connsiteY4442" fmla="*/ 491179 h 2206873"/>
              <a:gd name="connsiteX4443" fmla="*/ 1983150 w 2321023"/>
              <a:gd name="connsiteY4443" fmla="*/ 486925 h 2206873"/>
              <a:gd name="connsiteX4444" fmla="*/ 1991201 w 2321023"/>
              <a:gd name="connsiteY4444" fmla="*/ 495632 h 2206873"/>
              <a:gd name="connsiteX4445" fmla="*/ 1991201 w 2321023"/>
              <a:gd name="connsiteY4445" fmla="*/ 495632 h 2206873"/>
              <a:gd name="connsiteX4446" fmla="*/ 1983090 w 2321023"/>
              <a:gd name="connsiteY4446" fmla="*/ 486824 h 2206873"/>
              <a:gd name="connsiteX4447" fmla="*/ 1985919 w 2321023"/>
              <a:gd name="connsiteY4447" fmla="*/ 495506 h 2206873"/>
              <a:gd name="connsiteX4448" fmla="*/ 1991157 w 2321023"/>
              <a:gd name="connsiteY4448" fmla="*/ 505255 h 2206873"/>
              <a:gd name="connsiteX4449" fmla="*/ 1995606 w 2321023"/>
              <a:gd name="connsiteY4449" fmla="*/ 514513 h 2206873"/>
              <a:gd name="connsiteX4450" fmla="*/ 2003921 w 2321023"/>
              <a:gd name="connsiteY4450" fmla="*/ 533182 h 2206873"/>
              <a:gd name="connsiteX4451" fmla="*/ 2026200 w 2321023"/>
              <a:gd name="connsiteY4451" fmla="*/ 581951 h 2206873"/>
              <a:gd name="connsiteX4452" fmla="*/ 2026534 w 2321023"/>
              <a:gd name="connsiteY4452" fmla="*/ 582690 h 2206873"/>
              <a:gd name="connsiteX4453" fmla="*/ 2026522 w 2321023"/>
              <a:gd name="connsiteY4453" fmla="*/ 582662 h 2206873"/>
              <a:gd name="connsiteX4454" fmla="*/ 2026201 w 2321023"/>
              <a:gd name="connsiteY4454" fmla="*/ 581952 h 2206873"/>
              <a:gd name="connsiteX4455" fmla="*/ 2003922 w 2321023"/>
              <a:gd name="connsiteY4455" fmla="*/ 533183 h 2206873"/>
              <a:gd name="connsiteX4456" fmla="*/ 1995607 w 2321023"/>
              <a:gd name="connsiteY4456" fmla="*/ 514514 h 2206873"/>
              <a:gd name="connsiteX4457" fmla="*/ 1991158 w 2321023"/>
              <a:gd name="connsiteY4457" fmla="*/ 505256 h 2206873"/>
              <a:gd name="connsiteX4458" fmla="*/ 1985920 w 2321023"/>
              <a:gd name="connsiteY4458" fmla="*/ 495507 h 2206873"/>
              <a:gd name="connsiteX4459" fmla="*/ 1982079 w 2321023"/>
              <a:gd name="connsiteY4459" fmla="*/ 487391 h 2206873"/>
              <a:gd name="connsiteX4460" fmla="*/ 1983091 w 2321023"/>
              <a:gd name="connsiteY4460" fmla="*/ 486825 h 2206873"/>
              <a:gd name="connsiteX4461" fmla="*/ 1921225 w 2321023"/>
              <a:gd name="connsiteY4461" fmla="*/ 485016 h 2206873"/>
              <a:gd name="connsiteX4462" fmla="*/ 1921227 w 2321023"/>
              <a:gd name="connsiteY4462" fmla="*/ 485020 h 2206873"/>
              <a:gd name="connsiteX4463" fmla="*/ 1926784 w 2321023"/>
              <a:gd name="connsiteY4463" fmla="*/ 493284 h 2206873"/>
              <a:gd name="connsiteX4464" fmla="*/ 1927176 w 2321023"/>
              <a:gd name="connsiteY4464" fmla="*/ 493925 h 2206873"/>
              <a:gd name="connsiteX4465" fmla="*/ 1927183 w 2321023"/>
              <a:gd name="connsiteY4465" fmla="*/ 493935 h 2206873"/>
              <a:gd name="connsiteX4466" fmla="*/ 1926784 w 2321023"/>
              <a:gd name="connsiteY4466" fmla="*/ 493283 h 2206873"/>
              <a:gd name="connsiteX4467" fmla="*/ 1974436 w 2321023"/>
              <a:gd name="connsiteY4467" fmla="*/ 482965 h 2206873"/>
              <a:gd name="connsiteX4468" fmla="*/ 1981213 w 2321023"/>
              <a:gd name="connsiteY4468" fmla="*/ 494324 h 2206873"/>
              <a:gd name="connsiteX4469" fmla="*/ 1987577 w 2321023"/>
              <a:gd name="connsiteY4469" fmla="*/ 508603 h 2206873"/>
              <a:gd name="connsiteX4470" fmla="*/ 1987375 w 2321023"/>
              <a:gd name="connsiteY4470" fmla="*/ 512867 h 2206873"/>
              <a:gd name="connsiteX4471" fmla="*/ 1987376 w 2321023"/>
              <a:gd name="connsiteY4471" fmla="*/ 512868 h 2206873"/>
              <a:gd name="connsiteX4472" fmla="*/ 1981214 w 2321023"/>
              <a:gd name="connsiteY4472" fmla="*/ 494324 h 2206873"/>
              <a:gd name="connsiteX4473" fmla="*/ 1974605 w 2321023"/>
              <a:gd name="connsiteY4473" fmla="*/ 483247 h 2206873"/>
              <a:gd name="connsiteX4474" fmla="*/ 1881209 w 2321023"/>
              <a:gd name="connsiteY4474" fmla="*/ 481619 h 2206873"/>
              <a:gd name="connsiteX4475" fmla="*/ 1881210 w 2321023"/>
              <a:gd name="connsiteY4475" fmla="*/ 481620 h 2206873"/>
              <a:gd name="connsiteX4476" fmla="*/ 1881538 w 2321023"/>
              <a:gd name="connsiteY4476" fmla="*/ 481669 h 2206873"/>
              <a:gd name="connsiteX4477" fmla="*/ 1884602 w 2321023"/>
              <a:gd name="connsiteY4477" fmla="*/ 488758 h 2206873"/>
              <a:gd name="connsiteX4478" fmla="*/ 1895173 w 2321023"/>
              <a:gd name="connsiteY4478" fmla="*/ 506102 h 2206873"/>
              <a:gd name="connsiteX4479" fmla="*/ 1908134 w 2321023"/>
              <a:gd name="connsiteY4479" fmla="*/ 529034 h 2206873"/>
              <a:gd name="connsiteX4480" fmla="*/ 1908232 w 2321023"/>
              <a:gd name="connsiteY4480" fmla="*/ 531936 h 2206873"/>
              <a:gd name="connsiteX4481" fmla="*/ 1908134 w 2321023"/>
              <a:gd name="connsiteY4481" fmla="*/ 529033 h 2206873"/>
              <a:gd name="connsiteX4482" fmla="*/ 1895173 w 2321023"/>
              <a:gd name="connsiteY4482" fmla="*/ 506101 h 2206873"/>
              <a:gd name="connsiteX4483" fmla="*/ 1884602 w 2321023"/>
              <a:gd name="connsiteY4483" fmla="*/ 488757 h 2206873"/>
              <a:gd name="connsiteX4484" fmla="*/ 1881538 w 2321023"/>
              <a:gd name="connsiteY4484" fmla="*/ 481668 h 2206873"/>
              <a:gd name="connsiteX4485" fmla="*/ 2008420 w 2321023"/>
              <a:gd name="connsiteY4485" fmla="*/ 472524 h 2206873"/>
              <a:gd name="connsiteX4486" fmla="*/ 2008095 w 2321023"/>
              <a:gd name="connsiteY4486" fmla="*/ 475810 h 2206873"/>
              <a:gd name="connsiteX4487" fmla="*/ 2008026 w 2321023"/>
              <a:gd name="connsiteY4487" fmla="*/ 477619 h 2206873"/>
              <a:gd name="connsiteX4488" fmla="*/ 2008106 w 2321023"/>
              <a:gd name="connsiteY4488" fmla="*/ 477694 h 2206873"/>
              <a:gd name="connsiteX4489" fmla="*/ 2008106 w 2321023"/>
              <a:gd name="connsiteY4489" fmla="*/ 477693 h 2206873"/>
              <a:gd name="connsiteX4490" fmla="*/ 2008027 w 2321023"/>
              <a:gd name="connsiteY4490" fmla="*/ 477619 h 2206873"/>
              <a:gd name="connsiteX4491" fmla="*/ 2008096 w 2321023"/>
              <a:gd name="connsiteY4491" fmla="*/ 475810 h 2206873"/>
              <a:gd name="connsiteX4492" fmla="*/ 2008421 w 2321023"/>
              <a:gd name="connsiteY4492" fmla="*/ 472524 h 2206873"/>
              <a:gd name="connsiteX4493" fmla="*/ 2107440 w 2321023"/>
              <a:gd name="connsiteY4493" fmla="*/ 468479 h 2206873"/>
              <a:gd name="connsiteX4494" fmla="*/ 2120765 w 2321023"/>
              <a:gd name="connsiteY4494" fmla="*/ 492519 h 2206873"/>
              <a:gd name="connsiteX4495" fmla="*/ 2123452 w 2321023"/>
              <a:gd name="connsiteY4495" fmla="*/ 499720 h 2206873"/>
              <a:gd name="connsiteX4496" fmla="*/ 2122034 w 2321023"/>
              <a:gd name="connsiteY4496" fmla="*/ 499213 h 2206873"/>
              <a:gd name="connsiteX4497" fmla="*/ 2122035 w 2321023"/>
              <a:gd name="connsiteY4497" fmla="*/ 499214 h 2206873"/>
              <a:gd name="connsiteX4498" fmla="*/ 2120766 w 2321023"/>
              <a:gd name="connsiteY4498" fmla="*/ 492520 h 2206873"/>
              <a:gd name="connsiteX4499" fmla="*/ 2107445 w 2321023"/>
              <a:gd name="connsiteY4499" fmla="*/ 468486 h 2206873"/>
              <a:gd name="connsiteX4500" fmla="*/ 446626 w 2321023"/>
              <a:gd name="connsiteY4500" fmla="*/ 467640 h 2206873"/>
              <a:gd name="connsiteX4501" fmla="*/ 446904 w 2321023"/>
              <a:gd name="connsiteY4501" fmla="*/ 468093 h 2206873"/>
              <a:gd name="connsiteX4502" fmla="*/ 445963 w 2321023"/>
              <a:gd name="connsiteY4502" fmla="*/ 470696 h 2206873"/>
              <a:gd name="connsiteX4503" fmla="*/ 444440 w 2321023"/>
              <a:gd name="connsiteY4503" fmla="*/ 473310 h 2206873"/>
              <a:gd name="connsiteX4504" fmla="*/ 445275 w 2321023"/>
              <a:gd name="connsiteY4504" fmla="*/ 471914 h 2206873"/>
              <a:gd name="connsiteX4505" fmla="*/ 445984 w 2321023"/>
              <a:gd name="connsiteY4505" fmla="*/ 470696 h 2206873"/>
              <a:gd name="connsiteX4506" fmla="*/ 446923 w 2321023"/>
              <a:gd name="connsiteY4506" fmla="*/ 468104 h 2206873"/>
              <a:gd name="connsiteX4507" fmla="*/ 1982342 w 2321023"/>
              <a:gd name="connsiteY4507" fmla="*/ 466430 h 2206873"/>
              <a:gd name="connsiteX4508" fmla="*/ 1982342 w 2321023"/>
              <a:gd name="connsiteY4508" fmla="*/ 466431 h 2206873"/>
              <a:gd name="connsiteX4509" fmla="*/ 1987297 w 2321023"/>
              <a:gd name="connsiteY4509" fmla="*/ 472683 h 2206873"/>
              <a:gd name="connsiteX4510" fmla="*/ 1998618 w 2321023"/>
              <a:gd name="connsiteY4510" fmla="*/ 489514 h 2206873"/>
              <a:gd name="connsiteX4511" fmla="*/ 2003677 w 2321023"/>
              <a:gd name="connsiteY4511" fmla="*/ 497211 h 2206873"/>
              <a:gd name="connsiteX4512" fmla="*/ 2008416 w 2321023"/>
              <a:gd name="connsiteY4512" fmla="*/ 505029 h 2206873"/>
              <a:gd name="connsiteX4513" fmla="*/ 2017513 w 2321023"/>
              <a:gd name="connsiteY4513" fmla="*/ 519717 h 2206873"/>
              <a:gd name="connsiteX4514" fmla="*/ 2024469 w 2321023"/>
              <a:gd name="connsiteY4514" fmla="*/ 531322 h 2206873"/>
              <a:gd name="connsiteX4515" fmla="*/ 2024465 w 2321023"/>
              <a:gd name="connsiteY4515" fmla="*/ 531315 h 2206873"/>
              <a:gd name="connsiteX4516" fmla="*/ 2017514 w 2321023"/>
              <a:gd name="connsiteY4516" fmla="*/ 519718 h 2206873"/>
              <a:gd name="connsiteX4517" fmla="*/ 2008417 w 2321023"/>
              <a:gd name="connsiteY4517" fmla="*/ 505030 h 2206873"/>
              <a:gd name="connsiteX4518" fmla="*/ 2003678 w 2321023"/>
              <a:gd name="connsiteY4518" fmla="*/ 497212 h 2206873"/>
              <a:gd name="connsiteX4519" fmla="*/ 1998619 w 2321023"/>
              <a:gd name="connsiteY4519" fmla="*/ 489515 h 2206873"/>
              <a:gd name="connsiteX4520" fmla="*/ 1982342 w 2321023"/>
              <a:gd name="connsiteY4520" fmla="*/ 466430 h 2206873"/>
              <a:gd name="connsiteX4521" fmla="*/ 1982282 w 2321023"/>
              <a:gd name="connsiteY4521" fmla="*/ 466328 h 2206873"/>
              <a:gd name="connsiteX4522" fmla="*/ 1989415 w 2321023"/>
              <a:gd name="connsiteY4522" fmla="*/ 481820 h 2206873"/>
              <a:gd name="connsiteX4523" fmla="*/ 1998795 w 2321023"/>
              <a:gd name="connsiteY4523" fmla="*/ 501697 h 2206873"/>
              <a:gd name="connsiteX4524" fmla="*/ 1991142 w 2321023"/>
              <a:gd name="connsiteY4524" fmla="*/ 495531 h 2206873"/>
              <a:gd name="connsiteX4525" fmla="*/ 1991143 w 2321023"/>
              <a:gd name="connsiteY4525" fmla="*/ 495532 h 2206873"/>
              <a:gd name="connsiteX4526" fmla="*/ 1989416 w 2321023"/>
              <a:gd name="connsiteY4526" fmla="*/ 481821 h 2206873"/>
              <a:gd name="connsiteX4527" fmla="*/ 1983180 w 2321023"/>
              <a:gd name="connsiteY4527" fmla="*/ 469719 h 2206873"/>
              <a:gd name="connsiteX4528" fmla="*/ 1982283 w 2321023"/>
              <a:gd name="connsiteY4528" fmla="*/ 466329 h 2206873"/>
              <a:gd name="connsiteX4529" fmla="*/ 1949254 w 2321023"/>
              <a:gd name="connsiteY4529" fmla="*/ 464497 h 2206873"/>
              <a:gd name="connsiteX4530" fmla="*/ 1949254 w 2321023"/>
              <a:gd name="connsiteY4530" fmla="*/ 464498 h 2206873"/>
              <a:gd name="connsiteX4531" fmla="*/ 1952804 w 2321023"/>
              <a:gd name="connsiteY4531" fmla="*/ 467283 h 2206873"/>
              <a:gd name="connsiteX4532" fmla="*/ 1961501 w 2321023"/>
              <a:gd name="connsiteY4532" fmla="*/ 479017 h 2206873"/>
              <a:gd name="connsiteX4533" fmla="*/ 1987507 w 2321023"/>
              <a:gd name="connsiteY4533" fmla="*/ 513145 h 2206873"/>
              <a:gd name="connsiteX4534" fmla="*/ 1987507 w 2321023"/>
              <a:gd name="connsiteY4534" fmla="*/ 513144 h 2206873"/>
              <a:gd name="connsiteX4535" fmla="*/ 1979947 w 2321023"/>
              <a:gd name="connsiteY4535" fmla="*/ 506161 h 2206873"/>
              <a:gd name="connsiteX4536" fmla="*/ 1961502 w 2321023"/>
              <a:gd name="connsiteY4536" fmla="*/ 479017 h 2206873"/>
              <a:gd name="connsiteX4537" fmla="*/ 1949254 w 2321023"/>
              <a:gd name="connsiteY4537" fmla="*/ 464497 h 2206873"/>
              <a:gd name="connsiteX4538" fmla="*/ 1949121 w 2321023"/>
              <a:gd name="connsiteY4538" fmla="*/ 464221 h 2206873"/>
              <a:gd name="connsiteX4539" fmla="*/ 1949330 w 2321023"/>
              <a:gd name="connsiteY4539" fmla="*/ 467396 h 2206873"/>
              <a:gd name="connsiteX4540" fmla="*/ 1949458 w 2321023"/>
              <a:gd name="connsiteY4540" fmla="*/ 467618 h 2206873"/>
              <a:gd name="connsiteX4541" fmla="*/ 1949458 w 2321023"/>
              <a:gd name="connsiteY4541" fmla="*/ 467616 h 2206873"/>
              <a:gd name="connsiteX4542" fmla="*/ 1949331 w 2321023"/>
              <a:gd name="connsiteY4542" fmla="*/ 467396 h 2206873"/>
              <a:gd name="connsiteX4543" fmla="*/ 1949122 w 2321023"/>
              <a:gd name="connsiteY4543" fmla="*/ 464222 h 2206873"/>
              <a:gd name="connsiteX4544" fmla="*/ 1921107 w 2321023"/>
              <a:gd name="connsiteY4544" fmla="*/ 463038 h 2206873"/>
              <a:gd name="connsiteX4545" fmla="*/ 1921590 w 2321023"/>
              <a:gd name="connsiteY4545" fmla="*/ 464174 h 2206873"/>
              <a:gd name="connsiteX4546" fmla="*/ 1923376 w 2321023"/>
              <a:gd name="connsiteY4546" fmla="*/ 465081 h 2206873"/>
              <a:gd name="connsiteX4547" fmla="*/ 1941802 w 2321023"/>
              <a:gd name="connsiteY4547" fmla="*/ 486852 h 2206873"/>
              <a:gd name="connsiteX4548" fmla="*/ 1956835 w 2321023"/>
              <a:gd name="connsiteY4548" fmla="*/ 509782 h 2206873"/>
              <a:gd name="connsiteX4549" fmla="*/ 1969592 w 2321023"/>
              <a:gd name="connsiteY4549" fmla="*/ 533236 h 2206873"/>
              <a:gd name="connsiteX4550" fmla="*/ 1978373 w 2321023"/>
              <a:gd name="connsiteY4550" fmla="*/ 551353 h 2206873"/>
              <a:gd name="connsiteX4551" fmla="*/ 1989289 w 2321023"/>
              <a:gd name="connsiteY4551" fmla="*/ 572877 h 2206873"/>
              <a:gd name="connsiteX4552" fmla="*/ 2000039 w 2321023"/>
              <a:gd name="connsiteY4552" fmla="*/ 590282 h 2206873"/>
              <a:gd name="connsiteX4553" fmla="*/ 2003995 w 2321023"/>
              <a:gd name="connsiteY4553" fmla="*/ 592042 h 2206873"/>
              <a:gd name="connsiteX4554" fmla="*/ 2017522 w 2321023"/>
              <a:gd name="connsiteY4554" fmla="*/ 622453 h 2206873"/>
              <a:gd name="connsiteX4555" fmla="*/ 2024052 w 2321023"/>
              <a:gd name="connsiteY4555" fmla="*/ 637739 h 2206873"/>
              <a:gd name="connsiteX4556" fmla="*/ 2028589 w 2321023"/>
              <a:gd name="connsiteY4556" fmla="*/ 647051 h 2206873"/>
              <a:gd name="connsiteX4557" fmla="*/ 2028590 w 2321023"/>
              <a:gd name="connsiteY4557" fmla="*/ 647050 h 2206873"/>
              <a:gd name="connsiteX4558" fmla="*/ 2024053 w 2321023"/>
              <a:gd name="connsiteY4558" fmla="*/ 637739 h 2206873"/>
              <a:gd name="connsiteX4559" fmla="*/ 2017523 w 2321023"/>
              <a:gd name="connsiteY4559" fmla="*/ 622453 h 2206873"/>
              <a:gd name="connsiteX4560" fmla="*/ 2003996 w 2321023"/>
              <a:gd name="connsiteY4560" fmla="*/ 592042 h 2206873"/>
              <a:gd name="connsiteX4561" fmla="*/ 2000040 w 2321023"/>
              <a:gd name="connsiteY4561" fmla="*/ 590282 h 2206873"/>
              <a:gd name="connsiteX4562" fmla="*/ 1989290 w 2321023"/>
              <a:gd name="connsiteY4562" fmla="*/ 572877 h 2206873"/>
              <a:gd name="connsiteX4563" fmla="*/ 1978374 w 2321023"/>
              <a:gd name="connsiteY4563" fmla="*/ 551353 h 2206873"/>
              <a:gd name="connsiteX4564" fmla="*/ 1969593 w 2321023"/>
              <a:gd name="connsiteY4564" fmla="*/ 533236 h 2206873"/>
              <a:gd name="connsiteX4565" fmla="*/ 1956836 w 2321023"/>
              <a:gd name="connsiteY4565" fmla="*/ 509782 h 2206873"/>
              <a:gd name="connsiteX4566" fmla="*/ 1941803 w 2321023"/>
              <a:gd name="connsiteY4566" fmla="*/ 486852 h 2206873"/>
              <a:gd name="connsiteX4567" fmla="*/ 1923377 w 2321023"/>
              <a:gd name="connsiteY4567" fmla="*/ 465081 h 2206873"/>
              <a:gd name="connsiteX4568" fmla="*/ 1921591 w 2321023"/>
              <a:gd name="connsiteY4568" fmla="*/ 464174 h 2206873"/>
              <a:gd name="connsiteX4569" fmla="*/ 1921108 w 2321023"/>
              <a:gd name="connsiteY4569" fmla="*/ 463039 h 2206873"/>
              <a:gd name="connsiteX4570" fmla="*/ 2078620 w 2321023"/>
              <a:gd name="connsiteY4570" fmla="*/ 462370 h 2206873"/>
              <a:gd name="connsiteX4571" fmla="*/ 2078593 w 2321023"/>
              <a:gd name="connsiteY4571" fmla="*/ 462580 h 2206873"/>
              <a:gd name="connsiteX4572" fmla="*/ 2078593 w 2321023"/>
              <a:gd name="connsiteY4572" fmla="*/ 462580 h 2206873"/>
              <a:gd name="connsiteX4573" fmla="*/ 2078620 w 2321023"/>
              <a:gd name="connsiteY4573" fmla="*/ 462371 h 2206873"/>
              <a:gd name="connsiteX4574" fmla="*/ 2080838 w 2321023"/>
              <a:gd name="connsiteY4574" fmla="*/ 464145 h 2206873"/>
              <a:gd name="connsiteX4575" fmla="*/ 2083236 w 2321023"/>
              <a:gd name="connsiteY4575" fmla="*/ 466321 h 2206873"/>
              <a:gd name="connsiteX4576" fmla="*/ 2083237 w 2321023"/>
              <a:gd name="connsiteY4576" fmla="*/ 466321 h 2206873"/>
              <a:gd name="connsiteX4577" fmla="*/ 2080838 w 2321023"/>
              <a:gd name="connsiteY4577" fmla="*/ 464144 h 2206873"/>
              <a:gd name="connsiteX4578" fmla="*/ 2078620 w 2321023"/>
              <a:gd name="connsiteY4578" fmla="*/ 462370 h 2206873"/>
              <a:gd name="connsiteX4579" fmla="*/ 1835963 w 2321023"/>
              <a:gd name="connsiteY4579" fmla="*/ 458431 h 2206873"/>
              <a:gd name="connsiteX4580" fmla="*/ 1835954 w 2321023"/>
              <a:gd name="connsiteY4580" fmla="*/ 458878 h 2206873"/>
              <a:gd name="connsiteX4581" fmla="*/ 1835974 w 2321023"/>
              <a:gd name="connsiteY4581" fmla="*/ 458441 h 2206873"/>
              <a:gd name="connsiteX4582" fmla="*/ 2048134 w 2321023"/>
              <a:gd name="connsiteY4582" fmla="*/ 450436 h 2206873"/>
              <a:gd name="connsiteX4583" fmla="*/ 2055761 w 2321023"/>
              <a:gd name="connsiteY4583" fmla="*/ 457728 h 2206873"/>
              <a:gd name="connsiteX4584" fmla="*/ 2055239 w 2321023"/>
              <a:gd name="connsiteY4584" fmla="*/ 457229 h 2206873"/>
              <a:gd name="connsiteX4585" fmla="*/ 2055609 w 2321023"/>
              <a:gd name="connsiteY4585" fmla="*/ 457335 h 2206873"/>
              <a:gd name="connsiteX4586" fmla="*/ 2055239 w 2321023"/>
              <a:gd name="connsiteY4586" fmla="*/ 457229 h 2206873"/>
              <a:gd name="connsiteX4587" fmla="*/ 2055239 w 2321023"/>
              <a:gd name="connsiteY4587" fmla="*/ 457229 h 2206873"/>
              <a:gd name="connsiteX4588" fmla="*/ 2054247 w 2321023"/>
              <a:gd name="connsiteY4588" fmla="*/ 456945 h 2206873"/>
              <a:gd name="connsiteX4589" fmla="*/ 2051473 w 2321023"/>
              <a:gd name="connsiteY4589" fmla="*/ 453628 h 2206873"/>
              <a:gd name="connsiteX4590" fmla="*/ 452988 w 2321023"/>
              <a:gd name="connsiteY4590" fmla="*/ 447843 h 2206873"/>
              <a:gd name="connsiteX4591" fmla="*/ 441653 w 2321023"/>
              <a:gd name="connsiteY4591" fmla="*/ 463542 h 2206873"/>
              <a:gd name="connsiteX4592" fmla="*/ 437813 w 2321023"/>
              <a:gd name="connsiteY4592" fmla="*/ 469637 h 2206873"/>
              <a:gd name="connsiteX4593" fmla="*/ 436885 w 2321023"/>
              <a:gd name="connsiteY4593" fmla="*/ 471952 h 2206873"/>
              <a:gd name="connsiteX4594" fmla="*/ 436938 w 2321023"/>
              <a:gd name="connsiteY4594" fmla="*/ 471877 h 2206873"/>
              <a:gd name="connsiteX4595" fmla="*/ 437835 w 2321023"/>
              <a:gd name="connsiteY4595" fmla="*/ 469638 h 2206873"/>
              <a:gd name="connsiteX4596" fmla="*/ 441673 w 2321023"/>
              <a:gd name="connsiteY4596" fmla="*/ 463543 h 2206873"/>
              <a:gd name="connsiteX4597" fmla="*/ 452956 w 2321023"/>
              <a:gd name="connsiteY4597" fmla="*/ 447918 h 2206873"/>
              <a:gd name="connsiteX4598" fmla="*/ 1967959 w 2321023"/>
              <a:gd name="connsiteY4598" fmla="*/ 447356 h 2206873"/>
              <a:gd name="connsiteX4599" fmla="*/ 1968472 w 2321023"/>
              <a:gd name="connsiteY4599" fmla="*/ 448460 h 2206873"/>
              <a:gd name="connsiteX4600" fmla="*/ 1969237 w 2321023"/>
              <a:gd name="connsiteY4600" fmla="*/ 453366 h 2206873"/>
              <a:gd name="connsiteX4601" fmla="*/ 1969238 w 2321023"/>
              <a:gd name="connsiteY4601" fmla="*/ 453367 h 2206873"/>
              <a:gd name="connsiteX4602" fmla="*/ 1968473 w 2321023"/>
              <a:gd name="connsiteY4602" fmla="*/ 448461 h 2206873"/>
              <a:gd name="connsiteX4603" fmla="*/ 1968067 w 2321023"/>
              <a:gd name="connsiteY4603" fmla="*/ 447586 h 2206873"/>
              <a:gd name="connsiteX4604" fmla="*/ 1853482 w 2321023"/>
              <a:gd name="connsiteY4604" fmla="*/ 446538 h 2206873"/>
              <a:gd name="connsiteX4605" fmla="*/ 1861682 w 2321023"/>
              <a:gd name="connsiteY4605" fmla="*/ 458261 h 2206873"/>
              <a:gd name="connsiteX4606" fmla="*/ 1861775 w 2321023"/>
              <a:gd name="connsiteY4606" fmla="*/ 458376 h 2206873"/>
              <a:gd name="connsiteX4607" fmla="*/ 1861769 w 2321023"/>
              <a:gd name="connsiteY4607" fmla="*/ 458367 h 2206873"/>
              <a:gd name="connsiteX4608" fmla="*/ 1861683 w 2321023"/>
              <a:gd name="connsiteY4608" fmla="*/ 458261 h 2206873"/>
              <a:gd name="connsiteX4609" fmla="*/ 1853486 w 2321023"/>
              <a:gd name="connsiteY4609" fmla="*/ 446542 h 2206873"/>
              <a:gd name="connsiteX4610" fmla="*/ 1832758 w 2321023"/>
              <a:gd name="connsiteY4610" fmla="*/ 446125 h 2206873"/>
              <a:gd name="connsiteX4611" fmla="*/ 1838762 w 2321023"/>
              <a:gd name="connsiteY4611" fmla="*/ 452196 h 2206873"/>
              <a:gd name="connsiteX4612" fmla="*/ 1852603 w 2321023"/>
              <a:gd name="connsiteY4612" fmla="*/ 468358 h 2206873"/>
              <a:gd name="connsiteX4613" fmla="*/ 1862501 w 2321023"/>
              <a:gd name="connsiteY4613" fmla="*/ 482252 h 2206873"/>
              <a:gd name="connsiteX4614" fmla="*/ 1880795 w 2321023"/>
              <a:gd name="connsiteY4614" fmla="*/ 510394 h 2206873"/>
              <a:gd name="connsiteX4615" fmla="*/ 1896878 w 2321023"/>
              <a:gd name="connsiteY4615" fmla="*/ 533399 h 2206873"/>
              <a:gd name="connsiteX4616" fmla="*/ 1907596 w 2321023"/>
              <a:gd name="connsiteY4616" fmla="*/ 549294 h 2206873"/>
              <a:gd name="connsiteX4617" fmla="*/ 1920240 w 2321023"/>
              <a:gd name="connsiteY4617" fmla="*/ 575073 h 2206873"/>
              <a:gd name="connsiteX4618" fmla="*/ 1933844 w 2321023"/>
              <a:gd name="connsiteY4618" fmla="*/ 599120 h 2206873"/>
              <a:gd name="connsiteX4619" fmla="*/ 1947157 w 2321023"/>
              <a:gd name="connsiteY4619" fmla="*/ 622854 h 2206873"/>
              <a:gd name="connsiteX4620" fmla="*/ 1950477 w 2321023"/>
              <a:gd name="connsiteY4620" fmla="*/ 628751 h 2206873"/>
              <a:gd name="connsiteX4621" fmla="*/ 1953463 w 2321023"/>
              <a:gd name="connsiteY4621" fmla="*/ 634890 h 2206873"/>
              <a:gd name="connsiteX4622" fmla="*/ 1959205 w 2321023"/>
              <a:gd name="connsiteY4622" fmla="*/ 647292 h 2206873"/>
              <a:gd name="connsiteX4623" fmla="*/ 1959205 w 2321023"/>
              <a:gd name="connsiteY4623" fmla="*/ 647289 h 2206873"/>
              <a:gd name="connsiteX4624" fmla="*/ 1953464 w 2321023"/>
              <a:gd name="connsiteY4624" fmla="*/ 634890 h 2206873"/>
              <a:gd name="connsiteX4625" fmla="*/ 1950478 w 2321023"/>
              <a:gd name="connsiteY4625" fmla="*/ 628751 h 2206873"/>
              <a:gd name="connsiteX4626" fmla="*/ 1947158 w 2321023"/>
              <a:gd name="connsiteY4626" fmla="*/ 622854 h 2206873"/>
              <a:gd name="connsiteX4627" fmla="*/ 1933845 w 2321023"/>
              <a:gd name="connsiteY4627" fmla="*/ 599120 h 2206873"/>
              <a:gd name="connsiteX4628" fmla="*/ 1920241 w 2321023"/>
              <a:gd name="connsiteY4628" fmla="*/ 575073 h 2206873"/>
              <a:gd name="connsiteX4629" fmla="*/ 1907597 w 2321023"/>
              <a:gd name="connsiteY4629" fmla="*/ 549294 h 2206873"/>
              <a:gd name="connsiteX4630" fmla="*/ 1896879 w 2321023"/>
              <a:gd name="connsiteY4630" fmla="*/ 533399 h 2206873"/>
              <a:gd name="connsiteX4631" fmla="*/ 1880796 w 2321023"/>
              <a:gd name="connsiteY4631" fmla="*/ 510394 h 2206873"/>
              <a:gd name="connsiteX4632" fmla="*/ 1862502 w 2321023"/>
              <a:gd name="connsiteY4632" fmla="*/ 482252 h 2206873"/>
              <a:gd name="connsiteX4633" fmla="*/ 1852604 w 2321023"/>
              <a:gd name="connsiteY4633" fmla="*/ 468358 h 2206873"/>
              <a:gd name="connsiteX4634" fmla="*/ 1838763 w 2321023"/>
              <a:gd name="connsiteY4634" fmla="*/ 452196 h 2206873"/>
              <a:gd name="connsiteX4635" fmla="*/ 1832792 w 2321023"/>
              <a:gd name="connsiteY4635" fmla="*/ 446158 h 2206873"/>
              <a:gd name="connsiteX4636" fmla="*/ 1832324 w 2321023"/>
              <a:gd name="connsiteY4636" fmla="*/ 445705 h 2206873"/>
              <a:gd name="connsiteX4637" fmla="*/ 1832376 w 2321023"/>
              <a:gd name="connsiteY4637" fmla="*/ 445750 h 2206873"/>
              <a:gd name="connsiteX4638" fmla="*/ 1832363 w 2321023"/>
              <a:gd name="connsiteY4638" fmla="*/ 445738 h 2206873"/>
              <a:gd name="connsiteX4639" fmla="*/ 1955257 w 2321023"/>
              <a:gd name="connsiteY4639" fmla="*/ 443760 h 2206873"/>
              <a:gd name="connsiteX4640" fmla="*/ 1955264 w 2321023"/>
              <a:gd name="connsiteY4640" fmla="*/ 443774 h 2206873"/>
              <a:gd name="connsiteX4641" fmla="*/ 1955262 w 2321023"/>
              <a:gd name="connsiteY4641" fmla="*/ 443768 h 2206873"/>
              <a:gd name="connsiteX4642" fmla="*/ 1978839 w 2321023"/>
              <a:gd name="connsiteY4642" fmla="*/ 441335 h 2206873"/>
              <a:gd name="connsiteX4643" fmla="*/ 1978685 w 2321023"/>
              <a:gd name="connsiteY4643" fmla="*/ 441378 h 2206873"/>
              <a:gd name="connsiteX4644" fmla="*/ 1978685 w 2321023"/>
              <a:gd name="connsiteY4644" fmla="*/ 441379 h 2206873"/>
              <a:gd name="connsiteX4645" fmla="*/ 1978839 w 2321023"/>
              <a:gd name="connsiteY4645" fmla="*/ 441336 h 2206873"/>
              <a:gd name="connsiteX4646" fmla="*/ 1980323 w 2321023"/>
              <a:gd name="connsiteY4646" fmla="*/ 445162 h 2206873"/>
              <a:gd name="connsiteX4647" fmla="*/ 1988181 w 2321023"/>
              <a:gd name="connsiteY4647" fmla="*/ 457279 h 2206873"/>
              <a:gd name="connsiteX4648" fmla="*/ 2008346 w 2321023"/>
              <a:gd name="connsiteY4648" fmla="*/ 487497 h 2206873"/>
              <a:gd name="connsiteX4649" fmla="*/ 2021853 w 2321023"/>
              <a:gd name="connsiteY4649" fmla="*/ 504876 h 2206873"/>
              <a:gd name="connsiteX4650" fmla="*/ 2023332 w 2321023"/>
              <a:gd name="connsiteY4650" fmla="*/ 503427 h 2206873"/>
              <a:gd name="connsiteX4651" fmla="*/ 2023332 w 2321023"/>
              <a:gd name="connsiteY4651" fmla="*/ 503426 h 2206873"/>
              <a:gd name="connsiteX4652" fmla="*/ 2021853 w 2321023"/>
              <a:gd name="connsiteY4652" fmla="*/ 504875 h 2206873"/>
              <a:gd name="connsiteX4653" fmla="*/ 2008346 w 2321023"/>
              <a:gd name="connsiteY4653" fmla="*/ 487496 h 2206873"/>
              <a:gd name="connsiteX4654" fmla="*/ 1988181 w 2321023"/>
              <a:gd name="connsiteY4654" fmla="*/ 457278 h 2206873"/>
              <a:gd name="connsiteX4655" fmla="*/ 1980323 w 2321023"/>
              <a:gd name="connsiteY4655" fmla="*/ 445161 h 2206873"/>
              <a:gd name="connsiteX4656" fmla="*/ 2014393 w 2321023"/>
              <a:gd name="connsiteY4656" fmla="*/ 439802 h 2206873"/>
              <a:gd name="connsiteX4657" fmla="*/ 2014393 w 2321023"/>
              <a:gd name="connsiteY4657" fmla="*/ 439802 h 2206873"/>
              <a:gd name="connsiteX4658" fmla="*/ 2021636 w 2321023"/>
              <a:gd name="connsiteY4658" fmla="*/ 447291 h 2206873"/>
              <a:gd name="connsiteX4659" fmla="*/ 2032306 w 2321023"/>
              <a:gd name="connsiteY4659" fmla="*/ 461143 h 2206873"/>
              <a:gd name="connsiteX4660" fmla="*/ 2040596 w 2321023"/>
              <a:gd name="connsiteY4660" fmla="*/ 472347 h 2206873"/>
              <a:gd name="connsiteX4661" fmla="*/ 2047877 w 2321023"/>
              <a:gd name="connsiteY4661" fmla="*/ 482921 h 2206873"/>
              <a:gd name="connsiteX4662" fmla="*/ 2061343 w 2321023"/>
              <a:gd name="connsiteY4662" fmla="*/ 502217 h 2206873"/>
              <a:gd name="connsiteX4663" fmla="*/ 2067834 w 2321023"/>
              <a:gd name="connsiteY4663" fmla="*/ 511326 h 2206873"/>
              <a:gd name="connsiteX4664" fmla="*/ 2073874 w 2321023"/>
              <a:gd name="connsiteY4664" fmla="*/ 520670 h 2206873"/>
              <a:gd name="connsiteX4665" fmla="*/ 2086100 w 2321023"/>
              <a:gd name="connsiteY4665" fmla="*/ 540099 h 2206873"/>
              <a:gd name="connsiteX4666" fmla="*/ 2093808 w 2321023"/>
              <a:gd name="connsiteY4666" fmla="*/ 553012 h 2206873"/>
              <a:gd name="connsiteX4667" fmla="*/ 2101375 w 2321023"/>
              <a:gd name="connsiteY4667" fmla="*/ 568492 h 2206873"/>
              <a:gd name="connsiteX4668" fmla="*/ 2114133 w 2321023"/>
              <a:gd name="connsiteY4668" fmla="*/ 602374 h 2206873"/>
              <a:gd name="connsiteX4669" fmla="*/ 2118914 w 2321023"/>
              <a:gd name="connsiteY4669" fmla="*/ 618704 h 2206873"/>
              <a:gd name="connsiteX4670" fmla="*/ 2125845 w 2321023"/>
              <a:gd name="connsiteY4670" fmla="*/ 637188 h 2206873"/>
              <a:gd name="connsiteX4671" fmla="*/ 2128142 w 2321023"/>
              <a:gd name="connsiteY4671" fmla="*/ 644274 h 2206873"/>
              <a:gd name="connsiteX4672" fmla="*/ 2128143 w 2321023"/>
              <a:gd name="connsiteY4672" fmla="*/ 644272 h 2206873"/>
              <a:gd name="connsiteX4673" fmla="*/ 2125846 w 2321023"/>
              <a:gd name="connsiteY4673" fmla="*/ 637188 h 2206873"/>
              <a:gd name="connsiteX4674" fmla="*/ 2118915 w 2321023"/>
              <a:gd name="connsiteY4674" fmla="*/ 618704 h 2206873"/>
              <a:gd name="connsiteX4675" fmla="*/ 2114134 w 2321023"/>
              <a:gd name="connsiteY4675" fmla="*/ 602374 h 2206873"/>
              <a:gd name="connsiteX4676" fmla="*/ 2101376 w 2321023"/>
              <a:gd name="connsiteY4676" fmla="*/ 568492 h 2206873"/>
              <a:gd name="connsiteX4677" fmla="*/ 2093809 w 2321023"/>
              <a:gd name="connsiteY4677" fmla="*/ 553012 h 2206873"/>
              <a:gd name="connsiteX4678" fmla="*/ 2086101 w 2321023"/>
              <a:gd name="connsiteY4678" fmla="*/ 540099 h 2206873"/>
              <a:gd name="connsiteX4679" fmla="*/ 2073875 w 2321023"/>
              <a:gd name="connsiteY4679" fmla="*/ 520670 h 2206873"/>
              <a:gd name="connsiteX4680" fmla="*/ 2067835 w 2321023"/>
              <a:gd name="connsiteY4680" fmla="*/ 511326 h 2206873"/>
              <a:gd name="connsiteX4681" fmla="*/ 2061344 w 2321023"/>
              <a:gd name="connsiteY4681" fmla="*/ 502217 h 2206873"/>
              <a:gd name="connsiteX4682" fmla="*/ 2047878 w 2321023"/>
              <a:gd name="connsiteY4682" fmla="*/ 482921 h 2206873"/>
              <a:gd name="connsiteX4683" fmla="*/ 2040597 w 2321023"/>
              <a:gd name="connsiteY4683" fmla="*/ 472347 h 2206873"/>
              <a:gd name="connsiteX4684" fmla="*/ 2032307 w 2321023"/>
              <a:gd name="connsiteY4684" fmla="*/ 461143 h 2206873"/>
              <a:gd name="connsiteX4685" fmla="*/ 2014393 w 2321023"/>
              <a:gd name="connsiteY4685" fmla="*/ 439802 h 2206873"/>
              <a:gd name="connsiteX4686" fmla="*/ 2014449 w 2321023"/>
              <a:gd name="connsiteY4686" fmla="*/ 439319 h 2206873"/>
              <a:gd name="connsiteX4687" fmla="*/ 2013397 w 2321023"/>
              <a:gd name="connsiteY4687" fmla="*/ 440712 h 2206873"/>
              <a:gd name="connsiteX4688" fmla="*/ 2013403 w 2321023"/>
              <a:gd name="connsiteY4688" fmla="*/ 441109 h 2206873"/>
              <a:gd name="connsiteX4689" fmla="*/ 2013404 w 2321023"/>
              <a:gd name="connsiteY4689" fmla="*/ 441108 h 2206873"/>
              <a:gd name="connsiteX4690" fmla="*/ 2013398 w 2321023"/>
              <a:gd name="connsiteY4690" fmla="*/ 440712 h 2206873"/>
              <a:gd name="connsiteX4691" fmla="*/ 2014450 w 2321023"/>
              <a:gd name="connsiteY4691" fmla="*/ 439319 h 2206873"/>
              <a:gd name="connsiteX4692" fmla="*/ 1908811 w 2321023"/>
              <a:gd name="connsiteY4692" fmla="*/ 417614 h 2206873"/>
              <a:gd name="connsiteX4693" fmla="*/ 1912102 w 2321023"/>
              <a:gd name="connsiteY4693" fmla="*/ 422175 h 2206873"/>
              <a:gd name="connsiteX4694" fmla="*/ 1925772 w 2321023"/>
              <a:gd name="connsiteY4694" fmla="*/ 440756 h 2206873"/>
              <a:gd name="connsiteX4695" fmla="*/ 1937891 w 2321023"/>
              <a:gd name="connsiteY4695" fmla="*/ 456944 h 2206873"/>
              <a:gd name="connsiteX4696" fmla="*/ 1959807 w 2321023"/>
              <a:gd name="connsiteY4696" fmla="*/ 488064 h 2206873"/>
              <a:gd name="connsiteX4697" fmla="*/ 1965216 w 2321023"/>
              <a:gd name="connsiteY4697" fmla="*/ 495395 h 2206873"/>
              <a:gd name="connsiteX4698" fmla="*/ 1965216 w 2321023"/>
              <a:gd name="connsiteY4698" fmla="*/ 495394 h 2206873"/>
              <a:gd name="connsiteX4699" fmla="*/ 1959808 w 2321023"/>
              <a:gd name="connsiteY4699" fmla="*/ 488065 h 2206873"/>
              <a:gd name="connsiteX4700" fmla="*/ 1937892 w 2321023"/>
              <a:gd name="connsiteY4700" fmla="*/ 456945 h 2206873"/>
              <a:gd name="connsiteX4701" fmla="*/ 1925773 w 2321023"/>
              <a:gd name="connsiteY4701" fmla="*/ 440757 h 2206873"/>
              <a:gd name="connsiteX4702" fmla="*/ 1912103 w 2321023"/>
              <a:gd name="connsiteY4702" fmla="*/ 422176 h 2206873"/>
              <a:gd name="connsiteX4703" fmla="*/ 1908824 w 2321023"/>
              <a:gd name="connsiteY4703" fmla="*/ 417632 h 2206873"/>
              <a:gd name="connsiteX4704" fmla="*/ 486089 w 2321023"/>
              <a:gd name="connsiteY4704" fmla="*/ 417388 h 2206873"/>
              <a:gd name="connsiteX4705" fmla="*/ 484707 w 2321023"/>
              <a:gd name="connsiteY4705" fmla="*/ 418662 h 2206873"/>
              <a:gd name="connsiteX4706" fmla="*/ 484433 w 2321023"/>
              <a:gd name="connsiteY4706" fmla="*/ 418850 h 2206873"/>
              <a:gd name="connsiteX4707" fmla="*/ 483792 w 2321023"/>
              <a:gd name="connsiteY4707" fmla="*/ 419505 h 2206873"/>
              <a:gd name="connsiteX4708" fmla="*/ 478050 w 2321023"/>
              <a:gd name="connsiteY4708" fmla="*/ 424796 h 2206873"/>
              <a:gd name="connsiteX4709" fmla="*/ 469133 w 2321023"/>
              <a:gd name="connsiteY4709" fmla="*/ 433782 h 2206873"/>
              <a:gd name="connsiteX4710" fmla="*/ 467351 w 2321023"/>
              <a:gd name="connsiteY4710" fmla="*/ 435329 h 2206873"/>
              <a:gd name="connsiteX4711" fmla="*/ 466954 w 2321023"/>
              <a:gd name="connsiteY4711" fmla="*/ 435489 h 2206873"/>
              <a:gd name="connsiteX4712" fmla="*/ 466786 w 2321023"/>
              <a:gd name="connsiteY4712" fmla="*/ 435819 h 2206873"/>
              <a:gd name="connsiteX4713" fmla="*/ 466826 w 2321023"/>
              <a:gd name="connsiteY4713" fmla="*/ 435784 h 2206873"/>
              <a:gd name="connsiteX4714" fmla="*/ 466977 w 2321023"/>
              <a:gd name="connsiteY4714" fmla="*/ 435489 h 2206873"/>
              <a:gd name="connsiteX4715" fmla="*/ 467331 w 2321023"/>
              <a:gd name="connsiteY4715" fmla="*/ 435346 h 2206873"/>
              <a:gd name="connsiteX4716" fmla="*/ 467351 w 2321023"/>
              <a:gd name="connsiteY4716" fmla="*/ 435329 h 2206873"/>
              <a:gd name="connsiteX4717" fmla="*/ 467394 w 2321023"/>
              <a:gd name="connsiteY4717" fmla="*/ 435312 h 2206873"/>
              <a:gd name="connsiteX4718" fmla="*/ 468991 w 2321023"/>
              <a:gd name="connsiteY4718" fmla="*/ 433925 h 2206873"/>
              <a:gd name="connsiteX4719" fmla="*/ 469133 w 2321023"/>
              <a:gd name="connsiteY4719" fmla="*/ 433782 h 2206873"/>
              <a:gd name="connsiteX4720" fmla="*/ 469299 w 2321023"/>
              <a:gd name="connsiteY4720" fmla="*/ 433638 h 2206873"/>
              <a:gd name="connsiteX4721" fmla="*/ 478073 w 2321023"/>
              <a:gd name="connsiteY4721" fmla="*/ 424797 h 2206873"/>
              <a:gd name="connsiteX4722" fmla="*/ 483573 w 2321023"/>
              <a:gd name="connsiteY4722" fmla="*/ 419728 h 2206873"/>
              <a:gd name="connsiteX4723" fmla="*/ 483792 w 2321023"/>
              <a:gd name="connsiteY4723" fmla="*/ 419505 h 2206873"/>
              <a:gd name="connsiteX4724" fmla="*/ 484027 w 2321023"/>
              <a:gd name="connsiteY4724" fmla="*/ 419288 h 2206873"/>
              <a:gd name="connsiteX4725" fmla="*/ 484454 w 2321023"/>
              <a:gd name="connsiteY4725" fmla="*/ 418851 h 2206873"/>
              <a:gd name="connsiteX4726" fmla="*/ 484638 w 2321023"/>
              <a:gd name="connsiteY4726" fmla="*/ 418725 h 2206873"/>
              <a:gd name="connsiteX4727" fmla="*/ 484707 w 2321023"/>
              <a:gd name="connsiteY4727" fmla="*/ 418662 h 2206873"/>
              <a:gd name="connsiteX4728" fmla="*/ 484790 w 2321023"/>
              <a:gd name="connsiteY4728" fmla="*/ 418605 h 2206873"/>
              <a:gd name="connsiteX4729" fmla="*/ 486077 w 2321023"/>
              <a:gd name="connsiteY4729" fmla="*/ 417418 h 2206873"/>
              <a:gd name="connsiteX4730" fmla="*/ 479835 w 2321023"/>
              <a:gd name="connsiteY4730" fmla="*/ 414706 h 2206873"/>
              <a:gd name="connsiteX4731" fmla="*/ 479609 w 2321023"/>
              <a:gd name="connsiteY4731" fmla="*/ 414985 h 2206873"/>
              <a:gd name="connsiteX4732" fmla="*/ 479221 w 2321023"/>
              <a:gd name="connsiteY4732" fmla="*/ 416431 h 2206873"/>
              <a:gd name="connsiteX4733" fmla="*/ 476136 w 2321023"/>
              <a:gd name="connsiteY4733" fmla="*/ 421239 h 2206873"/>
              <a:gd name="connsiteX4734" fmla="*/ 469801 w 2321023"/>
              <a:gd name="connsiteY4734" fmla="*/ 430522 h 2206873"/>
              <a:gd name="connsiteX4735" fmla="*/ 469890 w 2321023"/>
              <a:gd name="connsiteY4735" fmla="*/ 430423 h 2206873"/>
              <a:gd name="connsiteX4736" fmla="*/ 476156 w 2321023"/>
              <a:gd name="connsiteY4736" fmla="*/ 421239 h 2206873"/>
              <a:gd name="connsiteX4737" fmla="*/ 479241 w 2321023"/>
              <a:gd name="connsiteY4737" fmla="*/ 416431 h 2206873"/>
              <a:gd name="connsiteX4738" fmla="*/ 479630 w 2321023"/>
              <a:gd name="connsiteY4738" fmla="*/ 414985 h 2206873"/>
              <a:gd name="connsiteX4739" fmla="*/ 479821 w 2321023"/>
              <a:gd name="connsiteY4739" fmla="*/ 414749 h 2206873"/>
              <a:gd name="connsiteX4740" fmla="*/ 2105541 w 2321023"/>
              <a:gd name="connsiteY4740" fmla="*/ 413942 h 2206873"/>
              <a:gd name="connsiteX4741" fmla="*/ 2108714 w 2321023"/>
              <a:gd name="connsiteY4741" fmla="*/ 418085 h 2206873"/>
              <a:gd name="connsiteX4742" fmla="*/ 2112692 w 2321023"/>
              <a:gd name="connsiteY4742" fmla="*/ 420821 h 2206873"/>
              <a:gd name="connsiteX4743" fmla="*/ 2115606 w 2321023"/>
              <a:gd name="connsiteY4743" fmla="*/ 421153 h 2206873"/>
              <a:gd name="connsiteX4744" fmla="*/ 2115606 w 2321023"/>
              <a:gd name="connsiteY4744" fmla="*/ 421152 h 2206873"/>
              <a:gd name="connsiteX4745" fmla="*/ 2112693 w 2321023"/>
              <a:gd name="connsiteY4745" fmla="*/ 420821 h 2206873"/>
              <a:gd name="connsiteX4746" fmla="*/ 2108715 w 2321023"/>
              <a:gd name="connsiteY4746" fmla="*/ 418085 h 2206873"/>
              <a:gd name="connsiteX4747" fmla="*/ 2105594 w 2321023"/>
              <a:gd name="connsiteY4747" fmla="*/ 414010 h 2206873"/>
              <a:gd name="connsiteX4748" fmla="*/ 2012170 w 2321023"/>
              <a:gd name="connsiteY4748" fmla="*/ 411381 h 2206873"/>
              <a:gd name="connsiteX4749" fmla="*/ 2013353 w 2321023"/>
              <a:gd name="connsiteY4749" fmla="*/ 415541 h 2206873"/>
              <a:gd name="connsiteX4750" fmla="*/ 2018003 w 2321023"/>
              <a:gd name="connsiteY4750" fmla="*/ 424544 h 2206873"/>
              <a:gd name="connsiteX4751" fmla="*/ 2017895 w 2321023"/>
              <a:gd name="connsiteY4751" fmla="*/ 424334 h 2206873"/>
              <a:gd name="connsiteX4752" fmla="*/ 2013354 w 2321023"/>
              <a:gd name="connsiteY4752" fmla="*/ 415542 h 2206873"/>
              <a:gd name="connsiteX4753" fmla="*/ 2012171 w 2321023"/>
              <a:gd name="connsiteY4753" fmla="*/ 411382 h 2206873"/>
              <a:gd name="connsiteX4754" fmla="*/ 2012239 w 2321023"/>
              <a:gd name="connsiteY4754" fmla="*/ 411400 h 2206873"/>
              <a:gd name="connsiteX4755" fmla="*/ 2012239 w 2321023"/>
              <a:gd name="connsiteY4755" fmla="*/ 411399 h 2206873"/>
              <a:gd name="connsiteX4756" fmla="*/ 1873901 w 2321023"/>
              <a:gd name="connsiteY4756" fmla="*/ 389755 h 2206873"/>
              <a:gd name="connsiteX4757" fmla="*/ 1873903 w 2321023"/>
              <a:gd name="connsiteY4757" fmla="*/ 389759 h 2206873"/>
              <a:gd name="connsiteX4758" fmla="*/ 1881871 w 2321023"/>
              <a:gd name="connsiteY4758" fmla="*/ 402071 h 2206873"/>
              <a:gd name="connsiteX4759" fmla="*/ 1894267 w 2321023"/>
              <a:gd name="connsiteY4759" fmla="*/ 420355 h 2206873"/>
              <a:gd name="connsiteX4760" fmla="*/ 1894993 w 2321023"/>
              <a:gd name="connsiteY4760" fmla="*/ 421740 h 2206873"/>
              <a:gd name="connsiteX4761" fmla="*/ 1894995 w 2321023"/>
              <a:gd name="connsiteY4761" fmla="*/ 421744 h 2206873"/>
              <a:gd name="connsiteX4762" fmla="*/ 1899936 w 2321023"/>
              <a:gd name="connsiteY4762" fmla="*/ 431176 h 2206873"/>
              <a:gd name="connsiteX4763" fmla="*/ 1899911 w 2321023"/>
              <a:gd name="connsiteY4763" fmla="*/ 431127 h 2206873"/>
              <a:gd name="connsiteX4764" fmla="*/ 1895000 w 2321023"/>
              <a:gd name="connsiteY4764" fmla="*/ 421751 h 2206873"/>
              <a:gd name="connsiteX4765" fmla="*/ 1894995 w 2321023"/>
              <a:gd name="connsiteY4765" fmla="*/ 421744 h 2206873"/>
              <a:gd name="connsiteX4766" fmla="*/ 1894267 w 2321023"/>
              <a:gd name="connsiteY4766" fmla="*/ 420354 h 2206873"/>
              <a:gd name="connsiteX4767" fmla="*/ 1881871 w 2321023"/>
              <a:gd name="connsiteY4767" fmla="*/ 402070 h 2206873"/>
              <a:gd name="connsiteX4768" fmla="*/ 1777158 w 2321023"/>
              <a:gd name="connsiteY4768" fmla="*/ 381246 h 2206873"/>
              <a:gd name="connsiteX4769" fmla="*/ 1778608 w 2321023"/>
              <a:gd name="connsiteY4769" fmla="*/ 383322 h 2206873"/>
              <a:gd name="connsiteX4770" fmla="*/ 1785988 w 2321023"/>
              <a:gd name="connsiteY4770" fmla="*/ 391496 h 2206873"/>
              <a:gd name="connsiteX4771" fmla="*/ 1795413 w 2321023"/>
              <a:gd name="connsiteY4771" fmla="*/ 401661 h 2206873"/>
              <a:gd name="connsiteX4772" fmla="*/ 1818575 w 2321023"/>
              <a:gd name="connsiteY4772" fmla="*/ 426304 h 2206873"/>
              <a:gd name="connsiteX4773" fmla="*/ 1837133 w 2321023"/>
              <a:gd name="connsiteY4773" fmla="*/ 445932 h 2206873"/>
              <a:gd name="connsiteX4774" fmla="*/ 1818576 w 2321023"/>
              <a:gd name="connsiteY4774" fmla="*/ 426305 h 2206873"/>
              <a:gd name="connsiteX4775" fmla="*/ 1795414 w 2321023"/>
              <a:gd name="connsiteY4775" fmla="*/ 401662 h 2206873"/>
              <a:gd name="connsiteX4776" fmla="*/ 1785989 w 2321023"/>
              <a:gd name="connsiteY4776" fmla="*/ 391497 h 2206873"/>
              <a:gd name="connsiteX4777" fmla="*/ 1778609 w 2321023"/>
              <a:gd name="connsiteY4777" fmla="*/ 383323 h 2206873"/>
              <a:gd name="connsiteX4778" fmla="*/ 1777161 w 2321023"/>
              <a:gd name="connsiteY4778" fmla="*/ 381249 h 2206873"/>
              <a:gd name="connsiteX4779" fmla="*/ 1912483 w 2321023"/>
              <a:gd name="connsiteY4779" fmla="*/ 381089 h 2206873"/>
              <a:gd name="connsiteX4780" fmla="*/ 1912487 w 2321023"/>
              <a:gd name="connsiteY4780" fmla="*/ 381093 h 2206873"/>
              <a:gd name="connsiteX4781" fmla="*/ 1914436 w 2321023"/>
              <a:gd name="connsiteY4781" fmla="*/ 383159 h 2206873"/>
              <a:gd name="connsiteX4782" fmla="*/ 1919930 w 2321023"/>
              <a:gd name="connsiteY4782" fmla="*/ 388981 h 2206873"/>
              <a:gd name="connsiteX4783" fmla="*/ 1937207 w 2321023"/>
              <a:gd name="connsiteY4783" fmla="*/ 410074 h 2206873"/>
              <a:gd name="connsiteX4784" fmla="*/ 1944896 w 2321023"/>
              <a:gd name="connsiteY4784" fmla="*/ 419802 h 2206873"/>
              <a:gd name="connsiteX4785" fmla="*/ 1949413 w 2321023"/>
              <a:gd name="connsiteY4785" fmla="*/ 425734 h 2206873"/>
              <a:gd name="connsiteX4786" fmla="*/ 1953405 w 2321023"/>
              <a:gd name="connsiteY4786" fmla="*/ 431726 h 2206873"/>
              <a:gd name="connsiteX4787" fmla="*/ 1969533 w 2321023"/>
              <a:gd name="connsiteY4787" fmla="*/ 453892 h 2206873"/>
              <a:gd name="connsiteX4788" fmla="*/ 1969533 w 2321023"/>
              <a:gd name="connsiteY4788" fmla="*/ 453891 h 2206873"/>
              <a:gd name="connsiteX4789" fmla="*/ 1968226 w 2321023"/>
              <a:gd name="connsiteY4789" fmla="*/ 452096 h 2206873"/>
              <a:gd name="connsiteX4790" fmla="*/ 1963806 w 2321023"/>
              <a:gd name="connsiteY4790" fmla="*/ 446537 h 2206873"/>
              <a:gd name="connsiteX4791" fmla="*/ 1954916 w 2321023"/>
              <a:gd name="connsiteY4791" fmla="*/ 433802 h 2206873"/>
              <a:gd name="connsiteX4792" fmla="*/ 1953406 w 2321023"/>
              <a:gd name="connsiteY4792" fmla="*/ 431727 h 2206873"/>
              <a:gd name="connsiteX4793" fmla="*/ 1949414 w 2321023"/>
              <a:gd name="connsiteY4793" fmla="*/ 425735 h 2206873"/>
              <a:gd name="connsiteX4794" fmla="*/ 1944897 w 2321023"/>
              <a:gd name="connsiteY4794" fmla="*/ 419803 h 2206873"/>
              <a:gd name="connsiteX4795" fmla="*/ 1937208 w 2321023"/>
              <a:gd name="connsiteY4795" fmla="*/ 410075 h 2206873"/>
              <a:gd name="connsiteX4796" fmla="*/ 1919931 w 2321023"/>
              <a:gd name="connsiteY4796" fmla="*/ 388982 h 2206873"/>
              <a:gd name="connsiteX4797" fmla="*/ 1914436 w 2321023"/>
              <a:gd name="connsiteY4797" fmla="*/ 383159 h 2206873"/>
              <a:gd name="connsiteX4798" fmla="*/ 1908769 w 2321023"/>
              <a:gd name="connsiteY4798" fmla="*/ 378961 h 2206873"/>
              <a:gd name="connsiteX4799" fmla="*/ 1908976 w 2321023"/>
              <a:gd name="connsiteY4799" fmla="*/ 379274 h 2206873"/>
              <a:gd name="connsiteX4800" fmla="*/ 1908977 w 2321023"/>
              <a:gd name="connsiteY4800" fmla="*/ 379274 h 2206873"/>
              <a:gd name="connsiteX4801" fmla="*/ 1908770 w 2321023"/>
              <a:gd name="connsiteY4801" fmla="*/ 378962 h 2206873"/>
              <a:gd name="connsiteX4802" fmla="*/ 1912053 w 2321023"/>
              <a:gd name="connsiteY4802" fmla="*/ 380641 h 2206873"/>
              <a:gd name="connsiteX4803" fmla="*/ 1912052 w 2321023"/>
              <a:gd name="connsiteY4803" fmla="*/ 380640 h 2206873"/>
              <a:gd name="connsiteX4804" fmla="*/ 1908769 w 2321023"/>
              <a:gd name="connsiteY4804" fmla="*/ 378961 h 2206873"/>
              <a:gd name="connsiteX4805" fmla="*/ 1787169 w 2321023"/>
              <a:gd name="connsiteY4805" fmla="*/ 376049 h 2206873"/>
              <a:gd name="connsiteX4806" fmla="*/ 1786878 w 2321023"/>
              <a:gd name="connsiteY4806" fmla="*/ 376133 h 2206873"/>
              <a:gd name="connsiteX4807" fmla="*/ 1786878 w 2321023"/>
              <a:gd name="connsiteY4807" fmla="*/ 376133 h 2206873"/>
              <a:gd name="connsiteX4808" fmla="*/ 1786878 w 2321023"/>
              <a:gd name="connsiteY4808" fmla="*/ 376133 h 2206873"/>
              <a:gd name="connsiteX4809" fmla="*/ 1787326 w 2321023"/>
              <a:gd name="connsiteY4809" fmla="*/ 376271 h 2206873"/>
              <a:gd name="connsiteX4810" fmla="*/ 1787326 w 2321023"/>
              <a:gd name="connsiteY4810" fmla="*/ 376271 h 2206873"/>
              <a:gd name="connsiteX4811" fmla="*/ 1786878 w 2321023"/>
              <a:gd name="connsiteY4811" fmla="*/ 376133 h 2206873"/>
              <a:gd name="connsiteX4812" fmla="*/ 1787169 w 2321023"/>
              <a:gd name="connsiteY4812" fmla="*/ 376049 h 2206873"/>
              <a:gd name="connsiteX4813" fmla="*/ 1786408 w 2321023"/>
              <a:gd name="connsiteY4813" fmla="*/ 375988 h 2206873"/>
              <a:gd name="connsiteX4814" fmla="*/ 1786663 w 2321023"/>
              <a:gd name="connsiteY4814" fmla="*/ 376194 h 2206873"/>
              <a:gd name="connsiteX4815" fmla="*/ 1786664 w 2321023"/>
              <a:gd name="connsiteY4815" fmla="*/ 376194 h 2206873"/>
              <a:gd name="connsiteX4816" fmla="*/ 1786410 w 2321023"/>
              <a:gd name="connsiteY4816" fmla="*/ 375988 h 2206873"/>
              <a:gd name="connsiteX4817" fmla="*/ 1773058 w 2321023"/>
              <a:gd name="connsiteY4817" fmla="*/ 375046 h 2206873"/>
              <a:gd name="connsiteX4818" fmla="*/ 1772927 w 2321023"/>
              <a:gd name="connsiteY4818" fmla="*/ 375187 h 2206873"/>
              <a:gd name="connsiteX4819" fmla="*/ 1772928 w 2321023"/>
              <a:gd name="connsiteY4819" fmla="*/ 375187 h 2206873"/>
              <a:gd name="connsiteX4820" fmla="*/ 1773058 w 2321023"/>
              <a:gd name="connsiteY4820" fmla="*/ 375047 h 2206873"/>
              <a:gd name="connsiteX4821" fmla="*/ 1773500 w 2321023"/>
              <a:gd name="connsiteY4821" fmla="*/ 376007 h 2206873"/>
              <a:gd name="connsiteX4822" fmla="*/ 1773501 w 2321023"/>
              <a:gd name="connsiteY4822" fmla="*/ 376009 h 2206873"/>
              <a:gd name="connsiteX4823" fmla="*/ 1774514 w 2321023"/>
              <a:gd name="connsiteY4823" fmla="*/ 373477 h 2206873"/>
              <a:gd name="connsiteX4824" fmla="*/ 1774479 w 2321023"/>
              <a:gd name="connsiteY4824" fmla="*/ 373516 h 2206873"/>
              <a:gd name="connsiteX4825" fmla="*/ 1774480 w 2321023"/>
              <a:gd name="connsiteY4825" fmla="*/ 373516 h 2206873"/>
              <a:gd name="connsiteX4826" fmla="*/ 1774514 w 2321023"/>
              <a:gd name="connsiteY4826" fmla="*/ 373478 h 2206873"/>
              <a:gd name="connsiteX4827" fmla="*/ 1779935 w 2321023"/>
              <a:gd name="connsiteY4827" fmla="*/ 376360 h 2206873"/>
              <a:gd name="connsiteX4828" fmla="*/ 1779942 w 2321023"/>
              <a:gd name="connsiteY4828" fmla="*/ 376367 h 2206873"/>
              <a:gd name="connsiteX4829" fmla="*/ 1779945 w 2321023"/>
              <a:gd name="connsiteY4829" fmla="*/ 376368 h 2206873"/>
              <a:gd name="connsiteX4830" fmla="*/ 1779935 w 2321023"/>
              <a:gd name="connsiteY4830" fmla="*/ 376359 h 2206873"/>
              <a:gd name="connsiteX4831" fmla="*/ 552703 w 2321023"/>
              <a:gd name="connsiteY4831" fmla="*/ 370603 h 2206873"/>
              <a:gd name="connsiteX4832" fmla="*/ 496985 w 2321023"/>
              <a:gd name="connsiteY4832" fmla="*/ 438906 h 2206873"/>
              <a:gd name="connsiteX4833" fmla="*/ 474997 w 2321023"/>
              <a:gd name="connsiteY4833" fmla="*/ 466491 h 2206873"/>
              <a:gd name="connsiteX4834" fmla="*/ 468190 w 2321023"/>
              <a:gd name="connsiteY4834" fmla="*/ 471242 h 2206873"/>
              <a:gd name="connsiteX4835" fmla="*/ 484048 w 2321023"/>
              <a:gd name="connsiteY4835" fmla="*/ 450837 h 2206873"/>
              <a:gd name="connsiteX4836" fmla="*/ 498886 w 2321023"/>
              <a:gd name="connsiteY4836" fmla="*/ 431284 h 2206873"/>
              <a:gd name="connsiteX4837" fmla="*/ 509414 w 2321023"/>
              <a:gd name="connsiteY4837" fmla="*/ 417848 h 2206873"/>
              <a:gd name="connsiteX4838" fmla="*/ 519943 w 2321023"/>
              <a:gd name="connsiteY4838" fmla="*/ 404995 h 2206873"/>
              <a:gd name="connsiteX4839" fmla="*/ 527131 w 2321023"/>
              <a:gd name="connsiteY4839" fmla="*/ 393489 h 2206873"/>
              <a:gd name="connsiteX4840" fmla="*/ 511108 w 2321023"/>
              <a:gd name="connsiteY4840" fmla="*/ 409385 h 2206873"/>
              <a:gd name="connsiteX4841" fmla="*/ 500520 w 2321023"/>
              <a:gd name="connsiteY4841" fmla="*/ 421747 h 2206873"/>
              <a:gd name="connsiteX4842" fmla="*/ 490807 w 2321023"/>
              <a:gd name="connsiteY4842" fmla="*/ 434074 h 2206873"/>
              <a:gd name="connsiteX4843" fmla="*/ 439177 w 2321023"/>
              <a:gd name="connsiteY4843" fmla="*/ 493984 h 2206873"/>
              <a:gd name="connsiteX4844" fmla="*/ 444656 w 2321023"/>
              <a:gd name="connsiteY4844" fmla="*/ 479271 h 2206873"/>
              <a:gd name="connsiteX4845" fmla="*/ 462451 w 2321023"/>
              <a:gd name="connsiteY4845" fmla="*/ 458005 h 2206873"/>
              <a:gd name="connsiteX4846" fmla="*/ 484561 w 2321023"/>
              <a:gd name="connsiteY4846" fmla="*/ 432372 h 2206873"/>
              <a:gd name="connsiteX4847" fmla="*/ 498822 w 2321023"/>
              <a:gd name="connsiteY4847" fmla="*/ 417641 h 2206873"/>
              <a:gd name="connsiteX4848" fmla="*/ 519388 w 2321023"/>
              <a:gd name="connsiteY4848" fmla="*/ 395256 h 2206873"/>
              <a:gd name="connsiteX4849" fmla="*/ 545731 w 2321023"/>
              <a:gd name="connsiteY4849" fmla="*/ 372011 h 2206873"/>
              <a:gd name="connsiteX4850" fmla="*/ 552703 w 2321023"/>
              <a:gd name="connsiteY4850" fmla="*/ 370603 h 2206873"/>
              <a:gd name="connsiteX4851" fmla="*/ 1780246 w 2321023"/>
              <a:gd name="connsiteY4851" fmla="*/ 365531 h 2206873"/>
              <a:gd name="connsiteX4852" fmla="*/ 1780247 w 2321023"/>
              <a:gd name="connsiteY4852" fmla="*/ 365532 h 2206873"/>
              <a:gd name="connsiteX4853" fmla="*/ 1782128 w 2321023"/>
              <a:gd name="connsiteY4853" fmla="*/ 366868 h 2206873"/>
              <a:gd name="connsiteX4854" fmla="*/ 1805267 w 2321023"/>
              <a:gd name="connsiteY4854" fmla="*/ 386185 h 2206873"/>
              <a:gd name="connsiteX4855" fmla="*/ 1816454 w 2321023"/>
              <a:gd name="connsiteY4855" fmla="*/ 393628 h 2206873"/>
              <a:gd name="connsiteX4856" fmla="*/ 1825902 w 2321023"/>
              <a:gd name="connsiteY4856" fmla="*/ 399079 h 2206873"/>
              <a:gd name="connsiteX4857" fmla="*/ 1832898 w 2321023"/>
              <a:gd name="connsiteY4857" fmla="*/ 404358 h 2206873"/>
              <a:gd name="connsiteX4858" fmla="*/ 1837397 w 2321023"/>
              <a:gd name="connsiteY4858" fmla="*/ 408270 h 2206873"/>
              <a:gd name="connsiteX4859" fmla="*/ 1842585 w 2321023"/>
              <a:gd name="connsiteY4859" fmla="*/ 413519 h 2206873"/>
              <a:gd name="connsiteX4860" fmla="*/ 1859367 w 2321023"/>
              <a:gd name="connsiteY4860" fmla="*/ 430678 h 2206873"/>
              <a:gd name="connsiteX4861" fmla="*/ 1864722 w 2321023"/>
              <a:gd name="connsiteY4861" fmla="*/ 435130 h 2206873"/>
              <a:gd name="connsiteX4862" fmla="*/ 1864722 w 2321023"/>
              <a:gd name="connsiteY4862" fmla="*/ 435129 h 2206873"/>
              <a:gd name="connsiteX4863" fmla="*/ 1859367 w 2321023"/>
              <a:gd name="connsiteY4863" fmla="*/ 430677 h 2206873"/>
              <a:gd name="connsiteX4864" fmla="*/ 1842585 w 2321023"/>
              <a:gd name="connsiteY4864" fmla="*/ 413518 h 2206873"/>
              <a:gd name="connsiteX4865" fmla="*/ 1837397 w 2321023"/>
              <a:gd name="connsiteY4865" fmla="*/ 408269 h 2206873"/>
              <a:gd name="connsiteX4866" fmla="*/ 1832898 w 2321023"/>
              <a:gd name="connsiteY4866" fmla="*/ 404357 h 2206873"/>
              <a:gd name="connsiteX4867" fmla="*/ 1825902 w 2321023"/>
              <a:gd name="connsiteY4867" fmla="*/ 399078 h 2206873"/>
              <a:gd name="connsiteX4868" fmla="*/ 1816454 w 2321023"/>
              <a:gd name="connsiteY4868" fmla="*/ 393627 h 2206873"/>
              <a:gd name="connsiteX4869" fmla="*/ 1805267 w 2321023"/>
              <a:gd name="connsiteY4869" fmla="*/ 386184 h 2206873"/>
              <a:gd name="connsiteX4870" fmla="*/ 1782128 w 2321023"/>
              <a:gd name="connsiteY4870" fmla="*/ 366867 h 2206873"/>
              <a:gd name="connsiteX4871" fmla="*/ 1780246 w 2321023"/>
              <a:gd name="connsiteY4871" fmla="*/ 365531 h 2206873"/>
              <a:gd name="connsiteX4872" fmla="*/ 1854272 w 2321023"/>
              <a:gd name="connsiteY4872" fmla="*/ 359878 h 2206873"/>
              <a:gd name="connsiteX4873" fmla="*/ 1854272 w 2321023"/>
              <a:gd name="connsiteY4873" fmla="*/ 359879 h 2206873"/>
              <a:gd name="connsiteX4874" fmla="*/ 1863417 w 2321023"/>
              <a:gd name="connsiteY4874" fmla="*/ 364290 h 2206873"/>
              <a:gd name="connsiteX4875" fmla="*/ 1880967 w 2321023"/>
              <a:gd name="connsiteY4875" fmla="*/ 372860 h 2206873"/>
              <a:gd name="connsiteX4876" fmla="*/ 1886836 w 2321023"/>
              <a:gd name="connsiteY4876" fmla="*/ 374600 h 2206873"/>
              <a:gd name="connsiteX4877" fmla="*/ 1886844 w 2321023"/>
              <a:gd name="connsiteY4877" fmla="*/ 374750 h 2206873"/>
              <a:gd name="connsiteX4878" fmla="*/ 1886836 w 2321023"/>
              <a:gd name="connsiteY4878" fmla="*/ 374599 h 2206873"/>
              <a:gd name="connsiteX4879" fmla="*/ 1880967 w 2321023"/>
              <a:gd name="connsiteY4879" fmla="*/ 372859 h 2206873"/>
              <a:gd name="connsiteX4880" fmla="*/ 1863417 w 2321023"/>
              <a:gd name="connsiteY4880" fmla="*/ 364289 h 2206873"/>
              <a:gd name="connsiteX4881" fmla="*/ 1854272 w 2321023"/>
              <a:gd name="connsiteY4881" fmla="*/ 359878 h 2206873"/>
              <a:gd name="connsiteX4882" fmla="*/ 2054888 w 2321023"/>
              <a:gd name="connsiteY4882" fmla="*/ 354141 h 2206873"/>
              <a:gd name="connsiteX4883" fmla="*/ 2054639 w 2321023"/>
              <a:gd name="connsiteY4883" fmla="*/ 356248 h 2206873"/>
              <a:gd name="connsiteX4884" fmla="*/ 2054640 w 2321023"/>
              <a:gd name="connsiteY4884" fmla="*/ 356249 h 2206873"/>
              <a:gd name="connsiteX4885" fmla="*/ 2054889 w 2321023"/>
              <a:gd name="connsiteY4885" fmla="*/ 354144 h 2206873"/>
              <a:gd name="connsiteX4886" fmla="*/ 2054193 w 2321023"/>
              <a:gd name="connsiteY4886" fmla="*/ 350558 h 2206873"/>
              <a:gd name="connsiteX4887" fmla="*/ 2054350 w 2321023"/>
              <a:gd name="connsiteY4887" fmla="*/ 351279 h 2206873"/>
              <a:gd name="connsiteX4888" fmla="*/ 2056053 w 2321023"/>
              <a:gd name="connsiteY4888" fmla="*/ 351658 h 2206873"/>
              <a:gd name="connsiteX4889" fmla="*/ 2070380 w 2321023"/>
              <a:gd name="connsiteY4889" fmla="*/ 370674 h 2206873"/>
              <a:gd name="connsiteX4890" fmla="*/ 2082560 w 2321023"/>
              <a:gd name="connsiteY4890" fmla="*/ 388714 h 2206873"/>
              <a:gd name="connsiteX4891" fmla="*/ 2095211 w 2321023"/>
              <a:gd name="connsiteY4891" fmla="*/ 409121 h 2206873"/>
              <a:gd name="connsiteX4892" fmla="*/ 2104420 w 2321023"/>
              <a:gd name="connsiteY4892" fmla="*/ 426016 h 2206873"/>
              <a:gd name="connsiteX4893" fmla="*/ 2106511 w 2321023"/>
              <a:gd name="connsiteY4893" fmla="*/ 432907 h 2206873"/>
              <a:gd name="connsiteX4894" fmla="*/ 2106512 w 2321023"/>
              <a:gd name="connsiteY4894" fmla="*/ 432906 h 2206873"/>
              <a:gd name="connsiteX4895" fmla="*/ 2104421 w 2321023"/>
              <a:gd name="connsiteY4895" fmla="*/ 426016 h 2206873"/>
              <a:gd name="connsiteX4896" fmla="*/ 2095212 w 2321023"/>
              <a:gd name="connsiteY4896" fmla="*/ 409121 h 2206873"/>
              <a:gd name="connsiteX4897" fmla="*/ 2082561 w 2321023"/>
              <a:gd name="connsiteY4897" fmla="*/ 388714 h 2206873"/>
              <a:gd name="connsiteX4898" fmla="*/ 2070381 w 2321023"/>
              <a:gd name="connsiteY4898" fmla="*/ 370674 h 2206873"/>
              <a:gd name="connsiteX4899" fmla="*/ 2056054 w 2321023"/>
              <a:gd name="connsiteY4899" fmla="*/ 351658 h 2206873"/>
              <a:gd name="connsiteX4900" fmla="*/ 2054351 w 2321023"/>
              <a:gd name="connsiteY4900" fmla="*/ 351279 h 2206873"/>
              <a:gd name="connsiteX4901" fmla="*/ 2054194 w 2321023"/>
              <a:gd name="connsiteY4901" fmla="*/ 350558 h 2206873"/>
              <a:gd name="connsiteX4902" fmla="*/ 1790904 w 2321023"/>
              <a:gd name="connsiteY4902" fmla="*/ 348190 h 2206873"/>
              <a:gd name="connsiteX4903" fmla="*/ 1791409 w 2321023"/>
              <a:gd name="connsiteY4903" fmla="*/ 348506 h 2206873"/>
              <a:gd name="connsiteX4904" fmla="*/ 1791410 w 2321023"/>
              <a:gd name="connsiteY4904" fmla="*/ 348506 h 2206873"/>
              <a:gd name="connsiteX4905" fmla="*/ 1790906 w 2321023"/>
              <a:gd name="connsiteY4905" fmla="*/ 348191 h 2206873"/>
              <a:gd name="connsiteX4906" fmla="*/ 2002901 w 2321023"/>
              <a:gd name="connsiteY4906" fmla="*/ 348053 h 2206873"/>
              <a:gd name="connsiteX4907" fmla="*/ 2004218 w 2321023"/>
              <a:gd name="connsiteY4907" fmla="*/ 350296 h 2206873"/>
              <a:gd name="connsiteX4908" fmla="*/ 2004219 w 2321023"/>
              <a:gd name="connsiteY4908" fmla="*/ 350298 h 2206873"/>
              <a:gd name="connsiteX4909" fmla="*/ 2004959 w 2321023"/>
              <a:gd name="connsiteY4909" fmla="*/ 351560 h 2206873"/>
              <a:gd name="connsiteX4910" fmla="*/ 2004960 w 2321023"/>
              <a:gd name="connsiteY4910" fmla="*/ 351561 h 2206873"/>
              <a:gd name="connsiteX4911" fmla="*/ 2004218 w 2321023"/>
              <a:gd name="connsiteY4911" fmla="*/ 350296 h 2206873"/>
              <a:gd name="connsiteX4912" fmla="*/ 2004217 w 2321023"/>
              <a:gd name="connsiteY4912" fmla="*/ 350294 h 2206873"/>
              <a:gd name="connsiteX4913" fmla="*/ 2002903 w 2321023"/>
              <a:gd name="connsiteY4913" fmla="*/ 348056 h 2206873"/>
              <a:gd name="connsiteX4914" fmla="*/ 2071287 w 2321023"/>
              <a:gd name="connsiteY4914" fmla="*/ 344494 h 2206873"/>
              <a:gd name="connsiteX4915" fmla="*/ 2072033 w 2321023"/>
              <a:gd name="connsiteY4915" fmla="*/ 346705 h 2206873"/>
              <a:gd name="connsiteX4916" fmla="*/ 2074426 w 2321023"/>
              <a:gd name="connsiteY4916" fmla="*/ 350590 h 2206873"/>
              <a:gd name="connsiteX4917" fmla="*/ 2074429 w 2321023"/>
              <a:gd name="connsiteY4917" fmla="*/ 350596 h 2206873"/>
              <a:gd name="connsiteX4918" fmla="*/ 2077818 w 2321023"/>
              <a:gd name="connsiteY4918" fmla="*/ 356097 h 2206873"/>
              <a:gd name="connsiteX4919" fmla="*/ 2077824 w 2321023"/>
              <a:gd name="connsiteY4919" fmla="*/ 356107 h 2206873"/>
              <a:gd name="connsiteX4920" fmla="*/ 2077831 w 2321023"/>
              <a:gd name="connsiteY4920" fmla="*/ 356117 h 2206873"/>
              <a:gd name="connsiteX4921" fmla="*/ 2081051 w 2321023"/>
              <a:gd name="connsiteY4921" fmla="*/ 360860 h 2206873"/>
              <a:gd name="connsiteX4922" fmla="*/ 2081088 w 2321023"/>
              <a:gd name="connsiteY4922" fmla="*/ 360914 h 2206873"/>
              <a:gd name="connsiteX4923" fmla="*/ 2086586 w 2321023"/>
              <a:gd name="connsiteY4923" fmla="*/ 369012 h 2206873"/>
              <a:gd name="connsiteX4924" fmla="*/ 2099484 w 2321023"/>
              <a:gd name="connsiteY4924" fmla="*/ 388536 h 2206873"/>
              <a:gd name="connsiteX4925" fmla="*/ 2108040 w 2321023"/>
              <a:gd name="connsiteY4925" fmla="*/ 402627 h 2206873"/>
              <a:gd name="connsiteX4926" fmla="*/ 2115664 w 2321023"/>
              <a:gd name="connsiteY4926" fmla="*/ 417430 h 2206873"/>
              <a:gd name="connsiteX4927" fmla="*/ 2115161 w 2321023"/>
              <a:gd name="connsiteY4927" fmla="*/ 420842 h 2206873"/>
              <a:gd name="connsiteX4928" fmla="*/ 2115162 w 2321023"/>
              <a:gd name="connsiteY4928" fmla="*/ 420842 h 2206873"/>
              <a:gd name="connsiteX4929" fmla="*/ 2115665 w 2321023"/>
              <a:gd name="connsiteY4929" fmla="*/ 417430 h 2206873"/>
              <a:gd name="connsiteX4930" fmla="*/ 2108041 w 2321023"/>
              <a:gd name="connsiteY4930" fmla="*/ 402627 h 2206873"/>
              <a:gd name="connsiteX4931" fmla="*/ 2099485 w 2321023"/>
              <a:gd name="connsiteY4931" fmla="*/ 388536 h 2206873"/>
              <a:gd name="connsiteX4932" fmla="*/ 2086587 w 2321023"/>
              <a:gd name="connsiteY4932" fmla="*/ 369012 h 2206873"/>
              <a:gd name="connsiteX4933" fmla="*/ 2081145 w 2321023"/>
              <a:gd name="connsiteY4933" fmla="*/ 360996 h 2206873"/>
              <a:gd name="connsiteX4934" fmla="*/ 2081088 w 2321023"/>
              <a:gd name="connsiteY4934" fmla="*/ 360914 h 2206873"/>
              <a:gd name="connsiteX4935" fmla="*/ 2077824 w 2321023"/>
              <a:gd name="connsiteY4935" fmla="*/ 356107 h 2206873"/>
              <a:gd name="connsiteX4936" fmla="*/ 2074426 w 2321023"/>
              <a:gd name="connsiteY4936" fmla="*/ 350590 h 2206873"/>
              <a:gd name="connsiteX4937" fmla="*/ 2074421 w 2321023"/>
              <a:gd name="connsiteY4937" fmla="*/ 350580 h 2206873"/>
              <a:gd name="connsiteX4938" fmla="*/ 2072034 w 2321023"/>
              <a:gd name="connsiteY4938" fmla="*/ 346705 h 2206873"/>
              <a:gd name="connsiteX4939" fmla="*/ 2071290 w 2321023"/>
              <a:gd name="connsiteY4939" fmla="*/ 344500 h 2206873"/>
              <a:gd name="connsiteX4940" fmla="*/ 2111402 w 2321023"/>
              <a:gd name="connsiteY4940" fmla="*/ 340112 h 2206873"/>
              <a:gd name="connsiteX4941" fmla="*/ 2111387 w 2321023"/>
              <a:gd name="connsiteY4941" fmla="*/ 340132 h 2206873"/>
              <a:gd name="connsiteX4942" fmla="*/ 2111387 w 2321023"/>
              <a:gd name="connsiteY4942" fmla="*/ 340133 h 2206873"/>
              <a:gd name="connsiteX4943" fmla="*/ 2111402 w 2321023"/>
              <a:gd name="connsiteY4943" fmla="*/ 340113 h 2206873"/>
              <a:gd name="connsiteX4944" fmla="*/ 2112546 w 2321023"/>
              <a:gd name="connsiteY4944" fmla="*/ 343456 h 2206873"/>
              <a:gd name="connsiteX4945" fmla="*/ 2127070 w 2321023"/>
              <a:gd name="connsiteY4945" fmla="*/ 367300 h 2206873"/>
              <a:gd name="connsiteX4946" fmla="*/ 2131224 w 2321023"/>
              <a:gd name="connsiteY4946" fmla="*/ 374395 h 2206873"/>
              <a:gd name="connsiteX4947" fmla="*/ 2131252 w 2321023"/>
              <a:gd name="connsiteY4947" fmla="*/ 374443 h 2206873"/>
              <a:gd name="connsiteX4948" fmla="*/ 2131280 w 2321023"/>
              <a:gd name="connsiteY4948" fmla="*/ 374491 h 2206873"/>
              <a:gd name="connsiteX4949" fmla="*/ 2136014 w 2321023"/>
              <a:gd name="connsiteY4949" fmla="*/ 382414 h 2206873"/>
              <a:gd name="connsiteX4950" fmla="*/ 2137040 w 2321023"/>
              <a:gd name="connsiteY4950" fmla="*/ 384331 h 2206873"/>
              <a:gd name="connsiteX4951" fmla="*/ 2137046 w 2321023"/>
              <a:gd name="connsiteY4951" fmla="*/ 384342 h 2206873"/>
              <a:gd name="connsiteX4952" fmla="*/ 2140237 w 2321023"/>
              <a:gd name="connsiteY4952" fmla="*/ 390301 h 2206873"/>
              <a:gd name="connsiteX4953" fmla="*/ 2143470 w 2321023"/>
              <a:gd name="connsiteY4953" fmla="*/ 397447 h 2206873"/>
              <a:gd name="connsiteX4954" fmla="*/ 2143461 w 2321023"/>
              <a:gd name="connsiteY4954" fmla="*/ 397425 h 2206873"/>
              <a:gd name="connsiteX4955" fmla="*/ 2140244 w 2321023"/>
              <a:gd name="connsiteY4955" fmla="*/ 390313 h 2206873"/>
              <a:gd name="connsiteX4956" fmla="*/ 2140237 w 2321023"/>
              <a:gd name="connsiteY4956" fmla="*/ 390301 h 2206873"/>
              <a:gd name="connsiteX4957" fmla="*/ 2140235 w 2321023"/>
              <a:gd name="connsiteY4957" fmla="*/ 390295 h 2206873"/>
              <a:gd name="connsiteX4958" fmla="*/ 2137051 w 2321023"/>
              <a:gd name="connsiteY4958" fmla="*/ 384351 h 2206873"/>
              <a:gd name="connsiteX4959" fmla="*/ 2137046 w 2321023"/>
              <a:gd name="connsiteY4959" fmla="*/ 384342 h 2206873"/>
              <a:gd name="connsiteX4960" fmla="*/ 2136014 w 2321023"/>
              <a:gd name="connsiteY4960" fmla="*/ 382413 h 2206873"/>
              <a:gd name="connsiteX4961" fmla="*/ 2131252 w 2321023"/>
              <a:gd name="connsiteY4961" fmla="*/ 374443 h 2206873"/>
              <a:gd name="connsiteX4962" fmla="*/ 2127070 w 2321023"/>
              <a:gd name="connsiteY4962" fmla="*/ 367299 h 2206873"/>
              <a:gd name="connsiteX4963" fmla="*/ 2112546 w 2321023"/>
              <a:gd name="connsiteY4963" fmla="*/ 343455 h 2206873"/>
              <a:gd name="connsiteX4964" fmla="*/ 1930024 w 2321023"/>
              <a:gd name="connsiteY4964" fmla="*/ 338829 h 2206873"/>
              <a:gd name="connsiteX4965" fmla="*/ 1928113 w 2321023"/>
              <a:gd name="connsiteY4965" fmla="*/ 338841 h 2206873"/>
              <a:gd name="connsiteX4966" fmla="*/ 1931429 w 2321023"/>
              <a:gd name="connsiteY4966" fmla="*/ 346828 h 2206873"/>
              <a:gd name="connsiteX4967" fmla="*/ 1931400 w 2321023"/>
              <a:gd name="connsiteY4967" fmla="*/ 346756 h 2206873"/>
              <a:gd name="connsiteX4968" fmla="*/ 1928114 w 2321023"/>
              <a:gd name="connsiteY4968" fmla="*/ 338842 h 2206873"/>
              <a:gd name="connsiteX4969" fmla="*/ 1930025 w 2321023"/>
              <a:gd name="connsiteY4969" fmla="*/ 338830 h 2206873"/>
              <a:gd name="connsiteX4970" fmla="*/ 1720798 w 2321023"/>
              <a:gd name="connsiteY4970" fmla="*/ 336334 h 2206873"/>
              <a:gd name="connsiteX4971" fmla="*/ 1719573 w 2321023"/>
              <a:gd name="connsiteY4971" fmla="*/ 336542 h 2206873"/>
              <a:gd name="connsiteX4972" fmla="*/ 1718356 w 2321023"/>
              <a:gd name="connsiteY4972" fmla="*/ 336539 h 2206873"/>
              <a:gd name="connsiteX4973" fmla="*/ 1718509 w 2321023"/>
              <a:gd name="connsiteY4973" fmla="*/ 336722 h 2206873"/>
              <a:gd name="connsiteX4974" fmla="*/ 1718509 w 2321023"/>
              <a:gd name="connsiteY4974" fmla="*/ 336722 h 2206873"/>
              <a:gd name="connsiteX4975" fmla="*/ 1718357 w 2321023"/>
              <a:gd name="connsiteY4975" fmla="*/ 336540 h 2206873"/>
              <a:gd name="connsiteX4976" fmla="*/ 1719567 w 2321023"/>
              <a:gd name="connsiteY4976" fmla="*/ 336543 h 2206873"/>
              <a:gd name="connsiteX4977" fmla="*/ 1719573 w 2321023"/>
              <a:gd name="connsiteY4977" fmla="*/ 336542 h 2206873"/>
              <a:gd name="connsiteX4978" fmla="*/ 1722628 w 2321023"/>
              <a:gd name="connsiteY4978" fmla="*/ 336548 h 2206873"/>
              <a:gd name="connsiteX4979" fmla="*/ 1719574 w 2321023"/>
              <a:gd name="connsiteY4979" fmla="*/ 336542 h 2206873"/>
              <a:gd name="connsiteX4980" fmla="*/ 1720799 w 2321023"/>
              <a:gd name="connsiteY4980" fmla="*/ 336334 h 2206873"/>
              <a:gd name="connsiteX4981" fmla="*/ 2021994 w 2321023"/>
              <a:gd name="connsiteY4981" fmla="*/ 319576 h 2206873"/>
              <a:gd name="connsiteX4982" fmla="*/ 2021994 w 2321023"/>
              <a:gd name="connsiteY4982" fmla="*/ 319577 h 2206873"/>
              <a:gd name="connsiteX4983" fmla="*/ 2035921 w 2321023"/>
              <a:gd name="connsiteY4983" fmla="*/ 335494 h 2206873"/>
              <a:gd name="connsiteX4984" fmla="*/ 2046886 w 2321023"/>
              <a:gd name="connsiteY4984" fmla="*/ 348027 h 2206873"/>
              <a:gd name="connsiteX4985" fmla="*/ 2054567 w 2321023"/>
              <a:gd name="connsiteY4985" fmla="*/ 356851 h 2206873"/>
              <a:gd name="connsiteX4986" fmla="*/ 2046887 w 2321023"/>
              <a:gd name="connsiteY4986" fmla="*/ 348028 h 2206873"/>
              <a:gd name="connsiteX4987" fmla="*/ 2035921 w 2321023"/>
              <a:gd name="connsiteY4987" fmla="*/ 335494 h 2206873"/>
              <a:gd name="connsiteX4988" fmla="*/ 1986852 w 2321023"/>
              <a:gd name="connsiteY4988" fmla="*/ 316052 h 2206873"/>
              <a:gd name="connsiteX4989" fmla="*/ 1986524 w 2321023"/>
              <a:gd name="connsiteY4989" fmla="*/ 316138 h 2206873"/>
              <a:gd name="connsiteX4990" fmla="*/ 1986525 w 2321023"/>
              <a:gd name="connsiteY4990" fmla="*/ 316138 h 2206873"/>
              <a:gd name="connsiteX4991" fmla="*/ 1986526 w 2321023"/>
              <a:gd name="connsiteY4991" fmla="*/ 316139 h 2206873"/>
              <a:gd name="connsiteX4992" fmla="*/ 1988013 w 2321023"/>
              <a:gd name="connsiteY4992" fmla="*/ 319440 h 2206873"/>
              <a:gd name="connsiteX4993" fmla="*/ 1988014 w 2321023"/>
              <a:gd name="connsiteY4993" fmla="*/ 319440 h 2206873"/>
              <a:gd name="connsiteX4994" fmla="*/ 1986526 w 2321023"/>
              <a:gd name="connsiteY4994" fmla="*/ 316139 h 2206873"/>
              <a:gd name="connsiteX4995" fmla="*/ 1986526 w 2321023"/>
              <a:gd name="connsiteY4995" fmla="*/ 316139 h 2206873"/>
              <a:gd name="connsiteX4996" fmla="*/ 1986853 w 2321023"/>
              <a:gd name="connsiteY4996" fmla="*/ 316053 h 2206873"/>
              <a:gd name="connsiteX4997" fmla="*/ 2018805 w 2321023"/>
              <a:gd name="connsiteY4997" fmla="*/ 316018 h 2206873"/>
              <a:gd name="connsiteX4998" fmla="*/ 2021982 w 2321023"/>
              <a:gd name="connsiteY4998" fmla="*/ 318923 h 2206873"/>
              <a:gd name="connsiteX4999" fmla="*/ 2021982 w 2321023"/>
              <a:gd name="connsiteY4999" fmla="*/ 318922 h 2206873"/>
              <a:gd name="connsiteX5000" fmla="*/ 1914521 w 2321023"/>
              <a:gd name="connsiteY5000" fmla="*/ 312007 h 2206873"/>
              <a:gd name="connsiteX5001" fmla="*/ 1924280 w 2321023"/>
              <a:gd name="connsiteY5001" fmla="*/ 322261 h 2206873"/>
              <a:gd name="connsiteX5002" fmla="*/ 1933517 w 2321023"/>
              <a:gd name="connsiteY5002" fmla="*/ 333214 h 2206873"/>
              <a:gd name="connsiteX5003" fmla="*/ 1952974 w 2321023"/>
              <a:gd name="connsiteY5003" fmla="*/ 358327 h 2206873"/>
              <a:gd name="connsiteX5004" fmla="*/ 1953001 w 2321023"/>
              <a:gd name="connsiteY5004" fmla="*/ 358593 h 2206873"/>
              <a:gd name="connsiteX5005" fmla="*/ 1952404 w 2321023"/>
              <a:gd name="connsiteY5005" fmla="*/ 360699 h 2206873"/>
              <a:gd name="connsiteX5006" fmla="*/ 1952288 w 2321023"/>
              <a:gd name="connsiteY5006" fmla="*/ 360775 h 2206873"/>
              <a:gd name="connsiteX5007" fmla="*/ 1952289 w 2321023"/>
              <a:gd name="connsiteY5007" fmla="*/ 360775 h 2206873"/>
              <a:gd name="connsiteX5008" fmla="*/ 1952404 w 2321023"/>
              <a:gd name="connsiteY5008" fmla="*/ 360700 h 2206873"/>
              <a:gd name="connsiteX5009" fmla="*/ 1952404 w 2321023"/>
              <a:gd name="connsiteY5009" fmla="*/ 360699 h 2206873"/>
              <a:gd name="connsiteX5010" fmla="*/ 1952405 w 2321023"/>
              <a:gd name="connsiteY5010" fmla="*/ 360698 h 2206873"/>
              <a:gd name="connsiteX5011" fmla="*/ 1953001 w 2321023"/>
              <a:gd name="connsiteY5011" fmla="*/ 358596 h 2206873"/>
              <a:gd name="connsiteX5012" fmla="*/ 1953001 w 2321023"/>
              <a:gd name="connsiteY5012" fmla="*/ 358593 h 2206873"/>
              <a:gd name="connsiteX5013" fmla="*/ 1953002 w 2321023"/>
              <a:gd name="connsiteY5013" fmla="*/ 358590 h 2206873"/>
              <a:gd name="connsiteX5014" fmla="*/ 1952975 w 2321023"/>
              <a:gd name="connsiteY5014" fmla="*/ 358328 h 2206873"/>
              <a:gd name="connsiteX5015" fmla="*/ 1933518 w 2321023"/>
              <a:gd name="connsiteY5015" fmla="*/ 333215 h 2206873"/>
              <a:gd name="connsiteX5016" fmla="*/ 1924281 w 2321023"/>
              <a:gd name="connsiteY5016" fmla="*/ 322262 h 2206873"/>
              <a:gd name="connsiteX5017" fmla="*/ 1847172 w 2321023"/>
              <a:gd name="connsiteY5017" fmla="*/ 306848 h 2206873"/>
              <a:gd name="connsiteX5018" fmla="*/ 1847194 w 2321023"/>
              <a:gd name="connsiteY5018" fmla="*/ 306877 h 2206873"/>
              <a:gd name="connsiteX5019" fmla="*/ 1849338 w 2321023"/>
              <a:gd name="connsiteY5019" fmla="*/ 310834 h 2206873"/>
              <a:gd name="connsiteX5020" fmla="*/ 1849338 w 2321023"/>
              <a:gd name="connsiteY5020" fmla="*/ 310833 h 2206873"/>
              <a:gd name="connsiteX5021" fmla="*/ 1847196 w 2321023"/>
              <a:gd name="connsiteY5021" fmla="*/ 306879 h 2206873"/>
              <a:gd name="connsiteX5022" fmla="*/ 1847194 w 2321023"/>
              <a:gd name="connsiteY5022" fmla="*/ 306877 h 2206873"/>
              <a:gd name="connsiteX5023" fmla="*/ 1847187 w 2321023"/>
              <a:gd name="connsiteY5023" fmla="*/ 306863 h 2206873"/>
              <a:gd name="connsiteX5024" fmla="*/ 2004575 w 2321023"/>
              <a:gd name="connsiteY5024" fmla="*/ 306422 h 2206873"/>
              <a:gd name="connsiteX5025" fmla="*/ 2003292 w 2321023"/>
              <a:gd name="connsiteY5025" fmla="*/ 309775 h 2206873"/>
              <a:gd name="connsiteX5026" fmla="*/ 1996970 w 2321023"/>
              <a:gd name="connsiteY5026" fmla="*/ 306732 h 2206873"/>
              <a:gd name="connsiteX5027" fmla="*/ 1996971 w 2321023"/>
              <a:gd name="connsiteY5027" fmla="*/ 306733 h 2206873"/>
              <a:gd name="connsiteX5028" fmla="*/ 2003293 w 2321023"/>
              <a:gd name="connsiteY5028" fmla="*/ 309776 h 2206873"/>
              <a:gd name="connsiteX5029" fmla="*/ 2004576 w 2321023"/>
              <a:gd name="connsiteY5029" fmla="*/ 306423 h 2206873"/>
              <a:gd name="connsiteX5030" fmla="*/ 2009353 w 2321023"/>
              <a:gd name="connsiteY5030" fmla="*/ 307378 h 2206873"/>
              <a:gd name="connsiteX5031" fmla="*/ 2009352 w 2321023"/>
              <a:gd name="connsiteY5031" fmla="*/ 307377 h 2206873"/>
              <a:gd name="connsiteX5032" fmla="*/ 2004575 w 2321023"/>
              <a:gd name="connsiteY5032" fmla="*/ 306422 h 2206873"/>
              <a:gd name="connsiteX5033" fmla="*/ 1760491 w 2321023"/>
              <a:gd name="connsiteY5033" fmla="*/ 305502 h 2206873"/>
              <a:gd name="connsiteX5034" fmla="*/ 1760386 w 2321023"/>
              <a:gd name="connsiteY5034" fmla="*/ 306233 h 2206873"/>
              <a:gd name="connsiteX5035" fmla="*/ 1774536 w 2321023"/>
              <a:gd name="connsiteY5035" fmla="*/ 317187 h 2206873"/>
              <a:gd name="connsiteX5036" fmla="*/ 1781358 w 2321023"/>
              <a:gd name="connsiteY5036" fmla="*/ 320527 h 2206873"/>
              <a:gd name="connsiteX5037" fmla="*/ 1781358 w 2321023"/>
              <a:gd name="connsiteY5037" fmla="*/ 320527 h 2206873"/>
              <a:gd name="connsiteX5038" fmla="*/ 1774537 w 2321023"/>
              <a:gd name="connsiteY5038" fmla="*/ 317187 h 2206873"/>
              <a:gd name="connsiteX5039" fmla="*/ 1760387 w 2321023"/>
              <a:gd name="connsiteY5039" fmla="*/ 306233 h 2206873"/>
              <a:gd name="connsiteX5040" fmla="*/ 1760492 w 2321023"/>
              <a:gd name="connsiteY5040" fmla="*/ 305503 h 2206873"/>
              <a:gd name="connsiteX5041" fmla="*/ 1881918 w 2321023"/>
              <a:gd name="connsiteY5041" fmla="*/ 298036 h 2206873"/>
              <a:gd name="connsiteX5042" fmla="*/ 1882000 w 2321023"/>
              <a:gd name="connsiteY5042" fmla="*/ 298118 h 2206873"/>
              <a:gd name="connsiteX5043" fmla="*/ 1894032 w 2321023"/>
              <a:gd name="connsiteY5043" fmla="*/ 310032 h 2206873"/>
              <a:gd name="connsiteX5044" fmla="*/ 1918084 w 2321023"/>
              <a:gd name="connsiteY5044" fmla="*/ 334907 h 2206873"/>
              <a:gd name="connsiteX5045" fmla="*/ 1929204 w 2321023"/>
              <a:gd name="connsiteY5045" fmla="*/ 346843 h 2206873"/>
              <a:gd name="connsiteX5046" fmla="*/ 1931605 w 2321023"/>
              <a:gd name="connsiteY5046" fmla="*/ 347261 h 2206873"/>
              <a:gd name="connsiteX5047" fmla="*/ 1931612 w 2321023"/>
              <a:gd name="connsiteY5047" fmla="*/ 347279 h 2206873"/>
              <a:gd name="connsiteX5048" fmla="*/ 1931612 w 2321023"/>
              <a:gd name="connsiteY5048" fmla="*/ 347279 h 2206873"/>
              <a:gd name="connsiteX5049" fmla="*/ 1931605 w 2321023"/>
              <a:gd name="connsiteY5049" fmla="*/ 347260 h 2206873"/>
              <a:gd name="connsiteX5050" fmla="*/ 1929204 w 2321023"/>
              <a:gd name="connsiteY5050" fmla="*/ 346842 h 2206873"/>
              <a:gd name="connsiteX5051" fmla="*/ 1918084 w 2321023"/>
              <a:gd name="connsiteY5051" fmla="*/ 334906 h 2206873"/>
              <a:gd name="connsiteX5052" fmla="*/ 1894032 w 2321023"/>
              <a:gd name="connsiteY5052" fmla="*/ 310031 h 2206873"/>
              <a:gd name="connsiteX5053" fmla="*/ 1957689 w 2321023"/>
              <a:gd name="connsiteY5053" fmla="*/ 291602 h 2206873"/>
              <a:gd name="connsiteX5054" fmla="*/ 1957720 w 2321023"/>
              <a:gd name="connsiteY5054" fmla="*/ 291718 h 2206873"/>
              <a:gd name="connsiteX5055" fmla="*/ 1957721 w 2321023"/>
              <a:gd name="connsiteY5055" fmla="*/ 291719 h 2206873"/>
              <a:gd name="connsiteX5056" fmla="*/ 1957690 w 2321023"/>
              <a:gd name="connsiteY5056" fmla="*/ 291604 h 2206873"/>
              <a:gd name="connsiteX5057" fmla="*/ 1749558 w 2321023"/>
              <a:gd name="connsiteY5057" fmla="*/ 290613 h 2206873"/>
              <a:gd name="connsiteX5058" fmla="*/ 1749568 w 2321023"/>
              <a:gd name="connsiteY5058" fmla="*/ 290615 h 2206873"/>
              <a:gd name="connsiteX5059" fmla="*/ 1752214 w 2321023"/>
              <a:gd name="connsiteY5059" fmla="*/ 290924 h 2206873"/>
              <a:gd name="connsiteX5060" fmla="*/ 1759203 w 2321023"/>
              <a:gd name="connsiteY5060" fmla="*/ 295348 h 2206873"/>
              <a:gd name="connsiteX5061" fmla="*/ 1771591 w 2321023"/>
              <a:gd name="connsiteY5061" fmla="*/ 305369 h 2206873"/>
              <a:gd name="connsiteX5062" fmla="*/ 1771590 w 2321023"/>
              <a:gd name="connsiteY5062" fmla="*/ 305368 h 2206873"/>
              <a:gd name="connsiteX5063" fmla="*/ 1759202 w 2321023"/>
              <a:gd name="connsiteY5063" fmla="*/ 295347 h 2206873"/>
              <a:gd name="connsiteX5064" fmla="*/ 1752213 w 2321023"/>
              <a:gd name="connsiteY5064" fmla="*/ 290923 h 2206873"/>
              <a:gd name="connsiteX5065" fmla="*/ 1749551 w 2321023"/>
              <a:gd name="connsiteY5065" fmla="*/ 290612 h 2206873"/>
              <a:gd name="connsiteX5066" fmla="*/ 1749552 w 2321023"/>
              <a:gd name="connsiteY5066" fmla="*/ 290613 h 2206873"/>
              <a:gd name="connsiteX5067" fmla="*/ 1758845 w 2321023"/>
              <a:gd name="connsiteY5067" fmla="*/ 300500 h 2206873"/>
              <a:gd name="connsiteX5068" fmla="*/ 1761924 w 2321023"/>
              <a:gd name="connsiteY5068" fmla="*/ 303120 h 2206873"/>
              <a:gd name="connsiteX5069" fmla="*/ 1781711 w 2321023"/>
              <a:gd name="connsiteY5069" fmla="*/ 319962 h 2206873"/>
              <a:gd name="connsiteX5070" fmla="*/ 1781711 w 2321023"/>
              <a:gd name="connsiteY5070" fmla="*/ 319962 h 2206873"/>
              <a:gd name="connsiteX5071" fmla="*/ 1758846 w 2321023"/>
              <a:gd name="connsiteY5071" fmla="*/ 300500 h 2206873"/>
              <a:gd name="connsiteX5072" fmla="*/ 1749552 w 2321023"/>
              <a:gd name="connsiteY5072" fmla="*/ 290612 h 2206873"/>
              <a:gd name="connsiteX5073" fmla="*/ 1893872 w 2321023"/>
              <a:gd name="connsiteY5073" fmla="*/ 290500 h 2206873"/>
              <a:gd name="connsiteX5074" fmla="*/ 1893872 w 2321023"/>
              <a:gd name="connsiteY5074" fmla="*/ 290500 h 2206873"/>
              <a:gd name="connsiteX5075" fmla="*/ 1908075 w 2321023"/>
              <a:gd name="connsiteY5075" fmla="*/ 305292 h 2206873"/>
              <a:gd name="connsiteX5076" fmla="*/ 1955957 w 2321023"/>
              <a:gd name="connsiteY5076" fmla="*/ 278339 h 2206873"/>
              <a:gd name="connsiteX5077" fmla="*/ 1960840 w 2321023"/>
              <a:gd name="connsiteY5077" fmla="*/ 282276 h 2206873"/>
              <a:gd name="connsiteX5078" fmla="*/ 1966704 w 2321023"/>
              <a:gd name="connsiteY5078" fmla="*/ 291121 h 2206873"/>
              <a:gd name="connsiteX5079" fmla="*/ 1955957 w 2321023"/>
              <a:gd name="connsiteY5079" fmla="*/ 278339 h 2206873"/>
              <a:gd name="connsiteX5080" fmla="*/ 1685800 w 2321023"/>
              <a:gd name="connsiteY5080" fmla="*/ 277015 h 2206873"/>
              <a:gd name="connsiteX5081" fmla="*/ 1685802 w 2321023"/>
              <a:gd name="connsiteY5081" fmla="*/ 277016 h 2206873"/>
              <a:gd name="connsiteX5082" fmla="*/ 1686256 w 2321023"/>
              <a:gd name="connsiteY5082" fmla="*/ 277044 h 2206873"/>
              <a:gd name="connsiteX5083" fmla="*/ 1688407 w 2321023"/>
              <a:gd name="connsiteY5083" fmla="*/ 278205 h 2206873"/>
              <a:gd name="connsiteX5084" fmla="*/ 1688413 w 2321023"/>
              <a:gd name="connsiteY5084" fmla="*/ 278208 h 2206873"/>
              <a:gd name="connsiteX5085" fmla="*/ 1688420 w 2321023"/>
              <a:gd name="connsiteY5085" fmla="*/ 278212 h 2206873"/>
              <a:gd name="connsiteX5086" fmla="*/ 1689158 w 2321023"/>
              <a:gd name="connsiteY5086" fmla="*/ 278549 h 2206873"/>
              <a:gd name="connsiteX5087" fmla="*/ 1690449 w 2321023"/>
              <a:gd name="connsiteY5087" fmla="*/ 279308 h 2206873"/>
              <a:gd name="connsiteX5088" fmla="*/ 1690458 w 2321023"/>
              <a:gd name="connsiteY5088" fmla="*/ 279313 h 2206873"/>
              <a:gd name="connsiteX5089" fmla="*/ 1690480 w 2321023"/>
              <a:gd name="connsiteY5089" fmla="*/ 279325 h 2206873"/>
              <a:gd name="connsiteX5090" fmla="*/ 1695513 w 2321023"/>
              <a:gd name="connsiteY5090" fmla="*/ 282043 h 2206873"/>
              <a:gd name="connsiteX5091" fmla="*/ 1715052 w 2321023"/>
              <a:gd name="connsiteY5091" fmla="*/ 294252 h 2206873"/>
              <a:gd name="connsiteX5092" fmla="*/ 1733132 w 2321023"/>
              <a:gd name="connsiteY5092" fmla="*/ 306068 h 2206873"/>
              <a:gd name="connsiteX5093" fmla="*/ 1751446 w 2321023"/>
              <a:gd name="connsiteY5093" fmla="*/ 318289 h 2206873"/>
              <a:gd name="connsiteX5094" fmla="*/ 1770566 w 2321023"/>
              <a:gd name="connsiteY5094" fmla="*/ 333022 h 2206873"/>
              <a:gd name="connsiteX5095" fmla="*/ 1784953 w 2321023"/>
              <a:gd name="connsiteY5095" fmla="*/ 344215 h 2206873"/>
              <a:gd name="connsiteX5096" fmla="*/ 1787038 w 2321023"/>
              <a:gd name="connsiteY5096" fmla="*/ 345775 h 2206873"/>
              <a:gd name="connsiteX5097" fmla="*/ 1787046 w 2321023"/>
              <a:gd name="connsiteY5097" fmla="*/ 345780 h 2206873"/>
              <a:gd name="connsiteX5098" fmla="*/ 1784953 w 2321023"/>
              <a:gd name="connsiteY5098" fmla="*/ 344214 h 2206873"/>
              <a:gd name="connsiteX5099" fmla="*/ 1770566 w 2321023"/>
              <a:gd name="connsiteY5099" fmla="*/ 333021 h 2206873"/>
              <a:gd name="connsiteX5100" fmla="*/ 1751446 w 2321023"/>
              <a:gd name="connsiteY5100" fmla="*/ 318288 h 2206873"/>
              <a:gd name="connsiteX5101" fmla="*/ 1733132 w 2321023"/>
              <a:gd name="connsiteY5101" fmla="*/ 306067 h 2206873"/>
              <a:gd name="connsiteX5102" fmla="*/ 1715052 w 2321023"/>
              <a:gd name="connsiteY5102" fmla="*/ 294251 h 2206873"/>
              <a:gd name="connsiteX5103" fmla="*/ 1695513 w 2321023"/>
              <a:gd name="connsiteY5103" fmla="*/ 282042 h 2206873"/>
              <a:gd name="connsiteX5104" fmla="*/ 1690458 w 2321023"/>
              <a:gd name="connsiteY5104" fmla="*/ 279313 h 2206873"/>
              <a:gd name="connsiteX5105" fmla="*/ 1689157 w 2321023"/>
              <a:gd name="connsiteY5105" fmla="*/ 278548 h 2206873"/>
              <a:gd name="connsiteX5106" fmla="*/ 1688413 w 2321023"/>
              <a:gd name="connsiteY5106" fmla="*/ 278208 h 2206873"/>
              <a:gd name="connsiteX5107" fmla="*/ 1686255 w 2321023"/>
              <a:gd name="connsiteY5107" fmla="*/ 277043 h 2206873"/>
              <a:gd name="connsiteX5108" fmla="*/ 1968462 w 2321023"/>
              <a:gd name="connsiteY5108" fmla="*/ 275248 h 2206873"/>
              <a:gd name="connsiteX5109" fmla="*/ 1968195 w 2321023"/>
              <a:gd name="connsiteY5109" fmla="*/ 276640 h 2206873"/>
              <a:gd name="connsiteX5110" fmla="*/ 1968199 w 2321023"/>
              <a:gd name="connsiteY5110" fmla="*/ 276642 h 2206873"/>
              <a:gd name="connsiteX5111" fmla="*/ 1968199 w 2321023"/>
              <a:gd name="connsiteY5111" fmla="*/ 276641 h 2206873"/>
              <a:gd name="connsiteX5112" fmla="*/ 1968196 w 2321023"/>
              <a:gd name="connsiteY5112" fmla="*/ 276640 h 2206873"/>
              <a:gd name="connsiteX5113" fmla="*/ 1968402 w 2321023"/>
              <a:gd name="connsiteY5113" fmla="*/ 275568 h 2206873"/>
              <a:gd name="connsiteX5114" fmla="*/ 1607931 w 2321023"/>
              <a:gd name="connsiteY5114" fmla="*/ 275223 h 2206873"/>
              <a:gd name="connsiteX5115" fmla="*/ 1607947 w 2321023"/>
              <a:gd name="connsiteY5115" fmla="*/ 275247 h 2206873"/>
              <a:gd name="connsiteX5116" fmla="*/ 1608209 w 2321023"/>
              <a:gd name="connsiteY5116" fmla="*/ 275640 h 2206873"/>
              <a:gd name="connsiteX5117" fmla="*/ 1608209 w 2321023"/>
              <a:gd name="connsiteY5117" fmla="*/ 275639 h 2206873"/>
              <a:gd name="connsiteX5118" fmla="*/ 1656233 w 2321023"/>
              <a:gd name="connsiteY5118" fmla="*/ 275055 h 2206873"/>
              <a:gd name="connsiteX5119" fmla="*/ 1657450 w 2321023"/>
              <a:gd name="connsiteY5119" fmla="*/ 276035 h 2206873"/>
              <a:gd name="connsiteX5120" fmla="*/ 1659821 w 2321023"/>
              <a:gd name="connsiteY5120" fmla="*/ 278190 h 2206873"/>
              <a:gd name="connsiteX5121" fmla="*/ 1660569 w 2321023"/>
              <a:gd name="connsiteY5121" fmla="*/ 278541 h 2206873"/>
              <a:gd name="connsiteX5122" fmla="*/ 1660567 w 2321023"/>
              <a:gd name="connsiteY5122" fmla="*/ 278539 h 2206873"/>
              <a:gd name="connsiteX5123" fmla="*/ 1659822 w 2321023"/>
              <a:gd name="connsiteY5123" fmla="*/ 278190 h 2206873"/>
              <a:gd name="connsiteX5124" fmla="*/ 1657459 w 2321023"/>
              <a:gd name="connsiteY5124" fmla="*/ 276042 h 2206873"/>
              <a:gd name="connsiteX5125" fmla="*/ 1657450 w 2321023"/>
              <a:gd name="connsiteY5125" fmla="*/ 276035 h 2206873"/>
              <a:gd name="connsiteX5126" fmla="*/ 1657442 w 2321023"/>
              <a:gd name="connsiteY5126" fmla="*/ 276028 h 2206873"/>
              <a:gd name="connsiteX5127" fmla="*/ 1656239 w 2321023"/>
              <a:gd name="connsiteY5127" fmla="*/ 275059 h 2206873"/>
              <a:gd name="connsiteX5128" fmla="*/ 1969597 w 2321023"/>
              <a:gd name="connsiteY5128" fmla="*/ 274988 h 2206873"/>
              <a:gd name="connsiteX5129" fmla="*/ 1969562 w 2321023"/>
              <a:gd name="connsiteY5129" fmla="*/ 274995 h 2206873"/>
              <a:gd name="connsiteX5130" fmla="*/ 1996796 w 2321023"/>
              <a:gd name="connsiteY5130" fmla="*/ 307011 h 2206873"/>
              <a:gd name="connsiteX5131" fmla="*/ 1997215 w 2321023"/>
              <a:gd name="connsiteY5131" fmla="*/ 307528 h 2206873"/>
              <a:gd name="connsiteX5132" fmla="*/ 1997216 w 2321023"/>
              <a:gd name="connsiteY5132" fmla="*/ 307528 h 2206873"/>
              <a:gd name="connsiteX5133" fmla="*/ 1996797 w 2321023"/>
              <a:gd name="connsiteY5133" fmla="*/ 307012 h 2206873"/>
              <a:gd name="connsiteX5134" fmla="*/ 1969563 w 2321023"/>
              <a:gd name="connsiteY5134" fmla="*/ 274996 h 2206873"/>
              <a:gd name="connsiteX5135" fmla="*/ 1969598 w 2321023"/>
              <a:gd name="connsiteY5135" fmla="*/ 274989 h 2206873"/>
              <a:gd name="connsiteX5136" fmla="*/ 1970697 w 2321023"/>
              <a:gd name="connsiteY5136" fmla="*/ 275847 h 2206873"/>
              <a:gd name="connsiteX5137" fmla="*/ 1970696 w 2321023"/>
              <a:gd name="connsiteY5137" fmla="*/ 275846 h 2206873"/>
              <a:gd name="connsiteX5138" fmla="*/ 1730000 w 2321023"/>
              <a:gd name="connsiteY5138" fmla="*/ 270223 h 2206873"/>
              <a:gd name="connsiteX5139" fmla="*/ 1736037 w 2321023"/>
              <a:gd name="connsiteY5139" fmla="*/ 275965 h 2206873"/>
              <a:gd name="connsiteX5140" fmla="*/ 1736034 w 2321023"/>
              <a:gd name="connsiteY5140" fmla="*/ 275961 h 2206873"/>
              <a:gd name="connsiteX5141" fmla="*/ 1730010 w 2321023"/>
              <a:gd name="connsiteY5141" fmla="*/ 270231 h 2206873"/>
              <a:gd name="connsiteX5142" fmla="*/ 1931935 w 2321023"/>
              <a:gd name="connsiteY5142" fmla="*/ 269108 h 2206873"/>
              <a:gd name="connsiteX5143" fmla="*/ 1931985 w 2321023"/>
              <a:gd name="connsiteY5143" fmla="*/ 269152 h 2206873"/>
              <a:gd name="connsiteX5144" fmla="*/ 1936665 w 2321023"/>
              <a:gd name="connsiteY5144" fmla="*/ 273171 h 2206873"/>
              <a:gd name="connsiteX5145" fmla="*/ 1941808 w 2321023"/>
              <a:gd name="connsiteY5145" fmla="*/ 277915 h 2206873"/>
              <a:gd name="connsiteX5146" fmla="*/ 1941861 w 2321023"/>
              <a:gd name="connsiteY5146" fmla="*/ 277963 h 2206873"/>
              <a:gd name="connsiteX5147" fmla="*/ 1936665 w 2321023"/>
              <a:gd name="connsiteY5147" fmla="*/ 273170 h 2206873"/>
              <a:gd name="connsiteX5148" fmla="*/ 2014309 w 2321023"/>
              <a:gd name="connsiteY5148" fmla="*/ 267210 h 2206873"/>
              <a:gd name="connsiteX5149" fmla="*/ 2016116 w 2321023"/>
              <a:gd name="connsiteY5149" fmla="*/ 270244 h 2206873"/>
              <a:gd name="connsiteX5150" fmla="*/ 2016344 w 2321023"/>
              <a:gd name="connsiteY5150" fmla="*/ 270544 h 2206873"/>
              <a:gd name="connsiteX5151" fmla="*/ 2016340 w 2321023"/>
              <a:gd name="connsiteY5151" fmla="*/ 270537 h 2206873"/>
              <a:gd name="connsiteX5152" fmla="*/ 2016117 w 2321023"/>
              <a:gd name="connsiteY5152" fmla="*/ 270244 h 2206873"/>
              <a:gd name="connsiteX5153" fmla="*/ 2014350 w 2321023"/>
              <a:gd name="connsiteY5153" fmla="*/ 267278 h 2206873"/>
              <a:gd name="connsiteX5154" fmla="*/ 1954221 w 2321023"/>
              <a:gd name="connsiteY5154" fmla="*/ 266173 h 2206873"/>
              <a:gd name="connsiteX5155" fmla="*/ 1954227 w 2321023"/>
              <a:gd name="connsiteY5155" fmla="*/ 266178 h 2206873"/>
              <a:gd name="connsiteX5156" fmla="*/ 1955809 w 2321023"/>
              <a:gd name="connsiteY5156" fmla="*/ 267321 h 2206873"/>
              <a:gd name="connsiteX5157" fmla="*/ 1958144 w 2321023"/>
              <a:gd name="connsiteY5157" fmla="*/ 269174 h 2206873"/>
              <a:gd name="connsiteX5158" fmla="*/ 1958152 w 2321023"/>
              <a:gd name="connsiteY5158" fmla="*/ 269180 h 2206873"/>
              <a:gd name="connsiteX5159" fmla="*/ 1955808 w 2321023"/>
              <a:gd name="connsiteY5159" fmla="*/ 267320 h 2206873"/>
              <a:gd name="connsiteX5160" fmla="*/ 2013671 w 2321023"/>
              <a:gd name="connsiteY5160" fmla="*/ 266139 h 2206873"/>
              <a:gd name="connsiteX5161" fmla="*/ 2013741 w 2321023"/>
              <a:gd name="connsiteY5161" fmla="*/ 266258 h 2206873"/>
              <a:gd name="connsiteX5162" fmla="*/ 2013742 w 2321023"/>
              <a:gd name="connsiteY5162" fmla="*/ 266258 h 2206873"/>
              <a:gd name="connsiteX5163" fmla="*/ 2013672 w 2321023"/>
              <a:gd name="connsiteY5163" fmla="*/ 266140 h 2206873"/>
              <a:gd name="connsiteX5164" fmla="*/ 2015357 w 2321023"/>
              <a:gd name="connsiteY5164" fmla="*/ 266403 h 2206873"/>
              <a:gd name="connsiteX5165" fmla="*/ 2020854 w 2321023"/>
              <a:gd name="connsiteY5165" fmla="*/ 270601 h 2206873"/>
              <a:gd name="connsiteX5166" fmla="*/ 2029482 w 2321023"/>
              <a:gd name="connsiteY5166" fmla="*/ 277995 h 2206873"/>
              <a:gd name="connsiteX5167" fmla="*/ 2029713 w 2321023"/>
              <a:gd name="connsiteY5167" fmla="*/ 278193 h 2206873"/>
              <a:gd name="connsiteX5168" fmla="*/ 2020853 w 2321023"/>
              <a:gd name="connsiteY5168" fmla="*/ 270600 h 2206873"/>
              <a:gd name="connsiteX5169" fmla="*/ 2015356 w 2321023"/>
              <a:gd name="connsiteY5169" fmla="*/ 266402 h 2206873"/>
              <a:gd name="connsiteX5170" fmla="*/ 2013671 w 2321023"/>
              <a:gd name="connsiteY5170" fmla="*/ 266139 h 2206873"/>
              <a:gd name="connsiteX5171" fmla="*/ 1562952 w 2321023"/>
              <a:gd name="connsiteY5171" fmla="*/ 262558 h 2206873"/>
              <a:gd name="connsiteX5172" fmla="*/ 1578559 w 2321023"/>
              <a:gd name="connsiteY5172" fmla="*/ 269654 h 2206873"/>
              <a:gd name="connsiteX5173" fmla="*/ 1593183 w 2321023"/>
              <a:gd name="connsiteY5173" fmla="*/ 277472 h 2206873"/>
              <a:gd name="connsiteX5174" fmla="*/ 1593452 w 2321023"/>
              <a:gd name="connsiteY5174" fmla="*/ 277615 h 2206873"/>
              <a:gd name="connsiteX5175" fmla="*/ 1578559 w 2321023"/>
              <a:gd name="connsiteY5175" fmla="*/ 269653 h 2206873"/>
              <a:gd name="connsiteX5176" fmla="*/ 1562955 w 2321023"/>
              <a:gd name="connsiteY5176" fmla="*/ 262558 h 2206873"/>
              <a:gd name="connsiteX5177" fmla="*/ 769760 w 2321023"/>
              <a:gd name="connsiteY5177" fmla="*/ 260440 h 2206873"/>
              <a:gd name="connsiteX5178" fmla="*/ 769453 w 2321023"/>
              <a:gd name="connsiteY5178" fmla="*/ 260618 h 2206873"/>
              <a:gd name="connsiteX5179" fmla="*/ 750927 w 2321023"/>
              <a:gd name="connsiteY5179" fmla="*/ 272037 h 2206873"/>
              <a:gd name="connsiteX5180" fmla="*/ 748189 w 2321023"/>
              <a:gd name="connsiteY5180" fmla="*/ 273719 h 2206873"/>
              <a:gd name="connsiteX5181" fmla="*/ 748712 w 2321023"/>
              <a:gd name="connsiteY5181" fmla="*/ 273399 h 2206873"/>
              <a:gd name="connsiteX5182" fmla="*/ 750928 w 2321023"/>
              <a:gd name="connsiteY5182" fmla="*/ 272038 h 2206873"/>
              <a:gd name="connsiteX5183" fmla="*/ 769454 w 2321023"/>
              <a:gd name="connsiteY5183" fmla="*/ 260619 h 2206873"/>
              <a:gd name="connsiteX5184" fmla="*/ 769717 w 2321023"/>
              <a:gd name="connsiteY5184" fmla="*/ 260466 h 2206873"/>
              <a:gd name="connsiteX5185" fmla="*/ 1758273 w 2321023"/>
              <a:gd name="connsiteY5185" fmla="*/ 259765 h 2206873"/>
              <a:gd name="connsiteX5186" fmla="*/ 1758274 w 2321023"/>
              <a:gd name="connsiteY5186" fmla="*/ 259766 h 2206873"/>
              <a:gd name="connsiteX5187" fmla="*/ 1764315 w 2321023"/>
              <a:gd name="connsiteY5187" fmla="*/ 260845 h 2206873"/>
              <a:gd name="connsiteX5188" fmla="*/ 1782757 w 2321023"/>
              <a:gd name="connsiteY5188" fmla="*/ 271398 h 2206873"/>
              <a:gd name="connsiteX5189" fmla="*/ 1811929 w 2321023"/>
              <a:gd name="connsiteY5189" fmla="*/ 295391 h 2206873"/>
              <a:gd name="connsiteX5190" fmla="*/ 1826378 w 2321023"/>
              <a:gd name="connsiteY5190" fmla="*/ 308629 h 2206873"/>
              <a:gd name="connsiteX5191" fmla="*/ 1836340 w 2321023"/>
              <a:gd name="connsiteY5191" fmla="*/ 316668 h 2206873"/>
              <a:gd name="connsiteX5192" fmla="*/ 1838784 w 2321023"/>
              <a:gd name="connsiteY5192" fmla="*/ 317014 h 2206873"/>
              <a:gd name="connsiteX5193" fmla="*/ 1838823 w 2321023"/>
              <a:gd name="connsiteY5193" fmla="*/ 317170 h 2206873"/>
              <a:gd name="connsiteX5194" fmla="*/ 1838823 w 2321023"/>
              <a:gd name="connsiteY5194" fmla="*/ 317170 h 2206873"/>
              <a:gd name="connsiteX5195" fmla="*/ 1838784 w 2321023"/>
              <a:gd name="connsiteY5195" fmla="*/ 317013 h 2206873"/>
              <a:gd name="connsiteX5196" fmla="*/ 1836340 w 2321023"/>
              <a:gd name="connsiteY5196" fmla="*/ 316667 h 2206873"/>
              <a:gd name="connsiteX5197" fmla="*/ 1826378 w 2321023"/>
              <a:gd name="connsiteY5197" fmla="*/ 308628 h 2206873"/>
              <a:gd name="connsiteX5198" fmla="*/ 1811929 w 2321023"/>
              <a:gd name="connsiteY5198" fmla="*/ 295390 h 2206873"/>
              <a:gd name="connsiteX5199" fmla="*/ 1782757 w 2321023"/>
              <a:gd name="connsiteY5199" fmla="*/ 271397 h 2206873"/>
              <a:gd name="connsiteX5200" fmla="*/ 1764315 w 2321023"/>
              <a:gd name="connsiteY5200" fmla="*/ 260844 h 2206873"/>
              <a:gd name="connsiteX5201" fmla="*/ 1758273 w 2321023"/>
              <a:gd name="connsiteY5201" fmla="*/ 259765 h 2206873"/>
              <a:gd name="connsiteX5202" fmla="*/ 1888079 w 2321023"/>
              <a:gd name="connsiteY5202" fmla="*/ 254731 h 2206873"/>
              <a:gd name="connsiteX5203" fmla="*/ 1888078 w 2321023"/>
              <a:gd name="connsiteY5203" fmla="*/ 254732 h 2206873"/>
              <a:gd name="connsiteX5204" fmla="*/ 1888147 w 2321023"/>
              <a:gd name="connsiteY5204" fmla="*/ 254794 h 2206873"/>
              <a:gd name="connsiteX5205" fmla="*/ 1888156 w 2321023"/>
              <a:gd name="connsiteY5205" fmla="*/ 254801 h 2206873"/>
              <a:gd name="connsiteX5206" fmla="*/ 1887955 w 2321023"/>
              <a:gd name="connsiteY5206" fmla="*/ 254429 h 2206873"/>
              <a:gd name="connsiteX5207" fmla="*/ 1887956 w 2321023"/>
              <a:gd name="connsiteY5207" fmla="*/ 254430 h 2206873"/>
              <a:gd name="connsiteX5208" fmla="*/ 1888156 w 2321023"/>
              <a:gd name="connsiteY5208" fmla="*/ 254607 h 2206873"/>
              <a:gd name="connsiteX5209" fmla="*/ 1888156 w 2321023"/>
              <a:gd name="connsiteY5209" fmla="*/ 254606 h 2206873"/>
              <a:gd name="connsiteX5210" fmla="*/ 1540265 w 2321023"/>
              <a:gd name="connsiteY5210" fmla="*/ 252266 h 2206873"/>
              <a:gd name="connsiteX5211" fmla="*/ 1547857 w 2321023"/>
              <a:gd name="connsiteY5211" fmla="*/ 255715 h 2206873"/>
              <a:gd name="connsiteX5212" fmla="*/ 1548349 w 2321023"/>
              <a:gd name="connsiteY5212" fmla="*/ 255626 h 2206873"/>
              <a:gd name="connsiteX5213" fmla="*/ 1562894 w 2321023"/>
              <a:gd name="connsiteY5213" fmla="*/ 262262 h 2206873"/>
              <a:gd name="connsiteX5214" fmla="*/ 1566965 w 2321023"/>
              <a:gd name="connsiteY5214" fmla="*/ 262863 h 2206873"/>
              <a:gd name="connsiteX5215" fmla="*/ 1596864 w 2321023"/>
              <a:gd name="connsiteY5215" fmla="*/ 275651 h 2206873"/>
              <a:gd name="connsiteX5216" fmla="*/ 1608014 w 2321023"/>
              <a:gd name="connsiteY5216" fmla="*/ 278668 h 2206873"/>
              <a:gd name="connsiteX5217" fmla="*/ 1608068 w 2321023"/>
              <a:gd name="connsiteY5217" fmla="*/ 275438 h 2206873"/>
              <a:gd name="connsiteX5218" fmla="*/ 1608014 w 2321023"/>
              <a:gd name="connsiteY5218" fmla="*/ 278667 h 2206873"/>
              <a:gd name="connsiteX5219" fmla="*/ 1596864 w 2321023"/>
              <a:gd name="connsiteY5219" fmla="*/ 275650 h 2206873"/>
              <a:gd name="connsiteX5220" fmla="*/ 1566965 w 2321023"/>
              <a:gd name="connsiteY5220" fmla="*/ 262862 h 2206873"/>
              <a:gd name="connsiteX5221" fmla="*/ 1562894 w 2321023"/>
              <a:gd name="connsiteY5221" fmla="*/ 262261 h 2206873"/>
              <a:gd name="connsiteX5222" fmla="*/ 1548349 w 2321023"/>
              <a:gd name="connsiteY5222" fmla="*/ 255625 h 2206873"/>
              <a:gd name="connsiteX5223" fmla="*/ 1547856 w 2321023"/>
              <a:gd name="connsiteY5223" fmla="*/ 255714 h 2206873"/>
              <a:gd name="connsiteX5224" fmla="*/ 1540265 w 2321023"/>
              <a:gd name="connsiteY5224" fmla="*/ 252266 h 2206873"/>
              <a:gd name="connsiteX5225" fmla="*/ 651247 w 2321023"/>
              <a:gd name="connsiteY5225" fmla="*/ 249262 h 2206873"/>
              <a:gd name="connsiteX5226" fmla="*/ 651247 w 2321023"/>
              <a:gd name="connsiteY5226" fmla="*/ 249262 h 2206873"/>
              <a:gd name="connsiteX5227" fmla="*/ 651855 w 2321023"/>
              <a:gd name="connsiteY5227" fmla="*/ 250120 h 2206873"/>
              <a:gd name="connsiteX5228" fmla="*/ 651855 w 2321023"/>
              <a:gd name="connsiteY5228" fmla="*/ 250120 h 2206873"/>
              <a:gd name="connsiteX5229" fmla="*/ 632715 w 2321023"/>
              <a:gd name="connsiteY5229" fmla="*/ 244600 h 2206873"/>
              <a:gd name="connsiteX5230" fmla="*/ 631695 w 2321023"/>
              <a:gd name="connsiteY5230" fmla="*/ 245383 h 2206873"/>
              <a:gd name="connsiteX5231" fmla="*/ 617616 w 2321023"/>
              <a:gd name="connsiteY5231" fmla="*/ 258042 h 2206873"/>
              <a:gd name="connsiteX5232" fmla="*/ 595426 w 2321023"/>
              <a:gd name="connsiteY5232" fmla="*/ 277664 h 2206873"/>
              <a:gd name="connsiteX5233" fmla="*/ 581614 w 2321023"/>
              <a:gd name="connsiteY5233" fmla="*/ 290019 h 2206873"/>
              <a:gd name="connsiteX5234" fmla="*/ 572815 w 2321023"/>
              <a:gd name="connsiteY5234" fmla="*/ 299031 h 2206873"/>
              <a:gd name="connsiteX5235" fmla="*/ 565127 w 2321023"/>
              <a:gd name="connsiteY5235" fmla="*/ 309190 h 2206873"/>
              <a:gd name="connsiteX5236" fmla="*/ 535900 w 2321023"/>
              <a:gd name="connsiteY5236" fmla="*/ 338745 h 2206873"/>
              <a:gd name="connsiteX5237" fmla="*/ 511954 w 2321023"/>
              <a:gd name="connsiteY5237" fmla="*/ 365392 h 2206873"/>
              <a:gd name="connsiteX5238" fmla="*/ 516512 w 2321023"/>
              <a:gd name="connsiteY5238" fmla="*/ 360345 h 2206873"/>
              <a:gd name="connsiteX5239" fmla="*/ 535921 w 2321023"/>
              <a:gd name="connsiteY5239" fmla="*/ 338745 h 2206873"/>
              <a:gd name="connsiteX5240" fmla="*/ 562982 w 2321023"/>
              <a:gd name="connsiteY5240" fmla="*/ 311382 h 2206873"/>
              <a:gd name="connsiteX5241" fmla="*/ 564938 w 2321023"/>
              <a:gd name="connsiteY5241" fmla="*/ 309395 h 2206873"/>
              <a:gd name="connsiteX5242" fmla="*/ 565030 w 2321023"/>
              <a:gd name="connsiteY5242" fmla="*/ 309311 h 2206873"/>
              <a:gd name="connsiteX5243" fmla="*/ 565149 w 2321023"/>
              <a:gd name="connsiteY5243" fmla="*/ 309190 h 2206873"/>
              <a:gd name="connsiteX5244" fmla="*/ 572839 w 2321023"/>
              <a:gd name="connsiteY5244" fmla="*/ 299031 h 2206873"/>
              <a:gd name="connsiteX5245" fmla="*/ 581636 w 2321023"/>
              <a:gd name="connsiteY5245" fmla="*/ 290019 h 2206873"/>
              <a:gd name="connsiteX5246" fmla="*/ 595449 w 2321023"/>
              <a:gd name="connsiteY5246" fmla="*/ 277664 h 2206873"/>
              <a:gd name="connsiteX5247" fmla="*/ 617639 w 2321023"/>
              <a:gd name="connsiteY5247" fmla="*/ 258042 h 2206873"/>
              <a:gd name="connsiteX5248" fmla="*/ 631718 w 2321023"/>
              <a:gd name="connsiteY5248" fmla="*/ 245383 h 2206873"/>
              <a:gd name="connsiteX5249" fmla="*/ 632581 w 2321023"/>
              <a:gd name="connsiteY5249" fmla="*/ 244720 h 2206873"/>
              <a:gd name="connsiteX5250" fmla="*/ 662803 w 2321023"/>
              <a:gd name="connsiteY5250" fmla="*/ 244172 h 2206873"/>
              <a:gd name="connsiteX5251" fmla="*/ 636040 w 2321023"/>
              <a:gd name="connsiteY5251" fmla="*/ 265604 h 2206873"/>
              <a:gd name="connsiteX5252" fmla="*/ 611677 w 2321023"/>
              <a:gd name="connsiteY5252" fmla="*/ 286069 h 2206873"/>
              <a:gd name="connsiteX5253" fmla="*/ 590362 w 2321023"/>
              <a:gd name="connsiteY5253" fmla="*/ 305655 h 2206873"/>
              <a:gd name="connsiteX5254" fmla="*/ 492393 w 2321023"/>
              <a:gd name="connsiteY5254" fmla="*/ 412135 h 2206873"/>
              <a:gd name="connsiteX5255" fmla="*/ 485783 w 2321023"/>
              <a:gd name="connsiteY5255" fmla="*/ 419118 h 2206873"/>
              <a:gd name="connsiteX5256" fmla="*/ 485519 w 2321023"/>
              <a:gd name="connsiteY5256" fmla="*/ 419822 h 2206873"/>
              <a:gd name="connsiteX5257" fmla="*/ 485555 w 2321023"/>
              <a:gd name="connsiteY5257" fmla="*/ 419783 h 2206873"/>
              <a:gd name="connsiteX5258" fmla="*/ 485805 w 2321023"/>
              <a:gd name="connsiteY5258" fmla="*/ 419118 h 2206873"/>
              <a:gd name="connsiteX5259" fmla="*/ 492414 w 2321023"/>
              <a:gd name="connsiteY5259" fmla="*/ 412135 h 2206873"/>
              <a:gd name="connsiteX5260" fmla="*/ 590384 w 2321023"/>
              <a:gd name="connsiteY5260" fmla="*/ 305655 h 2206873"/>
              <a:gd name="connsiteX5261" fmla="*/ 611699 w 2321023"/>
              <a:gd name="connsiteY5261" fmla="*/ 286069 h 2206873"/>
              <a:gd name="connsiteX5262" fmla="*/ 636062 w 2321023"/>
              <a:gd name="connsiteY5262" fmla="*/ 265604 h 2206873"/>
              <a:gd name="connsiteX5263" fmla="*/ 662803 w 2321023"/>
              <a:gd name="connsiteY5263" fmla="*/ 244172 h 2206873"/>
              <a:gd name="connsiteX5264" fmla="*/ 1984148 w 2321023"/>
              <a:gd name="connsiteY5264" fmla="*/ 238963 h 2206873"/>
              <a:gd name="connsiteX5265" fmla="*/ 1991070 w 2321023"/>
              <a:gd name="connsiteY5265" fmla="*/ 247348 h 2206873"/>
              <a:gd name="connsiteX5266" fmla="*/ 1997091 w 2321023"/>
              <a:gd name="connsiteY5266" fmla="*/ 254929 h 2206873"/>
              <a:gd name="connsiteX5267" fmla="*/ 1996984 w 2321023"/>
              <a:gd name="connsiteY5267" fmla="*/ 254793 h 2206873"/>
              <a:gd name="connsiteX5268" fmla="*/ 1991071 w 2321023"/>
              <a:gd name="connsiteY5268" fmla="*/ 247348 h 2206873"/>
              <a:gd name="connsiteX5269" fmla="*/ 1984240 w 2321023"/>
              <a:gd name="connsiteY5269" fmla="*/ 239073 h 2206873"/>
              <a:gd name="connsiteX5270" fmla="*/ 790089 w 2321023"/>
              <a:gd name="connsiteY5270" fmla="*/ 237204 h 2206873"/>
              <a:gd name="connsiteX5271" fmla="*/ 787237 w 2321023"/>
              <a:gd name="connsiteY5271" fmla="*/ 239005 h 2206873"/>
              <a:gd name="connsiteX5272" fmla="*/ 786506 w 2321023"/>
              <a:gd name="connsiteY5272" fmla="*/ 239761 h 2206873"/>
              <a:gd name="connsiteX5273" fmla="*/ 786512 w 2321023"/>
              <a:gd name="connsiteY5273" fmla="*/ 239756 h 2206873"/>
              <a:gd name="connsiteX5274" fmla="*/ 787238 w 2321023"/>
              <a:gd name="connsiteY5274" fmla="*/ 239006 h 2206873"/>
              <a:gd name="connsiteX5275" fmla="*/ 790069 w 2321023"/>
              <a:gd name="connsiteY5275" fmla="*/ 237218 h 2206873"/>
              <a:gd name="connsiteX5276" fmla="*/ 1833488 w 2321023"/>
              <a:gd name="connsiteY5276" fmla="*/ 235606 h 2206873"/>
              <a:gd name="connsiteX5277" fmla="*/ 1833490 w 2321023"/>
              <a:gd name="connsiteY5277" fmla="*/ 235607 h 2206873"/>
              <a:gd name="connsiteX5278" fmla="*/ 1833549 w 2321023"/>
              <a:gd name="connsiteY5278" fmla="*/ 235641 h 2206873"/>
              <a:gd name="connsiteX5279" fmla="*/ 1853634 w 2321023"/>
              <a:gd name="connsiteY5279" fmla="*/ 251365 h 2206873"/>
              <a:gd name="connsiteX5280" fmla="*/ 1873125 w 2321023"/>
              <a:gd name="connsiteY5280" fmla="*/ 270475 h 2206873"/>
              <a:gd name="connsiteX5281" fmla="*/ 1893960 w 2321023"/>
              <a:gd name="connsiteY5281" fmla="*/ 290555 h 2206873"/>
              <a:gd name="connsiteX5282" fmla="*/ 1893959 w 2321023"/>
              <a:gd name="connsiteY5282" fmla="*/ 290554 h 2206873"/>
              <a:gd name="connsiteX5283" fmla="*/ 1873124 w 2321023"/>
              <a:gd name="connsiteY5283" fmla="*/ 270474 h 2206873"/>
              <a:gd name="connsiteX5284" fmla="*/ 1853633 w 2321023"/>
              <a:gd name="connsiteY5284" fmla="*/ 251364 h 2206873"/>
              <a:gd name="connsiteX5285" fmla="*/ 1833548 w 2321023"/>
              <a:gd name="connsiteY5285" fmla="*/ 235640 h 2206873"/>
              <a:gd name="connsiteX5286" fmla="*/ 1475622 w 2321023"/>
              <a:gd name="connsiteY5286" fmla="*/ 233960 h 2206873"/>
              <a:gd name="connsiteX5287" fmla="*/ 1475621 w 2321023"/>
              <a:gd name="connsiteY5287" fmla="*/ 233960 h 2206873"/>
              <a:gd name="connsiteX5288" fmla="*/ 1479916 w 2321023"/>
              <a:gd name="connsiteY5288" fmla="*/ 236385 h 2206873"/>
              <a:gd name="connsiteX5289" fmla="*/ 1479989 w 2321023"/>
              <a:gd name="connsiteY5289" fmla="*/ 236438 h 2206873"/>
              <a:gd name="connsiteX5290" fmla="*/ 1479991 w 2321023"/>
              <a:gd name="connsiteY5290" fmla="*/ 236439 h 2206873"/>
              <a:gd name="connsiteX5291" fmla="*/ 1479915 w 2321023"/>
              <a:gd name="connsiteY5291" fmla="*/ 236384 h 2206873"/>
              <a:gd name="connsiteX5292" fmla="*/ 1476641 w 2321023"/>
              <a:gd name="connsiteY5292" fmla="*/ 233496 h 2206873"/>
              <a:gd name="connsiteX5293" fmla="*/ 1480333 w 2321023"/>
              <a:gd name="connsiteY5293" fmla="*/ 234716 h 2206873"/>
              <a:gd name="connsiteX5294" fmla="*/ 1492041 w 2321023"/>
              <a:gd name="connsiteY5294" fmla="*/ 238584 h 2206873"/>
              <a:gd name="connsiteX5295" fmla="*/ 1492042 w 2321023"/>
              <a:gd name="connsiteY5295" fmla="*/ 238586 h 2206873"/>
              <a:gd name="connsiteX5296" fmla="*/ 1492043 w 2321023"/>
              <a:gd name="connsiteY5296" fmla="*/ 238586 h 2206873"/>
              <a:gd name="connsiteX5297" fmla="*/ 1492042 w 2321023"/>
              <a:gd name="connsiteY5297" fmla="*/ 238585 h 2206873"/>
              <a:gd name="connsiteX5298" fmla="*/ 1499371 w 2321023"/>
              <a:gd name="connsiteY5298" fmla="*/ 240767 h 2206873"/>
              <a:gd name="connsiteX5299" fmla="*/ 1504316 w 2321023"/>
              <a:gd name="connsiteY5299" fmla="*/ 242239 h 2206873"/>
              <a:gd name="connsiteX5300" fmla="*/ 1512087 w 2321023"/>
              <a:gd name="connsiteY5300" fmla="*/ 245000 h 2206873"/>
              <a:gd name="connsiteX5301" fmla="*/ 1516330 w 2321023"/>
              <a:gd name="connsiteY5301" fmla="*/ 246508 h 2206873"/>
              <a:gd name="connsiteX5302" fmla="*/ 1516665 w 2321023"/>
              <a:gd name="connsiteY5302" fmla="*/ 246503 h 2206873"/>
              <a:gd name="connsiteX5303" fmla="*/ 1516329 w 2321023"/>
              <a:gd name="connsiteY5303" fmla="*/ 246507 h 2206873"/>
              <a:gd name="connsiteX5304" fmla="*/ 1504316 w 2321023"/>
              <a:gd name="connsiteY5304" fmla="*/ 242239 h 2206873"/>
              <a:gd name="connsiteX5305" fmla="*/ 1492041 w 2321023"/>
              <a:gd name="connsiteY5305" fmla="*/ 238584 h 2206873"/>
              <a:gd name="connsiteX5306" fmla="*/ 803007 w 2321023"/>
              <a:gd name="connsiteY5306" fmla="*/ 233199 h 2206873"/>
              <a:gd name="connsiteX5307" fmla="*/ 802516 w 2321023"/>
              <a:gd name="connsiteY5307" fmla="*/ 233541 h 2206873"/>
              <a:gd name="connsiteX5308" fmla="*/ 802442 w 2321023"/>
              <a:gd name="connsiteY5308" fmla="*/ 233574 h 2206873"/>
              <a:gd name="connsiteX5309" fmla="*/ 802905 w 2321023"/>
              <a:gd name="connsiteY5309" fmla="*/ 234219 h 2206873"/>
              <a:gd name="connsiteX5310" fmla="*/ 802906 w 2321023"/>
              <a:gd name="connsiteY5310" fmla="*/ 234219 h 2206873"/>
              <a:gd name="connsiteX5311" fmla="*/ 802443 w 2321023"/>
              <a:gd name="connsiteY5311" fmla="*/ 233574 h 2206873"/>
              <a:gd name="connsiteX5312" fmla="*/ 802517 w 2321023"/>
              <a:gd name="connsiteY5312" fmla="*/ 233541 h 2206873"/>
              <a:gd name="connsiteX5313" fmla="*/ 803007 w 2321023"/>
              <a:gd name="connsiteY5313" fmla="*/ 233199 h 2206873"/>
              <a:gd name="connsiteX5314" fmla="*/ 1494378 w 2321023"/>
              <a:gd name="connsiteY5314" fmla="*/ 231043 h 2206873"/>
              <a:gd name="connsiteX5315" fmla="*/ 1494265 w 2321023"/>
              <a:gd name="connsiteY5315" fmla="*/ 232346 h 2206873"/>
              <a:gd name="connsiteX5316" fmla="*/ 1494661 w 2321023"/>
              <a:gd name="connsiteY5316" fmla="*/ 233735 h 2206873"/>
              <a:gd name="connsiteX5317" fmla="*/ 1494662 w 2321023"/>
              <a:gd name="connsiteY5317" fmla="*/ 233734 h 2206873"/>
              <a:gd name="connsiteX5318" fmla="*/ 1494266 w 2321023"/>
              <a:gd name="connsiteY5318" fmla="*/ 232346 h 2206873"/>
              <a:gd name="connsiteX5319" fmla="*/ 1494379 w 2321023"/>
              <a:gd name="connsiteY5319" fmla="*/ 231046 h 2206873"/>
              <a:gd name="connsiteX5320" fmla="*/ 1477786 w 2321023"/>
              <a:gd name="connsiteY5320" fmla="*/ 230500 h 2206873"/>
              <a:gd name="connsiteX5321" fmla="*/ 1482766 w 2321023"/>
              <a:gd name="connsiteY5321" fmla="*/ 231786 h 2206873"/>
              <a:gd name="connsiteX5322" fmla="*/ 1490816 w 2321023"/>
              <a:gd name="connsiteY5322" fmla="*/ 233863 h 2206873"/>
              <a:gd name="connsiteX5323" fmla="*/ 1494594 w 2321023"/>
              <a:gd name="connsiteY5323" fmla="*/ 233885 h 2206873"/>
              <a:gd name="connsiteX5324" fmla="*/ 1494594 w 2321023"/>
              <a:gd name="connsiteY5324" fmla="*/ 233884 h 2206873"/>
              <a:gd name="connsiteX5325" fmla="*/ 1490816 w 2321023"/>
              <a:gd name="connsiteY5325" fmla="*/ 233862 h 2206873"/>
              <a:gd name="connsiteX5326" fmla="*/ 864928 w 2321023"/>
              <a:gd name="connsiteY5326" fmla="*/ 229659 h 2206873"/>
              <a:gd name="connsiteX5327" fmla="*/ 864866 w 2321023"/>
              <a:gd name="connsiteY5327" fmla="*/ 229686 h 2206873"/>
              <a:gd name="connsiteX5328" fmla="*/ 846366 w 2321023"/>
              <a:gd name="connsiteY5328" fmla="*/ 239113 h 2206873"/>
              <a:gd name="connsiteX5329" fmla="*/ 787497 w 2321023"/>
              <a:gd name="connsiteY5329" fmla="*/ 266099 h 2206873"/>
              <a:gd name="connsiteX5330" fmla="*/ 787500 w 2321023"/>
              <a:gd name="connsiteY5330" fmla="*/ 266098 h 2206873"/>
              <a:gd name="connsiteX5331" fmla="*/ 846367 w 2321023"/>
              <a:gd name="connsiteY5331" fmla="*/ 239113 h 2206873"/>
              <a:gd name="connsiteX5332" fmla="*/ 864867 w 2321023"/>
              <a:gd name="connsiteY5332" fmla="*/ 229686 h 2206873"/>
              <a:gd name="connsiteX5333" fmla="*/ 864922 w 2321023"/>
              <a:gd name="connsiteY5333" fmla="*/ 229662 h 2206873"/>
              <a:gd name="connsiteX5334" fmla="*/ 1425340 w 2321023"/>
              <a:gd name="connsiteY5334" fmla="*/ 227633 h 2206873"/>
              <a:gd name="connsiteX5335" fmla="*/ 1424752 w 2321023"/>
              <a:gd name="connsiteY5335" fmla="*/ 227805 h 2206873"/>
              <a:gd name="connsiteX5336" fmla="*/ 1424754 w 2321023"/>
              <a:gd name="connsiteY5336" fmla="*/ 227805 h 2206873"/>
              <a:gd name="connsiteX5337" fmla="*/ 1425340 w 2321023"/>
              <a:gd name="connsiteY5337" fmla="*/ 227634 h 2206873"/>
              <a:gd name="connsiteX5338" fmla="*/ 1425589 w 2321023"/>
              <a:gd name="connsiteY5338" fmla="*/ 227871 h 2206873"/>
              <a:gd name="connsiteX5339" fmla="*/ 1425590 w 2321023"/>
              <a:gd name="connsiteY5339" fmla="*/ 227871 h 2206873"/>
              <a:gd name="connsiteX5340" fmla="*/ 1761115 w 2321023"/>
              <a:gd name="connsiteY5340" fmla="*/ 226683 h 2206873"/>
              <a:gd name="connsiteX5341" fmla="*/ 1761377 w 2321023"/>
              <a:gd name="connsiteY5341" fmla="*/ 226943 h 2206873"/>
              <a:gd name="connsiteX5342" fmla="*/ 1761698 w 2321023"/>
              <a:gd name="connsiteY5342" fmla="*/ 226960 h 2206873"/>
              <a:gd name="connsiteX5343" fmla="*/ 1761786 w 2321023"/>
              <a:gd name="connsiteY5343" fmla="*/ 226965 h 2206873"/>
              <a:gd name="connsiteX5344" fmla="*/ 1761786 w 2321023"/>
              <a:gd name="connsiteY5344" fmla="*/ 226965 h 2206873"/>
              <a:gd name="connsiteX5345" fmla="*/ 1761789 w 2321023"/>
              <a:gd name="connsiteY5345" fmla="*/ 226966 h 2206873"/>
              <a:gd name="connsiteX5346" fmla="*/ 1762413 w 2321023"/>
              <a:gd name="connsiteY5346" fmla="*/ 226999 h 2206873"/>
              <a:gd name="connsiteX5347" fmla="*/ 1764768 w 2321023"/>
              <a:gd name="connsiteY5347" fmla="*/ 228218 h 2206873"/>
              <a:gd name="connsiteX5348" fmla="*/ 1764773 w 2321023"/>
              <a:gd name="connsiteY5348" fmla="*/ 228220 h 2206873"/>
              <a:gd name="connsiteX5349" fmla="*/ 1762412 w 2321023"/>
              <a:gd name="connsiteY5349" fmla="*/ 226998 h 2206873"/>
              <a:gd name="connsiteX5350" fmla="*/ 1761786 w 2321023"/>
              <a:gd name="connsiteY5350" fmla="*/ 226965 h 2206873"/>
              <a:gd name="connsiteX5351" fmla="*/ 1761698 w 2321023"/>
              <a:gd name="connsiteY5351" fmla="*/ 226960 h 2206873"/>
              <a:gd name="connsiteX5352" fmla="*/ 1761378 w 2321023"/>
              <a:gd name="connsiteY5352" fmla="*/ 226943 h 2206873"/>
              <a:gd name="connsiteX5353" fmla="*/ 1761117 w 2321023"/>
              <a:gd name="connsiteY5353" fmla="*/ 226684 h 2206873"/>
              <a:gd name="connsiteX5354" fmla="*/ 797034 w 2321023"/>
              <a:gd name="connsiteY5354" fmla="*/ 225370 h 2206873"/>
              <a:gd name="connsiteX5355" fmla="*/ 789188 w 2321023"/>
              <a:gd name="connsiteY5355" fmla="*/ 228646 h 2206873"/>
              <a:gd name="connsiteX5356" fmla="*/ 773384 w 2321023"/>
              <a:gd name="connsiteY5356" fmla="*/ 235806 h 2206873"/>
              <a:gd name="connsiteX5357" fmla="*/ 758776 w 2321023"/>
              <a:gd name="connsiteY5357" fmla="*/ 243001 h 2206873"/>
              <a:gd name="connsiteX5358" fmla="*/ 742754 w 2321023"/>
              <a:gd name="connsiteY5358" fmla="*/ 251385 h 2206873"/>
              <a:gd name="connsiteX5359" fmla="*/ 723339 w 2321023"/>
              <a:gd name="connsiteY5359" fmla="*/ 262960 h 2206873"/>
              <a:gd name="connsiteX5360" fmla="*/ 710316 w 2321023"/>
              <a:gd name="connsiteY5360" fmla="*/ 271029 h 2206873"/>
              <a:gd name="connsiteX5361" fmla="*/ 710321 w 2321023"/>
              <a:gd name="connsiteY5361" fmla="*/ 271027 h 2206873"/>
              <a:gd name="connsiteX5362" fmla="*/ 723339 w 2321023"/>
              <a:gd name="connsiteY5362" fmla="*/ 262961 h 2206873"/>
              <a:gd name="connsiteX5363" fmla="*/ 742754 w 2321023"/>
              <a:gd name="connsiteY5363" fmla="*/ 251386 h 2206873"/>
              <a:gd name="connsiteX5364" fmla="*/ 758776 w 2321023"/>
              <a:gd name="connsiteY5364" fmla="*/ 243002 h 2206873"/>
              <a:gd name="connsiteX5365" fmla="*/ 773384 w 2321023"/>
              <a:gd name="connsiteY5365" fmla="*/ 235807 h 2206873"/>
              <a:gd name="connsiteX5366" fmla="*/ 789188 w 2321023"/>
              <a:gd name="connsiteY5366" fmla="*/ 228647 h 2206873"/>
              <a:gd name="connsiteX5367" fmla="*/ 797033 w 2321023"/>
              <a:gd name="connsiteY5367" fmla="*/ 225372 h 2206873"/>
              <a:gd name="connsiteX5368" fmla="*/ 763134 w 2321023"/>
              <a:gd name="connsiteY5368" fmla="*/ 225039 h 2206873"/>
              <a:gd name="connsiteX5369" fmla="*/ 759003 w 2321023"/>
              <a:gd name="connsiteY5369" fmla="*/ 226461 h 2206873"/>
              <a:gd name="connsiteX5370" fmla="*/ 759003 w 2321023"/>
              <a:gd name="connsiteY5370" fmla="*/ 226461 h 2206873"/>
              <a:gd name="connsiteX5371" fmla="*/ 758906 w 2321023"/>
              <a:gd name="connsiteY5371" fmla="*/ 226467 h 2206873"/>
              <a:gd name="connsiteX5372" fmla="*/ 758556 w 2321023"/>
              <a:gd name="connsiteY5372" fmla="*/ 226489 h 2206873"/>
              <a:gd name="connsiteX5373" fmla="*/ 758468 w 2321023"/>
              <a:gd name="connsiteY5373" fmla="*/ 226645 h 2206873"/>
              <a:gd name="connsiteX5374" fmla="*/ 758469 w 2321023"/>
              <a:gd name="connsiteY5374" fmla="*/ 226645 h 2206873"/>
              <a:gd name="connsiteX5375" fmla="*/ 758557 w 2321023"/>
              <a:gd name="connsiteY5375" fmla="*/ 226489 h 2206873"/>
              <a:gd name="connsiteX5376" fmla="*/ 758906 w 2321023"/>
              <a:gd name="connsiteY5376" fmla="*/ 226467 h 2206873"/>
              <a:gd name="connsiteX5377" fmla="*/ 759003 w 2321023"/>
              <a:gd name="connsiteY5377" fmla="*/ 226461 h 2206873"/>
              <a:gd name="connsiteX5378" fmla="*/ 759004 w 2321023"/>
              <a:gd name="connsiteY5378" fmla="*/ 226461 h 2206873"/>
              <a:gd name="connsiteX5379" fmla="*/ 763130 w 2321023"/>
              <a:gd name="connsiteY5379" fmla="*/ 225040 h 2206873"/>
              <a:gd name="connsiteX5380" fmla="*/ 1421286 w 2321023"/>
              <a:gd name="connsiteY5380" fmla="*/ 222744 h 2206873"/>
              <a:gd name="connsiteX5381" fmla="*/ 1421504 w 2321023"/>
              <a:gd name="connsiteY5381" fmla="*/ 223100 h 2206873"/>
              <a:gd name="connsiteX5382" fmla="*/ 1421505 w 2321023"/>
              <a:gd name="connsiteY5382" fmla="*/ 223100 h 2206873"/>
              <a:gd name="connsiteX5383" fmla="*/ 1421287 w 2321023"/>
              <a:gd name="connsiteY5383" fmla="*/ 222745 h 2206873"/>
              <a:gd name="connsiteX5384" fmla="*/ 1431911 w 2321023"/>
              <a:gd name="connsiteY5384" fmla="*/ 224655 h 2206873"/>
              <a:gd name="connsiteX5385" fmla="*/ 1475767 w 2321023"/>
              <a:gd name="connsiteY5385" fmla="*/ 233727 h 2206873"/>
              <a:gd name="connsiteX5386" fmla="*/ 1476712 w 2321023"/>
              <a:gd name="connsiteY5386" fmla="*/ 233298 h 2206873"/>
              <a:gd name="connsiteX5387" fmla="*/ 1476713 w 2321023"/>
              <a:gd name="connsiteY5387" fmla="*/ 233296 h 2206873"/>
              <a:gd name="connsiteX5388" fmla="*/ 1475766 w 2321023"/>
              <a:gd name="connsiteY5388" fmla="*/ 233726 h 2206873"/>
              <a:gd name="connsiteX5389" fmla="*/ 1431910 w 2321023"/>
              <a:gd name="connsiteY5389" fmla="*/ 224654 h 2206873"/>
              <a:gd name="connsiteX5390" fmla="*/ 1421286 w 2321023"/>
              <a:gd name="connsiteY5390" fmla="*/ 222744 h 2206873"/>
              <a:gd name="connsiteX5391" fmla="*/ 837319 w 2321023"/>
              <a:gd name="connsiteY5391" fmla="*/ 220255 h 2206873"/>
              <a:gd name="connsiteX5392" fmla="*/ 837016 w 2321023"/>
              <a:gd name="connsiteY5392" fmla="*/ 220396 h 2206873"/>
              <a:gd name="connsiteX5393" fmla="*/ 828771 w 2321023"/>
              <a:gd name="connsiteY5393" fmla="*/ 226444 h 2206873"/>
              <a:gd name="connsiteX5394" fmla="*/ 828777 w 2321023"/>
              <a:gd name="connsiteY5394" fmla="*/ 226441 h 2206873"/>
              <a:gd name="connsiteX5395" fmla="*/ 837016 w 2321023"/>
              <a:gd name="connsiteY5395" fmla="*/ 220397 h 2206873"/>
              <a:gd name="connsiteX5396" fmla="*/ 837315 w 2321023"/>
              <a:gd name="connsiteY5396" fmla="*/ 220258 h 2206873"/>
              <a:gd name="connsiteX5397" fmla="*/ 761532 w 2321023"/>
              <a:gd name="connsiteY5397" fmla="*/ 220143 h 2206873"/>
              <a:gd name="connsiteX5398" fmla="*/ 760577 w 2321023"/>
              <a:gd name="connsiteY5398" fmla="*/ 220522 h 2206873"/>
              <a:gd name="connsiteX5399" fmla="*/ 760584 w 2321023"/>
              <a:gd name="connsiteY5399" fmla="*/ 220520 h 2206873"/>
              <a:gd name="connsiteX5400" fmla="*/ 761531 w 2321023"/>
              <a:gd name="connsiteY5400" fmla="*/ 220145 h 2206873"/>
              <a:gd name="connsiteX5401" fmla="*/ 837744 w 2321023"/>
              <a:gd name="connsiteY5401" fmla="*/ 219863 h 2206873"/>
              <a:gd name="connsiteX5402" fmla="*/ 837741 w 2321023"/>
              <a:gd name="connsiteY5402" fmla="*/ 219864 h 2206873"/>
              <a:gd name="connsiteX5403" fmla="*/ 837422 w 2321023"/>
              <a:gd name="connsiteY5403" fmla="*/ 220099 h 2206873"/>
              <a:gd name="connsiteX5404" fmla="*/ 837423 w 2321023"/>
              <a:gd name="connsiteY5404" fmla="*/ 220099 h 2206873"/>
              <a:gd name="connsiteX5405" fmla="*/ 1924671 w 2321023"/>
              <a:gd name="connsiteY5405" fmla="*/ 219849 h 2206873"/>
              <a:gd name="connsiteX5406" fmla="*/ 1931148 w 2321023"/>
              <a:gd name="connsiteY5406" fmla="*/ 222657 h 2206873"/>
              <a:gd name="connsiteX5407" fmla="*/ 1952573 w 2321023"/>
              <a:gd name="connsiteY5407" fmla="*/ 246862 h 2206873"/>
              <a:gd name="connsiteX5408" fmla="*/ 1941937 w 2321023"/>
              <a:gd name="connsiteY5408" fmla="*/ 237171 h 2206873"/>
              <a:gd name="connsiteX5409" fmla="*/ 1930045 w 2321023"/>
              <a:gd name="connsiteY5409" fmla="*/ 225789 h 2206873"/>
              <a:gd name="connsiteX5410" fmla="*/ 1924671 w 2321023"/>
              <a:gd name="connsiteY5410" fmla="*/ 219849 h 2206873"/>
              <a:gd name="connsiteX5411" fmla="*/ 838327 w 2321023"/>
              <a:gd name="connsiteY5411" fmla="*/ 219515 h 2206873"/>
              <a:gd name="connsiteX5412" fmla="*/ 836032 w 2321023"/>
              <a:gd name="connsiteY5412" fmla="*/ 220451 h 2206873"/>
              <a:gd name="connsiteX5413" fmla="*/ 832915 w 2321023"/>
              <a:gd name="connsiteY5413" fmla="*/ 221242 h 2206873"/>
              <a:gd name="connsiteX5414" fmla="*/ 825140 w 2321023"/>
              <a:gd name="connsiteY5414" fmla="*/ 224895 h 2206873"/>
              <a:gd name="connsiteX5415" fmla="*/ 820830 w 2321023"/>
              <a:gd name="connsiteY5415" fmla="*/ 226654 h 2206873"/>
              <a:gd name="connsiteX5416" fmla="*/ 803489 w 2321023"/>
              <a:gd name="connsiteY5416" fmla="*/ 233871 h 2206873"/>
              <a:gd name="connsiteX5417" fmla="*/ 803489 w 2321023"/>
              <a:gd name="connsiteY5417" fmla="*/ 233871 h 2206873"/>
              <a:gd name="connsiteX5418" fmla="*/ 820831 w 2321023"/>
              <a:gd name="connsiteY5418" fmla="*/ 226654 h 2206873"/>
              <a:gd name="connsiteX5419" fmla="*/ 825134 w 2321023"/>
              <a:gd name="connsiteY5419" fmla="*/ 224898 h 2206873"/>
              <a:gd name="connsiteX5420" fmla="*/ 825140 w 2321023"/>
              <a:gd name="connsiteY5420" fmla="*/ 224895 h 2206873"/>
              <a:gd name="connsiteX5421" fmla="*/ 825146 w 2321023"/>
              <a:gd name="connsiteY5421" fmla="*/ 224893 h 2206873"/>
              <a:gd name="connsiteX5422" fmla="*/ 832916 w 2321023"/>
              <a:gd name="connsiteY5422" fmla="*/ 221242 h 2206873"/>
              <a:gd name="connsiteX5423" fmla="*/ 836029 w 2321023"/>
              <a:gd name="connsiteY5423" fmla="*/ 220452 h 2206873"/>
              <a:gd name="connsiteX5424" fmla="*/ 836032 w 2321023"/>
              <a:gd name="connsiteY5424" fmla="*/ 220451 h 2206873"/>
              <a:gd name="connsiteX5425" fmla="*/ 836036 w 2321023"/>
              <a:gd name="connsiteY5425" fmla="*/ 220450 h 2206873"/>
              <a:gd name="connsiteX5426" fmla="*/ 838326 w 2321023"/>
              <a:gd name="connsiteY5426" fmla="*/ 219516 h 2206873"/>
              <a:gd name="connsiteX5427" fmla="*/ 1593063 w 2321023"/>
              <a:gd name="connsiteY5427" fmla="*/ 219487 h 2206873"/>
              <a:gd name="connsiteX5428" fmla="*/ 1593038 w 2321023"/>
              <a:gd name="connsiteY5428" fmla="*/ 219525 h 2206873"/>
              <a:gd name="connsiteX5429" fmla="*/ 1593128 w 2321023"/>
              <a:gd name="connsiteY5429" fmla="*/ 219554 h 2206873"/>
              <a:gd name="connsiteX5430" fmla="*/ 1591551 w 2321023"/>
              <a:gd name="connsiteY5430" fmla="*/ 217914 h 2206873"/>
              <a:gd name="connsiteX5431" fmla="*/ 1591552 w 2321023"/>
              <a:gd name="connsiteY5431" fmla="*/ 217915 h 2206873"/>
              <a:gd name="connsiteX5432" fmla="*/ 1593298 w 2321023"/>
              <a:gd name="connsiteY5432" fmla="*/ 219134 h 2206873"/>
              <a:gd name="connsiteX5433" fmla="*/ 1593298 w 2321023"/>
              <a:gd name="connsiteY5433" fmla="*/ 219134 h 2206873"/>
              <a:gd name="connsiteX5434" fmla="*/ 1840552 w 2321023"/>
              <a:gd name="connsiteY5434" fmla="*/ 216828 h 2206873"/>
              <a:gd name="connsiteX5435" fmla="*/ 1840560 w 2321023"/>
              <a:gd name="connsiteY5435" fmla="*/ 216834 h 2206873"/>
              <a:gd name="connsiteX5436" fmla="*/ 1860472 w 2321023"/>
              <a:gd name="connsiteY5436" fmla="*/ 230378 h 2206873"/>
              <a:gd name="connsiteX5437" fmla="*/ 1888056 w 2321023"/>
              <a:gd name="connsiteY5437" fmla="*/ 254713 h 2206873"/>
              <a:gd name="connsiteX5438" fmla="*/ 1888056 w 2321023"/>
              <a:gd name="connsiteY5438" fmla="*/ 254711 h 2206873"/>
              <a:gd name="connsiteX5439" fmla="*/ 1860472 w 2321023"/>
              <a:gd name="connsiteY5439" fmla="*/ 230377 h 2206873"/>
              <a:gd name="connsiteX5440" fmla="*/ 1840552 w 2321023"/>
              <a:gd name="connsiteY5440" fmla="*/ 216828 h 2206873"/>
              <a:gd name="connsiteX5441" fmla="*/ 798040 w 2321023"/>
              <a:gd name="connsiteY5441" fmla="*/ 216701 h 2206873"/>
              <a:gd name="connsiteX5442" fmla="*/ 795733 w 2321023"/>
              <a:gd name="connsiteY5442" fmla="*/ 218374 h 2206873"/>
              <a:gd name="connsiteX5443" fmla="*/ 795781 w 2321023"/>
              <a:gd name="connsiteY5443" fmla="*/ 218766 h 2206873"/>
              <a:gd name="connsiteX5444" fmla="*/ 794218 w 2321023"/>
              <a:gd name="connsiteY5444" fmla="*/ 220195 h 2206873"/>
              <a:gd name="connsiteX5445" fmla="*/ 794219 w 2321023"/>
              <a:gd name="connsiteY5445" fmla="*/ 220195 h 2206873"/>
              <a:gd name="connsiteX5446" fmla="*/ 795781 w 2321023"/>
              <a:gd name="connsiteY5446" fmla="*/ 218768 h 2206873"/>
              <a:gd name="connsiteX5447" fmla="*/ 795781 w 2321023"/>
              <a:gd name="connsiteY5447" fmla="*/ 218766 h 2206873"/>
              <a:gd name="connsiteX5448" fmla="*/ 795782 w 2321023"/>
              <a:gd name="connsiteY5448" fmla="*/ 218765 h 2206873"/>
              <a:gd name="connsiteX5449" fmla="*/ 795734 w 2321023"/>
              <a:gd name="connsiteY5449" fmla="*/ 218375 h 2206873"/>
              <a:gd name="connsiteX5450" fmla="*/ 798031 w 2321023"/>
              <a:gd name="connsiteY5450" fmla="*/ 216709 h 2206873"/>
              <a:gd name="connsiteX5451" fmla="*/ 1602815 w 2321023"/>
              <a:gd name="connsiteY5451" fmla="*/ 207536 h 2206873"/>
              <a:gd name="connsiteX5452" fmla="*/ 1602459 w 2321023"/>
              <a:gd name="connsiteY5452" fmla="*/ 207780 h 2206873"/>
              <a:gd name="connsiteX5453" fmla="*/ 1602460 w 2321023"/>
              <a:gd name="connsiteY5453" fmla="*/ 207780 h 2206873"/>
              <a:gd name="connsiteX5454" fmla="*/ 1602815 w 2321023"/>
              <a:gd name="connsiteY5454" fmla="*/ 207537 h 2206873"/>
              <a:gd name="connsiteX5455" fmla="*/ 1607629 w 2321023"/>
              <a:gd name="connsiteY5455" fmla="*/ 207841 h 2206873"/>
              <a:gd name="connsiteX5456" fmla="*/ 1607629 w 2321023"/>
              <a:gd name="connsiteY5456" fmla="*/ 207840 h 2206873"/>
              <a:gd name="connsiteX5457" fmla="*/ 1356558 w 2321023"/>
              <a:gd name="connsiteY5457" fmla="*/ 207300 h 2206873"/>
              <a:gd name="connsiteX5458" fmla="*/ 1356566 w 2321023"/>
              <a:gd name="connsiteY5458" fmla="*/ 209945 h 2206873"/>
              <a:gd name="connsiteX5459" fmla="*/ 1360808 w 2321023"/>
              <a:gd name="connsiteY5459" fmla="*/ 212228 h 2206873"/>
              <a:gd name="connsiteX5460" fmla="*/ 1360811 w 2321023"/>
              <a:gd name="connsiteY5460" fmla="*/ 212229 h 2206873"/>
              <a:gd name="connsiteX5461" fmla="*/ 1356566 w 2321023"/>
              <a:gd name="connsiteY5461" fmla="*/ 209944 h 2206873"/>
              <a:gd name="connsiteX5462" fmla="*/ 810687 w 2321023"/>
              <a:gd name="connsiteY5462" fmla="*/ 205305 h 2206873"/>
              <a:gd name="connsiteX5463" fmla="*/ 810640 w 2321023"/>
              <a:gd name="connsiteY5463" fmla="*/ 205310 h 2206873"/>
              <a:gd name="connsiteX5464" fmla="*/ 811434 w 2321023"/>
              <a:gd name="connsiteY5464" fmla="*/ 206986 h 2206873"/>
              <a:gd name="connsiteX5465" fmla="*/ 807012 w 2321023"/>
              <a:gd name="connsiteY5465" fmla="*/ 210193 h 2206873"/>
              <a:gd name="connsiteX5466" fmla="*/ 807033 w 2321023"/>
              <a:gd name="connsiteY5466" fmla="*/ 210178 h 2206873"/>
              <a:gd name="connsiteX5467" fmla="*/ 811435 w 2321023"/>
              <a:gd name="connsiteY5467" fmla="*/ 206986 h 2206873"/>
              <a:gd name="connsiteX5468" fmla="*/ 810641 w 2321023"/>
              <a:gd name="connsiteY5468" fmla="*/ 205310 h 2206873"/>
              <a:gd name="connsiteX5469" fmla="*/ 810687 w 2321023"/>
              <a:gd name="connsiteY5469" fmla="*/ 205305 h 2206873"/>
              <a:gd name="connsiteX5470" fmla="*/ 1486958 w 2321023"/>
              <a:gd name="connsiteY5470" fmla="*/ 202762 h 2206873"/>
              <a:gd name="connsiteX5471" fmla="*/ 1513637 w 2321023"/>
              <a:gd name="connsiteY5471" fmla="*/ 212115 h 2206873"/>
              <a:gd name="connsiteX5472" fmla="*/ 1517608 w 2321023"/>
              <a:gd name="connsiteY5472" fmla="*/ 212683 h 2206873"/>
              <a:gd name="connsiteX5473" fmla="*/ 1517608 w 2321023"/>
              <a:gd name="connsiteY5473" fmla="*/ 212683 h 2206873"/>
              <a:gd name="connsiteX5474" fmla="*/ 1513638 w 2321023"/>
              <a:gd name="connsiteY5474" fmla="*/ 212115 h 2206873"/>
              <a:gd name="connsiteX5475" fmla="*/ 1486973 w 2321023"/>
              <a:gd name="connsiteY5475" fmla="*/ 202766 h 2206873"/>
              <a:gd name="connsiteX5476" fmla="*/ 1486959 w 2321023"/>
              <a:gd name="connsiteY5476" fmla="*/ 202762 h 2206873"/>
              <a:gd name="connsiteX5477" fmla="*/ 1816821 w 2321023"/>
              <a:gd name="connsiteY5477" fmla="*/ 201480 h 2206873"/>
              <a:gd name="connsiteX5478" fmla="*/ 1816822 w 2321023"/>
              <a:gd name="connsiteY5478" fmla="*/ 201481 h 2206873"/>
              <a:gd name="connsiteX5479" fmla="*/ 1817998 w 2321023"/>
              <a:gd name="connsiteY5479" fmla="*/ 202072 h 2206873"/>
              <a:gd name="connsiteX5480" fmla="*/ 1818005 w 2321023"/>
              <a:gd name="connsiteY5480" fmla="*/ 202075 h 2206873"/>
              <a:gd name="connsiteX5481" fmla="*/ 1818012 w 2321023"/>
              <a:gd name="connsiteY5481" fmla="*/ 202078 h 2206873"/>
              <a:gd name="connsiteX5482" fmla="*/ 1819389 w 2321023"/>
              <a:gd name="connsiteY5482" fmla="*/ 202571 h 2206873"/>
              <a:gd name="connsiteX5483" fmla="*/ 1821351 w 2321023"/>
              <a:gd name="connsiteY5483" fmla="*/ 203757 h 2206873"/>
              <a:gd name="connsiteX5484" fmla="*/ 1821361 w 2321023"/>
              <a:gd name="connsiteY5484" fmla="*/ 203762 h 2206873"/>
              <a:gd name="connsiteX5485" fmla="*/ 1824719 w 2321023"/>
              <a:gd name="connsiteY5485" fmla="*/ 205792 h 2206873"/>
              <a:gd name="connsiteX5486" fmla="*/ 1839782 w 2321023"/>
              <a:gd name="connsiteY5486" fmla="*/ 217234 h 2206873"/>
              <a:gd name="connsiteX5487" fmla="*/ 1839783 w 2321023"/>
              <a:gd name="connsiteY5487" fmla="*/ 217234 h 2206873"/>
              <a:gd name="connsiteX5488" fmla="*/ 1824720 w 2321023"/>
              <a:gd name="connsiteY5488" fmla="*/ 205792 h 2206873"/>
              <a:gd name="connsiteX5489" fmla="*/ 1821367 w 2321023"/>
              <a:gd name="connsiteY5489" fmla="*/ 203765 h 2206873"/>
              <a:gd name="connsiteX5490" fmla="*/ 1821361 w 2321023"/>
              <a:gd name="connsiteY5490" fmla="*/ 203762 h 2206873"/>
              <a:gd name="connsiteX5491" fmla="*/ 1819389 w 2321023"/>
              <a:gd name="connsiteY5491" fmla="*/ 202570 h 2206873"/>
              <a:gd name="connsiteX5492" fmla="*/ 1818005 w 2321023"/>
              <a:gd name="connsiteY5492" fmla="*/ 202075 h 2206873"/>
              <a:gd name="connsiteX5493" fmla="*/ 849924 w 2321023"/>
              <a:gd name="connsiteY5493" fmla="*/ 199687 h 2206873"/>
              <a:gd name="connsiteX5494" fmla="*/ 848879 w 2321023"/>
              <a:gd name="connsiteY5494" fmla="*/ 200765 h 2206873"/>
              <a:gd name="connsiteX5495" fmla="*/ 845407 w 2321023"/>
              <a:gd name="connsiteY5495" fmla="*/ 203518 h 2206873"/>
              <a:gd name="connsiteX5496" fmla="*/ 845413 w 2321023"/>
              <a:gd name="connsiteY5496" fmla="*/ 203514 h 2206873"/>
              <a:gd name="connsiteX5497" fmla="*/ 848875 w 2321023"/>
              <a:gd name="connsiteY5497" fmla="*/ 200769 h 2206873"/>
              <a:gd name="connsiteX5498" fmla="*/ 848879 w 2321023"/>
              <a:gd name="connsiteY5498" fmla="*/ 200765 h 2206873"/>
              <a:gd name="connsiteX5499" fmla="*/ 848883 w 2321023"/>
              <a:gd name="connsiteY5499" fmla="*/ 200762 h 2206873"/>
              <a:gd name="connsiteX5500" fmla="*/ 849924 w 2321023"/>
              <a:gd name="connsiteY5500" fmla="*/ 199688 h 2206873"/>
              <a:gd name="connsiteX5501" fmla="*/ 1966455 w 2321023"/>
              <a:gd name="connsiteY5501" fmla="*/ 198614 h 2206873"/>
              <a:gd name="connsiteX5502" fmla="*/ 1966476 w 2321023"/>
              <a:gd name="connsiteY5502" fmla="*/ 198632 h 2206873"/>
              <a:gd name="connsiteX5503" fmla="*/ 1974397 w 2321023"/>
              <a:gd name="connsiteY5503" fmla="*/ 205588 h 2206873"/>
              <a:gd name="connsiteX5504" fmla="*/ 1982336 w 2321023"/>
              <a:gd name="connsiteY5504" fmla="*/ 212018 h 2206873"/>
              <a:gd name="connsiteX5505" fmla="*/ 1982356 w 2321023"/>
              <a:gd name="connsiteY5505" fmla="*/ 212035 h 2206873"/>
              <a:gd name="connsiteX5506" fmla="*/ 1974396 w 2321023"/>
              <a:gd name="connsiteY5506" fmla="*/ 205587 h 2206873"/>
              <a:gd name="connsiteX5507" fmla="*/ 1663503 w 2321023"/>
              <a:gd name="connsiteY5507" fmla="*/ 195559 h 2206873"/>
              <a:gd name="connsiteX5508" fmla="*/ 1663503 w 2321023"/>
              <a:gd name="connsiteY5508" fmla="*/ 195559 h 2206873"/>
              <a:gd name="connsiteX5509" fmla="*/ 1675410 w 2321023"/>
              <a:gd name="connsiteY5509" fmla="*/ 204836 h 2206873"/>
              <a:gd name="connsiteX5510" fmla="*/ 1689489 w 2321023"/>
              <a:gd name="connsiteY5510" fmla="*/ 214670 h 2206873"/>
              <a:gd name="connsiteX5511" fmla="*/ 1692068 w 2321023"/>
              <a:gd name="connsiteY5511" fmla="*/ 216904 h 2206873"/>
              <a:gd name="connsiteX5512" fmla="*/ 1692069 w 2321023"/>
              <a:gd name="connsiteY5512" fmla="*/ 216905 h 2206873"/>
              <a:gd name="connsiteX5513" fmla="*/ 1689488 w 2321023"/>
              <a:gd name="connsiteY5513" fmla="*/ 214669 h 2206873"/>
              <a:gd name="connsiteX5514" fmla="*/ 1675409 w 2321023"/>
              <a:gd name="connsiteY5514" fmla="*/ 204835 h 2206873"/>
              <a:gd name="connsiteX5515" fmla="*/ 1628915 w 2321023"/>
              <a:gd name="connsiteY5515" fmla="*/ 194621 h 2206873"/>
              <a:gd name="connsiteX5516" fmla="*/ 1631052 w 2321023"/>
              <a:gd name="connsiteY5516" fmla="*/ 197279 h 2206873"/>
              <a:gd name="connsiteX5517" fmla="*/ 1631049 w 2321023"/>
              <a:gd name="connsiteY5517" fmla="*/ 197274 h 2206873"/>
              <a:gd name="connsiteX5518" fmla="*/ 1628919 w 2321023"/>
              <a:gd name="connsiteY5518" fmla="*/ 194625 h 2206873"/>
              <a:gd name="connsiteX5519" fmla="*/ 1628916 w 2321023"/>
              <a:gd name="connsiteY5519" fmla="*/ 194622 h 2206873"/>
              <a:gd name="connsiteX5520" fmla="*/ 1628916 w 2321023"/>
              <a:gd name="connsiteY5520" fmla="*/ 194622 h 2206873"/>
              <a:gd name="connsiteX5521" fmla="*/ 894420 w 2321023"/>
              <a:gd name="connsiteY5521" fmla="*/ 194576 h 2206873"/>
              <a:gd name="connsiteX5522" fmla="*/ 874213 w 2321023"/>
              <a:gd name="connsiteY5522" fmla="*/ 206638 h 2206873"/>
              <a:gd name="connsiteX5523" fmla="*/ 861253 w 2321023"/>
              <a:gd name="connsiteY5523" fmla="*/ 213632 h 2206873"/>
              <a:gd name="connsiteX5524" fmla="*/ 847273 w 2321023"/>
              <a:gd name="connsiteY5524" fmla="*/ 221478 h 2206873"/>
              <a:gd name="connsiteX5525" fmla="*/ 774617 w 2321023"/>
              <a:gd name="connsiteY5525" fmla="*/ 259764 h 2206873"/>
              <a:gd name="connsiteX5526" fmla="*/ 774666 w 2321023"/>
              <a:gd name="connsiteY5526" fmla="*/ 260294 h 2206873"/>
              <a:gd name="connsiteX5527" fmla="*/ 774667 w 2321023"/>
              <a:gd name="connsiteY5527" fmla="*/ 260293 h 2206873"/>
              <a:gd name="connsiteX5528" fmla="*/ 774618 w 2321023"/>
              <a:gd name="connsiteY5528" fmla="*/ 259764 h 2206873"/>
              <a:gd name="connsiteX5529" fmla="*/ 847274 w 2321023"/>
              <a:gd name="connsiteY5529" fmla="*/ 221478 h 2206873"/>
              <a:gd name="connsiteX5530" fmla="*/ 861254 w 2321023"/>
              <a:gd name="connsiteY5530" fmla="*/ 213632 h 2206873"/>
              <a:gd name="connsiteX5531" fmla="*/ 874214 w 2321023"/>
              <a:gd name="connsiteY5531" fmla="*/ 206638 h 2206873"/>
              <a:gd name="connsiteX5532" fmla="*/ 894420 w 2321023"/>
              <a:gd name="connsiteY5532" fmla="*/ 194577 h 2206873"/>
              <a:gd name="connsiteX5533" fmla="*/ 1473988 w 2321023"/>
              <a:gd name="connsiteY5533" fmla="*/ 194521 h 2206873"/>
              <a:gd name="connsiteX5534" fmla="*/ 1473626 w 2321023"/>
              <a:gd name="connsiteY5534" fmla="*/ 194559 h 2206873"/>
              <a:gd name="connsiteX5535" fmla="*/ 1474107 w 2321023"/>
              <a:gd name="connsiteY5535" fmla="*/ 194595 h 2206873"/>
              <a:gd name="connsiteX5536" fmla="*/ 1664246 w 2321023"/>
              <a:gd name="connsiteY5536" fmla="*/ 193455 h 2206873"/>
              <a:gd name="connsiteX5537" fmla="*/ 1663416 w 2321023"/>
              <a:gd name="connsiteY5537" fmla="*/ 195698 h 2206873"/>
              <a:gd name="connsiteX5538" fmla="*/ 1663417 w 2321023"/>
              <a:gd name="connsiteY5538" fmla="*/ 195698 h 2206873"/>
              <a:gd name="connsiteX5539" fmla="*/ 1664247 w 2321023"/>
              <a:gd name="connsiteY5539" fmla="*/ 193456 h 2206873"/>
              <a:gd name="connsiteX5540" fmla="*/ 1664276 w 2321023"/>
              <a:gd name="connsiteY5540" fmla="*/ 193467 h 2206873"/>
              <a:gd name="connsiteX5541" fmla="*/ 1664276 w 2321023"/>
              <a:gd name="connsiteY5541" fmla="*/ 193467 h 2206873"/>
              <a:gd name="connsiteX5542" fmla="*/ 856018 w 2321023"/>
              <a:gd name="connsiteY5542" fmla="*/ 192994 h 2206873"/>
              <a:gd name="connsiteX5543" fmla="*/ 850997 w 2321023"/>
              <a:gd name="connsiteY5543" fmla="*/ 194463 h 2206873"/>
              <a:gd name="connsiteX5544" fmla="*/ 840348 w 2321023"/>
              <a:gd name="connsiteY5544" fmla="*/ 199661 h 2206873"/>
              <a:gd name="connsiteX5545" fmla="*/ 838204 w 2321023"/>
              <a:gd name="connsiteY5545" fmla="*/ 200654 h 2206873"/>
              <a:gd name="connsiteX5546" fmla="*/ 835469 w 2321023"/>
              <a:gd name="connsiteY5546" fmla="*/ 202043 h 2206873"/>
              <a:gd name="connsiteX5547" fmla="*/ 822772 w 2321023"/>
              <a:gd name="connsiteY5547" fmla="*/ 208241 h 2206873"/>
              <a:gd name="connsiteX5548" fmla="*/ 805858 w 2321023"/>
              <a:gd name="connsiteY5548" fmla="*/ 217091 h 2206873"/>
              <a:gd name="connsiteX5549" fmla="*/ 805762 w 2321023"/>
              <a:gd name="connsiteY5549" fmla="*/ 217185 h 2206873"/>
              <a:gd name="connsiteX5550" fmla="*/ 805764 w 2321023"/>
              <a:gd name="connsiteY5550" fmla="*/ 217184 h 2206873"/>
              <a:gd name="connsiteX5551" fmla="*/ 805859 w 2321023"/>
              <a:gd name="connsiteY5551" fmla="*/ 217091 h 2206873"/>
              <a:gd name="connsiteX5552" fmla="*/ 822773 w 2321023"/>
              <a:gd name="connsiteY5552" fmla="*/ 208241 h 2206873"/>
              <a:gd name="connsiteX5553" fmla="*/ 835444 w 2321023"/>
              <a:gd name="connsiteY5553" fmla="*/ 202056 h 2206873"/>
              <a:gd name="connsiteX5554" fmla="*/ 835469 w 2321023"/>
              <a:gd name="connsiteY5554" fmla="*/ 202043 h 2206873"/>
              <a:gd name="connsiteX5555" fmla="*/ 835495 w 2321023"/>
              <a:gd name="connsiteY5555" fmla="*/ 202030 h 2206873"/>
              <a:gd name="connsiteX5556" fmla="*/ 838205 w 2321023"/>
              <a:gd name="connsiteY5556" fmla="*/ 200654 h 2206873"/>
              <a:gd name="connsiteX5557" fmla="*/ 840329 w 2321023"/>
              <a:gd name="connsiteY5557" fmla="*/ 199670 h 2206873"/>
              <a:gd name="connsiteX5558" fmla="*/ 840348 w 2321023"/>
              <a:gd name="connsiteY5558" fmla="*/ 199661 h 2206873"/>
              <a:gd name="connsiteX5559" fmla="*/ 840387 w 2321023"/>
              <a:gd name="connsiteY5559" fmla="*/ 199643 h 2206873"/>
              <a:gd name="connsiteX5560" fmla="*/ 850997 w 2321023"/>
              <a:gd name="connsiteY5560" fmla="*/ 194464 h 2206873"/>
              <a:gd name="connsiteX5561" fmla="*/ 856016 w 2321023"/>
              <a:gd name="connsiteY5561" fmla="*/ 192995 h 2206873"/>
              <a:gd name="connsiteX5562" fmla="*/ 875386 w 2321023"/>
              <a:gd name="connsiteY5562" fmla="*/ 189930 h 2206873"/>
              <a:gd name="connsiteX5563" fmla="*/ 875261 w 2321023"/>
              <a:gd name="connsiteY5563" fmla="*/ 190815 h 2206873"/>
              <a:gd name="connsiteX5564" fmla="*/ 875261 w 2321023"/>
              <a:gd name="connsiteY5564" fmla="*/ 190815 h 2206873"/>
              <a:gd name="connsiteX5565" fmla="*/ 875386 w 2321023"/>
              <a:gd name="connsiteY5565" fmla="*/ 189930 h 2206873"/>
              <a:gd name="connsiteX5566" fmla="*/ 1481670 w 2321023"/>
              <a:gd name="connsiteY5566" fmla="*/ 189734 h 2206873"/>
              <a:gd name="connsiteX5567" fmla="*/ 1481809 w 2321023"/>
              <a:gd name="connsiteY5567" fmla="*/ 189812 h 2206873"/>
              <a:gd name="connsiteX5568" fmla="*/ 1486009 w 2321023"/>
              <a:gd name="connsiteY5568" fmla="*/ 190072 h 2206873"/>
              <a:gd name="connsiteX5569" fmla="*/ 1499573 w 2321023"/>
              <a:gd name="connsiteY5569" fmla="*/ 193286 h 2206873"/>
              <a:gd name="connsiteX5570" fmla="*/ 1498020 w 2321023"/>
              <a:gd name="connsiteY5570" fmla="*/ 197495 h 2206873"/>
              <a:gd name="connsiteX5571" fmla="*/ 1498160 w 2321023"/>
              <a:gd name="connsiteY5571" fmla="*/ 197554 h 2206873"/>
              <a:gd name="connsiteX5572" fmla="*/ 1498160 w 2321023"/>
              <a:gd name="connsiteY5572" fmla="*/ 197554 h 2206873"/>
              <a:gd name="connsiteX5573" fmla="*/ 1498021 w 2321023"/>
              <a:gd name="connsiteY5573" fmla="*/ 197495 h 2206873"/>
              <a:gd name="connsiteX5574" fmla="*/ 1499574 w 2321023"/>
              <a:gd name="connsiteY5574" fmla="*/ 193286 h 2206873"/>
              <a:gd name="connsiteX5575" fmla="*/ 1486010 w 2321023"/>
              <a:gd name="connsiteY5575" fmla="*/ 190072 h 2206873"/>
              <a:gd name="connsiteX5576" fmla="*/ 1481810 w 2321023"/>
              <a:gd name="connsiteY5576" fmla="*/ 189812 h 2206873"/>
              <a:gd name="connsiteX5577" fmla="*/ 1481671 w 2321023"/>
              <a:gd name="connsiteY5577" fmla="*/ 189734 h 2206873"/>
              <a:gd name="connsiteX5578" fmla="*/ 875794 w 2321023"/>
              <a:gd name="connsiteY5578" fmla="*/ 189472 h 2206873"/>
              <a:gd name="connsiteX5579" fmla="*/ 850508 w 2321023"/>
              <a:gd name="connsiteY5579" fmla="*/ 199339 h 2206873"/>
              <a:gd name="connsiteX5580" fmla="*/ 849925 w 2321023"/>
              <a:gd name="connsiteY5580" fmla="*/ 198015 h 2206873"/>
              <a:gd name="connsiteX5581" fmla="*/ 849471 w 2321023"/>
              <a:gd name="connsiteY5581" fmla="*/ 198367 h 2206873"/>
              <a:gd name="connsiteX5582" fmla="*/ 849363 w 2321023"/>
              <a:gd name="connsiteY5582" fmla="*/ 198414 h 2206873"/>
              <a:gd name="connsiteX5583" fmla="*/ 849363 w 2321023"/>
              <a:gd name="connsiteY5583" fmla="*/ 198415 h 2206873"/>
              <a:gd name="connsiteX5584" fmla="*/ 849471 w 2321023"/>
              <a:gd name="connsiteY5584" fmla="*/ 198368 h 2206873"/>
              <a:gd name="connsiteX5585" fmla="*/ 849925 w 2321023"/>
              <a:gd name="connsiteY5585" fmla="*/ 198016 h 2206873"/>
              <a:gd name="connsiteX5586" fmla="*/ 850508 w 2321023"/>
              <a:gd name="connsiteY5586" fmla="*/ 199340 h 2206873"/>
              <a:gd name="connsiteX5587" fmla="*/ 866850 w 2321023"/>
              <a:gd name="connsiteY5587" fmla="*/ 192352 h 2206873"/>
              <a:gd name="connsiteX5588" fmla="*/ 875794 w 2321023"/>
              <a:gd name="connsiteY5588" fmla="*/ 189473 h 2206873"/>
              <a:gd name="connsiteX5589" fmla="*/ 1437426 w 2321023"/>
              <a:gd name="connsiteY5589" fmla="*/ 186386 h 2206873"/>
              <a:gd name="connsiteX5590" fmla="*/ 1437664 w 2321023"/>
              <a:gd name="connsiteY5590" fmla="*/ 186453 h 2206873"/>
              <a:gd name="connsiteX5591" fmla="*/ 1464019 w 2321023"/>
              <a:gd name="connsiteY5591" fmla="*/ 193742 h 2206873"/>
              <a:gd name="connsiteX5592" fmla="*/ 1465390 w 2321023"/>
              <a:gd name="connsiteY5592" fmla="*/ 193942 h 2206873"/>
              <a:gd name="connsiteX5593" fmla="*/ 1465404 w 2321023"/>
              <a:gd name="connsiteY5593" fmla="*/ 193943 h 2206873"/>
              <a:gd name="connsiteX5594" fmla="*/ 1464019 w 2321023"/>
              <a:gd name="connsiteY5594" fmla="*/ 193741 h 2206873"/>
              <a:gd name="connsiteX5595" fmla="*/ 1437426 w 2321023"/>
              <a:gd name="connsiteY5595" fmla="*/ 186386 h 2206873"/>
              <a:gd name="connsiteX5596" fmla="*/ 1620214 w 2321023"/>
              <a:gd name="connsiteY5596" fmla="*/ 185368 h 2206873"/>
              <a:gd name="connsiteX5597" fmla="*/ 1620124 w 2321023"/>
              <a:gd name="connsiteY5597" fmla="*/ 185391 h 2206873"/>
              <a:gd name="connsiteX5598" fmla="*/ 1620125 w 2321023"/>
              <a:gd name="connsiteY5598" fmla="*/ 185392 h 2206873"/>
              <a:gd name="connsiteX5599" fmla="*/ 1620214 w 2321023"/>
              <a:gd name="connsiteY5599" fmla="*/ 185369 h 2206873"/>
              <a:gd name="connsiteX5600" fmla="*/ 1621222 w 2321023"/>
              <a:gd name="connsiteY5600" fmla="*/ 186985 h 2206873"/>
              <a:gd name="connsiteX5601" fmla="*/ 1621228 w 2321023"/>
              <a:gd name="connsiteY5601" fmla="*/ 186995 h 2206873"/>
              <a:gd name="connsiteX5602" fmla="*/ 1621235 w 2321023"/>
              <a:gd name="connsiteY5602" fmla="*/ 187006 h 2206873"/>
              <a:gd name="connsiteX5603" fmla="*/ 1621450 w 2321023"/>
              <a:gd name="connsiteY5603" fmla="*/ 187320 h 2206873"/>
              <a:gd name="connsiteX5604" fmla="*/ 1621452 w 2321023"/>
              <a:gd name="connsiteY5604" fmla="*/ 187322 h 2206873"/>
              <a:gd name="connsiteX5605" fmla="*/ 1621977 w 2321023"/>
              <a:gd name="connsiteY5605" fmla="*/ 188083 h 2206873"/>
              <a:gd name="connsiteX5606" fmla="*/ 1621978 w 2321023"/>
              <a:gd name="connsiteY5606" fmla="*/ 188084 h 2206873"/>
              <a:gd name="connsiteX5607" fmla="*/ 1621453 w 2321023"/>
              <a:gd name="connsiteY5607" fmla="*/ 187323 h 2206873"/>
              <a:gd name="connsiteX5608" fmla="*/ 1627960 w 2321023"/>
              <a:gd name="connsiteY5608" fmla="*/ 193435 h 2206873"/>
              <a:gd name="connsiteX5609" fmla="*/ 1627960 w 2321023"/>
              <a:gd name="connsiteY5609" fmla="*/ 193435 h 2206873"/>
              <a:gd name="connsiteX5610" fmla="*/ 1621452 w 2321023"/>
              <a:gd name="connsiteY5610" fmla="*/ 187322 h 2206873"/>
              <a:gd name="connsiteX5611" fmla="*/ 1621228 w 2321023"/>
              <a:gd name="connsiteY5611" fmla="*/ 186995 h 2206873"/>
              <a:gd name="connsiteX5612" fmla="*/ 973167 w 2321023"/>
              <a:gd name="connsiteY5612" fmla="*/ 183102 h 2206873"/>
              <a:gd name="connsiteX5613" fmla="*/ 973165 w 2321023"/>
              <a:gd name="connsiteY5613" fmla="*/ 183103 h 2206873"/>
              <a:gd name="connsiteX5614" fmla="*/ 964876 w 2321023"/>
              <a:gd name="connsiteY5614" fmla="*/ 189254 h 2206873"/>
              <a:gd name="connsiteX5615" fmla="*/ 964878 w 2321023"/>
              <a:gd name="connsiteY5615" fmla="*/ 189253 h 2206873"/>
              <a:gd name="connsiteX5616" fmla="*/ 1440374 w 2321023"/>
              <a:gd name="connsiteY5616" fmla="*/ 177865 h 2206873"/>
              <a:gd name="connsiteX5617" fmla="*/ 1437526 w 2321023"/>
              <a:gd name="connsiteY5617" fmla="*/ 178430 h 2206873"/>
              <a:gd name="connsiteX5618" fmla="*/ 1437565 w 2321023"/>
              <a:gd name="connsiteY5618" fmla="*/ 178423 h 2206873"/>
              <a:gd name="connsiteX5619" fmla="*/ 1440375 w 2321023"/>
              <a:gd name="connsiteY5619" fmla="*/ 177866 h 2206873"/>
              <a:gd name="connsiteX5620" fmla="*/ 990009 w 2321023"/>
              <a:gd name="connsiteY5620" fmla="*/ 177691 h 2206873"/>
              <a:gd name="connsiteX5621" fmla="*/ 973141 w 2321023"/>
              <a:gd name="connsiteY5621" fmla="*/ 183147 h 2206873"/>
              <a:gd name="connsiteX5622" fmla="*/ 973137 w 2321023"/>
              <a:gd name="connsiteY5622" fmla="*/ 183149 h 2206873"/>
              <a:gd name="connsiteX5623" fmla="*/ 990009 w 2321023"/>
              <a:gd name="connsiteY5623" fmla="*/ 177692 h 2206873"/>
              <a:gd name="connsiteX5624" fmla="*/ 989542 w 2321023"/>
              <a:gd name="connsiteY5624" fmla="*/ 176301 h 2206873"/>
              <a:gd name="connsiteX5625" fmla="*/ 977124 w 2321023"/>
              <a:gd name="connsiteY5625" fmla="*/ 180521 h 2206873"/>
              <a:gd name="connsiteX5626" fmla="*/ 973167 w 2321023"/>
              <a:gd name="connsiteY5626" fmla="*/ 183100 h 2206873"/>
              <a:gd name="connsiteX5627" fmla="*/ 973073 w 2321023"/>
              <a:gd name="connsiteY5627" fmla="*/ 183133 h 2206873"/>
              <a:gd name="connsiteX5628" fmla="*/ 973167 w 2321023"/>
              <a:gd name="connsiteY5628" fmla="*/ 183101 h 2206873"/>
              <a:gd name="connsiteX5629" fmla="*/ 977124 w 2321023"/>
              <a:gd name="connsiteY5629" fmla="*/ 180522 h 2206873"/>
              <a:gd name="connsiteX5630" fmla="*/ 989542 w 2321023"/>
              <a:gd name="connsiteY5630" fmla="*/ 176302 h 2206873"/>
              <a:gd name="connsiteX5631" fmla="*/ 989556 w 2321023"/>
              <a:gd name="connsiteY5631" fmla="*/ 176334 h 2206873"/>
              <a:gd name="connsiteX5632" fmla="*/ 989556 w 2321023"/>
              <a:gd name="connsiteY5632" fmla="*/ 176334 h 2206873"/>
              <a:gd name="connsiteX5633" fmla="*/ 1303170 w 2321023"/>
              <a:gd name="connsiteY5633" fmla="*/ 174782 h 2206873"/>
              <a:gd name="connsiteX5634" fmla="*/ 1372579 w 2321023"/>
              <a:gd name="connsiteY5634" fmla="*/ 188487 h 2206873"/>
              <a:gd name="connsiteX5635" fmla="*/ 1395291 w 2321023"/>
              <a:gd name="connsiteY5635" fmla="*/ 195814 h 2206873"/>
              <a:gd name="connsiteX5636" fmla="*/ 1414608 w 2321023"/>
              <a:gd name="connsiteY5636" fmla="*/ 203695 h 2206873"/>
              <a:gd name="connsiteX5637" fmla="*/ 1415160 w 2321023"/>
              <a:gd name="connsiteY5637" fmla="*/ 205591 h 2206873"/>
              <a:gd name="connsiteX5638" fmla="*/ 1424888 w 2321023"/>
              <a:gd name="connsiteY5638" fmla="*/ 210370 h 2206873"/>
              <a:gd name="connsiteX5639" fmla="*/ 1438138 w 2321023"/>
              <a:gd name="connsiteY5639" fmla="*/ 216434 h 2206873"/>
              <a:gd name="connsiteX5640" fmla="*/ 1438142 w 2321023"/>
              <a:gd name="connsiteY5640" fmla="*/ 216435 h 2206873"/>
              <a:gd name="connsiteX5641" fmla="*/ 1415160 w 2321023"/>
              <a:gd name="connsiteY5641" fmla="*/ 205590 h 2206873"/>
              <a:gd name="connsiteX5642" fmla="*/ 1414608 w 2321023"/>
              <a:gd name="connsiteY5642" fmla="*/ 203694 h 2206873"/>
              <a:gd name="connsiteX5643" fmla="*/ 1395291 w 2321023"/>
              <a:gd name="connsiteY5643" fmla="*/ 195813 h 2206873"/>
              <a:gd name="connsiteX5644" fmla="*/ 1372579 w 2321023"/>
              <a:gd name="connsiteY5644" fmla="*/ 188486 h 2206873"/>
              <a:gd name="connsiteX5645" fmla="*/ 1303176 w 2321023"/>
              <a:gd name="connsiteY5645" fmla="*/ 174782 h 2206873"/>
              <a:gd name="connsiteX5646" fmla="*/ 994294 w 2321023"/>
              <a:gd name="connsiteY5646" fmla="*/ 173404 h 2206873"/>
              <a:gd name="connsiteX5647" fmla="*/ 981024 w 2321023"/>
              <a:gd name="connsiteY5647" fmla="*/ 176421 h 2206873"/>
              <a:gd name="connsiteX5648" fmla="*/ 981263 w 2321023"/>
              <a:gd name="connsiteY5648" fmla="*/ 176368 h 2206873"/>
              <a:gd name="connsiteX5649" fmla="*/ 994295 w 2321023"/>
              <a:gd name="connsiteY5649" fmla="*/ 173405 h 2206873"/>
              <a:gd name="connsiteX5650" fmla="*/ 995957 w 2321023"/>
              <a:gd name="connsiteY5650" fmla="*/ 173588 h 2206873"/>
              <a:gd name="connsiteX5651" fmla="*/ 995959 w 2321023"/>
              <a:gd name="connsiteY5651" fmla="*/ 173587 h 2206873"/>
              <a:gd name="connsiteX5652" fmla="*/ 994294 w 2321023"/>
              <a:gd name="connsiteY5652" fmla="*/ 173404 h 2206873"/>
              <a:gd name="connsiteX5653" fmla="*/ 1378450 w 2321023"/>
              <a:gd name="connsiteY5653" fmla="*/ 173241 h 2206873"/>
              <a:gd name="connsiteX5654" fmla="*/ 1396954 w 2321023"/>
              <a:gd name="connsiteY5654" fmla="*/ 181185 h 2206873"/>
              <a:gd name="connsiteX5655" fmla="*/ 1396954 w 2321023"/>
              <a:gd name="connsiteY5655" fmla="*/ 181184 h 2206873"/>
              <a:gd name="connsiteX5656" fmla="*/ 1378456 w 2321023"/>
              <a:gd name="connsiteY5656" fmla="*/ 173242 h 2206873"/>
              <a:gd name="connsiteX5657" fmla="*/ 761429 w 2321023"/>
              <a:gd name="connsiteY5657" fmla="*/ 172133 h 2206873"/>
              <a:gd name="connsiteX5658" fmla="*/ 761943 w 2321023"/>
              <a:gd name="connsiteY5658" fmla="*/ 176125 h 2206873"/>
              <a:gd name="connsiteX5659" fmla="*/ 741541 w 2321023"/>
              <a:gd name="connsiteY5659" fmla="*/ 191035 h 2206873"/>
              <a:gd name="connsiteX5660" fmla="*/ 718931 w 2321023"/>
              <a:gd name="connsiteY5660" fmla="*/ 203723 h 2206873"/>
              <a:gd name="connsiteX5661" fmla="*/ 691932 w 2321023"/>
              <a:gd name="connsiteY5661" fmla="*/ 217685 h 2206873"/>
              <a:gd name="connsiteX5662" fmla="*/ 650866 w 2321023"/>
              <a:gd name="connsiteY5662" fmla="*/ 248894 h 2206873"/>
              <a:gd name="connsiteX5663" fmla="*/ 646685 w 2321023"/>
              <a:gd name="connsiteY5663" fmla="*/ 251134 h 2206873"/>
              <a:gd name="connsiteX5664" fmla="*/ 646507 w 2321023"/>
              <a:gd name="connsiteY5664" fmla="*/ 251208 h 2206873"/>
              <a:gd name="connsiteX5665" fmla="*/ 646308 w 2321023"/>
              <a:gd name="connsiteY5665" fmla="*/ 251163 h 2206873"/>
              <a:gd name="connsiteX5666" fmla="*/ 646062 w 2321023"/>
              <a:gd name="connsiteY5666" fmla="*/ 251390 h 2206873"/>
              <a:gd name="connsiteX5667" fmla="*/ 646066 w 2321023"/>
              <a:gd name="connsiteY5667" fmla="*/ 251388 h 2206873"/>
              <a:gd name="connsiteX5668" fmla="*/ 646309 w 2321023"/>
              <a:gd name="connsiteY5668" fmla="*/ 251164 h 2206873"/>
              <a:gd name="connsiteX5669" fmla="*/ 646506 w 2321023"/>
              <a:gd name="connsiteY5669" fmla="*/ 251208 h 2206873"/>
              <a:gd name="connsiteX5670" fmla="*/ 646507 w 2321023"/>
              <a:gd name="connsiteY5670" fmla="*/ 251208 h 2206873"/>
              <a:gd name="connsiteX5671" fmla="*/ 646536 w 2321023"/>
              <a:gd name="connsiteY5671" fmla="*/ 251214 h 2206873"/>
              <a:gd name="connsiteX5672" fmla="*/ 646685 w 2321023"/>
              <a:gd name="connsiteY5672" fmla="*/ 251134 h 2206873"/>
              <a:gd name="connsiteX5673" fmla="*/ 646697 w 2321023"/>
              <a:gd name="connsiteY5673" fmla="*/ 251129 h 2206873"/>
              <a:gd name="connsiteX5674" fmla="*/ 650867 w 2321023"/>
              <a:gd name="connsiteY5674" fmla="*/ 248895 h 2206873"/>
              <a:gd name="connsiteX5675" fmla="*/ 691933 w 2321023"/>
              <a:gd name="connsiteY5675" fmla="*/ 217686 h 2206873"/>
              <a:gd name="connsiteX5676" fmla="*/ 718932 w 2321023"/>
              <a:gd name="connsiteY5676" fmla="*/ 203724 h 2206873"/>
              <a:gd name="connsiteX5677" fmla="*/ 741542 w 2321023"/>
              <a:gd name="connsiteY5677" fmla="*/ 191036 h 2206873"/>
              <a:gd name="connsiteX5678" fmla="*/ 761944 w 2321023"/>
              <a:gd name="connsiteY5678" fmla="*/ 176126 h 2206873"/>
              <a:gd name="connsiteX5679" fmla="*/ 761430 w 2321023"/>
              <a:gd name="connsiteY5679" fmla="*/ 172134 h 2206873"/>
              <a:gd name="connsiteX5680" fmla="*/ 761974 w 2321023"/>
              <a:gd name="connsiteY5680" fmla="*/ 172365 h 2206873"/>
              <a:gd name="connsiteX5681" fmla="*/ 761974 w 2321023"/>
              <a:gd name="connsiteY5681" fmla="*/ 172364 h 2206873"/>
              <a:gd name="connsiteX5682" fmla="*/ 1683588 w 2321023"/>
              <a:gd name="connsiteY5682" fmla="*/ 172077 h 2206873"/>
              <a:gd name="connsiteX5683" fmla="*/ 1683742 w 2321023"/>
              <a:gd name="connsiteY5683" fmla="*/ 172297 h 2206873"/>
              <a:gd name="connsiteX5684" fmla="*/ 1697917 w 2321023"/>
              <a:gd name="connsiteY5684" fmla="*/ 182952 h 2206873"/>
              <a:gd name="connsiteX5685" fmla="*/ 1722751 w 2321023"/>
              <a:gd name="connsiteY5685" fmla="*/ 201503 h 2206873"/>
              <a:gd name="connsiteX5686" fmla="*/ 1722750 w 2321023"/>
              <a:gd name="connsiteY5686" fmla="*/ 201502 h 2206873"/>
              <a:gd name="connsiteX5687" fmla="*/ 1697918 w 2321023"/>
              <a:gd name="connsiteY5687" fmla="*/ 182952 h 2206873"/>
              <a:gd name="connsiteX5688" fmla="*/ 1683743 w 2321023"/>
              <a:gd name="connsiteY5688" fmla="*/ 172297 h 2206873"/>
              <a:gd name="connsiteX5689" fmla="*/ 1683590 w 2321023"/>
              <a:gd name="connsiteY5689" fmla="*/ 172078 h 2206873"/>
              <a:gd name="connsiteX5690" fmla="*/ 758001 w 2321023"/>
              <a:gd name="connsiteY5690" fmla="*/ 170681 h 2206873"/>
              <a:gd name="connsiteX5691" fmla="*/ 757944 w 2321023"/>
              <a:gd name="connsiteY5691" fmla="*/ 170700 h 2206873"/>
              <a:gd name="connsiteX5692" fmla="*/ 758101 w 2321023"/>
              <a:gd name="connsiteY5692" fmla="*/ 170723 h 2206873"/>
              <a:gd name="connsiteX5693" fmla="*/ 1599518 w 2321023"/>
              <a:gd name="connsiteY5693" fmla="*/ 170574 h 2206873"/>
              <a:gd name="connsiteX5694" fmla="*/ 1599229 w 2321023"/>
              <a:gd name="connsiteY5694" fmla="*/ 170577 h 2206873"/>
              <a:gd name="connsiteX5695" fmla="*/ 1599231 w 2321023"/>
              <a:gd name="connsiteY5695" fmla="*/ 170578 h 2206873"/>
              <a:gd name="connsiteX5696" fmla="*/ 1599518 w 2321023"/>
              <a:gd name="connsiteY5696" fmla="*/ 170575 h 2206873"/>
              <a:gd name="connsiteX5697" fmla="*/ 1602401 w 2321023"/>
              <a:gd name="connsiteY5697" fmla="*/ 172543 h 2206873"/>
              <a:gd name="connsiteX5698" fmla="*/ 1602417 w 2321023"/>
              <a:gd name="connsiteY5698" fmla="*/ 172553 h 2206873"/>
              <a:gd name="connsiteX5699" fmla="*/ 1019483 w 2321023"/>
              <a:gd name="connsiteY5699" fmla="*/ 170203 h 2206873"/>
              <a:gd name="connsiteX5700" fmla="*/ 1017255 w 2321023"/>
              <a:gd name="connsiteY5700" fmla="*/ 170376 h 2206873"/>
              <a:gd name="connsiteX5701" fmla="*/ 1012498 w 2321023"/>
              <a:gd name="connsiteY5701" fmla="*/ 171674 h 2206873"/>
              <a:gd name="connsiteX5702" fmla="*/ 1010374 w 2321023"/>
              <a:gd name="connsiteY5702" fmla="*/ 172121 h 2206873"/>
              <a:gd name="connsiteX5703" fmla="*/ 997252 w 2321023"/>
              <a:gd name="connsiteY5703" fmla="*/ 175833 h 2206873"/>
              <a:gd name="connsiteX5704" fmla="*/ 990141 w 2321023"/>
              <a:gd name="connsiteY5704" fmla="*/ 177773 h 2206873"/>
              <a:gd name="connsiteX5705" fmla="*/ 989691 w 2321023"/>
              <a:gd name="connsiteY5705" fmla="*/ 176667 h 2206873"/>
              <a:gd name="connsiteX5706" fmla="*/ 989692 w 2321023"/>
              <a:gd name="connsiteY5706" fmla="*/ 176671 h 2206873"/>
              <a:gd name="connsiteX5707" fmla="*/ 990141 w 2321023"/>
              <a:gd name="connsiteY5707" fmla="*/ 177774 h 2206873"/>
              <a:gd name="connsiteX5708" fmla="*/ 997151 w 2321023"/>
              <a:gd name="connsiteY5708" fmla="*/ 175862 h 2206873"/>
              <a:gd name="connsiteX5709" fmla="*/ 997252 w 2321023"/>
              <a:gd name="connsiteY5709" fmla="*/ 175833 h 2206873"/>
              <a:gd name="connsiteX5710" fmla="*/ 997353 w 2321023"/>
              <a:gd name="connsiteY5710" fmla="*/ 175805 h 2206873"/>
              <a:gd name="connsiteX5711" fmla="*/ 1010374 w 2321023"/>
              <a:gd name="connsiteY5711" fmla="*/ 172122 h 2206873"/>
              <a:gd name="connsiteX5712" fmla="*/ 1012482 w 2321023"/>
              <a:gd name="connsiteY5712" fmla="*/ 171678 h 2206873"/>
              <a:gd name="connsiteX5713" fmla="*/ 1012498 w 2321023"/>
              <a:gd name="connsiteY5713" fmla="*/ 171674 h 2206873"/>
              <a:gd name="connsiteX5714" fmla="*/ 1012519 w 2321023"/>
              <a:gd name="connsiteY5714" fmla="*/ 171670 h 2206873"/>
              <a:gd name="connsiteX5715" fmla="*/ 1017256 w 2321023"/>
              <a:gd name="connsiteY5715" fmla="*/ 170377 h 2206873"/>
              <a:gd name="connsiteX5716" fmla="*/ 1019475 w 2321023"/>
              <a:gd name="connsiteY5716" fmla="*/ 170205 h 2206873"/>
              <a:gd name="connsiteX5717" fmla="*/ 1026099 w 2321023"/>
              <a:gd name="connsiteY5717" fmla="*/ 169851 h 2206873"/>
              <a:gd name="connsiteX5718" fmla="*/ 1026795 w 2321023"/>
              <a:gd name="connsiteY5718" fmla="*/ 171160 h 2206873"/>
              <a:gd name="connsiteX5719" fmla="*/ 1026795 w 2321023"/>
              <a:gd name="connsiteY5719" fmla="*/ 171160 h 2206873"/>
              <a:gd name="connsiteX5720" fmla="*/ 1026100 w 2321023"/>
              <a:gd name="connsiteY5720" fmla="*/ 169851 h 2206873"/>
              <a:gd name="connsiteX5721" fmla="*/ 1026396 w 2321023"/>
              <a:gd name="connsiteY5721" fmla="*/ 169667 h 2206873"/>
              <a:gd name="connsiteX5722" fmla="*/ 1024401 w 2321023"/>
              <a:gd name="connsiteY5722" fmla="*/ 169822 h 2206873"/>
              <a:gd name="connsiteX5723" fmla="*/ 1024412 w 2321023"/>
              <a:gd name="connsiteY5723" fmla="*/ 169822 h 2206873"/>
              <a:gd name="connsiteX5724" fmla="*/ 1026396 w 2321023"/>
              <a:gd name="connsiteY5724" fmla="*/ 169668 h 2206873"/>
              <a:gd name="connsiteX5725" fmla="*/ 1170348 w 2321023"/>
              <a:gd name="connsiteY5725" fmla="*/ 167311 h 2206873"/>
              <a:gd name="connsiteX5726" fmla="*/ 1150057 w 2321023"/>
              <a:gd name="connsiteY5726" fmla="*/ 168492 h 2206873"/>
              <a:gd name="connsiteX5727" fmla="*/ 1130249 w 2321023"/>
              <a:gd name="connsiteY5727" fmla="*/ 170947 h 2206873"/>
              <a:gd name="connsiteX5728" fmla="*/ 1111885 w 2321023"/>
              <a:gd name="connsiteY5728" fmla="*/ 173917 h 2206873"/>
              <a:gd name="connsiteX5729" fmla="*/ 1095901 w 2321023"/>
              <a:gd name="connsiteY5729" fmla="*/ 178244 h 2206873"/>
              <a:gd name="connsiteX5730" fmla="*/ 1056744 w 2321023"/>
              <a:gd name="connsiteY5730" fmla="*/ 188559 h 2206873"/>
              <a:gd name="connsiteX5731" fmla="*/ 1055663 w 2321023"/>
              <a:gd name="connsiteY5731" fmla="*/ 188838 h 2206873"/>
              <a:gd name="connsiteX5732" fmla="*/ 1044071 w 2321023"/>
              <a:gd name="connsiteY5732" fmla="*/ 193255 h 2206873"/>
              <a:gd name="connsiteX5733" fmla="*/ 1026662 w 2321023"/>
              <a:gd name="connsiteY5733" fmla="*/ 199169 h 2206873"/>
              <a:gd name="connsiteX5734" fmla="*/ 993813 w 2321023"/>
              <a:gd name="connsiteY5734" fmla="*/ 211108 h 2206873"/>
              <a:gd name="connsiteX5735" fmla="*/ 993820 w 2321023"/>
              <a:gd name="connsiteY5735" fmla="*/ 211107 h 2206873"/>
              <a:gd name="connsiteX5736" fmla="*/ 1026662 w 2321023"/>
              <a:gd name="connsiteY5736" fmla="*/ 199170 h 2206873"/>
              <a:gd name="connsiteX5737" fmla="*/ 1044071 w 2321023"/>
              <a:gd name="connsiteY5737" fmla="*/ 193256 h 2206873"/>
              <a:gd name="connsiteX5738" fmla="*/ 1055663 w 2321023"/>
              <a:gd name="connsiteY5738" fmla="*/ 188839 h 2206873"/>
              <a:gd name="connsiteX5739" fmla="*/ 1056744 w 2321023"/>
              <a:gd name="connsiteY5739" fmla="*/ 188560 h 2206873"/>
              <a:gd name="connsiteX5740" fmla="*/ 1095901 w 2321023"/>
              <a:gd name="connsiteY5740" fmla="*/ 178245 h 2206873"/>
              <a:gd name="connsiteX5741" fmla="*/ 1111885 w 2321023"/>
              <a:gd name="connsiteY5741" fmla="*/ 173918 h 2206873"/>
              <a:gd name="connsiteX5742" fmla="*/ 1130249 w 2321023"/>
              <a:gd name="connsiteY5742" fmla="*/ 170948 h 2206873"/>
              <a:gd name="connsiteX5743" fmla="*/ 1150057 w 2321023"/>
              <a:gd name="connsiteY5743" fmla="*/ 168493 h 2206873"/>
              <a:gd name="connsiteX5744" fmla="*/ 1170350 w 2321023"/>
              <a:gd name="connsiteY5744" fmla="*/ 167312 h 2206873"/>
              <a:gd name="connsiteX5745" fmla="*/ 1354301 w 2321023"/>
              <a:gd name="connsiteY5745" fmla="*/ 166892 h 2206873"/>
              <a:gd name="connsiteX5746" fmla="*/ 1359669 w 2321023"/>
              <a:gd name="connsiteY5746" fmla="*/ 168992 h 2206873"/>
              <a:gd name="connsiteX5747" fmla="*/ 1369386 w 2321023"/>
              <a:gd name="connsiteY5747" fmla="*/ 171012 h 2206873"/>
              <a:gd name="connsiteX5748" fmla="*/ 1369415 w 2321023"/>
              <a:gd name="connsiteY5748" fmla="*/ 171030 h 2206873"/>
              <a:gd name="connsiteX5749" fmla="*/ 1376741 w 2321023"/>
              <a:gd name="connsiteY5749" fmla="*/ 172369 h 2206873"/>
              <a:gd name="connsiteX5750" fmla="*/ 1377898 w 2321023"/>
              <a:gd name="connsiteY5750" fmla="*/ 172444 h 2206873"/>
              <a:gd name="connsiteX5751" fmla="*/ 1378872 w 2321023"/>
              <a:gd name="connsiteY5751" fmla="*/ 173053 h 2206873"/>
              <a:gd name="connsiteX5752" fmla="*/ 1430714 w 2321023"/>
              <a:gd name="connsiteY5752" fmla="*/ 186015 h 2206873"/>
              <a:gd name="connsiteX5753" fmla="*/ 1457498 w 2321023"/>
              <a:gd name="connsiteY5753" fmla="*/ 193942 h 2206873"/>
              <a:gd name="connsiteX5754" fmla="*/ 1472020 w 2321023"/>
              <a:gd name="connsiteY5754" fmla="*/ 197900 h 2206873"/>
              <a:gd name="connsiteX5755" fmla="*/ 1487376 w 2321023"/>
              <a:gd name="connsiteY5755" fmla="*/ 202572 h 2206873"/>
              <a:gd name="connsiteX5756" fmla="*/ 1504859 w 2321023"/>
              <a:gd name="connsiteY5756" fmla="*/ 205789 h 2206873"/>
              <a:gd name="connsiteX5757" fmla="*/ 1507556 w 2321023"/>
              <a:gd name="connsiteY5757" fmla="*/ 205356 h 2206873"/>
              <a:gd name="connsiteX5758" fmla="*/ 1507679 w 2321023"/>
              <a:gd name="connsiteY5758" fmla="*/ 205949 h 2206873"/>
              <a:gd name="connsiteX5759" fmla="*/ 1507679 w 2321023"/>
              <a:gd name="connsiteY5759" fmla="*/ 205949 h 2206873"/>
              <a:gd name="connsiteX5760" fmla="*/ 1507556 w 2321023"/>
              <a:gd name="connsiteY5760" fmla="*/ 205355 h 2206873"/>
              <a:gd name="connsiteX5761" fmla="*/ 1504859 w 2321023"/>
              <a:gd name="connsiteY5761" fmla="*/ 205788 h 2206873"/>
              <a:gd name="connsiteX5762" fmla="*/ 1487376 w 2321023"/>
              <a:gd name="connsiteY5762" fmla="*/ 202571 h 2206873"/>
              <a:gd name="connsiteX5763" fmla="*/ 1472020 w 2321023"/>
              <a:gd name="connsiteY5763" fmla="*/ 197899 h 2206873"/>
              <a:gd name="connsiteX5764" fmla="*/ 1457498 w 2321023"/>
              <a:gd name="connsiteY5764" fmla="*/ 193941 h 2206873"/>
              <a:gd name="connsiteX5765" fmla="*/ 1430714 w 2321023"/>
              <a:gd name="connsiteY5765" fmla="*/ 186014 h 2206873"/>
              <a:gd name="connsiteX5766" fmla="*/ 1378872 w 2321023"/>
              <a:gd name="connsiteY5766" fmla="*/ 173052 h 2206873"/>
              <a:gd name="connsiteX5767" fmla="*/ 1377898 w 2321023"/>
              <a:gd name="connsiteY5767" fmla="*/ 172443 h 2206873"/>
              <a:gd name="connsiteX5768" fmla="*/ 1376741 w 2321023"/>
              <a:gd name="connsiteY5768" fmla="*/ 172368 h 2206873"/>
              <a:gd name="connsiteX5769" fmla="*/ 1369415 w 2321023"/>
              <a:gd name="connsiteY5769" fmla="*/ 171029 h 2206873"/>
              <a:gd name="connsiteX5770" fmla="*/ 1369386 w 2321023"/>
              <a:gd name="connsiteY5770" fmla="*/ 171011 h 2206873"/>
              <a:gd name="connsiteX5771" fmla="*/ 1359669 w 2321023"/>
              <a:gd name="connsiteY5771" fmla="*/ 168991 h 2206873"/>
              <a:gd name="connsiteX5772" fmla="*/ 1354303 w 2321023"/>
              <a:gd name="connsiteY5772" fmla="*/ 166892 h 2206873"/>
              <a:gd name="connsiteX5773" fmla="*/ 1060472 w 2321023"/>
              <a:gd name="connsiteY5773" fmla="*/ 166836 h 2206873"/>
              <a:gd name="connsiteX5774" fmla="*/ 1060961 w 2321023"/>
              <a:gd name="connsiteY5774" fmla="*/ 168829 h 2206873"/>
              <a:gd name="connsiteX5775" fmla="*/ 1060962 w 2321023"/>
              <a:gd name="connsiteY5775" fmla="*/ 168829 h 2206873"/>
              <a:gd name="connsiteX5776" fmla="*/ 1060473 w 2321023"/>
              <a:gd name="connsiteY5776" fmla="*/ 166837 h 2206873"/>
              <a:gd name="connsiteX5777" fmla="*/ 1062127 w 2321023"/>
              <a:gd name="connsiteY5777" fmla="*/ 168223 h 2206873"/>
              <a:gd name="connsiteX5778" fmla="*/ 1062127 w 2321023"/>
              <a:gd name="connsiteY5778" fmla="*/ 168223 h 2206873"/>
              <a:gd name="connsiteX5779" fmla="*/ 1053488 w 2321023"/>
              <a:gd name="connsiteY5779" fmla="*/ 166583 h 2206873"/>
              <a:gd name="connsiteX5780" fmla="*/ 1053509 w 2321023"/>
              <a:gd name="connsiteY5780" fmla="*/ 166584 h 2206873"/>
              <a:gd name="connsiteX5781" fmla="*/ 1053489 w 2321023"/>
              <a:gd name="connsiteY5781" fmla="*/ 166583 h 2206873"/>
              <a:gd name="connsiteX5782" fmla="*/ 1108838 w 2321023"/>
              <a:gd name="connsiteY5782" fmla="*/ 166313 h 2206873"/>
              <a:gd name="connsiteX5783" fmla="*/ 1093052 w 2321023"/>
              <a:gd name="connsiteY5783" fmla="*/ 167346 h 2206873"/>
              <a:gd name="connsiteX5784" fmla="*/ 1081652 w 2321023"/>
              <a:gd name="connsiteY5784" fmla="*/ 167666 h 2206873"/>
              <a:gd name="connsiteX5785" fmla="*/ 1081655 w 2321023"/>
              <a:gd name="connsiteY5785" fmla="*/ 167667 h 2206873"/>
              <a:gd name="connsiteX5786" fmla="*/ 1093053 w 2321023"/>
              <a:gd name="connsiteY5786" fmla="*/ 167347 h 2206873"/>
              <a:gd name="connsiteX5787" fmla="*/ 1108839 w 2321023"/>
              <a:gd name="connsiteY5787" fmla="*/ 166314 h 2206873"/>
              <a:gd name="connsiteX5788" fmla="*/ 1109064 w 2321023"/>
              <a:gd name="connsiteY5788" fmla="*/ 166366 h 2206873"/>
              <a:gd name="connsiteX5789" fmla="*/ 1109067 w 2321023"/>
              <a:gd name="connsiteY5789" fmla="*/ 166366 h 2206873"/>
              <a:gd name="connsiteX5790" fmla="*/ 1357795 w 2321023"/>
              <a:gd name="connsiteY5790" fmla="*/ 166229 h 2206873"/>
              <a:gd name="connsiteX5791" fmla="*/ 1358364 w 2321023"/>
              <a:gd name="connsiteY5791" fmla="*/ 166585 h 2206873"/>
              <a:gd name="connsiteX5792" fmla="*/ 1358635 w 2321023"/>
              <a:gd name="connsiteY5792" fmla="*/ 166671 h 2206873"/>
              <a:gd name="connsiteX5793" fmla="*/ 1358638 w 2321023"/>
              <a:gd name="connsiteY5793" fmla="*/ 166671 h 2206873"/>
              <a:gd name="connsiteX5794" fmla="*/ 1358364 w 2321023"/>
              <a:gd name="connsiteY5794" fmla="*/ 166584 h 2206873"/>
              <a:gd name="connsiteX5795" fmla="*/ 1357797 w 2321023"/>
              <a:gd name="connsiteY5795" fmla="*/ 166229 h 2206873"/>
              <a:gd name="connsiteX5796" fmla="*/ 1186633 w 2321023"/>
              <a:gd name="connsiteY5796" fmla="*/ 165826 h 2206873"/>
              <a:gd name="connsiteX5797" fmla="*/ 1186630 w 2321023"/>
              <a:gd name="connsiteY5797" fmla="*/ 165826 h 2206873"/>
              <a:gd name="connsiteX5798" fmla="*/ 1191622 w 2321023"/>
              <a:gd name="connsiteY5798" fmla="*/ 167585 h 2206873"/>
              <a:gd name="connsiteX5799" fmla="*/ 1229411 w 2321023"/>
              <a:gd name="connsiteY5799" fmla="*/ 168916 h 2206873"/>
              <a:gd name="connsiteX5800" fmla="*/ 1235859 w 2321023"/>
              <a:gd name="connsiteY5800" fmla="*/ 168163 h 2206873"/>
              <a:gd name="connsiteX5801" fmla="*/ 1235857 w 2321023"/>
              <a:gd name="connsiteY5801" fmla="*/ 168162 h 2206873"/>
              <a:gd name="connsiteX5802" fmla="*/ 1229412 w 2321023"/>
              <a:gd name="connsiteY5802" fmla="*/ 168915 h 2206873"/>
              <a:gd name="connsiteX5803" fmla="*/ 1191623 w 2321023"/>
              <a:gd name="connsiteY5803" fmla="*/ 167584 h 2206873"/>
              <a:gd name="connsiteX5804" fmla="*/ 1221332 w 2321023"/>
              <a:gd name="connsiteY5804" fmla="*/ 163220 h 2206873"/>
              <a:gd name="connsiteX5805" fmla="*/ 1186658 w 2321023"/>
              <a:gd name="connsiteY5805" fmla="*/ 165778 h 2206873"/>
              <a:gd name="connsiteX5806" fmla="*/ 1170087 w 2321023"/>
              <a:gd name="connsiteY5806" fmla="*/ 167146 h 2206873"/>
              <a:gd name="connsiteX5807" fmla="*/ 1163984 w 2321023"/>
              <a:gd name="connsiteY5807" fmla="*/ 165179 h 2206873"/>
              <a:gd name="connsiteX5808" fmla="*/ 1151613 w 2321023"/>
              <a:gd name="connsiteY5808" fmla="*/ 163958 h 2206873"/>
              <a:gd name="connsiteX5809" fmla="*/ 1152338 w 2321023"/>
              <a:gd name="connsiteY5809" fmla="*/ 164031 h 2206873"/>
              <a:gd name="connsiteX5810" fmla="*/ 1163984 w 2321023"/>
              <a:gd name="connsiteY5810" fmla="*/ 165180 h 2206873"/>
              <a:gd name="connsiteX5811" fmla="*/ 1170087 w 2321023"/>
              <a:gd name="connsiteY5811" fmla="*/ 167147 h 2206873"/>
              <a:gd name="connsiteX5812" fmla="*/ 1186658 w 2321023"/>
              <a:gd name="connsiteY5812" fmla="*/ 165779 h 2206873"/>
              <a:gd name="connsiteX5813" fmla="*/ 1221334 w 2321023"/>
              <a:gd name="connsiteY5813" fmla="*/ 163221 h 2206873"/>
              <a:gd name="connsiteX5814" fmla="*/ 1087748 w 2321023"/>
              <a:gd name="connsiteY5814" fmla="*/ 161060 h 2206873"/>
              <a:gd name="connsiteX5815" fmla="*/ 1086073 w 2321023"/>
              <a:gd name="connsiteY5815" fmla="*/ 161177 h 2206873"/>
              <a:gd name="connsiteX5816" fmla="*/ 1083853 w 2321023"/>
              <a:gd name="connsiteY5816" fmla="*/ 161298 h 2206873"/>
              <a:gd name="connsiteX5817" fmla="*/ 1082540 w 2321023"/>
              <a:gd name="connsiteY5817" fmla="*/ 161424 h 2206873"/>
              <a:gd name="connsiteX5818" fmla="*/ 1079719 w 2321023"/>
              <a:gd name="connsiteY5818" fmla="*/ 161621 h 2206873"/>
              <a:gd name="connsiteX5819" fmla="*/ 1069981 w 2321023"/>
              <a:gd name="connsiteY5819" fmla="*/ 162501 h 2206873"/>
              <a:gd name="connsiteX5820" fmla="*/ 1061895 w 2321023"/>
              <a:gd name="connsiteY5820" fmla="*/ 162087 h 2206873"/>
              <a:gd name="connsiteX5821" fmla="*/ 1061548 w 2321023"/>
              <a:gd name="connsiteY5821" fmla="*/ 162153 h 2206873"/>
              <a:gd name="connsiteX5822" fmla="*/ 1046243 w 2321023"/>
              <a:gd name="connsiteY5822" fmla="*/ 164760 h 2206873"/>
              <a:gd name="connsiteX5823" fmla="*/ 1045795 w 2321023"/>
              <a:gd name="connsiteY5823" fmla="*/ 164941 h 2206873"/>
              <a:gd name="connsiteX5824" fmla="*/ 1045801 w 2321023"/>
              <a:gd name="connsiteY5824" fmla="*/ 164940 h 2206873"/>
              <a:gd name="connsiteX5825" fmla="*/ 1046244 w 2321023"/>
              <a:gd name="connsiteY5825" fmla="*/ 164761 h 2206873"/>
              <a:gd name="connsiteX5826" fmla="*/ 1061549 w 2321023"/>
              <a:gd name="connsiteY5826" fmla="*/ 162154 h 2206873"/>
              <a:gd name="connsiteX5827" fmla="*/ 1061896 w 2321023"/>
              <a:gd name="connsiteY5827" fmla="*/ 162088 h 2206873"/>
              <a:gd name="connsiteX5828" fmla="*/ 1069982 w 2321023"/>
              <a:gd name="connsiteY5828" fmla="*/ 162502 h 2206873"/>
              <a:gd name="connsiteX5829" fmla="*/ 1079720 w 2321023"/>
              <a:gd name="connsiteY5829" fmla="*/ 161622 h 2206873"/>
              <a:gd name="connsiteX5830" fmla="*/ 1082500 w 2321023"/>
              <a:gd name="connsiteY5830" fmla="*/ 161428 h 2206873"/>
              <a:gd name="connsiteX5831" fmla="*/ 1082540 w 2321023"/>
              <a:gd name="connsiteY5831" fmla="*/ 161424 h 2206873"/>
              <a:gd name="connsiteX5832" fmla="*/ 1082582 w 2321023"/>
              <a:gd name="connsiteY5832" fmla="*/ 161421 h 2206873"/>
              <a:gd name="connsiteX5833" fmla="*/ 1083854 w 2321023"/>
              <a:gd name="connsiteY5833" fmla="*/ 161299 h 2206873"/>
              <a:gd name="connsiteX5834" fmla="*/ 1086005 w 2321023"/>
              <a:gd name="connsiteY5834" fmla="*/ 161182 h 2206873"/>
              <a:gd name="connsiteX5835" fmla="*/ 1086073 w 2321023"/>
              <a:gd name="connsiteY5835" fmla="*/ 161177 h 2206873"/>
              <a:gd name="connsiteX5836" fmla="*/ 1086141 w 2321023"/>
              <a:gd name="connsiteY5836" fmla="*/ 161173 h 2206873"/>
              <a:gd name="connsiteX5837" fmla="*/ 1087746 w 2321023"/>
              <a:gd name="connsiteY5837" fmla="*/ 161061 h 2206873"/>
              <a:gd name="connsiteX5838" fmla="*/ 887761 w 2321023"/>
              <a:gd name="connsiteY5838" fmla="*/ 161052 h 2206873"/>
              <a:gd name="connsiteX5839" fmla="*/ 883696 w 2321023"/>
              <a:gd name="connsiteY5839" fmla="*/ 164243 h 2206873"/>
              <a:gd name="connsiteX5840" fmla="*/ 879479 w 2321023"/>
              <a:gd name="connsiteY5840" fmla="*/ 168474 h 2206873"/>
              <a:gd name="connsiteX5841" fmla="*/ 878566 w 2321023"/>
              <a:gd name="connsiteY5841" fmla="*/ 171984 h 2206873"/>
              <a:gd name="connsiteX5842" fmla="*/ 878567 w 2321023"/>
              <a:gd name="connsiteY5842" fmla="*/ 171984 h 2206873"/>
              <a:gd name="connsiteX5843" fmla="*/ 879480 w 2321023"/>
              <a:gd name="connsiteY5843" fmla="*/ 168474 h 2206873"/>
              <a:gd name="connsiteX5844" fmla="*/ 883697 w 2321023"/>
              <a:gd name="connsiteY5844" fmla="*/ 164243 h 2206873"/>
              <a:gd name="connsiteX5845" fmla="*/ 887743 w 2321023"/>
              <a:gd name="connsiteY5845" fmla="*/ 161067 h 2206873"/>
              <a:gd name="connsiteX5846" fmla="*/ 945045 w 2321023"/>
              <a:gd name="connsiteY5846" fmla="*/ 160234 h 2206873"/>
              <a:gd name="connsiteX5847" fmla="*/ 940733 w 2321023"/>
              <a:gd name="connsiteY5847" fmla="*/ 163805 h 2206873"/>
              <a:gd name="connsiteX5848" fmla="*/ 940734 w 2321023"/>
              <a:gd name="connsiteY5848" fmla="*/ 163805 h 2206873"/>
              <a:gd name="connsiteX5849" fmla="*/ 945044 w 2321023"/>
              <a:gd name="connsiteY5849" fmla="*/ 160236 h 2206873"/>
              <a:gd name="connsiteX5850" fmla="*/ 764340 w 2321023"/>
              <a:gd name="connsiteY5850" fmla="*/ 158513 h 2206873"/>
              <a:gd name="connsiteX5851" fmla="*/ 757239 w 2321023"/>
              <a:gd name="connsiteY5851" fmla="*/ 164685 h 2206873"/>
              <a:gd name="connsiteX5852" fmla="*/ 757242 w 2321023"/>
              <a:gd name="connsiteY5852" fmla="*/ 164683 h 2206873"/>
              <a:gd name="connsiteX5853" fmla="*/ 764340 w 2321023"/>
              <a:gd name="connsiteY5853" fmla="*/ 158514 h 2206873"/>
              <a:gd name="connsiteX5854" fmla="*/ 1206181 w 2321023"/>
              <a:gd name="connsiteY5854" fmla="*/ 157639 h 2206873"/>
              <a:gd name="connsiteX5855" fmla="*/ 1204448 w 2321023"/>
              <a:gd name="connsiteY5855" fmla="*/ 159146 h 2206873"/>
              <a:gd name="connsiteX5856" fmla="*/ 1200342 w 2321023"/>
              <a:gd name="connsiteY5856" fmla="*/ 159847 h 2206873"/>
              <a:gd name="connsiteX5857" fmla="*/ 1200438 w 2321023"/>
              <a:gd name="connsiteY5857" fmla="*/ 159832 h 2206873"/>
              <a:gd name="connsiteX5858" fmla="*/ 1204448 w 2321023"/>
              <a:gd name="connsiteY5858" fmla="*/ 159147 h 2206873"/>
              <a:gd name="connsiteX5859" fmla="*/ 1206182 w 2321023"/>
              <a:gd name="connsiteY5859" fmla="*/ 157639 h 2206873"/>
              <a:gd name="connsiteX5860" fmla="*/ 1192146 w 2321023"/>
              <a:gd name="connsiteY5860" fmla="*/ 157094 h 2206873"/>
              <a:gd name="connsiteX5861" fmla="*/ 1181759 w 2321023"/>
              <a:gd name="connsiteY5861" fmla="*/ 157534 h 2206873"/>
              <a:gd name="connsiteX5862" fmla="*/ 1167595 w 2321023"/>
              <a:gd name="connsiteY5862" fmla="*/ 159242 h 2206873"/>
              <a:gd name="connsiteX5863" fmla="*/ 1150955 w 2321023"/>
              <a:gd name="connsiteY5863" fmla="*/ 163936 h 2206873"/>
              <a:gd name="connsiteX5864" fmla="*/ 1116568 w 2321023"/>
              <a:gd name="connsiteY5864" fmla="*/ 167845 h 2206873"/>
              <a:gd name="connsiteX5865" fmla="*/ 1116849 w 2321023"/>
              <a:gd name="connsiteY5865" fmla="*/ 167909 h 2206873"/>
              <a:gd name="connsiteX5866" fmla="*/ 1116850 w 2321023"/>
              <a:gd name="connsiteY5866" fmla="*/ 167909 h 2206873"/>
              <a:gd name="connsiteX5867" fmla="*/ 1116569 w 2321023"/>
              <a:gd name="connsiteY5867" fmla="*/ 167845 h 2206873"/>
              <a:gd name="connsiteX5868" fmla="*/ 1150956 w 2321023"/>
              <a:gd name="connsiteY5868" fmla="*/ 163936 h 2206873"/>
              <a:gd name="connsiteX5869" fmla="*/ 1167596 w 2321023"/>
              <a:gd name="connsiteY5869" fmla="*/ 159242 h 2206873"/>
              <a:gd name="connsiteX5870" fmla="*/ 1181760 w 2321023"/>
              <a:gd name="connsiteY5870" fmla="*/ 157534 h 2206873"/>
              <a:gd name="connsiteX5871" fmla="*/ 1192147 w 2321023"/>
              <a:gd name="connsiteY5871" fmla="*/ 157094 h 2206873"/>
              <a:gd name="connsiteX5872" fmla="*/ 892042 w 2321023"/>
              <a:gd name="connsiteY5872" fmla="*/ 156212 h 2206873"/>
              <a:gd name="connsiteX5873" fmla="*/ 890013 w 2321023"/>
              <a:gd name="connsiteY5873" fmla="*/ 159190 h 2206873"/>
              <a:gd name="connsiteX5874" fmla="*/ 890015 w 2321023"/>
              <a:gd name="connsiteY5874" fmla="*/ 159188 h 2206873"/>
              <a:gd name="connsiteX5875" fmla="*/ 892040 w 2321023"/>
              <a:gd name="connsiteY5875" fmla="*/ 156217 h 2206873"/>
              <a:gd name="connsiteX5876" fmla="*/ 764594 w 2321023"/>
              <a:gd name="connsiteY5876" fmla="*/ 155999 h 2206873"/>
              <a:gd name="connsiteX5877" fmla="*/ 764496 w 2321023"/>
              <a:gd name="connsiteY5877" fmla="*/ 156346 h 2206873"/>
              <a:gd name="connsiteX5878" fmla="*/ 764497 w 2321023"/>
              <a:gd name="connsiteY5878" fmla="*/ 156345 h 2206873"/>
              <a:gd name="connsiteX5879" fmla="*/ 764595 w 2321023"/>
              <a:gd name="connsiteY5879" fmla="*/ 155999 h 2206873"/>
              <a:gd name="connsiteX5880" fmla="*/ 1231909 w 2321023"/>
              <a:gd name="connsiteY5880" fmla="*/ 155527 h 2206873"/>
              <a:gd name="connsiteX5881" fmla="*/ 1231054 w 2321023"/>
              <a:gd name="connsiteY5881" fmla="*/ 155756 h 2206873"/>
              <a:gd name="connsiteX5882" fmla="*/ 1205565 w 2321023"/>
              <a:gd name="connsiteY5882" fmla="*/ 157614 h 2206873"/>
              <a:gd name="connsiteX5883" fmla="*/ 1205574 w 2321023"/>
              <a:gd name="connsiteY5883" fmla="*/ 157614 h 2206873"/>
              <a:gd name="connsiteX5884" fmla="*/ 1231054 w 2321023"/>
              <a:gd name="connsiteY5884" fmla="*/ 155757 h 2206873"/>
              <a:gd name="connsiteX5885" fmla="*/ 1231909 w 2321023"/>
              <a:gd name="connsiteY5885" fmla="*/ 155528 h 2206873"/>
              <a:gd name="connsiteX5886" fmla="*/ 1293266 w 2321023"/>
              <a:gd name="connsiteY5886" fmla="*/ 157193 h 2206873"/>
              <a:gd name="connsiteX5887" fmla="*/ 1293264 w 2321023"/>
              <a:gd name="connsiteY5887" fmla="*/ 157192 h 2206873"/>
              <a:gd name="connsiteX5888" fmla="*/ 1270905 w 2321023"/>
              <a:gd name="connsiteY5888" fmla="*/ 152852 h 2206873"/>
              <a:gd name="connsiteX5889" fmla="*/ 1270931 w 2321023"/>
              <a:gd name="connsiteY5889" fmla="*/ 152854 h 2206873"/>
              <a:gd name="connsiteX5890" fmla="*/ 1274002 w 2321023"/>
              <a:gd name="connsiteY5890" fmla="*/ 152928 h 2206873"/>
              <a:gd name="connsiteX5891" fmla="*/ 1279809 w 2321023"/>
              <a:gd name="connsiteY5891" fmla="*/ 153383 h 2206873"/>
              <a:gd name="connsiteX5892" fmla="*/ 1288024 w 2321023"/>
              <a:gd name="connsiteY5892" fmla="*/ 154566 h 2206873"/>
              <a:gd name="connsiteX5893" fmla="*/ 1293047 w 2321023"/>
              <a:gd name="connsiteY5893" fmla="*/ 157056 h 2206873"/>
              <a:gd name="connsiteX5894" fmla="*/ 1325850 w 2321023"/>
              <a:gd name="connsiteY5894" fmla="*/ 160908 h 2206873"/>
              <a:gd name="connsiteX5895" fmla="*/ 1358320 w 2321023"/>
              <a:gd name="connsiteY5895" fmla="*/ 166169 h 2206873"/>
              <a:gd name="connsiteX5896" fmla="*/ 1370410 w 2321023"/>
              <a:gd name="connsiteY5896" fmla="*/ 165465 h 2206873"/>
              <a:gd name="connsiteX5897" fmla="*/ 1370410 w 2321023"/>
              <a:gd name="connsiteY5897" fmla="*/ 165464 h 2206873"/>
              <a:gd name="connsiteX5898" fmla="*/ 1358320 w 2321023"/>
              <a:gd name="connsiteY5898" fmla="*/ 166168 h 2206873"/>
              <a:gd name="connsiteX5899" fmla="*/ 1325850 w 2321023"/>
              <a:gd name="connsiteY5899" fmla="*/ 160907 h 2206873"/>
              <a:gd name="connsiteX5900" fmla="*/ 1293047 w 2321023"/>
              <a:gd name="connsiteY5900" fmla="*/ 157055 h 2206873"/>
              <a:gd name="connsiteX5901" fmla="*/ 1288024 w 2321023"/>
              <a:gd name="connsiteY5901" fmla="*/ 154565 h 2206873"/>
              <a:gd name="connsiteX5902" fmla="*/ 1279809 w 2321023"/>
              <a:gd name="connsiteY5902" fmla="*/ 153382 h 2206873"/>
              <a:gd name="connsiteX5903" fmla="*/ 1274002 w 2321023"/>
              <a:gd name="connsiteY5903" fmla="*/ 152927 h 2206873"/>
              <a:gd name="connsiteX5904" fmla="*/ 1742240 w 2321023"/>
              <a:gd name="connsiteY5904" fmla="*/ 150957 h 2206873"/>
              <a:gd name="connsiteX5905" fmla="*/ 1742257 w 2321023"/>
              <a:gd name="connsiteY5905" fmla="*/ 150970 h 2206873"/>
              <a:gd name="connsiteX5906" fmla="*/ 1809146 w 2321023"/>
              <a:gd name="connsiteY5906" fmla="*/ 199972 h 2206873"/>
              <a:gd name="connsiteX5907" fmla="*/ 1872178 w 2321023"/>
              <a:gd name="connsiteY5907" fmla="*/ 253982 h 2206873"/>
              <a:gd name="connsiteX5908" fmla="*/ 1872193 w 2321023"/>
              <a:gd name="connsiteY5908" fmla="*/ 253994 h 2206873"/>
              <a:gd name="connsiteX5909" fmla="*/ 1809146 w 2321023"/>
              <a:gd name="connsiteY5909" fmla="*/ 199971 h 2206873"/>
              <a:gd name="connsiteX5910" fmla="*/ 783507 w 2321023"/>
              <a:gd name="connsiteY5910" fmla="*/ 147174 h 2206873"/>
              <a:gd name="connsiteX5911" fmla="*/ 783506 w 2321023"/>
              <a:gd name="connsiteY5911" fmla="*/ 147174 h 2206873"/>
              <a:gd name="connsiteX5912" fmla="*/ 783841 w 2321023"/>
              <a:gd name="connsiteY5912" fmla="*/ 147917 h 2206873"/>
              <a:gd name="connsiteX5913" fmla="*/ 782755 w 2321023"/>
              <a:gd name="connsiteY5913" fmla="*/ 149014 h 2206873"/>
              <a:gd name="connsiteX5914" fmla="*/ 782769 w 2321023"/>
              <a:gd name="connsiteY5914" fmla="*/ 149001 h 2206873"/>
              <a:gd name="connsiteX5915" fmla="*/ 783842 w 2321023"/>
              <a:gd name="connsiteY5915" fmla="*/ 147917 h 2206873"/>
              <a:gd name="connsiteX5916" fmla="*/ 783507 w 2321023"/>
              <a:gd name="connsiteY5916" fmla="*/ 147174 h 2206873"/>
              <a:gd name="connsiteX5917" fmla="*/ 783623 w 2321023"/>
              <a:gd name="connsiteY5917" fmla="*/ 146987 h 2206873"/>
              <a:gd name="connsiteX5918" fmla="*/ 764860 w 2321023"/>
              <a:gd name="connsiteY5918" fmla="*/ 156055 h 2206873"/>
              <a:gd name="connsiteX5919" fmla="*/ 764861 w 2321023"/>
              <a:gd name="connsiteY5919" fmla="*/ 156055 h 2206873"/>
              <a:gd name="connsiteX5920" fmla="*/ 783623 w 2321023"/>
              <a:gd name="connsiteY5920" fmla="*/ 146987 h 2206873"/>
              <a:gd name="connsiteX5921" fmla="*/ 1028361 w 2321023"/>
              <a:gd name="connsiteY5921" fmla="*/ 143201 h 2206873"/>
              <a:gd name="connsiteX5922" fmla="*/ 1028272 w 2321023"/>
              <a:gd name="connsiteY5922" fmla="*/ 143252 h 2206873"/>
              <a:gd name="connsiteX5923" fmla="*/ 1029757 w 2321023"/>
              <a:gd name="connsiteY5923" fmla="*/ 145265 h 2206873"/>
              <a:gd name="connsiteX5924" fmla="*/ 1029757 w 2321023"/>
              <a:gd name="connsiteY5924" fmla="*/ 145264 h 2206873"/>
              <a:gd name="connsiteX5925" fmla="*/ 1028273 w 2321023"/>
              <a:gd name="connsiteY5925" fmla="*/ 143252 h 2206873"/>
              <a:gd name="connsiteX5926" fmla="*/ 1028361 w 2321023"/>
              <a:gd name="connsiteY5926" fmla="*/ 143201 h 2206873"/>
              <a:gd name="connsiteX5927" fmla="*/ 1248091 w 2321023"/>
              <a:gd name="connsiteY5927" fmla="*/ 142240 h 2206873"/>
              <a:gd name="connsiteX5928" fmla="*/ 1248089 w 2321023"/>
              <a:gd name="connsiteY5928" fmla="*/ 142241 h 2206873"/>
              <a:gd name="connsiteX5929" fmla="*/ 1261427 w 2321023"/>
              <a:gd name="connsiteY5929" fmla="*/ 144099 h 2206873"/>
              <a:gd name="connsiteX5930" fmla="*/ 1283809 w 2321023"/>
              <a:gd name="connsiteY5930" fmla="*/ 145519 h 2206873"/>
              <a:gd name="connsiteX5931" fmla="*/ 1324041 w 2321023"/>
              <a:gd name="connsiteY5931" fmla="*/ 151227 h 2206873"/>
              <a:gd name="connsiteX5932" fmla="*/ 1333746 w 2321023"/>
              <a:gd name="connsiteY5932" fmla="*/ 152951 h 2206873"/>
              <a:gd name="connsiteX5933" fmla="*/ 1356290 w 2321023"/>
              <a:gd name="connsiteY5933" fmla="*/ 155184 h 2206873"/>
              <a:gd name="connsiteX5934" fmla="*/ 1375262 w 2321023"/>
              <a:gd name="connsiteY5934" fmla="*/ 158748 h 2206873"/>
              <a:gd name="connsiteX5935" fmla="*/ 1409429 w 2321023"/>
              <a:gd name="connsiteY5935" fmla="*/ 167143 h 2206873"/>
              <a:gd name="connsiteX5936" fmla="*/ 1438415 w 2321023"/>
              <a:gd name="connsiteY5936" fmla="*/ 175811 h 2206873"/>
              <a:gd name="connsiteX5937" fmla="*/ 1441278 w 2321023"/>
              <a:gd name="connsiteY5937" fmla="*/ 177782 h 2206873"/>
              <a:gd name="connsiteX5938" fmla="*/ 1441279 w 2321023"/>
              <a:gd name="connsiteY5938" fmla="*/ 177782 h 2206873"/>
              <a:gd name="connsiteX5939" fmla="*/ 1438415 w 2321023"/>
              <a:gd name="connsiteY5939" fmla="*/ 175810 h 2206873"/>
              <a:gd name="connsiteX5940" fmla="*/ 1409429 w 2321023"/>
              <a:gd name="connsiteY5940" fmla="*/ 167142 h 2206873"/>
              <a:gd name="connsiteX5941" fmla="*/ 1375262 w 2321023"/>
              <a:gd name="connsiteY5941" fmla="*/ 158747 h 2206873"/>
              <a:gd name="connsiteX5942" fmla="*/ 1356290 w 2321023"/>
              <a:gd name="connsiteY5942" fmla="*/ 155183 h 2206873"/>
              <a:gd name="connsiteX5943" fmla="*/ 1333746 w 2321023"/>
              <a:gd name="connsiteY5943" fmla="*/ 152950 h 2206873"/>
              <a:gd name="connsiteX5944" fmla="*/ 1324041 w 2321023"/>
              <a:gd name="connsiteY5944" fmla="*/ 151226 h 2206873"/>
              <a:gd name="connsiteX5945" fmla="*/ 1283809 w 2321023"/>
              <a:gd name="connsiteY5945" fmla="*/ 145518 h 2206873"/>
              <a:gd name="connsiteX5946" fmla="*/ 1261427 w 2321023"/>
              <a:gd name="connsiteY5946" fmla="*/ 144098 h 2206873"/>
              <a:gd name="connsiteX5947" fmla="*/ 1251880 w 2321023"/>
              <a:gd name="connsiteY5947" fmla="*/ 143460 h 2206873"/>
              <a:gd name="connsiteX5948" fmla="*/ 979135 w 2321023"/>
              <a:gd name="connsiteY5948" fmla="*/ 138359 h 2206873"/>
              <a:gd name="connsiteX5949" fmla="*/ 977852 w 2321023"/>
              <a:gd name="connsiteY5949" fmla="*/ 139837 h 2206873"/>
              <a:gd name="connsiteX5950" fmla="*/ 977853 w 2321023"/>
              <a:gd name="connsiteY5950" fmla="*/ 139837 h 2206873"/>
              <a:gd name="connsiteX5951" fmla="*/ 1193396 w 2321023"/>
              <a:gd name="connsiteY5951" fmla="*/ 138311 h 2206873"/>
              <a:gd name="connsiteX5952" fmla="*/ 1193401 w 2321023"/>
              <a:gd name="connsiteY5952" fmla="*/ 138312 h 2206873"/>
              <a:gd name="connsiteX5953" fmla="*/ 1203665 w 2321023"/>
              <a:gd name="connsiteY5953" fmla="*/ 138997 h 2206873"/>
              <a:gd name="connsiteX5954" fmla="*/ 1215519 w 2321023"/>
              <a:gd name="connsiteY5954" fmla="*/ 139696 h 2206873"/>
              <a:gd name="connsiteX5955" fmla="*/ 1217438 w 2321023"/>
              <a:gd name="connsiteY5955" fmla="*/ 140087 h 2206873"/>
              <a:gd name="connsiteX5956" fmla="*/ 1217446 w 2321023"/>
              <a:gd name="connsiteY5956" fmla="*/ 140088 h 2206873"/>
              <a:gd name="connsiteX5957" fmla="*/ 1215519 w 2321023"/>
              <a:gd name="connsiteY5957" fmla="*/ 139695 h 2206873"/>
              <a:gd name="connsiteX5958" fmla="*/ 1203665 w 2321023"/>
              <a:gd name="connsiteY5958" fmla="*/ 138996 h 2206873"/>
              <a:gd name="connsiteX5959" fmla="*/ 1272379 w 2321023"/>
              <a:gd name="connsiteY5959" fmla="*/ 137861 h 2206873"/>
              <a:gd name="connsiteX5960" fmla="*/ 1272083 w 2321023"/>
              <a:gd name="connsiteY5960" fmla="*/ 137866 h 2206873"/>
              <a:gd name="connsiteX5961" fmla="*/ 1247185 w 2321023"/>
              <a:gd name="connsiteY5961" fmla="*/ 142323 h 2206873"/>
              <a:gd name="connsiteX5962" fmla="*/ 1247186 w 2321023"/>
              <a:gd name="connsiteY5962" fmla="*/ 142323 h 2206873"/>
              <a:gd name="connsiteX5963" fmla="*/ 1254080 w 2321023"/>
              <a:gd name="connsiteY5963" fmla="*/ 139953 h 2206873"/>
              <a:gd name="connsiteX5964" fmla="*/ 1272083 w 2321023"/>
              <a:gd name="connsiteY5964" fmla="*/ 137867 h 2206873"/>
              <a:gd name="connsiteX5965" fmla="*/ 1272370 w 2321023"/>
              <a:gd name="connsiteY5965" fmla="*/ 137862 h 2206873"/>
              <a:gd name="connsiteX5966" fmla="*/ 1386012 w 2321023"/>
              <a:gd name="connsiteY5966" fmla="*/ 137742 h 2206873"/>
              <a:gd name="connsiteX5967" fmla="*/ 1404092 w 2321023"/>
              <a:gd name="connsiteY5967" fmla="*/ 140296 h 2206873"/>
              <a:gd name="connsiteX5968" fmla="*/ 1423036 w 2321023"/>
              <a:gd name="connsiteY5968" fmla="*/ 144490 h 2206873"/>
              <a:gd name="connsiteX5969" fmla="*/ 1451708 w 2321023"/>
              <a:gd name="connsiteY5969" fmla="*/ 150113 h 2206873"/>
              <a:gd name="connsiteX5970" fmla="*/ 1423036 w 2321023"/>
              <a:gd name="connsiteY5970" fmla="*/ 144489 h 2206873"/>
              <a:gd name="connsiteX5971" fmla="*/ 1404092 w 2321023"/>
              <a:gd name="connsiteY5971" fmla="*/ 140295 h 2206873"/>
              <a:gd name="connsiteX5972" fmla="*/ 1386012 w 2321023"/>
              <a:gd name="connsiteY5972" fmla="*/ 137742 h 2206873"/>
              <a:gd name="connsiteX5973" fmla="*/ 971975 w 2321023"/>
              <a:gd name="connsiteY5973" fmla="*/ 137338 h 2206873"/>
              <a:gd name="connsiteX5974" fmla="*/ 979999 w 2321023"/>
              <a:gd name="connsiteY5974" fmla="*/ 137365 h 2206873"/>
              <a:gd name="connsiteX5975" fmla="*/ 979999 w 2321023"/>
              <a:gd name="connsiteY5975" fmla="*/ 137364 h 2206873"/>
              <a:gd name="connsiteX5976" fmla="*/ 971975 w 2321023"/>
              <a:gd name="connsiteY5976" fmla="*/ 137338 h 2206873"/>
              <a:gd name="connsiteX5977" fmla="*/ 1374204 w 2321023"/>
              <a:gd name="connsiteY5977" fmla="*/ 136777 h 2206873"/>
              <a:gd name="connsiteX5978" fmla="*/ 1372619 w 2321023"/>
              <a:gd name="connsiteY5978" fmla="*/ 137728 h 2206873"/>
              <a:gd name="connsiteX5979" fmla="*/ 1376545 w 2321023"/>
              <a:gd name="connsiteY5979" fmla="*/ 140975 h 2206873"/>
              <a:gd name="connsiteX5980" fmla="*/ 1371320 w 2321023"/>
              <a:gd name="connsiteY5980" fmla="*/ 141796 h 2206873"/>
              <a:gd name="connsiteX5981" fmla="*/ 1371589 w 2321023"/>
              <a:gd name="connsiteY5981" fmla="*/ 141814 h 2206873"/>
              <a:gd name="connsiteX5982" fmla="*/ 1371589 w 2321023"/>
              <a:gd name="connsiteY5982" fmla="*/ 141814 h 2206873"/>
              <a:gd name="connsiteX5983" fmla="*/ 1371321 w 2321023"/>
              <a:gd name="connsiteY5983" fmla="*/ 141796 h 2206873"/>
              <a:gd name="connsiteX5984" fmla="*/ 1376546 w 2321023"/>
              <a:gd name="connsiteY5984" fmla="*/ 140975 h 2206873"/>
              <a:gd name="connsiteX5985" fmla="*/ 1372620 w 2321023"/>
              <a:gd name="connsiteY5985" fmla="*/ 137728 h 2206873"/>
              <a:gd name="connsiteX5986" fmla="*/ 1374205 w 2321023"/>
              <a:gd name="connsiteY5986" fmla="*/ 136777 h 2206873"/>
              <a:gd name="connsiteX5987" fmla="*/ 1388165 w 2321023"/>
              <a:gd name="connsiteY5987" fmla="*/ 136232 h 2206873"/>
              <a:gd name="connsiteX5988" fmla="*/ 1394060 w 2321023"/>
              <a:gd name="connsiteY5988" fmla="*/ 136596 h 2206873"/>
              <a:gd name="connsiteX5989" fmla="*/ 1388221 w 2321023"/>
              <a:gd name="connsiteY5989" fmla="*/ 136446 h 2206873"/>
              <a:gd name="connsiteX5990" fmla="*/ 1399475 w 2321023"/>
              <a:gd name="connsiteY5990" fmla="*/ 137125 h 2206873"/>
              <a:gd name="connsiteX5991" fmla="*/ 1397550 w 2321023"/>
              <a:gd name="connsiteY5991" fmla="*/ 136811 h 2206873"/>
              <a:gd name="connsiteX5992" fmla="*/ 1397550 w 2321023"/>
              <a:gd name="connsiteY5992" fmla="*/ 136811 h 2206873"/>
              <a:gd name="connsiteX5993" fmla="*/ 1397550 w 2321023"/>
              <a:gd name="connsiteY5993" fmla="*/ 136811 h 2206873"/>
              <a:gd name="connsiteX5994" fmla="*/ 1397550 w 2321023"/>
              <a:gd name="connsiteY5994" fmla="*/ 136811 h 2206873"/>
              <a:gd name="connsiteX5995" fmla="*/ 1397549 w 2321023"/>
              <a:gd name="connsiteY5995" fmla="*/ 136811 h 2206873"/>
              <a:gd name="connsiteX5996" fmla="*/ 1394060 w 2321023"/>
              <a:gd name="connsiteY5996" fmla="*/ 136596 h 2206873"/>
              <a:gd name="connsiteX5997" fmla="*/ 1394064 w 2321023"/>
              <a:gd name="connsiteY5997" fmla="*/ 136596 h 2206873"/>
              <a:gd name="connsiteX5998" fmla="*/ 1868129 w 2321023"/>
              <a:gd name="connsiteY5998" fmla="*/ 133177 h 2206873"/>
              <a:gd name="connsiteX5999" fmla="*/ 1868185 w 2321023"/>
              <a:gd name="connsiteY5999" fmla="*/ 133246 h 2206873"/>
              <a:gd name="connsiteX6000" fmla="*/ 1868070 w 2321023"/>
              <a:gd name="connsiteY6000" fmla="*/ 134339 h 2206873"/>
              <a:gd name="connsiteX6001" fmla="*/ 1868071 w 2321023"/>
              <a:gd name="connsiteY6001" fmla="*/ 134339 h 2206873"/>
              <a:gd name="connsiteX6002" fmla="*/ 1868071 w 2321023"/>
              <a:gd name="connsiteY6002" fmla="*/ 134339 h 2206873"/>
              <a:gd name="connsiteX6003" fmla="*/ 1869485 w 2321023"/>
              <a:gd name="connsiteY6003" fmla="*/ 134858 h 2206873"/>
              <a:gd name="connsiteX6004" fmla="*/ 1869485 w 2321023"/>
              <a:gd name="connsiteY6004" fmla="*/ 134857 h 2206873"/>
              <a:gd name="connsiteX6005" fmla="*/ 1868071 w 2321023"/>
              <a:gd name="connsiteY6005" fmla="*/ 134339 h 2206873"/>
              <a:gd name="connsiteX6006" fmla="*/ 1868186 w 2321023"/>
              <a:gd name="connsiteY6006" fmla="*/ 133247 h 2206873"/>
              <a:gd name="connsiteX6007" fmla="*/ 1868185 w 2321023"/>
              <a:gd name="connsiteY6007" fmla="*/ 133246 h 2206873"/>
              <a:gd name="connsiteX6008" fmla="*/ 1868187 w 2321023"/>
              <a:gd name="connsiteY6008" fmla="*/ 133225 h 2206873"/>
              <a:gd name="connsiteX6009" fmla="*/ 1266992 w 2321023"/>
              <a:gd name="connsiteY6009" fmla="*/ 132835 h 2206873"/>
              <a:gd name="connsiteX6010" fmla="*/ 1267235 w 2321023"/>
              <a:gd name="connsiteY6010" fmla="*/ 132846 h 2206873"/>
              <a:gd name="connsiteX6011" fmla="*/ 1292940 w 2321023"/>
              <a:gd name="connsiteY6011" fmla="*/ 133930 h 2206873"/>
              <a:gd name="connsiteX6012" fmla="*/ 1321933 w 2321023"/>
              <a:gd name="connsiteY6012" fmla="*/ 135788 h 2206873"/>
              <a:gd name="connsiteX6013" fmla="*/ 1341002 w 2321023"/>
              <a:gd name="connsiteY6013" fmla="*/ 135893 h 2206873"/>
              <a:gd name="connsiteX6014" fmla="*/ 1341175 w 2321023"/>
              <a:gd name="connsiteY6014" fmla="*/ 135893 h 2206873"/>
              <a:gd name="connsiteX6015" fmla="*/ 1321932 w 2321023"/>
              <a:gd name="connsiteY6015" fmla="*/ 135787 h 2206873"/>
              <a:gd name="connsiteX6016" fmla="*/ 1292939 w 2321023"/>
              <a:gd name="connsiteY6016" fmla="*/ 133929 h 2206873"/>
              <a:gd name="connsiteX6017" fmla="*/ 1863155 w 2321023"/>
              <a:gd name="connsiteY6017" fmla="*/ 132648 h 2206873"/>
              <a:gd name="connsiteX6018" fmla="*/ 1868024 w 2321023"/>
              <a:gd name="connsiteY6018" fmla="*/ 134770 h 2206873"/>
              <a:gd name="connsiteX6019" fmla="*/ 1868024 w 2321023"/>
              <a:gd name="connsiteY6019" fmla="*/ 134770 h 2206873"/>
              <a:gd name="connsiteX6020" fmla="*/ 1863158 w 2321023"/>
              <a:gd name="connsiteY6020" fmla="*/ 132649 h 2206873"/>
              <a:gd name="connsiteX6021" fmla="*/ 966742 w 2321023"/>
              <a:gd name="connsiteY6021" fmla="*/ 131035 h 2206873"/>
              <a:gd name="connsiteX6022" fmla="*/ 966739 w 2321023"/>
              <a:gd name="connsiteY6022" fmla="*/ 131037 h 2206873"/>
              <a:gd name="connsiteX6023" fmla="*/ 962416 w 2321023"/>
              <a:gd name="connsiteY6023" fmla="*/ 133848 h 2206873"/>
              <a:gd name="connsiteX6024" fmla="*/ 954029 w 2321023"/>
              <a:gd name="connsiteY6024" fmla="*/ 137589 h 2206873"/>
              <a:gd name="connsiteX6025" fmla="*/ 929195 w 2321023"/>
              <a:gd name="connsiteY6025" fmla="*/ 145260 h 2206873"/>
              <a:gd name="connsiteX6026" fmla="*/ 921106 w 2321023"/>
              <a:gd name="connsiteY6026" fmla="*/ 148865 h 2206873"/>
              <a:gd name="connsiteX6027" fmla="*/ 911044 w 2321023"/>
              <a:gd name="connsiteY6027" fmla="*/ 153349 h 2206873"/>
              <a:gd name="connsiteX6028" fmla="*/ 905548 w 2321023"/>
              <a:gd name="connsiteY6028" fmla="*/ 155990 h 2206873"/>
              <a:gd name="connsiteX6029" fmla="*/ 911043 w 2321023"/>
              <a:gd name="connsiteY6029" fmla="*/ 153350 h 2206873"/>
              <a:gd name="connsiteX6030" fmla="*/ 921106 w 2321023"/>
              <a:gd name="connsiteY6030" fmla="*/ 148865 h 2206873"/>
              <a:gd name="connsiteX6031" fmla="*/ 929196 w 2321023"/>
              <a:gd name="connsiteY6031" fmla="*/ 145260 h 2206873"/>
              <a:gd name="connsiteX6032" fmla="*/ 946483 w 2321023"/>
              <a:gd name="connsiteY6032" fmla="*/ 139921 h 2206873"/>
              <a:gd name="connsiteX6033" fmla="*/ 954029 w 2321023"/>
              <a:gd name="connsiteY6033" fmla="*/ 137590 h 2206873"/>
              <a:gd name="connsiteX6034" fmla="*/ 962411 w 2321023"/>
              <a:gd name="connsiteY6034" fmla="*/ 133851 h 2206873"/>
              <a:gd name="connsiteX6035" fmla="*/ 962416 w 2321023"/>
              <a:gd name="connsiteY6035" fmla="*/ 133848 h 2206873"/>
              <a:gd name="connsiteX6036" fmla="*/ 962424 w 2321023"/>
              <a:gd name="connsiteY6036" fmla="*/ 133844 h 2206873"/>
              <a:gd name="connsiteX6037" fmla="*/ 966722 w 2321023"/>
              <a:gd name="connsiteY6037" fmla="*/ 131049 h 2206873"/>
              <a:gd name="connsiteX6038" fmla="*/ 966739 w 2321023"/>
              <a:gd name="connsiteY6038" fmla="*/ 131037 h 2206873"/>
              <a:gd name="connsiteX6039" fmla="*/ 966742 w 2321023"/>
              <a:gd name="connsiteY6039" fmla="*/ 131035 h 2206873"/>
              <a:gd name="connsiteX6040" fmla="*/ 1331829 w 2321023"/>
              <a:gd name="connsiteY6040" fmla="*/ 131002 h 2206873"/>
              <a:gd name="connsiteX6041" fmla="*/ 1344395 w 2321023"/>
              <a:gd name="connsiteY6041" fmla="*/ 132789 h 2206873"/>
              <a:gd name="connsiteX6042" fmla="*/ 1348364 w 2321023"/>
              <a:gd name="connsiteY6042" fmla="*/ 134110 h 2206873"/>
              <a:gd name="connsiteX6043" fmla="*/ 1347021 w 2321023"/>
              <a:gd name="connsiteY6043" fmla="*/ 133663 h 2206873"/>
              <a:gd name="connsiteX6044" fmla="*/ 1344396 w 2321023"/>
              <a:gd name="connsiteY6044" fmla="*/ 132789 h 2206873"/>
              <a:gd name="connsiteX6045" fmla="*/ 1333646 w 2321023"/>
              <a:gd name="connsiteY6045" fmla="*/ 131260 h 2206873"/>
              <a:gd name="connsiteX6046" fmla="*/ 964524 w 2321023"/>
              <a:gd name="connsiteY6046" fmla="*/ 130544 h 2206873"/>
              <a:gd name="connsiteX6047" fmla="*/ 961891 w 2321023"/>
              <a:gd name="connsiteY6047" fmla="*/ 131061 h 2206873"/>
              <a:gd name="connsiteX6048" fmla="*/ 964523 w 2321023"/>
              <a:gd name="connsiteY6048" fmla="*/ 130545 h 2206873"/>
              <a:gd name="connsiteX6049" fmla="*/ 964524 w 2321023"/>
              <a:gd name="connsiteY6049" fmla="*/ 130545 h 2206873"/>
              <a:gd name="connsiteX6050" fmla="*/ 964525 w 2321023"/>
              <a:gd name="connsiteY6050" fmla="*/ 130545 h 2206873"/>
              <a:gd name="connsiteX6051" fmla="*/ 964967 w 2321023"/>
              <a:gd name="connsiteY6051" fmla="*/ 130642 h 2206873"/>
              <a:gd name="connsiteX6052" fmla="*/ 965744 w 2321023"/>
              <a:gd name="connsiteY6052" fmla="*/ 130813 h 2206873"/>
              <a:gd name="connsiteX6053" fmla="*/ 966560 w 2321023"/>
              <a:gd name="connsiteY6053" fmla="*/ 130994 h 2206873"/>
              <a:gd name="connsiteX6054" fmla="*/ 966743 w 2321023"/>
              <a:gd name="connsiteY6054" fmla="*/ 131034 h 2206873"/>
              <a:gd name="connsiteX6055" fmla="*/ 966744 w 2321023"/>
              <a:gd name="connsiteY6055" fmla="*/ 131033 h 2206873"/>
              <a:gd name="connsiteX6056" fmla="*/ 965744 w 2321023"/>
              <a:gd name="connsiteY6056" fmla="*/ 130813 h 2206873"/>
              <a:gd name="connsiteX6057" fmla="*/ 1203639 w 2321023"/>
              <a:gd name="connsiteY6057" fmla="*/ 129818 h 2206873"/>
              <a:gd name="connsiteX6058" fmla="*/ 1203660 w 2321023"/>
              <a:gd name="connsiteY6058" fmla="*/ 129822 h 2206873"/>
              <a:gd name="connsiteX6059" fmla="*/ 1209856 w 2321023"/>
              <a:gd name="connsiteY6059" fmla="*/ 130706 h 2206873"/>
              <a:gd name="connsiteX6060" fmla="*/ 1209866 w 2321023"/>
              <a:gd name="connsiteY6060" fmla="*/ 130707 h 2206873"/>
              <a:gd name="connsiteX6061" fmla="*/ 1209877 w 2321023"/>
              <a:gd name="connsiteY6061" fmla="*/ 130709 h 2206873"/>
              <a:gd name="connsiteX6062" fmla="*/ 1213368 w 2321023"/>
              <a:gd name="connsiteY6062" fmla="*/ 130903 h 2206873"/>
              <a:gd name="connsiteX6063" fmla="*/ 1213434 w 2321023"/>
              <a:gd name="connsiteY6063" fmla="*/ 130906 h 2206873"/>
              <a:gd name="connsiteX6064" fmla="*/ 1209866 w 2321023"/>
              <a:gd name="connsiteY6064" fmla="*/ 130707 h 2206873"/>
              <a:gd name="connsiteX6065" fmla="*/ 1023947 w 2321023"/>
              <a:gd name="connsiteY6065" fmla="*/ 127383 h 2206873"/>
              <a:gd name="connsiteX6066" fmla="*/ 1023946 w 2321023"/>
              <a:gd name="connsiteY6066" fmla="*/ 127384 h 2206873"/>
              <a:gd name="connsiteX6067" fmla="*/ 1023947 w 2321023"/>
              <a:gd name="connsiteY6067" fmla="*/ 127384 h 2206873"/>
              <a:gd name="connsiteX6068" fmla="*/ 1026887 w 2321023"/>
              <a:gd name="connsiteY6068" fmla="*/ 126376 h 2206873"/>
              <a:gd name="connsiteX6069" fmla="*/ 1024819 w 2321023"/>
              <a:gd name="connsiteY6069" fmla="*/ 127139 h 2206873"/>
              <a:gd name="connsiteX6070" fmla="*/ 1023949 w 2321023"/>
              <a:gd name="connsiteY6070" fmla="*/ 127383 h 2206873"/>
              <a:gd name="connsiteX6071" fmla="*/ 1023947 w 2321023"/>
              <a:gd name="connsiteY6071" fmla="*/ 127384 h 2206873"/>
              <a:gd name="connsiteX6072" fmla="*/ 1023948 w 2321023"/>
              <a:gd name="connsiteY6072" fmla="*/ 127383 h 2206873"/>
              <a:gd name="connsiteX6073" fmla="*/ 1024820 w 2321023"/>
              <a:gd name="connsiteY6073" fmla="*/ 127139 h 2206873"/>
              <a:gd name="connsiteX6074" fmla="*/ 1026886 w 2321023"/>
              <a:gd name="connsiteY6074" fmla="*/ 126377 h 2206873"/>
              <a:gd name="connsiteX6075" fmla="*/ 1027062 w 2321023"/>
              <a:gd name="connsiteY6075" fmla="*/ 126096 h 2206873"/>
              <a:gd name="connsiteX6076" fmla="*/ 1023944 w 2321023"/>
              <a:gd name="connsiteY6076" fmla="*/ 127384 h 2206873"/>
              <a:gd name="connsiteX6077" fmla="*/ 1023942 w 2321023"/>
              <a:gd name="connsiteY6077" fmla="*/ 127385 h 2206873"/>
              <a:gd name="connsiteX6078" fmla="*/ 1805616 w 2321023"/>
              <a:gd name="connsiteY6078" fmla="*/ 125827 h 2206873"/>
              <a:gd name="connsiteX6079" fmla="*/ 1809561 w 2321023"/>
              <a:gd name="connsiteY6079" fmla="*/ 127312 h 2206873"/>
              <a:gd name="connsiteX6080" fmla="*/ 1826148 w 2321023"/>
              <a:gd name="connsiteY6080" fmla="*/ 136058 h 2206873"/>
              <a:gd name="connsiteX6081" fmla="*/ 1845512 w 2321023"/>
              <a:gd name="connsiteY6081" fmla="*/ 148158 h 2206873"/>
              <a:gd name="connsiteX6082" fmla="*/ 1868061 w 2321023"/>
              <a:gd name="connsiteY6082" fmla="*/ 163543 h 2206873"/>
              <a:gd name="connsiteX6083" fmla="*/ 1893288 w 2321023"/>
              <a:gd name="connsiteY6083" fmla="*/ 183517 h 2206873"/>
              <a:gd name="connsiteX6084" fmla="*/ 1908470 w 2321023"/>
              <a:gd name="connsiteY6084" fmla="*/ 199481 h 2206873"/>
              <a:gd name="connsiteX6085" fmla="*/ 1869881 w 2321023"/>
              <a:gd name="connsiteY6085" fmla="*/ 170186 h 2206873"/>
              <a:gd name="connsiteX6086" fmla="*/ 1849755 w 2321023"/>
              <a:gd name="connsiteY6086" fmla="*/ 156185 h 2206873"/>
              <a:gd name="connsiteX6087" fmla="*/ 1831706 w 2321023"/>
              <a:gd name="connsiteY6087" fmla="*/ 144906 h 2206873"/>
              <a:gd name="connsiteX6088" fmla="*/ 1821044 w 2321023"/>
              <a:gd name="connsiteY6088" fmla="*/ 137791 h 2206873"/>
              <a:gd name="connsiteX6089" fmla="*/ 1808922 w 2321023"/>
              <a:gd name="connsiteY6089" fmla="*/ 129115 h 2206873"/>
              <a:gd name="connsiteX6090" fmla="*/ 1805616 w 2321023"/>
              <a:gd name="connsiteY6090" fmla="*/ 125827 h 2206873"/>
              <a:gd name="connsiteX6091" fmla="*/ 1026565 w 2321023"/>
              <a:gd name="connsiteY6091" fmla="*/ 121846 h 2206873"/>
              <a:gd name="connsiteX6092" fmla="*/ 1025630 w 2321023"/>
              <a:gd name="connsiteY6092" fmla="*/ 123112 h 2206873"/>
              <a:gd name="connsiteX6093" fmla="*/ 1026223 w 2321023"/>
              <a:gd name="connsiteY6093" fmla="*/ 124201 h 2206873"/>
              <a:gd name="connsiteX6094" fmla="*/ 1026220 w 2321023"/>
              <a:gd name="connsiteY6094" fmla="*/ 124195 h 2206873"/>
              <a:gd name="connsiteX6095" fmla="*/ 1025631 w 2321023"/>
              <a:gd name="connsiteY6095" fmla="*/ 123113 h 2206873"/>
              <a:gd name="connsiteX6096" fmla="*/ 1026566 w 2321023"/>
              <a:gd name="connsiteY6096" fmla="*/ 121847 h 2206873"/>
              <a:gd name="connsiteX6097" fmla="*/ 1027069 w 2321023"/>
              <a:gd name="connsiteY6097" fmla="*/ 121892 h 2206873"/>
              <a:gd name="connsiteX6098" fmla="*/ 1027070 w 2321023"/>
              <a:gd name="connsiteY6098" fmla="*/ 121891 h 2206873"/>
              <a:gd name="connsiteX6099" fmla="*/ 1478275 w 2321023"/>
              <a:gd name="connsiteY6099" fmla="*/ 119348 h 2206873"/>
              <a:gd name="connsiteX6100" fmla="*/ 1478064 w 2321023"/>
              <a:gd name="connsiteY6100" fmla="*/ 119435 h 2206873"/>
              <a:gd name="connsiteX6101" fmla="*/ 1478065 w 2321023"/>
              <a:gd name="connsiteY6101" fmla="*/ 119436 h 2206873"/>
              <a:gd name="connsiteX6102" fmla="*/ 1478275 w 2321023"/>
              <a:gd name="connsiteY6102" fmla="*/ 119349 h 2206873"/>
              <a:gd name="connsiteX6103" fmla="*/ 1478481 w 2321023"/>
              <a:gd name="connsiteY6103" fmla="*/ 119416 h 2206873"/>
              <a:gd name="connsiteX6104" fmla="*/ 1478482 w 2321023"/>
              <a:gd name="connsiteY6104" fmla="*/ 119415 h 2206873"/>
              <a:gd name="connsiteX6105" fmla="*/ 1034425 w 2321023"/>
              <a:gd name="connsiteY6105" fmla="*/ 113532 h 2206873"/>
              <a:gd name="connsiteX6106" fmla="*/ 1006935 w 2321023"/>
              <a:gd name="connsiteY6106" fmla="*/ 122047 h 2206873"/>
              <a:gd name="connsiteX6107" fmla="*/ 1006935 w 2321023"/>
              <a:gd name="connsiteY6107" fmla="*/ 122048 h 2206873"/>
              <a:gd name="connsiteX6108" fmla="*/ 1034425 w 2321023"/>
              <a:gd name="connsiteY6108" fmla="*/ 113533 h 2206873"/>
              <a:gd name="connsiteX6109" fmla="*/ 1034380 w 2321023"/>
              <a:gd name="connsiteY6109" fmla="*/ 112338 h 2206873"/>
              <a:gd name="connsiteX6110" fmla="*/ 1034689 w 2321023"/>
              <a:gd name="connsiteY6110" fmla="*/ 113890 h 2206873"/>
              <a:gd name="connsiteX6111" fmla="*/ 1034689 w 2321023"/>
              <a:gd name="connsiteY6111" fmla="*/ 113890 h 2206873"/>
              <a:gd name="connsiteX6112" fmla="*/ 1034380 w 2321023"/>
              <a:gd name="connsiteY6112" fmla="*/ 112338 h 2206873"/>
              <a:gd name="connsiteX6113" fmla="*/ 1494412 w 2321023"/>
              <a:gd name="connsiteY6113" fmla="*/ 111695 h 2206873"/>
              <a:gd name="connsiteX6114" fmla="*/ 1494435 w 2321023"/>
              <a:gd name="connsiteY6114" fmla="*/ 111902 h 2206873"/>
              <a:gd name="connsiteX6115" fmla="*/ 1492875 w 2321023"/>
              <a:gd name="connsiteY6115" fmla="*/ 113134 h 2206873"/>
              <a:gd name="connsiteX6116" fmla="*/ 1492876 w 2321023"/>
              <a:gd name="connsiteY6116" fmla="*/ 113134 h 2206873"/>
              <a:gd name="connsiteX6117" fmla="*/ 1494435 w 2321023"/>
              <a:gd name="connsiteY6117" fmla="*/ 111903 h 2206873"/>
              <a:gd name="connsiteX6118" fmla="*/ 1494435 w 2321023"/>
              <a:gd name="connsiteY6118" fmla="*/ 111902 h 2206873"/>
              <a:gd name="connsiteX6119" fmla="*/ 1494436 w 2321023"/>
              <a:gd name="connsiteY6119" fmla="*/ 111901 h 2206873"/>
              <a:gd name="connsiteX6120" fmla="*/ 1494413 w 2321023"/>
              <a:gd name="connsiteY6120" fmla="*/ 111696 h 2206873"/>
              <a:gd name="connsiteX6121" fmla="*/ 1494577 w 2321023"/>
              <a:gd name="connsiteY6121" fmla="*/ 111790 h 2206873"/>
              <a:gd name="connsiteX6122" fmla="*/ 1494577 w 2321023"/>
              <a:gd name="connsiteY6122" fmla="*/ 111790 h 2206873"/>
              <a:gd name="connsiteX6123" fmla="*/ 1540662 w 2321023"/>
              <a:gd name="connsiteY6123" fmla="*/ 106425 h 2206873"/>
              <a:gd name="connsiteX6124" fmla="*/ 1532639 w 2321023"/>
              <a:gd name="connsiteY6124" fmla="*/ 106818 h 2206873"/>
              <a:gd name="connsiteX6125" fmla="*/ 1539583 w 2321023"/>
              <a:gd name="connsiteY6125" fmla="*/ 107907 h 2206873"/>
              <a:gd name="connsiteX6126" fmla="*/ 1539583 w 2321023"/>
              <a:gd name="connsiteY6126" fmla="*/ 107907 h 2206873"/>
              <a:gd name="connsiteX6127" fmla="*/ 1532640 w 2321023"/>
              <a:gd name="connsiteY6127" fmla="*/ 106818 h 2206873"/>
              <a:gd name="connsiteX6128" fmla="*/ 1631156 w 2321023"/>
              <a:gd name="connsiteY6128" fmla="*/ 105960 h 2206873"/>
              <a:gd name="connsiteX6129" fmla="*/ 1631277 w 2321023"/>
              <a:gd name="connsiteY6129" fmla="*/ 106012 h 2206873"/>
              <a:gd name="connsiteX6130" fmla="*/ 1631291 w 2321023"/>
              <a:gd name="connsiteY6130" fmla="*/ 106019 h 2206873"/>
              <a:gd name="connsiteX6131" fmla="*/ 1636220 w 2321023"/>
              <a:gd name="connsiteY6131" fmla="*/ 108184 h 2206873"/>
              <a:gd name="connsiteX6132" fmla="*/ 1648064 w 2321023"/>
              <a:gd name="connsiteY6132" fmla="*/ 113972 h 2206873"/>
              <a:gd name="connsiteX6133" fmla="*/ 1660635 w 2321023"/>
              <a:gd name="connsiteY6133" fmla="*/ 120662 h 2206873"/>
              <a:gd name="connsiteX6134" fmla="*/ 1673368 w 2321023"/>
              <a:gd name="connsiteY6134" fmla="*/ 127387 h 2206873"/>
              <a:gd name="connsiteX6135" fmla="*/ 1697633 w 2321023"/>
              <a:gd name="connsiteY6135" fmla="*/ 139247 h 2206873"/>
              <a:gd name="connsiteX6136" fmla="*/ 1726626 w 2321023"/>
              <a:gd name="connsiteY6136" fmla="*/ 151339 h 2206873"/>
              <a:gd name="connsiteX6137" fmla="*/ 1732119 w 2321023"/>
              <a:gd name="connsiteY6137" fmla="*/ 149736 h 2206873"/>
              <a:gd name="connsiteX6138" fmla="*/ 1732120 w 2321023"/>
              <a:gd name="connsiteY6138" fmla="*/ 149734 h 2206873"/>
              <a:gd name="connsiteX6139" fmla="*/ 1732122 w 2321023"/>
              <a:gd name="connsiteY6139" fmla="*/ 149733 h 2206873"/>
              <a:gd name="connsiteX6140" fmla="*/ 1733705 w 2321023"/>
              <a:gd name="connsiteY6140" fmla="*/ 147418 h 2206873"/>
              <a:gd name="connsiteX6141" fmla="*/ 1733707 w 2321023"/>
              <a:gd name="connsiteY6141" fmla="*/ 147413 h 2206873"/>
              <a:gd name="connsiteX6142" fmla="*/ 1733799 w 2321023"/>
              <a:gd name="connsiteY6142" fmla="*/ 147278 h 2206873"/>
              <a:gd name="connsiteX6143" fmla="*/ 1733774 w 2321023"/>
              <a:gd name="connsiteY6143" fmla="*/ 147229 h 2206873"/>
              <a:gd name="connsiteX6144" fmla="*/ 1733707 w 2321023"/>
              <a:gd name="connsiteY6144" fmla="*/ 147413 h 2206873"/>
              <a:gd name="connsiteX6145" fmla="*/ 1732120 w 2321023"/>
              <a:gd name="connsiteY6145" fmla="*/ 149734 h 2206873"/>
              <a:gd name="connsiteX6146" fmla="*/ 1726625 w 2321023"/>
              <a:gd name="connsiteY6146" fmla="*/ 151338 h 2206873"/>
              <a:gd name="connsiteX6147" fmla="*/ 1697632 w 2321023"/>
              <a:gd name="connsiteY6147" fmla="*/ 139246 h 2206873"/>
              <a:gd name="connsiteX6148" fmla="*/ 1673367 w 2321023"/>
              <a:gd name="connsiteY6148" fmla="*/ 127386 h 2206873"/>
              <a:gd name="connsiteX6149" fmla="*/ 1660634 w 2321023"/>
              <a:gd name="connsiteY6149" fmla="*/ 120661 h 2206873"/>
              <a:gd name="connsiteX6150" fmla="*/ 1648063 w 2321023"/>
              <a:gd name="connsiteY6150" fmla="*/ 113971 h 2206873"/>
              <a:gd name="connsiteX6151" fmla="*/ 1636219 w 2321023"/>
              <a:gd name="connsiteY6151" fmla="*/ 108183 h 2206873"/>
              <a:gd name="connsiteX6152" fmla="*/ 1631277 w 2321023"/>
              <a:gd name="connsiteY6152" fmla="*/ 106012 h 2206873"/>
              <a:gd name="connsiteX6153" fmla="*/ 1631201 w 2321023"/>
              <a:gd name="connsiteY6153" fmla="*/ 105976 h 2206873"/>
              <a:gd name="connsiteX6154" fmla="*/ 1110228 w 2321023"/>
              <a:gd name="connsiteY6154" fmla="*/ 104661 h 2206873"/>
              <a:gd name="connsiteX6155" fmla="*/ 1103321 w 2321023"/>
              <a:gd name="connsiteY6155" fmla="*/ 106513 h 2206873"/>
              <a:gd name="connsiteX6156" fmla="*/ 1083455 w 2321023"/>
              <a:gd name="connsiteY6156" fmla="*/ 111040 h 2206873"/>
              <a:gd name="connsiteX6157" fmla="*/ 1083460 w 2321023"/>
              <a:gd name="connsiteY6157" fmla="*/ 111040 h 2206873"/>
              <a:gd name="connsiteX6158" fmla="*/ 1103321 w 2321023"/>
              <a:gd name="connsiteY6158" fmla="*/ 106514 h 2206873"/>
              <a:gd name="connsiteX6159" fmla="*/ 1110228 w 2321023"/>
              <a:gd name="connsiteY6159" fmla="*/ 104662 h 2206873"/>
              <a:gd name="connsiteX6160" fmla="*/ 1110363 w 2321023"/>
              <a:gd name="connsiteY6160" fmla="*/ 104697 h 2206873"/>
              <a:gd name="connsiteX6161" fmla="*/ 1110365 w 2321023"/>
              <a:gd name="connsiteY6161" fmla="*/ 104697 h 2206873"/>
              <a:gd name="connsiteX6162" fmla="*/ 1541679 w 2321023"/>
              <a:gd name="connsiteY6162" fmla="*/ 103496 h 2206873"/>
              <a:gd name="connsiteX6163" fmla="*/ 1541707 w 2321023"/>
              <a:gd name="connsiteY6163" fmla="*/ 103504 h 2206873"/>
              <a:gd name="connsiteX6164" fmla="*/ 1545806 w 2321023"/>
              <a:gd name="connsiteY6164" fmla="*/ 104607 h 2206873"/>
              <a:gd name="connsiteX6165" fmla="*/ 1545814 w 2321023"/>
              <a:gd name="connsiteY6165" fmla="*/ 104609 h 2206873"/>
              <a:gd name="connsiteX6166" fmla="*/ 1545826 w 2321023"/>
              <a:gd name="connsiteY6166" fmla="*/ 104612 h 2206873"/>
              <a:gd name="connsiteX6167" fmla="*/ 1549902 w 2321023"/>
              <a:gd name="connsiteY6167" fmla="*/ 105367 h 2206873"/>
              <a:gd name="connsiteX6168" fmla="*/ 1549914 w 2321023"/>
              <a:gd name="connsiteY6168" fmla="*/ 105368 h 2206873"/>
              <a:gd name="connsiteX6169" fmla="*/ 1550232 w 2321023"/>
              <a:gd name="connsiteY6169" fmla="*/ 105427 h 2206873"/>
              <a:gd name="connsiteX6170" fmla="*/ 1550167 w 2321023"/>
              <a:gd name="connsiteY6170" fmla="*/ 105394 h 2206873"/>
              <a:gd name="connsiteX6171" fmla="*/ 1549914 w 2321023"/>
              <a:gd name="connsiteY6171" fmla="*/ 105368 h 2206873"/>
              <a:gd name="connsiteX6172" fmla="*/ 1545814 w 2321023"/>
              <a:gd name="connsiteY6172" fmla="*/ 104609 h 2206873"/>
              <a:gd name="connsiteX6173" fmla="*/ 1621873 w 2321023"/>
              <a:gd name="connsiteY6173" fmla="*/ 103436 h 2206873"/>
              <a:gd name="connsiteX6174" fmla="*/ 1621879 w 2321023"/>
              <a:gd name="connsiteY6174" fmla="*/ 103443 h 2206873"/>
              <a:gd name="connsiteX6175" fmla="*/ 1621878 w 2321023"/>
              <a:gd name="connsiteY6175" fmla="*/ 103438 h 2206873"/>
              <a:gd name="connsiteX6176" fmla="*/ 1621878 w 2321023"/>
              <a:gd name="connsiteY6176" fmla="*/ 103438 h 2206873"/>
              <a:gd name="connsiteX6177" fmla="*/ 1621878 w 2321023"/>
              <a:gd name="connsiteY6177" fmla="*/ 103437 h 2206873"/>
              <a:gd name="connsiteX6178" fmla="*/ 1621748 w 2321023"/>
              <a:gd name="connsiteY6178" fmla="*/ 102429 h 2206873"/>
              <a:gd name="connsiteX6179" fmla="*/ 1621748 w 2321023"/>
              <a:gd name="connsiteY6179" fmla="*/ 102430 h 2206873"/>
              <a:gd name="connsiteX6180" fmla="*/ 1625860 w 2321023"/>
              <a:gd name="connsiteY6180" fmla="*/ 103973 h 2206873"/>
              <a:gd name="connsiteX6181" fmla="*/ 1625864 w 2321023"/>
              <a:gd name="connsiteY6181" fmla="*/ 103974 h 2206873"/>
              <a:gd name="connsiteX6182" fmla="*/ 1858717 w 2321023"/>
              <a:gd name="connsiteY6182" fmla="*/ 100705 h 2206873"/>
              <a:gd name="connsiteX6183" fmla="*/ 1870831 w 2321023"/>
              <a:gd name="connsiteY6183" fmla="*/ 106921 h 2206873"/>
              <a:gd name="connsiteX6184" fmla="*/ 1897242 w 2321023"/>
              <a:gd name="connsiteY6184" fmla="*/ 125424 h 2206873"/>
              <a:gd name="connsiteX6185" fmla="*/ 1957600 w 2321023"/>
              <a:gd name="connsiteY6185" fmla="*/ 175059 h 2206873"/>
              <a:gd name="connsiteX6186" fmla="*/ 1954852 w 2321023"/>
              <a:gd name="connsiteY6186" fmla="*/ 180920 h 2206873"/>
              <a:gd name="connsiteX6187" fmla="*/ 1929845 w 2321023"/>
              <a:gd name="connsiteY6187" fmla="*/ 161668 h 2206873"/>
              <a:gd name="connsiteX6188" fmla="*/ 1905700 w 2321023"/>
              <a:gd name="connsiteY6188" fmla="*/ 142499 h 2206873"/>
              <a:gd name="connsiteX6189" fmla="*/ 1858717 w 2321023"/>
              <a:gd name="connsiteY6189" fmla="*/ 100705 h 2206873"/>
              <a:gd name="connsiteX6190" fmla="*/ 1061821 w 2321023"/>
              <a:gd name="connsiteY6190" fmla="*/ 100400 h 2206873"/>
              <a:gd name="connsiteX6191" fmla="*/ 1061820 w 2321023"/>
              <a:gd name="connsiteY6191" fmla="*/ 100400 h 2206873"/>
              <a:gd name="connsiteX6192" fmla="*/ 1061842 w 2321023"/>
              <a:gd name="connsiteY6192" fmla="*/ 100549 h 2206873"/>
              <a:gd name="connsiteX6193" fmla="*/ 1061843 w 2321023"/>
              <a:gd name="connsiteY6193" fmla="*/ 100548 h 2206873"/>
              <a:gd name="connsiteX6194" fmla="*/ 1247645 w 2321023"/>
              <a:gd name="connsiteY6194" fmla="*/ 99861 h 2206873"/>
              <a:gd name="connsiteX6195" fmla="*/ 1247641 w 2321023"/>
              <a:gd name="connsiteY6195" fmla="*/ 99868 h 2206873"/>
              <a:gd name="connsiteX6196" fmla="*/ 1247646 w 2321023"/>
              <a:gd name="connsiteY6196" fmla="*/ 99861 h 2206873"/>
              <a:gd name="connsiteX6197" fmla="*/ 1077056 w 2321023"/>
              <a:gd name="connsiteY6197" fmla="*/ 96938 h 2206873"/>
              <a:gd name="connsiteX6198" fmla="*/ 1076984 w 2321023"/>
              <a:gd name="connsiteY6198" fmla="*/ 96942 h 2206873"/>
              <a:gd name="connsiteX6199" fmla="*/ 1075927 w 2321023"/>
              <a:gd name="connsiteY6199" fmla="*/ 97564 h 2206873"/>
              <a:gd name="connsiteX6200" fmla="*/ 1061855 w 2321023"/>
              <a:gd name="connsiteY6200" fmla="*/ 100634 h 2206873"/>
              <a:gd name="connsiteX6201" fmla="*/ 1061855 w 2321023"/>
              <a:gd name="connsiteY6201" fmla="*/ 100635 h 2206873"/>
              <a:gd name="connsiteX6202" fmla="*/ 1075927 w 2321023"/>
              <a:gd name="connsiteY6202" fmla="*/ 97565 h 2206873"/>
              <a:gd name="connsiteX6203" fmla="*/ 1076984 w 2321023"/>
              <a:gd name="connsiteY6203" fmla="*/ 96943 h 2206873"/>
              <a:gd name="connsiteX6204" fmla="*/ 1077054 w 2321023"/>
              <a:gd name="connsiteY6204" fmla="*/ 96939 h 2206873"/>
              <a:gd name="connsiteX6205" fmla="*/ 1512558 w 2321023"/>
              <a:gd name="connsiteY6205" fmla="*/ 96197 h 2206873"/>
              <a:gd name="connsiteX6206" fmla="*/ 1512600 w 2321023"/>
              <a:gd name="connsiteY6206" fmla="*/ 96218 h 2206873"/>
              <a:gd name="connsiteX6207" fmla="*/ 1514545 w 2321023"/>
              <a:gd name="connsiteY6207" fmla="*/ 97149 h 2206873"/>
              <a:gd name="connsiteX6208" fmla="*/ 1522418 w 2321023"/>
              <a:gd name="connsiteY6208" fmla="*/ 99967 h 2206873"/>
              <a:gd name="connsiteX6209" fmla="*/ 1534092 w 2321023"/>
              <a:gd name="connsiteY6209" fmla="*/ 103894 h 2206873"/>
              <a:gd name="connsiteX6210" fmla="*/ 1534242 w 2321023"/>
              <a:gd name="connsiteY6210" fmla="*/ 103944 h 2206873"/>
              <a:gd name="connsiteX6211" fmla="*/ 1522418 w 2321023"/>
              <a:gd name="connsiteY6211" fmla="*/ 99966 h 2206873"/>
              <a:gd name="connsiteX6212" fmla="*/ 1514545 w 2321023"/>
              <a:gd name="connsiteY6212" fmla="*/ 97148 h 2206873"/>
              <a:gd name="connsiteX6213" fmla="*/ 1346269 w 2321023"/>
              <a:gd name="connsiteY6213" fmla="*/ 96074 h 2206873"/>
              <a:gd name="connsiteX6214" fmla="*/ 1346268 w 2321023"/>
              <a:gd name="connsiteY6214" fmla="*/ 96075 h 2206873"/>
              <a:gd name="connsiteX6215" fmla="*/ 1354090 w 2321023"/>
              <a:gd name="connsiteY6215" fmla="*/ 98558 h 2206873"/>
              <a:gd name="connsiteX6216" fmla="*/ 1368466 w 2321023"/>
              <a:gd name="connsiteY6216" fmla="*/ 101776 h 2206873"/>
              <a:gd name="connsiteX6217" fmla="*/ 1385309 w 2321023"/>
              <a:gd name="connsiteY6217" fmla="*/ 105823 h 2206873"/>
              <a:gd name="connsiteX6218" fmla="*/ 1405390 w 2321023"/>
              <a:gd name="connsiteY6218" fmla="*/ 109951 h 2206873"/>
              <a:gd name="connsiteX6219" fmla="*/ 1426434 w 2321023"/>
              <a:gd name="connsiteY6219" fmla="*/ 114927 h 2206873"/>
              <a:gd name="connsiteX6220" fmla="*/ 1426442 w 2321023"/>
              <a:gd name="connsiteY6220" fmla="*/ 114928 h 2206873"/>
              <a:gd name="connsiteX6221" fmla="*/ 1405389 w 2321023"/>
              <a:gd name="connsiteY6221" fmla="*/ 109950 h 2206873"/>
              <a:gd name="connsiteX6222" fmla="*/ 1385308 w 2321023"/>
              <a:gd name="connsiteY6222" fmla="*/ 105822 h 2206873"/>
              <a:gd name="connsiteX6223" fmla="*/ 1368465 w 2321023"/>
              <a:gd name="connsiteY6223" fmla="*/ 101775 h 2206873"/>
              <a:gd name="connsiteX6224" fmla="*/ 1354089 w 2321023"/>
              <a:gd name="connsiteY6224" fmla="*/ 98557 h 2206873"/>
              <a:gd name="connsiteX6225" fmla="*/ 1533809 w 2321023"/>
              <a:gd name="connsiteY6225" fmla="*/ 95709 h 2206873"/>
              <a:gd name="connsiteX6226" fmla="*/ 1533756 w 2321023"/>
              <a:gd name="connsiteY6226" fmla="*/ 95730 h 2206873"/>
              <a:gd name="connsiteX6227" fmla="*/ 1533758 w 2321023"/>
              <a:gd name="connsiteY6227" fmla="*/ 95730 h 2206873"/>
              <a:gd name="connsiteX6228" fmla="*/ 1533809 w 2321023"/>
              <a:gd name="connsiteY6228" fmla="*/ 95710 h 2206873"/>
              <a:gd name="connsiteX6229" fmla="*/ 1539082 w 2321023"/>
              <a:gd name="connsiteY6229" fmla="*/ 96526 h 2206873"/>
              <a:gd name="connsiteX6230" fmla="*/ 1555968 w 2321023"/>
              <a:gd name="connsiteY6230" fmla="*/ 100600 h 2206873"/>
              <a:gd name="connsiteX6231" fmla="*/ 1572447 w 2321023"/>
              <a:gd name="connsiteY6231" fmla="*/ 105716 h 2206873"/>
              <a:gd name="connsiteX6232" fmla="*/ 1574928 w 2321023"/>
              <a:gd name="connsiteY6232" fmla="*/ 106541 h 2206873"/>
              <a:gd name="connsiteX6233" fmla="*/ 1574988 w 2321023"/>
              <a:gd name="connsiteY6233" fmla="*/ 106560 h 2206873"/>
              <a:gd name="connsiteX6234" fmla="*/ 1572447 w 2321023"/>
              <a:gd name="connsiteY6234" fmla="*/ 105715 h 2206873"/>
              <a:gd name="connsiteX6235" fmla="*/ 1555968 w 2321023"/>
              <a:gd name="connsiteY6235" fmla="*/ 100599 h 2206873"/>
              <a:gd name="connsiteX6236" fmla="*/ 1539082 w 2321023"/>
              <a:gd name="connsiteY6236" fmla="*/ 96525 h 2206873"/>
              <a:gd name="connsiteX6237" fmla="*/ 1533809 w 2321023"/>
              <a:gd name="connsiteY6237" fmla="*/ 95709 h 2206873"/>
              <a:gd name="connsiteX6238" fmla="*/ 1347100 w 2321023"/>
              <a:gd name="connsiteY6238" fmla="*/ 95439 h 2206873"/>
              <a:gd name="connsiteX6239" fmla="*/ 1346717 w 2321023"/>
              <a:gd name="connsiteY6239" fmla="*/ 95440 h 2206873"/>
              <a:gd name="connsiteX6240" fmla="*/ 1344984 w 2321023"/>
              <a:gd name="connsiteY6240" fmla="*/ 96762 h 2206873"/>
              <a:gd name="connsiteX6241" fmla="*/ 1344986 w 2321023"/>
              <a:gd name="connsiteY6241" fmla="*/ 96763 h 2206873"/>
              <a:gd name="connsiteX6242" fmla="*/ 1346718 w 2321023"/>
              <a:gd name="connsiteY6242" fmla="*/ 95441 h 2206873"/>
              <a:gd name="connsiteX6243" fmla="*/ 1347099 w 2321023"/>
              <a:gd name="connsiteY6243" fmla="*/ 95440 h 2206873"/>
              <a:gd name="connsiteX6244" fmla="*/ 1511124 w 2321023"/>
              <a:gd name="connsiteY6244" fmla="*/ 94451 h 2206873"/>
              <a:gd name="connsiteX6245" fmla="*/ 1510358 w 2321023"/>
              <a:gd name="connsiteY6245" fmla="*/ 95045 h 2206873"/>
              <a:gd name="connsiteX6246" fmla="*/ 1510363 w 2321023"/>
              <a:gd name="connsiteY6246" fmla="*/ 95043 h 2206873"/>
              <a:gd name="connsiteX6247" fmla="*/ 1511125 w 2321023"/>
              <a:gd name="connsiteY6247" fmla="*/ 94452 h 2206873"/>
              <a:gd name="connsiteX6248" fmla="*/ 1532641 w 2321023"/>
              <a:gd name="connsiteY6248" fmla="*/ 100791 h 2206873"/>
              <a:gd name="connsiteX6249" fmla="*/ 1539175 w 2321023"/>
              <a:gd name="connsiteY6249" fmla="*/ 102758 h 2206873"/>
              <a:gd name="connsiteX6250" fmla="*/ 1539285 w 2321023"/>
              <a:gd name="connsiteY6250" fmla="*/ 102790 h 2206873"/>
              <a:gd name="connsiteX6251" fmla="*/ 1532640 w 2321023"/>
              <a:gd name="connsiteY6251" fmla="*/ 100790 h 2206873"/>
              <a:gd name="connsiteX6252" fmla="*/ 1511124 w 2321023"/>
              <a:gd name="connsiteY6252" fmla="*/ 94451 h 2206873"/>
              <a:gd name="connsiteX6253" fmla="*/ 1127088 w 2321023"/>
              <a:gd name="connsiteY6253" fmla="*/ 90046 h 2206873"/>
              <a:gd name="connsiteX6254" fmla="*/ 1118988 w 2321023"/>
              <a:gd name="connsiteY6254" fmla="*/ 92026 h 2206873"/>
              <a:gd name="connsiteX6255" fmla="*/ 1099016 w 2321023"/>
              <a:gd name="connsiteY6255" fmla="*/ 95467 h 2206873"/>
              <a:gd name="connsiteX6256" fmla="*/ 1062117 w 2321023"/>
              <a:gd name="connsiteY6256" fmla="*/ 103825 h 2206873"/>
              <a:gd name="connsiteX6257" fmla="*/ 1062084 w 2321023"/>
              <a:gd name="connsiteY6257" fmla="*/ 103605 h 2206873"/>
              <a:gd name="connsiteX6258" fmla="*/ 1034350 w 2321023"/>
              <a:gd name="connsiteY6258" fmla="*/ 111606 h 2206873"/>
              <a:gd name="connsiteX6259" fmla="*/ 1006879 w 2321023"/>
              <a:gd name="connsiteY6259" fmla="*/ 121839 h 2206873"/>
              <a:gd name="connsiteX6260" fmla="*/ 1006879 w 2321023"/>
              <a:gd name="connsiteY6260" fmla="*/ 121840 h 2206873"/>
              <a:gd name="connsiteX6261" fmla="*/ 1011108 w 2321023"/>
              <a:gd name="connsiteY6261" fmla="*/ 118337 h 2206873"/>
              <a:gd name="connsiteX6262" fmla="*/ 1034350 w 2321023"/>
              <a:gd name="connsiteY6262" fmla="*/ 111607 h 2206873"/>
              <a:gd name="connsiteX6263" fmla="*/ 1062084 w 2321023"/>
              <a:gd name="connsiteY6263" fmla="*/ 103606 h 2206873"/>
              <a:gd name="connsiteX6264" fmla="*/ 1062117 w 2321023"/>
              <a:gd name="connsiteY6264" fmla="*/ 103826 h 2206873"/>
              <a:gd name="connsiteX6265" fmla="*/ 1099016 w 2321023"/>
              <a:gd name="connsiteY6265" fmla="*/ 95468 h 2206873"/>
              <a:gd name="connsiteX6266" fmla="*/ 1118988 w 2321023"/>
              <a:gd name="connsiteY6266" fmla="*/ 92027 h 2206873"/>
              <a:gd name="connsiteX6267" fmla="*/ 1127088 w 2321023"/>
              <a:gd name="connsiteY6267" fmla="*/ 90047 h 2206873"/>
              <a:gd name="connsiteX6268" fmla="*/ 1127580 w 2321023"/>
              <a:gd name="connsiteY6268" fmla="*/ 90428 h 2206873"/>
              <a:gd name="connsiteX6269" fmla="*/ 1127581 w 2321023"/>
              <a:gd name="connsiteY6269" fmla="*/ 90428 h 2206873"/>
              <a:gd name="connsiteX6270" fmla="*/ 1106135 w 2321023"/>
              <a:gd name="connsiteY6270" fmla="*/ 85341 h 2206873"/>
              <a:gd name="connsiteX6271" fmla="*/ 1106134 w 2321023"/>
              <a:gd name="connsiteY6271" fmla="*/ 85341 h 2206873"/>
              <a:gd name="connsiteX6272" fmla="*/ 1108900 w 2321023"/>
              <a:gd name="connsiteY6272" fmla="*/ 86553 h 2206873"/>
              <a:gd name="connsiteX6273" fmla="*/ 1108894 w 2321023"/>
              <a:gd name="connsiteY6273" fmla="*/ 86550 h 2206873"/>
              <a:gd name="connsiteX6274" fmla="*/ 1106090 w 2321023"/>
              <a:gd name="connsiteY6274" fmla="*/ 85119 h 2206873"/>
              <a:gd name="connsiteX6275" fmla="*/ 1089317 w 2321023"/>
              <a:gd name="connsiteY6275" fmla="*/ 87203 h 2206873"/>
              <a:gd name="connsiteX6276" fmla="*/ 1106090 w 2321023"/>
              <a:gd name="connsiteY6276" fmla="*/ 85119 h 2206873"/>
              <a:gd name="connsiteX6277" fmla="*/ 1348503 w 2321023"/>
              <a:gd name="connsiteY6277" fmla="*/ 84650 h 2206873"/>
              <a:gd name="connsiteX6278" fmla="*/ 1341848 w 2321023"/>
              <a:gd name="connsiteY6278" fmla="*/ 85818 h 2206873"/>
              <a:gd name="connsiteX6279" fmla="*/ 1341848 w 2321023"/>
              <a:gd name="connsiteY6279" fmla="*/ 85818 h 2206873"/>
              <a:gd name="connsiteX6280" fmla="*/ 1338724 w 2321023"/>
              <a:gd name="connsiteY6280" fmla="*/ 85914 h 2206873"/>
              <a:gd name="connsiteX6281" fmla="*/ 1333814 w 2321023"/>
              <a:gd name="connsiteY6281" fmla="*/ 86066 h 2206873"/>
              <a:gd name="connsiteX6282" fmla="*/ 1333814 w 2321023"/>
              <a:gd name="connsiteY6282" fmla="*/ 86066 h 2206873"/>
              <a:gd name="connsiteX6283" fmla="*/ 1338724 w 2321023"/>
              <a:gd name="connsiteY6283" fmla="*/ 85914 h 2206873"/>
              <a:gd name="connsiteX6284" fmla="*/ 1341848 w 2321023"/>
              <a:gd name="connsiteY6284" fmla="*/ 85818 h 2206873"/>
              <a:gd name="connsiteX6285" fmla="*/ 1341849 w 2321023"/>
              <a:gd name="connsiteY6285" fmla="*/ 85818 h 2206873"/>
              <a:gd name="connsiteX6286" fmla="*/ 1348502 w 2321023"/>
              <a:gd name="connsiteY6286" fmla="*/ 84650 h 2206873"/>
              <a:gd name="connsiteX6287" fmla="*/ 1276085 w 2321023"/>
              <a:gd name="connsiteY6287" fmla="*/ 82914 h 2206873"/>
              <a:gd name="connsiteX6288" fmla="*/ 1277593 w 2321023"/>
              <a:gd name="connsiteY6288" fmla="*/ 83436 h 2206873"/>
              <a:gd name="connsiteX6289" fmla="*/ 1297049 w 2321023"/>
              <a:gd name="connsiteY6289" fmla="*/ 84489 h 2206873"/>
              <a:gd name="connsiteX6290" fmla="*/ 1337483 w 2321023"/>
              <a:gd name="connsiteY6290" fmla="*/ 86584 h 2206873"/>
              <a:gd name="connsiteX6291" fmla="*/ 1337483 w 2321023"/>
              <a:gd name="connsiteY6291" fmla="*/ 86584 h 2206873"/>
              <a:gd name="connsiteX6292" fmla="*/ 1322469 w 2321023"/>
              <a:gd name="connsiteY6292" fmla="*/ 85975 h 2206873"/>
              <a:gd name="connsiteX6293" fmla="*/ 1297050 w 2321023"/>
              <a:gd name="connsiteY6293" fmla="*/ 84489 h 2206873"/>
              <a:gd name="connsiteX6294" fmla="*/ 1277594 w 2321023"/>
              <a:gd name="connsiteY6294" fmla="*/ 83436 h 2206873"/>
              <a:gd name="connsiteX6295" fmla="*/ 1276086 w 2321023"/>
              <a:gd name="connsiteY6295" fmla="*/ 82914 h 2206873"/>
              <a:gd name="connsiteX6296" fmla="*/ 1481752 w 2321023"/>
              <a:gd name="connsiteY6296" fmla="*/ 82416 h 2206873"/>
              <a:gd name="connsiteX6297" fmla="*/ 1479212 w 2321023"/>
              <a:gd name="connsiteY6297" fmla="*/ 82982 h 2206873"/>
              <a:gd name="connsiteX6298" fmla="*/ 1479213 w 2321023"/>
              <a:gd name="connsiteY6298" fmla="*/ 82983 h 2206873"/>
              <a:gd name="connsiteX6299" fmla="*/ 1481741 w 2321023"/>
              <a:gd name="connsiteY6299" fmla="*/ 82419 h 2206873"/>
              <a:gd name="connsiteX6300" fmla="*/ 1144411 w 2321023"/>
              <a:gd name="connsiteY6300" fmla="*/ 81407 h 2206873"/>
              <a:gd name="connsiteX6301" fmla="*/ 1108908 w 2321023"/>
              <a:gd name="connsiteY6301" fmla="*/ 86557 h 2206873"/>
              <a:gd name="connsiteX6302" fmla="*/ 1108836 w 2321023"/>
              <a:gd name="connsiteY6302" fmla="*/ 87353 h 2206873"/>
              <a:gd name="connsiteX6303" fmla="*/ 1089688 w 2321023"/>
              <a:gd name="connsiteY6303" fmla="*/ 91386 h 2206873"/>
              <a:gd name="connsiteX6304" fmla="*/ 1105644 w 2321023"/>
              <a:gd name="connsiteY6304" fmla="*/ 88026 h 2206873"/>
              <a:gd name="connsiteX6305" fmla="*/ 1108836 w 2321023"/>
              <a:gd name="connsiteY6305" fmla="*/ 87354 h 2206873"/>
              <a:gd name="connsiteX6306" fmla="*/ 1108908 w 2321023"/>
              <a:gd name="connsiteY6306" fmla="*/ 86558 h 2206873"/>
              <a:gd name="connsiteX6307" fmla="*/ 1144411 w 2321023"/>
              <a:gd name="connsiteY6307" fmla="*/ 81408 h 2206873"/>
              <a:gd name="connsiteX6308" fmla="*/ 1159835 w 2321023"/>
              <a:gd name="connsiteY6308" fmla="*/ 82755 h 2206873"/>
              <a:gd name="connsiteX6309" fmla="*/ 1198681 w 2321023"/>
              <a:gd name="connsiteY6309" fmla="*/ 88827 h 2206873"/>
              <a:gd name="connsiteX6310" fmla="*/ 1202095 w 2321023"/>
              <a:gd name="connsiteY6310" fmla="*/ 89018 h 2206873"/>
              <a:gd name="connsiteX6311" fmla="*/ 1211185 w 2321023"/>
              <a:gd name="connsiteY6311" fmla="*/ 88997 h 2206873"/>
              <a:gd name="connsiteX6312" fmla="*/ 1239182 w 2321023"/>
              <a:gd name="connsiteY6312" fmla="*/ 88938 h 2206873"/>
              <a:gd name="connsiteX6313" fmla="*/ 1284208 w 2321023"/>
              <a:gd name="connsiteY6313" fmla="*/ 90192 h 2206873"/>
              <a:gd name="connsiteX6314" fmla="*/ 1296963 w 2321023"/>
              <a:gd name="connsiteY6314" fmla="*/ 89398 h 2206873"/>
              <a:gd name="connsiteX6315" fmla="*/ 1298788 w 2321023"/>
              <a:gd name="connsiteY6315" fmla="*/ 88315 h 2206873"/>
              <a:gd name="connsiteX6316" fmla="*/ 1299442 w 2321023"/>
              <a:gd name="connsiteY6316" fmla="*/ 88499 h 2206873"/>
              <a:gd name="connsiteX6317" fmla="*/ 1299443 w 2321023"/>
              <a:gd name="connsiteY6317" fmla="*/ 88498 h 2206873"/>
              <a:gd name="connsiteX6318" fmla="*/ 1298788 w 2321023"/>
              <a:gd name="connsiteY6318" fmla="*/ 88314 h 2206873"/>
              <a:gd name="connsiteX6319" fmla="*/ 1296963 w 2321023"/>
              <a:gd name="connsiteY6319" fmla="*/ 89397 h 2206873"/>
              <a:gd name="connsiteX6320" fmla="*/ 1284208 w 2321023"/>
              <a:gd name="connsiteY6320" fmla="*/ 90191 h 2206873"/>
              <a:gd name="connsiteX6321" fmla="*/ 1239182 w 2321023"/>
              <a:gd name="connsiteY6321" fmla="*/ 88937 h 2206873"/>
              <a:gd name="connsiteX6322" fmla="*/ 1211185 w 2321023"/>
              <a:gd name="connsiteY6322" fmla="*/ 88996 h 2206873"/>
              <a:gd name="connsiteX6323" fmla="*/ 1202095 w 2321023"/>
              <a:gd name="connsiteY6323" fmla="*/ 89017 h 2206873"/>
              <a:gd name="connsiteX6324" fmla="*/ 1198681 w 2321023"/>
              <a:gd name="connsiteY6324" fmla="*/ 88826 h 2206873"/>
              <a:gd name="connsiteX6325" fmla="*/ 1159835 w 2321023"/>
              <a:gd name="connsiteY6325" fmla="*/ 82754 h 2206873"/>
              <a:gd name="connsiteX6326" fmla="*/ 1144411 w 2321023"/>
              <a:gd name="connsiteY6326" fmla="*/ 81407 h 2206873"/>
              <a:gd name="connsiteX6327" fmla="*/ 1273147 w 2321023"/>
              <a:gd name="connsiteY6327" fmla="*/ 69872 h 2206873"/>
              <a:gd name="connsiteX6328" fmla="*/ 1273345 w 2321023"/>
              <a:gd name="connsiteY6328" fmla="*/ 70603 h 2206873"/>
              <a:gd name="connsiteX6329" fmla="*/ 1273346 w 2321023"/>
              <a:gd name="connsiteY6329" fmla="*/ 70603 h 2206873"/>
              <a:gd name="connsiteX6330" fmla="*/ 1273148 w 2321023"/>
              <a:gd name="connsiteY6330" fmla="*/ 69873 h 2206873"/>
              <a:gd name="connsiteX6331" fmla="*/ 1273354 w 2321023"/>
              <a:gd name="connsiteY6331" fmla="*/ 69879 h 2206873"/>
              <a:gd name="connsiteX6332" fmla="*/ 1273353 w 2321023"/>
              <a:gd name="connsiteY6332" fmla="*/ 69878 h 2206873"/>
              <a:gd name="connsiteX6333" fmla="*/ 1427686 w 2321023"/>
              <a:gd name="connsiteY6333" fmla="*/ 65465 h 2206873"/>
              <a:gd name="connsiteX6334" fmla="*/ 1427928 w 2321023"/>
              <a:gd name="connsiteY6334" fmla="*/ 65530 h 2206873"/>
              <a:gd name="connsiteX6335" fmla="*/ 1438545 w 2321023"/>
              <a:gd name="connsiteY6335" fmla="*/ 68333 h 2206873"/>
              <a:gd name="connsiteX6336" fmla="*/ 1448115 w 2321023"/>
              <a:gd name="connsiteY6336" fmla="*/ 71046 h 2206873"/>
              <a:gd name="connsiteX6337" fmla="*/ 1448330 w 2321023"/>
              <a:gd name="connsiteY6337" fmla="*/ 71106 h 2206873"/>
              <a:gd name="connsiteX6338" fmla="*/ 1438545 w 2321023"/>
              <a:gd name="connsiteY6338" fmla="*/ 68332 h 2206873"/>
              <a:gd name="connsiteX6339" fmla="*/ 1171716 w 2321023"/>
              <a:gd name="connsiteY6339" fmla="*/ 64478 h 2206873"/>
              <a:gd name="connsiteX6340" fmla="*/ 1166405 w 2321023"/>
              <a:gd name="connsiteY6340" fmla="*/ 66974 h 2206873"/>
              <a:gd name="connsiteX6341" fmla="*/ 1147809 w 2321023"/>
              <a:gd name="connsiteY6341" fmla="*/ 70121 h 2206873"/>
              <a:gd name="connsiteX6342" fmla="*/ 1117470 w 2321023"/>
              <a:gd name="connsiteY6342" fmla="*/ 75389 h 2206873"/>
              <a:gd name="connsiteX6343" fmla="*/ 1100814 w 2321023"/>
              <a:gd name="connsiteY6343" fmla="*/ 78648 h 2206873"/>
              <a:gd name="connsiteX6344" fmla="*/ 1091422 w 2321023"/>
              <a:gd name="connsiteY6344" fmla="*/ 81784 h 2206873"/>
              <a:gd name="connsiteX6345" fmla="*/ 1091341 w 2321023"/>
              <a:gd name="connsiteY6345" fmla="*/ 81914 h 2206873"/>
              <a:gd name="connsiteX6346" fmla="*/ 1091190 w 2321023"/>
              <a:gd name="connsiteY6346" fmla="*/ 81962 h 2206873"/>
              <a:gd name="connsiteX6347" fmla="*/ 1090706 w 2321023"/>
              <a:gd name="connsiteY6347" fmla="*/ 82931 h 2206873"/>
              <a:gd name="connsiteX6348" fmla="*/ 1088977 w 2321023"/>
              <a:gd name="connsiteY6348" fmla="*/ 85697 h 2206873"/>
              <a:gd name="connsiteX6349" fmla="*/ 1089097 w 2321023"/>
              <a:gd name="connsiteY6349" fmla="*/ 87261 h 2206873"/>
              <a:gd name="connsiteX6350" fmla="*/ 1089423 w 2321023"/>
              <a:gd name="connsiteY6350" fmla="*/ 91222 h 2206873"/>
              <a:gd name="connsiteX6351" fmla="*/ 1070802 w 2321023"/>
              <a:gd name="connsiteY6351" fmla="*/ 97139 h 2206873"/>
              <a:gd name="connsiteX6352" fmla="*/ 1063527 w 2321023"/>
              <a:gd name="connsiteY6352" fmla="*/ 99240 h 2206873"/>
              <a:gd name="connsiteX6353" fmla="*/ 1061393 w 2321023"/>
              <a:gd name="connsiteY6353" fmla="*/ 100508 h 2206873"/>
              <a:gd name="connsiteX6354" fmla="*/ 1061395 w 2321023"/>
              <a:gd name="connsiteY6354" fmla="*/ 100507 h 2206873"/>
              <a:gd name="connsiteX6355" fmla="*/ 1063528 w 2321023"/>
              <a:gd name="connsiteY6355" fmla="*/ 99240 h 2206873"/>
              <a:gd name="connsiteX6356" fmla="*/ 1070803 w 2321023"/>
              <a:gd name="connsiteY6356" fmla="*/ 97139 h 2206873"/>
              <a:gd name="connsiteX6357" fmla="*/ 1089424 w 2321023"/>
              <a:gd name="connsiteY6357" fmla="*/ 91222 h 2206873"/>
              <a:gd name="connsiteX6358" fmla="*/ 1089098 w 2321023"/>
              <a:gd name="connsiteY6358" fmla="*/ 87261 h 2206873"/>
              <a:gd name="connsiteX6359" fmla="*/ 1088978 w 2321023"/>
              <a:gd name="connsiteY6359" fmla="*/ 85697 h 2206873"/>
              <a:gd name="connsiteX6360" fmla="*/ 1090702 w 2321023"/>
              <a:gd name="connsiteY6360" fmla="*/ 82939 h 2206873"/>
              <a:gd name="connsiteX6361" fmla="*/ 1090706 w 2321023"/>
              <a:gd name="connsiteY6361" fmla="*/ 82931 h 2206873"/>
              <a:gd name="connsiteX6362" fmla="*/ 1090714 w 2321023"/>
              <a:gd name="connsiteY6362" fmla="*/ 82919 h 2206873"/>
              <a:gd name="connsiteX6363" fmla="*/ 1091191 w 2321023"/>
              <a:gd name="connsiteY6363" fmla="*/ 81963 h 2206873"/>
              <a:gd name="connsiteX6364" fmla="*/ 1091340 w 2321023"/>
              <a:gd name="connsiteY6364" fmla="*/ 81916 h 2206873"/>
              <a:gd name="connsiteX6365" fmla="*/ 1091341 w 2321023"/>
              <a:gd name="connsiteY6365" fmla="*/ 81914 h 2206873"/>
              <a:gd name="connsiteX6366" fmla="*/ 1091342 w 2321023"/>
              <a:gd name="connsiteY6366" fmla="*/ 81914 h 2206873"/>
              <a:gd name="connsiteX6367" fmla="*/ 1091423 w 2321023"/>
              <a:gd name="connsiteY6367" fmla="*/ 81784 h 2206873"/>
              <a:gd name="connsiteX6368" fmla="*/ 1100815 w 2321023"/>
              <a:gd name="connsiteY6368" fmla="*/ 78648 h 2206873"/>
              <a:gd name="connsiteX6369" fmla="*/ 1117471 w 2321023"/>
              <a:gd name="connsiteY6369" fmla="*/ 75389 h 2206873"/>
              <a:gd name="connsiteX6370" fmla="*/ 1147810 w 2321023"/>
              <a:gd name="connsiteY6370" fmla="*/ 70121 h 2206873"/>
              <a:gd name="connsiteX6371" fmla="*/ 1166406 w 2321023"/>
              <a:gd name="connsiteY6371" fmla="*/ 66974 h 2206873"/>
              <a:gd name="connsiteX6372" fmla="*/ 1171717 w 2321023"/>
              <a:gd name="connsiteY6372" fmla="*/ 64478 h 2206873"/>
              <a:gd name="connsiteX6373" fmla="*/ 1077232 w 2321023"/>
              <a:gd name="connsiteY6373" fmla="*/ 63225 h 2206873"/>
              <a:gd name="connsiteX6374" fmla="*/ 1064936 w 2321023"/>
              <a:gd name="connsiteY6374" fmla="*/ 67435 h 2206873"/>
              <a:gd name="connsiteX6375" fmla="*/ 1053050 w 2321023"/>
              <a:gd name="connsiteY6375" fmla="*/ 70566 h 2206873"/>
              <a:gd name="connsiteX6376" fmla="*/ 1037271 w 2321023"/>
              <a:gd name="connsiteY6376" fmla="*/ 75345 h 2206873"/>
              <a:gd name="connsiteX6377" fmla="*/ 1022472 w 2321023"/>
              <a:gd name="connsiteY6377" fmla="*/ 80111 h 2206873"/>
              <a:gd name="connsiteX6378" fmla="*/ 1020977 w 2321023"/>
              <a:gd name="connsiteY6378" fmla="*/ 81067 h 2206873"/>
              <a:gd name="connsiteX6379" fmla="*/ 1020103 w 2321023"/>
              <a:gd name="connsiteY6379" fmla="*/ 81361 h 2206873"/>
              <a:gd name="connsiteX6380" fmla="*/ 1019627 w 2321023"/>
              <a:gd name="connsiteY6380" fmla="*/ 81932 h 2206873"/>
              <a:gd name="connsiteX6381" fmla="*/ 1018889 w 2321023"/>
              <a:gd name="connsiteY6381" fmla="*/ 82403 h 2206873"/>
              <a:gd name="connsiteX6382" fmla="*/ 1018891 w 2321023"/>
              <a:gd name="connsiteY6382" fmla="*/ 82403 h 2206873"/>
              <a:gd name="connsiteX6383" fmla="*/ 1019625 w 2321023"/>
              <a:gd name="connsiteY6383" fmla="*/ 81934 h 2206873"/>
              <a:gd name="connsiteX6384" fmla="*/ 1019627 w 2321023"/>
              <a:gd name="connsiteY6384" fmla="*/ 81932 h 2206873"/>
              <a:gd name="connsiteX6385" fmla="*/ 1019629 w 2321023"/>
              <a:gd name="connsiteY6385" fmla="*/ 81931 h 2206873"/>
              <a:gd name="connsiteX6386" fmla="*/ 1020103 w 2321023"/>
              <a:gd name="connsiteY6386" fmla="*/ 81362 h 2206873"/>
              <a:gd name="connsiteX6387" fmla="*/ 1020974 w 2321023"/>
              <a:gd name="connsiteY6387" fmla="*/ 81069 h 2206873"/>
              <a:gd name="connsiteX6388" fmla="*/ 1020977 w 2321023"/>
              <a:gd name="connsiteY6388" fmla="*/ 81067 h 2206873"/>
              <a:gd name="connsiteX6389" fmla="*/ 1020979 w 2321023"/>
              <a:gd name="connsiteY6389" fmla="*/ 81066 h 2206873"/>
              <a:gd name="connsiteX6390" fmla="*/ 1022473 w 2321023"/>
              <a:gd name="connsiteY6390" fmla="*/ 80111 h 2206873"/>
              <a:gd name="connsiteX6391" fmla="*/ 1037272 w 2321023"/>
              <a:gd name="connsiteY6391" fmla="*/ 75345 h 2206873"/>
              <a:gd name="connsiteX6392" fmla="*/ 1053051 w 2321023"/>
              <a:gd name="connsiteY6392" fmla="*/ 70566 h 2206873"/>
              <a:gd name="connsiteX6393" fmla="*/ 1064937 w 2321023"/>
              <a:gd name="connsiteY6393" fmla="*/ 67435 h 2206873"/>
              <a:gd name="connsiteX6394" fmla="*/ 1077232 w 2321023"/>
              <a:gd name="connsiteY6394" fmla="*/ 63225 h 2206873"/>
              <a:gd name="connsiteX6395" fmla="*/ 954367 w 2321023"/>
              <a:gd name="connsiteY6395" fmla="*/ 62637 h 2206873"/>
              <a:gd name="connsiteX6396" fmla="*/ 954185 w 2321023"/>
              <a:gd name="connsiteY6396" fmla="*/ 62981 h 2206873"/>
              <a:gd name="connsiteX6397" fmla="*/ 954186 w 2321023"/>
              <a:gd name="connsiteY6397" fmla="*/ 62981 h 2206873"/>
              <a:gd name="connsiteX6398" fmla="*/ 954361 w 2321023"/>
              <a:gd name="connsiteY6398" fmla="*/ 62650 h 2206873"/>
              <a:gd name="connsiteX6399" fmla="*/ 1383495 w 2321023"/>
              <a:gd name="connsiteY6399" fmla="*/ 57894 h 2206873"/>
              <a:gd name="connsiteX6400" fmla="*/ 1383511 w 2321023"/>
              <a:gd name="connsiteY6400" fmla="*/ 58306 h 2206873"/>
              <a:gd name="connsiteX6401" fmla="*/ 1391595 w 2321023"/>
              <a:gd name="connsiteY6401" fmla="*/ 62126 h 2206873"/>
              <a:gd name="connsiteX6402" fmla="*/ 1398080 w 2321023"/>
              <a:gd name="connsiteY6402" fmla="*/ 65702 h 2206873"/>
              <a:gd name="connsiteX6403" fmla="*/ 1398080 w 2321023"/>
              <a:gd name="connsiteY6403" fmla="*/ 65701 h 2206873"/>
              <a:gd name="connsiteX6404" fmla="*/ 1391596 w 2321023"/>
              <a:gd name="connsiteY6404" fmla="*/ 62126 h 2206873"/>
              <a:gd name="connsiteX6405" fmla="*/ 1383512 w 2321023"/>
              <a:gd name="connsiteY6405" fmla="*/ 58306 h 2206873"/>
              <a:gd name="connsiteX6406" fmla="*/ 1383503 w 2321023"/>
              <a:gd name="connsiteY6406" fmla="*/ 58084 h 2206873"/>
              <a:gd name="connsiteX6407" fmla="*/ 1113970 w 2321023"/>
              <a:gd name="connsiteY6407" fmla="*/ 55216 h 2206873"/>
              <a:gd name="connsiteX6408" fmla="*/ 1109537 w 2321023"/>
              <a:gd name="connsiteY6408" fmla="*/ 56658 h 2206873"/>
              <a:gd name="connsiteX6409" fmla="*/ 1109011 w 2321023"/>
              <a:gd name="connsiteY6409" fmla="*/ 57526 h 2206873"/>
              <a:gd name="connsiteX6410" fmla="*/ 1109012 w 2321023"/>
              <a:gd name="connsiteY6410" fmla="*/ 57525 h 2206873"/>
              <a:gd name="connsiteX6411" fmla="*/ 1109538 w 2321023"/>
              <a:gd name="connsiteY6411" fmla="*/ 56658 h 2206873"/>
              <a:gd name="connsiteX6412" fmla="*/ 1113968 w 2321023"/>
              <a:gd name="connsiteY6412" fmla="*/ 55217 h 2206873"/>
              <a:gd name="connsiteX6413" fmla="*/ 1405009 w 2321023"/>
              <a:gd name="connsiteY6413" fmla="*/ 54819 h 2206873"/>
              <a:gd name="connsiteX6414" fmla="*/ 1405018 w 2321023"/>
              <a:gd name="connsiteY6414" fmla="*/ 54823 h 2206873"/>
              <a:gd name="connsiteX6415" fmla="*/ 1411166 w 2321023"/>
              <a:gd name="connsiteY6415" fmla="*/ 57128 h 2206873"/>
              <a:gd name="connsiteX6416" fmla="*/ 1411166 w 2321023"/>
              <a:gd name="connsiteY6416" fmla="*/ 57127 h 2206873"/>
              <a:gd name="connsiteX6417" fmla="*/ 1175400 w 2321023"/>
              <a:gd name="connsiteY6417" fmla="*/ 52386 h 2206873"/>
              <a:gd name="connsiteX6418" fmla="*/ 1139308 w 2321023"/>
              <a:gd name="connsiteY6418" fmla="*/ 54187 h 2206873"/>
              <a:gd name="connsiteX6419" fmla="*/ 1120021 w 2321023"/>
              <a:gd name="connsiteY6419" fmla="*/ 57001 h 2206873"/>
              <a:gd name="connsiteX6420" fmla="*/ 1108948 w 2321023"/>
              <a:gd name="connsiteY6420" fmla="*/ 57631 h 2206873"/>
              <a:gd name="connsiteX6421" fmla="*/ 1108807 w 2321023"/>
              <a:gd name="connsiteY6421" fmla="*/ 57863 h 2206873"/>
              <a:gd name="connsiteX6422" fmla="*/ 1108809 w 2321023"/>
              <a:gd name="connsiteY6422" fmla="*/ 57863 h 2206873"/>
              <a:gd name="connsiteX6423" fmla="*/ 1108949 w 2321023"/>
              <a:gd name="connsiteY6423" fmla="*/ 57632 h 2206873"/>
              <a:gd name="connsiteX6424" fmla="*/ 1120022 w 2321023"/>
              <a:gd name="connsiteY6424" fmla="*/ 57002 h 2206873"/>
              <a:gd name="connsiteX6425" fmla="*/ 1139309 w 2321023"/>
              <a:gd name="connsiteY6425" fmla="*/ 54188 h 2206873"/>
              <a:gd name="connsiteX6426" fmla="*/ 1175401 w 2321023"/>
              <a:gd name="connsiteY6426" fmla="*/ 52387 h 2206873"/>
              <a:gd name="connsiteX6427" fmla="*/ 1209458 w 2321023"/>
              <a:gd name="connsiteY6427" fmla="*/ 55790 h 2206873"/>
              <a:gd name="connsiteX6428" fmla="*/ 1212567 w 2321023"/>
              <a:gd name="connsiteY6428" fmla="*/ 58721 h 2206873"/>
              <a:gd name="connsiteX6429" fmla="*/ 1209457 w 2321023"/>
              <a:gd name="connsiteY6429" fmla="*/ 55789 h 2206873"/>
              <a:gd name="connsiteX6430" fmla="*/ 1175400 w 2321023"/>
              <a:gd name="connsiteY6430" fmla="*/ 52386 h 2206873"/>
              <a:gd name="connsiteX6431" fmla="*/ 1322579 w 2321023"/>
              <a:gd name="connsiteY6431" fmla="*/ 51791 h 2206873"/>
              <a:gd name="connsiteX6432" fmla="*/ 1296449 w 2321023"/>
              <a:gd name="connsiteY6432" fmla="*/ 52370 h 2206873"/>
              <a:gd name="connsiteX6433" fmla="*/ 1275356 w 2321023"/>
              <a:gd name="connsiteY6433" fmla="*/ 54541 h 2206873"/>
              <a:gd name="connsiteX6434" fmla="*/ 1263310 w 2321023"/>
              <a:gd name="connsiteY6434" fmla="*/ 58025 h 2206873"/>
              <a:gd name="connsiteX6435" fmla="*/ 1263311 w 2321023"/>
              <a:gd name="connsiteY6435" fmla="*/ 58025 h 2206873"/>
              <a:gd name="connsiteX6436" fmla="*/ 1264334 w 2321023"/>
              <a:gd name="connsiteY6436" fmla="*/ 56755 h 2206873"/>
              <a:gd name="connsiteX6437" fmla="*/ 1275356 w 2321023"/>
              <a:gd name="connsiteY6437" fmla="*/ 54542 h 2206873"/>
              <a:gd name="connsiteX6438" fmla="*/ 1296449 w 2321023"/>
              <a:gd name="connsiteY6438" fmla="*/ 52371 h 2206873"/>
              <a:gd name="connsiteX6439" fmla="*/ 1322579 w 2321023"/>
              <a:gd name="connsiteY6439" fmla="*/ 51792 h 2206873"/>
              <a:gd name="connsiteX6440" fmla="*/ 1352139 w 2321023"/>
              <a:gd name="connsiteY6440" fmla="*/ 53229 h 2206873"/>
              <a:gd name="connsiteX6441" fmla="*/ 1367606 w 2321023"/>
              <a:gd name="connsiteY6441" fmla="*/ 54214 h 2206873"/>
              <a:gd name="connsiteX6442" fmla="*/ 1375455 w 2321023"/>
              <a:gd name="connsiteY6442" fmla="*/ 54714 h 2206873"/>
              <a:gd name="connsiteX6443" fmla="*/ 1383262 w 2321023"/>
              <a:gd name="connsiteY6443" fmla="*/ 55576 h 2206873"/>
              <a:gd name="connsiteX6444" fmla="*/ 1402569 w 2321023"/>
              <a:gd name="connsiteY6444" fmla="*/ 58702 h 2206873"/>
              <a:gd name="connsiteX6445" fmla="*/ 1406533 w 2321023"/>
              <a:gd name="connsiteY6445" fmla="*/ 58704 h 2206873"/>
              <a:gd name="connsiteX6446" fmla="*/ 1406581 w 2321023"/>
              <a:gd name="connsiteY6446" fmla="*/ 58703 h 2206873"/>
              <a:gd name="connsiteX6447" fmla="*/ 1402569 w 2321023"/>
              <a:gd name="connsiteY6447" fmla="*/ 58701 h 2206873"/>
              <a:gd name="connsiteX6448" fmla="*/ 1383262 w 2321023"/>
              <a:gd name="connsiteY6448" fmla="*/ 55575 h 2206873"/>
              <a:gd name="connsiteX6449" fmla="*/ 1375455 w 2321023"/>
              <a:gd name="connsiteY6449" fmla="*/ 54713 h 2206873"/>
              <a:gd name="connsiteX6450" fmla="*/ 1367606 w 2321023"/>
              <a:gd name="connsiteY6450" fmla="*/ 54213 h 2206873"/>
              <a:gd name="connsiteX6451" fmla="*/ 1352139 w 2321023"/>
              <a:gd name="connsiteY6451" fmla="*/ 53228 h 2206873"/>
              <a:gd name="connsiteX6452" fmla="*/ 1322579 w 2321023"/>
              <a:gd name="connsiteY6452" fmla="*/ 51791 h 2206873"/>
              <a:gd name="connsiteX6453" fmla="*/ 1407385 w 2321023"/>
              <a:gd name="connsiteY6453" fmla="*/ 44398 h 2206873"/>
              <a:gd name="connsiteX6454" fmla="*/ 1404170 w 2321023"/>
              <a:gd name="connsiteY6454" fmla="*/ 44494 h 2206873"/>
              <a:gd name="connsiteX6455" fmla="*/ 1404177 w 2321023"/>
              <a:gd name="connsiteY6455" fmla="*/ 44495 h 2206873"/>
              <a:gd name="connsiteX6456" fmla="*/ 1407385 w 2321023"/>
              <a:gd name="connsiteY6456" fmla="*/ 44399 h 2206873"/>
              <a:gd name="connsiteX6457" fmla="*/ 1426324 w 2321023"/>
              <a:gd name="connsiteY6457" fmla="*/ 46849 h 2206873"/>
              <a:gd name="connsiteX6458" fmla="*/ 1436166 w 2321023"/>
              <a:gd name="connsiteY6458" fmla="*/ 48180 h 2206873"/>
              <a:gd name="connsiteX6459" fmla="*/ 1436211 w 2321023"/>
              <a:gd name="connsiteY6459" fmla="*/ 48439 h 2206873"/>
              <a:gd name="connsiteX6460" fmla="*/ 1489104 w 2321023"/>
              <a:gd name="connsiteY6460" fmla="*/ 62058 h 2206873"/>
              <a:gd name="connsiteX6461" fmla="*/ 1513538 w 2321023"/>
              <a:gd name="connsiteY6461" fmla="*/ 69553 h 2206873"/>
              <a:gd name="connsiteX6462" fmla="*/ 1532925 w 2321023"/>
              <a:gd name="connsiteY6462" fmla="*/ 77522 h 2206873"/>
              <a:gd name="connsiteX6463" fmla="*/ 1549609 w 2321023"/>
              <a:gd name="connsiteY6463" fmla="*/ 83090 h 2206873"/>
              <a:gd name="connsiteX6464" fmla="*/ 1599676 w 2321023"/>
              <a:gd name="connsiteY6464" fmla="*/ 99088 h 2206873"/>
              <a:gd name="connsiteX6465" fmla="*/ 1620608 w 2321023"/>
              <a:gd name="connsiteY6465" fmla="*/ 106338 h 2206873"/>
              <a:gd name="connsiteX6466" fmla="*/ 1624503 w 2321023"/>
              <a:gd name="connsiteY6466" fmla="*/ 106638 h 2206873"/>
              <a:gd name="connsiteX6467" fmla="*/ 1624567 w 2321023"/>
              <a:gd name="connsiteY6467" fmla="*/ 106715 h 2206873"/>
              <a:gd name="connsiteX6468" fmla="*/ 1624568 w 2321023"/>
              <a:gd name="connsiteY6468" fmla="*/ 106715 h 2206873"/>
              <a:gd name="connsiteX6469" fmla="*/ 1624503 w 2321023"/>
              <a:gd name="connsiteY6469" fmla="*/ 106637 h 2206873"/>
              <a:gd name="connsiteX6470" fmla="*/ 1620608 w 2321023"/>
              <a:gd name="connsiteY6470" fmla="*/ 106337 h 2206873"/>
              <a:gd name="connsiteX6471" fmla="*/ 1599676 w 2321023"/>
              <a:gd name="connsiteY6471" fmla="*/ 99087 h 2206873"/>
              <a:gd name="connsiteX6472" fmla="*/ 1549609 w 2321023"/>
              <a:gd name="connsiteY6472" fmla="*/ 83089 h 2206873"/>
              <a:gd name="connsiteX6473" fmla="*/ 1532925 w 2321023"/>
              <a:gd name="connsiteY6473" fmla="*/ 77521 h 2206873"/>
              <a:gd name="connsiteX6474" fmla="*/ 1513538 w 2321023"/>
              <a:gd name="connsiteY6474" fmla="*/ 69552 h 2206873"/>
              <a:gd name="connsiteX6475" fmla="*/ 1489104 w 2321023"/>
              <a:gd name="connsiteY6475" fmla="*/ 62057 h 2206873"/>
              <a:gd name="connsiteX6476" fmla="*/ 1436211 w 2321023"/>
              <a:gd name="connsiteY6476" fmla="*/ 48438 h 2206873"/>
              <a:gd name="connsiteX6477" fmla="*/ 1436166 w 2321023"/>
              <a:gd name="connsiteY6477" fmla="*/ 48179 h 2206873"/>
              <a:gd name="connsiteX6478" fmla="*/ 1426324 w 2321023"/>
              <a:gd name="connsiteY6478" fmla="*/ 46848 h 2206873"/>
              <a:gd name="connsiteX6479" fmla="*/ 1407385 w 2321023"/>
              <a:gd name="connsiteY6479" fmla="*/ 44398 h 2206873"/>
              <a:gd name="connsiteX6480" fmla="*/ 1335130 w 2321023"/>
              <a:gd name="connsiteY6480" fmla="*/ 42503 h 2206873"/>
              <a:gd name="connsiteX6481" fmla="*/ 1334891 w 2321023"/>
              <a:gd name="connsiteY6481" fmla="*/ 43855 h 2206873"/>
              <a:gd name="connsiteX6482" fmla="*/ 1334891 w 2321023"/>
              <a:gd name="connsiteY6482" fmla="*/ 43855 h 2206873"/>
              <a:gd name="connsiteX6483" fmla="*/ 1335130 w 2321023"/>
              <a:gd name="connsiteY6483" fmla="*/ 42503 h 2206873"/>
              <a:gd name="connsiteX6484" fmla="*/ 1177973 w 2321023"/>
              <a:gd name="connsiteY6484" fmla="*/ 40874 h 2206873"/>
              <a:gd name="connsiteX6485" fmla="*/ 1177972 w 2321023"/>
              <a:gd name="connsiteY6485" fmla="*/ 40875 h 2206873"/>
              <a:gd name="connsiteX6486" fmla="*/ 1183919 w 2321023"/>
              <a:gd name="connsiteY6486" fmla="*/ 41581 h 2206873"/>
              <a:gd name="connsiteX6487" fmla="*/ 1212167 w 2321023"/>
              <a:gd name="connsiteY6487" fmla="*/ 42974 h 2206873"/>
              <a:gd name="connsiteX6488" fmla="*/ 1222688 w 2321023"/>
              <a:gd name="connsiteY6488" fmla="*/ 44010 h 2206873"/>
              <a:gd name="connsiteX6489" fmla="*/ 1222688 w 2321023"/>
              <a:gd name="connsiteY6489" fmla="*/ 44009 h 2206873"/>
              <a:gd name="connsiteX6490" fmla="*/ 1212166 w 2321023"/>
              <a:gd name="connsiteY6490" fmla="*/ 42973 h 2206873"/>
              <a:gd name="connsiteX6491" fmla="*/ 1183918 w 2321023"/>
              <a:gd name="connsiteY6491" fmla="*/ 41580 h 2206873"/>
              <a:gd name="connsiteX6492" fmla="*/ 1178625 w 2321023"/>
              <a:gd name="connsiteY6492" fmla="*/ 40015 h 2206873"/>
              <a:gd name="connsiteX6493" fmla="*/ 1177445 w 2321023"/>
              <a:gd name="connsiteY6493" fmla="*/ 40838 h 2206873"/>
              <a:gd name="connsiteX6494" fmla="*/ 1177447 w 2321023"/>
              <a:gd name="connsiteY6494" fmla="*/ 40838 h 2206873"/>
              <a:gd name="connsiteX6495" fmla="*/ 1178622 w 2321023"/>
              <a:gd name="connsiteY6495" fmla="*/ 40019 h 2206873"/>
              <a:gd name="connsiteX6496" fmla="*/ 1348018 w 2321023"/>
              <a:gd name="connsiteY6496" fmla="*/ 38967 h 2206873"/>
              <a:gd name="connsiteX6497" fmla="*/ 1348027 w 2321023"/>
              <a:gd name="connsiteY6497" fmla="*/ 38970 h 2206873"/>
              <a:gd name="connsiteX6498" fmla="*/ 1350628 w 2321023"/>
              <a:gd name="connsiteY6498" fmla="*/ 39461 h 2206873"/>
              <a:gd name="connsiteX6499" fmla="*/ 1350630 w 2321023"/>
              <a:gd name="connsiteY6499" fmla="*/ 39460 h 2206873"/>
              <a:gd name="connsiteX6500" fmla="*/ 1275999 w 2321023"/>
              <a:gd name="connsiteY6500" fmla="*/ 38198 h 2206873"/>
              <a:gd name="connsiteX6501" fmla="*/ 1276002 w 2321023"/>
              <a:gd name="connsiteY6501" fmla="*/ 38199 h 2206873"/>
              <a:gd name="connsiteX6502" fmla="*/ 1301053 w 2321023"/>
              <a:gd name="connsiteY6502" fmla="*/ 38861 h 2206873"/>
              <a:gd name="connsiteX6503" fmla="*/ 1326178 w 2321023"/>
              <a:gd name="connsiteY6503" fmla="*/ 39986 h 2206873"/>
              <a:gd name="connsiteX6504" fmla="*/ 1335147 w 2321023"/>
              <a:gd name="connsiteY6504" fmla="*/ 42474 h 2206873"/>
              <a:gd name="connsiteX6505" fmla="*/ 1335147 w 2321023"/>
              <a:gd name="connsiteY6505" fmla="*/ 42473 h 2206873"/>
              <a:gd name="connsiteX6506" fmla="*/ 1326178 w 2321023"/>
              <a:gd name="connsiteY6506" fmla="*/ 39985 h 2206873"/>
              <a:gd name="connsiteX6507" fmla="*/ 1301053 w 2321023"/>
              <a:gd name="connsiteY6507" fmla="*/ 38860 h 2206873"/>
              <a:gd name="connsiteX6508" fmla="*/ 1464359 w 2321023"/>
              <a:gd name="connsiteY6508" fmla="*/ 35779 h 2206873"/>
              <a:gd name="connsiteX6509" fmla="*/ 1469233 w 2321023"/>
              <a:gd name="connsiteY6509" fmla="*/ 42386 h 2206873"/>
              <a:gd name="connsiteX6510" fmla="*/ 1497752 w 2321023"/>
              <a:gd name="connsiteY6510" fmla="*/ 49778 h 2206873"/>
              <a:gd name="connsiteX6511" fmla="*/ 1509817 w 2321023"/>
              <a:gd name="connsiteY6511" fmla="*/ 51961 h 2206873"/>
              <a:gd name="connsiteX6512" fmla="*/ 1513419 w 2321023"/>
              <a:gd name="connsiteY6512" fmla="*/ 52384 h 2206873"/>
              <a:gd name="connsiteX6513" fmla="*/ 1513437 w 2321023"/>
              <a:gd name="connsiteY6513" fmla="*/ 52385 h 2206873"/>
              <a:gd name="connsiteX6514" fmla="*/ 1509817 w 2321023"/>
              <a:gd name="connsiteY6514" fmla="*/ 51960 h 2206873"/>
              <a:gd name="connsiteX6515" fmla="*/ 1497752 w 2321023"/>
              <a:gd name="connsiteY6515" fmla="*/ 49777 h 2206873"/>
              <a:gd name="connsiteX6516" fmla="*/ 1469233 w 2321023"/>
              <a:gd name="connsiteY6516" fmla="*/ 42385 h 2206873"/>
              <a:gd name="connsiteX6517" fmla="*/ 1465736 w 2321023"/>
              <a:gd name="connsiteY6517" fmla="*/ 38880 h 2206873"/>
              <a:gd name="connsiteX6518" fmla="*/ 1464360 w 2321023"/>
              <a:gd name="connsiteY6518" fmla="*/ 35779 h 2206873"/>
              <a:gd name="connsiteX6519" fmla="*/ 1411594 w 2321023"/>
              <a:gd name="connsiteY6519" fmla="*/ 35777 h 2206873"/>
              <a:gd name="connsiteX6520" fmla="*/ 1413513 w 2321023"/>
              <a:gd name="connsiteY6520" fmla="*/ 38458 h 2206873"/>
              <a:gd name="connsiteX6521" fmla="*/ 1417192 w 2321023"/>
              <a:gd name="connsiteY6521" fmla="*/ 41359 h 2206873"/>
              <a:gd name="connsiteX6522" fmla="*/ 1417193 w 2321023"/>
              <a:gd name="connsiteY6522" fmla="*/ 41359 h 2206873"/>
              <a:gd name="connsiteX6523" fmla="*/ 1413513 w 2321023"/>
              <a:gd name="connsiteY6523" fmla="*/ 38457 h 2206873"/>
              <a:gd name="connsiteX6524" fmla="*/ 1411595 w 2321023"/>
              <a:gd name="connsiteY6524" fmla="*/ 35777 h 2206873"/>
              <a:gd name="connsiteX6525" fmla="*/ 1488758 w 2321023"/>
              <a:gd name="connsiteY6525" fmla="*/ 35609 h 2206873"/>
              <a:gd name="connsiteX6526" fmla="*/ 1514608 w 2321023"/>
              <a:gd name="connsiteY6526" fmla="*/ 43471 h 2206873"/>
              <a:gd name="connsiteX6527" fmla="*/ 1526329 w 2321023"/>
              <a:gd name="connsiteY6527" fmla="*/ 47427 h 2206873"/>
              <a:gd name="connsiteX6528" fmla="*/ 1537687 w 2321023"/>
              <a:gd name="connsiteY6528" fmla="*/ 51867 h 2206873"/>
              <a:gd name="connsiteX6529" fmla="*/ 1590953 w 2321023"/>
              <a:gd name="connsiteY6529" fmla="*/ 71226 h 2206873"/>
              <a:gd name="connsiteX6530" fmla="*/ 1591047 w 2321023"/>
              <a:gd name="connsiteY6530" fmla="*/ 71958 h 2206873"/>
              <a:gd name="connsiteX6531" fmla="*/ 1591047 w 2321023"/>
              <a:gd name="connsiteY6531" fmla="*/ 71958 h 2206873"/>
              <a:gd name="connsiteX6532" fmla="*/ 1590953 w 2321023"/>
              <a:gd name="connsiteY6532" fmla="*/ 71225 h 2206873"/>
              <a:gd name="connsiteX6533" fmla="*/ 1537687 w 2321023"/>
              <a:gd name="connsiteY6533" fmla="*/ 51866 h 2206873"/>
              <a:gd name="connsiteX6534" fmla="*/ 1526329 w 2321023"/>
              <a:gd name="connsiteY6534" fmla="*/ 47426 h 2206873"/>
              <a:gd name="connsiteX6535" fmla="*/ 1514608 w 2321023"/>
              <a:gd name="connsiteY6535" fmla="*/ 43470 h 2206873"/>
              <a:gd name="connsiteX6536" fmla="*/ 1488761 w 2321023"/>
              <a:gd name="connsiteY6536" fmla="*/ 35609 h 2206873"/>
              <a:gd name="connsiteX6537" fmla="*/ 1464375 w 2321023"/>
              <a:gd name="connsiteY6537" fmla="*/ 33191 h 2206873"/>
              <a:gd name="connsiteX6538" fmla="*/ 1471198 w 2321023"/>
              <a:gd name="connsiteY6538" fmla="*/ 35417 h 2206873"/>
              <a:gd name="connsiteX6539" fmla="*/ 1471201 w 2321023"/>
              <a:gd name="connsiteY6539" fmla="*/ 35417 h 2206873"/>
              <a:gd name="connsiteX6540" fmla="*/ 1464379 w 2321023"/>
              <a:gd name="connsiteY6540" fmla="*/ 33191 h 2206873"/>
              <a:gd name="connsiteX6541" fmla="*/ 1187830 w 2321023"/>
              <a:gd name="connsiteY6541" fmla="*/ 30380 h 2206873"/>
              <a:gd name="connsiteX6542" fmla="*/ 1177707 w 2321023"/>
              <a:gd name="connsiteY6542" fmla="*/ 30682 h 2206873"/>
              <a:gd name="connsiteX6543" fmla="*/ 1177708 w 2321023"/>
              <a:gd name="connsiteY6543" fmla="*/ 30682 h 2206873"/>
              <a:gd name="connsiteX6544" fmla="*/ 1179279 w 2321023"/>
              <a:gd name="connsiteY6544" fmla="*/ 30696 h 2206873"/>
              <a:gd name="connsiteX6545" fmla="*/ 1179279 w 2321023"/>
              <a:gd name="connsiteY6545" fmla="*/ 30696 h 2206873"/>
              <a:gd name="connsiteX6546" fmla="*/ 1177708 w 2321023"/>
              <a:gd name="connsiteY6546" fmla="*/ 30682 h 2206873"/>
              <a:gd name="connsiteX6547" fmla="*/ 1187826 w 2321023"/>
              <a:gd name="connsiteY6547" fmla="*/ 30380 h 2206873"/>
              <a:gd name="connsiteX6548" fmla="*/ 1167032 w 2321023"/>
              <a:gd name="connsiteY6548" fmla="*/ 29824 h 2206873"/>
              <a:gd name="connsiteX6549" fmla="*/ 1166997 w 2321023"/>
              <a:gd name="connsiteY6549" fmla="*/ 29845 h 2206873"/>
              <a:gd name="connsiteX6550" fmla="*/ 1167229 w 2321023"/>
              <a:gd name="connsiteY6550" fmla="*/ 29878 h 2206873"/>
              <a:gd name="connsiteX6551" fmla="*/ 1167236 w 2321023"/>
              <a:gd name="connsiteY6551" fmla="*/ 29880 h 2206873"/>
              <a:gd name="connsiteX6552" fmla="*/ 1172664 w 2321023"/>
              <a:gd name="connsiteY6552" fmla="*/ 30635 h 2206873"/>
              <a:gd name="connsiteX6553" fmla="*/ 1172670 w 2321023"/>
              <a:gd name="connsiteY6553" fmla="*/ 30635 h 2206873"/>
              <a:gd name="connsiteX6554" fmla="*/ 1173833 w 2321023"/>
              <a:gd name="connsiteY6554" fmla="*/ 30797 h 2206873"/>
              <a:gd name="connsiteX6555" fmla="*/ 1173834 w 2321023"/>
              <a:gd name="connsiteY6555" fmla="*/ 30797 h 2206873"/>
              <a:gd name="connsiteX6556" fmla="*/ 1172671 w 2321023"/>
              <a:gd name="connsiteY6556" fmla="*/ 30635 h 2206873"/>
              <a:gd name="connsiteX6557" fmla="*/ 1172670 w 2321023"/>
              <a:gd name="connsiteY6557" fmla="*/ 30635 h 2206873"/>
              <a:gd name="connsiteX6558" fmla="*/ 1167229 w 2321023"/>
              <a:gd name="connsiteY6558" fmla="*/ 29878 h 2206873"/>
              <a:gd name="connsiteX6559" fmla="*/ 1169434 w 2321023"/>
              <a:gd name="connsiteY6559" fmla="*/ 26788 h 2206873"/>
              <a:gd name="connsiteX6560" fmla="*/ 1156337 w 2321023"/>
              <a:gd name="connsiteY6560" fmla="*/ 27130 h 2206873"/>
              <a:gd name="connsiteX6561" fmla="*/ 1113525 w 2321023"/>
              <a:gd name="connsiteY6561" fmla="*/ 32764 h 2206873"/>
              <a:gd name="connsiteX6562" fmla="*/ 1112406 w 2321023"/>
              <a:gd name="connsiteY6562" fmla="*/ 33110 h 2206873"/>
              <a:gd name="connsiteX6563" fmla="*/ 1107111 w 2321023"/>
              <a:gd name="connsiteY6563" fmla="*/ 34384 h 2206873"/>
              <a:gd name="connsiteX6564" fmla="*/ 1105843 w 2321023"/>
              <a:gd name="connsiteY6564" fmla="*/ 35136 h 2206873"/>
              <a:gd name="connsiteX6565" fmla="*/ 1105468 w 2321023"/>
              <a:gd name="connsiteY6565" fmla="*/ 35252 h 2206873"/>
              <a:gd name="connsiteX6566" fmla="*/ 1105472 w 2321023"/>
              <a:gd name="connsiteY6566" fmla="*/ 35252 h 2206873"/>
              <a:gd name="connsiteX6567" fmla="*/ 1105838 w 2321023"/>
              <a:gd name="connsiteY6567" fmla="*/ 35139 h 2206873"/>
              <a:gd name="connsiteX6568" fmla="*/ 1105843 w 2321023"/>
              <a:gd name="connsiteY6568" fmla="*/ 35136 h 2206873"/>
              <a:gd name="connsiteX6569" fmla="*/ 1105845 w 2321023"/>
              <a:gd name="connsiteY6569" fmla="*/ 35135 h 2206873"/>
              <a:gd name="connsiteX6570" fmla="*/ 1107112 w 2321023"/>
              <a:gd name="connsiteY6570" fmla="*/ 34384 h 2206873"/>
              <a:gd name="connsiteX6571" fmla="*/ 1112402 w 2321023"/>
              <a:gd name="connsiteY6571" fmla="*/ 33111 h 2206873"/>
              <a:gd name="connsiteX6572" fmla="*/ 1112406 w 2321023"/>
              <a:gd name="connsiteY6572" fmla="*/ 33110 h 2206873"/>
              <a:gd name="connsiteX6573" fmla="*/ 1112411 w 2321023"/>
              <a:gd name="connsiteY6573" fmla="*/ 33109 h 2206873"/>
              <a:gd name="connsiteX6574" fmla="*/ 1113526 w 2321023"/>
              <a:gd name="connsiteY6574" fmla="*/ 32764 h 2206873"/>
              <a:gd name="connsiteX6575" fmla="*/ 1156338 w 2321023"/>
              <a:gd name="connsiteY6575" fmla="*/ 27130 h 2206873"/>
              <a:gd name="connsiteX6576" fmla="*/ 1328783 w 2321023"/>
              <a:gd name="connsiteY6576" fmla="*/ 18167 h 2206873"/>
              <a:gd name="connsiteX6577" fmla="*/ 1322676 w 2321023"/>
              <a:gd name="connsiteY6577" fmla="*/ 19222 h 2206873"/>
              <a:gd name="connsiteX6578" fmla="*/ 1281212 w 2321023"/>
              <a:gd name="connsiteY6578" fmla="*/ 19336 h 2206873"/>
              <a:gd name="connsiteX6579" fmla="*/ 1252545 w 2321023"/>
              <a:gd name="connsiteY6579" fmla="*/ 20855 h 2206873"/>
              <a:gd name="connsiteX6580" fmla="*/ 1238745 w 2321023"/>
              <a:gd name="connsiteY6580" fmla="*/ 21494 h 2206873"/>
              <a:gd name="connsiteX6581" fmla="*/ 1225675 w 2321023"/>
              <a:gd name="connsiteY6581" fmla="*/ 22913 h 2206873"/>
              <a:gd name="connsiteX6582" fmla="*/ 1205039 w 2321023"/>
              <a:gd name="connsiteY6582" fmla="*/ 26058 h 2206873"/>
              <a:gd name="connsiteX6583" fmla="*/ 1196071 w 2321023"/>
              <a:gd name="connsiteY6583" fmla="*/ 29265 h 2206873"/>
              <a:gd name="connsiteX6584" fmla="*/ 1196074 w 2321023"/>
              <a:gd name="connsiteY6584" fmla="*/ 29265 h 2206873"/>
              <a:gd name="connsiteX6585" fmla="*/ 1205039 w 2321023"/>
              <a:gd name="connsiteY6585" fmla="*/ 26059 h 2206873"/>
              <a:gd name="connsiteX6586" fmla="*/ 1225675 w 2321023"/>
              <a:gd name="connsiteY6586" fmla="*/ 22914 h 2206873"/>
              <a:gd name="connsiteX6587" fmla="*/ 1238745 w 2321023"/>
              <a:gd name="connsiteY6587" fmla="*/ 21495 h 2206873"/>
              <a:gd name="connsiteX6588" fmla="*/ 1252545 w 2321023"/>
              <a:gd name="connsiteY6588" fmla="*/ 20856 h 2206873"/>
              <a:gd name="connsiteX6589" fmla="*/ 1281212 w 2321023"/>
              <a:gd name="connsiteY6589" fmla="*/ 19337 h 2206873"/>
              <a:gd name="connsiteX6590" fmla="*/ 1328786 w 2321023"/>
              <a:gd name="connsiteY6590" fmla="*/ 18168 h 2206873"/>
              <a:gd name="connsiteX6591" fmla="*/ 1339817 w 2321023"/>
              <a:gd name="connsiteY6591" fmla="*/ 11914 h 2206873"/>
              <a:gd name="connsiteX6592" fmla="*/ 1331635 w 2321023"/>
              <a:gd name="connsiteY6592" fmla="*/ 12785 h 2206873"/>
              <a:gd name="connsiteX6593" fmla="*/ 1331635 w 2321023"/>
              <a:gd name="connsiteY6593" fmla="*/ 12786 h 2206873"/>
              <a:gd name="connsiteX6594" fmla="*/ 1339821 w 2321023"/>
              <a:gd name="connsiteY6594" fmla="*/ 11915 h 2206873"/>
              <a:gd name="connsiteX6595" fmla="*/ 1241351 w 2321023"/>
              <a:gd name="connsiteY6595" fmla="*/ 9133 h 2206873"/>
              <a:gd name="connsiteX6596" fmla="*/ 1212731 w 2321023"/>
              <a:gd name="connsiteY6596" fmla="*/ 12041 h 2206873"/>
              <a:gd name="connsiteX6597" fmla="*/ 1137466 w 2321023"/>
              <a:gd name="connsiteY6597" fmla="*/ 23306 h 2206873"/>
              <a:gd name="connsiteX6598" fmla="*/ 1090077 w 2321023"/>
              <a:gd name="connsiteY6598" fmla="*/ 31392 h 2206873"/>
              <a:gd name="connsiteX6599" fmla="*/ 1041961 w 2321023"/>
              <a:gd name="connsiteY6599" fmla="*/ 41809 h 2206873"/>
              <a:gd name="connsiteX6600" fmla="*/ 1000250 w 2321023"/>
              <a:gd name="connsiteY6600" fmla="*/ 51240 h 2206873"/>
              <a:gd name="connsiteX6601" fmla="*/ 958584 w 2321023"/>
              <a:gd name="connsiteY6601" fmla="*/ 61866 h 2206873"/>
              <a:gd name="connsiteX6602" fmla="*/ 954314 w 2321023"/>
              <a:gd name="connsiteY6602" fmla="*/ 62748 h 2206873"/>
              <a:gd name="connsiteX6603" fmla="*/ 954313 w 2321023"/>
              <a:gd name="connsiteY6603" fmla="*/ 62749 h 2206873"/>
              <a:gd name="connsiteX6604" fmla="*/ 958584 w 2321023"/>
              <a:gd name="connsiteY6604" fmla="*/ 61867 h 2206873"/>
              <a:gd name="connsiteX6605" fmla="*/ 1000250 w 2321023"/>
              <a:gd name="connsiteY6605" fmla="*/ 51241 h 2206873"/>
              <a:gd name="connsiteX6606" fmla="*/ 1041961 w 2321023"/>
              <a:gd name="connsiteY6606" fmla="*/ 41810 h 2206873"/>
              <a:gd name="connsiteX6607" fmla="*/ 1090077 w 2321023"/>
              <a:gd name="connsiteY6607" fmla="*/ 31393 h 2206873"/>
              <a:gd name="connsiteX6608" fmla="*/ 1137466 w 2321023"/>
              <a:gd name="connsiteY6608" fmla="*/ 23307 h 2206873"/>
              <a:gd name="connsiteX6609" fmla="*/ 1212731 w 2321023"/>
              <a:gd name="connsiteY6609" fmla="*/ 12042 h 2206873"/>
              <a:gd name="connsiteX6610" fmla="*/ 1241351 w 2321023"/>
              <a:gd name="connsiteY6610" fmla="*/ 9134 h 2206873"/>
              <a:gd name="connsiteX6611" fmla="*/ 1279723 w 2321023"/>
              <a:gd name="connsiteY6611" fmla="*/ 9144 h 2206873"/>
              <a:gd name="connsiteX6612" fmla="*/ 1307363 w 2321023"/>
              <a:gd name="connsiteY6612" fmla="*/ 14238 h 2206873"/>
              <a:gd name="connsiteX6613" fmla="*/ 1328873 w 2321023"/>
              <a:gd name="connsiteY6613" fmla="*/ 18029 h 2206873"/>
              <a:gd name="connsiteX6614" fmla="*/ 1334070 w 2321023"/>
              <a:gd name="connsiteY6614" fmla="*/ 16565 h 2206873"/>
              <a:gd name="connsiteX6615" fmla="*/ 1334070 w 2321023"/>
              <a:gd name="connsiteY6615" fmla="*/ 16564 h 2206873"/>
              <a:gd name="connsiteX6616" fmla="*/ 1328873 w 2321023"/>
              <a:gd name="connsiteY6616" fmla="*/ 18028 h 2206873"/>
              <a:gd name="connsiteX6617" fmla="*/ 1307363 w 2321023"/>
              <a:gd name="connsiteY6617" fmla="*/ 14237 h 2206873"/>
              <a:gd name="connsiteX6618" fmla="*/ 1279723 w 2321023"/>
              <a:gd name="connsiteY6618" fmla="*/ 9143 h 2206873"/>
              <a:gd name="connsiteX6619" fmla="*/ 1241351 w 2321023"/>
              <a:gd name="connsiteY6619" fmla="*/ 9133 h 2206873"/>
              <a:gd name="connsiteX6620" fmla="*/ 1318674 w 2321023"/>
              <a:gd name="connsiteY6620" fmla="*/ 8626 h 2206873"/>
              <a:gd name="connsiteX6621" fmla="*/ 1318034 w 2321023"/>
              <a:gd name="connsiteY6621" fmla="*/ 8810 h 2206873"/>
              <a:gd name="connsiteX6622" fmla="*/ 1318036 w 2321023"/>
              <a:gd name="connsiteY6622" fmla="*/ 8810 h 2206873"/>
              <a:gd name="connsiteX6623" fmla="*/ 1318674 w 2321023"/>
              <a:gd name="connsiteY6623" fmla="*/ 8627 h 2206873"/>
              <a:gd name="connsiteX6624" fmla="*/ 1324644 w 2321023"/>
              <a:gd name="connsiteY6624" fmla="*/ 9839 h 2206873"/>
              <a:gd name="connsiteX6625" fmla="*/ 1339996 w 2321023"/>
              <a:gd name="connsiteY6625" fmla="*/ 11635 h 2206873"/>
              <a:gd name="connsiteX6626" fmla="*/ 1387520 w 2321023"/>
              <a:gd name="connsiteY6626" fmla="*/ 15421 h 2206873"/>
              <a:gd name="connsiteX6627" fmla="*/ 1419459 w 2321023"/>
              <a:gd name="connsiteY6627" fmla="*/ 17656 h 2206873"/>
              <a:gd name="connsiteX6628" fmla="*/ 1422553 w 2321023"/>
              <a:gd name="connsiteY6628" fmla="*/ 18335 h 2206873"/>
              <a:gd name="connsiteX6629" fmla="*/ 1445159 w 2321023"/>
              <a:gd name="connsiteY6629" fmla="*/ 22420 h 2206873"/>
              <a:gd name="connsiteX6630" fmla="*/ 1464655 w 2321023"/>
              <a:gd name="connsiteY6630" fmla="*/ 25535 h 2206873"/>
              <a:gd name="connsiteX6631" fmla="*/ 1506286 w 2321023"/>
              <a:gd name="connsiteY6631" fmla="*/ 35041 h 2206873"/>
              <a:gd name="connsiteX6632" fmla="*/ 1506290 w 2321023"/>
              <a:gd name="connsiteY6632" fmla="*/ 35041 h 2206873"/>
              <a:gd name="connsiteX6633" fmla="*/ 1464655 w 2321023"/>
              <a:gd name="connsiteY6633" fmla="*/ 25534 h 2206873"/>
              <a:gd name="connsiteX6634" fmla="*/ 1445159 w 2321023"/>
              <a:gd name="connsiteY6634" fmla="*/ 22419 h 2206873"/>
              <a:gd name="connsiteX6635" fmla="*/ 1422553 w 2321023"/>
              <a:gd name="connsiteY6635" fmla="*/ 18334 h 2206873"/>
              <a:gd name="connsiteX6636" fmla="*/ 1419459 w 2321023"/>
              <a:gd name="connsiteY6636" fmla="*/ 17655 h 2206873"/>
              <a:gd name="connsiteX6637" fmla="*/ 1387520 w 2321023"/>
              <a:gd name="connsiteY6637" fmla="*/ 15420 h 2206873"/>
              <a:gd name="connsiteX6638" fmla="*/ 1339996 w 2321023"/>
              <a:gd name="connsiteY6638" fmla="*/ 11634 h 2206873"/>
              <a:gd name="connsiteX6639" fmla="*/ 1324644 w 2321023"/>
              <a:gd name="connsiteY6639" fmla="*/ 9838 h 2206873"/>
              <a:gd name="connsiteX6640" fmla="*/ 1293015 w 2321023"/>
              <a:gd name="connsiteY6640" fmla="*/ 154 h 2206873"/>
              <a:gd name="connsiteX6641" fmla="*/ 1449579 w 2321023"/>
              <a:gd name="connsiteY6641" fmla="*/ 12811 h 2206873"/>
              <a:gd name="connsiteX6642" fmla="*/ 1496658 w 2321023"/>
              <a:gd name="connsiteY6642" fmla="*/ 21113 h 2206873"/>
              <a:gd name="connsiteX6643" fmla="*/ 1546791 w 2321023"/>
              <a:gd name="connsiteY6643" fmla="*/ 33007 h 2206873"/>
              <a:gd name="connsiteX6644" fmla="*/ 1590875 w 2321023"/>
              <a:gd name="connsiteY6644" fmla="*/ 48635 h 2206873"/>
              <a:gd name="connsiteX6645" fmla="*/ 1573801 w 2321023"/>
              <a:gd name="connsiteY6645" fmla="*/ 45739 h 2206873"/>
              <a:gd name="connsiteX6646" fmla="*/ 1547076 w 2321023"/>
              <a:gd name="connsiteY6646" fmla="*/ 38497 h 2206873"/>
              <a:gd name="connsiteX6647" fmla="*/ 1521506 w 2321023"/>
              <a:gd name="connsiteY6647" fmla="*/ 32234 h 2206873"/>
              <a:gd name="connsiteX6648" fmla="*/ 1487051 w 2321023"/>
              <a:gd name="connsiteY6648" fmla="*/ 26056 h 2206873"/>
              <a:gd name="connsiteX6649" fmla="*/ 1504345 w 2321023"/>
              <a:gd name="connsiteY6649" fmla="*/ 31940 h 2206873"/>
              <a:gd name="connsiteX6650" fmla="*/ 1525331 w 2321023"/>
              <a:gd name="connsiteY6650" fmla="*/ 38072 h 2206873"/>
              <a:gd name="connsiteX6651" fmla="*/ 1528534 w 2321023"/>
              <a:gd name="connsiteY6651" fmla="*/ 38633 h 2206873"/>
              <a:gd name="connsiteX6652" fmla="*/ 1709404 w 2321023"/>
              <a:gd name="connsiteY6652" fmla="*/ 108709 h 2206873"/>
              <a:gd name="connsiteX6653" fmla="*/ 1825191 w 2321023"/>
              <a:gd name="connsiteY6653" fmla="*/ 179507 h 2206873"/>
              <a:gd name="connsiteX6654" fmla="*/ 1848836 w 2321023"/>
              <a:gd name="connsiteY6654" fmla="*/ 195771 h 2206873"/>
              <a:gd name="connsiteX6655" fmla="*/ 1868831 w 2321023"/>
              <a:gd name="connsiteY6655" fmla="*/ 210468 h 2206873"/>
              <a:gd name="connsiteX6656" fmla="*/ 1890757 w 2321023"/>
              <a:gd name="connsiteY6656" fmla="*/ 228120 h 2206873"/>
              <a:gd name="connsiteX6657" fmla="*/ 1912714 w 2321023"/>
              <a:gd name="connsiteY6657" fmla="*/ 247476 h 2206873"/>
              <a:gd name="connsiteX6658" fmla="*/ 1923422 w 2321023"/>
              <a:gd name="connsiteY6658" fmla="*/ 256953 h 2206873"/>
              <a:gd name="connsiteX6659" fmla="*/ 1933329 w 2321023"/>
              <a:gd name="connsiteY6659" fmla="*/ 266446 h 2206873"/>
              <a:gd name="connsiteX6660" fmla="*/ 1954061 w 2321023"/>
              <a:gd name="connsiteY6660" fmla="*/ 286396 h 2206873"/>
              <a:gd name="connsiteX6661" fmla="*/ 1955009 w 2321023"/>
              <a:gd name="connsiteY6661" fmla="*/ 287612 h 2206873"/>
              <a:gd name="connsiteX6662" fmla="*/ 1954061 w 2321023"/>
              <a:gd name="connsiteY6662" fmla="*/ 286201 h 2206873"/>
              <a:gd name="connsiteX6663" fmla="*/ 1956164 w 2321023"/>
              <a:gd name="connsiteY6663" fmla="*/ 287515 h 2206873"/>
              <a:gd name="connsiteX6664" fmla="*/ 1963761 w 2321023"/>
              <a:gd name="connsiteY6664" fmla="*/ 294854 h 2206873"/>
              <a:gd name="connsiteX6665" fmla="*/ 1970674 w 2321023"/>
              <a:gd name="connsiteY6665" fmla="*/ 302801 h 2206873"/>
              <a:gd name="connsiteX6666" fmla="*/ 1970850 w 2321023"/>
              <a:gd name="connsiteY6666" fmla="*/ 303169 h 2206873"/>
              <a:gd name="connsiteX6667" fmla="*/ 1970644 w 2321023"/>
              <a:gd name="connsiteY6667" fmla="*/ 304531 h 2206873"/>
              <a:gd name="connsiteX6668" fmla="*/ 1973367 w 2321023"/>
              <a:gd name="connsiteY6668" fmla="*/ 308417 h 2206873"/>
              <a:gd name="connsiteX6669" fmla="*/ 1973365 w 2321023"/>
              <a:gd name="connsiteY6669" fmla="*/ 308412 h 2206873"/>
              <a:gd name="connsiteX6670" fmla="*/ 1970645 w 2321023"/>
              <a:gd name="connsiteY6670" fmla="*/ 304531 h 2206873"/>
              <a:gd name="connsiteX6671" fmla="*/ 1970851 w 2321023"/>
              <a:gd name="connsiteY6671" fmla="*/ 303171 h 2206873"/>
              <a:gd name="connsiteX6672" fmla="*/ 1970850 w 2321023"/>
              <a:gd name="connsiteY6672" fmla="*/ 303169 h 2206873"/>
              <a:gd name="connsiteX6673" fmla="*/ 1970904 w 2321023"/>
              <a:gd name="connsiteY6673" fmla="*/ 302814 h 2206873"/>
              <a:gd name="connsiteX6674" fmla="*/ 1970324 w 2321023"/>
              <a:gd name="connsiteY6674" fmla="*/ 302193 h 2206873"/>
              <a:gd name="connsiteX6675" fmla="*/ 1970612 w 2321023"/>
              <a:gd name="connsiteY6675" fmla="*/ 301991 h 2206873"/>
              <a:gd name="connsiteX6676" fmla="*/ 1970571 w 2321023"/>
              <a:gd name="connsiteY6676" fmla="*/ 301895 h 2206873"/>
              <a:gd name="connsiteX6677" fmla="*/ 1970642 w 2321023"/>
              <a:gd name="connsiteY6677" fmla="*/ 301971 h 2206873"/>
              <a:gd name="connsiteX6678" fmla="*/ 1973457 w 2321023"/>
              <a:gd name="connsiteY6678" fmla="*/ 300005 h 2206873"/>
              <a:gd name="connsiteX6679" fmla="*/ 1986498 w 2321023"/>
              <a:gd name="connsiteY6679" fmla="*/ 316106 h 2206873"/>
              <a:gd name="connsiteX6680" fmla="*/ 1973457 w 2321023"/>
              <a:gd name="connsiteY6680" fmla="*/ 299810 h 2206873"/>
              <a:gd name="connsiteX6681" fmla="*/ 1966791 w 2321023"/>
              <a:gd name="connsiteY6681" fmla="*/ 290981 h 2206873"/>
              <a:gd name="connsiteX6682" fmla="*/ 1960926 w 2321023"/>
              <a:gd name="connsiteY6682" fmla="*/ 282136 h 2206873"/>
              <a:gd name="connsiteX6683" fmla="*/ 1957821 w 2321023"/>
              <a:gd name="connsiteY6683" fmla="*/ 273458 h 2206873"/>
              <a:gd name="connsiteX6684" fmla="*/ 1976350 w 2321023"/>
              <a:gd name="connsiteY6684" fmla="*/ 293134 h 2206873"/>
              <a:gd name="connsiteX6685" fmla="*/ 1984172 w 2321023"/>
              <a:gd name="connsiteY6685" fmla="*/ 304499 h 2206873"/>
              <a:gd name="connsiteX6686" fmla="*/ 1986582 w 2321023"/>
              <a:gd name="connsiteY6686" fmla="*/ 310307 h 2206873"/>
              <a:gd name="connsiteX6687" fmla="*/ 1987773 w 2321023"/>
              <a:gd name="connsiteY6687" fmla="*/ 313651 h 2206873"/>
              <a:gd name="connsiteX6688" fmla="*/ 1987774 w 2321023"/>
              <a:gd name="connsiteY6688" fmla="*/ 313653 h 2206873"/>
              <a:gd name="connsiteX6689" fmla="*/ 1988427 w 2321023"/>
              <a:gd name="connsiteY6689" fmla="*/ 315487 h 2206873"/>
              <a:gd name="connsiteX6690" fmla="*/ 1988427 w 2321023"/>
              <a:gd name="connsiteY6690" fmla="*/ 315487 h 2206873"/>
              <a:gd name="connsiteX6691" fmla="*/ 1987773 w 2321023"/>
              <a:gd name="connsiteY6691" fmla="*/ 313651 h 2206873"/>
              <a:gd name="connsiteX6692" fmla="*/ 1987772 w 2321023"/>
              <a:gd name="connsiteY6692" fmla="*/ 313645 h 2206873"/>
              <a:gd name="connsiteX6693" fmla="*/ 1986589 w 2321023"/>
              <a:gd name="connsiteY6693" fmla="*/ 310324 h 2206873"/>
              <a:gd name="connsiteX6694" fmla="*/ 1986582 w 2321023"/>
              <a:gd name="connsiteY6694" fmla="*/ 310307 h 2206873"/>
              <a:gd name="connsiteX6695" fmla="*/ 1984434 w 2321023"/>
              <a:gd name="connsiteY6695" fmla="*/ 304275 h 2206873"/>
              <a:gd name="connsiteX6696" fmla="*/ 1976611 w 2321023"/>
              <a:gd name="connsiteY6696" fmla="*/ 292910 h 2206873"/>
              <a:gd name="connsiteX6697" fmla="*/ 1958083 w 2321023"/>
              <a:gd name="connsiteY6697" fmla="*/ 273234 h 2206873"/>
              <a:gd name="connsiteX6698" fmla="*/ 1950700 w 2321023"/>
              <a:gd name="connsiteY6698" fmla="*/ 263626 h 2206873"/>
              <a:gd name="connsiteX6699" fmla="*/ 1950102 w 2321023"/>
              <a:gd name="connsiteY6699" fmla="*/ 263194 h 2206873"/>
              <a:gd name="connsiteX6700" fmla="*/ 1937988 w 2321023"/>
              <a:gd name="connsiteY6700" fmla="*/ 250508 h 2206873"/>
              <a:gd name="connsiteX6701" fmla="*/ 1932552 w 2321023"/>
              <a:gd name="connsiteY6701" fmla="*/ 244584 h 2206873"/>
              <a:gd name="connsiteX6702" fmla="*/ 1928416 w 2321023"/>
              <a:gd name="connsiteY6702" fmla="*/ 240183 h 2206873"/>
              <a:gd name="connsiteX6703" fmla="*/ 1927628 w 2321023"/>
              <a:gd name="connsiteY6703" fmla="*/ 239694 h 2206873"/>
              <a:gd name="connsiteX6704" fmla="*/ 1909461 w 2321023"/>
              <a:gd name="connsiteY6704" fmla="*/ 218367 h 2206873"/>
              <a:gd name="connsiteX6705" fmla="*/ 1920137 w 2321023"/>
              <a:gd name="connsiteY6705" fmla="*/ 225751 h 2206873"/>
              <a:gd name="connsiteX6706" fmla="*/ 1930509 w 2321023"/>
              <a:gd name="connsiteY6706" fmla="*/ 234109 h 2206873"/>
              <a:gd name="connsiteX6707" fmla="*/ 1936907 w 2321023"/>
              <a:gd name="connsiteY6707" fmla="*/ 239468 h 2206873"/>
              <a:gd name="connsiteX6708" fmla="*/ 1943832 w 2321023"/>
              <a:gd name="connsiteY6708" fmla="*/ 245933 h 2206873"/>
              <a:gd name="connsiteX6709" fmla="*/ 1973165 w 2321023"/>
              <a:gd name="connsiteY6709" fmla="*/ 270740 h 2206873"/>
              <a:gd name="connsiteX6710" fmla="*/ 1981006 w 2321023"/>
              <a:gd name="connsiteY6710" fmla="*/ 280543 h 2206873"/>
              <a:gd name="connsiteX6711" fmla="*/ 1984522 w 2321023"/>
              <a:gd name="connsiteY6711" fmla="*/ 285413 h 2206873"/>
              <a:gd name="connsiteX6712" fmla="*/ 1984524 w 2321023"/>
              <a:gd name="connsiteY6712" fmla="*/ 285417 h 2206873"/>
              <a:gd name="connsiteX6713" fmla="*/ 1984766 w 2321023"/>
              <a:gd name="connsiteY6713" fmla="*/ 285752 h 2206873"/>
              <a:gd name="connsiteX6714" fmla="*/ 1984877 w 2321023"/>
              <a:gd name="connsiteY6714" fmla="*/ 286078 h 2206873"/>
              <a:gd name="connsiteX6715" fmla="*/ 1984878 w 2321023"/>
              <a:gd name="connsiteY6715" fmla="*/ 286080 h 2206873"/>
              <a:gd name="connsiteX6716" fmla="*/ 1984879 w 2321023"/>
              <a:gd name="connsiteY6716" fmla="*/ 286083 h 2206873"/>
              <a:gd name="connsiteX6717" fmla="*/ 1985431 w 2321023"/>
              <a:gd name="connsiteY6717" fmla="*/ 287120 h 2206873"/>
              <a:gd name="connsiteX6718" fmla="*/ 1985432 w 2321023"/>
              <a:gd name="connsiteY6718" fmla="*/ 287121 h 2206873"/>
              <a:gd name="connsiteX6719" fmla="*/ 1984878 w 2321023"/>
              <a:gd name="connsiteY6719" fmla="*/ 286080 h 2206873"/>
              <a:gd name="connsiteX6720" fmla="*/ 1984766 w 2321023"/>
              <a:gd name="connsiteY6720" fmla="*/ 285751 h 2206873"/>
              <a:gd name="connsiteX6721" fmla="*/ 1984522 w 2321023"/>
              <a:gd name="connsiteY6721" fmla="*/ 285413 h 2206873"/>
              <a:gd name="connsiteX6722" fmla="*/ 1983450 w 2321023"/>
              <a:gd name="connsiteY6722" fmla="*/ 283399 h 2206873"/>
              <a:gd name="connsiteX6723" fmla="*/ 1973251 w 2321023"/>
              <a:gd name="connsiteY6723" fmla="*/ 270406 h 2206873"/>
              <a:gd name="connsiteX6724" fmla="*/ 1952746 w 2321023"/>
              <a:gd name="connsiteY6724" fmla="*/ 246971 h 2206873"/>
              <a:gd name="connsiteX6725" fmla="*/ 1931322 w 2321023"/>
              <a:gd name="connsiteY6725" fmla="*/ 222765 h 2206873"/>
              <a:gd name="connsiteX6726" fmla="*/ 1908688 w 2321023"/>
              <a:gd name="connsiteY6726" fmla="*/ 199619 h 2206873"/>
              <a:gd name="connsiteX6727" fmla="*/ 1893506 w 2321023"/>
              <a:gd name="connsiteY6727" fmla="*/ 183654 h 2206873"/>
              <a:gd name="connsiteX6728" fmla="*/ 1894486 w 2321023"/>
              <a:gd name="connsiteY6728" fmla="*/ 183510 h 2206873"/>
              <a:gd name="connsiteX6729" fmla="*/ 1894293 w 2321023"/>
              <a:gd name="connsiteY6729" fmla="*/ 183369 h 2206873"/>
              <a:gd name="connsiteX6730" fmla="*/ 1912008 w 2321023"/>
              <a:gd name="connsiteY6730" fmla="*/ 195086 h 2206873"/>
              <a:gd name="connsiteX6731" fmla="*/ 1906984 w 2321023"/>
              <a:gd name="connsiteY6731" fmla="*/ 192603 h 2206873"/>
              <a:gd name="connsiteX6732" fmla="*/ 1907143 w 2321023"/>
              <a:gd name="connsiteY6732" fmla="*/ 192719 h 2206873"/>
              <a:gd name="connsiteX6733" fmla="*/ 1912226 w 2321023"/>
              <a:gd name="connsiteY6733" fmla="*/ 195223 h 2206873"/>
              <a:gd name="connsiteX6734" fmla="*/ 1925666 w 2321023"/>
              <a:gd name="connsiteY6734" fmla="*/ 196625 h 2206873"/>
              <a:gd name="connsiteX6735" fmla="*/ 1936673 w 2321023"/>
              <a:gd name="connsiteY6735" fmla="*/ 201042 h 2206873"/>
              <a:gd name="connsiteX6736" fmla="*/ 1931848 w 2321023"/>
              <a:gd name="connsiteY6736" fmla="*/ 193946 h 2206873"/>
              <a:gd name="connsiteX6737" fmla="*/ 1925023 w 2321023"/>
              <a:gd name="connsiteY6737" fmla="*/ 186443 h 2206873"/>
              <a:gd name="connsiteX6738" fmla="*/ 1914401 w 2321023"/>
              <a:gd name="connsiteY6738" fmla="*/ 176048 h 2206873"/>
              <a:gd name="connsiteX6739" fmla="*/ 1913532 w 2321023"/>
              <a:gd name="connsiteY6739" fmla="*/ 170907 h 2206873"/>
              <a:gd name="connsiteX6740" fmla="*/ 1914130 w 2321023"/>
              <a:gd name="connsiteY6740" fmla="*/ 170739 h 2206873"/>
              <a:gd name="connsiteX6741" fmla="*/ 1913314 w 2321023"/>
              <a:gd name="connsiteY6741" fmla="*/ 170770 h 2206873"/>
              <a:gd name="connsiteX6742" fmla="*/ 1914182 w 2321023"/>
              <a:gd name="connsiteY6742" fmla="*/ 175912 h 2206873"/>
              <a:gd name="connsiteX6743" fmla="*/ 1924804 w 2321023"/>
              <a:gd name="connsiteY6743" fmla="*/ 186306 h 2206873"/>
              <a:gd name="connsiteX6744" fmla="*/ 1931629 w 2321023"/>
              <a:gd name="connsiteY6744" fmla="*/ 193809 h 2206873"/>
              <a:gd name="connsiteX6745" fmla="*/ 1936454 w 2321023"/>
              <a:gd name="connsiteY6745" fmla="*/ 200905 h 2206873"/>
              <a:gd name="connsiteX6746" fmla="*/ 1925447 w 2321023"/>
              <a:gd name="connsiteY6746" fmla="*/ 196489 h 2206873"/>
              <a:gd name="connsiteX6747" fmla="*/ 1909025 w 2321023"/>
              <a:gd name="connsiteY6747" fmla="*/ 180461 h 2206873"/>
              <a:gd name="connsiteX6748" fmla="*/ 1899350 w 2321023"/>
              <a:gd name="connsiteY6748" fmla="*/ 170012 h 2206873"/>
              <a:gd name="connsiteX6749" fmla="*/ 1887235 w 2321023"/>
              <a:gd name="connsiteY6749" fmla="*/ 155963 h 2206873"/>
              <a:gd name="connsiteX6750" fmla="*/ 1877299 w 2321023"/>
              <a:gd name="connsiteY6750" fmla="*/ 146322 h 2206873"/>
              <a:gd name="connsiteX6751" fmla="*/ 1863524 w 2321023"/>
              <a:gd name="connsiteY6751" fmla="*/ 134930 h 2206873"/>
              <a:gd name="connsiteX6752" fmla="*/ 1863123 w 2321023"/>
              <a:gd name="connsiteY6752" fmla="*/ 134525 h 2206873"/>
              <a:gd name="connsiteX6753" fmla="*/ 1854366 w 2321023"/>
              <a:gd name="connsiteY6753" fmla="*/ 127638 h 2206873"/>
              <a:gd name="connsiteX6754" fmla="*/ 1848091 w 2321023"/>
              <a:gd name="connsiteY6754" fmla="*/ 117318 h 2206873"/>
              <a:gd name="connsiteX6755" fmla="*/ 1848177 w 2321023"/>
              <a:gd name="connsiteY6755" fmla="*/ 117385 h 2206873"/>
              <a:gd name="connsiteX6756" fmla="*/ 1849129 w 2321023"/>
              <a:gd name="connsiteY6756" fmla="*/ 116040 h 2206873"/>
              <a:gd name="connsiteX6757" fmla="*/ 1846315 w 2321023"/>
              <a:gd name="connsiteY6757" fmla="*/ 111837 h 2206873"/>
              <a:gd name="connsiteX6758" fmla="*/ 1841407 w 2321023"/>
              <a:gd name="connsiteY6758" fmla="*/ 106901 h 2206873"/>
              <a:gd name="connsiteX6759" fmla="*/ 1846045 w 2321023"/>
              <a:gd name="connsiteY6759" fmla="*/ 111587 h 2206873"/>
              <a:gd name="connsiteX6760" fmla="*/ 1847872 w 2321023"/>
              <a:gd name="connsiteY6760" fmla="*/ 117182 h 2206873"/>
              <a:gd name="connsiteX6761" fmla="*/ 1831455 w 2321023"/>
              <a:gd name="connsiteY6761" fmla="*/ 105434 h 2206873"/>
              <a:gd name="connsiteX6762" fmla="*/ 1803853 w 2321023"/>
              <a:gd name="connsiteY6762" fmla="*/ 87020 h 2206873"/>
              <a:gd name="connsiteX6763" fmla="*/ 1774529 w 2321023"/>
              <a:gd name="connsiteY6763" fmla="*/ 67854 h 2206873"/>
              <a:gd name="connsiteX6764" fmla="*/ 1761136 w 2321023"/>
              <a:gd name="connsiteY6764" fmla="*/ 58579 h 2206873"/>
              <a:gd name="connsiteX6765" fmla="*/ 1781515 w 2321023"/>
              <a:gd name="connsiteY6765" fmla="*/ 66520 h 2206873"/>
              <a:gd name="connsiteX6766" fmla="*/ 1833737 w 2321023"/>
              <a:gd name="connsiteY6766" fmla="*/ 99151 h 2206873"/>
              <a:gd name="connsiteX6767" fmla="*/ 1833991 w 2321023"/>
              <a:gd name="connsiteY6767" fmla="*/ 99408 h 2206873"/>
              <a:gd name="connsiteX6768" fmla="*/ 1834593 w 2321023"/>
              <a:gd name="connsiteY6768" fmla="*/ 96683 h 2206873"/>
              <a:gd name="connsiteX6769" fmla="*/ 1838182 w 2321023"/>
              <a:gd name="connsiteY6769" fmla="*/ 96034 h 2206873"/>
              <a:gd name="connsiteX6770" fmla="*/ 1843125 w 2321023"/>
              <a:gd name="connsiteY6770" fmla="*/ 94460 h 2206873"/>
              <a:gd name="connsiteX6771" fmla="*/ 1858965 w 2321023"/>
              <a:gd name="connsiteY6771" fmla="*/ 100989 h 2206873"/>
              <a:gd name="connsiteX6772" fmla="*/ 1905948 w 2321023"/>
              <a:gd name="connsiteY6772" fmla="*/ 142784 h 2206873"/>
              <a:gd name="connsiteX6773" fmla="*/ 1930093 w 2321023"/>
              <a:gd name="connsiteY6773" fmla="*/ 161952 h 2206873"/>
              <a:gd name="connsiteX6774" fmla="*/ 1955099 w 2321023"/>
              <a:gd name="connsiteY6774" fmla="*/ 181205 h 2206873"/>
              <a:gd name="connsiteX6775" fmla="*/ 1957848 w 2321023"/>
              <a:gd name="connsiteY6775" fmla="*/ 175344 h 2206873"/>
              <a:gd name="connsiteX6776" fmla="*/ 1973666 w 2321023"/>
              <a:gd name="connsiteY6776" fmla="*/ 186978 h 2206873"/>
              <a:gd name="connsiteX6777" fmla="*/ 1980270 w 2321023"/>
              <a:gd name="connsiteY6777" fmla="*/ 192983 h 2206873"/>
              <a:gd name="connsiteX6778" fmla="*/ 1986874 w 2321023"/>
              <a:gd name="connsiteY6778" fmla="*/ 199765 h 2206873"/>
              <a:gd name="connsiteX6779" fmla="*/ 1999630 w 2321023"/>
              <a:gd name="connsiteY6779" fmla="*/ 212789 h 2206873"/>
              <a:gd name="connsiteX6780" fmla="*/ 2014516 w 2321023"/>
              <a:gd name="connsiteY6780" fmla="*/ 234591 h 2206873"/>
              <a:gd name="connsiteX6781" fmla="*/ 2040669 w 2321023"/>
              <a:gd name="connsiteY6781" fmla="*/ 270042 h 2206873"/>
              <a:gd name="connsiteX6782" fmla="*/ 2030792 w 2321023"/>
              <a:gd name="connsiteY6782" fmla="*/ 262749 h 2206873"/>
              <a:gd name="connsiteX6783" fmla="*/ 2023173 w 2321023"/>
              <a:gd name="connsiteY6783" fmla="*/ 254896 h 2206873"/>
              <a:gd name="connsiteX6784" fmla="*/ 2031708 w 2321023"/>
              <a:gd name="connsiteY6784" fmla="*/ 271819 h 2206873"/>
              <a:gd name="connsiteX6785" fmla="*/ 2030351 w 2321023"/>
              <a:gd name="connsiteY6785" fmla="*/ 277781 h 2206873"/>
              <a:gd name="connsiteX6786" fmla="*/ 1997385 w 2321023"/>
              <a:gd name="connsiteY6786" fmla="*/ 242800 h 2206873"/>
              <a:gd name="connsiteX6787" fmla="*/ 1997300 w 2321023"/>
              <a:gd name="connsiteY6787" fmla="*/ 242727 h 2206873"/>
              <a:gd name="connsiteX6788" fmla="*/ 2030016 w 2321023"/>
              <a:gd name="connsiteY6788" fmla="*/ 277440 h 2206873"/>
              <a:gd name="connsiteX6789" fmla="*/ 2029842 w 2321023"/>
              <a:gd name="connsiteY6789" fmla="*/ 278304 h 2206873"/>
              <a:gd name="connsiteX6790" fmla="*/ 2072188 w 2321023"/>
              <a:gd name="connsiteY6790" fmla="*/ 339906 h 2206873"/>
              <a:gd name="connsiteX6791" fmla="*/ 2077952 w 2321023"/>
              <a:gd name="connsiteY6791" fmla="*/ 351979 h 2206873"/>
              <a:gd name="connsiteX6792" fmla="*/ 2078142 w 2321023"/>
              <a:gd name="connsiteY6792" fmla="*/ 352208 h 2206873"/>
              <a:gd name="connsiteX6793" fmla="*/ 2149885 w 2321023"/>
              <a:gd name="connsiteY6793" fmla="*/ 462393 h 2206873"/>
              <a:gd name="connsiteX6794" fmla="*/ 2165380 w 2321023"/>
              <a:gd name="connsiteY6794" fmla="*/ 492090 h 2206873"/>
              <a:gd name="connsiteX6795" fmla="*/ 2173178 w 2321023"/>
              <a:gd name="connsiteY6795" fmla="*/ 507198 h 2206873"/>
              <a:gd name="connsiteX6796" fmla="*/ 2180337 w 2321023"/>
              <a:gd name="connsiteY6796" fmla="*/ 522746 h 2206873"/>
              <a:gd name="connsiteX6797" fmla="*/ 2194580 w 2321023"/>
              <a:gd name="connsiteY6797" fmla="*/ 554641 h 2206873"/>
              <a:gd name="connsiteX6798" fmla="*/ 2207484 w 2321023"/>
              <a:gd name="connsiteY6798" fmla="*/ 588096 h 2206873"/>
              <a:gd name="connsiteX6799" fmla="*/ 2225967 w 2321023"/>
              <a:gd name="connsiteY6799" fmla="*/ 644987 h 2206873"/>
              <a:gd name="connsiteX6800" fmla="*/ 2233830 w 2321023"/>
              <a:gd name="connsiteY6800" fmla="*/ 673348 h 2206873"/>
              <a:gd name="connsiteX6801" fmla="*/ 2241541 w 2321023"/>
              <a:gd name="connsiteY6801" fmla="*/ 702242 h 2206873"/>
              <a:gd name="connsiteX6802" fmla="*/ 2244260 w 2321023"/>
              <a:gd name="connsiteY6802" fmla="*/ 700838 h 2206873"/>
              <a:gd name="connsiteX6803" fmla="*/ 2240100 w 2321023"/>
              <a:gd name="connsiteY6803" fmla="*/ 650837 h 2206873"/>
              <a:gd name="connsiteX6804" fmla="*/ 2238616 w 2321023"/>
              <a:gd name="connsiteY6804" fmla="*/ 634688 h 2206873"/>
              <a:gd name="connsiteX6805" fmla="*/ 2239407 w 2321023"/>
              <a:gd name="connsiteY6805" fmla="*/ 617240 h 2206873"/>
              <a:gd name="connsiteX6806" fmla="*/ 2231200 w 2321023"/>
              <a:gd name="connsiteY6806" fmla="*/ 582899 h 2206873"/>
              <a:gd name="connsiteX6807" fmla="*/ 2231484 w 2321023"/>
              <a:gd name="connsiteY6807" fmla="*/ 578154 h 2206873"/>
              <a:gd name="connsiteX6808" fmla="*/ 2235364 w 2321023"/>
              <a:gd name="connsiteY6808" fmla="*/ 587056 h 2206873"/>
              <a:gd name="connsiteX6809" fmla="*/ 2240697 w 2321023"/>
              <a:gd name="connsiteY6809" fmla="*/ 602308 h 2206873"/>
              <a:gd name="connsiteX6810" fmla="*/ 2254302 w 2321023"/>
              <a:gd name="connsiteY6810" fmla="*/ 645461 h 2206873"/>
              <a:gd name="connsiteX6811" fmla="*/ 2266258 w 2321023"/>
              <a:gd name="connsiteY6811" fmla="*/ 689400 h 2206873"/>
              <a:gd name="connsiteX6812" fmla="*/ 2273459 w 2321023"/>
              <a:gd name="connsiteY6812" fmla="*/ 723695 h 2206873"/>
              <a:gd name="connsiteX6813" fmla="*/ 2267215 w 2321023"/>
              <a:gd name="connsiteY6813" fmla="*/ 704442 h 2206873"/>
              <a:gd name="connsiteX6814" fmla="*/ 2258576 w 2321023"/>
              <a:gd name="connsiteY6814" fmla="*/ 683953 h 2206873"/>
              <a:gd name="connsiteX6815" fmla="*/ 2263393 w 2321023"/>
              <a:gd name="connsiteY6815" fmla="*/ 714555 h 2206873"/>
              <a:gd name="connsiteX6816" fmla="*/ 2288549 w 2321023"/>
              <a:gd name="connsiteY6816" fmla="*/ 881649 h 2206873"/>
              <a:gd name="connsiteX6817" fmla="*/ 2291734 w 2321023"/>
              <a:gd name="connsiteY6817" fmla="*/ 913694 h 2206873"/>
              <a:gd name="connsiteX6818" fmla="*/ 2293041 w 2321023"/>
              <a:gd name="connsiteY6818" fmla="*/ 947863 h 2206873"/>
              <a:gd name="connsiteX6819" fmla="*/ 2293042 w 2321023"/>
              <a:gd name="connsiteY6819" fmla="*/ 947870 h 2206873"/>
              <a:gd name="connsiteX6820" fmla="*/ 2293041 w 2321023"/>
              <a:gd name="connsiteY6820" fmla="*/ 947863 h 2206873"/>
              <a:gd name="connsiteX6821" fmla="*/ 2293041 w 2321023"/>
              <a:gd name="connsiteY6821" fmla="*/ 947869 h 2206873"/>
              <a:gd name="connsiteX6822" fmla="*/ 2293012 w 2321023"/>
              <a:gd name="connsiteY6822" fmla="*/ 947697 h 2206873"/>
              <a:gd name="connsiteX6823" fmla="*/ 2291430 w 2321023"/>
              <a:gd name="connsiteY6823" fmla="*/ 938715 h 2206873"/>
              <a:gd name="connsiteX6824" fmla="*/ 2289757 w 2321023"/>
              <a:gd name="connsiteY6824" fmla="*/ 922418 h 2206873"/>
              <a:gd name="connsiteX6825" fmla="*/ 2289717 w 2321023"/>
              <a:gd name="connsiteY6825" fmla="*/ 922089 h 2206873"/>
              <a:gd name="connsiteX6826" fmla="*/ 2289714 w 2321023"/>
              <a:gd name="connsiteY6826" fmla="*/ 922070 h 2206873"/>
              <a:gd name="connsiteX6827" fmla="*/ 2289756 w 2321023"/>
              <a:gd name="connsiteY6827" fmla="*/ 922417 h 2206873"/>
              <a:gd name="connsiteX6828" fmla="*/ 2293041 w 2321023"/>
              <a:gd name="connsiteY6828" fmla="*/ 947869 h 2206873"/>
              <a:gd name="connsiteX6829" fmla="*/ 2294599 w 2321023"/>
              <a:gd name="connsiteY6829" fmla="*/ 965165 h 2206873"/>
              <a:gd name="connsiteX6830" fmla="*/ 2294990 w 2321023"/>
              <a:gd name="connsiteY6830" fmla="*/ 983158 h 2206873"/>
              <a:gd name="connsiteX6831" fmla="*/ 2295223 w 2321023"/>
              <a:gd name="connsiteY6831" fmla="*/ 1021196 h 2206873"/>
              <a:gd name="connsiteX6832" fmla="*/ 2290643 w 2321023"/>
              <a:gd name="connsiteY6832" fmla="*/ 1099495 h 2206873"/>
              <a:gd name="connsiteX6833" fmla="*/ 2289789 w 2321023"/>
              <a:gd name="connsiteY6833" fmla="*/ 1104252 h 2206873"/>
              <a:gd name="connsiteX6834" fmla="*/ 2287582 w 2321023"/>
              <a:gd name="connsiteY6834" fmla="*/ 1130422 h 2206873"/>
              <a:gd name="connsiteX6835" fmla="*/ 2283805 w 2321023"/>
              <a:gd name="connsiteY6835" fmla="*/ 1160449 h 2206873"/>
              <a:gd name="connsiteX6836" fmla="*/ 2279895 w 2321023"/>
              <a:gd name="connsiteY6836" fmla="*/ 1190004 h 2206873"/>
              <a:gd name="connsiteX6837" fmla="*/ 2274979 w 2321023"/>
              <a:gd name="connsiteY6837" fmla="*/ 1219318 h 2206873"/>
              <a:gd name="connsiteX6838" fmla="*/ 2245047 w 2321023"/>
              <a:gd name="connsiteY6838" fmla="*/ 1342796 h 2206873"/>
              <a:gd name="connsiteX6839" fmla="*/ 2247487 w 2321023"/>
              <a:gd name="connsiteY6839" fmla="*/ 1341013 h 2206873"/>
              <a:gd name="connsiteX6840" fmla="*/ 2252197 w 2321023"/>
              <a:gd name="connsiteY6840" fmla="*/ 1329576 h 2206873"/>
              <a:gd name="connsiteX6841" fmla="*/ 2258848 w 2321023"/>
              <a:gd name="connsiteY6841" fmla="*/ 1309183 h 2206873"/>
              <a:gd name="connsiteX6842" fmla="*/ 2262942 w 2321023"/>
              <a:gd name="connsiteY6842" fmla="*/ 1296002 h 2206873"/>
              <a:gd name="connsiteX6843" fmla="*/ 2266916 w 2321023"/>
              <a:gd name="connsiteY6843" fmla="*/ 1280867 h 2206873"/>
              <a:gd name="connsiteX6844" fmla="*/ 2296336 w 2321023"/>
              <a:gd name="connsiteY6844" fmla="*/ 1130840 h 2206873"/>
              <a:gd name="connsiteX6845" fmla="*/ 2303771 w 2321023"/>
              <a:gd name="connsiteY6845" fmla="*/ 875227 h 2206873"/>
              <a:gd name="connsiteX6846" fmla="*/ 2303728 w 2321023"/>
              <a:gd name="connsiteY6846" fmla="*/ 873178 h 2206873"/>
              <a:gd name="connsiteX6847" fmla="*/ 2290779 w 2321023"/>
              <a:gd name="connsiteY6847" fmla="*/ 778111 h 2206873"/>
              <a:gd name="connsiteX6848" fmla="*/ 2269415 w 2321023"/>
              <a:gd name="connsiteY6848" fmla="*/ 682887 h 2206873"/>
              <a:gd name="connsiteX6849" fmla="*/ 2269908 w 2321023"/>
              <a:gd name="connsiteY6849" fmla="*/ 680911 h 2206873"/>
              <a:gd name="connsiteX6850" fmla="*/ 2269791 w 2321023"/>
              <a:gd name="connsiteY6850" fmla="*/ 680558 h 2206873"/>
              <a:gd name="connsiteX6851" fmla="*/ 2269239 w 2321023"/>
              <a:gd name="connsiteY6851" fmla="*/ 682778 h 2206873"/>
              <a:gd name="connsiteX6852" fmla="*/ 2258051 w 2321023"/>
              <a:gd name="connsiteY6852" fmla="*/ 645408 h 2206873"/>
              <a:gd name="connsiteX6853" fmla="*/ 2245141 w 2321023"/>
              <a:gd name="connsiteY6853" fmla="*/ 608064 h 2206873"/>
              <a:gd name="connsiteX6854" fmla="*/ 2231007 w 2321023"/>
              <a:gd name="connsiteY6854" fmla="*/ 570925 h 2206873"/>
              <a:gd name="connsiteX6855" fmla="*/ 2215676 w 2321023"/>
              <a:gd name="connsiteY6855" fmla="*/ 534336 h 2206873"/>
              <a:gd name="connsiteX6856" fmla="*/ 2199150 w 2321023"/>
              <a:gd name="connsiteY6856" fmla="*/ 498683 h 2206873"/>
              <a:gd name="connsiteX6857" fmla="*/ 2181300 w 2321023"/>
              <a:gd name="connsiteY6857" fmla="*/ 464469 h 2206873"/>
              <a:gd name="connsiteX6858" fmla="*/ 2172302 w 2321023"/>
              <a:gd name="connsiteY6858" fmla="*/ 447771 h 2206873"/>
              <a:gd name="connsiteX6859" fmla="*/ 2162853 w 2321023"/>
              <a:gd name="connsiteY6859" fmla="*/ 431697 h 2206873"/>
              <a:gd name="connsiteX6860" fmla="*/ 2143702 w 2321023"/>
              <a:gd name="connsiteY6860" fmla="*/ 400758 h 2206873"/>
              <a:gd name="connsiteX6861" fmla="*/ 2143679 w 2321023"/>
              <a:gd name="connsiteY6861" fmla="*/ 400867 h 2206873"/>
              <a:gd name="connsiteX6862" fmla="*/ 2119671 w 2321023"/>
              <a:gd name="connsiteY6862" fmla="*/ 366173 h 2206873"/>
              <a:gd name="connsiteX6863" fmla="*/ 2107508 w 2321023"/>
              <a:gd name="connsiteY6863" fmla="*/ 349958 h 2206873"/>
              <a:gd name="connsiteX6864" fmla="*/ 2095112 w 2321023"/>
              <a:gd name="connsiteY6864" fmla="*/ 334115 h 2206873"/>
              <a:gd name="connsiteX6865" fmla="*/ 2082673 w 2321023"/>
              <a:gd name="connsiteY6865" fmla="*/ 318246 h 2206873"/>
              <a:gd name="connsiteX6866" fmla="*/ 2068949 w 2321023"/>
              <a:gd name="connsiteY6866" fmla="*/ 302481 h 2206873"/>
              <a:gd name="connsiteX6867" fmla="*/ 2055153 w 2321023"/>
              <a:gd name="connsiteY6867" fmla="*/ 286346 h 2206873"/>
              <a:gd name="connsiteX6868" fmla="*/ 2048137 w 2321023"/>
              <a:gd name="connsiteY6868" fmla="*/ 278076 h 2206873"/>
              <a:gd name="connsiteX6869" fmla="*/ 2040509 w 2321023"/>
              <a:gd name="connsiteY6869" fmla="*/ 269811 h 2206873"/>
              <a:gd name="connsiteX6870" fmla="*/ 2014398 w 2321023"/>
              <a:gd name="connsiteY6870" fmla="*/ 234388 h 2206873"/>
              <a:gd name="connsiteX6871" fmla="*/ 1999513 w 2321023"/>
              <a:gd name="connsiteY6871" fmla="*/ 212585 h 2206873"/>
              <a:gd name="connsiteX6872" fmla="*/ 2001888 w 2321023"/>
              <a:gd name="connsiteY6872" fmla="*/ 213948 h 2206873"/>
              <a:gd name="connsiteX6873" fmla="*/ 2017350 w 2321023"/>
              <a:gd name="connsiteY6873" fmla="*/ 227617 h 2206873"/>
              <a:gd name="connsiteX6874" fmla="*/ 2047717 w 2321023"/>
              <a:gd name="connsiteY6874" fmla="*/ 260714 h 2206873"/>
              <a:gd name="connsiteX6875" fmla="*/ 2055637 w 2321023"/>
              <a:gd name="connsiteY6875" fmla="*/ 268901 h 2206873"/>
              <a:gd name="connsiteX6876" fmla="*/ 2063149 w 2321023"/>
              <a:gd name="connsiteY6876" fmla="*/ 277351 h 2206873"/>
              <a:gd name="connsiteX6877" fmla="*/ 2078450 w 2321023"/>
              <a:gd name="connsiteY6877" fmla="*/ 294880 h 2206873"/>
              <a:gd name="connsiteX6878" fmla="*/ 2094718 w 2321023"/>
              <a:gd name="connsiteY6878" fmla="*/ 314761 h 2206873"/>
              <a:gd name="connsiteX6879" fmla="*/ 2112079 w 2321023"/>
              <a:gd name="connsiteY6879" fmla="*/ 339119 h 2206873"/>
              <a:gd name="connsiteX6880" fmla="*/ 2112131 w 2321023"/>
              <a:gd name="connsiteY6880" fmla="*/ 339050 h 2206873"/>
              <a:gd name="connsiteX6881" fmla="*/ 2120198 w 2321023"/>
              <a:gd name="connsiteY6881" fmla="*/ 347783 h 2206873"/>
              <a:gd name="connsiteX6882" fmla="*/ 2144603 w 2321023"/>
              <a:gd name="connsiteY6882" fmla="*/ 384668 h 2206873"/>
              <a:gd name="connsiteX6883" fmla="*/ 2167492 w 2321023"/>
              <a:gd name="connsiteY6883" fmla="*/ 422225 h 2206873"/>
              <a:gd name="connsiteX6884" fmla="*/ 2246526 w 2321023"/>
              <a:gd name="connsiteY6884" fmla="*/ 588203 h 2206873"/>
              <a:gd name="connsiteX6885" fmla="*/ 2274350 w 2321023"/>
              <a:gd name="connsiteY6885" fmla="*/ 678491 h 2206873"/>
              <a:gd name="connsiteX6886" fmla="*/ 2291751 w 2321023"/>
              <a:gd name="connsiteY6886" fmla="*/ 767030 h 2206873"/>
              <a:gd name="connsiteX6887" fmla="*/ 2291766 w 2321023"/>
              <a:gd name="connsiteY6887" fmla="*/ 767090 h 2206873"/>
              <a:gd name="connsiteX6888" fmla="*/ 2274368 w 2321023"/>
              <a:gd name="connsiteY6888" fmla="*/ 678291 h 2206873"/>
              <a:gd name="connsiteX6889" fmla="*/ 2246525 w 2321023"/>
              <a:gd name="connsiteY6889" fmla="*/ 587814 h 2206873"/>
              <a:gd name="connsiteX6890" fmla="*/ 2167492 w 2321023"/>
              <a:gd name="connsiteY6890" fmla="*/ 421836 h 2206873"/>
              <a:gd name="connsiteX6891" fmla="*/ 2144603 w 2321023"/>
              <a:gd name="connsiteY6891" fmla="*/ 384280 h 2206873"/>
              <a:gd name="connsiteX6892" fmla="*/ 2120197 w 2321023"/>
              <a:gd name="connsiteY6892" fmla="*/ 347394 h 2206873"/>
              <a:gd name="connsiteX6893" fmla="*/ 2138734 w 2321023"/>
              <a:gd name="connsiteY6893" fmla="*/ 371931 h 2206873"/>
              <a:gd name="connsiteX6894" fmla="*/ 2157813 w 2321023"/>
              <a:gd name="connsiteY6894" fmla="*/ 398428 h 2206873"/>
              <a:gd name="connsiteX6895" fmla="*/ 2178099 w 2321023"/>
              <a:gd name="connsiteY6895" fmla="*/ 431767 h 2206873"/>
              <a:gd name="connsiteX6896" fmla="*/ 2183644 w 2321023"/>
              <a:gd name="connsiteY6896" fmla="*/ 441708 h 2206873"/>
              <a:gd name="connsiteX6897" fmla="*/ 2189116 w 2321023"/>
              <a:gd name="connsiteY6897" fmla="*/ 452448 h 2206873"/>
              <a:gd name="connsiteX6898" fmla="*/ 2200780 w 2321023"/>
              <a:gd name="connsiteY6898" fmla="*/ 476383 h 2206873"/>
              <a:gd name="connsiteX6899" fmla="*/ 2209004 w 2321023"/>
              <a:gd name="connsiteY6899" fmla="*/ 493052 h 2206873"/>
              <a:gd name="connsiteX6900" fmla="*/ 2212486 w 2321023"/>
              <a:gd name="connsiteY6900" fmla="*/ 498789 h 2206873"/>
              <a:gd name="connsiteX6901" fmla="*/ 2237967 w 2321023"/>
              <a:gd name="connsiteY6901" fmla="*/ 543018 h 2206873"/>
              <a:gd name="connsiteX6902" fmla="*/ 2257659 w 2321023"/>
              <a:gd name="connsiteY6902" fmla="*/ 588227 h 2206873"/>
              <a:gd name="connsiteX6903" fmla="*/ 2269101 w 2321023"/>
              <a:gd name="connsiteY6903" fmla="*/ 619926 h 2206873"/>
              <a:gd name="connsiteX6904" fmla="*/ 2275035 w 2321023"/>
              <a:gd name="connsiteY6904" fmla="*/ 637043 h 2206873"/>
              <a:gd name="connsiteX6905" fmla="*/ 2280387 w 2321023"/>
              <a:gd name="connsiteY6905" fmla="*/ 654896 h 2206873"/>
              <a:gd name="connsiteX6906" fmla="*/ 2290757 w 2321023"/>
              <a:gd name="connsiteY6906" fmla="*/ 691041 h 2206873"/>
              <a:gd name="connsiteX6907" fmla="*/ 2299068 w 2321023"/>
              <a:gd name="connsiteY6907" fmla="*/ 726484 h 2206873"/>
              <a:gd name="connsiteX6908" fmla="*/ 2302681 w 2321023"/>
              <a:gd name="connsiteY6908" fmla="*/ 742928 h 2206873"/>
              <a:gd name="connsiteX6909" fmla="*/ 2305243 w 2321023"/>
              <a:gd name="connsiteY6909" fmla="*/ 758325 h 2206873"/>
              <a:gd name="connsiteX6910" fmla="*/ 2309368 w 2321023"/>
              <a:gd name="connsiteY6910" fmla="*/ 784674 h 2206873"/>
              <a:gd name="connsiteX6911" fmla="*/ 2311064 w 2321023"/>
              <a:gd name="connsiteY6911" fmla="*/ 796875 h 2206873"/>
              <a:gd name="connsiteX6912" fmla="*/ 2312381 w 2321023"/>
              <a:gd name="connsiteY6912" fmla="*/ 809099 h 2206873"/>
              <a:gd name="connsiteX6913" fmla="*/ 2314927 w 2321023"/>
              <a:gd name="connsiteY6913" fmla="*/ 833684 h 2206873"/>
              <a:gd name="connsiteX6914" fmla="*/ 2319617 w 2321023"/>
              <a:gd name="connsiteY6914" fmla="*/ 886230 h 2206873"/>
              <a:gd name="connsiteX6915" fmla="*/ 2320890 w 2321023"/>
              <a:gd name="connsiteY6915" fmla="*/ 917339 h 2206873"/>
              <a:gd name="connsiteX6916" fmla="*/ 2318316 w 2321023"/>
              <a:gd name="connsiteY6916" fmla="*/ 903229 h 2206873"/>
              <a:gd name="connsiteX6917" fmla="*/ 2314390 w 2321023"/>
              <a:gd name="connsiteY6917" fmla="*/ 883482 h 2206873"/>
              <a:gd name="connsiteX6918" fmla="*/ 2314689 w 2321023"/>
              <a:gd name="connsiteY6918" fmla="*/ 897725 h 2206873"/>
              <a:gd name="connsiteX6919" fmla="*/ 2315173 w 2321023"/>
              <a:gd name="connsiteY6919" fmla="*/ 918689 h 2206873"/>
              <a:gd name="connsiteX6920" fmla="*/ 2315566 w 2321023"/>
              <a:gd name="connsiteY6920" fmla="*/ 947306 h 2206873"/>
              <a:gd name="connsiteX6921" fmla="*/ 2315610 w 2321023"/>
              <a:gd name="connsiteY6921" fmla="*/ 976481 h 2206873"/>
              <a:gd name="connsiteX6922" fmla="*/ 2314739 w 2321023"/>
              <a:gd name="connsiteY6922" fmla="*/ 1018040 h 2206873"/>
              <a:gd name="connsiteX6923" fmla="*/ 2311957 w 2321023"/>
              <a:gd name="connsiteY6923" fmla="*/ 1059634 h 2206873"/>
              <a:gd name="connsiteX6924" fmla="*/ 2307861 w 2321023"/>
              <a:gd name="connsiteY6924" fmla="*/ 1101186 h 2206873"/>
              <a:gd name="connsiteX6925" fmla="*/ 2302482 w 2321023"/>
              <a:gd name="connsiteY6925" fmla="*/ 1142647 h 2206873"/>
              <a:gd name="connsiteX6926" fmla="*/ 2295818 w 2321023"/>
              <a:gd name="connsiteY6926" fmla="*/ 1183825 h 2206873"/>
              <a:gd name="connsiteX6927" fmla="*/ 2287360 w 2321023"/>
              <a:gd name="connsiteY6927" fmla="*/ 1224852 h 2206873"/>
              <a:gd name="connsiteX6928" fmla="*/ 2282897 w 2321023"/>
              <a:gd name="connsiteY6928" fmla="*/ 1245252 h 2206873"/>
              <a:gd name="connsiteX6929" fmla="*/ 2277719 w 2321023"/>
              <a:gd name="connsiteY6929" fmla="*/ 1265529 h 2206873"/>
              <a:gd name="connsiteX6930" fmla="*/ 2272541 w 2321023"/>
              <a:gd name="connsiteY6930" fmla="*/ 1285807 h 2206873"/>
              <a:gd name="connsiteX6931" fmla="*/ 2269945 w 2321023"/>
              <a:gd name="connsiteY6931" fmla="*/ 1295908 h 2206873"/>
              <a:gd name="connsiteX6932" fmla="*/ 2266984 w 2321023"/>
              <a:gd name="connsiteY6932" fmla="*/ 1305912 h 2206873"/>
              <a:gd name="connsiteX6933" fmla="*/ 2251826 w 2321023"/>
              <a:gd name="connsiteY6933" fmla="*/ 1354736 h 2206873"/>
              <a:gd name="connsiteX6934" fmla="*/ 2233912 w 2321023"/>
              <a:gd name="connsiteY6934" fmla="*/ 1404558 h 2206873"/>
              <a:gd name="connsiteX6935" fmla="*/ 2215149 w 2321023"/>
              <a:gd name="connsiteY6935" fmla="*/ 1452231 h 2206873"/>
              <a:gd name="connsiteX6936" fmla="*/ 2206064 w 2321023"/>
              <a:gd name="connsiteY6936" fmla="*/ 1474471 h 2206873"/>
              <a:gd name="connsiteX6937" fmla="*/ 2197794 w 2321023"/>
              <a:gd name="connsiteY6937" fmla="*/ 1495212 h 2206873"/>
              <a:gd name="connsiteX6938" fmla="*/ 2161396 w 2321023"/>
              <a:gd name="connsiteY6938" fmla="*/ 1565159 h 2206873"/>
              <a:gd name="connsiteX6939" fmla="*/ 2160469 w 2321023"/>
              <a:gd name="connsiteY6939" fmla="*/ 1560111 h 2206873"/>
              <a:gd name="connsiteX6940" fmla="*/ 2147760 w 2321023"/>
              <a:gd name="connsiteY6940" fmla="*/ 1578402 h 2206873"/>
              <a:gd name="connsiteX6941" fmla="*/ 2126820 w 2321023"/>
              <a:gd name="connsiteY6941" fmla="*/ 1614351 h 2206873"/>
              <a:gd name="connsiteX6942" fmla="*/ 2103647 w 2321023"/>
              <a:gd name="connsiteY6942" fmla="*/ 1649681 h 2206873"/>
              <a:gd name="connsiteX6943" fmla="*/ 2091943 w 2321023"/>
              <a:gd name="connsiteY6943" fmla="*/ 1667241 h 2206873"/>
              <a:gd name="connsiteX6944" fmla="*/ 2079655 w 2321023"/>
              <a:gd name="connsiteY6944" fmla="*/ 1684370 h 2206873"/>
              <a:gd name="connsiteX6945" fmla="*/ 2055736 w 2321023"/>
              <a:gd name="connsiteY6945" fmla="*/ 1718263 h 2206873"/>
              <a:gd name="connsiteX6946" fmla="*/ 2021984 w 2321023"/>
              <a:gd name="connsiteY6946" fmla="*/ 1762529 h 2206873"/>
              <a:gd name="connsiteX6947" fmla="*/ 1980049 w 2321023"/>
              <a:gd name="connsiteY6947" fmla="*/ 1808288 h 2206873"/>
              <a:gd name="connsiteX6948" fmla="*/ 1963355 w 2321023"/>
              <a:gd name="connsiteY6948" fmla="*/ 1825256 h 2206873"/>
              <a:gd name="connsiteX6949" fmla="*/ 1928543 w 2321023"/>
              <a:gd name="connsiteY6949" fmla="*/ 1862835 h 2206873"/>
              <a:gd name="connsiteX6950" fmla="*/ 1778126 w 2321023"/>
              <a:gd name="connsiteY6950" fmla="*/ 1989786 h 2206873"/>
              <a:gd name="connsiteX6951" fmla="*/ 1498696 w 2321023"/>
              <a:gd name="connsiteY6951" fmla="*/ 2137684 h 2206873"/>
              <a:gd name="connsiteX6952" fmla="*/ 1433917 w 2321023"/>
              <a:gd name="connsiteY6952" fmla="*/ 2157607 h 2206873"/>
              <a:gd name="connsiteX6953" fmla="*/ 1367012 w 2321023"/>
              <a:gd name="connsiteY6953" fmla="*/ 2173260 h 2206873"/>
              <a:gd name="connsiteX6954" fmla="*/ 1324534 w 2321023"/>
              <a:gd name="connsiteY6954" fmla="*/ 2181656 h 2206873"/>
              <a:gd name="connsiteX6955" fmla="*/ 1308198 w 2321023"/>
              <a:gd name="connsiteY6955" fmla="*/ 2184403 h 2206873"/>
              <a:gd name="connsiteX6956" fmla="*/ 1257570 w 2321023"/>
              <a:gd name="connsiteY6956" fmla="*/ 2192797 h 2206873"/>
              <a:gd name="connsiteX6957" fmla="*/ 1210106 w 2321023"/>
              <a:gd name="connsiteY6957" fmla="*/ 2198335 h 2206873"/>
              <a:gd name="connsiteX6958" fmla="*/ 1169841 w 2321023"/>
              <a:gd name="connsiteY6958" fmla="*/ 2201453 h 2206873"/>
              <a:gd name="connsiteX6959" fmla="*/ 1152228 w 2321023"/>
              <a:gd name="connsiteY6959" fmla="*/ 2202816 h 2206873"/>
              <a:gd name="connsiteX6960" fmla="*/ 1099835 w 2321023"/>
              <a:gd name="connsiteY6960" fmla="*/ 2206873 h 2206873"/>
              <a:gd name="connsiteX6961" fmla="*/ 912857 w 2321023"/>
              <a:gd name="connsiteY6961" fmla="*/ 2188880 h 2206873"/>
              <a:gd name="connsiteX6962" fmla="*/ 874154 w 2321023"/>
              <a:gd name="connsiteY6962" fmla="*/ 2181018 h 2206873"/>
              <a:gd name="connsiteX6963" fmla="*/ 836513 w 2321023"/>
              <a:gd name="connsiteY6963" fmla="*/ 2171943 h 2206873"/>
              <a:gd name="connsiteX6964" fmla="*/ 818181 w 2321023"/>
              <a:gd name="connsiteY6964" fmla="*/ 2166965 h 2206873"/>
              <a:gd name="connsiteX6965" fmla="*/ 800170 w 2321023"/>
              <a:gd name="connsiteY6965" fmla="*/ 2161475 h 2206873"/>
              <a:gd name="connsiteX6966" fmla="*/ 764409 w 2321023"/>
              <a:gd name="connsiteY6966" fmla="*/ 2150464 h 2206873"/>
              <a:gd name="connsiteX6967" fmla="*/ 729974 w 2321023"/>
              <a:gd name="connsiteY6967" fmla="*/ 2138209 h 2206873"/>
              <a:gd name="connsiteX6968" fmla="*/ 712997 w 2321023"/>
              <a:gd name="connsiteY6968" fmla="*/ 2132135 h 2206873"/>
              <a:gd name="connsiteX6969" fmla="*/ 696457 w 2321023"/>
              <a:gd name="connsiteY6969" fmla="*/ 2125362 h 2206873"/>
              <a:gd name="connsiteX6970" fmla="*/ 663741 w 2321023"/>
              <a:gd name="connsiteY6970" fmla="*/ 2111915 h 2206873"/>
              <a:gd name="connsiteX6971" fmla="*/ 632192 w 2321023"/>
              <a:gd name="connsiteY6971" fmla="*/ 2097382 h 2206873"/>
              <a:gd name="connsiteX6972" fmla="*/ 598187 w 2321023"/>
              <a:gd name="connsiteY6972" fmla="*/ 2079760 h 2206873"/>
              <a:gd name="connsiteX6973" fmla="*/ 563855 w 2321023"/>
              <a:gd name="connsiteY6973" fmla="*/ 2058956 h 2206873"/>
              <a:gd name="connsiteX6974" fmla="*/ 535072 w 2321023"/>
              <a:gd name="connsiteY6974" fmla="*/ 2040970 h 2206873"/>
              <a:gd name="connsiteX6975" fmla="*/ 509094 w 2321023"/>
              <a:gd name="connsiteY6975" fmla="*/ 2025320 h 2206873"/>
              <a:gd name="connsiteX6976" fmla="*/ 484646 w 2321023"/>
              <a:gd name="connsiteY6976" fmla="*/ 2009266 h 2206873"/>
              <a:gd name="connsiteX6977" fmla="*/ 469896 w 2321023"/>
              <a:gd name="connsiteY6977" fmla="*/ 1999531 h 2206873"/>
              <a:gd name="connsiteX6978" fmla="*/ 453188 w 2321023"/>
              <a:gd name="connsiteY6978" fmla="*/ 1987276 h 2206873"/>
              <a:gd name="connsiteX6979" fmla="*/ 229571 w 2321023"/>
              <a:gd name="connsiteY6979" fmla="*/ 1763340 h 2206873"/>
              <a:gd name="connsiteX6980" fmla="*/ 201545 w 2321023"/>
              <a:gd name="connsiteY6980" fmla="*/ 1724841 h 2206873"/>
              <a:gd name="connsiteX6981" fmla="*/ 188226 w 2321023"/>
              <a:gd name="connsiteY6981" fmla="*/ 1705895 h 2206873"/>
              <a:gd name="connsiteX6982" fmla="*/ 175561 w 2321023"/>
              <a:gd name="connsiteY6982" fmla="*/ 1686193 h 2206873"/>
              <a:gd name="connsiteX6983" fmla="*/ 150067 w 2321023"/>
              <a:gd name="connsiteY6983" fmla="*/ 1643641 h 2206873"/>
              <a:gd name="connsiteX6984" fmla="*/ 137163 w 2321023"/>
              <a:gd name="connsiteY6984" fmla="*/ 1619643 h 2206873"/>
              <a:gd name="connsiteX6985" fmla="*/ 130505 w 2321023"/>
              <a:gd name="connsiteY6985" fmla="*/ 1606804 h 2206873"/>
              <a:gd name="connsiteX6986" fmla="*/ 124124 w 2321023"/>
              <a:gd name="connsiteY6986" fmla="*/ 1593035 h 2206873"/>
              <a:gd name="connsiteX6987" fmla="*/ 58008 w 2321023"/>
              <a:gd name="connsiteY6987" fmla="*/ 1450351 h 2206873"/>
              <a:gd name="connsiteX6988" fmla="*/ 40558 w 2321023"/>
              <a:gd name="connsiteY6988" fmla="*/ 1401944 h 2206873"/>
              <a:gd name="connsiteX6989" fmla="*/ 30989 w 2321023"/>
              <a:gd name="connsiteY6989" fmla="*/ 1373682 h 2206873"/>
              <a:gd name="connsiteX6990" fmla="*/ 20172 w 2321023"/>
              <a:gd name="connsiteY6990" fmla="*/ 1321582 h 2206873"/>
              <a:gd name="connsiteX6991" fmla="*/ 11715 w 2321023"/>
              <a:gd name="connsiteY6991" fmla="*/ 1266292 h 2206873"/>
              <a:gd name="connsiteX6992" fmla="*/ 8059 w 2321023"/>
              <a:gd name="connsiteY6992" fmla="*/ 1241921 h 2206873"/>
              <a:gd name="connsiteX6993" fmla="*/ 4596 w 2321023"/>
              <a:gd name="connsiteY6993" fmla="*/ 1218899 h 2206873"/>
              <a:gd name="connsiteX6994" fmla="*/ 0 w 2321023"/>
              <a:gd name="connsiteY6994" fmla="*/ 1169714 h 2206873"/>
              <a:gd name="connsiteX6995" fmla="*/ 2814 w 2321023"/>
              <a:gd name="connsiteY6995" fmla="*/ 1159166 h 2206873"/>
              <a:gd name="connsiteX6996" fmla="*/ 5123 w 2321023"/>
              <a:gd name="connsiteY6996" fmla="*/ 1123300 h 2206873"/>
              <a:gd name="connsiteX6997" fmla="*/ 5717 w 2321023"/>
              <a:gd name="connsiteY6997" fmla="*/ 1081309 h 2206873"/>
              <a:gd name="connsiteX6998" fmla="*/ 6136 w 2321023"/>
              <a:gd name="connsiteY6998" fmla="*/ 1040180 h 2206873"/>
              <a:gd name="connsiteX6999" fmla="*/ 9118 w 2321023"/>
              <a:gd name="connsiteY6999" fmla="*/ 995342 h 2206873"/>
              <a:gd name="connsiteX7000" fmla="*/ 11047 w 2321023"/>
              <a:gd name="connsiteY7000" fmla="*/ 1007170 h 2206873"/>
              <a:gd name="connsiteX7001" fmla="*/ 11367 w 2321023"/>
              <a:gd name="connsiteY7001" fmla="*/ 1026155 h 2206873"/>
              <a:gd name="connsiteX7002" fmla="*/ 13628 w 2321023"/>
              <a:gd name="connsiteY7002" fmla="*/ 1035405 h 2206873"/>
              <a:gd name="connsiteX7003" fmla="*/ 16696 w 2321023"/>
              <a:gd name="connsiteY7003" fmla="*/ 989649 h 2206873"/>
              <a:gd name="connsiteX7004" fmla="*/ 16757 w 2321023"/>
              <a:gd name="connsiteY7004" fmla="*/ 989438 h 2206873"/>
              <a:gd name="connsiteX7005" fmla="*/ 19221 w 2321023"/>
              <a:gd name="connsiteY7005" fmla="*/ 964127 h 2206873"/>
              <a:gd name="connsiteX7006" fmla="*/ 23653 w 2321023"/>
              <a:gd name="connsiteY7006" fmla="*/ 949562 h 2206873"/>
              <a:gd name="connsiteX7007" fmla="*/ 24662 w 2321023"/>
              <a:gd name="connsiteY7007" fmla="*/ 964193 h 2206873"/>
              <a:gd name="connsiteX7008" fmla="*/ 25515 w 2321023"/>
              <a:gd name="connsiteY7008" fmla="*/ 965105 h 2206873"/>
              <a:gd name="connsiteX7009" fmla="*/ 29229 w 2321023"/>
              <a:gd name="connsiteY7009" fmla="*/ 932449 h 2206873"/>
              <a:gd name="connsiteX7010" fmla="*/ 34046 w 2321023"/>
              <a:gd name="connsiteY7010" fmla="*/ 906202 h 2206873"/>
              <a:gd name="connsiteX7011" fmla="*/ 34086 w 2321023"/>
              <a:gd name="connsiteY7011" fmla="*/ 902450 h 2206873"/>
              <a:gd name="connsiteX7012" fmla="*/ 39066 w 2321023"/>
              <a:gd name="connsiteY7012" fmla="*/ 876154 h 2206873"/>
              <a:gd name="connsiteX7013" fmla="*/ 45256 w 2321023"/>
              <a:gd name="connsiteY7013" fmla="*/ 849967 h 2206873"/>
              <a:gd name="connsiteX7014" fmla="*/ 54575 w 2321023"/>
              <a:gd name="connsiteY7014" fmla="*/ 799567 h 2206873"/>
              <a:gd name="connsiteX7015" fmla="*/ 58927 w 2321023"/>
              <a:gd name="connsiteY7015" fmla="*/ 782855 h 2206873"/>
              <a:gd name="connsiteX7016" fmla="*/ 65229 w 2321023"/>
              <a:gd name="connsiteY7016" fmla="*/ 763021 h 2206873"/>
              <a:gd name="connsiteX7017" fmla="*/ 72492 w 2321023"/>
              <a:gd name="connsiteY7017" fmla="*/ 741650 h 2206873"/>
              <a:gd name="connsiteX7018" fmla="*/ 88311 w 2321023"/>
              <a:gd name="connsiteY7018" fmla="*/ 695959 h 2206873"/>
              <a:gd name="connsiteX7019" fmla="*/ 105578 w 2321023"/>
              <a:gd name="connsiteY7019" fmla="*/ 652339 h 2206873"/>
              <a:gd name="connsiteX7020" fmla="*/ 122287 w 2321023"/>
              <a:gd name="connsiteY7020" fmla="*/ 616727 h 2206873"/>
              <a:gd name="connsiteX7021" fmla="*/ 205842 w 2321023"/>
              <a:gd name="connsiteY7021" fmla="*/ 471897 h 2206873"/>
              <a:gd name="connsiteX7022" fmla="*/ 182424 w 2321023"/>
              <a:gd name="connsiteY7022" fmla="*/ 519122 h 2206873"/>
              <a:gd name="connsiteX7023" fmla="*/ 168289 w 2321023"/>
              <a:gd name="connsiteY7023" fmla="*/ 539503 h 2206873"/>
              <a:gd name="connsiteX7024" fmla="*/ 142373 w 2321023"/>
              <a:gd name="connsiteY7024" fmla="*/ 584778 h 2206873"/>
              <a:gd name="connsiteX7025" fmla="*/ 126580 w 2321023"/>
              <a:gd name="connsiteY7025" fmla="*/ 618632 h 2206873"/>
              <a:gd name="connsiteX7026" fmla="*/ 111241 w 2321023"/>
              <a:gd name="connsiteY7026" fmla="*/ 653611 h 2206873"/>
              <a:gd name="connsiteX7027" fmla="*/ 98322 w 2321023"/>
              <a:gd name="connsiteY7027" fmla="*/ 697875 h 2206873"/>
              <a:gd name="connsiteX7028" fmla="*/ 94343 w 2321023"/>
              <a:gd name="connsiteY7028" fmla="*/ 709703 h 2206873"/>
              <a:gd name="connsiteX7029" fmla="*/ 87156 w 2321023"/>
              <a:gd name="connsiteY7029" fmla="*/ 730311 h 2206873"/>
              <a:gd name="connsiteX7030" fmla="*/ 85505 w 2321023"/>
              <a:gd name="connsiteY7030" fmla="*/ 733063 h 2206873"/>
              <a:gd name="connsiteX7031" fmla="*/ 85401 w 2321023"/>
              <a:gd name="connsiteY7031" fmla="*/ 733896 h 2206873"/>
              <a:gd name="connsiteX7032" fmla="*/ 94781 w 2321023"/>
              <a:gd name="connsiteY7032" fmla="*/ 709782 h 2206873"/>
              <a:gd name="connsiteX7033" fmla="*/ 93933 w 2321023"/>
              <a:gd name="connsiteY7033" fmla="*/ 716929 h 2206873"/>
              <a:gd name="connsiteX7034" fmla="*/ 93124 w 2321023"/>
              <a:gd name="connsiteY7034" fmla="*/ 720792 h 2206873"/>
              <a:gd name="connsiteX7035" fmla="*/ 90627 w 2321023"/>
              <a:gd name="connsiteY7035" fmla="*/ 732027 h 2206873"/>
              <a:gd name="connsiteX7036" fmla="*/ 88870 w 2321023"/>
              <a:gd name="connsiteY7036" fmla="*/ 747220 h 2206873"/>
              <a:gd name="connsiteX7037" fmla="*/ 86812 w 2321023"/>
              <a:gd name="connsiteY7037" fmla="*/ 755189 h 2206873"/>
              <a:gd name="connsiteX7038" fmla="*/ 87306 w 2321023"/>
              <a:gd name="connsiteY7038" fmla="*/ 753350 h 2206873"/>
              <a:gd name="connsiteX7039" fmla="*/ 88889 w 2321023"/>
              <a:gd name="connsiteY7039" fmla="*/ 747221 h 2206873"/>
              <a:gd name="connsiteX7040" fmla="*/ 94328 w 2321023"/>
              <a:gd name="connsiteY7040" fmla="*/ 736760 h 2206873"/>
              <a:gd name="connsiteX7041" fmla="*/ 98695 w 2321023"/>
              <a:gd name="connsiteY7041" fmla="*/ 729188 h 2206873"/>
              <a:gd name="connsiteX7042" fmla="*/ 102238 w 2321023"/>
              <a:gd name="connsiteY7042" fmla="*/ 718059 h 2206873"/>
              <a:gd name="connsiteX7043" fmla="*/ 107725 w 2321023"/>
              <a:gd name="connsiteY7043" fmla="*/ 699529 h 2206873"/>
              <a:gd name="connsiteX7044" fmla="*/ 121259 w 2321023"/>
              <a:gd name="connsiteY7044" fmla="*/ 661798 h 2206873"/>
              <a:gd name="connsiteX7045" fmla="*/ 123798 w 2321023"/>
              <a:gd name="connsiteY7045" fmla="*/ 656506 h 2206873"/>
              <a:gd name="connsiteX7046" fmla="*/ 123903 w 2321023"/>
              <a:gd name="connsiteY7046" fmla="*/ 656283 h 2206873"/>
              <a:gd name="connsiteX7047" fmla="*/ 123886 w 2321023"/>
              <a:gd name="connsiteY7047" fmla="*/ 656266 h 2206873"/>
              <a:gd name="connsiteX7048" fmla="*/ 121232 w 2321023"/>
              <a:gd name="connsiteY7048" fmla="*/ 661797 h 2206873"/>
              <a:gd name="connsiteX7049" fmla="*/ 107706 w 2321023"/>
              <a:gd name="connsiteY7049" fmla="*/ 699528 h 2206873"/>
              <a:gd name="connsiteX7050" fmla="*/ 102219 w 2321023"/>
              <a:gd name="connsiteY7050" fmla="*/ 718058 h 2206873"/>
              <a:gd name="connsiteX7051" fmla="*/ 98676 w 2321023"/>
              <a:gd name="connsiteY7051" fmla="*/ 729187 h 2206873"/>
              <a:gd name="connsiteX7052" fmla="*/ 94310 w 2321023"/>
              <a:gd name="connsiteY7052" fmla="*/ 736759 h 2206873"/>
              <a:gd name="connsiteX7053" fmla="*/ 88881 w 2321023"/>
              <a:gd name="connsiteY7053" fmla="*/ 747200 h 2206873"/>
              <a:gd name="connsiteX7054" fmla="*/ 88888 w 2321023"/>
              <a:gd name="connsiteY7054" fmla="*/ 747221 h 2206873"/>
              <a:gd name="connsiteX7055" fmla="*/ 88880 w 2321023"/>
              <a:gd name="connsiteY7055" fmla="*/ 747200 h 2206873"/>
              <a:gd name="connsiteX7056" fmla="*/ 88870 w 2321023"/>
              <a:gd name="connsiteY7056" fmla="*/ 747220 h 2206873"/>
              <a:gd name="connsiteX7057" fmla="*/ 88476 w 2321023"/>
              <a:gd name="connsiteY7057" fmla="*/ 746140 h 2206873"/>
              <a:gd name="connsiteX7058" fmla="*/ 87995 w 2321023"/>
              <a:gd name="connsiteY7058" fmla="*/ 744882 h 2206873"/>
              <a:gd name="connsiteX7059" fmla="*/ 88003 w 2321023"/>
              <a:gd name="connsiteY7059" fmla="*/ 744845 h 2206873"/>
              <a:gd name="connsiteX7060" fmla="*/ 88001 w 2321023"/>
              <a:gd name="connsiteY7060" fmla="*/ 744841 h 2206873"/>
              <a:gd name="connsiteX7061" fmla="*/ 92376 w 2321023"/>
              <a:gd name="connsiteY7061" fmla="*/ 724368 h 2206873"/>
              <a:gd name="connsiteX7062" fmla="*/ 93124 w 2321023"/>
              <a:gd name="connsiteY7062" fmla="*/ 720792 h 2206873"/>
              <a:gd name="connsiteX7063" fmla="*/ 93876 w 2321023"/>
              <a:gd name="connsiteY7063" fmla="*/ 717411 h 2206873"/>
              <a:gd name="connsiteX7064" fmla="*/ 93933 w 2321023"/>
              <a:gd name="connsiteY7064" fmla="*/ 716929 h 2206873"/>
              <a:gd name="connsiteX7065" fmla="*/ 94442 w 2321023"/>
              <a:gd name="connsiteY7065" fmla="*/ 714499 h 2206873"/>
              <a:gd name="connsiteX7066" fmla="*/ 94781 w 2321023"/>
              <a:gd name="connsiteY7066" fmla="*/ 709782 h 2206873"/>
              <a:gd name="connsiteX7067" fmla="*/ 98760 w 2321023"/>
              <a:gd name="connsiteY7067" fmla="*/ 697955 h 2206873"/>
              <a:gd name="connsiteX7068" fmla="*/ 98760 w 2321023"/>
              <a:gd name="connsiteY7068" fmla="*/ 697953 h 2206873"/>
              <a:gd name="connsiteX7069" fmla="*/ 111912 w 2321023"/>
              <a:gd name="connsiteY7069" fmla="*/ 653706 h 2206873"/>
              <a:gd name="connsiteX7070" fmla="*/ 127251 w 2321023"/>
              <a:gd name="connsiteY7070" fmla="*/ 618727 h 2206873"/>
              <a:gd name="connsiteX7071" fmla="*/ 143044 w 2321023"/>
              <a:gd name="connsiteY7071" fmla="*/ 584874 h 2206873"/>
              <a:gd name="connsiteX7072" fmla="*/ 168960 w 2321023"/>
              <a:gd name="connsiteY7072" fmla="*/ 539598 h 2206873"/>
              <a:gd name="connsiteX7073" fmla="*/ 183096 w 2321023"/>
              <a:gd name="connsiteY7073" fmla="*/ 519218 h 2206873"/>
              <a:gd name="connsiteX7074" fmla="*/ 206514 w 2321023"/>
              <a:gd name="connsiteY7074" fmla="*/ 471993 h 2206873"/>
              <a:gd name="connsiteX7075" fmla="*/ 229872 w 2321023"/>
              <a:gd name="connsiteY7075" fmla="*/ 433929 h 2206873"/>
              <a:gd name="connsiteX7076" fmla="*/ 221033 w 2321023"/>
              <a:gd name="connsiteY7076" fmla="*/ 454314 h 2206873"/>
              <a:gd name="connsiteX7077" fmla="*/ 204321 w 2321023"/>
              <a:gd name="connsiteY7077" fmla="*/ 488565 h 2206873"/>
              <a:gd name="connsiteX7078" fmla="*/ 192197 w 2321023"/>
              <a:gd name="connsiteY7078" fmla="*/ 517716 h 2206873"/>
              <a:gd name="connsiteX7079" fmla="*/ 202069 w 2321023"/>
              <a:gd name="connsiteY7079" fmla="*/ 504452 h 2206873"/>
              <a:gd name="connsiteX7080" fmla="*/ 210755 w 2321023"/>
              <a:gd name="connsiteY7080" fmla="*/ 488310 h 2206873"/>
              <a:gd name="connsiteX7081" fmla="*/ 220112 w 2321023"/>
              <a:gd name="connsiteY7081" fmla="*/ 472458 h 2206873"/>
              <a:gd name="connsiteX7082" fmla="*/ 234712 w 2321023"/>
              <a:gd name="connsiteY7082" fmla="*/ 450555 h 2206873"/>
              <a:gd name="connsiteX7083" fmla="*/ 214902 w 2321023"/>
              <a:gd name="connsiteY7083" fmla="*/ 491031 h 2206873"/>
              <a:gd name="connsiteX7084" fmla="*/ 198655 w 2321023"/>
              <a:gd name="connsiteY7084" fmla="*/ 523953 h 2206873"/>
              <a:gd name="connsiteX7085" fmla="*/ 198562 w 2321023"/>
              <a:gd name="connsiteY7085" fmla="*/ 524060 h 2206873"/>
              <a:gd name="connsiteX7086" fmla="*/ 190928 w 2321023"/>
              <a:gd name="connsiteY7086" fmla="*/ 541828 h 2206873"/>
              <a:gd name="connsiteX7087" fmla="*/ 178851 w 2321023"/>
              <a:gd name="connsiteY7087" fmla="*/ 568515 h 2206873"/>
              <a:gd name="connsiteX7088" fmla="*/ 161441 w 2321023"/>
              <a:gd name="connsiteY7088" fmla="*/ 603689 h 2206873"/>
              <a:gd name="connsiteX7089" fmla="*/ 144869 w 2321023"/>
              <a:gd name="connsiteY7089" fmla="*/ 643857 h 2206873"/>
              <a:gd name="connsiteX7090" fmla="*/ 132027 w 2321023"/>
              <a:gd name="connsiteY7090" fmla="*/ 680396 h 2206873"/>
              <a:gd name="connsiteX7091" fmla="*/ 125177 w 2321023"/>
              <a:gd name="connsiteY7091" fmla="*/ 704421 h 2206873"/>
              <a:gd name="connsiteX7092" fmla="*/ 112851 w 2321023"/>
              <a:gd name="connsiteY7092" fmla="*/ 754368 h 2206873"/>
              <a:gd name="connsiteX7093" fmla="*/ 109394 w 2321023"/>
              <a:gd name="connsiteY7093" fmla="*/ 764579 h 2206873"/>
              <a:gd name="connsiteX7094" fmla="*/ 107825 w 2321023"/>
              <a:gd name="connsiteY7094" fmla="*/ 768845 h 2206873"/>
              <a:gd name="connsiteX7095" fmla="*/ 107166 w 2321023"/>
              <a:gd name="connsiteY7095" fmla="*/ 770410 h 2206873"/>
              <a:gd name="connsiteX7096" fmla="*/ 107171 w 2321023"/>
              <a:gd name="connsiteY7096" fmla="*/ 770574 h 2206873"/>
              <a:gd name="connsiteX7097" fmla="*/ 107927 w 2321023"/>
              <a:gd name="connsiteY7097" fmla="*/ 768779 h 2206873"/>
              <a:gd name="connsiteX7098" fmla="*/ 109496 w 2321023"/>
              <a:gd name="connsiteY7098" fmla="*/ 764513 h 2206873"/>
              <a:gd name="connsiteX7099" fmla="*/ 112953 w 2321023"/>
              <a:gd name="connsiteY7099" fmla="*/ 754302 h 2206873"/>
              <a:gd name="connsiteX7100" fmla="*/ 125279 w 2321023"/>
              <a:gd name="connsiteY7100" fmla="*/ 704356 h 2206873"/>
              <a:gd name="connsiteX7101" fmla="*/ 132129 w 2321023"/>
              <a:gd name="connsiteY7101" fmla="*/ 680330 h 2206873"/>
              <a:gd name="connsiteX7102" fmla="*/ 144971 w 2321023"/>
              <a:gd name="connsiteY7102" fmla="*/ 643791 h 2206873"/>
              <a:gd name="connsiteX7103" fmla="*/ 161543 w 2321023"/>
              <a:gd name="connsiteY7103" fmla="*/ 603622 h 2206873"/>
              <a:gd name="connsiteX7104" fmla="*/ 178953 w 2321023"/>
              <a:gd name="connsiteY7104" fmla="*/ 568448 h 2206873"/>
              <a:gd name="connsiteX7105" fmla="*/ 175433 w 2321023"/>
              <a:gd name="connsiteY7105" fmla="*/ 585292 h 2206873"/>
              <a:gd name="connsiteX7106" fmla="*/ 166153 w 2321023"/>
              <a:gd name="connsiteY7106" fmla="*/ 614083 h 2206873"/>
              <a:gd name="connsiteX7107" fmla="*/ 152210 w 2321023"/>
              <a:gd name="connsiteY7107" fmla="*/ 655115 h 2206873"/>
              <a:gd name="connsiteX7108" fmla="*/ 134973 w 2321023"/>
              <a:gd name="connsiteY7108" fmla="*/ 708534 h 2206873"/>
              <a:gd name="connsiteX7109" fmla="*/ 133075 w 2321023"/>
              <a:gd name="connsiteY7109" fmla="*/ 708061 h 2206873"/>
              <a:gd name="connsiteX7110" fmla="*/ 129846 w 2321023"/>
              <a:gd name="connsiteY7110" fmla="*/ 713520 h 2206873"/>
              <a:gd name="connsiteX7111" fmla="*/ 133055 w 2321023"/>
              <a:gd name="connsiteY7111" fmla="*/ 708276 h 2206873"/>
              <a:gd name="connsiteX7112" fmla="*/ 134915 w 2321023"/>
              <a:gd name="connsiteY7112" fmla="*/ 708628 h 2206873"/>
              <a:gd name="connsiteX7113" fmla="*/ 127932 w 2321023"/>
              <a:gd name="connsiteY7113" fmla="*/ 741250 h 2206873"/>
              <a:gd name="connsiteX7114" fmla="*/ 115315 w 2321023"/>
              <a:gd name="connsiteY7114" fmla="*/ 792245 h 2206873"/>
              <a:gd name="connsiteX7115" fmla="*/ 108809 w 2321023"/>
              <a:gd name="connsiteY7115" fmla="*/ 811822 h 2206873"/>
              <a:gd name="connsiteX7116" fmla="*/ 102550 w 2321023"/>
              <a:gd name="connsiteY7116" fmla="*/ 840751 h 2206873"/>
              <a:gd name="connsiteX7117" fmla="*/ 95184 w 2321023"/>
              <a:gd name="connsiteY7117" fmla="*/ 880906 h 2206873"/>
              <a:gd name="connsiteX7118" fmla="*/ 89585 w 2321023"/>
              <a:gd name="connsiteY7118" fmla="*/ 921259 h 2206873"/>
              <a:gd name="connsiteX7119" fmla="*/ 85729 w 2321023"/>
              <a:gd name="connsiteY7119" fmla="*/ 917327 h 2206873"/>
              <a:gd name="connsiteX7120" fmla="*/ 85402 w 2321023"/>
              <a:gd name="connsiteY7120" fmla="*/ 917590 h 2206873"/>
              <a:gd name="connsiteX7121" fmla="*/ 87052 w 2321023"/>
              <a:gd name="connsiteY7121" fmla="*/ 921073 h 2206873"/>
              <a:gd name="connsiteX7122" fmla="*/ 89205 w 2321023"/>
              <a:gd name="connsiteY7122" fmla="*/ 921281 h 2206873"/>
              <a:gd name="connsiteX7123" fmla="*/ 82782 w 2321023"/>
              <a:gd name="connsiteY7123" fmla="*/ 967337 h 2206873"/>
              <a:gd name="connsiteX7124" fmla="*/ 79303 w 2321023"/>
              <a:gd name="connsiteY7124" fmla="*/ 991720 h 2206873"/>
              <a:gd name="connsiteX7125" fmla="*/ 77584 w 2321023"/>
              <a:gd name="connsiteY7125" fmla="*/ 1012604 h 2206873"/>
              <a:gd name="connsiteX7126" fmla="*/ 78284 w 2321023"/>
              <a:gd name="connsiteY7126" fmla="*/ 1041412 h 2206873"/>
              <a:gd name="connsiteX7127" fmla="*/ 77952 w 2321023"/>
              <a:gd name="connsiteY7127" fmla="*/ 1082595 h 2206873"/>
              <a:gd name="connsiteX7128" fmla="*/ 75606 w 2321023"/>
              <a:gd name="connsiteY7128" fmla="*/ 1142793 h 2206873"/>
              <a:gd name="connsiteX7129" fmla="*/ 75117 w 2321023"/>
              <a:gd name="connsiteY7129" fmla="*/ 1147789 h 2206873"/>
              <a:gd name="connsiteX7130" fmla="*/ 74464 w 2321023"/>
              <a:gd name="connsiteY7130" fmla="*/ 1151422 h 2206873"/>
              <a:gd name="connsiteX7131" fmla="*/ 74122 w 2321023"/>
              <a:gd name="connsiteY7131" fmla="*/ 1152112 h 2206873"/>
              <a:gd name="connsiteX7132" fmla="*/ 74258 w 2321023"/>
              <a:gd name="connsiteY7132" fmla="*/ 1152565 h 2206873"/>
              <a:gd name="connsiteX7133" fmla="*/ 74262 w 2321023"/>
              <a:gd name="connsiteY7133" fmla="*/ 1152539 h 2206873"/>
              <a:gd name="connsiteX7134" fmla="*/ 74134 w 2321023"/>
              <a:gd name="connsiteY7134" fmla="*/ 1152113 h 2206873"/>
              <a:gd name="connsiteX7135" fmla="*/ 74457 w 2321023"/>
              <a:gd name="connsiteY7135" fmla="*/ 1151463 h 2206873"/>
              <a:gd name="connsiteX7136" fmla="*/ 74464 w 2321023"/>
              <a:gd name="connsiteY7136" fmla="*/ 1151422 h 2206873"/>
              <a:gd name="connsiteX7137" fmla="*/ 74485 w 2321023"/>
              <a:gd name="connsiteY7137" fmla="*/ 1151378 h 2206873"/>
              <a:gd name="connsiteX7138" fmla="*/ 75100 w 2321023"/>
              <a:gd name="connsiteY7138" fmla="*/ 1147957 h 2206873"/>
              <a:gd name="connsiteX7139" fmla="*/ 75117 w 2321023"/>
              <a:gd name="connsiteY7139" fmla="*/ 1147789 h 2206873"/>
              <a:gd name="connsiteX7140" fmla="*/ 76057 w 2321023"/>
              <a:gd name="connsiteY7140" fmla="*/ 1142557 h 2206873"/>
              <a:gd name="connsiteX7141" fmla="*/ 78404 w 2321023"/>
              <a:gd name="connsiteY7141" fmla="*/ 1082359 h 2206873"/>
              <a:gd name="connsiteX7142" fmla="*/ 78735 w 2321023"/>
              <a:gd name="connsiteY7142" fmla="*/ 1041176 h 2206873"/>
              <a:gd name="connsiteX7143" fmla="*/ 78035 w 2321023"/>
              <a:gd name="connsiteY7143" fmla="*/ 1012368 h 2206873"/>
              <a:gd name="connsiteX7144" fmla="*/ 79754 w 2321023"/>
              <a:gd name="connsiteY7144" fmla="*/ 991484 h 2206873"/>
              <a:gd name="connsiteX7145" fmla="*/ 83234 w 2321023"/>
              <a:gd name="connsiteY7145" fmla="*/ 967101 h 2206873"/>
              <a:gd name="connsiteX7146" fmla="*/ 89657 w 2321023"/>
              <a:gd name="connsiteY7146" fmla="*/ 921045 h 2206873"/>
              <a:gd name="connsiteX7147" fmla="*/ 95257 w 2321023"/>
              <a:gd name="connsiteY7147" fmla="*/ 880693 h 2206873"/>
              <a:gd name="connsiteX7148" fmla="*/ 102622 w 2321023"/>
              <a:gd name="connsiteY7148" fmla="*/ 840537 h 2206873"/>
              <a:gd name="connsiteX7149" fmla="*/ 108881 w 2321023"/>
              <a:gd name="connsiteY7149" fmla="*/ 811608 h 2206873"/>
              <a:gd name="connsiteX7150" fmla="*/ 115388 w 2321023"/>
              <a:gd name="connsiteY7150" fmla="*/ 792032 h 2206873"/>
              <a:gd name="connsiteX7151" fmla="*/ 107668 w 2321023"/>
              <a:gd name="connsiteY7151" fmla="*/ 829050 h 2206873"/>
              <a:gd name="connsiteX7152" fmla="*/ 102379 w 2321023"/>
              <a:gd name="connsiteY7152" fmla="*/ 862861 h 2206873"/>
              <a:gd name="connsiteX7153" fmla="*/ 93642 w 2321023"/>
              <a:gd name="connsiteY7153" fmla="*/ 932215 h 2206873"/>
              <a:gd name="connsiteX7154" fmla="*/ 92625 w 2321023"/>
              <a:gd name="connsiteY7154" fmla="*/ 940299 h 2206873"/>
              <a:gd name="connsiteX7155" fmla="*/ 91730 w 2321023"/>
              <a:gd name="connsiteY7155" fmla="*/ 951714 h 2206873"/>
              <a:gd name="connsiteX7156" fmla="*/ 89724 w 2321023"/>
              <a:gd name="connsiteY7156" fmla="*/ 974848 h 2206873"/>
              <a:gd name="connsiteX7157" fmla="*/ 87716 w 2321023"/>
              <a:gd name="connsiteY7157" fmla="*/ 997559 h 2206873"/>
              <a:gd name="connsiteX7158" fmla="*/ 87598 w 2321023"/>
              <a:gd name="connsiteY7158" fmla="*/ 1016075 h 2206873"/>
              <a:gd name="connsiteX7159" fmla="*/ 87698 w 2321023"/>
              <a:gd name="connsiteY7159" fmla="*/ 1037141 h 2206873"/>
              <a:gd name="connsiteX7160" fmla="*/ 87989 w 2321023"/>
              <a:gd name="connsiteY7160" fmla="*/ 1036776 h 2206873"/>
              <a:gd name="connsiteX7161" fmla="*/ 87697 w 2321023"/>
              <a:gd name="connsiteY7161" fmla="*/ 1030106 h 2206873"/>
              <a:gd name="connsiteX7162" fmla="*/ 87904 w 2321023"/>
              <a:gd name="connsiteY7162" fmla="*/ 1016073 h 2206873"/>
              <a:gd name="connsiteX7163" fmla="*/ 94192 w 2321023"/>
              <a:gd name="connsiteY7163" fmla="*/ 968184 h 2206873"/>
              <a:gd name="connsiteX7164" fmla="*/ 97437 w 2321023"/>
              <a:gd name="connsiteY7164" fmla="*/ 932966 h 2206873"/>
              <a:gd name="connsiteX7165" fmla="*/ 102518 w 2321023"/>
              <a:gd name="connsiteY7165" fmla="*/ 896759 h 2206873"/>
              <a:gd name="connsiteX7166" fmla="*/ 104453 w 2321023"/>
              <a:gd name="connsiteY7166" fmla="*/ 883913 h 2206873"/>
              <a:gd name="connsiteX7167" fmla="*/ 107089 w 2321023"/>
              <a:gd name="connsiteY7167" fmla="*/ 870921 h 2206873"/>
              <a:gd name="connsiteX7168" fmla="*/ 111791 w 2321023"/>
              <a:gd name="connsiteY7168" fmla="*/ 854427 h 2206873"/>
              <a:gd name="connsiteX7169" fmla="*/ 110962 w 2321023"/>
              <a:gd name="connsiteY7169" fmla="*/ 865504 h 2206873"/>
              <a:gd name="connsiteX7170" fmla="*/ 105883 w 2321023"/>
              <a:gd name="connsiteY7170" fmla="*/ 893810 h 2206873"/>
              <a:gd name="connsiteX7171" fmla="*/ 98125 w 2321023"/>
              <a:gd name="connsiteY7171" fmla="*/ 945737 h 2206873"/>
              <a:gd name="connsiteX7172" fmla="*/ 98225 w 2321023"/>
              <a:gd name="connsiteY7172" fmla="*/ 955824 h 2206873"/>
              <a:gd name="connsiteX7173" fmla="*/ 107173 w 2321023"/>
              <a:gd name="connsiteY7173" fmla="*/ 907441 h 2206873"/>
              <a:gd name="connsiteX7174" fmla="*/ 112488 w 2321023"/>
              <a:gd name="connsiteY7174" fmla="*/ 881095 h 2206873"/>
              <a:gd name="connsiteX7175" fmla="*/ 118940 w 2321023"/>
              <a:gd name="connsiteY7175" fmla="*/ 854101 h 2206873"/>
              <a:gd name="connsiteX7176" fmla="*/ 125537 w 2321023"/>
              <a:gd name="connsiteY7176" fmla="*/ 827067 h 2206873"/>
              <a:gd name="connsiteX7177" fmla="*/ 133564 w 2321023"/>
              <a:gd name="connsiteY7177" fmla="*/ 799696 h 2206873"/>
              <a:gd name="connsiteX7178" fmla="*/ 141941 w 2321023"/>
              <a:gd name="connsiteY7178" fmla="*/ 772545 h 2206873"/>
              <a:gd name="connsiteX7179" fmla="*/ 151414 w 2321023"/>
              <a:gd name="connsiteY7179" fmla="*/ 746077 h 2206873"/>
              <a:gd name="connsiteX7180" fmla="*/ 141573 w 2321023"/>
              <a:gd name="connsiteY7180" fmla="*/ 779958 h 2206873"/>
              <a:gd name="connsiteX7181" fmla="*/ 119999 w 2321023"/>
              <a:gd name="connsiteY7181" fmla="*/ 862559 h 2206873"/>
              <a:gd name="connsiteX7182" fmla="*/ 104096 w 2321023"/>
              <a:gd name="connsiteY7182" fmla="*/ 945573 h 2206873"/>
              <a:gd name="connsiteX7183" fmla="*/ 104153 w 2321023"/>
              <a:gd name="connsiteY7183" fmla="*/ 945908 h 2206873"/>
              <a:gd name="connsiteX7184" fmla="*/ 99174 w 2321023"/>
              <a:gd name="connsiteY7184" fmla="*/ 991506 h 2206873"/>
              <a:gd name="connsiteX7185" fmla="*/ 99155 w 2321023"/>
              <a:gd name="connsiteY7185" fmla="*/ 991988 h 2206873"/>
              <a:gd name="connsiteX7186" fmla="*/ 101016 w 2321023"/>
              <a:gd name="connsiteY7186" fmla="*/ 994406 h 2206873"/>
              <a:gd name="connsiteX7187" fmla="*/ 99259 w 2321023"/>
              <a:gd name="connsiteY7187" fmla="*/ 1010794 h 2206873"/>
              <a:gd name="connsiteX7188" fmla="*/ 98663 w 2321023"/>
              <a:gd name="connsiteY7188" fmla="*/ 1012472 h 2206873"/>
              <a:gd name="connsiteX7189" fmla="*/ 98664 w 2321023"/>
              <a:gd name="connsiteY7189" fmla="*/ 1012684 h 2206873"/>
              <a:gd name="connsiteX7190" fmla="*/ 101191 w 2321023"/>
              <a:gd name="connsiteY7190" fmla="*/ 994126 h 2206873"/>
              <a:gd name="connsiteX7191" fmla="*/ 103954 w 2321023"/>
              <a:gd name="connsiteY7191" fmla="*/ 974002 h 2206873"/>
              <a:gd name="connsiteX7192" fmla="*/ 104059 w 2321023"/>
              <a:gd name="connsiteY7192" fmla="*/ 970527 h 2206873"/>
              <a:gd name="connsiteX7193" fmla="*/ 111255 w 2321023"/>
              <a:gd name="connsiteY7193" fmla="*/ 924501 h 2206873"/>
              <a:gd name="connsiteX7194" fmla="*/ 115492 w 2321023"/>
              <a:gd name="connsiteY7194" fmla="*/ 899490 h 2206873"/>
              <a:gd name="connsiteX7195" fmla="*/ 117546 w 2321023"/>
              <a:gd name="connsiteY7195" fmla="*/ 887819 h 2206873"/>
              <a:gd name="connsiteX7196" fmla="*/ 120301 w 2321023"/>
              <a:gd name="connsiteY7196" fmla="*/ 876586 h 2206873"/>
              <a:gd name="connsiteX7197" fmla="*/ 122521 w 2321023"/>
              <a:gd name="connsiteY7197" fmla="*/ 878726 h 2206873"/>
              <a:gd name="connsiteX7198" fmla="*/ 122778 w 2321023"/>
              <a:gd name="connsiteY7198" fmla="*/ 878211 h 2206873"/>
              <a:gd name="connsiteX7199" fmla="*/ 122000 w 2321023"/>
              <a:gd name="connsiteY7199" fmla="*/ 876293 h 2206873"/>
              <a:gd name="connsiteX7200" fmla="*/ 120680 w 2321023"/>
              <a:gd name="connsiteY7200" fmla="*/ 876370 h 2206873"/>
              <a:gd name="connsiteX7201" fmla="*/ 130335 w 2321023"/>
              <a:gd name="connsiteY7201" fmla="*/ 835182 h 2206873"/>
              <a:gd name="connsiteX7202" fmla="*/ 141930 w 2321023"/>
              <a:gd name="connsiteY7202" fmla="*/ 794496 h 2206873"/>
              <a:gd name="connsiteX7203" fmla="*/ 146841 w 2321023"/>
              <a:gd name="connsiteY7203" fmla="*/ 781177 h 2206873"/>
              <a:gd name="connsiteX7204" fmla="*/ 139910 w 2321023"/>
              <a:gd name="connsiteY7204" fmla="*/ 809233 h 2206873"/>
              <a:gd name="connsiteX7205" fmla="*/ 132464 w 2321023"/>
              <a:gd name="connsiteY7205" fmla="*/ 835089 h 2206873"/>
              <a:gd name="connsiteX7206" fmla="*/ 130025 w 2321023"/>
              <a:gd name="connsiteY7206" fmla="*/ 853517 h 2206873"/>
              <a:gd name="connsiteX7207" fmla="*/ 132208 w 2321023"/>
              <a:gd name="connsiteY7207" fmla="*/ 846514 h 2206873"/>
              <a:gd name="connsiteX7208" fmla="*/ 135455 w 2321023"/>
              <a:gd name="connsiteY7208" fmla="*/ 834496 h 2206873"/>
              <a:gd name="connsiteX7209" fmla="*/ 143135 w 2321023"/>
              <a:gd name="connsiteY7209" fmla="*/ 809823 h 2206873"/>
              <a:gd name="connsiteX7210" fmla="*/ 134742 w 2321023"/>
              <a:gd name="connsiteY7210" fmla="*/ 845385 h 2206873"/>
              <a:gd name="connsiteX7211" fmla="*/ 127777 w 2321023"/>
              <a:gd name="connsiteY7211" fmla="*/ 889872 h 2206873"/>
              <a:gd name="connsiteX7212" fmla="*/ 131530 w 2321023"/>
              <a:gd name="connsiteY7212" fmla="*/ 911649 h 2206873"/>
              <a:gd name="connsiteX7213" fmla="*/ 131905 w 2321023"/>
              <a:gd name="connsiteY7213" fmla="*/ 911412 h 2206873"/>
              <a:gd name="connsiteX7214" fmla="*/ 128155 w 2321023"/>
              <a:gd name="connsiteY7214" fmla="*/ 889655 h 2206873"/>
              <a:gd name="connsiteX7215" fmla="*/ 135120 w 2321023"/>
              <a:gd name="connsiteY7215" fmla="*/ 845169 h 2206873"/>
              <a:gd name="connsiteX7216" fmla="*/ 143514 w 2321023"/>
              <a:gd name="connsiteY7216" fmla="*/ 809607 h 2206873"/>
              <a:gd name="connsiteX7217" fmla="*/ 199887 w 2321023"/>
              <a:gd name="connsiteY7217" fmla="*/ 673378 h 2206873"/>
              <a:gd name="connsiteX7218" fmla="*/ 206147 w 2321023"/>
              <a:gd name="connsiteY7218" fmla="*/ 664334 h 2206873"/>
              <a:gd name="connsiteX7219" fmla="*/ 199595 w 2321023"/>
              <a:gd name="connsiteY7219" fmla="*/ 682522 h 2206873"/>
              <a:gd name="connsiteX7220" fmla="*/ 191937 w 2321023"/>
              <a:gd name="connsiteY7220" fmla="*/ 703647 h 2206873"/>
              <a:gd name="connsiteX7221" fmla="*/ 179906 w 2321023"/>
              <a:gd name="connsiteY7221" fmla="*/ 736354 h 2206873"/>
              <a:gd name="connsiteX7222" fmla="*/ 170676 w 2321023"/>
              <a:gd name="connsiteY7222" fmla="*/ 768731 h 2206873"/>
              <a:gd name="connsiteX7223" fmla="*/ 177489 w 2321023"/>
              <a:gd name="connsiteY7223" fmla="*/ 758549 h 2206873"/>
              <a:gd name="connsiteX7224" fmla="*/ 170348 w 2321023"/>
              <a:gd name="connsiteY7224" fmla="*/ 782652 h 2206873"/>
              <a:gd name="connsiteX7225" fmla="*/ 166250 w 2321023"/>
              <a:gd name="connsiteY7225" fmla="*/ 803151 h 2206873"/>
              <a:gd name="connsiteX7226" fmla="*/ 159489 w 2321023"/>
              <a:gd name="connsiteY7226" fmla="*/ 838244 h 2206873"/>
              <a:gd name="connsiteX7227" fmla="*/ 152908 w 2321023"/>
              <a:gd name="connsiteY7227" fmla="*/ 875780 h 2206873"/>
              <a:gd name="connsiteX7228" fmla="*/ 145849 w 2321023"/>
              <a:gd name="connsiteY7228" fmla="*/ 916322 h 2206873"/>
              <a:gd name="connsiteX7229" fmla="*/ 140557 w 2321023"/>
              <a:gd name="connsiteY7229" fmla="*/ 947205 h 2206873"/>
              <a:gd name="connsiteX7230" fmla="*/ 146097 w 2321023"/>
              <a:gd name="connsiteY7230" fmla="*/ 916217 h 2206873"/>
              <a:gd name="connsiteX7231" fmla="*/ 153155 w 2321023"/>
              <a:gd name="connsiteY7231" fmla="*/ 875676 h 2206873"/>
              <a:gd name="connsiteX7232" fmla="*/ 159737 w 2321023"/>
              <a:gd name="connsiteY7232" fmla="*/ 838139 h 2206873"/>
              <a:gd name="connsiteX7233" fmla="*/ 166497 w 2321023"/>
              <a:gd name="connsiteY7233" fmla="*/ 803046 h 2206873"/>
              <a:gd name="connsiteX7234" fmla="*/ 170916 w 2321023"/>
              <a:gd name="connsiteY7234" fmla="*/ 782424 h 2206873"/>
              <a:gd name="connsiteX7235" fmla="*/ 178058 w 2321023"/>
              <a:gd name="connsiteY7235" fmla="*/ 758322 h 2206873"/>
              <a:gd name="connsiteX7236" fmla="*/ 191452 w 2321023"/>
              <a:gd name="connsiteY7236" fmla="*/ 730160 h 2206873"/>
              <a:gd name="connsiteX7237" fmla="*/ 196119 w 2321023"/>
              <a:gd name="connsiteY7237" fmla="*/ 724056 h 2206873"/>
              <a:gd name="connsiteX7238" fmla="*/ 197496 w 2321023"/>
              <a:gd name="connsiteY7238" fmla="*/ 727344 h 2206873"/>
              <a:gd name="connsiteX7239" fmla="*/ 197517 w 2321023"/>
              <a:gd name="connsiteY7239" fmla="*/ 727277 h 2206873"/>
              <a:gd name="connsiteX7240" fmla="*/ 197536 w 2321023"/>
              <a:gd name="connsiteY7240" fmla="*/ 727438 h 2206873"/>
              <a:gd name="connsiteX7241" fmla="*/ 197561 w 2321023"/>
              <a:gd name="connsiteY7241" fmla="*/ 727500 h 2206873"/>
              <a:gd name="connsiteX7242" fmla="*/ 197548 w 2321023"/>
              <a:gd name="connsiteY7242" fmla="*/ 727542 h 2206873"/>
              <a:gd name="connsiteX7243" fmla="*/ 199469 w 2321023"/>
              <a:gd name="connsiteY7243" fmla="*/ 744626 h 2206873"/>
              <a:gd name="connsiteX7244" fmla="*/ 190532 w 2321023"/>
              <a:gd name="connsiteY7244" fmla="*/ 796948 h 2206873"/>
              <a:gd name="connsiteX7245" fmla="*/ 190261 w 2321023"/>
              <a:gd name="connsiteY7245" fmla="*/ 797879 h 2206873"/>
              <a:gd name="connsiteX7246" fmla="*/ 189086 w 2321023"/>
              <a:gd name="connsiteY7246" fmla="*/ 808975 h 2206873"/>
              <a:gd name="connsiteX7247" fmla="*/ 188493 w 2321023"/>
              <a:gd name="connsiteY7247" fmla="*/ 818345 h 2206873"/>
              <a:gd name="connsiteX7248" fmla="*/ 187052 w 2321023"/>
              <a:gd name="connsiteY7248" fmla="*/ 830399 h 2206873"/>
              <a:gd name="connsiteX7249" fmla="*/ 183522 w 2321023"/>
              <a:gd name="connsiteY7249" fmla="*/ 850865 h 2206873"/>
              <a:gd name="connsiteX7250" fmla="*/ 180377 w 2321023"/>
              <a:gd name="connsiteY7250" fmla="*/ 867034 h 2206873"/>
              <a:gd name="connsiteX7251" fmla="*/ 176838 w 2321023"/>
              <a:gd name="connsiteY7251" fmla="*/ 883761 h 2206873"/>
              <a:gd name="connsiteX7252" fmla="*/ 175844 w 2321023"/>
              <a:gd name="connsiteY7252" fmla="*/ 890345 h 2206873"/>
              <a:gd name="connsiteX7253" fmla="*/ 174580 w 2321023"/>
              <a:gd name="connsiteY7253" fmla="*/ 896843 h 2206873"/>
              <a:gd name="connsiteX7254" fmla="*/ 173540 w 2321023"/>
              <a:gd name="connsiteY7254" fmla="*/ 905601 h 2206873"/>
              <a:gd name="connsiteX7255" fmla="*/ 173626 w 2321023"/>
              <a:gd name="connsiteY7255" fmla="*/ 905035 h 2206873"/>
              <a:gd name="connsiteX7256" fmla="*/ 174598 w 2321023"/>
              <a:gd name="connsiteY7256" fmla="*/ 896843 h 2206873"/>
              <a:gd name="connsiteX7257" fmla="*/ 175781 w 2321023"/>
              <a:gd name="connsiteY7257" fmla="*/ 890761 h 2206873"/>
              <a:gd name="connsiteX7258" fmla="*/ 175844 w 2321023"/>
              <a:gd name="connsiteY7258" fmla="*/ 890345 h 2206873"/>
              <a:gd name="connsiteX7259" fmla="*/ 175931 w 2321023"/>
              <a:gd name="connsiteY7259" fmla="*/ 889897 h 2206873"/>
              <a:gd name="connsiteX7260" fmla="*/ 176858 w 2321023"/>
              <a:gd name="connsiteY7260" fmla="*/ 883762 h 2206873"/>
              <a:gd name="connsiteX7261" fmla="*/ 180148 w 2321023"/>
              <a:gd name="connsiteY7261" fmla="*/ 868212 h 2206873"/>
              <a:gd name="connsiteX7262" fmla="*/ 180377 w 2321023"/>
              <a:gd name="connsiteY7262" fmla="*/ 867034 h 2206873"/>
              <a:gd name="connsiteX7263" fmla="*/ 183815 w 2321023"/>
              <a:gd name="connsiteY7263" fmla="*/ 850788 h 2206873"/>
              <a:gd name="connsiteX7264" fmla="*/ 181384 w 2321023"/>
              <a:gd name="connsiteY7264" fmla="*/ 883923 h 2206873"/>
              <a:gd name="connsiteX7265" fmla="*/ 181209 w 2321023"/>
              <a:gd name="connsiteY7265" fmla="*/ 884757 h 2206873"/>
              <a:gd name="connsiteX7266" fmla="*/ 179676 w 2321023"/>
              <a:gd name="connsiteY7266" fmla="*/ 900280 h 2206873"/>
              <a:gd name="connsiteX7267" fmla="*/ 178081 w 2321023"/>
              <a:gd name="connsiteY7267" fmla="*/ 918844 h 2206873"/>
              <a:gd name="connsiteX7268" fmla="*/ 177970 w 2321023"/>
              <a:gd name="connsiteY7268" fmla="*/ 941445 h 2206873"/>
              <a:gd name="connsiteX7269" fmla="*/ 177961 w 2321023"/>
              <a:gd name="connsiteY7269" fmla="*/ 943313 h 2206873"/>
              <a:gd name="connsiteX7270" fmla="*/ 177763 w 2321023"/>
              <a:gd name="connsiteY7270" fmla="*/ 952342 h 2206873"/>
              <a:gd name="connsiteX7271" fmla="*/ 177998 w 2321023"/>
              <a:gd name="connsiteY7271" fmla="*/ 959813 h 2206873"/>
              <a:gd name="connsiteX7272" fmla="*/ 178031 w 2321023"/>
              <a:gd name="connsiteY7272" fmla="*/ 961650 h 2206873"/>
              <a:gd name="connsiteX7273" fmla="*/ 177187 w 2321023"/>
              <a:gd name="connsiteY7273" fmla="*/ 973991 h 2206873"/>
              <a:gd name="connsiteX7274" fmla="*/ 176058 w 2321023"/>
              <a:gd name="connsiteY7274" fmla="*/ 999194 h 2206873"/>
              <a:gd name="connsiteX7275" fmla="*/ 177404 w 2321023"/>
              <a:gd name="connsiteY7275" fmla="*/ 1011954 h 2206873"/>
              <a:gd name="connsiteX7276" fmla="*/ 179019 w 2321023"/>
              <a:gd name="connsiteY7276" fmla="*/ 1047682 h 2206873"/>
              <a:gd name="connsiteX7277" fmla="*/ 179257 w 2321023"/>
              <a:gd name="connsiteY7277" fmla="*/ 1049731 h 2206873"/>
              <a:gd name="connsiteX7278" fmla="*/ 179266 w 2321023"/>
              <a:gd name="connsiteY7278" fmla="*/ 1049703 h 2206873"/>
              <a:gd name="connsiteX7279" fmla="*/ 179049 w 2321023"/>
              <a:gd name="connsiteY7279" fmla="*/ 1047830 h 2206873"/>
              <a:gd name="connsiteX7280" fmla="*/ 177434 w 2321023"/>
              <a:gd name="connsiteY7280" fmla="*/ 1012102 h 2206873"/>
              <a:gd name="connsiteX7281" fmla="*/ 176087 w 2321023"/>
              <a:gd name="connsiteY7281" fmla="*/ 999342 h 2206873"/>
              <a:gd name="connsiteX7282" fmla="*/ 177216 w 2321023"/>
              <a:gd name="connsiteY7282" fmla="*/ 974138 h 2206873"/>
              <a:gd name="connsiteX7283" fmla="*/ 177216 w 2321023"/>
              <a:gd name="connsiteY7283" fmla="*/ 974139 h 2206873"/>
              <a:gd name="connsiteX7284" fmla="*/ 177245 w 2321023"/>
              <a:gd name="connsiteY7284" fmla="*/ 974035 h 2206873"/>
              <a:gd name="connsiteX7285" fmla="*/ 177216 w 2321023"/>
              <a:gd name="connsiteY7285" fmla="*/ 974138 h 2206873"/>
              <a:gd name="connsiteX7286" fmla="*/ 178060 w 2321023"/>
              <a:gd name="connsiteY7286" fmla="*/ 961798 h 2206873"/>
              <a:gd name="connsiteX7287" fmla="*/ 177998 w 2321023"/>
              <a:gd name="connsiteY7287" fmla="*/ 959813 h 2206873"/>
              <a:gd name="connsiteX7288" fmla="*/ 177908 w 2321023"/>
              <a:gd name="connsiteY7288" fmla="*/ 954814 h 2206873"/>
              <a:gd name="connsiteX7289" fmla="*/ 177961 w 2321023"/>
              <a:gd name="connsiteY7289" fmla="*/ 943313 h 2206873"/>
              <a:gd name="connsiteX7290" fmla="*/ 177999 w 2321023"/>
              <a:gd name="connsiteY7290" fmla="*/ 941593 h 2206873"/>
              <a:gd name="connsiteX7291" fmla="*/ 189404 w 2321023"/>
              <a:gd name="connsiteY7291" fmla="*/ 900335 h 2206873"/>
              <a:gd name="connsiteX7292" fmla="*/ 201407 w 2321023"/>
              <a:gd name="connsiteY7292" fmla="*/ 858607 h 2206873"/>
              <a:gd name="connsiteX7293" fmla="*/ 231011 w 2321023"/>
              <a:gd name="connsiteY7293" fmla="*/ 763559 h 2206873"/>
              <a:gd name="connsiteX7294" fmla="*/ 238830 w 2321023"/>
              <a:gd name="connsiteY7294" fmla="*/ 743442 h 2206873"/>
              <a:gd name="connsiteX7295" fmla="*/ 247408 w 2321023"/>
              <a:gd name="connsiteY7295" fmla="*/ 723475 h 2206873"/>
              <a:gd name="connsiteX7296" fmla="*/ 256072 w 2321023"/>
              <a:gd name="connsiteY7296" fmla="*/ 702980 h 2206873"/>
              <a:gd name="connsiteX7297" fmla="*/ 266033 w 2321023"/>
              <a:gd name="connsiteY7297" fmla="*/ 681287 h 2206873"/>
              <a:gd name="connsiteX7298" fmla="*/ 273334 w 2321023"/>
              <a:gd name="connsiteY7298" fmla="*/ 666794 h 2206873"/>
              <a:gd name="connsiteX7299" fmla="*/ 273614 w 2321023"/>
              <a:gd name="connsiteY7299" fmla="*/ 667693 h 2206873"/>
              <a:gd name="connsiteX7300" fmla="*/ 261595 w 2321023"/>
              <a:gd name="connsiteY7300" fmla="*/ 698335 h 2206873"/>
              <a:gd name="connsiteX7301" fmla="*/ 234923 w 2321023"/>
              <a:gd name="connsiteY7301" fmla="*/ 773970 h 2206873"/>
              <a:gd name="connsiteX7302" fmla="*/ 234921 w 2321023"/>
              <a:gd name="connsiteY7302" fmla="*/ 773974 h 2206873"/>
              <a:gd name="connsiteX7303" fmla="*/ 234887 w 2321023"/>
              <a:gd name="connsiteY7303" fmla="*/ 774129 h 2206873"/>
              <a:gd name="connsiteX7304" fmla="*/ 234931 w 2321023"/>
              <a:gd name="connsiteY7304" fmla="*/ 774003 h 2206873"/>
              <a:gd name="connsiteX7305" fmla="*/ 234883 w 2321023"/>
              <a:gd name="connsiteY7305" fmla="*/ 774150 h 2206873"/>
              <a:gd name="connsiteX7306" fmla="*/ 232632 w 2321023"/>
              <a:gd name="connsiteY7306" fmla="*/ 784515 h 2206873"/>
              <a:gd name="connsiteX7307" fmla="*/ 233874 w 2321023"/>
              <a:gd name="connsiteY7307" fmla="*/ 784909 h 2206873"/>
              <a:gd name="connsiteX7308" fmla="*/ 230221 w 2321023"/>
              <a:gd name="connsiteY7308" fmla="*/ 800504 h 2206873"/>
              <a:gd name="connsiteX7309" fmla="*/ 230171 w 2321023"/>
              <a:gd name="connsiteY7309" fmla="*/ 806237 h 2206873"/>
              <a:gd name="connsiteX7310" fmla="*/ 223290 w 2321023"/>
              <a:gd name="connsiteY7310" fmla="*/ 848640 h 2206873"/>
              <a:gd name="connsiteX7311" fmla="*/ 213024 w 2321023"/>
              <a:gd name="connsiteY7311" fmla="*/ 890416 h 2206873"/>
              <a:gd name="connsiteX7312" fmla="*/ 213023 w 2321023"/>
              <a:gd name="connsiteY7312" fmla="*/ 890419 h 2206873"/>
              <a:gd name="connsiteX7313" fmla="*/ 212895 w 2321023"/>
              <a:gd name="connsiteY7313" fmla="*/ 890772 h 2206873"/>
              <a:gd name="connsiteX7314" fmla="*/ 208200 w 2321023"/>
              <a:gd name="connsiteY7314" fmla="*/ 903789 h 2206873"/>
              <a:gd name="connsiteX7315" fmla="*/ 202920 w 2321023"/>
              <a:gd name="connsiteY7315" fmla="*/ 923937 h 2206873"/>
              <a:gd name="connsiteX7316" fmla="*/ 199068 w 2321023"/>
              <a:gd name="connsiteY7316" fmla="*/ 933889 h 2206873"/>
              <a:gd name="connsiteX7317" fmla="*/ 199063 w 2321023"/>
              <a:gd name="connsiteY7317" fmla="*/ 933897 h 2206873"/>
              <a:gd name="connsiteX7318" fmla="*/ 199064 w 2321023"/>
              <a:gd name="connsiteY7318" fmla="*/ 933899 h 2206873"/>
              <a:gd name="connsiteX7319" fmla="*/ 199068 w 2321023"/>
              <a:gd name="connsiteY7319" fmla="*/ 933889 h 2206873"/>
              <a:gd name="connsiteX7320" fmla="*/ 199118 w 2321023"/>
              <a:gd name="connsiteY7320" fmla="*/ 933807 h 2206873"/>
              <a:gd name="connsiteX7321" fmla="*/ 202849 w 2321023"/>
              <a:gd name="connsiteY7321" fmla="*/ 924165 h 2206873"/>
              <a:gd name="connsiteX7322" fmla="*/ 202920 w 2321023"/>
              <a:gd name="connsiteY7322" fmla="*/ 923937 h 2206873"/>
              <a:gd name="connsiteX7323" fmla="*/ 208201 w 2321023"/>
              <a:gd name="connsiteY7323" fmla="*/ 903789 h 2206873"/>
              <a:gd name="connsiteX7324" fmla="*/ 212895 w 2321023"/>
              <a:gd name="connsiteY7324" fmla="*/ 890772 h 2206873"/>
              <a:gd name="connsiteX7325" fmla="*/ 213024 w 2321023"/>
              <a:gd name="connsiteY7325" fmla="*/ 890416 h 2206873"/>
              <a:gd name="connsiteX7326" fmla="*/ 223523 w 2321023"/>
              <a:gd name="connsiteY7326" fmla="*/ 848267 h 2206873"/>
              <a:gd name="connsiteX7327" fmla="*/ 234289 w 2321023"/>
              <a:gd name="connsiteY7327" fmla="*/ 818563 h 2206873"/>
              <a:gd name="connsiteX7328" fmla="*/ 234143 w 2321023"/>
              <a:gd name="connsiteY7328" fmla="*/ 818694 h 2206873"/>
              <a:gd name="connsiteX7329" fmla="*/ 238774 w 2321023"/>
              <a:gd name="connsiteY7329" fmla="*/ 802998 h 2206873"/>
              <a:gd name="connsiteX7330" fmla="*/ 236263 w 2321023"/>
              <a:gd name="connsiteY7330" fmla="*/ 816627 h 2206873"/>
              <a:gd name="connsiteX7331" fmla="*/ 236460 w 2321023"/>
              <a:gd name="connsiteY7331" fmla="*/ 816450 h 2206873"/>
              <a:gd name="connsiteX7332" fmla="*/ 234348 w 2321023"/>
              <a:gd name="connsiteY7332" fmla="*/ 828409 h 2206873"/>
              <a:gd name="connsiteX7333" fmla="*/ 234170 w 2321023"/>
              <a:gd name="connsiteY7333" fmla="*/ 829082 h 2206873"/>
              <a:gd name="connsiteX7334" fmla="*/ 234839 w 2321023"/>
              <a:gd name="connsiteY7334" fmla="*/ 830303 h 2206873"/>
              <a:gd name="connsiteX7335" fmla="*/ 232704 w 2321023"/>
              <a:gd name="connsiteY7335" fmla="*/ 840789 h 2206873"/>
              <a:gd name="connsiteX7336" fmla="*/ 229711 w 2321023"/>
              <a:gd name="connsiteY7336" fmla="*/ 849575 h 2206873"/>
              <a:gd name="connsiteX7337" fmla="*/ 228684 w 2321023"/>
              <a:gd name="connsiteY7337" fmla="*/ 849895 h 2206873"/>
              <a:gd name="connsiteX7338" fmla="*/ 218361 w 2321023"/>
              <a:gd name="connsiteY7338" fmla="*/ 888893 h 2206873"/>
              <a:gd name="connsiteX7339" fmla="*/ 215563 w 2321023"/>
              <a:gd name="connsiteY7339" fmla="*/ 900099 h 2206873"/>
              <a:gd name="connsiteX7340" fmla="*/ 213420 w 2321023"/>
              <a:gd name="connsiteY7340" fmla="*/ 911326 h 2206873"/>
              <a:gd name="connsiteX7341" fmla="*/ 209102 w 2321023"/>
              <a:gd name="connsiteY7341" fmla="*/ 933161 h 2206873"/>
              <a:gd name="connsiteX7342" fmla="*/ 209106 w 2321023"/>
              <a:gd name="connsiteY7342" fmla="*/ 933243 h 2206873"/>
              <a:gd name="connsiteX7343" fmla="*/ 201744 w 2321023"/>
              <a:gd name="connsiteY7343" fmla="*/ 985968 h 2206873"/>
              <a:gd name="connsiteX7344" fmla="*/ 201521 w 2321023"/>
              <a:gd name="connsiteY7344" fmla="*/ 987437 h 2206873"/>
              <a:gd name="connsiteX7345" fmla="*/ 200616 w 2321023"/>
              <a:gd name="connsiteY7345" fmla="*/ 1001909 h 2206873"/>
              <a:gd name="connsiteX7346" fmla="*/ 200420 w 2321023"/>
              <a:gd name="connsiteY7346" fmla="*/ 1017138 h 2206873"/>
              <a:gd name="connsiteX7347" fmla="*/ 202090 w 2321023"/>
              <a:gd name="connsiteY7347" fmla="*/ 1031719 h 2206873"/>
              <a:gd name="connsiteX7348" fmla="*/ 205450 w 2321023"/>
              <a:gd name="connsiteY7348" fmla="*/ 1015034 h 2206873"/>
              <a:gd name="connsiteX7349" fmla="*/ 206988 w 2321023"/>
              <a:gd name="connsiteY7349" fmla="*/ 999803 h 2206873"/>
              <a:gd name="connsiteX7350" fmla="*/ 209618 w 2321023"/>
              <a:gd name="connsiteY7350" fmla="*/ 982726 h 2206873"/>
              <a:gd name="connsiteX7351" fmla="*/ 214344 w 2321023"/>
              <a:gd name="connsiteY7351" fmla="*/ 953617 h 2206873"/>
              <a:gd name="connsiteX7352" fmla="*/ 218168 w 2321023"/>
              <a:gd name="connsiteY7352" fmla="*/ 944476 h 2206873"/>
              <a:gd name="connsiteX7353" fmla="*/ 216783 w 2321023"/>
              <a:gd name="connsiteY7353" fmla="*/ 955076 h 2206873"/>
              <a:gd name="connsiteX7354" fmla="*/ 216515 w 2321023"/>
              <a:gd name="connsiteY7354" fmla="*/ 956829 h 2206873"/>
              <a:gd name="connsiteX7355" fmla="*/ 214167 w 2321023"/>
              <a:gd name="connsiteY7355" fmla="*/ 1016065 h 2206873"/>
              <a:gd name="connsiteX7356" fmla="*/ 214840 w 2321023"/>
              <a:gd name="connsiteY7356" fmla="*/ 1012975 h 2206873"/>
              <a:gd name="connsiteX7357" fmla="*/ 216958 w 2321023"/>
              <a:gd name="connsiteY7357" fmla="*/ 954797 h 2206873"/>
              <a:gd name="connsiteX7358" fmla="*/ 218343 w 2321023"/>
              <a:gd name="connsiteY7358" fmla="*/ 944197 h 2206873"/>
              <a:gd name="connsiteX7359" fmla="*/ 221500 w 2321023"/>
              <a:gd name="connsiteY7359" fmla="*/ 930810 h 2206873"/>
              <a:gd name="connsiteX7360" fmla="*/ 224747 w 2321023"/>
              <a:gd name="connsiteY7360" fmla="*/ 914123 h 2206873"/>
              <a:gd name="connsiteX7361" fmla="*/ 224556 w 2321023"/>
              <a:gd name="connsiteY7361" fmla="*/ 914074 h 2206873"/>
              <a:gd name="connsiteX7362" fmla="*/ 231097 w 2321023"/>
              <a:gd name="connsiteY7362" fmla="*/ 868804 h 2206873"/>
              <a:gd name="connsiteX7363" fmla="*/ 244034 w 2321023"/>
              <a:gd name="connsiteY7363" fmla="*/ 817685 h 2206873"/>
              <a:gd name="connsiteX7364" fmla="*/ 252723 w 2321023"/>
              <a:gd name="connsiteY7364" fmla="*/ 794031 h 2206873"/>
              <a:gd name="connsiteX7365" fmla="*/ 249911 w 2321023"/>
              <a:gd name="connsiteY7365" fmla="*/ 806330 h 2206873"/>
              <a:gd name="connsiteX7366" fmla="*/ 245225 w 2321023"/>
              <a:gd name="connsiteY7366" fmla="*/ 824065 h 2206873"/>
              <a:gd name="connsiteX7367" fmla="*/ 239208 w 2321023"/>
              <a:gd name="connsiteY7367" fmla="*/ 849388 h 2206873"/>
              <a:gd name="connsiteX7368" fmla="*/ 243369 w 2321023"/>
              <a:gd name="connsiteY7368" fmla="*/ 841365 h 2206873"/>
              <a:gd name="connsiteX7369" fmla="*/ 253227 w 2321023"/>
              <a:gd name="connsiteY7369" fmla="*/ 809115 h 2206873"/>
              <a:gd name="connsiteX7370" fmla="*/ 259161 w 2321023"/>
              <a:gd name="connsiteY7370" fmla="*/ 797083 h 2206873"/>
              <a:gd name="connsiteX7371" fmla="*/ 256714 w 2321023"/>
              <a:gd name="connsiteY7371" fmla="*/ 809480 h 2206873"/>
              <a:gd name="connsiteX7372" fmla="*/ 252307 w 2321023"/>
              <a:gd name="connsiteY7372" fmla="*/ 828231 h 2206873"/>
              <a:gd name="connsiteX7373" fmla="*/ 243061 w 2321023"/>
              <a:gd name="connsiteY7373" fmla="*/ 869350 h 2206873"/>
              <a:gd name="connsiteX7374" fmla="*/ 238144 w 2321023"/>
              <a:gd name="connsiteY7374" fmla="*/ 894359 h 2206873"/>
              <a:gd name="connsiteX7375" fmla="*/ 238429 w 2321023"/>
              <a:gd name="connsiteY7375" fmla="*/ 893918 h 2206873"/>
              <a:gd name="connsiteX7376" fmla="*/ 236137 w 2321023"/>
              <a:gd name="connsiteY7376" fmla="*/ 911918 h 2206873"/>
              <a:gd name="connsiteX7377" fmla="*/ 238908 w 2321023"/>
              <a:gd name="connsiteY7377" fmla="*/ 912711 h 2206873"/>
              <a:gd name="connsiteX7378" fmla="*/ 238552 w 2321023"/>
              <a:gd name="connsiteY7378" fmla="*/ 916385 h 2206873"/>
              <a:gd name="connsiteX7379" fmla="*/ 250328 w 2321023"/>
              <a:gd name="connsiteY7379" fmla="*/ 876902 h 2206873"/>
              <a:gd name="connsiteX7380" fmla="*/ 708787 w 2321023"/>
              <a:gd name="connsiteY7380" fmla="*/ 317621 h 2206873"/>
              <a:gd name="connsiteX7381" fmla="*/ 769654 w 2321023"/>
              <a:gd name="connsiteY7381" fmla="*/ 287887 h 2206873"/>
              <a:gd name="connsiteX7382" fmla="*/ 772691 w 2321023"/>
              <a:gd name="connsiteY7382" fmla="*/ 285597 h 2206873"/>
              <a:gd name="connsiteX7383" fmla="*/ 782213 w 2321023"/>
              <a:gd name="connsiteY7383" fmla="*/ 275782 h 2206873"/>
              <a:gd name="connsiteX7384" fmla="*/ 782297 w 2321023"/>
              <a:gd name="connsiteY7384" fmla="*/ 275740 h 2206873"/>
              <a:gd name="connsiteX7385" fmla="*/ 768882 w 2321023"/>
              <a:gd name="connsiteY7385" fmla="*/ 282165 h 2206873"/>
              <a:gd name="connsiteX7386" fmla="*/ 754898 w 2321023"/>
              <a:gd name="connsiteY7386" fmla="*/ 283910 h 2206873"/>
              <a:gd name="connsiteX7387" fmla="*/ 766442 w 2321023"/>
              <a:gd name="connsiteY7387" fmla="*/ 277649 h 2206873"/>
              <a:gd name="connsiteX7388" fmla="*/ 766473 w 2321023"/>
              <a:gd name="connsiteY7388" fmla="*/ 277633 h 2206873"/>
              <a:gd name="connsiteX7389" fmla="*/ 766952 w 2321023"/>
              <a:gd name="connsiteY7389" fmla="*/ 277374 h 2206873"/>
              <a:gd name="connsiteX7390" fmla="*/ 776741 w 2321023"/>
              <a:gd name="connsiteY7390" fmla="*/ 272429 h 2206873"/>
              <a:gd name="connsiteX7391" fmla="*/ 776907 w 2321023"/>
              <a:gd name="connsiteY7391" fmla="*/ 272344 h 2206873"/>
              <a:gd name="connsiteX7392" fmla="*/ 777030 w 2321023"/>
              <a:gd name="connsiteY7392" fmla="*/ 272281 h 2206873"/>
              <a:gd name="connsiteX7393" fmla="*/ 777226 w 2321023"/>
              <a:gd name="connsiteY7393" fmla="*/ 272181 h 2206873"/>
              <a:gd name="connsiteX7394" fmla="*/ 787290 w 2321023"/>
              <a:gd name="connsiteY7394" fmla="*/ 266195 h 2206873"/>
              <a:gd name="connsiteX7395" fmla="*/ 787419 w 2321023"/>
              <a:gd name="connsiteY7395" fmla="*/ 266135 h 2206873"/>
              <a:gd name="connsiteX7396" fmla="*/ 787427 w 2321023"/>
              <a:gd name="connsiteY7396" fmla="*/ 266131 h 2206873"/>
              <a:gd name="connsiteX7397" fmla="*/ 787290 w 2321023"/>
              <a:gd name="connsiteY7397" fmla="*/ 266194 h 2206873"/>
              <a:gd name="connsiteX7398" fmla="*/ 777226 w 2321023"/>
              <a:gd name="connsiteY7398" fmla="*/ 272180 h 2206873"/>
              <a:gd name="connsiteX7399" fmla="*/ 776907 w 2321023"/>
              <a:gd name="connsiteY7399" fmla="*/ 272344 h 2206873"/>
              <a:gd name="connsiteX7400" fmla="*/ 766951 w 2321023"/>
              <a:gd name="connsiteY7400" fmla="*/ 277373 h 2206873"/>
              <a:gd name="connsiteX7401" fmla="*/ 766442 w 2321023"/>
              <a:gd name="connsiteY7401" fmla="*/ 277649 h 2206873"/>
              <a:gd name="connsiteX7402" fmla="*/ 763336 w 2321023"/>
              <a:gd name="connsiteY7402" fmla="*/ 279181 h 2206873"/>
              <a:gd name="connsiteX7403" fmla="*/ 754723 w 2321023"/>
              <a:gd name="connsiteY7403" fmla="*/ 283996 h 2206873"/>
              <a:gd name="connsiteX7404" fmla="*/ 753409 w 2321023"/>
              <a:gd name="connsiteY7404" fmla="*/ 283175 h 2206873"/>
              <a:gd name="connsiteX7405" fmla="*/ 779906 w 2321023"/>
              <a:gd name="connsiteY7405" fmla="*/ 265143 h 2206873"/>
              <a:gd name="connsiteX7406" fmla="*/ 799674 w 2321023"/>
              <a:gd name="connsiteY7406" fmla="*/ 255149 h 2206873"/>
              <a:gd name="connsiteX7407" fmla="*/ 883946 w 2321023"/>
              <a:gd name="connsiteY7407" fmla="*/ 217772 h 2206873"/>
              <a:gd name="connsiteX7408" fmla="*/ 921976 w 2321023"/>
              <a:gd name="connsiteY7408" fmla="*/ 205069 h 2206873"/>
              <a:gd name="connsiteX7409" fmla="*/ 884310 w 2321023"/>
              <a:gd name="connsiteY7409" fmla="*/ 217287 h 2206873"/>
              <a:gd name="connsiteX7410" fmla="*/ 800038 w 2321023"/>
              <a:gd name="connsiteY7410" fmla="*/ 254663 h 2206873"/>
              <a:gd name="connsiteX7411" fmla="*/ 780270 w 2321023"/>
              <a:gd name="connsiteY7411" fmla="*/ 264658 h 2206873"/>
              <a:gd name="connsiteX7412" fmla="*/ 753773 w 2321023"/>
              <a:gd name="connsiteY7412" fmla="*/ 282689 h 2206873"/>
              <a:gd name="connsiteX7413" fmla="*/ 726651 w 2321023"/>
              <a:gd name="connsiteY7413" fmla="*/ 291974 h 2206873"/>
              <a:gd name="connsiteX7414" fmla="*/ 733393 w 2321023"/>
              <a:gd name="connsiteY7414" fmla="*/ 283232 h 2206873"/>
              <a:gd name="connsiteX7415" fmla="*/ 741969 w 2321023"/>
              <a:gd name="connsiteY7415" fmla="*/ 277543 h 2206873"/>
              <a:gd name="connsiteX7416" fmla="*/ 741729 w 2321023"/>
              <a:gd name="connsiteY7416" fmla="*/ 277689 h 2206873"/>
              <a:gd name="connsiteX7417" fmla="*/ 732809 w 2321023"/>
              <a:gd name="connsiteY7417" fmla="*/ 283581 h 2206873"/>
              <a:gd name="connsiteX7418" fmla="*/ 724057 w 2321023"/>
              <a:gd name="connsiteY7418" fmla="*/ 286694 h 2206873"/>
              <a:gd name="connsiteX7419" fmla="*/ 707479 w 2321023"/>
              <a:gd name="connsiteY7419" fmla="*/ 295858 h 2206873"/>
              <a:gd name="connsiteX7420" fmla="*/ 706699 w 2321023"/>
              <a:gd name="connsiteY7420" fmla="*/ 296608 h 2206873"/>
              <a:gd name="connsiteX7421" fmla="*/ 675319 w 2321023"/>
              <a:gd name="connsiteY7421" fmla="*/ 317675 h 2206873"/>
              <a:gd name="connsiteX7422" fmla="*/ 675320 w 2321023"/>
              <a:gd name="connsiteY7422" fmla="*/ 317677 h 2206873"/>
              <a:gd name="connsiteX7423" fmla="*/ 652791 w 2321023"/>
              <a:gd name="connsiteY7423" fmla="*/ 335403 h 2206873"/>
              <a:gd name="connsiteX7424" fmla="*/ 639093 w 2321023"/>
              <a:gd name="connsiteY7424" fmla="*/ 345628 h 2206873"/>
              <a:gd name="connsiteX7425" fmla="*/ 638429 w 2321023"/>
              <a:gd name="connsiteY7425" fmla="*/ 340744 h 2206873"/>
              <a:gd name="connsiteX7426" fmla="*/ 645145 w 2321023"/>
              <a:gd name="connsiteY7426" fmla="*/ 325509 h 2206873"/>
              <a:gd name="connsiteX7427" fmla="*/ 650739 w 2321023"/>
              <a:gd name="connsiteY7427" fmla="*/ 319093 h 2206873"/>
              <a:gd name="connsiteX7428" fmla="*/ 652809 w 2321023"/>
              <a:gd name="connsiteY7428" fmla="*/ 308663 h 2206873"/>
              <a:gd name="connsiteX7429" fmla="*/ 671763 w 2321023"/>
              <a:gd name="connsiteY7429" fmla="*/ 290906 h 2206873"/>
              <a:gd name="connsiteX7430" fmla="*/ 699861 w 2321023"/>
              <a:gd name="connsiteY7430" fmla="*/ 267477 h 2206873"/>
              <a:gd name="connsiteX7431" fmla="*/ 699769 w 2321023"/>
              <a:gd name="connsiteY7431" fmla="*/ 267534 h 2206873"/>
              <a:gd name="connsiteX7432" fmla="*/ 702568 w 2321023"/>
              <a:gd name="connsiteY7432" fmla="*/ 264880 h 2206873"/>
              <a:gd name="connsiteX7433" fmla="*/ 699536 w 2321023"/>
              <a:gd name="connsiteY7433" fmla="*/ 267712 h 2206873"/>
              <a:gd name="connsiteX7434" fmla="*/ 671428 w 2321023"/>
              <a:gd name="connsiteY7434" fmla="*/ 291149 h 2206873"/>
              <a:gd name="connsiteX7435" fmla="*/ 652474 w 2321023"/>
              <a:gd name="connsiteY7435" fmla="*/ 308907 h 2206873"/>
              <a:gd name="connsiteX7436" fmla="*/ 650403 w 2321023"/>
              <a:gd name="connsiteY7436" fmla="*/ 319337 h 2206873"/>
              <a:gd name="connsiteX7437" fmla="*/ 644810 w 2321023"/>
              <a:gd name="connsiteY7437" fmla="*/ 325753 h 2206873"/>
              <a:gd name="connsiteX7438" fmla="*/ 630253 w 2321023"/>
              <a:gd name="connsiteY7438" fmla="*/ 336865 h 2206873"/>
              <a:gd name="connsiteX7439" fmla="*/ 622981 w 2321023"/>
              <a:gd name="connsiteY7439" fmla="*/ 342361 h 2206873"/>
              <a:gd name="connsiteX7440" fmla="*/ 615914 w 2321023"/>
              <a:gd name="connsiteY7440" fmla="*/ 348309 h 2206873"/>
              <a:gd name="connsiteX7441" fmla="*/ 584851 w 2321023"/>
              <a:gd name="connsiteY7441" fmla="*/ 375988 h 2206873"/>
              <a:gd name="connsiteX7442" fmla="*/ 563201 w 2321023"/>
              <a:gd name="connsiteY7442" fmla="*/ 396012 h 2206873"/>
              <a:gd name="connsiteX7443" fmla="*/ 559521 w 2321023"/>
              <a:gd name="connsiteY7443" fmla="*/ 393713 h 2206873"/>
              <a:gd name="connsiteX7444" fmla="*/ 565168 w 2321023"/>
              <a:gd name="connsiteY7444" fmla="*/ 384676 h 2206873"/>
              <a:gd name="connsiteX7445" fmla="*/ 563805 w 2321023"/>
              <a:gd name="connsiteY7445" fmla="*/ 380326 h 2206873"/>
              <a:gd name="connsiteX7446" fmla="*/ 578079 w 2321023"/>
              <a:gd name="connsiteY7446" fmla="*/ 364502 h 2206873"/>
              <a:gd name="connsiteX7447" fmla="*/ 599815 w 2321023"/>
              <a:gd name="connsiteY7447" fmla="*/ 343560 h 2206873"/>
              <a:gd name="connsiteX7448" fmla="*/ 634900 w 2321023"/>
              <a:gd name="connsiteY7448" fmla="*/ 312564 h 2206873"/>
              <a:gd name="connsiteX7449" fmla="*/ 650855 w 2321023"/>
              <a:gd name="connsiteY7449" fmla="*/ 299799 h 2206873"/>
              <a:gd name="connsiteX7450" fmla="*/ 666465 w 2321023"/>
              <a:gd name="connsiteY7450" fmla="*/ 289149 h 2206873"/>
              <a:gd name="connsiteX7451" fmla="*/ 685862 w 2321023"/>
              <a:gd name="connsiteY7451" fmla="*/ 275361 h 2206873"/>
              <a:gd name="connsiteX7452" fmla="*/ 707160 w 2321023"/>
              <a:gd name="connsiteY7452" fmla="*/ 260529 h 2206873"/>
              <a:gd name="connsiteX7453" fmla="*/ 707388 w 2321023"/>
              <a:gd name="connsiteY7453" fmla="*/ 260312 h 2206873"/>
              <a:gd name="connsiteX7454" fmla="*/ 753349 w 2321023"/>
              <a:gd name="connsiteY7454" fmla="*/ 223611 h 2206873"/>
              <a:gd name="connsiteX7455" fmla="*/ 756311 w 2321023"/>
              <a:gd name="connsiteY7455" fmla="*/ 222212 h 2206873"/>
              <a:gd name="connsiteX7456" fmla="*/ 753129 w 2321023"/>
              <a:gd name="connsiteY7456" fmla="*/ 223473 h 2206873"/>
              <a:gd name="connsiteX7457" fmla="*/ 760940 w 2321023"/>
              <a:gd name="connsiteY7457" fmla="*/ 216823 h 2206873"/>
              <a:gd name="connsiteX7458" fmla="*/ 766389 w 2321023"/>
              <a:gd name="connsiteY7458" fmla="*/ 212002 h 2206873"/>
              <a:gd name="connsiteX7459" fmla="*/ 768001 w 2321023"/>
              <a:gd name="connsiteY7459" fmla="*/ 207375 h 2206873"/>
              <a:gd name="connsiteX7460" fmla="*/ 768109 w 2321023"/>
              <a:gd name="connsiteY7460" fmla="*/ 207310 h 2206873"/>
              <a:gd name="connsiteX7461" fmla="*/ 766846 w 2321023"/>
              <a:gd name="connsiteY7461" fmla="*/ 204994 h 2206873"/>
              <a:gd name="connsiteX7462" fmla="*/ 755427 w 2321023"/>
              <a:gd name="connsiteY7462" fmla="*/ 208975 h 2206873"/>
              <a:gd name="connsiteX7463" fmla="*/ 734377 w 2321023"/>
              <a:gd name="connsiteY7463" fmla="*/ 220630 h 2206873"/>
              <a:gd name="connsiteX7464" fmla="*/ 704264 w 2321023"/>
              <a:gd name="connsiteY7464" fmla="*/ 239576 h 2206873"/>
              <a:gd name="connsiteX7465" fmla="*/ 679866 w 2321023"/>
              <a:gd name="connsiteY7465" fmla="*/ 256198 h 2206873"/>
              <a:gd name="connsiteX7466" fmla="*/ 656199 w 2321023"/>
              <a:gd name="connsiteY7466" fmla="*/ 273796 h 2206873"/>
              <a:gd name="connsiteX7467" fmla="*/ 655542 w 2321023"/>
              <a:gd name="connsiteY7467" fmla="*/ 273385 h 2206873"/>
              <a:gd name="connsiteX7468" fmla="*/ 655586 w 2321023"/>
              <a:gd name="connsiteY7468" fmla="*/ 272039 h 2206873"/>
              <a:gd name="connsiteX7469" fmla="*/ 655484 w 2321023"/>
              <a:gd name="connsiteY7469" fmla="*/ 273673 h 2206873"/>
              <a:gd name="connsiteX7470" fmla="*/ 639485 w 2321023"/>
              <a:gd name="connsiteY7470" fmla="*/ 286021 h 2206873"/>
              <a:gd name="connsiteX7471" fmla="*/ 624010 w 2321023"/>
              <a:gd name="connsiteY7471" fmla="*/ 299087 h 2206873"/>
              <a:gd name="connsiteX7472" fmla="*/ 623785 w 2321023"/>
              <a:gd name="connsiteY7472" fmla="*/ 299239 h 2206873"/>
              <a:gd name="connsiteX7473" fmla="*/ 609734 w 2321023"/>
              <a:gd name="connsiteY7473" fmla="*/ 313161 h 2206873"/>
              <a:gd name="connsiteX7474" fmla="*/ 602944 w 2321023"/>
              <a:gd name="connsiteY7474" fmla="*/ 319153 h 2206873"/>
              <a:gd name="connsiteX7475" fmla="*/ 596345 w 2321023"/>
              <a:gd name="connsiteY7475" fmla="*/ 325911 h 2206873"/>
              <a:gd name="connsiteX7476" fmla="*/ 582565 w 2321023"/>
              <a:gd name="connsiteY7476" fmla="*/ 339776 h 2206873"/>
              <a:gd name="connsiteX7477" fmla="*/ 567836 w 2321023"/>
              <a:gd name="connsiteY7477" fmla="*/ 354280 h 2206873"/>
              <a:gd name="connsiteX7478" fmla="*/ 552600 w 2321023"/>
              <a:gd name="connsiteY7478" fmla="*/ 370280 h 2206873"/>
              <a:gd name="connsiteX7479" fmla="*/ 545657 w 2321023"/>
              <a:gd name="connsiteY7479" fmla="*/ 371642 h 2206873"/>
              <a:gd name="connsiteX7480" fmla="*/ 519618 w 2321023"/>
              <a:gd name="connsiteY7480" fmla="*/ 394639 h 2206873"/>
              <a:gd name="connsiteX7481" fmla="*/ 519168 w 2321023"/>
              <a:gd name="connsiteY7481" fmla="*/ 395119 h 2206873"/>
              <a:gd name="connsiteX7482" fmla="*/ 498602 w 2321023"/>
              <a:gd name="connsiteY7482" fmla="*/ 417505 h 2206873"/>
              <a:gd name="connsiteX7483" fmla="*/ 484341 w 2321023"/>
              <a:gd name="connsiteY7483" fmla="*/ 432235 h 2206873"/>
              <a:gd name="connsiteX7484" fmla="*/ 495184 w 2321023"/>
              <a:gd name="connsiteY7484" fmla="*/ 414786 h 2206873"/>
              <a:gd name="connsiteX7485" fmla="*/ 498743 w 2321023"/>
              <a:gd name="connsiteY7485" fmla="*/ 408492 h 2206873"/>
              <a:gd name="connsiteX7486" fmla="*/ 498362 w 2321023"/>
              <a:gd name="connsiteY7486" fmla="*/ 408561 h 2206873"/>
              <a:gd name="connsiteX7487" fmla="*/ 494833 w 2321023"/>
              <a:gd name="connsiteY7487" fmla="*/ 414761 h 2206873"/>
              <a:gd name="connsiteX7488" fmla="*/ 484340 w 2321023"/>
              <a:gd name="connsiteY7488" fmla="*/ 432236 h 2206873"/>
              <a:gd name="connsiteX7489" fmla="*/ 462364 w 2321023"/>
              <a:gd name="connsiteY7489" fmla="*/ 457756 h 2206873"/>
              <a:gd name="connsiteX7490" fmla="*/ 444567 w 2321023"/>
              <a:gd name="connsiteY7490" fmla="*/ 479022 h 2206873"/>
              <a:gd name="connsiteX7491" fmla="*/ 442169 w 2321023"/>
              <a:gd name="connsiteY7491" fmla="*/ 477205 h 2206873"/>
              <a:gd name="connsiteX7492" fmla="*/ 427683 w 2321023"/>
              <a:gd name="connsiteY7492" fmla="*/ 495028 h 2206873"/>
              <a:gd name="connsiteX7493" fmla="*/ 413356 w 2321023"/>
              <a:gd name="connsiteY7493" fmla="*/ 514835 h 2206873"/>
              <a:gd name="connsiteX7494" fmla="*/ 396446 w 2321023"/>
              <a:gd name="connsiteY7494" fmla="*/ 533610 h 2206873"/>
              <a:gd name="connsiteX7495" fmla="*/ 413740 w 2321023"/>
              <a:gd name="connsiteY7495" fmla="*/ 508079 h 2206873"/>
              <a:gd name="connsiteX7496" fmla="*/ 431428 w 2321023"/>
              <a:gd name="connsiteY7496" fmla="*/ 482794 h 2206873"/>
              <a:gd name="connsiteX7497" fmla="*/ 446006 w 2321023"/>
              <a:gd name="connsiteY7497" fmla="*/ 466670 h 2206873"/>
              <a:gd name="connsiteX7498" fmla="*/ 445978 w 2321023"/>
              <a:gd name="connsiteY7498" fmla="*/ 466625 h 2206873"/>
              <a:gd name="connsiteX7499" fmla="*/ 456796 w 2321023"/>
              <a:gd name="connsiteY7499" fmla="*/ 452139 h 2206873"/>
              <a:gd name="connsiteX7500" fmla="*/ 465405 w 2321023"/>
              <a:gd name="connsiteY7500" fmla="*/ 442945 h 2206873"/>
              <a:gd name="connsiteX7501" fmla="*/ 485491 w 2321023"/>
              <a:gd name="connsiteY7501" fmla="*/ 419854 h 2206873"/>
              <a:gd name="connsiteX7502" fmla="*/ 464997 w 2321023"/>
              <a:gd name="connsiteY7502" fmla="*/ 442819 h 2206873"/>
              <a:gd name="connsiteX7503" fmla="*/ 456388 w 2321023"/>
              <a:gd name="connsiteY7503" fmla="*/ 452013 h 2206873"/>
              <a:gd name="connsiteX7504" fmla="*/ 445570 w 2321023"/>
              <a:gd name="connsiteY7504" fmla="*/ 466499 h 2206873"/>
              <a:gd name="connsiteX7505" fmla="*/ 431744 w 2321023"/>
              <a:gd name="connsiteY7505" fmla="*/ 481778 h 2206873"/>
              <a:gd name="connsiteX7506" fmla="*/ 431282 w 2321023"/>
              <a:gd name="connsiteY7506" fmla="*/ 482638 h 2206873"/>
              <a:gd name="connsiteX7507" fmla="*/ 413564 w 2321023"/>
              <a:gd name="connsiteY7507" fmla="*/ 507970 h 2206873"/>
              <a:gd name="connsiteX7508" fmla="*/ 396270 w 2321023"/>
              <a:gd name="connsiteY7508" fmla="*/ 533501 h 2206873"/>
              <a:gd name="connsiteX7509" fmla="*/ 409748 w 2321023"/>
              <a:gd name="connsiteY7509" fmla="*/ 492436 h 2206873"/>
              <a:gd name="connsiteX7510" fmla="*/ 413363 w 2321023"/>
              <a:gd name="connsiteY7510" fmla="*/ 480704 h 2206873"/>
              <a:gd name="connsiteX7511" fmla="*/ 432371 w 2321023"/>
              <a:gd name="connsiteY7511" fmla="*/ 450285 h 2206873"/>
              <a:gd name="connsiteX7512" fmla="*/ 440916 w 2321023"/>
              <a:gd name="connsiteY7512" fmla="*/ 437293 h 2206873"/>
              <a:gd name="connsiteX7513" fmla="*/ 449039 w 2321023"/>
              <a:gd name="connsiteY7513" fmla="*/ 425658 h 2206873"/>
              <a:gd name="connsiteX7514" fmla="*/ 460682 w 2321023"/>
              <a:gd name="connsiteY7514" fmla="*/ 407024 h 2206873"/>
              <a:gd name="connsiteX7515" fmla="*/ 501445 w 2321023"/>
              <a:gd name="connsiteY7515" fmla="*/ 358071 h 2206873"/>
              <a:gd name="connsiteX7516" fmla="*/ 528527 w 2321023"/>
              <a:gd name="connsiteY7516" fmla="*/ 331596 h 2206873"/>
              <a:gd name="connsiteX7517" fmla="*/ 554936 w 2321023"/>
              <a:gd name="connsiteY7517" fmla="*/ 304246 h 2206873"/>
              <a:gd name="connsiteX7518" fmla="*/ 572678 w 2321023"/>
              <a:gd name="connsiteY7518" fmla="*/ 285602 h 2206873"/>
              <a:gd name="connsiteX7519" fmla="*/ 591603 w 2321023"/>
              <a:gd name="connsiteY7519" fmla="*/ 267307 h 2206873"/>
              <a:gd name="connsiteX7520" fmla="*/ 648037 w 2321023"/>
              <a:gd name="connsiteY7520" fmla="*/ 220375 h 2206873"/>
              <a:gd name="connsiteX7521" fmla="*/ 675918 w 2321023"/>
              <a:gd name="connsiteY7521" fmla="*/ 202172 h 2206873"/>
              <a:gd name="connsiteX7522" fmla="*/ 698595 w 2321023"/>
              <a:gd name="connsiteY7522" fmla="*/ 189627 h 2206873"/>
              <a:gd name="connsiteX7523" fmla="*/ 699155 w 2321023"/>
              <a:gd name="connsiteY7523" fmla="*/ 189163 h 2206873"/>
              <a:gd name="connsiteX7524" fmla="*/ 725187 w 2321023"/>
              <a:gd name="connsiteY7524" fmla="*/ 172655 h 2206873"/>
              <a:gd name="connsiteX7525" fmla="*/ 734343 w 2321023"/>
              <a:gd name="connsiteY7525" fmla="*/ 168531 h 2206873"/>
              <a:gd name="connsiteX7526" fmla="*/ 749155 w 2321023"/>
              <a:gd name="connsiteY7526" fmla="*/ 161399 h 2206873"/>
              <a:gd name="connsiteX7527" fmla="*/ 759297 w 2321023"/>
              <a:gd name="connsiteY7527" fmla="*/ 156830 h 2206873"/>
              <a:gd name="connsiteX7528" fmla="*/ 762952 w 2321023"/>
              <a:gd name="connsiteY7528" fmla="*/ 155643 h 2206873"/>
              <a:gd name="connsiteX7529" fmla="*/ 762954 w 2321023"/>
              <a:gd name="connsiteY7529" fmla="*/ 155643 h 2206873"/>
              <a:gd name="connsiteX7530" fmla="*/ 764867 w 2321023"/>
              <a:gd name="connsiteY7530" fmla="*/ 155022 h 2206873"/>
              <a:gd name="connsiteX7531" fmla="*/ 764867 w 2321023"/>
              <a:gd name="connsiteY7531" fmla="*/ 155021 h 2206873"/>
              <a:gd name="connsiteX7532" fmla="*/ 762952 w 2321023"/>
              <a:gd name="connsiteY7532" fmla="*/ 155643 h 2206873"/>
              <a:gd name="connsiteX7533" fmla="*/ 762049 w 2321023"/>
              <a:gd name="connsiteY7533" fmla="*/ 155448 h 2206873"/>
              <a:gd name="connsiteX7534" fmla="*/ 749519 w 2321023"/>
              <a:gd name="connsiteY7534" fmla="*/ 161107 h 2206873"/>
              <a:gd name="connsiteX7535" fmla="*/ 734707 w 2321023"/>
              <a:gd name="connsiteY7535" fmla="*/ 168239 h 2206873"/>
              <a:gd name="connsiteX7536" fmla="*/ 725551 w 2321023"/>
              <a:gd name="connsiteY7536" fmla="*/ 172364 h 2206873"/>
              <a:gd name="connsiteX7537" fmla="*/ 736889 w 2321023"/>
              <a:gd name="connsiteY7537" fmla="*/ 163968 h 2206873"/>
              <a:gd name="connsiteX7538" fmla="*/ 752894 w 2321023"/>
              <a:gd name="connsiteY7538" fmla="*/ 154148 h 2206873"/>
              <a:gd name="connsiteX7539" fmla="*/ 864984 w 2321023"/>
              <a:gd name="connsiteY7539" fmla="*/ 94967 h 2206873"/>
              <a:gd name="connsiteX7540" fmla="*/ 894363 w 2321023"/>
              <a:gd name="connsiteY7540" fmla="*/ 82557 h 2206873"/>
              <a:gd name="connsiteX7541" fmla="*/ 908958 w 2321023"/>
              <a:gd name="connsiteY7541" fmla="*/ 76456 h 2206873"/>
              <a:gd name="connsiteX7542" fmla="*/ 923641 w 2321023"/>
              <a:gd name="connsiteY7542" fmla="*/ 70992 h 2206873"/>
              <a:gd name="connsiteX7543" fmla="*/ 952556 w 2321023"/>
              <a:gd name="connsiteY7543" fmla="*/ 60107 h 2206873"/>
              <a:gd name="connsiteX7544" fmla="*/ 980948 w 2321023"/>
              <a:gd name="connsiteY7544" fmla="*/ 51032 h 2206873"/>
              <a:gd name="connsiteX7545" fmla="*/ 986464 w 2321023"/>
              <a:gd name="connsiteY7545" fmla="*/ 50447 h 2206873"/>
              <a:gd name="connsiteX7546" fmla="*/ 986854 w 2321023"/>
              <a:gd name="connsiteY7546" fmla="*/ 50291 h 2206873"/>
              <a:gd name="connsiteX7547" fmla="*/ 981035 w 2321023"/>
              <a:gd name="connsiteY7547" fmla="*/ 50893 h 2206873"/>
              <a:gd name="connsiteX7548" fmla="*/ 980990 w 2321023"/>
              <a:gd name="connsiteY7548" fmla="*/ 50087 h 2206873"/>
              <a:gd name="connsiteX7549" fmla="*/ 1000867 w 2321023"/>
              <a:gd name="connsiteY7549" fmla="*/ 44306 h 2206873"/>
              <a:gd name="connsiteX7550" fmla="*/ 1001341 w 2321023"/>
              <a:gd name="connsiteY7550" fmla="*/ 44215 h 2206873"/>
              <a:gd name="connsiteX7551" fmla="*/ 1041584 w 2321023"/>
              <a:gd name="connsiteY7551" fmla="*/ 33152 h 2206873"/>
              <a:gd name="connsiteX7552" fmla="*/ 1071572 w 2321023"/>
              <a:gd name="connsiteY7552" fmla="*/ 27277 h 2206873"/>
              <a:gd name="connsiteX7553" fmla="*/ 1049309 w 2321023"/>
              <a:gd name="connsiteY7553" fmla="*/ 34190 h 2206873"/>
              <a:gd name="connsiteX7554" fmla="*/ 1071484 w 2321023"/>
              <a:gd name="connsiteY7554" fmla="*/ 27807 h 2206873"/>
              <a:gd name="connsiteX7555" fmla="*/ 1293015 w 2321023"/>
              <a:gd name="connsiteY7555" fmla="*/ 154 h 220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Lst>
            <a:rect l="l" t="t" r="r" b="b"/>
            <a:pathLst>
              <a:path w="2321023" h="2206873">
                <a:moveTo>
                  <a:pt x="1042805" y="2182733"/>
                </a:moveTo>
                <a:lnTo>
                  <a:pt x="1042829" y="2182734"/>
                </a:lnTo>
                <a:lnTo>
                  <a:pt x="1169381" y="2183738"/>
                </a:lnTo>
                <a:lnTo>
                  <a:pt x="1169406" y="2183737"/>
                </a:lnTo>
                <a:close/>
                <a:moveTo>
                  <a:pt x="1367012" y="2173261"/>
                </a:moveTo>
                <a:lnTo>
                  <a:pt x="1360810" y="2174712"/>
                </a:lnTo>
                <a:lnTo>
                  <a:pt x="1324651" y="2181859"/>
                </a:lnTo>
                <a:cubicBezTo>
                  <a:pt x="1321982" y="2182134"/>
                  <a:pt x="1313129" y="2184117"/>
                  <a:pt x="1308315" y="2184606"/>
                </a:cubicBezTo>
                <a:cubicBezTo>
                  <a:pt x="1291804" y="2187243"/>
                  <a:pt x="1274739" y="2190376"/>
                  <a:pt x="1257688" y="2193000"/>
                </a:cubicBezTo>
                <a:lnTo>
                  <a:pt x="1215625" y="2197909"/>
                </a:lnTo>
                <a:lnTo>
                  <a:pt x="1215602" y="2197911"/>
                </a:lnTo>
                <a:lnTo>
                  <a:pt x="1206503" y="2198972"/>
                </a:lnTo>
                <a:lnTo>
                  <a:pt x="1156320" y="2202657"/>
                </a:lnTo>
                <a:lnTo>
                  <a:pt x="1152229" y="2202816"/>
                </a:lnTo>
                <a:lnTo>
                  <a:pt x="1169842" y="2201453"/>
                </a:lnTo>
                <a:lnTo>
                  <a:pt x="1210107" y="2198335"/>
                </a:lnTo>
                <a:lnTo>
                  <a:pt x="1210130" y="2198333"/>
                </a:lnTo>
                <a:lnTo>
                  <a:pt x="1257570" y="2192798"/>
                </a:lnTo>
                <a:cubicBezTo>
                  <a:pt x="1274621" y="2190174"/>
                  <a:pt x="1291526" y="2187200"/>
                  <a:pt x="1308198" y="2184404"/>
                </a:cubicBezTo>
                <a:cubicBezTo>
                  <a:pt x="1313129" y="2183727"/>
                  <a:pt x="1322025" y="2181773"/>
                  <a:pt x="1324534" y="2181657"/>
                </a:cubicBezTo>
                <a:close/>
                <a:moveTo>
                  <a:pt x="1437160" y="2156849"/>
                </a:moveTo>
                <a:lnTo>
                  <a:pt x="1411927" y="2164609"/>
                </a:lnTo>
                <a:lnTo>
                  <a:pt x="1360811" y="2174712"/>
                </a:lnTo>
                <a:lnTo>
                  <a:pt x="1367013" y="2173261"/>
                </a:lnTo>
                <a:lnTo>
                  <a:pt x="1433918" y="2157608"/>
                </a:lnTo>
                <a:close/>
                <a:moveTo>
                  <a:pt x="1369562" y="2155512"/>
                </a:moveTo>
                <a:cubicBezTo>
                  <a:pt x="1362545" y="2155726"/>
                  <a:pt x="1355518" y="2156355"/>
                  <a:pt x="1348526" y="2157395"/>
                </a:cubicBezTo>
                <a:cubicBezTo>
                  <a:pt x="1343596" y="2157877"/>
                  <a:pt x="1339891" y="2158152"/>
                  <a:pt x="1335660" y="2158488"/>
                </a:cubicBezTo>
                <a:cubicBezTo>
                  <a:pt x="1326121" y="2160106"/>
                  <a:pt x="1316641" y="2162214"/>
                  <a:pt x="1306883" y="2163695"/>
                </a:cubicBezTo>
                <a:lnTo>
                  <a:pt x="1278586" y="2168036"/>
                </a:lnTo>
                <a:lnTo>
                  <a:pt x="1221246" y="2174426"/>
                </a:lnTo>
                <a:lnTo>
                  <a:pt x="1221244" y="2174502"/>
                </a:lnTo>
                <a:cubicBezTo>
                  <a:pt x="1211902" y="2176048"/>
                  <a:pt x="1204506" y="2176722"/>
                  <a:pt x="1198833" y="2176845"/>
                </a:cubicBezTo>
                <a:lnTo>
                  <a:pt x="1187235" y="2175919"/>
                </a:lnTo>
                <a:lnTo>
                  <a:pt x="1186844" y="2175936"/>
                </a:lnTo>
                <a:lnTo>
                  <a:pt x="1163853" y="2177050"/>
                </a:lnTo>
                <a:cubicBezTo>
                  <a:pt x="1156223" y="2177464"/>
                  <a:pt x="1148535" y="2177778"/>
                  <a:pt x="1140875" y="2177655"/>
                </a:cubicBezTo>
                <a:cubicBezTo>
                  <a:pt x="1125425" y="2177522"/>
                  <a:pt x="1110310" y="2177729"/>
                  <a:pt x="1095020" y="2177436"/>
                </a:cubicBezTo>
                <a:cubicBezTo>
                  <a:pt x="1077292" y="2176464"/>
                  <a:pt x="1058762" y="2175896"/>
                  <a:pt x="1041136" y="2174080"/>
                </a:cubicBezTo>
                <a:cubicBezTo>
                  <a:pt x="1023509" y="2172263"/>
                  <a:pt x="1006714" y="2170772"/>
                  <a:pt x="992182" y="2170241"/>
                </a:cubicBezTo>
                <a:lnTo>
                  <a:pt x="958146" y="2164193"/>
                </a:lnTo>
                <a:lnTo>
                  <a:pt x="958336" y="2164227"/>
                </a:lnTo>
                <a:lnTo>
                  <a:pt x="992182" y="2170242"/>
                </a:lnTo>
                <a:cubicBezTo>
                  <a:pt x="1006714" y="2170773"/>
                  <a:pt x="1023509" y="2172264"/>
                  <a:pt x="1041136" y="2174081"/>
                </a:cubicBezTo>
                <a:cubicBezTo>
                  <a:pt x="1058762" y="2175897"/>
                  <a:pt x="1077292" y="2176465"/>
                  <a:pt x="1095020" y="2177437"/>
                </a:cubicBezTo>
                <a:cubicBezTo>
                  <a:pt x="1110310" y="2177730"/>
                  <a:pt x="1125425" y="2177523"/>
                  <a:pt x="1140875" y="2177656"/>
                </a:cubicBezTo>
                <a:cubicBezTo>
                  <a:pt x="1148535" y="2177779"/>
                  <a:pt x="1156223" y="2177465"/>
                  <a:pt x="1163853" y="2177051"/>
                </a:cubicBezTo>
                <a:lnTo>
                  <a:pt x="1186844" y="2175937"/>
                </a:lnTo>
                <a:lnTo>
                  <a:pt x="1187235" y="2175920"/>
                </a:lnTo>
                <a:lnTo>
                  <a:pt x="1198833" y="2176846"/>
                </a:lnTo>
                <a:cubicBezTo>
                  <a:pt x="1204506" y="2176723"/>
                  <a:pt x="1211902" y="2176049"/>
                  <a:pt x="1221244" y="2174503"/>
                </a:cubicBezTo>
                <a:lnTo>
                  <a:pt x="1221246" y="2174427"/>
                </a:lnTo>
                <a:lnTo>
                  <a:pt x="1278586" y="2168037"/>
                </a:lnTo>
                <a:lnTo>
                  <a:pt x="1306883" y="2163696"/>
                </a:lnTo>
                <a:cubicBezTo>
                  <a:pt x="1316641" y="2162215"/>
                  <a:pt x="1326121" y="2160107"/>
                  <a:pt x="1335660" y="2158489"/>
                </a:cubicBezTo>
                <a:cubicBezTo>
                  <a:pt x="1339891" y="2158153"/>
                  <a:pt x="1343596" y="2157878"/>
                  <a:pt x="1348526" y="2157396"/>
                </a:cubicBezTo>
                <a:lnTo>
                  <a:pt x="1369558" y="2155513"/>
                </a:lnTo>
                <a:close/>
                <a:moveTo>
                  <a:pt x="904957" y="2155509"/>
                </a:moveTo>
                <a:lnTo>
                  <a:pt x="905742" y="2155845"/>
                </a:lnTo>
                <a:lnTo>
                  <a:pt x="919682" y="2157390"/>
                </a:lnTo>
                <a:lnTo>
                  <a:pt x="946644" y="2162092"/>
                </a:lnTo>
                <a:lnTo>
                  <a:pt x="946642" y="2162091"/>
                </a:lnTo>
                <a:lnTo>
                  <a:pt x="919683" y="2157390"/>
                </a:lnTo>
                <a:lnTo>
                  <a:pt x="905743" y="2155845"/>
                </a:lnTo>
                <a:lnTo>
                  <a:pt x="904958" y="2155509"/>
                </a:lnTo>
                <a:close/>
                <a:moveTo>
                  <a:pt x="1498813" y="2137888"/>
                </a:moveTo>
                <a:cubicBezTo>
                  <a:pt x="1488403" y="2143113"/>
                  <a:pt x="1477528" y="2147180"/>
                  <a:pt x="1466385" y="2150011"/>
                </a:cubicBezTo>
                <a:lnTo>
                  <a:pt x="1437159" y="2156849"/>
                </a:lnTo>
                <a:close/>
                <a:moveTo>
                  <a:pt x="873443" y="2130382"/>
                </a:moveTo>
                <a:lnTo>
                  <a:pt x="873134" y="2130739"/>
                </a:lnTo>
                <a:lnTo>
                  <a:pt x="873138" y="2130736"/>
                </a:lnTo>
                <a:lnTo>
                  <a:pt x="873445" y="2130383"/>
                </a:lnTo>
                <a:lnTo>
                  <a:pt x="873557" y="2130466"/>
                </a:lnTo>
                <a:lnTo>
                  <a:pt x="873557" y="2130466"/>
                </a:lnTo>
                <a:lnTo>
                  <a:pt x="873444" y="2130382"/>
                </a:lnTo>
                <a:lnTo>
                  <a:pt x="873444" y="2130383"/>
                </a:lnTo>
                <a:close/>
                <a:moveTo>
                  <a:pt x="916217" y="2119405"/>
                </a:moveTo>
                <a:cubicBezTo>
                  <a:pt x="913500" y="2119100"/>
                  <a:pt x="912249" y="2119225"/>
                  <a:pt x="911249" y="2119410"/>
                </a:cubicBezTo>
                <a:lnTo>
                  <a:pt x="943868" y="2126384"/>
                </a:lnTo>
                <a:lnTo>
                  <a:pt x="943866" y="2126383"/>
                </a:lnTo>
                <a:lnTo>
                  <a:pt x="911250" y="2119410"/>
                </a:lnTo>
                <a:close/>
                <a:moveTo>
                  <a:pt x="879949" y="2118545"/>
                </a:moveTo>
                <a:lnTo>
                  <a:pt x="879951" y="2118547"/>
                </a:lnTo>
                <a:lnTo>
                  <a:pt x="880225" y="2118799"/>
                </a:lnTo>
                <a:lnTo>
                  <a:pt x="880227" y="2118800"/>
                </a:lnTo>
                <a:lnTo>
                  <a:pt x="879950" y="2118545"/>
                </a:lnTo>
                <a:lnTo>
                  <a:pt x="879950" y="2118546"/>
                </a:lnTo>
                <a:close/>
                <a:moveTo>
                  <a:pt x="878534" y="2116346"/>
                </a:moveTo>
                <a:lnTo>
                  <a:pt x="877960" y="2116719"/>
                </a:lnTo>
                <a:lnTo>
                  <a:pt x="877961" y="2116720"/>
                </a:lnTo>
                <a:lnTo>
                  <a:pt x="878535" y="2116347"/>
                </a:lnTo>
                <a:lnTo>
                  <a:pt x="878534" y="2116346"/>
                </a:lnTo>
                <a:lnTo>
                  <a:pt x="878534" y="2116347"/>
                </a:lnTo>
                <a:close/>
                <a:moveTo>
                  <a:pt x="879671" y="2115607"/>
                </a:moveTo>
                <a:lnTo>
                  <a:pt x="878171" y="2115783"/>
                </a:lnTo>
                <a:lnTo>
                  <a:pt x="878172" y="2115784"/>
                </a:lnTo>
                <a:lnTo>
                  <a:pt x="879669" y="2115608"/>
                </a:lnTo>
                <a:close/>
                <a:moveTo>
                  <a:pt x="865157" y="2109699"/>
                </a:moveTo>
                <a:lnTo>
                  <a:pt x="859704" y="2109978"/>
                </a:lnTo>
                <a:lnTo>
                  <a:pt x="859712" y="2109978"/>
                </a:lnTo>
                <a:lnTo>
                  <a:pt x="863361" y="2109792"/>
                </a:lnTo>
                <a:close/>
                <a:moveTo>
                  <a:pt x="795473" y="2100853"/>
                </a:moveTo>
                <a:lnTo>
                  <a:pt x="795473" y="2100854"/>
                </a:lnTo>
                <a:lnTo>
                  <a:pt x="798459" y="2102972"/>
                </a:lnTo>
                <a:lnTo>
                  <a:pt x="798469" y="2102978"/>
                </a:lnTo>
                <a:lnTo>
                  <a:pt x="798473" y="2102980"/>
                </a:lnTo>
                <a:lnTo>
                  <a:pt x="799967" y="2103894"/>
                </a:lnTo>
                <a:cubicBezTo>
                  <a:pt x="804245" y="2106114"/>
                  <a:pt x="811136" y="2109125"/>
                  <a:pt x="820026" y="2112542"/>
                </a:cubicBezTo>
                <a:cubicBezTo>
                  <a:pt x="824479" y="2114288"/>
                  <a:pt x="829413" y="2116141"/>
                  <a:pt x="834857" y="2118053"/>
                </a:cubicBezTo>
                <a:cubicBezTo>
                  <a:pt x="840302" y="2119966"/>
                  <a:pt x="846169" y="2121495"/>
                  <a:pt x="852431" y="2123269"/>
                </a:cubicBezTo>
                <a:cubicBezTo>
                  <a:pt x="860623" y="2125538"/>
                  <a:pt x="865765" y="2127076"/>
                  <a:pt x="868937" y="2128140"/>
                </a:cubicBezTo>
                <a:lnTo>
                  <a:pt x="870959" y="2129020"/>
                </a:lnTo>
                <a:lnTo>
                  <a:pt x="870966" y="2129023"/>
                </a:lnTo>
                <a:lnTo>
                  <a:pt x="872555" y="2129715"/>
                </a:lnTo>
                <a:lnTo>
                  <a:pt x="872558" y="2129717"/>
                </a:lnTo>
                <a:lnTo>
                  <a:pt x="873620" y="2130179"/>
                </a:lnTo>
                <a:lnTo>
                  <a:pt x="873621" y="2130179"/>
                </a:lnTo>
                <a:lnTo>
                  <a:pt x="872555" y="2129715"/>
                </a:lnTo>
                <a:lnTo>
                  <a:pt x="872554" y="2129714"/>
                </a:lnTo>
                <a:lnTo>
                  <a:pt x="870971" y="2129025"/>
                </a:lnTo>
                <a:lnTo>
                  <a:pt x="870966" y="2129023"/>
                </a:lnTo>
                <a:lnTo>
                  <a:pt x="868936" y="2128139"/>
                </a:lnTo>
                <a:cubicBezTo>
                  <a:pt x="865764" y="2127075"/>
                  <a:pt x="860622" y="2125537"/>
                  <a:pt x="852430" y="2123268"/>
                </a:cubicBezTo>
                <a:cubicBezTo>
                  <a:pt x="846168" y="2121494"/>
                  <a:pt x="840301" y="2119965"/>
                  <a:pt x="834856" y="2118052"/>
                </a:cubicBezTo>
                <a:cubicBezTo>
                  <a:pt x="829412" y="2116140"/>
                  <a:pt x="824478" y="2114287"/>
                  <a:pt x="820025" y="2112541"/>
                </a:cubicBezTo>
                <a:cubicBezTo>
                  <a:pt x="811135" y="2109124"/>
                  <a:pt x="804244" y="2106113"/>
                  <a:pt x="799966" y="2103893"/>
                </a:cubicBezTo>
                <a:lnTo>
                  <a:pt x="798469" y="2102978"/>
                </a:lnTo>
                <a:close/>
                <a:moveTo>
                  <a:pt x="799731" y="2100015"/>
                </a:moveTo>
                <a:lnTo>
                  <a:pt x="799538" y="2100025"/>
                </a:lnTo>
                <a:lnTo>
                  <a:pt x="799860" y="2100041"/>
                </a:lnTo>
                <a:close/>
                <a:moveTo>
                  <a:pt x="920457" y="2085670"/>
                </a:moveTo>
                <a:lnTo>
                  <a:pt x="920882" y="2085764"/>
                </a:lnTo>
                <a:lnTo>
                  <a:pt x="929043" y="2086548"/>
                </a:lnTo>
                <a:cubicBezTo>
                  <a:pt x="934399" y="2087627"/>
                  <a:pt x="937066" y="2088355"/>
                  <a:pt x="938575" y="2088925"/>
                </a:cubicBezTo>
                <a:lnTo>
                  <a:pt x="940736" y="2090126"/>
                </a:lnTo>
                <a:lnTo>
                  <a:pt x="940808" y="2090142"/>
                </a:lnTo>
                <a:lnTo>
                  <a:pt x="940940" y="2090172"/>
                </a:lnTo>
                <a:lnTo>
                  <a:pt x="940939" y="2090171"/>
                </a:lnTo>
                <a:lnTo>
                  <a:pt x="940809" y="2090142"/>
                </a:lnTo>
                <a:lnTo>
                  <a:pt x="940737" y="2090126"/>
                </a:lnTo>
                <a:lnTo>
                  <a:pt x="938576" y="2088925"/>
                </a:lnTo>
                <a:cubicBezTo>
                  <a:pt x="937067" y="2088355"/>
                  <a:pt x="934400" y="2087627"/>
                  <a:pt x="929044" y="2086548"/>
                </a:cubicBezTo>
                <a:lnTo>
                  <a:pt x="920883" y="2085764"/>
                </a:lnTo>
                <a:lnTo>
                  <a:pt x="920459" y="2085670"/>
                </a:lnTo>
                <a:close/>
                <a:moveTo>
                  <a:pt x="672816" y="2080502"/>
                </a:moveTo>
                <a:lnTo>
                  <a:pt x="673450" y="2081774"/>
                </a:lnTo>
                <a:lnTo>
                  <a:pt x="673448" y="2081768"/>
                </a:lnTo>
                <a:lnTo>
                  <a:pt x="672817" y="2080503"/>
                </a:lnTo>
                <a:close/>
                <a:moveTo>
                  <a:pt x="704801" y="2079282"/>
                </a:moveTo>
                <a:lnTo>
                  <a:pt x="704812" y="2079286"/>
                </a:lnTo>
                <a:lnTo>
                  <a:pt x="710324" y="2080978"/>
                </a:lnTo>
                <a:lnTo>
                  <a:pt x="710324" y="2080978"/>
                </a:lnTo>
                <a:close/>
                <a:moveTo>
                  <a:pt x="856239" y="2075255"/>
                </a:moveTo>
                <a:lnTo>
                  <a:pt x="856246" y="2075257"/>
                </a:lnTo>
                <a:lnTo>
                  <a:pt x="866537" y="2076605"/>
                </a:lnTo>
                <a:lnTo>
                  <a:pt x="886785" y="2081841"/>
                </a:lnTo>
                <a:lnTo>
                  <a:pt x="886785" y="2081840"/>
                </a:lnTo>
                <a:cubicBezTo>
                  <a:pt x="871941" y="2077812"/>
                  <a:pt x="857813" y="2074101"/>
                  <a:pt x="856239" y="2075255"/>
                </a:cubicBezTo>
                <a:close/>
                <a:moveTo>
                  <a:pt x="660321" y="2072467"/>
                </a:moveTo>
                <a:lnTo>
                  <a:pt x="660447" y="2072540"/>
                </a:lnTo>
                <a:lnTo>
                  <a:pt x="661612" y="2073211"/>
                </a:lnTo>
                <a:cubicBezTo>
                  <a:pt x="664927" y="2075120"/>
                  <a:pt x="667388" y="2076617"/>
                  <a:pt x="669205" y="2077803"/>
                </a:cubicBezTo>
                <a:lnTo>
                  <a:pt x="672936" y="2080529"/>
                </a:lnTo>
                <a:lnTo>
                  <a:pt x="672936" y="2080529"/>
                </a:lnTo>
                <a:cubicBezTo>
                  <a:pt x="672195" y="2079864"/>
                  <a:pt x="671021" y="2078989"/>
                  <a:pt x="669204" y="2077802"/>
                </a:cubicBezTo>
                <a:cubicBezTo>
                  <a:pt x="667387" y="2076616"/>
                  <a:pt x="664926" y="2075119"/>
                  <a:pt x="661611" y="2073210"/>
                </a:cubicBezTo>
                <a:close/>
                <a:moveTo>
                  <a:pt x="1378034" y="2065525"/>
                </a:moveTo>
                <a:lnTo>
                  <a:pt x="1355589" y="2070931"/>
                </a:lnTo>
                <a:cubicBezTo>
                  <a:pt x="1348108" y="2072669"/>
                  <a:pt x="1340479" y="2073861"/>
                  <a:pt x="1333143" y="2075365"/>
                </a:cubicBezTo>
                <a:cubicBezTo>
                  <a:pt x="1318440" y="2078032"/>
                  <a:pt x="1304746" y="2081522"/>
                  <a:pt x="1293560" y="2083924"/>
                </a:cubicBezTo>
                <a:lnTo>
                  <a:pt x="1293175" y="2083960"/>
                </a:lnTo>
                <a:lnTo>
                  <a:pt x="1284093" y="2086589"/>
                </a:lnTo>
                <a:lnTo>
                  <a:pt x="1284097" y="2086589"/>
                </a:lnTo>
                <a:lnTo>
                  <a:pt x="1293175" y="2083961"/>
                </a:lnTo>
                <a:lnTo>
                  <a:pt x="1293560" y="2083925"/>
                </a:lnTo>
                <a:cubicBezTo>
                  <a:pt x="1304746" y="2081523"/>
                  <a:pt x="1318440" y="2078033"/>
                  <a:pt x="1333143" y="2075366"/>
                </a:cubicBezTo>
                <a:cubicBezTo>
                  <a:pt x="1340479" y="2073862"/>
                  <a:pt x="1348108" y="2072670"/>
                  <a:pt x="1355589" y="2070932"/>
                </a:cubicBezTo>
                <a:cubicBezTo>
                  <a:pt x="1363071" y="2069195"/>
                  <a:pt x="1370655" y="2067392"/>
                  <a:pt x="1378034" y="2065526"/>
                </a:cubicBezTo>
                <a:close/>
                <a:moveTo>
                  <a:pt x="1378062" y="2064312"/>
                </a:moveTo>
                <a:lnTo>
                  <a:pt x="1378241" y="2065507"/>
                </a:lnTo>
                <a:lnTo>
                  <a:pt x="1378241" y="2065507"/>
                </a:lnTo>
                <a:lnTo>
                  <a:pt x="1378062" y="2064312"/>
                </a:lnTo>
                <a:close/>
                <a:moveTo>
                  <a:pt x="1450310" y="2063207"/>
                </a:moveTo>
                <a:lnTo>
                  <a:pt x="1446970" y="2065462"/>
                </a:lnTo>
                <a:cubicBezTo>
                  <a:pt x="1445891" y="2066019"/>
                  <a:pt x="1446063" y="2066255"/>
                  <a:pt x="1447131" y="2066178"/>
                </a:cubicBezTo>
                <a:lnTo>
                  <a:pt x="1447132" y="2066178"/>
                </a:lnTo>
                <a:lnTo>
                  <a:pt x="1446971" y="2065463"/>
                </a:lnTo>
                <a:lnTo>
                  <a:pt x="1450311" y="2063208"/>
                </a:lnTo>
                <a:lnTo>
                  <a:pt x="1450802" y="2063376"/>
                </a:lnTo>
                <a:lnTo>
                  <a:pt x="1450803" y="2063376"/>
                </a:lnTo>
                <a:close/>
                <a:moveTo>
                  <a:pt x="1646728" y="2054325"/>
                </a:moveTo>
                <a:lnTo>
                  <a:pt x="1621362" y="2067428"/>
                </a:lnTo>
                <a:lnTo>
                  <a:pt x="1595235" y="2079409"/>
                </a:lnTo>
                <a:cubicBezTo>
                  <a:pt x="1586692" y="2083332"/>
                  <a:pt x="1578397" y="2087541"/>
                  <a:pt x="1569925" y="2090668"/>
                </a:cubicBezTo>
                <a:cubicBezTo>
                  <a:pt x="1561453" y="2093794"/>
                  <a:pt x="1553433" y="2096880"/>
                  <a:pt x="1545705" y="2099500"/>
                </a:cubicBezTo>
                <a:lnTo>
                  <a:pt x="1522286" y="2107731"/>
                </a:lnTo>
                <a:lnTo>
                  <a:pt x="1498080" y="2115665"/>
                </a:lnTo>
                <a:cubicBezTo>
                  <a:pt x="1489884" y="2118446"/>
                  <a:pt x="1481704" y="2121107"/>
                  <a:pt x="1473407" y="2123954"/>
                </a:cubicBezTo>
                <a:cubicBezTo>
                  <a:pt x="1465110" y="2126801"/>
                  <a:pt x="1456607" y="2129002"/>
                  <a:pt x="1448251" y="2131553"/>
                </a:cubicBezTo>
                <a:cubicBezTo>
                  <a:pt x="1431422" y="2136454"/>
                  <a:pt x="1414550" y="2141326"/>
                  <a:pt x="1397981" y="2145029"/>
                </a:cubicBezTo>
                <a:cubicBezTo>
                  <a:pt x="1381413" y="2148732"/>
                  <a:pt x="1365225" y="2152802"/>
                  <a:pt x="1349617" y="2154773"/>
                </a:cubicBezTo>
                <a:lnTo>
                  <a:pt x="1345631" y="2155806"/>
                </a:lnTo>
                <a:lnTo>
                  <a:pt x="1345666" y="2155798"/>
                </a:lnTo>
                <a:lnTo>
                  <a:pt x="1349617" y="2154774"/>
                </a:lnTo>
                <a:cubicBezTo>
                  <a:pt x="1365225" y="2152803"/>
                  <a:pt x="1381413" y="2148733"/>
                  <a:pt x="1397981" y="2145030"/>
                </a:cubicBezTo>
                <a:cubicBezTo>
                  <a:pt x="1414550" y="2141327"/>
                  <a:pt x="1431422" y="2136455"/>
                  <a:pt x="1448251" y="2131554"/>
                </a:cubicBezTo>
                <a:cubicBezTo>
                  <a:pt x="1456607" y="2129003"/>
                  <a:pt x="1465110" y="2126802"/>
                  <a:pt x="1473407" y="2123955"/>
                </a:cubicBezTo>
                <a:cubicBezTo>
                  <a:pt x="1481704" y="2121108"/>
                  <a:pt x="1489884" y="2118447"/>
                  <a:pt x="1498080" y="2115666"/>
                </a:cubicBezTo>
                <a:lnTo>
                  <a:pt x="1522286" y="2107732"/>
                </a:lnTo>
                <a:lnTo>
                  <a:pt x="1545705" y="2099501"/>
                </a:lnTo>
                <a:cubicBezTo>
                  <a:pt x="1553433" y="2096881"/>
                  <a:pt x="1561453" y="2093795"/>
                  <a:pt x="1569925" y="2090669"/>
                </a:cubicBezTo>
                <a:cubicBezTo>
                  <a:pt x="1578397" y="2087542"/>
                  <a:pt x="1586692" y="2083333"/>
                  <a:pt x="1595235" y="2079410"/>
                </a:cubicBezTo>
                <a:lnTo>
                  <a:pt x="1621362" y="2067429"/>
                </a:lnTo>
                <a:lnTo>
                  <a:pt x="1646728" y="2054326"/>
                </a:lnTo>
                <a:close/>
                <a:moveTo>
                  <a:pt x="1410158" y="2052038"/>
                </a:moveTo>
                <a:lnTo>
                  <a:pt x="1408852" y="2052047"/>
                </a:lnTo>
                <a:lnTo>
                  <a:pt x="1404644" y="2054429"/>
                </a:lnTo>
                <a:cubicBezTo>
                  <a:pt x="1398316" y="2057342"/>
                  <a:pt x="1387437" y="2060518"/>
                  <a:pt x="1377973" y="2063673"/>
                </a:cubicBezTo>
                <a:cubicBezTo>
                  <a:pt x="1368332" y="2065356"/>
                  <a:pt x="1358838" y="2067585"/>
                  <a:pt x="1348889" y="2068882"/>
                </a:cubicBezTo>
                <a:cubicBezTo>
                  <a:pt x="1338942" y="2070180"/>
                  <a:pt x="1329008" y="2071746"/>
                  <a:pt x="1318609" y="2073474"/>
                </a:cubicBezTo>
                <a:lnTo>
                  <a:pt x="1302885" y="2076215"/>
                </a:lnTo>
                <a:lnTo>
                  <a:pt x="1286286" y="2078797"/>
                </a:lnTo>
                <a:cubicBezTo>
                  <a:pt x="1275127" y="2080375"/>
                  <a:pt x="1263445" y="2082596"/>
                  <a:pt x="1251061" y="2084768"/>
                </a:cubicBezTo>
                <a:lnTo>
                  <a:pt x="1229883" y="2085882"/>
                </a:lnTo>
                <a:lnTo>
                  <a:pt x="1229806" y="2085931"/>
                </a:lnTo>
                <a:lnTo>
                  <a:pt x="1229808" y="2085931"/>
                </a:lnTo>
                <a:lnTo>
                  <a:pt x="1229883" y="2085883"/>
                </a:lnTo>
                <a:lnTo>
                  <a:pt x="1251061" y="2084769"/>
                </a:lnTo>
                <a:cubicBezTo>
                  <a:pt x="1263445" y="2082597"/>
                  <a:pt x="1275127" y="2080376"/>
                  <a:pt x="1286286" y="2078798"/>
                </a:cubicBezTo>
                <a:lnTo>
                  <a:pt x="1302885" y="2076216"/>
                </a:lnTo>
                <a:lnTo>
                  <a:pt x="1318609" y="2073475"/>
                </a:lnTo>
                <a:cubicBezTo>
                  <a:pt x="1329008" y="2071747"/>
                  <a:pt x="1338942" y="2070181"/>
                  <a:pt x="1348889" y="2068883"/>
                </a:cubicBezTo>
                <a:cubicBezTo>
                  <a:pt x="1358838" y="2067586"/>
                  <a:pt x="1368332" y="2065357"/>
                  <a:pt x="1377973" y="2063674"/>
                </a:cubicBezTo>
                <a:cubicBezTo>
                  <a:pt x="1387437" y="2060519"/>
                  <a:pt x="1398316" y="2057343"/>
                  <a:pt x="1404644" y="2054430"/>
                </a:cubicBezTo>
                <a:lnTo>
                  <a:pt x="1408852" y="2052048"/>
                </a:lnTo>
                <a:lnTo>
                  <a:pt x="1410156" y="2052039"/>
                </a:lnTo>
                <a:close/>
                <a:moveTo>
                  <a:pt x="1360914" y="2051783"/>
                </a:moveTo>
                <a:lnTo>
                  <a:pt x="1360914" y="2051784"/>
                </a:lnTo>
                <a:lnTo>
                  <a:pt x="1354483" y="2054484"/>
                </a:lnTo>
                <a:lnTo>
                  <a:pt x="1345724" y="2056399"/>
                </a:lnTo>
                <a:lnTo>
                  <a:pt x="1345727" y="2056399"/>
                </a:lnTo>
                <a:lnTo>
                  <a:pt x="1354483" y="2054484"/>
                </a:lnTo>
                <a:lnTo>
                  <a:pt x="1354487" y="2054483"/>
                </a:lnTo>
                <a:lnTo>
                  <a:pt x="1360914" y="2051784"/>
                </a:lnTo>
                <a:lnTo>
                  <a:pt x="1360914" y="2051784"/>
                </a:lnTo>
                <a:lnTo>
                  <a:pt x="1360915" y="2051783"/>
                </a:lnTo>
                <a:close/>
                <a:moveTo>
                  <a:pt x="1386635" y="2051274"/>
                </a:moveTo>
                <a:lnTo>
                  <a:pt x="1386628" y="2051274"/>
                </a:lnTo>
                <a:lnTo>
                  <a:pt x="1343553" y="2061726"/>
                </a:lnTo>
                <a:lnTo>
                  <a:pt x="1312756" y="2066428"/>
                </a:lnTo>
                <a:lnTo>
                  <a:pt x="1312183" y="2066602"/>
                </a:lnTo>
                <a:lnTo>
                  <a:pt x="1312189" y="2066601"/>
                </a:lnTo>
                <a:lnTo>
                  <a:pt x="1312756" y="2066429"/>
                </a:lnTo>
                <a:lnTo>
                  <a:pt x="1343553" y="2061727"/>
                </a:lnTo>
                <a:cubicBezTo>
                  <a:pt x="1358299" y="2058505"/>
                  <a:pt x="1373348" y="2053723"/>
                  <a:pt x="1386635" y="2051274"/>
                </a:cubicBezTo>
                <a:close/>
                <a:moveTo>
                  <a:pt x="635392" y="2046163"/>
                </a:moveTo>
                <a:lnTo>
                  <a:pt x="645489" y="2052707"/>
                </a:lnTo>
                <a:cubicBezTo>
                  <a:pt x="650306" y="2054745"/>
                  <a:pt x="658235" y="2058533"/>
                  <a:pt x="666951" y="2062814"/>
                </a:cubicBezTo>
                <a:lnTo>
                  <a:pt x="680368" y="2069320"/>
                </a:lnTo>
                <a:cubicBezTo>
                  <a:pt x="684880" y="2071362"/>
                  <a:pt x="689362" y="2073255"/>
                  <a:pt x="693420" y="2074949"/>
                </a:cubicBezTo>
                <a:lnTo>
                  <a:pt x="701099" y="2077910"/>
                </a:lnTo>
                <a:lnTo>
                  <a:pt x="701141" y="2077926"/>
                </a:lnTo>
                <a:lnTo>
                  <a:pt x="693419" y="2074948"/>
                </a:lnTo>
                <a:cubicBezTo>
                  <a:pt x="689361" y="2073254"/>
                  <a:pt x="684879" y="2071361"/>
                  <a:pt x="680367" y="2069319"/>
                </a:cubicBezTo>
                <a:lnTo>
                  <a:pt x="666950" y="2062813"/>
                </a:lnTo>
                <a:cubicBezTo>
                  <a:pt x="658234" y="2058532"/>
                  <a:pt x="650305" y="2054744"/>
                  <a:pt x="645488" y="2052706"/>
                </a:cubicBezTo>
                <a:close/>
                <a:moveTo>
                  <a:pt x="616983" y="2034231"/>
                </a:moveTo>
                <a:lnTo>
                  <a:pt x="620195" y="2036447"/>
                </a:lnTo>
                <a:lnTo>
                  <a:pt x="636305" y="2046886"/>
                </a:lnTo>
                <a:lnTo>
                  <a:pt x="620197" y="2036448"/>
                </a:lnTo>
                <a:lnTo>
                  <a:pt x="616997" y="2034240"/>
                </a:lnTo>
                <a:close/>
                <a:moveTo>
                  <a:pt x="667282" y="2028416"/>
                </a:moveTo>
                <a:lnTo>
                  <a:pt x="667282" y="2028417"/>
                </a:lnTo>
                <a:cubicBezTo>
                  <a:pt x="668709" y="2029924"/>
                  <a:pt x="671739" y="2032093"/>
                  <a:pt x="676507" y="2035040"/>
                </a:cubicBezTo>
                <a:lnTo>
                  <a:pt x="695724" y="2045911"/>
                </a:lnTo>
                <a:lnTo>
                  <a:pt x="695735" y="2045916"/>
                </a:lnTo>
                <a:lnTo>
                  <a:pt x="676507" y="2035039"/>
                </a:lnTo>
                <a:close/>
                <a:moveTo>
                  <a:pt x="714523" y="2027144"/>
                </a:moveTo>
                <a:lnTo>
                  <a:pt x="719212" y="2029253"/>
                </a:lnTo>
                <a:lnTo>
                  <a:pt x="719860" y="2029506"/>
                </a:lnTo>
                <a:lnTo>
                  <a:pt x="719852" y="2029502"/>
                </a:lnTo>
                <a:lnTo>
                  <a:pt x="719213" y="2029253"/>
                </a:lnTo>
                <a:lnTo>
                  <a:pt x="714586" y="2027171"/>
                </a:lnTo>
                <a:close/>
                <a:moveTo>
                  <a:pt x="669861" y="2024838"/>
                </a:moveTo>
                <a:lnTo>
                  <a:pt x="666951" y="2025376"/>
                </a:lnTo>
                <a:cubicBezTo>
                  <a:pt x="665303" y="2025673"/>
                  <a:pt x="665133" y="2026506"/>
                  <a:pt x="666563" y="2028007"/>
                </a:cubicBezTo>
                <a:lnTo>
                  <a:pt x="666563" y="2028007"/>
                </a:lnTo>
                <a:lnTo>
                  <a:pt x="666951" y="2025377"/>
                </a:lnTo>
                <a:cubicBezTo>
                  <a:pt x="667950" y="2025191"/>
                  <a:pt x="669186" y="2025138"/>
                  <a:pt x="669861" y="2024839"/>
                </a:cubicBezTo>
                <a:close/>
                <a:moveTo>
                  <a:pt x="601446" y="2024147"/>
                </a:moveTo>
                <a:lnTo>
                  <a:pt x="601455" y="2024152"/>
                </a:lnTo>
                <a:lnTo>
                  <a:pt x="647530" y="2047220"/>
                </a:lnTo>
                <a:cubicBezTo>
                  <a:pt x="665482" y="2056730"/>
                  <a:pt x="684981" y="2066955"/>
                  <a:pt x="702902" y="2074591"/>
                </a:cubicBezTo>
                <a:cubicBezTo>
                  <a:pt x="667061" y="2059320"/>
                  <a:pt x="624906" y="2033689"/>
                  <a:pt x="601446" y="2024147"/>
                </a:cubicBezTo>
                <a:close/>
                <a:moveTo>
                  <a:pt x="704443" y="2022071"/>
                </a:moveTo>
                <a:lnTo>
                  <a:pt x="704033" y="2022423"/>
                </a:lnTo>
                <a:lnTo>
                  <a:pt x="704444" y="2022071"/>
                </a:lnTo>
                <a:close/>
                <a:moveTo>
                  <a:pt x="1442548" y="2021543"/>
                </a:moveTo>
                <a:lnTo>
                  <a:pt x="1431187" y="2025954"/>
                </a:lnTo>
                <a:lnTo>
                  <a:pt x="1431196" y="2025951"/>
                </a:lnTo>
                <a:lnTo>
                  <a:pt x="1442548" y="2021544"/>
                </a:lnTo>
                <a:lnTo>
                  <a:pt x="1443044" y="2021783"/>
                </a:lnTo>
                <a:lnTo>
                  <a:pt x="1443045" y="2021783"/>
                </a:lnTo>
                <a:close/>
                <a:moveTo>
                  <a:pt x="704674" y="2020965"/>
                </a:moveTo>
                <a:lnTo>
                  <a:pt x="704672" y="2020996"/>
                </a:lnTo>
                <a:lnTo>
                  <a:pt x="704673" y="2020995"/>
                </a:lnTo>
                <a:lnTo>
                  <a:pt x="704675" y="2020966"/>
                </a:lnTo>
                <a:close/>
                <a:moveTo>
                  <a:pt x="538484" y="2020491"/>
                </a:moveTo>
                <a:lnTo>
                  <a:pt x="538607" y="2020564"/>
                </a:lnTo>
                <a:lnTo>
                  <a:pt x="556387" y="2031035"/>
                </a:lnTo>
                <a:cubicBezTo>
                  <a:pt x="562914" y="2034919"/>
                  <a:pt x="569836" y="2039245"/>
                  <a:pt x="577254" y="2043167"/>
                </a:cubicBezTo>
                <a:cubicBezTo>
                  <a:pt x="592176" y="2051262"/>
                  <a:pt x="607684" y="2060175"/>
                  <a:pt x="622694" y="2067934"/>
                </a:cubicBezTo>
                <a:cubicBezTo>
                  <a:pt x="639776" y="2076082"/>
                  <a:pt x="657923" y="2085156"/>
                  <a:pt x="673471" y="2091956"/>
                </a:cubicBezTo>
                <a:cubicBezTo>
                  <a:pt x="657923" y="2085156"/>
                  <a:pt x="639777" y="2076082"/>
                  <a:pt x="622696" y="2067934"/>
                </a:cubicBezTo>
                <a:cubicBezTo>
                  <a:pt x="607685" y="2060175"/>
                  <a:pt x="592177" y="2051262"/>
                  <a:pt x="577255" y="2043167"/>
                </a:cubicBezTo>
                <a:cubicBezTo>
                  <a:pt x="569837" y="2039245"/>
                  <a:pt x="562915" y="2034919"/>
                  <a:pt x="556388" y="2031035"/>
                </a:cubicBezTo>
                <a:close/>
                <a:moveTo>
                  <a:pt x="705486" y="2017715"/>
                </a:moveTo>
                <a:cubicBezTo>
                  <a:pt x="705115" y="2018163"/>
                  <a:pt x="705594" y="2019078"/>
                  <a:pt x="705799" y="2019847"/>
                </a:cubicBezTo>
                <a:lnTo>
                  <a:pt x="704632" y="2020944"/>
                </a:lnTo>
                <a:lnTo>
                  <a:pt x="704633" y="2020944"/>
                </a:lnTo>
                <a:lnTo>
                  <a:pt x="705800" y="2019848"/>
                </a:lnTo>
                <a:cubicBezTo>
                  <a:pt x="705595" y="2019079"/>
                  <a:pt x="705116" y="2018164"/>
                  <a:pt x="705487" y="2017716"/>
                </a:cubicBezTo>
                <a:lnTo>
                  <a:pt x="706067" y="2017766"/>
                </a:lnTo>
                <a:lnTo>
                  <a:pt x="706238" y="2017857"/>
                </a:lnTo>
                <a:lnTo>
                  <a:pt x="706239" y="2017857"/>
                </a:lnTo>
                <a:lnTo>
                  <a:pt x="706066" y="2017765"/>
                </a:lnTo>
                <a:close/>
                <a:moveTo>
                  <a:pt x="674844" y="2008208"/>
                </a:moveTo>
                <a:lnTo>
                  <a:pt x="674838" y="2008210"/>
                </a:lnTo>
                <a:lnTo>
                  <a:pt x="674840" y="2008211"/>
                </a:lnTo>
                <a:lnTo>
                  <a:pt x="674845" y="2008209"/>
                </a:lnTo>
                <a:lnTo>
                  <a:pt x="693596" y="2017980"/>
                </a:lnTo>
                <a:lnTo>
                  <a:pt x="693599" y="2017981"/>
                </a:lnTo>
                <a:close/>
                <a:moveTo>
                  <a:pt x="1576895" y="2006876"/>
                </a:moveTo>
                <a:lnTo>
                  <a:pt x="1576634" y="2007182"/>
                </a:lnTo>
                <a:cubicBezTo>
                  <a:pt x="1576469" y="2007860"/>
                  <a:pt x="1577303" y="2008067"/>
                  <a:pt x="1580090" y="2007324"/>
                </a:cubicBezTo>
                <a:lnTo>
                  <a:pt x="1580090" y="2007324"/>
                </a:lnTo>
                <a:lnTo>
                  <a:pt x="1576635" y="2007182"/>
                </a:lnTo>
                <a:lnTo>
                  <a:pt x="1576896" y="2006876"/>
                </a:lnTo>
                <a:close/>
                <a:moveTo>
                  <a:pt x="1505243" y="2006714"/>
                </a:moveTo>
                <a:lnTo>
                  <a:pt x="1504328" y="2006839"/>
                </a:lnTo>
                <a:lnTo>
                  <a:pt x="1501914" y="2007168"/>
                </a:lnTo>
                <a:cubicBezTo>
                  <a:pt x="1497874" y="2008077"/>
                  <a:pt x="1490583" y="2010386"/>
                  <a:pt x="1481585" y="2012990"/>
                </a:cubicBezTo>
                <a:cubicBezTo>
                  <a:pt x="1476768" y="2014483"/>
                  <a:pt x="1472034" y="2015966"/>
                  <a:pt x="1468183" y="2017141"/>
                </a:cubicBezTo>
                <a:lnTo>
                  <a:pt x="1460967" y="2019186"/>
                </a:lnTo>
                <a:lnTo>
                  <a:pt x="1460116" y="2019760"/>
                </a:lnTo>
                <a:lnTo>
                  <a:pt x="1460118" y="2019759"/>
                </a:lnTo>
                <a:lnTo>
                  <a:pt x="1460968" y="2019186"/>
                </a:lnTo>
                <a:lnTo>
                  <a:pt x="1468184" y="2017141"/>
                </a:lnTo>
                <a:cubicBezTo>
                  <a:pt x="1472035" y="2015966"/>
                  <a:pt x="1476769" y="2014483"/>
                  <a:pt x="1481586" y="2012990"/>
                </a:cubicBezTo>
                <a:cubicBezTo>
                  <a:pt x="1490584" y="2010386"/>
                  <a:pt x="1497875" y="2008077"/>
                  <a:pt x="1501915" y="2007168"/>
                </a:cubicBezTo>
                <a:lnTo>
                  <a:pt x="1504328" y="2006839"/>
                </a:lnTo>
                <a:lnTo>
                  <a:pt x="1505243" y="2006714"/>
                </a:lnTo>
                <a:close/>
                <a:moveTo>
                  <a:pt x="643665" y="2006549"/>
                </a:moveTo>
                <a:lnTo>
                  <a:pt x="652663" y="2012173"/>
                </a:lnTo>
                <a:lnTo>
                  <a:pt x="661600" y="2017369"/>
                </a:lnTo>
                <a:cubicBezTo>
                  <a:pt x="664631" y="2019030"/>
                  <a:pt x="667483" y="2020987"/>
                  <a:pt x="670129" y="2023217"/>
                </a:cubicBezTo>
                <a:lnTo>
                  <a:pt x="670591" y="2025229"/>
                </a:lnTo>
                <a:lnTo>
                  <a:pt x="670591" y="2025229"/>
                </a:lnTo>
                <a:cubicBezTo>
                  <a:pt x="671266" y="2024930"/>
                  <a:pt x="671378" y="2024385"/>
                  <a:pt x="670129" y="2023216"/>
                </a:cubicBezTo>
                <a:cubicBezTo>
                  <a:pt x="667483" y="2020986"/>
                  <a:pt x="664631" y="2019029"/>
                  <a:pt x="661600" y="2017368"/>
                </a:cubicBezTo>
                <a:lnTo>
                  <a:pt x="652663" y="2012172"/>
                </a:lnTo>
                <a:close/>
                <a:moveTo>
                  <a:pt x="1636180" y="2006450"/>
                </a:moveTo>
                <a:lnTo>
                  <a:pt x="1636265" y="2007911"/>
                </a:lnTo>
                <a:lnTo>
                  <a:pt x="1636266" y="2007911"/>
                </a:lnTo>
                <a:lnTo>
                  <a:pt x="1636181" y="2006451"/>
                </a:lnTo>
                <a:lnTo>
                  <a:pt x="1639072" y="2007876"/>
                </a:lnTo>
                <a:lnTo>
                  <a:pt x="1639073" y="2007876"/>
                </a:lnTo>
                <a:close/>
                <a:moveTo>
                  <a:pt x="1628793" y="2003656"/>
                </a:moveTo>
                <a:cubicBezTo>
                  <a:pt x="1628180" y="2003478"/>
                  <a:pt x="1626518" y="2003756"/>
                  <a:pt x="1623951" y="2004403"/>
                </a:cubicBezTo>
                <a:lnTo>
                  <a:pt x="1616537" y="2006098"/>
                </a:lnTo>
                <a:lnTo>
                  <a:pt x="1609146" y="2007377"/>
                </a:lnTo>
                <a:lnTo>
                  <a:pt x="1604432" y="2007820"/>
                </a:lnTo>
                <a:lnTo>
                  <a:pt x="1604433" y="2007821"/>
                </a:lnTo>
                <a:lnTo>
                  <a:pt x="1609134" y="2007379"/>
                </a:lnTo>
                <a:lnTo>
                  <a:pt x="1609146" y="2007377"/>
                </a:lnTo>
                <a:lnTo>
                  <a:pt x="1609161" y="2007375"/>
                </a:lnTo>
                <a:lnTo>
                  <a:pt x="1616516" y="2006103"/>
                </a:lnTo>
                <a:lnTo>
                  <a:pt x="1616537" y="2006098"/>
                </a:lnTo>
                <a:lnTo>
                  <a:pt x="1616555" y="2006095"/>
                </a:lnTo>
                <a:lnTo>
                  <a:pt x="1623951" y="2004404"/>
                </a:lnTo>
                <a:lnTo>
                  <a:pt x="1628792" y="2003657"/>
                </a:lnTo>
                <a:close/>
                <a:moveTo>
                  <a:pt x="1650191" y="1997325"/>
                </a:moveTo>
                <a:lnTo>
                  <a:pt x="1649794" y="1997556"/>
                </a:lnTo>
                <a:lnTo>
                  <a:pt x="1643658" y="2001332"/>
                </a:lnTo>
                <a:lnTo>
                  <a:pt x="1644451" y="2000845"/>
                </a:lnTo>
                <a:lnTo>
                  <a:pt x="1649795" y="1997557"/>
                </a:lnTo>
                <a:lnTo>
                  <a:pt x="1650140" y="1997356"/>
                </a:lnTo>
                <a:close/>
                <a:moveTo>
                  <a:pt x="629314" y="1995251"/>
                </a:moveTo>
                <a:lnTo>
                  <a:pt x="642055" y="2001658"/>
                </a:lnTo>
                <a:lnTo>
                  <a:pt x="642332" y="2001819"/>
                </a:lnTo>
                <a:lnTo>
                  <a:pt x="642344" y="2001826"/>
                </a:lnTo>
                <a:lnTo>
                  <a:pt x="642055" y="2001657"/>
                </a:lnTo>
                <a:close/>
                <a:moveTo>
                  <a:pt x="627733" y="1994456"/>
                </a:moveTo>
                <a:cubicBezTo>
                  <a:pt x="621076" y="1991851"/>
                  <a:pt x="630862" y="1998613"/>
                  <a:pt x="639624" y="2004088"/>
                </a:cubicBezTo>
                <a:lnTo>
                  <a:pt x="643154" y="2006294"/>
                </a:lnTo>
                <a:lnTo>
                  <a:pt x="639626" y="2004089"/>
                </a:lnTo>
                <a:cubicBezTo>
                  <a:pt x="635245" y="2001351"/>
                  <a:pt x="630608" y="1998292"/>
                  <a:pt x="627898" y="1996243"/>
                </a:cubicBezTo>
                <a:lnTo>
                  <a:pt x="627735" y="1994457"/>
                </a:lnTo>
                <a:close/>
                <a:moveTo>
                  <a:pt x="506674" y="1994133"/>
                </a:moveTo>
                <a:lnTo>
                  <a:pt x="509271" y="1996703"/>
                </a:lnTo>
                <a:cubicBezTo>
                  <a:pt x="512128" y="1999363"/>
                  <a:pt x="515179" y="2002161"/>
                  <a:pt x="517224" y="2004243"/>
                </a:cubicBezTo>
                <a:lnTo>
                  <a:pt x="519002" y="2007273"/>
                </a:lnTo>
                <a:lnTo>
                  <a:pt x="518995" y="2007257"/>
                </a:lnTo>
                <a:lnTo>
                  <a:pt x="517226" y="2004243"/>
                </a:lnTo>
                <a:cubicBezTo>
                  <a:pt x="515181" y="2002161"/>
                  <a:pt x="512130" y="1999363"/>
                  <a:pt x="509273" y="1996703"/>
                </a:cubicBezTo>
                <a:lnTo>
                  <a:pt x="506719" y="1994176"/>
                </a:lnTo>
                <a:close/>
                <a:moveTo>
                  <a:pt x="1614227" y="1993534"/>
                </a:moveTo>
                <a:cubicBezTo>
                  <a:pt x="1613660" y="1993114"/>
                  <a:pt x="1608880" y="1994888"/>
                  <a:pt x="1594665" y="2001454"/>
                </a:cubicBezTo>
                <a:lnTo>
                  <a:pt x="1579466" y="2007000"/>
                </a:lnTo>
                <a:lnTo>
                  <a:pt x="1579467" y="2007000"/>
                </a:lnTo>
                <a:cubicBezTo>
                  <a:pt x="1582268" y="2006265"/>
                  <a:pt x="1587019" y="2004578"/>
                  <a:pt x="1594666" y="2001454"/>
                </a:cubicBezTo>
                <a:cubicBezTo>
                  <a:pt x="1601774" y="1998171"/>
                  <a:pt x="1606522" y="1996086"/>
                  <a:pt x="1609565" y="1994874"/>
                </a:cubicBezTo>
                <a:lnTo>
                  <a:pt x="1614227" y="1993534"/>
                </a:lnTo>
                <a:close/>
                <a:moveTo>
                  <a:pt x="636065" y="1990190"/>
                </a:moveTo>
                <a:lnTo>
                  <a:pt x="640627" y="1992661"/>
                </a:lnTo>
                <a:lnTo>
                  <a:pt x="645170" y="1994202"/>
                </a:lnTo>
                <a:lnTo>
                  <a:pt x="645240" y="1994241"/>
                </a:lnTo>
                <a:lnTo>
                  <a:pt x="645242" y="1994242"/>
                </a:lnTo>
                <a:lnTo>
                  <a:pt x="645169" y="1994201"/>
                </a:lnTo>
                <a:lnTo>
                  <a:pt x="640626" y="1992660"/>
                </a:lnTo>
                <a:close/>
                <a:moveTo>
                  <a:pt x="501799" y="1988582"/>
                </a:moveTo>
                <a:lnTo>
                  <a:pt x="502482" y="1989988"/>
                </a:lnTo>
                <a:lnTo>
                  <a:pt x="504067" y="1991555"/>
                </a:lnTo>
                <a:lnTo>
                  <a:pt x="504063" y="1991550"/>
                </a:lnTo>
                <a:lnTo>
                  <a:pt x="502484" y="1989989"/>
                </a:lnTo>
                <a:lnTo>
                  <a:pt x="501804" y="1988588"/>
                </a:lnTo>
                <a:close/>
                <a:moveTo>
                  <a:pt x="627916" y="1985781"/>
                </a:moveTo>
                <a:lnTo>
                  <a:pt x="636263" y="1990304"/>
                </a:lnTo>
                <a:lnTo>
                  <a:pt x="627920" y="1985782"/>
                </a:lnTo>
                <a:close/>
                <a:moveTo>
                  <a:pt x="599515" y="1964889"/>
                </a:moveTo>
                <a:lnTo>
                  <a:pt x="599517" y="1964890"/>
                </a:lnTo>
                <a:lnTo>
                  <a:pt x="600249" y="1964984"/>
                </a:lnTo>
                <a:lnTo>
                  <a:pt x="600262" y="1964985"/>
                </a:lnTo>
                <a:close/>
                <a:moveTo>
                  <a:pt x="1611430" y="1960883"/>
                </a:moveTo>
                <a:lnTo>
                  <a:pt x="1610353" y="1960900"/>
                </a:lnTo>
                <a:lnTo>
                  <a:pt x="1609312" y="1962197"/>
                </a:lnTo>
                <a:cubicBezTo>
                  <a:pt x="1605818" y="1964572"/>
                  <a:pt x="1596936" y="1969159"/>
                  <a:pt x="1578785" y="1977540"/>
                </a:cubicBezTo>
                <a:cubicBezTo>
                  <a:pt x="1557104" y="1986598"/>
                  <a:pt x="1548999" y="1990990"/>
                  <a:pt x="1547427" y="1993506"/>
                </a:cubicBezTo>
                <a:cubicBezTo>
                  <a:pt x="1544727" y="1996540"/>
                  <a:pt x="1541715" y="1999264"/>
                  <a:pt x="1538452" y="2001629"/>
                </a:cubicBezTo>
                <a:cubicBezTo>
                  <a:pt x="1531620" y="2005768"/>
                  <a:pt x="1524437" y="2009201"/>
                  <a:pt x="1517006" y="2011871"/>
                </a:cubicBezTo>
                <a:cubicBezTo>
                  <a:pt x="1508884" y="2014244"/>
                  <a:pt x="1500835" y="2017376"/>
                  <a:pt x="1492537" y="2020029"/>
                </a:cubicBezTo>
                <a:cubicBezTo>
                  <a:pt x="1484240" y="2022682"/>
                  <a:pt x="1475928" y="2025649"/>
                  <a:pt x="1467529" y="2028562"/>
                </a:cubicBezTo>
                <a:cubicBezTo>
                  <a:pt x="1459130" y="2031475"/>
                  <a:pt x="1450848" y="2034785"/>
                  <a:pt x="1442434" y="2037430"/>
                </a:cubicBezTo>
                <a:cubicBezTo>
                  <a:pt x="1434020" y="2040074"/>
                  <a:pt x="1425591" y="2042645"/>
                  <a:pt x="1417278" y="2045030"/>
                </a:cubicBezTo>
                <a:cubicBezTo>
                  <a:pt x="1406282" y="2048296"/>
                  <a:pt x="1398327" y="2050158"/>
                  <a:pt x="1393251" y="2050994"/>
                </a:cubicBezTo>
                <a:lnTo>
                  <a:pt x="1387890" y="2050841"/>
                </a:lnTo>
                <a:lnTo>
                  <a:pt x="1386504" y="2051191"/>
                </a:lnTo>
                <a:cubicBezTo>
                  <a:pt x="1381460" y="2050830"/>
                  <a:pt x="1376350" y="2051336"/>
                  <a:pt x="1371377" y="2052685"/>
                </a:cubicBezTo>
                <a:cubicBezTo>
                  <a:pt x="1367541" y="2053462"/>
                  <a:pt x="1363020" y="2054458"/>
                  <a:pt x="1357871" y="2055776"/>
                </a:cubicBezTo>
                <a:lnTo>
                  <a:pt x="1349603" y="2057798"/>
                </a:lnTo>
                <a:lnTo>
                  <a:pt x="1340341" y="2059849"/>
                </a:lnTo>
                <a:lnTo>
                  <a:pt x="1319944" y="2064241"/>
                </a:lnTo>
                <a:lnTo>
                  <a:pt x="1319007" y="2064526"/>
                </a:lnTo>
                <a:lnTo>
                  <a:pt x="1319018" y="2064523"/>
                </a:lnTo>
                <a:lnTo>
                  <a:pt x="1319944" y="2064242"/>
                </a:lnTo>
                <a:lnTo>
                  <a:pt x="1340341" y="2059850"/>
                </a:lnTo>
                <a:lnTo>
                  <a:pt x="1349603" y="2057799"/>
                </a:lnTo>
                <a:lnTo>
                  <a:pt x="1357871" y="2055777"/>
                </a:lnTo>
                <a:cubicBezTo>
                  <a:pt x="1363020" y="2054459"/>
                  <a:pt x="1367541" y="2053463"/>
                  <a:pt x="1371377" y="2052686"/>
                </a:cubicBezTo>
                <a:cubicBezTo>
                  <a:pt x="1376350" y="2051337"/>
                  <a:pt x="1381460" y="2050831"/>
                  <a:pt x="1386504" y="2051192"/>
                </a:cubicBezTo>
                <a:lnTo>
                  <a:pt x="1387890" y="2050842"/>
                </a:lnTo>
                <a:lnTo>
                  <a:pt x="1393251" y="2050995"/>
                </a:lnTo>
                <a:cubicBezTo>
                  <a:pt x="1398327" y="2050159"/>
                  <a:pt x="1406282" y="2048297"/>
                  <a:pt x="1417278" y="2045031"/>
                </a:cubicBezTo>
                <a:cubicBezTo>
                  <a:pt x="1425591" y="2042646"/>
                  <a:pt x="1434020" y="2040075"/>
                  <a:pt x="1442434" y="2037431"/>
                </a:cubicBezTo>
                <a:cubicBezTo>
                  <a:pt x="1450848" y="2034786"/>
                  <a:pt x="1459130" y="2031476"/>
                  <a:pt x="1467529" y="2028563"/>
                </a:cubicBezTo>
                <a:cubicBezTo>
                  <a:pt x="1475928" y="2025650"/>
                  <a:pt x="1484240" y="2022683"/>
                  <a:pt x="1492537" y="2020030"/>
                </a:cubicBezTo>
                <a:cubicBezTo>
                  <a:pt x="1500835" y="2017377"/>
                  <a:pt x="1508884" y="2014245"/>
                  <a:pt x="1517006" y="2011872"/>
                </a:cubicBezTo>
                <a:cubicBezTo>
                  <a:pt x="1524437" y="2009202"/>
                  <a:pt x="1531620" y="2005769"/>
                  <a:pt x="1538452" y="2001630"/>
                </a:cubicBezTo>
                <a:cubicBezTo>
                  <a:pt x="1541715" y="1999265"/>
                  <a:pt x="1544727" y="1996541"/>
                  <a:pt x="1547427" y="1993507"/>
                </a:cubicBezTo>
                <a:cubicBezTo>
                  <a:pt x="1548999" y="1990991"/>
                  <a:pt x="1557104" y="1986599"/>
                  <a:pt x="1578785" y="1977541"/>
                </a:cubicBezTo>
                <a:cubicBezTo>
                  <a:pt x="1596936" y="1969160"/>
                  <a:pt x="1605818" y="1964573"/>
                  <a:pt x="1609312" y="1962198"/>
                </a:cubicBezTo>
                <a:lnTo>
                  <a:pt x="1610353" y="1960901"/>
                </a:lnTo>
                <a:lnTo>
                  <a:pt x="1611429" y="1960884"/>
                </a:lnTo>
                <a:close/>
                <a:moveTo>
                  <a:pt x="563888" y="1958548"/>
                </a:moveTo>
                <a:lnTo>
                  <a:pt x="563753" y="1958560"/>
                </a:lnTo>
                <a:cubicBezTo>
                  <a:pt x="564713" y="1959871"/>
                  <a:pt x="569555" y="1963900"/>
                  <a:pt x="580356" y="1972107"/>
                </a:cubicBezTo>
                <a:lnTo>
                  <a:pt x="580995" y="1973086"/>
                </a:lnTo>
                <a:lnTo>
                  <a:pt x="581293" y="1973178"/>
                </a:lnTo>
                <a:lnTo>
                  <a:pt x="581292" y="1973177"/>
                </a:lnTo>
                <a:lnTo>
                  <a:pt x="580997" y="1973086"/>
                </a:lnTo>
                <a:lnTo>
                  <a:pt x="580358" y="1972107"/>
                </a:lnTo>
                <a:cubicBezTo>
                  <a:pt x="569557" y="1963900"/>
                  <a:pt x="564716" y="1959871"/>
                  <a:pt x="563755" y="1958560"/>
                </a:cubicBezTo>
                <a:lnTo>
                  <a:pt x="563888" y="1958548"/>
                </a:lnTo>
                <a:close/>
                <a:moveTo>
                  <a:pt x="515224" y="1958161"/>
                </a:moveTo>
                <a:lnTo>
                  <a:pt x="515279" y="1958293"/>
                </a:lnTo>
                <a:cubicBezTo>
                  <a:pt x="516724" y="1959906"/>
                  <a:pt x="519138" y="1962256"/>
                  <a:pt x="522031" y="1964938"/>
                </a:cubicBezTo>
                <a:cubicBezTo>
                  <a:pt x="530388" y="1972621"/>
                  <a:pt x="533167" y="1977143"/>
                  <a:pt x="541260" y="1984468"/>
                </a:cubicBezTo>
                <a:cubicBezTo>
                  <a:pt x="545336" y="1987986"/>
                  <a:pt x="550785" y="1992233"/>
                  <a:pt x="558832" y="1997974"/>
                </a:cubicBezTo>
                <a:cubicBezTo>
                  <a:pt x="562892" y="2000835"/>
                  <a:pt x="567507" y="2004172"/>
                  <a:pt x="573159" y="2007704"/>
                </a:cubicBezTo>
                <a:cubicBezTo>
                  <a:pt x="578811" y="2011235"/>
                  <a:pt x="584960" y="2015725"/>
                  <a:pt x="592655" y="2019886"/>
                </a:cubicBezTo>
                <a:lnTo>
                  <a:pt x="592928" y="2020100"/>
                </a:lnTo>
                <a:lnTo>
                  <a:pt x="601385" y="2024240"/>
                </a:lnTo>
                <a:lnTo>
                  <a:pt x="605736" y="2026933"/>
                </a:lnTo>
                <a:lnTo>
                  <a:pt x="605683" y="2026899"/>
                </a:lnTo>
                <a:lnTo>
                  <a:pt x="601388" y="2024240"/>
                </a:lnTo>
                <a:lnTo>
                  <a:pt x="592930" y="2020100"/>
                </a:lnTo>
                <a:lnTo>
                  <a:pt x="592657" y="2019886"/>
                </a:lnTo>
                <a:cubicBezTo>
                  <a:pt x="584962" y="2015725"/>
                  <a:pt x="578814" y="2011235"/>
                  <a:pt x="573161" y="2007704"/>
                </a:cubicBezTo>
                <a:cubicBezTo>
                  <a:pt x="567509" y="2004172"/>
                  <a:pt x="562894" y="2000835"/>
                  <a:pt x="558834" y="1997974"/>
                </a:cubicBezTo>
                <a:cubicBezTo>
                  <a:pt x="550787" y="1992233"/>
                  <a:pt x="545337" y="1987986"/>
                  <a:pt x="541262" y="1984468"/>
                </a:cubicBezTo>
                <a:cubicBezTo>
                  <a:pt x="533169" y="1977143"/>
                  <a:pt x="530390" y="1972621"/>
                  <a:pt x="522033" y="1964938"/>
                </a:cubicBezTo>
                <a:cubicBezTo>
                  <a:pt x="519140" y="1962256"/>
                  <a:pt x="516726" y="1959906"/>
                  <a:pt x="515281" y="1958293"/>
                </a:cubicBezTo>
                <a:lnTo>
                  <a:pt x="515228" y="1958165"/>
                </a:lnTo>
                <a:close/>
                <a:moveTo>
                  <a:pt x="570960" y="1952244"/>
                </a:moveTo>
                <a:lnTo>
                  <a:pt x="571587" y="1952677"/>
                </a:lnTo>
                <a:lnTo>
                  <a:pt x="591019" y="1960892"/>
                </a:lnTo>
                <a:cubicBezTo>
                  <a:pt x="595013" y="1963080"/>
                  <a:pt x="597649" y="1964314"/>
                  <a:pt x="599361" y="1964914"/>
                </a:cubicBezTo>
                <a:lnTo>
                  <a:pt x="599362" y="1964914"/>
                </a:lnTo>
                <a:lnTo>
                  <a:pt x="591022" y="1960893"/>
                </a:lnTo>
                <a:lnTo>
                  <a:pt x="571590" y="1952678"/>
                </a:lnTo>
                <a:lnTo>
                  <a:pt x="570963" y="1952245"/>
                </a:lnTo>
                <a:close/>
                <a:moveTo>
                  <a:pt x="1802641" y="1927066"/>
                </a:moveTo>
                <a:lnTo>
                  <a:pt x="1802357" y="1928242"/>
                </a:lnTo>
                <a:lnTo>
                  <a:pt x="1802359" y="1928240"/>
                </a:lnTo>
                <a:lnTo>
                  <a:pt x="1802641" y="1927069"/>
                </a:lnTo>
                <a:close/>
                <a:moveTo>
                  <a:pt x="517339" y="1918638"/>
                </a:moveTo>
                <a:lnTo>
                  <a:pt x="521930" y="1921021"/>
                </a:lnTo>
                <a:lnTo>
                  <a:pt x="521653" y="1920876"/>
                </a:lnTo>
                <a:lnTo>
                  <a:pt x="517344" y="1918639"/>
                </a:lnTo>
                <a:close/>
                <a:moveTo>
                  <a:pt x="521374" y="1915764"/>
                </a:moveTo>
                <a:lnTo>
                  <a:pt x="525143" y="1919058"/>
                </a:lnTo>
                <a:lnTo>
                  <a:pt x="535409" y="1927536"/>
                </a:lnTo>
                <a:lnTo>
                  <a:pt x="535558" y="1927596"/>
                </a:lnTo>
                <a:lnTo>
                  <a:pt x="535555" y="1927593"/>
                </a:lnTo>
                <a:lnTo>
                  <a:pt x="535412" y="1927536"/>
                </a:lnTo>
                <a:lnTo>
                  <a:pt x="525145" y="1919058"/>
                </a:lnTo>
                <a:lnTo>
                  <a:pt x="521604" y="1915962"/>
                </a:lnTo>
                <a:close/>
                <a:moveTo>
                  <a:pt x="376396" y="1886048"/>
                </a:moveTo>
                <a:cubicBezTo>
                  <a:pt x="418104" y="1933330"/>
                  <a:pt x="466160" y="1974247"/>
                  <a:pt x="519251" y="2007700"/>
                </a:cubicBezTo>
                <a:cubicBezTo>
                  <a:pt x="525546" y="2012152"/>
                  <a:pt x="532087" y="2016305"/>
                  <a:pt x="538514" y="2020644"/>
                </a:cubicBezTo>
                <a:cubicBezTo>
                  <a:pt x="564931" y="2038790"/>
                  <a:pt x="592452" y="2055255"/>
                  <a:pt x="620946" y="2069951"/>
                </a:cubicBezTo>
                <a:cubicBezTo>
                  <a:pt x="638320" y="2078411"/>
                  <a:pt x="656264" y="2087616"/>
                  <a:pt x="674834" y="2096111"/>
                </a:cubicBezTo>
                <a:cubicBezTo>
                  <a:pt x="656264" y="2087616"/>
                  <a:pt x="638323" y="2078411"/>
                  <a:pt x="620949" y="2069951"/>
                </a:cubicBezTo>
                <a:cubicBezTo>
                  <a:pt x="592455" y="2055255"/>
                  <a:pt x="564934" y="2038790"/>
                  <a:pt x="538516" y="2020644"/>
                </a:cubicBezTo>
                <a:cubicBezTo>
                  <a:pt x="532090" y="2016305"/>
                  <a:pt x="525548" y="2012152"/>
                  <a:pt x="519254" y="2007700"/>
                </a:cubicBezTo>
                <a:cubicBezTo>
                  <a:pt x="492708" y="1990973"/>
                  <a:pt x="467421" y="1972381"/>
                  <a:pt x="443557" y="1952060"/>
                </a:cubicBezTo>
                <a:lnTo>
                  <a:pt x="376420" y="1886069"/>
                </a:lnTo>
                <a:close/>
                <a:moveTo>
                  <a:pt x="1904296" y="1881261"/>
                </a:moveTo>
                <a:lnTo>
                  <a:pt x="1902196" y="1883163"/>
                </a:lnTo>
                <a:cubicBezTo>
                  <a:pt x="1894954" y="1889001"/>
                  <a:pt x="1888295" y="1895075"/>
                  <a:pt x="1881432" y="1900891"/>
                </a:cubicBezTo>
                <a:lnTo>
                  <a:pt x="1861369" y="1918279"/>
                </a:lnTo>
                <a:cubicBezTo>
                  <a:pt x="1854797" y="1924018"/>
                  <a:pt x="1848036" y="1929185"/>
                  <a:pt x="1841654" y="1934524"/>
                </a:cubicBezTo>
                <a:lnTo>
                  <a:pt x="1822973" y="1950186"/>
                </a:lnTo>
                <a:cubicBezTo>
                  <a:pt x="1820117" y="1952612"/>
                  <a:pt x="1817262" y="1955037"/>
                  <a:pt x="1814216" y="1957669"/>
                </a:cubicBezTo>
                <a:cubicBezTo>
                  <a:pt x="1811171" y="1960300"/>
                  <a:pt x="1808257" y="1962624"/>
                  <a:pt x="1805328" y="1965069"/>
                </a:cubicBezTo>
                <a:cubicBezTo>
                  <a:pt x="1795576" y="1972954"/>
                  <a:pt x="1785465" y="1980342"/>
                  <a:pt x="1775044" y="1987212"/>
                </a:cubicBezTo>
                <a:cubicBezTo>
                  <a:pt x="1765599" y="1993018"/>
                  <a:pt x="1757561" y="1998088"/>
                  <a:pt x="1750549" y="2002616"/>
                </a:cubicBezTo>
                <a:lnTo>
                  <a:pt x="1747979" y="2004320"/>
                </a:lnTo>
                <a:lnTo>
                  <a:pt x="1748701" y="2003842"/>
                </a:lnTo>
                <a:lnTo>
                  <a:pt x="1750549" y="2002617"/>
                </a:lnTo>
                <a:cubicBezTo>
                  <a:pt x="1757561" y="1998089"/>
                  <a:pt x="1765599" y="1993019"/>
                  <a:pt x="1775044" y="1987213"/>
                </a:cubicBezTo>
                <a:cubicBezTo>
                  <a:pt x="1785465" y="1980343"/>
                  <a:pt x="1795576" y="1972955"/>
                  <a:pt x="1805328" y="1965070"/>
                </a:cubicBezTo>
                <a:cubicBezTo>
                  <a:pt x="1808257" y="1962625"/>
                  <a:pt x="1811171" y="1960301"/>
                  <a:pt x="1814216" y="1957670"/>
                </a:cubicBezTo>
                <a:cubicBezTo>
                  <a:pt x="1817262" y="1955038"/>
                  <a:pt x="1820117" y="1952613"/>
                  <a:pt x="1822973" y="1950187"/>
                </a:cubicBezTo>
                <a:lnTo>
                  <a:pt x="1841654" y="1934525"/>
                </a:lnTo>
                <a:cubicBezTo>
                  <a:pt x="1848036" y="1929186"/>
                  <a:pt x="1854797" y="1924019"/>
                  <a:pt x="1861369" y="1918280"/>
                </a:cubicBezTo>
                <a:lnTo>
                  <a:pt x="1881432" y="1900892"/>
                </a:lnTo>
                <a:cubicBezTo>
                  <a:pt x="1888295" y="1895076"/>
                  <a:pt x="1894954" y="1889002"/>
                  <a:pt x="1902196" y="1883164"/>
                </a:cubicBezTo>
                <a:lnTo>
                  <a:pt x="1904225" y="1881326"/>
                </a:lnTo>
                <a:close/>
                <a:moveTo>
                  <a:pt x="1873094" y="1880456"/>
                </a:moveTo>
                <a:lnTo>
                  <a:pt x="1854198" y="1896477"/>
                </a:lnTo>
                <a:lnTo>
                  <a:pt x="1854257" y="1896427"/>
                </a:lnTo>
                <a:lnTo>
                  <a:pt x="1873054" y="1880491"/>
                </a:lnTo>
                <a:close/>
                <a:moveTo>
                  <a:pt x="453567" y="1874048"/>
                </a:moveTo>
                <a:lnTo>
                  <a:pt x="453743" y="1874540"/>
                </a:lnTo>
                <a:lnTo>
                  <a:pt x="454467" y="1877192"/>
                </a:lnTo>
                <a:lnTo>
                  <a:pt x="455923" y="1880619"/>
                </a:lnTo>
                <a:lnTo>
                  <a:pt x="456193" y="1881372"/>
                </a:lnTo>
                <a:cubicBezTo>
                  <a:pt x="459546" y="1886790"/>
                  <a:pt x="463509" y="1891766"/>
                  <a:pt x="468004" y="1896202"/>
                </a:cubicBezTo>
                <a:lnTo>
                  <a:pt x="479940" y="1910134"/>
                </a:lnTo>
                <a:lnTo>
                  <a:pt x="479948" y="1910140"/>
                </a:lnTo>
                <a:cubicBezTo>
                  <a:pt x="476550" y="1904992"/>
                  <a:pt x="472542" y="1900311"/>
                  <a:pt x="468007" y="1896202"/>
                </a:cubicBezTo>
                <a:cubicBezTo>
                  <a:pt x="463512" y="1891766"/>
                  <a:pt x="459549" y="1886790"/>
                  <a:pt x="456196" y="1881372"/>
                </a:cubicBezTo>
                <a:lnTo>
                  <a:pt x="455944" y="1880667"/>
                </a:lnTo>
                <a:lnTo>
                  <a:pt x="455923" y="1880619"/>
                </a:lnTo>
                <a:lnTo>
                  <a:pt x="455909" y="1880581"/>
                </a:lnTo>
                <a:lnTo>
                  <a:pt x="454470" y="1877193"/>
                </a:lnTo>
                <a:lnTo>
                  <a:pt x="453754" y="1874571"/>
                </a:lnTo>
                <a:lnTo>
                  <a:pt x="453743" y="1874540"/>
                </a:lnTo>
                <a:lnTo>
                  <a:pt x="453734" y="1874505"/>
                </a:lnTo>
                <a:lnTo>
                  <a:pt x="453571" y="1874050"/>
                </a:lnTo>
                <a:close/>
                <a:moveTo>
                  <a:pt x="373845" y="1872149"/>
                </a:moveTo>
                <a:lnTo>
                  <a:pt x="377349" y="1875689"/>
                </a:lnTo>
                <a:cubicBezTo>
                  <a:pt x="382297" y="1880748"/>
                  <a:pt x="387769" y="1886418"/>
                  <a:pt x="392350" y="1891030"/>
                </a:cubicBezTo>
                <a:cubicBezTo>
                  <a:pt x="404330" y="1901884"/>
                  <a:pt x="417258" y="1912877"/>
                  <a:pt x="430202" y="1924528"/>
                </a:cubicBezTo>
                <a:cubicBezTo>
                  <a:pt x="436586" y="1930396"/>
                  <a:pt x="443408" y="1935954"/>
                  <a:pt x="450347" y="1941520"/>
                </a:cubicBezTo>
                <a:lnTo>
                  <a:pt x="471074" y="1958359"/>
                </a:lnTo>
                <a:lnTo>
                  <a:pt x="481460" y="1966791"/>
                </a:lnTo>
                <a:lnTo>
                  <a:pt x="492210" y="1974740"/>
                </a:lnTo>
                <a:lnTo>
                  <a:pt x="513651" y="1990340"/>
                </a:lnTo>
                <a:cubicBezTo>
                  <a:pt x="527658" y="2000971"/>
                  <a:pt x="542393" y="2009854"/>
                  <a:pt x="556324" y="2018560"/>
                </a:cubicBezTo>
                <a:cubicBezTo>
                  <a:pt x="594015" y="2042176"/>
                  <a:pt x="631978" y="2061947"/>
                  <a:pt x="674217" y="2083354"/>
                </a:cubicBezTo>
                <a:cubicBezTo>
                  <a:pt x="631981" y="2061947"/>
                  <a:pt x="594018" y="2042176"/>
                  <a:pt x="556327" y="2018560"/>
                </a:cubicBezTo>
                <a:cubicBezTo>
                  <a:pt x="542395" y="2009854"/>
                  <a:pt x="527661" y="2000971"/>
                  <a:pt x="513654" y="1990340"/>
                </a:cubicBezTo>
                <a:lnTo>
                  <a:pt x="492213" y="1974740"/>
                </a:lnTo>
                <a:lnTo>
                  <a:pt x="481463" y="1966791"/>
                </a:lnTo>
                <a:lnTo>
                  <a:pt x="471077" y="1958359"/>
                </a:lnTo>
                <a:lnTo>
                  <a:pt x="450350" y="1941520"/>
                </a:lnTo>
                <a:cubicBezTo>
                  <a:pt x="443411" y="1935954"/>
                  <a:pt x="436589" y="1930396"/>
                  <a:pt x="430205" y="1924528"/>
                </a:cubicBezTo>
                <a:cubicBezTo>
                  <a:pt x="417261" y="1912877"/>
                  <a:pt x="404332" y="1901884"/>
                  <a:pt x="392353" y="1891030"/>
                </a:cubicBezTo>
                <a:cubicBezTo>
                  <a:pt x="387772" y="1886418"/>
                  <a:pt x="382300" y="1880748"/>
                  <a:pt x="377352" y="1875689"/>
                </a:cubicBezTo>
                <a:lnTo>
                  <a:pt x="373926" y="1872228"/>
                </a:lnTo>
                <a:close/>
                <a:moveTo>
                  <a:pt x="423588" y="1870934"/>
                </a:moveTo>
                <a:lnTo>
                  <a:pt x="423819" y="1871182"/>
                </a:lnTo>
                <a:cubicBezTo>
                  <a:pt x="445778" y="1891705"/>
                  <a:pt x="449906" y="1891045"/>
                  <a:pt x="459954" y="1897777"/>
                </a:cubicBezTo>
                <a:cubicBezTo>
                  <a:pt x="463181" y="1899924"/>
                  <a:pt x="462464" y="1898244"/>
                  <a:pt x="463777" y="1898482"/>
                </a:cubicBezTo>
                <a:cubicBezTo>
                  <a:pt x="469742" y="1901795"/>
                  <a:pt x="475280" y="1905819"/>
                  <a:pt x="480282" y="1910479"/>
                </a:cubicBezTo>
                <a:cubicBezTo>
                  <a:pt x="493911" y="1922105"/>
                  <a:pt x="504021" y="1931662"/>
                  <a:pt x="512304" y="1938781"/>
                </a:cubicBezTo>
                <a:cubicBezTo>
                  <a:pt x="520587" y="1945899"/>
                  <a:pt x="526651" y="1951502"/>
                  <a:pt x="531706" y="1956474"/>
                </a:cubicBezTo>
                <a:cubicBezTo>
                  <a:pt x="536762" y="1961447"/>
                  <a:pt x="540707" y="1965662"/>
                  <a:pt x="544784" y="1969958"/>
                </a:cubicBezTo>
                <a:cubicBezTo>
                  <a:pt x="548861" y="1974254"/>
                  <a:pt x="553331" y="1978214"/>
                  <a:pt x="559000" y="1983181"/>
                </a:cubicBezTo>
                <a:lnTo>
                  <a:pt x="561553" y="1985772"/>
                </a:lnTo>
                <a:lnTo>
                  <a:pt x="561632" y="1985778"/>
                </a:lnTo>
                <a:lnTo>
                  <a:pt x="561631" y="1985777"/>
                </a:lnTo>
                <a:lnTo>
                  <a:pt x="561556" y="1985772"/>
                </a:lnTo>
                <a:lnTo>
                  <a:pt x="559003" y="1983181"/>
                </a:lnTo>
                <a:cubicBezTo>
                  <a:pt x="553334" y="1978214"/>
                  <a:pt x="548864" y="1974254"/>
                  <a:pt x="544787" y="1969958"/>
                </a:cubicBezTo>
                <a:cubicBezTo>
                  <a:pt x="540710" y="1965662"/>
                  <a:pt x="536765" y="1961447"/>
                  <a:pt x="531709" y="1956474"/>
                </a:cubicBezTo>
                <a:cubicBezTo>
                  <a:pt x="526654" y="1951502"/>
                  <a:pt x="520590" y="1945899"/>
                  <a:pt x="512307" y="1938781"/>
                </a:cubicBezTo>
                <a:cubicBezTo>
                  <a:pt x="504024" y="1931662"/>
                  <a:pt x="493914" y="1922105"/>
                  <a:pt x="480285" y="1910479"/>
                </a:cubicBezTo>
                <a:cubicBezTo>
                  <a:pt x="475283" y="1905819"/>
                  <a:pt x="469745" y="1901795"/>
                  <a:pt x="463780" y="1898482"/>
                </a:cubicBezTo>
                <a:cubicBezTo>
                  <a:pt x="462467" y="1898244"/>
                  <a:pt x="463184" y="1899924"/>
                  <a:pt x="459957" y="1897777"/>
                </a:cubicBezTo>
                <a:cubicBezTo>
                  <a:pt x="449909" y="1891045"/>
                  <a:pt x="445781" y="1891705"/>
                  <a:pt x="423822" y="1871182"/>
                </a:cubicBezTo>
                <a:lnTo>
                  <a:pt x="423604" y="1870947"/>
                </a:lnTo>
                <a:close/>
                <a:moveTo>
                  <a:pt x="439890" y="1831024"/>
                </a:moveTo>
                <a:lnTo>
                  <a:pt x="439914" y="1831059"/>
                </a:lnTo>
                <a:lnTo>
                  <a:pt x="442711" y="1833088"/>
                </a:lnTo>
                <a:cubicBezTo>
                  <a:pt x="446460" y="1836458"/>
                  <a:pt x="453166" y="1842981"/>
                  <a:pt x="459558" y="1848496"/>
                </a:cubicBezTo>
                <a:lnTo>
                  <a:pt x="474704" y="1862702"/>
                </a:lnTo>
                <a:lnTo>
                  <a:pt x="475655" y="1863652"/>
                </a:lnTo>
                <a:lnTo>
                  <a:pt x="479626" y="1868143"/>
                </a:lnTo>
                <a:lnTo>
                  <a:pt x="482322" y="1872654"/>
                </a:lnTo>
                <a:lnTo>
                  <a:pt x="482311" y="1872818"/>
                </a:lnTo>
                <a:lnTo>
                  <a:pt x="482311" y="1872819"/>
                </a:lnTo>
                <a:cubicBezTo>
                  <a:pt x="490535" y="1879837"/>
                  <a:pt x="499182" y="1886276"/>
                  <a:pt x="507610" y="1892967"/>
                </a:cubicBezTo>
                <a:lnTo>
                  <a:pt x="507968" y="1893268"/>
                </a:lnTo>
                <a:lnTo>
                  <a:pt x="513052" y="1895226"/>
                </a:lnTo>
                <a:lnTo>
                  <a:pt x="520071" y="1899596"/>
                </a:lnTo>
                <a:lnTo>
                  <a:pt x="520063" y="1899589"/>
                </a:lnTo>
                <a:lnTo>
                  <a:pt x="513055" y="1895226"/>
                </a:lnTo>
                <a:lnTo>
                  <a:pt x="507971" y="1893268"/>
                </a:lnTo>
                <a:lnTo>
                  <a:pt x="507613" y="1892967"/>
                </a:lnTo>
                <a:cubicBezTo>
                  <a:pt x="499185" y="1886276"/>
                  <a:pt x="490538" y="1879837"/>
                  <a:pt x="482314" y="1872819"/>
                </a:cubicBezTo>
                <a:lnTo>
                  <a:pt x="482314" y="1872818"/>
                </a:lnTo>
                <a:lnTo>
                  <a:pt x="482324" y="1872658"/>
                </a:lnTo>
                <a:lnTo>
                  <a:pt x="482322" y="1872654"/>
                </a:lnTo>
                <a:lnTo>
                  <a:pt x="482322" y="1872648"/>
                </a:lnTo>
                <a:lnTo>
                  <a:pt x="479637" y="1868155"/>
                </a:lnTo>
                <a:lnTo>
                  <a:pt x="479626" y="1868143"/>
                </a:lnTo>
                <a:lnTo>
                  <a:pt x="479619" y="1868131"/>
                </a:lnTo>
                <a:lnTo>
                  <a:pt x="475684" y="1863681"/>
                </a:lnTo>
                <a:lnTo>
                  <a:pt x="475655" y="1863652"/>
                </a:lnTo>
                <a:lnTo>
                  <a:pt x="475622" y="1863615"/>
                </a:lnTo>
                <a:lnTo>
                  <a:pt x="474772" y="1862766"/>
                </a:lnTo>
                <a:lnTo>
                  <a:pt x="474704" y="1862702"/>
                </a:lnTo>
                <a:lnTo>
                  <a:pt x="474657" y="1862655"/>
                </a:lnTo>
                <a:lnTo>
                  <a:pt x="459562" y="1848497"/>
                </a:lnTo>
                <a:cubicBezTo>
                  <a:pt x="453170" y="1842982"/>
                  <a:pt x="446464" y="1836459"/>
                  <a:pt x="442715" y="1833089"/>
                </a:cubicBezTo>
                <a:lnTo>
                  <a:pt x="439918" y="1831060"/>
                </a:lnTo>
                <a:lnTo>
                  <a:pt x="439896" y="1831028"/>
                </a:lnTo>
                <a:close/>
                <a:moveTo>
                  <a:pt x="1809220" y="1827653"/>
                </a:moveTo>
                <a:lnTo>
                  <a:pt x="1802249" y="1830739"/>
                </a:lnTo>
                <a:lnTo>
                  <a:pt x="1802735" y="1831419"/>
                </a:lnTo>
                <a:lnTo>
                  <a:pt x="1802735" y="1831419"/>
                </a:lnTo>
                <a:lnTo>
                  <a:pt x="1802250" y="1830740"/>
                </a:lnTo>
                <a:lnTo>
                  <a:pt x="1809221" y="1827654"/>
                </a:lnTo>
                <a:lnTo>
                  <a:pt x="1810634" y="1827855"/>
                </a:lnTo>
                <a:lnTo>
                  <a:pt x="1810634" y="1827854"/>
                </a:lnTo>
                <a:cubicBezTo>
                  <a:pt x="1810828" y="1827249"/>
                  <a:pt x="1810224" y="1827292"/>
                  <a:pt x="1809220" y="1827653"/>
                </a:cubicBezTo>
                <a:close/>
                <a:moveTo>
                  <a:pt x="1808508" y="1823133"/>
                </a:moveTo>
                <a:lnTo>
                  <a:pt x="1804636" y="1825553"/>
                </a:lnTo>
                <a:lnTo>
                  <a:pt x="1803627" y="1825928"/>
                </a:lnTo>
                <a:lnTo>
                  <a:pt x="1803397" y="1826219"/>
                </a:lnTo>
                <a:lnTo>
                  <a:pt x="1803398" y="1826218"/>
                </a:lnTo>
                <a:lnTo>
                  <a:pt x="1803627" y="1825929"/>
                </a:lnTo>
                <a:lnTo>
                  <a:pt x="1804636" y="1825554"/>
                </a:lnTo>
                <a:lnTo>
                  <a:pt x="1808504" y="1823137"/>
                </a:lnTo>
                <a:close/>
                <a:moveTo>
                  <a:pt x="418133" y="1817553"/>
                </a:moveTo>
                <a:lnTo>
                  <a:pt x="418118" y="1817555"/>
                </a:lnTo>
                <a:lnTo>
                  <a:pt x="418468" y="1817830"/>
                </a:lnTo>
                <a:lnTo>
                  <a:pt x="434209" y="1830842"/>
                </a:lnTo>
                <a:lnTo>
                  <a:pt x="441188" y="1836602"/>
                </a:lnTo>
                <a:lnTo>
                  <a:pt x="442209" y="1837462"/>
                </a:lnTo>
                <a:lnTo>
                  <a:pt x="442211" y="1837460"/>
                </a:lnTo>
                <a:lnTo>
                  <a:pt x="441381" y="1836761"/>
                </a:lnTo>
                <a:lnTo>
                  <a:pt x="441188" y="1836602"/>
                </a:lnTo>
                <a:lnTo>
                  <a:pt x="441017" y="1836458"/>
                </a:lnTo>
                <a:lnTo>
                  <a:pt x="434212" y="1830842"/>
                </a:lnTo>
                <a:lnTo>
                  <a:pt x="418539" y="1817885"/>
                </a:lnTo>
                <a:lnTo>
                  <a:pt x="418468" y="1817830"/>
                </a:lnTo>
                <a:lnTo>
                  <a:pt x="418425" y="1817794"/>
                </a:lnTo>
                <a:lnTo>
                  <a:pt x="418121" y="1817556"/>
                </a:lnTo>
                <a:lnTo>
                  <a:pt x="418134" y="1817554"/>
                </a:lnTo>
                <a:close/>
                <a:moveTo>
                  <a:pt x="353430" y="1817060"/>
                </a:moveTo>
                <a:cubicBezTo>
                  <a:pt x="352689" y="1818172"/>
                  <a:pt x="357155" y="1824716"/>
                  <a:pt x="363931" y="1833759"/>
                </a:cubicBezTo>
                <a:cubicBezTo>
                  <a:pt x="366211" y="1836739"/>
                  <a:pt x="368682" y="1840097"/>
                  <a:pt x="371386" y="1843471"/>
                </a:cubicBezTo>
                <a:lnTo>
                  <a:pt x="380243" y="1853668"/>
                </a:lnTo>
                <a:lnTo>
                  <a:pt x="398073" y="1873878"/>
                </a:lnTo>
                <a:lnTo>
                  <a:pt x="407441" y="1884525"/>
                </a:lnTo>
                <a:lnTo>
                  <a:pt x="415171" y="1892918"/>
                </a:lnTo>
                <a:cubicBezTo>
                  <a:pt x="419745" y="1897978"/>
                  <a:pt x="423209" y="1902086"/>
                  <a:pt x="426162" y="1905744"/>
                </a:cubicBezTo>
                <a:cubicBezTo>
                  <a:pt x="432067" y="1913062"/>
                  <a:pt x="435956" y="1918341"/>
                  <a:pt x="441978" y="1925862"/>
                </a:cubicBezTo>
                <a:lnTo>
                  <a:pt x="442705" y="1926971"/>
                </a:lnTo>
                <a:lnTo>
                  <a:pt x="443930" y="1927547"/>
                </a:lnTo>
                <a:lnTo>
                  <a:pt x="443929" y="1927545"/>
                </a:lnTo>
                <a:lnTo>
                  <a:pt x="442710" y="1926972"/>
                </a:lnTo>
                <a:lnTo>
                  <a:pt x="441982" y="1925863"/>
                </a:lnTo>
                <a:cubicBezTo>
                  <a:pt x="435961" y="1918342"/>
                  <a:pt x="432071" y="1913063"/>
                  <a:pt x="426166" y="1905745"/>
                </a:cubicBezTo>
                <a:cubicBezTo>
                  <a:pt x="423214" y="1902087"/>
                  <a:pt x="419750" y="1897979"/>
                  <a:pt x="415176" y="1892919"/>
                </a:cubicBezTo>
                <a:lnTo>
                  <a:pt x="407445" y="1884526"/>
                </a:lnTo>
                <a:lnTo>
                  <a:pt x="398078" y="1873879"/>
                </a:lnTo>
                <a:lnTo>
                  <a:pt x="380247" y="1853669"/>
                </a:lnTo>
                <a:lnTo>
                  <a:pt x="371390" y="1843472"/>
                </a:lnTo>
                <a:cubicBezTo>
                  <a:pt x="368686" y="1840098"/>
                  <a:pt x="366216" y="1836740"/>
                  <a:pt x="363936" y="1833760"/>
                </a:cubicBezTo>
                <a:cubicBezTo>
                  <a:pt x="360548" y="1829238"/>
                  <a:pt x="357737" y="1825342"/>
                  <a:pt x="355866" y="1822436"/>
                </a:cubicBezTo>
                <a:lnTo>
                  <a:pt x="353434" y="1817061"/>
                </a:lnTo>
                <a:close/>
                <a:moveTo>
                  <a:pt x="334472" y="1803304"/>
                </a:moveTo>
                <a:lnTo>
                  <a:pt x="369184" y="1849068"/>
                </a:lnTo>
                <a:lnTo>
                  <a:pt x="369338" y="1849186"/>
                </a:lnTo>
                <a:lnTo>
                  <a:pt x="369333" y="1849179"/>
                </a:lnTo>
                <a:lnTo>
                  <a:pt x="369187" y="1849068"/>
                </a:lnTo>
                <a:lnTo>
                  <a:pt x="336434" y="1805886"/>
                </a:lnTo>
                <a:close/>
                <a:moveTo>
                  <a:pt x="358665" y="1796846"/>
                </a:moveTo>
                <a:lnTo>
                  <a:pt x="358685" y="1797507"/>
                </a:lnTo>
                <a:lnTo>
                  <a:pt x="358530" y="1797658"/>
                </a:lnTo>
                <a:lnTo>
                  <a:pt x="358716" y="1798539"/>
                </a:lnTo>
                <a:lnTo>
                  <a:pt x="358851" y="1802992"/>
                </a:lnTo>
                <a:cubicBezTo>
                  <a:pt x="359236" y="1806471"/>
                  <a:pt x="361827" y="1812365"/>
                  <a:pt x="362672" y="1816302"/>
                </a:cubicBezTo>
                <a:lnTo>
                  <a:pt x="362186" y="1819822"/>
                </a:lnTo>
                <a:lnTo>
                  <a:pt x="362922" y="1820101"/>
                </a:lnTo>
                <a:lnTo>
                  <a:pt x="362922" y="1820099"/>
                </a:lnTo>
                <a:lnTo>
                  <a:pt x="362190" y="1819822"/>
                </a:lnTo>
                <a:lnTo>
                  <a:pt x="362676" y="1816302"/>
                </a:lnTo>
                <a:cubicBezTo>
                  <a:pt x="361831" y="1812365"/>
                  <a:pt x="359240" y="1806471"/>
                  <a:pt x="358855" y="1802992"/>
                </a:cubicBezTo>
                <a:lnTo>
                  <a:pt x="358720" y="1798560"/>
                </a:lnTo>
                <a:lnTo>
                  <a:pt x="358716" y="1798539"/>
                </a:lnTo>
                <a:lnTo>
                  <a:pt x="358715" y="1798517"/>
                </a:lnTo>
                <a:lnTo>
                  <a:pt x="358534" y="1797658"/>
                </a:lnTo>
                <a:lnTo>
                  <a:pt x="358685" y="1797510"/>
                </a:lnTo>
                <a:lnTo>
                  <a:pt x="358685" y="1797507"/>
                </a:lnTo>
                <a:lnTo>
                  <a:pt x="358689" y="1797503"/>
                </a:lnTo>
                <a:lnTo>
                  <a:pt x="358669" y="1796848"/>
                </a:lnTo>
                <a:close/>
                <a:moveTo>
                  <a:pt x="394465" y="1794155"/>
                </a:moveTo>
                <a:lnTo>
                  <a:pt x="394428" y="1794178"/>
                </a:lnTo>
                <a:lnTo>
                  <a:pt x="405061" y="1806152"/>
                </a:lnTo>
                <a:cubicBezTo>
                  <a:pt x="408656" y="1810147"/>
                  <a:pt x="412455" y="1813817"/>
                  <a:pt x="416137" y="1817672"/>
                </a:cubicBezTo>
                <a:cubicBezTo>
                  <a:pt x="423646" y="1824566"/>
                  <a:pt x="431463" y="1831848"/>
                  <a:pt x="439660" y="1839884"/>
                </a:cubicBezTo>
                <a:cubicBezTo>
                  <a:pt x="447857" y="1847921"/>
                  <a:pt x="457191" y="1855892"/>
                  <a:pt x="466849" y="1865101"/>
                </a:cubicBezTo>
                <a:cubicBezTo>
                  <a:pt x="472591" y="1870437"/>
                  <a:pt x="478128" y="1875711"/>
                  <a:pt x="483869" y="1880659"/>
                </a:cubicBezTo>
                <a:lnTo>
                  <a:pt x="501120" y="1894677"/>
                </a:lnTo>
                <a:cubicBezTo>
                  <a:pt x="512587" y="1903721"/>
                  <a:pt x="522914" y="1911858"/>
                  <a:pt x="534335" y="1919512"/>
                </a:cubicBezTo>
                <a:cubicBezTo>
                  <a:pt x="545755" y="1927167"/>
                  <a:pt x="555541" y="1934707"/>
                  <a:pt x="565093" y="1941453"/>
                </a:cubicBezTo>
                <a:lnTo>
                  <a:pt x="591149" y="1960778"/>
                </a:lnTo>
                <a:lnTo>
                  <a:pt x="577526" y="1950672"/>
                </a:lnTo>
                <a:lnTo>
                  <a:pt x="565097" y="1941453"/>
                </a:lnTo>
                <a:lnTo>
                  <a:pt x="537924" y="1922069"/>
                </a:lnTo>
                <a:lnTo>
                  <a:pt x="534378" y="1919540"/>
                </a:lnTo>
                <a:lnTo>
                  <a:pt x="534372" y="1919535"/>
                </a:lnTo>
                <a:lnTo>
                  <a:pt x="534339" y="1919512"/>
                </a:lnTo>
                <a:cubicBezTo>
                  <a:pt x="522917" y="1911858"/>
                  <a:pt x="512591" y="1903721"/>
                  <a:pt x="501124" y="1894677"/>
                </a:cubicBezTo>
                <a:lnTo>
                  <a:pt x="483873" y="1880659"/>
                </a:lnTo>
                <a:cubicBezTo>
                  <a:pt x="478131" y="1875711"/>
                  <a:pt x="472595" y="1870437"/>
                  <a:pt x="466853" y="1865101"/>
                </a:cubicBezTo>
                <a:cubicBezTo>
                  <a:pt x="457195" y="1855892"/>
                  <a:pt x="447861" y="1847921"/>
                  <a:pt x="439664" y="1839884"/>
                </a:cubicBezTo>
                <a:cubicBezTo>
                  <a:pt x="431467" y="1831848"/>
                  <a:pt x="423650" y="1824566"/>
                  <a:pt x="416141" y="1817672"/>
                </a:cubicBezTo>
                <a:cubicBezTo>
                  <a:pt x="412458" y="1813817"/>
                  <a:pt x="408660" y="1810147"/>
                  <a:pt x="405064" y="1806152"/>
                </a:cubicBezTo>
                <a:lnTo>
                  <a:pt x="394432" y="1794178"/>
                </a:lnTo>
                <a:lnTo>
                  <a:pt x="394466" y="1794157"/>
                </a:lnTo>
                <a:close/>
                <a:moveTo>
                  <a:pt x="366040" y="1792361"/>
                </a:moveTo>
                <a:lnTo>
                  <a:pt x="365252" y="1792444"/>
                </a:lnTo>
                <a:lnTo>
                  <a:pt x="366597" y="1798512"/>
                </a:lnTo>
                <a:lnTo>
                  <a:pt x="366767" y="1800805"/>
                </a:lnTo>
                <a:lnTo>
                  <a:pt x="366432" y="1801066"/>
                </a:lnTo>
                <a:lnTo>
                  <a:pt x="366804" y="1801299"/>
                </a:lnTo>
                <a:lnTo>
                  <a:pt x="366803" y="1801296"/>
                </a:lnTo>
                <a:lnTo>
                  <a:pt x="366436" y="1801066"/>
                </a:lnTo>
                <a:lnTo>
                  <a:pt x="366767" y="1800807"/>
                </a:lnTo>
                <a:lnTo>
                  <a:pt x="366767" y="1800805"/>
                </a:lnTo>
                <a:lnTo>
                  <a:pt x="366770" y="1800802"/>
                </a:lnTo>
                <a:lnTo>
                  <a:pt x="366602" y="1798537"/>
                </a:lnTo>
                <a:lnTo>
                  <a:pt x="366597" y="1798512"/>
                </a:lnTo>
                <a:lnTo>
                  <a:pt x="366595" y="1798480"/>
                </a:lnTo>
                <a:lnTo>
                  <a:pt x="365257" y="1792445"/>
                </a:lnTo>
                <a:lnTo>
                  <a:pt x="366040" y="1792362"/>
                </a:lnTo>
                <a:close/>
                <a:moveTo>
                  <a:pt x="317862" y="1783378"/>
                </a:moveTo>
                <a:lnTo>
                  <a:pt x="322614" y="1788965"/>
                </a:lnTo>
                <a:lnTo>
                  <a:pt x="322501" y="1788829"/>
                </a:lnTo>
                <a:lnTo>
                  <a:pt x="318020" y="1783560"/>
                </a:lnTo>
                <a:close/>
                <a:moveTo>
                  <a:pt x="1823923" y="1777187"/>
                </a:moveTo>
                <a:cubicBezTo>
                  <a:pt x="1821898" y="1779161"/>
                  <a:pt x="1819961" y="1781383"/>
                  <a:pt x="1817702" y="1783340"/>
                </a:cubicBezTo>
                <a:cubicBezTo>
                  <a:pt x="1815444" y="1785297"/>
                  <a:pt x="1813200" y="1787328"/>
                  <a:pt x="1810913" y="1789332"/>
                </a:cubicBezTo>
                <a:cubicBezTo>
                  <a:pt x="1813201" y="1787328"/>
                  <a:pt x="1815445" y="1785297"/>
                  <a:pt x="1817703" y="1783340"/>
                </a:cubicBezTo>
                <a:cubicBezTo>
                  <a:pt x="1819961" y="1781383"/>
                  <a:pt x="1821898" y="1779161"/>
                  <a:pt x="1823923" y="1777187"/>
                </a:cubicBezTo>
                <a:close/>
                <a:moveTo>
                  <a:pt x="306676" y="1772333"/>
                </a:moveTo>
                <a:lnTo>
                  <a:pt x="306677" y="1772334"/>
                </a:lnTo>
                <a:lnTo>
                  <a:pt x="308937" y="1773512"/>
                </a:lnTo>
                <a:lnTo>
                  <a:pt x="315474" y="1780626"/>
                </a:lnTo>
                <a:lnTo>
                  <a:pt x="315386" y="1780525"/>
                </a:lnTo>
                <a:lnTo>
                  <a:pt x="309230" y="1773826"/>
                </a:lnTo>
                <a:lnTo>
                  <a:pt x="308937" y="1773512"/>
                </a:lnTo>
                <a:cubicBezTo>
                  <a:pt x="307219" y="1771830"/>
                  <a:pt x="306317" y="1771250"/>
                  <a:pt x="306676" y="1772333"/>
                </a:cubicBezTo>
                <a:close/>
                <a:moveTo>
                  <a:pt x="1795621" y="1771747"/>
                </a:moveTo>
                <a:lnTo>
                  <a:pt x="1774593" y="1787778"/>
                </a:lnTo>
                <a:lnTo>
                  <a:pt x="1773910" y="1788551"/>
                </a:lnTo>
                <a:lnTo>
                  <a:pt x="1773913" y="1788548"/>
                </a:lnTo>
                <a:lnTo>
                  <a:pt x="1774594" y="1787778"/>
                </a:lnTo>
                <a:lnTo>
                  <a:pt x="1795618" y="1771750"/>
                </a:lnTo>
                <a:close/>
                <a:moveTo>
                  <a:pt x="1986155" y="1764884"/>
                </a:moveTo>
                <a:cubicBezTo>
                  <a:pt x="1953220" y="1798972"/>
                  <a:pt x="1920137" y="1832127"/>
                  <a:pt x="1886762" y="1865163"/>
                </a:cubicBezTo>
                <a:lnTo>
                  <a:pt x="1886763" y="1865164"/>
                </a:lnTo>
                <a:lnTo>
                  <a:pt x="1986145" y="1764896"/>
                </a:lnTo>
                <a:close/>
                <a:moveTo>
                  <a:pt x="1861408" y="1764259"/>
                </a:moveTo>
                <a:lnTo>
                  <a:pt x="1849634" y="1773702"/>
                </a:lnTo>
                <a:lnTo>
                  <a:pt x="1839129" y="1782683"/>
                </a:lnTo>
                <a:lnTo>
                  <a:pt x="1838406" y="1783452"/>
                </a:lnTo>
                <a:lnTo>
                  <a:pt x="1838410" y="1783448"/>
                </a:lnTo>
                <a:lnTo>
                  <a:pt x="1839129" y="1782684"/>
                </a:lnTo>
                <a:lnTo>
                  <a:pt x="1849634" y="1773703"/>
                </a:lnTo>
                <a:lnTo>
                  <a:pt x="1861398" y="1764268"/>
                </a:lnTo>
                <a:close/>
                <a:moveTo>
                  <a:pt x="1892799" y="1736215"/>
                </a:moveTo>
                <a:lnTo>
                  <a:pt x="1891987" y="1736914"/>
                </a:lnTo>
                <a:lnTo>
                  <a:pt x="1889609" y="1738598"/>
                </a:lnTo>
                <a:lnTo>
                  <a:pt x="1884613" y="1743263"/>
                </a:lnTo>
                <a:lnTo>
                  <a:pt x="1882336" y="1745222"/>
                </a:lnTo>
                <a:lnTo>
                  <a:pt x="1875312" y="1751717"/>
                </a:lnTo>
                <a:lnTo>
                  <a:pt x="1875353" y="1751680"/>
                </a:lnTo>
                <a:lnTo>
                  <a:pt x="1882337" y="1745222"/>
                </a:lnTo>
                <a:lnTo>
                  <a:pt x="1884601" y="1743274"/>
                </a:lnTo>
                <a:lnTo>
                  <a:pt x="1884613" y="1743263"/>
                </a:lnTo>
                <a:lnTo>
                  <a:pt x="1884627" y="1743251"/>
                </a:lnTo>
                <a:lnTo>
                  <a:pt x="1889609" y="1738599"/>
                </a:lnTo>
                <a:lnTo>
                  <a:pt x="1891981" y="1736919"/>
                </a:lnTo>
                <a:lnTo>
                  <a:pt x="1891987" y="1736914"/>
                </a:lnTo>
                <a:lnTo>
                  <a:pt x="1891994" y="1736909"/>
                </a:lnTo>
                <a:lnTo>
                  <a:pt x="1892798" y="1736217"/>
                </a:lnTo>
                <a:close/>
                <a:moveTo>
                  <a:pt x="1878383" y="1736145"/>
                </a:moveTo>
                <a:cubicBezTo>
                  <a:pt x="1870368" y="1742732"/>
                  <a:pt x="1862727" y="1749784"/>
                  <a:pt x="1855494" y="1757274"/>
                </a:cubicBezTo>
                <a:cubicBezTo>
                  <a:pt x="1843955" y="1767747"/>
                  <a:pt x="1830625" y="1780597"/>
                  <a:pt x="1819698" y="1790481"/>
                </a:cubicBezTo>
                <a:lnTo>
                  <a:pt x="1815735" y="1793899"/>
                </a:lnTo>
                <a:cubicBezTo>
                  <a:pt x="1809965" y="1798746"/>
                  <a:pt x="1805440" y="1802283"/>
                  <a:pt x="1802550" y="1804299"/>
                </a:cubicBezTo>
                <a:lnTo>
                  <a:pt x="1799488" y="1805460"/>
                </a:lnTo>
                <a:lnTo>
                  <a:pt x="1799368" y="1805566"/>
                </a:lnTo>
                <a:lnTo>
                  <a:pt x="1799372" y="1805564"/>
                </a:lnTo>
                <a:lnTo>
                  <a:pt x="1799489" y="1805461"/>
                </a:lnTo>
                <a:lnTo>
                  <a:pt x="1802551" y="1804300"/>
                </a:lnTo>
                <a:cubicBezTo>
                  <a:pt x="1805441" y="1802284"/>
                  <a:pt x="1809966" y="1798747"/>
                  <a:pt x="1815736" y="1793900"/>
                </a:cubicBezTo>
                <a:lnTo>
                  <a:pt x="1819699" y="1790482"/>
                </a:lnTo>
                <a:cubicBezTo>
                  <a:pt x="1830626" y="1780598"/>
                  <a:pt x="1843956" y="1767748"/>
                  <a:pt x="1855495" y="1757275"/>
                </a:cubicBezTo>
                <a:cubicBezTo>
                  <a:pt x="1862728" y="1749785"/>
                  <a:pt x="1870369" y="1742733"/>
                  <a:pt x="1878384" y="1736146"/>
                </a:cubicBezTo>
                <a:lnTo>
                  <a:pt x="1878538" y="1736166"/>
                </a:lnTo>
                <a:lnTo>
                  <a:pt x="1878539" y="1736165"/>
                </a:lnTo>
                <a:close/>
                <a:moveTo>
                  <a:pt x="1855300" y="1734871"/>
                </a:moveTo>
                <a:cubicBezTo>
                  <a:pt x="1852998" y="1737189"/>
                  <a:pt x="1850828" y="1739395"/>
                  <a:pt x="1848773" y="1741415"/>
                </a:cubicBezTo>
                <a:lnTo>
                  <a:pt x="1842961" y="1746916"/>
                </a:lnTo>
                <a:lnTo>
                  <a:pt x="1848774" y="1741415"/>
                </a:lnTo>
                <a:cubicBezTo>
                  <a:pt x="1850828" y="1739395"/>
                  <a:pt x="1852998" y="1737189"/>
                  <a:pt x="1855300" y="1734871"/>
                </a:cubicBezTo>
                <a:close/>
                <a:moveTo>
                  <a:pt x="1962798" y="1733850"/>
                </a:moveTo>
                <a:lnTo>
                  <a:pt x="1960427" y="1735449"/>
                </a:lnTo>
                <a:cubicBezTo>
                  <a:pt x="1959410" y="1736134"/>
                  <a:pt x="1958259" y="1736980"/>
                  <a:pt x="1956646" y="1738422"/>
                </a:cubicBezTo>
                <a:lnTo>
                  <a:pt x="1956633" y="1738435"/>
                </a:lnTo>
                <a:lnTo>
                  <a:pt x="1956643" y="1738427"/>
                </a:lnTo>
                <a:lnTo>
                  <a:pt x="1956647" y="1738423"/>
                </a:lnTo>
                <a:cubicBezTo>
                  <a:pt x="1958260" y="1736981"/>
                  <a:pt x="1959411" y="1736135"/>
                  <a:pt x="1960428" y="1735450"/>
                </a:cubicBezTo>
                <a:lnTo>
                  <a:pt x="1962793" y="1733855"/>
                </a:lnTo>
                <a:close/>
                <a:moveTo>
                  <a:pt x="1940680" y="1731108"/>
                </a:moveTo>
                <a:cubicBezTo>
                  <a:pt x="1940016" y="1731292"/>
                  <a:pt x="1938785" y="1732142"/>
                  <a:pt x="1936898" y="1733845"/>
                </a:cubicBezTo>
                <a:cubicBezTo>
                  <a:pt x="1933124" y="1737252"/>
                  <a:pt x="1926730" y="1744268"/>
                  <a:pt x="1915703" y="1755384"/>
                </a:cubicBezTo>
                <a:cubicBezTo>
                  <a:pt x="1905433" y="1766165"/>
                  <a:pt x="1898350" y="1773284"/>
                  <a:pt x="1893944" y="1777203"/>
                </a:cubicBezTo>
                <a:lnTo>
                  <a:pt x="1889569" y="1780520"/>
                </a:lnTo>
                <a:lnTo>
                  <a:pt x="1889860" y="1780680"/>
                </a:lnTo>
                <a:lnTo>
                  <a:pt x="1889861" y="1780679"/>
                </a:lnTo>
                <a:lnTo>
                  <a:pt x="1889570" y="1780520"/>
                </a:lnTo>
                <a:lnTo>
                  <a:pt x="1893945" y="1777203"/>
                </a:lnTo>
                <a:cubicBezTo>
                  <a:pt x="1898351" y="1773284"/>
                  <a:pt x="1905434" y="1766165"/>
                  <a:pt x="1915704" y="1755384"/>
                </a:cubicBezTo>
                <a:cubicBezTo>
                  <a:pt x="1926731" y="1744268"/>
                  <a:pt x="1933125" y="1737252"/>
                  <a:pt x="1936899" y="1733845"/>
                </a:cubicBezTo>
                <a:lnTo>
                  <a:pt x="1940680" y="1731108"/>
                </a:lnTo>
                <a:close/>
                <a:moveTo>
                  <a:pt x="1912118" y="1729438"/>
                </a:moveTo>
                <a:cubicBezTo>
                  <a:pt x="1912176" y="1728956"/>
                  <a:pt x="1910763" y="1730339"/>
                  <a:pt x="1908446" y="1732390"/>
                </a:cubicBezTo>
                <a:cubicBezTo>
                  <a:pt x="1903915" y="1736424"/>
                  <a:pt x="1896456" y="1743487"/>
                  <a:pt x="1893294" y="1746110"/>
                </a:cubicBezTo>
                <a:cubicBezTo>
                  <a:pt x="1886474" y="1751759"/>
                  <a:pt x="1876465" y="1760856"/>
                  <a:pt x="1871670" y="1764337"/>
                </a:cubicBezTo>
                <a:lnTo>
                  <a:pt x="1861070" y="1771771"/>
                </a:lnTo>
                <a:lnTo>
                  <a:pt x="1861017" y="1771930"/>
                </a:lnTo>
                <a:lnTo>
                  <a:pt x="1861018" y="1771929"/>
                </a:lnTo>
                <a:lnTo>
                  <a:pt x="1861070" y="1771772"/>
                </a:lnTo>
                <a:lnTo>
                  <a:pt x="1871670" y="1764338"/>
                </a:lnTo>
                <a:cubicBezTo>
                  <a:pt x="1876465" y="1760857"/>
                  <a:pt x="1886474" y="1751760"/>
                  <a:pt x="1893294" y="1746111"/>
                </a:cubicBezTo>
                <a:cubicBezTo>
                  <a:pt x="1896456" y="1743488"/>
                  <a:pt x="1903915" y="1736425"/>
                  <a:pt x="1908446" y="1732391"/>
                </a:cubicBezTo>
                <a:lnTo>
                  <a:pt x="1912116" y="1729441"/>
                </a:lnTo>
                <a:close/>
                <a:moveTo>
                  <a:pt x="2022815" y="1727053"/>
                </a:moveTo>
                <a:lnTo>
                  <a:pt x="2022514" y="1728036"/>
                </a:lnTo>
                <a:lnTo>
                  <a:pt x="2022545" y="1728090"/>
                </a:lnTo>
                <a:lnTo>
                  <a:pt x="2022311" y="1728988"/>
                </a:lnTo>
                <a:lnTo>
                  <a:pt x="2022312" y="1728989"/>
                </a:lnTo>
                <a:lnTo>
                  <a:pt x="2022546" y="1728091"/>
                </a:lnTo>
                <a:lnTo>
                  <a:pt x="2022545" y="1728090"/>
                </a:lnTo>
                <a:lnTo>
                  <a:pt x="2022545" y="1728089"/>
                </a:lnTo>
                <a:lnTo>
                  <a:pt x="2022515" y="1728037"/>
                </a:lnTo>
                <a:lnTo>
                  <a:pt x="2022808" y="1727081"/>
                </a:lnTo>
                <a:close/>
                <a:moveTo>
                  <a:pt x="2024181" y="1719728"/>
                </a:moveTo>
                <a:lnTo>
                  <a:pt x="2024071" y="1722799"/>
                </a:lnTo>
                <a:lnTo>
                  <a:pt x="2024181" y="1719729"/>
                </a:lnTo>
                <a:lnTo>
                  <a:pt x="2024381" y="1721808"/>
                </a:lnTo>
                <a:close/>
                <a:moveTo>
                  <a:pt x="1862072" y="1708651"/>
                </a:moveTo>
                <a:lnTo>
                  <a:pt x="1862070" y="1708651"/>
                </a:lnTo>
                <a:lnTo>
                  <a:pt x="1861951" y="1708676"/>
                </a:lnTo>
                <a:lnTo>
                  <a:pt x="1861085" y="1708855"/>
                </a:lnTo>
                <a:lnTo>
                  <a:pt x="1854829" y="1713397"/>
                </a:lnTo>
                <a:lnTo>
                  <a:pt x="1854695" y="1713613"/>
                </a:lnTo>
                <a:lnTo>
                  <a:pt x="1854697" y="1713611"/>
                </a:lnTo>
                <a:lnTo>
                  <a:pt x="1854830" y="1713397"/>
                </a:lnTo>
                <a:lnTo>
                  <a:pt x="1861086" y="1708855"/>
                </a:lnTo>
                <a:lnTo>
                  <a:pt x="1861951" y="1708676"/>
                </a:lnTo>
                <a:close/>
                <a:moveTo>
                  <a:pt x="327177" y="1705350"/>
                </a:moveTo>
                <a:lnTo>
                  <a:pt x="331399" y="1712744"/>
                </a:lnTo>
                <a:cubicBezTo>
                  <a:pt x="333264" y="1715806"/>
                  <a:pt x="335549" y="1719400"/>
                  <a:pt x="338203" y="1723438"/>
                </a:cubicBezTo>
                <a:cubicBezTo>
                  <a:pt x="347533" y="1736827"/>
                  <a:pt x="357713" y="1749549"/>
                  <a:pt x="368680" y="1761526"/>
                </a:cubicBezTo>
                <a:cubicBezTo>
                  <a:pt x="373473" y="1766723"/>
                  <a:pt x="379127" y="1772200"/>
                  <a:pt x="384695" y="1778010"/>
                </a:cubicBezTo>
                <a:lnTo>
                  <a:pt x="402040" y="1796168"/>
                </a:lnTo>
                <a:cubicBezTo>
                  <a:pt x="405050" y="1799344"/>
                  <a:pt x="407988" y="1802735"/>
                  <a:pt x="411247" y="1806002"/>
                </a:cubicBezTo>
                <a:lnTo>
                  <a:pt x="421241" y="1815939"/>
                </a:lnTo>
                <a:lnTo>
                  <a:pt x="442230" y="1837449"/>
                </a:lnTo>
                <a:lnTo>
                  <a:pt x="442233" y="1837446"/>
                </a:lnTo>
                <a:lnTo>
                  <a:pt x="421247" y="1815939"/>
                </a:lnTo>
                <a:lnTo>
                  <a:pt x="411252" y="1806002"/>
                </a:lnTo>
                <a:cubicBezTo>
                  <a:pt x="407994" y="1802735"/>
                  <a:pt x="405055" y="1799344"/>
                  <a:pt x="402046" y="1796168"/>
                </a:cubicBezTo>
                <a:lnTo>
                  <a:pt x="384701" y="1778010"/>
                </a:lnTo>
                <a:cubicBezTo>
                  <a:pt x="379133" y="1772200"/>
                  <a:pt x="373479" y="1766723"/>
                  <a:pt x="368686" y="1761526"/>
                </a:cubicBezTo>
                <a:cubicBezTo>
                  <a:pt x="357719" y="1749549"/>
                  <a:pt x="347539" y="1736827"/>
                  <a:pt x="338209" y="1723438"/>
                </a:cubicBezTo>
                <a:cubicBezTo>
                  <a:pt x="335554" y="1719400"/>
                  <a:pt x="333270" y="1715806"/>
                  <a:pt x="331405" y="1712744"/>
                </a:cubicBezTo>
                <a:lnTo>
                  <a:pt x="328381" y="1707449"/>
                </a:lnTo>
                <a:close/>
                <a:moveTo>
                  <a:pt x="1853813" y="1703608"/>
                </a:moveTo>
                <a:lnTo>
                  <a:pt x="1843335" y="1714634"/>
                </a:lnTo>
                <a:cubicBezTo>
                  <a:pt x="1839007" y="1718148"/>
                  <a:pt x="1834375" y="1722637"/>
                  <a:pt x="1828721" y="1727590"/>
                </a:cubicBezTo>
                <a:lnTo>
                  <a:pt x="1824507" y="1731270"/>
                </a:lnTo>
                <a:lnTo>
                  <a:pt x="1823656" y="1732233"/>
                </a:lnTo>
                <a:lnTo>
                  <a:pt x="1823664" y="1732225"/>
                </a:lnTo>
                <a:lnTo>
                  <a:pt x="1824508" y="1731271"/>
                </a:lnTo>
                <a:lnTo>
                  <a:pt x="1828722" y="1727591"/>
                </a:lnTo>
                <a:cubicBezTo>
                  <a:pt x="1834376" y="1722638"/>
                  <a:pt x="1839008" y="1718149"/>
                  <a:pt x="1843336" y="1714635"/>
                </a:cubicBezTo>
                <a:lnTo>
                  <a:pt x="1853807" y="1703617"/>
                </a:lnTo>
                <a:close/>
                <a:moveTo>
                  <a:pt x="325651" y="1701440"/>
                </a:moveTo>
                <a:lnTo>
                  <a:pt x="325942" y="1702196"/>
                </a:lnTo>
                <a:lnTo>
                  <a:pt x="325656" y="1701442"/>
                </a:lnTo>
                <a:close/>
                <a:moveTo>
                  <a:pt x="204765" y="1683113"/>
                </a:moveTo>
                <a:lnTo>
                  <a:pt x="204698" y="1683147"/>
                </a:lnTo>
                <a:lnTo>
                  <a:pt x="204700" y="1683151"/>
                </a:lnTo>
                <a:lnTo>
                  <a:pt x="204768" y="1683116"/>
                </a:lnTo>
                <a:close/>
                <a:moveTo>
                  <a:pt x="207179" y="1682498"/>
                </a:moveTo>
                <a:lnTo>
                  <a:pt x="207175" y="1682499"/>
                </a:lnTo>
                <a:lnTo>
                  <a:pt x="208222" y="1683154"/>
                </a:lnTo>
                <a:cubicBezTo>
                  <a:pt x="212771" y="1690789"/>
                  <a:pt x="217961" y="1697984"/>
                  <a:pt x="223474" y="1706028"/>
                </a:cubicBezTo>
                <a:lnTo>
                  <a:pt x="242160" y="1733055"/>
                </a:lnTo>
                <a:lnTo>
                  <a:pt x="242108" y="1732970"/>
                </a:lnTo>
                <a:lnTo>
                  <a:pt x="223482" y="1706029"/>
                </a:lnTo>
                <a:cubicBezTo>
                  <a:pt x="217969" y="1697985"/>
                  <a:pt x="212779" y="1690790"/>
                  <a:pt x="208230" y="1683155"/>
                </a:cubicBezTo>
                <a:cubicBezTo>
                  <a:pt x="208230" y="1683155"/>
                  <a:pt x="207647" y="1683114"/>
                  <a:pt x="207179" y="1682498"/>
                </a:cubicBezTo>
                <a:close/>
                <a:moveTo>
                  <a:pt x="197367" y="1677144"/>
                </a:moveTo>
                <a:lnTo>
                  <a:pt x="197367" y="1677146"/>
                </a:lnTo>
                <a:lnTo>
                  <a:pt x="199791" y="1677990"/>
                </a:lnTo>
                <a:cubicBezTo>
                  <a:pt x="201477" y="1679764"/>
                  <a:pt x="203626" y="1682321"/>
                  <a:pt x="204999" y="1683536"/>
                </a:cubicBezTo>
                <a:lnTo>
                  <a:pt x="205004" y="1683533"/>
                </a:lnTo>
                <a:lnTo>
                  <a:pt x="199799" y="1677991"/>
                </a:lnTo>
                <a:cubicBezTo>
                  <a:pt x="198113" y="1676217"/>
                  <a:pt x="196890" y="1675226"/>
                  <a:pt x="197367" y="1677144"/>
                </a:cubicBezTo>
                <a:close/>
                <a:moveTo>
                  <a:pt x="197271" y="1676894"/>
                </a:moveTo>
                <a:lnTo>
                  <a:pt x="197385" y="1681614"/>
                </a:lnTo>
                <a:lnTo>
                  <a:pt x="197394" y="1681622"/>
                </a:lnTo>
                <a:lnTo>
                  <a:pt x="197279" y="1676897"/>
                </a:lnTo>
                <a:close/>
                <a:moveTo>
                  <a:pt x="296961" y="1675840"/>
                </a:moveTo>
                <a:lnTo>
                  <a:pt x="296122" y="1676830"/>
                </a:lnTo>
                <a:lnTo>
                  <a:pt x="296408" y="1677047"/>
                </a:lnTo>
                <a:lnTo>
                  <a:pt x="296058" y="1677217"/>
                </a:lnTo>
                <a:cubicBezTo>
                  <a:pt x="300064" y="1683283"/>
                  <a:pt x="303721" y="1689714"/>
                  <a:pt x="308034" y="1695583"/>
                </a:cubicBezTo>
                <a:cubicBezTo>
                  <a:pt x="319773" y="1711209"/>
                  <a:pt x="329085" y="1722922"/>
                  <a:pt x="339593" y="1735253"/>
                </a:cubicBezTo>
                <a:cubicBezTo>
                  <a:pt x="344956" y="1741390"/>
                  <a:pt x="350510" y="1747710"/>
                  <a:pt x="356605" y="1755016"/>
                </a:cubicBezTo>
                <a:cubicBezTo>
                  <a:pt x="362700" y="1762323"/>
                  <a:pt x="369117" y="1770673"/>
                  <a:pt x="377287" y="1779923"/>
                </a:cubicBezTo>
                <a:cubicBezTo>
                  <a:pt x="380505" y="1789359"/>
                  <a:pt x="368708" y="1781923"/>
                  <a:pt x="375858" y="1795806"/>
                </a:cubicBezTo>
                <a:lnTo>
                  <a:pt x="379867" y="1802637"/>
                </a:lnTo>
                <a:lnTo>
                  <a:pt x="380970" y="1803664"/>
                </a:lnTo>
                <a:lnTo>
                  <a:pt x="380970" y="1803659"/>
                </a:lnTo>
                <a:lnTo>
                  <a:pt x="379873" y="1802637"/>
                </a:lnTo>
                <a:lnTo>
                  <a:pt x="375863" y="1795806"/>
                </a:lnTo>
                <a:cubicBezTo>
                  <a:pt x="368713" y="1781923"/>
                  <a:pt x="380510" y="1789359"/>
                  <a:pt x="377292" y="1779923"/>
                </a:cubicBezTo>
                <a:cubicBezTo>
                  <a:pt x="369122" y="1770673"/>
                  <a:pt x="362705" y="1762323"/>
                  <a:pt x="356611" y="1755016"/>
                </a:cubicBezTo>
                <a:cubicBezTo>
                  <a:pt x="350515" y="1747710"/>
                  <a:pt x="344961" y="1741390"/>
                  <a:pt x="339598" y="1735253"/>
                </a:cubicBezTo>
                <a:cubicBezTo>
                  <a:pt x="329090" y="1722922"/>
                  <a:pt x="319779" y="1711209"/>
                  <a:pt x="308039" y="1695583"/>
                </a:cubicBezTo>
                <a:cubicBezTo>
                  <a:pt x="303727" y="1689714"/>
                  <a:pt x="300070" y="1683283"/>
                  <a:pt x="296064" y="1677217"/>
                </a:cubicBezTo>
                <a:lnTo>
                  <a:pt x="296414" y="1677047"/>
                </a:lnTo>
                <a:lnTo>
                  <a:pt x="296128" y="1676830"/>
                </a:lnTo>
                <a:lnTo>
                  <a:pt x="296964" y="1675842"/>
                </a:lnTo>
                <a:close/>
                <a:moveTo>
                  <a:pt x="302195" y="1675496"/>
                </a:moveTo>
                <a:lnTo>
                  <a:pt x="302227" y="1675899"/>
                </a:lnTo>
                <a:lnTo>
                  <a:pt x="302329" y="1676103"/>
                </a:lnTo>
                <a:lnTo>
                  <a:pt x="302325" y="1676084"/>
                </a:lnTo>
                <a:lnTo>
                  <a:pt x="302233" y="1675900"/>
                </a:lnTo>
                <a:lnTo>
                  <a:pt x="302204" y="1675534"/>
                </a:lnTo>
                <a:close/>
                <a:moveTo>
                  <a:pt x="202218" y="1672013"/>
                </a:moveTo>
                <a:lnTo>
                  <a:pt x="202235" y="1672049"/>
                </a:lnTo>
                <a:lnTo>
                  <a:pt x="202237" y="1672047"/>
                </a:lnTo>
                <a:close/>
                <a:moveTo>
                  <a:pt x="302850" y="1671608"/>
                </a:moveTo>
                <a:lnTo>
                  <a:pt x="301984" y="1672874"/>
                </a:lnTo>
                <a:lnTo>
                  <a:pt x="302013" y="1673225"/>
                </a:lnTo>
                <a:lnTo>
                  <a:pt x="302018" y="1673217"/>
                </a:lnTo>
                <a:lnTo>
                  <a:pt x="301989" y="1672875"/>
                </a:lnTo>
                <a:lnTo>
                  <a:pt x="302852" y="1671614"/>
                </a:lnTo>
                <a:close/>
                <a:moveTo>
                  <a:pt x="203195" y="1671047"/>
                </a:moveTo>
                <a:lnTo>
                  <a:pt x="201991" y="1671876"/>
                </a:lnTo>
                <a:lnTo>
                  <a:pt x="206821" y="1682083"/>
                </a:lnTo>
                <a:lnTo>
                  <a:pt x="204820" y="1683086"/>
                </a:lnTo>
                <a:lnTo>
                  <a:pt x="204943" y="1683294"/>
                </a:lnTo>
                <a:lnTo>
                  <a:pt x="204963" y="1683315"/>
                </a:lnTo>
                <a:lnTo>
                  <a:pt x="204828" y="1683087"/>
                </a:lnTo>
                <a:lnTo>
                  <a:pt x="206829" y="1682084"/>
                </a:lnTo>
                <a:lnTo>
                  <a:pt x="201999" y="1671877"/>
                </a:lnTo>
                <a:lnTo>
                  <a:pt x="203198" y="1671051"/>
                </a:lnTo>
                <a:close/>
                <a:moveTo>
                  <a:pt x="1935751" y="1667363"/>
                </a:moveTo>
                <a:lnTo>
                  <a:pt x="1934724" y="1668275"/>
                </a:lnTo>
                <a:lnTo>
                  <a:pt x="1934469" y="1668469"/>
                </a:lnTo>
                <a:lnTo>
                  <a:pt x="1934198" y="1668744"/>
                </a:lnTo>
                <a:lnTo>
                  <a:pt x="1932656" y="1670114"/>
                </a:lnTo>
                <a:cubicBezTo>
                  <a:pt x="1930767" y="1672048"/>
                  <a:pt x="1928106" y="1674825"/>
                  <a:pt x="1924938" y="1677922"/>
                </a:cubicBezTo>
                <a:cubicBezTo>
                  <a:pt x="1916488" y="1686179"/>
                  <a:pt x="1905739" y="1697729"/>
                  <a:pt x="1899212" y="1704079"/>
                </a:cubicBezTo>
                <a:lnTo>
                  <a:pt x="1889146" y="1714046"/>
                </a:lnTo>
                <a:cubicBezTo>
                  <a:pt x="1885489" y="1717462"/>
                  <a:pt x="1881818" y="1720802"/>
                  <a:pt x="1878670" y="1723694"/>
                </a:cubicBezTo>
                <a:lnTo>
                  <a:pt x="1872414" y="1728725"/>
                </a:lnTo>
                <a:lnTo>
                  <a:pt x="1872415" y="1728725"/>
                </a:lnTo>
                <a:lnTo>
                  <a:pt x="1878670" y="1723695"/>
                </a:lnTo>
                <a:cubicBezTo>
                  <a:pt x="1881818" y="1720803"/>
                  <a:pt x="1885489" y="1717463"/>
                  <a:pt x="1889146" y="1714047"/>
                </a:cubicBezTo>
                <a:lnTo>
                  <a:pt x="1899212" y="1704080"/>
                </a:lnTo>
                <a:cubicBezTo>
                  <a:pt x="1905739" y="1697730"/>
                  <a:pt x="1916488" y="1686180"/>
                  <a:pt x="1924938" y="1677923"/>
                </a:cubicBezTo>
                <a:cubicBezTo>
                  <a:pt x="1928106" y="1674826"/>
                  <a:pt x="1930767" y="1672049"/>
                  <a:pt x="1932656" y="1670115"/>
                </a:cubicBezTo>
                <a:lnTo>
                  <a:pt x="1934190" y="1668752"/>
                </a:lnTo>
                <a:lnTo>
                  <a:pt x="1934198" y="1668744"/>
                </a:lnTo>
                <a:lnTo>
                  <a:pt x="1934206" y="1668737"/>
                </a:lnTo>
                <a:lnTo>
                  <a:pt x="1934469" y="1668470"/>
                </a:lnTo>
                <a:lnTo>
                  <a:pt x="1934717" y="1668281"/>
                </a:lnTo>
                <a:lnTo>
                  <a:pt x="1934724" y="1668275"/>
                </a:lnTo>
                <a:lnTo>
                  <a:pt x="1934731" y="1668269"/>
                </a:lnTo>
                <a:lnTo>
                  <a:pt x="1935750" y="1667364"/>
                </a:lnTo>
                <a:close/>
                <a:moveTo>
                  <a:pt x="1900420" y="1661463"/>
                </a:moveTo>
                <a:lnTo>
                  <a:pt x="1897791" y="1665311"/>
                </a:lnTo>
                <a:cubicBezTo>
                  <a:pt x="1896503" y="1667073"/>
                  <a:pt x="1894906" y="1669197"/>
                  <a:pt x="1893254" y="1671402"/>
                </a:cubicBezTo>
                <a:cubicBezTo>
                  <a:pt x="1888866" y="1677163"/>
                  <a:pt x="1885530" y="1681721"/>
                  <a:pt x="1883257" y="1685057"/>
                </a:cubicBezTo>
                <a:lnTo>
                  <a:pt x="1881867" y="1687491"/>
                </a:lnTo>
                <a:lnTo>
                  <a:pt x="1881472" y="1688040"/>
                </a:lnTo>
                <a:lnTo>
                  <a:pt x="1880874" y="1689230"/>
                </a:lnTo>
                <a:lnTo>
                  <a:pt x="1879647" y="1691378"/>
                </a:lnTo>
                <a:lnTo>
                  <a:pt x="1879790" y="1691388"/>
                </a:lnTo>
                <a:lnTo>
                  <a:pt x="1879648" y="1691378"/>
                </a:lnTo>
                <a:lnTo>
                  <a:pt x="1880867" y="1689244"/>
                </a:lnTo>
                <a:lnTo>
                  <a:pt x="1880874" y="1689230"/>
                </a:lnTo>
                <a:lnTo>
                  <a:pt x="1880887" y="1689208"/>
                </a:lnTo>
                <a:lnTo>
                  <a:pt x="1881473" y="1688041"/>
                </a:lnTo>
                <a:lnTo>
                  <a:pt x="1881861" y="1687502"/>
                </a:lnTo>
                <a:lnTo>
                  <a:pt x="1881867" y="1687491"/>
                </a:lnTo>
                <a:lnTo>
                  <a:pt x="1881872" y="1687484"/>
                </a:lnTo>
                <a:lnTo>
                  <a:pt x="1883258" y="1685057"/>
                </a:lnTo>
                <a:cubicBezTo>
                  <a:pt x="1885531" y="1681721"/>
                  <a:pt x="1888867" y="1677163"/>
                  <a:pt x="1893255" y="1671402"/>
                </a:cubicBezTo>
                <a:cubicBezTo>
                  <a:pt x="1894907" y="1669197"/>
                  <a:pt x="1896504" y="1667073"/>
                  <a:pt x="1897792" y="1665311"/>
                </a:cubicBezTo>
                <a:lnTo>
                  <a:pt x="1900421" y="1661463"/>
                </a:lnTo>
                <a:close/>
                <a:moveTo>
                  <a:pt x="305539" y="1657961"/>
                </a:moveTo>
                <a:lnTo>
                  <a:pt x="305931" y="1658691"/>
                </a:lnTo>
                <a:lnTo>
                  <a:pt x="307220" y="1661718"/>
                </a:lnTo>
                <a:lnTo>
                  <a:pt x="311405" y="1668896"/>
                </a:lnTo>
                <a:lnTo>
                  <a:pt x="312373" y="1670701"/>
                </a:lnTo>
                <a:cubicBezTo>
                  <a:pt x="317830" y="1680199"/>
                  <a:pt x="322509" y="1686945"/>
                  <a:pt x="325522" y="1691872"/>
                </a:cubicBezTo>
                <a:cubicBezTo>
                  <a:pt x="327676" y="1695110"/>
                  <a:pt x="329631" y="1698494"/>
                  <a:pt x="331373" y="1702005"/>
                </a:cubicBezTo>
                <a:lnTo>
                  <a:pt x="331292" y="1704422"/>
                </a:lnTo>
                <a:lnTo>
                  <a:pt x="331363" y="1704468"/>
                </a:lnTo>
                <a:lnTo>
                  <a:pt x="331363" y="1704464"/>
                </a:lnTo>
                <a:lnTo>
                  <a:pt x="331298" y="1704422"/>
                </a:lnTo>
                <a:lnTo>
                  <a:pt x="331379" y="1702005"/>
                </a:lnTo>
                <a:cubicBezTo>
                  <a:pt x="329637" y="1698494"/>
                  <a:pt x="327682" y="1695110"/>
                  <a:pt x="325528" y="1691872"/>
                </a:cubicBezTo>
                <a:cubicBezTo>
                  <a:pt x="322515" y="1686945"/>
                  <a:pt x="317836" y="1680199"/>
                  <a:pt x="312378" y="1670701"/>
                </a:cubicBezTo>
                <a:lnTo>
                  <a:pt x="311477" y="1669020"/>
                </a:lnTo>
                <a:lnTo>
                  <a:pt x="311405" y="1668896"/>
                </a:lnTo>
                <a:lnTo>
                  <a:pt x="311345" y="1668783"/>
                </a:lnTo>
                <a:lnTo>
                  <a:pt x="307226" y="1661719"/>
                </a:lnTo>
                <a:lnTo>
                  <a:pt x="305957" y="1658740"/>
                </a:lnTo>
                <a:lnTo>
                  <a:pt x="305931" y="1658691"/>
                </a:lnTo>
                <a:lnTo>
                  <a:pt x="305908" y="1658638"/>
                </a:lnTo>
                <a:lnTo>
                  <a:pt x="305548" y="1657966"/>
                </a:lnTo>
                <a:close/>
                <a:moveTo>
                  <a:pt x="2054366" y="1651550"/>
                </a:moveTo>
                <a:lnTo>
                  <a:pt x="2054102" y="1651797"/>
                </a:lnTo>
                <a:lnTo>
                  <a:pt x="2054106" y="1651795"/>
                </a:lnTo>
                <a:lnTo>
                  <a:pt x="2054367" y="1651551"/>
                </a:lnTo>
                <a:close/>
                <a:moveTo>
                  <a:pt x="2055407" y="1651243"/>
                </a:moveTo>
                <a:lnTo>
                  <a:pt x="2054416" y="1651664"/>
                </a:lnTo>
                <a:lnTo>
                  <a:pt x="2054416" y="1651665"/>
                </a:lnTo>
                <a:lnTo>
                  <a:pt x="2054416" y="1651665"/>
                </a:lnTo>
                <a:lnTo>
                  <a:pt x="2054916" y="1652817"/>
                </a:lnTo>
                <a:cubicBezTo>
                  <a:pt x="2054806" y="1653676"/>
                  <a:pt x="2054528" y="1654788"/>
                  <a:pt x="2054454" y="1655606"/>
                </a:cubicBezTo>
                <a:lnTo>
                  <a:pt x="2056080" y="1655995"/>
                </a:lnTo>
                <a:lnTo>
                  <a:pt x="2056080" y="1655995"/>
                </a:lnTo>
                <a:lnTo>
                  <a:pt x="2054455" y="1655606"/>
                </a:lnTo>
                <a:cubicBezTo>
                  <a:pt x="2054529" y="1654788"/>
                  <a:pt x="2054807" y="1653676"/>
                  <a:pt x="2054917" y="1652817"/>
                </a:cubicBezTo>
                <a:lnTo>
                  <a:pt x="2054416" y="1651664"/>
                </a:lnTo>
                <a:lnTo>
                  <a:pt x="2055407" y="1651243"/>
                </a:lnTo>
                <a:close/>
                <a:moveTo>
                  <a:pt x="1904974" y="1632648"/>
                </a:moveTo>
                <a:lnTo>
                  <a:pt x="1896784" y="1641869"/>
                </a:lnTo>
                <a:cubicBezTo>
                  <a:pt x="1889584" y="1650447"/>
                  <a:pt x="1881983" y="1658673"/>
                  <a:pt x="1874017" y="1666507"/>
                </a:cubicBezTo>
                <a:cubicBezTo>
                  <a:pt x="1873216" y="1667302"/>
                  <a:pt x="1870114" y="1670999"/>
                  <a:pt x="1868090" y="1673361"/>
                </a:cubicBezTo>
                <a:cubicBezTo>
                  <a:pt x="1869448" y="1674210"/>
                  <a:pt x="1863655" y="1683285"/>
                  <a:pt x="1858429" y="1690966"/>
                </a:cubicBezTo>
                <a:cubicBezTo>
                  <a:pt x="1856469" y="1693846"/>
                  <a:pt x="1854655" y="1696563"/>
                  <a:pt x="1853464" y="1698652"/>
                </a:cubicBezTo>
                <a:lnTo>
                  <a:pt x="1853154" y="1699653"/>
                </a:lnTo>
                <a:lnTo>
                  <a:pt x="1852690" y="1700383"/>
                </a:lnTo>
                <a:lnTo>
                  <a:pt x="1852573" y="1701522"/>
                </a:lnTo>
                <a:lnTo>
                  <a:pt x="1852245" y="1702577"/>
                </a:lnTo>
                <a:lnTo>
                  <a:pt x="1852245" y="1702577"/>
                </a:lnTo>
                <a:lnTo>
                  <a:pt x="1852573" y="1701523"/>
                </a:lnTo>
                <a:lnTo>
                  <a:pt x="1852573" y="1701522"/>
                </a:lnTo>
                <a:lnTo>
                  <a:pt x="1852575" y="1701516"/>
                </a:lnTo>
                <a:lnTo>
                  <a:pt x="1852691" y="1700384"/>
                </a:lnTo>
                <a:lnTo>
                  <a:pt x="1853153" y="1699658"/>
                </a:lnTo>
                <a:lnTo>
                  <a:pt x="1853154" y="1699653"/>
                </a:lnTo>
                <a:lnTo>
                  <a:pt x="1853155" y="1699652"/>
                </a:lnTo>
                <a:lnTo>
                  <a:pt x="1853464" y="1698653"/>
                </a:lnTo>
                <a:cubicBezTo>
                  <a:pt x="1854655" y="1696564"/>
                  <a:pt x="1856469" y="1693847"/>
                  <a:pt x="1858429" y="1690967"/>
                </a:cubicBezTo>
                <a:cubicBezTo>
                  <a:pt x="1863655" y="1683286"/>
                  <a:pt x="1869448" y="1674211"/>
                  <a:pt x="1868090" y="1673362"/>
                </a:cubicBezTo>
                <a:cubicBezTo>
                  <a:pt x="1870114" y="1671000"/>
                  <a:pt x="1873216" y="1667303"/>
                  <a:pt x="1874017" y="1666508"/>
                </a:cubicBezTo>
                <a:cubicBezTo>
                  <a:pt x="1881983" y="1658674"/>
                  <a:pt x="1889584" y="1650448"/>
                  <a:pt x="1896784" y="1641870"/>
                </a:cubicBezTo>
                <a:lnTo>
                  <a:pt x="1904946" y="1632680"/>
                </a:lnTo>
                <a:close/>
                <a:moveTo>
                  <a:pt x="1978488" y="1630230"/>
                </a:moveTo>
                <a:lnTo>
                  <a:pt x="1978421" y="1630275"/>
                </a:lnTo>
                <a:lnTo>
                  <a:pt x="1978395" y="1630533"/>
                </a:lnTo>
                <a:lnTo>
                  <a:pt x="1977852" y="1632295"/>
                </a:lnTo>
                <a:lnTo>
                  <a:pt x="1972794" y="1640915"/>
                </a:lnTo>
                <a:cubicBezTo>
                  <a:pt x="1967510" y="1649078"/>
                  <a:pt x="1959195" y="1659363"/>
                  <a:pt x="1955091" y="1665931"/>
                </a:cubicBezTo>
                <a:cubicBezTo>
                  <a:pt x="1952391" y="1670009"/>
                  <a:pt x="1951187" y="1672252"/>
                  <a:pt x="1951048" y="1673194"/>
                </a:cubicBezTo>
                <a:lnTo>
                  <a:pt x="1951049" y="1673194"/>
                </a:lnTo>
                <a:lnTo>
                  <a:pt x="1955091" y="1665932"/>
                </a:lnTo>
                <a:cubicBezTo>
                  <a:pt x="1959195" y="1659364"/>
                  <a:pt x="1967510" y="1649079"/>
                  <a:pt x="1972794" y="1640916"/>
                </a:cubicBezTo>
                <a:lnTo>
                  <a:pt x="1977851" y="1632297"/>
                </a:lnTo>
                <a:lnTo>
                  <a:pt x="1977852" y="1632295"/>
                </a:lnTo>
                <a:lnTo>
                  <a:pt x="1977854" y="1632291"/>
                </a:lnTo>
                <a:lnTo>
                  <a:pt x="1978395" y="1630538"/>
                </a:lnTo>
                <a:lnTo>
                  <a:pt x="1978395" y="1630533"/>
                </a:lnTo>
                <a:close/>
                <a:moveTo>
                  <a:pt x="161322" y="1629537"/>
                </a:moveTo>
                <a:lnTo>
                  <a:pt x="161697" y="1634751"/>
                </a:lnTo>
                <a:lnTo>
                  <a:pt x="161709" y="1634764"/>
                </a:lnTo>
                <a:lnTo>
                  <a:pt x="161335" y="1629578"/>
                </a:lnTo>
                <a:close/>
                <a:moveTo>
                  <a:pt x="1911132" y="1629333"/>
                </a:moveTo>
                <a:lnTo>
                  <a:pt x="1903573" y="1645334"/>
                </a:lnTo>
                <a:cubicBezTo>
                  <a:pt x="1902395" y="1647610"/>
                  <a:pt x="1899764" y="1651699"/>
                  <a:pt x="1899239" y="1653111"/>
                </a:cubicBezTo>
                <a:lnTo>
                  <a:pt x="1899240" y="1653110"/>
                </a:lnTo>
                <a:lnTo>
                  <a:pt x="1903574" y="1645334"/>
                </a:lnTo>
                <a:lnTo>
                  <a:pt x="1911132" y="1629336"/>
                </a:lnTo>
                <a:close/>
                <a:moveTo>
                  <a:pt x="1911990" y="1624749"/>
                </a:moveTo>
                <a:lnTo>
                  <a:pt x="1911945" y="1624799"/>
                </a:lnTo>
                <a:lnTo>
                  <a:pt x="1911968" y="1624869"/>
                </a:lnTo>
                <a:close/>
                <a:moveTo>
                  <a:pt x="159377" y="1621735"/>
                </a:moveTo>
                <a:lnTo>
                  <a:pt x="159390" y="1621851"/>
                </a:lnTo>
                <a:lnTo>
                  <a:pt x="161683" y="1625022"/>
                </a:lnTo>
                <a:cubicBezTo>
                  <a:pt x="163020" y="1627275"/>
                  <a:pt x="164966" y="1630815"/>
                  <a:pt x="167694" y="1636001"/>
                </a:cubicBezTo>
                <a:cubicBezTo>
                  <a:pt x="170781" y="1641298"/>
                  <a:pt x="173211" y="1646573"/>
                  <a:pt x="175800" y="1650911"/>
                </a:cubicBezTo>
                <a:lnTo>
                  <a:pt x="182952" y="1662570"/>
                </a:lnTo>
                <a:cubicBezTo>
                  <a:pt x="187178" y="1669356"/>
                  <a:pt x="190483" y="1674207"/>
                  <a:pt x="192881" y="1677389"/>
                </a:cubicBezTo>
                <a:cubicBezTo>
                  <a:pt x="195241" y="1680581"/>
                  <a:pt x="196735" y="1682016"/>
                  <a:pt x="197452" y="1681905"/>
                </a:cubicBezTo>
                <a:lnTo>
                  <a:pt x="197452" y="1681898"/>
                </a:lnTo>
                <a:lnTo>
                  <a:pt x="192889" y="1677390"/>
                </a:lnTo>
                <a:cubicBezTo>
                  <a:pt x="190491" y="1674208"/>
                  <a:pt x="187186" y="1669357"/>
                  <a:pt x="182960" y="1662571"/>
                </a:cubicBezTo>
                <a:lnTo>
                  <a:pt x="175808" y="1650912"/>
                </a:lnTo>
                <a:cubicBezTo>
                  <a:pt x="173219" y="1646574"/>
                  <a:pt x="170789" y="1641299"/>
                  <a:pt x="167702" y="1636002"/>
                </a:cubicBezTo>
                <a:cubicBezTo>
                  <a:pt x="164974" y="1630816"/>
                  <a:pt x="163029" y="1627276"/>
                  <a:pt x="161691" y="1625023"/>
                </a:cubicBezTo>
                <a:lnTo>
                  <a:pt x="159399" y="1621852"/>
                </a:lnTo>
                <a:lnTo>
                  <a:pt x="159387" y="1621748"/>
                </a:lnTo>
                <a:close/>
                <a:moveTo>
                  <a:pt x="2081313" y="1621624"/>
                </a:moveTo>
                <a:lnTo>
                  <a:pt x="2078721" y="1626009"/>
                </a:lnTo>
                <a:lnTo>
                  <a:pt x="2067339" y="1644223"/>
                </a:lnTo>
                <a:cubicBezTo>
                  <a:pt x="2063497" y="1650178"/>
                  <a:pt x="2059318" y="1655987"/>
                  <a:pt x="2055315" y="1661906"/>
                </a:cubicBezTo>
                <a:cubicBezTo>
                  <a:pt x="2047206" y="1673616"/>
                  <a:pt x="2039550" y="1685673"/>
                  <a:pt x="2030872" y="1697026"/>
                </a:cubicBezTo>
                <a:cubicBezTo>
                  <a:pt x="2022193" y="1708380"/>
                  <a:pt x="2013559" y="1719760"/>
                  <a:pt x="2004852" y="1731161"/>
                </a:cubicBezTo>
                <a:lnTo>
                  <a:pt x="1998300" y="1739697"/>
                </a:lnTo>
                <a:lnTo>
                  <a:pt x="1991411" y="1747894"/>
                </a:lnTo>
                <a:lnTo>
                  <a:pt x="1977547" y="1764427"/>
                </a:lnTo>
                <a:cubicBezTo>
                  <a:pt x="1971571" y="1770999"/>
                  <a:pt x="1965904" y="1777853"/>
                  <a:pt x="1960566" y="1784973"/>
                </a:cubicBezTo>
                <a:lnTo>
                  <a:pt x="1960567" y="1784973"/>
                </a:lnTo>
                <a:lnTo>
                  <a:pt x="1977548" y="1764427"/>
                </a:lnTo>
                <a:lnTo>
                  <a:pt x="1991412" y="1747894"/>
                </a:lnTo>
                <a:lnTo>
                  <a:pt x="1998301" y="1739697"/>
                </a:lnTo>
                <a:lnTo>
                  <a:pt x="2004853" y="1731161"/>
                </a:lnTo>
                <a:cubicBezTo>
                  <a:pt x="2013560" y="1719760"/>
                  <a:pt x="2022194" y="1708380"/>
                  <a:pt x="2030873" y="1697026"/>
                </a:cubicBezTo>
                <a:cubicBezTo>
                  <a:pt x="2039551" y="1685673"/>
                  <a:pt x="2047207" y="1673616"/>
                  <a:pt x="2055316" y="1661906"/>
                </a:cubicBezTo>
                <a:cubicBezTo>
                  <a:pt x="2059319" y="1655987"/>
                  <a:pt x="2063498" y="1650178"/>
                  <a:pt x="2067340" y="1644223"/>
                </a:cubicBezTo>
                <a:lnTo>
                  <a:pt x="2078722" y="1626009"/>
                </a:lnTo>
                <a:lnTo>
                  <a:pt x="2081299" y="1621650"/>
                </a:lnTo>
                <a:close/>
                <a:moveTo>
                  <a:pt x="1942221" y="1617885"/>
                </a:moveTo>
                <a:lnTo>
                  <a:pt x="1940254" y="1619743"/>
                </a:lnTo>
                <a:lnTo>
                  <a:pt x="1940272" y="1620139"/>
                </a:lnTo>
                <a:lnTo>
                  <a:pt x="1940273" y="1620138"/>
                </a:lnTo>
                <a:lnTo>
                  <a:pt x="1940255" y="1619743"/>
                </a:lnTo>
                <a:lnTo>
                  <a:pt x="1942217" y="1617890"/>
                </a:lnTo>
                <a:close/>
                <a:moveTo>
                  <a:pt x="2086624" y="1612009"/>
                </a:moveTo>
                <a:lnTo>
                  <a:pt x="2073477" y="1631477"/>
                </a:lnTo>
                <a:lnTo>
                  <a:pt x="2065281" y="1643520"/>
                </a:lnTo>
                <a:lnTo>
                  <a:pt x="2056589" y="1655188"/>
                </a:lnTo>
                <a:lnTo>
                  <a:pt x="2056590" y="1655188"/>
                </a:lnTo>
                <a:cubicBezTo>
                  <a:pt x="2059502" y="1651308"/>
                  <a:pt x="2062458" y="1647455"/>
                  <a:pt x="2065282" y="1643520"/>
                </a:cubicBezTo>
                <a:lnTo>
                  <a:pt x="2073478" y="1631477"/>
                </a:lnTo>
                <a:lnTo>
                  <a:pt x="2086620" y="1612017"/>
                </a:lnTo>
                <a:close/>
                <a:moveTo>
                  <a:pt x="258212" y="1606973"/>
                </a:moveTo>
                <a:lnTo>
                  <a:pt x="261687" y="1610852"/>
                </a:lnTo>
                <a:cubicBezTo>
                  <a:pt x="262882" y="1612230"/>
                  <a:pt x="263451" y="1612720"/>
                  <a:pt x="263527" y="1612455"/>
                </a:cubicBezTo>
                <a:lnTo>
                  <a:pt x="263524" y="1612447"/>
                </a:lnTo>
                <a:lnTo>
                  <a:pt x="261694" y="1610853"/>
                </a:lnTo>
                <a:lnTo>
                  <a:pt x="258223" y="1606978"/>
                </a:lnTo>
                <a:close/>
                <a:moveTo>
                  <a:pt x="2010992" y="1598013"/>
                </a:moveTo>
                <a:lnTo>
                  <a:pt x="2008906" y="1601875"/>
                </a:lnTo>
                <a:cubicBezTo>
                  <a:pt x="2007857" y="1603666"/>
                  <a:pt x="2006531" y="1605838"/>
                  <a:pt x="2005075" y="1608167"/>
                </a:cubicBezTo>
                <a:cubicBezTo>
                  <a:pt x="2000501" y="1614376"/>
                  <a:pt x="1996317" y="1620876"/>
                  <a:pt x="1992557" y="1627614"/>
                </a:cubicBezTo>
                <a:lnTo>
                  <a:pt x="1992558" y="1627614"/>
                </a:lnTo>
                <a:lnTo>
                  <a:pt x="2005076" y="1608168"/>
                </a:lnTo>
                <a:cubicBezTo>
                  <a:pt x="2006532" y="1605839"/>
                  <a:pt x="2007858" y="1603667"/>
                  <a:pt x="2008907" y="1601876"/>
                </a:cubicBezTo>
                <a:lnTo>
                  <a:pt x="2010993" y="1598014"/>
                </a:lnTo>
                <a:close/>
                <a:moveTo>
                  <a:pt x="171484" y="1595079"/>
                </a:moveTo>
                <a:lnTo>
                  <a:pt x="171499" y="1595110"/>
                </a:lnTo>
                <a:cubicBezTo>
                  <a:pt x="177777" y="1607388"/>
                  <a:pt x="183805" y="1618992"/>
                  <a:pt x="189804" y="1630255"/>
                </a:cubicBezTo>
                <a:cubicBezTo>
                  <a:pt x="192658" y="1636119"/>
                  <a:pt x="195963" y="1641358"/>
                  <a:pt x="199210" y="1646690"/>
                </a:cubicBezTo>
                <a:lnTo>
                  <a:pt x="208833" y="1662679"/>
                </a:lnTo>
                <a:cubicBezTo>
                  <a:pt x="221311" y="1684143"/>
                  <a:pt x="235624" y="1704422"/>
                  <a:pt x="250599" y="1727641"/>
                </a:cubicBezTo>
                <a:lnTo>
                  <a:pt x="261092" y="1740739"/>
                </a:lnTo>
                <a:lnTo>
                  <a:pt x="261453" y="1741199"/>
                </a:lnTo>
                <a:lnTo>
                  <a:pt x="261466" y="1741206"/>
                </a:lnTo>
                <a:lnTo>
                  <a:pt x="261717" y="1741519"/>
                </a:lnTo>
                <a:lnTo>
                  <a:pt x="264118" y="1742707"/>
                </a:lnTo>
                <a:lnTo>
                  <a:pt x="264117" y="1742705"/>
                </a:lnTo>
                <a:lnTo>
                  <a:pt x="261721" y="1741520"/>
                </a:lnTo>
                <a:lnTo>
                  <a:pt x="261471" y="1741208"/>
                </a:lnTo>
                <a:lnTo>
                  <a:pt x="261466" y="1741206"/>
                </a:lnTo>
                <a:lnTo>
                  <a:pt x="261464" y="1741204"/>
                </a:lnTo>
                <a:lnTo>
                  <a:pt x="261457" y="1741200"/>
                </a:lnTo>
                <a:lnTo>
                  <a:pt x="261250" y="1740936"/>
                </a:lnTo>
                <a:lnTo>
                  <a:pt x="261092" y="1740739"/>
                </a:lnTo>
                <a:lnTo>
                  <a:pt x="260792" y="1740357"/>
                </a:lnTo>
                <a:lnTo>
                  <a:pt x="250605" y="1727641"/>
                </a:lnTo>
                <a:cubicBezTo>
                  <a:pt x="235631" y="1704422"/>
                  <a:pt x="221318" y="1684143"/>
                  <a:pt x="208840" y="1662679"/>
                </a:cubicBezTo>
                <a:lnTo>
                  <a:pt x="199218" y="1646690"/>
                </a:lnTo>
                <a:cubicBezTo>
                  <a:pt x="195970" y="1641358"/>
                  <a:pt x="192665" y="1636119"/>
                  <a:pt x="189812" y="1630255"/>
                </a:cubicBezTo>
                <a:cubicBezTo>
                  <a:pt x="183813" y="1618992"/>
                  <a:pt x="177785" y="1607388"/>
                  <a:pt x="171507" y="1595110"/>
                </a:cubicBezTo>
                <a:lnTo>
                  <a:pt x="171492" y="1595081"/>
                </a:lnTo>
                <a:close/>
                <a:moveTo>
                  <a:pt x="245420" y="1594915"/>
                </a:moveTo>
                <a:lnTo>
                  <a:pt x="245359" y="1595267"/>
                </a:lnTo>
                <a:lnTo>
                  <a:pt x="247165" y="1597632"/>
                </a:lnTo>
                <a:lnTo>
                  <a:pt x="255912" y="1612879"/>
                </a:lnTo>
                <a:cubicBezTo>
                  <a:pt x="263592" y="1626423"/>
                  <a:pt x="270760" y="1638739"/>
                  <a:pt x="272847" y="1639589"/>
                </a:cubicBezTo>
                <a:cubicBezTo>
                  <a:pt x="276402" y="1646086"/>
                  <a:pt x="280351" y="1652246"/>
                  <a:pt x="284270" y="1658451"/>
                </a:cubicBezTo>
                <a:lnTo>
                  <a:pt x="295649" y="1676469"/>
                </a:lnTo>
                <a:lnTo>
                  <a:pt x="296049" y="1676774"/>
                </a:lnTo>
                <a:lnTo>
                  <a:pt x="296044" y="1676765"/>
                </a:lnTo>
                <a:lnTo>
                  <a:pt x="295656" y="1676470"/>
                </a:lnTo>
                <a:lnTo>
                  <a:pt x="284276" y="1658452"/>
                </a:lnTo>
                <a:cubicBezTo>
                  <a:pt x="280357" y="1652247"/>
                  <a:pt x="276408" y="1646087"/>
                  <a:pt x="272853" y="1639590"/>
                </a:cubicBezTo>
                <a:cubicBezTo>
                  <a:pt x="270766" y="1638740"/>
                  <a:pt x="263598" y="1626424"/>
                  <a:pt x="255918" y="1612880"/>
                </a:cubicBezTo>
                <a:lnTo>
                  <a:pt x="247171" y="1597633"/>
                </a:lnTo>
                <a:lnTo>
                  <a:pt x="245366" y="1595268"/>
                </a:lnTo>
                <a:lnTo>
                  <a:pt x="245426" y="1594922"/>
                </a:lnTo>
                <a:close/>
                <a:moveTo>
                  <a:pt x="239455" y="1590694"/>
                </a:moveTo>
                <a:lnTo>
                  <a:pt x="244192" y="1598886"/>
                </a:lnTo>
                <a:lnTo>
                  <a:pt x="244195" y="1598873"/>
                </a:lnTo>
                <a:lnTo>
                  <a:pt x="239606" y="1590939"/>
                </a:lnTo>
                <a:close/>
                <a:moveTo>
                  <a:pt x="179343" y="1585885"/>
                </a:moveTo>
                <a:lnTo>
                  <a:pt x="179339" y="1585889"/>
                </a:lnTo>
                <a:lnTo>
                  <a:pt x="180234" y="1586976"/>
                </a:lnTo>
                <a:lnTo>
                  <a:pt x="183741" y="1591911"/>
                </a:lnTo>
                <a:lnTo>
                  <a:pt x="185163" y="1592955"/>
                </a:lnTo>
                <a:lnTo>
                  <a:pt x="185683" y="1593586"/>
                </a:lnTo>
                <a:lnTo>
                  <a:pt x="185683" y="1593577"/>
                </a:lnTo>
                <a:lnTo>
                  <a:pt x="185180" y="1592967"/>
                </a:lnTo>
                <a:lnTo>
                  <a:pt x="185163" y="1592955"/>
                </a:lnTo>
                <a:lnTo>
                  <a:pt x="185152" y="1592942"/>
                </a:lnTo>
                <a:lnTo>
                  <a:pt x="183750" y="1591912"/>
                </a:lnTo>
                <a:lnTo>
                  <a:pt x="180291" y="1587044"/>
                </a:lnTo>
                <a:lnTo>
                  <a:pt x="180234" y="1586976"/>
                </a:lnTo>
                <a:lnTo>
                  <a:pt x="180188" y="1586911"/>
                </a:lnTo>
                <a:close/>
                <a:moveTo>
                  <a:pt x="179393" y="1585792"/>
                </a:moveTo>
                <a:cubicBezTo>
                  <a:pt x="178789" y="1584832"/>
                  <a:pt x="178723" y="1585042"/>
                  <a:pt x="179072" y="1586117"/>
                </a:cubicBezTo>
                <a:lnTo>
                  <a:pt x="179082" y="1586141"/>
                </a:lnTo>
                <a:lnTo>
                  <a:pt x="179088" y="1586135"/>
                </a:lnTo>
                <a:lnTo>
                  <a:pt x="179080" y="1586117"/>
                </a:lnTo>
                <a:lnTo>
                  <a:pt x="179396" y="1585796"/>
                </a:lnTo>
                <a:close/>
                <a:moveTo>
                  <a:pt x="1975044" y="1584867"/>
                </a:moveTo>
                <a:lnTo>
                  <a:pt x="1974665" y="1584889"/>
                </a:lnTo>
                <a:lnTo>
                  <a:pt x="1974590" y="1584986"/>
                </a:lnTo>
                <a:lnTo>
                  <a:pt x="1974591" y="1584986"/>
                </a:lnTo>
                <a:lnTo>
                  <a:pt x="1974665" y="1584890"/>
                </a:lnTo>
                <a:lnTo>
                  <a:pt x="1975039" y="1584868"/>
                </a:lnTo>
                <a:close/>
                <a:moveTo>
                  <a:pt x="1954393" y="1582602"/>
                </a:moveTo>
                <a:cubicBezTo>
                  <a:pt x="1953434" y="1582991"/>
                  <a:pt x="1950746" y="1585683"/>
                  <a:pt x="1948481" y="1587895"/>
                </a:cubicBezTo>
                <a:cubicBezTo>
                  <a:pt x="1946471" y="1589942"/>
                  <a:pt x="1944227" y="1592168"/>
                  <a:pt x="1942217" y="1594215"/>
                </a:cubicBezTo>
                <a:lnTo>
                  <a:pt x="1934880" y="1601515"/>
                </a:lnTo>
                <a:lnTo>
                  <a:pt x="1932825" y="1602631"/>
                </a:lnTo>
                <a:lnTo>
                  <a:pt x="1932741" y="1602621"/>
                </a:lnTo>
                <a:lnTo>
                  <a:pt x="1932693" y="1602702"/>
                </a:lnTo>
                <a:lnTo>
                  <a:pt x="1932825" y="1602631"/>
                </a:lnTo>
                <a:lnTo>
                  <a:pt x="1932827" y="1602631"/>
                </a:lnTo>
                <a:lnTo>
                  <a:pt x="1934877" y="1601518"/>
                </a:lnTo>
                <a:lnTo>
                  <a:pt x="1934880" y="1601515"/>
                </a:lnTo>
                <a:lnTo>
                  <a:pt x="1934884" y="1601512"/>
                </a:lnTo>
                <a:lnTo>
                  <a:pt x="1942218" y="1594216"/>
                </a:lnTo>
                <a:cubicBezTo>
                  <a:pt x="1944228" y="1592169"/>
                  <a:pt x="1946472" y="1589943"/>
                  <a:pt x="1948482" y="1587896"/>
                </a:cubicBezTo>
                <a:lnTo>
                  <a:pt x="1954393" y="1582604"/>
                </a:lnTo>
                <a:close/>
                <a:moveTo>
                  <a:pt x="186137" y="1581830"/>
                </a:moveTo>
                <a:lnTo>
                  <a:pt x="185232" y="1581965"/>
                </a:lnTo>
                <a:lnTo>
                  <a:pt x="185233" y="1581966"/>
                </a:lnTo>
                <a:lnTo>
                  <a:pt x="185226" y="1581967"/>
                </a:lnTo>
                <a:lnTo>
                  <a:pt x="188835" y="1585099"/>
                </a:lnTo>
                <a:lnTo>
                  <a:pt x="189255" y="1585607"/>
                </a:lnTo>
                <a:lnTo>
                  <a:pt x="202173" y="1608900"/>
                </a:lnTo>
                <a:cubicBezTo>
                  <a:pt x="206796" y="1617101"/>
                  <a:pt x="211463" y="1626106"/>
                  <a:pt x="217781" y="1635883"/>
                </a:cubicBezTo>
                <a:lnTo>
                  <a:pt x="217737" y="1635795"/>
                </a:lnTo>
                <a:lnTo>
                  <a:pt x="202181" y="1608900"/>
                </a:lnTo>
                <a:lnTo>
                  <a:pt x="189263" y="1585607"/>
                </a:lnTo>
                <a:lnTo>
                  <a:pt x="188863" y="1585123"/>
                </a:lnTo>
                <a:lnTo>
                  <a:pt x="188835" y="1585099"/>
                </a:lnTo>
                <a:lnTo>
                  <a:pt x="188818" y="1585078"/>
                </a:lnTo>
                <a:lnTo>
                  <a:pt x="185233" y="1581967"/>
                </a:lnTo>
                <a:lnTo>
                  <a:pt x="186139" y="1581832"/>
                </a:lnTo>
                <a:close/>
                <a:moveTo>
                  <a:pt x="185043" y="1581808"/>
                </a:moveTo>
                <a:lnTo>
                  <a:pt x="185064" y="1581990"/>
                </a:lnTo>
                <a:lnTo>
                  <a:pt x="185072" y="1581989"/>
                </a:lnTo>
                <a:lnTo>
                  <a:pt x="185052" y="1581816"/>
                </a:lnTo>
                <a:close/>
                <a:moveTo>
                  <a:pt x="1970454" y="1581286"/>
                </a:moveTo>
                <a:lnTo>
                  <a:pt x="1970428" y="1581335"/>
                </a:lnTo>
                <a:cubicBezTo>
                  <a:pt x="1965984" y="1587351"/>
                  <a:pt x="1961138" y="1594063"/>
                  <a:pt x="1956614" y="1600188"/>
                </a:cubicBezTo>
                <a:lnTo>
                  <a:pt x="1948733" y="1610351"/>
                </a:lnTo>
                <a:lnTo>
                  <a:pt x="1948750" y="1610331"/>
                </a:lnTo>
                <a:lnTo>
                  <a:pt x="1956615" y="1600189"/>
                </a:lnTo>
                <a:cubicBezTo>
                  <a:pt x="1961139" y="1594064"/>
                  <a:pt x="1965985" y="1587352"/>
                  <a:pt x="1970429" y="1581336"/>
                </a:cubicBezTo>
                <a:lnTo>
                  <a:pt x="1970455" y="1581287"/>
                </a:lnTo>
                <a:lnTo>
                  <a:pt x="1970586" y="1581369"/>
                </a:lnTo>
                <a:lnTo>
                  <a:pt x="1970586" y="1581369"/>
                </a:lnTo>
                <a:close/>
                <a:moveTo>
                  <a:pt x="277529" y="1579110"/>
                </a:moveTo>
                <a:lnTo>
                  <a:pt x="277514" y="1579219"/>
                </a:lnTo>
                <a:lnTo>
                  <a:pt x="277450" y="1579239"/>
                </a:lnTo>
                <a:lnTo>
                  <a:pt x="277494" y="1579366"/>
                </a:lnTo>
                <a:lnTo>
                  <a:pt x="277304" y="1580721"/>
                </a:lnTo>
                <a:cubicBezTo>
                  <a:pt x="277849" y="1582461"/>
                  <a:pt x="278827" y="1585031"/>
                  <a:pt x="279684" y="1587315"/>
                </a:cubicBezTo>
                <a:lnTo>
                  <a:pt x="281592" y="1593113"/>
                </a:lnTo>
                <a:lnTo>
                  <a:pt x="282335" y="1593713"/>
                </a:lnTo>
                <a:lnTo>
                  <a:pt x="282333" y="1593706"/>
                </a:lnTo>
                <a:lnTo>
                  <a:pt x="281599" y="1593114"/>
                </a:lnTo>
                <a:lnTo>
                  <a:pt x="279691" y="1587316"/>
                </a:lnTo>
                <a:cubicBezTo>
                  <a:pt x="278834" y="1585032"/>
                  <a:pt x="277856" y="1582462"/>
                  <a:pt x="277311" y="1580722"/>
                </a:cubicBezTo>
                <a:lnTo>
                  <a:pt x="277499" y="1579380"/>
                </a:lnTo>
                <a:lnTo>
                  <a:pt x="277494" y="1579366"/>
                </a:lnTo>
                <a:lnTo>
                  <a:pt x="277514" y="1579219"/>
                </a:lnTo>
                <a:lnTo>
                  <a:pt x="277585" y="1579197"/>
                </a:lnTo>
                <a:close/>
                <a:moveTo>
                  <a:pt x="1980402" y="1577370"/>
                </a:moveTo>
                <a:lnTo>
                  <a:pt x="1980326" y="1577469"/>
                </a:lnTo>
                <a:lnTo>
                  <a:pt x="1975486" y="1584751"/>
                </a:lnTo>
                <a:lnTo>
                  <a:pt x="1975487" y="1584751"/>
                </a:lnTo>
                <a:lnTo>
                  <a:pt x="1980326" y="1577470"/>
                </a:lnTo>
                <a:lnTo>
                  <a:pt x="1980397" y="1577377"/>
                </a:lnTo>
                <a:close/>
                <a:moveTo>
                  <a:pt x="1990025" y="1569161"/>
                </a:moveTo>
                <a:lnTo>
                  <a:pt x="1990169" y="1569251"/>
                </a:lnTo>
                <a:lnTo>
                  <a:pt x="1990186" y="1569226"/>
                </a:lnTo>
                <a:close/>
                <a:moveTo>
                  <a:pt x="218776" y="1560688"/>
                </a:moveTo>
                <a:lnTo>
                  <a:pt x="219452" y="1563535"/>
                </a:lnTo>
                <a:lnTo>
                  <a:pt x="219469" y="1563695"/>
                </a:lnTo>
                <a:lnTo>
                  <a:pt x="219570" y="1564032"/>
                </a:lnTo>
                <a:lnTo>
                  <a:pt x="221008" y="1570082"/>
                </a:lnTo>
                <a:lnTo>
                  <a:pt x="222945" y="1577630"/>
                </a:lnTo>
                <a:lnTo>
                  <a:pt x="223451" y="1578102"/>
                </a:lnTo>
                <a:lnTo>
                  <a:pt x="223448" y="1578091"/>
                </a:lnTo>
                <a:lnTo>
                  <a:pt x="222954" y="1577630"/>
                </a:lnTo>
                <a:lnTo>
                  <a:pt x="221017" y="1570082"/>
                </a:lnTo>
                <a:lnTo>
                  <a:pt x="219611" y="1564167"/>
                </a:lnTo>
                <a:lnTo>
                  <a:pt x="219570" y="1564032"/>
                </a:lnTo>
                <a:lnTo>
                  <a:pt x="219541" y="1563912"/>
                </a:lnTo>
                <a:lnTo>
                  <a:pt x="219477" y="1563696"/>
                </a:lnTo>
                <a:lnTo>
                  <a:pt x="219466" y="1563593"/>
                </a:lnTo>
                <a:lnTo>
                  <a:pt x="219452" y="1563535"/>
                </a:lnTo>
                <a:lnTo>
                  <a:pt x="219446" y="1563478"/>
                </a:lnTo>
                <a:lnTo>
                  <a:pt x="218787" y="1560703"/>
                </a:lnTo>
                <a:close/>
                <a:moveTo>
                  <a:pt x="232345" y="1546979"/>
                </a:moveTo>
                <a:lnTo>
                  <a:pt x="232375" y="1546993"/>
                </a:lnTo>
                <a:cubicBezTo>
                  <a:pt x="233391" y="1548607"/>
                  <a:pt x="234854" y="1551141"/>
                  <a:pt x="236185" y="1553009"/>
                </a:cubicBezTo>
                <a:cubicBezTo>
                  <a:pt x="237515" y="1554876"/>
                  <a:pt x="238432" y="1556210"/>
                  <a:pt x="238367" y="1555425"/>
                </a:cubicBezTo>
                <a:lnTo>
                  <a:pt x="238363" y="1555412"/>
                </a:lnTo>
                <a:lnTo>
                  <a:pt x="236194" y="1553010"/>
                </a:lnTo>
                <a:cubicBezTo>
                  <a:pt x="234863" y="1551142"/>
                  <a:pt x="233400" y="1548608"/>
                  <a:pt x="232384" y="1546994"/>
                </a:cubicBezTo>
                <a:lnTo>
                  <a:pt x="232381" y="1546992"/>
                </a:lnTo>
                <a:close/>
                <a:moveTo>
                  <a:pt x="1981822" y="1541246"/>
                </a:moveTo>
                <a:cubicBezTo>
                  <a:pt x="1979967" y="1542954"/>
                  <a:pt x="1976748" y="1546728"/>
                  <a:pt x="1971568" y="1553482"/>
                </a:cubicBezTo>
                <a:lnTo>
                  <a:pt x="1970296" y="1554891"/>
                </a:lnTo>
                <a:lnTo>
                  <a:pt x="1970177" y="1555483"/>
                </a:lnTo>
                <a:lnTo>
                  <a:pt x="1970177" y="1555482"/>
                </a:lnTo>
                <a:lnTo>
                  <a:pt x="1970296" y="1554892"/>
                </a:lnTo>
                <a:lnTo>
                  <a:pt x="1971568" y="1553483"/>
                </a:lnTo>
                <a:cubicBezTo>
                  <a:pt x="1976748" y="1546729"/>
                  <a:pt x="1979967" y="1542955"/>
                  <a:pt x="1981822" y="1541247"/>
                </a:cubicBezTo>
                <a:lnTo>
                  <a:pt x="1983901" y="1541410"/>
                </a:lnTo>
                <a:lnTo>
                  <a:pt x="1983901" y="1541409"/>
                </a:lnTo>
                <a:cubicBezTo>
                  <a:pt x="1984172" y="1539898"/>
                  <a:pt x="1983678" y="1539539"/>
                  <a:pt x="1981822" y="1541246"/>
                </a:cubicBezTo>
                <a:close/>
                <a:moveTo>
                  <a:pt x="152763" y="1540927"/>
                </a:moveTo>
                <a:lnTo>
                  <a:pt x="152718" y="1541042"/>
                </a:lnTo>
                <a:lnTo>
                  <a:pt x="153510" y="1542324"/>
                </a:lnTo>
                <a:lnTo>
                  <a:pt x="157142" y="1549111"/>
                </a:lnTo>
                <a:lnTo>
                  <a:pt x="162520" y="1560114"/>
                </a:lnTo>
                <a:cubicBezTo>
                  <a:pt x="165890" y="1567323"/>
                  <a:pt x="170162" y="1576705"/>
                  <a:pt x="175443" y="1588506"/>
                </a:cubicBezTo>
                <a:cubicBezTo>
                  <a:pt x="186550" y="1610603"/>
                  <a:pt x="189003" y="1611942"/>
                  <a:pt x="190052" y="1611042"/>
                </a:cubicBezTo>
                <a:lnTo>
                  <a:pt x="190048" y="1611034"/>
                </a:lnTo>
                <a:lnTo>
                  <a:pt x="186527" y="1608399"/>
                </a:lnTo>
                <a:cubicBezTo>
                  <a:pt x="184395" y="1605414"/>
                  <a:pt x="181005" y="1599555"/>
                  <a:pt x="175452" y="1588507"/>
                </a:cubicBezTo>
                <a:lnTo>
                  <a:pt x="162890" y="1560909"/>
                </a:lnTo>
                <a:lnTo>
                  <a:pt x="162486" y="1560026"/>
                </a:lnTo>
                <a:lnTo>
                  <a:pt x="157241" y="1549295"/>
                </a:lnTo>
                <a:lnTo>
                  <a:pt x="157142" y="1549111"/>
                </a:lnTo>
                <a:lnTo>
                  <a:pt x="157053" y="1548928"/>
                </a:lnTo>
                <a:lnTo>
                  <a:pt x="153571" y="1542422"/>
                </a:lnTo>
                <a:lnTo>
                  <a:pt x="153510" y="1542324"/>
                </a:lnTo>
                <a:lnTo>
                  <a:pt x="153458" y="1542226"/>
                </a:lnTo>
                <a:lnTo>
                  <a:pt x="152727" y="1541043"/>
                </a:lnTo>
                <a:lnTo>
                  <a:pt x="152768" y="1540937"/>
                </a:lnTo>
                <a:close/>
                <a:moveTo>
                  <a:pt x="1980483" y="1527166"/>
                </a:moveTo>
                <a:lnTo>
                  <a:pt x="1975731" y="1531921"/>
                </a:lnTo>
                <a:cubicBezTo>
                  <a:pt x="1969111" y="1539276"/>
                  <a:pt x="1959721" y="1551213"/>
                  <a:pt x="1952960" y="1558890"/>
                </a:cubicBezTo>
                <a:cubicBezTo>
                  <a:pt x="1949494" y="1563071"/>
                  <a:pt x="1944105" y="1569161"/>
                  <a:pt x="1936037" y="1578758"/>
                </a:cubicBezTo>
                <a:cubicBezTo>
                  <a:pt x="1927968" y="1588356"/>
                  <a:pt x="1918229" y="1602285"/>
                  <a:pt x="1903827" y="1620555"/>
                </a:cubicBezTo>
                <a:lnTo>
                  <a:pt x="1892157" y="1635523"/>
                </a:lnTo>
                <a:lnTo>
                  <a:pt x="1890871" y="1637693"/>
                </a:lnTo>
                <a:lnTo>
                  <a:pt x="1890874" y="1637690"/>
                </a:lnTo>
                <a:lnTo>
                  <a:pt x="1892157" y="1635524"/>
                </a:lnTo>
                <a:lnTo>
                  <a:pt x="1903827" y="1620556"/>
                </a:lnTo>
                <a:cubicBezTo>
                  <a:pt x="1918229" y="1602286"/>
                  <a:pt x="1927968" y="1588357"/>
                  <a:pt x="1936037" y="1578759"/>
                </a:cubicBezTo>
                <a:cubicBezTo>
                  <a:pt x="1944105" y="1569162"/>
                  <a:pt x="1949494" y="1563072"/>
                  <a:pt x="1952960" y="1558891"/>
                </a:cubicBezTo>
                <a:cubicBezTo>
                  <a:pt x="1959721" y="1551214"/>
                  <a:pt x="1969111" y="1539277"/>
                  <a:pt x="1975731" y="1531922"/>
                </a:cubicBezTo>
                <a:lnTo>
                  <a:pt x="1980482" y="1527168"/>
                </a:lnTo>
                <a:close/>
                <a:moveTo>
                  <a:pt x="125970" y="1524929"/>
                </a:moveTo>
                <a:lnTo>
                  <a:pt x="126049" y="1525125"/>
                </a:lnTo>
                <a:lnTo>
                  <a:pt x="126210" y="1525760"/>
                </a:lnTo>
                <a:lnTo>
                  <a:pt x="127542" y="1527806"/>
                </a:lnTo>
                <a:cubicBezTo>
                  <a:pt x="148909" y="1583908"/>
                  <a:pt x="159686" y="1599435"/>
                  <a:pt x="171966" y="1618452"/>
                </a:cubicBezTo>
                <a:lnTo>
                  <a:pt x="184808" y="1639627"/>
                </a:lnTo>
                <a:lnTo>
                  <a:pt x="184766" y="1639544"/>
                </a:lnTo>
                <a:lnTo>
                  <a:pt x="171975" y="1618452"/>
                </a:lnTo>
                <a:cubicBezTo>
                  <a:pt x="159695" y="1599435"/>
                  <a:pt x="148919" y="1583908"/>
                  <a:pt x="127552" y="1527806"/>
                </a:cubicBezTo>
                <a:lnTo>
                  <a:pt x="126220" y="1525760"/>
                </a:lnTo>
                <a:lnTo>
                  <a:pt x="126059" y="1525125"/>
                </a:lnTo>
                <a:lnTo>
                  <a:pt x="125996" y="1524968"/>
                </a:lnTo>
                <a:close/>
                <a:moveTo>
                  <a:pt x="155118" y="1524749"/>
                </a:moveTo>
                <a:lnTo>
                  <a:pt x="154674" y="1524989"/>
                </a:lnTo>
                <a:lnTo>
                  <a:pt x="154685" y="1525063"/>
                </a:lnTo>
                <a:lnTo>
                  <a:pt x="154694" y="1525057"/>
                </a:lnTo>
                <a:lnTo>
                  <a:pt x="154684" y="1524989"/>
                </a:lnTo>
                <a:lnTo>
                  <a:pt x="155120" y="1524753"/>
                </a:lnTo>
                <a:close/>
                <a:moveTo>
                  <a:pt x="155453" y="1524402"/>
                </a:moveTo>
                <a:lnTo>
                  <a:pt x="160203" y="1536832"/>
                </a:lnTo>
                <a:lnTo>
                  <a:pt x="161380" y="1541694"/>
                </a:lnTo>
                <a:lnTo>
                  <a:pt x="161382" y="1541697"/>
                </a:lnTo>
                <a:cubicBezTo>
                  <a:pt x="162214" y="1542217"/>
                  <a:pt x="161507" y="1540156"/>
                  <a:pt x="160203" y="1536831"/>
                </a:cubicBezTo>
                <a:close/>
                <a:moveTo>
                  <a:pt x="2002900" y="1518433"/>
                </a:moveTo>
                <a:cubicBezTo>
                  <a:pt x="2002622" y="1517421"/>
                  <a:pt x="2001114" y="1518312"/>
                  <a:pt x="1998117" y="1521621"/>
                </a:cubicBezTo>
                <a:lnTo>
                  <a:pt x="1995826" y="1523072"/>
                </a:lnTo>
                <a:lnTo>
                  <a:pt x="1995800" y="1523282"/>
                </a:lnTo>
                <a:lnTo>
                  <a:pt x="1995800" y="1523282"/>
                </a:lnTo>
                <a:lnTo>
                  <a:pt x="1995826" y="1523073"/>
                </a:lnTo>
                <a:lnTo>
                  <a:pt x="1998117" y="1521622"/>
                </a:lnTo>
                <a:lnTo>
                  <a:pt x="2002900" y="1518434"/>
                </a:lnTo>
                <a:close/>
                <a:moveTo>
                  <a:pt x="1997000" y="1515037"/>
                </a:moveTo>
                <a:cubicBezTo>
                  <a:pt x="1996571" y="1514810"/>
                  <a:pt x="1995431" y="1515927"/>
                  <a:pt x="1993618" y="1518292"/>
                </a:cubicBezTo>
                <a:cubicBezTo>
                  <a:pt x="1991784" y="1520644"/>
                  <a:pt x="1989498" y="1524398"/>
                  <a:pt x="1986164" y="1529051"/>
                </a:cubicBezTo>
                <a:cubicBezTo>
                  <a:pt x="1982830" y="1533704"/>
                  <a:pt x="1978798" y="1539475"/>
                  <a:pt x="1974140" y="1546344"/>
                </a:cubicBezTo>
                <a:lnTo>
                  <a:pt x="1973287" y="1545812"/>
                </a:lnTo>
                <a:lnTo>
                  <a:pt x="1973290" y="1545879"/>
                </a:lnTo>
                <a:lnTo>
                  <a:pt x="1973291" y="1545879"/>
                </a:lnTo>
                <a:lnTo>
                  <a:pt x="1973288" y="1545813"/>
                </a:lnTo>
                <a:lnTo>
                  <a:pt x="1974141" y="1546345"/>
                </a:lnTo>
                <a:cubicBezTo>
                  <a:pt x="1978799" y="1539476"/>
                  <a:pt x="1982831" y="1533705"/>
                  <a:pt x="1986165" y="1529052"/>
                </a:cubicBezTo>
                <a:cubicBezTo>
                  <a:pt x="1989499" y="1524399"/>
                  <a:pt x="1991785" y="1520645"/>
                  <a:pt x="1993619" y="1518293"/>
                </a:cubicBezTo>
                <a:lnTo>
                  <a:pt x="1997000" y="1515039"/>
                </a:lnTo>
                <a:close/>
                <a:moveTo>
                  <a:pt x="1985276" y="1500992"/>
                </a:moveTo>
                <a:lnTo>
                  <a:pt x="1982055" y="1504384"/>
                </a:lnTo>
                <a:lnTo>
                  <a:pt x="1982058" y="1504382"/>
                </a:lnTo>
                <a:lnTo>
                  <a:pt x="1985271" y="1500998"/>
                </a:lnTo>
                <a:close/>
                <a:moveTo>
                  <a:pt x="101482" y="1496828"/>
                </a:moveTo>
                <a:lnTo>
                  <a:pt x="101555" y="1497059"/>
                </a:lnTo>
                <a:lnTo>
                  <a:pt x="102208" y="1498931"/>
                </a:lnTo>
                <a:close/>
                <a:moveTo>
                  <a:pt x="2003830" y="1492610"/>
                </a:moveTo>
                <a:lnTo>
                  <a:pt x="2003676" y="1492694"/>
                </a:lnTo>
                <a:lnTo>
                  <a:pt x="2003075" y="1496250"/>
                </a:lnTo>
                <a:lnTo>
                  <a:pt x="2003076" y="1496250"/>
                </a:lnTo>
                <a:lnTo>
                  <a:pt x="2003677" y="1492694"/>
                </a:lnTo>
                <a:lnTo>
                  <a:pt x="2003829" y="1492611"/>
                </a:lnTo>
                <a:close/>
                <a:moveTo>
                  <a:pt x="1989558" y="1481194"/>
                </a:moveTo>
                <a:lnTo>
                  <a:pt x="1977731" y="1499556"/>
                </a:lnTo>
                <a:cubicBezTo>
                  <a:pt x="1974645" y="1504104"/>
                  <a:pt x="1971472" y="1508599"/>
                  <a:pt x="1968240" y="1513381"/>
                </a:cubicBezTo>
                <a:cubicBezTo>
                  <a:pt x="1965008" y="1518163"/>
                  <a:pt x="1961265" y="1522884"/>
                  <a:pt x="1957582" y="1528096"/>
                </a:cubicBezTo>
                <a:cubicBezTo>
                  <a:pt x="1953142" y="1534228"/>
                  <a:pt x="1949232" y="1539607"/>
                  <a:pt x="1945844" y="1544226"/>
                </a:cubicBezTo>
                <a:lnTo>
                  <a:pt x="1943309" y="1547629"/>
                </a:lnTo>
                <a:lnTo>
                  <a:pt x="1943275" y="1547705"/>
                </a:lnTo>
                <a:lnTo>
                  <a:pt x="1943279" y="1547700"/>
                </a:lnTo>
                <a:lnTo>
                  <a:pt x="1943310" y="1547630"/>
                </a:lnTo>
                <a:lnTo>
                  <a:pt x="1945845" y="1544227"/>
                </a:lnTo>
                <a:cubicBezTo>
                  <a:pt x="1949233" y="1539608"/>
                  <a:pt x="1953143" y="1534229"/>
                  <a:pt x="1957583" y="1528097"/>
                </a:cubicBezTo>
                <a:cubicBezTo>
                  <a:pt x="1961266" y="1522885"/>
                  <a:pt x="1965009" y="1518164"/>
                  <a:pt x="1968241" y="1513382"/>
                </a:cubicBezTo>
                <a:cubicBezTo>
                  <a:pt x="1971473" y="1508600"/>
                  <a:pt x="1974646" y="1504105"/>
                  <a:pt x="1977732" y="1499557"/>
                </a:cubicBezTo>
                <a:lnTo>
                  <a:pt x="1989555" y="1481202"/>
                </a:lnTo>
                <a:close/>
                <a:moveTo>
                  <a:pt x="136811" y="1480120"/>
                </a:moveTo>
                <a:cubicBezTo>
                  <a:pt x="136370" y="1480338"/>
                  <a:pt x="136753" y="1482747"/>
                  <a:pt x="138468" y="1487997"/>
                </a:cubicBezTo>
                <a:cubicBezTo>
                  <a:pt x="140025" y="1492549"/>
                  <a:pt x="141202" y="1496103"/>
                  <a:pt x="142061" y="1498821"/>
                </a:cubicBezTo>
                <a:lnTo>
                  <a:pt x="143716" y="1504518"/>
                </a:lnTo>
                <a:lnTo>
                  <a:pt x="143725" y="1504513"/>
                </a:lnTo>
                <a:lnTo>
                  <a:pt x="142071" y="1498821"/>
                </a:lnTo>
                <a:cubicBezTo>
                  <a:pt x="141212" y="1496103"/>
                  <a:pt x="140035" y="1492549"/>
                  <a:pt x="138479" y="1487997"/>
                </a:cubicBezTo>
                <a:lnTo>
                  <a:pt x="136827" y="1480146"/>
                </a:lnTo>
                <a:close/>
                <a:moveTo>
                  <a:pt x="101467" y="1476270"/>
                </a:moveTo>
                <a:lnTo>
                  <a:pt x="109582" y="1498447"/>
                </a:lnTo>
                <a:lnTo>
                  <a:pt x="110307" y="1500083"/>
                </a:lnTo>
                <a:lnTo>
                  <a:pt x="119018" y="1519960"/>
                </a:lnTo>
                <a:lnTo>
                  <a:pt x="120034" y="1522046"/>
                </a:lnTo>
                <a:lnTo>
                  <a:pt x="121756" y="1525936"/>
                </a:lnTo>
                <a:cubicBezTo>
                  <a:pt x="125197" y="1533253"/>
                  <a:pt x="127648" y="1537717"/>
                  <a:pt x="127995" y="1536305"/>
                </a:cubicBezTo>
                <a:lnTo>
                  <a:pt x="127994" y="1536293"/>
                </a:lnTo>
                <a:lnTo>
                  <a:pt x="126047" y="1534394"/>
                </a:lnTo>
                <a:lnTo>
                  <a:pt x="120034" y="1522046"/>
                </a:lnTo>
                <a:lnTo>
                  <a:pt x="110307" y="1500083"/>
                </a:lnTo>
                <a:lnTo>
                  <a:pt x="109590" y="1498447"/>
                </a:lnTo>
                <a:lnTo>
                  <a:pt x="101704" y="1476896"/>
                </a:lnTo>
                <a:close/>
                <a:moveTo>
                  <a:pt x="107536" y="1472766"/>
                </a:moveTo>
                <a:lnTo>
                  <a:pt x="107325" y="1473007"/>
                </a:lnTo>
                <a:cubicBezTo>
                  <a:pt x="108982" y="1481303"/>
                  <a:pt x="111458" y="1489360"/>
                  <a:pt x="114715" y="1497056"/>
                </a:cubicBezTo>
                <a:lnTo>
                  <a:pt x="125297" y="1523263"/>
                </a:lnTo>
                <a:lnTo>
                  <a:pt x="124970" y="1522428"/>
                </a:lnTo>
                <a:lnTo>
                  <a:pt x="114723" y="1497057"/>
                </a:lnTo>
                <a:cubicBezTo>
                  <a:pt x="111465" y="1489361"/>
                  <a:pt x="108990" y="1481304"/>
                  <a:pt x="107332" y="1473008"/>
                </a:cubicBezTo>
                <a:lnTo>
                  <a:pt x="107538" y="1472773"/>
                </a:lnTo>
                <a:close/>
                <a:moveTo>
                  <a:pt x="2047153" y="1470824"/>
                </a:moveTo>
                <a:lnTo>
                  <a:pt x="2046653" y="1471569"/>
                </a:lnTo>
                <a:lnTo>
                  <a:pt x="2046689" y="1471516"/>
                </a:lnTo>
                <a:lnTo>
                  <a:pt x="2047151" y="1470829"/>
                </a:lnTo>
                <a:close/>
                <a:moveTo>
                  <a:pt x="226691" y="1468765"/>
                </a:moveTo>
                <a:lnTo>
                  <a:pt x="226690" y="1469145"/>
                </a:lnTo>
                <a:lnTo>
                  <a:pt x="227418" y="1469662"/>
                </a:lnTo>
                <a:lnTo>
                  <a:pt x="232588" y="1476035"/>
                </a:lnTo>
                <a:lnTo>
                  <a:pt x="234863" y="1479572"/>
                </a:lnTo>
                <a:cubicBezTo>
                  <a:pt x="236998" y="1483173"/>
                  <a:pt x="239325" y="1487736"/>
                  <a:pt x="241842" y="1492677"/>
                </a:cubicBezTo>
                <a:lnTo>
                  <a:pt x="249463" y="1506254"/>
                </a:lnTo>
                <a:lnTo>
                  <a:pt x="249447" y="1506211"/>
                </a:lnTo>
                <a:lnTo>
                  <a:pt x="241851" y="1492678"/>
                </a:lnTo>
                <a:cubicBezTo>
                  <a:pt x="239334" y="1487737"/>
                  <a:pt x="237008" y="1483174"/>
                  <a:pt x="234873" y="1479573"/>
                </a:cubicBezTo>
                <a:lnTo>
                  <a:pt x="232632" y="1476089"/>
                </a:lnTo>
                <a:lnTo>
                  <a:pt x="232588" y="1476035"/>
                </a:lnTo>
                <a:lnTo>
                  <a:pt x="232555" y="1475984"/>
                </a:lnTo>
                <a:lnTo>
                  <a:pt x="227436" y="1469675"/>
                </a:lnTo>
                <a:lnTo>
                  <a:pt x="227418" y="1469662"/>
                </a:lnTo>
                <a:lnTo>
                  <a:pt x="227408" y="1469649"/>
                </a:lnTo>
                <a:lnTo>
                  <a:pt x="226699" y="1469146"/>
                </a:lnTo>
                <a:lnTo>
                  <a:pt x="226700" y="1468776"/>
                </a:lnTo>
                <a:close/>
                <a:moveTo>
                  <a:pt x="141501" y="1468243"/>
                </a:moveTo>
                <a:lnTo>
                  <a:pt x="141402" y="1468317"/>
                </a:lnTo>
                <a:lnTo>
                  <a:pt x="150725" y="1498700"/>
                </a:lnTo>
                <a:cubicBezTo>
                  <a:pt x="154285" y="1508698"/>
                  <a:pt x="158166" y="1518571"/>
                  <a:pt x="162149" y="1528380"/>
                </a:cubicBezTo>
                <a:cubicBezTo>
                  <a:pt x="166132" y="1538188"/>
                  <a:pt x="170990" y="1547571"/>
                  <a:pt x="175454" y="1557098"/>
                </a:cubicBezTo>
                <a:lnTo>
                  <a:pt x="189307" y="1585501"/>
                </a:lnTo>
                <a:lnTo>
                  <a:pt x="189308" y="1585501"/>
                </a:lnTo>
                <a:lnTo>
                  <a:pt x="188224" y="1583259"/>
                </a:lnTo>
                <a:lnTo>
                  <a:pt x="175465" y="1557098"/>
                </a:lnTo>
                <a:cubicBezTo>
                  <a:pt x="171001" y="1547571"/>
                  <a:pt x="166143" y="1538188"/>
                  <a:pt x="162160" y="1528380"/>
                </a:cubicBezTo>
                <a:cubicBezTo>
                  <a:pt x="158177" y="1518571"/>
                  <a:pt x="154296" y="1508698"/>
                  <a:pt x="150736" y="1498700"/>
                </a:cubicBezTo>
                <a:lnTo>
                  <a:pt x="141413" y="1468317"/>
                </a:lnTo>
                <a:lnTo>
                  <a:pt x="141503" y="1468250"/>
                </a:lnTo>
                <a:close/>
                <a:moveTo>
                  <a:pt x="2000422" y="1467832"/>
                </a:moveTo>
                <a:lnTo>
                  <a:pt x="2000331" y="1467981"/>
                </a:lnTo>
                <a:lnTo>
                  <a:pt x="1999380" y="1473466"/>
                </a:lnTo>
                <a:lnTo>
                  <a:pt x="1999381" y="1473467"/>
                </a:lnTo>
                <a:lnTo>
                  <a:pt x="2000332" y="1467982"/>
                </a:lnTo>
                <a:lnTo>
                  <a:pt x="2000421" y="1467835"/>
                </a:lnTo>
                <a:close/>
                <a:moveTo>
                  <a:pt x="97144" y="1464855"/>
                </a:moveTo>
                <a:lnTo>
                  <a:pt x="98626" y="1468751"/>
                </a:lnTo>
                <a:lnTo>
                  <a:pt x="97617" y="1466079"/>
                </a:lnTo>
                <a:lnTo>
                  <a:pt x="97182" y="1464935"/>
                </a:lnTo>
                <a:close/>
                <a:moveTo>
                  <a:pt x="2087056" y="1459907"/>
                </a:moveTo>
                <a:lnTo>
                  <a:pt x="2085025" y="1461991"/>
                </a:lnTo>
                <a:cubicBezTo>
                  <a:pt x="2082996" y="1461241"/>
                  <a:pt x="2076736" y="1470673"/>
                  <a:pt x="2069068" y="1484407"/>
                </a:cubicBezTo>
                <a:cubicBezTo>
                  <a:pt x="2065212" y="1491260"/>
                  <a:pt x="2061271" y="1499420"/>
                  <a:pt x="2056702" y="1507512"/>
                </a:cubicBezTo>
                <a:cubicBezTo>
                  <a:pt x="2052133" y="1515604"/>
                  <a:pt x="2046968" y="1524747"/>
                  <a:pt x="2042762" y="1532159"/>
                </a:cubicBezTo>
                <a:cubicBezTo>
                  <a:pt x="2038557" y="1539572"/>
                  <a:pt x="2034891" y="1546608"/>
                  <a:pt x="2030845" y="1553278"/>
                </a:cubicBezTo>
                <a:cubicBezTo>
                  <a:pt x="2026799" y="1559948"/>
                  <a:pt x="2022665" y="1566174"/>
                  <a:pt x="2018618" y="1572260"/>
                </a:cubicBezTo>
                <a:cubicBezTo>
                  <a:pt x="2014572" y="1578346"/>
                  <a:pt x="2010569" y="1584265"/>
                  <a:pt x="2006478" y="1590129"/>
                </a:cubicBezTo>
                <a:cubicBezTo>
                  <a:pt x="2004440" y="1593001"/>
                  <a:pt x="2002504" y="1596001"/>
                  <a:pt x="2000349" y="1598865"/>
                </a:cubicBezTo>
                <a:cubicBezTo>
                  <a:pt x="1998194" y="1601729"/>
                  <a:pt x="1995908" y="1604511"/>
                  <a:pt x="1993665" y="1607320"/>
                </a:cubicBezTo>
                <a:lnTo>
                  <a:pt x="1993574" y="1607439"/>
                </a:lnTo>
                <a:lnTo>
                  <a:pt x="1984492" y="1619213"/>
                </a:lnTo>
                <a:lnTo>
                  <a:pt x="1982907" y="1621420"/>
                </a:lnTo>
                <a:lnTo>
                  <a:pt x="1981421" y="1623367"/>
                </a:lnTo>
                <a:cubicBezTo>
                  <a:pt x="1977561" y="1628655"/>
                  <a:pt x="1974868" y="1632624"/>
                  <a:pt x="1976179" y="1631500"/>
                </a:cubicBezTo>
                <a:lnTo>
                  <a:pt x="1976180" y="1631499"/>
                </a:lnTo>
                <a:lnTo>
                  <a:pt x="1976862" y="1629838"/>
                </a:lnTo>
                <a:lnTo>
                  <a:pt x="1982907" y="1621420"/>
                </a:lnTo>
                <a:lnTo>
                  <a:pt x="1993574" y="1607439"/>
                </a:lnTo>
                <a:lnTo>
                  <a:pt x="1993666" y="1607320"/>
                </a:lnTo>
                <a:cubicBezTo>
                  <a:pt x="1995909" y="1604511"/>
                  <a:pt x="1998195" y="1601729"/>
                  <a:pt x="2000350" y="1598865"/>
                </a:cubicBezTo>
                <a:cubicBezTo>
                  <a:pt x="2002505" y="1596001"/>
                  <a:pt x="2004441" y="1593001"/>
                  <a:pt x="2006479" y="1590129"/>
                </a:cubicBezTo>
                <a:cubicBezTo>
                  <a:pt x="2010570" y="1584265"/>
                  <a:pt x="2014573" y="1578346"/>
                  <a:pt x="2018619" y="1572260"/>
                </a:cubicBezTo>
                <a:cubicBezTo>
                  <a:pt x="2022666" y="1566174"/>
                  <a:pt x="2026800" y="1559948"/>
                  <a:pt x="2030846" y="1553278"/>
                </a:cubicBezTo>
                <a:cubicBezTo>
                  <a:pt x="2034892" y="1546608"/>
                  <a:pt x="2038558" y="1539572"/>
                  <a:pt x="2042763" y="1532159"/>
                </a:cubicBezTo>
                <a:cubicBezTo>
                  <a:pt x="2046969" y="1524747"/>
                  <a:pt x="2052134" y="1515604"/>
                  <a:pt x="2056703" y="1507512"/>
                </a:cubicBezTo>
                <a:cubicBezTo>
                  <a:pt x="2061272" y="1499420"/>
                  <a:pt x="2065213" y="1491260"/>
                  <a:pt x="2069069" y="1484407"/>
                </a:cubicBezTo>
                <a:cubicBezTo>
                  <a:pt x="2076737" y="1470673"/>
                  <a:pt x="2082997" y="1461241"/>
                  <a:pt x="2085026" y="1461991"/>
                </a:cubicBezTo>
                <a:lnTo>
                  <a:pt x="2087055" y="1459909"/>
                </a:lnTo>
                <a:close/>
                <a:moveTo>
                  <a:pt x="110381" y="1455137"/>
                </a:moveTo>
                <a:lnTo>
                  <a:pt x="111195" y="1457434"/>
                </a:lnTo>
                <a:lnTo>
                  <a:pt x="112850" y="1460592"/>
                </a:lnTo>
                <a:cubicBezTo>
                  <a:pt x="113624" y="1461830"/>
                  <a:pt x="114106" y="1462289"/>
                  <a:pt x="114334" y="1462083"/>
                </a:cubicBezTo>
                <a:lnTo>
                  <a:pt x="114332" y="1462073"/>
                </a:lnTo>
                <a:lnTo>
                  <a:pt x="112859" y="1460593"/>
                </a:lnTo>
                <a:lnTo>
                  <a:pt x="111204" y="1457435"/>
                </a:lnTo>
                <a:lnTo>
                  <a:pt x="110408" y="1455188"/>
                </a:lnTo>
                <a:close/>
                <a:moveTo>
                  <a:pt x="87682" y="1446527"/>
                </a:moveTo>
                <a:lnTo>
                  <a:pt x="93422" y="1463866"/>
                </a:lnTo>
                <a:cubicBezTo>
                  <a:pt x="97350" y="1475323"/>
                  <a:pt x="100444" y="1485871"/>
                  <a:pt x="103099" y="1495368"/>
                </a:cubicBezTo>
                <a:lnTo>
                  <a:pt x="109094" y="1518648"/>
                </a:lnTo>
                <a:lnTo>
                  <a:pt x="109570" y="1520010"/>
                </a:lnTo>
                <a:lnTo>
                  <a:pt x="113089" y="1531731"/>
                </a:lnTo>
                <a:cubicBezTo>
                  <a:pt x="115904" y="1540873"/>
                  <a:pt x="116099" y="1544752"/>
                  <a:pt x="117964" y="1552006"/>
                </a:cubicBezTo>
                <a:cubicBezTo>
                  <a:pt x="122486" y="1565630"/>
                  <a:pt x="127996" y="1578834"/>
                  <a:pt x="134451" y="1591521"/>
                </a:cubicBezTo>
                <a:cubicBezTo>
                  <a:pt x="136441" y="1595744"/>
                  <a:pt x="138461" y="1600115"/>
                  <a:pt x="140349" y="1603627"/>
                </a:cubicBezTo>
                <a:cubicBezTo>
                  <a:pt x="142236" y="1607138"/>
                  <a:pt x="144298" y="1610564"/>
                  <a:pt x="146200" y="1613761"/>
                </a:cubicBezTo>
                <a:cubicBezTo>
                  <a:pt x="150047" y="1620180"/>
                  <a:pt x="153424" y="1625400"/>
                  <a:pt x="156115" y="1629089"/>
                </a:cubicBezTo>
                <a:cubicBezTo>
                  <a:pt x="158848" y="1632708"/>
                  <a:pt x="160913" y="1635083"/>
                  <a:pt x="161920" y="1635445"/>
                </a:cubicBezTo>
                <a:lnTo>
                  <a:pt x="161919" y="1635432"/>
                </a:lnTo>
                <a:lnTo>
                  <a:pt x="156125" y="1629089"/>
                </a:lnTo>
                <a:cubicBezTo>
                  <a:pt x="153434" y="1625400"/>
                  <a:pt x="150057" y="1620180"/>
                  <a:pt x="146211" y="1613761"/>
                </a:cubicBezTo>
                <a:cubicBezTo>
                  <a:pt x="144309" y="1610564"/>
                  <a:pt x="142247" y="1607138"/>
                  <a:pt x="140360" y="1603627"/>
                </a:cubicBezTo>
                <a:cubicBezTo>
                  <a:pt x="138473" y="1600115"/>
                  <a:pt x="136452" y="1595744"/>
                  <a:pt x="134462" y="1591521"/>
                </a:cubicBezTo>
                <a:cubicBezTo>
                  <a:pt x="128008" y="1578834"/>
                  <a:pt x="122497" y="1565630"/>
                  <a:pt x="117975" y="1552006"/>
                </a:cubicBezTo>
                <a:lnTo>
                  <a:pt x="117897" y="1551653"/>
                </a:lnTo>
                <a:lnTo>
                  <a:pt x="117890" y="1551636"/>
                </a:lnTo>
                <a:lnTo>
                  <a:pt x="115883" y="1542542"/>
                </a:lnTo>
                <a:lnTo>
                  <a:pt x="113096" y="1531731"/>
                </a:lnTo>
                <a:lnTo>
                  <a:pt x="109578" y="1520010"/>
                </a:lnTo>
                <a:lnTo>
                  <a:pt x="109102" y="1518648"/>
                </a:lnTo>
                <a:lnTo>
                  <a:pt x="103107" y="1495368"/>
                </a:lnTo>
                <a:cubicBezTo>
                  <a:pt x="100452" y="1485871"/>
                  <a:pt x="97358" y="1475323"/>
                  <a:pt x="93430" y="1463866"/>
                </a:cubicBezTo>
                <a:lnTo>
                  <a:pt x="88013" y="1447504"/>
                </a:lnTo>
                <a:close/>
                <a:moveTo>
                  <a:pt x="2097400" y="1432733"/>
                </a:moveTo>
                <a:lnTo>
                  <a:pt x="2097234" y="1436244"/>
                </a:lnTo>
                <a:lnTo>
                  <a:pt x="2097235" y="1436243"/>
                </a:lnTo>
                <a:lnTo>
                  <a:pt x="2097391" y="1432938"/>
                </a:lnTo>
                <a:close/>
                <a:moveTo>
                  <a:pt x="2109925" y="1417969"/>
                </a:moveTo>
                <a:lnTo>
                  <a:pt x="2100623" y="1434882"/>
                </a:lnTo>
                <a:lnTo>
                  <a:pt x="2097260" y="1436076"/>
                </a:lnTo>
                <a:lnTo>
                  <a:pt x="2097260" y="1436078"/>
                </a:lnTo>
                <a:cubicBezTo>
                  <a:pt x="2097676" y="1437122"/>
                  <a:pt x="2098698" y="1436919"/>
                  <a:pt x="2100624" y="1434883"/>
                </a:cubicBezTo>
                <a:lnTo>
                  <a:pt x="2109919" y="1417983"/>
                </a:lnTo>
                <a:close/>
                <a:moveTo>
                  <a:pt x="193198" y="1415726"/>
                </a:moveTo>
                <a:lnTo>
                  <a:pt x="193568" y="1416719"/>
                </a:lnTo>
                <a:lnTo>
                  <a:pt x="199405" y="1429399"/>
                </a:lnTo>
                <a:cubicBezTo>
                  <a:pt x="206691" y="1445399"/>
                  <a:pt x="211572" y="1456598"/>
                  <a:pt x="217720" y="1470156"/>
                </a:cubicBezTo>
                <a:cubicBezTo>
                  <a:pt x="221819" y="1479388"/>
                  <a:pt x="225512" y="1489857"/>
                  <a:pt x="231106" y="1503522"/>
                </a:cubicBezTo>
                <a:lnTo>
                  <a:pt x="240945" y="1526770"/>
                </a:lnTo>
                <a:cubicBezTo>
                  <a:pt x="244708" y="1535469"/>
                  <a:pt x="248545" y="1545510"/>
                  <a:pt x="253959" y="1556343"/>
                </a:cubicBezTo>
                <a:cubicBezTo>
                  <a:pt x="258060" y="1565797"/>
                  <a:pt x="262840" y="1574886"/>
                  <a:pt x="268269" y="1583550"/>
                </a:cubicBezTo>
                <a:cubicBezTo>
                  <a:pt x="273563" y="1591846"/>
                  <a:pt x="279559" y="1601358"/>
                  <a:pt x="285469" y="1611786"/>
                </a:cubicBezTo>
                <a:cubicBezTo>
                  <a:pt x="291379" y="1622216"/>
                  <a:pt x="296940" y="1633593"/>
                  <a:pt x="303361" y="1644083"/>
                </a:cubicBezTo>
                <a:cubicBezTo>
                  <a:pt x="306838" y="1649948"/>
                  <a:pt x="309267" y="1654238"/>
                  <a:pt x="310865" y="1657283"/>
                </a:cubicBezTo>
                <a:lnTo>
                  <a:pt x="313362" y="1662957"/>
                </a:lnTo>
                <a:lnTo>
                  <a:pt x="313370" y="1662955"/>
                </a:lnTo>
                <a:lnTo>
                  <a:pt x="310873" y="1657283"/>
                </a:lnTo>
                <a:cubicBezTo>
                  <a:pt x="309276" y="1654238"/>
                  <a:pt x="306847" y="1649948"/>
                  <a:pt x="303370" y="1644083"/>
                </a:cubicBezTo>
                <a:cubicBezTo>
                  <a:pt x="296949" y="1633593"/>
                  <a:pt x="291388" y="1622216"/>
                  <a:pt x="285478" y="1611786"/>
                </a:cubicBezTo>
                <a:cubicBezTo>
                  <a:pt x="279568" y="1601358"/>
                  <a:pt x="273571" y="1591846"/>
                  <a:pt x="268277" y="1583550"/>
                </a:cubicBezTo>
                <a:cubicBezTo>
                  <a:pt x="262848" y="1574886"/>
                  <a:pt x="258068" y="1565797"/>
                  <a:pt x="253967" y="1556343"/>
                </a:cubicBezTo>
                <a:cubicBezTo>
                  <a:pt x="248554" y="1545510"/>
                  <a:pt x="244717" y="1535469"/>
                  <a:pt x="240954" y="1526770"/>
                </a:cubicBezTo>
                <a:lnTo>
                  <a:pt x="231115" y="1503522"/>
                </a:lnTo>
                <a:cubicBezTo>
                  <a:pt x="225521" y="1489857"/>
                  <a:pt x="221828" y="1479388"/>
                  <a:pt x="217729" y="1470156"/>
                </a:cubicBezTo>
                <a:cubicBezTo>
                  <a:pt x="211582" y="1456598"/>
                  <a:pt x="206701" y="1445399"/>
                  <a:pt x="199415" y="1429399"/>
                </a:cubicBezTo>
                <a:lnTo>
                  <a:pt x="193578" y="1416719"/>
                </a:lnTo>
                <a:lnTo>
                  <a:pt x="193251" y="1415840"/>
                </a:lnTo>
                <a:close/>
                <a:moveTo>
                  <a:pt x="2069488" y="1414743"/>
                </a:moveTo>
                <a:lnTo>
                  <a:pt x="2043320" y="1466245"/>
                </a:lnTo>
                <a:cubicBezTo>
                  <a:pt x="2038720" y="1473605"/>
                  <a:pt x="2034442" y="1481036"/>
                  <a:pt x="2029639" y="1488723"/>
                </a:cubicBezTo>
                <a:cubicBezTo>
                  <a:pt x="2024836" y="1496409"/>
                  <a:pt x="2019989" y="1504068"/>
                  <a:pt x="2015085" y="1512015"/>
                </a:cubicBezTo>
                <a:cubicBezTo>
                  <a:pt x="2010180" y="1519961"/>
                  <a:pt x="2005334" y="1528204"/>
                  <a:pt x="2000430" y="1536929"/>
                </a:cubicBezTo>
                <a:cubicBezTo>
                  <a:pt x="1995249" y="1545220"/>
                  <a:pt x="1989923" y="1554134"/>
                  <a:pt x="1984452" y="1563670"/>
                </a:cubicBezTo>
                <a:lnTo>
                  <a:pt x="1971671" y="1581982"/>
                </a:lnTo>
                <a:lnTo>
                  <a:pt x="1971896" y="1582123"/>
                </a:lnTo>
                <a:lnTo>
                  <a:pt x="1971896" y="1582122"/>
                </a:lnTo>
                <a:lnTo>
                  <a:pt x="1971672" y="1581982"/>
                </a:lnTo>
                <a:lnTo>
                  <a:pt x="1984453" y="1563670"/>
                </a:lnTo>
                <a:cubicBezTo>
                  <a:pt x="1989924" y="1554134"/>
                  <a:pt x="1995250" y="1545220"/>
                  <a:pt x="2000431" y="1536929"/>
                </a:cubicBezTo>
                <a:cubicBezTo>
                  <a:pt x="2005335" y="1528204"/>
                  <a:pt x="2010181" y="1519961"/>
                  <a:pt x="2015086" y="1512015"/>
                </a:cubicBezTo>
                <a:cubicBezTo>
                  <a:pt x="2019990" y="1504068"/>
                  <a:pt x="2024837" y="1496409"/>
                  <a:pt x="2029640" y="1488723"/>
                </a:cubicBezTo>
                <a:cubicBezTo>
                  <a:pt x="2034443" y="1481036"/>
                  <a:pt x="2038721" y="1473605"/>
                  <a:pt x="2043321" y="1466245"/>
                </a:cubicBezTo>
                <a:lnTo>
                  <a:pt x="2069313" y="1415088"/>
                </a:lnTo>
                <a:close/>
                <a:moveTo>
                  <a:pt x="118759" y="1414179"/>
                </a:moveTo>
                <a:lnTo>
                  <a:pt x="118748" y="1414400"/>
                </a:lnTo>
                <a:lnTo>
                  <a:pt x="120457" y="1414948"/>
                </a:lnTo>
                <a:cubicBezTo>
                  <a:pt x="124163" y="1423094"/>
                  <a:pt x="127274" y="1431528"/>
                  <a:pt x="129774" y="1440202"/>
                </a:cubicBezTo>
                <a:lnTo>
                  <a:pt x="137865" y="1465467"/>
                </a:lnTo>
                <a:lnTo>
                  <a:pt x="142145" y="1479089"/>
                </a:lnTo>
                <a:cubicBezTo>
                  <a:pt x="143553" y="1483661"/>
                  <a:pt x="145237" y="1487887"/>
                  <a:pt x="146644" y="1492070"/>
                </a:cubicBezTo>
                <a:cubicBezTo>
                  <a:pt x="152418" y="1508762"/>
                  <a:pt x="156698" y="1522383"/>
                  <a:pt x="155330" y="1524572"/>
                </a:cubicBezTo>
                <a:lnTo>
                  <a:pt x="155272" y="1524666"/>
                </a:lnTo>
                <a:lnTo>
                  <a:pt x="155269" y="1524671"/>
                </a:lnTo>
                <a:lnTo>
                  <a:pt x="155288" y="1524658"/>
                </a:lnTo>
                <a:lnTo>
                  <a:pt x="155341" y="1524572"/>
                </a:lnTo>
                <a:cubicBezTo>
                  <a:pt x="156709" y="1522383"/>
                  <a:pt x="152430" y="1508762"/>
                  <a:pt x="146656" y="1492070"/>
                </a:cubicBezTo>
                <a:cubicBezTo>
                  <a:pt x="145249" y="1487887"/>
                  <a:pt x="143566" y="1483661"/>
                  <a:pt x="142157" y="1479089"/>
                </a:cubicBezTo>
                <a:lnTo>
                  <a:pt x="137878" y="1465467"/>
                </a:lnTo>
                <a:lnTo>
                  <a:pt x="129787" y="1440202"/>
                </a:lnTo>
                <a:cubicBezTo>
                  <a:pt x="127287" y="1431528"/>
                  <a:pt x="124176" y="1423094"/>
                  <a:pt x="120470" y="1414948"/>
                </a:cubicBezTo>
                <a:lnTo>
                  <a:pt x="118760" y="1414400"/>
                </a:lnTo>
                <a:lnTo>
                  <a:pt x="118772" y="1414183"/>
                </a:lnTo>
                <a:close/>
                <a:moveTo>
                  <a:pt x="2048717" y="1412593"/>
                </a:moveTo>
                <a:cubicBezTo>
                  <a:pt x="2047679" y="1413474"/>
                  <a:pt x="2045862" y="1415918"/>
                  <a:pt x="2044704" y="1417041"/>
                </a:cubicBezTo>
                <a:cubicBezTo>
                  <a:pt x="2042701" y="1419125"/>
                  <a:pt x="2039513" y="1423538"/>
                  <a:pt x="2036200" y="1428134"/>
                </a:cubicBezTo>
                <a:lnTo>
                  <a:pt x="2026945" y="1440320"/>
                </a:lnTo>
                <a:lnTo>
                  <a:pt x="2026950" y="1440316"/>
                </a:lnTo>
                <a:lnTo>
                  <a:pt x="2036201" y="1428135"/>
                </a:lnTo>
                <a:cubicBezTo>
                  <a:pt x="2039514" y="1423539"/>
                  <a:pt x="2042702" y="1419126"/>
                  <a:pt x="2044705" y="1417042"/>
                </a:cubicBezTo>
                <a:cubicBezTo>
                  <a:pt x="2045863" y="1415919"/>
                  <a:pt x="2047680" y="1413475"/>
                  <a:pt x="2048718" y="1412594"/>
                </a:cubicBezTo>
                <a:lnTo>
                  <a:pt x="2048750" y="1412602"/>
                </a:lnTo>
                <a:lnTo>
                  <a:pt x="2048750" y="1412602"/>
                </a:lnTo>
                <a:close/>
                <a:moveTo>
                  <a:pt x="2073612" y="1411722"/>
                </a:moveTo>
                <a:lnTo>
                  <a:pt x="2073538" y="1411904"/>
                </a:lnTo>
                <a:lnTo>
                  <a:pt x="2073539" y="1411904"/>
                </a:lnTo>
                <a:lnTo>
                  <a:pt x="2073612" y="1411722"/>
                </a:lnTo>
                <a:close/>
                <a:moveTo>
                  <a:pt x="2071579" y="1410963"/>
                </a:moveTo>
                <a:lnTo>
                  <a:pt x="2071538" y="1411060"/>
                </a:lnTo>
                <a:lnTo>
                  <a:pt x="2071539" y="1411060"/>
                </a:lnTo>
                <a:lnTo>
                  <a:pt x="2071579" y="1410964"/>
                </a:lnTo>
                <a:lnTo>
                  <a:pt x="2073014" y="1411218"/>
                </a:lnTo>
                <a:cubicBezTo>
                  <a:pt x="2073262" y="1411308"/>
                  <a:pt x="2073480" y="1411445"/>
                  <a:pt x="2073671" y="1411629"/>
                </a:cubicBezTo>
                <a:lnTo>
                  <a:pt x="2075982" y="1411405"/>
                </a:lnTo>
                <a:lnTo>
                  <a:pt x="2075982" y="1411404"/>
                </a:lnTo>
                <a:lnTo>
                  <a:pt x="2073671" y="1411628"/>
                </a:lnTo>
                <a:cubicBezTo>
                  <a:pt x="2073480" y="1411444"/>
                  <a:pt x="2073262" y="1411307"/>
                  <a:pt x="2073014" y="1411217"/>
                </a:cubicBezTo>
                <a:close/>
                <a:moveTo>
                  <a:pt x="2071150" y="1408572"/>
                </a:moveTo>
                <a:lnTo>
                  <a:pt x="2070637" y="1410533"/>
                </a:lnTo>
                <a:lnTo>
                  <a:pt x="2070638" y="1410533"/>
                </a:lnTo>
                <a:lnTo>
                  <a:pt x="2071103" y="1408756"/>
                </a:lnTo>
                <a:close/>
                <a:moveTo>
                  <a:pt x="2061137" y="1403104"/>
                </a:moveTo>
                <a:lnTo>
                  <a:pt x="2059852" y="1409859"/>
                </a:lnTo>
                <a:lnTo>
                  <a:pt x="2059854" y="1409856"/>
                </a:lnTo>
                <a:lnTo>
                  <a:pt x="2061116" y="1403219"/>
                </a:lnTo>
                <a:close/>
                <a:moveTo>
                  <a:pt x="2074465" y="1396709"/>
                </a:moveTo>
                <a:lnTo>
                  <a:pt x="2074245" y="1397125"/>
                </a:lnTo>
                <a:lnTo>
                  <a:pt x="2071812" y="1406063"/>
                </a:lnTo>
                <a:lnTo>
                  <a:pt x="2071837" y="1405975"/>
                </a:lnTo>
                <a:lnTo>
                  <a:pt x="2074246" y="1397125"/>
                </a:lnTo>
                <a:lnTo>
                  <a:pt x="2074464" y="1396713"/>
                </a:lnTo>
                <a:close/>
                <a:moveTo>
                  <a:pt x="66644" y="1395133"/>
                </a:moveTo>
                <a:lnTo>
                  <a:pt x="66737" y="1395437"/>
                </a:lnTo>
                <a:lnTo>
                  <a:pt x="84503" y="1444325"/>
                </a:lnTo>
                <a:lnTo>
                  <a:pt x="84409" y="1444041"/>
                </a:lnTo>
                <a:lnTo>
                  <a:pt x="66747" y="1395437"/>
                </a:lnTo>
                <a:lnTo>
                  <a:pt x="66708" y="1395309"/>
                </a:lnTo>
                <a:close/>
                <a:moveTo>
                  <a:pt x="2100038" y="1394875"/>
                </a:moveTo>
                <a:cubicBezTo>
                  <a:pt x="2096398" y="1400808"/>
                  <a:pt x="2093201" y="1406997"/>
                  <a:pt x="2090481" y="1413388"/>
                </a:cubicBezTo>
                <a:cubicBezTo>
                  <a:pt x="2084343" y="1425940"/>
                  <a:pt x="2078249" y="1439103"/>
                  <a:pt x="2072373" y="1450847"/>
                </a:cubicBezTo>
                <a:lnTo>
                  <a:pt x="2066549" y="1460653"/>
                </a:lnTo>
                <a:lnTo>
                  <a:pt x="2066764" y="1460677"/>
                </a:lnTo>
                <a:lnTo>
                  <a:pt x="2066550" y="1460653"/>
                </a:lnTo>
                <a:lnTo>
                  <a:pt x="2072374" y="1450847"/>
                </a:lnTo>
                <a:cubicBezTo>
                  <a:pt x="2078250" y="1439103"/>
                  <a:pt x="2084344" y="1425940"/>
                  <a:pt x="2090482" y="1413388"/>
                </a:cubicBezTo>
                <a:lnTo>
                  <a:pt x="2100039" y="1394876"/>
                </a:lnTo>
                <a:close/>
                <a:moveTo>
                  <a:pt x="2212230" y="1389650"/>
                </a:moveTo>
                <a:lnTo>
                  <a:pt x="2211119" y="1394238"/>
                </a:lnTo>
                <a:cubicBezTo>
                  <a:pt x="2210524" y="1396456"/>
                  <a:pt x="2209853" y="1398851"/>
                  <a:pt x="2209305" y="1400879"/>
                </a:cubicBezTo>
                <a:lnTo>
                  <a:pt x="2208803" y="1403202"/>
                </a:lnTo>
                <a:lnTo>
                  <a:pt x="2208805" y="1403196"/>
                </a:lnTo>
                <a:lnTo>
                  <a:pt x="2209306" y="1400879"/>
                </a:lnTo>
                <a:cubicBezTo>
                  <a:pt x="2209854" y="1398851"/>
                  <a:pt x="2210525" y="1396456"/>
                  <a:pt x="2211120" y="1394238"/>
                </a:cubicBezTo>
                <a:lnTo>
                  <a:pt x="2212228" y="1389663"/>
                </a:lnTo>
                <a:close/>
                <a:moveTo>
                  <a:pt x="2211719" y="1388249"/>
                </a:moveTo>
                <a:lnTo>
                  <a:pt x="2211600" y="1388398"/>
                </a:lnTo>
                <a:lnTo>
                  <a:pt x="2210665" y="1390330"/>
                </a:lnTo>
                <a:lnTo>
                  <a:pt x="2210676" y="1390309"/>
                </a:lnTo>
                <a:lnTo>
                  <a:pt x="2211600" y="1388399"/>
                </a:lnTo>
                <a:lnTo>
                  <a:pt x="2211718" y="1388251"/>
                </a:lnTo>
                <a:close/>
                <a:moveTo>
                  <a:pt x="106515" y="1387930"/>
                </a:moveTo>
                <a:lnTo>
                  <a:pt x="106421" y="1388176"/>
                </a:lnTo>
                <a:lnTo>
                  <a:pt x="107899" y="1392069"/>
                </a:lnTo>
                <a:lnTo>
                  <a:pt x="108478" y="1393801"/>
                </a:lnTo>
                <a:lnTo>
                  <a:pt x="111071" y="1402088"/>
                </a:lnTo>
                <a:cubicBezTo>
                  <a:pt x="113519" y="1410257"/>
                  <a:pt x="115432" y="1416310"/>
                  <a:pt x="116692" y="1419486"/>
                </a:cubicBezTo>
                <a:lnTo>
                  <a:pt x="116702" y="1419486"/>
                </a:lnTo>
                <a:lnTo>
                  <a:pt x="111080" y="1402089"/>
                </a:lnTo>
                <a:lnTo>
                  <a:pt x="108608" y="1394189"/>
                </a:lnTo>
                <a:lnTo>
                  <a:pt x="108478" y="1393801"/>
                </a:lnTo>
                <a:lnTo>
                  <a:pt x="108343" y="1393370"/>
                </a:lnTo>
                <a:lnTo>
                  <a:pt x="107977" y="1392275"/>
                </a:lnTo>
                <a:lnTo>
                  <a:pt x="107899" y="1392069"/>
                </a:lnTo>
                <a:lnTo>
                  <a:pt x="107839" y="1391890"/>
                </a:lnTo>
                <a:lnTo>
                  <a:pt x="106430" y="1388177"/>
                </a:lnTo>
                <a:lnTo>
                  <a:pt x="106519" y="1387942"/>
                </a:lnTo>
                <a:close/>
                <a:moveTo>
                  <a:pt x="2212652" y="1387086"/>
                </a:moveTo>
                <a:lnTo>
                  <a:pt x="2212214" y="1387632"/>
                </a:lnTo>
                <a:lnTo>
                  <a:pt x="2212214" y="1387633"/>
                </a:lnTo>
                <a:lnTo>
                  <a:pt x="2212652" y="1387087"/>
                </a:lnTo>
                <a:close/>
                <a:moveTo>
                  <a:pt x="70127" y="1382523"/>
                </a:moveTo>
                <a:lnTo>
                  <a:pt x="70126" y="1382543"/>
                </a:lnTo>
                <a:lnTo>
                  <a:pt x="71594" y="1391628"/>
                </a:lnTo>
                <a:lnTo>
                  <a:pt x="71663" y="1391844"/>
                </a:lnTo>
                <a:lnTo>
                  <a:pt x="71652" y="1391777"/>
                </a:lnTo>
                <a:lnTo>
                  <a:pt x="71604" y="1391629"/>
                </a:lnTo>
                <a:lnTo>
                  <a:pt x="70458" y="1384529"/>
                </a:lnTo>
                <a:close/>
                <a:moveTo>
                  <a:pt x="70359" y="1379231"/>
                </a:moveTo>
                <a:lnTo>
                  <a:pt x="70356" y="1379268"/>
                </a:lnTo>
                <a:lnTo>
                  <a:pt x="73005" y="1388072"/>
                </a:lnTo>
                <a:lnTo>
                  <a:pt x="72286" y="1385636"/>
                </a:lnTo>
                <a:close/>
                <a:moveTo>
                  <a:pt x="122963" y="1376038"/>
                </a:moveTo>
                <a:lnTo>
                  <a:pt x="123120" y="1379709"/>
                </a:lnTo>
                <a:cubicBezTo>
                  <a:pt x="123061" y="1381388"/>
                  <a:pt x="122800" y="1382342"/>
                  <a:pt x="122216" y="1382496"/>
                </a:cubicBezTo>
                <a:lnTo>
                  <a:pt x="122213" y="1382511"/>
                </a:lnTo>
                <a:lnTo>
                  <a:pt x="122270" y="1382371"/>
                </a:lnTo>
                <a:lnTo>
                  <a:pt x="123133" y="1379710"/>
                </a:lnTo>
                <a:lnTo>
                  <a:pt x="122991" y="1376395"/>
                </a:lnTo>
                <a:close/>
                <a:moveTo>
                  <a:pt x="2132907" y="1367705"/>
                </a:moveTo>
                <a:lnTo>
                  <a:pt x="2127303" y="1379428"/>
                </a:lnTo>
                <a:lnTo>
                  <a:pt x="2120205" y="1394738"/>
                </a:lnTo>
                <a:lnTo>
                  <a:pt x="2120142" y="1394872"/>
                </a:lnTo>
                <a:lnTo>
                  <a:pt x="2120128" y="1394904"/>
                </a:lnTo>
                <a:lnTo>
                  <a:pt x="2120205" y="1394738"/>
                </a:lnTo>
                <a:lnTo>
                  <a:pt x="2120240" y="1394665"/>
                </a:lnTo>
                <a:lnTo>
                  <a:pt x="2127303" y="1379429"/>
                </a:lnTo>
                <a:lnTo>
                  <a:pt x="2132880" y="1367763"/>
                </a:lnTo>
                <a:close/>
                <a:moveTo>
                  <a:pt x="2089929" y="1360339"/>
                </a:moveTo>
                <a:lnTo>
                  <a:pt x="2089910" y="1360452"/>
                </a:lnTo>
                <a:lnTo>
                  <a:pt x="2089910" y="1360452"/>
                </a:lnTo>
                <a:lnTo>
                  <a:pt x="2089929" y="1360340"/>
                </a:lnTo>
                <a:lnTo>
                  <a:pt x="2091054" y="1362613"/>
                </a:lnTo>
                <a:lnTo>
                  <a:pt x="2091054" y="1362613"/>
                </a:lnTo>
                <a:close/>
                <a:moveTo>
                  <a:pt x="70572" y="1357186"/>
                </a:moveTo>
                <a:lnTo>
                  <a:pt x="70571" y="1357189"/>
                </a:lnTo>
                <a:lnTo>
                  <a:pt x="71226" y="1357532"/>
                </a:lnTo>
                <a:lnTo>
                  <a:pt x="71225" y="1357527"/>
                </a:lnTo>
                <a:close/>
                <a:moveTo>
                  <a:pt x="70409" y="1357105"/>
                </a:moveTo>
                <a:lnTo>
                  <a:pt x="70492" y="1357357"/>
                </a:lnTo>
                <a:lnTo>
                  <a:pt x="70498" y="1357342"/>
                </a:lnTo>
                <a:lnTo>
                  <a:pt x="70422" y="1357112"/>
                </a:lnTo>
                <a:close/>
                <a:moveTo>
                  <a:pt x="157844" y="1353263"/>
                </a:moveTo>
                <a:cubicBezTo>
                  <a:pt x="156469" y="1351174"/>
                  <a:pt x="156216" y="1357428"/>
                  <a:pt x="161151" y="1379166"/>
                </a:cubicBezTo>
                <a:cubicBezTo>
                  <a:pt x="164398" y="1394150"/>
                  <a:pt x="167013" y="1406537"/>
                  <a:pt x="170166" y="1417186"/>
                </a:cubicBezTo>
                <a:cubicBezTo>
                  <a:pt x="172939" y="1426563"/>
                  <a:pt x="176660" y="1435572"/>
                  <a:pt x="181266" y="1444072"/>
                </a:cubicBezTo>
                <a:cubicBezTo>
                  <a:pt x="183752" y="1448282"/>
                  <a:pt x="188118" y="1460013"/>
                  <a:pt x="194181" y="1475656"/>
                </a:cubicBezTo>
                <a:cubicBezTo>
                  <a:pt x="201477" y="1495371"/>
                  <a:pt x="198305" y="1491187"/>
                  <a:pt x="197752" y="1492266"/>
                </a:cubicBezTo>
                <a:cubicBezTo>
                  <a:pt x="196558" y="1494176"/>
                  <a:pt x="199506" y="1504374"/>
                  <a:pt x="204573" y="1516932"/>
                </a:cubicBezTo>
                <a:cubicBezTo>
                  <a:pt x="209640" y="1529490"/>
                  <a:pt x="216783" y="1544771"/>
                  <a:pt x="222712" y="1558192"/>
                </a:cubicBezTo>
                <a:cubicBezTo>
                  <a:pt x="226960" y="1566894"/>
                  <a:pt x="231538" y="1576205"/>
                  <a:pt x="235451" y="1583771"/>
                </a:cubicBezTo>
                <a:lnTo>
                  <a:pt x="239453" y="1590692"/>
                </a:lnTo>
                <a:lnTo>
                  <a:pt x="239384" y="1590555"/>
                </a:lnTo>
                <a:lnTo>
                  <a:pt x="235462" y="1583771"/>
                </a:lnTo>
                <a:cubicBezTo>
                  <a:pt x="231549" y="1576204"/>
                  <a:pt x="226970" y="1566894"/>
                  <a:pt x="222722" y="1558192"/>
                </a:cubicBezTo>
                <a:cubicBezTo>
                  <a:pt x="216794" y="1544771"/>
                  <a:pt x="209651" y="1529490"/>
                  <a:pt x="204584" y="1516932"/>
                </a:cubicBezTo>
                <a:cubicBezTo>
                  <a:pt x="199517" y="1504374"/>
                  <a:pt x="196569" y="1494176"/>
                  <a:pt x="197763" y="1492266"/>
                </a:cubicBezTo>
                <a:cubicBezTo>
                  <a:pt x="198316" y="1491187"/>
                  <a:pt x="201488" y="1495371"/>
                  <a:pt x="194192" y="1475656"/>
                </a:cubicBezTo>
                <a:cubicBezTo>
                  <a:pt x="188129" y="1460013"/>
                  <a:pt x="183763" y="1448282"/>
                  <a:pt x="181277" y="1444072"/>
                </a:cubicBezTo>
                <a:cubicBezTo>
                  <a:pt x="176671" y="1435572"/>
                  <a:pt x="172950" y="1426563"/>
                  <a:pt x="170177" y="1417186"/>
                </a:cubicBezTo>
                <a:cubicBezTo>
                  <a:pt x="167025" y="1406537"/>
                  <a:pt x="164410" y="1394150"/>
                  <a:pt x="161162" y="1379166"/>
                </a:cubicBezTo>
                <a:cubicBezTo>
                  <a:pt x="158695" y="1368297"/>
                  <a:pt x="157525" y="1361299"/>
                  <a:pt x="157143" y="1357279"/>
                </a:cubicBezTo>
                <a:lnTo>
                  <a:pt x="157853" y="1353283"/>
                </a:lnTo>
                <a:close/>
                <a:moveTo>
                  <a:pt x="2025184" y="1343255"/>
                </a:moveTo>
                <a:lnTo>
                  <a:pt x="2022768" y="1351187"/>
                </a:lnTo>
                <a:cubicBezTo>
                  <a:pt x="2021063" y="1356412"/>
                  <a:pt x="2019002" y="1362440"/>
                  <a:pt x="2016547" y="1369391"/>
                </a:cubicBezTo>
                <a:cubicBezTo>
                  <a:pt x="2013972" y="1376818"/>
                  <a:pt x="2010916" y="1384086"/>
                  <a:pt x="2007403" y="1391141"/>
                </a:cubicBezTo>
                <a:lnTo>
                  <a:pt x="2006221" y="1393033"/>
                </a:lnTo>
                <a:lnTo>
                  <a:pt x="2006065" y="1393478"/>
                </a:lnTo>
                <a:lnTo>
                  <a:pt x="2006068" y="1393473"/>
                </a:lnTo>
                <a:lnTo>
                  <a:pt x="2006222" y="1393034"/>
                </a:lnTo>
                <a:lnTo>
                  <a:pt x="2007404" y="1391142"/>
                </a:lnTo>
                <a:cubicBezTo>
                  <a:pt x="2010917" y="1384087"/>
                  <a:pt x="2013973" y="1376819"/>
                  <a:pt x="2016548" y="1369392"/>
                </a:cubicBezTo>
                <a:cubicBezTo>
                  <a:pt x="2019003" y="1362441"/>
                  <a:pt x="2021064" y="1356413"/>
                  <a:pt x="2022769" y="1351188"/>
                </a:cubicBezTo>
                <a:lnTo>
                  <a:pt x="2025124" y="1343456"/>
                </a:lnTo>
                <a:close/>
                <a:moveTo>
                  <a:pt x="166915" y="1341184"/>
                </a:moveTo>
                <a:cubicBezTo>
                  <a:pt x="169357" y="1349997"/>
                  <a:pt x="172560" y="1359933"/>
                  <a:pt x="175789" y="1369351"/>
                </a:cubicBezTo>
                <a:lnTo>
                  <a:pt x="184799" y="1394343"/>
                </a:lnTo>
                <a:lnTo>
                  <a:pt x="184252" y="1392794"/>
                </a:lnTo>
                <a:lnTo>
                  <a:pt x="175801" y="1369352"/>
                </a:lnTo>
                <a:lnTo>
                  <a:pt x="167503" y="1343013"/>
                </a:lnTo>
                <a:close/>
                <a:moveTo>
                  <a:pt x="2182601" y="1340987"/>
                </a:moveTo>
                <a:lnTo>
                  <a:pt x="2181483" y="1342446"/>
                </a:lnTo>
                <a:lnTo>
                  <a:pt x="2181528" y="1342388"/>
                </a:lnTo>
                <a:lnTo>
                  <a:pt x="2182600" y="1340989"/>
                </a:lnTo>
                <a:close/>
                <a:moveTo>
                  <a:pt x="2115928" y="1339149"/>
                </a:moveTo>
                <a:lnTo>
                  <a:pt x="2110848" y="1345601"/>
                </a:lnTo>
                <a:lnTo>
                  <a:pt x="2110569" y="1346039"/>
                </a:lnTo>
                <a:lnTo>
                  <a:pt x="2110600" y="1345991"/>
                </a:lnTo>
                <a:lnTo>
                  <a:pt x="2110849" y="1345601"/>
                </a:lnTo>
                <a:lnTo>
                  <a:pt x="2115927" y="1339151"/>
                </a:lnTo>
                <a:close/>
                <a:moveTo>
                  <a:pt x="46466" y="1336062"/>
                </a:moveTo>
                <a:lnTo>
                  <a:pt x="46468" y="1336088"/>
                </a:lnTo>
                <a:lnTo>
                  <a:pt x="52049" y="1347338"/>
                </a:lnTo>
                <a:lnTo>
                  <a:pt x="52031" y="1347281"/>
                </a:lnTo>
                <a:close/>
                <a:moveTo>
                  <a:pt x="46346" y="1335802"/>
                </a:moveTo>
                <a:lnTo>
                  <a:pt x="47411" y="1354651"/>
                </a:lnTo>
                <a:cubicBezTo>
                  <a:pt x="47747" y="1360804"/>
                  <a:pt x="47623" y="1365001"/>
                  <a:pt x="45736" y="1362170"/>
                </a:cubicBezTo>
                <a:cubicBezTo>
                  <a:pt x="44245" y="1360072"/>
                  <a:pt x="44928" y="1368142"/>
                  <a:pt x="48131" y="1383099"/>
                </a:cubicBezTo>
                <a:lnTo>
                  <a:pt x="48180" y="1383266"/>
                </a:lnTo>
                <a:lnTo>
                  <a:pt x="48164" y="1383175"/>
                </a:lnTo>
                <a:lnTo>
                  <a:pt x="48142" y="1383099"/>
                </a:lnTo>
                <a:cubicBezTo>
                  <a:pt x="44939" y="1368142"/>
                  <a:pt x="44256" y="1360072"/>
                  <a:pt x="45747" y="1362170"/>
                </a:cubicBezTo>
                <a:cubicBezTo>
                  <a:pt x="47634" y="1365001"/>
                  <a:pt x="47758" y="1360804"/>
                  <a:pt x="47422" y="1354651"/>
                </a:cubicBezTo>
                <a:lnTo>
                  <a:pt x="46359" y="1335828"/>
                </a:lnTo>
                <a:close/>
                <a:moveTo>
                  <a:pt x="2053851" y="1334114"/>
                </a:moveTo>
                <a:lnTo>
                  <a:pt x="2053851" y="1334115"/>
                </a:lnTo>
                <a:lnTo>
                  <a:pt x="2054817" y="1335874"/>
                </a:lnTo>
                <a:lnTo>
                  <a:pt x="2054817" y="1335872"/>
                </a:lnTo>
                <a:close/>
                <a:moveTo>
                  <a:pt x="2053750" y="1333857"/>
                </a:moveTo>
                <a:cubicBezTo>
                  <a:pt x="2052303" y="1334288"/>
                  <a:pt x="2049403" y="1338282"/>
                  <a:pt x="2045108" y="1346301"/>
                </a:cubicBezTo>
                <a:cubicBezTo>
                  <a:pt x="2044308" y="1348069"/>
                  <a:pt x="2043290" y="1349699"/>
                  <a:pt x="2042416" y="1351097"/>
                </a:cubicBezTo>
                <a:cubicBezTo>
                  <a:pt x="2032171" y="1367883"/>
                  <a:pt x="2026498" y="1379301"/>
                  <a:pt x="2018336" y="1394799"/>
                </a:cubicBezTo>
                <a:cubicBezTo>
                  <a:pt x="2014482" y="1402625"/>
                  <a:pt x="2010571" y="1411905"/>
                  <a:pt x="2005278" y="1423106"/>
                </a:cubicBezTo>
                <a:cubicBezTo>
                  <a:pt x="1999984" y="1434307"/>
                  <a:pt x="1993410" y="1447948"/>
                  <a:pt x="1984974" y="1465347"/>
                </a:cubicBezTo>
                <a:lnTo>
                  <a:pt x="1978119" y="1477775"/>
                </a:lnTo>
                <a:lnTo>
                  <a:pt x="1978286" y="1477879"/>
                </a:lnTo>
                <a:lnTo>
                  <a:pt x="1978286" y="1477878"/>
                </a:lnTo>
                <a:lnTo>
                  <a:pt x="1978120" y="1477775"/>
                </a:lnTo>
                <a:lnTo>
                  <a:pt x="1984975" y="1465347"/>
                </a:lnTo>
                <a:cubicBezTo>
                  <a:pt x="1993411" y="1447948"/>
                  <a:pt x="1999985" y="1434307"/>
                  <a:pt x="2005279" y="1423106"/>
                </a:cubicBezTo>
                <a:cubicBezTo>
                  <a:pt x="2010572" y="1411905"/>
                  <a:pt x="2014483" y="1402625"/>
                  <a:pt x="2018337" y="1394799"/>
                </a:cubicBezTo>
                <a:cubicBezTo>
                  <a:pt x="2026499" y="1379301"/>
                  <a:pt x="2032172" y="1367883"/>
                  <a:pt x="2042417" y="1351097"/>
                </a:cubicBezTo>
                <a:cubicBezTo>
                  <a:pt x="2043291" y="1349699"/>
                  <a:pt x="2044309" y="1348069"/>
                  <a:pt x="2045109" y="1346301"/>
                </a:cubicBezTo>
                <a:lnTo>
                  <a:pt x="2053751" y="1333858"/>
                </a:lnTo>
                <a:close/>
                <a:moveTo>
                  <a:pt x="68676" y="1333283"/>
                </a:moveTo>
                <a:cubicBezTo>
                  <a:pt x="68246" y="1332682"/>
                  <a:pt x="68120" y="1333147"/>
                  <a:pt x="68367" y="1334921"/>
                </a:cubicBezTo>
                <a:lnTo>
                  <a:pt x="69997" y="1346096"/>
                </a:lnTo>
                <a:lnTo>
                  <a:pt x="70730" y="1351428"/>
                </a:lnTo>
                <a:lnTo>
                  <a:pt x="71092" y="1355885"/>
                </a:lnTo>
                <a:lnTo>
                  <a:pt x="70564" y="1357180"/>
                </a:lnTo>
                <a:lnTo>
                  <a:pt x="70572" y="1357185"/>
                </a:lnTo>
                <a:lnTo>
                  <a:pt x="71094" y="1355906"/>
                </a:lnTo>
                <a:lnTo>
                  <a:pt x="71092" y="1355885"/>
                </a:lnTo>
                <a:lnTo>
                  <a:pt x="71101" y="1355862"/>
                </a:lnTo>
                <a:lnTo>
                  <a:pt x="70756" y="1351618"/>
                </a:lnTo>
                <a:lnTo>
                  <a:pt x="70730" y="1351428"/>
                </a:lnTo>
                <a:lnTo>
                  <a:pt x="70713" y="1351229"/>
                </a:lnTo>
                <a:lnTo>
                  <a:pt x="70194" y="1347451"/>
                </a:lnTo>
                <a:lnTo>
                  <a:pt x="69997" y="1346096"/>
                </a:lnTo>
                <a:lnTo>
                  <a:pt x="69824" y="1344842"/>
                </a:lnTo>
                <a:lnTo>
                  <a:pt x="68377" y="1334921"/>
                </a:lnTo>
                <a:lnTo>
                  <a:pt x="68683" y="1333299"/>
                </a:lnTo>
                <a:close/>
                <a:moveTo>
                  <a:pt x="2170960" y="1329918"/>
                </a:moveTo>
                <a:lnTo>
                  <a:pt x="2168781" y="1332729"/>
                </a:lnTo>
                <a:cubicBezTo>
                  <a:pt x="2168117" y="1333330"/>
                  <a:pt x="2167527" y="1333724"/>
                  <a:pt x="2166834" y="1334590"/>
                </a:cubicBezTo>
                <a:lnTo>
                  <a:pt x="2166575" y="1335063"/>
                </a:lnTo>
                <a:lnTo>
                  <a:pt x="2166578" y="1335060"/>
                </a:lnTo>
                <a:lnTo>
                  <a:pt x="2166835" y="1334591"/>
                </a:lnTo>
                <a:cubicBezTo>
                  <a:pt x="2167528" y="1333725"/>
                  <a:pt x="2168118" y="1333331"/>
                  <a:pt x="2168782" y="1332730"/>
                </a:cubicBezTo>
                <a:lnTo>
                  <a:pt x="2170957" y="1329924"/>
                </a:lnTo>
                <a:close/>
                <a:moveTo>
                  <a:pt x="155031" y="1324845"/>
                </a:moveTo>
                <a:lnTo>
                  <a:pt x="156597" y="1328000"/>
                </a:lnTo>
                <a:cubicBezTo>
                  <a:pt x="157249" y="1328845"/>
                  <a:pt x="157808" y="1329145"/>
                  <a:pt x="158362" y="1329427"/>
                </a:cubicBezTo>
                <a:cubicBezTo>
                  <a:pt x="160884" y="1337480"/>
                  <a:pt x="163631" y="1349755"/>
                  <a:pt x="166493" y="1361648"/>
                </a:cubicBezTo>
                <a:cubicBezTo>
                  <a:pt x="168860" y="1370754"/>
                  <a:pt x="170522" y="1377440"/>
                  <a:pt x="171570" y="1382040"/>
                </a:cubicBezTo>
                <a:lnTo>
                  <a:pt x="172841" y="1389232"/>
                </a:lnTo>
                <a:lnTo>
                  <a:pt x="173311" y="1389940"/>
                </a:lnTo>
                <a:lnTo>
                  <a:pt x="173305" y="1389904"/>
                </a:lnTo>
                <a:lnTo>
                  <a:pt x="172858" y="1389232"/>
                </a:lnTo>
                <a:lnTo>
                  <a:pt x="171587" y="1382040"/>
                </a:lnTo>
                <a:cubicBezTo>
                  <a:pt x="170539" y="1377440"/>
                  <a:pt x="168877" y="1370754"/>
                  <a:pt x="166510" y="1361648"/>
                </a:cubicBezTo>
                <a:cubicBezTo>
                  <a:pt x="163649" y="1349755"/>
                  <a:pt x="160902" y="1337480"/>
                  <a:pt x="158380" y="1329427"/>
                </a:cubicBezTo>
                <a:cubicBezTo>
                  <a:pt x="157826" y="1329145"/>
                  <a:pt x="157267" y="1328845"/>
                  <a:pt x="156615" y="1328000"/>
                </a:cubicBezTo>
                <a:lnTo>
                  <a:pt x="155163" y="1325078"/>
                </a:lnTo>
                <a:close/>
                <a:moveTo>
                  <a:pt x="49135" y="1322514"/>
                </a:moveTo>
                <a:cubicBezTo>
                  <a:pt x="48828" y="1324720"/>
                  <a:pt x="48878" y="1326940"/>
                  <a:pt x="49290" y="1329089"/>
                </a:cubicBezTo>
                <a:lnTo>
                  <a:pt x="51880" y="1346937"/>
                </a:lnTo>
                <a:lnTo>
                  <a:pt x="51896" y="1346968"/>
                </a:lnTo>
                <a:cubicBezTo>
                  <a:pt x="50717" y="1341076"/>
                  <a:pt x="49853" y="1335108"/>
                  <a:pt x="49301" y="1329089"/>
                </a:cubicBezTo>
                <a:lnTo>
                  <a:pt x="49146" y="1322536"/>
                </a:lnTo>
                <a:close/>
                <a:moveTo>
                  <a:pt x="2027697" y="1318257"/>
                </a:moveTo>
                <a:lnTo>
                  <a:pt x="2027473" y="1318319"/>
                </a:lnTo>
                <a:lnTo>
                  <a:pt x="2029490" y="1322551"/>
                </a:lnTo>
                <a:lnTo>
                  <a:pt x="2029209" y="1326052"/>
                </a:lnTo>
                <a:lnTo>
                  <a:pt x="2029213" y="1326011"/>
                </a:lnTo>
                <a:lnTo>
                  <a:pt x="2029491" y="1322552"/>
                </a:lnTo>
                <a:lnTo>
                  <a:pt x="2027474" y="1318320"/>
                </a:lnTo>
                <a:lnTo>
                  <a:pt x="2027698" y="1318258"/>
                </a:lnTo>
                <a:close/>
                <a:moveTo>
                  <a:pt x="158149" y="1317357"/>
                </a:moveTo>
                <a:lnTo>
                  <a:pt x="160391" y="1321824"/>
                </a:lnTo>
                <a:lnTo>
                  <a:pt x="160366" y="1321748"/>
                </a:lnTo>
                <a:lnTo>
                  <a:pt x="158253" y="1317538"/>
                </a:lnTo>
                <a:close/>
                <a:moveTo>
                  <a:pt x="157577" y="1316358"/>
                </a:moveTo>
                <a:lnTo>
                  <a:pt x="156287" y="1318128"/>
                </a:lnTo>
                <a:lnTo>
                  <a:pt x="156287" y="1318128"/>
                </a:lnTo>
                <a:lnTo>
                  <a:pt x="156648" y="1317651"/>
                </a:lnTo>
                <a:lnTo>
                  <a:pt x="157583" y="1316369"/>
                </a:lnTo>
                <a:close/>
                <a:moveTo>
                  <a:pt x="2071160" y="1313362"/>
                </a:moveTo>
                <a:cubicBezTo>
                  <a:pt x="2071136" y="1312739"/>
                  <a:pt x="2070779" y="1312921"/>
                  <a:pt x="2070051" y="1314085"/>
                </a:cubicBezTo>
                <a:lnTo>
                  <a:pt x="2069296" y="1315073"/>
                </a:lnTo>
                <a:lnTo>
                  <a:pt x="2066085" y="1318147"/>
                </a:lnTo>
                <a:lnTo>
                  <a:pt x="2066029" y="1318128"/>
                </a:lnTo>
                <a:lnTo>
                  <a:pt x="2066002" y="1318226"/>
                </a:lnTo>
                <a:lnTo>
                  <a:pt x="2066085" y="1318147"/>
                </a:lnTo>
                <a:lnTo>
                  <a:pt x="2066772" y="1318375"/>
                </a:lnTo>
                <a:lnTo>
                  <a:pt x="2066772" y="1318375"/>
                </a:lnTo>
                <a:lnTo>
                  <a:pt x="2066086" y="1318147"/>
                </a:lnTo>
                <a:lnTo>
                  <a:pt x="2069293" y="1315076"/>
                </a:lnTo>
                <a:lnTo>
                  <a:pt x="2069296" y="1315073"/>
                </a:lnTo>
                <a:lnTo>
                  <a:pt x="2069299" y="1315070"/>
                </a:lnTo>
                <a:lnTo>
                  <a:pt x="2070051" y="1314086"/>
                </a:lnTo>
                <a:lnTo>
                  <a:pt x="2071160" y="1313363"/>
                </a:lnTo>
                <a:close/>
                <a:moveTo>
                  <a:pt x="2077963" y="1306592"/>
                </a:moveTo>
                <a:lnTo>
                  <a:pt x="2077963" y="1306593"/>
                </a:lnTo>
                <a:lnTo>
                  <a:pt x="2079103" y="1308130"/>
                </a:lnTo>
                <a:cubicBezTo>
                  <a:pt x="2078706" y="1311300"/>
                  <a:pt x="2077613" y="1316997"/>
                  <a:pt x="2076064" y="1324838"/>
                </a:cubicBezTo>
                <a:cubicBezTo>
                  <a:pt x="2075253" y="1328962"/>
                  <a:pt x="2075834" y="1329860"/>
                  <a:pt x="2077373" y="1328311"/>
                </a:cubicBezTo>
                <a:lnTo>
                  <a:pt x="2077374" y="1328310"/>
                </a:lnTo>
                <a:lnTo>
                  <a:pt x="2076065" y="1324838"/>
                </a:lnTo>
                <a:cubicBezTo>
                  <a:pt x="2079163" y="1309156"/>
                  <a:pt x="2080437" y="1302049"/>
                  <a:pt x="2077963" y="1306592"/>
                </a:cubicBezTo>
                <a:close/>
                <a:moveTo>
                  <a:pt x="2078035" y="1306378"/>
                </a:moveTo>
                <a:lnTo>
                  <a:pt x="2077379" y="1307833"/>
                </a:lnTo>
                <a:lnTo>
                  <a:pt x="2077404" y="1307780"/>
                </a:lnTo>
                <a:lnTo>
                  <a:pt x="2078036" y="1306379"/>
                </a:lnTo>
                <a:close/>
                <a:moveTo>
                  <a:pt x="86470" y="1303612"/>
                </a:moveTo>
                <a:cubicBezTo>
                  <a:pt x="86740" y="1318620"/>
                  <a:pt x="88500" y="1333478"/>
                  <a:pt x="91716" y="1347956"/>
                </a:cubicBezTo>
                <a:lnTo>
                  <a:pt x="97114" y="1377239"/>
                </a:lnTo>
                <a:cubicBezTo>
                  <a:pt x="98806" y="1386717"/>
                  <a:pt x="101271" y="1396030"/>
                  <a:pt x="103781" y="1405565"/>
                </a:cubicBezTo>
                <a:cubicBezTo>
                  <a:pt x="106290" y="1415100"/>
                  <a:pt x="108391" y="1424899"/>
                  <a:pt x="111834" y="1434888"/>
                </a:cubicBezTo>
                <a:cubicBezTo>
                  <a:pt x="115278" y="1444877"/>
                  <a:pt x="118853" y="1455143"/>
                  <a:pt x="122824" y="1466044"/>
                </a:cubicBezTo>
                <a:lnTo>
                  <a:pt x="140526" y="1518042"/>
                </a:lnTo>
                <a:cubicBezTo>
                  <a:pt x="143339" y="1525824"/>
                  <a:pt x="145525" y="1533538"/>
                  <a:pt x="148761" y="1541519"/>
                </a:cubicBezTo>
                <a:cubicBezTo>
                  <a:pt x="151997" y="1549500"/>
                  <a:pt x="155775" y="1558273"/>
                  <a:pt x="160970" y="1568580"/>
                </a:cubicBezTo>
                <a:lnTo>
                  <a:pt x="160931" y="1568464"/>
                </a:lnTo>
                <a:lnTo>
                  <a:pt x="148774" y="1541519"/>
                </a:lnTo>
                <a:cubicBezTo>
                  <a:pt x="145539" y="1533538"/>
                  <a:pt x="143353" y="1525824"/>
                  <a:pt x="140539" y="1518042"/>
                </a:cubicBezTo>
                <a:lnTo>
                  <a:pt x="122839" y="1466044"/>
                </a:lnTo>
                <a:cubicBezTo>
                  <a:pt x="118867" y="1455143"/>
                  <a:pt x="115288" y="1444877"/>
                  <a:pt x="111844" y="1434888"/>
                </a:cubicBezTo>
                <a:cubicBezTo>
                  <a:pt x="108401" y="1424899"/>
                  <a:pt x="106300" y="1415100"/>
                  <a:pt x="103791" y="1405565"/>
                </a:cubicBezTo>
                <a:cubicBezTo>
                  <a:pt x="101281" y="1396030"/>
                  <a:pt x="98816" y="1386717"/>
                  <a:pt x="97124" y="1377239"/>
                </a:cubicBezTo>
                <a:lnTo>
                  <a:pt x="91725" y="1347956"/>
                </a:lnTo>
                <a:lnTo>
                  <a:pt x="86481" y="1303619"/>
                </a:lnTo>
                <a:close/>
                <a:moveTo>
                  <a:pt x="203414" y="1301584"/>
                </a:moveTo>
                <a:lnTo>
                  <a:pt x="203160" y="1304322"/>
                </a:lnTo>
                <a:lnTo>
                  <a:pt x="202633" y="1306085"/>
                </a:lnTo>
                <a:lnTo>
                  <a:pt x="203441" y="1307602"/>
                </a:lnTo>
                <a:lnTo>
                  <a:pt x="203446" y="1307586"/>
                </a:lnTo>
                <a:lnTo>
                  <a:pt x="202646" y="1306085"/>
                </a:lnTo>
                <a:lnTo>
                  <a:pt x="203174" y="1304322"/>
                </a:lnTo>
                <a:lnTo>
                  <a:pt x="203422" y="1301639"/>
                </a:lnTo>
                <a:close/>
                <a:moveTo>
                  <a:pt x="2119597" y="1298668"/>
                </a:moveTo>
                <a:lnTo>
                  <a:pt x="2119463" y="1298947"/>
                </a:lnTo>
                <a:lnTo>
                  <a:pt x="2119348" y="1300052"/>
                </a:lnTo>
                <a:lnTo>
                  <a:pt x="2118319" y="1305783"/>
                </a:lnTo>
                <a:lnTo>
                  <a:pt x="2116620" y="1312170"/>
                </a:lnTo>
                <a:lnTo>
                  <a:pt x="2115007" y="1317527"/>
                </a:lnTo>
                <a:lnTo>
                  <a:pt x="2112640" y="1325088"/>
                </a:lnTo>
                <a:lnTo>
                  <a:pt x="2109746" y="1335501"/>
                </a:lnTo>
                <a:lnTo>
                  <a:pt x="2108222" y="1340809"/>
                </a:lnTo>
                <a:lnTo>
                  <a:pt x="2108077" y="1341506"/>
                </a:lnTo>
                <a:lnTo>
                  <a:pt x="2106728" y="1346362"/>
                </a:lnTo>
                <a:lnTo>
                  <a:pt x="2106796" y="1347645"/>
                </a:lnTo>
                <a:lnTo>
                  <a:pt x="2106382" y="1349628"/>
                </a:lnTo>
                <a:lnTo>
                  <a:pt x="2106957" y="1350674"/>
                </a:lnTo>
                <a:lnTo>
                  <a:pt x="2106957" y="1350673"/>
                </a:lnTo>
                <a:lnTo>
                  <a:pt x="2106383" y="1349629"/>
                </a:lnTo>
                <a:lnTo>
                  <a:pt x="2106796" y="1347649"/>
                </a:lnTo>
                <a:lnTo>
                  <a:pt x="2106796" y="1347645"/>
                </a:lnTo>
                <a:lnTo>
                  <a:pt x="2106797" y="1347641"/>
                </a:lnTo>
                <a:lnTo>
                  <a:pt x="2106729" y="1346363"/>
                </a:lnTo>
                <a:lnTo>
                  <a:pt x="2108073" y="1341524"/>
                </a:lnTo>
                <a:lnTo>
                  <a:pt x="2108077" y="1341506"/>
                </a:lnTo>
                <a:lnTo>
                  <a:pt x="2108082" y="1341489"/>
                </a:lnTo>
                <a:lnTo>
                  <a:pt x="2108223" y="1340810"/>
                </a:lnTo>
                <a:lnTo>
                  <a:pt x="2109707" y="1335642"/>
                </a:lnTo>
                <a:lnTo>
                  <a:pt x="2109746" y="1335501"/>
                </a:lnTo>
                <a:lnTo>
                  <a:pt x="2109778" y="1335390"/>
                </a:lnTo>
                <a:lnTo>
                  <a:pt x="2112641" y="1325088"/>
                </a:lnTo>
                <a:lnTo>
                  <a:pt x="2114982" y="1317611"/>
                </a:lnTo>
                <a:lnTo>
                  <a:pt x="2115007" y="1317527"/>
                </a:lnTo>
                <a:lnTo>
                  <a:pt x="2115041" y="1317418"/>
                </a:lnTo>
                <a:lnTo>
                  <a:pt x="2116610" y="1312207"/>
                </a:lnTo>
                <a:lnTo>
                  <a:pt x="2116620" y="1312170"/>
                </a:lnTo>
                <a:lnTo>
                  <a:pt x="2116631" y="1312134"/>
                </a:lnTo>
                <a:lnTo>
                  <a:pt x="2118316" y="1305797"/>
                </a:lnTo>
                <a:lnTo>
                  <a:pt x="2118319" y="1305783"/>
                </a:lnTo>
                <a:lnTo>
                  <a:pt x="2118323" y="1305769"/>
                </a:lnTo>
                <a:lnTo>
                  <a:pt x="2119347" y="1300067"/>
                </a:lnTo>
                <a:lnTo>
                  <a:pt x="2119348" y="1300052"/>
                </a:lnTo>
                <a:lnTo>
                  <a:pt x="2119350" y="1300039"/>
                </a:lnTo>
                <a:lnTo>
                  <a:pt x="2119464" y="1298947"/>
                </a:lnTo>
                <a:lnTo>
                  <a:pt x="2119597" y="1298671"/>
                </a:lnTo>
                <a:close/>
                <a:moveTo>
                  <a:pt x="2193059" y="1297092"/>
                </a:moveTo>
                <a:cubicBezTo>
                  <a:pt x="2192497" y="1296968"/>
                  <a:pt x="2191693" y="1297890"/>
                  <a:pt x="2190821" y="1299103"/>
                </a:cubicBezTo>
                <a:lnTo>
                  <a:pt x="2188496" y="1302406"/>
                </a:lnTo>
                <a:lnTo>
                  <a:pt x="2188298" y="1303055"/>
                </a:lnTo>
                <a:cubicBezTo>
                  <a:pt x="2183327" y="1320321"/>
                  <a:pt x="2180378" y="1330963"/>
                  <a:pt x="2178941" y="1337344"/>
                </a:cubicBezTo>
                <a:lnTo>
                  <a:pt x="2178829" y="1340830"/>
                </a:lnTo>
                <a:lnTo>
                  <a:pt x="2178294" y="1343511"/>
                </a:lnTo>
                <a:lnTo>
                  <a:pt x="2178709" y="1344572"/>
                </a:lnTo>
                <a:lnTo>
                  <a:pt x="2178661" y="1346067"/>
                </a:lnTo>
                <a:lnTo>
                  <a:pt x="2178662" y="1346065"/>
                </a:lnTo>
                <a:lnTo>
                  <a:pt x="2178710" y="1344574"/>
                </a:lnTo>
                <a:lnTo>
                  <a:pt x="2178709" y="1344572"/>
                </a:lnTo>
                <a:lnTo>
                  <a:pt x="2178709" y="1344569"/>
                </a:lnTo>
                <a:lnTo>
                  <a:pt x="2178295" y="1343511"/>
                </a:lnTo>
                <a:lnTo>
                  <a:pt x="2178829" y="1340836"/>
                </a:lnTo>
                <a:lnTo>
                  <a:pt x="2178829" y="1340830"/>
                </a:lnTo>
                <a:lnTo>
                  <a:pt x="2178830" y="1340824"/>
                </a:lnTo>
                <a:lnTo>
                  <a:pt x="2178942" y="1337344"/>
                </a:lnTo>
                <a:cubicBezTo>
                  <a:pt x="2180379" y="1330963"/>
                  <a:pt x="2183328" y="1320321"/>
                  <a:pt x="2188299" y="1303055"/>
                </a:cubicBezTo>
                <a:lnTo>
                  <a:pt x="2188497" y="1302406"/>
                </a:lnTo>
                <a:lnTo>
                  <a:pt x="2190822" y="1299103"/>
                </a:lnTo>
                <a:lnTo>
                  <a:pt x="2193059" y="1297093"/>
                </a:lnTo>
                <a:close/>
                <a:moveTo>
                  <a:pt x="194224" y="1286512"/>
                </a:moveTo>
                <a:cubicBezTo>
                  <a:pt x="192989" y="1284542"/>
                  <a:pt x="192370" y="1285775"/>
                  <a:pt x="191944" y="1288747"/>
                </a:cubicBezTo>
                <a:cubicBezTo>
                  <a:pt x="191605" y="1292888"/>
                  <a:pt x="191519" y="1297032"/>
                  <a:pt x="191686" y="1301152"/>
                </a:cubicBezTo>
                <a:cubicBezTo>
                  <a:pt x="192058" y="1305724"/>
                  <a:pt x="192371" y="1310778"/>
                  <a:pt x="192348" y="1314520"/>
                </a:cubicBezTo>
                <a:cubicBezTo>
                  <a:pt x="192427" y="1318683"/>
                  <a:pt x="191787" y="1319854"/>
                  <a:pt x="190945" y="1320201"/>
                </a:cubicBezTo>
                <a:lnTo>
                  <a:pt x="189159" y="1320712"/>
                </a:lnTo>
                <a:lnTo>
                  <a:pt x="189484" y="1321151"/>
                </a:lnTo>
                <a:lnTo>
                  <a:pt x="189494" y="1321147"/>
                </a:lnTo>
                <a:lnTo>
                  <a:pt x="189172" y="1320712"/>
                </a:lnTo>
                <a:lnTo>
                  <a:pt x="190958" y="1320201"/>
                </a:lnTo>
                <a:cubicBezTo>
                  <a:pt x="191800" y="1319854"/>
                  <a:pt x="192440" y="1318683"/>
                  <a:pt x="192361" y="1314520"/>
                </a:cubicBezTo>
                <a:cubicBezTo>
                  <a:pt x="192384" y="1310778"/>
                  <a:pt x="192071" y="1305724"/>
                  <a:pt x="191699" y="1301152"/>
                </a:cubicBezTo>
                <a:cubicBezTo>
                  <a:pt x="191532" y="1297032"/>
                  <a:pt x="191618" y="1292888"/>
                  <a:pt x="191957" y="1288747"/>
                </a:cubicBezTo>
                <a:lnTo>
                  <a:pt x="194228" y="1286521"/>
                </a:lnTo>
                <a:close/>
                <a:moveTo>
                  <a:pt x="2077253" y="1283103"/>
                </a:moveTo>
                <a:lnTo>
                  <a:pt x="2075600" y="1287999"/>
                </a:lnTo>
                <a:lnTo>
                  <a:pt x="2074239" y="1291994"/>
                </a:lnTo>
                <a:lnTo>
                  <a:pt x="2074254" y="1291953"/>
                </a:lnTo>
                <a:lnTo>
                  <a:pt x="2075600" y="1288000"/>
                </a:lnTo>
                <a:lnTo>
                  <a:pt x="2077238" y="1283147"/>
                </a:lnTo>
                <a:close/>
                <a:moveTo>
                  <a:pt x="2176249" y="1279272"/>
                </a:moveTo>
                <a:lnTo>
                  <a:pt x="2175319" y="1280346"/>
                </a:lnTo>
                <a:lnTo>
                  <a:pt x="2173441" y="1290663"/>
                </a:lnTo>
                <a:cubicBezTo>
                  <a:pt x="2172427" y="1295212"/>
                  <a:pt x="2171910" y="1298500"/>
                  <a:pt x="2172183" y="1299099"/>
                </a:cubicBezTo>
                <a:lnTo>
                  <a:pt x="2172185" y="1299097"/>
                </a:lnTo>
                <a:lnTo>
                  <a:pt x="2173442" y="1290664"/>
                </a:lnTo>
                <a:lnTo>
                  <a:pt x="2175320" y="1280347"/>
                </a:lnTo>
                <a:lnTo>
                  <a:pt x="2176249" y="1279275"/>
                </a:lnTo>
                <a:close/>
                <a:moveTo>
                  <a:pt x="183460" y="1277989"/>
                </a:moveTo>
                <a:lnTo>
                  <a:pt x="183457" y="1278004"/>
                </a:lnTo>
                <a:lnTo>
                  <a:pt x="185996" y="1281986"/>
                </a:lnTo>
                <a:lnTo>
                  <a:pt x="186006" y="1281981"/>
                </a:lnTo>
                <a:lnTo>
                  <a:pt x="185943" y="1281882"/>
                </a:lnTo>
                <a:lnTo>
                  <a:pt x="185938" y="1281885"/>
                </a:lnTo>
                <a:lnTo>
                  <a:pt x="184863" y="1280189"/>
                </a:lnTo>
                <a:close/>
                <a:moveTo>
                  <a:pt x="183338" y="1277783"/>
                </a:moveTo>
                <a:cubicBezTo>
                  <a:pt x="182744" y="1277687"/>
                  <a:pt x="182439" y="1278954"/>
                  <a:pt x="182480" y="1281862"/>
                </a:cubicBezTo>
                <a:lnTo>
                  <a:pt x="188024" y="1319180"/>
                </a:lnTo>
                <a:lnTo>
                  <a:pt x="188079" y="1319254"/>
                </a:lnTo>
                <a:lnTo>
                  <a:pt x="188076" y="1319231"/>
                </a:lnTo>
                <a:lnTo>
                  <a:pt x="188038" y="1319181"/>
                </a:lnTo>
                <a:lnTo>
                  <a:pt x="182494" y="1281863"/>
                </a:lnTo>
                <a:lnTo>
                  <a:pt x="183349" y="1277800"/>
                </a:lnTo>
                <a:close/>
                <a:moveTo>
                  <a:pt x="2250549" y="1271675"/>
                </a:moveTo>
                <a:lnTo>
                  <a:pt x="2250547" y="1271684"/>
                </a:lnTo>
                <a:lnTo>
                  <a:pt x="2249534" y="1282765"/>
                </a:lnTo>
                <a:cubicBezTo>
                  <a:pt x="2249047" y="1287092"/>
                  <a:pt x="2248543" y="1291408"/>
                  <a:pt x="2248422" y="1293794"/>
                </a:cubicBezTo>
                <a:cubicBezTo>
                  <a:pt x="2248362" y="1294988"/>
                  <a:pt x="2248461" y="1295718"/>
                  <a:pt x="2248757" y="1295740"/>
                </a:cubicBezTo>
                <a:lnTo>
                  <a:pt x="2248758" y="1295739"/>
                </a:lnTo>
                <a:lnTo>
                  <a:pt x="2248423" y="1293794"/>
                </a:lnTo>
                <a:cubicBezTo>
                  <a:pt x="2248664" y="1289022"/>
                  <a:pt x="2250439" y="1276530"/>
                  <a:pt x="2250549" y="1271675"/>
                </a:cubicBezTo>
                <a:close/>
                <a:moveTo>
                  <a:pt x="81708" y="1251872"/>
                </a:moveTo>
                <a:lnTo>
                  <a:pt x="81705" y="1251888"/>
                </a:lnTo>
                <a:lnTo>
                  <a:pt x="81861" y="1252255"/>
                </a:lnTo>
                <a:lnTo>
                  <a:pt x="83732" y="1257104"/>
                </a:lnTo>
                <a:cubicBezTo>
                  <a:pt x="86138" y="1265782"/>
                  <a:pt x="89629" y="1283494"/>
                  <a:pt x="93772" y="1299236"/>
                </a:cubicBezTo>
                <a:lnTo>
                  <a:pt x="98678" y="1320632"/>
                </a:lnTo>
                <a:cubicBezTo>
                  <a:pt x="100250" y="1327768"/>
                  <a:pt x="102521" y="1334564"/>
                  <a:pt x="104210" y="1342096"/>
                </a:cubicBezTo>
                <a:cubicBezTo>
                  <a:pt x="107582" y="1352747"/>
                  <a:pt x="110198" y="1363670"/>
                  <a:pt x="112050" y="1374783"/>
                </a:cubicBezTo>
                <a:lnTo>
                  <a:pt x="111793" y="1378903"/>
                </a:lnTo>
                <a:lnTo>
                  <a:pt x="111838" y="1379022"/>
                </a:lnTo>
                <a:lnTo>
                  <a:pt x="111840" y="1378996"/>
                </a:lnTo>
                <a:lnTo>
                  <a:pt x="111804" y="1378903"/>
                </a:lnTo>
                <a:lnTo>
                  <a:pt x="112061" y="1374783"/>
                </a:lnTo>
                <a:cubicBezTo>
                  <a:pt x="110209" y="1363670"/>
                  <a:pt x="107593" y="1352747"/>
                  <a:pt x="104222" y="1342096"/>
                </a:cubicBezTo>
                <a:cubicBezTo>
                  <a:pt x="102532" y="1334564"/>
                  <a:pt x="100261" y="1327768"/>
                  <a:pt x="98689" y="1320632"/>
                </a:cubicBezTo>
                <a:lnTo>
                  <a:pt x="93783" y="1299236"/>
                </a:lnTo>
                <a:cubicBezTo>
                  <a:pt x="89640" y="1283494"/>
                  <a:pt x="86149" y="1265782"/>
                  <a:pt x="83744" y="1257104"/>
                </a:cubicBezTo>
                <a:lnTo>
                  <a:pt x="81981" y="1252535"/>
                </a:lnTo>
                <a:lnTo>
                  <a:pt x="81861" y="1252255"/>
                </a:lnTo>
                <a:lnTo>
                  <a:pt x="81765" y="1252005"/>
                </a:lnTo>
                <a:close/>
                <a:moveTo>
                  <a:pt x="81703" y="1251844"/>
                </a:moveTo>
                <a:lnTo>
                  <a:pt x="81701" y="1251852"/>
                </a:lnTo>
                <a:lnTo>
                  <a:pt x="81708" y="1251869"/>
                </a:lnTo>
                <a:lnTo>
                  <a:pt x="81710" y="1251862"/>
                </a:lnTo>
                <a:close/>
                <a:moveTo>
                  <a:pt x="81616" y="1251679"/>
                </a:moveTo>
                <a:lnTo>
                  <a:pt x="81410" y="1253203"/>
                </a:lnTo>
                <a:lnTo>
                  <a:pt x="81441" y="1253056"/>
                </a:lnTo>
                <a:lnTo>
                  <a:pt x="81625" y="1251700"/>
                </a:lnTo>
                <a:close/>
                <a:moveTo>
                  <a:pt x="147884" y="1240618"/>
                </a:moveTo>
                <a:lnTo>
                  <a:pt x="147848" y="1240970"/>
                </a:lnTo>
                <a:lnTo>
                  <a:pt x="149170" y="1251331"/>
                </a:lnTo>
                <a:lnTo>
                  <a:pt x="150786" y="1271088"/>
                </a:lnTo>
                <a:lnTo>
                  <a:pt x="150917" y="1274814"/>
                </a:lnTo>
                <a:lnTo>
                  <a:pt x="151083" y="1284653"/>
                </a:lnTo>
                <a:lnTo>
                  <a:pt x="151915" y="1296548"/>
                </a:lnTo>
                <a:lnTo>
                  <a:pt x="151939" y="1296643"/>
                </a:lnTo>
                <a:cubicBezTo>
                  <a:pt x="151440" y="1291472"/>
                  <a:pt x="151211" y="1287751"/>
                  <a:pt x="151100" y="1284653"/>
                </a:cubicBezTo>
                <a:lnTo>
                  <a:pt x="150998" y="1278042"/>
                </a:lnTo>
                <a:lnTo>
                  <a:pt x="150924" y="1275019"/>
                </a:lnTo>
                <a:lnTo>
                  <a:pt x="150917" y="1274814"/>
                </a:lnTo>
                <a:lnTo>
                  <a:pt x="150871" y="1272136"/>
                </a:lnTo>
                <a:lnTo>
                  <a:pt x="150786" y="1271088"/>
                </a:lnTo>
                <a:lnTo>
                  <a:pt x="150640" y="1266947"/>
                </a:lnTo>
                <a:cubicBezTo>
                  <a:pt x="150394" y="1263043"/>
                  <a:pt x="149960" y="1258113"/>
                  <a:pt x="149188" y="1251331"/>
                </a:cubicBezTo>
                <a:lnTo>
                  <a:pt x="147866" y="1240970"/>
                </a:lnTo>
                <a:lnTo>
                  <a:pt x="147894" y="1240698"/>
                </a:lnTo>
                <a:close/>
                <a:moveTo>
                  <a:pt x="2189004" y="1239437"/>
                </a:moveTo>
                <a:lnTo>
                  <a:pt x="2188150" y="1241010"/>
                </a:lnTo>
                <a:lnTo>
                  <a:pt x="2188214" y="1251314"/>
                </a:lnTo>
                <a:cubicBezTo>
                  <a:pt x="2187909" y="1256079"/>
                  <a:pt x="2186757" y="1263456"/>
                  <a:pt x="2183197" y="1278170"/>
                </a:cubicBezTo>
                <a:cubicBezTo>
                  <a:pt x="2178750" y="1295503"/>
                  <a:pt x="2172625" y="1312422"/>
                  <a:pt x="2164920" y="1328672"/>
                </a:cubicBezTo>
                <a:cubicBezTo>
                  <a:pt x="2161956" y="1333220"/>
                  <a:pt x="2159681" y="1338178"/>
                  <a:pt x="2158172" y="1343369"/>
                </a:cubicBezTo>
                <a:cubicBezTo>
                  <a:pt x="2148313" y="1374064"/>
                  <a:pt x="2144266" y="1399258"/>
                  <a:pt x="2124093" y="1431541"/>
                </a:cubicBezTo>
                <a:cubicBezTo>
                  <a:pt x="2112978" y="1457176"/>
                  <a:pt x="2111041" y="1464078"/>
                  <a:pt x="2112392" y="1464292"/>
                </a:cubicBezTo>
                <a:lnTo>
                  <a:pt x="2112393" y="1464291"/>
                </a:lnTo>
                <a:lnTo>
                  <a:pt x="2113569" y="1457449"/>
                </a:lnTo>
                <a:cubicBezTo>
                  <a:pt x="2115274" y="1452492"/>
                  <a:pt x="2118537" y="1444358"/>
                  <a:pt x="2124094" y="1431541"/>
                </a:cubicBezTo>
                <a:cubicBezTo>
                  <a:pt x="2144267" y="1399258"/>
                  <a:pt x="2148314" y="1374064"/>
                  <a:pt x="2158173" y="1343369"/>
                </a:cubicBezTo>
                <a:cubicBezTo>
                  <a:pt x="2159682" y="1338178"/>
                  <a:pt x="2161957" y="1333220"/>
                  <a:pt x="2164921" y="1328672"/>
                </a:cubicBezTo>
                <a:cubicBezTo>
                  <a:pt x="2172626" y="1312422"/>
                  <a:pt x="2178751" y="1295503"/>
                  <a:pt x="2183198" y="1278170"/>
                </a:cubicBezTo>
                <a:cubicBezTo>
                  <a:pt x="2186758" y="1263456"/>
                  <a:pt x="2187910" y="1256079"/>
                  <a:pt x="2188215" y="1251314"/>
                </a:cubicBezTo>
                <a:lnTo>
                  <a:pt x="2188151" y="1241010"/>
                </a:lnTo>
                <a:lnTo>
                  <a:pt x="2189004" y="1239439"/>
                </a:lnTo>
                <a:close/>
                <a:moveTo>
                  <a:pt x="69473" y="1234460"/>
                </a:moveTo>
                <a:cubicBezTo>
                  <a:pt x="69207" y="1234623"/>
                  <a:pt x="69052" y="1235904"/>
                  <a:pt x="68908" y="1237317"/>
                </a:cubicBezTo>
                <a:lnTo>
                  <a:pt x="68502" y="1240328"/>
                </a:lnTo>
                <a:lnTo>
                  <a:pt x="68795" y="1240943"/>
                </a:lnTo>
                <a:lnTo>
                  <a:pt x="68798" y="1240922"/>
                </a:lnTo>
                <a:lnTo>
                  <a:pt x="68515" y="1240329"/>
                </a:lnTo>
                <a:lnTo>
                  <a:pt x="68921" y="1237318"/>
                </a:lnTo>
                <a:lnTo>
                  <a:pt x="69481" y="1234485"/>
                </a:lnTo>
                <a:close/>
                <a:moveTo>
                  <a:pt x="2259267" y="1229256"/>
                </a:moveTo>
                <a:lnTo>
                  <a:pt x="2258873" y="1229325"/>
                </a:lnTo>
                <a:lnTo>
                  <a:pt x="2259223" y="1230629"/>
                </a:lnTo>
                <a:cubicBezTo>
                  <a:pt x="2259260" y="1231923"/>
                  <a:pt x="2259084" y="1233935"/>
                  <a:pt x="2258505" y="1237006"/>
                </a:cubicBezTo>
                <a:cubicBezTo>
                  <a:pt x="2257347" y="1243148"/>
                  <a:pt x="2255116" y="1253543"/>
                  <a:pt x="2250415" y="1270815"/>
                </a:cubicBezTo>
                <a:cubicBezTo>
                  <a:pt x="2248749" y="1278842"/>
                  <a:pt x="2247434" y="1286894"/>
                  <a:pt x="2245461" y="1294730"/>
                </a:cubicBezTo>
                <a:lnTo>
                  <a:pt x="2239807" y="1318207"/>
                </a:lnTo>
                <a:cubicBezTo>
                  <a:pt x="2237746" y="1325988"/>
                  <a:pt x="2236008" y="1333840"/>
                  <a:pt x="2233977" y="1341769"/>
                </a:cubicBezTo>
                <a:cubicBezTo>
                  <a:pt x="2231947" y="1349698"/>
                  <a:pt x="2229435" y="1357520"/>
                  <a:pt x="2227083" y="1365573"/>
                </a:cubicBezTo>
                <a:cubicBezTo>
                  <a:pt x="2222132" y="1381588"/>
                  <a:pt x="2217328" y="1398341"/>
                  <a:pt x="2210775" y="1415751"/>
                </a:cubicBezTo>
                <a:cubicBezTo>
                  <a:pt x="2204221" y="1433160"/>
                  <a:pt x="2197815" y="1451893"/>
                  <a:pt x="2188770" y="1471438"/>
                </a:cubicBezTo>
                <a:lnTo>
                  <a:pt x="2184649" y="1480404"/>
                </a:lnTo>
                <a:lnTo>
                  <a:pt x="2153873" y="1539047"/>
                </a:lnTo>
                <a:lnTo>
                  <a:pt x="2153878" y="1539039"/>
                </a:lnTo>
                <a:lnTo>
                  <a:pt x="2184645" y="1480412"/>
                </a:lnTo>
                <a:lnTo>
                  <a:pt x="2184649" y="1480404"/>
                </a:lnTo>
                <a:lnTo>
                  <a:pt x="2184657" y="1480388"/>
                </a:lnTo>
                <a:lnTo>
                  <a:pt x="2188771" y="1471438"/>
                </a:lnTo>
                <a:cubicBezTo>
                  <a:pt x="2197816" y="1451893"/>
                  <a:pt x="2204222" y="1433160"/>
                  <a:pt x="2210776" y="1415751"/>
                </a:cubicBezTo>
                <a:cubicBezTo>
                  <a:pt x="2217329" y="1398341"/>
                  <a:pt x="2222133" y="1381588"/>
                  <a:pt x="2227084" y="1365573"/>
                </a:cubicBezTo>
                <a:cubicBezTo>
                  <a:pt x="2229436" y="1357520"/>
                  <a:pt x="2231948" y="1349698"/>
                  <a:pt x="2233978" y="1341769"/>
                </a:cubicBezTo>
                <a:cubicBezTo>
                  <a:pt x="2236009" y="1333840"/>
                  <a:pt x="2237747" y="1325988"/>
                  <a:pt x="2239808" y="1318207"/>
                </a:cubicBezTo>
                <a:lnTo>
                  <a:pt x="2245462" y="1294730"/>
                </a:lnTo>
                <a:cubicBezTo>
                  <a:pt x="2247435" y="1286894"/>
                  <a:pt x="2248750" y="1278842"/>
                  <a:pt x="2250416" y="1270815"/>
                </a:cubicBezTo>
                <a:cubicBezTo>
                  <a:pt x="2255117" y="1253543"/>
                  <a:pt x="2257348" y="1243148"/>
                  <a:pt x="2258506" y="1237006"/>
                </a:cubicBezTo>
                <a:cubicBezTo>
                  <a:pt x="2259085" y="1233935"/>
                  <a:pt x="2259261" y="1231923"/>
                  <a:pt x="2259224" y="1230629"/>
                </a:cubicBezTo>
                <a:lnTo>
                  <a:pt x="2258874" y="1229325"/>
                </a:lnTo>
                <a:lnTo>
                  <a:pt x="2259267" y="1229256"/>
                </a:lnTo>
                <a:close/>
                <a:moveTo>
                  <a:pt x="2212306" y="1228125"/>
                </a:moveTo>
                <a:lnTo>
                  <a:pt x="2211804" y="1229193"/>
                </a:lnTo>
                <a:lnTo>
                  <a:pt x="2211986" y="1232098"/>
                </a:lnTo>
                <a:cubicBezTo>
                  <a:pt x="2209217" y="1250266"/>
                  <a:pt x="2205204" y="1268279"/>
                  <a:pt x="2199987" y="1286006"/>
                </a:cubicBezTo>
                <a:cubicBezTo>
                  <a:pt x="2197744" y="1293105"/>
                  <a:pt x="2196259" y="1297364"/>
                  <a:pt x="2195277" y="1299754"/>
                </a:cubicBezTo>
                <a:lnTo>
                  <a:pt x="2194105" y="1301507"/>
                </a:lnTo>
                <a:lnTo>
                  <a:pt x="2194133" y="1301918"/>
                </a:lnTo>
                <a:lnTo>
                  <a:pt x="2194134" y="1301916"/>
                </a:lnTo>
                <a:lnTo>
                  <a:pt x="2194106" y="1301508"/>
                </a:lnTo>
                <a:lnTo>
                  <a:pt x="2195278" y="1299755"/>
                </a:lnTo>
                <a:cubicBezTo>
                  <a:pt x="2196260" y="1297365"/>
                  <a:pt x="2197745" y="1293106"/>
                  <a:pt x="2199988" y="1286007"/>
                </a:cubicBezTo>
                <a:cubicBezTo>
                  <a:pt x="2205205" y="1268280"/>
                  <a:pt x="2209218" y="1250267"/>
                  <a:pt x="2211987" y="1232099"/>
                </a:cubicBezTo>
                <a:lnTo>
                  <a:pt x="2211805" y="1229194"/>
                </a:lnTo>
                <a:lnTo>
                  <a:pt x="2212306" y="1228128"/>
                </a:lnTo>
                <a:close/>
                <a:moveTo>
                  <a:pt x="179245" y="1226256"/>
                </a:moveTo>
                <a:lnTo>
                  <a:pt x="179201" y="1226342"/>
                </a:lnTo>
                <a:lnTo>
                  <a:pt x="179476" y="1227286"/>
                </a:lnTo>
                <a:lnTo>
                  <a:pt x="181642" y="1236917"/>
                </a:lnTo>
                <a:lnTo>
                  <a:pt x="181918" y="1238307"/>
                </a:lnTo>
                <a:cubicBezTo>
                  <a:pt x="183510" y="1248629"/>
                  <a:pt x="185158" y="1258663"/>
                  <a:pt x="186237" y="1267757"/>
                </a:cubicBezTo>
                <a:cubicBezTo>
                  <a:pt x="186829" y="1273633"/>
                  <a:pt x="187314" y="1278438"/>
                  <a:pt x="187371" y="1281137"/>
                </a:cubicBezTo>
                <a:lnTo>
                  <a:pt x="185948" y="1281880"/>
                </a:lnTo>
                <a:lnTo>
                  <a:pt x="185952" y="1281886"/>
                </a:lnTo>
                <a:cubicBezTo>
                  <a:pt x="188191" y="1286978"/>
                  <a:pt x="187436" y="1279510"/>
                  <a:pt x="186251" y="1267758"/>
                </a:cubicBezTo>
                <a:cubicBezTo>
                  <a:pt x="185172" y="1258664"/>
                  <a:pt x="183524" y="1248630"/>
                  <a:pt x="181932" y="1238308"/>
                </a:cubicBezTo>
                <a:lnTo>
                  <a:pt x="181757" y="1237430"/>
                </a:lnTo>
                <a:lnTo>
                  <a:pt x="181642" y="1236917"/>
                </a:lnTo>
                <a:lnTo>
                  <a:pt x="181544" y="1236421"/>
                </a:lnTo>
                <a:lnTo>
                  <a:pt x="179537" y="1227496"/>
                </a:lnTo>
                <a:lnTo>
                  <a:pt x="179476" y="1227286"/>
                </a:lnTo>
                <a:lnTo>
                  <a:pt x="179427" y="1227066"/>
                </a:lnTo>
                <a:lnTo>
                  <a:pt x="179216" y="1226342"/>
                </a:lnTo>
                <a:lnTo>
                  <a:pt x="179250" y="1226277"/>
                </a:lnTo>
                <a:close/>
                <a:moveTo>
                  <a:pt x="2257038" y="1221904"/>
                </a:moveTo>
                <a:cubicBezTo>
                  <a:pt x="2257283" y="1219758"/>
                  <a:pt x="2257047" y="1220452"/>
                  <a:pt x="2256354" y="1223048"/>
                </a:cubicBezTo>
                <a:lnTo>
                  <a:pt x="2256324" y="1223158"/>
                </a:lnTo>
                <a:lnTo>
                  <a:pt x="2256090" y="1227157"/>
                </a:lnTo>
                <a:cubicBezTo>
                  <a:pt x="2256188" y="1228355"/>
                  <a:pt x="2256462" y="1228876"/>
                  <a:pt x="2256799" y="1229050"/>
                </a:cubicBezTo>
                <a:lnTo>
                  <a:pt x="2256800" y="1229050"/>
                </a:lnTo>
                <a:lnTo>
                  <a:pt x="2256091" y="1227158"/>
                </a:lnTo>
                <a:lnTo>
                  <a:pt x="2256325" y="1223159"/>
                </a:lnTo>
                <a:lnTo>
                  <a:pt x="2256355" y="1223049"/>
                </a:lnTo>
                <a:lnTo>
                  <a:pt x="2257038" y="1221907"/>
                </a:lnTo>
                <a:close/>
                <a:moveTo>
                  <a:pt x="138856" y="1219612"/>
                </a:moveTo>
                <a:lnTo>
                  <a:pt x="138888" y="1219893"/>
                </a:lnTo>
                <a:lnTo>
                  <a:pt x="142872" y="1241494"/>
                </a:lnTo>
                <a:lnTo>
                  <a:pt x="144325" y="1246330"/>
                </a:lnTo>
                <a:lnTo>
                  <a:pt x="143459" y="1243386"/>
                </a:lnTo>
                <a:lnTo>
                  <a:pt x="142891" y="1241494"/>
                </a:lnTo>
                <a:cubicBezTo>
                  <a:pt x="141801" y="1236570"/>
                  <a:pt x="140474" y="1229450"/>
                  <a:pt x="138856" y="1219612"/>
                </a:cubicBezTo>
                <a:close/>
                <a:moveTo>
                  <a:pt x="2107211" y="1207409"/>
                </a:moveTo>
                <a:lnTo>
                  <a:pt x="2107227" y="1207949"/>
                </a:lnTo>
                <a:lnTo>
                  <a:pt x="2107275" y="1207911"/>
                </a:lnTo>
                <a:close/>
                <a:moveTo>
                  <a:pt x="2111844" y="1203005"/>
                </a:moveTo>
                <a:lnTo>
                  <a:pt x="2111325" y="1207479"/>
                </a:lnTo>
                <a:cubicBezTo>
                  <a:pt x="2108403" y="1219262"/>
                  <a:pt x="2106757" y="1231273"/>
                  <a:pt x="2106433" y="1243286"/>
                </a:cubicBezTo>
                <a:cubicBezTo>
                  <a:pt x="2106852" y="1251994"/>
                  <a:pt x="2105918" y="1260790"/>
                  <a:pt x="2103671" y="1269348"/>
                </a:cubicBezTo>
                <a:cubicBezTo>
                  <a:pt x="2098772" y="1285719"/>
                  <a:pt x="2092348" y="1301642"/>
                  <a:pt x="2084499" y="1316895"/>
                </a:cubicBezTo>
                <a:lnTo>
                  <a:pt x="2077375" y="1328246"/>
                </a:lnTo>
                <a:lnTo>
                  <a:pt x="2077376" y="1328247"/>
                </a:lnTo>
                <a:cubicBezTo>
                  <a:pt x="2078909" y="1326695"/>
                  <a:pt x="2081423" y="1322647"/>
                  <a:pt x="2084500" y="1316895"/>
                </a:cubicBezTo>
                <a:lnTo>
                  <a:pt x="2103670" y="1269354"/>
                </a:lnTo>
                <a:lnTo>
                  <a:pt x="2103672" y="1269346"/>
                </a:lnTo>
                <a:lnTo>
                  <a:pt x="2106434" y="1243286"/>
                </a:lnTo>
                <a:cubicBezTo>
                  <a:pt x="2106758" y="1231273"/>
                  <a:pt x="2108404" y="1219262"/>
                  <a:pt x="2111326" y="1207479"/>
                </a:cubicBezTo>
                <a:lnTo>
                  <a:pt x="2111845" y="1203006"/>
                </a:lnTo>
                <a:close/>
                <a:moveTo>
                  <a:pt x="197177" y="1194637"/>
                </a:moveTo>
                <a:lnTo>
                  <a:pt x="196550" y="1196074"/>
                </a:lnTo>
                <a:lnTo>
                  <a:pt x="196560" y="1196083"/>
                </a:lnTo>
                <a:lnTo>
                  <a:pt x="197178" y="1194668"/>
                </a:lnTo>
                <a:close/>
                <a:moveTo>
                  <a:pt x="2069544" y="1190115"/>
                </a:moveTo>
                <a:cubicBezTo>
                  <a:pt x="2068601" y="1193672"/>
                  <a:pt x="2067847" y="1197217"/>
                  <a:pt x="2066860" y="1200357"/>
                </a:cubicBezTo>
                <a:cubicBezTo>
                  <a:pt x="2065872" y="1203497"/>
                  <a:pt x="2064870" y="1206563"/>
                  <a:pt x="2063927" y="1209535"/>
                </a:cubicBezTo>
                <a:cubicBezTo>
                  <a:pt x="2061937" y="1215352"/>
                  <a:pt x="2060150" y="1220649"/>
                  <a:pt x="2058524" y="1225591"/>
                </a:cubicBezTo>
                <a:cubicBezTo>
                  <a:pt x="2055901" y="1233668"/>
                  <a:pt x="2052813" y="1241604"/>
                  <a:pt x="2049281" y="1249352"/>
                </a:cubicBezTo>
                <a:cubicBezTo>
                  <a:pt x="2046292" y="1255840"/>
                  <a:pt x="2043565" y="1261277"/>
                  <a:pt x="2040961" y="1266322"/>
                </a:cubicBezTo>
                <a:lnTo>
                  <a:pt x="2036146" y="1275607"/>
                </a:lnTo>
                <a:lnTo>
                  <a:pt x="2036131" y="1275710"/>
                </a:lnTo>
                <a:lnTo>
                  <a:pt x="2036133" y="1275707"/>
                </a:lnTo>
                <a:lnTo>
                  <a:pt x="2036147" y="1275608"/>
                </a:lnTo>
                <a:lnTo>
                  <a:pt x="2040962" y="1266323"/>
                </a:lnTo>
                <a:cubicBezTo>
                  <a:pt x="2043566" y="1261278"/>
                  <a:pt x="2046293" y="1255841"/>
                  <a:pt x="2049282" y="1249353"/>
                </a:cubicBezTo>
                <a:cubicBezTo>
                  <a:pt x="2052814" y="1241605"/>
                  <a:pt x="2055902" y="1233669"/>
                  <a:pt x="2058525" y="1225592"/>
                </a:cubicBezTo>
                <a:cubicBezTo>
                  <a:pt x="2060151" y="1220650"/>
                  <a:pt x="2061938" y="1215353"/>
                  <a:pt x="2063928" y="1209536"/>
                </a:cubicBezTo>
                <a:cubicBezTo>
                  <a:pt x="2064871" y="1206564"/>
                  <a:pt x="2065873" y="1203498"/>
                  <a:pt x="2066861" y="1200358"/>
                </a:cubicBezTo>
                <a:lnTo>
                  <a:pt x="2069538" y="1190143"/>
                </a:lnTo>
                <a:close/>
                <a:moveTo>
                  <a:pt x="193121" y="1188640"/>
                </a:moveTo>
                <a:lnTo>
                  <a:pt x="193123" y="1188677"/>
                </a:lnTo>
                <a:lnTo>
                  <a:pt x="195105" y="1194915"/>
                </a:lnTo>
                <a:cubicBezTo>
                  <a:pt x="195763" y="1196921"/>
                  <a:pt x="196330" y="1198085"/>
                  <a:pt x="196561" y="1196156"/>
                </a:cubicBezTo>
                <a:lnTo>
                  <a:pt x="196565" y="1196148"/>
                </a:lnTo>
                <a:lnTo>
                  <a:pt x="195120" y="1194916"/>
                </a:lnTo>
                <a:lnTo>
                  <a:pt x="195097" y="1194846"/>
                </a:lnTo>
                <a:lnTo>
                  <a:pt x="195091" y="1194841"/>
                </a:lnTo>
                <a:close/>
                <a:moveTo>
                  <a:pt x="2182605" y="1184582"/>
                </a:moveTo>
                <a:lnTo>
                  <a:pt x="2182605" y="1184583"/>
                </a:lnTo>
                <a:lnTo>
                  <a:pt x="2184269" y="1185695"/>
                </a:lnTo>
                <a:lnTo>
                  <a:pt x="2184269" y="1185695"/>
                </a:lnTo>
                <a:close/>
                <a:moveTo>
                  <a:pt x="21031" y="1184216"/>
                </a:moveTo>
                <a:cubicBezTo>
                  <a:pt x="20321" y="1191512"/>
                  <a:pt x="20409" y="1198829"/>
                  <a:pt x="21297" y="1206017"/>
                </a:cubicBezTo>
                <a:cubicBezTo>
                  <a:pt x="21584" y="1212284"/>
                  <a:pt x="21929" y="1219042"/>
                  <a:pt x="22771" y="1225981"/>
                </a:cubicBezTo>
                <a:cubicBezTo>
                  <a:pt x="23613" y="1232920"/>
                  <a:pt x="24616" y="1239894"/>
                  <a:pt x="25530" y="1246230"/>
                </a:cubicBezTo>
                <a:cubicBezTo>
                  <a:pt x="28284" y="1262441"/>
                  <a:pt x="29891" y="1278899"/>
                  <a:pt x="30331" y="1295478"/>
                </a:cubicBezTo>
                <a:lnTo>
                  <a:pt x="29812" y="1298831"/>
                </a:lnTo>
                <a:lnTo>
                  <a:pt x="29884" y="1299045"/>
                </a:lnTo>
                <a:lnTo>
                  <a:pt x="29887" y="1299019"/>
                </a:lnTo>
                <a:lnTo>
                  <a:pt x="29824" y="1298831"/>
                </a:lnTo>
                <a:lnTo>
                  <a:pt x="30343" y="1295478"/>
                </a:lnTo>
                <a:cubicBezTo>
                  <a:pt x="29903" y="1278899"/>
                  <a:pt x="28296" y="1262441"/>
                  <a:pt x="25542" y="1246230"/>
                </a:cubicBezTo>
                <a:cubicBezTo>
                  <a:pt x="24628" y="1239894"/>
                  <a:pt x="23625" y="1232920"/>
                  <a:pt x="22783" y="1225981"/>
                </a:cubicBezTo>
                <a:cubicBezTo>
                  <a:pt x="21940" y="1219042"/>
                  <a:pt x="21595" y="1212284"/>
                  <a:pt x="21308" y="1206017"/>
                </a:cubicBezTo>
                <a:lnTo>
                  <a:pt x="21042" y="1184216"/>
                </a:lnTo>
                <a:close/>
                <a:moveTo>
                  <a:pt x="170558" y="1184177"/>
                </a:moveTo>
                <a:lnTo>
                  <a:pt x="170556" y="1184191"/>
                </a:lnTo>
                <a:lnTo>
                  <a:pt x="171053" y="1184894"/>
                </a:lnTo>
                <a:close/>
                <a:moveTo>
                  <a:pt x="170486" y="1184073"/>
                </a:moveTo>
                <a:cubicBezTo>
                  <a:pt x="169562" y="1180970"/>
                  <a:pt x="169929" y="1192470"/>
                  <a:pt x="170981" y="1202778"/>
                </a:cubicBezTo>
                <a:cubicBezTo>
                  <a:pt x="172023" y="1212517"/>
                  <a:pt x="173727" y="1222132"/>
                  <a:pt x="176087" y="1231554"/>
                </a:cubicBezTo>
                <a:lnTo>
                  <a:pt x="176131" y="1231573"/>
                </a:lnTo>
                <a:lnTo>
                  <a:pt x="176130" y="1231566"/>
                </a:lnTo>
                <a:lnTo>
                  <a:pt x="176101" y="1231554"/>
                </a:lnTo>
                <a:cubicBezTo>
                  <a:pt x="173741" y="1222132"/>
                  <a:pt x="172037" y="1212517"/>
                  <a:pt x="170995" y="1202778"/>
                </a:cubicBezTo>
                <a:cubicBezTo>
                  <a:pt x="170469" y="1197624"/>
                  <a:pt x="170114" y="1192172"/>
                  <a:pt x="170007" y="1188396"/>
                </a:cubicBezTo>
                <a:lnTo>
                  <a:pt x="170498" y="1184090"/>
                </a:lnTo>
                <a:close/>
                <a:moveTo>
                  <a:pt x="2109093" y="1183861"/>
                </a:moveTo>
                <a:lnTo>
                  <a:pt x="2107791" y="1192439"/>
                </a:lnTo>
                <a:lnTo>
                  <a:pt x="2107667" y="1193758"/>
                </a:lnTo>
                <a:lnTo>
                  <a:pt x="2106940" y="1198800"/>
                </a:lnTo>
                <a:lnTo>
                  <a:pt x="2107003" y="1200789"/>
                </a:lnTo>
                <a:lnTo>
                  <a:pt x="2107004" y="1200781"/>
                </a:lnTo>
                <a:lnTo>
                  <a:pt x="2106941" y="1198801"/>
                </a:lnTo>
                <a:lnTo>
                  <a:pt x="2107665" y="1193781"/>
                </a:lnTo>
                <a:lnTo>
                  <a:pt x="2107667" y="1193758"/>
                </a:lnTo>
                <a:lnTo>
                  <a:pt x="2107667" y="1193756"/>
                </a:lnTo>
                <a:lnTo>
                  <a:pt x="2107791" y="1192440"/>
                </a:lnTo>
                <a:lnTo>
                  <a:pt x="2109090" y="1183880"/>
                </a:lnTo>
                <a:close/>
                <a:moveTo>
                  <a:pt x="2181852" y="1181538"/>
                </a:moveTo>
                <a:lnTo>
                  <a:pt x="2182593" y="1184600"/>
                </a:lnTo>
                <a:lnTo>
                  <a:pt x="2182594" y="1184601"/>
                </a:lnTo>
                <a:lnTo>
                  <a:pt x="2181889" y="1181689"/>
                </a:lnTo>
                <a:close/>
                <a:moveTo>
                  <a:pt x="191896" y="1179002"/>
                </a:moveTo>
                <a:lnTo>
                  <a:pt x="192946" y="1188586"/>
                </a:lnTo>
                <a:lnTo>
                  <a:pt x="193426" y="1197566"/>
                </a:lnTo>
                <a:lnTo>
                  <a:pt x="194359" y="1206504"/>
                </a:lnTo>
                <a:lnTo>
                  <a:pt x="196457" y="1224398"/>
                </a:lnTo>
                <a:lnTo>
                  <a:pt x="199574" y="1246249"/>
                </a:lnTo>
                <a:lnTo>
                  <a:pt x="199567" y="1246103"/>
                </a:lnTo>
                <a:lnTo>
                  <a:pt x="196471" y="1224399"/>
                </a:lnTo>
                <a:lnTo>
                  <a:pt x="194373" y="1206505"/>
                </a:lnTo>
                <a:lnTo>
                  <a:pt x="193440" y="1197567"/>
                </a:lnTo>
                <a:lnTo>
                  <a:pt x="192961" y="1188587"/>
                </a:lnTo>
                <a:lnTo>
                  <a:pt x="192008" y="1179897"/>
                </a:lnTo>
                <a:close/>
                <a:moveTo>
                  <a:pt x="183190" y="1168559"/>
                </a:moveTo>
                <a:lnTo>
                  <a:pt x="182509" y="1168573"/>
                </a:lnTo>
                <a:lnTo>
                  <a:pt x="182468" y="1168708"/>
                </a:lnTo>
                <a:lnTo>
                  <a:pt x="182484" y="1168705"/>
                </a:lnTo>
                <a:lnTo>
                  <a:pt x="182523" y="1168574"/>
                </a:lnTo>
                <a:lnTo>
                  <a:pt x="183183" y="1168560"/>
                </a:lnTo>
                <a:close/>
                <a:moveTo>
                  <a:pt x="186612" y="1162561"/>
                </a:moveTo>
                <a:lnTo>
                  <a:pt x="185313" y="1166431"/>
                </a:lnTo>
                <a:lnTo>
                  <a:pt x="183775" y="1168312"/>
                </a:lnTo>
                <a:lnTo>
                  <a:pt x="183783" y="1168546"/>
                </a:lnTo>
                <a:lnTo>
                  <a:pt x="183655" y="1168548"/>
                </a:lnTo>
                <a:lnTo>
                  <a:pt x="184374" y="1184338"/>
                </a:lnTo>
                <a:lnTo>
                  <a:pt x="184138" y="1189983"/>
                </a:lnTo>
                <a:lnTo>
                  <a:pt x="184317" y="1190368"/>
                </a:lnTo>
                <a:lnTo>
                  <a:pt x="184318" y="1190339"/>
                </a:lnTo>
                <a:lnTo>
                  <a:pt x="184153" y="1189984"/>
                </a:lnTo>
                <a:lnTo>
                  <a:pt x="184389" y="1184339"/>
                </a:lnTo>
                <a:lnTo>
                  <a:pt x="183670" y="1168549"/>
                </a:lnTo>
                <a:lnTo>
                  <a:pt x="183798" y="1168547"/>
                </a:lnTo>
                <a:lnTo>
                  <a:pt x="183790" y="1168313"/>
                </a:lnTo>
                <a:lnTo>
                  <a:pt x="185328" y="1166432"/>
                </a:lnTo>
                <a:lnTo>
                  <a:pt x="186323" y="1163468"/>
                </a:lnTo>
                <a:close/>
                <a:moveTo>
                  <a:pt x="2147197" y="1161719"/>
                </a:moveTo>
                <a:lnTo>
                  <a:pt x="2146738" y="1161919"/>
                </a:lnTo>
                <a:cubicBezTo>
                  <a:pt x="2146128" y="1163675"/>
                  <a:pt x="2144983" y="1168531"/>
                  <a:pt x="2142998" y="1177654"/>
                </a:cubicBezTo>
                <a:cubicBezTo>
                  <a:pt x="2141013" y="1186777"/>
                  <a:pt x="2138538" y="1199999"/>
                  <a:pt x="2134320" y="1218350"/>
                </a:cubicBezTo>
                <a:cubicBezTo>
                  <a:pt x="2131188" y="1231161"/>
                  <a:pt x="2128070" y="1243657"/>
                  <a:pt x="2124996" y="1255986"/>
                </a:cubicBezTo>
                <a:cubicBezTo>
                  <a:pt x="2121921" y="1268315"/>
                  <a:pt x="2118029" y="1280198"/>
                  <a:pt x="2114604" y="1292113"/>
                </a:cubicBezTo>
                <a:cubicBezTo>
                  <a:pt x="2112804" y="1298114"/>
                  <a:pt x="2111267" y="1304084"/>
                  <a:pt x="2109466" y="1310084"/>
                </a:cubicBezTo>
                <a:lnTo>
                  <a:pt x="2103482" y="1327655"/>
                </a:lnTo>
                <a:lnTo>
                  <a:pt x="2097497" y="1345226"/>
                </a:lnTo>
                <a:lnTo>
                  <a:pt x="2092684" y="1358446"/>
                </a:lnTo>
                <a:lnTo>
                  <a:pt x="2092698" y="1358411"/>
                </a:lnTo>
                <a:lnTo>
                  <a:pt x="2097498" y="1345226"/>
                </a:lnTo>
                <a:lnTo>
                  <a:pt x="2103483" y="1327655"/>
                </a:lnTo>
                <a:lnTo>
                  <a:pt x="2109467" y="1310084"/>
                </a:lnTo>
                <a:cubicBezTo>
                  <a:pt x="2111268" y="1304084"/>
                  <a:pt x="2112805" y="1298114"/>
                  <a:pt x="2114605" y="1292113"/>
                </a:cubicBezTo>
                <a:cubicBezTo>
                  <a:pt x="2118030" y="1280198"/>
                  <a:pt x="2121922" y="1268315"/>
                  <a:pt x="2124997" y="1255986"/>
                </a:cubicBezTo>
                <a:cubicBezTo>
                  <a:pt x="2128071" y="1243657"/>
                  <a:pt x="2131189" y="1231161"/>
                  <a:pt x="2134321" y="1218350"/>
                </a:cubicBezTo>
                <a:cubicBezTo>
                  <a:pt x="2138539" y="1199999"/>
                  <a:pt x="2141014" y="1186777"/>
                  <a:pt x="2142999" y="1177654"/>
                </a:cubicBezTo>
                <a:cubicBezTo>
                  <a:pt x="2144984" y="1168531"/>
                  <a:pt x="2146129" y="1163675"/>
                  <a:pt x="2146739" y="1161919"/>
                </a:cubicBezTo>
                <a:lnTo>
                  <a:pt x="2147197" y="1161719"/>
                </a:lnTo>
                <a:close/>
                <a:moveTo>
                  <a:pt x="188381" y="1160798"/>
                </a:moveTo>
                <a:lnTo>
                  <a:pt x="188376" y="1160803"/>
                </a:lnTo>
                <a:lnTo>
                  <a:pt x="190487" y="1167070"/>
                </a:lnTo>
                <a:lnTo>
                  <a:pt x="190487" y="1167068"/>
                </a:lnTo>
                <a:close/>
                <a:moveTo>
                  <a:pt x="2233504" y="1158514"/>
                </a:moveTo>
                <a:lnTo>
                  <a:pt x="2233129" y="1163477"/>
                </a:lnTo>
                <a:cubicBezTo>
                  <a:pt x="2232744" y="1166929"/>
                  <a:pt x="2232214" y="1170994"/>
                  <a:pt x="2231683" y="1174840"/>
                </a:cubicBezTo>
                <a:lnTo>
                  <a:pt x="2227525" y="1200452"/>
                </a:lnTo>
                <a:lnTo>
                  <a:pt x="2227562" y="1200231"/>
                </a:lnTo>
                <a:lnTo>
                  <a:pt x="2231684" y="1174840"/>
                </a:lnTo>
                <a:cubicBezTo>
                  <a:pt x="2232215" y="1170994"/>
                  <a:pt x="2232745" y="1166929"/>
                  <a:pt x="2233130" y="1163477"/>
                </a:cubicBezTo>
                <a:lnTo>
                  <a:pt x="2233505" y="1158522"/>
                </a:lnTo>
                <a:close/>
                <a:moveTo>
                  <a:pt x="197866" y="1156213"/>
                </a:moveTo>
                <a:lnTo>
                  <a:pt x="198874" y="1159801"/>
                </a:lnTo>
                <a:lnTo>
                  <a:pt x="198876" y="1159757"/>
                </a:lnTo>
                <a:lnTo>
                  <a:pt x="197882" y="1156218"/>
                </a:lnTo>
                <a:close/>
                <a:moveTo>
                  <a:pt x="2233317" y="1155068"/>
                </a:moveTo>
                <a:lnTo>
                  <a:pt x="2233274" y="1155285"/>
                </a:lnTo>
                <a:lnTo>
                  <a:pt x="2233333" y="1155353"/>
                </a:lnTo>
                <a:lnTo>
                  <a:pt x="2233333" y="1155354"/>
                </a:lnTo>
                <a:lnTo>
                  <a:pt x="2233709" y="1155794"/>
                </a:lnTo>
                <a:lnTo>
                  <a:pt x="2233709" y="1155793"/>
                </a:lnTo>
                <a:lnTo>
                  <a:pt x="2233333" y="1155353"/>
                </a:lnTo>
                <a:close/>
                <a:moveTo>
                  <a:pt x="36146" y="1143952"/>
                </a:moveTo>
                <a:lnTo>
                  <a:pt x="35590" y="1144430"/>
                </a:lnTo>
                <a:lnTo>
                  <a:pt x="37581" y="1154269"/>
                </a:lnTo>
                <a:cubicBezTo>
                  <a:pt x="38916" y="1163880"/>
                  <a:pt x="40244" y="1178668"/>
                  <a:pt x="41528" y="1193526"/>
                </a:cubicBezTo>
                <a:cubicBezTo>
                  <a:pt x="42393" y="1205402"/>
                  <a:pt x="42803" y="1216540"/>
                  <a:pt x="44277" y="1226464"/>
                </a:cubicBezTo>
                <a:cubicBezTo>
                  <a:pt x="45751" y="1236389"/>
                  <a:pt x="46947" y="1245881"/>
                  <a:pt x="48405" y="1254953"/>
                </a:cubicBezTo>
                <a:cubicBezTo>
                  <a:pt x="49863" y="1264026"/>
                  <a:pt x="51044" y="1272860"/>
                  <a:pt x="52691" y="1281532"/>
                </a:cubicBezTo>
                <a:lnTo>
                  <a:pt x="58027" y="1307991"/>
                </a:lnTo>
                <a:cubicBezTo>
                  <a:pt x="55926" y="1307844"/>
                  <a:pt x="56728" y="1317478"/>
                  <a:pt x="59126" y="1331090"/>
                </a:cubicBezTo>
                <a:cubicBezTo>
                  <a:pt x="61525" y="1344701"/>
                  <a:pt x="66264" y="1362561"/>
                  <a:pt x="70331" y="1379352"/>
                </a:cubicBezTo>
                <a:lnTo>
                  <a:pt x="70298" y="1379869"/>
                </a:lnTo>
                <a:lnTo>
                  <a:pt x="70338" y="1379322"/>
                </a:lnTo>
                <a:lnTo>
                  <a:pt x="59138" y="1331090"/>
                </a:lnTo>
                <a:cubicBezTo>
                  <a:pt x="56740" y="1317478"/>
                  <a:pt x="55939" y="1307844"/>
                  <a:pt x="58039" y="1307991"/>
                </a:cubicBezTo>
                <a:lnTo>
                  <a:pt x="52704" y="1281532"/>
                </a:lnTo>
                <a:cubicBezTo>
                  <a:pt x="51057" y="1272860"/>
                  <a:pt x="49876" y="1264026"/>
                  <a:pt x="48418" y="1254953"/>
                </a:cubicBezTo>
                <a:cubicBezTo>
                  <a:pt x="46961" y="1245881"/>
                  <a:pt x="45765" y="1236389"/>
                  <a:pt x="44291" y="1226464"/>
                </a:cubicBezTo>
                <a:cubicBezTo>
                  <a:pt x="42816" y="1216540"/>
                  <a:pt x="42406" y="1205402"/>
                  <a:pt x="41542" y="1193526"/>
                </a:cubicBezTo>
                <a:cubicBezTo>
                  <a:pt x="40257" y="1178668"/>
                  <a:pt x="38930" y="1163880"/>
                  <a:pt x="37594" y="1154269"/>
                </a:cubicBezTo>
                <a:lnTo>
                  <a:pt x="35603" y="1144430"/>
                </a:lnTo>
                <a:lnTo>
                  <a:pt x="36147" y="1143962"/>
                </a:lnTo>
                <a:close/>
                <a:moveTo>
                  <a:pt x="93325" y="1136211"/>
                </a:moveTo>
                <a:lnTo>
                  <a:pt x="93343" y="1147431"/>
                </a:lnTo>
                <a:lnTo>
                  <a:pt x="93720" y="1155535"/>
                </a:lnTo>
                <a:lnTo>
                  <a:pt x="93581" y="1152289"/>
                </a:lnTo>
                <a:lnTo>
                  <a:pt x="93355" y="1147431"/>
                </a:lnTo>
                <a:lnTo>
                  <a:pt x="93342" y="1139392"/>
                </a:lnTo>
                <a:close/>
                <a:moveTo>
                  <a:pt x="188886" y="1131015"/>
                </a:moveTo>
                <a:lnTo>
                  <a:pt x="188827" y="1131068"/>
                </a:lnTo>
                <a:lnTo>
                  <a:pt x="191101" y="1135291"/>
                </a:lnTo>
                <a:cubicBezTo>
                  <a:pt x="191053" y="1142386"/>
                  <a:pt x="190932" y="1149500"/>
                  <a:pt x="191380" y="1156582"/>
                </a:cubicBezTo>
                <a:lnTo>
                  <a:pt x="191276" y="1157039"/>
                </a:lnTo>
                <a:lnTo>
                  <a:pt x="192822" y="1165300"/>
                </a:lnTo>
                <a:cubicBezTo>
                  <a:pt x="193240" y="1166609"/>
                  <a:pt x="193559" y="1166590"/>
                  <a:pt x="193828" y="1165884"/>
                </a:cubicBezTo>
                <a:lnTo>
                  <a:pt x="193829" y="1165877"/>
                </a:lnTo>
                <a:lnTo>
                  <a:pt x="192838" y="1165301"/>
                </a:lnTo>
                <a:lnTo>
                  <a:pt x="191292" y="1157040"/>
                </a:lnTo>
                <a:lnTo>
                  <a:pt x="191396" y="1156583"/>
                </a:lnTo>
                <a:cubicBezTo>
                  <a:pt x="190948" y="1149501"/>
                  <a:pt x="191069" y="1142387"/>
                  <a:pt x="191117" y="1135292"/>
                </a:cubicBezTo>
                <a:lnTo>
                  <a:pt x="188843" y="1131069"/>
                </a:lnTo>
                <a:lnTo>
                  <a:pt x="188892" y="1131025"/>
                </a:lnTo>
                <a:close/>
                <a:moveTo>
                  <a:pt x="69162" y="1127625"/>
                </a:moveTo>
                <a:cubicBezTo>
                  <a:pt x="68791" y="1127086"/>
                  <a:pt x="68502" y="1129253"/>
                  <a:pt x="68507" y="1137191"/>
                </a:cubicBezTo>
                <a:cubicBezTo>
                  <a:pt x="68511" y="1145296"/>
                  <a:pt x="69025" y="1153364"/>
                  <a:pt x="70046" y="1161341"/>
                </a:cubicBezTo>
                <a:cubicBezTo>
                  <a:pt x="72851" y="1177227"/>
                  <a:pt x="74059" y="1193457"/>
                  <a:pt x="73650" y="1209777"/>
                </a:cubicBezTo>
                <a:cubicBezTo>
                  <a:pt x="73900" y="1223736"/>
                  <a:pt x="75269" y="1237592"/>
                  <a:pt x="77739" y="1251196"/>
                </a:cubicBezTo>
                <a:cubicBezTo>
                  <a:pt x="78624" y="1257287"/>
                  <a:pt x="79226" y="1260125"/>
                  <a:pt x="79625" y="1260924"/>
                </a:cubicBezTo>
                <a:lnTo>
                  <a:pt x="79632" y="1260897"/>
                </a:lnTo>
                <a:lnTo>
                  <a:pt x="77751" y="1251196"/>
                </a:lnTo>
                <a:cubicBezTo>
                  <a:pt x="75281" y="1237592"/>
                  <a:pt x="73913" y="1223736"/>
                  <a:pt x="73663" y="1209777"/>
                </a:cubicBezTo>
                <a:cubicBezTo>
                  <a:pt x="74072" y="1193457"/>
                  <a:pt x="72864" y="1177227"/>
                  <a:pt x="70059" y="1161341"/>
                </a:cubicBezTo>
                <a:cubicBezTo>
                  <a:pt x="69038" y="1153364"/>
                  <a:pt x="68524" y="1145296"/>
                  <a:pt x="68520" y="1137191"/>
                </a:cubicBezTo>
                <a:cubicBezTo>
                  <a:pt x="68518" y="1133222"/>
                  <a:pt x="68589" y="1130696"/>
                  <a:pt x="68707" y="1129229"/>
                </a:cubicBezTo>
                <a:lnTo>
                  <a:pt x="69167" y="1127653"/>
                </a:lnTo>
                <a:close/>
                <a:moveTo>
                  <a:pt x="2127373" y="1119894"/>
                </a:moveTo>
                <a:cubicBezTo>
                  <a:pt x="2125528" y="1130977"/>
                  <a:pt x="2124478" y="1142142"/>
                  <a:pt x="2124228" y="1153295"/>
                </a:cubicBezTo>
                <a:cubicBezTo>
                  <a:pt x="2123965" y="1159828"/>
                  <a:pt x="2122959" y="1166351"/>
                  <a:pt x="2121223" y="1172728"/>
                </a:cubicBezTo>
                <a:lnTo>
                  <a:pt x="2116455" y="1182680"/>
                </a:lnTo>
                <a:lnTo>
                  <a:pt x="2116068" y="1183125"/>
                </a:lnTo>
                <a:lnTo>
                  <a:pt x="2114655" y="1184220"/>
                </a:lnTo>
                <a:lnTo>
                  <a:pt x="2114765" y="1184620"/>
                </a:lnTo>
                <a:lnTo>
                  <a:pt x="2114766" y="1184619"/>
                </a:lnTo>
                <a:lnTo>
                  <a:pt x="2114656" y="1184221"/>
                </a:lnTo>
                <a:lnTo>
                  <a:pt x="2116063" y="1183130"/>
                </a:lnTo>
                <a:lnTo>
                  <a:pt x="2116068" y="1183125"/>
                </a:lnTo>
                <a:lnTo>
                  <a:pt x="2116074" y="1183120"/>
                </a:lnTo>
                <a:lnTo>
                  <a:pt x="2116453" y="1182685"/>
                </a:lnTo>
                <a:lnTo>
                  <a:pt x="2116455" y="1182680"/>
                </a:lnTo>
                <a:lnTo>
                  <a:pt x="2116456" y="1182679"/>
                </a:lnTo>
                <a:lnTo>
                  <a:pt x="2121223" y="1172729"/>
                </a:lnTo>
                <a:cubicBezTo>
                  <a:pt x="2122959" y="1166352"/>
                  <a:pt x="2123965" y="1159829"/>
                  <a:pt x="2124228" y="1153296"/>
                </a:cubicBezTo>
                <a:cubicBezTo>
                  <a:pt x="2124478" y="1142143"/>
                  <a:pt x="2125528" y="1130978"/>
                  <a:pt x="2127373" y="1119895"/>
                </a:cubicBezTo>
                <a:close/>
                <a:moveTo>
                  <a:pt x="181677" y="1106990"/>
                </a:moveTo>
                <a:lnTo>
                  <a:pt x="181742" y="1108909"/>
                </a:lnTo>
                <a:lnTo>
                  <a:pt x="182937" y="1121039"/>
                </a:lnTo>
                <a:lnTo>
                  <a:pt x="183816" y="1125819"/>
                </a:lnTo>
                <a:lnTo>
                  <a:pt x="184345" y="1129148"/>
                </a:lnTo>
                <a:lnTo>
                  <a:pt x="184465" y="1129347"/>
                </a:lnTo>
                <a:lnTo>
                  <a:pt x="184818" y="1131271"/>
                </a:lnTo>
                <a:cubicBezTo>
                  <a:pt x="185412" y="1132970"/>
                  <a:pt x="185980" y="1133246"/>
                  <a:pt x="186538" y="1132966"/>
                </a:cubicBezTo>
                <a:lnTo>
                  <a:pt x="186545" y="1132960"/>
                </a:lnTo>
                <a:lnTo>
                  <a:pt x="184833" y="1131272"/>
                </a:lnTo>
                <a:lnTo>
                  <a:pt x="184486" y="1129383"/>
                </a:lnTo>
                <a:lnTo>
                  <a:pt x="184465" y="1129347"/>
                </a:lnTo>
                <a:lnTo>
                  <a:pt x="184458" y="1129309"/>
                </a:lnTo>
                <a:lnTo>
                  <a:pt x="184361" y="1129148"/>
                </a:lnTo>
                <a:lnTo>
                  <a:pt x="183932" y="1126450"/>
                </a:lnTo>
                <a:lnTo>
                  <a:pt x="183816" y="1125819"/>
                </a:lnTo>
                <a:lnTo>
                  <a:pt x="183716" y="1125191"/>
                </a:lnTo>
                <a:lnTo>
                  <a:pt x="182953" y="1121040"/>
                </a:lnTo>
                <a:lnTo>
                  <a:pt x="181758" y="1108910"/>
                </a:lnTo>
                <a:lnTo>
                  <a:pt x="181701" y="1107230"/>
                </a:lnTo>
                <a:close/>
                <a:moveTo>
                  <a:pt x="2061519" y="1104371"/>
                </a:moveTo>
                <a:lnTo>
                  <a:pt x="2055945" y="1141006"/>
                </a:lnTo>
                <a:cubicBezTo>
                  <a:pt x="2054787" y="1147342"/>
                  <a:pt x="2053673" y="1153706"/>
                  <a:pt x="2052005" y="1159984"/>
                </a:cubicBezTo>
                <a:lnTo>
                  <a:pt x="2050114" y="1169009"/>
                </a:lnTo>
                <a:lnTo>
                  <a:pt x="2050090" y="1169391"/>
                </a:lnTo>
                <a:lnTo>
                  <a:pt x="2050092" y="1169384"/>
                </a:lnTo>
                <a:lnTo>
                  <a:pt x="2050115" y="1169009"/>
                </a:lnTo>
                <a:lnTo>
                  <a:pt x="2052006" y="1159984"/>
                </a:lnTo>
                <a:cubicBezTo>
                  <a:pt x="2053674" y="1153706"/>
                  <a:pt x="2054788" y="1147342"/>
                  <a:pt x="2055946" y="1141006"/>
                </a:cubicBezTo>
                <a:lnTo>
                  <a:pt x="2061519" y="1104379"/>
                </a:lnTo>
                <a:close/>
                <a:moveTo>
                  <a:pt x="191024" y="1103366"/>
                </a:moveTo>
                <a:lnTo>
                  <a:pt x="191009" y="1103385"/>
                </a:lnTo>
                <a:lnTo>
                  <a:pt x="192342" y="1124067"/>
                </a:lnTo>
                <a:lnTo>
                  <a:pt x="191234" y="1135348"/>
                </a:lnTo>
                <a:lnTo>
                  <a:pt x="191248" y="1135373"/>
                </a:lnTo>
                <a:cubicBezTo>
                  <a:pt x="192729" y="1130664"/>
                  <a:pt x="192801" y="1120604"/>
                  <a:pt x="191024" y="1103366"/>
                </a:cubicBezTo>
                <a:close/>
                <a:moveTo>
                  <a:pt x="125937" y="1100445"/>
                </a:moveTo>
                <a:lnTo>
                  <a:pt x="126057" y="1104728"/>
                </a:lnTo>
                <a:cubicBezTo>
                  <a:pt x="126298" y="1106878"/>
                  <a:pt x="126631" y="1107733"/>
                  <a:pt x="126923" y="1107949"/>
                </a:cubicBezTo>
                <a:lnTo>
                  <a:pt x="126939" y="1107941"/>
                </a:lnTo>
                <a:lnTo>
                  <a:pt x="126076" y="1104729"/>
                </a:lnTo>
                <a:lnTo>
                  <a:pt x="126069" y="1104499"/>
                </a:lnTo>
                <a:lnTo>
                  <a:pt x="126054" y="1104441"/>
                </a:lnTo>
                <a:close/>
                <a:moveTo>
                  <a:pt x="130765" y="1098420"/>
                </a:moveTo>
                <a:lnTo>
                  <a:pt x="130760" y="1098445"/>
                </a:lnTo>
                <a:lnTo>
                  <a:pt x="131594" y="1099988"/>
                </a:lnTo>
                <a:lnTo>
                  <a:pt x="132087" y="1106050"/>
                </a:lnTo>
                <a:lnTo>
                  <a:pt x="132131" y="1106678"/>
                </a:lnTo>
                <a:lnTo>
                  <a:pt x="132118" y="1106431"/>
                </a:lnTo>
                <a:lnTo>
                  <a:pt x="132087" y="1106050"/>
                </a:lnTo>
                <a:lnTo>
                  <a:pt x="131969" y="1104371"/>
                </a:lnTo>
                <a:lnTo>
                  <a:pt x="131616" y="1100029"/>
                </a:lnTo>
                <a:lnTo>
                  <a:pt x="131594" y="1099988"/>
                </a:lnTo>
                <a:lnTo>
                  <a:pt x="131591" y="1099948"/>
                </a:lnTo>
                <a:close/>
                <a:moveTo>
                  <a:pt x="130731" y="1098150"/>
                </a:moveTo>
                <a:cubicBezTo>
                  <a:pt x="129932" y="1100501"/>
                  <a:pt x="129389" y="1107610"/>
                  <a:pt x="128687" y="1106783"/>
                </a:cubicBezTo>
                <a:lnTo>
                  <a:pt x="126924" y="1107672"/>
                </a:lnTo>
                <a:lnTo>
                  <a:pt x="126927" y="1107681"/>
                </a:lnTo>
                <a:cubicBezTo>
                  <a:pt x="127482" y="1108157"/>
                  <a:pt x="128004" y="1105957"/>
                  <a:pt x="128706" y="1106784"/>
                </a:cubicBezTo>
                <a:cubicBezTo>
                  <a:pt x="129057" y="1107197"/>
                  <a:pt x="129368" y="1105627"/>
                  <a:pt x="129691" y="1103659"/>
                </a:cubicBezTo>
                <a:lnTo>
                  <a:pt x="130749" y="1098152"/>
                </a:lnTo>
                <a:close/>
                <a:moveTo>
                  <a:pt x="175658" y="1094892"/>
                </a:moveTo>
                <a:lnTo>
                  <a:pt x="176000" y="1096240"/>
                </a:lnTo>
                <a:lnTo>
                  <a:pt x="175992" y="1096149"/>
                </a:lnTo>
                <a:lnTo>
                  <a:pt x="175719" y="1095074"/>
                </a:lnTo>
                <a:close/>
                <a:moveTo>
                  <a:pt x="2153977" y="1093920"/>
                </a:moveTo>
                <a:lnTo>
                  <a:pt x="2153977" y="1093921"/>
                </a:lnTo>
                <a:lnTo>
                  <a:pt x="2154091" y="1094099"/>
                </a:lnTo>
                <a:lnTo>
                  <a:pt x="2156617" y="1107943"/>
                </a:lnTo>
                <a:lnTo>
                  <a:pt x="2156617" y="1107943"/>
                </a:lnTo>
                <a:lnTo>
                  <a:pt x="2154091" y="1094098"/>
                </a:lnTo>
                <a:close/>
                <a:moveTo>
                  <a:pt x="175210" y="1093567"/>
                </a:moveTo>
                <a:lnTo>
                  <a:pt x="173907" y="1093604"/>
                </a:lnTo>
                <a:lnTo>
                  <a:pt x="171748" y="1112802"/>
                </a:lnTo>
                <a:cubicBezTo>
                  <a:pt x="171310" y="1120851"/>
                  <a:pt x="171128" y="1131036"/>
                  <a:pt x="171127" y="1144832"/>
                </a:cubicBezTo>
                <a:lnTo>
                  <a:pt x="172346" y="1173583"/>
                </a:lnTo>
                <a:lnTo>
                  <a:pt x="172429" y="1183209"/>
                </a:lnTo>
                <a:lnTo>
                  <a:pt x="172383" y="1186773"/>
                </a:lnTo>
                <a:lnTo>
                  <a:pt x="172461" y="1186884"/>
                </a:lnTo>
                <a:lnTo>
                  <a:pt x="172429" y="1183209"/>
                </a:lnTo>
                <a:lnTo>
                  <a:pt x="172438" y="1182502"/>
                </a:lnTo>
                <a:lnTo>
                  <a:pt x="172365" y="1174037"/>
                </a:lnTo>
                <a:lnTo>
                  <a:pt x="172346" y="1173583"/>
                </a:lnTo>
                <a:lnTo>
                  <a:pt x="172342" y="1173124"/>
                </a:lnTo>
                <a:lnTo>
                  <a:pt x="171142" y="1144832"/>
                </a:lnTo>
                <a:cubicBezTo>
                  <a:pt x="171144" y="1131036"/>
                  <a:pt x="171326" y="1120851"/>
                  <a:pt x="171764" y="1112802"/>
                </a:cubicBezTo>
                <a:lnTo>
                  <a:pt x="173922" y="1093604"/>
                </a:lnTo>
                <a:lnTo>
                  <a:pt x="175210" y="1093567"/>
                </a:lnTo>
                <a:close/>
                <a:moveTo>
                  <a:pt x="142899" y="1083590"/>
                </a:moveTo>
                <a:lnTo>
                  <a:pt x="141520" y="1084772"/>
                </a:lnTo>
                <a:lnTo>
                  <a:pt x="141143" y="1088123"/>
                </a:lnTo>
                <a:lnTo>
                  <a:pt x="141291" y="1086953"/>
                </a:lnTo>
                <a:lnTo>
                  <a:pt x="141537" y="1084773"/>
                </a:lnTo>
                <a:lnTo>
                  <a:pt x="142703" y="1083773"/>
                </a:lnTo>
                <a:close/>
                <a:moveTo>
                  <a:pt x="31377" y="1077316"/>
                </a:moveTo>
                <a:lnTo>
                  <a:pt x="31360" y="1077317"/>
                </a:lnTo>
                <a:lnTo>
                  <a:pt x="30705" y="1107610"/>
                </a:lnTo>
                <a:cubicBezTo>
                  <a:pt x="30820" y="1126143"/>
                  <a:pt x="28923" y="1135515"/>
                  <a:pt x="30750" y="1157255"/>
                </a:cubicBezTo>
                <a:cubicBezTo>
                  <a:pt x="31110" y="1161285"/>
                  <a:pt x="31408" y="1162881"/>
                  <a:pt x="31667" y="1162936"/>
                </a:cubicBezTo>
                <a:lnTo>
                  <a:pt x="31676" y="1162889"/>
                </a:lnTo>
                <a:lnTo>
                  <a:pt x="30767" y="1157255"/>
                </a:lnTo>
                <a:cubicBezTo>
                  <a:pt x="28939" y="1135515"/>
                  <a:pt x="30837" y="1126143"/>
                  <a:pt x="30722" y="1107610"/>
                </a:cubicBezTo>
                <a:close/>
                <a:moveTo>
                  <a:pt x="2137225" y="1070307"/>
                </a:moveTo>
                <a:lnTo>
                  <a:pt x="2136382" y="1072815"/>
                </a:lnTo>
                <a:lnTo>
                  <a:pt x="2133890" y="1091855"/>
                </a:lnTo>
                <a:lnTo>
                  <a:pt x="2131534" y="1098748"/>
                </a:lnTo>
                <a:lnTo>
                  <a:pt x="2131340" y="1100091"/>
                </a:lnTo>
                <a:lnTo>
                  <a:pt x="2127373" y="1119892"/>
                </a:lnTo>
                <a:lnTo>
                  <a:pt x="2127373" y="1119893"/>
                </a:lnTo>
                <a:lnTo>
                  <a:pt x="2131340" y="1100092"/>
                </a:lnTo>
                <a:lnTo>
                  <a:pt x="2131534" y="1098749"/>
                </a:lnTo>
                <a:lnTo>
                  <a:pt x="2133890" y="1091856"/>
                </a:lnTo>
                <a:lnTo>
                  <a:pt x="2136382" y="1072816"/>
                </a:lnTo>
                <a:lnTo>
                  <a:pt x="2137225" y="1070308"/>
                </a:lnTo>
                <a:close/>
                <a:moveTo>
                  <a:pt x="2099590" y="1063846"/>
                </a:moveTo>
                <a:lnTo>
                  <a:pt x="2099582" y="1063859"/>
                </a:lnTo>
                <a:cubicBezTo>
                  <a:pt x="2098213" y="1065465"/>
                  <a:pt x="2096993" y="1078628"/>
                  <a:pt x="2096425" y="1089285"/>
                </a:cubicBezTo>
                <a:cubicBezTo>
                  <a:pt x="2095924" y="1095450"/>
                  <a:pt x="2095382" y="1103531"/>
                  <a:pt x="2094125" y="1111684"/>
                </a:cubicBezTo>
                <a:lnTo>
                  <a:pt x="2089561" y="1136973"/>
                </a:lnTo>
                <a:lnTo>
                  <a:pt x="2089569" y="1136938"/>
                </a:lnTo>
                <a:lnTo>
                  <a:pt x="2094126" y="1111685"/>
                </a:lnTo>
                <a:cubicBezTo>
                  <a:pt x="2095383" y="1103532"/>
                  <a:pt x="2095925" y="1095451"/>
                  <a:pt x="2096426" y="1089286"/>
                </a:cubicBezTo>
                <a:cubicBezTo>
                  <a:pt x="2096994" y="1078629"/>
                  <a:pt x="2098214" y="1065466"/>
                  <a:pt x="2099583" y="1063860"/>
                </a:cubicBezTo>
                <a:lnTo>
                  <a:pt x="2099589" y="1063850"/>
                </a:lnTo>
                <a:close/>
                <a:moveTo>
                  <a:pt x="2170500" y="1053330"/>
                </a:moveTo>
                <a:lnTo>
                  <a:pt x="2170492" y="1053507"/>
                </a:lnTo>
                <a:cubicBezTo>
                  <a:pt x="2170535" y="1056473"/>
                  <a:pt x="2170843" y="1057443"/>
                  <a:pt x="2171468" y="1055663"/>
                </a:cubicBezTo>
                <a:lnTo>
                  <a:pt x="2171468" y="1055662"/>
                </a:lnTo>
                <a:lnTo>
                  <a:pt x="2170493" y="1053508"/>
                </a:lnTo>
                <a:lnTo>
                  <a:pt x="2170501" y="1053332"/>
                </a:lnTo>
                <a:close/>
                <a:moveTo>
                  <a:pt x="2206667" y="1052463"/>
                </a:moveTo>
                <a:lnTo>
                  <a:pt x="2206413" y="1067978"/>
                </a:lnTo>
                <a:lnTo>
                  <a:pt x="2205844" y="1077865"/>
                </a:lnTo>
                <a:lnTo>
                  <a:pt x="2205569" y="1082648"/>
                </a:lnTo>
                <a:lnTo>
                  <a:pt x="2205569" y="1082649"/>
                </a:lnTo>
                <a:lnTo>
                  <a:pt x="2205844" y="1077865"/>
                </a:lnTo>
                <a:lnTo>
                  <a:pt x="2206413" y="1067979"/>
                </a:lnTo>
                <a:lnTo>
                  <a:pt x="2206667" y="1052463"/>
                </a:lnTo>
                <a:close/>
                <a:moveTo>
                  <a:pt x="197868" y="1050977"/>
                </a:moveTo>
                <a:lnTo>
                  <a:pt x="197889" y="1051117"/>
                </a:lnTo>
                <a:lnTo>
                  <a:pt x="197888" y="1051173"/>
                </a:lnTo>
                <a:lnTo>
                  <a:pt x="200720" y="1051947"/>
                </a:lnTo>
                <a:lnTo>
                  <a:pt x="200721" y="1051943"/>
                </a:lnTo>
                <a:lnTo>
                  <a:pt x="197904" y="1051173"/>
                </a:lnTo>
                <a:lnTo>
                  <a:pt x="197905" y="1051117"/>
                </a:lnTo>
                <a:lnTo>
                  <a:pt x="197885" y="1050981"/>
                </a:lnTo>
                <a:close/>
                <a:moveTo>
                  <a:pt x="140958" y="1049822"/>
                </a:moveTo>
                <a:lnTo>
                  <a:pt x="140951" y="1049827"/>
                </a:lnTo>
                <a:lnTo>
                  <a:pt x="143177" y="1050741"/>
                </a:lnTo>
                <a:lnTo>
                  <a:pt x="146434" y="1051039"/>
                </a:lnTo>
                <a:lnTo>
                  <a:pt x="146435" y="1051037"/>
                </a:lnTo>
                <a:lnTo>
                  <a:pt x="143197" y="1050741"/>
                </a:lnTo>
                <a:cubicBezTo>
                  <a:pt x="142464" y="1051060"/>
                  <a:pt x="141710" y="1050237"/>
                  <a:pt x="140958" y="1049822"/>
                </a:cubicBezTo>
                <a:close/>
                <a:moveTo>
                  <a:pt x="140720" y="1049685"/>
                </a:moveTo>
                <a:cubicBezTo>
                  <a:pt x="140156" y="1049373"/>
                  <a:pt x="139592" y="1049291"/>
                  <a:pt x="139039" y="1050092"/>
                </a:cubicBezTo>
                <a:lnTo>
                  <a:pt x="138772" y="1051031"/>
                </a:lnTo>
                <a:lnTo>
                  <a:pt x="138508" y="1051212"/>
                </a:lnTo>
                <a:lnTo>
                  <a:pt x="138243" y="1052894"/>
                </a:lnTo>
                <a:lnTo>
                  <a:pt x="137418" y="1055799"/>
                </a:lnTo>
                <a:lnTo>
                  <a:pt x="136766" y="1062275"/>
                </a:lnTo>
                <a:lnTo>
                  <a:pt x="136418" y="1064486"/>
                </a:lnTo>
                <a:lnTo>
                  <a:pt x="136155" y="1068339"/>
                </a:lnTo>
                <a:lnTo>
                  <a:pt x="135914" y="1070730"/>
                </a:lnTo>
                <a:lnTo>
                  <a:pt x="135737" y="1074479"/>
                </a:lnTo>
                <a:lnTo>
                  <a:pt x="135467" y="1078435"/>
                </a:lnTo>
                <a:lnTo>
                  <a:pt x="134755" y="1095178"/>
                </a:lnTo>
                <a:lnTo>
                  <a:pt x="134583" y="1098809"/>
                </a:lnTo>
                <a:lnTo>
                  <a:pt x="132761" y="1118394"/>
                </a:lnTo>
                <a:lnTo>
                  <a:pt x="132775" y="1118666"/>
                </a:lnTo>
                <a:cubicBezTo>
                  <a:pt x="132685" y="1152531"/>
                  <a:pt x="134706" y="1186252"/>
                  <a:pt x="138836" y="1219613"/>
                </a:cubicBezTo>
                <a:cubicBezTo>
                  <a:pt x="140436" y="1235964"/>
                  <a:pt x="141584" y="1251967"/>
                  <a:pt x="143982" y="1265385"/>
                </a:cubicBezTo>
                <a:cubicBezTo>
                  <a:pt x="145596" y="1276109"/>
                  <a:pt x="148257" y="1286581"/>
                  <a:pt x="151922" y="1296644"/>
                </a:cubicBezTo>
                <a:cubicBezTo>
                  <a:pt x="153042" y="1303821"/>
                  <a:pt x="154512" y="1311217"/>
                  <a:pt x="156157" y="1318334"/>
                </a:cubicBezTo>
                <a:lnTo>
                  <a:pt x="158620" y="1329380"/>
                </a:lnTo>
                <a:lnTo>
                  <a:pt x="158622" y="1329381"/>
                </a:lnTo>
                <a:lnTo>
                  <a:pt x="158371" y="1328180"/>
                </a:lnTo>
                <a:lnTo>
                  <a:pt x="156174" y="1318334"/>
                </a:lnTo>
                <a:cubicBezTo>
                  <a:pt x="154529" y="1311217"/>
                  <a:pt x="153059" y="1303821"/>
                  <a:pt x="151939" y="1296644"/>
                </a:cubicBezTo>
                <a:lnTo>
                  <a:pt x="151915" y="1296549"/>
                </a:lnTo>
                <a:lnTo>
                  <a:pt x="151922" y="1296643"/>
                </a:lnTo>
                <a:cubicBezTo>
                  <a:pt x="148257" y="1286580"/>
                  <a:pt x="145596" y="1276108"/>
                  <a:pt x="143982" y="1265384"/>
                </a:cubicBezTo>
                <a:cubicBezTo>
                  <a:pt x="141584" y="1251967"/>
                  <a:pt x="140436" y="1235964"/>
                  <a:pt x="138836" y="1219612"/>
                </a:cubicBezTo>
                <a:lnTo>
                  <a:pt x="138888" y="1219892"/>
                </a:lnTo>
                <a:lnTo>
                  <a:pt x="138856" y="1219613"/>
                </a:lnTo>
                <a:cubicBezTo>
                  <a:pt x="134724" y="1186252"/>
                  <a:pt x="132705" y="1152531"/>
                  <a:pt x="132795" y="1118666"/>
                </a:cubicBezTo>
                <a:lnTo>
                  <a:pt x="132781" y="1118394"/>
                </a:lnTo>
                <a:lnTo>
                  <a:pt x="134601" y="1098809"/>
                </a:lnTo>
                <a:lnTo>
                  <a:pt x="134755" y="1095178"/>
                </a:lnTo>
                <a:lnTo>
                  <a:pt x="135737" y="1074479"/>
                </a:lnTo>
                <a:lnTo>
                  <a:pt x="136155" y="1068339"/>
                </a:lnTo>
                <a:lnTo>
                  <a:pt x="136766" y="1062275"/>
                </a:lnTo>
                <a:lnTo>
                  <a:pt x="138243" y="1052894"/>
                </a:lnTo>
                <a:lnTo>
                  <a:pt x="138772" y="1051031"/>
                </a:lnTo>
                <a:lnTo>
                  <a:pt x="140732" y="1049690"/>
                </a:lnTo>
                <a:close/>
                <a:moveTo>
                  <a:pt x="207668" y="1048799"/>
                </a:moveTo>
                <a:cubicBezTo>
                  <a:pt x="207010" y="1047683"/>
                  <a:pt x="206276" y="1049783"/>
                  <a:pt x="205567" y="1054036"/>
                </a:cubicBezTo>
                <a:cubicBezTo>
                  <a:pt x="204122" y="1062784"/>
                  <a:pt x="202710" y="1065433"/>
                  <a:pt x="201313" y="1066705"/>
                </a:cubicBezTo>
                <a:lnTo>
                  <a:pt x="197548" y="1070695"/>
                </a:lnTo>
                <a:lnTo>
                  <a:pt x="197544" y="1070930"/>
                </a:lnTo>
                <a:lnTo>
                  <a:pt x="197560" y="1070913"/>
                </a:lnTo>
                <a:lnTo>
                  <a:pt x="197564" y="1070695"/>
                </a:lnTo>
                <a:lnTo>
                  <a:pt x="201329" y="1066705"/>
                </a:lnTo>
                <a:cubicBezTo>
                  <a:pt x="202726" y="1065433"/>
                  <a:pt x="204138" y="1062784"/>
                  <a:pt x="205582" y="1054036"/>
                </a:cubicBezTo>
                <a:lnTo>
                  <a:pt x="207674" y="1048824"/>
                </a:lnTo>
                <a:close/>
                <a:moveTo>
                  <a:pt x="2146585" y="1042474"/>
                </a:moveTo>
                <a:lnTo>
                  <a:pt x="2146587" y="1042816"/>
                </a:lnTo>
                <a:lnTo>
                  <a:pt x="2146590" y="1042500"/>
                </a:lnTo>
                <a:close/>
                <a:moveTo>
                  <a:pt x="2145290" y="1040585"/>
                </a:moveTo>
                <a:lnTo>
                  <a:pt x="2145186" y="1040588"/>
                </a:lnTo>
                <a:lnTo>
                  <a:pt x="2145068" y="1040591"/>
                </a:lnTo>
                <a:lnTo>
                  <a:pt x="2145068" y="1040591"/>
                </a:lnTo>
                <a:lnTo>
                  <a:pt x="2145186" y="1040588"/>
                </a:lnTo>
                <a:lnTo>
                  <a:pt x="2145290" y="1040585"/>
                </a:lnTo>
                <a:close/>
                <a:moveTo>
                  <a:pt x="2144934" y="1040576"/>
                </a:moveTo>
                <a:lnTo>
                  <a:pt x="2144673" y="1060426"/>
                </a:lnTo>
                <a:cubicBezTo>
                  <a:pt x="2144320" y="1067329"/>
                  <a:pt x="2143498" y="1074200"/>
                  <a:pt x="2142735" y="1080978"/>
                </a:cubicBezTo>
                <a:lnTo>
                  <a:pt x="2140665" y="1101254"/>
                </a:lnTo>
                <a:cubicBezTo>
                  <a:pt x="2139576" y="1114695"/>
                  <a:pt x="2137524" y="1127921"/>
                  <a:pt x="2135764" y="1141072"/>
                </a:cubicBezTo>
                <a:cubicBezTo>
                  <a:pt x="2132563" y="1150815"/>
                  <a:pt x="2130765" y="1160916"/>
                  <a:pt x="2130441" y="1171038"/>
                </a:cubicBezTo>
                <a:cubicBezTo>
                  <a:pt x="2128471" y="1180430"/>
                  <a:pt x="2126774" y="1187580"/>
                  <a:pt x="2125365" y="1192505"/>
                </a:cubicBezTo>
                <a:lnTo>
                  <a:pt x="2122533" y="1199349"/>
                </a:lnTo>
                <a:lnTo>
                  <a:pt x="2122435" y="1200497"/>
                </a:lnTo>
                <a:lnTo>
                  <a:pt x="2122436" y="1200494"/>
                </a:lnTo>
                <a:lnTo>
                  <a:pt x="2122534" y="1199349"/>
                </a:lnTo>
                <a:lnTo>
                  <a:pt x="2125366" y="1192505"/>
                </a:lnTo>
                <a:cubicBezTo>
                  <a:pt x="2126775" y="1187580"/>
                  <a:pt x="2128472" y="1180430"/>
                  <a:pt x="2130442" y="1171038"/>
                </a:cubicBezTo>
                <a:cubicBezTo>
                  <a:pt x="2130766" y="1160916"/>
                  <a:pt x="2132564" y="1150815"/>
                  <a:pt x="2135765" y="1141072"/>
                </a:cubicBezTo>
                <a:cubicBezTo>
                  <a:pt x="2137525" y="1127921"/>
                  <a:pt x="2139577" y="1114695"/>
                  <a:pt x="2140666" y="1101254"/>
                </a:cubicBezTo>
                <a:lnTo>
                  <a:pt x="2142736" y="1080978"/>
                </a:lnTo>
                <a:cubicBezTo>
                  <a:pt x="2143499" y="1074200"/>
                  <a:pt x="2144321" y="1067329"/>
                  <a:pt x="2144674" y="1060426"/>
                </a:cubicBezTo>
                <a:lnTo>
                  <a:pt x="2144935" y="1040576"/>
                </a:lnTo>
                <a:close/>
                <a:moveTo>
                  <a:pt x="2205030" y="1040557"/>
                </a:moveTo>
                <a:lnTo>
                  <a:pt x="2205030" y="1040558"/>
                </a:lnTo>
                <a:cubicBezTo>
                  <a:pt x="2205750" y="1038870"/>
                  <a:pt x="2206199" y="1039540"/>
                  <a:pt x="2206460" y="1041792"/>
                </a:cubicBezTo>
                <a:lnTo>
                  <a:pt x="2206755" y="1052518"/>
                </a:lnTo>
                <a:lnTo>
                  <a:pt x="2206755" y="1052517"/>
                </a:lnTo>
                <a:cubicBezTo>
                  <a:pt x="2206792" y="1047876"/>
                  <a:pt x="2206721" y="1044042"/>
                  <a:pt x="2206460" y="1041791"/>
                </a:cubicBezTo>
                <a:close/>
                <a:moveTo>
                  <a:pt x="149902" y="1040314"/>
                </a:moveTo>
                <a:lnTo>
                  <a:pt x="146403" y="1050940"/>
                </a:lnTo>
                <a:lnTo>
                  <a:pt x="146421" y="1050942"/>
                </a:lnTo>
                <a:lnTo>
                  <a:pt x="149105" y="1042790"/>
                </a:lnTo>
                <a:lnTo>
                  <a:pt x="149902" y="1040327"/>
                </a:lnTo>
                <a:close/>
                <a:moveTo>
                  <a:pt x="196080" y="1039997"/>
                </a:moveTo>
                <a:lnTo>
                  <a:pt x="194794" y="1049831"/>
                </a:lnTo>
                <a:lnTo>
                  <a:pt x="194677" y="1050029"/>
                </a:lnTo>
                <a:lnTo>
                  <a:pt x="194035" y="1068137"/>
                </a:lnTo>
                <a:cubicBezTo>
                  <a:pt x="192972" y="1081103"/>
                  <a:pt x="190965" y="1082157"/>
                  <a:pt x="190877" y="1103282"/>
                </a:cubicBezTo>
                <a:lnTo>
                  <a:pt x="189563" y="1105283"/>
                </a:lnTo>
                <a:lnTo>
                  <a:pt x="189693" y="1105110"/>
                </a:lnTo>
                <a:lnTo>
                  <a:pt x="190893" y="1103283"/>
                </a:lnTo>
                <a:cubicBezTo>
                  <a:pt x="190981" y="1082158"/>
                  <a:pt x="192988" y="1081104"/>
                  <a:pt x="194051" y="1068138"/>
                </a:cubicBezTo>
                <a:lnTo>
                  <a:pt x="194693" y="1050030"/>
                </a:lnTo>
                <a:lnTo>
                  <a:pt x="194810" y="1049832"/>
                </a:lnTo>
                <a:lnTo>
                  <a:pt x="196089" y="1040055"/>
                </a:lnTo>
                <a:close/>
                <a:moveTo>
                  <a:pt x="2219277" y="1037485"/>
                </a:moveTo>
                <a:lnTo>
                  <a:pt x="2219229" y="1037606"/>
                </a:lnTo>
                <a:lnTo>
                  <a:pt x="2219230" y="1037606"/>
                </a:lnTo>
                <a:lnTo>
                  <a:pt x="2219277" y="1037486"/>
                </a:lnTo>
                <a:cubicBezTo>
                  <a:pt x="2220509" y="1035527"/>
                  <a:pt x="2221611" y="1035957"/>
                  <a:pt x="2222635" y="1037827"/>
                </a:cubicBezTo>
                <a:lnTo>
                  <a:pt x="2223917" y="1037853"/>
                </a:lnTo>
                <a:lnTo>
                  <a:pt x="2223917" y="1037852"/>
                </a:lnTo>
                <a:lnTo>
                  <a:pt x="2222635" y="1037826"/>
                </a:lnTo>
                <a:cubicBezTo>
                  <a:pt x="2221611" y="1035956"/>
                  <a:pt x="2220509" y="1035526"/>
                  <a:pt x="2219277" y="1037485"/>
                </a:cubicBezTo>
                <a:close/>
                <a:moveTo>
                  <a:pt x="2171987" y="1030887"/>
                </a:moveTo>
                <a:lnTo>
                  <a:pt x="2171020" y="1039125"/>
                </a:lnTo>
                <a:lnTo>
                  <a:pt x="2171100" y="1039352"/>
                </a:lnTo>
                <a:lnTo>
                  <a:pt x="2171100" y="1039350"/>
                </a:lnTo>
                <a:lnTo>
                  <a:pt x="2171021" y="1039126"/>
                </a:lnTo>
                <a:lnTo>
                  <a:pt x="2171977" y="1030986"/>
                </a:lnTo>
                <a:close/>
                <a:moveTo>
                  <a:pt x="2257755" y="1029587"/>
                </a:moveTo>
                <a:lnTo>
                  <a:pt x="2257754" y="1029587"/>
                </a:lnTo>
                <a:lnTo>
                  <a:pt x="2258042" y="1038655"/>
                </a:lnTo>
                <a:cubicBezTo>
                  <a:pt x="2258197" y="1040269"/>
                  <a:pt x="2258409" y="1040500"/>
                  <a:pt x="2258665" y="1039426"/>
                </a:cubicBezTo>
                <a:lnTo>
                  <a:pt x="2258665" y="1039425"/>
                </a:lnTo>
                <a:lnTo>
                  <a:pt x="2258043" y="1038655"/>
                </a:lnTo>
                <a:cubicBezTo>
                  <a:pt x="2257887" y="1037041"/>
                  <a:pt x="2257788" y="1034044"/>
                  <a:pt x="2257755" y="1029587"/>
                </a:cubicBezTo>
                <a:close/>
                <a:moveTo>
                  <a:pt x="18773" y="1027921"/>
                </a:moveTo>
                <a:lnTo>
                  <a:pt x="19355" y="1031058"/>
                </a:lnTo>
                <a:cubicBezTo>
                  <a:pt x="19489" y="1032918"/>
                  <a:pt x="19548" y="1035752"/>
                  <a:pt x="19500" y="1040046"/>
                </a:cubicBezTo>
                <a:cubicBezTo>
                  <a:pt x="18700" y="1048161"/>
                  <a:pt x="18658" y="1056289"/>
                  <a:pt x="19376" y="1064323"/>
                </a:cubicBezTo>
                <a:lnTo>
                  <a:pt x="19388" y="1064248"/>
                </a:lnTo>
                <a:lnTo>
                  <a:pt x="19505" y="1041512"/>
                </a:lnTo>
                <a:lnTo>
                  <a:pt x="19500" y="1040046"/>
                </a:lnTo>
                <a:cubicBezTo>
                  <a:pt x="19597" y="1031459"/>
                  <a:pt x="19261" y="1028707"/>
                  <a:pt x="18783" y="1027923"/>
                </a:cubicBezTo>
                <a:close/>
                <a:moveTo>
                  <a:pt x="2144293" y="1020288"/>
                </a:moveTo>
                <a:lnTo>
                  <a:pt x="2144291" y="1020330"/>
                </a:lnTo>
                <a:lnTo>
                  <a:pt x="2144292" y="1020331"/>
                </a:lnTo>
                <a:lnTo>
                  <a:pt x="2144294" y="1020288"/>
                </a:lnTo>
                <a:close/>
                <a:moveTo>
                  <a:pt x="2144028" y="1020179"/>
                </a:moveTo>
                <a:lnTo>
                  <a:pt x="2141987" y="1020271"/>
                </a:lnTo>
                <a:lnTo>
                  <a:pt x="2141556" y="1021949"/>
                </a:lnTo>
                <a:lnTo>
                  <a:pt x="2140417" y="1034738"/>
                </a:lnTo>
                <a:lnTo>
                  <a:pt x="2139399" y="1038584"/>
                </a:lnTo>
                <a:lnTo>
                  <a:pt x="2139245" y="1040257"/>
                </a:lnTo>
                <a:lnTo>
                  <a:pt x="2139239" y="1040349"/>
                </a:lnTo>
                <a:lnTo>
                  <a:pt x="2139240" y="1040344"/>
                </a:lnTo>
                <a:lnTo>
                  <a:pt x="2139246" y="1040257"/>
                </a:lnTo>
                <a:lnTo>
                  <a:pt x="2139400" y="1038584"/>
                </a:lnTo>
                <a:lnTo>
                  <a:pt x="2140418" y="1034738"/>
                </a:lnTo>
                <a:lnTo>
                  <a:pt x="2141557" y="1021949"/>
                </a:lnTo>
                <a:lnTo>
                  <a:pt x="2141988" y="1020271"/>
                </a:lnTo>
                <a:close/>
                <a:moveTo>
                  <a:pt x="2144306" y="1020166"/>
                </a:moveTo>
                <a:lnTo>
                  <a:pt x="2144096" y="1020175"/>
                </a:lnTo>
                <a:lnTo>
                  <a:pt x="2144097" y="1020176"/>
                </a:lnTo>
                <a:lnTo>
                  <a:pt x="2144307" y="1020167"/>
                </a:lnTo>
                <a:lnTo>
                  <a:pt x="2145283" y="1020937"/>
                </a:lnTo>
                <a:lnTo>
                  <a:pt x="2145283" y="1020937"/>
                </a:lnTo>
                <a:close/>
                <a:moveTo>
                  <a:pt x="2208236" y="1018854"/>
                </a:moveTo>
                <a:cubicBezTo>
                  <a:pt x="2207825" y="1017367"/>
                  <a:pt x="2207563" y="1017591"/>
                  <a:pt x="2207013" y="1020810"/>
                </a:cubicBezTo>
                <a:cubicBezTo>
                  <a:pt x="2206464" y="1024030"/>
                  <a:pt x="2205729" y="1030177"/>
                  <a:pt x="2204738" y="1040440"/>
                </a:cubicBezTo>
                <a:cubicBezTo>
                  <a:pt x="2203255" y="1048614"/>
                  <a:pt x="2202111" y="1054246"/>
                  <a:pt x="2201278" y="1057127"/>
                </a:cubicBezTo>
                <a:lnTo>
                  <a:pt x="2199891" y="1057276"/>
                </a:lnTo>
                <a:lnTo>
                  <a:pt x="2199890" y="1057361"/>
                </a:lnTo>
                <a:lnTo>
                  <a:pt x="2199891" y="1057277"/>
                </a:lnTo>
                <a:lnTo>
                  <a:pt x="2201278" y="1057128"/>
                </a:lnTo>
                <a:cubicBezTo>
                  <a:pt x="2202111" y="1054247"/>
                  <a:pt x="2203255" y="1048615"/>
                  <a:pt x="2204738" y="1040441"/>
                </a:cubicBezTo>
                <a:cubicBezTo>
                  <a:pt x="2205729" y="1030178"/>
                  <a:pt x="2206464" y="1024031"/>
                  <a:pt x="2207013" y="1020811"/>
                </a:cubicBezTo>
                <a:cubicBezTo>
                  <a:pt x="2207563" y="1017592"/>
                  <a:pt x="2207825" y="1017368"/>
                  <a:pt x="2208236" y="1018855"/>
                </a:cubicBezTo>
                <a:lnTo>
                  <a:pt x="2208270" y="1019287"/>
                </a:lnTo>
                <a:lnTo>
                  <a:pt x="2208270" y="1019287"/>
                </a:lnTo>
                <a:close/>
                <a:moveTo>
                  <a:pt x="2260668" y="1017774"/>
                </a:moveTo>
                <a:lnTo>
                  <a:pt x="2259446" y="1019033"/>
                </a:lnTo>
                <a:cubicBezTo>
                  <a:pt x="2259003" y="1020327"/>
                  <a:pt x="2258504" y="1023124"/>
                  <a:pt x="2257827" y="1029373"/>
                </a:cubicBezTo>
                <a:lnTo>
                  <a:pt x="2255451" y="1029960"/>
                </a:lnTo>
                <a:lnTo>
                  <a:pt x="2255451" y="1029960"/>
                </a:lnTo>
                <a:lnTo>
                  <a:pt x="2257828" y="1029373"/>
                </a:lnTo>
                <a:cubicBezTo>
                  <a:pt x="2258505" y="1023124"/>
                  <a:pt x="2259004" y="1020327"/>
                  <a:pt x="2259447" y="1019033"/>
                </a:cubicBezTo>
                <a:lnTo>
                  <a:pt x="2260668" y="1017775"/>
                </a:lnTo>
                <a:close/>
                <a:moveTo>
                  <a:pt x="26697" y="1015506"/>
                </a:moveTo>
                <a:lnTo>
                  <a:pt x="26697" y="1015507"/>
                </a:lnTo>
                <a:lnTo>
                  <a:pt x="27529" y="1023932"/>
                </a:lnTo>
                <a:cubicBezTo>
                  <a:pt x="27649" y="1027855"/>
                  <a:pt x="27641" y="1032752"/>
                  <a:pt x="27604" y="1038325"/>
                </a:cubicBezTo>
                <a:lnTo>
                  <a:pt x="27857" y="1077307"/>
                </a:lnTo>
                <a:lnTo>
                  <a:pt x="27824" y="1070035"/>
                </a:lnTo>
                <a:lnTo>
                  <a:pt x="27618" y="1038325"/>
                </a:lnTo>
                <a:cubicBezTo>
                  <a:pt x="27655" y="1032752"/>
                  <a:pt x="27663" y="1027855"/>
                  <a:pt x="27543" y="1023932"/>
                </a:cubicBezTo>
                <a:lnTo>
                  <a:pt x="27127" y="1019715"/>
                </a:lnTo>
                <a:close/>
                <a:moveTo>
                  <a:pt x="185609" y="1011973"/>
                </a:moveTo>
                <a:lnTo>
                  <a:pt x="185597" y="1012009"/>
                </a:lnTo>
                <a:lnTo>
                  <a:pt x="186298" y="1019381"/>
                </a:lnTo>
                <a:cubicBezTo>
                  <a:pt x="186431" y="1023574"/>
                  <a:pt x="186469" y="1029277"/>
                  <a:pt x="186443" y="1035997"/>
                </a:cubicBezTo>
                <a:cubicBezTo>
                  <a:pt x="186328" y="1042176"/>
                  <a:pt x="186490" y="1048204"/>
                  <a:pt x="186840" y="1052738"/>
                </a:cubicBezTo>
                <a:lnTo>
                  <a:pt x="186869" y="1052886"/>
                </a:lnTo>
                <a:lnTo>
                  <a:pt x="186869" y="1052887"/>
                </a:lnTo>
                <a:lnTo>
                  <a:pt x="188362" y="1060515"/>
                </a:lnTo>
                <a:lnTo>
                  <a:pt x="188358" y="1060706"/>
                </a:lnTo>
                <a:lnTo>
                  <a:pt x="188389" y="1060653"/>
                </a:lnTo>
                <a:lnTo>
                  <a:pt x="188362" y="1060515"/>
                </a:lnTo>
                <a:lnTo>
                  <a:pt x="186869" y="1052886"/>
                </a:lnTo>
                <a:lnTo>
                  <a:pt x="186867" y="1052793"/>
                </a:lnTo>
                <a:lnTo>
                  <a:pt x="186856" y="1052739"/>
                </a:lnTo>
                <a:cubicBezTo>
                  <a:pt x="186506" y="1048205"/>
                  <a:pt x="186344" y="1042177"/>
                  <a:pt x="186459" y="1035998"/>
                </a:cubicBezTo>
                <a:lnTo>
                  <a:pt x="186314" y="1019390"/>
                </a:lnTo>
                <a:close/>
                <a:moveTo>
                  <a:pt x="26311" y="1009245"/>
                </a:moveTo>
                <a:lnTo>
                  <a:pt x="26306" y="1015604"/>
                </a:lnTo>
                <a:cubicBezTo>
                  <a:pt x="24660" y="1032511"/>
                  <a:pt x="24066" y="1049447"/>
                  <a:pt x="24529" y="1066313"/>
                </a:cubicBezTo>
                <a:cubicBezTo>
                  <a:pt x="24939" y="1076673"/>
                  <a:pt x="25820" y="1080332"/>
                  <a:pt x="27479" y="1077678"/>
                </a:cubicBezTo>
                <a:lnTo>
                  <a:pt x="27492" y="1077677"/>
                </a:lnTo>
                <a:lnTo>
                  <a:pt x="25552" y="1076876"/>
                </a:lnTo>
                <a:cubicBezTo>
                  <a:pt x="25073" y="1074998"/>
                  <a:pt x="24750" y="1071493"/>
                  <a:pt x="24545" y="1066313"/>
                </a:cubicBezTo>
                <a:cubicBezTo>
                  <a:pt x="24082" y="1049447"/>
                  <a:pt x="24676" y="1032511"/>
                  <a:pt x="26322" y="1015604"/>
                </a:cubicBezTo>
                <a:lnTo>
                  <a:pt x="26327" y="1009510"/>
                </a:lnTo>
                <a:close/>
                <a:moveTo>
                  <a:pt x="2165155" y="1009058"/>
                </a:moveTo>
                <a:lnTo>
                  <a:pt x="2165072" y="1009070"/>
                </a:lnTo>
                <a:lnTo>
                  <a:pt x="2165072" y="1009071"/>
                </a:lnTo>
                <a:lnTo>
                  <a:pt x="2165155" y="1009059"/>
                </a:lnTo>
                <a:lnTo>
                  <a:pt x="2165778" y="1017202"/>
                </a:lnTo>
                <a:close/>
                <a:moveTo>
                  <a:pt x="2125758" y="1008936"/>
                </a:moveTo>
                <a:lnTo>
                  <a:pt x="2125759" y="1008939"/>
                </a:lnTo>
                <a:lnTo>
                  <a:pt x="2126126" y="1010179"/>
                </a:lnTo>
                <a:lnTo>
                  <a:pt x="2126126" y="1010179"/>
                </a:lnTo>
                <a:close/>
                <a:moveTo>
                  <a:pt x="2175526" y="1004367"/>
                </a:moveTo>
                <a:lnTo>
                  <a:pt x="2175926" y="1010937"/>
                </a:lnTo>
                <a:cubicBezTo>
                  <a:pt x="2175975" y="1014191"/>
                  <a:pt x="2175950" y="1018208"/>
                  <a:pt x="2175896" y="1022352"/>
                </a:cubicBezTo>
                <a:cubicBezTo>
                  <a:pt x="2175258" y="1034292"/>
                  <a:pt x="2174543" y="1041457"/>
                  <a:pt x="2173791" y="1046193"/>
                </a:cubicBezTo>
                <a:lnTo>
                  <a:pt x="2171468" y="1055468"/>
                </a:lnTo>
                <a:lnTo>
                  <a:pt x="2171469" y="1055470"/>
                </a:lnTo>
                <a:cubicBezTo>
                  <a:pt x="2173037" y="1051010"/>
                  <a:pt x="2174620" y="1046234"/>
                  <a:pt x="2175897" y="1022353"/>
                </a:cubicBezTo>
                <a:cubicBezTo>
                  <a:pt x="2175951" y="1018209"/>
                  <a:pt x="2175976" y="1014192"/>
                  <a:pt x="2175927" y="1010938"/>
                </a:cubicBezTo>
                <a:lnTo>
                  <a:pt x="2175527" y="1004368"/>
                </a:lnTo>
                <a:lnTo>
                  <a:pt x="2175670" y="1004389"/>
                </a:lnTo>
                <a:lnTo>
                  <a:pt x="2175670" y="1004388"/>
                </a:lnTo>
                <a:close/>
                <a:moveTo>
                  <a:pt x="2150978" y="1003543"/>
                </a:moveTo>
                <a:lnTo>
                  <a:pt x="2150807" y="1003943"/>
                </a:lnTo>
                <a:lnTo>
                  <a:pt x="2152521" y="1011114"/>
                </a:lnTo>
                <a:cubicBezTo>
                  <a:pt x="2152671" y="1013799"/>
                  <a:pt x="2152967" y="1016640"/>
                  <a:pt x="2153265" y="1020648"/>
                </a:cubicBezTo>
                <a:cubicBezTo>
                  <a:pt x="2153564" y="1024655"/>
                  <a:pt x="2153380" y="1028751"/>
                  <a:pt x="2153316" y="1034800"/>
                </a:cubicBezTo>
                <a:cubicBezTo>
                  <a:pt x="2153284" y="1037824"/>
                  <a:pt x="2153588" y="1045770"/>
                  <a:pt x="2154363" y="1048393"/>
                </a:cubicBezTo>
                <a:lnTo>
                  <a:pt x="2154364" y="1048392"/>
                </a:lnTo>
                <a:lnTo>
                  <a:pt x="2153538" y="1041747"/>
                </a:lnTo>
                <a:cubicBezTo>
                  <a:pt x="2153369" y="1039054"/>
                  <a:pt x="2153301" y="1036312"/>
                  <a:pt x="2153317" y="1034800"/>
                </a:cubicBezTo>
                <a:cubicBezTo>
                  <a:pt x="2153381" y="1028751"/>
                  <a:pt x="2153565" y="1024655"/>
                  <a:pt x="2153266" y="1020648"/>
                </a:cubicBezTo>
                <a:cubicBezTo>
                  <a:pt x="2152968" y="1016640"/>
                  <a:pt x="2152672" y="1013799"/>
                  <a:pt x="2152522" y="1011114"/>
                </a:cubicBezTo>
                <a:lnTo>
                  <a:pt x="2150808" y="1003943"/>
                </a:lnTo>
                <a:lnTo>
                  <a:pt x="2150978" y="1003544"/>
                </a:lnTo>
                <a:close/>
                <a:moveTo>
                  <a:pt x="2051256" y="1000840"/>
                </a:moveTo>
                <a:lnTo>
                  <a:pt x="2050926" y="1001344"/>
                </a:lnTo>
                <a:lnTo>
                  <a:pt x="2050927" y="1001344"/>
                </a:lnTo>
                <a:lnTo>
                  <a:pt x="2051256" y="1000842"/>
                </a:lnTo>
                <a:close/>
                <a:moveTo>
                  <a:pt x="2065243" y="995893"/>
                </a:moveTo>
                <a:lnTo>
                  <a:pt x="2065647" y="1002677"/>
                </a:lnTo>
                <a:lnTo>
                  <a:pt x="2065730" y="1002806"/>
                </a:lnTo>
                <a:cubicBezTo>
                  <a:pt x="2065715" y="1011993"/>
                  <a:pt x="2066283" y="1021223"/>
                  <a:pt x="2065714" y="1030518"/>
                </a:cubicBezTo>
                <a:cubicBezTo>
                  <a:pt x="2064337" y="1032126"/>
                  <a:pt x="2063447" y="1034096"/>
                  <a:pt x="2063155" y="1036174"/>
                </a:cubicBezTo>
                <a:lnTo>
                  <a:pt x="2060133" y="1047424"/>
                </a:lnTo>
                <a:lnTo>
                  <a:pt x="2060134" y="1047424"/>
                </a:lnTo>
                <a:lnTo>
                  <a:pt x="2063156" y="1036175"/>
                </a:lnTo>
                <a:lnTo>
                  <a:pt x="2065714" y="1030522"/>
                </a:lnTo>
                <a:lnTo>
                  <a:pt x="2065714" y="1030518"/>
                </a:lnTo>
                <a:lnTo>
                  <a:pt x="2065731" y="1002807"/>
                </a:lnTo>
                <a:lnTo>
                  <a:pt x="2065648" y="1002678"/>
                </a:lnTo>
                <a:lnTo>
                  <a:pt x="2065249" y="995978"/>
                </a:lnTo>
                <a:close/>
                <a:moveTo>
                  <a:pt x="2053463" y="994946"/>
                </a:moveTo>
                <a:lnTo>
                  <a:pt x="2053405" y="995030"/>
                </a:lnTo>
                <a:lnTo>
                  <a:pt x="2050176" y="1020016"/>
                </a:lnTo>
                <a:lnTo>
                  <a:pt x="2052252" y="1044832"/>
                </a:lnTo>
                <a:lnTo>
                  <a:pt x="2052253" y="1044826"/>
                </a:lnTo>
                <a:lnTo>
                  <a:pt x="2050177" y="1020016"/>
                </a:lnTo>
                <a:lnTo>
                  <a:pt x="2053406" y="995030"/>
                </a:lnTo>
                <a:lnTo>
                  <a:pt x="2053464" y="994946"/>
                </a:lnTo>
                <a:close/>
                <a:moveTo>
                  <a:pt x="2231584" y="993755"/>
                </a:moveTo>
                <a:lnTo>
                  <a:pt x="2231506" y="993956"/>
                </a:lnTo>
                <a:lnTo>
                  <a:pt x="2232961" y="996346"/>
                </a:lnTo>
                <a:cubicBezTo>
                  <a:pt x="2234357" y="1004163"/>
                  <a:pt x="2235129" y="1012120"/>
                  <a:pt x="2235272" y="1020137"/>
                </a:cubicBezTo>
                <a:cubicBezTo>
                  <a:pt x="2235320" y="1032150"/>
                  <a:pt x="2234906" y="1048215"/>
                  <a:pt x="2234002" y="1067989"/>
                </a:cubicBezTo>
                <a:cubicBezTo>
                  <a:pt x="2232904" y="1084856"/>
                  <a:pt x="2231452" y="1099170"/>
                  <a:pt x="2231030" y="1109594"/>
                </a:cubicBezTo>
                <a:cubicBezTo>
                  <a:pt x="2230309" y="1115925"/>
                  <a:pt x="2230434" y="1122286"/>
                  <a:pt x="2231409" y="1128486"/>
                </a:cubicBezTo>
                <a:cubicBezTo>
                  <a:pt x="2233033" y="1131638"/>
                  <a:pt x="2231743" y="1146766"/>
                  <a:pt x="2226390" y="1176585"/>
                </a:cubicBezTo>
                <a:cubicBezTo>
                  <a:pt x="2222366" y="1192246"/>
                  <a:pt x="2219318" y="1208102"/>
                  <a:pt x="2217255" y="1224056"/>
                </a:cubicBezTo>
                <a:cubicBezTo>
                  <a:pt x="2217207" y="1225937"/>
                  <a:pt x="2217311" y="1227135"/>
                  <a:pt x="2217578" y="1227391"/>
                </a:cubicBezTo>
                <a:lnTo>
                  <a:pt x="2217579" y="1227389"/>
                </a:lnTo>
                <a:lnTo>
                  <a:pt x="2217256" y="1224056"/>
                </a:lnTo>
                <a:cubicBezTo>
                  <a:pt x="2219319" y="1208102"/>
                  <a:pt x="2222367" y="1192246"/>
                  <a:pt x="2226391" y="1176585"/>
                </a:cubicBezTo>
                <a:cubicBezTo>
                  <a:pt x="2231744" y="1146766"/>
                  <a:pt x="2233034" y="1131638"/>
                  <a:pt x="2231410" y="1128486"/>
                </a:cubicBezTo>
                <a:cubicBezTo>
                  <a:pt x="2230435" y="1122286"/>
                  <a:pt x="2230310" y="1115925"/>
                  <a:pt x="2231031" y="1109594"/>
                </a:cubicBezTo>
                <a:cubicBezTo>
                  <a:pt x="2231453" y="1099170"/>
                  <a:pt x="2232905" y="1084856"/>
                  <a:pt x="2234003" y="1067989"/>
                </a:cubicBezTo>
                <a:cubicBezTo>
                  <a:pt x="2234907" y="1048215"/>
                  <a:pt x="2235321" y="1032150"/>
                  <a:pt x="2235273" y="1020137"/>
                </a:cubicBezTo>
                <a:cubicBezTo>
                  <a:pt x="2235130" y="1012120"/>
                  <a:pt x="2234358" y="1004163"/>
                  <a:pt x="2232962" y="996346"/>
                </a:cubicBezTo>
                <a:lnTo>
                  <a:pt x="2231507" y="993956"/>
                </a:lnTo>
                <a:lnTo>
                  <a:pt x="2231585" y="993756"/>
                </a:lnTo>
                <a:close/>
                <a:moveTo>
                  <a:pt x="158996" y="993672"/>
                </a:moveTo>
                <a:lnTo>
                  <a:pt x="156915" y="997390"/>
                </a:lnTo>
                <a:lnTo>
                  <a:pt x="156867" y="997630"/>
                </a:lnTo>
                <a:lnTo>
                  <a:pt x="156896" y="997577"/>
                </a:lnTo>
                <a:lnTo>
                  <a:pt x="156934" y="997390"/>
                </a:lnTo>
                <a:lnTo>
                  <a:pt x="158976" y="993741"/>
                </a:lnTo>
                <a:close/>
                <a:moveTo>
                  <a:pt x="95889" y="992717"/>
                </a:moveTo>
                <a:lnTo>
                  <a:pt x="95692" y="993504"/>
                </a:lnTo>
                <a:lnTo>
                  <a:pt x="96309" y="997942"/>
                </a:lnTo>
                <a:cubicBezTo>
                  <a:pt x="96963" y="1015709"/>
                  <a:pt x="93867" y="1051667"/>
                  <a:pt x="93941" y="1081962"/>
                </a:cubicBezTo>
                <a:lnTo>
                  <a:pt x="93289" y="1109688"/>
                </a:lnTo>
                <a:lnTo>
                  <a:pt x="93305" y="1109615"/>
                </a:lnTo>
                <a:lnTo>
                  <a:pt x="93955" y="1081962"/>
                </a:lnTo>
                <a:cubicBezTo>
                  <a:pt x="93881" y="1051667"/>
                  <a:pt x="96977" y="1015709"/>
                  <a:pt x="96323" y="997942"/>
                </a:cubicBezTo>
                <a:lnTo>
                  <a:pt x="95706" y="993504"/>
                </a:lnTo>
                <a:lnTo>
                  <a:pt x="95894" y="992753"/>
                </a:lnTo>
                <a:close/>
                <a:moveTo>
                  <a:pt x="2049629" y="985469"/>
                </a:moveTo>
                <a:lnTo>
                  <a:pt x="2049588" y="985580"/>
                </a:lnTo>
                <a:lnTo>
                  <a:pt x="2049753" y="995124"/>
                </a:lnTo>
                <a:cubicBezTo>
                  <a:pt x="2049838" y="997592"/>
                  <a:pt x="2049951" y="999300"/>
                  <a:pt x="2050084" y="1000422"/>
                </a:cubicBezTo>
                <a:lnTo>
                  <a:pt x="2050327" y="1000688"/>
                </a:lnTo>
                <a:lnTo>
                  <a:pt x="2050085" y="1000423"/>
                </a:lnTo>
                <a:cubicBezTo>
                  <a:pt x="2049952" y="999301"/>
                  <a:pt x="2049839" y="997593"/>
                  <a:pt x="2049754" y="995125"/>
                </a:cubicBezTo>
                <a:lnTo>
                  <a:pt x="2049589" y="985581"/>
                </a:lnTo>
                <a:lnTo>
                  <a:pt x="2049629" y="985472"/>
                </a:lnTo>
                <a:close/>
                <a:moveTo>
                  <a:pt x="19121" y="982015"/>
                </a:moveTo>
                <a:lnTo>
                  <a:pt x="19056" y="982228"/>
                </a:lnTo>
                <a:lnTo>
                  <a:pt x="19392" y="987771"/>
                </a:lnTo>
                <a:lnTo>
                  <a:pt x="17205" y="1027341"/>
                </a:lnTo>
                <a:lnTo>
                  <a:pt x="17184" y="1027567"/>
                </a:lnTo>
                <a:lnTo>
                  <a:pt x="17222" y="1027575"/>
                </a:lnTo>
                <a:lnTo>
                  <a:pt x="17222" y="1027572"/>
                </a:lnTo>
                <a:lnTo>
                  <a:pt x="17197" y="1027567"/>
                </a:lnTo>
                <a:lnTo>
                  <a:pt x="17218" y="1027341"/>
                </a:lnTo>
                <a:lnTo>
                  <a:pt x="19399" y="987875"/>
                </a:lnTo>
                <a:lnTo>
                  <a:pt x="19355" y="986957"/>
                </a:lnTo>
                <a:lnTo>
                  <a:pt x="19069" y="982228"/>
                </a:lnTo>
                <a:lnTo>
                  <a:pt x="19122" y="982052"/>
                </a:lnTo>
                <a:close/>
                <a:moveTo>
                  <a:pt x="2165925" y="981588"/>
                </a:moveTo>
                <a:lnTo>
                  <a:pt x="2165473" y="990740"/>
                </a:lnTo>
                <a:lnTo>
                  <a:pt x="2165346" y="1002172"/>
                </a:lnTo>
                <a:lnTo>
                  <a:pt x="2165348" y="1002113"/>
                </a:lnTo>
                <a:lnTo>
                  <a:pt x="2165474" y="990740"/>
                </a:lnTo>
                <a:lnTo>
                  <a:pt x="2165924" y="981635"/>
                </a:lnTo>
                <a:close/>
                <a:moveTo>
                  <a:pt x="2052390" y="978122"/>
                </a:moveTo>
                <a:lnTo>
                  <a:pt x="2052354" y="978216"/>
                </a:lnTo>
                <a:lnTo>
                  <a:pt x="2052373" y="978169"/>
                </a:lnTo>
                <a:close/>
                <a:moveTo>
                  <a:pt x="84848" y="973097"/>
                </a:moveTo>
                <a:lnTo>
                  <a:pt x="84833" y="973528"/>
                </a:lnTo>
                <a:lnTo>
                  <a:pt x="86370" y="974695"/>
                </a:lnTo>
                <a:lnTo>
                  <a:pt x="86373" y="974686"/>
                </a:lnTo>
                <a:lnTo>
                  <a:pt x="84848" y="973528"/>
                </a:lnTo>
                <a:lnTo>
                  <a:pt x="84863" y="973108"/>
                </a:lnTo>
                <a:close/>
                <a:moveTo>
                  <a:pt x="63282" y="971345"/>
                </a:moveTo>
                <a:lnTo>
                  <a:pt x="62928" y="971399"/>
                </a:lnTo>
                <a:lnTo>
                  <a:pt x="65201" y="974196"/>
                </a:lnTo>
                <a:lnTo>
                  <a:pt x="65204" y="974182"/>
                </a:lnTo>
                <a:lnTo>
                  <a:pt x="62945" y="971400"/>
                </a:lnTo>
                <a:lnTo>
                  <a:pt x="63284" y="971348"/>
                </a:lnTo>
                <a:close/>
                <a:moveTo>
                  <a:pt x="172166" y="966401"/>
                </a:moveTo>
                <a:lnTo>
                  <a:pt x="172002" y="966757"/>
                </a:lnTo>
                <a:lnTo>
                  <a:pt x="171426" y="967666"/>
                </a:lnTo>
                <a:lnTo>
                  <a:pt x="171323" y="968225"/>
                </a:lnTo>
                <a:lnTo>
                  <a:pt x="171105" y="968699"/>
                </a:lnTo>
                <a:lnTo>
                  <a:pt x="170016" y="975347"/>
                </a:lnTo>
                <a:lnTo>
                  <a:pt x="169746" y="976822"/>
                </a:lnTo>
                <a:lnTo>
                  <a:pt x="169602" y="977879"/>
                </a:lnTo>
                <a:lnTo>
                  <a:pt x="168886" y="982248"/>
                </a:lnTo>
                <a:cubicBezTo>
                  <a:pt x="168090" y="987930"/>
                  <a:pt x="167279" y="994265"/>
                  <a:pt x="166575" y="999715"/>
                </a:cubicBezTo>
                <a:lnTo>
                  <a:pt x="164991" y="1011194"/>
                </a:lnTo>
                <a:lnTo>
                  <a:pt x="164916" y="1012247"/>
                </a:lnTo>
                <a:lnTo>
                  <a:pt x="164953" y="1011973"/>
                </a:lnTo>
                <a:lnTo>
                  <a:pt x="165009" y="1011194"/>
                </a:lnTo>
                <a:lnTo>
                  <a:pt x="166593" y="999715"/>
                </a:lnTo>
                <a:cubicBezTo>
                  <a:pt x="167297" y="994265"/>
                  <a:pt x="168108" y="987930"/>
                  <a:pt x="168904" y="982248"/>
                </a:cubicBezTo>
                <a:lnTo>
                  <a:pt x="169516" y="978510"/>
                </a:lnTo>
                <a:lnTo>
                  <a:pt x="169602" y="977879"/>
                </a:lnTo>
                <a:lnTo>
                  <a:pt x="169707" y="977235"/>
                </a:lnTo>
                <a:lnTo>
                  <a:pt x="169764" y="976822"/>
                </a:lnTo>
                <a:lnTo>
                  <a:pt x="169869" y="976245"/>
                </a:lnTo>
                <a:lnTo>
                  <a:pt x="170016" y="975347"/>
                </a:lnTo>
                <a:lnTo>
                  <a:pt x="170190" y="974400"/>
                </a:lnTo>
                <a:lnTo>
                  <a:pt x="171123" y="968699"/>
                </a:lnTo>
                <a:lnTo>
                  <a:pt x="171311" y="968292"/>
                </a:lnTo>
                <a:lnTo>
                  <a:pt x="171323" y="968225"/>
                </a:lnTo>
                <a:lnTo>
                  <a:pt x="171354" y="968158"/>
                </a:lnTo>
                <a:lnTo>
                  <a:pt x="171445" y="967666"/>
                </a:lnTo>
                <a:lnTo>
                  <a:pt x="171952" y="966866"/>
                </a:lnTo>
                <a:lnTo>
                  <a:pt x="172002" y="966757"/>
                </a:lnTo>
                <a:lnTo>
                  <a:pt x="172071" y="966648"/>
                </a:lnTo>
                <a:lnTo>
                  <a:pt x="172170" y="966434"/>
                </a:lnTo>
                <a:close/>
                <a:moveTo>
                  <a:pt x="2074158" y="960074"/>
                </a:moveTo>
                <a:lnTo>
                  <a:pt x="2074157" y="960074"/>
                </a:lnTo>
                <a:lnTo>
                  <a:pt x="2075544" y="965215"/>
                </a:lnTo>
                <a:cubicBezTo>
                  <a:pt x="2076009" y="969149"/>
                  <a:pt x="2076419" y="974733"/>
                  <a:pt x="2076595" y="980252"/>
                </a:cubicBezTo>
                <a:cubicBezTo>
                  <a:pt x="2076512" y="993349"/>
                  <a:pt x="2075429" y="990794"/>
                  <a:pt x="2074749" y="994320"/>
                </a:cubicBezTo>
                <a:cubicBezTo>
                  <a:pt x="2070623" y="1015643"/>
                  <a:pt x="2069663" y="1037066"/>
                  <a:pt x="2067437" y="1080110"/>
                </a:cubicBezTo>
                <a:cubicBezTo>
                  <a:pt x="2066867" y="1088822"/>
                  <a:pt x="2066136" y="1097693"/>
                  <a:pt x="2065200" y="1105528"/>
                </a:cubicBezTo>
                <a:lnTo>
                  <a:pt x="2061350" y="1124886"/>
                </a:lnTo>
                <a:lnTo>
                  <a:pt x="2061352" y="1124883"/>
                </a:lnTo>
                <a:lnTo>
                  <a:pt x="2065201" y="1105528"/>
                </a:lnTo>
                <a:cubicBezTo>
                  <a:pt x="2066137" y="1097693"/>
                  <a:pt x="2066868" y="1088822"/>
                  <a:pt x="2067438" y="1080110"/>
                </a:cubicBezTo>
                <a:cubicBezTo>
                  <a:pt x="2069664" y="1037066"/>
                  <a:pt x="2070624" y="1015643"/>
                  <a:pt x="2074750" y="994320"/>
                </a:cubicBezTo>
                <a:cubicBezTo>
                  <a:pt x="2075430" y="990794"/>
                  <a:pt x="2076513" y="993349"/>
                  <a:pt x="2076596" y="980252"/>
                </a:cubicBezTo>
                <a:cubicBezTo>
                  <a:pt x="2076244" y="969214"/>
                  <a:pt x="2074957" y="957918"/>
                  <a:pt x="2074158" y="960074"/>
                </a:cubicBezTo>
                <a:close/>
                <a:moveTo>
                  <a:pt x="2074390" y="959507"/>
                </a:moveTo>
                <a:lnTo>
                  <a:pt x="2072386" y="960518"/>
                </a:lnTo>
                <a:lnTo>
                  <a:pt x="2072386" y="960519"/>
                </a:lnTo>
                <a:lnTo>
                  <a:pt x="2074390" y="959507"/>
                </a:lnTo>
                <a:close/>
                <a:moveTo>
                  <a:pt x="2162952" y="954341"/>
                </a:moveTo>
                <a:lnTo>
                  <a:pt x="2161200" y="955294"/>
                </a:lnTo>
                <a:cubicBezTo>
                  <a:pt x="2160499" y="956378"/>
                  <a:pt x="2160072" y="958378"/>
                  <a:pt x="2159874" y="962400"/>
                </a:cubicBezTo>
                <a:lnTo>
                  <a:pt x="2158823" y="1020039"/>
                </a:lnTo>
                <a:lnTo>
                  <a:pt x="2158821" y="1020073"/>
                </a:lnTo>
                <a:lnTo>
                  <a:pt x="2158822" y="1020069"/>
                </a:lnTo>
                <a:lnTo>
                  <a:pt x="2158824" y="1020039"/>
                </a:lnTo>
                <a:lnTo>
                  <a:pt x="2159875" y="962400"/>
                </a:lnTo>
                <a:cubicBezTo>
                  <a:pt x="2160073" y="958378"/>
                  <a:pt x="2160500" y="956378"/>
                  <a:pt x="2161201" y="955294"/>
                </a:cubicBezTo>
                <a:lnTo>
                  <a:pt x="2162929" y="954354"/>
                </a:lnTo>
                <a:close/>
                <a:moveTo>
                  <a:pt x="2065866" y="947703"/>
                </a:moveTo>
                <a:lnTo>
                  <a:pt x="2067926" y="950442"/>
                </a:lnTo>
                <a:lnTo>
                  <a:pt x="2067937" y="950468"/>
                </a:lnTo>
                <a:lnTo>
                  <a:pt x="2070050" y="956389"/>
                </a:lnTo>
                <a:lnTo>
                  <a:pt x="2072144" y="961064"/>
                </a:lnTo>
                <a:lnTo>
                  <a:pt x="2072152" y="961086"/>
                </a:lnTo>
                <a:lnTo>
                  <a:pt x="2072153" y="961086"/>
                </a:lnTo>
                <a:lnTo>
                  <a:pt x="2072144" y="961064"/>
                </a:lnTo>
                <a:lnTo>
                  <a:pt x="2067937" y="950468"/>
                </a:lnTo>
                <a:lnTo>
                  <a:pt x="2067927" y="950442"/>
                </a:lnTo>
                <a:cubicBezTo>
                  <a:pt x="2067226" y="948746"/>
                  <a:pt x="2066535" y="947586"/>
                  <a:pt x="2065867" y="947703"/>
                </a:cubicBezTo>
                <a:close/>
                <a:moveTo>
                  <a:pt x="2085336" y="945876"/>
                </a:moveTo>
                <a:lnTo>
                  <a:pt x="2086358" y="952757"/>
                </a:lnTo>
                <a:cubicBezTo>
                  <a:pt x="2086598" y="953998"/>
                  <a:pt x="2086747" y="954249"/>
                  <a:pt x="2086846" y="953769"/>
                </a:cubicBezTo>
                <a:lnTo>
                  <a:pt x="2086846" y="953767"/>
                </a:lnTo>
                <a:lnTo>
                  <a:pt x="2086359" y="952757"/>
                </a:lnTo>
                <a:lnTo>
                  <a:pt x="2085337" y="945877"/>
                </a:lnTo>
                <a:close/>
                <a:moveTo>
                  <a:pt x="103595" y="943943"/>
                </a:moveTo>
                <a:lnTo>
                  <a:pt x="103405" y="944492"/>
                </a:lnTo>
                <a:lnTo>
                  <a:pt x="102978" y="945460"/>
                </a:lnTo>
                <a:lnTo>
                  <a:pt x="102802" y="946234"/>
                </a:lnTo>
                <a:lnTo>
                  <a:pt x="102302" y="947680"/>
                </a:lnTo>
                <a:cubicBezTo>
                  <a:pt x="101775" y="949874"/>
                  <a:pt x="101181" y="952734"/>
                  <a:pt x="100607" y="955407"/>
                </a:cubicBezTo>
                <a:lnTo>
                  <a:pt x="98713" y="962727"/>
                </a:lnTo>
                <a:lnTo>
                  <a:pt x="98791" y="962824"/>
                </a:lnTo>
                <a:lnTo>
                  <a:pt x="98795" y="962810"/>
                </a:lnTo>
                <a:lnTo>
                  <a:pt x="98728" y="962727"/>
                </a:lnTo>
                <a:lnTo>
                  <a:pt x="100622" y="955407"/>
                </a:lnTo>
                <a:cubicBezTo>
                  <a:pt x="101196" y="952734"/>
                  <a:pt x="101790" y="949874"/>
                  <a:pt x="102317" y="947680"/>
                </a:cubicBezTo>
                <a:lnTo>
                  <a:pt x="102772" y="946365"/>
                </a:lnTo>
                <a:lnTo>
                  <a:pt x="102802" y="946234"/>
                </a:lnTo>
                <a:lnTo>
                  <a:pt x="102847" y="946102"/>
                </a:lnTo>
                <a:lnTo>
                  <a:pt x="102993" y="945460"/>
                </a:lnTo>
                <a:lnTo>
                  <a:pt x="103350" y="944652"/>
                </a:lnTo>
                <a:lnTo>
                  <a:pt x="103405" y="944492"/>
                </a:lnTo>
                <a:lnTo>
                  <a:pt x="103476" y="944331"/>
                </a:lnTo>
                <a:lnTo>
                  <a:pt x="103600" y="943972"/>
                </a:lnTo>
                <a:close/>
                <a:moveTo>
                  <a:pt x="135008" y="935327"/>
                </a:moveTo>
                <a:lnTo>
                  <a:pt x="134725" y="937103"/>
                </a:lnTo>
                <a:lnTo>
                  <a:pt x="133456" y="950681"/>
                </a:lnTo>
                <a:cubicBezTo>
                  <a:pt x="133461" y="954765"/>
                  <a:pt x="133175" y="958343"/>
                  <a:pt x="133092" y="961011"/>
                </a:cubicBezTo>
                <a:cubicBezTo>
                  <a:pt x="132822" y="963919"/>
                  <a:pt x="133075" y="966818"/>
                  <a:pt x="133834" y="969572"/>
                </a:cubicBezTo>
                <a:lnTo>
                  <a:pt x="133853" y="969548"/>
                </a:lnTo>
                <a:lnTo>
                  <a:pt x="133113" y="961012"/>
                </a:lnTo>
                <a:cubicBezTo>
                  <a:pt x="133197" y="958344"/>
                  <a:pt x="133482" y="954766"/>
                  <a:pt x="133477" y="950682"/>
                </a:cubicBezTo>
                <a:lnTo>
                  <a:pt x="134746" y="937104"/>
                </a:lnTo>
                <a:lnTo>
                  <a:pt x="134978" y="935649"/>
                </a:lnTo>
                <a:close/>
                <a:moveTo>
                  <a:pt x="146078" y="929597"/>
                </a:moveTo>
                <a:lnTo>
                  <a:pt x="145588" y="931868"/>
                </a:lnTo>
                <a:lnTo>
                  <a:pt x="145702" y="931389"/>
                </a:lnTo>
                <a:close/>
                <a:moveTo>
                  <a:pt x="2078018" y="922896"/>
                </a:moveTo>
                <a:lnTo>
                  <a:pt x="2078562" y="923961"/>
                </a:lnTo>
                <a:cubicBezTo>
                  <a:pt x="2078949" y="925091"/>
                  <a:pt x="2079362" y="926470"/>
                  <a:pt x="2079710" y="927401"/>
                </a:cubicBezTo>
                <a:cubicBezTo>
                  <a:pt x="2081018" y="933594"/>
                  <a:pt x="2081902" y="939198"/>
                  <a:pt x="2082753" y="942710"/>
                </a:cubicBezTo>
                <a:lnTo>
                  <a:pt x="2079725" y="927475"/>
                </a:lnTo>
                <a:lnTo>
                  <a:pt x="2079725" y="927471"/>
                </a:lnTo>
                <a:lnTo>
                  <a:pt x="2079711" y="927401"/>
                </a:lnTo>
                <a:cubicBezTo>
                  <a:pt x="2079363" y="926470"/>
                  <a:pt x="2078950" y="925091"/>
                  <a:pt x="2078563" y="923961"/>
                </a:cubicBezTo>
                <a:lnTo>
                  <a:pt x="2078020" y="922897"/>
                </a:lnTo>
                <a:close/>
                <a:moveTo>
                  <a:pt x="2077444" y="922440"/>
                </a:moveTo>
                <a:lnTo>
                  <a:pt x="2077472" y="923369"/>
                </a:lnTo>
                <a:lnTo>
                  <a:pt x="2077535" y="922512"/>
                </a:lnTo>
                <a:close/>
                <a:moveTo>
                  <a:pt x="2130699" y="917207"/>
                </a:moveTo>
                <a:lnTo>
                  <a:pt x="2130746" y="917585"/>
                </a:lnTo>
                <a:cubicBezTo>
                  <a:pt x="2130990" y="918834"/>
                  <a:pt x="2131179" y="919234"/>
                  <a:pt x="2131289" y="918488"/>
                </a:cubicBezTo>
                <a:lnTo>
                  <a:pt x="2131289" y="918486"/>
                </a:lnTo>
                <a:lnTo>
                  <a:pt x="2130747" y="917585"/>
                </a:lnTo>
                <a:lnTo>
                  <a:pt x="2130700" y="917209"/>
                </a:lnTo>
                <a:close/>
                <a:moveTo>
                  <a:pt x="199072" y="916545"/>
                </a:moveTo>
                <a:lnTo>
                  <a:pt x="199033" y="916692"/>
                </a:lnTo>
                <a:lnTo>
                  <a:pt x="199072" y="916546"/>
                </a:lnTo>
                <a:close/>
                <a:moveTo>
                  <a:pt x="173166" y="908752"/>
                </a:moveTo>
                <a:lnTo>
                  <a:pt x="172753" y="912240"/>
                </a:lnTo>
                <a:cubicBezTo>
                  <a:pt x="172395" y="916544"/>
                  <a:pt x="172273" y="920029"/>
                  <a:pt x="172347" y="922708"/>
                </a:cubicBezTo>
                <a:lnTo>
                  <a:pt x="173536" y="928978"/>
                </a:lnTo>
                <a:lnTo>
                  <a:pt x="173537" y="928975"/>
                </a:lnTo>
                <a:lnTo>
                  <a:pt x="172358" y="922738"/>
                </a:lnTo>
                <a:lnTo>
                  <a:pt x="172379" y="922370"/>
                </a:lnTo>
                <a:lnTo>
                  <a:pt x="172772" y="912240"/>
                </a:lnTo>
                <a:lnTo>
                  <a:pt x="173148" y="909068"/>
                </a:lnTo>
                <a:close/>
                <a:moveTo>
                  <a:pt x="2257127" y="903275"/>
                </a:moveTo>
                <a:cubicBezTo>
                  <a:pt x="2256912" y="905861"/>
                  <a:pt x="2257049" y="909445"/>
                  <a:pt x="2256881" y="914587"/>
                </a:cubicBezTo>
                <a:cubicBezTo>
                  <a:pt x="2256714" y="919729"/>
                  <a:pt x="2256576" y="925213"/>
                  <a:pt x="2256513" y="931846"/>
                </a:cubicBezTo>
                <a:cubicBezTo>
                  <a:pt x="2256450" y="938478"/>
                  <a:pt x="2256490" y="945433"/>
                  <a:pt x="2256472" y="952871"/>
                </a:cubicBezTo>
                <a:cubicBezTo>
                  <a:pt x="2256454" y="960309"/>
                  <a:pt x="2256714" y="967984"/>
                  <a:pt x="2256433" y="975647"/>
                </a:cubicBezTo>
                <a:lnTo>
                  <a:pt x="2256022" y="1002724"/>
                </a:lnTo>
                <a:lnTo>
                  <a:pt x="2255349" y="1029541"/>
                </a:lnTo>
                <a:lnTo>
                  <a:pt x="2255377" y="1030174"/>
                </a:lnTo>
                <a:lnTo>
                  <a:pt x="2255378" y="1030174"/>
                </a:lnTo>
                <a:lnTo>
                  <a:pt x="2255350" y="1029541"/>
                </a:lnTo>
                <a:lnTo>
                  <a:pt x="2256023" y="1002724"/>
                </a:lnTo>
                <a:lnTo>
                  <a:pt x="2256434" y="975647"/>
                </a:lnTo>
                <a:cubicBezTo>
                  <a:pt x="2256715" y="967984"/>
                  <a:pt x="2256455" y="960309"/>
                  <a:pt x="2256473" y="952871"/>
                </a:cubicBezTo>
                <a:cubicBezTo>
                  <a:pt x="2256491" y="945433"/>
                  <a:pt x="2256451" y="938478"/>
                  <a:pt x="2256514" y="931846"/>
                </a:cubicBezTo>
                <a:cubicBezTo>
                  <a:pt x="2256577" y="925213"/>
                  <a:pt x="2256715" y="919729"/>
                  <a:pt x="2256882" y="914587"/>
                </a:cubicBezTo>
                <a:lnTo>
                  <a:pt x="2257128" y="903276"/>
                </a:lnTo>
                <a:close/>
                <a:moveTo>
                  <a:pt x="236063" y="897576"/>
                </a:moveTo>
                <a:lnTo>
                  <a:pt x="235821" y="897948"/>
                </a:lnTo>
                <a:cubicBezTo>
                  <a:pt x="234702" y="901371"/>
                  <a:pt x="233293" y="907259"/>
                  <a:pt x="231752" y="916303"/>
                </a:cubicBezTo>
                <a:lnTo>
                  <a:pt x="228953" y="929318"/>
                </a:lnTo>
                <a:lnTo>
                  <a:pt x="228975" y="929294"/>
                </a:lnTo>
                <a:lnTo>
                  <a:pt x="231769" y="916303"/>
                </a:lnTo>
                <a:cubicBezTo>
                  <a:pt x="233309" y="907259"/>
                  <a:pt x="234719" y="901371"/>
                  <a:pt x="235838" y="897948"/>
                </a:cubicBezTo>
                <a:lnTo>
                  <a:pt x="236054" y="897615"/>
                </a:lnTo>
                <a:close/>
                <a:moveTo>
                  <a:pt x="43911" y="884054"/>
                </a:moveTo>
                <a:lnTo>
                  <a:pt x="43411" y="884115"/>
                </a:lnTo>
                <a:cubicBezTo>
                  <a:pt x="42837" y="880647"/>
                  <a:pt x="41341" y="885283"/>
                  <a:pt x="38378" y="903771"/>
                </a:cubicBezTo>
                <a:cubicBezTo>
                  <a:pt x="36182" y="918398"/>
                  <a:pt x="35584" y="927739"/>
                  <a:pt x="36602" y="926109"/>
                </a:cubicBezTo>
                <a:cubicBezTo>
                  <a:pt x="38802" y="923273"/>
                  <a:pt x="38187" y="932152"/>
                  <a:pt x="37709" y="943836"/>
                </a:cubicBezTo>
                <a:cubicBezTo>
                  <a:pt x="37230" y="955520"/>
                  <a:pt x="36421" y="969976"/>
                  <a:pt x="36549" y="978154"/>
                </a:cubicBezTo>
                <a:cubicBezTo>
                  <a:pt x="36048" y="984318"/>
                  <a:pt x="35372" y="990373"/>
                  <a:pt x="34958" y="996591"/>
                </a:cubicBezTo>
                <a:lnTo>
                  <a:pt x="33892" y="1015357"/>
                </a:lnTo>
                <a:lnTo>
                  <a:pt x="32037" y="1052544"/>
                </a:lnTo>
                <a:lnTo>
                  <a:pt x="31563" y="1076991"/>
                </a:lnTo>
                <a:lnTo>
                  <a:pt x="27873" y="1077459"/>
                </a:lnTo>
                <a:lnTo>
                  <a:pt x="27875" y="1077460"/>
                </a:lnTo>
                <a:lnTo>
                  <a:pt x="27875" y="1077461"/>
                </a:lnTo>
                <a:lnTo>
                  <a:pt x="31579" y="1076991"/>
                </a:lnTo>
                <a:lnTo>
                  <a:pt x="32053" y="1052544"/>
                </a:lnTo>
                <a:lnTo>
                  <a:pt x="33909" y="1015357"/>
                </a:lnTo>
                <a:lnTo>
                  <a:pt x="34975" y="996591"/>
                </a:lnTo>
                <a:cubicBezTo>
                  <a:pt x="35389" y="990373"/>
                  <a:pt x="36064" y="984318"/>
                  <a:pt x="36566" y="978154"/>
                </a:cubicBezTo>
                <a:cubicBezTo>
                  <a:pt x="36438" y="969976"/>
                  <a:pt x="37247" y="955520"/>
                  <a:pt x="37726" y="943836"/>
                </a:cubicBezTo>
                <a:cubicBezTo>
                  <a:pt x="38204" y="932152"/>
                  <a:pt x="38819" y="923273"/>
                  <a:pt x="36619" y="926109"/>
                </a:cubicBezTo>
                <a:cubicBezTo>
                  <a:pt x="35601" y="927739"/>
                  <a:pt x="36199" y="918398"/>
                  <a:pt x="38395" y="903771"/>
                </a:cubicBezTo>
                <a:cubicBezTo>
                  <a:pt x="41358" y="885283"/>
                  <a:pt x="42855" y="880647"/>
                  <a:pt x="43428" y="884115"/>
                </a:cubicBezTo>
                <a:lnTo>
                  <a:pt x="43908" y="884056"/>
                </a:lnTo>
                <a:close/>
                <a:moveTo>
                  <a:pt x="2081332" y="880492"/>
                </a:moveTo>
                <a:lnTo>
                  <a:pt x="2081274" y="880835"/>
                </a:lnTo>
                <a:cubicBezTo>
                  <a:pt x="2081505" y="888751"/>
                  <a:pt x="2082368" y="900043"/>
                  <a:pt x="2083436" y="911787"/>
                </a:cubicBezTo>
                <a:lnTo>
                  <a:pt x="2085341" y="945881"/>
                </a:lnTo>
                <a:lnTo>
                  <a:pt x="2085342" y="945882"/>
                </a:lnTo>
                <a:cubicBezTo>
                  <a:pt x="2085534" y="934440"/>
                  <a:pt x="2084896" y="923042"/>
                  <a:pt x="2083437" y="911787"/>
                </a:cubicBezTo>
                <a:cubicBezTo>
                  <a:pt x="2082369" y="900043"/>
                  <a:pt x="2081506" y="888751"/>
                  <a:pt x="2081275" y="880835"/>
                </a:cubicBezTo>
                <a:lnTo>
                  <a:pt x="2081332" y="880496"/>
                </a:lnTo>
                <a:close/>
                <a:moveTo>
                  <a:pt x="2055951" y="875599"/>
                </a:moveTo>
                <a:lnTo>
                  <a:pt x="2055768" y="875776"/>
                </a:lnTo>
                <a:lnTo>
                  <a:pt x="2058712" y="902099"/>
                </a:lnTo>
                <a:lnTo>
                  <a:pt x="2058979" y="902699"/>
                </a:lnTo>
                <a:lnTo>
                  <a:pt x="2058979" y="902696"/>
                </a:lnTo>
                <a:lnTo>
                  <a:pt x="2058713" y="902099"/>
                </a:lnTo>
                <a:lnTo>
                  <a:pt x="2055769" y="875776"/>
                </a:lnTo>
                <a:lnTo>
                  <a:pt x="2055951" y="875600"/>
                </a:lnTo>
                <a:close/>
                <a:moveTo>
                  <a:pt x="2170423" y="874552"/>
                </a:moveTo>
                <a:lnTo>
                  <a:pt x="2170422" y="874557"/>
                </a:lnTo>
                <a:lnTo>
                  <a:pt x="2171426" y="892443"/>
                </a:lnTo>
                <a:lnTo>
                  <a:pt x="2171419" y="892302"/>
                </a:lnTo>
                <a:close/>
                <a:moveTo>
                  <a:pt x="2143765" y="869845"/>
                </a:moveTo>
                <a:lnTo>
                  <a:pt x="2142606" y="879582"/>
                </a:lnTo>
                <a:lnTo>
                  <a:pt x="2142607" y="879582"/>
                </a:lnTo>
                <a:lnTo>
                  <a:pt x="2142607" y="879583"/>
                </a:lnTo>
                <a:cubicBezTo>
                  <a:pt x="2143116" y="888516"/>
                  <a:pt x="2143364" y="897869"/>
                  <a:pt x="2144106" y="906429"/>
                </a:cubicBezTo>
                <a:lnTo>
                  <a:pt x="2144156" y="907615"/>
                </a:lnTo>
                <a:lnTo>
                  <a:pt x="2144206" y="908782"/>
                </a:lnTo>
                <a:lnTo>
                  <a:pt x="2145343" y="935573"/>
                </a:lnTo>
                <a:cubicBezTo>
                  <a:pt x="2145772" y="944392"/>
                  <a:pt x="2146341" y="951743"/>
                  <a:pt x="2147420" y="955915"/>
                </a:cubicBezTo>
                <a:lnTo>
                  <a:pt x="2148427" y="960079"/>
                </a:lnTo>
                <a:lnTo>
                  <a:pt x="2148890" y="961996"/>
                </a:lnTo>
                <a:cubicBezTo>
                  <a:pt x="2148385" y="959998"/>
                  <a:pt x="2147874" y="957622"/>
                  <a:pt x="2147420" y="955914"/>
                </a:cubicBezTo>
                <a:cubicBezTo>
                  <a:pt x="2146341" y="951742"/>
                  <a:pt x="2145772" y="944391"/>
                  <a:pt x="2145343" y="935572"/>
                </a:cubicBezTo>
                <a:lnTo>
                  <a:pt x="2144156" y="907615"/>
                </a:lnTo>
                <a:lnTo>
                  <a:pt x="2144106" y="906428"/>
                </a:lnTo>
                <a:lnTo>
                  <a:pt x="2142607" y="879583"/>
                </a:lnTo>
                <a:lnTo>
                  <a:pt x="2142607" y="879582"/>
                </a:lnTo>
                <a:lnTo>
                  <a:pt x="2142607" y="879582"/>
                </a:lnTo>
                <a:lnTo>
                  <a:pt x="2142743" y="878443"/>
                </a:lnTo>
                <a:lnTo>
                  <a:pt x="2143765" y="869846"/>
                </a:lnTo>
                <a:close/>
                <a:moveTo>
                  <a:pt x="86157" y="863476"/>
                </a:moveTo>
                <a:lnTo>
                  <a:pt x="85851" y="864560"/>
                </a:lnTo>
                <a:lnTo>
                  <a:pt x="86044" y="867276"/>
                </a:lnTo>
                <a:cubicBezTo>
                  <a:pt x="85827" y="869780"/>
                  <a:pt x="85339" y="873362"/>
                  <a:pt x="84689" y="877522"/>
                </a:cubicBezTo>
                <a:cubicBezTo>
                  <a:pt x="83389" y="885842"/>
                  <a:pt x="82282" y="896681"/>
                  <a:pt x="81114" y="905861"/>
                </a:cubicBezTo>
                <a:cubicBezTo>
                  <a:pt x="79902" y="914820"/>
                  <a:pt x="76861" y="935424"/>
                  <a:pt x="76816" y="939183"/>
                </a:cubicBezTo>
                <a:lnTo>
                  <a:pt x="76838" y="939126"/>
                </a:lnTo>
                <a:lnTo>
                  <a:pt x="78543" y="924473"/>
                </a:lnTo>
                <a:cubicBezTo>
                  <a:pt x="79460" y="917732"/>
                  <a:pt x="80523" y="910341"/>
                  <a:pt x="81129" y="905862"/>
                </a:cubicBezTo>
                <a:cubicBezTo>
                  <a:pt x="82297" y="896682"/>
                  <a:pt x="83404" y="885843"/>
                  <a:pt x="84704" y="877523"/>
                </a:cubicBezTo>
                <a:cubicBezTo>
                  <a:pt x="85354" y="873363"/>
                  <a:pt x="85842" y="869781"/>
                  <a:pt x="86059" y="867277"/>
                </a:cubicBezTo>
                <a:lnTo>
                  <a:pt x="85866" y="864561"/>
                </a:lnTo>
                <a:lnTo>
                  <a:pt x="86160" y="863520"/>
                </a:lnTo>
                <a:close/>
                <a:moveTo>
                  <a:pt x="2182366" y="862481"/>
                </a:moveTo>
                <a:lnTo>
                  <a:pt x="2182366" y="862482"/>
                </a:lnTo>
                <a:lnTo>
                  <a:pt x="2187616" y="870528"/>
                </a:lnTo>
                <a:close/>
                <a:moveTo>
                  <a:pt x="68991" y="861818"/>
                </a:moveTo>
                <a:lnTo>
                  <a:pt x="67924" y="864431"/>
                </a:lnTo>
                <a:cubicBezTo>
                  <a:pt x="67336" y="866334"/>
                  <a:pt x="66684" y="868767"/>
                  <a:pt x="65932" y="872027"/>
                </a:cubicBezTo>
                <a:lnTo>
                  <a:pt x="65624" y="873517"/>
                </a:lnTo>
                <a:lnTo>
                  <a:pt x="65940" y="872016"/>
                </a:lnTo>
                <a:cubicBezTo>
                  <a:pt x="66706" y="868733"/>
                  <a:pt x="67365" y="866288"/>
                  <a:pt x="67953" y="864385"/>
                </a:cubicBezTo>
                <a:close/>
                <a:moveTo>
                  <a:pt x="2093384" y="858813"/>
                </a:moveTo>
                <a:lnTo>
                  <a:pt x="2093322" y="858825"/>
                </a:lnTo>
                <a:lnTo>
                  <a:pt x="2093322" y="858825"/>
                </a:lnTo>
                <a:lnTo>
                  <a:pt x="2093384" y="858813"/>
                </a:lnTo>
                <a:close/>
                <a:moveTo>
                  <a:pt x="2095710" y="858718"/>
                </a:moveTo>
                <a:lnTo>
                  <a:pt x="2098165" y="877479"/>
                </a:lnTo>
                <a:cubicBezTo>
                  <a:pt x="2098842" y="882307"/>
                  <a:pt x="2099365" y="885758"/>
                  <a:pt x="2099711" y="888080"/>
                </a:cubicBezTo>
                <a:lnTo>
                  <a:pt x="2100299" y="889381"/>
                </a:lnTo>
                <a:lnTo>
                  <a:pt x="2100300" y="889383"/>
                </a:lnTo>
                <a:lnTo>
                  <a:pt x="2101197" y="891371"/>
                </a:lnTo>
                <a:lnTo>
                  <a:pt x="2101197" y="891371"/>
                </a:lnTo>
                <a:lnTo>
                  <a:pt x="2101219" y="891419"/>
                </a:lnTo>
                <a:lnTo>
                  <a:pt x="2101225" y="891337"/>
                </a:lnTo>
                <a:lnTo>
                  <a:pt x="2101197" y="891371"/>
                </a:lnTo>
                <a:lnTo>
                  <a:pt x="2100299" y="889381"/>
                </a:lnTo>
                <a:lnTo>
                  <a:pt x="2100299" y="889378"/>
                </a:lnTo>
                <a:lnTo>
                  <a:pt x="2099712" y="888081"/>
                </a:lnTo>
                <a:cubicBezTo>
                  <a:pt x="2099366" y="885759"/>
                  <a:pt x="2098843" y="882308"/>
                  <a:pt x="2098166" y="877480"/>
                </a:cubicBezTo>
                <a:lnTo>
                  <a:pt x="2095711" y="858719"/>
                </a:lnTo>
                <a:lnTo>
                  <a:pt x="2095711" y="858719"/>
                </a:lnTo>
                <a:lnTo>
                  <a:pt x="2095711" y="858718"/>
                </a:lnTo>
                <a:close/>
                <a:moveTo>
                  <a:pt x="2127298" y="857434"/>
                </a:moveTo>
                <a:cubicBezTo>
                  <a:pt x="2126758" y="857907"/>
                  <a:pt x="2126514" y="860102"/>
                  <a:pt x="2126534" y="863774"/>
                </a:cubicBezTo>
                <a:cubicBezTo>
                  <a:pt x="2126554" y="867446"/>
                  <a:pt x="2126894" y="872581"/>
                  <a:pt x="2127308" y="878986"/>
                </a:cubicBezTo>
                <a:lnTo>
                  <a:pt x="2128498" y="901171"/>
                </a:lnTo>
                <a:lnTo>
                  <a:pt x="2128725" y="901875"/>
                </a:lnTo>
                <a:lnTo>
                  <a:pt x="2128725" y="901871"/>
                </a:lnTo>
                <a:lnTo>
                  <a:pt x="2128499" y="901172"/>
                </a:lnTo>
                <a:lnTo>
                  <a:pt x="2127309" y="878987"/>
                </a:lnTo>
                <a:cubicBezTo>
                  <a:pt x="2126895" y="872582"/>
                  <a:pt x="2126555" y="867447"/>
                  <a:pt x="2126535" y="863775"/>
                </a:cubicBezTo>
                <a:lnTo>
                  <a:pt x="2127299" y="857435"/>
                </a:lnTo>
                <a:close/>
                <a:moveTo>
                  <a:pt x="2091600" y="853928"/>
                </a:moveTo>
                <a:lnTo>
                  <a:pt x="2091350" y="853931"/>
                </a:lnTo>
                <a:lnTo>
                  <a:pt x="2093029" y="858708"/>
                </a:lnTo>
                <a:cubicBezTo>
                  <a:pt x="2093729" y="867824"/>
                  <a:pt x="2093812" y="874807"/>
                  <a:pt x="2094379" y="883258"/>
                </a:cubicBezTo>
                <a:cubicBezTo>
                  <a:pt x="2094946" y="891709"/>
                  <a:pt x="2094991" y="901777"/>
                  <a:pt x="2096867" y="917200"/>
                </a:cubicBezTo>
                <a:cubicBezTo>
                  <a:pt x="2097976" y="926734"/>
                  <a:pt x="2098055" y="930751"/>
                  <a:pt x="2097751" y="932625"/>
                </a:cubicBezTo>
                <a:lnTo>
                  <a:pt x="2096778" y="934402"/>
                </a:lnTo>
                <a:lnTo>
                  <a:pt x="2096806" y="934650"/>
                </a:lnTo>
                <a:lnTo>
                  <a:pt x="2096805" y="935014"/>
                </a:lnTo>
                <a:lnTo>
                  <a:pt x="2096806" y="935012"/>
                </a:lnTo>
                <a:lnTo>
                  <a:pt x="2096807" y="934650"/>
                </a:lnTo>
                <a:lnTo>
                  <a:pt x="2096779" y="934402"/>
                </a:lnTo>
                <a:lnTo>
                  <a:pt x="2097752" y="932625"/>
                </a:lnTo>
                <a:cubicBezTo>
                  <a:pt x="2098056" y="930751"/>
                  <a:pt x="2097977" y="926734"/>
                  <a:pt x="2096868" y="917200"/>
                </a:cubicBezTo>
                <a:cubicBezTo>
                  <a:pt x="2094992" y="901777"/>
                  <a:pt x="2094947" y="891709"/>
                  <a:pt x="2094380" y="883258"/>
                </a:cubicBezTo>
                <a:cubicBezTo>
                  <a:pt x="2093813" y="874807"/>
                  <a:pt x="2093730" y="867824"/>
                  <a:pt x="2093030" y="858708"/>
                </a:cubicBezTo>
                <a:lnTo>
                  <a:pt x="2091351" y="853931"/>
                </a:lnTo>
                <a:close/>
                <a:moveTo>
                  <a:pt x="2052751" y="850037"/>
                </a:moveTo>
                <a:lnTo>
                  <a:pt x="2052754" y="850059"/>
                </a:lnTo>
                <a:lnTo>
                  <a:pt x="2053605" y="856710"/>
                </a:lnTo>
                <a:lnTo>
                  <a:pt x="2053605" y="856712"/>
                </a:lnTo>
                <a:close/>
                <a:moveTo>
                  <a:pt x="2176145" y="846040"/>
                </a:moveTo>
                <a:cubicBezTo>
                  <a:pt x="2175811" y="845638"/>
                  <a:pt x="2175584" y="846378"/>
                  <a:pt x="2175489" y="848505"/>
                </a:cubicBezTo>
                <a:lnTo>
                  <a:pt x="2174642" y="855695"/>
                </a:lnTo>
                <a:lnTo>
                  <a:pt x="2174643" y="855696"/>
                </a:lnTo>
                <a:lnTo>
                  <a:pt x="2175490" y="848506"/>
                </a:lnTo>
                <a:lnTo>
                  <a:pt x="2176146" y="846042"/>
                </a:lnTo>
                <a:close/>
                <a:moveTo>
                  <a:pt x="90836" y="844383"/>
                </a:moveTo>
                <a:lnTo>
                  <a:pt x="90788" y="844744"/>
                </a:lnTo>
                <a:cubicBezTo>
                  <a:pt x="90622" y="847025"/>
                  <a:pt x="90801" y="847839"/>
                  <a:pt x="91424" y="846598"/>
                </a:cubicBezTo>
                <a:lnTo>
                  <a:pt x="91432" y="846574"/>
                </a:lnTo>
                <a:lnTo>
                  <a:pt x="90804" y="844745"/>
                </a:lnTo>
                <a:lnTo>
                  <a:pt x="90847" y="844420"/>
                </a:lnTo>
                <a:close/>
                <a:moveTo>
                  <a:pt x="2128412" y="842013"/>
                </a:moveTo>
                <a:lnTo>
                  <a:pt x="2129797" y="861013"/>
                </a:lnTo>
                <a:lnTo>
                  <a:pt x="2130003" y="861343"/>
                </a:lnTo>
                <a:cubicBezTo>
                  <a:pt x="2132783" y="885945"/>
                  <a:pt x="2130721" y="892754"/>
                  <a:pt x="2131202" y="911968"/>
                </a:cubicBezTo>
                <a:lnTo>
                  <a:pt x="2131142" y="917941"/>
                </a:lnTo>
                <a:lnTo>
                  <a:pt x="2131143" y="917943"/>
                </a:lnTo>
                <a:cubicBezTo>
                  <a:pt x="2131252" y="917197"/>
                  <a:pt x="2131281" y="915304"/>
                  <a:pt x="2131203" y="911968"/>
                </a:cubicBezTo>
                <a:cubicBezTo>
                  <a:pt x="2130722" y="892754"/>
                  <a:pt x="2132784" y="885945"/>
                  <a:pt x="2130004" y="861343"/>
                </a:cubicBezTo>
                <a:lnTo>
                  <a:pt x="2129798" y="861013"/>
                </a:lnTo>
                <a:lnTo>
                  <a:pt x="2128413" y="842016"/>
                </a:lnTo>
                <a:close/>
                <a:moveTo>
                  <a:pt x="2134057" y="841958"/>
                </a:moveTo>
                <a:lnTo>
                  <a:pt x="2134297" y="853976"/>
                </a:lnTo>
                <a:lnTo>
                  <a:pt x="2132899" y="854167"/>
                </a:lnTo>
                <a:lnTo>
                  <a:pt x="2133012" y="854479"/>
                </a:lnTo>
                <a:lnTo>
                  <a:pt x="2133013" y="854479"/>
                </a:lnTo>
                <a:lnTo>
                  <a:pt x="2132900" y="854168"/>
                </a:lnTo>
                <a:lnTo>
                  <a:pt x="2134298" y="853977"/>
                </a:lnTo>
                <a:lnTo>
                  <a:pt x="2134058" y="841966"/>
                </a:lnTo>
                <a:close/>
                <a:moveTo>
                  <a:pt x="93340" y="840512"/>
                </a:moveTo>
                <a:lnTo>
                  <a:pt x="91471" y="846331"/>
                </a:lnTo>
                <a:lnTo>
                  <a:pt x="91479" y="846357"/>
                </a:lnTo>
                <a:lnTo>
                  <a:pt x="92523" y="843106"/>
                </a:lnTo>
                <a:close/>
                <a:moveTo>
                  <a:pt x="2050022" y="839406"/>
                </a:moveTo>
                <a:lnTo>
                  <a:pt x="2050039" y="839503"/>
                </a:lnTo>
                <a:lnTo>
                  <a:pt x="2050987" y="841545"/>
                </a:lnTo>
                <a:lnTo>
                  <a:pt x="2050968" y="841503"/>
                </a:lnTo>
                <a:lnTo>
                  <a:pt x="2050040" y="839504"/>
                </a:lnTo>
                <a:lnTo>
                  <a:pt x="2050023" y="839409"/>
                </a:lnTo>
                <a:close/>
                <a:moveTo>
                  <a:pt x="2254036" y="837344"/>
                </a:moveTo>
                <a:lnTo>
                  <a:pt x="2257592" y="863731"/>
                </a:lnTo>
                <a:cubicBezTo>
                  <a:pt x="2258277" y="872676"/>
                  <a:pt x="2258940" y="882094"/>
                  <a:pt x="2259692" y="891163"/>
                </a:cubicBezTo>
                <a:lnTo>
                  <a:pt x="2261207" y="905730"/>
                </a:lnTo>
                <a:lnTo>
                  <a:pt x="2261207" y="905715"/>
                </a:lnTo>
                <a:lnTo>
                  <a:pt x="2259693" y="891163"/>
                </a:lnTo>
                <a:cubicBezTo>
                  <a:pt x="2258941" y="882094"/>
                  <a:pt x="2258278" y="872676"/>
                  <a:pt x="2257593" y="863731"/>
                </a:cubicBezTo>
                <a:lnTo>
                  <a:pt x="2254043" y="837385"/>
                </a:lnTo>
                <a:close/>
                <a:moveTo>
                  <a:pt x="2040173" y="832197"/>
                </a:moveTo>
                <a:lnTo>
                  <a:pt x="2040051" y="832964"/>
                </a:lnTo>
                <a:lnTo>
                  <a:pt x="2039194" y="836136"/>
                </a:lnTo>
                <a:lnTo>
                  <a:pt x="2038701" y="841435"/>
                </a:lnTo>
                <a:lnTo>
                  <a:pt x="2038701" y="841434"/>
                </a:lnTo>
                <a:lnTo>
                  <a:pt x="2039194" y="836137"/>
                </a:lnTo>
                <a:lnTo>
                  <a:pt x="2040051" y="832966"/>
                </a:lnTo>
                <a:lnTo>
                  <a:pt x="2040051" y="832964"/>
                </a:lnTo>
                <a:lnTo>
                  <a:pt x="2040054" y="832953"/>
                </a:lnTo>
                <a:lnTo>
                  <a:pt x="2040174" y="832198"/>
                </a:lnTo>
                <a:close/>
                <a:moveTo>
                  <a:pt x="2117503" y="824705"/>
                </a:moveTo>
                <a:lnTo>
                  <a:pt x="2118707" y="845605"/>
                </a:lnTo>
                <a:cubicBezTo>
                  <a:pt x="2119043" y="851952"/>
                  <a:pt x="2119398" y="857599"/>
                  <a:pt x="2120055" y="862835"/>
                </a:cubicBezTo>
                <a:lnTo>
                  <a:pt x="2124406" y="885608"/>
                </a:lnTo>
                <a:lnTo>
                  <a:pt x="2124384" y="885489"/>
                </a:lnTo>
                <a:lnTo>
                  <a:pt x="2120056" y="862836"/>
                </a:lnTo>
                <a:cubicBezTo>
                  <a:pt x="2119399" y="857600"/>
                  <a:pt x="2119044" y="851953"/>
                  <a:pt x="2118708" y="845606"/>
                </a:cubicBezTo>
                <a:lnTo>
                  <a:pt x="2117505" y="824715"/>
                </a:lnTo>
                <a:close/>
                <a:moveTo>
                  <a:pt x="2172052" y="821340"/>
                </a:moveTo>
                <a:lnTo>
                  <a:pt x="2172457" y="821673"/>
                </a:lnTo>
                <a:cubicBezTo>
                  <a:pt x="2173608" y="820222"/>
                  <a:pt x="2175221" y="826170"/>
                  <a:pt x="2176977" y="834594"/>
                </a:cubicBezTo>
                <a:lnTo>
                  <a:pt x="2181763" y="859334"/>
                </a:lnTo>
                <a:lnTo>
                  <a:pt x="2181756" y="859294"/>
                </a:lnTo>
                <a:lnTo>
                  <a:pt x="2176978" y="834594"/>
                </a:lnTo>
                <a:cubicBezTo>
                  <a:pt x="2175222" y="826170"/>
                  <a:pt x="2173609" y="820222"/>
                  <a:pt x="2172458" y="821673"/>
                </a:cubicBezTo>
                <a:lnTo>
                  <a:pt x="2172057" y="821343"/>
                </a:lnTo>
                <a:close/>
                <a:moveTo>
                  <a:pt x="2073103" y="817852"/>
                </a:moveTo>
                <a:lnTo>
                  <a:pt x="2075557" y="825186"/>
                </a:lnTo>
                <a:cubicBezTo>
                  <a:pt x="2076533" y="828656"/>
                  <a:pt x="2077664" y="833189"/>
                  <a:pt x="2078994" y="839056"/>
                </a:cubicBezTo>
                <a:cubicBezTo>
                  <a:pt x="2079775" y="842119"/>
                  <a:pt x="2080522" y="845689"/>
                  <a:pt x="2081176" y="848731"/>
                </a:cubicBezTo>
                <a:lnTo>
                  <a:pt x="2081378" y="849544"/>
                </a:lnTo>
                <a:lnTo>
                  <a:pt x="2081869" y="851734"/>
                </a:lnTo>
                <a:lnTo>
                  <a:pt x="2082511" y="854103"/>
                </a:lnTo>
                <a:lnTo>
                  <a:pt x="2082793" y="855238"/>
                </a:lnTo>
                <a:lnTo>
                  <a:pt x="2082794" y="855237"/>
                </a:lnTo>
                <a:lnTo>
                  <a:pt x="2082520" y="854136"/>
                </a:lnTo>
                <a:lnTo>
                  <a:pt x="2082511" y="854103"/>
                </a:lnTo>
                <a:lnTo>
                  <a:pt x="2082503" y="854070"/>
                </a:lnTo>
                <a:lnTo>
                  <a:pt x="2081870" y="851735"/>
                </a:lnTo>
                <a:lnTo>
                  <a:pt x="2081386" y="849576"/>
                </a:lnTo>
                <a:lnTo>
                  <a:pt x="2081378" y="849544"/>
                </a:lnTo>
                <a:lnTo>
                  <a:pt x="2081369" y="849503"/>
                </a:lnTo>
                <a:lnTo>
                  <a:pt x="2081177" y="848731"/>
                </a:lnTo>
                <a:cubicBezTo>
                  <a:pt x="2080523" y="845689"/>
                  <a:pt x="2079776" y="842119"/>
                  <a:pt x="2078995" y="839056"/>
                </a:cubicBezTo>
                <a:cubicBezTo>
                  <a:pt x="2077665" y="833189"/>
                  <a:pt x="2076534" y="828656"/>
                  <a:pt x="2075558" y="825186"/>
                </a:cubicBezTo>
                <a:lnTo>
                  <a:pt x="2073104" y="817853"/>
                </a:lnTo>
                <a:close/>
                <a:moveTo>
                  <a:pt x="2248518" y="816153"/>
                </a:moveTo>
                <a:lnTo>
                  <a:pt x="2248519" y="816178"/>
                </a:lnTo>
                <a:lnTo>
                  <a:pt x="2250165" y="818127"/>
                </a:lnTo>
                <a:lnTo>
                  <a:pt x="2250266" y="818246"/>
                </a:lnTo>
                <a:lnTo>
                  <a:pt x="2250281" y="818264"/>
                </a:lnTo>
                <a:lnTo>
                  <a:pt x="2253312" y="832796"/>
                </a:lnTo>
                <a:lnTo>
                  <a:pt x="2253309" y="832776"/>
                </a:lnTo>
                <a:lnTo>
                  <a:pt x="2250282" y="818266"/>
                </a:lnTo>
                <a:lnTo>
                  <a:pt x="2250281" y="818264"/>
                </a:lnTo>
                <a:lnTo>
                  <a:pt x="2250165" y="818127"/>
                </a:lnTo>
                <a:lnTo>
                  <a:pt x="2248520" y="816179"/>
                </a:lnTo>
                <a:lnTo>
                  <a:pt x="2248519" y="816154"/>
                </a:lnTo>
                <a:close/>
                <a:moveTo>
                  <a:pt x="2012485" y="813276"/>
                </a:moveTo>
                <a:lnTo>
                  <a:pt x="2012080" y="813808"/>
                </a:lnTo>
                <a:lnTo>
                  <a:pt x="2012080" y="813809"/>
                </a:lnTo>
                <a:lnTo>
                  <a:pt x="2012485" y="813277"/>
                </a:lnTo>
                <a:lnTo>
                  <a:pt x="2016766" y="818633"/>
                </a:lnTo>
                <a:lnTo>
                  <a:pt x="2016870" y="818957"/>
                </a:lnTo>
                <a:lnTo>
                  <a:pt x="2022295" y="836985"/>
                </a:lnTo>
                <a:lnTo>
                  <a:pt x="2022316" y="836911"/>
                </a:lnTo>
                <a:lnTo>
                  <a:pt x="2026048" y="858569"/>
                </a:lnTo>
                <a:cubicBezTo>
                  <a:pt x="2027036" y="865663"/>
                  <a:pt x="2027937" y="872703"/>
                  <a:pt x="2028851" y="879039"/>
                </a:cubicBezTo>
                <a:lnTo>
                  <a:pt x="2029590" y="883325"/>
                </a:lnTo>
                <a:lnTo>
                  <a:pt x="2029590" y="883327"/>
                </a:lnTo>
                <a:lnTo>
                  <a:pt x="2028851" y="879038"/>
                </a:lnTo>
                <a:cubicBezTo>
                  <a:pt x="2027937" y="872702"/>
                  <a:pt x="2027036" y="865662"/>
                  <a:pt x="2026048" y="858568"/>
                </a:cubicBezTo>
                <a:lnTo>
                  <a:pt x="2022316" y="836910"/>
                </a:lnTo>
                <a:lnTo>
                  <a:pt x="2022295" y="836984"/>
                </a:lnTo>
                <a:lnTo>
                  <a:pt x="2016870" y="818956"/>
                </a:lnTo>
                <a:lnTo>
                  <a:pt x="2016766" y="818632"/>
                </a:lnTo>
                <a:close/>
                <a:moveTo>
                  <a:pt x="2120156" y="803111"/>
                </a:moveTo>
                <a:lnTo>
                  <a:pt x="2120155" y="803112"/>
                </a:lnTo>
                <a:lnTo>
                  <a:pt x="2123422" y="812602"/>
                </a:lnTo>
                <a:lnTo>
                  <a:pt x="2126480" y="830483"/>
                </a:lnTo>
                <a:lnTo>
                  <a:pt x="2126453" y="830321"/>
                </a:lnTo>
                <a:lnTo>
                  <a:pt x="2123423" y="812602"/>
                </a:lnTo>
                <a:close/>
                <a:moveTo>
                  <a:pt x="2075109" y="801564"/>
                </a:moveTo>
                <a:lnTo>
                  <a:pt x="2079764" y="827878"/>
                </a:lnTo>
                <a:cubicBezTo>
                  <a:pt x="2080104" y="830454"/>
                  <a:pt x="2081221" y="835686"/>
                  <a:pt x="2082155" y="841039"/>
                </a:cubicBezTo>
                <a:lnTo>
                  <a:pt x="2082388" y="843529"/>
                </a:lnTo>
                <a:lnTo>
                  <a:pt x="2082372" y="843351"/>
                </a:lnTo>
                <a:lnTo>
                  <a:pt x="2082156" y="841040"/>
                </a:lnTo>
                <a:cubicBezTo>
                  <a:pt x="2081222" y="835687"/>
                  <a:pt x="2080105" y="830455"/>
                  <a:pt x="2079765" y="827879"/>
                </a:cubicBezTo>
                <a:lnTo>
                  <a:pt x="2075112" y="801577"/>
                </a:lnTo>
                <a:close/>
                <a:moveTo>
                  <a:pt x="2114634" y="798952"/>
                </a:moveTo>
                <a:lnTo>
                  <a:pt x="2114634" y="798952"/>
                </a:lnTo>
                <a:lnTo>
                  <a:pt x="2117664" y="802573"/>
                </a:lnTo>
                <a:lnTo>
                  <a:pt x="2118476" y="803582"/>
                </a:lnTo>
                <a:lnTo>
                  <a:pt x="2118475" y="803581"/>
                </a:lnTo>
                <a:lnTo>
                  <a:pt x="2117665" y="802574"/>
                </a:lnTo>
                <a:cubicBezTo>
                  <a:pt x="2116553" y="800775"/>
                  <a:pt x="2115352" y="798462"/>
                  <a:pt x="2114634" y="798952"/>
                </a:cubicBezTo>
                <a:close/>
                <a:moveTo>
                  <a:pt x="2114546" y="798702"/>
                </a:moveTo>
                <a:lnTo>
                  <a:pt x="2113935" y="804327"/>
                </a:lnTo>
                <a:lnTo>
                  <a:pt x="2114018" y="804620"/>
                </a:lnTo>
                <a:lnTo>
                  <a:pt x="2114018" y="804618"/>
                </a:lnTo>
                <a:lnTo>
                  <a:pt x="2113936" y="804328"/>
                </a:lnTo>
                <a:lnTo>
                  <a:pt x="2114547" y="798703"/>
                </a:lnTo>
                <a:lnTo>
                  <a:pt x="2116456" y="800476"/>
                </a:lnTo>
                <a:lnTo>
                  <a:pt x="2116456" y="800476"/>
                </a:lnTo>
                <a:cubicBezTo>
                  <a:pt x="2115718" y="799294"/>
                  <a:pt x="2115024" y="798375"/>
                  <a:pt x="2114546" y="798702"/>
                </a:cubicBezTo>
                <a:close/>
                <a:moveTo>
                  <a:pt x="97686" y="793290"/>
                </a:moveTo>
                <a:lnTo>
                  <a:pt x="97431" y="793571"/>
                </a:lnTo>
                <a:lnTo>
                  <a:pt x="96748" y="794358"/>
                </a:lnTo>
                <a:lnTo>
                  <a:pt x="97205" y="793849"/>
                </a:lnTo>
                <a:lnTo>
                  <a:pt x="97447" y="793571"/>
                </a:lnTo>
                <a:lnTo>
                  <a:pt x="97490" y="793523"/>
                </a:lnTo>
                <a:close/>
                <a:moveTo>
                  <a:pt x="99252" y="791571"/>
                </a:moveTo>
                <a:lnTo>
                  <a:pt x="99180" y="791649"/>
                </a:lnTo>
                <a:lnTo>
                  <a:pt x="99210" y="792435"/>
                </a:lnTo>
                <a:lnTo>
                  <a:pt x="99001" y="796658"/>
                </a:lnTo>
                <a:lnTo>
                  <a:pt x="97888" y="803641"/>
                </a:lnTo>
                <a:cubicBezTo>
                  <a:pt x="97181" y="807527"/>
                  <a:pt x="96244" y="812359"/>
                  <a:pt x="95104" y="818156"/>
                </a:cubicBezTo>
                <a:lnTo>
                  <a:pt x="94280" y="822697"/>
                </a:lnTo>
                <a:lnTo>
                  <a:pt x="94649" y="820755"/>
                </a:lnTo>
                <a:lnTo>
                  <a:pt x="95121" y="818157"/>
                </a:lnTo>
                <a:cubicBezTo>
                  <a:pt x="96260" y="812360"/>
                  <a:pt x="97198" y="807528"/>
                  <a:pt x="97905" y="803642"/>
                </a:cubicBezTo>
                <a:lnTo>
                  <a:pt x="98993" y="796817"/>
                </a:lnTo>
                <a:lnTo>
                  <a:pt x="99001" y="796658"/>
                </a:lnTo>
                <a:lnTo>
                  <a:pt x="99025" y="796507"/>
                </a:lnTo>
                <a:lnTo>
                  <a:pt x="99217" y="792623"/>
                </a:lnTo>
                <a:lnTo>
                  <a:pt x="99210" y="792435"/>
                </a:lnTo>
                <a:close/>
                <a:moveTo>
                  <a:pt x="2229532" y="791043"/>
                </a:moveTo>
                <a:cubicBezTo>
                  <a:pt x="2231649" y="799378"/>
                  <a:pt x="2234011" y="807930"/>
                  <a:pt x="2236174" y="815436"/>
                </a:cubicBezTo>
                <a:lnTo>
                  <a:pt x="2236195" y="815506"/>
                </a:lnTo>
                <a:lnTo>
                  <a:pt x="2236215" y="815576"/>
                </a:lnTo>
                <a:lnTo>
                  <a:pt x="2240727" y="830974"/>
                </a:lnTo>
                <a:lnTo>
                  <a:pt x="2240729" y="830979"/>
                </a:lnTo>
                <a:lnTo>
                  <a:pt x="2236195" y="815506"/>
                </a:lnTo>
                <a:lnTo>
                  <a:pt x="2236174" y="815435"/>
                </a:lnTo>
                <a:cubicBezTo>
                  <a:pt x="2234011" y="807930"/>
                  <a:pt x="2231649" y="799378"/>
                  <a:pt x="2229532" y="791043"/>
                </a:cubicBezTo>
                <a:close/>
                <a:moveTo>
                  <a:pt x="236848" y="779651"/>
                </a:moveTo>
                <a:cubicBezTo>
                  <a:pt x="237797" y="779440"/>
                  <a:pt x="233597" y="792980"/>
                  <a:pt x="230258" y="806293"/>
                </a:cubicBezTo>
                <a:cubicBezTo>
                  <a:pt x="229746" y="806038"/>
                  <a:pt x="229831" y="804148"/>
                  <a:pt x="230307" y="800559"/>
                </a:cubicBezTo>
                <a:cubicBezTo>
                  <a:pt x="230783" y="796970"/>
                  <a:pt x="232132" y="791790"/>
                  <a:pt x="233961" y="784965"/>
                </a:cubicBezTo>
                <a:cubicBezTo>
                  <a:pt x="235643" y="781321"/>
                  <a:pt x="236532" y="779722"/>
                  <a:pt x="236848" y="779651"/>
                </a:cubicBezTo>
                <a:close/>
                <a:moveTo>
                  <a:pt x="85819" y="776582"/>
                </a:moveTo>
                <a:lnTo>
                  <a:pt x="85482" y="777390"/>
                </a:lnTo>
                <a:lnTo>
                  <a:pt x="85535" y="780243"/>
                </a:lnTo>
                <a:cubicBezTo>
                  <a:pt x="82866" y="793648"/>
                  <a:pt x="79487" y="806933"/>
                  <a:pt x="75412" y="820036"/>
                </a:cubicBezTo>
                <a:lnTo>
                  <a:pt x="65991" y="861434"/>
                </a:lnTo>
                <a:cubicBezTo>
                  <a:pt x="64498" y="868208"/>
                  <a:pt x="62802" y="874921"/>
                  <a:pt x="61498" y="881686"/>
                </a:cubicBezTo>
                <a:lnTo>
                  <a:pt x="57926" y="902123"/>
                </a:lnTo>
                <a:cubicBezTo>
                  <a:pt x="55640" y="915529"/>
                  <a:pt x="52816" y="929115"/>
                  <a:pt x="50999" y="943137"/>
                </a:cubicBezTo>
                <a:cubicBezTo>
                  <a:pt x="49182" y="957158"/>
                  <a:pt x="47467" y="971503"/>
                  <a:pt x="45798" y="986458"/>
                </a:cubicBezTo>
                <a:cubicBezTo>
                  <a:pt x="44015" y="1003934"/>
                  <a:pt x="42877" y="1023497"/>
                  <a:pt x="41594" y="1023796"/>
                </a:cubicBezTo>
                <a:lnTo>
                  <a:pt x="41526" y="1024002"/>
                </a:lnTo>
                <a:lnTo>
                  <a:pt x="39271" y="1029451"/>
                </a:lnTo>
                <a:lnTo>
                  <a:pt x="38199" y="1034098"/>
                </a:lnTo>
                <a:lnTo>
                  <a:pt x="37968" y="1034798"/>
                </a:lnTo>
                <a:cubicBezTo>
                  <a:pt x="36665" y="1040556"/>
                  <a:pt x="35332" y="1047119"/>
                  <a:pt x="34162" y="1050633"/>
                </a:cubicBezTo>
                <a:lnTo>
                  <a:pt x="32112" y="1052434"/>
                </a:lnTo>
                <a:lnTo>
                  <a:pt x="32112" y="1052450"/>
                </a:lnTo>
                <a:cubicBezTo>
                  <a:pt x="33269" y="1055473"/>
                  <a:pt x="34944" y="1048504"/>
                  <a:pt x="36680" y="1040682"/>
                </a:cubicBezTo>
                <a:lnTo>
                  <a:pt x="38199" y="1034098"/>
                </a:lnTo>
                <a:lnTo>
                  <a:pt x="41526" y="1024002"/>
                </a:lnTo>
                <a:lnTo>
                  <a:pt x="41611" y="1023796"/>
                </a:lnTo>
                <a:cubicBezTo>
                  <a:pt x="42895" y="1023497"/>
                  <a:pt x="44033" y="1003934"/>
                  <a:pt x="45816" y="986458"/>
                </a:cubicBezTo>
                <a:cubicBezTo>
                  <a:pt x="47485" y="971503"/>
                  <a:pt x="49199" y="957158"/>
                  <a:pt x="51016" y="943137"/>
                </a:cubicBezTo>
                <a:cubicBezTo>
                  <a:pt x="52833" y="929115"/>
                  <a:pt x="55656" y="915529"/>
                  <a:pt x="57942" y="902123"/>
                </a:cubicBezTo>
                <a:lnTo>
                  <a:pt x="61515" y="881686"/>
                </a:lnTo>
                <a:cubicBezTo>
                  <a:pt x="62820" y="874921"/>
                  <a:pt x="64516" y="868208"/>
                  <a:pt x="66008" y="861434"/>
                </a:cubicBezTo>
                <a:lnTo>
                  <a:pt x="75429" y="820036"/>
                </a:lnTo>
                <a:cubicBezTo>
                  <a:pt x="79504" y="806933"/>
                  <a:pt x="82883" y="793648"/>
                  <a:pt x="85552" y="780243"/>
                </a:cubicBezTo>
                <a:lnTo>
                  <a:pt x="85498" y="777390"/>
                </a:lnTo>
                <a:lnTo>
                  <a:pt x="85820" y="776618"/>
                </a:lnTo>
                <a:close/>
                <a:moveTo>
                  <a:pt x="234912" y="774002"/>
                </a:moveTo>
                <a:lnTo>
                  <a:pt x="229867" y="788494"/>
                </a:lnTo>
                <a:cubicBezTo>
                  <a:pt x="229266" y="791454"/>
                  <a:pt x="229423" y="791763"/>
                  <a:pt x="229969" y="790671"/>
                </a:cubicBezTo>
                <a:lnTo>
                  <a:pt x="229986" y="790628"/>
                </a:lnTo>
                <a:lnTo>
                  <a:pt x="229886" y="788495"/>
                </a:lnTo>
                <a:lnTo>
                  <a:pt x="234557" y="775077"/>
                </a:lnTo>
                <a:close/>
                <a:moveTo>
                  <a:pt x="2111345" y="764765"/>
                </a:moveTo>
                <a:lnTo>
                  <a:pt x="2111345" y="764766"/>
                </a:lnTo>
                <a:lnTo>
                  <a:pt x="2114262" y="768347"/>
                </a:lnTo>
                <a:cubicBezTo>
                  <a:pt x="2115633" y="771770"/>
                  <a:pt x="2117360" y="777172"/>
                  <a:pt x="2119310" y="783800"/>
                </a:cubicBezTo>
                <a:cubicBezTo>
                  <a:pt x="2120811" y="788455"/>
                  <a:pt x="2122026" y="793217"/>
                  <a:pt x="2122950" y="798057"/>
                </a:cubicBezTo>
                <a:lnTo>
                  <a:pt x="2124348" y="806638"/>
                </a:lnTo>
                <a:lnTo>
                  <a:pt x="2124348" y="806638"/>
                </a:lnTo>
                <a:cubicBezTo>
                  <a:pt x="2124023" y="803747"/>
                  <a:pt x="2123558" y="800884"/>
                  <a:pt x="2122950" y="798056"/>
                </a:cubicBezTo>
                <a:cubicBezTo>
                  <a:pt x="2122026" y="793216"/>
                  <a:pt x="2120811" y="788454"/>
                  <a:pt x="2119310" y="783799"/>
                </a:cubicBezTo>
                <a:cubicBezTo>
                  <a:pt x="2115409" y="770544"/>
                  <a:pt x="2112405" y="762190"/>
                  <a:pt x="2111345" y="764765"/>
                </a:cubicBezTo>
                <a:close/>
                <a:moveTo>
                  <a:pt x="1996437" y="761162"/>
                </a:moveTo>
                <a:lnTo>
                  <a:pt x="1996453" y="761259"/>
                </a:lnTo>
                <a:lnTo>
                  <a:pt x="1996676" y="765466"/>
                </a:lnTo>
                <a:lnTo>
                  <a:pt x="1998776" y="775271"/>
                </a:lnTo>
                <a:lnTo>
                  <a:pt x="1998918" y="776129"/>
                </a:lnTo>
                <a:lnTo>
                  <a:pt x="1999366" y="778336"/>
                </a:lnTo>
                <a:lnTo>
                  <a:pt x="1999453" y="778574"/>
                </a:lnTo>
                <a:lnTo>
                  <a:pt x="1999452" y="778570"/>
                </a:lnTo>
                <a:lnTo>
                  <a:pt x="1999367" y="778337"/>
                </a:lnTo>
                <a:lnTo>
                  <a:pt x="1998919" y="776130"/>
                </a:lnTo>
                <a:lnTo>
                  <a:pt x="1998780" y="775288"/>
                </a:lnTo>
                <a:lnTo>
                  <a:pt x="1998776" y="775271"/>
                </a:lnTo>
                <a:lnTo>
                  <a:pt x="1998773" y="775251"/>
                </a:lnTo>
                <a:lnTo>
                  <a:pt x="1996677" y="765466"/>
                </a:lnTo>
                <a:lnTo>
                  <a:pt x="1996455" y="761268"/>
                </a:lnTo>
                <a:lnTo>
                  <a:pt x="1996453" y="761259"/>
                </a:lnTo>
                <a:lnTo>
                  <a:pt x="1996449" y="761183"/>
                </a:lnTo>
                <a:close/>
                <a:moveTo>
                  <a:pt x="2105627" y="759324"/>
                </a:moveTo>
                <a:lnTo>
                  <a:pt x="2109151" y="771686"/>
                </a:lnTo>
                <a:lnTo>
                  <a:pt x="2109152" y="771686"/>
                </a:lnTo>
                <a:lnTo>
                  <a:pt x="2105658" y="759430"/>
                </a:lnTo>
                <a:close/>
                <a:moveTo>
                  <a:pt x="2048268" y="755708"/>
                </a:moveTo>
                <a:lnTo>
                  <a:pt x="2048271" y="755727"/>
                </a:lnTo>
                <a:lnTo>
                  <a:pt x="2050419" y="761172"/>
                </a:lnTo>
                <a:cubicBezTo>
                  <a:pt x="2051052" y="762474"/>
                  <a:pt x="2051450" y="762933"/>
                  <a:pt x="2051698" y="762927"/>
                </a:cubicBezTo>
                <a:cubicBezTo>
                  <a:pt x="2053873" y="773484"/>
                  <a:pt x="2055786" y="784071"/>
                  <a:pt x="2058326" y="794532"/>
                </a:cubicBezTo>
                <a:cubicBezTo>
                  <a:pt x="2060866" y="804993"/>
                  <a:pt x="2062778" y="815580"/>
                  <a:pt x="2064983" y="826091"/>
                </a:cubicBezTo>
                <a:cubicBezTo>
                  <a:pt x="2066575" y="834217"/>
                  <a:pt x="2067380" y="842531"/>
                  <a:pt x="2067384" y="850909"/>
                </a:cubicBezTo>
                <a:cubicBezTo>
                  <a:pt x="2066991" y="858586"/>
                  <a:pt x="2067304" y="866243"/>
                  <a:pt x="2068322" y="873778"/>
                </a:cubicBezTo>
                <a:cubicBezTo>
                  <a:pt x="2070937" y="895037"/>
                  <a:pt x="2069981" y="899687"/>
                  <a:pt x="2068496" y="901479"/>
                </a:cubicBezTo>
                <a:cubicBezTo>
                  <a:pt x="2066765" y="906228"/>
                  <a:pt x="2066001" y="911243"/>
                  <a:pt x="2066242" y="916199"/>
                </a:cubicBezTo>
                <a:cubicBezTo>
                  <a:pt x="2065772" y="924262"/>
                  <a:pt x="2066256" y="934992"/>
                  <a:pt x="2065647" y="947567"/>
                </a:cubicBezTo>
                <a:lnTo>
                  <a:pt x="2063383" y="947742"/>
                </a:lnTo>
                <a:lnTo>
                  <a:pt x="2063386" y="947773"/>
                </a:lnTo>
                <a:cubicBezTo>
                  <a:pt x="2063779" y="956892"/>
                  <a:pt x="2064405" y="965639"/>
                  <a:pt x="2065395" y="964056"/>
                </a:cubicBezTo>
                <a:lnTo>
                  <a:pt x="2065395" y="964053"/>
                </a:lnTo>
                <a:lnTo>
                  <a:pt x="2064168" y="959928"/>
                </a:lnTo>
                <a:cubicBezTo>
                  <a:pt x="2063838" y="956799"/>
                  <a:pt x="2063584" y="952332"/>
                  <a:pt x="2063387" y="947773"/>
                </a:cubicBezTo>
                <a:lnTo>
                  <a:pt x="2063384" y="947742"/>
                </a:lnTo>
                <a:lnTo>
                  <a:pt x="2065648" y="947567"/>
                </a:lnTo>
                <a:cubicBezTo>
                  <a:pt x="2066257" y="934992"/>
                  <a:pt x="2065773" y="924262"/>
                  <a:pt x="2066243" y="916199"/>
                </a:cubicBezTo>
                <a:cubicBezTo>
                  <a:pt x="2066002" y="911243"/>
                  <a:pt x="2066766" y="906228"/>
                  <a:pt x="2068497" y="901479"/>
                </a:cubicBezTo>
                <a:cubicBezTo>
                  <a:pt x="2069982" y="899687"/>
                  <a:pt x="2070938" y="895037"/>
                  <a:pt x="2068323" y="873778"/>
                </a:cubicBezTo>
                <a:cubicBezTo>
                  <a:pt x="2067305" y="866243"/>
                  <a:pt x="2066992" y="858586"/>
                  <a:pt x="2067385" y="850909"/>
                </a:cubicBezTo>
                <a:cubicBezTo>
                  <a:pt x="2067381" y="842531"/>
                  <a:pt x="2066576" y="834217"/>
                  <a:pt x="2064984" y="826091"/>
                </a:cubicBezTo>
                <a:cubicBezTo>
                  <a:pt x="2062779" y="815580"/>
                  <a:pt x="2060867" y="804993"/>
                  <a:pt x="2058327" y="794532"/>
                </a:cubicBezTo>
                <a:cubicBezTo>
                  <a:pt x="2055787" y="784071"/>
                  <a:pt x="2053874" y="773484"/>
                  <a:pt x="2051699" y="762927"/>
                </a:cubicBezTo>
                <a:cubicBezTo>
                  <a:pt x="2051451" y="762933"/>
                  <a:pt x="2051053" y="762474"/>
                  <a:pt x="2050420" y="761172"/>
                </a:cubicBezTo>
                <a:lnTo>
                  <a:pt x="2048272" y="755727"/>
                </a:lnTo>
                <a:lnTo>
                  <a:pt x="2048270" y="755712"/>
                </a:lnTo>
                <a:close/>
                <a:moveTo>
                  <a:pt x="2058542" y="754240"/>
                </a:moveTo>
                <a:cubicBezTo>
                  <a:pt x="2058282" y="755365"/>
                  <a:pt x="2058548" y="758106"/>
                  <a:pt x="2059079" y="761449"/>
                </a:cubicBezTo>
                <a:cubicBezTo>
                  <a:pt x="2060139" y="768136"/>
                  <a:pt x="2061000" y="777872"/>
                  <a:pt x="2061211" y="782214"/>
                </a:cubicBezTo>
                <a:cubicBezTo>
                  <a:pt x="2062054" y="788946"/>
                  <a:pt x="2063363" y="795587"/>
                  <a:pt x="2065121" y="802082"/>
                </a:cubicBezTo>
                <a:cubicBezTo>
                  <a:pt x="2066613" y="808810"/>
                  <a:pt x="2067559" y="812316"/>
                  <a:pt x="2068242" y="814038"/>
                </a:cubicBezTo>
                <a:lnTo>
                  <a:pt x="2068243" y="814039"/>
                </a:lnTo>
                <a:lnTo>
                  <a:pt x="2065122" y="802083"/>
                </a:lnTo>
                <a:cubicBezTo>
                  <a:pt x="2063364" y="795588"/>
                  <a:pt x="2062055" y="788947"/>
                  <a:pt x="2061212" y="782215"/>
                </a:cubicBezTo>
                <a:cubicBezTo>
                  <a:pt x="2061001" y="777873"/>
                  <a:pt x="2060140" y="768137"/>
                  <a:pt x="2059080" y="761450"/>
                </a:cubicBezTo>
                <a:cubicBezTo>
                  <a:pt x="2058549" y="758107"/>
                  <a:pt x="2058283" y="755366"/>
                  <a:pt x="2058543" y="754241"/>
                </a:cubicBezTo>
                <a:cubicBezTo>
                  <a:pt x="2058805" y="753117"/>
                  <a:pt x="2059593" y="753610"/>
                  <a:pt x="2061174" y="756735"/>
                </a:cubicBezTo>
                <a:lnTo>
                  <a:pt x="2061159" y="756666"/>
                </a:lnTo>
                <a:lnTo>
                  <a:pt x="2061157" y="756660"/>
                </a:lnTo>
                <a:lnTo>
                  <a:pt x="2061173" y="756734"/>
                </a:lnTo>
                <a:cubicBezTo>
                  <a:pt x="2059592" y="753609"/>
                  <a:pt x="2058804" y="753116"/>
                  <a:pt x="2058542" y="754240"/>
                </a:cubicBezTo>
                <a:close/>
                <a:moveTo>
                  <a:pt x="187024" y="751529"/>
                </a:moveTo>
                <a:lnTo>
                  <a:pt x="187023" y="752089"/>
                </a:lnTo>
                <a:cubicBezTo>
                  <a:pt x="186856" y="753613"/>
                  <a:pt x="186578" y="755533"/>
                  <a:pt x="186358" y="757225"/>
                </a:cubicBezTo>
                <a:cubicBezTo>
                  <a:pt x="186119" y="758922"/>
                  <a:pt x="185962" y="760394"/>
                  <a:pt x="186028" y="761019"/>
                </a:cubicBezTo>
                <a:lnTo>
                  <a:pt x="186051" y="760990"/>
                </a:lnTo>
                <a:lnTo>
                  <a:pt x="186379" y="757225"/>
                </a:lnTo>
                <a:lnTo>
                  <a:pt x="187030" y="752194"/>
                </a:lnTo>
                <a:close/>
                <a:moveTo>
                  <a:pt x="2017636" y="751479"/>
                </a:moveTo>
                <a:lnTo>
                  <a:pt x="2017641" y="751492"/>
                </a:lnTo>
                <a:lnTo>
                  <a:pt x="2019016" y="755152"/>
                </a:lnTo>
                <a:lnTo>
                  <a:pt x="2019513" y="756893"/>
                </a:lnTo>
                <a:lnTo>
                  <a:pt x="2019514" y="756898"/>
                </a:lnTo>
                <a:lnTo>
                  <a:pt x="2019516" y="756903"/>
                </a:lnTo>
                <a:lnTo>
                  <a:pt x="2020594" y="760014"/>
                </a:lnTo>
                <a:cubicBezTo>
                  <a:pt x="2022052" y="764929"/>
                  <a:pt x="2023645" y="770765"/>
                  <a:pt x="2025092" y="776163"/>
                </a:cubicBezTo>
                <a:lnTo>
                  <a:pt x="2027765" y="787324"/>
                </a:lnTo>
                <a:lnTo>
                  <a:pt x="2027772" y="787351"/>
                </a:lnTo>
                <a:lnTo>
                  <a:pt x="2028691" y="791189"/>
                </a:lnTo>
                <a:lnTo>
                  <a:pt x="2028975" y="792193"/>
                </a:lnTo>
                <a:lnTo>
                  <a:pt x="2030204" y="797139"/>
                </a:lnTo>
                <a:lnTo>
                  <a:pt x="2031066" y="799591"/>
                </a:lnTo>
                <a:lnTo>
                  <a:pt x="2031881" y="802476"/>
                </a:lnTo>
                <a:lnTo>
                  <a:pt x="2033455" y="806384"/>
                </a:lnTo>
                <a:lnTo>
                  <a:pt x="2033458" y="806392"/>
                </a:lnTo>
                <a:lnTo>
                  <a:pt x="2033829" y="807314"/>
                </a:lnTo>
                <a:lnTo>
                  <a:pt x="2033829" y="807313"/>
                </a:lnTo>
                <a:lnTo>
                  <a:pt x="2033455" y="806384"/>
                </a:lnTo>
                <a:lnTo>
                  <a:pt x="2033451" y="806372"/>
                </a:lnTo>
                <a:lnTo>
                  <a:pt x="2031882" y="802477"/>
                </a:lnTo>
                <a:lnTo>
                  <a:pt x="2031070" y="799601"/>
                </a:lnTo>
                <a:lnTo>
                  <a:pt x="2031066" y="799591"/>
                </a:lnTo>
                <a:lnTo>
                  <a:pt x="2031062" y="799576"/>
                </a:lnTo>
                <a:lnTo>
                  <a:pt x="2030205" y="797139"/>
                </a:lnTo>
                <a:lnTo>
                  <a:pt x="2028983" y="792222"/>
                </a:lnTo>
                <a:lnTo>
                  <a:pt x="2028975" y="792193"/>
                </a:lnTo>
                <a:lnTo>
                  <a:pt x="2028968" y="792164"/>
                </a:lnTo>
                <a:lnTo>
                  <a:pt x="2028692" y="791189"/>
                </a:lnTo>
                <a:lnTo>
                  <a:pt x="2027800" y="787462"/>
                </a:lnTo>
                <a:lnTo>
                  <a:pt x="2027772" y="787351"/>
                </a:lnTo>
                <a:lnTo>
                  <a:pt x="2025092" y="776162"/>
                </a:lnTo>
                <a:cubicBezTo>
                  <a:pt x="2023645" y="770764"/>
                  <a:pt x="2022052" y="764928"/>
                  <a:pt x="2020594" y="760013"/>
                </a:cubicBezTo>
                <a:lnTo>
                  <a:pt x="2019514" y="756898"/>
                </a:lnTo>
                <a:lnTo>
                  <a:pt x="2019016" y="755151"/>
                </a:lnTo>
                <a:close/>
                <a:moveTo>
                  <a:pt x="2253215" y="744589"/>
                </a:moveTo>
                <a:lnTo>
                  <a:pt x="2251129" y="746661"/>
                </a:lnTo>
                <a:lnTo>
                  <a:pt x="2251129" y="746662"/>
                </a:lnTo>
                <a:lnTo>
                  <a:pt x="2253215" y="744590"/>
                </a:lnTo>
                <a:close/>
                <a:moveTo>
                  <a:pt x="1996302" y="740132"/>
                </a:moveTo>
                <a:lnTo>
                  <a:pt x="1997219" y="742292"/>
                </a:lnTo>
                <a:lnTo>
                  <a:pt x="1997321" y="742429"/>
                </a:lnTo>
                <a:lnTo>
                  <a:pt x="1997321" y="742428"/>
                </a:lnTo>
                <a:lnTo>
                  <a:pt x="1997220" y="742293"/>
                </a:lnTo>
                <a:lnTo>
                  <a:pt x="1996315" y="740162"/>
                </a:lnTo>
                <a:close/>
                <a:moveTo>
                  <a:pt x="2096906" y="739226"/>
                </a:moveTo>
                <a:lnTo>
                  <a:pt x="2096905" y="739226"/>
                </a:lnTo>
                <a:lnTo>
                  <a:pt x="2106167" y="776364"/>
                </a:lnTo>
                <a:cubicBezTo>
                  <a:pt x="2107590" y="781982"/>
                  <a:pt x="2109028" y="787285"/>
                  <a:pt x="2110465" y="792005"/>
                </a:cubicBezTo>
                <a:lnTo>
                  <a:pt x="2113251" y="801899"/>
                </a:lnTo>
                <a:lnTo>
                  <a:pt x="2113228" y="801813"/>
                </a:lnTo>
                <a:lnTo>
                  <a:pt x="2110466" y="792005"/>
                </a:lnTo>
                <a:cubicBezTo>
                  <a:pt x="2109029" y="787285"/>
                  <a:pt x="2107591" y="781982"/>
                  <a:pt x="2106168" y="776364"/>
                </a:cubicBezTo>
                <a:cubicBezTo>
                  <a:pt x="2103160" y="765093"/>
                  <a:pt x="2100923" y="752295"/>
                  <a:pt x="2096906" y="739226"/>
                </a:cubicBezTo>
                <a:close/>
                <a:moveTo>
                  <a:pt x="2004796" y="738858"/>
                </a:moveTo>
                <a:lnTo>
                  <a:pt x="2018283" y="778772"/>
                </a:lnTo>
                <a:cubicBezTo>
                  <a:pt x="2019150" y="783136"/>
                  <a:pt x="2020368" y="787719"/>
                  <a:pt x="2021321" y="790970"/>
                </a:cubicBezTo>
                <a:cubicBezTo>
                  <a:pt x="2022876" y="796087"/>
                  <a:pt x="2024640" y="804962"/>
                  <a:pt x="2026489" y="811946"/>
                </a:cubicBezTo>
                <a:cubicBezTo>
                  <a:pt x="2027413" y="815439"/>
                  <a:pt x="2028081" y="818512"/>
                  <a:pt x="2028612" y="820430"/>
                </a:cubicBezTo>
                <a:lnTo>
                  <a:pt x="2028753" y="820601"/>
                </a:lnTo>
                <a:lnTo>
                  <a:pt x="2028753" y="820601"/>
                </a:lnTo>
                <a:lnTo>
                  <a:pt x="2028613" y="820431"/>
                </a:lnTo>
                <a:cubicBezTo>
                  <a:pt x="2028082" y="818513"/>
                  <a:pt x="2027414" y="815440"/>
                  <a:pt x="2026490" y="811947"/>
                </a:cubicBezTo>
                <a:cubicBezTo>
                  <a:pt x="2024641" y="804963"/>
                  <a:pt x="2022877" y="796088"/>
                  <a:pt x="2021322" y="790971"/>
                </a:cubicBezTo>
                <a:cubicBezTo>
                  <a:pt x="2020369" y="787720"/>
                  <a:pt x="2019151" y="783137"/>
                  <a:pt x="2018284" y="778773"/>
                </a:cubicBezTo>
                <a:lnTo>
                  <a:pt x="2004798" y="738860"/>
                </a:lnTo>
                <a:close/>
                <a:moveTo>
                  <a:pt x="2096875" y="738689"/>
                </a:moveTo>
                <a:lnTo>
                  <a:pt x="2095434" y="739183"/>
                </a:lnTo>
                <a:lnTo>
                  <a:pt x="2095446" y="739222"/>
                </a:lnTo>
                <a:lnTo>
                  <a:pt x="2095544" y="739693"/>
                </a:lnTo>
                <a:lnTo>
                  <a:pt x="2095545" y="739693"/>
                </a:lnTo>
                <a:lnTo>
                  <a:pt x="2095447" y="739222"/>
                </a:lnTo>
                <a:lnTo>
                  <a:pt x="2095435" y="739183"/>
                </a:lnTo>
                <a:lnTo>
                  <a:pt x="2096875" y="738689"/>
                </a:lnTo>
                <a:close/>
                <a:moveTo>
                  <a:pt x="102048" y="737883"/>
                </a:moveTo>
                <a:lnTo>
                  <a:pt x="101966" y="738071"/>
                </a:lnTo>
                <a:lnTo>
                  <a:pt x="102030" y="738384"/>
                </a:lnTo>
                <a:lnTo>
                  <a:pt x="101923" y="741420"/>
                </a:lnTo>
                <a:lnTo>
                  <a:pt x="101056" y="746009"/>
                </a:lnTo>
                <a:lnTo>
                  <a:pt x="100412" y="748881"/>
                </a:lnTo>
                <a:lnTo>
                  <a:pt x="98702" y="756344"/>
                </a:lnTo>
                <a:cubicBezTo>
                  <a:pt x="96798" y="763982"/>
                  <a:pt x="95305" y="771704"/>
                  <a:pt x="94244" y="779467"/>
                </a:cubicBezTo>
                <a:cubicBezTo>
                  <a:pt x="93502" y="783978"/>
                  <a:pt x="93046" y="788519"/>
                  <a:pt x="92878" y="793058"/>
                </a:cubicBezTo>
                <a:cubicBezTo>
                  <a:pt x="92839" y="796046"/>
                  <a:pt x="93162" y="797478"/>
                  <a:pt x="93895" y="797523"/>
                </a:cubicBezTo>
                <a:lnTo>
                  <a:pt x="93908" y="797508"/>
                </a:lnTo>
                <a:lnTo>
                  <a:pt x="92895" y="793058"/>
                </a:lnTo>
                <a:cubicBezTo>
                  <a:pt x="93063" y="788519"/>
                  <a:pt x="93518" y="783978"/>
                  <a:pt x="94260" y="779467"/>
                </a:cubicBezTo>
                <a:cubicBezTo>
                  <a:pt x="95321" y="771704"/>
                  <a:pt x="96814" y="763982"/>
                  <a:pt x="98718" y="756344"/>
                </a:cubicBezTo>
                <a:lnTo>
                  <a:pt x="99657" y="752250"/>
                </a:lnTo>
                <a:lnTo>
                  <a:pt x="100412" y="748881"/>
                </a:lnTo>
                <a:lnTo>
                  <a:pt x="100989" y="746366"/>
                </a:lnTo>
                <a:lnTo>
                  <a:pt x="101056" y="746009"/>
                </a:lnTo>
                <a:lnTo>
                  <a:pt x="101171" y="745496"/>
                </a:lnTo>
                <a:lnTo>
                  <a:pt x="101919" y="741538"/>
                </a:lnTo>
                <a:lnTo>
                  <a:pt x="101923" y="741420"/>
                </a:lnTo>
                <a:lnTo>
                  <a:pt x="101945" y="741302"/>
                </a:lnTo>
                <a:lnTo>
                  <a:pt x="102045" y="738458"/>
                </a:lnTo>
                <a:lnTo>
                  <a:pt x="102030" y="738384"/>
                </a:lnTo>
                <a:close/>
                <a:moveTo>
                  <a:pt x="2025298" y="736700"/>
                </a:moveTo>
                <a:cubicBezTo>
                  <a:pt x="2024899" y="737177"/>
                  <a:pt x="2024905" y="739270"/>
                  <a:pt x="2025554" y="743934"/>
                </a:cubicBezTo>
                <a:lnTo>
                  <a:pt x="2026031" y="748503"/>
                </a:lnTo>
                <a:lnTo>
                  <a:pt x="2026031" y="748489"/>
                </a:lnTo>
                <a:lnTo>
                  <a:pt x="2025555" y="743935"/>
                </a:lnTo>
                <a:lnTo>
                  <a:pt x="2025299" y="736701"/>
                </a:lnTo>
                <a:close/>
                <a:moveTo>
                  <a:pt x="2248583" y="735428"/>
                </a:moveTo>
                <a:lnTo>
                  <a:pt x="2249833" y="742094"/>
                </a:lnTo>
                <a:lnTo>
                  <a:pt x="2250791" y="746322"/>
                </a:lnTo>
                <a:cubicBezTo>
                  <a:pt x="2253140" y="755822"/>
                  <a:pt x="2254673" y="766431"/>
                  <a:pt x="2256439" y="776279"/>
                </a:cubicBezTo>
                <a:cubicBezTo>
                  <a:pt x="2258204" y="786127"/>
                  <a:pt x="2260129" y="795426"/>
                  <a:pt x="2261949" y="802263"/>
                </a:cubicBezTo>
                <a:cubicBezTo>
                  <a:pt x="2265747" y="818090"/>
                  <a:pt x="2268604" y="834196"/>
                  <a:pt x="2270498" y="850485"/>
                </a:cubicBezTo>
                <a:cubicBezTo>
                  <a:pt x="2271898" y="859457"/>
                  <a:pt x="2272393" y="868899"/>
                  <a:pt x="2273079" y="878525"/>
                </a:cubicBezTo>
                <a:lnTo>
                  <a:pt x="2274800" y="907648"/>
                </a:lnTo>
                <a:cubicBezTo>
                  <a:pt x="2275535" y="920414"/>
                  <a:pt x="2275437" y="932854"/>
                  <a:pt x="2275762" y="945104"/>
                </a:cubicBezTo>
                <a:lnTo>
                  <a:pt x="2276154" y="963486"/>
                </a:lnTo>
                <a:cubicBezTo>
                  <a:pt x="2276222" y="969617"/>
                  <a:pt x="2275983" y="975751"/>
                  <a:pt x="2275934" y="981873"/>
                </a:cubicBezTo>
                <a:lnTo>
                  <a:pt x="2275567" y="1019019"/>
                </a:lnTo>
                <a:lnTo>
                  <a:pt x="2273874" y="1057408"/>
                </a:lnTo>
                <a:lnTo>
                  <a:pt x="2273211" y="1072604"/>
                </a:lnTo>
                <a:lnTo>
                  <a:pt x="2271674" y="1088419"/>
                </a:lnTo>
                <a:lnTo>
                  <a:pt x="2268207" y="1121166"/>
                </a:lnTo>
                <a:cubicBezTo>
                  <a:pt x="2266955" y="1132236"/>
                  <a:pt x="2265148" y="1143414"/>
                  <a:pt x="2263166" y="1154483"/>
                </a:cubicBezTo>
                <a:cubicBezTo>
                  <a:pt x="2261184" y="1165551"/>
                  <a:pt x="2259829" y="1176688"/>
                  <a:pt x="2257423" y="1187362"/>
                </a:cubicBezTo>
                <a:cubicBezTo>
                  <a:pt x="2254063" y="1203463"/>
                  <a:pt x="2251402" y="1219030"/>
                  <a:pt x="2247704" y="1234014"/>
                </a:cubicBezTo>
                <a:cubicBezTo>
                  <a:pt x="2244006" y="1248997"/>
                  <a:pt x="2240439" y="1263675"/>
                  <a:pt x="2237194" y="1278617"/>
                </a:cubicBezTo>
                <a:cubicBezTo>
                  <a:pt x="2235948" y="1284705"/>
                  <a:pt x="2233408" y="1292963"/>
                  <a:pt x="2231506" y="1299613"/>
                </a:cubicBezTo>
                <a:cubicBezTo>
                  <a:pt x="2229605" y="1306262"/>
                  <a:pt x="2228387" y="1311136"/>
                  <a:pt x="2229422" y="1310358"/>
                </a:cubicBezTo>
                <a:lnTo>
                  <a:pt x="2229423" y="1310356"/>
                </a:lnTo>
                <a:lnTo>
                  <a:pt x="2229364" y="1307770"/>
                </a:lnTo>
                <a:cubicBezTo>
                  <a:pt x="2229777" y="1305818"/>
                  <a:pt x="2230557" y="1302937"/>
                  <a:pt x="2231507" y="1299613"/>
                </a:cubicBezTo>
                <a:cubicBezTo>
                  <a:pt x="2233409" y="1292963"/>
                  <a:pt x="2235949" y="1284705"/>
                  <a:pt x="2237195" y="1278617"/>
                </a:cubicBezTo>
                <a:cubicBezTo>
                  <a:pt x="2240440" y="1263675"/>
                  <a:pt x="2244007" y="1248997"/>
                  <a:pt x="2247705" y="1234014"/>
                </a:cubicBezTo>
                <a:cubicBezTo>
                  <a:pt x="2251403" y="1219030"/>
                  <a:pt x="2254064" y="1203463"/>
                  <a:pt x="2257424" y="1187362"/>
                </a:cubicBezTo>
                <a:cubicBezTo>
                  <a:pt x="2259830" y="1176688"/>
                  <a:pt x="2261185" y="1165551"/>
                  <a:pt x="2263167" y="1154483"/>
                </a:cubicBezTo>
                <a:cubicBezTo>
                  <a:pt x="2265149" y="1143414"/>
                  <a:pt x="2266956" y="1132236"/>
                  <a:pt x="2268208" y="1121166"/>
                </a:cubicBezTo>
                <a:lnTo>
                  <a:pt x="2271675" y="1088419"/>
                </a:lnTo>
                <a:lnTo>
                  <a:pt x="2273212" y="1072604"/>
                </a:lnTo>
                <a:lnTo>
                  <a:pt x="2273875" y="1057408"/>
                </a:lnTo>
                <a:lnTo>
                  <a:pt x="2275568" y="1019019"/>
                </a:lnTo>
                <a:lnTo>
                  <a:pt x="2275935" y="981873"/>
                </a:lnTo>
                <a:cubicBezTo>
                  <a:pt x="2275984" y="975751"/>
                  <a:pt x="2276223" y="969617"/>
                  <a:pt x="2276155" y="963486"/>
                </a:cubicBezTo>
                <a:lnTo>
                  <a:pt x="2275763" y="945104"/>
                </a:lnTo>
                <a:cubicBezTo>
                  <a:pt x="2275438" y="932854"/>
                  <a:pt x="2275536" y="920414"/>
                  <a:pt x="2274801" y="907648"/>
                </a:cubicBezTo>
                <a:lnTo>
                  <a:pt x="2273080" y="878525"/>
                </a:lnTo>
                <a:cubicBezTo>
                  <a:pt x="2272394" y="868899"/>
                  <a:pt x="2271899" y="859457"/>
                  <a:pt x="2270499" y="850485"/>
                </a:cubicBezTo>
                <a:cubicBezTo>
                  <a:pt x="2268605" y="834196"/>
                  <a:pt x="2265748" y="818090"/>
                  <a:pt x="2261950" y="802263"/>
                </a:cubicBezTo>
                <a:cubicBezTo>
                  <a:pt x="2260130" y="795426"/>
                  <a:pt x="2258205" y="786127"/>
                  <a:pt x="2256440" y="776279"/>
                </a:cubicBezTo>
                <a:cubicBezTo>
                  <a:pt x="2254674" y="766431"/>
                  <a:pt x="2253141" y="755822"/>
                  <a:pt x="2250792" y="746322"/>
                </a:cubicBezTo>
                <a:lnTo>
                  <a:pt x="2249834" y="742094"/>
                </a:lnTo>
                <a:lnTo>
                  <a:pt x="2248589" y="735454"/>
                </a:lnTo>
                <a:close/>
                <a:moveTo>
                  <a:pt x="2124022" y="729996"/>
                </a:moveTo>
                <a:lnTo>
                  <a:pt x="2124072" y="730357"/>
                </a:lnTo>
                <a:cubicBezTo>
                  <a:pt x="2125138" y="748228"/>
                  <a:pt x="2127290" y="765947"/>
                  <a:pt x="2130513" y="783416"/>
                </a:cubicBezTo>
                <a:cubicBezTo>
                  <a:pt x="2132427" y="795364"/>
                  <a:pt x="2133570" y="808256"/>
                  <a:pt x="2135091" y="820542"/>
                </a:cubicBezTo>
                <a:cubicBezTo>
                  <a:pt x="2135772" y="826667"/>
                  <a:pt x="2136612" y="832633"/>
                  <a:pt x="2136971" y="838493"/>
                </a:cubicBezTo>
                <a:lnTo>
                  <a:pt x="2137695" y="854102"/>
                </a:lnTo>
                <a:lnTo>
                  <a:pt x="2138567" y="866019"/>
                </a:lnTo>
                <a:lnTo>
                  <a:pt x="2138567" y="866018"/>
                </a:lnTo>
                <a:cubicBezTo>
                  <a:pt x="2138188" y="862855"/>
                  <a:pt x="2137881" y="858947"/>
                  <a:pt x="2137695" y="854102"/>
                </a:cubicBezTo>
                <a:lnTo>
                  <a:pt x="2137665" y="853429"/>
                </a:lnTo>
                <a:lnTo>
                  <a:pt x="2136972" y="838493"/>
                </a:lnTo>
                <a:cubicBezTo>
                  <a:pt x="2136613" y="832633"/>
                  <a:pt x="2135773" y="826667"/>
                  <a:pt x="2135092" y="820542"/>
                </a:cubicBezTo>
                <a:cubicBezTo>
                  <a:pt x="2133571" y="808256"/>
                  <a:pt x="2132428" y="795364"/>
                  <a:pt x="2130514" y="783416"/>
                </a:cubicBezTo>
                <a:cubicBezTo>
                  <a:pt x="2127291" y="765947"/>
                  <a:pt x="2125139" y="748228"/>
                  <a:pt x="2124073" y="730357"/>
                </a:cubicBezTo>
                <a:lnTo>
                  <a:pt x="2124024" y="730003"/>
                </a:lnTo>
                <a:close/>
                <a:moveTo>
                  <a:pt x="2105428" y="723743"/>
                </a:moveTo>
                <a:lnTo>
                  <a:pt x="2106410" y="725086"/>
                </a:lnTo>
                <a:lnTo>
                  <a:pt x="2106411" y="725087"/>
                </a:lnTo>
                <a:close/>
                <a:moveTo>
                  <a:pt x="2104318" y="722225"/>
                </a:moveTo>
                <a:cubicBezTo>
                  <a:pt x="2103878" y="722087"/>
                  <a:pt x="2103628" y="722538"/>
                  <a:pt x="2103371" y="722896"/>
                </a:cubicBezTo>
                <a:lnTo>
                  <a:pt x="2102400" y="723000"/>
                </a:lnTo>
                <a:lnTo>
                  <a:pt x="2102413" y="723026"/>
                </a:lnTo>
                <a:lnTo>
                  <a:pt x="2102414" y="723026"/>
                </a:lnTo>
                <a:lnTo>
                  <a:pt x="2102401" y="723001"/>
                </a:lnTo>
                <a:lnTo>
                  <a:pt x="2103372" y="722897"/>
                </a:lnTo>
                <a:cubicBezTo>
                  <a:pt x="2103629" y="722539"/>
                  <a:pt x="2103879" y="722088"/>
                  <a:pt x="2104319" y="722226"/>
                </a:cubicBezTo>
                <a:close/>
                <a:moveTo>
                  <a:pt x="88417" y="709037"/>
                </a:moveTo>
                <a:cubicBezTo>
                  <a:pt x="88379" y="707159"/>
                  <a:pt x="87295" y="708895"/>
                  <a:pt x="83503" y="719836"/>
                </a:cubicBezTo>
                <a:cubicBezTo>
                  <a:pt x="77879" y="735631"/>
                  <a:pt x="73342" y="751754"/>
                  <a:pt x="69920" y="768090"/>
                </a:cubicBezTo>
                <a:cubicBezTo>
                  <a:pt x="67937" y="778185"/>
                  <a:pt x="65430" y="789704"/>
                  <a:pt x="62603" y="801928"/>
                </a:cubicBezTo>
                <a:lnTo>
                  <a:pt x="58284" y="820734"/>
                </a:lnTo>
                <a:lnTo>
                  <a:pt x="54433" y="840156"/>
                </a:lnTo>
                <a:cubicBezTo>
                  <a:pt x="51942" y="852720"/>
                  <a:pt x="49175" y="865630"/>
                  <a:pt x="47219" y="874512"/>
                </a:cubicBezTo>
                <a:cubicBezTo>
                  <a:pt x="46241" y="878953"/>
                  <a:pt x="45432" y="882221"/>
                  <a:pt x="44796" y="883945"/>
                </a:cubicBezTo>
                <a:lnTo>
                  <a:pt x="44366" y="883998"/>
                </a:lnTo>
                <a:lnTo>
                  <a:pt x="44391" y="883997"/>
                </a:lnTo>
                <a:lnTo>
                  <a:pt x="44815" y="883945"/>
                </a:lnTo>
                <a:cubicBezTo>
                  <a:pt x="45451" y="882221"/>
                  <a:pt x="46260" y="878953"/>
                  <a:pt x="47239" y="874512"/>
                </a:cubicBezTo>
                <a:cubicBezTo>
                  <a:pt x="49194" y="865630"/>
                  <a:pt x="51961" y="852720"/>
                  <a:pt x="54451" y="840156"/>
                </a:cubicBezTo>
                <a:lnTo>
                  <a:pt x="58302" y="820734"/>
                </a:lnTo>
                <a:lnTo>
                  <a:pt x="62623" y="801928"/>
                </a:lnTo>
                <a:cubicBezTo>
                  <a:pt x="65449" y="789704"/>
                  <a:pt x="67956" y="778185"/>
                  <a:pt x="69939" y="768090"/>
                </a:cubicBezTo>
                <a:cubicBezTo>
                  <a:pt x="73361" y="751754"/>
                  <a:pt x="77898" y="735631"/>
                  <a:pt x="83522" y="719836"/>
                </a:cubicBezTo>
                <a:cubicBezTo>
                  <a:pt x="85418" y="714365"/>
                  <a:pt x="86637" y="711196"/>
                  <a:pt x="87386" y="709629"/>
                </a:cubicBezTo>
                <a:lnTo>
                  <a:pt x="88416" y="709048"/>
                </a:lnTo>
                <a:close/>
                <a:moveTo>
                  <a:pt x="1981247" y="702976"/>
                </a:moveTo>
                <a:lnTo>
                  <a:pt x="1985535" y="714782"/>
                </a:lnTo>
                <a:lnTo>
                  <a:pt x="1987042" y="718330"/>
                </a:lnTo>
                <a:lnTo>
                  <a:pt x="1987014" y="718261"/>
                </a:lnTo>
                <a:lnTo>
                  <a:pt x="1985536" y="714782"/>
                </a:lnTo>
                <a:lnTo>
                  <a:pt x="1981315" y="703161"/>
                </a:lnTo>
                <a:close/>
                <a:moveTo>
                  <a:pt x="2140660" y="691820"/>
                </a:moveTo>
                <a:lnTo>
                  <a:pt x="2140660" y="691821"/>
                </a:lnTo>
                <a:cubicBezTo>
                  <a:pt x="2143358" y="700373"/>
                  <a:pt x="2146804" y="712501"/>
                  <a:pt x="2148562" y="716903"/>
                </a:cubicBezTo>
                <a:cubicBezTo>
                  <a:pt x="2150319" y="721304"/>
                  <a:pt x="2152488" y="727388"/>
                  <a:pt x="2154305" y="732863"/>
                </a:cubicBezTo>
                <a:cubicBezTo>
                  <a:pt x="2156123" y="738339"/>
                  <a:pt x="2157299" y="744255"/>
                  <a:pt x="2158591" y="750180"/>
                </a:cubicBezTo>
                <a:lnTo>
                  <a:pt x="2159567" y="754888"/>
                </a:lnTo>
                <a:lnTo>
                  <a:pt x="2161280" y="763155"/>
                </a:lnTo>
                <a:lnTo>
                  <a:pt x="2162368" y="768409"/>
                </a:lnTo>
                <a:lnTo>
                  <a:pt x="2162370" y="768418"/>
                </a:lnTo>
                <a:lnTo>
                  <a:pt x="2161280" y="763155"/>
                </a:lnTo>
                <a:lnTo>
                  <a:pt x="2158591" y="750179"/>
                </a:lnTo>
                <a:cubicBezTo>
                  <a:pt x="2157299" y="744254"/>
                  <a:pt x="2156123" y="738338"/>
                  <a:pt x="2154305" y="732862"/>
                </a:cubicBezTo>
                <a:cubicBezTo>
                  <a:pt x="2152488" y="727387"/>
                  <a:pt x="2150319" y="721303"/>
                  <a:pt x="2148562" y="716902"/>
                </a:cubicBezTo>
                <a:cubicBezTo>
                  <a:pt x="2147683" y="714701"/>
                  <a:pt x="2146382" y="710568"/>
                  <a:pt x="2144964" y="705917"/>
                </a:cubicBezTo>
                <a:close/>
                <a:moveTo>
                  <a:pt x="2109405" y="688282"/>
                </a:moveTo>
                <a:lnTo>
                  <a:pt x="2109001" y="690869"/>
                </a:lnTo>
                <a:lnTo>
                  <a:pt x="2109002" y="690869"/>
                </a:lnTo>
                <a:lnTo>
                  <a:pt x="2109406" y="688285"/>
                </a:lnTo>
                <a:close/>
                <a:moveTo>
                  <a:pt x="2143045" y="686054"/>
                </a:moveTo>
                <a:lnTo>
                  <a:pt x="2140622" y="691757"/>
                </a:lnTo>
                <a:lnTo>
                  <a:pt x="2140622" y="691757"/>
                </a:lnTo>
                <a:lnTo>
                  <a:pt x="2143045" y="686055"/>
                </a:lnTo>
                <a:lnTo>
                  <a:pt x="2143088" y="686103"/>
                </a:lnTo>
                <a:lnTo>
                  <a:pt x="2143088" y="686102"/>
                </a:lnTo>
                <a:close/>
                <a:moveTo>
                  <a:pt x="2157104" y="685391"/>
                </a:moveTo>
                <a:lnTo>
                  <a:pt x="2153868" y="686163"/>
                </a:lnTo>
                <a:lnTo>
                  <a:pt x="2153868" y="686164"/>
                </a:lnTo>
                <a:lnTo>
                  <a:pt x="2157104" y="685392"/>
                </a:lnTo>
                <a:cubicBezTo>
                  <a:pt x="2157619" y="685225"/>
                  <a:pt x="2158201" y="685319"/>
                  <a:pt x="2158969" y="686094"/>
                </a:cubicBezTo>
                <a:cubicBezTo>
                  <a:pt x="2159738" y="686869"/>
                  <a:pt x="2160693" y="688325"/>
                  <a:pt x="2161959" y="690881"/>
                </a:cubicBezTo>
                <a:lnTo>
                  <a:pt x="2163523" y="691741"/>
                </a:lnTo>
                <a:lnTo>
                  <a:pt x="2163535" y="691807"/>
                </a:lnTo>
                <a:lnTo>
                  <a:pt x="2163535" y="691807"/>
                </a:lnTo>
                <a:lnTo>
                  <a:pt x="2163523" y="691740"/>
                </a:lnTo>
                <a:lnTo>
                  <a:pt x="2161959" y="690880"/>
                </a:lnTo>
                <a:cubicBezTo>
                  <a:pt x="2160693" y="688324"/>
                  <a:pt x="2159738" y="686868"/>
                  <a:pt x="2158969" y="686093"/>
                </a:cubicBezTo>
                <a:cubicBezTo>
                  <a:pt x="2158201" y="685318"/>
                  <a:pt x="2157619" y="685224"/>
                  <a:pt x="2157104" y="685391"/>
                </a:cubicBezTo>
                <a:close/>
                <a:moveTo>
                  <a:pt x="2089669" y="681512"/>
                </a:moveTo>
                <a:lnTo>
                  <a:pt x="2094387" y="694903"/>
                </a:lnTo>
                <a:cubicBezTo>
                  <a:pt x="2095803" y="699052"/>
                  <a:pt x="2097496" y="703078"/>
                  <a:pt x="2099468" y="706952"/>
                </a:cubicBezTo>
                <a:lnTo>
                  <a:pt x="2099390" y="706763"/>
                </a:lnTo>
                <a:lnTo>
                  <a:pt x="2094388" y="694903"/>
                </a:lnTo>
                <a:lnTo>
                  <a:pt x="2089680" y="681539"/>
                </a:lnTo>
                <a:close/>
                <a:moveTo>
                  <a:pt x="2073687" y="677435"/>
                </a:moveTo>
                <a:cubicBezTo>
                  <a:pt x="2074040" y="684035"/>
                  <a:pt x="2075427" y="690472"/>
                  <a:pt x="2077786" y="696513"/>
                </a:cubicBezTo>
                <a:lnTo>
                  <a:pt x="2077677" y="696002"/>
                </a:lnTo>
                <a:lnTo>
                  <a:pt x="2073689" y="677438"/>
                </a:lnTo>
                <a:close/>
                <a:moveTo>
                  <a:pt x="2087359" y="675582"/>
                </a:moveTo>
                <a:lnTo>
                  <a:pt x="2087332" y="675673"/>
                </a:lnTo>
                <a:lnTo>
                  <a:pt x="2088311" y="678026"/>
                </a:lnTo>
                <a:lnTo>
                  <a:pt x="2088296" y="677988"/>
                </a:lnTo>
                <a:lnTo>
                  <a:pt x="2087333" y="675673"/>
                </a:lnTo>
                <a:lnTo>
                  <a:pt x="2087360" y="675583"/>
                </a:lnTo>
                <a:close/>
                <a:moveTo>
                  <a:pt x="120612" y="674093"/>
                </a:moveTo>
                <a:lnTo>
                  <a:pt x="119866" y="677316"/>
                </a:lnTo>
                <a:cubicBezTo>
                  <a:pt x="118942" y="681338"/>
                  <a:pt x="118185" y="684915"/>
                  <a:pt x="118078" y="686682"/>
                </a:cubicBezTo>
                <a:lnTo>
                  <a:pt x="118103" y="686755"/>
                </a:lnTo>
                <a:lnTo>
                  <a:pt x="118112" y="686708"/>
                </a:lnTo>
                <a:lnTo>
                  <a:pt x="118103" y="686682"/>
                </a:lnTo>
                <a:cubicBezTo>
                  <a:pt x="118210" y="684915"/>
                  <a:pt x="118967" y="681338"/>
                  <a:pt x="119891" y="677316"/>
                </a:cubicBezTo>
                <a:lnTo>
                  <a:pt x="120056" y="676606"/>
                </a:lnTo>
                <a:close/>
                <a:moveTo>
                  <a:pt x="2171266" y="667220"/>
                </a:moveTo>
                <a:lnTo>
                  <a:pt x="2173018" y="671427"/>
                </a:lnTo>
                <a:cubicBezTo>
                  <a:pt x="2176256" y="680575"/>
                  <a:pt x="2179501" y="693808"/>
                  <a:pt x="2183111" y="707529"/>
                </a:cubicBezTo>
                <a:cubicBezTo>
                  <a:pt x="2184607" y="713127"/>
                  <a:pt x="2185986" y="718135"/>
                  <a:pt x="2186839" y="722813"/>
                </a:cubicBezTo>
                <a:cubicBezTo>
                  <a:pt x="2187693" y="727492"/>
                  <a:pt x="2188326" y="731645"/>
                  <a:pt x="2188872" y="735354"/>
                </a:cubicBezTo>
                <a:cubicBezTo>
                  <a:pt x="2189720" y="741190"/>
                  <a:pt x="2190268" y="747089"/>
                  <a:pt x="2190503" y="753020"/>
                </a:cubicBezTo>
                <a:cubicBezTo>
                  <a:pt x="2190741" y="757464"/>
                  <a:pt x="2190013" y="761963"/>
                  <a:pt x="2188363" y="766193"/>
                </a:cubicBezTo>
                <a:cubicBezTo>
                  <a:pt x="2188547" y="777441"/>
                  <a:pt x="2189738" y="788588"/>
                  <a:pt x="2191916" y="799503"/>
                </a:cubicBezTo>
                <a:cubicBezTo>
                  <a:pt x="2193003" y="808311"/>
                  <a:pt x="2194962" y="816932"/>
                  <a:pt x="2197761" y="825243"/>
                </a:cubicBezTo>
                <a:cubicBezTo>
                  <a:pt x="2201960" y="839423"/>
                  <a:pt x="2204948" y="854011"/>
                  <a:pt x="2206697" y="868849"/>
                </a:cubicBezTo>
                <a:cubicBezTo>
                  <a:pt x="2207835" y="878433"/>
                  <a:pt x="2208638" y="888846"/>
                  <a:pt x="2209487" y="899675"/>
                </a:cubicBezTo>
                <a:cubicBezTo>
                  <a:pt x="2210334" y="910504"/>
                  <a:pt x="2211255" y="921702"/>
                  <a:pt x="2211375" y="932918"/>
                </a:cubicBezTo>
                <a:cubicBezTo>
                  <a:pt x="2211035" y="949352"/>
                  <a:pt x="2211857" y="962367"/>
                  <a:pt x="2212401" y="975144"/>
                </a:cubicBezTo>
                <a:cubicBezTo>
                  <a:pt x="2212946" y="987920"/>
                  <a:pt x="2213431" y="999818"/>
                  <a:pt x="2212955" y="1013252"/>
                </a:cubicBezTo>
                <a:cubicBezTo>
                  <a:pt x="2211435" y="1040543"/>
                  <a:pt x="2210620" y="1052083"/>
                  <a:pt x="2211122" y="1055764"/>
                </a:cubicBezTo>
                <a:cubicBezTo>
                  <a:pt x="2211373" y="1057606"/>
                  <a:pt x="2211843" y="1057510"/>
                  <a:pt x="2212429" y="1056451"/>
                </a:cubicBezTo>
                <a:lnTo>
                  <a:pt x="2212429" y="1056450"/>
                </a:lnTo>
                <a:lnTo>
                  <a:pt x="2211123" y="1055764"/>
                </a:lnTo>
                <a:cubicBezTo>
                  <a:pt x="2210621" y="1052083"/>
                  <a:pt x="2211436" y="1040543"/>
                  <a:pt x="2212956" y="1013252"/>
                </a:cubicBezTo>
                <a:cubicBezTo>
                  <a:pt x="2213432" y="999818"/>
                  <a:pt x="2212947" y="987920"/>
                  <a:pt x="2212402" y="975144"/>
                </a:cubicBezTo>
                <a:cubicBezTo>
                  <a:pt x="2211858" y="962367"/>
                  <a:pt x="2211036" y="949352"/>
                  <a:pt x="2211376" y="932918"/>
                </a:cubicBezTo>
                <a:cubicBezTo>
                  <a:pt x="2211256" y="921702"/>
                  <a:pt x="2210335" y="910504"/>
                  <a:pt x="2209488" y="899675"/>
                </a:cubicBezTo>
                <a:cubicBezTo>
                  <a:pt x="2208639" y="888846"/>
                  <a:pt x="2207836" y="878433"/>
                  <a:pt x="2206698" y="868849"/>
                </a:cubicBezTo>
                <a:cubicBezTo>
                  <a:pt x="2204949" y="854011"/>
                  <a:pt x="2201961" y="839423"/>
                  <a:pt x="2197762" y="825243"/>
                </a:cubicBezTo>
                <a:cubicBezTo>
                  <a:pt x="2194963" y="816932"/>
                  <a:pt x="2193004" y="808311"/>
                  <a:pt x="2191917" y="799503"/>
                </a:cubicBezTo>
                <a:cubicBezTo>
                  <a:pt x="2189739" y="788588"/>
                  <a:pt x="2188548" y="777441"/>
                  <a:pt x="2188364" y="766193"/>
                </a:cubicBezTo>
                <a:cubicBezTo>
                  <a:pt x="2190014" y="761963"/>
                  <a:pt x="2190742" y="757464"/>
                  <a:pt x="2190504" y="753020"/>
                </a:cubicBezTo>
                <a:cubicBezTo>
                  <a:pt x="2190269" y="747089"/>
                  <a:pt x="2189721" y="741190"/>
                  <a:pt x="2188873" y="735354"/>
                </a:cubicBezTo>
                <a:cubicBezTo>
                  <a:pt x="2188327" y="731645"/>
                  <a:pt x="2187694" y="727492"/>
                  <a:pt x="2186840" y="722813"/>
                </a:cubicBezTo>
                <a:cubicBezTo>
                  <a:pt x="2185987" y="718135"/>
                  <a:pt x="2184608" y="713127"/>
                  <a:pt x="2183112" y="707529"/>
                </a:cubicBezTo>
                <a:cubicBezTo>
                  <a:pt x="2179502" y="693808"/>
                  <a:pt x="2176257" y="680575"/>
                  <a:pt x="2173019" y="671427"/>
                </a:cubicBezTo>
                <a:lnTo>
                  <a:pt x="2171283" y="667257"/>
                </a:lnTo>
                <a:close/>
                <a:moveTo>
                  <a:pt x="2161549" y="667099"/>
                </a:moveTo>
                <a:lnTo>
                  <a:pt x="2162369" y="668700"/>
                </a:lnTo>
                <a:cubicBezTo>
                  <a:pt x="2163269" y="670102"/>
                  <a:pt x="2163907" y="670618"/>
                  <a:pt x="2164250" y="670134"/>
                </a:cubicBezTo>
                <a:lnTo>
                  <a:pt x="2164250" y="670133"/>
                </a:lnTo>
                <a:lnTo>
                  <a:pt x="2162370" y="668700"/>
                </a:lnTo>
                <a:lnTo>
                  <a:pt x="2161551" y="667101"/>
                </a:lnTo>
                <a:close/>
                <a:moveTo>
                  <a:pt x="129027" y="664725"/>
                </a:moveTo>
                <a:cubicBezTo>
                  <a:pt x="126820" y="670195"/>
                  <a:pt x="125018" y="674532"/>
                  <a:pt x="123561" y="677904"/>
                </a:cubicBezTo>
                <a:lnTo>
                  <a:pt x="121440" y="682518"/>
                </a:lnTo>
                <a:lnTo>
                  <a:pt x="123539" y="678011"/>
                </a:lnTo>
                <a:lnTo>
                  <a:pt x="123587" y="677905"/>
                </a:lnTo>
                <a:lnTo>
                  <a:pt x="128995" y="664866"/>
                </a:lnTo>
                <a:close/>
                <a:moveTo>
                  <a:pt x="2074017" y="664232"/>
                </a:moveTo>
                <a:lnTo>
                  <a:pt x="2074019" y="664238"/>
                </a:lnTo>
                <a:lnTo>
                  <a:pt x="2074023" y="664248"/>
                </a:lnTo>
                <a:lnTo>
                  <a:pt x="2087105" y="703243"/>
                </a:lnTo>
                <a:lnTo>
                  <a:pt x="2093425" y="726174"/>
                </a:lnTo>
                <a:lnTo>
                  <a:pt x="2095139" y="732391"/>
                </a:lnTo>
                <a:lnTo>
                  <a:pt x="2087105" y="703242"/>
                </a:lnTo>
                <a:lnTo>
                  <a:pt x="2074023" y="664247"/>
                </a:lnTo>
                <a:close/>
                <a:moveTo>
                  <a:pt x="2054027" y="662493"/>
                </a:moveTo>
                <a:lnTo>
                  <a:pt x="2054028" y="662494"/>
                </a:lnTo>
                <a:lnTo>
                  <a:pt x="2056379" y="664287"/>
                </a:lnTo>
                <a:lnTo>
                  <a:pt x="2062572" y="679620"/>
                </a:lnTo>
                <a:lnTo>
                  <a:pt x="2062573" y="679622"/>
                </a:lnTo>
                <a:cubicBezTo>
                  <a:pt x="2061096" y="674255"/>
                  <a:pt x="2059018" y="669110"/>
                  <a:pt x="2056379" y="664286"/>
                </a:cubicBezTo>
                <a:cubicBezTo>
                  <a:pt x="2055107" y="662131"/>
                  <a:pt x="2054552" y="662239"/>
                  <a:pt x="2054027" y="662493"/>
                </a:cubicBezTo>
                <a:close/>
                <a:moveTo>
                  <a:pt x="2166127" y="659467"/>
                </a:moveTo>
                <a:lnTo>
                  <a:pt x="2164739" y="659622"/>
                </a:lnTo>
                <a:lnTo>
                  <a:pt x="2164687" y="659858"/>
                </a:lnTo>
                <a:lnTo>
                  <a:pt x="2164687" y="659858"/>
                </a:lnTo>
                <a:lnTo>
                  <a:pt x="2164739" y="659623"/>
                </a:lnTo>
                <a:lnTo>
                  <a:pt x="2166121" y="659469"/>
                </a:lnTo>
                <a:close/>
                <a:moveTo>
                  <a:pt x="2166376" y="659439"/>
                </a:moveTo>
                <a:lnTo>
                  <a:pt x="2166286" y="659449"/>
                </a:lnTo>
                <a:lnTo>
                  <a:pt x="2166287" y="659450"/>
                </a:lnTo>
                <a:lnTo>
                  <a:pt x="2166377" y="659440"/>
                </a:lnTo>
                <a:lnTo>
                  <a:pt x="2166808" y="659815"/>
                </a:lnTo>
                <a:lnTo>
                  <a:pt x="2166809" y="659816"/>
                </a:lnTo>
                <a:close/>
                <a:moveTo>
                  <a:pt x="323439" y="658539"/>
                </a:moveTo>
                <a:cubicBezTo>
                  <a:pt x="322495" y="661901"/>
                  <a:pt x="321260" y="665145"/>
                  <a:pt x="320156" y="668471"/>
                </a:cubicBezTo>
                <a:cubicBezTo>
                  <a:pt x="319053" y="671797"/>
                  <a:pt x="317890" y="675023"/>
                  <a:pt x="316567" y="678212"/>
                </a:cubicBezTo>
                <a:cubicBezTo>
                  <a:pt x="313887" y="684646"/>
                  <a:pt x="310728" y="690880"/>
                  <a:pt x="307112" y="696852"/>
                </a:cubicBezTo>
                <a:lnTo>
                  <a:pt x="315064" y="677596"/>
                </a:lnTo>
                <a:lnTo>
                  <a:pt x="319061" y="667981"/>
                </a:lnTo>
                <a:close/>
                <a:moveTo>
                  <a:pt x="2024618" y="654869"/>
                </a:moveTo>
                <a:lnTo>
                  <a:pt x="2024518" y="654993"/>
                </a:lnTo>
                <a:lnTo>
                  <a:pt x="2031042" y="668275"/>
                </a:lnTo>
                <a:cubicBezTo>
                  <a:pt x="2032507" y="671975"/>
                  <a:pt x="2034454" y="675977"/>
                  <a:pt x="2036387" y="680878"/>
                </a:cubicBezTo>
                <a:lnTo>
                  <a:pt x="2042394" y="697585"/>
                </a:lnTo>
                <a:lnTo>
                  <a:pt x="2042400" y="697829"/>
                </a:lnTo>
                <a:lnTo>
                  <a:pt x="2046664" y="709897"/>
                </a:lnTo>
                <a:cubicBezTo>
                  <a:pt x="2050308" y="719461"/>
                  <a:pt x="2052059" y="721648"/>
                  <a:pt x="2053770" y="723738"/>
                </a:cubicBezTo>
                <a:cubicBezTo>
                  <a:pt x="2062672" y="734935"/>
                  <a:pt x="2071597" y="752236"/>
                  <a:pt x="2084359" y="827057"/>
                </a:cubicBezTo>
                <a:cubicBezTo>
                  <a:pt x="2088025" y="848780"/>
                  <a:pt x="2088965" y="853124"/>
                  <a:pt x="2089987" y="853827"/>
                </a:cubicBezTo>
                <a:lnTo>
                  <a:pt x="2089988" y="853827"/>
                </a:lnTo>
                <a:lnTo>
                  <a:pt x="2088166" y="848324"/>
                </a:lnTo>
                <a:cubicBezTo>
                  <a:pt x="2087345" y="844435"/>
                  <a:pt x="2086193" y="837918"/>
                  <a:pt x="2084360" y="827057"/>
                </a:cubicBezTo>
                <a:cubicBezTo>
                  <a:pt x="2071598" y="752236"/>
                  <a:pt x="2062673" y="734935"/>
                  <a:pt x="2053771" y="723738"/>
                </a:cubicBezTo>
                <a:cubicBezTo>
                  <a:pt x="2052060" y="721648"/>
                  <a:pt x="2050309" y="719461"/>
                  <a:pt x="2046665" y="709897"/>
                </a:cubicBezTo>
                <a:lnTo>
                  <a:pt x="2042401" y="697829"/>
                </a:lnTo>
                <a:lnTo>
                  <a:pt x="2042395" y="697585"/>
                </a:lnTo>
                <a:lnTo>
                  <a:pt x="2036388" y="680878"/>
                </a:lnTo>
                <a:cubicBezTo>
                  <a:pt x="2034455" y="675977"/>
                  <a:pt x="2032508" y="671975"/>
                  <a:pt x="2031043" y="668275"/>
                </a:cubicBezTo>
                <a:lnTo>
                  <a:pt x="2024519" y="654993"/>
                </a:lnTo>
                <a:lnTo>
                  <a:pt x="2024618" y="654870"/>
                </a:lnTo>
                <a:close/>
                <a:moveTo>
                  <a:pt x="1959780" y="649873"/>
                </a:moveTo>
                <a:lnTo>
                  <a:pt x="1960296" y="652276"/>
                </a:lnTo>
                <a:lnTo>
                  <a:pt x="1962975" y="658926"/>
                </a:lnTo>
                <a:lnTo>
                  <a:pt x="1962950" y="658861"/>
                </a:lnTo>
                <a:lnTo>
                  <a:pt x="1960297" y="652277"/>
                </a:lnTo>
                <a:lnTo>
                  <a:pt x="1959792" y="649923"/>
                </a:lnTo>
                <a:close/>
                <a:moveTo>
                  <a:pt x="325407" y="648757"/>
                </a:moveTo>
                <a:cubicBezTo>
                  <a:pt x="326129" y="648237"/>
                  <a:pt x="326687" y="648099"/>
                  <a:pt x="326539" y="649384"/>
                </a:cubicBezTo>
                <a:cubicBezTo>
                  <a:pt x="326392" y="650668"/>
                  <a:pt x="325539" y="653373"/>
                  <a:pt x="323438" y="658538"/>
                </a:cubicBezTo>
                <a:lnTo>
                  <a:pt x="318858" y="668112"/>
                </a:lnTo>
                <a:lnTo>
                  <a:pt x="314861" y="677726"/>
                </a:lnTo>
                <a:lnTo>
                  <a:pt x="306909" y="696983"/>
                </a:lnTo>
                <a:cubicBezTo>
                  <a:pt x="306105" y="696805"/>
                  <a:pt x="305232" y="697619"/>
                  <a:pt x="304835" y="696011"/>
                </a:cubicBezTo>
                <a:cubicBezTo>
                  <a:pt x="304439" y="694404"/>
                  <a:pt x="299869" y="701328"/>
                  <a:pt x="308080" y="681069"/>
                </a:cubicBezTo>
                <a:cubicBezTo>
                  <a:pt x="310100" y="675983"/>
                  <a:pt x="311903" y="671734"/>
                  <a:pt x="313751" y="667706"/>
                </a:cubicBezTo>
                <a:cubicBezTo>
                  <a:pt x="315598" y="663678"/>
                  <a:pt x="317299" y="660467"/>
                  <a:pt x="318871" y="657951"/>
                </a:cubicBezTo>
                <a:cubicBezTo>
                  <a:pt x="320558" y="654561"/>
                  <a:pt x="322767" y="651453"/>
                  <a:pt x="325407" y="648757"/>
                </a:cubicBezTo>
                <a:close/>
                <a:moveTo>
                  <a:pt x="2029061" y="645579"/>
                </a:moveTo>
                <a:lnTo>
                  <a:pt x="2028735" y="646234"/>
                </a:lnTo>
                <a:lnTo>
                  <a:pt x="2028735" y="646235"/>
                </a:lnTo>
                <a:lnTo>
                  <a:pt x="2029062" y="645580"/>
                </a:lnTo>
                <a:close/>
                <a:moveTo>
                  <a:pt x="2179612" y="622952"/>
                </a:moveTo>
                <a:lnTo>
                  <a:pt x="2179617" y="623175"/>
                </a:lnTo>
                <a:lnTo>
                  <a:pt x="2181577" y="625601"/>
                </a:lnTo>
                <a:cubicBezTo>
                  <a:pt x="2184674" y="632252"/>
                  <a:pt x="2190302" y="649274"/>
                  <a:pt x="2194610" y="660952"/>
                </a:cubicBezTo>
                <a:cubicBezTo>
                  <a:pt x="2198256" y="670227"/>
                  <a:pt x="2202602" y="688423"/>
                  <a:pt x="2203401" y="685878"/>
                </a:cubicBezTo>
                <a:lnTo>
                  <a:pt x="2203400" y="685872"/>
                </a:lnTo>
                <a:lnTo>
                  <a:pt x="2203210" y="685414"/>
                </a:lnTo>
                <a:lnTo>
                  <a:pt x="2202348" y="684323"/>
                </a:lnTo>
                <a:lnTo>
                  <a:pt x="2201009" y="680102"/>
                </a:lnTo>
                <a:lnTo>
                  <a:pt x="2200074" y="677847"/>
                </a:lnTo>
                <a:cubicBezTo>
                  <a:pt x="2198432" y="672457"/>
                  <a:pt x="2196434" y="665589"/>
                  <a:pt x="2194611" y="660952"/>
                </a:cubicBezTo>
                <a:cubicBezTo>
                  <a:pt x="2190303" y="649274"/>
                  <a:pt x="2184675" y="632252"/>
                  <a:pt x="2181578" y="625601"/>
                </a:cubicBezTo>
                <a:lnTo>
                  <a:pt x="2179618" y="623175"/>
                </a:lnTo>
                <a:lnTo>
                  <a:pt x="2179613" y="622953"/>
                </a:lnTo>
                <a:close/>
                <a:moveTo>
                  <a:pt x="2141722" y="621436"/>
                </a:moveTo>
                <a:lnTo>
                  <a:pt x="2141724" y="621441"/>
                </a:lnTo>
                <a:lnTo>
                  <a:pt x="2142915" y="623501"/>
                </a:lnTo>
                <a:cubicBezTo>
                  <a:pt x="2144502" y="626761"/>
                  <a:pt x="2146415" y="631016"/>
                  <a:pt x="2148161" y="635168"/>
                </a:cubicBezTo>
                <a:lnTo>
                  <a:pt x="2151690" y="644142"/>
                </a:lnTo>
                <a:lnTo>
                  <a:pt x="2151702" y="644173"/>
                </a:lnTo>
                <a:lnTo>
                  <a:pt x="2155870" y="654776"/>
                </a:lnTo>
                <a:lnTo>
                  <a:pt x="2157081" y="657433"/>
                </a:lnTo>
                <a:lnTo>
                  <a:pt x="2157073" y="657413"/>
                </a:lnTo>
                <a:lnTo>
                  <a:pt x="2155871" y="654776"/>
                </a:lnTo>
                <a:lnTo>
                  <a:pt x="2151735" y="644253"/>
                </a:lnTo>
                <a:lnTo>
                  <a:pt x="2151702" y="644173"/>
                </a:lnTo>
                <a:lnTo>
                  <a:pt x="2148161" y="635167"/>
                </a:lnTo>
                <a:cubicBezTo>
                  <a:pt x="2146415" y="631015"/>
                  <a:pt x="2144502" y="626760"/>
                  <a:pt x="2142915" y="623500"/>
                </a:cubicBezTo>
                <a:close/>
                <a:moveTo>
                  <a:pt x="2139623" y="617808"/>
                </a:moveTo>
                <a:lnTo>
                  <a:pt x="2139649" y="618018"/>
                </a:lnTo>
                <a:lnTo>
                  <a:pt x="2140482" y="619294"/>
                </a:lnTo>
                <a:lnTo>
                  <a:pt x="2140474" y="619281"/>
                </a:lnTo>
                <a:lnTo>
                  <a:pt x="2139650" y="618018"/>
                </a:lnTo>
                <a:lnTo>
                  <a:pt x="2139624" y="617810"/>
                </a:lnTo>
                <a:close/>
                <a:moveTo>
                  <a:pt x="145050" y="612801"/>
                </a:moveTo>
                <a:lnTo>
                  <a:pt x="144882" y="613810"/>
                </a:lnTo>
                <a:lnTo>
                  <a:pt x="144915" y="613758"/>
                </a:lnTo>
                <a:close/>
                <a:moveTo>
                  <a:pt x="2171696" y="610000"/>
                </a:moveTo>
                <a:lnTo>
                  <a:pt x="2170893" y="610086"/>
                </a:lnTo>
                <a:lnTo>
                  <a:pt x="2171250" y="610746"/>
                </a:lnTo>
                <a:lnTo>
                  <a:pt x="2171251" y="610745"/>
                </a:lnTo>
                <a:lnTo>
                  <a:pt x="2170894" y="610086"/>
                </a:lnTo>
                <a:lnTo>
                  <a:pt x="2171696" y="610000"/>
                </a:lnTo>
                <a:close/>
                <a:moveTo>
                  <a:pt x="139811" y="603106"/>
                </a:moveTo>
                <a:lnTo>
                  <a:pt x="129124" y="627014"/>
                </a:lnTo>
                <a:lnTo>
                  <a:pt x="120752" y="645508"/>
                </a:lnTo>
                <a:lnTo>
                  <a:pt x="122169" y="642437"/>
                </a:lnTo>
                <a:lnTo>
                  <a:pt x="129151" y="627014"/>
                </a:lnTo>
                <a:lnTo>
                  <a:pt x="137987" y="607248"/>
                </a:lnTo>
                <a:close/>
                <a:moveTo>
                  <a:pt x="2166968" y="601900"/>
                </a:moveTo>
                <a:lnTo>
                  <a:pt x="2168693" y="606030"/>
                </a:lnTo>
                <a:lnTo>
                  <a:pt x="2169515" y="607545"/>
                </a:lnTo>
                <a:lnTo>
                  <a:pt x="2169513" y="607540"/>
                </a:lnTo>
                <a:lnTo>
                  <a:pt x="2168694" y="606031"/>
                </a:lnTo>
                <a:lnTo>
                  <a:pt x="2166976" y="601918"/>
                </a:lnTo>
                <a:close/>
                <a:moveTo>
                  <a:pt x="2122024" y="601615"/>
                </a:moveTo>
                <a:lnTo>
                  <a:pt x="2132051" y="624663"/>
                </a:lnTo>
                <a:lnTo>
                  <a:pt x="2132058" y="624680"/>
                </a:lnTo>
                <a:lnTo>
                  <a:pt x="2133153" y="627198"/>
                </a:lnTo>
                <a:lnTo>
                  <a:pt x="2144117" y="655919"/>
                </a:lnTo>
                <a:lnTo>
                  <a:pt x="2144344" y="656688"/>
                </a:lnTo>
                <a:lnTo>
                  <a:pt x="2144345" y="656692"/>
                </a:lnTo>
                <a:lnTo>
                  <a:pt x="2144117" y="655918"/>
                </a:lnTo>
                <a:lnTo>
                  <a:pt x="2133153" y="627197"/>
                </a:lnTo>
                <a:lnTo>
                  <a:pt x="2132051" y="624663"/>
                </a:lnTo>
                <a:lnTo>
                  <a:pt x="2132035" y="624624"/>
                </a:lnTo>
                <a:lnTo>
                  <a:pt x="2122038" y="601645"/>
                </a:lnTo>
                <a:close/>
                <a:moveTo>
                  <a:pt x="2106004" y="600468"/>
                </a:moveTo>
                <a:cubicBezTo>
                  <a:pt x="2103491" y="598056"/>
                  <a:pt x="2112190" y="619814"/>
                  <a:pt x="2116219" y="631401"/>
                </a:cubicBezTo>
                <a:lnTo>
                  <a:pt x="2119799" y="645164"/>
                </a:lnTo>
                <a:lnTo>
                  <a:pt x="2119801" y="645167"/>
                </a:lnTo>
                <a:cubicBezTo>
                  <a:pt x="2119295" y="640382"/>
                  <a:pt x="2118089" y="635742"/>
                  <a:pt x="2116220" y="631401"/>
                </a:cubicBezTo>
                <a:cubicBezTo>
                  <a:pt x="2114206" y="625607"/>
                  <a:pt x="2111024" y="617271"/>
                  <a:pt x="2108659" y="610685"/>
                </a:cubicBezTo>
                <a:lnTo>
                  <a:pt x="2108170" y="608800"/>
                </a:lnTo>
                <a:lnTo>
                  <a:pt x="2106061" y="602709"/>
                </a:lnTo>
                <a:lnTo>
                  <a:pt x="2106088" y="600786"/>
                </a:lnTo>
                <a:lnTo>
                  <a:pt x="2106006" y="600471"/>
                </a:lnTo>
                <a:close/>
                <a:moveTo>
                  <a:pt x="2170001" y="600272"/>
                </a:moveTo>
                <a:lnTo>
                  <a:pt x="2169906" y="600562"/>
                </a:lnTo>
                <a:lnTo>
                  <a:pt x="2169906" y="600563"/>
                </a:lnTo>
                <a:lnTo>
                  <a:pt x="2170001" y="600273"/>
                </a:lnTo>
                <a:lnTo>
                  <a:pt x="2171890" y="609676"/>
                </a:lnTo>
                <a:lnTo>
                  <a:pt x="2171890" y="609676"/>
                </a:lnTo>
                <a:close/>
                <a:moveTo>
                  <a:pt x="1958625" y="599447"/>
                </a:moveTo>
                <a:lnTo>
                  <a:pt x="1966266" y="610893"/>
                </a:lnTo>
                <a:cubicBezTo>
                  <a:pt x="1970756" y="618233"/>
                  <a:pt x="1974488" y="626006"/>
                  <a:pt x="1977180" y="630667"/>
                </a:cubicBezTo>
                <a:cubicBezTo>
                  <a:pt x="1978525" y="632998"/>
                  <a:pt x="1979574" y="634463"/>
                  <a:pt x="1980120" y="634723"/>
                </a:cubicBezTo>
                <a:lnTo>
                  <a:pt x="1980120" y="634723"/>
                </a:lnTo>
                <a:lnTo>
                  <a:pt x="1977181" y="630668"/>
                </a:lnTo>
                <a:cubicBezTo>
                  <a:pt x="1974489" y="626007"/>
                  <a:pt x="1970757" y="618234"/>
                  <a:pt x="1966267" y="610894"/>
                </a:cubicBezTo>
                <a:cubicBezTo>
                  <a:pt x="1962105" y="603565"/>
                  <a:pt x="1959923" y="600550"/>
                  <a:pt x="1958625" y="599447"/>
                </a:cubicBezTo>
                <a:close/>
                <a:moveTo>
                  <a:pt x="1958770" y="599407"/>
                </a:moveTo>
                <a:lnTo>
                  <a:pt x="1956431" y="599435"/>
                </a:lnTo>
                <a:lnTo>
                  <a:pt x="1956431" y="599436"/>
                </a:lnTo>
                <a:lnTo>
                  <a:pt x="1958771" y="599408"/>
                </a:lnTo>
                <a:close/>
                <a:moveTo>
                  <a:pt x="2020111" y="597257"/>
                </a:moveTo>
                <a:lnTo>
                  <a:pt x="2037160" y="632458"/>
                </a:lnTo>
                <a:lnTo>
                  <a:pt x="2050434" y="669122"/>
                </a:lnTo>
                <a:lnTo>
                  <a:pt x="2051514" y="673333"/>
                </a:lnTo>
                <a:lnTo>
                  <a:pt x="2050434" y="669121"/>
                </a:lnTo>
                <a:lnTo>
                  <a:pt x="2037160" y="632457"/>
                </a:lnTo>
                <a:close/>
                <a:moveTo>
                  <a:pt x="2017391" y="596522"/>
                </a:moveTo>
                <a:lnTo>
                  <a:pt x="2017395" y="596530"/>
                </a:lnTo>
                <a:cubicBezTo>
                  <a:pt x="2023193" y="609674"/>
                  <a:pt x="2028566" y="622229"/>
                  <a:pt x="2033603" y="634640"/>
                </a:cubicBezTo>
                <a:lnTo>
                  <a:pt x="2038265" y="647959"/>
                </a:lnTo>
                <a:lnTo>
                  <a:pt x="2042962" y="661379"/>
                </a:lnTo>
                <a:lnTo>
                  <a:pt x="2046923" y="672695"/>
                </a:lnTo>
                <a:lnTo>
                  <a:pt x="2054220" y="693433"/>
                </a:lnTo>
                <a:lnTo>
                  <a:pt x="2054221" y="693436"/>
                </a:lnTo>
                <a:lnTo>
                  <a:pt x="2054223" y="693440"/>
                </a:lnTo>
                <a:lnTo>
                  <a:pt x="2057348" y="700104"/>
                </a:lnTo>
                <a:lnTo>
                  <a:pt x="2057351" y="700111"/>
                </a:lnTo>
                <a:lnTo>
                  <a:pt x="2057353" y="700115"/>
                </a:lnTo>
                <a:lnTo>
                  <a:pt x="2057354" y="700115"/>
                </a:lnTo>
                <a:lnTo>
                  <a:pt x="2057351" y="700111"/>
                </a:lnTo>
                <a:lnTo>
                  <a:pt x="2054221" y="693436"/>
                </a:lnTo>
                <a:lnTo>
                  <a:pt x="2046923" y="672694"/>
                </a:lnTo>
                <a:lnTo>
                  <a:pt x="2038265" y="647959"/>
                </a:lnTo>
                <a:lnTo>
                  <a:pt x="2033603" y="634639"/>
                </a:lnTo>
                <a:cubicBezTo>
                  <a:pt x="2028566" y="622228"/>
                  <a:pt x="2023193" y="609673"/>
                  <a:pt x="2017395" y="596529"/>
                </a:cubicBezTo>
                <a:close/>
                <a:moveTo>
                  <a:pt x="2061923" y="585505"/>
                </a:moveTo>
                <a:lnTo>
                  <a:pt x="2061923" y="585506"/>
                </a:lnTo>
                <a:lnTo>
                  <a:pt x="2066166" y="592402"/>
                </a:lnTo>
                <a:lnTo>
                  <a:pt x="2066163" y="592396"/>
                </a:lnTo>
                <a:close/>
                <a:moveTo>
                  <a:pt x="2061747" y="585201"/>
                </a:moveTo>
                <a:cubicBezTo>
                  <a:pt x="2060989" y="584598"/>
                  <a:pt x="2060914" y="585669"/>
                  <a:pt x="2061458" y="588114"/>
                </a:cubicBezTo>
                <a:cubicBezTo>
                  <a:pt x="2062975" y="593143"/>
                  <a:pt x="2064903" y="598013"/>
                  <a:pt x="2067228" y="602666"/>
                </a:cubicBezTo>
                <a:cubicBezTo>
                  <a:pt x="2079224" y="624412"/>
                  <a:pt x="2093218" y="664895"/>
                  <a:pt x="2101419" y="685112"/>
                </a:cubicBezTo>
                <a:cubicBezTo>
                  <a:pt x="2109825" y="703683"/>
                  <a:pt x="2115338" y="723619"/>
                  <a:pt x="2117775" y="744236"/>
                </a:cubicBezTo>
                <a:cubicBezTo>
                  <a:pt x="2118266" y="753073"/>
                  <a:pt x="2119205" y="761854"/>
                  <a:pt x="2120587" y="770542"/>
                </a:cubicBezTo>
                <a:cubicBezTo>
                  <a:pt x="2121500" y="775906"/>
                  <a:pt x="2122690" y="782091"/>
                  <a:pt x="2124453" y="789605"/>
                </a:cubicBezTo>
                <a:cubicBezTo>
                  <a:pt x="2126215" y="797118"/>
                  <a:pt x="2127746" y="806171"/>
                  <a:pt x="2130242" y="816994"/>
                </a:cubicBezTo>
                <a:lnTo>
                  <a:pt x="2131287" y="823188"/>
                </a:lnTo>
                <a:lnTo>
                  <a:pt x="2131280" y="823141"/>
                </a:lnTo>
                <a:lnTo>
                  <a:pt x="2130243" y="816994"/>
                </a:lnTo>
                <a:cubicBezTo>
                  <a:pt x="2127747" y="806171"/>
                  <a:pt x="2126216" y="797118"/>
                  <a:pt x="2124454" y="789605"/>
                </a:cubicBezTo>
                <a:cubicBezTo>
                  <a:pt x="2122691" y="782091"/>
                  <a:pt x="2121501" y="775906"/>
                  <a:pt x="2120588" y="770542"/>
                </a:cubicBezTo>
                <a:cubicBezTo>
                  <a:pt x="2119206" y="761854"/>
                  <a:pt x="2118267" y="753073"/>
                  <a:pt x="2117776" y="744236"/>
                </a:cubicBezTo>
                <a:cubicBezTo>
                  <a:pt x="2115339" y="723619"/>
                  <a:pt x="2109826" y="703683"/>
                  <a:pt x="2101420" y="685112"/>
                </a:cubicBezTo>
                <a:cubicBezTo>
                  <a:pt x="2093219" y="664895"/>
                  <a:pt x="2079225" y="624412"/>
                  <a:pt x="2067229" y="602666"/>
                </a:cubicBezTo>
                <a:cubicBezTo>
                  <a:pt x="2064904" y="598013"/>
                  <a:pt x="2062976" y="593143"/>
                  <a:pt x="2061459" y="588114"/>
                </a:cubicBezTo>
                <a:lnTo>
                  <a:pt x="2061748" y="585202"/>
                </a:lnTo>
                <a:close/>
                <a:moveTo>
                  <a:pt x="2043341" y="584824"/>
                </a:moveTo>
                <a:lnTo>
                  <a:pt x="2051832" y="600300"/>
                </a:lnTo>
                <a:lnTo>
                  <a:pt x="2061465" y="622124"/>
                </a:lnTo>
                <a:lnTo>
                  <a:pt x="2069973" y="643310"/>
                </a:lnTo>
                <a:lnTo>
                  <a:pt x="2078320" y="663683"/>
                </a:lnTo>
                <a:lnTo>
                  <a:pt x="2085616" y="683788"/>
                </a:lnTo>
                <a:cubicBezTo>
                  <a:pt x="2088121" y="690404"/>
                  <a:pt x="2090509" y="697014"/>
                  <a:pt x="2092970" y="703604"/>
                </a:cubicBezTo>
                <a:lnTo>
                  <a:pt x="2099362" y="723597"/>
                </a:lnTo>
                <a:lnTo>
                  <a:pt x="2105752" y="743784"/>
                </a:lnTo>
                <a:cubicBezTo>
                  <a:pt x="2107937" y="750525"/>
                  <a:pt x="2109582" y="757641"/>
                  <a:pt x="2111343" y="764571"/>
                </a:cubicBezTo>
                <a:lnTo>
                  <a:pt x="2111311" y="764929"/>
                </a:lnTo>
                <a:lnTo>
                  <a:pt x="2120067" y="802863"/>
                </a:lnTo>
                <a:lnTo>
                  <a:pt x="2118661" y="803812"/>
                </a:lnTo>
                <a:lnTo>
                  <a:pt x="2119192" y="804471"/>
                </a:lnTo>
                <a:lnTo>
                  <a:pt x="2119193" y="804470"/>
                </a:lnTo>
                <a:lnTo>
                  <a:pt x="2118662" y="803812"/>
                </a:lnTo>
                <a:lnTo>
                  <a:pt x="2120068" y="802863"/>
                </a:lnTo>
                <a:lnTo>
                  <a:pt x="2111312" y="764929"/>
                </a:lnTo>
                <a:lnTo>
                  <a:pt x="2111344" y="764571"/>
                </a:lnTo>
                <a:cubicBezTo>
                  <a:pt x="2109583" y="757641"/>
                  <a:pt x="2107938" y="750525"/>
                  <a:pt x="2105753" y="743784"/>
                </a:cubicBezTo>
                <a:lnTo>
                  <a:pt x="2099363" y="723597"/>
                </a:lnTo>
                <a:lnTo>
                  <a:pt x="2092971" y="703604"/>
                </a:lnTo>
                <a:cubicBezTo>
                  <a:pt x="2090510" y="697014"/>
                  <a:pt x="2088122" y="690404"/>
                  <a:pt x="2085617" y="683788"/>
                </a:cubicBezTo>
                <a:lnTo>
                  <a:pt x="2078321" y="663683"/>
                </a:lnTo>
                <a:lnTo>
                  <a:pt x="2069974" y="643310"/>
                </a:lnTo>
                <a:lnTo>
                  <a:pt x="2061466" y="622124"/>
                </a:lnTo>
                <a:lnTo>
                  <a:pt x="2051833" y="600300"/>
                </a:lnTo>
                <a:lnTo>
                  <a:pt x="2043343" y="584825"/>
                </a:lnTo>
                <a:close/>
                <a:moveTo>
                  <a:pt x="2012591" y="584135"/>
                </a:moveTo>
                <a:lnTo>
                  <a:pt x="2012892" y="585271"/>
                </a:lnTo>
                <a:lnTo>
                  <a:pt x="2012891" y="585263"/>
                </a:lnTo>
                <a:lnTo>
                  <a:pt x="2012593" y="584137"/>
                </a:lnTo>
                <a:close/>
                <a:moveTo>
                  <a:pt x="152978" y="583541"/>
                </a:moveTo>
                <a:lnTo>
                  <a:pt x="150259" y="592780"/>
                </a:lnTo>
                <a:lnTo>
                  <a:pt x="150317" y="592495"/>
                </a:lnTo>
                <a:lnTo>
                  <a:pt x="150132" y="593125"/>
                </a:lnTo>
                <a:lnTo>
                  <a:pt x="149114" y="596639"/>
                </a:lnTo>
                <a:lnTo>
                  <a:pt x="149820" y="594290"/>
                </a:lnTo>
                <a:lnTo>
                  <a:pt x="150157" y="593126"/>
                </a:lnTo>
                <a:lnTo>
                  <a:pt x="150259" y="592780"/>
                </a:lnTo>
                <a:lnTo>
                  <a:pt x="150230" y="592918"/>
                </a:lnTo>
                <a:lnTo>
                  <a:pt x="152978" y="583584"/>
                </a:lnTo>
                <a:close/>
                <a:moveTo>
                  <a:pt x="152982" y="579498"/>
                </a:moveTo>
                <a:lnTo>
                  <a:pt x="152967" y="579514"/>
                </a:lnTo>
                <a:lnTo>
                  <a:pt x="152967" y="579687"/>
                </a:lnTo>
                <a:lnTo>
                  <a:pt x="152982" y="579614"/>
                </a:lnTo>
                <a:close/>
                <a:moveTo>
                  <a:pt x="1974669" y="579179"/>
                </a:moveTo>
                <a:lnTo>
                  <a:pt x="1974850" y="580293"/>
                </a:lnTo>
                <a:cubicBezTo>
                  <a:pt x="1975740" y="583567"/>
                  <a:pt x="1977089" y="587727"/>
                  <a:pt x="1978727" y="592454"/>
                </a:cubicBezTo>
                <a:lnTo>
                  <a:pt x="1986209" y="613066"/>
                </a:lnTo>
                <a:lnTo>
                  <a:pt x="1986344" y="613271"/>
                </a:lnTo>
                <a:cubicBezTo>
                  <a:pt x="1989411" y="621651"/>
                  <a:pt x="1993422" y="629591"/>
                  <a:pt x="1998300" y="636934"/>
                </a:cubicBezTo>
                <a:cubicBezTo>
                  <a:pt x="1999586" y="638191"/>
                  <a:pt x="2000007" y="637029"/>
                  <a:pt x="2001337" y="638313"/>
                </a:cubicBezTo>
                <a:cubicBezTo>
                  <a:pt x="2002471" y="639579"/>
                  <a:pt x="2003421" y="641002"/>
                  <a:pt x="2004173" y="642547"/>
                </a:cubicBezTo>
                <a:cubicBezTo>
                  <a:pt x="2006106" y="646269"/>
                  <a:pt x="2007751" y="650158"/>
                  <a:pt x="2009093" y="654172"/>
                </a:cubicBezTo>
                <a:cubicBezTo>
                  <a:pt x="2013458" y="665903"/>
                  <a:pt x="2017459" y="677535"/>
                  <a:pt x="2020201" y="686504"/>
                </a:cubicBezTo>
                <a:cubicBezTo>
                  <a:pt x="2022055" y="691872"/>
                  <a:pt x="2022957" y="697592"/>
                  <a:pt x="2022867" y="703391"/>
                </a:cubicBezTo>
                <a:cubicBezTo>
                  <a:pt x="2021921" y="705002"/>
                  <a:pt x="2022409" y="709583"/>
                  <a:pt x="2024317" y="717252"/>
                </a:cubicBezTo>
                <a:cubicBezTo>
                  <a:pt x="2025272" y="721087"/>
                  <a:pt x="2026825" y="725620"/>
                  <a:pt x="2028234" y="731164"/>
                </a:cubicBezTo>
                <a:lnTo>
                  <a:pt x="2033180" y="749542"/>
                </a:lnTo>
                <a:lnTo>
                  <a:pt x="2033661" y="750360"/>
                </a:lnTo>
                <a:lnTo>
                  <a:pt x="2037270" y="763497"/>
                </a:lnTo>
                <a:lnTo>
                  <a:pt x="2039145" y="769799"/>
                </a:lnTo>
                <a:lnTo>
                  <a:pt x="2039142" y="769786"/>
                </a:lnTo>
                <a:lnTo>
                  <a:pt x="2037271" y="763497"/>
                </a:lnTo>
                <a:lnTo>
                  <a:pt x="2033662" y="750360"/>
                </a:lnTo>
                <a:lnTo>
                  <a:pt x="2033181" y="749542"/>
                </a:lnTo>
                <a:lnTo>
                  <a:pt x="2028235" y="731164"/>
                </a:lnTo>
                <a:cubicBezTo>
                  <a:pt x="2026826" y="725620"/>
                  <a:pt x="2025273" y="721087"/>
                  <a:pt x="2024318" y="717252"/>
                </a:cubicBezTo>
                <a:cubicBezTo>
                  <a:pt x="2022410" y="709583"/>
                  <a:pt x="2021922" y="705002"/>
                  <a:pt x="2022868" y="703391"/>
                </a:cubicBezTo>
                <a:cubicBezTo>
                  <a:pt x="2022958" y="697592"/>
                  <a:pt x="2022056" y="691872"/>
                  <a:pt x="2020202" y="686504"/>
                </a:cubicBezTo>
                <a:cubicBezTo>
                  <a:pt x="2017460" y="677535"/>
                  <a:pt x="2013459" y="665903"/>
                  <a:pt x="2009094" y="654172"/>
                </a:cubicBezTo>
                <a:cubicBezTo>
                  <a:pt x="2007752" y="650158"/>
                  <a:pt x="2006107" y="646269"/>
                  <a:pt x="2004174" y="642547"/>
                </a:cubicBezTo>
                <a:cubicBezTo>
                  <a:pt x="2003422" y="641002"/>
                  <a:pt x="2002472" y="639579"/>
                  <a:pt x="2001338" y="638313"/>
                </a:cubicBezTo>
                <a:cubicBezTo>
                  <a:pt x="2000008" y="637029"/>
                  <a:pt x="1999587" y="638191"/>
                  <a:pt x="1998301" y="636934"/>
                </a:cubicBezTo>
                <a:lnTo>
                  <a:pt x="1986372" y="613325"/>
                </a:lnTo>
                <a:lnTo>
                  <a:pt x="1986344" y="613271"/>
                </a:lnTo>
                <a:lnTo>
                  <a:pt x="1986343" y="613267"/>
                </a:lnTo>
                <a:lnTo>
                  <a:pt x="1986210" y="613066"/>
                </a:lnTo>
                <a:lnTo>
                  <a:pt x="1978728" y="592454"/>
                </a:lnTo>
                <a:cubicBezTo>
                  <a:pt x="1977090" y="587727"/>
                  <a:pt x="1975741" y="583567"/>
                  <a:pt x="1974851" y="580293"/>
                </a:cubicBezTo>
                <a:lnTo>
                  <a:pt x="1974671" y="579186"/>
                </a:lnTo>
                <a:close/>
                <a:moveTo>
                  <a:pt x="1984149" y="577350"/>
                </a:moveTo>
                <a:lnTo>
                  <a:pt x="1984149" y="577352"/>
                </a:lnTo>
                <a:lnTo>
                  <a:pt x="1984883" y="580138"/>
                </a:lnTo>
                <a:lnTo>
                  <a:pt x="1985000" y="582375"/>
                </a:lnTo>
                <a:cubicBezTo>
                  <a:pt x="1985372" y="582461"/>
                  <a:pt x="1985209" y="581456"/>
                  <a:pt x="1984883" y="580137"/>
                </a:cubicBezTo>
                <a:close/>
                <a:moveTo>
                  <a:pt x="168039" y="575669"/>
                </a:moveTo>
                <a:lnTo>
                  <a:pt x="168031" y="575752"/>
                </a:lnTo>
                <a:lnTo>
                  <a:pt x="168061" y="575707"/>
                </a:lnTo>
                <a:close/>
                <a:moveTo>
                  <a:pt x="1973731" y="573447"/>
                </a:moveTo>
                <a:lnTo>
                  <a:pt x="1974180" y="576193"/>
                </a:lnTo>
                <a:lnTo>
                  <a:pt x="1974181" y="576190"/>
                </a:lnTo>
                <a:lnTo>
                  <a:pt x="1973732" y="573447"/>
                </a:lnTo>
                <a:close/>
                <a:moveTo>
                  <a:pt x="1967099" y="572145"/>
                </a:moveTo>
                <a:lnTo>
                  <a:pt x="1967112" y="572175"/>
                </a:lnTo>
                <a:lnTo>
                  <a:pt x="1968157" y="574440"/>
                </a:lnTo>
                <a:lnTo>
                  <a:pt x="1968212" y="574644"/>
                </a:lnTo>
                <a:lnTo>
                  <a:pt x="1968213" y="574646"/>
                </a:lnTo>
                <a:lnTo>
                  <a:pt x="1968157" y="574439"/>
                </a:lnTo>
                <a:close/>
                <a:moveTo>
                  <a:pt x="168554" y="570371"/>
                </a:moveTo>
                <a:lnTo>
                  <a:pt x="168528" y="570416"/>
                </a:lnTo>
                <a:lnTo>
                  <a:pt x="168516" y="570539"/>
                </a:lnTo>
                <a:close/>
                <a:moveTo>
                  <a:pt x="2088595" y="561799"/>
                </a:moveTo>
                <a:lnTo>
                  <a:pt x="2088421" y="561950"/>
                </a:lnTo>
                <a:cubicBezTo>
                  <a:pt x="2088997" y="564081"/>
                  <a:pt x="2090494" y="568381"/>
                  <a:pt x="2093230" y="575580"/>
                </a:cubicBezTo>
                <a:cubicBezTo>
                  <a:pt x="2095377" y="579992"/>
                  <a:pt x="2096770" y="584782"/>
                  <a:pt x="2097351" y="589750"/>
                </a:cubicBezTo>
                <a:cubicBezTo>
                  <a:pt x="2099453" y="598745"/>
                  <a:pt x="2102325" y="607496"/>
                  <a:pt x="2105925" y="615899"/>
                </a:cubicBezTo>
                <a:cubicBezTo>
                  <a:pt x="2113234" y="635105"/>
                  <a:pt x="2117814" y="644446"/>
                  <a:pt x="2119742" y="645650"/>
                </a:cubicBezTo>
                <a:cubicBezTo>
                  <a:pt x="2124199" y="659575"/>
                  <a:pt x="2129811" y="676037"/>
                  <a:pt x="2132848" y="687067"/>
                </a:cubicBezTo>
                <a:lnTo>
                  <a:pt x="2140805" y="719568"/>
                </a:lnTo>
                <a:lnTo>
                  <a:pt x="2145059" y="735181"/>
                </a:lnTo>
                <a:lnTo>
                  <a:pt x="2148658" y="750967"/>
                </a:lnTo>
                <a:cubicBezTo>
                  <a:pt x="2150876" y="761357"/>
                  <a:pt x="2153605" y="771807"/>
                  <a:pt x="2156159" y="782147"/>
                </a:cubicBezTo>
                <a:lnTo>
                  <a:pt x="2162758" y="813410"/>
                </a:lnTo>
                <a:lnTo>
                  <a:pt x="2162779" y="813771"/>
                </a:lnTo>
                <a:lnTo>
                  <a:pt x="2165480" y="828843"/>
                </a:lnTo>
                <a:lnTo>
                  <a:pt x="2167371" y="844533"/>
                </a:lnTo>
                <a:cubicBezTo>
                  <a:pt x="2168583" y="854877"/>
                  <a:pt x="2169634" y="864991"/>
                  <a:pt x="2170392" y="874598"/>
                </a:cubicBezTo>
                <a:cubicBezTo>
                  <a:pt x="2168637" y="881598"/>
                  <a:pt x="2167283" y="892734"/>
                  <a:pt x="2168500" y="925882"/>
                </a:cubicBezTo>
                <a:lnTo>
                  <a:pt x="2168391" y="929839"/>
                </a:lnTo>
                <a:lnTo>
                  <a:pt x="2168396" y="929694"/>
                </a:lnTo>
                <a:lnTo>
                  <a:pt x="2168501" y="925882"/>
                </a:lnTo>
                <a:cubicBezTo>
                  <a:pt x="2167284" y="892734"/>
                  <a:pt x="2168638" y="881598"/>
                  <a:pt x="2170393" y="874598"/>
                </a:cubicBezTo>
                <a:cubicBezTo>
                  <a:pt x="2169635" y="864991"/>
                  <a:pt x="2168584" y="854877"/>
                  <a:pt x="2167372" y="844533"/>
                </a:cubicBezTo>
                <a:lnTo>
                  <a:pt x="2165481" y="828843"/>
                </a:lnTo>
                <a:lnTo>
                  <a:pt x="2162780" y="813771"/>
                </a:lnTo>
                <a:lnTo>
                  <a:pt x="2162759" y="813410"/>
                </a:lnTo>
                <a:lnTo>
                  <a:pt x="2156160" y="782147"/>
                </a:lnTo>
                <a:cubicBezTo>
                  <a:pt x="2153606" y="771807"/>
                  <a:pt x="2150877" y="761357"/>
                  <a:pt x="2148659" y="750967"/>
                </a:cubicBezTo>
                <a:lnTo>
                  <a:pt x="2145060" y="735181"/>
                </a:lnTo>
                <a:lnTo>
                  <a:pt x="2140806" y="719568"/>
                </a:lnTo>
                <a:lnTo>
                  <a:pt x="2132849" y="687067"/>
                </a:lnTo>
                <a:cubicBezTo>
                  <a:pt x="2129812" y="676037"/>
                  <a:pt x="2124200" y="659575"/>
                  <a:pt x="2119743" y="645650"/>
                </a:cubicBezTo>
                <a:cubicBezTo>
                  <a:pt x="2117815" y="644446"/>
                  <a:pt x="2113235" y="635105"/>
                  <a:pt x="2105926" y="615899"/>
                </a:cubicBezTo>
                <a:cubicBezTo>
                  <a:pt x="2102326" y="607496"/>
                  <a:pt x="2099454" y="598745"/>
                  <a:pt x="2097352" y="589750"/>
                </a:cubicBezTo>
                <a:cubicBezTo>
                  <a:pt x="2096771" y="584782"/>
                  <a:pt x="2095378" y="579992"/>
                  <a:pt x="2093231" y="575580"/>
                </a:cubicBezTo>
                <a:cubicBezTo>
                  <a:pt x="2090495" y="568381"/>
                  <a:pt x="2088998" y="564081"/>
                  <a:pt x="2088422" y="561950"/>
                </a:cubicBezTo>
                <a:lnTo>
                  <a:pt x="2088595" y="561800"/>
                </a:lnTo>
                <a:close/>
                <a:moveTo>
                  <a:pt x="2001041" y="555817"/>
                </a:moveTo>
                <a:lnTo>
                  <a:pt x="2000311" y="556102"/>
                </a:lnTo>
                <a:lnTo>
                  <a:pt x="1999433" y="555929"/>
                </a:lnTo>
                <a:lnTo>
                  <a:pt x="1999438" y="555931"/>
                </a:lnTo>
                <a:lnTo>
                  <a:pt x="2000309" y="556103"/>
                </a:lnTo>
                <a:lnTo>
                  <a:pt x="2000311" y="556102"/>
                </a:lnTo>
                <a:lnTo>
                  <a:pt x="2001078" y="556253"/>
                </a:lnTo>
                <a:lnTo>
                  <a:pt x="2001078" y="556253"/>
                </a:lnTo>
                <a:lnTo>
                  <a:pt x="2000312" y="556102"/>
                </a:lnTo>
                <a:lnTo>
                  <a:pt x="2001041" y="555817"/>
                </a:lnTo>
                <a:close/>
                <a:moveTo>
                  <a:pt x="2144813" y="549072"/>
                </a:moveTo>
                <a:lnTo>
                  <a:pt x="2145383" y="550347"/>
                </a:lnTo>
                <a:lnTo>
                  <a:pt x="2149685" y="559331"/>
                </a:lnTo>
                <a:lnTo>
                  <a:pt x="2156112" y="574349"/>
                </a:lnTo>
                <a:lnTo>
                  <a:pt x="2157543" y="577551"/>
                </a:lnTo>
                <a:cubicBezTo>
                  <a:pt x="2151518" y="562969"/>
                  <a:pt x="2147485" y="554117"/>
                  <a:pt x="2144813" y="549072"/>
                </a:cubicBezTo>
                <a:close/>
                <a:moveTo>
                  <a:pt x="2034631" y="544713"/>
                </a:moveTo>
                <a:lnTo>
                  <a:pt x="2035001" y="545932"/>
                </a:lnTo>
                <a:lnTo>
                  <a:pt x="2035951" y="551513"/>
                </a:lnTo>
                <a:lnTo>
                  <a:pt x="2035952" y="551515"/>
                </a:lnTo>
                <a:cubicBezTo>
                  <a:pt x="2036684" y="552186"/>
                  <a:pt x="2036519" y="550719"/>
                  <a:pt x="2035002" y="545933"/>
                </a:cubicBezTo>
                <a:lnTo>
                  <a:pt x="2034642" y="544745"/>
                </a:lnTo>
                <a:close/>
                <a:moveTo>
                  <a:pt x="2031545" y="544309"/>
                </a:moveTo>
                <a:lnTo>
                  <a:pt x="2031578" y="544368"/>
                </a:lnTo>
                <a:cubicBezTo>
                  <a:pt x="2033648" y="548134"/>
                  <a:pt x="2035277" y="550944"/>
                  <a:pt x="2036009" y="551615"/>
                </a:cubicBezTo>
                <a:lnTo>
                  <a:pt x="2036009" y="551614"/>
                </a:lnTo>
                <a:lnTo>
                  <a:pt x="2031579" y="544369"/>
                </a:lnTo>
                <a:lnTo>
                  <a:pt x="2031550" y="544318"/>
                </a:lnTo>
                <a:close/>
                <a:moveTo>
                  <a:pt x="2018673" y="544234"/>
                </a:moveTo>
                <a:lnTo>
                  <a:pt x="2018677" y="544242"/>
                </a:lnTo>
                <a:lnTo>
                  <a:pt x="2018717" y="544307"/>
                </a:lnTo>
                <a:lnTo>
                  <a:pt x="2027825" y="561397"/>
                </a:lnTo>
                <a:lnTo>
                  <a:pt x="2031411" y="567617"/>
                </a:lnTo>
                <a:lnTo>
                  <a:pt x="2027830" y="561406"/>
                </a:lnTo>
                <a:cubicBezTo>
                  <a:pt x="2025117" y="556491"/>
                  <a:pt x="2022079" y="550795"/>
                  <a:pt x="2018717" y="544306"/>
                </a:cubicBezTo>
                <a:close/>
                <a:moveTo>
                  <a:pt x="1917181" y="542960"/>
                </a:moveTo>
                <a:lnTo>
                  <a:pt x="1917160" y="543156"/>
                </a:lnTo>
                <a:lnTo>
                  <a:pt x="1917161" y="543157"/>
                </a:lnTo>
                <a:lnTo>
                  <a:pt x="1917182" y="542961"/>
                </a:lnTo>
                <a:lnTo>
                  <a:pt x="1917879" y="543641"/>
                </a:lnTo>
                <a:lnTo>
                  <a:pt x="1917882" y="543644"/>
                </a:lnTo>
                <a:lnTo>
                  <a:pt x="1920007" y="545078"/>
                </a:lnTo>
                <a:lnTo>
                  <a:pt x="1923673" y="549294"/>
                </a:lnTo>
                <a:lnTo>
                  <a:pt x="1923679" y="549300"/>
                </a:lnTo>
                <a:lnTo>
                  <a:pt x="1925413" y="551295"/>
                </a:lnTo>
                <a:cubicBezTo>
                  <a:pt x="1929375" y="556750"/>
                  <a:pt x="1934420" y="564371"/>
                  <a:pt x="1939918" y="572730"/>
                </a:cubicBezTo>
                <a:cubicBezTo>
                  <a:pt x="1942609" y="577002"/>
                  <a:pt x="1945606" y="581272"/>
                  <a:pt x="1948312" y="585813"/>
                </a:cubicBezTo>
                <a:lnTo>
                  <a:pt x="1956124" y="599438"/>
                </a:lnTo>
                <a:cubicBezTo>
                  <a:pt x="1959229" y="607921"/>
                  <a:pt x="1966607" y="624580"/>
                  <a:pt x="1968648" y="632331"/>
                </a:cubicBezTo>
                <a:lnTo>
                  <a:pt x="1969469" y="635953"/>
                </a:lnTo>
                <a:lnTo>
                  <a:pt x="1969470" y="635954"/>
                </a:lnTo>
                <a:lnTo>
                  <a:pt x="1968649" y="632332"/>
                </a:lnTo>
                <a:cubicBezTo>
                  <a:pt x="1966608" y="624581"/>
                  <a:pt x="1959230" y="607922"/>
                  <a:pt x="1956125" y="599439"/>
                </a:cubicBezTo>
                <a:lnTo>
                  <a:pt x="1948313" y="585814"/>
                </a:lnTo>
                <a:cubicBezTo>
                  <a:pt x="1945607" y="581273"/>
                  <a:pt x="1942610" y="577003"/>
                  <a:pt x="1939919" y="572731"/>
                </a:cubicBezTo>
                <a:cubicBezTo>
                  <a:pt x="1934421" y="564372"/>
                  <a:pt x="1929376" y="556751"/>
                  <a:pt x="1925414" y="551296"/>
                </a:cubicBezTo>
                <a:lnTo>
                  <a:pt x="1923680" y="549301"/>
                </a:lnTo>
                <a:lnTo>
                  <a:pt x="1925719" y="551291"/>
                </a:lnTo>
                <a:lnTo>
                  <a:pt x="1923679" y="549300"/>
                </a:lnTo>
                <a:lnTo>
                  <a:pt x="1920007" y="545077"/>
                </a:lnTo>
                <a:lnTo>
                  <a:pt x="1917879" y="543641"/>
                </a:lnTo>
                <a:close/>
                <a:moveTo>
                  <a:pt x="1946549" y="542778"/>
                </a:moveTo>
                <a:lnTo>
                  <a:pt x="1946539" y="542972"/>
                </a:lnTo>
                <a:lnTo>
                  <a:pt x="1954271" y="551515"/>
                </a:lnTo>
                <a:cubicBezTo>
                  <a:pt x="1956194" y="554238"/>
                  <a:pt x="1956573" y="554168"/>
                  <a:pt x="1956398" y="553094"/>
                </a:cubicBezTo>
                <a:lnTo>
                  <a:pt x="1956398" y="553093"/>
                </a:lnTo>
                <a:lnTo>
                  <a:pt x="1954272" y="551515"/>
                </a:lnTo>
                <a:lnTo>
                  <a:pt x="1946540" y="542972"/>
                </a:lnTo>
                <a:lnTo>
                  <a:pt x="1946550" y="542779"/>
                </a:lnTo>
                <a:close/>
                <a:moveTo>
                  <a:pt x="2028588" y="528347"/>
                </a:moveTo>
                <a:lnTo>
                  <a:pt x="2028591" y="528354"/>
                </a:lnTo>
                <a:lnTo>
                  <a:pt x="2029084" y="529289"/>
                </a:lnTo>
                <a:lnTo>
                  <a:pt x="2029673" y="530756"/>
                </a:lnTo>
                <a:lnTo>
                  <a:pt x="2029676" y="530764"/>
                </a:lnTo>
                <a:lnTo>
                  <a:pt x="2031905" y="536323"/>
                </a:lnTo>
                <a:lnTo>
                  <a:pt x="2031903" y="536315"/>
                </a:lnTo>
                <a:lnTo>
                  <a:pt x="2029682" y="530776"/>
                </a:lnTo>
                <a:lnTo>
                  <a:pt x="2029676" y="530764"/>
                </a:lnTo>
                <a:lnTo>
                  <a:pt x="2029084" y="529288"/>
                </a:lnTo>
                <a:close/>
                <a:moveTo>
                  <a:pt x="1899623" y="523394"/>
                </a:moveTo>
                <a:cubicBezTo>
                  <a:pt x="1899311" y="524070"/>
                  <a:pt x="1903250" y="531147"/>
                  <a:pt x="1908076" y="538778"/>
                </a:cubicBezTo>
                <a:cubicBezTo>
                  <a:pt x="1910504" y="542691"/>
                  <a:pt x="1914160" y="548343"/>
                  <a:pt x="1916792" y="552126"/>
                </a:cubicBezTo>
                <a:cubicBezTo>
                  <a:pt x="1918107" y="554017"/>
                  <a:pt x="1919095" y="555508"/>
                  <a:pt x="1919614" y="556116"/>
                </a:cubicBezTo>
                <a:lnTo>
                  <a:pt x="1919614" y="556115"/>
                </a:lnTo>
                <a:lnTo>
                  <a:pt x="1916793" y="552126"/>
                </a:lnTo>
                <a:cubicBezTo>
                  <a:pt x="1914161" y="548343"/>
                  <a:pt x="1910505" y="542691"/>
                  <a:pt x="1908077" y="538778"/>
                </a:cubicBezTo>
                <a:cubicBezTo>
                  <a:pt x="1905664" y="534962"/>
                  <a:pt x="1903473" y="531285"/>
                  <a:pt x="1901924" y="528478"/>
                </a:cubicBezTo>
                <a:lnTo>
                  <a:pt x="1899625" y="523395"/>
                </a:lnTo>
                <a:close/>
                <a:moveTo>
                  <a:pt x="1925597" y="508789"/>
                </a:moveTo>
                <a:lnTo>
                  <a:pt x="1926052" y="509922"/>
                </a:lnTo>
                <a:lnTo>
                  <a:pt x="1926353" y="510670"/>
                </a:lnTo>
                <a:lnTo>
                  <a:pt x="1926813" y="511816"/>
                </a:lnTo>
                <a:lnTo>
                  <a:pt x="1927700" y="513114"/>
                </a:lnTo>
                <a:lnTo>
                  <a:pt x="1929582" y="515867"/>
                </a:lnTo>
                <a:lnTo>
                  <a:pt x="1930599" y="517355"/>
                </a:lnTo>
                <a:lnTo>
                  <a:pt x="1930598" y="517353"/>
                </a:lnTo>
                <a:lnTo>
                  <a:pt x="1929582" y="515867"/>
                </a:lnTo>
                <a:lnTo>
                  <a:pt x="1926813" y="511815"/>
                </a:lnTo>
                <a:lnTo>
                  <a:pt x="1926052" y="509922"/>
                </a:lnTo>
                <a:lnTo>
                  <a:pt x="1925598" y="508790"/>
                </a:lnTo>
                <a:close/>
                <a:moveTo>
                  <a:pt x="2047328" y="505831"/>
                </a:moveTo>
                <a:lnTo>
                  <a:pt x="2053919" y="521443"/>
                </a:lnTo>
                <a:lnTo>
                  <a:pt x="2055034" y="525343"/>
                </a:lnTo>
                <a:lnTo>
                  <a:pt x="2055033" y="525485"/>
                </a:lnTo>
                <a:lnTo>
                  <a:pt x="2055087" y="525529"/>
                </a:lnTo>
                <a:lnTo>
                  <a:pt x="2055034" y="525343"/>
                </a:lnTo>
                <a:lnTo>
                  <a:pt x="2055034" y="525339"/>
                </a:lnTo>
                <a:lnTo>
                  <a:pt x="2053922" y="521450"/>
                </a:lnTo>
                <a:lnTo>
                  <a:pt x="2053919" y="521443"/>
                </a:lnTo>
                <a:lnTo>
                  <a:pt x="2053917" y="521436"/>
                </a:lnTo>
                <a:lnTo>
                  <a:pt x="2047336" y="505848"/>
                </a:lnTo>
                <a:close/>
                <a:moveTo>
                  <a:pt x="2127954" y="501119"/>
                </a:moveTo>
                <a:lnTo>
                  <a:pt x="2127906" y="501594"/>
                </a:lnTo>
                <a:cubicBezTo>
                  <a:pt x="2128483" y="503510"/>
                  <a:pt x="2129818" y="506789"/>
                  <a:pt x="2132233" y="511991"/>
                </a:cubicBezTo>
                <a:cubicBezTo>
                  <a:pt x="2135103" y="518512"/>
                  <a:pt x="2138527" y="525120"/>
                  <a:pt x="2141281" y="532412"/>
                </a:cubicBezTo>
                <a:lnTo>
                  <a:pt x="2150316" y="554510"/>
                </a:lnTo>
                <a:lnTo>
                  <a:pt x="2160038" y="577361"/>
                </a:lnTo>
                <a:lnTo>
                  <a:pt x="2169849" y="600430"/>
                </a:lnTo>
                <a:lnTo>
                  <a:pt x="2169824" y="600370"/>
                </a:lnTo>
                <a:lnTo>
                  <a:pt x="2160039" y="577362"/>
                </a:lnTo>
                <a:lnTo>
                  <a:pt x="2150317" y="554511"/>
                </a:lnTo>
                <a:lnTo>
                  <a:pt x="2141282" y="532413"/>
                </a:lnTo>
                <a:cubicBezTo>
                  <a:pt x="2138528" y="525121"/>
                  <a:pt x="2135104" y="518513"/>
                  <a:pt x="2132234" y="511992"/>
                </a:cubicBezTo>
                <a:cubicBezTo>
                  <a:pt x="2129819" y="506790"/>
                  <a:pt x="2128484" y="503511"/>
                  <a:pt x="2127907" y="501595"/>
                </a:cubicBezTo>
                <a:lnTo>
                  <a:pt x="2127955" y="501121"/>
                </a:lnTo>
                <a:close/>
                <a:moveTo>
                  <a:pt x="1964657" y="492856"/>
                </a:moveTo>
                <a:lnTo>
                  <a:pt x="1965085" y="495117"/>
                </a:lnTo>
                <a:lnTo>
                  <a:pt x="1965086" y="495119"/>
                </a:lnTo>
                <a:lnTo>
                  <a:pt x="1964658" y="492858"/>
                </a:lnTo>
                <a:close/>
                <a:moveTo>
                  <a:pt x="2115747" y="491584"/>
                </a:moveTo>
                <a:lnTo>
                  <a:pt x="2115747" y="491584"/>
                </a:lnTo>
                <a:lnTo>
                  <a:pt x="2122269" y="499618"/>
                </a:lnTo>
                <a:lnTo>
                  <a:pt x="2122269" y="499618"/>
                </a:lnTo>
                <a:close/>
                <a:moveTo>
                  <a:pt x="2115511" y="491178"/>
                </a:moveTo>
                <a:cubicBezTo>
                  <a:pt x="2110923" y="486434"/>
                  <a:pt x="2118051" y="501445"/>
                  <a:pt x="2125529" y="516870"/>
                </a:cubicBezTo>
                <a:cubicBezTo>
                  <a:pt x="2129985" y="525873"/>
                  <a:pt x="2133314" y="532731"/>
                  <a:pt x="2135675" y="537178"/>
                </a:cubicBezTo>
                <a:lnTo>
                  <a:pt x="2135775" y="537312"/>
                </a:lnTo>
                <a:lnTo>
                  <a:pt x="2135775" y="537311"/>
                </a:lnTo>
                <a:lnTo>
                  <a:pt x="2135676" y="537179"/>
                </a:lnTo>
                <a:cubicBezTo>
                  <a:pt x="2133315" y="532732"/>
                  <a:pt x="2129986" y="525874"/>
                  <a:pt x="2125530" y="516871"/>
                </a:cubicBezTo>
                <a:cubicBezTo>
                  <a:pt x="2121791" y="509158"/>
                  <a:pt x="2118140" y="501549"/>
                  <a:pt x="2115996" y="496462"/>
                </a:cubicBezTo>
                <a:lnTo>
                  <a:pt x="2115512" y="491179"/>
                </a:lnTo>
                <a:close/>
                <a:moveTo>
                  <a:pt x="1983150" y="486925"/>
                </a:moveTo>
                <a:lnTo>
                  <a:pt x="1991201" y="495632"/>
                </a:lnTo>
                <a:lnTo>
                  <a:pt x="1991201" y="495632"/>
                </a:lnTo>
                <a:close/>
                <a:moveTo>
                  <a:pt x="1983090" y="486824"/>
                </a:moveTo>
                <a:cubicBezTo>
                  <a:pt x="1981272" y="485396"/>
                  <a:pt x="1981267" y="486866"/>
                  <a:pt x="1985919" y="495506"/>
                </a:cubicBezTo>
                <a:cubicBezTo>
                  <a:pt x="1987762" y="498796"/>
                  <a:pt x="1989416" y="502290"/>
                  <a:pt x="1991157" y="505255"/>
                </a:cubicBezTo>
                <a:cubicBezTo>
                  <a:pt x="1992897" y="508222"/>
                  <a:pt x="1994259" y="511405"/>
                  <a:pt x="1995606" y="514513"/>
                </a:cubicBezTo>
                <a:lnTo>
                  <a:pt x="2003921" y="533182"/>
                </a:lnTo>
                <a:cubicBezTo>
                  <a:pt x="2010024" y="545935"/>
                  <a:pt x="2015926" y="560958"/>
                  <a:pt x="2026200" y="581951"/>
                </a:cubicBezTo>
                <a:lnTo>
                  <a:pt x="2026534" y="582690"/>
                </a:lnTo>
                <a:lnTo>
                  <a:pt x="2026522" y="582662"/>
                </a:lnTo>
                <a:lnTo>
                  <a:pt x="2026201" y="581952"/>
                </a:lnTo>
                <a:cubicBezTo>
                  <a:pt x="2015927" y="560959"/>
                  <a:pt x="2010025" y="545936"/>
                  <a:pt x="2003922" y="533183"/>
                </a:cubicBezTo>
                <a:lnTo>
                  <a:pt x="1995607" y="514514"/>
                </a:lnTo>
                <a:cubicBezTo>
                  <a:pt x="1994260" y="511406"/>
                  <a:pt x="1992898" y="508223"/>
                  <a:pt x="1991158" y="505256"/>
                </a:cubicBezTo>
                <a:cubicBezTo>
                  <a:pt x="1989417" y="502291"/>
                  <a:pt x="1987763" y="498797"/>
                  <a:pt x="1985920" y="495507"/>
                </a:cubicBezTo>
                <a:cubicBezTo>
                  <a:pt x="1983594" y="491187"/>
                  <a:pt x="1982432" y="488660"/>
                  <a:pt x="1982079" y="487391"/>
                </a:cubicBezTo>
                <a:lnTo>
                  <a:pt x="1983091" y="486825"/>
                </a:lnTo>
                <a:close/>
                <a:moveTo>
                  <a:pt x="1921225" y="485016"/>
                </a:moveTo>
                <a:lnTo>
                  <a:pt x="1921227" y="485020"/>
                </a:lnTo>
                <a:lnTo>
                  <a:pt x="1926784" y="493284"/>
                </a:lnTo>
                <a:lnTo>
                  <a:pt x="1927176" y="493925"/>
                </a:lnTo>
                <a:lnTo>
                  <a:pt x="1927183" y="493935"/>
                </a:lnTo>
                <a:lnTo>
                  <a:pt x="1926784" y="493283"/>
                </a:lnTo>
                <a:close/>
                <a:moveTo>
                  <a:pt x="1974436" y="482965"/>
                </a:moveTo>
                <a:lnTo>
                  <a:pt x="1981213" y="494324"/>
                </a:lnTo>
                <a:cubicBezTo>
                  <a:pt x="1985456" y="502056"/>
                  <a:pt x="1987064" y="506164"/>
                  <a:pt x="1987577" y="508603"/>
                </a:cubicBezTo>
                <a:lnTo>
                  <a:pt x="1987375" y="512867"/>
                </a:lnTo>
                <a:lnTo>
                  <a:pt x="1987376" y="512868"/>
                </a:lnTo>
                <a:cubicBezTo>
                  <a:pt x="1987646" y="510754"/>
                  <a:pt x="1989699" y="509789"/>
                  <a:pt x="1981214" y="494324"/>
                </a:cubicBezTo>
                <a:lnTo>
                  <a:pt x="1974605" y="483247"/>
                </a:lnTo>
                <a:close/>
                <a:moveTo>
                  <a:pt x="1881209" y="481619"/>
                </a:moveTo>
                <a:lnTo>
                  <a:pt x="1881210" y="481620"/>
                </a:lnTo>
                <a:lnTo>
                  <a:pt x="1881538" y="481669"/>
                </a:lnTo>
                <a:lnTo>
                  <a:pt x="1884602" y="488758"/>
                </a:lnTo>
                <a:cubicBezTo>
                  <a:pt x="1886769" y="492689"/>
                  <a:pt x="1890183" y="498320"/>
                  <a:pt x="1895173" y="506102"/>
                </a:cubicBezTo>
                <a:cubicBezTo>
                  <a:pt x="1900135" y="513321"/>
                  <a:pt x="1904472" y="520993"/>
                  <a:pt x="1908134" y="529034"/>
                </a:cubicBezTo>
                <a:lnTo>
                  <a:pt x="1908232" y="531936"/>
                </a:lnTo>
                <a:cubicBezTo>
                  <a:pt x="1909194" y="532431"/>
                  <a:pt x="1909064" y="531298"/>
                  <a:pt x="1908134" y="529033"/>
                </a:cubicBezTo>
                <a:cubicBezTo>
                  <a:pt x="1904472" y="520992"/>
                  <a:pt x="1900135" y="513320"/>
                  <a:pt x="1895173" y="506101"/>
                </a:cubicBezTo>
                <a:cubicBezTo>
                  <a:pt x="1890183" y="498319"/>
                  <a:pt x="1886769" y="492688"/>
                  <a:pt x="1884602" y="488757"/>
                </a:cubicBezTo>
                <a:lnTo>
                  <a:pt x="1881538" y="481668"/>
                </a:lnTo>
                <a:close/>
                <a:moveTo>
                  <a:pt x="2008420" y="472524"/>
                </a:moveTo>
                <a:cubicBezTo>
                  <a:pt x="2007854" y="472862"/>
                  <a:pt x="2007709" y="473917"/>
                  <a:pt x="2008095" y="475810"/>
                </a:cubicBezTo>
                <a:lnTo>
                  <a:pt x="2008026" y="477619"/>
                </a:lnTo>
                <a:lnTo>
                  <a:pt x="2008106" y="477694"/>
                </a:lnTo>
                <a:lnTo>
                  <a:pt x="2008106" y="477693"/>
                </a:lnTo>
                <a:lnTo>
                  <a:pt x="2008027" y="477619"/>
                </a:lnTo>
                <a:lnTo>
                  <a:pt x="2008096" y="475810"/>
                </a:lnTo>
                <a:lnTo>
                  <a:pt x="2008421" y="472524"/>
                </a:lnTo>
                <a:close/>
                <a:moveTo>
                  <a:pt x="2107440" y="468479"/>
                </a:moveTo>
                <a:lnTo>
                  <a:pt x="2120765" y="492519"/>
                </a:lnTo>
                <a:cubicBezTo>
                  <a:pt x="2122584" y="496651"/>
                  <a:pt x="2123360" y="498828"/>
                  <a:pt x="2123452" y="499720"/>
                </a:cubicBezTo>
                <a:lnTo>
                  <a:pt x="2122034" y="499213"/>
                </a:lnTo>
                <a:lnTo>
                  <a:pt x="2122035" y="499214"/>
                </a:lnTo>
                <a:cubicBezTo>
                  <a:pt x="2123869" y="501227"/>
                  <a:pt x="2124404" y="500784"/>
                  <a:pt x="2120766" y="492520"/>
                </a:cubicBezTo>
                <a:lnTo>
                  <a:pt x="2107445" y="468486"/>
                </a:lnTo>
                <a:close/>
                <a:moveTo>
                  <a:pt x="446626" y="467640"/>
                </a:moveTo>
                <a:lnTo>
                  <a:pt x="446904" y="468093"/>
                </a:lnTo>
                <a:cubicBezTo>
                  <a:pt x="446904" y="468531"/>
                  <a:pt x="446671" y="469289"/>
                  <a:pt x="445963" y="470696"/>
                </a:cubicBezTo>
                <a:lnTo>
                  <a:pt x="444440" y="473310"/>
                </a:lnTo>
                <a:lnTo>
                  <a:pt x="445275" y="471914"/>
                </a:lnTo>
                <a:lnTo>
                  <a:pt x="445984" y="470696"/>
                </a:lnTo>
                <a:lnTo>
                  <a:pt x="446923" y="468104"/>
                </a:lnTo>
                <a:close/>
                <a:moveTo>
                  <a:pt x="1982342" y="466430"/>
                </a:moveTo>
                <a:lnTo>
                  <a:pt x="1982342" y="466431"/>
                </a:lnTo>
                <a:lnTo>
                  <a:pt x="1987297" y="472683"/>
                </a:lnTo>
                <a:cubicBezTo>
                  <a:pt x="1989981" y="476478"/>
                  <a:pt x="1993727" y="482037"/>
                  <a:pt x="1998618" y="489514"/>
                </a:cubicBezTo>
                <a:lnTo>
                  <a:pt x="2003677" y="497211"/>
                </a:lnTo>
                <a:lnTo>
                  <a:pt x="2008416" y="505029"/>
                </a:lnTo>
                <a:lnTo>
                  <a:pt x="2017513" y="519717"/>
                </a:lnTo>
                <a:lnTo>
                  <a:pt x="2024469" y="531322"/>
                </a:lnTo>
                <a:lnTo>
                  <a:pt x="2024465" y="531315"/>
                </a:lnTo>
                <a:lnTo>
                  <a:pt x="2017514" y="519718"/>
                </a:lnTo>
                <a:lnTo>
                  <a:pt x="2008417" y="505030"/>
                </a:lnTo>
                <a:lnTo>
                  <a:pt x="2003678" y="497212"/>
                </a:lnTo>
                <a:lnTo>
                  <a:pt x="1998619" y="489515"/>
                </a:lnTo>
                <a:cubicBezTo>
                  <a:pt x="1988836" y="474560"/>
                  <a:pt x="1983638" y="467281"/>
                  <a:pt x="1982342" y="466430"/>
                </a:cubicBezTo>
                <a:close/>
                <a:moveTo>
                  <a:pt x="1982282" y="466328"/>
                </a:moveTo>
                <a:cubicBezTo>
                  <a:pt x="1980986" y="465477"/>
                  <a:pt x="1983592" y="471056"/>
                  <a:pt x="1989415" y="481820"/>
                </a:cubicBezTo>
                <a:cubicBezTo>
                  <a:pt x="1995691" y="493418"/>
                  <a:pt x="1998662" y="499728"/>
                  <a:pt x="1998795" y="501697"/>
                </a:cubicBezTo>
                <a:lnTo>
                  <a:pt x="1991142" y="495531"/>
                </a:lnTo>
                <a:lnTo>
                  <a:pt x="1991143" y="495532"/>
                </a:lnTo>
                <a:cubicBezTo>
                  <a:pt x="2001300" y="507061"/>
                  <a:pt x="2001968" y="505017"/>
                  <a:pt x="1989416" y="481821"/>
                </a:cubicBezTo>
                <a:cubicBezTo>
                  <a:pt x="1986505" y="476439"/>
                  <a:pt x="1984397" y="472353"/>
                  <a:pt x="1983180" y="469719"/>
                </a:cubicBezTo>
                <a:lnTo>
                  <a:pt x="1982283" y="466329"/>
                </a:lnTo>
                <a:close/>
                <a:moveTo>
                  <a:pt x="1949254" y="464497"/>
                </a:moveTo>
                <a:lnTo>
                  <a:pt x="1949254" y="464498"/>
                </a:lnTo>
                <a:lnTo>
                  <a:pt x="1952804" y="467283"/>
                </a:lnTo>
                <a:cubicBezTo>
                  <a:pt x="1954845" y="469611"/>
                  <a:pt x="1957743" y="473430"/>
                  <a:pt x="1961501" y="479017"/>
                </a:cubicBezTo>
                <a:cubicBezTo>
                  <a:pt x="1976797" y="502890"/>
                  <a:pt x="1986723" y="516153"/>
                  <a:pt x="1987507" y="513145"/>
                </a:cubicBezTo>
                <a:lnTo>
                  <a:pt x="1987507" y="513144"/>
                </a:lnTo>
                <a:lnTo>
                  <a:pt x="1979947" y="506161"/>
                </a:lnTo>
                <a:cubicBezTo>
                  <a:pt x="1975456" y="500237"/>
                  <a:pt x="1969150" y="490953"/>
                  <a:pt x="1961502" y="479017"/>
                </a:cubicBezTo>
                <a:cubicBezTo>
                  <a:pt x="1953986" y="467843"/>
                  <a:pt x="1949909" y="463741"/>
                  <a:pt x="1949254" y="464497"/>
                </a:cubicBezTo>
                <a:close/>
                <a:moveTo>
                  <a:pt x="1949121" y="464221"/>
                </a:moveTo>
                <a:cubicBezTo>
                  <a:pt x="1948713" y="464678"/>
                  <a:pt x="1948203" y="465007"/>
                  <a:pt x="1949330" y="467396"/>
                </a:cubicBezTo>
                <a:lnTo>
                  <a:pt x="1949458" y="467618"/>
                </a:lnTo>
                <a:lnTo>
                  <a:pt x="1949458" y="467616"/>
                </a:lnTo>
                <a:lnTo>
                  <a:pt x="1949331" y="467396"/>
                </a:lnTo>
                <a:lnTo>
                  <a:pt x="1949122" y="464222"/>
                </a:lnTo>
                <a:close/>
                <a:moveTo>
                  <a:pt x="1921107" y="463038"/>
                </a:moveTo>
                <a:lnTo>
                  <a:pt x="1921590" y="464174"/>
                </a:lnTo>
                <a:lnTo>
                  <a:pt x="1923376" y="465081"/>
                </a:lnTo>
                <a:cubicBezTo>
                  <a:pt x="1927490" y="469031"/>
                  <a:pt x="1935937" y="479932"/>
                  <a:pt x="1941802" y="486852"/>
                </a:cubicBezTo>
                <a:cubicBezTo>
                  <a:pt x="1947250" y="494168"/>
                  <a:pt x="1952272" y="501828"/>
                  <a:pt x="1956835" y="509782"/>
                </a:cubicBezTo>
                <a:cubicBezTo>
                  <a:pt x="1961500" y="517621"/>
                  <a:pt x="1965889" y="525416"/>
                  <a:pt x="1969592" y="533236"/>
                </a:cubicBezTo>
                <a:lnTo>
                  <a:pt x="1978373" y="551353"/>
                </a:lnTo>
                <a:lnTo>
                  <a:pt x="1989289" y="572877"/>
                </a:lnTo>
                <a:cubicBezTo>
                  <a:pt x="1995157" y="584252"/>
                  <a:pt x="2000177" y="594449"/>
                  <a:pt x="2000039" y="590282"/>
                </a:cubicBezTo>
                <a:cubicBezTo>
                  <a:pt x="1999903" y="587088"/>
                  <a:pt x="2001041" y="587217"/>
                  <a:pt x="2003995" y="592042"/>
                </a:cubicBezTo>
                <a:cubicBezTo>
                  <a:pt x="2009339" y="601730"/>
                  <a:pt x="2013863" y="611902"/>
                  <a:pt x="2017522" y="622453"/>
                </a:cubicBezTo>
                <a:cubicBezTo>
                  <a:pt x="2019484" y="627501"/>
                  <a:pt x="2021871" y="633138"/>
                  <a:pt x="2024052" y="637739"/>
                </a:cubicBezTo>
                <a:cubicBezTo>
                  <a:pt x="2025229" y="641021"/>
                  <a:pt x="2026752" y="644141"/>
                  <a:pt x="2028589" y="647051"/>
                </a:cubicBezTo>
                <a:lnTo>
                  <a:pt x="2028590" y="647050"/>
                </a:lnTo>
                <a:lnTo>
                  <a:pt x="2024053" y="637739"/>
                </a:lnTo>
                <a:cubicBezTo>
                  <a:pt x="2021872" y="633138"/>
                  <a:pt x="2019485" y="627501"/>
                  <a:pt x="2017523" y="622453"/>
                </a:cubicBezTo>
                <a:cubicBezTo>
                  <a:pt x="2013864" y="611902"/>
                  <a:pt x="2009340" y="601730"/>
                  <a:pt x="2003996" y="592042"/>
                </a:cubicBezTo>
                <a:cubicBezTo>
                  <a:pt x="2001042" y="587217"/>
                  <a:pt x="1999904" y="587088"/>
                  <a:pt x="2000040" y="590282"/>
                </a:cubicBezTo>
                <a:cubicBezTo>
                  <a:pt x="2000178" y="594449"/>
                  <a:pt x="1995158" y="584252"/>
                  <a:pt x="1989290" y="572877"/>
                </a:cubicBezTo>
                <a:lnTo>
                  <a:pt x="1978374" y="551353"/>
                </a:lnTo>
                <a:lnTo>
                  <a:pt x="1969593" y="533236"/>
                </a:lnTo>
                <a:cubicBezTo>
                  <a:pt x="1965890" y="525416"/>
                  <a:pt x="1961501" y="517621"/>
                  <a:pt x="1956836" y="509782"/>
                </a:cubicBezTo>
                <a:cubicBezTo>
                  <a:pt x="1952273" y="501828"/>
                  <a:pt x="1947251" y="494168"/>
                  <a:pt x="1941803" y="486852"/>
                </a:cubicBezTo>
                <a:cubicBezTo>
                  <a:pt x="1935938" y="479932"/>
                  <a:pt x="1927491" y="469031"/>
                  <a:pt x="1923377" y="465081"/>
                </a:cubicBezTo>
                <a:lnTo>
                  <a:pt x="1921591" y="464174"/>
                </a:lnTo>
                <a:lnTo>
                  <a:pt x="1921108" y="463039"/>
                </a:lnTo>
                <a:close/>
                <a:moveTo>
                  <a:pt x="2078620" y="462370"/>
                </a:moveTo>
                <a:lnTo>
                  <a:pt x="2078593" y="462580"/>
                </a:lnTo>
                <a:lnTo>
                  <a:pt x="2078593" y="462580"/>
                </a:lnTo>
                <a:lnTo>
                  <a:pt x="2078620" y="462371"/>
                </a:lnTo>
                <a:cubicBezTo>
                  <a:pt x="2079127" y="462535"/>
                  <a:pt x="2079964" y="463303"/>
                  <a:pt x="2080838" y="464145"/>
                </a:cubicBezTo>
                <a:lnTo>
                  <a:pt x="2083236" y="466321"/>
                </a:lnTo>
                <a:lnTo>
                  <a:pt x="2083237" y="466321"/>
                </a:lnTo>
                <a:lnTo>
                  <a:pt x="2080838" y="464144"/>
                </a:lnTo>
                <a:cubicBezTo>
                  <a:pt x="2079964" y="463302"/>
                  <a:pt x="2079127" y="462534"/>
                  <a:pt x="2078620" y="462370"/>
                </a:cubicBezTo>
                <a:close/>
                <a:moveTo>
                  <a:pt x="1835963" y="458431"/>
                </a:moveTo>
                <a:lnTo>
                  <a:pt x="1835954" y="458878"/>
                </a:lnTo>
                <a:lnTo>
                  <a:pt x="1835974" y="458441"/>
                </a:lnTo>
                <a:close/>
                <a:moveTo>
                  <a:pt x="2048134" y="450436"/>
                </a:moveTo>
                <a:cubicBezTo>
                  <a:pt x="2052636" y="456293"/>
                  <a:pt x="2056071" y="460059"/>
                  <a:pt x="2055761" y="457728"/>
                </a:cubicBezTo>
                <a:lnTo>
                  <a:pt x="2055239" y="457229"/>
                </a:lnTo>
                <a:lnTo>
                  <a:pt x="2055609" y="457335"/>
                </a:lnTo>
                <a:lnTo>
                  <a:pt x="2055239" y="457229"/>
                </a:lnTo>
                <a:lnTo>
                  <a:pt x="2055239" y="457229"/>
                </a:lnTo>
                <a:lnTo>
                  <a:pt x="2054247" y="456945"/>
                </a:lnTo>
                <a:lnTo>
                  <a:pt x="2051473" y="453628"/>
                </a:lnTo>
                <a:close/>
                <a:moveTo>
                  <a:pt x="452988" y="447843"/>
                </a:moveTo>
                <a:lnTo>
                  <a:pt x="441653" y="463542"/>
                </a:lnTo>
                <a:cubicBezTo>
                  <a:pt x="440042" y="465932"/>
                  <a:pt x="438718" y="468017"/>
                  <a:pt x="437813" y="469637"/>
                </a:cubicBezTo>
                <a:lnTo>
                  <a:pt x="436885" y="471952"/>
                </a:lnTo>
                <a:lnTo>
                  <a:pt x="436938" y="471877"/>
                </a:lnTo>
                <a:lnTo>
                  <a:pt x="437835" y="469638"/>
                </a:lnTo>
                <a:cubicBezTo>
                  <a:pt x="438741" y="468018"/>
                  <a:pt x="440064" y="465933"/>
                  <a:pt x="441673" y="463543"/>
                </a:cubicBezTo>
                <a:lnTo>
                  <a:pt x="452956" y="447918"/>
                </a:lnTo>
                <a:close/>
                <a:moveTo>
                  <a:pt x="1967959" y="447356"/>
                </a:moveTo>
                <a:lnTo>
                  <a:pt x="1968472" y="448460"/>
                </a:lnTo>
                <a:lnTo>
                  <a:pt x="1969237" y="453366"/>
                </a:lnTo>
                <a:lnTo>
                  <a:pt x="1969238" y="453367"/>
                </a:lnTo>
                <a:cubicBezTo>
                  <a:pt x="1971362" y="455512"/>
                  <a:pt x="1970698" y="453187"/>
                  <a:pt x="1968473" y="448461"/>
                </a:cubicBezTo>
                <a:lnTo>
                  <a:pt x="1968067" y="447586"/>
                </a:lnTo>
                <a:close/>
                <a:moveTo>
                  <a:pt x="1853482" y="446538"/>
                </a:moveTo>
                <a:lnTo>
                  <a:pt x="1861682" y="458261"/>
                </a:lnTo>
                <a:lnTo>
                  <a:pt x="1861775" y="458376"/>
                </a:lnTo>
                <a:lnTo>
                  <a:pt x="1861769" y="458367"/>
                </a:lnTo>
                <a:lnTo>
                  <a:pt x="1861683" y="458261"/>
                </a:lnTo>
                <a:lnTo>
                  <a:pt x="1853486" y="446542"/>
                </a:lnTo>
                <a:close/>
                <a:moveTo>
                  <a:pt x="1832758" y="446125"/>
                </a:moveTo>
                <a:lnTo>
                  <a:pt x="1838762" y="452196"/>
                </a:lnTo>
                <a:cubicBezTo>
                  <a:pt x="1843778" y="457203"/>
                  <a:pt x="1848408" y="462603"/>
                  <a:pt x="1852603" y="468358"/>
                </a:cubicBezTo>
                <a:cubicBezTo>
                  <a:pt x="1856316" y="473335"/>
                  <a:pt x="1859518" y="477861"/>
                  <a:pt x="1862501" y="482252"/>
                </a:cubicBezTo>
                <a:cubicBezTo>
                  <a:pt x="1868656" y="490827"/>
                  <a:pt x="1873294" y="499684"/>
                  <a:pt x="1880795" y="510394"/>
                </a:cubicBezTo>
                <a:cubicBezTo>
                  <a:pt x="1886613" y="518435"/>
                  <a:pt x="1891716" y="525575"/>
                  <a:pt x="1896878" y="533399"/>
                </a:cubicBezTo>
                <a:cubicBezTo>
                  <a:pt x="1900518" y="538395"/>
                  <a:pt x="1907113" y="548215"/>
                  <a:pt x="1907596" y="549294"/>
                </a:cubicBezTo>
                <a:cubicBezTo>
                  <a:pt x="1911957" y="558108"/>
                  <a:pt x="1915968" y="566703"/>
                  <a:pt x="1920240" y="575073"/>
                </a:cubicBezTo>
                <a:cubicBezTo>
                  <a:pt x="1924513" y="583443"/>
                  <a:pt x="1929529" y="591111"/>
                  <a:pt x="1933844" y="599120"/>
                </a:cubicBezTo>
                <a:cubicBezTo>
                  <a:pt x="1938160" y="607128"/>
                  <a:pt x="1942666" y="614931"/>
                  <a:pt x="1947157" y="622854"/>
                </a:cubicBezTo>
                <a:lnTo>
                  <a:pt x="1950477" y="628751"/>
                </a:lnTo>
                <a:lnTo>
                  <a:pt x="1953463" y="634890"/>
                </a:lnTo>
                <a:lnTo>
                  <a:pt x="1959205" y="647292"/>
                </a:lnTo>
                <a:lnTo>
                  <a:pt x="1959205" y="647289"/>
                </a:lnTo>
                <a:lnTo>
                  <a:pt x="1953464" y="634890"/>
                </a:lnTo>
                <a:lnTo>
                  <a:pt x="1950478" y="628751"/>
                </a:lnTo>
                <a:lnTo>
                  <a:pt x="1947158" y="622854"/>
                </a:lnTo>
                <a:cubicBezTo>
                  <a:pt x="1942667" y="614931"/>
                  <a:pt x="1938161" y="607128"/>
                  <a:pt x="1933845" y="599120"/>
                </a:cubicBezTo>
                <a:cubicBezTo>
                  <a:pt x="1929530" y="591111"/>
                  <a:pt x="1924514" y="583443"/>
                  <a:pt x="1920241" y="575073"/>
                </a:cubicBezTo>
                <a:cubicBezTo>
                  <a:pt x="1915969" y="566703"/>
                  <a:pt x="1911958" y="558108"/>
                  <a:pt x="1907597" y="549294"/>
                </a:cubicBezTo>
                <a:cubicBezTo>
                  <a:pt x="1907114" y="548215"/>
                  <a:pt x="1900519" y="538395"/>
                  <a:pt x="1896879" y="533399"/>
                </a:cubicBezTo>
                <a:cubicBezTo>
                  <a:pt x="1891717" y="525575"/>
                  <a:pt x="1886614" y="518435"/>
                  <a:pt x="1880796" y="510394"/>
                </a:cubicBezTo>
                <a:cubicBezTo>
                  <a:pt x="1873295" y="499684"/>
                  <a:pt x="1868657" y="490827"/>
                  <a:pt x="1862502" y="482252"/>
                </a:cubicBezTo>
                <a:cubicBezTo>
                  <a:pt x="1859519" y="477861"/>
                  <a:pt x="1856317" y="473335"/>
                  <a:pt x="1852604" y="468358"/>
                </a:cubicBezTo>
                <a:cubicBezTo>
                  <a:pt x="1848409" y="462603"/>
                  <a:pt x="1843779" y="457203"/>
                  <a:pt x="1838763" y="452196"/>
                </a:cubicBezTo>
                <a:lnTo>
                  <a:pt x="1832792" y="446158"/>
                </a:lnTo>
                <a:close/>
                <a:moveTo>
                  <a:pt x="1832324" y="445705"/>
                </a:moveTo>
                <a:lnTo>
                  <a:pt x="1832376" y="445750"/>
                </a:lnTo>
                <a:lnTo>
                  <a:pt x="1832363" y="445738"/>
                </a:lnTo>
                <a:close/>
                <a:moveTo>
                  <a:pt x="1955257" y="443760"/>
                </a:moveTo>
                <a:lnTo>
                  <a:pt x="1955264" y="443774"/>
                </a:lnTo>
                <a:lnTo>
                  <a:pt x="1955262" y="443768"/>
                </a:lnTo>
                <a:close/>
                <a:moveTo>
                  <a:pt x="1978839" y="441335"/>
                </a:moveTo>
                <a:lnTo>
                  <a:pt x="1978685" y="441378"/>
                </a:lnTo>
                <a:lnTo>
                  <a:pt x="1978685" y="441379"/>
                </a:lnTo>
                <a:lnTo>
                  <a:pt x="1978839" y="441336"/>
                </a:lnTo>
                <a:lnTo>
                  <a:pt x="1980323" y="445162"/>
                </a:lnTo>
                <a:cubicBezTo>
                  <a:pt x="1981708" y="447618"/>
                  <a:pt x="1984139" y="451417"/>
                  <a:pt x="1988181" y="457279"/>
                </a:cubicBezTo>
                <a:cubicBezTo>
                  <a:pt x="1994324" y="466946"/>
                  <a:pt x="2001884" y="478342"/>
                  <a:pt x="2008346" y="487497"/>
                </a:cubicBezTo>
                <a:cubicBezTo>
                  <a:pt x="2014808" y="496653"/>
                  <a:pt x="2019576" y="504036"/>
                  <a:pt x="2021853" y="504876"/>
                </a:cubicBezTo>
                <a:lnTo>
                  <a:pt x="2023332" y="503427"/>
                </a:lnTo>
                <a:lnTo>
                  <a:pt x="2023332" y="503426"/>
                </a:lnTo>
                <a:lnTo>
                  <a:pt x="2021853" y="504875"/>
                </a:lnTo>
                <a:cubicBezTo>
                  <a:pt x="2019576" y="504035"/>
                  <a:pt x="2014808" y="496652"/>
                  <a:pt x="2008346" y="487496"/>
                </a:cubicBezTo>
                <a:cubicBezTo>
                  <a:pt x="2001884" y="478341"/>
                  <a:pt x="1994324" y="466945"/>
                  <a:pt x="1988181" y="457278"/>
                </a:cubicBezTo>
                <a:cubicBezTo>
                  <a:pt x="1984139" y="451416"/>
                  <a:pt x="1981708" y="447617"/>
                  <a:pt x="1980323" y="445161"/>
                </a:cubicBezTo>
                <a:close/>
                <a:moveTo>
                  <a:pt x="2014393" y="439802"/>
                </a:moveTo>
                <a:lnTo>
                  <a:pt x="2014393" y="439802"/>
                </a:lnTo>
                <a:lnTo>
                  <a:pt x="2021636" y="447291"/>
                </a:lnTo>
                <a:cubicBezTo>
                  <a:pt x="2024833" y="451169"/>
                  <a:pt x="2028600" y="456107"/>
                  <a:pt x="2032306" y="461143"/>
                </a:cubicBezTo>
                <a:lnTo>
                  <a:pt x="2040596" y="472347"/>
                </a:lnTo>
                <a:lnTo>
                  <a:pt x="2047877" y="482921"/>
                </a:lnTo>
                <a:lnTo>
                  <a:pt x="2061343" y="502217"/>
                </a:lnTo>
                <a:lnTo>
                  <a:pt x="2067834" y="511326"/>
                </a:lnTo>
                <a:cubicBezTo>
                  <a:pt x="2069940" y="514390"/>
                  <a:pt x="2071871" y="517540"/>
                  <a:pt x="2073874" y="520670"/>
                </a:cubicBezTo>
                <a:lnTo>
                  <a:pt x="2086100" y="540099"/>
                </a:lnTo>
                <a:cubicBezTo>
                  <a:pt x="2088470" y="543911"/>
                  <a:pt x="2091350" y="548172"/>
                  <a:pt x="2093808" y="553012"/>
                </a:cubicBezTo>
                <a:cubicBezTo>
                  <a:pt x="2096266" y="557851"/>
                  <a:pt x="2098740" y="562960"/>
                  <a:pt x="2101375" y="568492"/>
                </a:cubicBezTo>
                <a:cubicBezTo>
                  <a:pt x="2106626" y="579313"/>
                  <a:pt x="2110894" y="590653"/>
                  <a:pt x="2114133" y="602374"/>
                </a:cubicBezTo>
                <a:cubicBezTo>
                  <a:pt x="2115384" y="607936"/>
                  <a:pt x="2116978" y="613389"/>
                  <a:pt x="2118914" y="618704"/>
                </a:cubicBezTo>
                <a:cubicBezTo>
                  <a:pt x="2120715" y="623717"/>
                  <a:pt x="2123700" y="631249"/>
                  <a:pt x="2125845" y="637188"/>
                </a:cubicBezTo>
                <a:lnTo>
                  <a:pt x="2128142" y="644274"/>
                </a:lnTo>
                <a:lnTo>
                  <a:pt x="2128143" y="644272"/>
                </a:lnTo>
                <a:lnTo>
                  <a:pt x="2125846" y="637188"/>
                </a:lnTo>
                <a:cubicBezTo>
                  <a:pt x="2123701" y="631249"/>
                  <a:pt x="2120716" y="623717"/>
                  <a:pt x="2118915" y="618704"/>
                </a:cubicBezTo>
                <a:cubicBezTo>
                  <a:pt x="2116979" y="613389"/>
                  <a:pt x="2115385" y="607936"/>
                  <a:pt x="2114134" y="602374"/>
                </a:cubicBezTo>
                <a:cubicBezTo>
                  <a:pt x="2110895" y="590653"/>
                  <a:pt x="2106627" y="579313"/>
                  <a:pt x="2101376" y="568492"/>
                </a:cubicBezTo>
                <a:cubicBezTo>
                  <a:pt x="2098741" y="562960"/>
                  <a:pt x="2096267" y="557851"/>
                  <a:pt x="2093809" y="553012"/>
                </a:cubicBezTo>
                <a:cubicBezTo>
                  <a:pt x="2091351" y="548172"/>
                  <a:pt x="2088471" y="543911"/>
                  <a:pt x="2086101" y="540099"/>
                </a:cubicBezTo>
                <a:lnTo>
                  <a:pt x="2073875" y="520670"/>
                </a:lnTo>
                <a:cubicBezTo>
                  <a:pt x="2071872" y="517540"/>
                  <a:pt x="2069941" y="514390"/>
                  <a:pt x="2067835" y="511326"/>
                </a:cubicBezTo>
                <a:lnTo>
                  <a:pt x="2061344" y="502217"/>
                </a:lnTo>
                <a:lnTo>
                  <a:pt x="2047878" y="482921"/>
                </a:lnTo>
                <a:lnTo>
                  <a:pt x="2040597" y="472347"/>
                </a:lnTo>
                <a:lnTo>
                  <a:pt x="2032307" y="461143"/>
                </a:lnTo>
                <a:cubicBezTo>
                  <a:pt x="2024895" y="451071"/>
                  <a:pt x="2017237" y="441391"/>
                  <a:pt x="2014393" y="439802"/>
                </a:cubicBezTo>
                <a:close/>
                <a:moveTo>
                  <a:pt x="2014449" y="439319"/>
                </a:moveTo>
                <a:cubicBezTo>
                  <a:pt x="2013501" y="438790"/>
                  <a:pt x="2013088" y="439159"/>
                  <a:pt x="2013397" y="440712"/>
                </a:cubicBezTo>
                <a:lnTo>
                  <a:pt x="2013403" y="441109"/>
                </a:lnTo>
                <a:lnTo>
                  <a:pt x="2013404" y="441108"/>
                </a:lnTo>
                <a:lnTo>
                  <a:pt x="2013398" y="440712"/>
                </a:lnTo>
                <a:lnTo>
                  <a:pt x="2014450" y="439319"/>
                </a:lnTo>
                <a:close/>
                <a:moveTo>
                  <a:pt x="1908811" y="417614"/>
                </a:moveTo>
                <a:lnTo>
                  <a:pt x="1912102" y="422175"/>
                </a:lnTo>
                <a:cubicBezTo>
                  <a:pt x="1916810" y="429069"/>
                  <a:pt x="1921357" y="435148"/>
                  <a:pt x="1925772" y="440756"/>
                </a:cubicBezTo>
                <a:cubicBezTo>
                  <a:pt x="1930186" y="446365"/>
                  <a:pt x="1933929" y="451877"/>
                  <a:pt x="1937891" y="456944"/>
                </a:cubicBezTo>
                <a:cubicBezTo>
                  <a:pt x="1945867" y="466786"/>
                  <a:pt x="1953189" y="477178"/>
                  <a:pt x="1959807" y="488064"/>
                </a:cubicBezTo>
                <a:cubicBezTo>
                  <a:pt x="1961413" y="490660"/>
                  <a:pt x="1963220" y="493110"/>
                  <a:pt x="1965216" y="495395"/>
                </a:cubicBezTo>
                <a:lnTo>
                  <a:pt x="1965216" y="495394"/>
                </a:lnTo>
                <a:lnTo>
                  <a:pt x="1959808" y="488065"/>
                </a:lnTo>
                <a:cubicBezTo>
                  <a:pt x="1953190" y="477179"/>
                  <a:pt x="1945868" y="466787"/>
                  <a:pt x="1937892" y="456945"/>
                </a:cubicBezTo>
                <a:cubicBezTo>
                  <a:pt x="1933930" y="451878"/>
                  <a:pt x="1930187" y="446366"/>
                  <a:pt x="1925773" y="440757"/>
                </a:cubicBezTo>
                <a:cubicBezTo>
                  <a:pt x="1921358" y="435149"/>
                  <a:pt x="1916811" y="429070"/>
                  <a:pt x="1912103" y="422176"/>
                </a:cubicBezTo>
                <a:lnTo>
                  <a:pt x="1908824" y="417632"/>
                </a:lnTo>
                <a:close/>
                <a:moveTo>
                  <a:pt x="486089" y="417388"/>
                </a:moveTo>
                <a:lnTo>
                  <a:pt x="484707" y="418662"/>
                </a:lnTo>
                <a:lnTo>
                  <a:pt x="484433" y="418850"/>
                </a:lnTo>
                <a:lnTo>
                  <a:pt x="483792" y="419505"/>
                </a:lnTo>
                <a:lnTo>
                  <a:pt x="478050" y="424796"/>
                </a:lnTo>
                <a:lnTo>
                  <a:pt x="469133" y="433782"/>
                </a:lnTo>
                <a:lnTo>
                  <a:pt x="467351" y="435329"/>
                </a:lnTo>
                <a:lnTo>
                  <a:pt x="466954" y="435489"/>
                </a:lnTo>
                <a:lnTo>
                  <a:pt x="466786" y="435819"/>
                </a:lnTo>
                <a:lnTo>
                  <a:pt x="466826" y="435784"/>
                </a:lnTo>
                <a:lnTo>
                  <a:pt x="466977" y="435489"/>
                </a:lnTo>
                <a:lnTo>
                  <a:pt x="467331" y="435346"/>
                </a:lnTo>
                <a:lnTo>
                  <a:pt x="467351" y="435329"/>
                </a:lnTo>
                <a:lnTo>
                  <a:pt x="467394" y="435312"/>
                </a:lnTo>
                <a:lnTo>
                  <a:pt x="468991" y="433925"/>
                </a:lnTo>
                <a:lnTo>
                  <a:pt x="469133" y="433782"/>
                </a:lnTo>
                <a:lnTo>
                  <a:pt x="469299" y="433638"/>
                </a:lnTo>
                <a:lnTo>
                  <a:pt x="478073" y="424797"/>
                </a:lnTo>
                <a:lnTo>
                  <a:pt x="483573" y="419728"/>
                </a:lnTo>
                <a:lnTo>
                  <a:pt x="483792" y="419505"/>
                </a:lnTo>
                <a:lnTo>
                  <a:pt x="484027" y="419288"/>
                </a:lnTo>
                <a:lnTo>
                  <a:pt x="484454" y="418851"/>
                </a:lnTo>
                <a:lnTo>
                  <a:pt x="484638" y="418725"/>
                </a:lnTo>
                <a:lnTo>
                  <a:pt x="484707" y="418662"/>
                </a:lnTo>
                <a:lnTo>
                  <a:pt x="484790" y="418605"/>
                </a:lnTo>
                <a:lnTo>
                  <a:pt x="486077" y="417418"/>
                </a:lnTo>
                <a:close/>
                <a:moveTo>
                  <a:pt x="479835" y="414706"/>
                </a:moveTo>
                <a:lnTo>
                  <a:pt x="479609" y="414985"/>
                </a:lnTo>
                <a:lnTo>
                  <a:pt x="479221" y="416431"/>
                </a:lnTo>
                <a:cubicBezTo>
                  <a:pt x="478530" y="417664"/>
                  <a:pt x="477415" y="419363"/>
                  <a:pt x="476136" y="421239"/>
                </a:cubicBezTo>
                <a:lnTo>
                  <a:pt x="469801" y="430522"/>
                </a:lnTo>
                <a:lnTo>
                  <a:pt x="469890" y="430423"/>
                </a:lnTo>
                <a:lnTo>
                  <a:pt x="476156" y="421239"/>
                </a:lnTo>
                <a:cubicBezTo>
                  <a:pt x="477435" y="419363"/>
                  <a:pt x="478550" y="417664"/>
                  <a:pt x="479241" y="416431"/>
                </a:cubicBezTo>
                <a:lnTo>
                  <a:pt x="479630" y="414985"/>
                </a:lnTo>
                <a:lnTo>
                  <a:pt x="479821" y="414749"/>
                </a:lnTo>
                <a:close/>
                <a:moveTo>
                  <a:pt x="2105541" y="413942"/>
                </a:moveTo>
                <a:lnTo>
                  <a:pt x="2108714" y="418085"/>
                </a:lnTo>
                <a:cubicBezTo>
                  <a:pt x="2110875" y="420560"/>
                  <a:pt x="2111911" y="420949"/>
                  <a:pt x="2112692" y="420821"/>
                </a:cubicBezTo>
                <a:cubicBezTo>
                  <a:pt x="2113472" y="420693"/>
                  <a:pt x="2114749" y="421232"/>
                  <a:pt x="2115606" y="421153"/>
                </a:cubicBezTo>
                <a:lnTo>
                  <a:pt x="2115606" y="421152"/>
                </a:lnTo>
                <a:lnTo>
                  <a:pt x="2112693" y="420821"/>
                </a:lnTo>
                <a:cubicBezTo>
                  <a:pt x="2111912" y="420949"/>
                  <a:pt x="2110876" y="420560"/>
                  <a:pt x="2108715" y="418085"/>
                </a:cubicBezTo>
                <a:lnTo>
                  <a:pt x="2105594" y="414010"/>
                </a:lnTo>
                <a:close/>
                <a:moveTo>
                  <a:pt x="2012170" y="411381"/>
                </a:moveTo>
                <a:cubicBezTo>
                  <a:pt x="2012082" y="412071"/>
                  <a:pt x="2012412" y="413370"/>
                  <a:pt x="2013353" y="415541"/>
                </a:cubicBezTo>
                <a:lnTo>
                  <a:pt x="2018003" y="424544"/>
                </a:lnTo>
                <a:lnTo>
                  <a:pt x="2017895" y="424334"/>
                </a:lnTo>
                <a:lnTo>
                  <a:pt x="2013354" y="415542"/>
                </a:lnTo>
                <a:cubicBezTo>
                  <a:pt x="2012413" y="413371"/>
                  <a:pt x="2012083" y="412072"/>
                  <a:pt x="2012171" y="411382"/>
                </a:cubicBezTo>
                <a:lnTo>
                  <a:pt x="2012239" y="411400"/>
                </a:lnTo>
                <a:lnTo>
                  <a:pt x="2012239" y="411399"/>
                </a:lnTo>
                <a:close/>
                <a:moveTo>
                  <a:pt x="1873901" y="389755"/>
                </a:moveTo>
                <a:lnTo>
                  <a:pt x="1873903" y="389759"/>
                </a:lnTo>
                <a:lnTo>
                  <a:pt x="1881871" y="402071"/>
                </a:lnTo>
                <a:cubicBezTo>
                  <a:pt x="1886019" y="408096"/>
                  <a:pt x="1890591" y="414633"/>
                  <a:pt x="1894267" y="420355"/>
                </a:cubicBezTo>
                <a:lnTo>
                  <a:pt x="1894993" y="421740"/>
                </a:lnTo>
                <a:lnTo>
                  <a:pt x="1894995" y="421744"/>
                </a:lnTo>
                <a:lnTo>
                  <a:pt x="1899936" y="431176"/>
                </a:lnTo>
                <a:lnTo>
                  <a:pt x="1899911" y="431127"/>
                </a:lnTo>
                <a:lnTo>
                  <a:pt x="1895000" y="421751"/>
                </a:lnTo>
                <a:lnTo>
                  <a:pt x="1894995" y="421744"/>
                </a:lnTo>
                <a:lnTo>
                  <a:pt x="1894267" y="420354"/>
                </a:lnTo>
                <a:cubicBezTo>
                  <a:pt x="1890591" y="414632"/>
                  <a:pt x="1886019" y="408095"/>
                  <a:pt x="1881871" y="402070"/>
                </a:cubicBezTo>
                <a:close/>
                <a:moveTo>
                  <a:pt x="1777158" y="381246"/>
                </a:moveTo>
                <a:lnTo>
                  <a:pt x="1778608" y="383322"/>
                </a:lnTo>
                <a:cubicBezTo>
                  <a:pt x="1780653" y="385702"/>
                  <a:pt x="1783021" y="388542"/>
                  <a:pt x="1785988" y="391496"/>
                </a:cubicBezTo>
                <a:cubicBezTo>
                  <a:pt x="1788954" y="394451"/>
                  <a:pt x="1792154" y="397812"/>
                  <a:pt x="1795413" y="401661"/>
                </a:cubicBezTo>
                <a:cubicBezTo>
                  <a:pt x="1802122" y="409156"/>
                  <a:pt x="1810012" y="417585"/>
                  <a:pt x="1818575" y="426304"/>
                </a:cubicBezTo>
                <a:cubicBezTo>
                  <a:pt x="1824181" y="433408"/>
                  <a:pt x="1830385" y="439973"/>
                  <a:pt x="1837133" y="445932"/>
                </a:cubicBezTo>
                <a:lnTo>
                  <a:pt x="1818576" y="426305"/>
                </a:lnTo>
                <a:cubicBezTo>
                  <a:pt x="1810013" y="417586"/>
                  <a:pt x="1802123" y="409157"/>
                  <a:pt x="1795414" y="401662"/>
                </a:cubicBezTo>
                <a:cubicBezTo>
                  <a:pt x="1792155" y="397813"/>
                  <a:pt x="1788955" y="394452"/>
                  <a:pt x="1785989" y="391497"/>
                </a:cubicBezTo>
                <a:cubicBezTo>
                  <a:pt x="1783022" y="388543"/>
                  <a:pt x="1780654" y="385703"/>
                  <a:pt x="1778609" y="383323"/>
                </a:cubicBezTo>
                <a:lnTo>
                  <a:pt x="1777161" y="381249"/>
                </a:lnTo>
                <a:close/>
                <a:moveTo>
                  <a:pt x="1912483" y="381089"/>
                </a:moveTo>
                <a:lnTo>
                  <a:pt x="1912487" y="381093"/>
                </a:lnTo>
                <a:lnTo>
                  <a:pt x="1914436" y="383159"/>
                </a:lnTo>
                <a:lnTo>
                  <a:pt x="1919930" y="388981"/>
                </a:lnTo>
                <a:cubicBezTo>
                  <a:pt x="1925776" y="395807"/>
                  <a:pt x="1932458" y="404710"/>
                  <a:pt x="1937207" y="410074"/>
                </a:cubicBezTo>
                <a:cubicBezTo>
                  <a:pt x="1939195" y="412353"/>
                  <a:pt x="1941972" y="415902"/>
                  <a:pt x="1944896" y="419802"/>
                </a:cubicBezTo>
                <a:lnTo>
                  <a:pt x="1949413" y="425734"/>
                </a:lnTo>
                <a:lnTo>
                  <a:pt x="1953405" y="431726"/>
                </a:lnTo>
                <a:cubicBezTo>
                  <a:pt x="1962332" y="444882"/>
                  <a:pt x="1967354" y="451664"/>
                  <a:pt x="1969533" y="453892"/>
                </a:cubicBezTo>
                <a:lnTo>
                  <a:pt x="1969533" y="453891"/>
                </a:lnTo>
                <a:lnTo>
                  <a:pt x="1968226" y="452096"/>
                </a:lnTo>
                <a:lnTo>
                  <a:pt x="1963806" y="446537"/>
                </a:lnTo>
                <a:lnTo>
                  <a:pt x="1954916" y="433802"/>
                </a:lnTo>
                <a:lnTo>
                  <a:pt x="1953406" y="431727"/>
                </a:lnTo>
                <a:lnTo>
                  <a:pt x="1949414" y="425735"/>
                </a:lnTo>
                <a:lnTo>
                  <a:pt x="1944897" y="419803"/>
                </a:lnTo>
                <a:cubicBezTo>
                  <a:pt x="1941973" y="415903"/>
                  <a:pt x="1939196" y="412354"/>
                  <a:pt x="1937208" y="410075"/>
                </a:cubicBezTo>
                <a:cubicBezTo>
                  <a:pt x="1932459" y="404711"/>
                  <a:pt x="1925777" y="395808"/>
                  <a:pt x="1919931" y="388982"/>
                </a:cubicBezTo>
                <a:lnTo>
                  <a:pt x="1914436" y="383159"/>
                </a:lnTo>
                <a:close/>
                <a:moveTo>
                  <a:pt x="1908769" y="378961"/>
                </a:moveTo>
                <a:lnTo>
                  <a:pt x="1908976" y="379274"/>
                </a:lnTo>
                <a:lnTo>
                  <a:pt x="1908977" y="379274"/>
                </a:lnTo>
                <a:lnTo>
                  <a:pt x="1908770" y="378962"/>
                </a:lnTo>
                <a:lnTo>
                  <a:pt x="1912053" y="380641"/>
                </a:lnTo>
                <a:lnTo>
                  <a:pt x="1912052" y="380640"/>
                </a:lnTo>
                <a:cubicBezTo>
                  <a:pt x="1910070" y="378803"/>
                  <a:pt x="1908833" y="378029"/>
                  <a:pt x="1908769" y="378961"/>
                </a:cubicBezTo>
                <a:close/>
                <a:moveTo>
                  <a:pt x="1787169" y="376049"/>
                </a:moveTo>
                <a:lnTo>
                  <a:pt x="1786878" y="376133"/>
                </a:lnTo>
                <a:lnTo>
                  <a:pt x="1786878" y="376133"/>
                </a:lnTo>
                <a:lnTo>
                  <a:pt x="1786878" y="376133"/>
                </a:lnTo>
                <a:lnTo>
                  <a:pt x="1787326" y="376271"/>
                </a:lnTo>
                <a:lnTo>
                  <a:pt x="1787326" y="376271"/>
                </a:lnTo>
                <a:lnTo>
                  <a:pt x="1786878" y="376133"/>
                </a:lnTo>
                <a:lnTo>
                  <a:pt x="1787169" y="376049"/>
                </a:lnTo>
                <a:close/>
                <a:moveTo>
                  <a:pt x="1786408" y="375988"/>
                </a:moveTo>
                <a:lnTo>
                  <a:pt x="1786663" y="376194"/>
                </a:lnTo>
                <a:lnTo>
                  <a:pt x="1786664" y="376194"/>
                </a:lnTo>
                <a:lnTo>
                  <a:pt x="1786410" y="375988"/>
                </a:lnTo>
                <a:close/>
                <a:moveTo>
                  <a:pt x="1773058" y="375046"/>
                </a:moveTo>
                <a:lnTo>
                  <a:pt x="1772927" y="375187"/>
                </a:lnTo>
                <a:lnTo>
                  <a:pt x="1772928" y="375187"/>
                </a:lnTo>
                <a:lnTo>
                  <a:pt x="1773058" y="375047"/>
                </a:lnTo>
                <a:lnTo>
                  <a:pt x="1773500" y="376007"/>
                </a:lnTo>
                <a:lnTo>
                  <a:pt x="1773501" y="376009"/>
                </a:lnTo>
                <a:close/>
                <a:moveTo>
                  <a:pt x="1774514" y="373477"/>
                </a:moveTo>
                <a:lnTo>
                  <a:pt x="1774479" y="373516"/>
                </a:lnTo>
                <a:lnTo>
                  <a:pt x="1774480" y="373516"/>
                </a:lnTo>
                <a:lnTo>
                  <a:pt x="1774514" y="373478"/>
                </a:lnTo>
                <a:lnTo>
                  <a:pt x="1779935" y="376360"/>
                </a:lnTo>
                <a:lnTo>
                  <a:pt x="1779942" y="376367"/>
                </a:lnTo>
                <a:lnTo>
                  <a:pt x="1779945" y="376368"/>
                </a:lnTo>
                <a:lnTo>
                  <a:pt x="1779935" y="376359"/>
                </a:lnTo>
                <a:close/>
                <a:moveTo>
                  <a:pt x="552703" y="370603"/>
                </a:moveTo>
                <a:cubicBezTo>
                  <a:pt x="545557" y="382137"/>
                  <a:pt x="515361" y="414180"/>
                  <a:pt x="496985" y="438906"/>
                </a:cubicBezTo>
                <a:cubicBezTo>
                  <a:pt x="486807" y="452561"/>
                  <a:pt x="479410" y="461282"/>
                  <a:pt x="474997" y="466491"/>
                </a:cubicBezTo>
                <a:cubicBezTo>
                  <a:pt x="470584" y="471701"/>
                  <a:pt x="468500" y="472990"/>
                  <a:pt x="468190" y="471242"/>
                </a:cubicBezTo>
                <a:cubicBezTo>
                  <a:pt x="473271" y="463988"/>
                  <a:pt x="478850" y="457499"/>
                  <a:pt x="484048" y="450837"/>
                </a:cubicBezTo>
                <a:cubicBezTo>
                  <a:pt x="489247" y="444175"/>
                  <a:pt x="494242" y="437644"/>
                  <a:pt x="498886" y="431284"/>
                </a:cubicBezTo>
                <a:cubicBezTo>
                  <a:pt x="501870" y="426996"/>
                  <a:pt x="505846" y="422096"/>
                  <a:pt x="509414" y="417848"/>
                </a:cubicBezTo>
                <a:cubicBezTo>
                  <a:pt x="512982" y="413600"/>
                  <a:pt x="516738" y="408952"/>
                  <a:pt x="519943" y="404995"/>
                </a:cubicBezTo>
                <a:cubicBezTo>
                  <a:pt x="526380" y="397229"/>
                  <a:pt x="530209" y="391784"/>
                  <a:pt x="527131" y="393489"/>
                </a:cubicBezTo>
                <a:cubicBezTo>
                  <a:pt x="521183" y="398088"/>
                  <a:pt x="515796" y="403433"/>
                  <a:pt x="511108" y="409385"/>
                </a:cubicBezTo>
                <a:lnTo>
                  <a:pt x="500520" y="421747"/>
                </a:lnTo>
                <a:cubicBezTo>
                  <a:pt x="497127" y="426105"/>
                  <a:pt x="493778" y="430295"/>
                  <a:pt x="490807" y="434074"/>
                </a:cubicBezTo>
                <a:cubicBezTo>
                  <a:pt x="464535" y="465590"/>
                  <a:pt x="451807" y="480889"/>
                  <a:pt x="439177" y="493984"/>
                </a:cubicBezTo>
                <a:cubicBezTo>
                  <a:pt x="430977" y="502721"/>
                  <a:pt x="430724" y="500103"/>
                  <a:pt x="444656" y="479271"/>
                </a:cubicBezTo>
                <a:cubicBezTo>
                  <a:pt x="452227" y="469299"/>
                  <a:pt x="457107" y="464121"/>
                  <a:pt x="462451" y="458005"/>
                </a:cubicBezTo>
                <a:cubicBezTo>
                  <a:pt x="470252" y="449860"/>
                  <a:pt x="477634" y="441303"/>
                  <a:pt x="484561" y="432372"/>
                </a:cubicBezTo>
                <a:cubicBezTo>
                  <a:pt x="488610" y="428620"/>
                  <a:pt x="493097" y="423392"/>
                  <a:pt x="498822" y="417641"/>
                </a:cubicBezTo>
                <a:cubicBezTo>
                  <a:pt x="504547" y="411892"/>
                  <a:pt x="511422" y="404399"/>
                  <a:pt x="519388" y="395256"/>
                </a:cubicBezTo>
                <a:cubicBezTo>
                  <a:pt x="527307" y="386524"/>
                  <a:pt x="536149" y="378719"/>
                  <a:pt x="545731" y="372011"/>
                </a:cubicBezTo>
                <a:cubicBezTo>
                  <a:pt x="550467" y="368624"/>
                  <a:pt x="552189" y="368987"/>
                  <a:pt x="552703" y="370603"/>
                </a:cubicBezTo>
                <a:close/>
                <a:moveTo>
                  <a:pt x="1780246" y="365531"/>
                </a:moveTo>
                <a:lnTo>
                  <a:pt x="1780247" y="365532"/>
                </a:lnTo>
                <a:lnTo>
                  <a:pt x="1782128" y="366868"/>
                </a:lnTo>
                <a:cubicBezTo>
                  <a:pt x="1792793" y="376512"/>
                  <a:pt x="1800198" y="382111"/>
                  <a:pt x="1805267" y="386185"/>
                </a:cubicBezTo>
                <a:cubicBezTo>
                  <a:pt x="1808715" y="389071"/>
                  <a:pt x="1812463" y="391562"/>
                  <a:pt x="1816454" y="393628"/>
                </a:cubicBezTo>
                <a:cubicBezTo>
                  <a:pt x="1819723" y="395231"/>
                  <a:pt x="1822882" y="397049"/>
                  <a:pt x="1825902" y="399079"/>
                </a:cubicBezTo>
                <a:cubicBezTo>
                  <a:pt x="1827873" y="400311"/>
                  <a:pt x="1830108" y="402096"/>
                  <a:pt x="1832898" y="404358"/>
                </a:cubicBezTo>
                <a:lnTo>
                  <a:pt x="1837397" y="408270"/>
                </a:lnTo>
                <a:lnTo>
                  <a:pt x="1842585" y="413519"/>
                </a:lnTo>
                <a:cubicBezTo>
                  <a:pt x="1847984" y="419160"/>
                  <a:pt x="1854578" y="426131"/>
                  <a:pt x="1859367" y="430678"/>
                </a:cubicBezTo>
                <a:lnTo>
                  <a:pt x="1864722" y="435130"/>
                </a:lnTo>
                <a:lnTo>
                  <a:pt x="1864722" y="435129"/>
                </a:lnTo>
                <a:lnTo>
                  <a:pt x="1859367" y="430677"/>
                </a:lnTo>
                <a:cubicBezTo>
                  <a:pt x="1854578" y="426130"/>
                  <a:pt x="1847984" y="419159"/>
                  <a:pt x="1842585" y="413518"/>
                </a:cubicBezTo>
                <a:lnTo>
                  <a:pt x="1837397" y="408269"/>
                </a:lnTo>
                <a:lnTo>
                  <a:pt x="1832898" y="404357"/>
                </a:lnTo>
                <a:cubicBezTo>
                  <a:pt x="1830108" y="402095"/>
                  <a:pt x="1827873" y="400310"/>
                  <a:pt x="1825902" y="399078"/>
                </a:cubicBezTo>
                <a:cubicBezTo>
                  <a:pt x="1822882" y="397048"/>
                  <a:pt x="1819723" y="395230"/>
                  <a:pt x="1816454" y="393627"/>
                </a:cubicBezTo>
                <a:cubicBezTo>
                  <a:pt x="1812463" y="391561"/>
                  <a:pt x="1808715" y="389070"/>
                  <a:pt x="1805267" y="386184"/>
                </a:cubicBezTo>
                <a:cubicBezTo>
                  <a:pt x="1800198" y="382110"/>
                  <a:pt x="1792793" y="376511"/>
                  <a:pt x="1782128" y="366867"/>
                </a:cubicBezTo>
                <a:cubicBezTo>
                  <a:pt x="1781000" y="365870"/>
                  <a:pt x="1780424" y="365487"/>
                  <a:pt x="1780246" y="365531"/>
                </a:cubicBezTo>
                <a:close/>
                <a:moveTo>
                  <a:pt x="1854272" y="359878"/>
                </a:moveTo>
                <a:lnTo>
                  <a:pt x="1854272" y="359879"/>
                </a:lnTo>
                <a:lnTo>
                  <a:pt x="1863417" y="364290"/>
                </a:lnTo>
                <a:cubicBezTo>
                  <a:pt x="1869483" y="366701"/>
                  <a:pt x="1875346" y="369561"/>
                  <a:pt x="1880967" y="372860"/>
                </a:cubicBezTo>
                <a:lnTo>
                  <a:pt x="1886836" y="374600"/>
                </a:lnTo>
                <a:lnTo>
                  <a:pt x="1886844" y="374750"/>
                </a:lnTo>
                <a:lnTo>
                  <a:pt x="1886836" y="374599"/>
                </a:lnTo>
                <a:lnTo>
                  <a:pt x="1880967" y="372859"/>
                </a:lnTo>
                <a:cubicBezTo>
                  <a:pt x="1875346" y="369560"/>
                  <a:pt x="1869483" y="366700"/>
                  <a:pt x="1863417" y="364289"/>
                </a:cubicBezTo>
                <a:cubicBezTo>
                  <a:pt x="1861155" y="363718"/>
                  <a:pt x="1855404" y="359492"/>
                  <a:pt x="1854272" y="359878"/>
                </a:cubicBezTo>
                <a:close/>
                <a:moveTo>
                  <a:pt x="2054888" y="354141"/>
                </a:moveTo>
                <a:lnTo>
                  <a:pt x="2054639" y="356248"/>
                </a:lnTo>
                <a:lnTo>
                  <a:pt x="2054640" y="356249"/>
                </a:lnTo>
                <a:lnTo>
                  <a:pt x="2054889" y="354144"/>
                </a:lnTo>
                <a:close/>
                <a:moveTo>
                  <a:pt x="2054193" y="350558"/>
                </a:moveTo>
                <a:lnTo>
                  <a:pt x="2054350" y="351279"/>
                </a:lnTo>
                <a:lnTo>
                  <a:pt x="2056053" y="351658"/>
                </a:lnTo>
                <a:cubicBezTo>
                  <a:pt x="2058237" y="353549"/>
                  <a:pt x="2062630" y="359095"/>
                  <a:pt x="2070380" y="370674"/>
                </a:cubicBezTo>
                <a:cubicBezTo>
                  <a:pt x="2073700" y="375793"/>
                  <a:pt x="2078290" y="381900"/>
                  <a:pt x="2082560" y="388714"/>
                </a:cubicBezTo>
                <a:lnTo>
                  <a:pt x="2095211" y="409121"/>
                </a:lnTo>
                <a:cubicBezTo>
                  <a:pt x="2099153" y="415631"/>
                  <a:pt x="2102364" y="421605"/>
                  <a:pt x="2104420" y="426016"/>
                </a:cubicBezTo>
                <a:lnTo>
                  <a:pt x="2106511" y="432907"/>
                </a:lnTo>
                <a:lnTo>
                  <a:pt x="2106512" y="432906"/>
                </a:lnTo>
                <a:lnTo>
                  <a:pt x="2104421" y="426016"/>
                </a:lnTo>
                <a:cubicBezTo>
                  <a:pt x="2102365" y="421605"/>
                  <a:pt x="2099154" y="415631"/>
                  <a:pt x="2095212" y="409121"/>
                </a:cubicBezTo>
                <a:lnTo>
                  <a:pt x="2082561" y="388714"/>
                </a:lnTo>
                <a:cubicBezTo>
                  <a:pt x="2078291" y="381900"/>
                  <a:pt x="2073701" y="375793"/>
                  <a:pt x="2070381" y="370674"/>
                </a:cubicBezTo>
                <a:cubicBezTo>
                  <a:pt x="2062631" y="359095"/>
                  <a:pt x="2058238" y="353549"/>
                  <a:pt x="2056054" y="351658"/>
                </a:cubicBezTo>
                <a:lnTo>
                  <a:pt x="2054351" y="351279"/>
                </a:lnTo>
                <a:lnTo>
                  <a:pt x="2054194" y="350558"/>
                </a:lnTo>
                <a:close/>
                <a:moveTo>
                  <a:pt x="1790904" y="348190"/>
                </a:moveTo>
                <a:lnTo>
                  <a:pt x="1791409" y="348506"/>
                </a:lnTo>
                <a:lnTo>
                  <a:pt x="1791410" y="348506"/>
                </a:lnTo>
                <a:lnTo>
                  <a:pt x="1790906" y="348191"/>
                </a:lnTo>
                <a:close/>
                <a:moveTo>
                  <a:pt x="2002901" y="348053"/>
                </a:moveTo>
                <a:lnTo>
                  <a:pt x="2004218" y="350296"/>
                </a:lnTo>
                <a:lnTo>
                  <a:pt x="2004219" y="350298"/>
                </a:lnTo>
                <a:lnTo>
                  <a:pt x="2004959" y="351560"/>
                </a:lnTo>
                <a:lnTo>
                  <a:pt x="2004960" y="351561"/>
                </a:lnTo>
                <a:lnTo>
                  <a:pt x="2004218" y="350296"/>
                </a:lnTo>
                <a:lnTo>
                  <a:pt x="2004217" y="350294"/>
                </a:lnTo>
                <a:lnTo>
                  <a:pt x="2002903" y="348056"/>
                </a:lnTo>
                <a:close/>
                <a:moveTo>
                  <a:pt x="2071287" y="344494"/>
                </a:moveTo>
                <a:lnTo>
                  <a:pt x="2072033" y="346705"/>
                </a:lnTo>
                <a:lnTo>
                  <a:pt x="2074426" y="350590"/>
                </a:lnTo>
                <a:lnTo>
                  <a:pt x="2074429" y="350596"/>
                </a:lnTo>
                <a:lnTo>
                  <a:pt x="2077818" y="356097"/>
                </a:lnTo>
                <a:lnTo>
                  <a:pt x="2077824" y="356107"/>
                </a:lnTo>
                <a:lnTo>
                  <a:pt x="2077831" y="356117"/>
                </a:lnTo>
                <a:lnTo>
                  <a:pt x="2081051" y="360860"/>
                </a:lnTo>
                <a:lnTo>
                  <a:pt x="2081088" y="360914"/>
                </a:lnTo>
                <a:lnTo>
                  <a:pt x="2086586" y="369012"/>
                </a:lnTo>
                <a:cubicBezTo>
                  <a:pt x="2091996" y="376343"/>
                  <a:pt x="2095988" y="382920"/>
                  <a:pt x="2099484" y="388536"/>
                </a:cubicBezTo>
                <a:cubicBezTo>
                  <a:pt x="2102979" y="394153"/>
                  <a:pt x="2105743" y="398796"/>
                  <a:pt x="2108040" y="402627"/>
                </a:cubicBezTo>
                <a:cubicBezTo>
                  <a:pt x="2110941" y="407342"/>
                  <a:pt x="2113490" y="412290"/>
                  <a:pt x="2115664" y="417430"/>
                </a:cubicBezTo>
                <a:lnTo>
                  <a:pt x="2115161" y="420842"/>
                </a:lnTo>
                <a:lnTo>
                  <a:pt x="2115162" y="420842"/>
                </a:lnTo>
                <a:cubicBezTo>
                  <a:pt x="2116056" y="420752"/>
                  <a:pt x="2116566" y="420034"/>
                  <a:pt x="2115665" y="417430"/>
                </a:cubicBezTo>
                <a:cubicBezTo>
                  <a:pt x="2113491" y="412290"/>
                  <a:pt x="2110942" y="407342"/>
                  <a:pt x="2108041" y="402627"/>
                </a:cubicBezTo>
                <a:cubicBezTo>
                  <a:pt x="2105744" y="398796"/>
                  <a:pt x="2102980" y="394153"/>
                  <a:pt x="2099485" y="388536"/>
                </a:cubicBezTo>
                <a:cubicBezTo>
                  <a:pt x="2095989" y="382920"/>
                  <a:pt x="2091997" y="376343"/>
                  <a:pt x="2086587" y="369012"/>
                </a:cubicBezTo>
                <a:lnTo>
                  <a:pt x="2081145" y="360996"/>
                </a:lnTo>
                <a:lnTo>
                  <a:pt x="2081088" y="360914"/>
                </a:lnTo>
                <a:lnTo>
                  <a:pt x="2077824" y="356107"/>
                </a:lnTo>
                <a:lnTo>
                  <a:pt x="2074426" y="350590"/>
                </a:lnTo>
                <a:lnTo>
                  <a:pt x="2074421" y="350580"/>
                </a:lnTo>
                <a:lnTo>
                  <a:pt x="2072034" y="346705"/>
                </a:lnTo>
                <a:lnTo>
                  <a:pt x="2071290" y="344500"/>
                </a:lnTo>
                <a:close/>
                <a:moveTo>
                  <a:pt x="2111402" y="340112"/>
                </a:moveTo>
                <a:lnTo>
                  <a:pt x="2111387" y="340132"/>
                </a:lnTo>
                <a:lnTo>
                  <a:pt x="2111387" y="340133"/>
                </a:lnTo>
                <a:lnTo>
                  <a:pt x="2111402" y="340113"/>
                </a:lnTo>
                <a:lnTo>
                  <a:pt x="2112546" y="343456"/>
                </a:lnTo>
                <a:cubicBezTo>
                  <a:pt x="2114331" y="347035"/>
                  <a:pt x="2118792" y="353836"/>
                  <a:pt x="2127070" y="367300"/>
                </a:cubicBezTo>
                <a:lnTo>
                  <a:pt x="2131224" y="374395"/>
                </a:lnTo>
                <a:lnTo>
                  <a:pt x="2131252" y="374443"/>
                </a:lnTo>
                <a:lnTo>
                  <a:pt x="2131280" y="374491"/>
                </a:lnTo>
                <a:lnTo>
                  <a:pt x="2136014" y="382414"/>
                </a:lnTo>
                <a:lnTo>
                  <a:pt x="2137040" y="384331"/>
                </a:lnTo>
                <a:lnTo>
                  <a:pt x="2137046" y="384342"/>
                </a:lnTo>
                <a:lnTo>
                  <a:pt x="2140237" y="390301"/>
                </a:lnTo>
                <a:lnTo>
                  <a:pt x="2143470" y="397447"/>
                </a:lnTo>
                <a:lnTo>
                  <a:pt x="2143461" y="397425"/>
                </a:lnTo>
                <a:lnTo>
                  <a:pt x="2140244" y="390313"/>
                </a:lnTo>
                <a:lnTo>
                  <a:pt x="2140237" y="390301"/>
                </a:lnTo>
                <a:lnTo>
                  <a:pt x="2140235" y="390295"/>
                </a:lnTo>
                <a:lnTo>
                  <a:pt x="2137051" y="384351"/>
                </a:lnTo>
                <a:lnTo>
                  <a:pt x="2137046" y="384342"/>
                </a:lnTo>
                <a:lnTo>
                  <a:pt x="2136014" y="382413"/>
                </a:lnTo>
                <a:lnTo>
                  <a:pt x="2131252" y="374443"/>
                </a:lnTo>
                <a:lnTo>
                  <a:pt x="2127070" y="367299"/>
                </a:lnTo>
                <a:cubicBezTo>
                  <a:pt x="2118792" y="353835"/>
                  <a:pt x="2114331" y="347034"/>
                  <a:pt x="2112546" y="343455"/>
                </a:cubicBezTo>
                <a:close/>
                <a:moveTo>
                  <a:pt x="1930024" y="338829"/>
                </a:moveTo>
                <a:cubicBezTo>
                  <a:pt x="1928011" y="337029"/>
                  <a:pt x="1927183" y="336770"/>
                  <a:pt x="1928113" y="338841"/>
                </a:cubicBezTo>
                <a:lnTo>
                  <a:pt x="1931429" y="346828"/>
                </a:lnTo>
                <a:lnTo>
                  <a:pt x="1931400" y="346756"/>
                </a:lnTo>
                <a:lnTo>
                  <a:pt x="1928114" y="338842"/>
                </a:lnTo>
                <a:lnTo>
                  <a:pt x="1930025" y="338830"/>
                </a:lnTo>
                <a:close/>
                <a:moveTo>
                  <a:pt x="1720798" y="336334"/>
                </a:moveTo>
                <a:lnTo>
                  <a:pt x="1719573" y="336542"/>
                </a:lnTo>
                <a:lnTo>
                  <a:pt x="1718356" y="336539"/>
                </a:lnTo>
                <a:lnTo>
                  <a:pt x="1718509" y="336722"/>
                </a:lnTo>
                <a:lnTo>
                  <a:pt x="1718509" y="336722"/>
                </a:lnTo>
                <a:lnTo>
                  <a:pt x="1718357" y="336540"/>
                </a:lnTo>
                <a:lnTo>
                  <a:pt x="1719567" y="336543"/>
                </a:lnTo>
                <a:lnTo>
                  <a:pt x="1719573" y="336542"/>
                </a:lnTo>
                <a:lnTo>
                  <a:pt x="1722628" y="336548"/>
                </a:lnTo>
                <a:lnTo>
                  <a:pt x="1719574" y="336542"/>
                </a:lnTo>
                <a:lnTo>
                  <a:pt x="1720799" y="336334"/>
                </a:lnTo>
                <a:close/>
                <a:moveTo>
                  <a:pt x="2021994" y="319576"/>
                </a:moveTo>
                <a:lnTo>
                  <a:pt x="2021994" y="319577"/>
                </a:lnTo>
                <a:lnTo>
                  <a:pt x="2035921" y="335494"/>
                </a:lnTo>
                <a:lnTo>
                  <a:pt x="2046886" y="348027"/>
                </a:lnTo>
                <a:cubicBezTo>
                  <a:pt x="2051089" y="353633"/>
                  <a:pt x="2053434" y="356167"/>
                  <a:pt x="2054567" y="356851"/>
                </a:cubicBezTo>
                <a:lnTo>
                  <a:pt x="2046887" y="348028"/>
                </a:lnTo>
                <a:lnTo>
                  <a:pt x="2035921" y="335494"/>
                </a:lnTo>
                <a:close/>
                <a:moveTo>
                  <a:pt x="1986852" y="316052"/>
                </a:moveTo>
                <a:lnTo>
                  <a:pt x="1986524" y="316138"/>
                </a:lnTo>
                <a:lnTo>
                  <a:pt x="1986525" y="316138"/>
                </a:lnTo>
                <a:lnTo>
                  <a:pt x="1986526" y="316139"/>
                </a:lnTo>
                <a:lnTo>
                  <a:pt x="1988013" y="319440"/>
                </a:lnTo>
                <a:lnTo>
                  <a:pt x="1988014" y="319440"/>
                </a:lnTo>
                <a:lnTo>
                  <a:pt x="1986526" y="316139"/>
                </a:lnTo>
                <a:lnTo>
                  <a:pt x="1986526" y="316139"/>
                </a:lnTo>
                <a:lnTo>
                  <a:pt x="1986853" y="316053"/>
                </a:lnTo>
                <a:close/>
                <a:moveTo>
                  <a:pt x="2018805" y="316018"/>
                </a:moveTo>
                <a:lnTo>
                  <a:pt x="2021982" y="318923"/>
                </a:lnTo>
                <a:lnTo>
                  <a:pt x="2021982" y="318922"/>
                </a:lnTo>
                <a:close/>
                <a:moveTo>
                  <a:pt x="1914521" y="312007"/>
                </a:moveTo>
                <a:lnTo>
                  <a:pt x="1924280" y="322261"/>
                </a:lnTo>
                <a:cubicBezTo>
                  <a:pt x="1927495" y="325889"/>
                  <a:pt x="1930492" y="329575"/>
                  <a:pt x="1933517" y="333214"/>
                </a:cubicBezTo>
                <a:cubicBezTo>
                  <a:pt x="1943485" y="344949"/>
                  <a:pt x="1952912" y="356086"/>
                  <a:pt x="1952974" y="358327"/>
                </a:cubicBezTo>
                <a:lnTo>
                  <a:pt x="1953001" y="358593"/>
                </a:lnTo>
                <a:lnTo>
                  <a:pt x="1952404" y="360699"/>
                </a:lnTo>
                <a:lnTo>
                  <a:pt x="1952288" y="360775"/>
                </a:lnTo>
                <a:lnTo>
                  <a:pt x="1952289" y="360775"/>
                </a:lnTo>
                <a:lnTo>
                  <a:pt x="1952404" y="360700"/>
                </a:lnTo>
                <a:lnTo>
                  <a:pt x="1952404" y="360699"/>
                </a:lnTo>
                <a:lnTo>
                  <a:pt x="1952405" y="360698"/>
                </a:lnTo>
                <a:lnTo>
                  <a:pt x="1953001" y="358596"/>
                </a:lnTo>
                <a:lnTo>
                  <a:pt x="1953001" y="358593"/>
                </a:lnTo>
                <a:lnTo>
                  <a:pt x="1953002" y="358590"/>
                </a:lnTo>
                <a:lnTo>
                  <a:pt x="1952975" y="358328"/>
                </a:lnTo>
                <a:cubicBezTo>
                  <a:pt x="1952913" y="356087"/>
                  <a:pt x="1943486" y="344950"/>
                  <a:pt x="1933518" y="333215"/>
                </a:cubicBezTo>
                <a:cubicBezTo>
                  <a:pt x="1930493" y="329576"/>
                  <a:pt x="1927496" y="325890"/>
                  <a:pt x="1924281" y="322262"/>
                </a:cubicBezTo>
                <a:close/>
                <a:moveTo>
                  <a:pt x="1847172" y="306848"/>
                </a:moveTo>
                <a:lnTo>
                  <a:pt x="1847194" y="306877"/>
                </a:lnTo>
                <a:lnTo>
                  <a:pt x="1849338" y="310834"/>
                </a:lnTo>
                <a:lnTo>
                  <a:pt x="1849338" y="310833"/>
                </a:lnTo>
                <a:lnTo>
                  <a:pt x="1847196" y="306879"/>
                </a:lnTo>
                <a:lnTo>
                  <a:pt x="1847194" y="306877"/>
                </a:lnTo>
                <a:lnTo>
                  <a:pt x="1847187" y="306863"/>
                </a:lnTo>
                <a:close/>
                <a:moveTo>
                  <a:pt x="2004575" y="306422"/>
                </a:moveTo>
                <a:cubicBezTo>
                  <a:pt x="2003808" y="307171"/>
                  <a:pt x="2003622" y="308638"/>
                  <a:pt x="2003292" y="309775"/>
                </a:cubicBezTo>
                <a:lnTo>
                  <a:pt x="1996970" y="306732"/>
                </a:lnTo>
                <a:lnTo>
                  <a:pt x="1996971" y="306733"/>
                </a:lnTo>
                <a:cubicBezTo>
                  <a:pt x="1999074" y="308047"/>
                  <a:pt x="2002959" y="310799"/>
                  <a:pt x="2003293" y="309776"/>
                </a:cubicBezTo>
                <a:cubicBezTo>
                  <a:pt x="2003623" y="308639"/>
                  <a:pt x="2003809" y="307172"/>
                  <a:pt x="2004576" y="306423"/>
                </a:cubicBezTo>
                <a:lnTo>
                  <a:pt x="2009353" y="307378"/>
                </a:lnTo>
                <a:lnTo>
                  <a:pt x="2009352" y="307377"/>
                </a:lnTo>
                <a:cubicBezTo>
                  <a:pt x="2006693" y="305643"/>
                  <a:pt x="2005343" y="305674"/>
                  <a:pt x="2004575" y="306422"/>
                </a:cubicBezTo>
                <a:close/>
                <a:moveTo>
                  <a:pt x="1760491" y="305502"/>
                </a:moveTo>
                <a:lnTo>
                  <a:pt x="1760386" y="306233"/>
                </a:lnTo>
                <a:lnTo>
                  <a:pt x="1774536" y="317187"/>
                </a:lnTo>
                <a:cubicBezTo>
                  <a:pt x="1778223" y="319718"/>
                  <a:pt x="1780497" y="320832"/>
                  <a:pt x="1781358" y="320527"/>
                </a:cubicBezTo>
                <a:lnTo>
                  <a:pt x="1781358" y="320527"/>
                </a:lnTo>
                <a:lnTo>
                  <a:pt x="1774537" y="317187"/>
                </a:lnTo>
                <a:lnTo>
                  <a:pt x="1760387" y="306233"/>
                </a:lnTo>
                <a:lnTo>
                  <a:pt x="1760492" y="305503"/>
                </a:lnTo>
                <a:close/>
                <a:moveTo>
                  <a:pt x="1881918" y="298036"/>
                </a:moveTo>
                <a:lnTo>
                  <a:pt x="1882000" y="298118"/>
                </a:lnTo>
                <a:lnTo>
                  <a:pt x="1894032" y="310032"/>
                </a:lnTo>
                <a:cubicBezTo>
                  <a:pt x="1904436" y="320873"/>
                  <a:pt x="1912706" y="328891"/>
                  <a:pt x="1918084" y="334907"/>
                </a:cubicBezTo>
                <a:cubicBezTo>
                  <a:pt x="1923462" y="340923"/>
                  <a:pt x="1927130" y="344900"/>
                  <a:pt x="1929204" y="346843"/>
                </a:cubicBezTo>
                <a:lnTo>
                  <a:pt x="1931605" y="347261"/>
                </a:lnTo>
                <a:lnTo>
                  <a:pt x="1931612" y="347279"/>
                </a:lnTo>
                <a:lnTo>
                  <a:pt x="1931612" y="347279"/>
                </a:lnTo>
                <a:lnTo>
                  <a:pt x="1931605" y="347260"/>
                </a:lnTo>
                <a:lnTo>
                  <a:pt x="1929204" y="346842"/>
                </a:lnTo>
                <a:cubicBezTo>
                  <a:pt x="1927130" y="344899"/>
                  <a:pt x="1923462" y="340922"/>
                  <a:pt x="1918084" y="334906"/>
                </a:cubicBezTo>
                <a:cubicBezTo>
                  <a:pt x="1912706" y="328890"/>
                  <a:pt x="1904436" y="320872"/>
                  <a:pt x="1894032" y="310031"/>
                </a:cubicBezTo>
                <a:close/>
                <a:moveTo>
                  <a:pt x="1957689" y="291602"/>
                </a:moveTo>
                <a:lnTo>
                  <a:pt x="1957720" y="291718"/>
                </a:lnTo>
                <a:lnTo>
                  <a:pt x="1957721" y="291719"/>
                </a:lnTo>
                <a:lnTo>
                  <a:pt x="1957690" y="291604"/>
                </a:lnTo>
                <a:close/>
                <a:moveTo>
                  <a:pt x="1749558" y="290613"/>
                </a:moveTo>
                <a:lnTo>
                  <a:pt x="1749568" y="290615"/>
                </a:lnTo>
                <a:lnTo>
                  <a:pt x="1752214" y="290924"/>
                </a:lnTo>
                <a:cubicBezTo>
                  <a:pt x="1753902" y="291793"/>
                  <a:pt x="1756311" y="293347"/>
                  <a:pt x="1759203" y="295348"/>
                </a:cubicBezTo>
                <a:lnTo>
                  <a:pt x="1771591" y="305369"/>
                </a:lnTo>
                <a:lnTo>
                  <a:pt x="1771590" y="305368"/>
                </a:lnTo>
                <a:lnTo>
                  <a:pt x="1759202" y="295347"/>
                </a:lnTo>
                <a:cubicBezTo>
                  <a:pt x="1756310" y="293346"/>
                  <a:pt x="1753901" y="291792"/>
                  <a:pt x="1752213" y="290923"/>
                </a:cubicBezTo>
                <a:close/>
                <a:moveTo>
                  <a:pt x="1749551" y="290612"/>
                </a:moveTo>
                <a:lnTo>
                  <a:pt x="1749552" y="290613"/>
                </a:lnTo>
                <a:lnTo>
                  <a:pt x="1758845" y="300500"/>
                </a:lnTo>
                <a:lnTo>
                  <a:pt x="1761924" y="303120"/>
                </a:lnTo>
                <a:lnTo>
                  <a:pt x="1781711" y="319962"/>
                </a:lnTo>
                <a:lnTo>
                  <a:pt x="1781711" y="319962"/>
                </a:lnTo>
                <a:lnTo>
                  <a:pt x="1758846" y="300500"/>
                </a:lnTo>
                <a:lnTo>
                  <a:pt x="1749552" y="290612"/>
                </a:lnTo>
                <a:close/>
                <a:moveTo>
                  <a:pt x="1893872" y="290500"/>
                </a:moveTo>
                <a:lnTo>
                  <a:pt x="1893872" y="290500"/>
                </a:lnTo>
                <a:lnTo>
                  <a:pt x="1908075" y="305292"/>
                </a:lnTo>
                <a:close/>
                <a:moveTo>
                  <a:pt x="1955957" y="278339"/>
                </a:moveTo>
                <a:cubicBezTo>
                  <a:pt x="1956550" y="278692"/>
                  <a:pt x="1958068" y="279912"/>
                  <a:pt x="1960840" y="282276"/>
                </a:cubicBezTo>
                <a:cubicBezTo>
                  <a:pt x="1966277" y="288393"/>
                  <a:pt x="1967024" y="290609"/>
                  <a:pt x="1966704" y="291121"/>
                </a:cubicBezTo>
                <a:cubicBezTo>
                  <a:pt x="1960719" y="284029"/>
                  <a:pt x="1954177" y="277281"/>
                  <a:pt x="1955957" y="278339"/>
                </a:cubicBezTo>
                <a:close/>
                <a:moveTo>
                  <a:pt x="1685800" y="277015"/>
                </a:moveTo>
                <a:lnTo>
                  <a:pt x="1685802" y="277016"/>
                </a:lnTo>
                <a:lnTo>
                  <a:pt x="1686256" y="277044"/>
                </a:lnTo>
                <a:lnTo>
                  <a:pt x="1688407" y="278205"/>
                </a:lnTo>
                <a:lnTo>
                  <a:pt x="1688413" y="278208"/>
                </a:lnTo>
                <a:lnTo>
                  <a:pt x="1688420" y="278212"/>
                </a:lnTo>
                <a:lnTo>
                  <a:pt x="1689158" y="278549"/>
                </a:lnTo>
                <a:lnTo>
                  <a:pt x="1690449" y="279308"/>
                </a:lnTo>
                <a:lnTo>
                  <a:pt x="1690458" y="279313"/>
                </a:lnTo>
                <a:lnTo>
                  <a:pt x="1690480" y="279325"/>
                </a:lnTo>
                <a:lnTo>
                  <a:pt x="1695513" y="282043"/>
                </a:lnTo>
                <a:cubicBezTo>
                  <a:pt x="1702391" y="286341"/>
                  <a:pt x="1708832" y="290365"/>
                  <a:pt x="1715052" y="294252"/>
                </a:cubicBezTo>
                <a:lnTo>
                  <a:pt x="1733132" y="306068"/>
                </a:lnTo>
                <a:cubicBezTo>
                  <a:pt x="1739105" y="310060"/>
                  <a:pt x="1745399" y="313733"/>
                  <a:pt x="1751446" y="318289"/>
                </a:cubicBezTo>
                <a:cubicBezTo>
                  <a:pt x="1757493" y="322845"/>
                  <a:pt x="1763788" y="327685"/>
                  <a:pt x="1770566" y="333022"/>
                </a:cubicBezTo>
                <a:lnTo>
                  <a:pt x="1784953" y="344215"/>
                </a:lnTo>
                <a:lnTo>
                  <a:pt x="1787038" y="345775"/>
                </a:lnTo>
                <a:lnTo>
                  <a:pt x="1787046" y="345780"/>
                </a:lnTo>
                <a:lnTo>
                  <a:pt x="1784953" y="344214"/>
                </a:lnTo>
                <a:lnTo>
                  <a:pt x="1770566" y="333021"/>
                </a:lnTo>
                <a:cubicBezTo>
                  <a:pt x="1763788" y="327684"/>
                  <a:pt x="1757493" y="322844"/>
                  <a:pt x="1751446" y="318288"/>
                </a:cubicBezTo>
                <a:cubicBezTo>
                  <a:pt x="1745399" y="313732"/>
                  <a:pt x="1739105" y="310059"/>
                  <a:pt x="1733132" y="306067"/>
                </a:cubicBezTo>
                <a:lnTo>
                  <a:pt x="1715052" y="294251"/>
                </a:lnTo>
                <a:cubicBezTo>
                  <a:pt x="1708832" y="290364"/>
                  <a:pt x="1702391" y="286340"/>
                  <a:pt x="1695513" y="282042"/>
                </a:cubicBezTo>
                <a:lnTo>
                  <a:pt x="1690458" y="279313"/>
                </a:lnTo>
                <a:lnTo>
                  <a:pt x="1689157" y="278548"/>
                </a:lnTo>
                <a:lnTo>
                  <a:pt x="1688413" y="278208"/>
                </a:lnTo>
                <a:lnTo>
                  <a:pt x="1686255" y="277043"/>
                </a:lnTo>
                <a:close/>
                <a:moveTo>
                  <a:pt x="1968462" y="275248"/>
                </a:moveTo>
                <a:lnTo>
                  <a:pt x="1968195" y="276640"/>
                </a:lnTo>
                <a:lnTo>
                  <a:pt x="1968199" y="276642"/>
                </a:lnTo>
                <a:lnTo>
                  <a:pt x="1968199" y="276641"/>
                </a:lnTo>
                <a:lnTo>
                  <a:pt x="1968196" y="276640"/>
                </a:lnTo>
                <a:lnTo>
                  <a:pt x="1968402" y="275568"/>
                </a:lnTo>
                <a:close/>
                <a:moveTo>
                  <a:pt x="1607931" y="275223"/>
                </a:moveTo>
                <a:lnTo>
                  <a:pt x="1607947" y="275247"/>
                </a:lnTo>
                <a:lnTo>
                  <a:pt x="1608209" y="275640"/>
                </a:lnTo>
                <a:lnTo>
                  <a:pt x="1608209" y="275639"/>
                </a:lnTo>
                <a:close/>
                <a:moveTo>
                  <a:pt x="1656233" y="275055"/>
                </a:moveTo>
                <a:lnTo>
                  <a:pt x="1657450" y="276035"/>
                </a:lnTo>
                <a:lnTo>
                  <a:pt x="1659821" y="278190"/>
                </a:lnTo>
                <a:lnTo>
                  <a:pt x="1660569" y="278541"/>
                </a:lnTo>
                <a:lnTo>
                  <a:pt x="1660567" y="278539"/>
                </a:lnTo>
                <a:lnTo>
                  <a:pt x="1659822" y="278190"/>
                </a:lnTo>
                <a:lnTo>
                  <a:pt x="1657459" y="276042"/>
                </a:lnTo>
                <a:lnTo>
                  <a:pt x="1657450" y="276035"/>
                </a:lnTo>
                <a:lnTo>
                  <a:pt x="1657442" y="276028"/>
                </a:lnTo>
                <a:lnTo>
                  <a:pt x="1656239" y="275059"/>
                </a:lnTo>
                <a:close/>
                <a:moveTo>
                  <a:pt x="1969597" y="274988"/>
                </a:moveTo>
                <a:lnTo>
                  <a:pt x="1969562" y="274995"/>
                </a:lnTo>
                <a:lnTo>
                  <a:pt x="1996796" y="307011"/>
                </a:lnTo>
                <a:lnTo>
                  <a:pt x="1997215" y="307528"/>
                </a:lnTo>
                <a:lnTo>
                  <a:pt x="1997216" y="307528"/>
                </a:lnTo>
                <a:lnTo>
                  <a:pt x="1996797" y="307012"/>
                </a:lnTo>
                <a:lnTo>
                  <a:pt x="1969563" y="274996"/>
                </a:lnTo>
                <a:lnTo>
                  <a:pt x="1969598" y="274989"/>
                </a:lnTo>
                <a:lnTo>
                  <a:pt x="1970697" y="275847"/>
                </a:lnTo>
                <a:lnTo>
                  <a:pt x="1970696" y="275846"/>
                </a:lnTo>
                <a:close/>
                <a:moveTo>
                  <a:pt x="1730000" y="270223"/>
                </a:moveTo>
                <a:lnTo>
                  <a:pt x="1736037" y="275965"/>
                </a:lnTo>
                <a:lnTo>
                  <a:pt x="1736034" y="275961"/>
                </a:lnTo>
                <a:lnTo>
                  <a:pt x="1730010" y="270231"/>
                </a:lnTo>
                <a:close/>
                <a:moveTo>
                  <a:pt x="1931935" y="269108"/>
                </a:moveTo>
                <a:lnTo>
                  <a:pt x="1931985" y="269152"/>
                </a:lnTo>
                <a:lnTo>
                  <a:pt x="1936665" y="273171"/>
                </a:lnTo>
                <a:lnTo>
                  <a:pt x="1941808" y="277915"/>
                </a:lnTo>
                <a:lnTo>
                  <a:pt x="1941861" y="277963"/>
                </a:lnTo>
                <a:lnTo>
                  <a:pt x="1936665" y="273170"/>
                </a:lnTo>
                <a:close/>
                <a:moveTo>
                  <a:pt x="2014309" y="267210"/>
                </a:moveTo>
                <a:lnTo>
                  <a:pt x="2016116" y="270244"/>
                </a:lnTo>
                <a:lnTo>
                  <a:pt x="2016344" y="270544"/>
                </a:lnTo>
                <a:lnTo>
                  <a:pt x="2016340" y="270537"/>
                </a:lnTo>
                <a:lnTo>
                  <a:pt x="2016117" y="270244"/>
                </a:lnTo>
                <a:lnTo>
                  <a:pt x="2014350" y="267278"/>
                </a:lnTo>
                <a:close/>
                <a:moveTo>
                  <a:pt x="1954221" y="266173"/>
                </a:moveTo>
                <a:lnTo>
                  <a:pt x="1954227" y="266178"/>
                </a:lnTo>
                <a:lnTo>
                  <a:pt x="1955809" y="267321"/>
                </a:lnTo>
                <a:lnTo>
                  <a:pt x="1958144" y="269174"/>
                </a:lnTo>
                <a:lnTo>
                  <a:pt x="1958152" y="269180"/>
                </a:lnTo>
                <a:lnTo>
                  <a:pt x="1955808" y="267320"/>
                </a:lnTo>
                <a:close/>
                <a:moveTo>
                  <a:pt x="2013671" y="266139"/>
                </a:moveTo>
                <a:lnTo>
                  <a:pt x="2013741" y="266258"/>
                </a:lnTo>
                <a:lnTo>
                  <a:pt x="2013742" y="266258"/>
                </a:lnTo>
                <a:lnTo>
                  <a:pt x="2013672" y="266140"/>
                </a:lnTo>
                <a:cubicBezTo>
                  <a:pt x="2013563" y="265524"/>
                  <a:pt x="2014143" y="265635"/>
                  <a:pt x="2015357" y="266403"/>
                </a:cubicBezTo>
                <a:cubicBezTo>
                  <a:pt x="2016572" y="267170"/>
                  <a:pt x="2018423" y="268593"/>
                  <a:pt x="2020854" y="270601"/>
                </a:cubicBezTo>
                <a:lnTo>
                  <a:pt x="2029482" y="277995"/>
                </a:lnTo>
                <a:lnTo>
                  <a:pt x="2029713" y="278193"/>
                </a:lnTo>
                <a:lnTo>
                  <a:pt x="2020853" y="270600"/>
                </a:lnTo>
                <a:cubicBezTo>
                  <a:pt x="2018422" y="268592"/>
                  <a:pt x="2016571" y="267169"/>
                  <a:pt x="2015356" y="266402"/>
                </a:cubicBezTo>
                <a:cubicBezTo>
                  <a:pt x="2014142" y="265634"/>
                  <a:pt x="2013562" y="265523"/>
                  <a:pt x="2013671" y="266139"/>
                </a:cubicBezTo>
                <a:close/>
                <a:moveTo>
                  <a:pt x="1562952" y="262558"/>
                </a:moveTo>
                <a:lnTo>
                  <a:pt x="1578559" y="269654"/>
                </a:lnTo>
                <a:lnTo>
                  <a:pt x="1593183" y="277472"/>
                </a:lnTo>
                <a:lnTo>
                  <a:pt x="1593452" y="277615"/>
                </a:lnTo>
                <a:lnTo>
                  <a:pt x="1578559" y="269653"/>
                </a:lnTo>
                <a:lnTo>
                  <a:pt x="1562955" y="262558"/>
                </a:lnTo>
                <a:close/>
                <a:moveTo>
                  <a:pt x="769760" y="260440"/>
                </a:moveTo>
                <a:lnTo>
                  <a:pt x="769453" y="260618"/>
                </a:lnTo>
                <a:lnTo>
                  <a:pt x="750927" y="272037"/>
                </a:lnTo>
                <a:lnTo>
                  <a:pt x="748189" y="273719"/>
                </a:lnTo>
                <a:lnTo>
                  <a:pt x="748712" y="273399"/>
                </a:lnTo>
                <a:lnTo>
                  <a:pt x="750928" y="272038"/>
                </a:lnTo>
                <a:lnTo>
                  <a:pt x="769454" y="260619"/>
                </a:lnTo>
                <a:lnTo>
                  <a:pt x="769717" y="260466"/>
                </a:lnTo>
                <a:close/>
                <a:moveTo>
                  <a:pt x="1758273" y="259765"/>
                </a:moveTo>
                <a:lnTo>
                  <a:pt x="1758274" y="259766"/>
                </a:lnTo>
                <a:lnTo>
                  <a:pt x="1764315" y="260845"/>
                </a:lnTo>
                <a:cubicBezTo>
                  <a:pt x="1770784" y="263779"/>
                  <a:pt x="1776953" y="267311"/>
                  <a:pt x="1782757" y="271398"/>
                </a:cubicBezTo>
                <a:cubicBezTo>
                  <a:pt x="1790688" y="277325"/>
                  <a:pt x="1800534" y="285355"/>
                  <a:pt x="1811929" y="295391"/>
                </a:cubicBezTo>
                <a:cubicBezTo>
                  <a:pt x="1816721" y="299421"/>
                  <a:pt x="1821907" y="304476"/>
                  <a:pt x="1826378" y="308629"/>
                </a:cubicBezTo>
                <a:cubicBezTo>
                  <a:pt x="1829402" y="311666"/>
                  <a:pt x="1832743" y="314362"/>
                  <a:pt x="1836340" y="316668"/>
                </a:cubicBezTo>
                <a:lnTo>
                  <a:pt x="1838784" y="317014"/>
                </a:lnTo>
                <a:lnTo>
                  <a:pt x="1838823" y="317170"/>
                </a:lnTo>
                <a:lnTo>
                  <a:pt x="1838823" y="317170"/>
                </a:lnTo>
                <a:lnTo>
                  <a:pt x="1838784" y="317013"/>
                </a:lnTo>
                <a:lnTo>
                  <a:pt x="1836340" y="316667"/>
                </a:lnTo>
                <a:cubicBezTo>
                  <a:pt x="1832743" y="314361"/>
                  <a:pt x="1829402" y="311665"/>
                  <a:pt x="1826378" y="308628"/>
                </a:cubicBezTo>
                <a:cubicBezTo>
                  <a:pt x="1821907" y="304475"/>
                  <a:pt x="1816721" y="299420"/>
                  <a:pt x="1811929" y="295390"/>
                </a:cubicBezTo>
                <a:cubicBezTo>
                  <a:pt x="1800534" y="285354"/>
                  <a:pt x="1790688" y="277324"/>
                  <a:pt x="1782757" y="271397"/>
                </a:cubicBezTo>
                <a:cubicBezTo>
                  <a:pt x="1776953" y="267310"/>
                  <a:pt x="1770784" y="263778"/>
                  <a:pt x="1764315" y="260844"/>
                </a:cubicBezTo>
                <a:cubicBezTo>
                  <a:pt x="1760731" y="259414"/>
                  <a:pt x="1758786" y="259089"/>
                  <a:pt x="1758273" y="259765"/>
                </a:cubicBezTo>
                <a:close/>
                <a:moveTo>
                  <a:pt x="1888079" y="254731"/>
                </a:moveTo>
                <a:lnTo>
                  <a:pt x="1888078" y="254732"/>
                </a:lnTo>
                <a:lnTo>
                  <a:pt x="1888147" y="254794"/>
                </a:lnTo>
                <a:lnTo>
                  <a:pt x="1888156" y="254801"/>
                </a:lnTo>
                <a:close/>
                <a:moveTo>
                  <a:pt x="1887955" y="254429"/>
                </a:moveTo>
                <a:lnTo>
                  <a:pt x="1887956" y="254430"/>
                </a:lnTo>
                <a:lnTo>
                  <a:pt x="1888156" y="254607"/>
                </a:lnTo>
                <a:lnTo>
                  <a:pt x="1888156" y="254606"/>
                </a:lnTo>
                <a:close/>
                <a:moveTo>
                  <a:pt x="1540265" y="252266"/>
                </a:moveTo>
                <a:lnTo>
                  <a:pt x="1547857" y="255715"/>
                </a:lnTo>
                <a:lnTo>
                  <a:pt x="1548349" y="255626"/>
                </a:lnTo>
                <a:lnTo>
                  <a:pt x="1562894" y="262262"/>
                </a:lnTo>
                <a:cubicBezTo>
                  <a:pt x="1564293" y="262177"/>
                  <a:pt x="1565673" y="262386"/>
                  <a:pt x="1566965" y="262863"/>
                </a:cubicBezTo>
                <a:cubicBezTo>
                  <a:pt x="1581242" y="268481"/>
                  <a:pt x="1590412" y="273303"/>
                  <a:pt x="1596864" y="275651"/>
                </a:cubicBezTo>
                <a:cubicBezTo>
                  <a:pt x="1600321" y="277391"/>
                  <a:pt x="1604104" y="278414"/>
                  <a:pt x="1608014" y="278668"/>
                </a:cubicBezTo>
                <a:cubicBezTo>
                  <a:pt x="1609458" y="278405"/>
                  <a:pt x="1609055" y="277100"/>
                  <a:pt x="1608068" y="275438"/>
                </a:cubicBezTo>
                <a:lnTo>
                  <a:pt x="1608014" y="278667"/>
                </a:lnTo>
                <a:cubicBezTo>
                  <a:pt x="1604104" y="278413"/>
                  <a:pt x="1600321" y="277390"/>
                  <a:pt x="1596864" y="275650"/>
                </a:cubicBezTo>
                <a:cubicBezTo>
                  <a:pt x="1590412" y="273302"/>
                  <a:pt x="1581242" y="268480"/>
                  <a:pt x="1566965" y="262862"/>
                </a:cubicBezTo>
                <a:cubicBezTo>
                  <a:pt x="1565673" y="262385"/>
                  <a:pt x="1564293" y="262176"/>
                  <a:pt x="1562894" y="262261"/>
                </a:cubicBezTo>
                <a:lnTo>
                  <a:pt x="1548349" y="255625"/>
                </a:lnTo>
                <a:lnTo>
                  <a:pt x="1547856" y="255714"/>
                </a:lnTo>
                <a:cubicBezTo>
                  <a:pt x="1545330" y="254590"/>
                  <a:pt x="1542820" y="253345"/>
                  <a:pt x="1540265" y="252266"/>
                </a:cubicBezTo>
                <a:close/>
                <a:moveTo>
                  <a:pt x="651247" y="249262"/>
                </a:moveTo>
                <a:lnTo>
                  <a:pt x="651247" y="249262"/>
                </a:lnTo>
                <a:lnTo>
                  <a:pt x="651855" y="250120"/>
                </a:lnTo>
                <a:lnTo>
                  <a:pt x="651855" y="250120"/>
                </a:lnTo>
                <a:close/>
                <a:moveTo>
                  <a:pt x="632715" y="244600"/>
                </a:moveTo>
                <a:lnTo>
                  <a:pt x="631695" y="245383"/>
                </a:lnTo>
                <a:lnTo>
                  <a:pt x="617616" y="258042"/>
                </a:lnTo>
                <a:cubicBezTo>
                  <a:pt x="611060" y="264050"/>
                  <a:pt x="603469" y="270836"/>
                  <a:pt x="595426" y="277664"/>
                </a:cubicBezTo>
                <a:cubicBezTo>
                  <a:pt x="590151" y="282400"/>
                  <a:pt x="585373" y="286539"/>
                  <a:pt x="581614" y="290019"/>
                </a:cubicBezTo>
                <a:cubicBezTo>
                  <a:pt x="577855" y="293500"/>
                  <a:pt x="575087" y="296564"/>
                  <a:pt x="572815" y="299031"/>
                </a:cubicBezTo>
                <a:cubicBezTo>
                  <a:pt x="569813" y="302052"/>
                  <a:pt x="567227" y="305469"/>
                  <a:pt x="565127" y="309190"/>
                </a:cubicBezTo>
                <a:cubicBezTo>
                  <a:pt x="554885" y="318756"/>
                  <a:pt x="545012" y="328926"/>
                  <a:pt x="535900" y="338745"/>
                </a:cubicBezTo>
                <a:lnTo>
                  <a:pt x="511954" y="365392"/>
                </a:lnTo>
                <a:lnTo>
                  <a:pt x="516512" y="360345"/>
                </a:lnTo>
                <a:lnTo>
                  <a:pt x="535921" y="338745"/>
                </a:lnTo>
                <a:lnTo>
                  <a:pt x="562982" y="311382"/>
                </a:lnTo>
                <a:lnTo>
                  <a:pt x="564938" y="309395"/>
                </a:lnTo>
                <a:lnTo>
                  <a:pt x="565030" y="309311"/>
                </a:lnTo>
                <a:lnTo>
                  <a:pt x="565149" y="309190"/>
                </a:lnTo>
                <a:cubicBezTo>
                  <a:pt x="567250" y="305469"/>
                  <a:pt x="569835" y="302052"/>
                  <a:pt x="572839" y="299031"/>
                </a:cubicBezTo>
                <a:cubicBezTo>
                  <a:pt x="575110" y="296564"/>
                  <a:pt x="577879" y="293500"/>
                  <a:pt x="581636" y="290019"/>
                </a:cubicBezTo>
                <a:cubicBezTo>
                  <a:pt x="585396" y="286539"/>
                  <a:pt x="590174" y="282400"/>
                  <a:pt x="595449" y="277664"/>
                </a:cubicBezTo>
                <a:cubicBezTo>
                  <a:pt x="603492" y="270836"/>
                  <a:pt x="611083" y="264050"/>
                  <a:pt x="617639" y="258042"/>
                </a:cubicBezTo>
                <a:lnTo>
                  <a:pt x="631718" y="245383"/>
                </a:lnTo>
                <a:lnTo>
                  <a:pt x="632581" y="244720"/>
                </a:lnTo>
                <a:close/>
                <a:moveTo>
                  <a:pt x="662803" y="244172"/>
                </a:moveTo>
                <a:cubicBezTo>
                  <a:pt x="658656" y="248144"/>
                  <a:pt x="642014" y="260916"/>
                  <a:pt x="636040" y="265604"/>
                </a:cubicBezTo>
                <a:cubicBezTo>
                  <a:pt x="628535" y="271472"/>
                  <a:pt x="619968" y="278943"/>
                  <a:pt x="611677" y="286069"/>
                </a:cubicBezTo>
                <a:cubicBezTo>
                  <a:pt x="604270" y="292239"/>
                  <a:pt x="597155" y="298772"/>
                  <a:pt x="590362" y="305655"/>
                </a:cubicBezTo>
                <a:cubicBezTo>
                  <a:pt x="566155" y="333086"/>
                  <a:pt x="526485" y="371127"/>
                  <a:pt x="492393" y="412135"/>
                </a:cubicBezTo>
                <a:lnTo>
                  <a:pt x="485783" y="419118"/>
                </a:lnTo>
                <a:lnTo>
                  <a:pt x="485519" y="419822"/>
                </a:lnTo>
                <a:lnTo>
                  <a:pt x="485555" y="419783"/>
                </a:lnTo>
                <a:lnTo>
                  <a:pt x="485805" y="419118"/>
                </a:lnTo>
                <a:lnTo>
                  <a:pt x="492414" y="412135"/>
                </a:lnTo>
                <a:cubicBezTo>
                  <a:pt x="526504" y="371127"/>
                  <a:pt x="566176" y="333086"/>
                  <a:pt x="590384" y="305655"/>
                </a:cubicBezTo>
                <a:cubicBezTo>
                  <a:pt x="597177" y="298772"/>
                  <a:pt x="604292" y="292239"/>
                  <a:pt x="611699" y="286069"/>
                </a:cubicBezTo>
                <a:cubicBezTo>
                  <a:pt x="619989" y="278943"/>
                  <a:pt x="628557" y="271472"/>
                  <a:pt x="636062" y="265604"/>
                </a:cubicBezTo>
                <a:cubicBezTo>
                  <a:pt x="642014" y="260916"/>
                  <a:pt x="658656" y="248144"/>
                  <a:pt x="662803" y="244172"/>
                </a:cubicBezTo>
                <a:close/>
                <a:moveTo>
                  <a:pt x="1984148" y="238963"/>
                </a:moveTo>
                <a:lnTo>
                  <a:pt x="1991070" y="247348"/>
                </a:lnTo>
                <a:lnTo>
                  <a:pt x="1997091" y="254929"/>
                </a:lnTo>
                <a:lnTo>
                  <a:pt x="1996984" y="254793"/>
                </a:lnTo>
                <a:lnTo>
                  <a:pt x="1991071" y="247348"/>
                </a:lnTo>
                <a:lnTo>
                  <a:pt x="1984240" y="239073"/>
                </a:lnTo>
                <a:close/>
                <a:moveTo>
                  <a:pt x="790089" y="237204"/>
                </a:moveTo>
                <a:lnTo>
                  <a:pt x="787237" y="239005"/>
                </a:lnTo>
                <a:lnTo>
                  <a:pt x="786506" y="239761"/>
                </a:lnTo>
                <a:lnTo>
                  <a:pt x="786512" y="239756"/>
                </a:lnTo>
                <a:lnTo>
                  <a:pt x="787238" y="239006"/>
                </a:lnTo>
                <a:lnTo>
                  <a:pt x="790069" y="237218"/>
                </a:lnTo>
                <a:close/>
                <a:moveTo>
                  <a:pt x="1833488" y="235606"/>
                </a:moveTo>
                <a:lnTo>
                  <a:pt x="1833490" y="235607"/>
                </a:lnTo>
                <a:lnTo>
                  <a:pt x="1833549" y="235641"/>
                </a:lnTo>
                <a:cubicBezTo>
                  <a:pt x="1840657" y="240323"/>
                  <a:pt x="1847369" y="245578"/>
                  <a:pt x="1853634" y="251365"/>
                </a:cubicBezTo>
                <a:cubicBezTo>
                  <a:pt x="1860062" y="257260"/>
                  <a:pt x="1866360" y="263852"/>
                  <a:pt x="1873125" y="270475"/>
                </a:cubicBezTo>
                <a:lnTo>
                  <a:pt x="1893960" y="290555"/>
                </a:lnTo>
                <a:lnTo>
                  <a:pt x="1893959" y="290554"/>
                </a:lnTo>
                <a:cubicBezTo>
                  <a:pt x="1887048" y="283579"/>
                  <a:pt x="1879889" y="277098"/>
                  <a:pt x="1873124" y="270474"/>
                </a:cubicBezTo>
                <a:cubicBezTo>
                  <a:pt x="1866359" y="263851"/>
                  <a:pt x="1860061" y="257259"/>
                  <a:pt x="1853633" y="251364"/>
                </a:cubicBezTo>
                <a:cubicBezTo>
                  <a:pt x="1847368" y="245577"/>
                  <a:pt x="1840656" y="240322"/>
                  <a:pt x="1833548" y="235640"/>
                </a:cubicBezTo>
                <a:close/>
                <a:moveTo>
                  <a:pt x="1475622" y="233960"/>
                </a:moveTo>
                <a:lnTo>
                  <a:pt x="1475621" y="233960"/>
                </a:lnTo>
                <a:cubicBezTo>
                  <a:pt x="1477684" y="234925"/>
                  <a:pt x="1478921" y="235687"/>
                  <a:pt x="1479916" y="236385"/>
                </a:cubicBezTo>
                <a:lnTo>
                  <a:pt x="1479989" y="236438"/>
                </a:lnTo>
                <a:lnTo>
                  <a:pt x="1479991" y="236439"/>
                </a:lnTo>
                <a:lnTo>
                  <a:pt x="1479915" y="236384"/>
                </a:lnTo>
                <a:close/>
                <a:moveTo>
                  <a:pt x="1476641" y="233496"/>
                </a:moveTo>
                <a:lnTo>
                  <a:pt x="1480333" y="234716"/>
                </a:lnTo>
                <a:lnTo>
                  <a:pt x="1492041" y="238584"/>
                </a:lnTo>
                <a:lnTo>
                  <a:pt x="1492042" y="238586"/>
                </a:lnTo>
                <a:lnTo>
                  <a:pt x="1492043" y="238586"/>
                </a:lnTo>
                <a:lnTo>
                  <a:pt x="1492042" y="238585"/>
                </a:lnTo>
                <a:lnTo>
                  <a:pt x="1499371" y="240767"/>
                </a:lnTo>
                <a:lnTo>
                  <a:pt x="1504316" y="242239"/>
                </a:lnTo>
                <a:lnTo>
                  <a:pt x="1512087" y="245000"/>
                </a:lnTo>
                <a:lnTo>
                  <a:pt x="1516330" y="246508"/>
                </a:lnTo>
                <a:lnTo>
                  <a:pt x="1516665" y="246503"/>
                </a:lnTo>
                <a:lnTo>
                  <a:pt x="1516329" y="246507"/>
                </a:lnTo>
                <a:lnTo>
                  <a:pt x="1504316" y="242239"/>
                </a:lnTo>
                <a:lnTo>
                  <a:pt x="1492041" y="238584"/>
                </a:lnTo>
                <a:close/>
                <a:moveTo>
                  <a:pt x="803007" y="233199"/>
                </a:moveTo>
                <a:lnTo>
                  <a:pt x="802516" y="233541"/>
                </a:lnTo>
                <a:lnTo>
                  <a:pt x="802442" y="233574"/>
                </a:lnTo>
                <a:lnTo>
                  <a:pt x="802905" y="234219"/>
                </a:lnTo>
                <a:lnTo>
                  <a:pt x="802906" y="234219"/>
                </a:lnTo>
                <a:lnTo>
                  <a:pt x="802443" y="233574"/>
                </a:lnTo>
                <a:lnTo>
                  <a:pt x="802517" y="233541"/>
                </a:lnTo>
                <a:lnTo>
                  <a:pt x="803007" y="233199"/>
                </a:lnTo>
                <a:close/>
                <a:moveTo>
                  <a:pt x="1494378" y="231043"/>
                </a:moveTo>
                <a:lnTo>
                  <a:pt x="1494265" y="232346"/>
                </a:lnTo>
                <a:lnTo>
                  <a:pt x="1494661" y="233735"/>
                </a:lnTo>
                <a:lnTo>
                  <a:pt x="1494662" y="233734"/>
                </a:lnTo>
                <a:lnTo>
                  <a:pt x="1494266" y="232346"/>
                </a:lnTo>
                <a:lnTo>
                  <a:pt x="1494379" y="231046"/>
                </a:lnTo>
                <a:close/>
                <a:moveTo>
                  <a:pt x="1477786" y="230500"/>
                </a:moveTo>
                <a:lnTo>
                  <a:pt x="1482766" y="231786"/>
                </a:lnTo>
                <a:lnTo>
                  <a:pt x="1490816" y="233863"/>
                </a:lnTo>
                <a:lnTo>
                  <a:pt x="1494594" y="233885"/>
                </a:lnTo>
                <a:lnTo>
                  <a:pt x="1494594" y="233884"/>
                </a:lnTo>
                <a:lnTo>
                  <a:pt x="1490816" y="233862"/>
                </a:lnTo>
                <a:close/>
                <a:moveTo>
                  <a:pt x="864928" y="229659"/>
                </a:moveTo>
                <a:lnTo>
                  <a:pt x="864866" y="229686"/>
                </a:lnTo>
                <a:lnTo>
                  <a:pt x="846366" y="239113"/>
                </a:lnTo>
                <a:lnTo>
                  <a:pt x="787497" y="266099"/>
                </a:lnTo>
                <a:lnTo>
                  <a:pt x="787500" y="266098"/>
                </a:lnTo>
                <a:lnTo>
                  <a:pt x="846367" y="239113"/>
                </a:lnTo>
                <a:lnTo>
                  <a:pt x="864867" y="229686"/>
                </a:lnTo>
                <a:lnTo>
                  <a:pt x="864922" y="229662"/>
                </a:lnTo>
                <a:close/>
                <a:moveTo>
                  <a:pt x="1425340" y="227633"/>
                </a:moveTo>
                <a:lnTo>
                  <a:pt x="1424752" y="227805"/>
                </a:lnTo>
                <a:lnTo>
                  <a:pt x="1424754" y="227805"/>
                </a:lnTo>
                <a:lnTo>
                  <a:pt x="1425340" y="227634"/>
                </a:lnTo>
                <a:lnTo>
                  <a:pt x="1425589" y="227871"/>
                </a:lnTo>
                <a:lnTo>
                  <a:pt x="1425590" y="227871"/>
                </a:lnTo>
                <a:close/>
                <a:moveTo>
                  <a:pt x="1761115" y="226683"/>
                </a:moveTo>
                <a:lnTo>
                  <a:pt x="1761377" y="226943"/>
                </a:lnTo>
                <a:lnTo>
                  <a:pt x="1761698" y="226960"/>
                </a:lnTo>
                <a:lnTo>
                  <a:pt x="1761786" y="226965"/>
                </a:lnTo>
                <a:lnTo>
                  <a:pt x="1761786" y="226965"/>
                </a:lnTo>
                <a:lnTo>
                  <a:pt x="1761789" y="226966"/>
                </a:lnTo>
                <a:lnTo>
                  <a:pt x="1762413" y="226999"/>
                </a:lnTo>
                <a:lnTo>
                  <a:pt x="1764768" y="228218"/>
                </a:lnTo>
                <a:lnTo>
                  <a:pt x="1764773" y="228220"/>
                </a:lnTo>
                <a:lnTo>
                  <a:pt x="1762412" y="226998"/>
                </a:lnTo>
                <a:lnTo>
                  <a:pt x="1761786" y="226965"/>
                </a:lnTo>
                <a:lnTo>
                  <a:pt x="1761698" y="226960"/>
                </a:lnTo>
                <a:lnTo>
                  <a:pt x="1761378" y="226943"/>
                </a:lnTo>
                <a:lnTo>
                  <a:pt x="1761117" y="226684"/>
                </a:lnTo>
                <a:close/>
                <a:moveTo>
                  <a:pt x="797034" y="225370"/>
                </a:moveTo>
                <a:cubicBezTo>
                  <a:pt x="796196" y="225503"/>
                  <a:pt x="793784" y="226482"/>
                  <a:pt x="789188" y="228646"/>
                </a:cubicBezTo>
                <a:cubicBezTo>
                  <a:pt x="783531" y="231264"/>
                  <a:pt x="778341" y="233527"/>
                  <a:pt x="773384" y="235806"/>
                </a:cubicBezTo>
                <a:cubicBezTo>
                  <a:pt x="768426" y="238084"/>
                  <a:pt x="763674" y="240620"/>
                  <a:pt x="758776" y="243001"/>
                </a:cubicBezTo>
                <a:cubicBezTo>
                  <a:pt x="753878" y="245381"/>
                  <a:pt x="748426" y="248451"/>
                  <a:pt x="742754" y="251385"/>
                </a:cubicBezTo>
                <a:cubicBezTo>
                  <a:pt x="736091" y="254864"/>
                  <a:pt x="729607" y="258728"/>
                  <a:pt x="723339" y="262960"/>
                </a:cubicBezTo>
                <a:lnTo>
                  <a:pt x="710316" y="271029"/>
                </a:lnTo>
                <a:lnTo>
                  <a:pt x="710321" y="271027"/>
                </a:lnTo>
                <a:lnTo>
                  <a:pt x="723339" y="262961"/>
                </a:lnTo>
                <a:cubicBezTo>
                  <a:pt x="729607" y="258729"/>
                  <a:pt x="736091" y="254865"/>
                  <a:pt x="742754" y="251386"/>
                </a:cubicBezTo>
                <a:cubicBezTo>
                  <a:pt x="748426" y="248452"/>
                  <a:pt x="753878" y="245382"/>
                  <a:pt x="758776" y="243002"/>
                </a:cubicBezTo>
                <a:cubicBezTo>
                  <a:pt x="763674" y="240621"/>
                  <a:pt x="768426" y="238085"/>
                  <a:pt x="773384" y="235807"/>
                </a:cubicBezTo>
                <a:cubicBezTo>
                  <a:pt x="778341" y="233528"/>
                  <a:pt x="783531" y="231265"/>
                  <a:pt x="789188" y="228647"/>
                </a:cubicBezTo>
                <a:lnTo>
                  <a:pt x="797033" y="225372"/>
                </a:lnTo>
                <a:close/>
                <a:moveTo>
                  <a:pt x="763134" y="225039"/>
                </a:moveTo>
                <a:lnTo>
                  <a:pt x="759003" y="226461"/>
                </a:lnTo>
                <a:lnTo>
                  <a:pt x="759003" y="226461"/>
                </a:lnTo>
                <a:lnTo>
                  <a:pt x="758906" y="226467"/>
                </a:lnTo>
                <a:lnTo>
                  <a:pt x="758556" y="226489"/>
                </a:lnTo>
                <a:lnTo>
                  <a:pt x="758468" y="226645"/>
                </a:lnTo>
                <a:lnTo>
                  <a:pt x="758469" y="226645"/>
                </a:lnTo>
                <a:lnTo>
                  <a:pt x="758557" y="226489"/>
                </a:lnTo>
                <a:lnTo>
                  <a:pt x="758906" y="226467"/>
                </a:lnTo>
                <a:lnTo>
                  <a:pt x="759003" y="226461"/>
                </a:lnTo>
                <a:lnTo>
                  <a:pt x="759004" y="226461"/>
                </a:lnTo>
                <a:lnTo>
                  <a:pt x="763130" y="225040"/>
                </a:lnTo>
                <a:close/>
                <a:moveTo>
                  <a:pt x="1421286" y="222744"/>
                </a:moveTo>
                <a:lnTo>
                  <a:pt x="1421504" y="223100"/>
                </a:lnTo>
                <a:lnTo>
                  <a:pt x="1421505" y="223100"/>
                </a:lnTo>
                <a:lnTo>
                  <a:pt x="1421287" y="222745"/>
                </a:lnTo>
                <a:cubicBezTo>
                  <a:pt x="1424927" y="222856"/>
                  <a:pt x="1428505" y="223497"/>
                  <a:pt x="1431911" y="224655"/>
                </a:cubicBezTo>
                <a:cubicBezTo>
                  <a:pt x="1452520" y="230083"/>
                  <a:pt x="1461915" y="230060"/>
                  <a:pt x="1475767" y="233727"/>
                </a:cubicBezTo>
                <a:lnTo>
                  <a:pt x="1476712" y="233298"/>
                </a:lnTo>
                <a:lnTo>
                  <a:pt x="1476713" y="233296"/>
                </a:lnTo>
                <a:lnTo>
                  <a:pt x="1475766" y="233726"/>
                </a:lnTo>
                <a:cubicBezTo>
                  <a:pt x="1461914" y="230059"/>
                  <a:pt x="1452519" y="230082"/>
                  <a:pt x="1431910" y="224654"/>
                </a:cubicBezTo>
                <a:cubicBezTo>
                  <a:pt x="1428504" y="223496"/>
                  <a:pt x="1424926" y="222855"/>
                  <a:pt x="1421286" y="222744"/>
                </a:cubicBezTo>
                <a:close/>
                <a:moveTo>
                  <a:pt x="837319" y="220255"/>
                </a:moveTo>
                <a:lnTo>
                  <a:pt x="837016" y="220396"/>
                </a:lnTo>
                <a:lnTo>
                  <a:pt x="828771" y="226444"/>
                </a:lnTo>
                <a:lnTo>
                  <a:pt x="828777" y="226441"/>
                </a:lnTo>
                <a:lnTo>
                  <a:pt x="837016" y="220397"/>
                </a:lnTo>
                <a:lnTo>
                  <a:pt x="837315" y="220258"/>
                </a:lnTo>
                <a:close/>
                <a:moveTo>
                  <a:pt x="761532" y="220143"/>
                </a:moveTo>
                <a:lnTo>
                  <a:pt x="760577" y="220522"/>
                </a:lnTo>
                <a:lnTo>
                  <a:pt x="760584" y="220520"/>
                </a:lnTo>
                <a:lnTo>
                  <a:pt x="761531" y="220145"/>
                </a:lnTo>
                <a:close/>
                <a:moveTo>
                  <a:pt x="837744" y="219863"/>
                </a:moveTo>
                <a:lnTo>
                  <a:pt x="837741" y="219864"/>
                </a:lnTo>
                <a:lnTo>
                  <a:pt x="837422" y="220099"/>
                </a:lnTo>
                <a:lnTo>
                  <a:pt x="837423" y="220099"/>
                </a:lnTo>
                <a:close/>
                <a:moveTo>
                  <a:pt x="1924671" y="219849"/>
                </a:moveTo>
                <a:cubicBezTo>
                  <a:pt x="1923415" y="217668"/>
                  <a:pt x="1932278" y="224723"/>
                  <a:pt x="1931148" y="222657"/>
                </a:cubicBezTo>
                <a:cubicBezTo>
                  <a:pt x="1945233" y="235798"/>
                  <a:pt x="1952059" y="244468"/>
                  <a:pt x="1952573" y="246862"/>
                </a:cubicBezTo>
                <a:cubicBezTo>
                  <a:pt x="1949418" y="244307"/>
                  <a:pt x="1945824" y="240895"/>
                  <a:pt x="1941937" y="237171"/>
                </a:cubicBezTo>
                <a:cubicBezTo>
                  <a:pt x="1938051" y="233447"/>
                  <a:pt x="1933756" y="229598"/>
                  <a:pt x="1930045" y="225789"/>
                </a:cubicBezTo>
                <a:cubicBezTo>
                  <a:pt x="1926633" y="222329"/>
                  <a:pt x="1925090" y="220576"/>
                  <a:pt x="1924671" y="219849"/>
                </a:cubicBezTo>
                <a:close/>
                <a:moveTo>
                  <a:pt x="838327" y="219515"/>
                </a:moveTo>
                <a:lnTo>
                  <a:pt x="836032" y="220451"/>
                </a:lnTo>
                <a:lnTo>
                  <a:pt x="832915" y="221242"/>
                </a:lnTo>
                <a:lnTo>
                  <a:pt x="825140" y="224895"/>
                </a:lnTo>
                <a:lnTo>
                  <a:pt x="820830" y="226654"/>
                </a:lnTo>
                <a:lnTo>
                  <a:pt x="803489" y="233871"/>
                </a:lnTo>
                <a:lnTo>
                  <a:pt x="803489" y="233871"/>
                </a:lnTo>
                <a:cubicBezTo>
                  <a:pt x="805990" y="233424"/>
                  <a:pt x="813669" y="229708"/>
                  <a:pt x="820831" y="226654"/>
                </a:cubicBezTo>
                <a:lnTo>
                  <a:pt x="825134" y="224898"/>
                </a:lnTo>
                <a:lnTo>
                  <a:pt x="825140" y="224895"/>
                </a:lnTo>
                <a:lnTo>
                  <a:pt x="825146" y="224893"/>
                </a:lnTo>
                <a:lnTo>
                  <a:pt x="832916" y="221242"/>
                </a:lnTo>
                <a:lnTo>
                  <a:pt x="836029" y="220452"/>
                </a:lnTo>
                <a:lnTo>
                  <a:pt x="836032" y="220451"/>
                </a:lnTo>
                <a:lnTo>
                  <a:pt x="836036" y="220450"/>
                </a:lnTo>
                <a:lnTo>
                  <a:pt x="838326" y="219516"/>
                </a:lnTo>
                <a:close/>
                <a:moveTo>
                  <a:pt x="1593063" y="219487"/>
                </a:moveTo>
                <a:lnTo>
                  <a:pt x="1593038" y="219525"/>
                </a:lnTo>
                <a:lnTo>
                  <a:pt x="1593128" y="219554"/>
                </a:lnTo>
                <a:close/>
                <a:moveTo>
                  <a:pt x="1591551" y="217914"/>
                </a:moveTo>
                <a:lnTo>
                  <a:pt x="1591552" y="217915"/>
                </a:lnTo>
                <a:lnTo>
                  <a:pt x="1593298" y="219134"/>
                </a:lnTo>
                <a:lnTo>
                  <a:pt x="1593298" y="219134"/>
                </a:lnTo>
                <a:close/>
                <a:moveTo>
                  <a:pt x="1840552" y="216828"/>
                </a:moveTo>
                <a:lnTo>
                  <a:pt x="1840560" y="216834"/>
                </a:lnTo>
                <a:lnTo>
                  <a:pt x="1860472" y="230378"/>
                </a:lnTo>
                <a:lnTo>
                  <a:pt x="1888056" y="254713"/>
                </a:lnTo>
                <a:lnTo>
                  <a:pt x="1888056" y="254711"/>
                </a:lnTo>
                <a:lnTo>
                  <a:pt x="1860472" y="230377"/>
                </a:lnTo>
                <a:cubicBezTo>
                  <a:pt x="1854326" y="225162"/>
                  <a:pt x="1847653" y="220623"/>
                  <a:pt x="1840552" y="216828"/>
                </a:cubicBezTo>
                <a:close/>
                <a:moveTo>
                  <a:pt x="798040" y="216701"/>
                </a:moveTo>
                <a:lnTo>
                  <a:pt x="795733" y="218374"/>
                </a:lnTo>
                <a:lnTo>
                  <a:pt x="795781" y="218766"/>
                </a:lnTo>
                <a:lnTo>
                  <a:pt x="794218" y="220195"/>
                </a:lnTo>
                <a:lnTo>
                  <a:pt x="794219" y="220195"/>
                </a:lnTo>
                <a:lnTo>
                  <a:pt x="795781" y="218768"/>
                </a:lnTo>
                <a:lnTo>
                  <a:pt x="795781" y="218766"/>
                </a:lnTo>
                <a:lnTo>
                  <a:pt x="795782" y="218765"/>
                </a:lnTo>
                <a:lnTo>
                  <a:pt x="795734" y="218375"/>
                </a:lnTo>
                <a:lnTo>
                  <a:pt x="798031" y="216709"/>
                </a:lnTo>
                <a:close/>
                <a:moveTo>
                  <a:pt x="1602815" y="207536"/>
                </a:moveTo>
                <a:lnTo>
                  <a:pt x="1602459" y="207780"/>
                </a:lnTo>
                <a:lnTo>
                  <a:pt x="1602460" y="207780"/>
                </a:lnTo>
                <a:lnTo>
                  <a:pt x="1602815" y="207537"/>
                </a:lnTo>
                <a:lnTo>
                  <a:pt x="1607629" y="207841"/>
                </a:lnTo>
                <a:lnTo>
                  <a:pt x="1607629" y="207840"/>
                </a:lnTo>
                <a:close/>
                <a:moveTo>
                  <a:pt x="1356558" y="207300"/>
                </a:moveTo>
                <a:cubicBezTo>
                  <a:pt x="1354093" y="207346"/>
                  <a:pt x="1354411" y="208372"/>
                  <a:pt x="1356566" y="209945"/>
                </a:cubicBezTo>
                <a:lnTo>
                  <a:pt x="1360808" y="212228"/>
                </a:lnTo>
                <a:lnTo>
                  <a:pt x="1360811" y="212229"/>
                </a:lnTo>
                <a:lnTo>
                  <a:pt x="1356566" y="209944"/>
                </a:lnTo>
                <a:close/>
                <a:moveTo>
                  <a:pt x="810687" y="205305"/>
                </a:moveTo>
                <a:lnTo>
                  <a:pt x="810640" y="205310"/>
                </a:lnTo>
                <a:lnTo>
                  <a:pt x="811434" y="206986"/>
                </a:lnTo>
                <a:lnTo>
                  <a:pt x="807012" y="210193"/>
                </a:lnTo>
                <a:lnTo>
                  <a:pt x="807033" y="210178"/>
                </a:lnTo>
                <a:lnTo>
                  <a:pt x="811435" y="206986"/>
                </a:lnTo>
                <a:lnTo>
                  <a:pt x="810641" y="205310"/>
                </a:lnTo>
                <a:lnTo>
                  <a:pt x="810687" y="205305"/>
                </a:lnTo>
                <a:close/>
                <a:moveTo>
                  <a:pt x="1486958" y="202762"/>
                </a:moveTo>
                <a:lnTo>
                  <a:pt x="1513637" y="212115"/>
                </a:lnTo>
                <a:cubicBezTo>
                  <a:pt x="1516034" y="212690"/>
                  <a:pt x="1517263" y="212838"/>
                  <a:pt x="1517608" y="212683"/>
                </a:cubicBezTo>
                <a:lnTo>
                  <a:pt x="1517608" y="212683"/>
                </a:lnTo>
                <a:lnTo>
                  <a:pt x="1513638" y="212115"/>
                </a:lnTo>
                <a:lnTo>
                  <a:pt x="1486973" y="202766"/>
                </a:lnTo>
                <a:lnTo>
                  <a:pt x="1486959" y="202762"/>
                </a:lnTo>
                <a:close/>
                <a:moveTo>
                  <a:pt x="1816821" y="201480"/>
                </a:moveTo>
                <a:lnTo>
                  <a:pt x="1816822" y="201481"/>
                </a:lnTo>
                <a:lnTo>
                  <a:pt x="1817998" y="202072"/>
                </a:lnTo>
                <a:lnTo>
                  <a:pt x="1818005" y="202075"/>
                </a:lnTo>
                <a:lnTo>
                  <a:pt x="1818012" y="202078"/>
                </a:lnTo>
                <a:lnTo>
                  <a:pt x="1819389" y="202571"/>
                </a:lnTo>
                <a:lnTo>
                  <a:pt x="1821351" y="203757"/>
                </a:lnTo>
                <a:lnTo>
                  <a:pt x="1821361" y="203762"/>
                </a:lnTo>
                <a:lnTo>
                  <a:pt x="1824719" y="205792"/>
                </a:lnTo>
                <a:lnTo>
                  <a:pt x="1839782" y="217234"/>
                </a:lnTo>
                <a:lnTo>
                  <a:pt x="1839783" y="217234"/>
                </a:lnTo>
                <a:lnTo>
                  <a:pt x="1824720" y="205792"/>
                </a:lnTo>
                <a:lnTo>
                  <a:pt x="1821367" y="203765"/>
                </a:lnTo>
                <a:lnTo>
                  <a:pt x="1821361" y="203762"/>
                </a:lnTo>
                <a:lnTo>
                  <a:pt x="1819389" y="202570"/>
                </a:lnTo>
                <a:lnTo>
                  <a:pt x="1818005" y="202075"/>
                </a:lnTo>
                <a:close/>
                <a:moveTo>
                  <a:pt x="849924" y="199687"/>
                </a:moveTo>
                <a:lnTo>
                  <a:pt x="848879" y="200765"/>
                </a:lnTo>
                <a:lnTo>
                  <a:pt x="845407" y="203518"/>
                </a:lnTo>
                <a:lnTo>
                  <a:pt x="845413" y="203514"/>
                </a:lnTo>
                <a:lnTo>
                  <a:pt x="848875" y="200769"/>
                </a:lnTo>
                <a:lnTo>
                  <a:pt x="848879" y="200765"/>
                </a:lnTo>
                <a:lnTo>
                  <a:pt x="848883" y="200762"/>
                </a:lnTo>
                <a:lnTo>
                  <a:pt x="849924" y="199688"/>
                </a:lnTo>
                <a:close/>
                <a:moveTo>
                  <a:pt x="1966455" y="198614"/>
                </a:moveTo>
                <a:lnTo>
                  <a:pt x="1966476" y="198632"/>
                </a:lnTo>
                <a:lnTo>
                  <a:pt x="1974397" y="205588"/>
                </a:lnTo>
                <a:lnTo>
                  <a:pt x="1982336" y="212018"/>
                </a:lnTo>
                <a:lnTo>
                  <a:pt x="1982356" y="212035"/>
                </a:lnTo>
                <a:lnTo>
                  <a:pt x="1974396" y="205587"/>
                </a:lnTo>
                <a:close/>
                <a:moveTo>
                  <a:pt x="1663503" y="195559"/>
                </a:moveTo>
                <a:lnTo>
                  <a:pt x="1663503" y="195559"/>
                </a:lnTo>
                <a:cubicBezTo>
                  <a:pt x="1665186" y="197314"/>
                  <a:pt x="1668991" y="200243"/>
                  <a:pt x="1675410" y="204836"/>
                </a:cubicBezTo>
                <a:cubicBezTo>
                  <a:pt x="1680171" y="208135"/>
                  <a:pt x="1685750" y="211881"/>
                  <a:pt x="1689489" y="214670"/>
                </a:cubicBezTo>
                <a:lnTo>
                  <a:pt x="1692068" y="216904"/>
                </a:lnTo>
                <a:lnTo>
                  <a:pt x="1692069" y="216905"/>
                </a:lnTo>
                <a:lnTo>
                  <a:pt x="1689488" y="214669"/>
                </a:lnTo>
                <a:cubicBezTo>
                  <a:pt x="1685749" y="211880"/>
                  <a:pt x="1680170" y="208134"/>
                  <a:pt x="1675409" y="204835"/>
                </a:cubicBezTo>
                <a:close/>
                <a:moveTo>
                  <a:pt x="1628915" y="194621"/>
                </a:moveTo>
                <a:lnTo>
                  <a:pt x="1631052" y="197279"/>
                </a:lnTo>
                <a:lnTo>
                  <a:pt x="1631049" y="197274"/>
                </a:lnTo>
                <a:lnTo>
                  <a:pt x="1628919" y="194625"/>
                </a:lnTo>
                <a:lnTo>
                  <a:pt x="1628916" y="194622"/>
                </a:lnTo>
                <a:lnTo>
                  <a:pt x="1628916" y="194622"/>
                </a:lnTo>
                <a:close/>
                <a:moveTo>
                  <a:pt x="894420" y="194576"/>
                </a:moveTo>
                <a:lnTo>
                  <a:pt x="874213" y="206638"/>
                </a:lnTo>
                <a:cubicBezTo>
                  <a:pt x="870262" y="208963"/>
                  <a:pt x="865845" y="211255"/>
                  <a:pt x="861253" y="213632"/>
                </a:cubicBezTo>
                <a:lnTo>
                  <a:pt x="847273" y="221478"/>
                </a:lnTo>
                <a:cubicBezTo>
                  <a:pt x="824094" y="233616"/>
                  <a:pt x="793556" y="251584"/>
                  <a:pt x="774617" y="259764"/>
                </a:cubicBezTo>
                <a:lnTo>
                  <a:pt x="774666" y="260294"/>
                </a:lnTo>
                <a:lnTo>
                  <a:pt x="774667" y="260293"/>
                </a:lnTo>
                <a:lnTo>
                  <a:pt x="774618" y="259764"/>
                </a:lnTo>
                <a:cubicBezTo>
                  <a:pt x="793557" y="251584"/>
                  <a:pt x="824095" y="233616"/>
                  <a:pt x="847274" y="221478"/>
                </a:cubicBezTo>
                <a:lnTo>
                  <a:pt x="861254" y="213632"/>
                </a:lnTo>
                <a:cubicBezTo>
                  <a:pt x="865846" y="211255"/>
                  <a:pt x="870263" y="208963"/>
                  <a:pt x="874214" y="206638"/>
                </a:cubicBezTo>
                <a:lnTo>
                  <a:pt x="894420" y="194577"/>
                </a:lnTo>
                <a:close/>
                <a:moveTo>
                  <a:pt x="1473988" y="194521"/>
                </a:moveTo>
                <a:lnTo>
                  <a:pt x="1473626" y="194559"/>
                </a:lnTo>
                <a:lnTo>
                  <a:pt x="1474107" y="194595"/>
                </a:lnTo>
                <a:close/>
                <a:moveTo>
                  <a:pt x="1664246" y="193455"/>
                </a:moveTo>
                <a:cubicBezTo>
                  <a:pt x="1662174" y="193359"/>
                  <a:pt x="1661734" y="193942"/>
                  <a:pt x="1663416" y="195698"/>
                </a:cubicBezTo>
                <a:lnTo>
                  <a:pt x="1663417" y="195698"/>
                </a:lnTo>
                <a:lnTo>
                  <a:pt x="1664247" y="193456"/>
                </a:lnTo>
                <a:lnTo>
                  <a:pt x="1664276" y="193467"/>
                </a:lnTo>
                <a:lnTo>
                  <a:pt x="1664276" y="193467"/>
                </a:lnTo>
                <a:close/>
                <a:moveTo>
                  <a:pt x="856018" y="192994"/>
                </a:moveTo>
                <a:cubicBezTo>
                  <a:pt x="855990" y="192515"/>
                  <a:pt x="854102" y="193100"/>
                  <a:pt x="850997" y="194463"/>
                </a:cubicBezTo>
                <a:lnTo>
                  <a:pt x="840348" y="199661"/>
                </a:lnTo>
                <a:lnTo>
                  <a:pt x="838204" y="200654"/>
                </a:lnTo>
                <a:lnTo>
                  <a:pt x="835469" y="202043"/>
                </a:lnTo>
                <a:lnTo>
                  <a:pt x="822772" y="208241"/>
                </a:lnTo>
                <a:lnTo>
                  <a:pt x="805858" y="217091"/>
                </a:lnTo>
                <a:lnTo>
                  <a:pt x="805762" y="217185"/>
                </a:lnTo>
                <a:lnTo>
                  <a:pt x="805764" y="217184"/>
                </a:lnTo>
                <a:lnTo>
                  <a:pt x="805859" y="217091"/>
                </a:lnTo>
                <a:lnTo>
                  <a:pt x="822773" y="208241"/>
                </a:lnTo>
                <a:lnTo>
                  <a:pt x="835444" y="202056"/>
                </a:lnTo>
                <a:lnTo>
                  <a:pt x="835469" y="202043"/>
                </a:lnTo>
                <a:lnTo>
                  <a:pt x="835495" y="202030"/>
                </a:lnTo>
                <a:lnTo>
                  <a:pt x="838205" y="200654"/>
                </a:lnTo>
                <a:lnTo>
                  <a:pt x="840329" y="199670"/>
                </a:lnTo>
                <a:lnTo>
                  <a:pt x="840348" y="199661"/>
                </a:lnTo>
                <a:lnTo>
                  <a:pt x="840387" y="199643"/>
                </a:lnTo>
                <a:lnTo>
                  <a:pt x="850997" y="194464"/>
                </a:lnTo>
                <a:lnTo>
                  <a:pt x="856016" y="192995"/>
                </a:lnTo>
                <a:close/>
                <a:moveTo>
                  <a:pt x="875386" y="189930"/>
                </a:moveTo>
                <a:lnTo>
                  <a:pt x="875261" y="190815"/>
                </a:lnTo>
                <a:lnTo>
                  <a:pt x="875261" y="190815"/>
                </a:lnTo>
                <a:lnTo>
                  <a:pt x="875386" y="189930"/>
                </a:lnTo>
                <a:close/>
                <a:moveTo>
                  <a:pt x="1481670" y="189734"/>
                </a:moveTo>
                <a:lnTo>
                  <a:pt x="1481809" y="189812"/>
                </a:lnTo>
                <a:lnTo>
                  <a:pt x="1486009" y="190072"/>
                </a:lnTo>
                <a:cubicBezTo>
                  <a:pt x="1489057" y="190655"/>
                  <a:pt x="1493575" y="191724"/>
                  <a:pt x="1499573" y="193286"/>
                </a:cubicBezTo>
                <a:lnTo>
                  <a:pt x="1498020" y="197495"/>
                </a:lnTo>
                <a:lnTo>
                  <a:pt x="1498160" y="197554"/>
                </a:lnTo>
                <a:lnTo>
                  <a:pt x="1498160" y="197554"/>
                </a:lnTo>
                <a:lnTo>
                  <a:pt x="1498021" y="197495"/>
                </a:lnTo>
                <a:lnTo>
                  <a:pt x="1499574" y="193286"/>
                </a:lnTo>
                <a:cubicBezTo>
                  <a:pt x="1493576" y="191724"/>
                  <a:pt x="1489058" y="190655"/>
                  <a:pt x="1486010" y="190072"/>
                </a:cubicBezTo>
                <a:lnTo>
                  <a:pt x="1481810" y="189812"/>
                </a:lnTo>
                <a:lnTo>
                  <a:pt x="1481671" y="189734"/>
                </a:lnTo>
                <a:close/>
                <a:moveTo>
                  <a:pt x="875794" y="189472"/>
                </a:moveTo>
                <a:cubicBezTo>
                  <a:pt x="873204" y="189668"/>
                  <a:pt x="862962" y="193665"/>
                  <a:pt x="850508" y="199339"/>
                </a:cubicBezTo>
                <a:lnTo>
                  <a:pt x="849925" y="198015"/>
                </a:lnTo>
                <a:lnTo>
                  <a:pt x="849471" y="198367"/>
                </a:lnTo>
                <a:lnTo>
                  <a:pt x="849363" y="198414"/>
                </a:lnTo>
                <a:lnTo>
                  <a:pt x="849363" y="198415"/>
                </a:lnTo>
                <a:lnTo>
                  <a:pt x="849471" y="198368"/>
                </a:lnTo>
                <a:lnTo>
                  <a:pt x="849925" y="198016"/>
                </a:lnTo>
                <a:lnTo>
                  <a:pt x="850508" y="199340"/>
                </a:lnTo>
                <a:cubicBezTo>
                  <a:pt x="856735" y="196503"/>
                  <a:pt x="862409" y="194085"/>
                  <a:pt x="866850" y="192352"/>
                </a:cubicBezTo>
                <a:lnTo>
                  <a:pt x="875794" y="189473"/>
                </a:lnTo>
                <a:close/>
                <a:moveTo>
                  <a:pt x="1437426" y="186386"/>
                </a:moveTo>
                <a:lnTo>
                  <a:pt x="1437664" y="186453"/>
                </a:lnTo>
                <a:lnTo>
                  <a:pt x="1464019" y="193742"/>
                </a:lnTo>
                <a:lnTo>
                  <a:pt x="1465390" y="193942"/>
                </a:lnTo>
                <a:lnTo>
                  <a:pt x="1465404" y="193943"/>
                </a:lnTo>
                <a:lnTo>
                  <a:pt x="1464019" y="193741"/>
                </a:lnTo>
                <a:cubicBezTo>
                  <a:pt x="1454928" y="192077"/>
                  <a:pt x="1446033" y="189614"/>
                  <a:pt x="1437426" y="186386"/>
                </a:cubicBezTo>
                <a:close/>
                <a:moveTo>
                  <a:pt x="1620214" y="185368"/>
                </a:moveTo>
                <a:lnTo>
                  <a:pt x="1620124" y="185391"/>
                </a:lnTo>
                <a:lnTo>
                  <a:pt x="1620125" y="185392"/>
                </a:lnTo>
                <a:lnTo>
                  <a:pt x="1620214" y="185369"/>
                </a:lnTo>
                <a:lnTo>
                  <a:pt x="1621222" y="186985"/>
                </a:lnTo>
                <a:lnTo>
                  <a:pt x="1621228" y="186995"/>
                </a:lnTo>
                <a:lnTo>
                  <a:pt x="1621235" y="187006"/>
                </a:lnTo>
                <a:lnTo>
                  <a:pt x="1621450" y="187320"/>
                </a:lnTo>
                <a:lnTo>
                  <a:pt x="1621452" y="187322"/>
                </a:lnTo>
                <a:lnTo>
                  <a:pt x="1621977" y="188083"/>
                </a:lnTo>
                <a:lnTo>
                  <a:pt x="1621978" y="188084"/>
                </a:lnTo>
                <a:lnTo>
                  <a:pt x="1621453" y="187323"/>
                </a:lnTo>
                <a:lnTo>
                  <a:pt x="1627960" y="193435"/>
                </a:lnTo>
                <a:lnTo>
                  <a:pt x="1627960" y="193435"/>
                </a:lnTo>
                <a:lnTo>
                  <a:pt x="1621452" y="187322"/>
                </a:lnTo>
                <a:lnTo>
                  <a:pt x="1621228" y="186995"/>
                </a:lnTo>
                <a:close/>
                <a:moveTo>
                  <a:pt x="973167" y="183102"/>
                </a:moveTo>
                <a:lnTo>
                  <a:pt x="973165" y="183103"/>
                </a:lnTo>
                <a:lnTo>
                  <a:pt x="964876" y="189254"/>
                </a:lnTo>
                <a:lnTo>
                  <a:pt x="964878" y="189253"/>
                </a:lnTo>
                <a:close/>
                <a:moveTo>
                  <a:pt x="1440374" y="177865"/>
                </a:moveTo>
                <a:lnTo>
                  <a:pt x="1437526" y="178430"/>
                </a:lnTo>
                <a:lnTo>
                  <a:pt x="1437565" y="178423"/>
                </a:lnTo>
                <a:lnTo>
                  <a:pt x="1440375" y="177866"/>
                </a:lnTo>
                <a:close/>
                <a:moveTo>
                  <a:pt x="990009" y="177691"/>
                </a:moveTo>
                <a:lnTo>
                  <a:pt x="973141" y="183147"/>
                </a:lnTo>
                <a:lnTo>
                  <a:pt x="973137" y="183149"/>
                </a:lnTo>
                <a:cubicBezTo>
                  <a:pt x="978708" y="181253"/>
                  <a:pt x="984278" y="179163"/>
                  <a:pt x="990009" y="177692"/>
                </a:cubicBezTo>
                <a:close/>
                <a:moveTo>
                  <a:pt x="989542" y="176301"/>
                </a:moveTo>
                <a:lnTo>
                  <a:pt x="977124" y="180521"/>
                </a:lnTo>
                <a:cubicBezTo>
                  <a:pt x="974402" y="181734"/>
                  <a:pt x="973101" y="182670"/>
                  <a:pt x="973167" y="183100"/>
                </a:cubicBezTo>
                <a:lnTo>
                  <a:pt x="973073" y="183133"/>
                </a:lnTo>
                <a:lnTo>
                  <a:pt x="973167" y="183101"/>
                </a:lnTo>
                <a:cubicBezTo>
                  <a:pt x="973101" y="182671"/>
                  <a:pt x="974402" y="181735"/>
                  <a:pt x="977124" y="180522"/>
                </a:cubicBezTo>
                <a:lnTo>
                  <a:pt x="989542" y="176302"/>
                </a:lnTo>
                <a:lnTo>
                  <a:pt x="989556" y="176334"/>
                </a:lnTo>
                <a:lnTo>
                  <a:pt x="989556" y="176334"/>
                </a:lnTo>
                <a:close/>
                <a:moveTo>
                  <a:pt x="1303170" y="174782"/>
                </a:moveTo>
                <a:cubicBezTo>
                  <a:pt x="1326741" y="177352"/>
                  <a:pt x="1349955" y="181935"/>
                  <a:pt x="1372579" y="188487"/>
                </a:cubicBezTo>
                <a:cubicBezTo>
                  <a:pt x="1381030" y="191047"/>
                  <a:pt x="1388517" y="193006"/>
                  <a:pt x="1395291" y="195814"/>
                </a:cubicBezTo>
                <a:lnTo>
                  <a:pt x="1414608" y="203695"/>
                </a:lnTo>
                <a:lnTo>
                  <a:pt x="1415160" y="205591"/>
                </a:lnTo>
                <a:cubicBezTo>
                  <a:pt x="1416938" y="206899"/>
                  <a:pt x="1420619" y="208527"/>
                  <a:pt x="1424888" y="210370"/>
                </a:cubicBezTo>
                <a:lnTo>
                  <a:pt x="1438138" y="216434"/>
                </a:lnTo>
                <a:lnTo>
                  <a:pt x="1438142" y="216435"/>
                </a:lnTo>
                <a:cubicBezTo>
                  <a:pt x="1429885" y="212101"/>
                  <a:pt x="1418716" y="208207"/>
                  <a:pt x="1415160" y="205590"/>
                </a:cubicBezTo>
                <a:lnTo>
                  <a:pt x="1414608" y="203694"/>
                </a:lnTo>
                <a:lnTo>
                  <a:pt x="1395291" y="195813"/>
                </a:lnTo>
                <a:cubicBezTo>
                  <a:pt x="1388517" y="193005"/>
                  <a:pt x="1381030" y="191046"/>
                  <a:pt x="1372579" y="188486"/>
                </a:cubicBezTo>
                <a:lnTo>
                  <a:pt x="1303176" y="174782"/>
                </a:lnTo>
                <a:close/>
                <a:moveTo>
                  <a:pt x="994294" y="173404"/>
                </a:moveTo>
                <a:lnTo>
                  <a:pt x="981024" y="176421"/>
                </a:lnTo>
                <a:lnTo>
                  <a:pt x="981263" y="176368"/>
                </a:lnTo>
                <a:lnTo>
                  <a:pt x="994295" y="173405"/>
                </a:lnTo>
                <a:lnTo>
                  <a:pt x="995957" y="173588"/>
                </a:lnTo>
                <a:lnTo>
                  <a:pt x="995959" y="173587"/>
                </a:lnTo>
                <a:cubicBezTo>
                  <a:pt x="996561" y="173162"/>
                  <a:pt x="995816" y="173157"/>
                  <a:pt x="994294" y="173404"/>
                </a:cubicBezTo>
                <a:close/>
                <a:moveTo>
                  <a:pt x="1378450" y="173241"/>
                </a:moveTo>
                <a:lnTo>
                  <a:pt x="1396954" y="181185"/>
                </a:lnTo>
                <a:lnTo>
                  <a:pt x="1396954" y="181184"/>
                </a:lnTo>
                <a:lnTo>
                  <a:pt x="1378456" y="173242"/>
                </a:lnTo>
                <a:close/>
                <a:moveTo>
                  <a:pt x="761429" y="172133"/>
                </a:moveTo>
                <a:lnTo>
                  <a:pt x="761943" y="176125"/>
                </a:lnTo>
                <a:cubicBezTo>
                  <a:pt x="762951" y="177144"/>
                  <a:pt x="754425" y="182698"/>
                  <a:pt x="741541" y="191035"/>
                </a:cubicBezTo>
                <a:cubicBezTo>
                  <a:pt x="734518" y="196220"/>
                  <a:pt x="726917" y="200487"/>
                  <a:pt x="718931" y="203723"/>
                </a:cubicBezTo>
                <a:cubicBezTo>
                  <a:pt x="714015" y="204279"/>
                  <a:pt x="703898" y="209162"/>
                  <a:pt x="691932" y="217685"/>
                </a:cubicBezTo>
                <a:cubicBezTo>
                  <a:pt x="677747" y="227352"/>
                  <a:pt x="664037" y="237770"/>
                  <a:pt x="650866" y="248894"/>
                </a:cubicBezTo>
                <a:lnTo>
                  <a:pt x="646685" y="251134"/>
                </a:lnTo>
                <a:lnTo>
                  <a:pt x="646507" y="251208"/>
                </a:lnTo>
                <a:lnTo>
                  <a:pt x="646308" y="251163"/>
                </a:lnTo>
                <a:lnTo>
                  <a:pt x="646062" y="251390"/>
                </a:lnTo>
                <a:lnTo>
                  <a:pt x="646066" y="251388"/>
                </a:lnTo>
                <a:lnTo>
                  <a:pt x="646309" y="251164"/>
                </a:lnTo>
                <a:lnTo>
                  <a:pt x="646506" y="251208"/>
                </a:lnTo>
                <a:lnTo>
                  <a:pt x="646507" y="251208"/>
                </a:lnTo>
                <a:lnTo>
                  <a:pt x="646536" y="251214"/>
                </a:lnTo>
                <a:lnTo>
                  <a:pt x="646685" y="251134"/>
                </a:lnTo>
                <a:lnTo>
                  <a:pt x="646697" y="251129"/>
                </a:lnTo>
                <a:lnTo>
                  <a:pt x="650867" y="248895"/>
                </a:lnTo>
                <a:cubicBezTo>
                  <a:pt x="664038" y="237771"/>
                  <a:pt x="677748" y="227353"/>
                  <a:pt x="691933" y="217686"/>
                </a:cubicBezTo>
                <a:cubicBezTo>
                  <a:pt x="703899" y="209163"/>
                  <a:pt x="714016" y="204280"/>
                  <a:pt x="718932" y="203724"/>
                </a:cubicBezTo>
                <a:cubicBezTo>
                  <a:pt x="726918" y="200488"/>
                  <a:pt x="734519" y="196221"/>
                  <a:pt x="741542" y="191036"/>
                </a:cubicBezTo>
                <a:cubicBezTo>
                  <a:pt x="754426" y="182699"/>
                  <a:pt x="762952" y="177145"/>
                  <a:pt x="761944" y="176126"/>
                </a:cubicBezTo>
                <a:lnTo>
                  <a:pt x="761430" y="172134"/>
                </a:lnTo>
                <a:lnTo>
                  <a:pt x="761974" y="172365"/>
                </a:lnTo>
                <a:lnTo>
                  <a:pt x="761974" y="172364"/>
                </a:lnTo>
                <a:close/>
                <a:moveTo>
                  <a:pt x="1683588" y="172077"/>
                </a:moveTo>
                <a:lnTo>
                  <a:pt x="1683742" y="172297"/>
                </a:lnTo>
                <a:cubicBezTo>
                  <a:pt x="1686566" y="174660"/>
                  <a:pt x="1691359" y="178239"/>
                  <a:pt x="1697917" y="182952"/>
                </a:cubicBezTo>
                <a:lnTo>
                  <a:pt x="1722751" y="201503"/>
                </a:lnTo>
                <a:lnTo>
                  <a:pt x="1722750" y="201502"/>
                </a:lnTo>
                <a:lnTo>
                  <a:pt x="1697918" y="182952"/>
                </a:lnTo>
                <a:cubicBezTo>
                  <a:pt x="1691360" y="178239"/>
                  <a:pt x="1686567" y="174660"/>
                  <a:pt x="1683743" y="172297"/>
                </a:cubicBezTo>
                <a:lnTo>
                  <a:pt x="1683590" y="172078"/>
                </a:lnTo>
                <a:close/>
                <a:moveTo>
                  <a:pt x="758001" y="170681"/>
                </a:moveTo>
                <a:lnTo>
                  <a:pt x="757944" y="170700"/>
                </a:lnTo>
                <a:lnTo>
                  <a:pt x="758101" y="170723"/>
                </a:lnTo>
                <a:close/>
                <a:moveTo>
                  <a:pt x="1599518" y="170574"/>
                </a:moveTo>
                <a:lnTo>
                  <a:pt x="1599229" y="170577"/>
                </a:lnTo>
                <a:lnTo>
                  <a:pt x="1599231" y="170578"/>
                </a:lnTo>
                <a:lnTo>
                  <a:pt x="1599518" y="170575"/>
                </a:lnTo>
                <a:lnTo>
                  <a:pt x="1602401" y="172543"/>
                </a:lnTo>
                <a:lnTo>
                  <a:pt x="1602417" y="172553"/>
                </a:lnTo>
                <a:close/>
                <a:moveTo>
                  <a:pt x="1019483" y="170203"/>
                </a:moveTo>
                <a:lnTo>
                  <a:pt x="1017255" y="170376"/>
                </a:lnTo>
                <a:lnTo>
                  <a:pt x="1012498" y="171674"/>
                </a:lnTo>
                <a:lnTo>
                  <a:pt x="1010374" y="172121"/>
                </a:lnTo>
                <a:lnTo>
                  <a:pt x="997252" y="175833"/>
                </a:lnTo>
                <a:lnTo>
                  <a:pt x="990141" y="177773"/>
                </a:lnTo>
                <a:lnTo>
                  <a:pt x="989691" y="176667"/>
                </a:lnTo>
                <a:lnTo>
                  <a:pt x="989692" y="176671"/>
                </a:lnTo>
                <a:lnTo>
                  <a:pt x="990141" y="177774"/>
                </a:lnTo>
                <a:lnTo>
                  <a:pt x="997151" y="175862"/>
                </a:lnTo>
                <a:lnTo>
                  <a:pt x="997252" y="175833"/>
                </a:lnTo>
                <a:lnTo>
                  <a:pt x="997353" y="175805"/>
                </a:lnTo>
                <a:lnTo>
                  <a:pt x="1010374" y="172122"/>
                </a:lnTo>
                <a:lnTo>
                  <a:pt x="1012482" y="171678"/>
                </a:lnTo>
                <a:lnTo>
                  <a:pt x="1012498" y="171674"/>
                </a:lnTo>
                <a:lnTo>
                  <a:pt x="1012519" y="171670"/>
                </a:lnTo>
                <a:lnTo>
                  <a:pt x="1017256" y="170377"/>
                </a:lnTo>
                <a:lnTo>
                  <a:pt x="1019475" y="170205"/>
                </a:lnTo>
                <a:close/>
                <a:moveTo>
                  <a:pt x="1026099" y="169851"/>
                </a:moveTo>
                <a:lnTo>
                  <a:pt x="1026795" y="171160"/>
                </a:lnTo>
                <a:lnTo>
                  <a:pt x="1026795" y="171160"/>
                </a:lnTo>
                <a:lnTo>
                  <a:pt x="1026100" y="169851"/>
                </a:lnTo>
                <a:close/>
                <a:moveTo>
                  <a:pt x="1026396" y="169667"/>
                </a:moveTo>
                <a:lnTo>
                  <a:pt x="1024401" y="169822"/>
                </a:lnTo>
                <a:lnTo>
                  <a:pt x="1024412" y="169822"/>
                </a:lnTo>
                <a:lnTo>
                  <a:pt x="1026396" y="169668"/>
                </a:lnTo>
                <a:close/>
                <a:moveTo>
                  <a:pt x="1170348" y="167311"/>
                </a:moveTo>
                <a:lnTo>
                  <a:pt x="1150057" y="168492"/>
                </a:lnTo>
                <a:cubicBezTo>
                  <a:pt x="1143216" y="169205"/>
                  <a:pt x="1136667" y="170035"/>
                  <a:pt x="1130249" y="170947"/>
                </a:cubicBezTo>
                <a:cubicBezTo>
                  <a:pt x="1123831" y="171860"/>
                  <a:pt x="1117689" y="172816"/>
                  <a:pt x="1111885" y="173917"/>
                </a:cubicBezTo>
                <a:cubicBezTo>
                  <a:pt x="1106503" y="175082"/>
                  <a:pt x="1101168" y="176522"/>
                  <a:pt x="1095901" y="178244"/>
                </a:cubicBezTo>
                <a:cubicBezTo>
                  <a:pt x="1085723" y="181665"/>
                  <a:pt x="1069605" y="184353"/>
                  <a:pt x="1056744" y="188559"/>
                </a:cubicBezTo>
                <a:lnTo>
                  <a:pt x="1055663" y="188838"/>
                </a:lnTo>
                <a:lnTo>
                  <a:pt x="1044071" y="193255"/>
                </a:lnTo>
                <a:cubicBezTo>
                  <a:pt x="1038896" y="194992"/>
                  <a:pt x="1032910" y="196919"/>
                  <a:pt x="1026662" y="199169"/>
                </a:cubicBezTo>
                <a:lnTo>
                  <a:pt x="993813" y="211108"/>
                </a:lnTo>
                <a:lnTo>
                  <a:pt x="993820" y="211107"/>
                </a:lnTo>
                <a:lnTo>
                  <a:pt x="1026662" y="199170"/>
                </a:lnTo>
                <a:cubicBezTo>
                  <a:pt x="1032910" y="196920"/>
                  <a:pt x="1038896" y="194993"/>
                  <a:pt x="1044071" y="193256"/>
                </a:cubicBezTo>
                <a:lnTo>
                  <a:pt x="1055663" y="188839"/>
                </a:lnTo>
                <a:lnTo>
                  <a:pt x="1056744" y="188560"/>
                </a:lnTo>
                <a:cubicBezTo>
                  <a:pt x="1069605" y="184354"/>
                  <a:pt x="1085723" y="181666"/>
                  <a:pt x="1095901" y="178245"/>
                </a:cubicBezTo>
                <a:cubicBezTo>
                  <a:pt x="1101168" y="176523"/>
                  <a:pt x="1106503" y="175083"/>
                  <a:pt x="1111885" y="173918"/>
                </a:cubicBezTo>
                <a:cubicBezTo>
                  <a:pt x="1117689" y="172817"/>
                  <a:pt x="1123831" y="171861"/>
                  <a:pt x="1130249" y="170948"/>
                </a:cubicBezTo>
                <a:cubicBezTo>
                  <a:pt x="1136667" y="170036"/>
                  <a:pt x="1143216" y="169206"/>
                  <a:pt x="1150057" y="168493"/>
                </a:cubicBezTo>
                <a:cubicBezTo>
                  <a:pt x="1156899" y="167781"/>
                  <a:pt x="1163595" y="167690"/>
                  <a:pt x="1170350" y="167312"/>
                </a:cubicBezTo>
                <a:close/>
                <a:moveTo>
                  <a:pt x="1354301" y="166892"/>
                </a:moveTo>
                <a:cubicBezTo>
                  <a:pt x="1352862" y="167200"/>
                  <a:pt x="1354582" y="167845"/>
                  <a:pt x="1359669" y="168992"/>
                </a:cubicBezTo>
                <a:lnTo>
                  <a:pt x="1369386" y="171012"/>
                </a:lnTo>
                <a:lnTo>
                  <a:pt x="1369415" y="171030"/>
                </a:lnTo>
                <a:lnTo>
                  <a:pt x="1376741" y="172369"/>
                </a:lnTo>
                <a:lnTo>
                  <a:pt x="1377898" y="172444"/>
                </a:lnTo>
                <a:lnTo>
                  <a:pt x="1378872" y="173053"/>
                </a:lnTo>
                <a:cubicBezTo>
                  <a:pt x="1397085" y="176271"/>
                  <a:pt x="1413302" y="181612"/>
                  <a:pt x="1430714" y="186015"/>
                </a:cubicBezTo>
                <a:cubicBezTo>
                  <a:pt x="1439398" y="188203"/>
                  <a:pt x="1448083" y="191363"/>
                  <a:pt x="1457498" y="193942"/>
                </a:cubicBezTo>
                <a:lnTo>
                  <a:pt x="1472020" y="197900"/>
                </a:lnTo>
                <a:cubicBezTo>
                  <a:pt x="1476997" y="199196"/>
                  <a:pt x="1482180" y="201139"/>
                  <a:pt x="1487376" y="202572"/>
                </a:cubicBezTo>
                <a:lnTo>
                  <a:pt x="1504859" y="205789"/>
                </a:lnTo>
                <a:lnTo>
                  <a:pt x="1507556" y="205356"/>
                </a:lnTo>
                <a:lnTo>
                  <a:pt x="1507679" y="205949"/>
                </a:lnTo>
                <a:lnTo>
                  <a:pt x="1507679" y="205949"/>
                </a:lnTo>
                <a:lnTo>
                  <a:pt x="1507556" y="205355"/>
                </a:lnTo>
                <a:lnTo>
                  <a:pt x="1504859" y="205788"/>
                </a:lnTo>
                <a:lnTo>
                  <a:pt x="1487376" y="202571"/>
                </a:lnTo>
                <a:cubicBezTo>
                  <a:pt x="1482180" y="201138"/>
                  <a:pt x="1476997" y="199195"/>
                  <a:pt x="1472020" y="197899"/>
                </a:cubicBezTo>
                <a:lnTo>
                  <a:pt x="1457498" y="193941"/>
                </a:lnTo>
                <a:cubicBezTo>
                  <a:pt x="1448083" y="191362"/>
                  <a:pt x="1439398" y="188202"/>
                  <a:pt x="1430714" y="186014"/>
                </a:cubicBezTo>
                <a:cubicBezTo>
                  <a:pt x="1413302" y="181611"/>
                  <a:pt x="1397085" y="176270"/>
                  <a:pt x="1378872" y="173052"/>
                </a:cubicBezTo>
                <a:lnTo>
                  <a:pt x="1377898" y="172443"/>
                </a:lnTo>
                <a:lnTo>
                  <a:pt x="1376741" y="172368"/>
                </a:lnTo>
                <a:lnTo>
                  <a:pt x="1369415" y="171029"/>
                </a:lnTo>
                <a:lnTo>
                  <a:pt x="1369386" y="171011"/>
                </a:lnTo>
                <a:lnTo>
                  <a:pt x="1359669" y="168991"/>
                </a:lnTo>
                <a:lnTo>
                  <a:pt x="1354303" y="166892"/>
                </a:lnTo>
                <a:close/>
                <a:moveTo>
                  <a:pt x="1060472" y="166836"/>
                </a:moveTo>
                <a:lnTo>
                  <a:pt x="1060961" y="168829"/>
                </a:lnTo>
                <a:lnTo>
                  <a:pt x="1060962" y="168829"/>
                </a:lnTo>
                <a:lnTo>
                  <a:pt x="1060473" y="166837"/>
                </a:lnTo>
                <a:lnTo>
                  <a:pt x="1062127" y="168223"/>
                </a:lnTo>
                <a:lnTo>
                  <a:pt x="1062127" y="168223"/>
                </a:lnTo>
                <a:close/>
                <a:moveTo>
                  <a:pt x="1053488" y="166583"/>
                </a:moveTo>
                <a:lnTo>
                  <a:pt x="1053509" y="166584"/>
                </a:lnTo>
                <a:lnTo>
                  <a:pt x="1053489" y="166583"/>
                </a:lnTo>
                <a:close/>
                <a:moveTo>
                  <a:pt x="1108838" y="166313"/>
                </a:moveTo>
                <a:cubicBezTo>
                  <a:pt x="1103573" y="166650"/>
                  <a:pt x="1098027" y="167055"/>
                  <a:pt x="1093052" y="167346"/>
                </a:cubicBezTo>
                <a:lnTo>
                  <a:pt x="1081652" y="167666"/>
                </a:lnTo>
                <a:lnTo>
                  <a:pt x="1081655" y="167667"/>
                </a:lnTo>
                <a:lnTo>
                  <a:pt x="1093053" y="167347"/>
                </a:lnTo>
                <a:cubicBezTo>
                  <a:pt x="1098028" y="167056"/>
                  <a:pt x="1103574" y="166651"/>
                  <a:pt x="1108839" y="166314"/>
                </a:cubicBezTo>
                <a:lnTo>
                  <a:pt x="1109064" y="166366"/>
                </a:lnTo>
                <a:lnTo>
                  <a:pt x="1109067" y="166366"/>
                </a:lnTo>
                <a:close/>
                <a:moveTo>
                  <a:pt x="1357795" y="166229"/>
                </a:moveTo>
                <a:cubicBezTo>
                  <a:pt x="1357401" y="165983"/>
                  <a:pt x="1357620" y="166120"/>
                  <a:pt x="1358364" y="166585"/>
                </a:cubicBezTo>
                <a:lnTo>
                  <a:pt x="1358635" y="166671"/>
                </a:lnTo>
                <a:lnTo>
                  <a:pt x="1358638" y="166671"/>
                </a:lnTo>
                <a:lnTo>
                  <a:pt x="1358364" y="166584"/>
                </a:lnTo>
                <a:lnTo>
                  <a:pt x="1357797" y="166229"/>
                </a:lnTo>
                <a:close/>
                <a:moveTo>
                  <a:pt x="1186633" y="165826"/>
                </a:moveTo>
                <a:lnTo>
                  <a:pt x="1186630" y="165826"/>
                </a:lnTo>
                <a:cubicBezTo>
                  <a:pt x="1188106" y="166826"/>
                  <a:pt x="1189823" y="167432"/>
                  <a:pt x="1191622" y="167585"/>
                </a:cubicBezTo>
                <a:cubicBezTo>
                  <a:pt x="1203996" y="169844"/>
                  <a:pt x="1216715" y="170291"/>
                  <a:pt x="1229411" y="168916"/>
                </a:cubicBezTo>
                <a:cubicBezTo>
                  <a:pt x="1233448" y="168719"/>
                  <a:pt x="1235332" y="168458"/>
                  <a:pt x="1235859" y="168163"/>
                </a:cubicBezTo>
                <a:lnTo>
                  <a:pt x="1235857" y="168162"/>
                </a:lnTo>
                <a:lnTo>
                  <a:pt x="1229412" y="168915"/>
                </a:lnTo>
                <a:cubicBezTo>
                  <a:pt x="1216716" y="170290"/>
                  <a:pt x="1203997" y="169843"/>
                  <a:pt x="1191623" y="167584"/>
                </a:cubicBezTo>
                <a:close/>
                <a:moveTo>
                  <a:pt x="1221332" y="163220"/>
                </a:moveTo>
                <a:lnTo>
                  <a:pt x="1186658" y="165778"/>
                </a:lnTo>
                <a:lnTo>
                  <a:pt x="1170087" y="167146"/>
                </a:lnTo>
                <a:cubicBezTo>
                  <a:pt x="1170327" y="166227"/>
                  <a:pt x="1167678" y="165641"/>
                  <a:pt x="1163984" y="165179"/>
                </a:cubicBezTo>
                <a:lnTo>
                  <a:pt x="1151613" y="163958"/>
                </a:lnTo>
                <a:lnTo>
                  <a:pt x="1152338" y="164031"/>
                </a:lnTo>
                <a:lnTo>
                  <a:pt x="1163984" y="165180"/>
                </a:lnTo>
                <a:cubicBezTo>
                  <a:pt x="1167678" y="165642"/>
                  <a:pt x="1170327" y="166228"/>
                  <a:pt x="1170087" y="167147"/>
                </a:cubicBezTo>
                <a:lnTo>
                  <a:pt x="1186658" y="165779"/>
                </a:lnTo>
                <a:cubicBezTo>
                  <a:pt x="1198182" y="164495"/>
                  <a:pt x="1209737" y="164136"/>
                  <a:pt x="1221334" y="163221"/>
                </a:cubicBezTo>
                <a:close/>
                <a:moveTo>
                  <a:pt x="1087748" y="161060"/>
                </a:moveTo>
                <a:lnTo>
                  <a:pt x="1086073" y="161177"/>
                </a:lnTo>
                <a:lnTo>
                  <a:pt x="1083853" y="161298"/>
                </a:lnTo>
                <a:lnTo>
                  <a:pt x="1082540" y="161424"/>
                </a:lnTo>
                <a:lnTo>
                  <a:pt x="1079719" y="161621"/>
                </a:lnTo>
                <a:cubicBezTo>
                  <a:pt x="1076133" y="161982"/>
                  <a:pt x="1072262" y="162396"/>
                  <a:pt x="1069981" y="162501"/>
                </a:cubicBezTo>
                <a:lnTo>
                  <a:pt x="1061895" y="162087"/>
                </a:lnTo>
                <a:lnTo>
                  <a:pt x="1061548" y="162153"/>
                </a:lnTo>
                <a:lnTo>
                  <a:pt x="1046243" y="164760"/>
                </a:lnTo>
                <a:lnTo>
                  <a:pt x="1045795" y="164941"/>
                </a:lnTo>
                <a:lnTo>
                  <a:pt x="1045801" y="164940"/>
                </a:lnTo>
                <a:lnTo>
                  <a:pt x="1046244" y="164761"/>
                </a:lnTo>
                <a:lnTo>
                  <a:pt x="1061549" y="162154"/>
                </a:lnTo>
                <a:lnTo>
                  <a:pt x="1061896" y="162088"/>
                </a:lnTo>
                <a:lnTo>
                  <a:pt x="1069982" y="162502"/>
                </a:lnTo>
                <a:cubicBezTo>
                  <a:pt x="1072263" y="162397"/>
                  <a:pt x="1076134" y="161983"/>
                  <a:pt x="1079720" y="161622"/>
                </a:cubicBezTo>
                <a:lnTo>
                  <a:pt x="1082500" y="161428"/>
                </a:lnTo>
                <a:lnTo>
                  <a:pt x="1082540" y="161424"/>
                </a:lnTo>
                <a:lnTo>
                  <a:pt x="1082582" y="161421"/>
                </a:lnTo>
                <a:lnTo>
                  <a:pt x="1083854" y="161299"/>
                </a:lnTo>
                <a:lnTo>
                  <a:pt x="1086005" y="161182"/>
                </a:lnTo>
                <a:lnTo>
                  <a:pt x="1086073" y="161177"/>
                </a:lnTo>
                <a:lnTo>
                  <a:pt x="1086141" y="161173"/>
                </a:lnTo>
                <a:lnTo>
                  <a:pt x="1087746" y="161061"/>
                </a:lnTo>
                <a:close/>
                <a:moveTo>
                  <a:pt x="887761" y="161052"/>
                </a:moveTo>
                <a:lnTo>
                  <a:pt x="883696" y="164243"/>
                </a:lnTo>
                <a:cubicBezTo>
                  <a:pt x="881631" y="165884"/>
                  <a:pt x="879894" y="167421"/>
                  <a:pt x="879479" y="168474"/>
                </a:cubicBezTo>
                <a:cubicBezTo>
                  <a:pt x="876988" y="170707"/>
                  <a:pt x="876986" y="171709"/>
                  <a:pt x="878566" y="171984"/>
                </a:cubicBezTo>
                <a:lnTo>
                  <a:pt x="878567" y="171984"/>
                </a:lnTo>
                <a:cubicBezTo>
                  <a:pt x="876987" y="171709"/>
                  <a:pt x="876989" y="170707"/>
                  <a:pt x="879480" y="168474"/>
                </a:cubicBezTo>
                <a:cubicBezTo>
                  <a:pt x="879895" y="167421"/>
                  <a:pt x="881632" y="165884"/>
                  <a:pt x="883697" y="164243"/>
                </a:cubicBezTo>
                <a:lnTo>
                  <a:pt x="887743" y="161067"/>
                </a:lnTo>
                <a:close/>
                <a:moveTo>
                  <a:pt x="945045" y="160234"/>
                </a:moveTo>
                <a:lnTo>
                  <a:pt x="940733" y="163805"/>
                </a:lnTo>
                <a:lnTo>
                  <a:pt x="940734" y="163805"/>
                </a:lnTo>
                <a:lnTo>
                  <a:pt x="945044" y="160236"/>
                </a:lnTo>
                <a:close/>
                <a:moveTo>
                  <a:pt x="764340" y="158513"/>
                </a:moveTo>
                <a:lnTo>
                  <a:pt x="757239" y="164685"/>
                </a:lnTo>
                <a:lnTo>
                  <a:pt x="757242" y="164683"/>
                </a:lnTo>
                <a:lnTo>
                  <a:pt x="764340" y="158514"/>
                </a:lnTo>
                <a:close/>
                <a:moveTo>
                  <a:pt x="1206181" y="157639"/>
                </a:moveTo>
                <a:lnTo>
                  <a:pt x="1204448" y="159146"/>
                </a:lnTo>
                <a:lnTo>
                  <a:pt x="1200342" y="159847"/>
                </a:lnTo>
                <a:lnTo>
                  <a:pt x="1200438" y="159832"/>
                </a:lnTo>
                <a:lnTo>
                  <a:pt x="1204448" y="159147"/>
                </a:lnTo>
                <a:lnTo>
                  <a:pt x="1206182" y="157639"/>
                </a:lnTo>
                <a:close/>
                <a:moveTo>
                  <a:pt x="1192146" y="157094"/>
                </a:moveTo>
                <a:cubicBezTo>
                  <a:pt x="1188177" y="157011"/>
                  <a:pt x="1184793" y="157357"/>
                  <a:pt x="1181759" y="157534"/>
                </a:cubicBezTo>
                <a:cubicBezTo>
                  <a:pt x="1177022" y="157813"/>
                  <a:pt x="1172293" y="158381"/>
                  <a:pt x="1167595" y="159242"/>
                </a:cubicBezTo>
                <a:cubicBezTo>
                  <a:pt x="1160565" y="160744"/>
                  <a:pt x="1156833" y="162427"/>
                  <a:pt x="1150955" y="163936"/>
                </a:cubicBezTo>
                <a:lnTo>
                  <a:pt x="1116568" y="167845"/>
                </a:lnTo>
                <a:lnTo>
                  <a:pt x="1116849" y="167909"/>
                </a:lnTo>
                <a:lnTo>
                  <a:pt x="1116850" y="167909"/>
                </a:lnTo>
                <a:lnTo>
                  <a:pt x="1116569" y="167845"/>
                </a:lnTo>
                <a:lnTo>
                  <a:pt x="1150956" y="163936"/>
                </a:lnTo>
                <a:cubicBezTo>
                  <a:pt x="1156834" y="162427"/>
                  <a:pt x="1160566" y="160744"/>
                  <a:pt x="1167596" y="159242"/>
                </a:cubicBezTo>
                <a:cubicBezTo>
                  <a:pt x="1172294" y="158381"/>
                  <a:pt x="1177023" y="157813"/>
                  <a:pt x="1181760" y="157534"/>
                </a:cubicBezTo>
                <a:lnTo>
                  <a:pt x="1192147" y="157094"/>
                </a:lnTo>
                <a:close/>
                <a:moveTo>
                  <a:pt x="892042" y="156212"/>
                </a:moveTo>
                <a:lnTo>
                  <a:pt x="890013" y="159190"/>
                </a:lnTo>
                <a:lnTo>
                  <a:pt x="890015" y="159188"/>
                </a:lnTo>
                <a:lnTo>
                  <a:pt x="892040" y="156217"/>
                </a:lnTo>
                <a:close/>
                <a:moveTo>
                  <a:pt x="764594" y="155999"/>
                </a:moveTo>
                <a:lnTo>
                  <a:pt x="764496" y="156346"/>
                </a:lnTo>
                <a:lnTo>
                  <a:pt x="764497" y="156345"/>
                </a:lnTo>
                <a:lnTo>
                  <a:pt x="764595" y="155999"/>
                </a:lnTo>
                <a:close/>
                <a:moveTo>
                  <a:pt x="1231909" y="155527"/>
                </a:moveTo>
                <a:lnTo>
                  <a:pt x="1231054" y="155756"/>
                </a:lnTo>
                <a:lnTo>
                  <a:pt x="1205565" y="157614"/>
                </a:lnTo>
                <a:lnTo>
                  <a:pt x="1205574" y="157614"/>
                </a:lnTo>
                <a:lnTo>
                  <a:pt x="1231054" y="155757"/>
                </a:lnTo>
                <a:lnTo>
                  <a:pt x="1231909" y="155528"/>
                </a:lnTo>
                <a:lnTo>
                  <a:pt x="1293266" y="157193"/>
                </a:lnTo>
                <a:lnTo>
                  <a:pt x="1293264" y="157192"/>
                </a:lnTo>
                <a:close/>
                <a:moveTo>
                  <a:pt x="1270905" y="152852"/>
                </a:moveTo>
                <a:lnTo>
                  <a:pt x="1270931" y="152854"/>
                </a:lnTo>
                <a:lnTo>
                  <a:pt x="1274002" y="152928"/>
                </a:lnTo>
                <a:lnTo>
                  <a:pt x="1279809" y="153383"/>
                </a:lnTo>
                <a:cubicBezTo>
                  <a:pt x="1283340" y="153776"/>
                  <a:pt x="1286025" y="154158"/>
                  <a:pt x="1288024" y="154566"/>
                </a:cubicBezTo>
                <a:cubicBezTo>
                  <a:pt x="1291980" y="155353"/>
                  <a:pt x="1293133" y="156139"/>
                  <a:pt x="1293047" y="157056"/>
                </a:cubicBezTo>
                <a:cubicBezTo>
                  <a:pt x="1304091" y="157603"/>
                  <a:pt x="1315046" y="158885"/>
                  <a:pt x="1325850" y="160908"/>
                </a:cubicBezTo>
                <a:cubicBezTo>
                  <a:pt x="1335949" y="162878"/>
                  <a:pt x="1345872" y="164350"/>
                  <a:pt x="1358320" y="166169"/>
                </a:cubicBezTo>
                <a:lnTo>
                  <a:pt x="1370410" y="165465"/>
                </a:lnTo>
                <a:lnTo>
                  <a:pt x="1370410" y="165464"/>
                </a:lnTo>
                <a:lnTo>
                  <a:pt x="1358320" y="166168"/>
                </a:lnTo>
                <a:cubicBezTo>
                  <a:pt x="1345872" y="164349"/>
                  <a:pt x="1335949" y="162877"/>
                  <a:pt x="1325850" y="160907"/>
                </a:cubicBezTo>
                <a:cubicBezTo>
                  <a:pt x="1315046" y="158884"/>
                  <a:pt x="1304091" y="157602"/>
                  <a:pt x="1293047" y="157055"/>
                </a:cubicBezTo>
                <a:cubicBezTo>
                  <a:pt x="1293133" y="156138"/>
                  <a:pt x="1291980" y="155352"/>
                  <a:pt x="1288024" y="154565"/>
                </a:cubicBezTo>
                <a:cubicBezTo>
                  <a:pt x="1286025" y="154157"/>
                  <a:pt x="1283340" y="153775"/>
                  <a:pt x="1279809" y="153382"/>
                </a:cubicBezTo>
                <a:lnTo>
                  <a:pt x="1274002" y="152927"/>
                </a:lnTo>
                <a:close/>
                <a:moveTo>
                  <a:pt x="1742240" y="150957"/>
                </a:moveTo>
                <a:lnTo>
                  <a:pt x="1742257" y="150970"/>
                </a:lnTo>
                <a:lnTo>
                  <a:pt x="1809146" y="199972"/>
                </a:lnTo>
                <a:lnTo>
                  <a:pt x="1872178" y="253982"/>
                </a:lnTo>
                <a:lnTo>
                  <a:pt x="1872193" y="253994"/>
                </a:lnTo>
                <a:lnTo>
                  <a:pt x="1809146" y="199971"/>
                </a:lnTo>
                <a:close/>
                <a:moveTo>
                  <a:pt x="783507" y="147174"/>
                </a:moveTo>
                <a:lnTo>
                  <a:pt x="783506" y="147174"/>
                </a:lnTo>
                <a:lnTo>
                  <a:pt x="783841" y="147917"/>
                </a:lnTo>
                <a:lnTo>
                  <a:pt x="782755" y="149014"/>
                </a:lnTo>
                <a:lnTo>
                  <a:pt x="782769" y="149001"/>
                </a:lnTo>
                <a:lnTo>
                  <a:pt x="783842" y="147917"/>
                </a:lnTo>
                <a:cubicBezTo>
                  <a:pt x="784281" y="147349"/>
                  <a:pt x="784302" y="147023"/>
                  <a:pt x="783507" y="147174"/>
                </a:cubicBezTo>
                <a:close/>
                <a:moveTo>
                  <a:pt x="783623" y="146987"/>
                </a:moveTo>
                <a:lnTo>
                  <a:pt x="764860" y="156055"/>
                </a:lnTo>
                <a:lnTo>
                  <a:pt x="764861" y="156055"/>
                </a:lnTo>
                <a:lnTo>
                  <a:pt x="783623" y="146987"/>
                </a:lnTo>
                <a:close/>
                <a:moveTo>
                  <a:pt x="1028361" y="143201"/>
                </a:moveTo>
                <a:lnTo>
                  <a:pt x="1028272" y="143252"/>
                </a:lnTo>
                <a:lnTo>
                  <a:pt x="1029757" y="145265"/>
                </a:lnTo>
                <a:lnTo>
                  <a:pt x="1029757" y="145264"/>
                </a:lnTo>
                <a:lnTo>
                  <a:pt x="1028273" y="143252"/>
                </a:lnTo>
                <a:lnTo>
                  <a:pt x="1028361" y="143201"/>
                </a:lnTo>
                <a:close/>
                <a:moveTo>
                  <a:pt x="1248091" y="142240"/>
                </a:moveTo>
                <a:lnTo>
                  <a:pt x="1248089" y="142241"/>
                </a:lnTo>
                <a:cubicBezTo>
                  <a:pt x="1247886" y="143346"/>
                  <a:pt x="1253956" y="143771"/>
                  <a:pt x="1261427" y="144099"/>
                </a:cubicBezTo>
                <a:cubicBezTo>
                  <a:pt x="1268929" y="144142"/>
                  <a:pt x="1276405" y="144617"/>
                  <a:pt x="1283809" y="145519"/>
                </a:cubicBezTo>
                <a:cubicBezTo>
                  <a:pt x="1297147" y="147376"/>
                  <a:pt x="1322592" y="148183"/>
                  <a:pt x="1324041" y="151227"/>
                </a:cubicBezTo>
                <a:cubicBezTo>
                  <a:pt x="1327214" y="152056"/>
                  <a:pt x="1330459" y="152634"/>
                  <a:pt x="1333746" y="152951"/>
                </a:cubicBezTo>
                <a:cubicBezTo>
                  <a:pt x="1341975" y="153624"/>
                  <a:pt x="1349490" y="154174"/>
                  <a:pt x="1356290" y="155184"/>
                </a:cubicBezTo>
                <a:cubicBezTo>
                  <a:pt x="1363090" y="156195"/>
                  <a:pt x="1369307" y="157554"/>
                  <a:pt x="1375262" y="158748"/>
                </a:cubicBezTo>
                <a:cubicBezTo>
                  <a:pt x="1387098" y="161351"/>
                  <a:pt x="1397883" y="163491"/>
                  <a:pt x="1409429" y="167143"/>
                </a:cubicBezTo>
                <a:cubicBezTo>
                  <a:pt x="1420638" y="170408"/>
                  <a:pt x="1432964" y="173531"/>
                  <a:pt x="1438415" y="175811"/>
                </a:cubicBezTo>
                <a:lnTo>
                  <a:pt x="1441278" y="177782"/>
                </a:lnTo>
                <a:lnTo>
                  <a:pt x="1441279" y="177782"/>
                </a:lnTo>
                <a:cubicBezTo>
                  <a:pt x="1441286" y="177235"/>
                  <a:pt x="1440232" y="176570"/>
                  <a:pt x="1438415" y="175810"/>
                </a:cubicBezTo>
                <a:cubicBezTo>
                  <a:pt x="1432964" y="173530"/>
                  <a:pt x="1420638" y="170407"/>
                  <a:pt x="1409429" y="167142"/>
                </a:cubicBezTo>
                <a:cubicBezTo>
                  <a:pt x="1397883" y="163490"/>
                  <a:pt x="1387098" y="161350"/>
                  <a:pt x="1375262" y="158747"/>
                </a:cubicBezTo>
                <a:cubicBezTo>
                  <a:pt x="1369307" y="157553"/>
                  <a:pt x="1363090" y="156194"/>
                  <a:pt x="1356290" y="155183"/>
                </a:cubicBezTo>
                <a:cubicBezTo>
                  <a:pt x="1349490" y="154173"/>
                  <a:pt x="1341975" y="153623"/>
                  <a:pt x="1333746" y="152950"/>
                </a:cubicBezTo>
                <a:cubicBezTo>
                  <a:pt x="1330459" y="152633"/>
                  <a:pt x="1327214" y="152055"/>
                  <a:pt x="1324041" y="151226"/>
                </a:cubicBezTo>
                <a:cubicBezTo>
                  <a:pt x="1322592" y="148182"/>
                  <a:pt x="1297147" y="147375"/>
                  <a:pt x="1283809" y="145518"/>
                </a:cubicBezTo>
                <a:cubicBezTo>
                  <a:pt x="1276405" y="144616"/>
                  <a:pt x="1268929" y="144141"/>
                  <a:pt x="1261427" y="144098"/>
                </a:cubicBezTo>
                <a:cubicBezTo>
                  <a:pt x="1257692" y="143934"/>
                  <a:pt x="1254306" y="143746"/>
                  <a:pt x="1251880" y="143460"/>
                </a:cubicBezTo>
                <a:close/>
                <a:moveTo>
                  <a:pt x="979135" y="138359"/>
                </a:moveTo>
                <a:lnTo>
                  <a:pt x="977852" y="139837"/>
                </a:lnTo>
                <a:lnTo>
                  <a:pt x="977853" y="139837"/>
                </a:lnTo>
                <a:close/>
                <a:moveTo>
                  <a:pt x="1193396" y="138311"/>
                </a:moveTo>
                <a:lnTo>
                  <a:pt x="1193401" y="138312"/>
                </a:lnTo>
                <a:lnTo>
                  <a:pt x="1203665" y="138997"/>
                </a:lnTo>
                <a:cubicBezTo>
                  <a:pt x="1207912" y="139213"/>
                  <a:pt x="1212242" y="139419"/>
                  <a:pt x="1215519" y="139696"/>
                </a:cubicBezTo>
                <a:lnTo>
                  <a:pt x="1217438" y="140087"/>
                </a:lnTo>
                <a:lnTo>
                  <a:pt x="1217446" y="140088"/>
                </a:lnTo>
                <a:lnTo>
                  <a:pt x="1215519" y="139695"/>
                </a:lnTo>
                <a:cubicBezTo>
                  <a:pt x="1212242" y="139418"/>
                  <a:pt x="1207912" y="139212"/>
                  <a:pt x="1203665" y="138996"/>
                </a:cubicBezTo>
                <a:close/>
                <a:moveTo>
                  <a:pt x="1272379" y="137861"/>
                </a:moveTo>
                <a:lnTo>
                  <a:pt x="1272083" y="137866"/>
                </a:lnTo>
                <a:cubicBezTo>
                  <a:pt x="1257173" y="139108"/>
                  <a:pt x="1247284" y="140702"/>
                  <a:pt x="1247185" y="142323"/>
                </a:cubicBezTo>
                <a:lnTo>
                  <a:pt x="1247186" y="142323"/>
                </a:lnTo>
                <a:lnTo>
                  <a:pt x="1254080" y="139953"/>
                </a:lnTo>
                <a:cubicBezTo>
                  <a:pt x="1258428" y="139197"/>
                  <a:pt x="1264628" y="138488"/>
                  <a:pt x="1272083" y="137867"/>
                </a:cubicBezTo>
                <a:lnTo>
                  <a:pt x="1272370" y="137862"/>
                </a:lnTo>
                <a:close/>
                <a:moveTo>
                  <a:pt x="1386012" y="137742"/>
                </a:moveTo>
                <a:cubicBezTo>
                  <a:pt x="1391630" y="138403"/>
                  <a:pt x="1397788" y="139271"/>
                  <a:pt x="1404092" y="140296"/>
                </a:cubicBezTo>
                <a:lnTo>
                  <a:pt x="1423036" y="144490"/>
                </a:lnTo>
                <a:lnTo>
                  <a:pt x="1451708" y="150113"/>
                </a:lnTo>
                <a:lnTo>
                  <a:pt x="1423036" y="144489"/>
                </a:lnTo>
                <a:lnTo>
                  <a:pt x="1404092" y="140295"/>
                </a:lnTo>
                <a:cubicBezTo>
                  <a:pt x="1397788" y="139271"/>
                  <a:pt x="1391674" y="138430"/>
                  <a:pt x="1386012" y="137742"/>
                </a:cubicBezTo>
                <a:close/>
                <a:moveTo>
                  <a:pt x="971975" y="137338"/>
                </a:moveTo>
                <a:lnTo>
                  <a:pt x="979999" y="137365"/>
                </a:lnTo>
                <a:lnTo>
                  <a:pt x="979999" y="137364"/>
                </a:lnTo>
                <a:cubicBezTo>
                  <a:pt x="979297" y="136148"/>
                  <a:pt x="976759" y="136506"/>
                  <a:pt x="971975" y="137338"/>
                </a:cubicBezTo>
                <a:close/>
                <a:moveTo>
                  <a:pt x="1374204" y="136777"/>
                </a:moveTo>
                <a:cubicBezTo>
                  <a:pt x="1371741" y="136597"/>
                  <a:pt x="1370903" y="136819"/>
                  <a:pt x="1372619" y="137728"/>
                </a:cubicBezTo>
                <a:cubicBezTo>
                  <a:pt x="1375481" y="139193"/>
                  <a:pt x="1376828" y="140278"/>
                  <a:pt x="1376545" y="140975"/>
                </a:cubicBezTo>
                <a:lnTo>
                  <a:pt x="1371320" y="141796"/>
                </a:lnTo>
                <a:lnTo>
                  <a:pt x="1371589" y="141814"/>
                </a:lnTo>
                <a:lnTo>
                  <a:pt x="1371589" y="141814"/>
                </a:lnTo>
                <a:lnTo>
                  <a:pt x="1371321" y="141796"/>
                </a:lnTo>
                <a:lnTo>
                  <a:pt x="1376546" y="140975"/>
                </a:lnTo>
                <a:cubicBezTo>
                  <a:pt x="1376829" y="140278"/>
                  <a:pt x="1375482" y="139193"/>
                  <a:pt x="1372620" y="137728"/>
                </a:cubicBezTo>
                <a:lnTo>
                  <a:pt x="1374205" y="136777"/>
                </a:lnTo>
                <a:close/>
                <a:moveTo>
                  <a:pt x="1388165" y="136232"/>
                </a:moveTo>
                <a:lnTo>
                  <a:pt x="1394060" y="136596"/>
                </a:lnTo>
                <a:lnTo>
                  <a:pt x="1388221" y="136446"/>
                </a:lnTo>
                <a:lnTo>
                  <a:pt x="1399475" y="137125"/>
                </a:lnTo>
                <a:lnTo>
                  <a:pt x="1397550" y="136811"/>
                </a:lnTo>
                <a:lnTo>
                  <a:pt x="1397550" y="136811"/>
                </a:lnTo>
                <a:lnTo>
                  <a:pt x="1397550" y="136811"/>
                </a:lnTo>
                <a:lnTo>
                  <a:pt x="1397550" y="136811"/>
                </a:lnTo>
                <a:lnTo>
                  <a:pt x="1397549" y="136811"/>
                </a:lnTo>
                <a:lnTo>
                  <a:pt x="1394060" y="136596"/>
                </a:lnTo>
                <a:lnTo>
                  <a:pt x="1394064" y="136596"/>
                </a:lnTo>
                <a:close/>
                <a:moveTo>
                  <a:pt x="1868129" y="133177"/>
                </a:moveTo>
                <a:lnTo>
                  <a:pt x="1868185" y="133246"/>
                </a:lnTo>
                <a:lnTo>
                  <a:pt x="1868070" y="134339"/>
                </a:lnTo>
                <a:lnTo>
                  <a:pt x="1868071" y="134339"/>
                </a:lnTo>
                <a:lnTo>
                  <a:pt x="1868071" y="134339"/>
                </a:lnTo>
                <a:lnTo>
                  <a:pt x="1869485" y="134858"/>
                </a:lnTo>
                <a:lnTo>
                  <a:pt x="1869485" y="134857"/>
                </a:lnTo>
                <a:lnTo>
                  <a:pt x="1868071" y="134339"/>
                </a:lnTo>
                <a:lnTo>
                  <a:pt x="1868186" y="133247"/>
                </a:lnTo>
                <a:lnTo>
                  <a:pt x="1868185" y="133246"/>
                </a:lnTo>
                <a:lnTo>
                  <a:pt x="1868187" y="133225"/>
                </a:lnTo>
                <a:close/>
                <a:moveTo>
                  <a:pt x="1266992" y="132835"/>
                </a:moveTo>
                <a:lnTo>
                  <a:pt x="1267235" y="132846"/>
                </a:lnTo>
                <a:lnTo>
                  <a:pt x="1292940" y="133930"/>
                </a:lnTo>
                <a:cubicBezTo>
                  <a:pt x="1301665" y="134394"/>
                  <a:pt x="1312667" y="134921"/>
                  <a:pt x="1321933" y="135788"/>
                </a:cubicBezTo>
                <a:lnTo>
                  <a:pt x="1341002" y="135893"/>
                </a:lnTo>
                <a:lnTo>
                  <a:pt x="1341175" y="135893"/>
                </a:lnTo>
                <a:cubicBezTo>
                  <a:pt x="1334740" y="137009"/>
                  <a:pt x="1328230" y="136976"/>
                  <a:pt x="1321932" y="135787"/>
                </a:cubicBezTo>
                <a:cubicBezTo>
                  <a:pt x="1312666" y="134920"/>
                  <a:pt x="1301664" y="134393"/>
                  <a:pt x="1292939" y="133929"/>
                </a:cubicBezTo>
                <a:close/>
                <a:moveTo>
                  <a:pt x="1863155" y="132648"/>
                </a:moveTo>
                <a:lnTo>
                  <a:pt x="1868024" y="134770"/>
                </a:lnTo>
                <a:lnTo>
                  <a:pt x="1868024" y="134770"/>
                </a:lnTo>
                <a:lnTo>
                  <a:pt x="1863158" y="132649"/>
                </a:lnTo>
                <a:close/>
                <a:moveTo>
                  <a:pt x="966742" y="131035"/>
                </a:moveTo>
                <a:lnTo>
                  <a:pt x="966739" y="131037"/>
                </a:lnTo>
                <a:lnTo>
                  <a:pt x="962416" y="133848"/>
                </a:lnTo>
                <a:lnTo>
                  <a:pt x="954029" y="137589"/>
                </a:lnTo>
                <a:cubicBezTo>
                  <a:pt x="944419" y="140393"/>
                  <a:pt x="936237" y="142276"/>
                  <a:pt x="929195" y="145260"/>
                </a:cubicBezTo>
                <a:lnTo>
                  <a:pt x="921106" y="148865"/>
                </a:lnTo>
                <a:lnTo>
                  <a:pt x="911044" y="153349"/>
                </a:lnTo>
                <a:lnTo>
                  <a:pt x="905548" y="155990"/>
                </a:lnTo>
                <a:lnTo>
                  <a:pt x="911043" y="153350"/>
                </a:lnTo>
                <a:lnTo>
                  <a:pt x="921106" y="148865"/>
                </a:lnTo>
                <a:lnTo>
                  <a:pt x="929196" y="145260"/>
                </a:lnTo>
                <a:lnTo>
                  <a:pt x="946483" y="139921"/>
                </a:lnTo>
                <a:lnTo>
                  <a:pt x="954029" y="137590"/>
                </a:lnTo>
                <a:lnTo>
                  <a:pt x="962411" y="133851"/>
                </a:lnTo>
                <a:lnTo>
                  <a:pt x="962416" y="133848"/>
                </a:lnTo>
                <a:lnTo>
                  <a:pt x="962424" y="133844"/>
                </a:lnTo>
                <a:lnTo>
                  <a:pt x="966722" y="131049"/>
                </a:lnTo>
                <a:lnTo>
                  <a:pt x="966739" y="131037"/>
                </a:lnTo>
                <a:lnTo>
                  <a:pt x="966742" y="131035"/>
                </a:lnTo>
                <a:close/>
                <a:moveTo>
                  <a:pt x="1331829" y="131002"/>
                </a:moveTo>
                <a:lnTo>
                  <a:pt x="1344395" y="132789"/>
                </a:lnTo>
                <a:lnTo>
                  <a:pt x="1348364" y="134110"/>
                </a:lnTo>
                <a:lnTo>
                  <a:pt x="1347021" y="133663"/>
                </a:lnTo>
                <a:lnTo>
                  <a:pt x="1344396" y="132789"/>
                </a:lnTo>
                <a:lnTo>
                  <a:pt x="1333646" y="131260"/>
                </a:lnTo>
                <a:close/>
                <a:moveTo>
                  <a:pt x="964524" y="130544"/>
                </a:moveTo>
                <a:lnTo>
                  <a:pt x="961891" y="131061"/>
                </a:lnTo>
                <a:lnTo>
                  <a:pt x="964523" y="130545"/>
                </a:lnTo>
                <a:lnTo>
                  <a:pt x="964524" y="130545"/>
                </a:lnTo>
                <a:lnTo>
                  <a:pt x="964525" y="130545"/>
                </a:lnTo>
                <a:lnTo>
                  <a:pt x="964967" y="130642"/>
                </a:lnTo>
                <a:lnTo>
                  <a:pt x="965744" y="130813"/>
                </a:lnTo>
                <a:lnTo>
                  <a:pt x="966560" y="130994"/>
                </a:lnTo>
                <a:lnTo>
                  <a:pt x="966743" y="131034"/>
                </a:lnTo>
                <a:lnTo>
                  <a:pt x="966744" y="131033"/>
                </a:lnTo>
                <a:lnTo>
                  <a:pt x="965744" y="130813"/>
                </a:lnTo>
                <a:close/>
                <a:moveTo>
                  <a:pt x="1203639" y="129818"/>
                </a:moveTo>
                <a:lnTo>
                  <a:pt x="1203660" y="129822"/>
                </a:lnTo>
                <a:lnTo>
                  <a:pt x="1209856" y="130706"/>
                </a:lnTo>
                <a:lnTo>
                  <a:pt x="1209866" y="130707"/>
                </a:lnTo>
                <a:lnTo>
                  <a:pt x="1209877" y="130709"/>
                </a:lnTo>
                <a:lnTo>
                  <a:pt x="1213368" y="130903"/>
                </a:lnTo>
                <a:lnTo>
                  <a:pt x="1213434" y="130906"/>
                </a:lnTo>
                <a:lnTo>
                  <a:pt x="1209866" y="130707"/>
                </a:lnTo>
                <a:close/>
                <a:moveTo>
                  <a:pt x="1023947" y="127383"/>
                </a:moveTo>
                <a:lnTo>
                  <a:pt x="1023946" y="127384"/>
                </a:lnTo>
                <a:lnTo>
                  <a:pt x="1023947" y="127384"/>
                </a:lnTo>
                <a:close/>
                <a:moveTo>
                  <a:pt x="1026887" y="126376"/>
                </a:moveTo>
                <a:lnTo>
                  <a:pt x="1024819" y="127139"/>
                </a:lnTo>
                <a:lnTo>
                  <a:pt x="1023949" y="127383"/>
                </a:lnTo>
                <a:lnTo>
                  <a:pt x="1023947" y="127384"/>
                </a:lnTo>
                <a:lnTo>
                  <a:pt x="1023948" y="127383"/>
                </a:lnTo>
                <a:lnTo>
                  <a:pt x="1024820" y="127139"/>
                </a:lnTo>
                <a:lnTo>
                  <a:pt x="1026886" y="126377"/>
                </a:lnTo>
                <a:close/>
                <a:moveTo>
                  <a:pt x="1027062" y="126096"/>
                </a:moveTo>
                <a:lnTo>
                  <a:pt x="1023944" y="127384"/>
                </a:lnTo>
                <a:lnTo>
                  <a:pt x="1023942" y="127385"/>
                </a:lnTo>
                <a:close/>
                <a:moveTo>
                  <a:pt x="1805616" y="125827"/>
                </a:moveTo>
                <a:cubicBezTo>
                  <a:pt x="1806010" y="125708"/>
                  <a:pt x="1807612" y="126386"/>
                  <a:pt x="1809561" y="127312"/>
                </a:cubicBezTo>
                <a:cubicBezTo>
                  <a:pt x="1814555" y="129849"/>
                  <a:pt x="1820321" y="132417"/>
                  <a:pt x="1826148" y="136058"/>
                </a:cubicBezTo>
                <a:cubicBezTo>
                  <a:pt x="1831975" y="139699"/>
                  <a:pt x="1838575" y="143564"/>
                  <a:pt x="1845512" y="148158"/>
                </a:cubicBezTo>
                <a:cubicBezTo>
                  <a:pt x="1852449" y="152752"/>
                  <a:pt x="1860218" y="157476"/>
                  <a:pt x="1868061" y="163543"/>
                </a:cubicBezTo>
                <a:cubicBezTo>
                  <a:pt x="1875905" y="169611"/>
                  <a:pt x="1884275" y="176201"/>
                  <a:pt x="1893288" y="183517"/>
                </a:cubicBezTo>
                <a:cubicBezTo>
                  <a:pt x="1892019" y="184084"/>
                  <a:pt x="1903516" y="193860"/>
                  <a:pt x="1908470" y="199481"/>
                </a:cubicBezTo>
                <a:lnTo>
                  <a:pt x="1869881" y="170186"/>
                </a:lnTo>
                <a:cubicBezTo>
                  <a:pt x="1863424" y="164726"/>
                  <a:pt x="1856371" y="160318"/>
                  <a:pt x="1849755" y="156185"/>
                </a:cubicBezTo>
                <a:cubicBezTo>
                  <a:pt x="1843140" y="152051"/>
                  <a:pt x="1837007" y="148219"/>
                  <a:pt x="1831706" y="144906"/>
                </a:cubicBezTo>
                <a:cubicBezTo>
                  <a:pt x="1828872" y="143201"/>
                  <a:pt x="1825133" y="140606"/>
                  <a:pt x="1821044" y="137791"/>
                </a:cubicBezTo>
                <a:cubicBezTo>
                  <a:pt x="1816955" y="134977"/>
                  <a:pt x="1812574" y="132045"/>
                  <a:pt x="1808922" y="129115"/>
                </a:cubicBezTo>
                <a:cubicBezTo>
                  <a:pt x="1806037" y="126859"/>
                  <a:pt x="1805222" y="125945"/>
                  <a:pt x="1805616" y="125827"/>
                </a:cubicBezTo>
                <a:close/>
                <a:moveTo>
                  <a:pt x="1026565" y="121846"/>
                </a:moveTo>
                <a:lnTo>
                  <a:pt x="1025630" y="123112"/>
                </a:lnTo>
                <a:lnTo>
                  <a:pt x="1026223" y="124201"/>
                </a:lnTo>
                <a:lnTo>
                  <a:pt x="1026220" y="124195"/>
                </a:lnTo>
                <a:lnTo>
                  <a:pt x="1025631" y="123113"/>
                </a:lnTo>
                <a:lnTo>
                  <a:pt x="1026566" y="121847"/>
                </a:lnTo>
                <a:lnTo>
                  <a:pt x="1027069" y="121892"/>
                </a:lnTo>
                <a:lnTo>
                  <a:pt x="1027070" y="121891"/>
                </a:lnTo>
                <a:close/>
                <a:moveTo>
                  <a:pt x="1478275" y="119348"/>
                </a:moveTo>
                <a:lnTo>
                  <a:pt x="1478064" y="119435"/>
                </a:lnTo>
                <a:lnTo>
                  <a:pt x="1478065" y="119436"/>
                </a:lnTo>
                <a:lnTo>
                  <a:pt x="1478275" y="119349"/>
                </a:lnTo>
                <a:lnTo>
                  <a:pt x="1478481" y="119416"/>
                </a:lnTo>
                <a:lnTo>
                  <a:pt x="1478482" y="119415"/>
                </a:lnTo>
                <a:close/>
                <a:moveTo>
                  <a:pt x="1034425" y="113532"/>
                </a:moveTo>
                <a:lnTo>
                  <a:pt x="1006935" y="122047"/>
                </a:lnTo>
                <a:lnTo>
                  <a:pt x="1006935" y="122048"/>
                </a:lnTo>
                <a:lnTo>
                  <a:pt x="1034425" y="113533"/>
                </a:lnTo>
                <a:close/>
                <a:moveTo>
                  <a:pt x="1034380" y="112338"/>
                </a:moveTo>
                <a:lnTo>
                  <a:pt x="1034689" y="113890"/>
                </a:lnTo>
                <a:lnTo>
                  <a:pt x="1034689" y="113890"/>
                </a:lnTo>
                <a:lnTo>
                  <a:pt x="1034380" y="112338"/>
                </a:lnTo>
                <a:close/>
                <a:moveTo>
                  <a:pt x="1494412" y="111695"/>
                </a:moveTo>
                <a:lnTo>
                  <a:pt x="1494435" y="111902"/>
                </a:lnTo>
                <a:lnTo>
                  <a:pt x="1492875" y="113134"/>
                </a:lnTo>
                <a:lnTo>
                  <a:pt x="1492876" y="113134"/>
                </a:lnTo>
                <a:lnTo>
                  <a:pt x="1494435" y="111903"/>
                </a:lnTo>
                <a:lnTo>
                  <a:pt x="1494435" y="111902"/>
                </a:lnTo>
                <a:lnTo>
                  <a:pt x="1494436" y="111901"/>
                </a:lnTo>
                <a:lnTo>
                  <a:pt x="1494413" y="111696"/>
                </a:lnTo>
                <a:lnTo>
                  <a:pt x="1494577" y="111790"/>
                </a:lnTo>
                <a:lnTo>
                  <a:pt x="1494577" y="111790"/>
                </a:lnTo>
                <a:close/>
                <a:moveTo>
                  <a:pt x="1540662" y="106425"/>
                </a:moveTo>
                <a:lnTo>
                  <a:pt x="1532639" y="106818"/>
                </a:lnTo>
                <a:lnTo>
                  <a:pt x="1539583" y="107907"/>
                </a:lnTo>
                <a:lnTo>
                  <a:pt x="1539583" y="107907"/>
                </a:lnTo>
                <a:lnTo>
                  <a:pt x="1532640" y="106818"/>
                </a:lnTo>
                <a:close/>
                <a:moveTo>
                  <a:pt x="1631156" y="105960"/>
                </a:moveTo>
                <a:lnTo>
                  <a:pt x="1631277" y="106012"/>
                </a:lnTo>
                <a:lnTo>
                  <a:pt x="1631291" y="106019"/>
                </a:lnTo>
                <a:lnTo>
                  <a:pt x="1636220" y="108184"/>
                </a:lnTo>
                <a:cubicBezTo>
                  <a:pt x="1639811" y="109856"/>
                  <a:pt x="1643837" y="111817"/>
                  <a:pt x="1648064" y="113972"/>
                </a:cubicBezTo>
                <a:cubicBezTo>
                  <a:pt x="1652269" y="116017"/>
                  <a:pt x="1656445" y="118302"/>
                  <a:pt x="1660635" y="120662"/>
                </a:cubicBezTo>
                <a:lnTo>
                  <a:pt x="1673368" y="127387"/>
                </a:lnTo>
                <a:cubicBezTo>
                  <a:pt x="1681836" y="131772"/>
                  <a:pt x="1690115" y="135779"/>
                  <a:pt x="1697633" y="139247"/>
                </a:cubicBezTo>
                <a:cubicBezTo>
                  <a:pt x="1712220" y="146807"/>
                  <a:pt x="1723607" y="151785"/>
                  <a:pt x="1726626" y="151339"/>
                </a:cubicBezTo>
                <a:lnTo>
                  <a:pt x="1732119" y="149736"/>
                </a:lnTo>
                <a:lnTo>
                  <a:pt x="1732120" y="149734"/>
                </a:lnTo>
                <a:lnTo>
                  <a:pt x="1732122" y="149733"/>
                </a:lnTo>
                <a:lnTo>
                  <a:pt x="1733705" y="147418"/>
                </a:lnTo>
                <a:lnTo>
                  <a:pt x="1733707" y="147413"/>
                </a:lnTo>
                <a:lnTo>
                  <a:pt x="1733799" y="147278"/>
                </a:lnTo>
                <a:lnTo>
                  <a:pt x="1733774" y="147229"/>
                </a:lnTo>
                <a:lnTo>
                  <a:pt x="1733707" y="147413"/>
                </a:lnTo>
                <a:lnTo>
                  <a:pt x="1732120" y="149734"/>
                </a:lnTo>
                <a:lnTo>
                  <a:pt x="1726625" y="151338"/>
                </a:lnTo>
                <a:cubicBezTo>
                  <a:pt x="1723606" y="151784"/>
                  <a:pt x="1712219" y="146806"/>
                  <a:pt x="1697632" y="139246"/>
                </a:cubicBezTo>
                <a:cubicBezTo>
                  <a:pt x="1690114" y="135778"/>
                  <a:pt x="1681835" y="131771"/>
                  <a:pt x="1673367" y="127386"/>
                </a:cubicBezTo>
                <a:lnTo>
                  <a:pt x="1660634" y="120661"/>
                </a:lnTo>
                <a:cubicBezTo>
                  <a:pt x="1656444" y="118301"/>
                  <a:pt x="1652268" y="116016"/>
                  <a:pt x="1648063" y="113971"/>
                </a:cubicBezTo>
                <a:cubicBezTo>
                  <a:pt x="1643836" y="111816"/>
                  <a:pt x="1639810" y="109855"/>
                  <a:pt x="1636219" y="108183"/>
                </a:cubicBezTo>
                <a:lnTo>
                  <a:pt x="1631277" y="106012"/>
                </a:lnTo>
                <a:lnTo>
                  <a:pt x="1631201" y="105976"/>
                </a:lnTo>
                <a:close/>
                <a:moveTo>
                  <a:pt x="1110228" y="104661"/>
                </a:moveTo>
                <a:lnTo>
                  <a:pt x="1103321" y="106513"/>
                </a:lnTo>
                <a:lnTo>
                  <a:pt x="1083455" y="111040"/>
                </a:lnTo>
                <a:lnTo>
                  <a:pt x="1083460" y="111040"/>
                </a:lnTo>
                <a:lnTo>
                  <a:pt x="1103321" y="106514"/>
                </a:lnTo>
                <a:lnTo>
                  <a:pt x="1110228" y="104662"/>
                </a:lnTo>
                <a:lnTo>
                  <a:pt x="1110363" y="104697"/>
                </a:lnTo>
                <a:lnTo>
                  <a:pt x="1110365" y="104697"/>
                </a:lnTo>
                <a:close/>
                <a:moveTo>
                  <a:pt x="1541679" y="103496"/>
                </a:moveTo>
                <a:lnTo>
                  <a:pt x="1541707" y="103504"/>
                </a:lnTo>
                <a:lnTo>
                  <a:pt x="1545806" y="104607"/>
                </a:lnTo>
                <a:lnTo>
                  <a:pt x="1545814" y="104609"/>
                </a:lnTo>
                <a:lnTo>
                  <a:pt x="1545826" y="104612"/>
                </a:lnTo>
                <a:lnTo>
                  <a:pt x="1549902" y="105367"/>
                </a:lnTo>
                <a:lnTo>
                  <a:pt x="1549914" y="105368"/>
                </a:lnTo>
                <a:lnTo>
                  <a:pt x="1550232" y="105427"/>
                </a:lnTo>
                <a:lnTo>
                  <a:pt x="1550167" y="105394"/>
                </a:lnTo>
                <a:lnTo>
                  <a:pt x="1549914" y="105368"/>
                </a:lnTo>
                <a:lnTo>
                  <a:pt x="1545814" y="104609"/>
                </a:lnTo>
                <a:close/>
                <a:moveTo>
                  <a:pt x="1621873" y="103436"/>
                </a:moveTo>
                <a:lnTo>
                  <a:pt x="1621879" y="103443"/>
                </a:lnTo>
                <a:lnTo>
                  <a:pt x="1621878" y="103438"/>
                </a:lnTo>
                <a:lnTo>
                  <a:pt x="1621878" y="103438"/>
                </a:lnTo>
                <a:lnTo>
                  <a:pt x="1621878" y="103437"/>
                </a:lnTo>
                <a:close/>
                <a:moveTo>
                  <a:pt x="1621748" y="102429"/>
                </a:moveTo>
                <a:lnTo>
                  <a:pt x="1621748" y="102430"/>
                </a:lnTo>
                <a:lnTo>
                  <a:pt x="1625860" y="103973"/>
                </a:lnTo>
                <a:lnTo>
                  <a:pt x="1625864" y="103974"/>
                </a:lnTo>
                <a:close/>
                <a:moveTo>
                  <a:pt x="1858717" y="100705"/>
                </a:moveTo>
                <a:cubicBezTo>
                  <a:pt x="1861432" y="101624"/>
                  <a:pt x="1864940" y="103248"/>
                  <a:pt x="1870831" y="106921"/>
                </a:cubicBezTo>
                <a:cubicBezTo>
                  <a:pt x="1876721" y="110594"/>
                  <a:pt x="1884994" y="116315"/>
                  <a:pt x="1897242" y="125424"/>
                </a:cubicBezTo>
                <a:cubicBezTo>
                  <a:pt x="1917619" y="142239"/>
                  <a:pt x="1938257" y="157272"/>
                  <a:pt x="1957600" y="175059"/>
                </a:cubicBezTo>
                <a:cubicBezTo>
                  <a:pt x="1949540" y="170412"/>
                  <a:pt x="1970729" y="192654"/>
                  <a:pt x="1954852" y="180920"/>
                </a:cubicBezTo>
                <a:cubicBezTo>
                  <a:pt x="1946118" y="174621"/>
                  <a:pt x="1938171" y="167841"/>
                  <a:pt x="1929845" y="161668"/>
                </a:cubicBezTo>
                <a:cubicBezTo>
                  <a:pt x="1921520" y="155493"/>
                  <a:pt x="1913676" y="149232"/>
                  <a:pt x="1905700" y="142499"/>
                </a:cubicBezTo>
                <a:cubicBezTo>
                  <a:pt x="1890434" y="129008"/>
                  <a:pt x="1874439" y="116099"/>
                  <a:pt x="1858717" y="100705"/>
                </a:cubicBezTo>
                <a:close/>
                <a:moveTo>
                  <a:pt x="1061821" y="100400"/>
                </a:moveTo>
                <a:lnTo>
                  <a:pt x="1061820" y="100400"/>
                </a:lnTo>
                <a:lnTo>
                  <a:pt x="1061842" y="100549"/>
                </a:lnTo>
                <a:lnTo>
                  <a:pt x="1061843" y="100548"/>
                </a:lnTo>
                <a:close/>
                <a:moveTo>
                  <a:pt x="1247645" y="99861"/>
                </a:moveTo>
                <a:lnTo>
                  <a:pt x="1247641" y="99868"/>
                </a:lnTo>
                <a:lnTo>
                  <a:pt x="1247646" y="99861"/>
                </a:lnTo>
                <a:close/>
                <a:moveTo>
                  <a:pt x="1077056" y="96938"/>
                </a:moveTo>
                <a:lnTo>
                  <a:pt x="1076984" y="96942"/>
                </a:lnTo>
                <a:lnTo>
                  <a:pt x="1075927" y="97564"/>
                </a:lnTo>
                <a:lnTo>
                  <a:pt x="1061855" y="100634"/>
                </a:lnTo>
                <a:lnTo>
                  <a:pt x="1061855" y="100635"/>
                </a:lnTo>
                <a:lnTo>
                  <a:pt x="1075927" y="97565"/>
                </a:lnTo>
                <a:lnTo>
                  <a:pt x="1076984" y="96943"/>
                </a:lnTo>
                <a:lnTo>
                  <a:pt x="1077054" y="96939"/>
                </a:lnTo>
                <a:close/>
                <a:moveTo>
                  <a:pt x="1512558" y="96197"/>
                </a:moveTo>
                <a:lnTo>
                  <a:pt x="1512600" y="96218"/>
                </a:lnTo>
                <a:lnTo>
                  <a:pt x="1514545" y="97149"/>
                </a:lnTo>
                <a:cubicBezTo>
                  <a:pt x="1516685" y="97985"/>
                  <a:pt x="1519422" y="98949"/>
                  <a:pt x="1522418" y="99967"/>
                </a:cubicBezTo>
                <a:lnTo>
                  <a:pt x="1534092" y="103894"/>
                </a:lnTo>
                <a:lnTo>
                  <a:pt x="1534242" y="103944"/>
                </a:lnTo>
                <a:lnTo>
                  <a:pt x="1522418" y="99966"/>
                </a:lnTo>
                <a:cubicBezTo>
                  <a:pt x="1519422" y="98948"/>
                  <a:pt x="1516685" y="97984"/>
                  <a:pt x="1514545" y="97148"/>
                </a:cubicBezTo>
                <a:close/>
                <a:moveTo>
                  <a:pt x="1346269" y="96074"/>
                </a:moveTo>
                <a:lnTo>
                  <a:pt x="1346268" y="96075"/>
                </a:lnTo>
                <a:cubicBezTo>
                  <a:pt x="1347230" y="96717"/>
                  <a:pt x="1349785" y="97551"/>
                  <a:pt x="1354090" y="98558"/>
                </a:cubicBezTo>
                <a:lnTo>
                  <a:pt x="1368466" y="101776"/>
                </a:lnTo>
                <a:cubicBezTo>
                  <a:pt x="1373691" y="103163"/>
                  <a:pt x="1379033" y="104363"/>
                  <a:pt x="1385309" y="105823"/>
                </a:cubicBezTo>
                <a:cubicBezTo>
                  <a:pt x="1391584" y="107283"/>
                  <a:pt x="1398093" y="108565"/>
                  <a:pt x="1405390" y="109951"/>
                </a:cubicBezTo>
                <a:lnTo>
                  <a:pt x="1426434" y="114927"/>
                </a:lnTo>
                <a:lnTo>
                  <a:pt x="1426442" y="114928"/>
                </a:lnTo>
                <a:lnTo>
                  <a:pt x="1405389" y="109950"/>
                </a:lnTo>
                <a:cubicBezTo>
                  <a:pt x="1398092" y="108564"/>
                  <a:pt x="1391583" y="107282"/>
                  <a:pt x="1385308" y="105822"/>
                </a:cubicBezTo>
                <a:cubicBezTo>
                  <a:pt x="1379032" y="104362"/>
                  <a:pt x="1373690" y="103162"/>
                  <a:pt x="1368465" y="101775"/>
                </a:cubicBezTo>
                <a:lnTo>
                  <a:pt x="1354089" y="98557"/>
                </a:lnTo>
                <a:close/>
                <a:moveTo>
                  <a:pt x="1533809" y="95709"/>
                </a:moveTo>
                <a:lnTo>
                  <a:pt x="1533756" y="95730"/>
                </a:lnTo>
                <a:lnTo>
                  <a:pt x="1533758" y="95730"/>
                </a:lnTo>
                <a:lnTo>
                  <a:pt x="1533809" y="95710"/>
                </a:lnTo>
                <a:cubicBezTo>
                  <a:pt x="1534994" y="95773"/>
                  <a:pt x="1536823" y="96070"/>
                  <a:pt x="1539082" y="96526"/>
                </a:cubicBezTo>
                <a:cubicBezTo>
                  <a:pt x="1543591" y="97400"/>
                  <a:pt x="1549794" y="98880"/>
                  <a:pt x="1555968" y="100600"/>
                </a:cubicBezTo>
                <a:lnTo>
                  <a:pt x="1572447" y="105716"/>
                </a:lnTo>
                <a:lnTo>
                  <a:pt x="1574928" y="106541"/>
                </a:lnTo>
                <a:lnTo>
                  <a:pt x="1574988" y="106560"/>
                </a:lnTo>
                <a:lnTo>
                  <a:pt x="1572447" y="105715"/>
                </a:lnTo>
                <a:lnTo>
                  <a:pt x="1555968" y="100599"/>
                </a:lnTo>
                <a:cubicBezTo>
                  <a:pt x="1549794" y="98879"/>
                  <a:pt x="1543591" y="97399"/>
                  <a:pt x="1539082" y="96525"/>
                </a:cubicBezTo>
                <a:cubicBezTo>
                  <a:pt x="1536823" y="96069"/>
                  <a:pt x="1534994" y="95772"/>
                  <a:pt x="1533809" y="95709"/>
                </a:cubicBezTo>
                <a:close/>
                <a:moveTo>
                  <a:pt x="1347100" y="95439"/>
                </a:moveTo>
                <a:lnTo>
                  <a:pt x="1346717" y="95440"/>
                </a:lnTo>
                <a:cubicBezTo>
                  <a:pt x="1344653" y="95672"/>
                  <a:pt x="1344022" y="96121"/>
                  <a:pt x="1344984" y="96762"/>
                </a:cubicBezTo>
                <a:lnTo>
                  <a:pt x="1344986" y="96763"/>
                </a:lnTo>
                <a:lnTo>
                  <a:pt x="1346718" y="95441"/>
                </a:lnTo>
                <a:lnTo>
                  <a:pt x="1347099" y="95440"/>
                </a:lnTo>
                <a:close/>
                <a:moveTo>
                  <a:pt x="1511124" y="94451"/>
                </a:moveTo>
                <a:lnTo>
                  <a:pt x="1510358" y="95045"/>
                </a:lnTo>
                <a:lnTo>
                  <a:pt x="1510363" y="95043"/>
                </a:lnTo>
                <a:lnTo>
                  <a:pt x="1511125" y="94452"/>
                </a:lnTo>
                <a:cubicBezTo>
                  <a:pt x="1514544" y="94949"/>
                  <a:pt x="1524791" y="98364"/>
                  <a:pt x="1532641" y="100791"/>
                </a:cubicBezTo>
                <a:lnTo>
                  <a:pt x="1539175" y="102758"/>
                </a:lnTo>
                <a:lnTo>
                  <a:pt x="1539285" y="102790"/>
                </a:lnTo>
                <a:lnTo>
                  <a:pt x="1532640" y="100790"/>
                </a:lnTo>
                <a:cubicBezTo>
                  <a:pt x="1524790" y="98363"/>
                  <a:pt x="1514543" y="94948"/>
                  <a:pt x="1511124" y="94451"/>
                </a:cubicBezTo>
                <a:close/>
                <a:moveTo>
                  <a:pt x="1127088" y="90046"/>
                </a:moveTo>
                <a:lnTo>
                  <a:pt x="1118988" y="92026"/>
                </a:lnTo>
                <a:cubicBezTo>
                  <a:pt x="1114368" y="92924"/>
                  <a:pt x="1107818" y="94053"/>
                  <a:pt x="1099016" y="95467"/>
                </a:cubicBezTo>
                <a:cubicBezTo>
                  <a:pt x="1086108" y="98089"/>
                  <a:pt x="1074382" y="101060"/>
                  <a:pt x="1062117" y="103825"/>
                </a:cubicBezTo>
                <a:lnTo>
                  <a:pt x="1062084" y="103605"/>
                </a:lnTo>
                <a:lnTo>
                  <a:pt x="1034350" y="111606"/>
                </a:lnTo>
                <a:cubicBezTo>
                  <a:pt x="1010228" y="117260"/>
                  <a:pt x="1005651" y="120489"/>
                  <a:pt x="1006879" y="121839"/>
                </a:cubicBezTo>
                <a:lnTo>
                  <a:pt x="1006879" y="121840"/>
                </a:lnTo>
                <a:lnTo>
                  <a:pt x="1011108" y="118337"/>
                </a:lnTo>
                <a:cubicBezTo>
                  <a:pt x="1015114" y="116655"/>
                  <a:pt x="1022289" y="114434"/>
                  <a:pt x="1034350" y="111607"/>
                </a:cubicBezTo>
                <a:lnTo>
                  <a:pt x="1062084" y="103606"/>
                </a:lnTo>
                <a:lnTo>
                  <a:pt x="1062117" y="103826"/>
                </a:lnTo>
                <a:cubicBezTo>
                  <a:pt x="1074382" y="101061"/>
                  <a:pt x="1086108" y="98090"/>
                  <a:pt x="1099016" y="95468"/>
                </a:cubicBezTo>
                <a:cubicBezTo>
                  <a:pt x="1107818" y="94054"/>
                  <a:pt x="1114368" y="92925"/>
                  <a:pt x="1118988" y="92027"/>
                </a:cubicBezTo>
                <a:lnTo>
                  <a:pt x="1127088" y="90047"/>
                </a:lnTo>
                <a:lnTo>
                  <a:pt x="1127580" y="90428"/>
                </a:lnTo>
                <a:lnTo>
                  <a:pt x="1127581" y="90428"/>
                </a:lnTo>
                <a:close/>
                <a:moveTo>
                  <a:pt x="1106135" y="85341"/>
                </a:moveTo>
                <a:lnTo>
                  <a:pt x="1106134" y="85341"/>
                </a:lnTo>
                <a:lnTo>
                  <a:pt x="1108900" y="86553"/>
                </a:lnTo>
                <a:lnTo>
                  <a:pt x="1108894" y="86550"/>
                </a:lnTo>
                <a:close/>
                <a:moveTo>
                  <a:pt x="1106090" y="85119"/>
                </a:moveTo>
                <a:lnTo>
                  <a:pt x="1089317" y="87203"/>
                </a:lnTo>
                <a:lnTo>
                  <a:pt x="1106090" y="85119"/>
                </a:lnTo>
                <a:close/>
                <a:moveTo>
                  <a:pt x="1348503" y="84650"/>
                </a:moveTo>
                <a:lnTo>
                  <a:pt x="1341848" y="85818"/>
                </a:lnTo>
                <a:lnTo>
                  <a:pt x="1341848" y="85818"/>
                </a:lnTo>
                <a:lnTo>
                  <a:pt x="1338724" y="85914"/>
                </a:lnTo>
                <a:lnTo>
                  <a:pt x="1333814" y="86066"/>
                </a:lnTo>
                <a:lnTo>
                  <a:pt x="1333814" y="86066"/>
                </a:lnTo>
                <a:lnTo>
                  <a:pt x="1338724" y="85914"/>
                </a:lnTo>
                <a:lnTo>
                  <a:pt x="1341848" y="85818"/>
                </a:lnTo>
                <a:lnTo>
                  <a:pt x="1341849" y="85818"/>
                </a:lnTo>
                <a:lnTo>
                  <a:pt x="1348502" y="84650"/>
                </a:lnTo>
                <a:close/>
                <a:moveTo>
                  <a:pt x="1276085" y="82914"/>
                </a:moveTo>
                <a:lnTo>
                  <a:pt x="1277593" y="83436"/>
                </a:lnTo>
                <a:lnTo>
                  <a:pt x="1297049" y="84489"/>
                </a:lnTo>
                <a:cubicBezTo>
                  <a:pt x="1318366" y="85704"/>
                  <a:pt x="1330037" y="86539"/>
                  <a:pt x="1337483" y="86584"/>
                </a:cubicBezTo>
                <a:lnTo>
                  <a:pt x="1337483" y="86584"/>
                </a:lnTo>
                <a:lnTo>
                  <a:pt x="1322469" y="85975"/>
                </a:lnTo>
                <a:cubicBezTo>
                  <a:pt x="1315956" y="85609"/>
                  <a:pt x="1307709" y="85096"/>
                  <a:pt x="1297050" y="84489"/>
                </a:cubicBezTo>
                <a:lnTo>
                  <a:pt x="1277594" y="83436"/>
                </a:lnTo>
                <a:lnTo>
                  <a:pt x="1276086" y="82914"/>
                </a:lnTo>
                <a:close/>
                <a:moveTo>
                  <a:pt x="1481752" y="82416"/>
                </a:moveTo>
                <a:lnTo>
                  <a:pt x="1479212" y="82982"/>
                </a:lnTo>
                <a:lnTo>
                  <a:pt x="1479213" y="82983"/>
                </a:lnTo>
                <a:lnTo>
                  <a:pt x="1481741" y="82419"/>
                </a:lnTo>
                <a:close/>
                <a:moveTo>
                  <a:pt x="1144411" y="81407"/>
                </a:moveTo>
                <a:cubicBezTo>
                  <a:pt x="1136038" y="82135"/>
                  <a:pt x="1124413" y="83873"/>
                  <a:pt x="1108908" y="86557"/>
                </a:cubicBezTo>
                <a:lnTo>
                  <a:pt x="1108836" y="87353"/>
                </a:lnTo>
                <a:lnTo>
                  <a:pt x="1089688" y="91386"/>
                </a:lnTo>
                <a:lnTo>
                  <a:pt x="1105644" y="88026"/>
                </a:lnTo>
                <a:lnTo>
                  <a:pt x="1108836" y="87354"/>
                </a:lnTo>
                <a:lnTo>
                  <a:pt x="1108908" y="86558"/>
                </a:lnTo>
                <a:cubicBezTo>
                  <a:pt x="1124413" y="83874"/>
                  <a:pt x="1136038" y="82136"/>
                  <a:pt x="1144411" y="81408"/>
                </a:cubicBezTo>
                <a:cubicBezTo>
                  <a:pt x="1149651" y="80627"/>
                  <a:pt x="1154926" y="81086"/>
                  <a:pt x="1159835" y="82755"/>
                </a:cubicBezTo>
                <a:cubicBezTo>
                  <a:pt x="1164479" y="85657"/>
                  <a:pt x="1199274" y="84857"/>
                  <a:pt x="1198681" y="88827"/>
                </a:cubicBezTo>
                <a:cubicBezTo>
                  <a:pt x="1199810" y="88982"/>
                  <a:pt x="1200953" y="89042"/>
                  <a:pt x="1202095" y="89018"/>
                </a:cubicBezTo>
                <a:lnTo>
                  <a:pt x="1211185" y="88997"/>
                </a:lnTo>
                <a:cubicBezTo>
                  <a:pt x="1218728" y="89112"/>
                  <a:pt x="1228881" y="88656"/>
                  <a:pt x="1239182" y="88938"/>
                </a:cubicBezTo>
                <a:cubicBezTo>
                  <a:pt x="1259754" y="89746"/>
                  <a:pt x="1281202" y="89933"/>
                  <a:pt x="1284208" y="90192"/>
                </a:cubicBezTo>
                <a:cubicBezTo>
                  <a:pt x="1290401" y="90030"/>
                  <a:pt x="1294556" y="89760"/>
                  <a:pt x="1296963" y="89398"/>
                </a:cubicBezTo>
                <a:lnTo>
                  <a:pt x="1298788" y="88315"/>
                </a:lnTo>
                <a:lnTo>
                  <a:pt x="1299442" y="88499"/>
                </a:lnTo>
                <a:lnTo>
                  <a:pt x="1299443" y="88498"/>
                </a:lnTo>
                <a:lnTo>
                  <a:pt x="1298788" y="88314"/>
                </a:lnTo>
                <a:lnTo>
                  <a:pt x="1296963" y="89397"/>
                </a:lnTo>
                <a:cubicBezTo>
                  <a:pt x="1294556" y="89759"/>
                  <a:pt x="1290401" y="90029"/>
                  <a:pt x="1284208" y="90191"/>
                </a:cubicBezTo>
                <a:cubicBezTo>
                  <a:pt x="1281202" y="89932"/>
                  <a:pt x="1259754" y="89745"/>
                  <a:pt x="1239182" y="88937"/>
                </a:cubicBezTo>
                <a:cubicBezTo>
                  <a:pt x="1228881" y="88655"/>
                  <a:pt x="1218728" y="89111"/>
                  <a:pt x="1211185" y="88996"/>
                </a:cubicBezTo>
                <a:lnTo>
                  <a:pt x="1202095" y="89017"/>
                </a:lnTo>
                <a:cubicBezTo>
                  <a:pt x="1200953" y="89041"/>
                  <a:pt x="1199810" y="88981"/>
                  <a:pt x="1198681" y="88826"/>
                </a:cubicBezTo>
                <a:cubicBezTo>
                  <a:pt x="1199274" y="84856"/>
                  <a:pt x="1164479" y="85656"/>
                  <a:pt x="1159835" y="82754"/>
                </a:cubicBezTo>
                <a:cubicBezTo>
                  <a:pt x="1154926" y="81085"/>
                  <a:pt x="1149651" y="80626"/>
                  <a:pt x="1144411" y="81407"/>
                </a:cubicBezTo>
                <a:close/>
                <a:moveTo>
                  <a:pt x="1273147" y="69872"/>
                </a:moveTo>
                <a:lnTo>
                  <a:pt x="1273345" y="70603"/>
                </a:lnTo>
                <a:lnTo>
                  <a:pt x="1273346" y="70603"/>
                </a:lnTo>
                <a:lnTo>
                  <a:pt x="1273148" y="69873"/>
                </a:lnTo>
                <a:lnTo>
                  <a:pt x="1273354" y="69879"/>
                </a:lnTo>
                <a:lnTo>
                  <a:pt x="1273353" y="69878"/>
                </a:lnTo>
                <a:close/>
                <a:moveTo>
                  <a:pt x="1427686" y="65465"/>
                </a:moveTo>
                <a:lnTo>
                  <a:pt x="1427928" y="65530"/>
                </a:lnTo>
                <a:lnTo>
                  <a:pt x="1438545" y="68333"/>
                </a:lnTo>
                <a:lnTo>
                  <a:pt x="1448115" y="71046"/>
                </a:lnTo>
                <a:lnTo>
                  <a:pt x="1448330" y="71106"/>
                </a:lnTo>
                <a:lnTo>
                  <a:pt x="1438545" y="68332"/>
                </a:lnTo>
                <a:close/>
                <a:moveTo>
                  <a:pt x="1171716" y="64478"/>
                </a:moveTo>
                <a:lnTo>
                  <a:pt x="1166405" y="66974"/>
                </a:lnTo>
                <a:cubicBezTo>
                  <a:pt x="1162293" y="67902"/>
                  <a:pt x="1156035" y="68850"/>
                  <a:pt x="1147809" y="70121"/>
                </a:cubicBezTo>
                <a:cubicBezTo>
                  <a:pt x="1139582" y="71393"/>
                  <a:pt x="1129387" y="73379"/>
                  <a:pt x="1117470" y="75389"/>
                </a:cubicBezTo>
                <a:cubicBezTo>
                  <a:pt x="1110571" y="76584"/>
                  <a:pt x="1105102" y="77635"/>
                  <a:pt x="1100814" y="78648"/>
                </a:cubicBezTo>
                <a:cubicBezTo>
                  <a:pt x="1097632" y="79490"/>
                  <a:pt x="1094498" y="80538"/>
                  <a:pt x="1091422" y="81784"/>
                </a:cubicBezTo>
                <a:lnTo>
                  <a:pt x="1091341" y="81914"/>
                </a:lnTo>
                <a:lnTo>
                  <a:pt x="1091190" y="81962"/>
                </a:lnTo>
                <a:lnTo>
                  <a:pt x="1090706" y="82931"/>
                </a:lnTo>
                <a:lnTo>
                  <a:pt x="1088977" y="85697"/>
                </a:lnTo>
                <a:lnTo>
                  <a:pt x="1089097" y="87261"/>
                </a:lnTo>
                <a:lnTo>
                  <a:pt x="1089423" y="91222"/>
                </a:lnTo>
                <a:cubicBezTo>
                  <a:pt x="1077158" y="93986"/>
                  <a:pt x="1070800" y="95972"/>
                  <a:pt x="1070802" y="97139"/>
                </a:cubicBezTo>
                <a:cubicBezTo>
                  <a:pt x="1067192" y="97992"/>
                  <a:pt x="1064932" y="98685"/>
                  <a:pt x="1063527" y="99240"/>
                </a:cubicBezTo>
                <a:lnTo>
                  <a:pt x="1061393" y="100508"/>
                </a:lnTo>
                <a:lnTo>
                  <a:pt x="1061395" y="100507"/>
                </a:lnTo>
                <a:lnTo>
                  <a:pt x="1063528" y="99240"/>
                </a:lnTo>
                <a:cubicBezTo>
                  <a:pt x="1064933" y="98685"/>
                  <a:pt x="1067193" y="97992"/>
                  <a:pt x="1070803" y="97139"/>
                </a:cubicBezTo>
                <a:cubicBezTo>
                  <a:pt x="1070801" y="95972"/>
                  <a:pt x="1077159" y="93986"/>
                  <a:pt x="1089424" y="91222"/>
                </a:cubicBezTo>
                <a:lnTo>
                  <a:pt x="1089098" y="87261"/>
                </a:lnTo>
                <a:lnTo>
                  <a:pt x="1088978" y="85697"/>
                </a:lnTo>
                <a:lnTo>
                  <a:pt x="1090702" y="82939"/>
                </a:lnTo>
                <a:lnTo>
                  <a:pt x="1090706" y="82931"/>
                </a:lnTo>
                <a:lnTo>
                  <a:pt x="1090714" y="82919"/>
                </a:lnTo>
                <a:lnTo>
                  <a:pt x="1091191" y="81963"/>
                </a:lnTo>
                <a:lnTo>
                  <a:pt x="1091340" y="81916"/>
                </a:lnTo>
                <a:lnTo>
                  <a:pt x="1091341" y="81914"/>
                </a:lnTo>
                <a:lnTo>
                  <a:pt x="1091342" y="81914"/>
                </a:lnTo>
                <a:lnTo>
                  <a:pt x="1091423" y="81784"/>
                </a:lnTo>
                <a:cubicBezTo>
                  <a:pt x="1094499" y="80538"/>
                  <a:pt x="1097633" y="79490"/>
                  <a:pt x="1100815" y="78648"/>
                </a:cubicBezTo>
                <a:cubicBezTo>
                  <a:pt x="1105103" y="77635"/>
                  <a:pt x="1110572" y="76584"/>
                  <a:pt x="1117471" y="75389"/>
                </a:cubicBezTo>
                <a:cubicBezTo>
                  <a:pt x="1129388" y="73379"/>
                  <a:pt x="1139583" y="71393"/>
                  <a:pt x="1147810" y="70121"/>
                </a:cubicBezTo>
                <a:cubicBezTo>
                  <a:pt x="1156036" y="68850"/>
                  <a:pt x="1162294" y="67902"/>
                  <a:pt x="1166406" y="66974"/>
                </a:cubicBezTo>
                <a:lnTo>
                  <a:pt x="1171717" y="64478"/>
                </a:lnTo>
                <a:close/>
                <a:moveTo>
                  <a:pt x="1077232" y="63225"/>
                </a:moveTo>
                <a:lnTo>
                  <a:pt x="1064936" y="67435"/>
                </a:lnTo>
                <a:cubicBezTo>
                  <a:pt x="1061465" y="68310"/>
                  <a:pt x="1057571" y="69375"/>
                  <a:pt x="1053050" y="70566"/>
                </a:cubicBezTo>
                <a:lnTo>
                  <a:pt x="1037271" y="75345"/>
                </a:lnTo>
                <a:cubicBezTo>
                  <a:pt x="1030736" y="77285"/>
                  <a:pt x="1025670" y="78904"/>
                  <a:pt x="1022472" y="80111"/>
                </a:cubicBezTo>
                <a:lnTo>
                  <a:pt x="1020977" y="81067"/>
                </a:lnTo>
                <a:lnTo>
                  <a:pt x="1020103" y="81361"/>
                </a:lnTo>
                <a:lnTo>
                  <a:pt x="1019627" y="81932"/>
                </a:lnTo>
                <a:lnTo>
                  <a:pt x="1018889" y="82403"/>
                </a:lnTo>
                <a:lnTo>
                  <a:pt x="1018891" y="82403"/>
                </a:lnTo>
                <a:lnTo>
                  <a:pt x="1019625" y="81934"/>
                </a:lnTo>
                <a:lnTo>
                  <a:pt x="1019627" y="81932"/>
                </a:lnTo>
                <a:lnTo>
                  <a:pt x="1019629" y="81931"/>
                </a:lnTo>
                <a:lnTo>
                  <a:pt x="1020103" y="81362"/>
                </a:lnTo>
                <a:lnTo>
                  <a:pt x="1020974" y="81069"/>
                </a:lnTo>
                <a:lnTo>
                  <a:pt x="1020977" y="81067"/>
                </a:lnTo>
                <a:lnTo>
                  <a:pt x="1020979" y="81066"/>
                </a:lnTo>
                <a:lnTo>
                  <a:pt x="1022473" y="80111"/>
                </a:lnTo>
                <a:cubicBezTo>
                  <a:pt x="1025671" y="78904"/>
                  <a:pt x="1030737" y="77285"/>
                  <a:pt x="1037272" y="75345"/>
                </a:cubicBezTo>
                <a:lnTo>
                  <a:pt x="1053051" y="70566"/>
                </a:lnTo>
                <a:cubicBezTo>
                  <a:pt x="1057572" y="69375"/>
                  <a:pt x="1061466" y="68310"/>
                  <a:pt x="1064937" y="67435"/>
                </a:cubicBezTo>
                <a:lnTo>
                  <a:pt x="1077232" y="63225"/>
                </a:lnTo>
                <a:close/>
                <a:moveTo>
                  <a:pt x="954367" y="62637"/>
                </a:moveTo>
                <a:lnTo>
                  <a:pt x="954185" y="62981"/>
                </a:lnTo>
                <a:lnTo>
                  <a:pt x="954186" y="62981"/>
                </a:lnTo>
                <a:lnTo>
                  <a:pt x="954361" y="62650"/>
                </a:lnTo>
                <a:close/>
                <a:moveTo>
                  <a:pt x="1383495" y="57894"/>
                </a:moveTo>
                <a:lnTo>
                  <a:pt x="1383511" y="58306"/>
                </a:lnTo>
                <a:cubicBezTo>
                  <a:pt x="1385407" y="59454"/>
                  <a:pt x="1388633" y="60810"/>
                  <a:pt x="1391595" y="62126"/>
                </a:cubicBezTo>
                <a:lnTo>
                  <a:pt x="1398080" y="65702"/>
                </a:lnTo>
                <a:lnTo>
                  <a:pt x="1398080" y="65701"/>
                </a:lnTo>
                <a:lnTo>
                  <a:pt x="1391596" y="62126"/>
                </a:lnTo>
                <a:cubicBezTo>
                  <a:pt x="1388634" y="60810"/>
                  <a:pt x="1385408" y="59454"/>
                  <a:pt x="1383512" y="58306"/>
                </a:cubicBezTo>
                <a:lnTo>
                  <a:pt x="1383503" y="58084"/>
                </a:lnTo>
                <a:close/>
                <a:moveTo>
                  <a:pt x="1113970" y="55216"/>
                </a:moveTo>
                <a:lnTo>
                  <a:pt x="1109537" y="56658"/>
                </a:lnTo>
                <a:lnTo>
                  <a:pt x="1109011" y="57526"/>
                </a:lnTo>
                <a:lnTo>
                  <a:pt x="1109012" y="57525"/>
                </a:lnTo>
                <a:lnTo>
                  <a:pt x="1109538" y="56658"/>
                </a:lnTo>
                <a:lnTo>
                  <a:pt x="1113968" y="55217"/>
                </a:lnTo>
                <a:close/>
                <a:moveTo>
                  <a:pt x="1405009" y="54819"/>
                </a:moveTo>
                <a:lnTo>
                  <a:pt x="1405018" y="54823"/>
                </a:lnTo>
                <a:lnTo>
                  <a:pt x="1411166" y="57128"/>
                </a:lnTo>
                <a:lnTo>
                  <a:pt x="1411166" y="57127"/>
                </a:lnTo>
                <a:close/>
                <a:moveTo>
                  <a:pt x="1175400" y="52386"/>
                </a:moveTo>
                <a:cubicBezTo>
                  <a:pt x="1163390" y="52039"/>
                  <a:pt x="1151325" y="52641"/>
                  <a:pt x="1139308" y="54187"/>
                </a:cubicBezTo>
                <a:cubicBezTo>
                  <a:pt x="1133079" y="55089"/>
                  <a:pt x="1125881" y="56226"/>
                  <a:pt x="1120021" y="57001"/>
                </a:cubicBezTo>
                <a:lnTo>
                  <a:pt x="1108948" y="57631"/>
                </a:lnTo>
                <a:lnTo>
                  <a:pt x="1108807" y="57863"/>
                </a:lnTo>
                <a:lnTo>
                  <a:pt x="1108809" y="57863"/>
                </a:lnTo>
                <a:lnTo>
                  <a:pt x="1108949" y="57632"/>
                </a:lnTo>
                <a:lnTo>
                  <a:pt x="1120022" y="57002"/>
                </a:lnTo>
                <a:cubicBezTo>
                  <a:pt x="1125882" y="56227"/>
                  <a:pt x="1133080" y="55090"/>
                  <a:pt x="1139309" y="54188"/>
                </a:cubicBezTo>
                <a:cubicBezTo>
                  <a:pt x="1151326" y="52642"/>
                  <a:pt x="1163391" y="52040"/>
                  <a:pt x="1175401" y="52387"/>
                </a:cubicBezTo>
                <a:cubicBezTo>
                  <a:pt x="1186958" y="51653"/>
                  <a:pt x="1198451" y="52805"/>
                  <a:pt x="1209458" y="55790"/>
                </a:cubicBezTo>
                <a:lnTo>
                  <a:pt x="1212567" y="58721"/>
                </a:lnTo>
                <a:cubicBezTo>
                  <a:pt x="1212604" y="57675"/>
                  <a:pt x="1211705" y="56676"/>
                  <a:pt x="1209457" y="55789"/>
                </a:cubicBezTo>
                <a:cubicBezTo>
                  <a:pt x="1198450" y="52804"/>
                  <a:pt x="1186957" y="51652"/>
                  <a:pt x="1175400" y="52386"/>
                </a:cubicBezTo>
                <a:close/>
                <a:moveTo>
                  <a:pt x="1322579" y="51791"/>
                </a:moveTo>
                <a:cubicBezTo>
                  <a:pt x="1313226" y="51842"/>
                  <a:pt x="1304400" y="52027"/>
                  <a:pt x="1296449" y="52370"/>
                </a:cubicBezTo>
                <a:cubicBezTo>
                  <a:pt x="1289404" y="52522"/>
                  <a:pt x="1282350" y="53244"/>
                  <a:pt x="1275356" y="54541"/>
                </a:cubicBezTo>
                <a:cubicBezTo>
                  <a:pt x="1265161" y="56526"/>
                  <a:pt x="1260173" y="57295"/>
                  <a:pt x="1263310" y="58025"/>
                </a:cubicBezTo>
                <a:lnTo>
                  <a:pt x="1263311" y="58025"/>
                </a:lnTo>
                <a:lnTo>
                  <a:pt x="1264334" y="56755"/>
                </a:lnTo>
                <a:cubicBezTo>
                  <a:pt x="1266463" y="56223"/>
                  <a:pt x="1270259" y="55534"/>
                  <a:pt x="1275356" y="54542"/>
                </a:cubicBezTo>
                <a:cubicBezTo>
                  <a:pt x="1282350" y="53245"/>
                  <a:pt x="1289404" y="52523"/>
                  <a:pt x="1296449" y="52371"/>
                </a:cubicBezTo>
                <a:cubicBezTo>
                  <a:pt x="1304400" y="52028"/>
                  <a:pt x="1313226" y="51843"/>
                  <a:pt x="1322579" y="51792"/>
                </a:cubicBezTo>
                <a:cubicBezTo>
                  <a:pt x="1331930" y="51742"/>
                  <a:pt x="1341780" y="52650"/>
                  <a:pt x="1352139" y="53229"/>
                </a:cubicBezTo>
                <a:lnTo>
                  <a:pt x="1367606" y="54214"/>
                </a:lnTo>
                <a:lnTo>
                  <a:pt x="1375455" y="54714"/>
                </a:lnTo>
                <a:lnTo>
                  <a:pt x="1383262" y="55576"/>
                </a:lnTo>
                <a:lnTo>
                  <a:pt x="1402569" y="58702"/>
                </a:lnTo>
                <a:lnTo>
                  <a:pt x="1406533" y="58704"/>
                </a:lnTo>
                <a:lnTo>
                  <a:pt x="1406581" y="58703"/>
                </a:lnTo>
                <a:lnTo>
                  <a:pt x="1402569" y="58701"/>
                </a:lnTo>
                <a:lnTo>
                  <a:pt x="1383262" y="55575"/>
                </a:lnTo>
                <a:lnTo>
                  <a:pt x="1375455" y="54713"/>
                </a:lnTo>
                <a:lnTo>
                  <a:pt x="1367606" y="54213"/>
                </a:lnTo>
                <a:lnTo>
                  <a:pt x="1352139" y="53228"/>
                </a:lnTo>
                <a:cubicBezTo>
                  <a:pt x="1341780" y="52649"/>
                  <a:pt x="1331930" y="51741"/>
                  <a:pt x="1322579" y="51791"/>
                </a:cubicBezTo>
                <a:close/>
                <a:moveTo>
                  <a:pt x="1407385" y="44398"/>
                </a:moveTo>
                <a:lnTo>
                  <a:pt x="1404170" y="44494"/>
                </a:lnTo>
                <a:lnTo>
                  <a:pt x="1404177" y="44495"/>
                </a:lnTo>
                <a:lnTo>
                  <a:pt x="1407385" y="44399"/>
                </a:lnTo>
                <a:cubicBezTo>
                  <a:pt x="1412834" y="44967"/>
                  <a:pt x="1420132" y="45983"/>
                  <a:pt x="1426324" y="46849"/>
                </a:cubicBezTo>
                <a:lnTo>
                  <a:pt x="1436166" y="48180"/>
                </a:lnTo>
                <a:lnTo>
                  <a:pt x="1436211" y="48439"/>
                </a:lnTo>
                <a:cubicBezTo>
                  <a:pt x="1453097" y="52514"/>
                  <a:pt x="1472055" y="56392"/>
                  <a:pt x="1489104" y="62058"/>
                </a:cubicBezTo>
                <a:cubicBezTo>
                  <a:pt x="1497701" y="64581"/>
                  <a:pt x="1505992" y="67105"/>
                  <a:pt x="1513538" y="69553"/>
                </a:cubicBezTo>
                <a:cubicBezTo>
                  <a:pt x="1520155" y="71842"/>
                  <a:pt x="1526627" y="74500"/>
                  <a:pt x="1532925" y="77522"/>
                </a:cubicBezTo>
                <a:cubicBezTo>
                  <a:pt x="1534459" y="78480"/>
                  <a:pt x="1547960" y="82706"/>
                  <a:pt x="1549609" y="83090"/>
                </a:cubicBezTo>
                <a:cubicBezTo>
                  <a:pt x="1559460" y="84386"/>
                  <a:pt x="1581780" y="93023"/>
                  <a:pt x="1599676" y="99088"/>
                </a:cubicBezTo>
                <a:cubicBezTo>
                  <a:pt x="1608697" y="102004"/>
                  <a:pt x="1616171" y="105250"/>
                  <a:pt x="1620608" y="106338"/>
                </a:cubicBezTo>
                <a:lnTo>
                  <a:pt x="1624503" y="106638"/>
                </a:lnTo>
                <a:lnTo>
                  <a:pt x="1624567" y="106715"/>
                </a:lnTo>
                <a:lnTo>
                  <a:pt x="1624568" y="106715"/>
                </a:lnTo>
                <a:lnTo>
                  <a:pt x="1624503" y="106637"/>
                </a:lnTo>
                <a:lnTo>
                  <a:pt x="1620608" y="106337"/>
                </a:lnTo>
                <a:cubicBezTo>
                  <a:pt x="1616171" y="105249"/>
                  <a:pt x="1608697" y="102003"/>
                  <a:pt x="1599676" y="99087"/>
                </a:cubicBezTo>
                <a:cubicBezTo>
                  <a:pt x="1581780" y="93022"/>
                  <a:pt x="1559460" y="84385"/>
                  <a:pt x="1549609" y="83089"/>
                </a:cubicBezTo>
                <a:cubicBezTo>
                  <a:pt x="1547960" y="82705"/>
                  <a:pt x="1534459" y="78479"/>
                  <a:pt x="1532925" y="77521"/>
                </a:cubicBezTo>
                <a:cubicBezTo>
                  <a:pt x="1526627" y="74499"/>
                  <a:pt x="1520155" y="71841"/>
                  <a:pt x="1513538" y="69552"/>
                </a:cubicBezTo>
                <a:cubicBezTo>
                  <a:pt x="1505992" y="67104"/>
                  <a:pt x="1497701" y="64580"/>
                  <a:pt x="1489104" y="62057"/>
                </a:cubicBezTo>
                <a:cubicBezTo>
                  <a:pt x="1472055" y="56391"/>
                  <a:pt x="1453097" y="52513"/>
                  <a:pt x="1436211" y="48438"/>
                </a:cubicBezTo>
                <a:lnTo>
                  <a:pt x="1436166" y="48179"/>
                </a:lnTo>
                <a:lnTo>
                  <a:pt x="1426324" y="46848"/>
                </a:lnTo>
                <a:cubicBezTo>
                  <a:pt x="1420132" y="45982"/>
                  <a:pt x="1412834" y="44966"/>
                  <a:pt x="1407385" y="44398"/>
                </a:cubicBezTo>
                <a:close/>
                <a:moveTo>
                  <a:pt x="1335130" y="42503"/>
                </a:moveTo>
                <a:lnTo>
                  <a:pt x="1334891" y="43855"/>
                </a:lnTo>
                <a:lnTo>
                  <a:pt x="1334891" y="43855"/>
                </a:lnTo>
                <a:lnTo>
                  <a:pt x="1335130" y="42503"/>
                </a:lnTo>
                <a:close/>
                <a:moveTo>
                  <a:pt x="1177973" y="40874"/>
                </a:moveTo>
                <a:lnTo>
                  <a:pt x="1177972" y="40875"/>
                </a:lnTo>
                <a:cubicBezTo>
                  <a:pt x="1178938" y="41222"/>
                  <a:pt x="1181085" y="41437"/>
                  <a:pt x="1183919" y="41581"/>
                </a:cubicBezTo>
                <a:cubicBezTo>
                  <a:pt x="1191477" y="41964"/>
                  <a:pt x="1203967" y="42448"/>
                  <a:pt x="1212167" y="42974"/>
                </a:cubicBezTo>
                <a:lnTo>
                  <a:pt x="1222688" y="44010"/>
                </a:lnTo>
                <a:lnTo>
                  <a:pt x="1222688" y="44009"/>
                </a:lnTo>
                <a:cubicBezTo>
                  <a:pt x="1220837" y="43549"/>
                  <a:pt x="1216266" y="43235"/>
                  <a:pt x="1212166" y="42973"/>
                </a:cubicBezTo>
                <a:cubicBezTo>
                  <a:pt x="1203966" y="42447"/>
                  <a:pt x="1191476" y="41963"/>
                  <a:pt x="1183918" y="41580"/>
                </a:cubicBezTo>
                <a:close/>
                <a:moveTo>
                  <a:pt x="1178625" y="40015"/>
                </a:moveTo>
                <a:lnTo>
                  <a:pt x="1177445" y="40838"/>
                </a:lnTo>
                <a:lnTo>
                  <a:pt x="1177447" y="40838"/>
                </a:lnTo>
                <a:lnTo>
                  <a:pt x="1178622" y="40019"/>
                </a:lnTo>
                <a:close/>
                <a:moveTo>
                  <a:pt x="1348018" y="38967"/>
                </a:moveTo>
                <a:lnTo>
                  <a:pt x="1348027" y="38970"/>
                </a:lnTo>
                <a:lnTo>
                  <a:pt x="1350628" y="39461"/>
                </a:lnTo>
                <a:lnTo>
                  <a:pt x="1350630" y="39460"/>
                </a:lnTo>
                <a:close/>
                <a:moveTo>
                  <a:pt x="1275999" y="38198"/>
                </a:moveTo>
                <a:lnTo>
                  <a:pt x="1276002" y="38199"/>
                </a:lnTo>
                <a:lnTo>
                  <a:pt x="1301053" y="38861"/>
                </a:lnTo>
                <a:lnTo>
                  <a:pt x="1326178" y="39986"/>
                </a:lnTo>
                <a:lnTo>
                  <a:pt x="1335147" y="42474"/>
                </a:lnTo>
                <a:lnTo>
                  <a:pt x="1335147" y="42473"/>
                </a:lnTo>
                <a:cubicBezTo>
                  <a:pt x="1334687" y="41821"/>
                  <a:pt x="1332680" y="41036"/>
                  <a:pt x="1326178" y="39985"/>
                </a:cubicBezTo>
                <a:lnTo>
                  <a:pt x="1301053" y="38860"/>
                </a:lnTo>
                <a:close/>
                <a:moveTo>
                  <a:pt x="1464359" y="35779"/>
                </a:moveTo>
                <a:cubicBezTo>
                  <a:pt x="1461546" y="37049"/>
                  <a:pt x="1469219" y="40580"/>
                  <a:pt x="1469233" y="42386"/>
                </a:cubicBezTo>
                <a:cubicBezTo>
                  <a:pt x="1478880" y="44398"/>
                  <a:pt x="1488251" y="47339"/>
                  <a:pt x="1497752" y="49778"/>
                </a:cubicBezTo>
                <a:cubicBezTo>
                  <a:pt x="1502743" y="50760"/>
                  <a:pt x="1506722" y="51476"/>
                  <a:pt x="1509817" y="51961"/>
                </a:cubicBezTo>
                <a:lnTo>
                  <a:pt x="1513419" y="52384"/>
                </a:lnTo>
                <a:lnTo>
                  <a:pt x="1513437" y="52385"/>
                </a:lnTo>
                <a:lnTo>
                  <a:pt x="1509817" y="51960"/>
                </a:lnTo>
                <a:cubicBezTo>
                  <a:pt x="1506722" y="51475"/>
                  <a:pt x="1502743" y="50759"/>
                  <a:pt x="1497752" y="49777"/>
                </a:cubicBezTo>
                <a:cubicBezTo>
                  <a:pt x="1488251" y="47338"/>
                  <a:pt x="1478880" y="44397"/>
                  <a:pt x="1469233" y="42385"/>
                </a:cubicBezTo>
                <a:cubicBezTo>
                  <a:pt x="1469226" y="41482"/>
                  <a:pt x="1467304" y="40148"/>
                  <a:pt x="1465736" y="38880"/>
                </a:cubicBezTo>
                <a:lnTo>
                  <a:pt x="1464360" y="35779"/>
                </a:lnTo>
                <a:close/>
                <a:moveTo>
                  <a:pt x="1411594" y="35777"/>
                </a:moveTo>
                <a:cubicBezTo>
                  <a:pt x="1410749" y="36349"/>
                  <a:pt x="1411958" y="37364"/>
                  <a:pt x="1413513" y="38458"/>
                </a:cubicBezTo>
                <a:lnTo>
                  <a:pt x="1417192" y="41359"/>
                </a:lnTo>
                <a:lnTo>
                  <a:pt x="1417193" y="41359"/>
                </a:lnTo>
                <a:lnTo>
                  <a:pt x="1413513" y="38457"/>
                </a:lnTo>
                <a:lnTo>
                  <a:pt x="1411595" y="35777"/>
                </a:lnTo>
                <a:close/>
                <a:moveTo>
                  <a:pt x="1488758" y="35609"/>
                </a:moveTo>
                <a:cubicBezTo>
                  <a:pt x="1498259" y="38243"/>
                  <a:pt x="1506652" y="40896"/>
                  <a:pt x="1514608" y="43471"/>
                </a:cubicBezTo>
                <a:cubicBezTo>
                  <a:pt x="1518593" y="44795"/>
                  <a:pt x="1522548" y="45971"/>
                  <a:pt x="1526329" y="47427"/>
                </a:cubicBezTo>
                <a:lnTo>
                  <a:pt x="1537687" y="51867"/>
                </a:lnTo>
                <a:cubicBezTo>
                  <a:pt x="1552898" y="57940"/>
                  <a:pt x="1569261" y="63242"/>
                  <a:pt x="1590953" y="71226"/>
                </a:cubicBezTo>
                <a:lnTo>
                  <a:pt x="1591047" y="71958"/>
                </a:lnTo>
                <a:lnTo>
                  <a:pt x="1591047" y="71958"/>
                </a:lnTo>
                <a:cubicBezTo>
                  <a:pt x="1591695" y="71990"/>
                  <a:pt x="1591754" y="71782"/>
                  <a:pt x="1590953" y="71225"/>
                </a:cubicBezTo>
                <a:cubicBezTo>
                  <a:pt x="1569261" y="63241"/>
                  <a:pt x="1552898" y="57939"/>
                  <a:pt x="1537687" y="51866"/>
                </a:cubicBezTo>
                <a:lnTo>
                  <a:pt x="1526329" y="47426"/>
                </a:lnTo>
                <a:cubicBezTo>
                  <a:pt x="1522548" y="45970"/>
                  <a:pt x="1518593" y="44794"/>
                  <a:pt x="1514608" y="43470"/>
                </a:cubicBezTo>
                <a:lnTo>
                  <a:pt x="1488761" y="35609"/>
                </a:lnTo>
                <a:close/>
                <a:moveTo>
                  <a:pt x="1464375" y="33191"/>
                </a:moveTo>
                <a:lnTo>
                  <a:pt x="1471198" y="35417"/>
                </a:lnTo>
                <a:lnTo>
                  <a:pt x="1471201" y="35417"/>
                </a:lnTo>
                <a:lnTo>
                  <a:pt x="1464379" y="33191"/>
                </a:lnTo>
                <a:close/>
                <a:moveTo>
                  <a:pt x="1187830" y="30380"/>
                </a:moveTo>
                <a:lnTo>
                  <a:pt x="1177707" y="30682"/>
                </a:lnTo>
                <a:lnTo>
                  <a:pt x="1177708" y="30682"/>
                </a:lnTo>
                <a:lnTo>
                  <a:pt x="1179279" y="30696"/>
                </a:lnTo>
                <a:lnTo>
                  <a:pt x="1179279" y="30696"/>
                </a:lnTo>
                <a:lnTo>
                  <a:pt x="1177708" y="30682"/>
                </a:lnTo>
                <a:lnTo>
                  <a:pt x="1187826" y="30380"/>
                </a:lnTo>
                <a:close/>
                <a:moveTo>
                  <a:pt x="1167032" y="29824"/>
                </a:moveTo>
                <a:lnTo>
                  <a:pt x="1166997" y="29845"/>
                </a:lnTo>
                <a:lnTo>
                  <a:pt x="1167229" y="29878"/>
                </a:lnTo>
                <a:lnTo>
                  <a:pt x="1167236" y="29880"/>
                </a:lnTo>
                <a:lnTo>
                  <a:pt x="1172664" y="30635"/>
                </a:lnTo>
                <a:lnTo>
                  <a:pt x="1172670" y="30635"/>
                </a:lnTo>
                <a:lnTo>
                  <a:pt x="1173833" y="30797"/>
                </a:lnTo>
                <a:lnTo>
                  <a:pt x="1173834" y="30797"/>
                </a:lnTo>
                <a:lnTo>
                  <a:pt x="1172671" y="30635"/>
                </a:lnTo>
                <a:lnTo>
                  <a:pt x="1172670" y="30635"/>
                </a:lnTo>
                <a:lnTo>
                  <a:pt x="1167229" y="29878"/>
                </a:lnTo>
                <a:close/>
                <a:moveTo>
                  <a:pt x="1169434" y="26788"/>
                </a:moveTo>
                <a:cubicBezTo>
                  <a:pt x="1167311" y="26603"/>
                  <a:pt x="1163025" y="26710"/>
                  <a:pt x="1156337" y="27130"/>
                </a:cubicBezTo>
                <a:cubicBezTo>
                  <a:pt x="1142010" y="27919"/>
                  <a:pt x="1127700" y="29801"/>
                  <a:pt x="1113525" y="32764"/>
                </a:cubicBezTo>
                <a:lnTo>
                  <a:pt x="1112406" y="33110"/>
                </a:lnTo>
                <a:lnTo>
                  <a:pt x="1107111" y="34384"/>
                </a:lnTo>
                <a:lnTo>
                  <a:pt x="1105843" y="35136"/>
                </a:lnTo>
                <a:lnTo>
                  <a:pt x="1105468" y="35252"/>
                </a:lnTo>
                <a:lnTo>
                  <a:pt x="1105472" y="35252"/>
                </a:lnTo>
                <a:lnTo>
                  <a:pt x="1105838" y="35139"/>
                </a:lnTo>
                <a:lnTo>
                  <a:pt x="1105843" y="35136"/>
                </a:lnTo>
                <a:lnTo>
                  <a:pt x="1105845" y="35135"/>
                </a:lnTo>
                <a:lnTo>
                  <a:pt x="1107112" y="34384"/>
                </a:lnTo>
                <a:lnTo>
                  <a:pt x="1112402" y="33111"/>
                </a:lnTo>
                <a:lnTo>
                  <a:pt x="1112406" y="33110"/>
                </a:lnTo>
                <a:lnTo>
                  <a:pt x="1112411" y="33109"/>
                </a:lnTo>
                <a:lnTo>
                  <a:pt x="1113526" y="32764"/>
                </a:lnTo>
                <a:cubicBezTo>
                  <a:pt x="1127701" y="29801"/>
                  <a:pt x="1142011" y="27919"/>
                  <a:pt x="1156338" y="27130"/>
                </a:cubicBezTo>
                <a:close/>
                <a:moveTo>
                  <a:pt x="1328783" y="18167"/>
                </a:moveTo>
                <a:lnTo>
                  <a:pt x="1322676" y="19222"/>
                </a:lnTo>
                <a:cubicBezTo>
                  <a:pt x="1312910" y="19735"/>
                  <a:pt x="1293904" y="18911"/>
                  <a:pt x="1281212" y="19336"/>
                </a:cubicBezTo>
                <a:lnTo>
                  <a:pt x="1252545" y="20855"/>
                </a:lnTo>
                <a:lnTo>
                  <a:pt x="1238745" y="21494"/>
                </a:lnTo>
                <a:cubicBezTo>
                  <a:pt x="1234149" y="21732"/>
                  <a:pt x="1229715" y="22394"/>
                  <a:pt x="1225675" y="22913"/>
                </a:cubicBezTo>
                <a:cubicBezTo>
                  <a:pt x="1217462" y="23968"/>
                  <a:pt x="1210318" y="24993"/>
                  <a:pt x="1205039" y="26058"/>
                </a:cubicBezTo>
                <a:lnTo>
                  <a:pt x="1196071" y="29265"/>
                </a:lnTo>
                <a:lnTo>
                  <a:pt x="1196074" y="29265"/>
                </a:lnTo>
                <a:lnTo>
                  <a:pt x="1205039" y="26059"/>
                </a:lnTo>
                <a:cubicBezTo>
                  <a:pt x="1210318" y="24994"/>
                  <a:pt x="1217462" y="23969"/>
                  <a:pt x="1225675" y="22914"/>
                </a:cubicBezTo>
                <a:cubicBezTo>
                  <a:pt x="1229715" y="22395"/>
                  <a:pt x="1234149" y="21733"/>
                  <a:pt x="1238745" y="21495"/>
                </a:cubicBezTo>
                <a:lnTo>
                  <a:pt x="1252545" y="20856"/>
                </a:lnTo>
                <a:lnTo>
                  <a:pt x="1281212" y="19337"/>
                </a:lnTo>
                <a:cubicBezTo>
                  <a:pt x="1298135" y="18770"/>
                  <a:pt x="1326281" y="20424"/>
                  <a:pt x="1328786" y="18168"/>
                </a:cubicBezTo>
                <a:close/>
                <a:moveTo>
                  <a:pt x="1339817" y="11914"/>
                </a:moveTo>
                <a:lnTo>
                  <a:pt x="1331635" y="12785"/>
                </a:lnTo>
                <a:lnTo>
                  <a:pt x="1331635" y="12786"/>
                </a:lnTo>
                <a:lnTo>
                  <a:pt x="1339821" y="11915"/>
                </a:lnTo>
                <a:close/>
                <a:moveTo>
                  <a:pt x="1241351" y="9133"/>
                </a:moveTo>
                <a:cubicBezTo>
                  <a:pt x="1231796" y="9490"/>
                  <a:pt x="1222233" y="10464"/>
                  <a:pt x="1212731" y="12041"/>
                </a:cubicBezTo>
                <a:cubicBezTo>
                  <a:pt x="1194791" y="15211"/>
                  <a:pt x="1167821" y="19085"/>
                  <a:pt x="1137466" y="23306"/>
                </a:cubicBezTo>
                <a:cubicBezTo>
                  <a:pt x="1122312" y="26014"/>
                  <a:pt x="1106149" y="27897"/>
                  <a:pt x="1090077" y="31392"/>
                </a:cubicBezTo>
                <a:cubicBezTo>
                  <a:pt x="1074004" y="34886"/>
                  <a:pt x="1057640" y="37874"/>
                  <a:pt x="1041961" y="41809"/>
                </a:cubicBezTo>
                <a:cubicBezTo>
                  <a:pt x="1027597" y="45593"/>
                  <a:pt x="1013812" y="47863"/>
                  <a:pt x="1000250" y="51240"/>
                </a:cubicBezTo>
                <a:cubicBezTo>
                  <a:pt x="986687" y="54618"/>
                  <a:pt x="973168" y="58024"/>
                  <a:pt x="958584" y="61866"/>
                </a:cubicBezTo>
                <a:lnTo>
                  <a:pt x="954314" y="62748"/>
                </a:lnTo>
                <a:lnTo>
                  <a:pt x="954313" y="62749"/>
                </a:lnTo>
                <a:cubicBezTo>
                  <a:pt x="954894" y="62739"/>
                  <a:pt x="956240" y="62474"/>
                  <a:pt x="958584" y="61867"/>
                </a:cubicBezTo>
                <a:cubicBezTo>
                  <a:pt x="973168" y="58025"/>
                  <a:pt x="986687" y="54619"/>
                  <a:pt x="1000250" y="51241"/>
                </a:cubicBezTo>
                <a:cubicBezTo>
                  <a:pt x="1013812" y="47864"/>
                  <a:pt x="1027597" y="45594"/>
                  <a:pt x="1041961" y="41810"/>
                </a:cubicBezTo>
                <a:cubicBezTo>
                  <a:pt x="1057640" y="37875"/>
                  <a:pt x="1074004" y="34887"/>
                  <a:pt x="1090077" y="31393"/>
                </a:cubicBezTo>
                <a:cubicBezTo>
                  <a:pt x="1106149" y="27898"/>
                  <a:pt x="1122312" y="26015"/>
                  <a:pt x="1137466" y="23307"/>
                </a:cubicBezTo>
                <a:cubicBezTo>
                  <a:pt x="1167821" y="19086"/>
                  <a:pt x="1194791" y="15212"/>
                  <a:pt x="1212731" y="12042"/>
                </a:cubicBezTo>
                <a:cubicBezTo>
                  <a:pt x="1222233" y="10465"/>
                  <a:pt x="1231796" y="9491"/>
                  <a:pt x="1241351" y="9134"/>
                </a:cubicBezTo>
                <a:cubicBezTo>
                  <a:pt x="1253607" y="9019"/>
                  <a:pt x="1267175" y="8947"/>
                  <a:pt x="1279723" y="9144"/>
                </a:cubicBezTo>
                <a:cubicBezTo>
                  <a:pt x="1305445" y="10190"/>
                  <a:pt x="1302984" y="12668"/>
                  <a:pt x="1307363" y="14238"/>
                </a:cubicBezTo>
                <a:cubicBezTo>
                  <a:pt x="1314274" y="16523"/>
                  <a:pt x="1321511" y="17800"/>
                  <a:pt x="1328873" y="18029"/>
                </a:cubicBezTo>
                <a:cubicBezTo>
                  <a:pt x="1332637" y="17709"/>
                  <a:pt x="1333930" y="17181"/>
                  <a:pt x="1334070" y="16565"/>
                </a:cubicBezTo>
                <a:lnTo>
                  <a:pt x="1334070" y="16564"/>
                </a:lnTo>
                <a:lnTo>
                  <a:pt x="1328873" y="18028"/>
                </a:lnTo>
                <a:cubicBezTo>
                  <a:pt x="1321511" y="17799"/>
                  <a:pt x="1314274" y="16522"/>
                  <a:pt x="1307363" y="14237"/>
                </a:cubicBezTo>
                <a:cubicBezTo>
                  <a:pt x="1302984" y="12667"/>
                  <a:pt x="1305445" y="10189"/>
                  <a:pt x="1279723" y="9143"/>
                </a:cubicBezTo>
                <a:cubicBezTo>
                  <a:pt x="1267175" y="8946"/>
                  <a:pt x="1253607" y="9018"/>
                  <a:pt x="1241351" y="9133"/>
                </a:cubicBezTo>
                <a:close/>
                <a:moveTo>
                  <a:pt x="1318674" y="8626"/>
                </a:moveTo>
                <a:lnTo>
                  <a:pt x="1318034" y="8810"/>
                </a:lnTo>
                <a:lnTo>
                  <a:pt x="1318036" y="8810"/>
                </a:lnTo>
                <a:lnTo>
                  <a:pt x="1318674" y="8627"/>
                </a:lnTo>
                <a:lnTo>
                  <a:pt x="1324644" y="9839"/>
                </a:lnTo>
                <a:cubicBezTo>
                  <a:pt x="1328261" y="10358"/>
                  <a:pt x="1333368" y="10958"/>
                  <a:pt x="1339996" y="11635"/>
                </a:cubicBezTo>
                <a:cubicBezTo>
                  <a:pt x="1354864" y="12699"/>
                  <a:pt x="1372286" y="13870"/>
                  <a:pt x="1387520" y="15421"/>
                </a:cubicBezTo>
                <a:lnTo>
                  <a:pt x="1419459" y="17656"/>
                </a:lnTo>
                <a:lnTo>
                  <a:pt x="1422553" y="18335"/>
                </a:lnTo>
                <a:cubicBezTo>
                  <a:pt x="1431061" y="19635"/>
                  <a:pt x="1438358" y="21216"/>
                  <a:pt x="1445159" y="22420"/>
                </a:cubicBezTo>
                <a:lnTo>
                  <a:pt x="1464655" y="25535"/>
                </a:lnTo>
                <a:lnTo>
                  <a:pt x="1506286" y="35041"/>
                </a:lnTo>
                <a:lnTo>
                  <a:pt x="1506290" y="35041"/>
                </a:lnTo>
                <a:lnTo>
                  <a:pt x="1464655" y="25534"/>
                </a:lnTo>
                <a:lnTo>
                  <a:pt x="1445159" y="22419"/>
                </a:lnTo>
                <a:cubicBezTo>
                  <a:pt x="1438358" y="21215"/>
                  <a:pt x="1431061" y="19634"/>
                  <a:pt x="1422553" y="18334"/>
                </a:cubicBezTo>
                <a:lnTo>
                  <a:pt x="1419459" y="17655"/>
                </a:lnTo>
                <a:lnTo>
                  <a:pt x="1387520" y="15420"/>
                </a:lnTo>
                <a:cubicBezTo>
                  <a:pt x="1372286" y="13869"/>
                  <a:pt x="1354864" y="12698"/>
                  <a:pt x="1339996" y="11634"/>
                </a:cubicBezTo>
                <a:cubicBezTo>
                  <a:pt x="1333368" y="10957"/>
                  <a:pt x="1328261" y="10357"/>
                  <a:pt x="1324644" y="9838"/>
                </a:cubicBezTo>
                <a:close/>
                <a:moveTo>
                  <a:pt x="1293015" y="154"/>
                </a:moveTo>
                <a:cubicBezTo>
                  <a:pt x="1341873" y="-1119"/>
                  <a:pt x="1401394" y="5695"/>
                  <a:pt x="1449579" y="12811"/>
                </a:cubicBezTo>
                <a:cubicBezTo>
                  <a:pt x="1464333" y="15228"/>
                  <a:pt x="1480385" y="17421"/>
                  <a:pt x="1496658" y="21113"/>
                </a:cubicBezTo>
                <a:cubicBezTo>
                  <a:pt x="1512931" y="24803"/>
                  <a:pt x="1530195" y="27883"/>
                  <a:pt x="1546791" y="33007"/>
                </a:cubicBezTo>
                <a:cubicBezTo>
                  <a:pt x="1561416" y="37288"/>
                  <a:pt x="1580975" y="43226"/>
                  <a:pt x="1590875" y="48635"/>
                </a:cubicBezTo>
                <a:cubicBezTo>
                  <a:pt x="1600775" y="54044"/>
                  <a:pt x="1589492" y="50556"/>
                  <a:pt x="1573801" y="45739"/>
                </a:cubicBezTo>
                <a:lnTo>
                  <a:pt x="1547076" y="38497"/>
                </a:lnTo>
                <a:cubicBezTo>
                  <a:pt x="1538305" y="36254"/>
                  <a:pt x="1529897" y="33722"/>
                  <a:pt x="1521506" y="32234"/>
                </a:cubicBezTo>
                <a:cubicBezTo>
                  <a:pt x="1508269" y="29535"/>
                  <a:pt x="1483152" y="23230"/>
                  <a:pt x="1487051" y="26056"/>
                </a:cubicBezTo>
                <a:cubicBezTo>
                  <a:pt x="1489001" y="27469"/>
                  <a:pt x="1496102" y="29606"/>
                  <a:pt x="1504345" y="31940"/>
                </a:cubicBezTo>
                <a:lnTo>
                  <a:pt x="1525331" y="38072"/>
                </a:lnTo>
                <a:lnTo>
                  <a:pt x="1528534" y="38633"/>
                </a:lnTo>
                <a:cubicBezTo>
                  <a:pt x="1590775" y="56993"/>
                  <a:pt x="1651251" y="80423"/>
                  <a:pt x="1709404" y="108709"/>
                </a:cubicBezTo>
                <a:cubicBezTo>
                  <a:pt x="1749241" y="130227"/>
                  <a:pt x="1787886" y="153858"/>
                  <a:pt x="1825191" y="179507"/>
                </a:cubicBezTo>
                <a:cubicBezTo>
                  <a:pt x="1834801" y="186549"/>
                  <a:pt x="1844893" y="193307"/>
                  <a:pt x="1848836" y="195771"/>
                </a:cubicBezTo>
                <a:cubicBezTo>
                  <a:pt x="1854984" y="200067"/>
                  <a:pt x="1861776" y="204893"/>
                  <a:pt x="1868831" y="210468"/>
                </a:cubicBezTo>
                <a:cubicBezTo>
                  <a:pt x="1875887" y="216042"/>
                  <a:pt x="1883656" y="221546"/>
                  <a:pt x="1890757" y="228120"/>
                </a:cubicBezTo>
                <a:lnTo>
                  <a:pt x="1912714" y="247476"/>
                </a:lnTo>
                <a:cubicBezTo>
                  <a:pt x="1916308" y="250693"/>
                  <a:pt x="1919989" y="253771"/>
                  <a:pt x="1923422" y="256953"/>
                </a:cubicBezTo>
                <a:lnTo>
                  <a:pt x="1933329" y="266446"/>
                </a:lnTo>
                <a:lnTo>
                  <a:pt x="1954061" y="286396"/>
                </a:lnTo>
                <a:lnTo>
                  <a:pt x="1955009" y="287612"/>
                </a:lnTo>
                <a:lnTo>
                  <a:pt x="1954061" y="286201"/>
                </a:lnTo>
                <a:cubicBezTo>
                  <a:pt x="1954810" y="286553"/>
                  <a:pt x="1955519" y="286997"/>
                  <a:pt x="1956164" y="287515"/>
                </a:cubicBezTo>
                <a:cubicBezTo>
                  <a:pt x="1958851" y="289844"/>
                  <a:pt x="1961277" y="292396"/>
                  <a:pt x="1963761" y="294854"/>
                </a:cubicBezTo>
                <a:lnTo>
                  <a:pt x="1970674" y="302801"/>
                </a:lnTo>
                <a:lnTo>
                  <a:pt x="1970850" y="303169"/>
                </a:lnTo>
                <a:lnTo>
                  <a:pt x="1970644" y="304531"/>
                </a:lnTo>
                <a:lnTo>
                  <a:pt x="1973367" y="308417"/>
                </a:lnTo>
                <a:lnTo>
                  <a:pt x="1973365" y="308412"/>
                </a:lnTo>
                <a:lnTo>
                  <a:pt x="1970645" y="304531"/>
                </a:lnTo>
                <a:lnTo>
                  <a:pt x="1970851" y="303171"/>
                </a:lnTo>
                <a:lnTo>
                  <a:pt x="1970850" y="303169"/>
                </a:lnTo>
                <a:lnTo>
                  <a:pt x="1970904" y="302814"/>
                </a:lnTo>
                <a:lnTo>
                  <a:pt x="1970324" y="302193"/>
                </a:lnTo>
                <a:lnTo>
                  <a:pt x="1970612" y="301991"/>
                </a:lnTo>
                <a:lnTo>
                  <a:pt x="1970571" y="301895"/>
                </a:lnTo>
                <a:lnTo>
                  <a:pt x="1970642" y="301971"/>
                </a:lnTo>
                <a:lnTo>
                  <a:pt x="1973457" y="300005"/>
                </a:lnTo>
                <a:lnTo>
                  <a:pt x="1986498" y="316106"/>
                </a:lnTo>
                <a:lnTo>
                  <a:pt x="1973457" y="299810"/>
                </a:lnTo>
                <a:lnTo>
                  <a:pt x="1966791" y="290981"/>
                </a:lnTo>
                <a:cubicBezTo>
                  <a:pt x="1967198" y="290524"/>
                  <a:pt x="1966363" y="288253"/>
                  <a:pt x="1960926" y="282136"/>
                </a:cubicBezTo>
                <a:lnTo>
                  <a:pt x="1957821" y="273458"/>
                </a:lnTo>
                <a:cubicBezTo>
                  <a:pt x="1964462" y="279539"/>
                  <a:pt x="1970657" y="286110"/>
                  <a:pt x="1976350" y="293134"/>
                </a:cubicBezTo>
                <a:cubicBezTo>
                  <a:pt x="1979473" y="296510"/>
                  <a:pt x="1982104" y="300331"/>
                  <a:pt x="1984172" y="304499"/>
                </a:cubicBezTo>
                <a:lnTo>
                  <a:pt x="1986582" y="310307"/>
                </a:lnTo>
                <a:lnTo>
                  <a:pt x="1987773" y="313651"/>
                </a:lnTo>
                <a:lnTo>
                  <a:pt x="1987774" y="313653"/>
                </a:lnTo>
                <a:lnTo>
                  <a:pt x="1988427" y="315487"/>
                </a:lnTo>
                <a:lnTo>
                  <a:pt x="1988427" y="315487"/>
                </a:lnTo>
                <a:lnTo>
                  <a:pt x="1987773" y="313651"/>
                </a:lnTo>
                <a:lnTo>
                  <a:pt x="1987772" y="313645"/>
                </a:lnTo>
                <a:lnTo>
                  <a:pt x="1986589" y="310324"/>
                </a:lnTo>
                <a:lnTo>
                  <a:pt x="1986582" y="310307"/>
                </a:lnTo>
                <a:lnTo>
                  <a:pt x="1984434" y="304275"/>
                </a:lnTo>
                <a:cubicBezTo>
                  <a:pt x="1982366" y="300107"/>
                  <a:pt x="1979734" y="296286"/>
                  <a:pt x="1976611" y="292910"/>
                </a:cubicBezTo>
                <a:cubicBezTo>
                  <a:pt x="1970918" y="285886"/>
                  <a:pt x="1964724" y="279315"/>
                  <a:pt x="1958083" y="273234"/>
                </a:cubicBezTo>
                <a:lnTo>
                  <a:pt x="1950700" y="263626"/>
                </a:lnTo>
                <a:lnTo>
                  <a:pt x="1950102" y="263194"/>
                </a:lnTo>
                <a:lnTo>
                  <a:pt x="1937988" y="250508"/>
                </a:lnTo>
                <a:lnTo>
                  <a:pt x="1932552" y="244584"/>
                </a:lnTo>
                <a:lnTo>
                  <a:pt x="1928416" y="240183"/>
                </a:lnTo>
                <a:lnTo>
                  <a:pt x="1927628" y="239694"/>
                </a:lnTo>
                <a:cubicBezTo>
                  <a:pt x="1912914" y="224735"/>
                  <a:pt x="1906790" y="217475"/>
                  <a:pt x="1909461" y="218367"/>
                </a:cubicBezTo>
                <a:cubicBezTo>
                  <a:pt x="1913290" y="220409"/>
                  <a:pt x="1916870" y="222887"/>
                  <a:pt x="1920137" y="225751"/>
                </a:cubicBezTo>
                <a:lnTo>
                  <a:pt x="1930509" y="234109"/>
                </a:lnTo>
                <a:lnTo>
                  <a:pt x="1936907" y="239468"/>
                </a:lnTo>
                <a:lnTo>
                  <a:pt x="1943832" y="245933"/>
                </a:lnTo>
                <a:cubicBezTo>
                  <a:pt x="1959128" y="260155"/>
                  <a:pt x="1974310" y="275147"/>
                  <a:pt x="1973165" y="270740"/>
                </a:cubicBezTo>
                <a:cubicBezTo>
                  <a:pt x="1976554" y="274882"/>
                  <a:pt x="1979120" y="278096"/>
                  <a:pt x="1981006" y="280543"/>
                </a:cubicBezTo>
                <a:lnTo>
                  <a:pt x="1984522" y="285413"/>
                </a:lnTo>
                <a:lnTo>
                  <a:pt x="1984524" y="285417"/>
                </a:lnTo>
                <a:lnTo>
                  <a:pt x="1984766" y="285752"/>
                </a:lnTo>
                <a:lnTo>
                  <a:pt x="1984877" y="286078"/>
                </a:lnTo>
                <a:lnTo>
                  <a:pt x="1984878" y="286080"/>
                </a:lnTo>
                <a:lnTo>
                  <a:pt x="1984879" y="286083"/>
                </a:lnTo>
                <a:lnTo>
                  <a:pt x="1985431" y="287120"/>
                </a:lnTo>
                <a:lnTo>
                  <a:pt x="1985432" y="287121"/>
                </a:lnTo>
                <a:lnTo>
                  <a:pt x="1984878" y="286080"/>
                </a:lnTo>
                <a:lnTo>
                  <a:pt x="1984766" y="285751"/>
                </a:lnTo>
                <a:lnTo>
                  <a:pt x="1984522" y="285413"/>
                </a:lnTo>
                <a:lnTo>
                  <a:pt x="1983450" y="283399"/>
                </a:lnTo>
                <a:cubicBezTo>
                  <a:pt x="1981580" y="280796"/>
                  <a:pt x="1978341" y="276647"/>
                  <a:pt x="1973251" y="270406"/>
                </a:cubicBezTo>
                <a:lnTo>
                  <a:pt x="1952746" y="246971"/>
                </a:lnTo>
                <a:cubicBezTo>
                  <a:pt x="1952276" y="244604"/>
                  <a:pt x="1945566" y="235747"/>
                  <a:pt x="1931322" y="222765"/>
                </a:cubicBezTo>
                <a:cubicBezTo>
                  <a:pt x="1924301" y="214524"/>
                  <a:pt x="1916741" y="206795"/>
                  <a:pt x="1908688" y="199619"/>
                </a:cubicBezTo>
                <a:cubicBezTo>
                  <a:pt x="1903733" y="193997"/>
                  <a:pt x="1892237" y="184222"/>
                  <a:pt x="1893506" y="183654"/>
                </a:cubicBezTo>
                <a:lnTo>
                  <a:pt x="1894486" y="183510"/>
                </a:lnTo>
                <a:lnTo>
                  <a:pt x="1894293" y="183369"/>
                </a:lnTo>
                <a:cubicBezTo>
                  <a:pt x="1894423" y="182284"/>
                  <a:pt x="1895808" y="181335"/>
                  <a:pt x="1912008" y="195086"/>
                </a:cubicBezTo>
                <a:lnTo>
                  <a:pt x="1906984" y="192603"/>
                </a:lnTo>
                <a:lnTo>
                  <a:pt x="1907143" y="192719"/>
                </a:lnTo>
                <a:cubicBezTo>
                  <a:pt x="1910107" y="194692"/>
                  <a:pt x="1911811" y="195546"/>
                  <a:pt x="1912226" y="195223"/>
                </a:cubicBezTo>
                <a:cubicBezTo>
                  <a:pt x="1941952" y="219304"/>
                  <a:pt x="1960078" y="232703"/>
                  <a:pt x="1925666" y="196625"/>
                </a:cubicBezTo>
                <a:cubicBezTo>
                  <a:pt x="1931331" y="199842"/>
                  <a:pt x="1936734" y="202894"/>
                  <a:pt x="1936673" y="201042"/>
                </a:cubicBezTo>
                <a:cubicBezTo>
                  <a:pt x="1935605" y="198316"/>
                  <a:pt x="1933965" y="195891"/>
                  <a:pt x="1931848" y="193946"/>
                </a:cubicBezTo>
                <a:cubicBezTo>
                  <a:pt x="1930108" y="191952"/>
                  <a:pt x="1927887" y="189464"/>
                  <a:pt x="1925023" y="186443"/>
                </a:cubicBezTo>
                <a:cubicBezTo>
                  <a:pt x="1921670" y="182781"/>
                  <a:pt x="1918123" y="179314"/>
                  <a:pt x="1914401" y="176048"/>
                </a:cubicBezTo>
                <a:cubicBezTo>
                  <a:pt x="1901091" y="163910"/>
                  <a:pt x="1914339" y="173613"/>
                  <a:pt x="1913532" y="170907"/>
                </a:cubicBezTo>
                <a:lnTo>
                  <a:pt x="1914130" y="170739"/>
                </a:lnTo>
                <a:lnTo>
                  <a:pt x="1913314" y="170770"/>
                </a:lnTo>
                <a:cubicBezTo>
                  <a:pt x="1913900" y="172756"/>
                  <a:pt x="1900873" y="163773"/>
                  <a:pt x="1914182" y="175912"/>
                </a:cubicBezTo>
                <a:cubicBezTo>
                  <a:pt x="1917904" y="179177"/>
                  <a:pt x="1921452" y="182643"/>
                  <a:pt x="1924804" y="186306"/>
                </a:cubicBezTo>
                <a:cubicBezTo>
                  <a:pt x="1927668" y="189326"/>
                  <a:pt x="1929890" y="191815"/>
                  <a:pt x="1931629" y="193809"/>
                </a:cubicBezTo>
                <a:cubicBezTo>
                  <a:pt x="1933746" y="195753"/>
                  <a:pt x="1935387" y="198177"/>
                  <a:pt x="1936454" y="200905"/>
                </a:cubicBezTo>
                <a:cubicBezTo>
                  <a:pt x="1936516" y="202756"/>
                  <a:pt x="1931025" y="199650"/>
                  <a:pt x="1925447" y="196489"/>
                </a:cubicBezTo>
                <a:cubicBezTo>
                  <a:pt x="1919106" y="190064"/>
                  <a:pt x="1913436" y="184320"/>
                  <a:pt x="1909025" y="180461"/>
                </a:cubicBezTo>
                <a:cubicBezTo>
                  <a:pt x="1905592" y="177189"/>
                  <a:pt x="1902358" y="173699"/>
                  <a:pt x="1899350" y="170012"/>
                </a:cubicBezTo>
                <a:cubicBezTo>
                  <a:pt x="1895621" y="165052"/>
                  <a:pt x="1891573" y="160358"/>
                  <a:pt x="1887235" y="155963"/>
                </a:cubicBezTo>
                <a:cubicBezTo>
                  <a:pt x="1884443" y="153119"/>
                  <a:pt x="1881272" y="149712"/>
                  <a:pt x="1877299" y="146322"/>
                </a:cubicBezTo>
                <a:cubicBezTo>
                  <a:pt x="1873325" y="142932"/>
                  <a:pt x="1868783" y="139186"/>
                  <a:pt x="1863524" y="134930"/>
                </a:cubicBezTo>
                <a:lnTo>
                  <a:pt x="1863123" y="134525"/>
                </a:lnTo>
                <a:lnTo>
                  <a:pt x="1854366" y="127638"/>
                </a:lnTo>
                <a:cubicBezTo>
                  <a:pt x="1838212" y="114490"/>
                  <a:pt x="1852209" y="122159"/>
                  <a:pt x="1848091" y="117318"/>
                </a:cubicBezTo>
                <a:lnTo>
                  <a:pt x="1848177" y="117385"/>
                </a:lnTo>
                <a:lnTo>
                  <a:pt x="1849129" y="116040"/>
                </a:lnTo>
                <a:cubicBezTo>
                  <a:pt x="1848761" y="115042"/>
                  <a:pt x="1847758" y="113581"/>
                  <a:pt x="1846315" y="111837"/>
                </a:cubicBezTo>
                <a:lnTo>
                  <a:pt x="1841407" y="106901"/>
                </a:lnTo>
                <a:lnTo>
                  <a:pt x="1846045" y="111587"/>
                </a:lnTo>
                <a:cubicBezTo>
                  <a:pt x="1848937" y="115062"/>
                  <a:pt x="1850083" y="117397"/>
                  <a:pt x="1847872" y="117182"/>
                </a:cubicBezTo>
                <a:cubicBezTo>
                  <a:pt x="1842540" y="113138"/>
                  <a:pt x="1837107" y="109159"/>
                  <a:pt x="1831455" y="105434"/>
                </a:cubicBezTo>
                <a:cubicBezTo>
                  <a:pt x="1822839" y="98449"/>
                  <a:pt x="1813603" y="92290"/>
                  <a:pt x="1803853" y="87020"/>
                </a:cubicBezTo>
                <a:cubicBezTo>
                  <a:pt x="1791760" y="78297"/>
                  <a:pt x="1781612" y="72604"/>
                  <a:pt x="1774529" y="67854"/>
                </a:cubicBezTo>
                <a:cubicBezTo>
                  <a:pt x="1769894" y="65016"/>
                  <a:pt x="1765427" y="61920"/>
                  <a:pt x="1761136" y="58579"/>
                </a:cubicBezTo>
                <a:cubicBezTo>
                  <a:pt x="1757557" y="55435"/>
                  <a:pt x="1764521" y="58232"/>
                  <a:pt x="1781515" y="66520"/>
                </a:cubicBezTo>
                <a:cubicBezTo>
                  <a:pt x="1797692" y="73972"/>
                  <a:pt x="1816212" y="88201"/>
                  <a:pt x="1833737" y="99151"/>
                </a:cubicBezTo>
                <a:lnTo>
                  <a:pt x="1833991" y="99408"/>
                </a:lnTo>
                <a:lnTo>
                  <a:pt x="1834593" y="96683"/>
                </a:lnTo>
                <a:cubicBezTo>
                  <a:pt x="1834847" y="95814"/>
                  <a:pt x="1835598" y="95295"/>
                  <a:pt x="1838182" y="96034"/>
                </a:cubicBezTo>
                <a:cubicBezTo>
                  <a:pt x="1842239" y="97145"/>
                  <a:pt x="1841769" y="95167"/>
                  <a:pt x="1843125" y="94460"/>
                </a:cubicBezTo>
                <a:cubicBezTo>
                  <a:pt x="1844481" y="93752"/>
                  <a:pt x="1847881" y="94063"/>
                  <a:pt x="1858965" y="100989"/>
                </a:cubicBezTo>
                <a:cubicBezTo>
                  <a:pt x="1874555" y="116301"/>
                  <a:pt x="1890550" y="129211"/>
                  <a:pt x="1905948" y="142784"/>
                </a:cubicBezTo>
                <a:cubicBezTo>
                  <a:pt x="1913617" y="149325"/>
                  <a:pt x="1921869" y="155713"/>
                  <a:pt x="1930093" y="161952"/>
                </a:cubicBezTo>
                <a:cubicBezTo>
                  <a:pt x="1938317" y="168192"/>
                  <a:pt x="1946365" y="174905"/>
                  <a:pt x="1955099" y="181205"/>
                </a:cubicBezTo>
                <a:cubicBezTo>
                  <a:pt x="1971151" y="193049"/>
                  <a:pt x="1949787" y="170696"/>
                  <a:pt x="1957848" y="175344"/>
                </a:cubicBezTo>
                <a:cubicBezTo>
                  <a:pt x="1958691" y="173994"/>
                  <a:pt x="1965251" y="179387"/>
                  <a:pt x="1973666" y="186978"/>
                </a:cubicBezTo>
                <a:lnTo>
                  <a:pt x="1980270" y="192983"/>
                </a:lnTo>
                <a:lnTo>
                  <a:pt x="1986874" y="199765"/>
                </a:lnTo>
                <a:lnTo>
                  <a:pt x="1999630" y="212789"/>
                </a:lnTo>
                <a:cubicBezTo>
                  <a:pt x="2005075" y="219682"/>
                  <a:pt x="2010052" y="226964"/>
                  <a:pt x="2014516" y="234591"/>
                </a:cubicBezTo>
                <a:cubicBezTo>
                  <a:pt x="2022299" y="247130"/>
                  <a:pt x="2031040" y="258985"/>
                  <a:pt x="2040669" y="270042"/>
                </a:cubicBezTo>
                <a:cubicBezTo>
                  <a:pt x="2038961" y="269558"/>
                  <a:pt x="2037090" y="268898"/>
                  <a:pt x="2030792" y="262749"/>
                </a:cubicBezTo>
                <a:lnTo>
                  <a:pt x="2023173" y="254896"/>
                </a:lnTo>
                <a:lnTo>
                  <a:pt x="2031708" y="271819"/>
                </a:lnTo>
                <a:cubicBezTo>
                  <a:pt x="2033763" y="276609"/>
                  <a:pt x="2034154" y="279541"/>
                  <a:pt x="2030351" y="277781"/>
                </a:cubicBezTo>
                <a:cubicBezTo>
                  <a:pt x="2020044" y="265458"/>
                  <a:pt x="2009037" y="253780"/>
                  <a:pt x="1997385" y="242800"/>
                </a:cubicBezTo>
                <a:lnTo>
                  <a:pt x="1997300" y="242727"/>
                </a:lnTo>
                <a:lnTo>
                  <a:pt x="2030016" y="277440"/>
                </a:lnTo>
                <a:lnTo>
                  <a:pt x="2029842" y="278304"/>
                </a:lnTo>
                <a:cubicBezTo>
                  <a:pt x="2054870" y="309683"/>
                  <a:pt x="2065433" y="326704"/>
                  <a:pt x="2072188" y="339906"/>
                </a:cubicBezTo>
                <a:lnTo>
                  <a:pt x="2077952" y="351979"/>
                </a:lnTo>
                <a:lnTo>
                  <a:pt x="2078142" y="352208"/>
                </a:lnTo>
                <a:cubicBezTo>
                  <a:pt x="2104274" y="387294"/>
                  <a:pt x="2128235" y="424090"/>
                  <a:pt x="2149885" y="462393"/>
                </a:cubicBezTo>
                <a:lnTo>
                  <a:pt x="2165380" y="492090"/>
                </a:lnTo>
                <a:lnTo>
                  <a:pt x="2173178" y="507198"/>
                </a:lnTo>
                <a:cubicBezTo>
                  <a:pt x="2175681" y="512259"/>
                  <a:pt x="2177950" y="517499"/>
                  <a:pt x="2180337" y="522746"/>
                </a:cubicBezTo>
                <a:lnTo>
                  <a:pt x="2194580" y="554641"/>
                </a:lnTo>
                <a:cubicBezTo>
                  <a:pt x="2198974" y="565548"/>
                  <a:pt x="2203163" y="576782"/>
                  <a:pt x="2207484" y="588096"/>
                </a:cubicBezTo>
                <a:cubicBezTo>
                  <a:pt x="2215085" y="607420"/>
                  <a:pt x="2220162" y="626397"/>
                  <a:pt x="2225967" y="644987"/>
                </a:cubicBezTo>
                <a:cubicBezTo>
                  <a:pt x="2229001" y="654267"/>
                  <a:pt x="2231277" y="663786"/>
                  <a:pt x="2233830" y="673348"/>
                </a:cubicBezTo>
                <a:lnTo>
                  <a:pt x="2241541" y="702242"/>
                </a:lnTo>
                <a:lnTo>
                  <a:pt x="2244260" y="700838"/>
                </a:lnTo>
                <a:cubicBezTo>
                  <a:pt x="2246976" y="698030"/>
                  <a:pt x="2247860" y="689012"/>
                  <a:pt x="2240100" y="650837"/>
                </a:cubicBezTo>
                <a:cubicBezTo>
                  <a:pt x="2236988" y="638269"/>
                  <a:pt x="2234239" y="624634"/>
                  <a:pt x="2238616" y="634688"/>
                </a:cubicBezTo>
                <a:cubicBezTo>
                  <a:pt x="2249450" y="659660"/>
                  <a:pt x="2243403" y="635607"/>
                  <a:pt x="2239407" y="617240"/>
                </a:cubicBezTo>
                <a:cubicBezTo>
                  <a:pt x="2236749" y="605798"/>
                  <a:pt x="2234075" y="593311"/>
                  <a:pt x="2231200" y="582899"/>
                </a:cubicBezTo>
                <a:cubicBezTo>
                  <a:pt x="2229365" y="575599"/>
                  <a:pt x="2229669" y="574429"/>
                  <a:pt x="2231484" y="578154"/>
                </a:cubicBezTo>
                <a:cubicBezTo>
                  <a:pt x="2232933" y="581041"/>
                  <a:pt x="2234226" y="584012"/>
                  <a:pt x="2235364" y="587056"/>
                </a:cubicBezTo>
                <a:cubicBezTo>
                  <a:pt x="2237428" y="592018"/>
                  <a:pt x="2239207" y="597107"/>
                  <a:pt x="2240697" y="602308"/>
                </a:cubicBezTo>
                <a:lnTo>
                  <a:pt x="2254302" y="645461"/>
                </a:lnTo>
                <a:lnTo>
                  <a:pt x="2266258" y="689400"/>
                </a:lnTo>
                <a:cubicBezTo>
                  <a:pt x="2269513" y="700579"/>
                  <a:pt x="2271918" y="712045"/>
                  <a:pt x="2273459" y="723695"/>
                </a:cubicBezTo>
                <a:cubicBezTo>
                  <a:pt x="2273907" y="730582"/>
                  <a:pt x="2269796" y="713374"/>
                  <a:pt x="2267215" y="704442"/>
                </a:cubicBezTo>
                <a:cubicBezTo>
                  <a:pt x="2262537" y="689018"/>
                  <a:pt x="2259420" y="682212"/>
                  <a:pt x="2258576" y="683953"/>
                </a:cubicBezTo>
                <a:cubicBezTo>
                  <a:pt x="2257733" y="685692"/>
                  <a:pt x="2260053" y="695627"/>
                  <a:pt x="2263393" y="714555"/>
                </a:cubicBezTo>
                <a:cubicBezTo>
                  <a:pt x="2274268" y="767146"/>
                  <a:pt x="2281823" y="823491"/>
                  <a:pt x="2288549" y="881649"/>
                </a:cubicBezTo>
                <a:cubicBezTo>
                  <a:pt x="2289659" y="892254"/>
                  <a:pt x="2291207" y="902742"/>
                  <a:pt x="2291734" y="913694"/>
                </a:cubicBezTo>
                <a:lnTo>
                  <a:pt x="2293041" y="947863"/>
                </a:lnTo>
                <a:lnTo>
                  <a:pt x="2293042" y="947870"/>
                </a:lnTo>
                <a:lnTo>
                  <a:pt x="2293041" y="947863"/>
                </a:lnTo>
                <a:lnTo>
                  <a:pt x="2293041" y="947869"/>
                </a:lnTo>
                <a:lnTo>
                  <a:pt x="2293012" y="947697"/>
                </a:lnTo>
                <a:lnTo>
                  <a:pt x="2291430" y="938715"/>
                </a:lnTo>
                <a:cubicBezTo>
                  <a:pt x="2290870" y="933700"/>
                  <a:pt x="2290301" y="927494"/>
                  <a:pt x="2289757" y="922418"/>
                </a:cubicBezTo>
                <a:lnTo>
                  <a:pt x="2289717" y="922089"/>
                </a:lnTo>
                <a:lnTo>
                  <a:pt x="2289714" y="922070"/>
                </a:lnTo>
                <a:lnTo>
                  <a:pt x="2289756" y="922417"/>
                </a:lnTo>
                <a:cubicBezTo>
                  <a:pt x="2290844" y="932570"/>
                  <a:pt x="2292033" y="947239"/>
                  <a:pt x="2293041" y="947869"/>
                </a:cubicBezTo>
                <a:lnTo>
                  <a:pt x="2294599" y="965165"/>
                </a:lnTo>
                <a:lnTo>
                  <a:pt x="2294990" y="983158"/>
                </a:lnTo>
                <a:cubicBezTo>
                  <a:pt x="2295257" y="995308"/>
                  <a:pt x="2295306" y="1008293"/>
                  <a:pt x="2295223" y="1021196"/>
                </a:cubicBezTo>
                <a:cubicBezTo>
                  <a:pt x="2294022" y="1047197"/>
                  <a:pt x="2293304" y="1074082"/>
                  <a:pt x="2290643" y="1099495"/>
                </a:cubicBezTo>
                <a:lnTo>
                  <a:pt x="2289789" y="1104252"/>
                </a:lnTo>
                <a:lnTo>
                  <a:pt x="2287582" y="1130422"/>
                </a:lnTo>
                <a:cubicBezTo>
                  <a:pt x="2286270" y="1140614"/>
                  <a:pt x="2285132" y="1150526"/>
                  <a:pt x="2283805" y="1160449"/>
                </a:cubicBezTo>
                <a:cubicBezTo>
                  <a:pt x="2282477" y="1170372"/>
                  <a:pt x="2281471" y="1180366"/>
                  <a:pt x="2279895" y="1190004"/>
                </a:cubicBezTo>
                <a:cubicBezTo>
                  <a:pt x="2278320" y="1199642"/>
                  <a:pt x="2276671" y="1209494"/>
                  <a:pt x="2274979" y="1219318"/>
                </a:cubicBezTo>
                <a:lnTo>
                  <a:pt x="2245047" y="1342796"/>
                </a:lnTo>
                <a:lnTo>
                  <a:pt x="2247487" y="1341013"/>
                </a:lnTo>
                <a:cubicBezTo>
                  <a:pt x="2248712" y="1338734"/>
                  <a:pt x="2250293" y="1334864"/>
                  <a:pt x="2252197" y="1329576"/>
                </a:cubicBezTo>
                <a:cubicBezTo>
                  <a:pt x="2253953" y="1324132"/>
                  <a:pt x="2256248" y="1317340"/>
                  <a:pt x="2258848" y="1309183"/>
                </a:cubicBezTo>
                <a:cubicBezTo>
                  <a:pt x="2260110" y="1305115"/>
                  <a:pt x="2261578" y="1300720"/>
                  <a:pt x="2262942" y="1296002"/>
                </a:cubicBezTo>
                <a:cubicBezTo>
                  <a:pt x="2264306" y="1291284"/>
                  <a:pt x="2265408" y="1286402"/>
                  <a:pt x="2266916" y="1280867"/>
                </a:cubicBezTo>
                <a:cubicBezTo>
                  <a:pt x="2281298" y="1229873"/>
                  <a:pt x="2289103" y="1171662"/>
                  <a:pt x="2296336" y="1130840"/>
                </a:cubicBezTo>
                <a:cubicBezTo>
                  <a:pt x="2309643" y="1044327"/>
                  <a:pt x="2308681" y="957447"/>
                  <a:pt x="2303771" y="875227"/>
                </a:cubicBezTo>
                <a:lnTo>
                  <a:pt x="2303728" y="873178"/>
                </a:lnTo>
                <a:lnTo>
                  <a:pt x="2290779" y="778111"/>
                </a:lnTo>
                <a:cubicBezTo>
                  <a:pt x="2285006" y="746010"/>
                  <a:pt x="2277879" y="714238"/>
                  <a:pt x="2269415" y="682887"/>
                </a:cubicBezTo>
                <a:lnTo>
                  <a:pt x="2269908" y="680911"/>
                </a:lnTo>
                <a:lnTo>
                  <a:pt x="2269791" y="680558"/>
                </a:lnTo>
                <a:cubicBezTo>
                  <a:pt x="2269245" y="679466"/>
                  <a:pt x="2268998" y="679922"/>
                  <a:pt x="2269239" y="682778"/>
                </a:cubicBezTo>
                <a:lnTo>
                  <a:pt x="2258051" y="645408"/>
                </a:lnTo>
                <a:lnTo>
                  <a:pt x="2245141" y="608064"/>
                </a:lnTo>
                <a:cubicBezTo>
                  <a:pt x="2240950" y="595470"/>
                  <a:pt x="2236087" y="583169"/>
                  <a:pt x="2231007" y="570925"/>
                </a:cubicBezTo>
                <a:cubicBezTo>
                  <a:pt x="2225925" y="558682"/>
                  <a:pt x="2221194" y="546269"/>
                  <a:pt x="2215676" y="534336"/>
                </a:cubicBezTo>
                <a:cubicBezTo>
                  <a:pt x="2210158" y="522402"/>
                  <a:pt x="2204887" y="510364"/>
                  <a:pt x="2199150" y="498683"/>
                </a:cubicBezTo>
                <a:cubicBezTo>
                  <a:pt x="2193414" y="487001"/>
                  <a:pt x="2187254" y="475704"/>
                  <a:pt x="2181300" y="464469"/>
                </a:cubicBezTo>
                <a:lnTo>
                  <a:pt x="2172302" y="447771"/>
                </a:lnTo>
                <a:lnTo>
                  <a:pt x="2162853" y="431697"/>
                </a:lnTo>
                <a:lnTo>
                  <a:pt x="2143702" y="400758"/>
                </a:lnTo>
                <a:lnTo>
                  <a:pt x="2143679" y="400867"/>
                </a:lnTo>
                <a:cubicBezTo>
                  <a:pt x="2135389" y="388690"/>
                  <a:pt x="2127391" y="377215"/>
                  <a:pt x="2119671" y="366173"/>
                </a:cubicBezTo>
                <a:cubicBezTo>
                  <a:pt x="2115854" y="360485"/>
                  <a:pt x="2111659" y="355208"/>
                  <a:pt x="2107508" y="349958"/>
                </a:cubicBezTo>
                <a:lnTo>
                  <a:pt x="2095112" y="334115"/>
                </a:lnTo>
                <a:lnTo>
                  <a:pt x="2082673" y="318246"/>
                </a:lnTo>
                <a:lnTo>
                  <a:pt x="2068949" y="302481"/>
                </a:lnTo>
                <a:lnTo>
                  <a:pt x="2055153" y="286346"/>
                </a:lnTo>
                <a:lnTo>
                  <a:pt x="2048137" y="278076"/>
                </a:lnTo>
                <a:lnTo>
                  <a:pt x="2040509" y="269811"/>
                </a:lnTo>
                <a:cubicBezTo>
                  <a:pt x="2030902" y="258756"/>
                  <a:pt x="2022172" y="246914"/>
                  <a:pt x="2014398" y="234388"/>
                </a:cubicBezTo>
                <a:cubicBezTo>
                  <a:pt x="2009932" y="226766"/>
                  <a:pt x="2004959" y="219479"/>
                  <a:pt x="1999513" y="212585"/>
                </a:cubicBezTo>
                <a:cubicBezTo>
                  <a:pt x="1999732" y="212382"/>
                  <a:pt x="2000609" y="212934"/>
                  <a:pt x="2001888" y="213948"/>
                </a:cubicBezTo>
                <a:cubicBezTo>
                  <a:pt x="2005727" y="216990"/>
                  <a:pt x="2013186" y="224190"/>
                  <a:pt x="2017350" y="227617"/>
                </a:cubicBezTo>
                <a:cubicBezTo>
                  <a:pt x="2027944" y="239031"/>
                  <a:pt x="2038951" y="252515"/>
                  <a:pt x="2047717" y="260714"/>
                </a:cubicBezTo>
                <a:lnTo>
                  <a:pt x="2055637" y="268901"/>
                </a:lnTo>
                <a:cubicBezTo>
                  <a:pt x="2058180" y="271656"/>
                  <a:pt x="2060664" y="274504"/>
                  <a:pt x="2063149" y="277351"/>
                </a:cubicBezTo>
                <a:lnTo>
                  <a:pt x="2078450" y="294880"/>
                </a:lnTo>
                <a:cubicBezTo>
                  <a:pt x="2083478" y="301261"/>
                  <a:pt x="2089295" y="307356"/>
                  <a:pt x="2094718" y="314761"/>
                </a:cubicBezTo>
                <a:lnTo>
                  <a:pt x="2112079" y="339119"/>
                </a:lnTo>
                <a:lnTo>
                  <a:pt x="2112131" y="339050"/>
                </a:lnTo>
                <a:lnTo>
                  <a:pt x="2120198" y="347783"/>
                </a:lnTo>
                <a:cubicBezTo>
                  <a:pt x="2128706" y="359708"/>
                  <a:pt x="2136341" y="372446"/>
                  <a:pt x="2144603" y="384668"/>
                </a:cubicBezTo>
                <a:cubicBezTo>
                  <a:pt x="2152865" y="396891"/>
                  <a:pt x="2160135" y="409725"/>
                  <a:pt x="2167492" y="422225"/>
                </a:cubicBezTo>
                <a:cubicBezTo>
                  <a:pt x="2198577" y="474839"/>
                  <a:pt x="2225024" y="530371"/>
                  <a:pt x="2246526" y="588203"/>
                </a:cubicBezTo>
                <a:cubicBezTo>
                  <a:pt x="2257361" y="617715"/>
                  <a:pt x="2266646" y="647852"/>
                  <a:pt x="2274350" y="678491"/>
                </a:cubicBezTo>
                <a:lnTo>
                  <a:pt x="2291751" y="767030"/>
                </a:lnTo>
                <a:lnTo>
                  <a:pt x="2291766" y="767090"/>
                </a:lnTo>
                <a:lnTo>
                  <a:pt x="2274368" y="678291"/>
                </a:lnTo>
                <a:cubicBezTo>
                  <a:pt x="2266663" y="647586"/>
                  <a:pt x="2257372" y="617385"/>
                  <a:pt x="2246525" y="587814"/>
                </a:cubicBezTo>
                <a:cubicBezTo>
                  <a:pt x="2225024" y="529982"/>
                  <a:pt x="2198577" y="474450"/>
                  <a:pt x="2167492" y="421836"/>
                </a:cubicBezTo>
                <a:cubicBezTo>
                  <a:pt x="2160135" y="409336"/>
                  <a:pt x="2152690" y="396587"/>
                  <a:pt x="2144603" y="384280"/>
                </a:cubicBezTo>
                <a:cubicBezTo>
                  <a:pt x="2136516" y="371971"/>
                  <a:pt x="2128765" y="359225"/>
                  <a:pt x="2120197" y="347394"/>
                </a:cubicBezTo>
                <a:cubicBezTo>
                  <a:pt x="2126804" y="355539"/>
                  <a:pt x="2132638" y="363653"/>
                  <a:pt x="2138734" y="371931"/>
                </a:cubicBezTo>
                <a:cubicBezTo>
                  <a:pt x="2144830" y="380211"/>
                  <a:pt x="2151554" y="388558"/>
                  <a:pt x="2157813" y="398428"/>
                </a:cubicBezTo>
                <a:cubicBezTo>
                  <a:pt x="2164072" y="408299"/>
                  <a:pt x="2170756" y="419147"/>
                  <a:pt x="2178099" y="431767"/>
                </a:cubicBezTo>
                <a:lnTo>
                  <a:pt x="2183644" y="441708"/>
                </a:lnTo>
                <a:lnTo>
                  <a:pt x="2189116" y="452448"/>
                </a:lnTo>
                <a:lnTo>
                  <a:pt x="2200780" y="476383"/>
                </a:lnTo>
                <a:lnTo>
                  <a:pt x="2209004" y="493052"/>
                </a:lnTo>
                <a:cubicBezTo>
                  <a:pt x="2211347" y="498078"/>
                  <a:pt x="2213029" y="501137"/>
                  <a:pt x="2212486" y="498789"/>
                </a:cubicBezTo>
                <a:cubicBezTo>
                  <a:pt x="2207964" y="480095"/>
                  <a:pt x="2228367" y="523677"/>
                  <a:pt x="2237967" y="543018"/>
                </a:cubicBezTo>
                <a:cubicBezTo>
                  <a:pt x="2242666" y="552949"/>
                  <a:pt x="2249780" y="568860"/>
                  <a:pt x="2257659" y="588227"/>
                </a:cubicBezTo>
                <a:lnTo>
                  <a:pt x="2269101" y="619926"/>
                </a:lnTo>
                <a:lnTo>
                  <a:pt x="2275035" y="637043"/>
                </a:lnTo>
                <a:lnTo>
                  <a:pt x="2280387" y="654896"/>
                </a:lnTo>
                <a:cubicBezTo>
                  <a:pt x="2283892" y="666932"/>
                  <a:pt x="2287456" y="679069"/>
                  <a:pt x="2290757" y="691041"/>
                </a:cubicBezTo>
                <a:lnTo>
                  <a:pt x="2299068" y="726484"/>
                </a:lnTo>
                <a:lnTo>
                  <a:pt x="2302681" y="742928"/>
                </a:lnTo>
                <a:lnTo>
                  <a:pt x="2305243" y="758325"/>
                </a:lnTo>
                <a:cubicBezTo>
                  <a:pt x="2306907" y="768239"/>
                  <a:pt x="2308072" y="777000"/>
                  <a:pt x="2309368" y="784674"/>
                </a:cubicBezTo>
                <a:lnTo>
                  <a:pt x="2311064" y="796875"/>
                </a:lnTo>
                <a:lnTo>
                  <a:pt x="2312381" y="809099"/>
                </a:lnTo>
                <a:lnTo>
                  <a:pt x="2314927" y="833684"/>
                </a:lnTo>
                <a:cubicBezTo>
                  <a:pt x="2316878" y="850060"/>
                  <a:pt x="2318247" y="867367"/>
                  <a:pt x="2319617" y="886230"/>
                </a:cubicBezTo>
                <a:cubicBezTo>
                  <a:pt x="2320842" y="896504"/>
                  <a:pt x="2321268" y="906907"/>
                  <a:pt x="2320890" y="917339"/>
                </a:cubicBezTo>
                <a:cubicBezTo>
                  <a:pt x="2320054" y="924136"/>
                  <a:pt x="2319526" y="912600"/>
                  <a:pt x="2318316" y="903229"/>
                </a:cubicBezTo>
                <a:cubicBezTo>
                  <a:pt x="2315729" y="881339"/>
                  <a:pt x="2314528" y="877803"/>
                  <a:pt x="2314390" y="883482"/>
                </a:cubicBezTo>
                <a:cubicBezTo>
                  <a:pt x="2314307" y="886345"/>
                  <a:pt x="2314373" y="891503"/>
                  <a:pt x="2314689" y="897725"/>
                </a:cubicBezTo>
                <a:cubicBezTo>
                  <a:pt x="2315005" y="903946"/>
                  <a:pt x="2315278" y="911307"/>
                  <a:pt x="2315173" y="918689"/>
                </a:cubicBezTo>
                <a:cubicBezTo>
                  <a:pt x="2315333" y="928181"/>
                  <a:pt x="2315551" y="937580"/>
                  <a:pt x="2315566" y="947306"/>
                </a:cubicBezTo>
                <a:cubicBezTo>
                  <a:pt x="2315581" y="957031"/>
                  <a:pt x="2315960" y="966660"/>
                  <a:pt x="2315610" y="976481"/>
                </a:cubicBezTo>
                <a:lnTo>
                  <a:pt x="2314739" y="1018040"/>
                </a:lnTo>
                <a:lnTo>
                  <a:pt x="2311957" y="1059634"/>
                </a:lnTo>
                <a:cubicBezTo>
                  <a:pt x="2311263" y="1073515"/>
                  <a:pt x="2309591" y="1087304"/>
                  <a:pt x="2307861" y="1101186"/>
                </a:cubicBezTo>
                <a:cubicBezTo>
                  <a:pt x="2306132" y="1115067"/>
                  <a:pt x="2304679" y="1128993"/>
                  <a:pt x="2302482" y="1142647"/>
                </a:cubicBezTo>
                <a:cubicBezTo>
                  <a:pt x="2300285" y="1156302"/>
                  <a:pt x="2298468" y="1170129"/>
                  <a:pt x="2295818" y="1183825"/>
                </a:cubicBezTo>
                <a:cubicBezTo>
                  <a:pt x="2293169" y="1197520"/>
                  <a:pt x="2290169" y="1211192"/>
                  <a:pt x="2287360" y="1224852"/>
                </a:cubicBezTo>
                <a:cubicBezTo>
                  <a:pt x="2285867" y="1231628"/>
                  <a:pt x="2284667" y="1238520"/>
                  <a:pt x="2282897" y="1245252"/>
                </a:cubicBezTo>
                <a:lnTo>
                  <a:pt x="2277719" y="1265529"/>
                </a:lnTo>
                <a:lnTo>
                  <a:pt x="2272541" y="1285807"/>
                </a:lnTo>
                <a:lnTo>
                  <a:pt x="2269945" y="1295908"/>
                </a:lnTo>
                <a:lnTo>
                  <a:pt x="2266984" y="1305912"/>
                </a:lnTo>
                <a:cubicBezTo>
                  <a:pt x="2262294" y="1321507"/>
                  <a:pt x="2257345" y="1338104"/>
                  <a:pt x="2251826" y="1354736"/>
                </a:cubicBezTo>
                <a:lnTo>
                  <a:pt x="2233912" y="1404558"/>
                </a:lnTo>
                <a:cubicBezTo>
                  <a:pt x="2227357" y="1420995"/>
                  <a:pt x="2220991" y="1436838"/>
                  <a:pt x="2215149" y="1452231"/>
                </a:cubicBezTo>
                <a:cubicBezTo>
                  <a:pt x="2212315" y="1459981"/>
                  <a:pt x="2208957" y="1467405"/>
                  <a:pt x="2206064" y="1474471"/>
                </a:cubicBezTo>
                <a:cubicBezTo>
                  <a:pt x="2203171" y="1481537"/>
                  <a:pt x="2200410" y="1488491"/>
                  <a:pt x="2197794" y="1495212"/>
                </a:cubicBezTo>
                <a:cubicBezTo>
                  <a:pt x="2191039" y="1514504"/>
                  <a:pt x="2173240" y="1544254"/>
                  <a:pt x="2161396" y="1565159"/>
                </a:cubicBezTo>
                <a:cubicBezTo>
                  <a:pt x="2145866" y="1589526"/>
                  <a:pt x="2158552" y="1566297"/>
                  <a:pt x="2160469" y="1560111"/>
                </a:cubicBezTo>
                <a:cubicBezTo>
                  <a:pt x="2163084" y="1552223"/>
                  <a:pt x="2156651" y="1563101"/>
                  <a:pt x="2147760" y="1578402"/>
                </a:cubicBezTo>
                <a:cubicBezTo>
                  <a:pt x="2140994" y="1590303"/>
                  <a:pt x="2134374" y="1602554"/>
                  <a:pt x="2126820" y="1614351"/>
                </a:cubicBezTo>
                <a:cubicBezTo>
                  <a:pt x="2119266" y="1626148"/>
                  <a:pt x="2111434" y="1637901"/>
                  <a:pt x="2103647" y="1649681"/>
                </a:cubicBezTo>
                <a:cubicBezTo>
                  <a:pt x="2099745" y="1655534"/>
                  <a:pt x="2096063" y="1661525"/>
                  <a:pt x="2091943" y="1667241"/>
                </a:cubicBezTo>
                <a:cubicBezTo>
                  <a:pt x="2087823" y="1672957"/>
                  <a:pt x="2083747" y="1678701"/>
                  <a:pt x="2079655" y="1684370"/>
                </a:cubicBezTo>
                <a:cubicBezTo>
                  <a:pt x="2071473" y="1695710"/>
                  <a:pt x="2063758" y="1707277"/>
                  <a:pt x="2055736" y="1718263"/>
                </a:cubicBezTo>
                <a:cubicBezTo>
                  <a:pt x="2045558" y="1731918"/>
                  <a:pt x="2034961" y="1747513"/>
                  <a:pt x="2021984" y="1762529"/>
                </a:cubicBezTo>
                <a:cubicBezTo>
                  <a:pt x="2009007" y="1777544"/>
                  <a:pt x="1995375" y="1793510"/>
                  <a:pt x="1980049" y="1808288"/>
                </a:cubicBezTo>
                <a:lnTo>
                  <a:pt x="1963355" y="1825256"/>
                </a:lnTo>
                <a:cubicBezTo>
                  <a:pt x="1952656" y="1838625"/>
                  <a:pt x="1941015" y="1851190"/>
                  <a:pt x="1928543" y="1862835"/>
                </a:cubicBezTo>
                <a:cubicBezTo>
                  <a:pt x="1881558" y="1909014"/>
                  <a:pt x="1831254" y="1951468"/>
                  <a:pt x="1778126" y="1989786"/>
                </a:cubicBezTo>
                <a:cubicBezTo>
                  <a:pt x="1691386" y="2051761"/>
                  <a:pt x="1597343" y="2101538"/>
                  <a:pt x="1498696" y="2137684"/>
                </a:cubicBezTo>
                <a:lnTo>
                  <a:pt x="1433917" y="2157607"/>
                </a:lnTo>
                <a:lnTo>
                  <a:pt x="1367012" y="2173260"/>
                </a:lnTo>
                <a:lnTo>
                  <a:pt x="1324534" y="2181656"/>
                </a:lnTo>
                <a:cubicBezTo>
                  <a:pt x="1322025" y="2181772"/>
                  <a:pt x="1313129" y="2183726"/>
                  <a:pt x="1308198" y="2184403"/>
                </a:cubicBezTo>
                <a:cubicBezTo>
                  <a:pt x="1291526" y="2187199"/>
                  <a:pt x="1274621" y="2190173"/>
                  <a:pt x="1257570" y="2192797"/>
                </a:cubicBezTo>
                <a:lnTo>
                  <a:pt x="1210106" y="2198335"/>
                </a:lnTo>
                <a:lnTo>
                  <a:pt x="1169841" y="2201453"/>
                </a:lnTo>
                <a:lnTo>
                  <a:pt x="1152228" y="2202816"/>
                </a:lnTo>
                <a:lnTo>
                  <a:pt x="1099835" y="2206873"/>
                </a:lnTo>
                <a:cubicBezTo>
                  <a:pt x="1036810" y="2206562"/>
                  <a:pt x="974243" y="2200538"/>
                  <a:pt x="912857" y="2188880"/>
                </a:cubicBezTo>
                <a:lnTo>
                  <a:pt x="874154" y="2181018"/>
                </a:lnTo>
                <a:lnTo>
                  <a:pt x="836513" y="2171943"/>
                </a:lnTo>
                <a:cubicBezTo>
                  <a:pt x="830471" y="2170110"/>
                  <a:pt x="824210" y="2168724"/>
                  <a:pt x="818181" y="2166965"/>
                </a:cubicBezTo>
                <a:lnTo>
                  <a:pt x="800170" y="2161475"/>
                </a:lnTo>
                <a:cubicBezTo>
                  <a:pt x="788026" y="2157708"/>
                  <a:pt x="776057" y="2154245"/>
                  <a:pt x="764409" y="2150464"/>
                </a:cubicBezTo>
                <a:lnTo>
                  <a:pt x="729974" y="2138209"/>
                </a:lnTo>
                <a:lnTo>
                  <a:pt x="712997" y="2132135"/>
                </a:lnTo>
                <a:lnTo>
                  <a:pt x="696457" y="2125362"/>
                </a:lnTo>
                <a:lnTo>
                  <a:pt x="663741" y="2111915"/>
                </a:lnTo>
                <a:cubicBezTo>
                  <a:pt x="653040" y="2107301"/>
                  <a:pt x="642659" y="2102174"/>
                  <a:pt x="632192" y="2097382"/>
                </a:cubicBezTo>
                <a:cubicBezTo>
                  <a:pt x="620473" y="2092262"/>
                  <a:pt x="609117" y="2086376"/>
                  <a:pt x="598187" y="2079760"/>
                </a:cubicBezTo>
                <a:cubicBezTo>
                  <a:pt x="585701" y="2071958"/>
                  <a:pt x="574194" y="2065416"/>
                  <a:pt x="563855" y="2058956"/>
                </a:cubicBezTo>
                <a:cubicBezTo>
                  <a:pt x="553516" y="2052495"/>
                  <a:pt x="543834" y="2046445"/>
                  <a:pt x="535072" y="2040970"/>
                </a:cubicBezTo>
                <a:lnTo>
                  <a:pt x="509094" y="2025320"/>
                </a:lnTo>
                <a:lnTo>
                  <a:pt x="484646" y="2009266"/>
                </a:lnTo>
                <a:lnTo>
                  <a:pt x="469896" y="1999531"/>
                </a:lnTo>
                <a:cubicBezTo>
                  <a:pt x="464109" y="1995759"/>
                  <a:pt x="458534" y="1991667"/>
                  <a:pt x="453188" y="1987276"/>
                </a:cubicBezTo>
                <a:cubicBezTo>
                  <a:pt x="357789" y="1911925"/>
                  <a:pt x="292314" y="1845426"/>
                  <a:pt x="229571" y="1763340"/>
                </a:cubicBezTo>
                <a:cubicBezTo>
                  <a:pt x="219222" y="1750461"/>
                  <a:pt x="210813" y="1737110"/>
                  <a:pt x="201545" y="1724841"/>
                </a:cubicBezTo>
                <a:lnTo>
                  <a:pt x="188226" y="1705895"/>
                </a:lnTo>
                <a:lnTo>
                  <a:pt x="175561" y="1686193"/>
                </a:lnTo>
                <a:cubicBezTo>
                  <a:pt x="167225" y="1672823"/>
                  <a:pt x="158217" y="1659162"/>
                  <a:pt x="150067" y="1643641"/>
                </a:cubicBezTo>
                <a:lnTo>
                  <a:pt x="137163" y="1619643"/>
                </a:lnTo>
                <a:cubicBezTo>
                  <a:pt x="134983" y="1615431"/>
                  <a:pt x="132613" y="1611230"/>
                  <a:pt x="130505" y="1606804"/>
                </a:cubicBezTo>
                <a:lnTo>
                  <a:pt x="124124" y="1593035"/>
                </a:lnTo>
                <a:cubicBezTo>
                  <a:pt x="109609" y="1574832"/>
                  <a:pt x="81793" y="1521178"/>
                  <a:pt x="58008" y="1450351"/>
                </a:cubicBezTo>
                <a:cubicBezTo>
                  <a:pt x="49564" y="1424089"/>
                  <a:pt x="43878" y="1406868"/>
                  <a:pt x="40558" y="1401944"/>
                </a:cubicBezTo>
                <a:cubicBezTo>
                  <a:pt x="36213" y="1393036"/>
                  <a:pt x="32998" y="1383539"/>
                  <a:pt x="30989" y="1373682"/>
                </a:cubicBezTo>
                <a:cubicBezTo>
                  <a:pt x="26426" y="1356594"/>
                  <a:pt x="22810" y="1339197"/>
                  <a:pt x="20172" y="1321582"/>
                </a:cubicBezTo>
                <a:cubicBezTo>
                  <a:pt x="16990" y="1301327"/>
                  <a:pt x="13783" y="1283259"/>
                  <a:pt x="11715" y="1266292"/>
                </a:cubicBezTo>
                <a:lnTo>
                  <a:pt x="8059" y="1241921"/>
                </a:lnTo>
                <a:cubicBezTo>
                  <a:pt x="6764" y="1234050"/>
                  <a:pt x="5483" y="1226449"/>
                  <a:pt x="4596" y="1218899"/>
                </a:cubicBezTo>
                <a:cubicBezTo>
                  <a:pt x="2103" y="1202670"/>
                  <a:pt x="569" y="1186243"/>
                  <a:pt x="0" y="1169714"/>
                </a:cubicBezTo>
                <a:cubicBezTo>
                  <a:pt x="249" y="1151086"/>
                  <a:pt x="1432" y="1152213"/>
                  <a:pt x="2814" y="1159166"/>
                </a:cubicBezTo>
                <a:cubicBezTo>
                  <a:pt x="5475" y="1172358"/>
                  <a:pt x="5759" y="1157573"/>
                  <a:pt x="5123" y="1123300"/>
                </a:cubicBezTo>
                <a:cubicBezTo>
                  <a:pt x="4664" y="1109022"/>
                  <a:pt x="5300" y="1095039"/>
                  <a:pt x="5717" y="1081309"/>
                </a:cubicBezTo>
                <a:cubicBezTo>
                  <a:pt x="6134" y="1067578"/>
                  <a:pt x="5778" y="1054013"/>
                  <a:pt x="6136" y="1040180"/>
                </a:cubicBezTo>
                <a:cubicBezTo>
                  <a:pt x="6197" y="1025237"/>
                  <a:pt x="7191" y="1010261"/>
                  <a:pt x="9118" y="995342"/>
                </a:cubicBezTo>
                <a:cubicBezTo>
                  <a:pt x="11099" y="983885"/>
                  <a:pt x="10954" y="994158"/>
                  <a:pt x="11047" y="1007170"/>
                </a:cubicBezTo>
                <a:cubicBezTo>
                  <a:pt x="11014" y="1014534"/>
                  <a:pt x="11299" y="1019635"/>
                  <a:pt x="11367" y="1026155"/>
                </a:cubicBezTo>
                <a:cubicBezTo>
                  <a:pt x="11515" y="1037129"/>
                  <a:pt x="12039" y="1045942"/>
                  <a:pt x="13628" y="1035405"/>
                </a:cubicBezTo>
                <a:cubicBezTo>
                  <a:pt x="15651" y="1022419"/>
                  <a:pt x="15246" y="1005130"/>
                  <a:pt x="16696" y="989649"/>
                </a:cubicBezTo>
                <a:lnTo>
                  <a:pt x="16757" y="989438"/>
                </a:lnTo>
                <a:lnTo>
                  <a:pt x="19221" y="964127"/>
                </a:lnTo>
                <a:cubicBezTo>
                  <a:pt x="21493" y="944703"/>
                  <a:pt x="23031" y="943246"/>
                  <a:pt x="23653" y="949562"/>
                </a:cubicBezTo>
                <a:cubicBezTo>
                  <a:pt x="24130" y="953406"/>
                  <a:pt x="24070" y="961288"/>
                  <a:pt x="24662" y="964193"/>
                </a:cubicBezTo>
                <a:lnTo>
                  <a:pt x="25515" y="965105"/>
                </a:lnTo>
                <a:lnTo>
                  <a:pt x="29229" y="932449"/>
                </a:lnTo>
                <a:lnTo>
                  <a:pt x="34046" y="906202"/>
                </a:lnTo>
                <a:lnTo>
                  <a:pt x="34086" y="902450"/>
                </a:lnTo>
                <a:cubicBezTo>
                  <a:pt x="35765" y="893523"/>
                  <a:pt x="36949" y="885000"/>
                  <a:pt x="39066" y="876154"/>
                </a:cubicBezTo>
                <a:cubicBezTo>
                  <a:pt x="41182" y="867307"/>
                  <a:pt x="43256" y="858433"/>
                  <a:pt x="45256" y="849967"/>
                </a:cubicBezTo>
                <a:cubicBezTo>
                  <a:pt x="49169" y="832591"/>
                  <a:pt x="52309" y="815575"/>
                  <a:pt x="54575" y="799567"/>
                </a:cubicBezTo>
                <a:cubicBezTo>
                  <a:pt x="54865" y="798129"/>
                  <a:pt x="57969" y="785754"/>
                  <a:pt x="58927" y="782855"/>
                </a:cubicBezTo>
                <a:cubicBezTo>
                  <a:pt x="61033" y="776463"/>
                  <a:pt x="63153" y="769755"/>
                  <a:pt x="65229" y="763021"/>
                </a:cubicBezTo>
                <a:cubicBezTo>
                  <a:pt x="67306" y="756286"/>
                  <a:pt x="69979" y="749083"/>
                  <a:pt x="72492" y="741650"/>
                </a:cubicBezTo>
                <a:cubicBezTo>
                  <a:pt x="77678" y="726819"/>
                  <a:pt x="82425" y="711131"/>
                  <a:pt x="88311" y="695959"/>
                </a:cubicBezTo>
                <a:cubicBezTo>
                  <a:pt x="94197" y="680788"/>
                  <a:pt x="99996" y="665952"/>
                  <a:pt x="105578" y="652339"/>
                </a:cubicBezTo>
                <a:cubicBezTo>
                  <a:pt x="111159" y="638727"/>
                  <a:pt x="117386" y="626619"/>
                  <a:pt x="122287" y="616727"/>
                </a:cubicBezTo>
                <a:cubicBezTo>
                  <a:pt x="144892" y="572168"/>
                  <a:pt x="169631" y="529847"/>
                  <a:pt x="205842" y="471897"/>
                </a:cubicBezTo>
                <a:cubicBezTo>
                  <a:pt x="200548" y="482710"/>
                  <a:pt x="195053" y="495599"/>
                  <a:pt x="182424" y="519122"/>
                </a:cubicBezTo>
                <a:cubicBezTo>
                  <a:pt x="167905" y="546064"/>
                  <a:pt x="171521" y="535499"/>
                  <a:pt x="168289" y="539503"/>
                </a:cubicBezTo>
                <a:cubicBezTo>
                  <a:pt x="158621" y="553989"/>
                  <a:pt x="149960" y="569116"/>
                  <a:pt x="142373" y="584778"/>
                </a:cubicBezTo>
                <a:cubicBezTo>
                  <a:pt x="136800" y="595158"/>
                  <a:pt x="131727" y="606885"/>
                  <a:pt x="126580" y="618632"/>
                </a:cubicBezTo>
                <a:cubicBezTo>
                  <a:pt x="121433" y="630378"/>
                  <a:pt x="115790" y="642138"/>
                  <a:pt x="111241" y="653611"/>
                </a:cubicBezTo>
                <a:cubicBezTo>
                  <a:pt x="105054" y="667810"/>
                  <a:pt x="100709" y="682700"/>
                  <a:pt x="98322" y="697875"/>
                </a:cubicBezTo>
                <a:cubicBezTo>
                  <a:pt x="96957" y="701815"/>
                  <a:pt x="95504" y="705701"/>
                  <a:pt x="94343" y="709703"/>
                </a:cubicBezTo>
                <a:cubicBezTo>
                  <a:pt x="90857" y="720253"/>
                  <a:pt x="88585" y="726704"/>
                  <a:pt x="87156" y="730311"/>
                </a:cubicBezTo>
                <a:lnTo>
                  <a:pt x="85505" y="733063"/>
                </a:lnTo>
                <a:lnTo>
                  <a:pt x="85401" y="733896"/>
                </a:lnTo>
                <a:cubicBezTo>
                  <a:pt x="85606" y="735530"/>
                  <a:pt x="87722" y="730828"/>
                  <a:pt x="94781" y="709782"/>
                </a:cubicBezTo>
                <a:lnTo>
                  <a:pt x="93933" y="716929"/>
                </a:lnTo>
                <a:lnTo>
                  <a:pt x="93124" y="720792"/>
                </a:lnTo>
                <a:lnTo>
                  <a:pt x="90627" y="732027"/>
                </a:lnTo>
                <a:cubicBezTo>
                  <a:pt x="88333" y="742156"/>
                  <a:pt x="86439" y="751110"/>
                  <a:pt x="88870" y="747220"/>
                </a:cubicBezTo>
                <a:lnTo>
                  <a:pt x="86812" y="755189"/>
                </a:lnTo>
                <a:lnTo>
                  <a:pt x="87306" y="753350"/>
                </a:lnTo>
                <a:lnTo>
                  <a:pt x="88889" y="747221"/>
                </a:lnTo>
                <a:cubicBezTo>
                  <a:pt x="90408" y="743591"/>
                  <a:pt x="92229" y="740091"/>
                  <a:pt x="94328" y="736760"/>
                </a:cubicBezTo>
                <a:cubicBezTo>
                  <a:pt x="95481" y="736184"/>
                  <a:pt x="96762" y="734523"/>
                  <a:pt x="98695" y="729188"/>
                </a:cubicBezTo>
                <a:cubicBezTo>
                  <a:pt x="99654" y="726484"/>
                  <a:pt x="100859" y="722897"/>
                  <a:pt x="102238" y="718059"/>
                </a:cubicBezTo>
                <a:cubicBezTo>
                  <a:pt x="103616" y="713220"/>
                  <a:pt x="105301" y="707017"/>
                  <a:pt x="107725" y="699529"/>
                </a:cubicBezTo>
                <a:cubicBezTo>
                  <a:pt x="111602" y="686755"/>
                  <a:pt x="116127" y="674163"/>
                  <a:pt x="121259" y="661798"/>
                </a:cubicBezTo>
                <a:lnTo>
                  <a:pt x="123798" y="656506"/>
                </a:lnTo>
                <a:lnTo>
                  <a:pt x="123903" y="656283"/>
                </a:lnTo>
                <a:lnTo>
                  <a:pt x="123886" y="656266"/>
                </a:lnTo>
                <a:cubicBezTo>
                  <a:pt x="123416" y="656960"/>
                  <a:pt x="122584" y="658658"/>
                  <a:pt x="121232" y="661797"/>
                </a:cubicBezTo>
                <a:cubicBezTo>
                  <a:pt x="116101" y="674162"/>
                  <a:pt x="111582" y="686754"/>
                  <a:pt x="107706" y="699528"/>
                </a:cubicBezTo>
                <a:cubicBezTo>
                  <a:pt x="105281" y="707016"/>
                  <a:pt x="103597" y="713219"/>
                  <a:pt x="102219" y="718058"/>
                </a:cubicBezTo>
                <a:cubicBezTo>
                  <a:pt x="100840" y="722896"/>
                  <a:pt x="99635" y="726483"/>
                  <a:pt x="98676" y="729187"/>
                </a:cubicBezTo>
                <a:cubicBezTo>
                  <a:pt x="96743" y="734522"/>
                  <a:pt x="95462" y="736183"/>
                  <a:pt x="94310" y="736759"/>
                </a:cubicBezTo>
                <a:lnTo>
                  <a:pt x="88881" y="747200"/>
                </a:lnTo>
                <a:lnTo>
                  <a:pt x="88888" y="747221"/>
                </a:lnTo>
                <a:lnTo>
                  <a:pt x="88880" y="747200"/>
                </a:lnTo>
                <a:lnTo>
                  <a:pt x="88870" y="747220"/>
                </a:lnTo>
                <a:lnTo>
                  <a:pt x="88476" y="746140"/>
                </a:lnTo>
                <a:lnTo>
                  <a:pt x="87995" y="744882"/>
                </a:lnTo>
                <a:lnTo>
                  <a:pt x="88003" y="744845"/>
                </a:lnTo>
                <a:lnTo>
                  <a:pt x="88001" y="744841"/>
                </a:lnTo>
                <a:cubicBezTo>
                  <a:pt x="88690" y="740307"/>
                  <a:pt x="90697" y="731847"/>
                  <a:pt x="92376" y="724368"/>
                </a:cubicBezTo>
                <a:lnTo>
                  <a:pt x="93124" y="720792"/>
                </a:lnTo>
                <a:lnTo>
                  <a:pt x="93876" y="717411"/>
                </a:lnTo>
                <a:lnTo>
                  <a:pt x="93933" y="716929"/>
                </a:lnTo>
                <a:lnTo>
                  <a:pt x="94442" y="714499"/>
                </a:lnTo>
                <a:cubicBezTo>
                  <a:pt x="94912" y="711863"/>
                  <a:pt x="95093" y="710086"/>
                  <a:pt x="94781" y="709782"/>
                </a:cubicBezTo>
                <a:cubicBezTo>
                  <a:pt x="95941" y="705779"/>
                  <a:pt x="97394" y="701894"/>
                  <a:pt x="98760" y="697955"/>
                </a:cubicBezTo>
                <a:lnTo>
                  <a:pt x="98760" y="697953"/>
                </a:lnTo>
                <a:lnTo>
                  <a:pt x="111912" y="653706"/>
                </a:lnTo>
                <a:cubicBezTo>
                  <a:pt x="116461" y="642234"/>
                  <a:pt x="121871" y="630457"/>
                  <a:pt x="127251" y="618727"/>
                </a:cubicBezTo>
                <a:cubicBezTo>
                  <a:pt x="132632" y="606997"/>
                  <a:pt x="137472" y="595253"/>
                  <a:pt x="143044" y="584874"/>
                </a:cubicBezTo>
                <a:cubicBezTo>
                  <a:pt x="150632" y="569212"/>
                  <a:pt x="159293" y="554084"/>
                  <a:pt x="168960" y="539598"/>
                </a:cubicBezTo>
                <a:cubicBezTo>
                  <a:pt x="172193" y="535594"/>
                  <a:pt x="168576" y="546159"/>
                  <a:pt x="183096" y="519218"/>
                </a:cubicBezTo>
                <a:cubicBezTo>
                  <a:pt x="195768" y="495722"/>
                  <a:pt x="201263" y="482833"/>
                  <a:pt x="206514" y="471993"/>
                </a:cubicBezTo>
                <a:cubicBezTo>
                  <a:pt x="214474" y="458572"/>
                  <a:pt x="224398" y="440936"/>
                  <a:pt x="229872" y="433929"/>
                </a:cubicBezTo>
                <a:cubicBezTo>
                  <a:pt x="236454" y="425540"/>
                  <a:pt x="227274" y="442474"/>
                  <a:pt x="221033" y="454314"/>
                </a:cubicBezTo>
                <a:cubicBezTo>
                  <a:pt x="213439" y="468807"/>
                  <a:pt x="208421" y="479080"/>
                  <a:pt x="204321" y="488565"/>
                </a:cubicBezTo>
                <a:cubicBezTo>
                  <a:pt x="200221" y="498051"/>
                  <a:pt x="196879" y="506715"/>
                  <a:pt x="192197" y="517716"/>
                </a:cubicBezTo>
                <a:cubicBezTo>
                  <a:pt x="186934" y="530037"/>
                  <a:pt x="185062" y="536251"/>
                  <a:pt x="202069" y="504452"/>
                </a:cubicBezTo>
                <a:cubicBezTo>
                  <a:pt x="204819" y="499369"/>
                  <a:pt x="207568" y="493703"/>
                  <a:pt x="210755" y="488310"/>
                </a:cubicBezTo>
                <a:cubicBezTo>
                  <a:pt x="213942" y="482917"/>
                  <a:pt x="216997" y="477443"/>
                  <a:pt x="220112" y="472458"/>
                </a:cubicBezTo>
                <a:cubicBezTo>
                  <a:pt x="224435" y="464809"/>
                  <a:pt x="229317" y="457483"/>
                  <a:pt x="234712" y="450555"/>
                </a:cubicBezTo>
                <a:cubicBezTo>
                  <a:pt x="242155" y="442446"/>
                  <a:pt x="221418" y="477485"/>
                  <a:pt x="214902" y="491031"/>
                </a:cubicBezTo>
                <a:cubicBezTo>
                  <a:pt x="211064" y="499320"/>
                  <a:pt x="205769" y="510521"/>
                  <a:pt x="198655" y="523953"/>
                </a:cubicBezTo>
                <a:lnTo>
                  <a:pt x="198562" y="524060"/>
                </a:lnTo>
                <a:lnTo>
                  <a:pt x="190928" y="541828"/>
                </a:lnTo>
                <a:cubicBezTo>
                  <a:pt x="187722" y="548957"/>
                  <a:pt x="183788" y="557544"/>
                  <a:pt x="178851" y="568515"/>
                </a:cubicBezTo>
                <a:cubicBezTo>
                  <a:pt x="173643" y="578603"/>
                  <a:pt x="167140" y="590668"/>
                  <a:pt x="161441" y="603689"/>
                </a:cubicBezTo>
                <a:cubicBezTo>
                  <a:pt x="155741" y="616709"/>
                  <a:pt x="150320" y="630746"/>
                  <a:pt x="144869" y="643857"/>
                </a:cubicBezTo>
                <a:cubicBezTo>
                  <a:pt x="139418" y="656968"/>
                  <a:pt x="135367" y="669787"/>
                  <a:pt x="132027" y="680396"/>
                </a:cubicBezTo>
                <a:cubicBezTo>
                  <a:pt x="128687" y="691005"/>
                  <a:pt x="126263" y="699465"/>
                  <a:pt x="125177" y="704421"/>
                </a:cubicBezTo>
                <a:cubicBezTo>
                  <a:pt x="122158" y="721274"/>
                  <a:pt x="118039" y="737964"/>
                  <a:pt x="112851" y="754368"/>
                </a:cubicBezTo>
                <a:cubicBezTo>
                  <a:pt x="112053" y="757108"/>
                  <a:pt x="110644" y="761215"/>
                  <a:pt x="109394" y="764579"/>
                </a:cubicBezTo>
                <a:cubicBezTo>
                  <a:pt x="108828" y="766168"/>
                  <a:pt x="108465" y="767821"/>
                  <a:pt x="107825" y="768845"/>
                </a:cubicBezTo>
                <a:lnTo>
                  <a:pt x="107166" y="770410"/>
                </a:lnTo>
                <a:lnTo>
                  <a:pt x="107171" y="770574"/>
                </a:lnTo>
                <a:cubicBezTo>
                  <a:pt x="107466" y="769994"/>
                  <a:pt x="107719" y="769394"/>
                  <a:pt x="107927" y="768779"/>
                </a:cubicBezTo>
                <a:cubicBezTo>
                  <a:pt x="108348" y="767617"/>
                  <a:pt x="108930" y="766102"/>
                  <a:pt x="109496" y="764513"/>
                </a:cubicBezTo>
                <a:cubicBezTo>
                  <a:pt x="110746" y="761149"/>
                  <a:pt x="112155" y="757041"/>
                  <a:pt x="112953" y="754302"/>
                </a:cubicBezTo>
                <a:cubicBezTo>
                  <a:pt x="118141" y="737898"/>
                  <a:pt x="122259" y="721208"/>
                  <a:pt x="125279" y="704356"/>
                </a:cubicBezTo>
                <a:cubicBezTo>
                  <a:pt x="126322" y="699372"/>
                  <a:pt x="128746" y="690911"/>
                  <a:pt x="132129" y="680330"/>
                </a:cubicBezTo>
                <a:cubicBezTo>
                  <a:pt x="135512" y="669748"/>
                  <a:pt x="139724" y="656964"/>
                  <a:pt x="144971" y="643791"/>
                </a:cubicBezTo>
                <a:cubicBezTo>
                  <a:pt x="150218" y="630617"/>
                  <a:pt x="155522" y="616572"/>
                  <a:pt x="161543" y="603622"/>
                </a:cubicBezTo>
                <a:cubicBezTo>
                  <a:pt x="167563" y="590673"/>
                  <a:pt x="173745" y="578537"/>
                  <a:pt x="178953" y="568448"/>
                </a:cubicBezTo>
                <a:cubicBezTo>
                  <a:pt x="178385" y="574143"/>
                  <a:pt x="177206" y="579793"/>
                  <a:pt x="175433" y="585292"/>
                </a:cubicBezTo>
                <a:cubicBezTo>
                  <a:pt x="173271" y="592944"/>
                  <a:pt x="169886" y="602359"/>
                  <a:pt x="166153" y="614083"/>
                </a:cubicBezTo>
                <a:cubicBezTo>
                  <a:pt x="162422" y="625807"/>
                  <a:pt x="157482" y="639561"/>
                  <a:pt x="152210" y="655115"/>
                </a:cubicBezTo>
                <a:cubicBezTo>
                  <a:pt x="146937" y="670669"/>
                  <a:pt x="141304" y="688654"/>
                  <a:pt x="134973" y="708534"/>
                </a:cubicBezTo>
                <a:cubicBezTo>
                  <a:pt x="134381" y="707873"/>
                  <a:pt x="133840" y="707470"/>
                  <a:pt x="133075" y="708061"/>
                </a:cubicBezTo>
                <a:lnTo>
                  <a:pt x="129846" y="713520"/>
                </a:lnTo>
                <a:lnTo>
                  <a:pt x="133055" y="708276"/>
                </a:lnTo>
                <a:cubicBezTo>
                  <a:pt x="133863" y="707679"/>
                  <a:pt x="134432" y="708035"/>
                  <a:pt x="134915" y="708628"/>
                </a:cubicBezTo>
                <a:cubicBezTo>
                  <a:pt x="133947" y="714954"/>
                  <a:pt x="131513" y="726647"/>
                  <a:pt x="127932" y="741250"/>
                </a:cubicBezTo>
                <a:cubicBezTo>
                  <a:pt x="124350" y="755853"/>
                  <a:pt x="119270" y="773341"/>
                  <a:pt x="115315" y="792245"/>
                </a:cubicBezTo>
                <a:cubicBezTo>
                  <a:pt x="112494" y="798554"/>
                  <a:pt x="110312" y="805118"/>
                  <a:pt x="108809" y="811822"/>
                </a:cubicBezTo>
                <a:cubicBezTo>
                  <a:pt x="106502" y="820485"/>
                  <a:pt x="104242" y="830732"/>
                  <a:pt x="102550" y="840751"/>
                </a:cubicBezTo>
                <a:lnTo>
                  <a:pt x="95184" y="880906"/>
                </a:lnTo>
                <a:cubicBezTo>
                  <a:pt x="93089" y="894301"/>
                  <a:pt x="91475" y="907802"/>
                  <a:pt x="89585" y="921259"/>
                </a:cubicBezTo>
                <a:cubicBezTo>
                  <a:pt x="87641" y="924223"/>
                  <a:pt x="86980" y="918870"/>
                  <a:pt x="85729" y="917327"/>
                </a:cubicBezTo>
                <a:lnTo>
                  <a:pt x="85402" y="917590"/>
                </a:lnTo>
                <a:lnTo>
                  <a:pt x="87052" y="921073"/>
                </a:lnTo>
                <a:cubicBezTo>
                  <a:pt x="87622" y="922211"/>
                  <a:pt x="88266" y="922783"/>
                  <a:pt x="89205" y="921281"/>
                </a:cubicBezTo>
                <a:cubicBezTo>
                  <a:pt x="87322" y="939795"/>
                  <a:pt x="84834" y="954304"/>
                  <a:pt x="82782" y="967337"/>
                </a:cubicBezTo>
                <a:cubicBezTo>
                  <a:pt x="81511" y="976000"/>
                  <a:pt x="80327" y="984134"/>
                  <a:pt x="79303" y="991720"/>
                </a:cubicBezTo>
                <a:cubicBezTo>
                  <a:pt x="78278" y="999306"/>
                  <a:pt x="77953" y="1006358"/>
                  <a:pt x="77584" y="1012604"/>
                </a:cubicBezTo>
                <a:cubicBezTo>
                  <a:pt x="76745" y="1022262"/>
                  <a:pt x="76978" y="1031929"/>
                  <a:pt x="78284" y="1041412"/>
                </a:cubicBezTo>
                <a:cubicBezTo>
                  <a:pt x="79165" y="1055073"/>
                  <a:pt x="79054" y="1068839"/>
                  <a:pt x="77952" y="1082595"/>
                </a:cubicBezTo>
                <a:cubicBezTo>
                  <a:pt x="76161" y="1104276"/>
                  <a:pt x="76490" y="1129095"/>
                  <a:pt x="75606" y="1142793"/>
                </a:cubicBezTo>
                <a:lnTo>
                  <a:pt x="75117" y="1147789"/>
                </a:lnTo>
                <a:lnTo>
                  <a:pt x="74464" y="1151422"/>
                </a:lnTo>
                <a:lnTo>
                  <a:pt x="74122" y="1152112"/>
                </a:lnTo>
                <a:lnTo>
                  <a:pt x="74258" y="1152565"/>
                </a:lnTo>
                <a:lnTo>
                  <a:pt x="74262" y="1152539"/>
                </a:lnTo>
                <a:lnTo>
                  <a:pt x="74134" y="1152113"/>
                </a:lnTo>
                <a:lnTo>
                  <a:pt x="74457" y="1151463"/>
                </a:lnTo>
                <a:lnTo>
                  <a:pt x="74464" y="1151422"/>
                </a:lnTo>
                <a:lnTo>
                  <a:pt x="74485" y="1151378"/>
                </a:lnTo>
                <a:lnTo>
                  <a:pt x="75100" y="1147957"/>
                </a:lnTo>
                <a:lnTo>
                  <a:pt x="75117" y="1147789"/>
                </a:lnTo>
                <a:lnTo>
                  <a:pt x="76057" y="1142557"/>
                </a:lnTo>
                <a:cubicBezTo>
                  <a:pt x="76840" y="1128925"/>
                  <a:pt x="76671" y="1103947"/>
                  <a:pt x="78404" y="1082359"/>
                </a:cubicBezTo>
                <a:cubicBezTo>
                  <a:pt x="79506" y="1068603"/>
                  <a:pt x="79617" y="1054837"/>
                  <a:pt x="78735" y="1041176"/>
                </a:cubicBezTo>
                <a:cubicBezTo>
                  <a:pt x="77430" y="1031693"/>
                  <a:pt x="77196" y="1022026"/>
                  <a:pt x="78035" y="1012368"/>
                </a:cubicBezTo>
                <a:cubicBezTo>
                  <a:pt x="78434" y="1006075"/>
                  <a:pt x="78759" y="999024"/>
                  <a:pt x="79754" y="991484"/>
                </a:cubicBezTo>
                <a:cubicBezTo>
                  <a:pt x="80750" y="983944"/>
                  <a:pt x="81963" y="975764"/>
                  <a:pt x="83234" y="967101"/>
                </a:cubicBezTo>
                <a:cubicBezTo>
                  <a:pt x="85286" y="954068"/>
                  <a:pt x="87890" y="939373"/>
                  <a:pt x="89657" y="921045"/>
                </a:cubicBezTo>
                <a:cubicBezTo>
                  <a:pt x="91548" y="907588"/>
                  <a:pt x="93030" y="894005"/>
                  <a:pt x="95257" y="880693"/>
                </a:cubicBezTo>
                <a:lnTo>
                  <a:pt x="102622" y="840537"/>
                </a:lnTo>
                <a:cubicBezTo>
                  <a:pt x="104314" y="830518"/>
                  <a:pt x="106575" y="820271"/>
                  <a:pt x="108881" y="811608"/>
                </a:cubicBezTo>
                <a:cubicBezTo>
                  <a:pt x="110384" y="804904"/>
                  <a:pt x="112563" y="798337"/>
                  <a:pt x="115388" y="792032"/>
                </a:cubicBezTo>
                <a:cubicBezTo>
                  <a:pt x="112388" y="805314"/>
                  <a:pt x="109488" y="817558"/>
                  <a:pt x="107668" y="829050"/>
                </a:cubicBezTo>
                <a:cubicBezTo>
                  <a:pt x="105847" y="840544"/>
                  <a:pt x="104113" y="851703"/>
                  <a:pt x="102379" y="862861"/>
                </a:cubicBezTo>
                <a:cubicBezTo>
                  <a:pt x="98794" y="884976"/>
                  <a:pt x="96901" y="906723"/>
                  <a:pt x="93642" y="932215"/>
                </a:cubicBezTo>
                <a:lnTo>
                  <a:pt x="92625" y="940299"/>
                </a:lnTo>
                <a:lnTo>
                  <a:pt x="91730" y="951714"/>
                </a:lnTo>
                <a:cubicBezTo>
                  <a:pt x="91162" y="959020"/>
                  <a:pt x="90514" y="966954"/>
                  <a:pt x="89724" y="974848"/>
                </a:cubicBezTo>
                <a:cubicBezTo>
                  <a:pt x="89064" y="982727"/>
                  <a:pt x="88245" y="990570"/>
                  <a:pt x="87716" y="997559"/>
                </a:cubicBezTo>
                <a:cubicBezTo>
                  <a:pt x="87187" y="1004548"/>
                  <a:pt x="87415" y="1011103"/>
                  <a:pt x="87598" y="1016075"/>
                </a:cubicBezTo>
                <a:cubicBezTo>
                  <a:pt x="87315" y="1027494"/>
                  <a:pt x="87294" y="1035059"/>
                  <a:pt x="87698" y="1037141"/>
                </a:cubicBezTo>
                <a:lnTo>
                  <a:pt x="87989" y="1036776"/>
                </a:lnTo>
                <a:lnTo>
                  <a:pt x="87697" y="1030106"/>
                </a:lnTo>
                <a:cubicBezTo>
                  <a:pt x="87687" y="1026528"/>
                  <a:pt x="87763" y="1021782"/>
                  <a:pt x="87904" y="1016073"/>
                </a:cubicBezTo>
                <a:cubicBezTo>
                  <a:pt x="90401" y="1017633"/>
                  <a:pt x="91696" y="995772"/>
                  <a:pt x="94192" y="968184"/>
                </a:cubicBezTo>
                <a:cubicBezTo>
                  <a:pt x="95095" y="956894"/>
                  <a:pt x="95588" y="945284"/>
                  <a:pt x="97437" y="932966"/>
                </a:cubicBezTo>
                <a:cubicBezTo>
                  <a:pt x="99286" y="920649"/>
                  <a:pt x="101077" y="908814"/>
                  <a:pt x="102518" y="896759"/>
                </a:cubicBezTo>
                <a:cubicBezTo>
                  <a:pt x="103110" y="892790"/>
                  <a:pt x="103687" y="888357"/>
                  <a:pt x="104453" y="883913"/>
                </a:cubicBezTo>
                <a:lnTo>
                  <a:pt x="107089" y="870921"/>
                </a:lnTo>
                <a:cubicBezTo>
                  <a:pt x="108010" y="865285"/>
                  <a:pt x="109590" y="859743"/>
                  <a:pt x="111791" y="854427"/>
                </a:cubicBezTo>
                <a:cubicBezTo>
                  <a:pt x="113101" y="852331"/>
                  <a:pt x="112321" y="857479"/>
                  <a:pt x="110962" y="865504"/>
                </a:cubicBezTo>
                <a:cubicBezTo>
                  <a:pt x="109602" y="873528"/>
                  <a:pt x="107080" y="884389"/>
                  <a:pt x="105883" y="893810"/>
                </a:cubicBezTo>
                <a:cubicBezTo>
                  <a:pt x="103501" y="910053"/>
                  <a:pt x="99247" y="931867"/>
                  <a:pt x="98125" y="945737"/>
                </a:cubicBezTo>
                <a:lnTo>
                  <a:pt x="98225" y="955824"/>
                </a:lnTo>
                <a:lnTo>
                  <a:pt x="107173" y="907441"/>
                </a:lnTo>
                <a:cubicBezTo>
                  <a:pt x="108955" y="898838"/>
                  <a:pt x="110342" y="889989"/>
                  <a:pt x="112488" y="881095"/>
                </a:cubicBezTo>
                <a:cubicBezTo>
                  <a:pt x="114633" y="872202"/>
                  <a:pt x="116794" y="863383"/>
                  <a:pt x="118940" y="854101"/>
                </a:cubicBezTo>
                <a:cubicBezTo>
                  <a:pt x="121085" y="844818"/>
                  <a:pt x="122793" y="836235"/>
                  <a:pt x="125537" y="827067"/>
                </a:cubicBezTo>
                <a:cubicBezTo>
                  <a:pt x="128281" y="817900"/>
                  <a:pt x="130674" y="808903"/>
                  <a:pt x="133564" y="799696"/>
                </a:cubicBezTo>
                <a:cubicBezTo>
                  <a:pt x="136453" y="790491"/>
                  <a:pt x="138788" y="781391"/>
                  <a:pt x="141941" y="772545"/>
                </a:cubicBezTo>
                <a:lnTo>
                  <a:pt x="151414" y="746077"/>
                </a:lnTo>
                <a:cubicBezTo>
                  <a:pt x="145622" y="765971"/>
                  <a:pt x="143343" y="774004"/>
                  <a:pt x="141573" y="779958"/>
                </a:cubicBezTo>
                <a:cubicBezTo>
                  <a:pt x="133463" y="807286"/>
                  <a:pt x="126268" y="834837"/>
                  <a:pt x="119999" y="862559"/>
                </a:cubicBezTo>
                <a:lnTo>
                  <a:pt x="104096" y="945573"/>
                </a:lnTo>
                <a:lnTo>
                  <a:pt x="104153" y="945908"/>
                </a:lnTo>
                <a:lnTo>
                  <a:pt x="99174" y="991506"/>
                </a:lnTo>
                <a:lnTo>
                  <a:pt x="99155" y="991988"/>
                </a:lnTo>
                <a:lnTo>
                  <a:pt x="101016" y="994406"/>
                </a:lnTo>
                <a:cubicBezTo>
                  <a:pt x="100241" y="1002714"/>
                  <a:pt x="99668" y="1007939"/>
                  <a:pt x="99259" y="1010794"/>
                </a:cubicBezTo>
                <a:lnTo>
                  <a:pt x="98663" y="1012472"/>
                </a:lnTo>
                <a:lnTo>
                  <a:pt x="98664" y="1012684"/>
                </a:lnTo>
                <a:cubicBezTo>
                  <a:pt x="98899" y="1015025"/>
                  <a:pt x="99640" y="1010744"/>
                  <a:pt x="101191" y="994126"/>
                </a:cubicBezTo>
                <a:lnTo>
                  <a:pt x="103954" y="974002"/>
                </a:lnTo>
                <a:lnTo>
                  <a:pt x="104059" y="970527"/>
                </a:lnTo>
                <a:cubicBezTo>
                  <a:pt x="106461" y="957714"/>
                  <a:pt x="108172" y="941229"/>
                  <a:pt x="111255" y="924501"/>
                </a:cubicBezTo>
                <a:cubicBezTo>
                  <a:pt x="112701" y="916142"/>
                  <a:pt x="114133" y="907709"/>
                  <a:pt x="115492" y="899490"/>
                </a:cubicBezTo>
                <a:lnTo>
                  <a:pt x="117546" y="887819"/>
                </a:lnTo>
                <a:cubicBezTo>
                  <a:pt x="118357" y="883986"/>
                  <a:pt x="119271" y="880282"/>
                  <a:pt x="120301" y="876586"/>
                </a:cubicBezTo>
                <a:cubicBezTo>
                  <a:pt x="121676" y="873850"/>
                  <a:pt x="121708" y="878404"/>
                  <a:pt x="122521" y="878726"/>
                </a:cubicBezTo>
                <a:lnTo>
                  <a:pt x="122778" y="878211"/>
                </a:lnTo>
                <a:lnTo>
                  <a:pt x="122000" y="876293"/>
                </a:lnTo>
                <a:cubicBezTo>
                  <a:pt x="121719" y="875456"/>
                  <a:pt x="121367" y="875002"/>
                  <a:pt x="120680" y="876370"/>
                </a:cubicBezTo>
                <a:lnTo>
                  <a:pt x="130335" y="835182"/>
                </a:lnTo>
                <a:cubicBezTo>
                  <a:pt x="134020" y="821487"/>
                  <a:pt x="138070" y="807888"/>
                  <a:pt x="141930" y="794496"/>
                </a:cubicBezTo>
                <a:cubicBezTo>
                  <a:pt x="144412" y="786137"/>
                  <a:pt x="147389" y="776208"/>
                  <a:pt x="146841" y="781177"/>
                </a:cubicBezTo>
                <a:cubicBezTo>
                  <a:pt x="145219" y="790656"/>
                  <a:pt x="142901" y="800039"/>
                  <a:pt x="139910" y="809233"/>
                </a:cubicBezTo>
                <a:cubicBezTo>
                  <a:pt x="137312" y="818167"/>
                  <a:pt x="134408" y="827105"/>
                  <a:pt x="132464" y="835089"/>
                </a:cubicBezTo>
                <a:lnTo>
                  <a:pt x="130025" y="853517"/>
                </a:lnTo>
                <a:lnTo>
                  <a:pt x="132208" y="846514"/>
                </a:lnTo>
                <a:cubicBezTo>
                  <a:pt x="133232" y="842903"/>
                  <a:pt x="134330" y="838780"/>
                  <a:pt x="135455" y="834496"/>
                </a:cubicBezTo>
                <a:cubicBezTo>
                  <a:pt x="137703" y="825926"/>
                  <a:pt x="140812" y="816856"/>
                  <a:pt x="143135" y="809823"/>
                </a:cubicBezTo>
                <a:cubicBezTo>
                  <a:pt x="141372" y="821223"/>
                  <a:pt x="137174" y="833109"/>
                  <a:pt x="134742" y="845385"/>
                </a:cubicBezTo>
                <a:cubicBezTo>
                  <a:pt x="129526" y="869525"/>
                  <a:pt x="126865" y="885092"/>
                  <a:pt x="127777" y="889872"/>
                </a:cubicBezTo>
                <a:cubicBezTo>
                  <a:pt x="129114" y="896407"/>
                  <a:pt x="130279" y="904390"/>
                  <a:pt x="131530" y="911649"/>
                </a:cubicBezTo>
                <a:lnTo>
                  <a:pt x="131905" y="911412"/>
                </a:lnTo>
                <a:lnTo>
                  <a:pt x="128155" y="889655"/>
                </a:lnTo>
                <a:cubicBezTo>
                  <a:pt x="127243" y="884876"/>
                  <a:pt x="129905" y="869309"/>
                  <a:pt x="135120" y="845169"/>
                </a:cubicBezTo>
                <a:cubicBezTo>
                  <a:pt x="137553" y="832892"/>
                  <a:pt x="141752" y="821006"/>
                  <a:pt x="143514" y="809607"/>
                </a:cubicBezTo>
                <a:cubicBezTo>
                  <a:pt x="163086" y="746894"/>
                  <a:pt x="177654" y="722704"/>
                  <a:pt x="199887" y="673378"/>
                </a:cubicBezTo>
                <a:cubicBezTo>
                  <a:pt x="203974" y="665179"/>
                  <a:pt x="208832" y="655455"/>
                  <a:pt x="206147" y="664334"/>
                </a:cubicBezTo>
                <a:cubicBezTo>
                  <a:pt x="204783" y="669247"/>
                  <a:pt x="202006" y="675738"/>
                  <a:pt x="199595" y="682522"/>
                </a:cubicBezTo>
                <a:cubicBezTo>
                  <a:pt x="197183" y="689306"/>
                  <a:pt x="194451" y="696797"/>
                  <a:pt x="191937" y="703647"/>
                </a:cubicBezTo>
                <a:cubicBezTo>
                  <a:pt x="188161" y="714566"/>
                  <a:pt x="183362" y="725558"/>
                  <a:pt x="179906" y="736354"/>
                </a:cubicBezTo>
                <a:lnTo>
                  <a:pt x="170676" y="768731"/>
                </a:lnTo>
                <a:lnTo>
                  <a:pt x="177489" y="758549"/>
                </a:lnTo>
                <a:cubicBezTo>
                  <a:pt x="174833" y="767188"/>
                  <a:pt x="172438" y="775213"/>
                  <a:pt x="170348" y="782652"/>
                </a:cubicBezTo>
                <a:cubicBezTo>
                  <a:pt x="168258" y="790090"/>
                  <a:pt x="167437" y="796961"/>
                  <a:pt x="166250" y="803151"/>
                </a:cubicBezTo>
                <a:cubicBezTo>
                  <a:pt x="164232" y="814501"/>
                  <a:pt x="161979" y="826197"/>
                  <a:pt x="159489" y="838244"/>
                </a:cubicBezTo>
                <a:cubicBezTo>
                  <a:pt x="157523" y="850358"/>
                  <a:pt x="155354" y="862800"/>
                  <a:pt x="152908" y="875780"/>
                </a:cubicBezTo>
                <a:cubicBezTo>
                  <a:pt x="150461" y="888760"/>
                  <a:pt x="148147" y="902213"/>
                  <a:pt x="145849" y="916322"/>
                </a:cubicBezTo>
                <a:lnTo>
                  <a:pt x="140557" y="947205"/>
                </a:lnTo>
                <a:lnTo>
                  <a:pt x="146097" y="916217"/>
                </a:lnTo>
                <a:cubicBezTo>
                  <a:pt x="148395" y="902108"/>
                  <a:pt x="150709" y="888656"/>
                  <a:pt x="153155" y="875676"/>
                </a:cubicBezTo>
                <a:cubicBezTo>
                  <a:pt x="155601" y="862695"/>
                  <a:pt x="157771" y="850254"/>
                  <a:pt x="159737" y="838139"/>
                </a:cubicBezTo>
                <a:cubicBezTo>
                  <a:pt x="162227" y="826092"/>
                  <a:pt x="164479" y="814396"/>
                  <a:pt x="166497" y="803046"/>
                </a:cubicBezTo>
                <a:cubicBezTo>
                  <a:pt x="167684" y="796858"/>
                  <a:pt x="168826" y="789863"/>
                  <a:pt x="170916" y="782424"/>
                </a:cubicBezTo>
                <a:cubicBezTo>
                  <a:pt x="173005" y="774985"/>
                  <a:pt x="175401" y="766960"/>
                  <a:pt x="178058" y="758322"/>
                </a:cubicBezTo>
                <a:cubicBezTo>
                  <a:pt x="182914" y="747625"/>
                  <a:pt x="187523" y="736643"/>
                  <a:pt x="191452" y="730160"/>
                </a:cubicBezTo>
                <a:cubicBezTo>
                  <a:pt x="193417" y="726918"/>
                  <a:pt x="195037" y="724691"/>
                  <a:pt x="196119" y="724056"/>
                </a:cubicBezTo>
                <a:lnTo>
                  <a:pt x="197496" y="727344"/>
                </a:lnTo>
                <a:lnTo>
                  <a:pt x="197517" y="727277"/>
                </a:lnTo>
                <a:lnTo>
                  <a:pt x="197536" y="727438"/>
                </a:lnTo>
                <a:lnTo>
                  <a:pt x="197561" y="727500"/>
                </a:lnTo>
                <a:lnTo>
                  <a:pt x="197548" y="727542"/>
                </a:lnTo>
                <a:lnTo>
                  <a:pt x="199469" y="744626"/>
                </a:lnTo>
                <a:cubicBezTo>
                  <a:pt x="197724" y="762197"/>
                  <a:pt x="194740" y="779686"/>
                  <a:pt x="190532" y="796948"/>
                </a:cubicBezTo>
                <a:lnTo>
                  <a:pt x="190261" y="797879"/>
                </a:lnTo>
                <a:lnTo>
                  <a:pt x="189086" y="808975"/>
                </a:lnTo>
                <a:cubicBezTo>
                  <a:pt x="188866" y="812166"/>
                  <a:pt x="188750" y="815008"/>
                  <a:pt x="188493" y="818345"/>
                </a:cubicBezTo>
                <a:cubicBezTo>
                  <a:pt x="188293" y="821394"/>
                  <a:pt x="187817" y="825177"/>
                  <a:pt x="187052" y="830399"/>
                </a:cubicBezTo>
                <a:cubicBezTo>
                  <a:pt x="186286" y="835621"/>
                  <a:pt x="184852" y="842108"/>
                  <a:pt x="183522" y="850865"/>
                </a:cubicBezTo>
                <a:lnTo>
                  <a:pt x="180377" y="867034"/>
                </a:lnTo>
                <a:lnTo>
                  <a:pt x="176838" y="883761"/>
                </a:lnTo>
                <a:lnTo>
                  <a:pt x="175844" y="890345"/>
                </a:lnTo>
                <a:lnTo>
                  <a:pt x="174580" y="896843"/>
                </a:lnTo>
                <a:lnTo>
                  <a:pt x="173540" y="905601"/>
                </a:lnTo>
                <a:lnTo>
                  <a:pt x="173626" y="905035"/>
                </a:lnTo>
                <a:lnTo>
                  <a:pt x="174598" y="896843"/>
                </a:lnTo>
                <a:lnTo>
                  <a:pt x="175781" y="890761"/>
                </a:lnTo>
                <a:lnTo>
                  <a:pt x="175844" y="890345"/>
                </a:lnTo>
                <a:lnTo>
                  <a:pt x="175931" y="889897"/>
                </a:lnTo>
                <a:lnTo>
                  <a:pt x="176858" y="883762"/>
                </a:lnTo>
                <a:lnTo>
                  <a:pt x="180148" y="868212"/>
                </a:lnTo>
                <a:lnTo>
                  <a:pt x="180377" y="867034"/>
                </a:lnTo>
                <a:lnTo>
                  <a:pt x="183815" y="850788"/>
                </a:lnTo>
                <a:lnTo>
                  <a:pt x="181384" y="883923"/>
                </a:lnTo>
                <a:lnTo>
                  <a:pt x="181209" y="884757"/>
                </a:lnTo>
                <a:lnTo>
                  <a:pt x="179676" y="900280"/>
                </a:lnTo>
                <a:cubicBezTo>
                  <a:pt x="179120" y="906410"/>
                  <a:pt x="178568" y="912899"/>
                  <a:pt x="178081" y="918844"/>
                </a:cubicBezTo>
                <a:cubicBezTo>
                  <a:pt x="177107" y="930737"/>
                  <a:pt x="176626" y="940671"/>
                  <a:pt x="177970" y="941445"/>
                </a:cubicBezTo>
                <a:lnTo>
                  <a:pt x="177961" y="943313"/>
                </a:lnTo>
                <a:lnTo>
                  <a:pt x="177763" y="952342"/>
                </a:lnTo>
                <a:lnTo>
                  <a:pt x="177998" y="959813"/>
                </a:lnTo>
                <a:lnTo>
                  <a:pt x="178031" y="961650"/>
                </a:lnTo>
                <a:cubicBezTo>
                  <a:pt x="177955" y="964621"/>
                  <a:pt x="177719" y="968509"/>
                  <a:pt x="177187" y="973991"/>
                </a:cubicBezTo>
                <a:cubicBezTo>
                  <a:pt x="176242" y="985836"/>
                  <a:pt x="175904" y="993592"/>
                  <a:pt x="176058" y="999194"/>
                </a:cubicBezTo>
                <a:cubicBezTo>
                  <a:pt x="176263" y="1003488"/>
                  <a:pt x="176714" y="1007746"/>
                  <a:pt x="177404" y="1011954"/>
                </a:cubicBezTo>
                <a:cubicBezTo>
                  <a:pt x="179246" y="1023689"/>
                  <a:pt x="179786" y="1035673"/>
                  <a:pt x="179019" y="1047682"/>
                </a:cubicBezTo>
                <a:cubicBezTo>
                  <a:pt x="179011" y="1049134"/>
                  <a:pt x="179100" y="1049765"/>
                  <a:pt x="179257" y="1049731"/>
                </a:cubicBezTo>
                <a:lnTo>
                  <a:pt x="179266" y="1049703"/>
                </a:lnTo>
                <a:lnTo>
                  <a:pt x="179049" y="1047830"/>
                </a:lnTo>
                <a:cubicBezTo>
                  <a:pt x="179816" y="1035820"/>
                  <a:pt x="179275" y="1023836"/>
                  <a:pt x="177434" y="1012102"/>
                </a:cubicBezTo>
                <a:cubicBezTo>
                  <a:pt x="176743" y="1007894"/>
                  <a:pt x="176292" y="1003635"/>
                  <a:pt x="176087" y="999342"/>
                </a:cubicBezTo>
                <a:cubicBezTo>
                  <a:pt x="175933" y="993740"/>
                  <a:pt x="176271" y="985985"/>
                  <a:pt x="177216" y="974138"/>
                </a:cubicBezTo>
                <a:lnTo>
                  <a:pt x="177216" y="974139"/>
                </a:lnTo>
                <a:lnTo>
                  <a:pt x="177245" y="974035"/>
                </a:lnTo>
                <a:lnTo>
                  <a:pt x="177216" y="974138"/>
                </a:lnTo>
                <a:lnTo>
                  <a:pt x="178060" y="961798"/>
                </a:lnTo>
                <a:lnTo>
                  <a:pt x="177998" y="959813"/>
                </a:lnTo>
                <a:lnTo>
                  <a:pt x="177908" y="954814"/>
                </a:lnTo>
                <a:lnTo>
                  <a:pt x="177961" y="943313"/>
                </a:lnTo>
                <a:lnTo>
                  <a:pt x="177999" y="941593"/>
                </a:lnTo>
                <a:cubicBezTo>
                  <a:pt x="182419" y="922333"/>
                  <a:pt x="187017" y="903765"/>
                  <a:pt x="189404" y="900335"/>
                </a:cubicBezTo>
                <a:cubicBezTo>
                  <a:pt x="191791" y="896904"/>
                  <a:pt x="196276" y="881635"/>
                  <a:pt x="201407" y="858607"/>
                </a:cubicBezTo>
                <a:cubicBezTo>
                  <a:pt x="209054" y="826354"/>
                  <a:pt x="218946" y="794585"/>
                  <a:pt x="231011" y="763559"/>
                </a:cubicBezTo>
                <a:cubicBezTo>
                  <a:pt x="233656" y="756791"/>
                  <a:pt x="235966" y="750073"/>
                  <a:pt x="238830" y="743442"/>
                </a:cubicBezTo>
                <a:cubicBezTo>
                  <a:pt x="241694" y="736811"/>
                  <a:pt x="244617" y="730087"/>
                  <a:pt x="247408" y="723475"/>
                </a:cubicBezTo>
                <a:cubicBezTo>
                  <a:pt x="250199" y="716864"/>
                  <a:pt x="253106" y="710066"/>
                  <a:pt x="256072" y="702980"/>
                </a:cubicBezTo>
                <a:cubicBezTo>
                  <a:pt x="259038" y="695894"/>
                  <a:pt x="262340" y="689343"/>
                  <a:pt x="266033" y="681287"/>
                </a:cubicBezTo>
                <a:cubicBezTo>
                  <a:pt x="268804" y="675246"/>
                  <a:pt x="272196" y="668099"/>
                  <a:pt x="273334" y="666794"/>
                </a:cubicBezTo>
                <a:cubicBezTo>
                  <a:pt x="273713" y="666359"/>
                  <a:pt x="273842" y="666573"/>
                  <a:pt x="273614" y="667693"/>
                </a:cubicBezTo>
                <a:cubicBezTo>
                  <a:pt x="270280" y="678138"/>
                  <a:pt x="266264" y="688375"/>
                  <a:pt x="261595" y="698335"/>
                </a:cubicBezTo>
                <a:cubicBezTo>
                  <a:pt x="252076" y="723024"/>
                  <a:pt x="242353" y="747845"/>
                  <a:pt x="234923" y="773970"/>
                </a:cubicBezTo>
                <a:lnTo>
                  <a:pt x="234921" y="773974"/>
                </a:lnTo>
                <a:lnTo>
                  <a:pt x="234887" y="774129"/>
                </a:lnTo>
                <a:lnTo>
                  <a:pt x="234931" y="774003"/>
                </a:lnTo>
                <a:lnTo>
                  <a:pt x="234883" y="774150"/>
                </a:lnTo>
                <a:lnTo>
                  <a:pt x="232632" y="784515"/>
                </a:lnTo>
                <a:lnTo>
                  <a:pt x="233874" y="784909"/>
                </a:lnTo>
                <a:cubicBezTo>
                  <a:pt x="232133" y="791789"/>
                  <a:pt x="230740" y="796942"/>
                  <a:pt x="230221" y="800504"/>
                </a:cubicBezTo>
                <a:cubicBezTo>
                  <a:pt x="229701" y="804065"/>
                  <a:pt x="229689" y="805936"/>
                  <a:pt x="230171" y="806237"/>
                </a:cubicBezTo>
                <a:cubicBezTo>
                  <a:pt x="224083" y="832359"/>
                  <a:pt x="223222" y="842120"/>
                  <a:pt x="223290" y="848640"/>
                </a:cubicBezTo>
                <a:cubicBezTo>
                  <a:pt x="219709" y="863048"/>
                  <a:pt x="216673" y="872486"/>
                  <a:pt x="213024" y="890416"/>
                </a:cubicBezTo>
                <a:lnTo>
                  <a:pt x="213023" y="890419"/>
                </a:lnTo>
                <a:lnTo>
                  <a:pt x="212895" y="890772"/>
                </a:lnTo>
                <a:lnTo>
                  <a:pt x="208200" y="903789"/>
                </a:lnTo>
                <a:cubicBezTo>
                  <a:pt x="206489" y="910427"/>
                  <a:pt x="204588" y="917660"/>
                  <a:pt x="202920" y="923937"/>
                </a:cubicBezTo>
                <a:lnTo>
                  <a:pt x="199068" y="933889"/>
                </a:lnTo>
                <a:lnTo>
                  <a:pt x="199063" y="933897"/>
                </a:lnTo>
                <a:lnTo>
                  <a:pt x="199064" y="933899"/>
                </a:lnTo>
                <a:lnTo>
                  <a:pt x="199068" y="933889"/>
                </a:lnTo>
                <a:lnTo>
                  <a:pt x="199118" y="933807"/>
                </a:lnTo>
                <a:lnTo>
                  <a:pt x="202849" y="924165"/>
                </a:lnTo>
                <a:lnTo>
                  <a:pt x="202920" y="923937"/>
                </a:lnTo>
                <a:cubicBezTo>
                  <a:pt x="204589" y="917660"/>
                  <a:pt x="206489" y="910427"/>
                  <a:pt x="208201" y="903789"/>
                </a:cubicBezTo>
                <a:lnTo>
                  <a:pt x="212895" y="890772"/>
                </a:lnTo>
                <a:lnTo>
                  <a:pt x="213024" y="890416"/>
                </a:lnTo>
                <a:cubicBezTo>
                  <a:pt x="216674" y="872487"/>
                  <a:pt x="219709" y="863048"/>
                  <a:pt x="223523" y="848267"/>
                </a:cubicBezTo>
                <a:lnTo>
                  <a:pt x="234289" y="818563"/>
                </a:lnTo>
                <a:lnTo>
                  <a:pt x="234143" y="818694"/>
                </a:lnTo>
                <a:cubicBezTo>
                  <a:pt x="235263" y="813364"/>
                  <a:pt x="236814" y="808114"/>
                  <a:pt x="238774" y="802998"/>
                </a:cubicBezTo>
                <a:lnTo>
                  <a:pt x="236263" y="816627"/>
                </a:lnTo>
                <a:lnTo>
                  <a:pt x="236460" y="816450"/>
                </a:lnTo>
                <a:lnTo>
                  <a:pt x="234348" y="828409"/>
                </a:lnTo>
                <a:lnTo>
                  <a:pt x="234170" y="829082"/>
                </a:lnTo>
                <a:lnTo>
                  <a:pt x="234839" y="830303"/>
                </a:lnTo>
                <a:cubicBezTo>
                  <a:pt x="234961" y="831205"/>
                  <a:pt x="234597" y="833617"/>
                  <a:pt x="232704" y="840789"/>
                </a:cubicBezTo>
                <a:cubicBezTo>
                  <a:pt x="231064" y="847117"/>
                  <a:pt x="230239" y="849047"/>
                  <a:pt x="229711" y="849575"/>
                </a:cubicBezTo>
                <a:lnTo>
                  <a:pt x="228684" y="849895"/>
                </a:lnTo>
                <a:lnTo>
                  <a:pt x="218361" y="888893"/>
                </a:lnTo>
                <a:lnTo>
                  <a:pt x="215563" y="900099"/>
                </a:lnTo>
                <a:lnTo>
                  <a:pt x="213420" y="911326"/>
                </a:lnTo>
                <a:lnTo>
                  <a:pt x="209102" y="933161"/>
                </a:lnTo>
                <a:lnTo>
                  <a:pt x="209106" y="933243"/>
                </a:lnTo>
                <a:cubicBezTo>
                  <a:pt x="205688" y="950714"/>
                  <a:pt x="203228" y="968318"/>
                  <a:pt x="201744" y="985968"/>
                </a:cubicBezTo>
                <a:lnTo>
                  <a:pt x="201521" y="987437"/>
                </a:lnTo>
                <a:lnTo>
                  <a:pt x="200616" y="1001909"/>
                </a:lnTo>
                <a:lnTo>
                  <a:pt x="200420" y="1017138"/>
                </a:lnTo>
                <a:cubicBezTo>
                  <a:pt x="200477" y="1026307"/>
                  <a:pt x="200808" y="1032797"/>
                  <a:pt x="202090" y="1031719"/>
                </a:cubicBezTo>
                <a:cubicBezTo>
                  <a:pt x="204167" y="1026359"/>
                  <a:pt x="205307" y="1020703"/>
                  <a:pt x="205450" y="1015034"/>
                </a:cubicBezTo>
                <a:lnTo>
                  <a:pt x="206988" y="999803"/>
                </a:lnTo>
                <a:lnTo>
                  <a:pt x="209618" y="982726"/>
                </a:lnTo>
                <a:cubicBezTo>
                  <a:pt x="211306" y="970568"/>
                  <a:pt x="212940" y="960447"/>
                  <a:pt x="214344" y="953617"/>
                </a:cubicBezTo>
                <a:cubicBezTo>
                  <a:pt x="215750" y="946787"/>
                  <a:pt x="217364" y="943326"/>
                  <a:pt x="218168" y="944476"/>
                </a:cubicBezTo>
                <a:cubicBezTo>
                  <a:pt x="217633" y="947964"/>
                  <a:pt x="217070" y="951498"/>
                  <a:pt x="216783" y="955076"/>
                </a:cubicBezTo>
                <a:lnTo>
                  <a:pt x="216515" y="956829"/>
                </a:lnTo>
                <a:lnTo>
                  <a:pt x="214167" y="1016065"/>
                </a:lnTo>
                <a:lnTo>
                  <a:pt x="214840" y="1012975"/>
                </a:lnTo>
                <a:lnTo>
                  <a:pt x="216958" y="954797"/>
                </a:lnTo>
                <a:cubicBezTo>
                  <a:pt x="217244" y="951218"/>
                  <a:pt x="217808" y="947684"/>
                  <a:pt x="218343" y="944197"/>
                </a:cubicBezTo>
                <a:cubicBezTo>
                  <a:pt x="219444" y="938925"/>
                  <a:pt x="220456" y="935186"/>
                  <a:pt x="221500" y="930810"/>
                </a:cubicBezTo>
                <a:lnTo>
                  <a:pt x="224747" y="914123"/>
                </a:lnTo>
                <a:lnTo>
                  <a:pt x="224556" y="914074"/>
                </a:lnTo>
                <a:cubicBezTo>
                  <a:pt x="225490" y="898892"/>
                  <a:pt x="227679" y="883749"/>
                  <a:pt x="231097" y="868804"/>
                </a:cubicBezTo>
                <a:cubicBezTo>
                  <a:pt x="234077" y="852141"/>
                  <a:pt x="239478" y="834724"/>
                  <a:pt x="244034" y="817685"/>
                </a:cubicBezTo>
                <a:cubicBezTo>
                  <a:pt x="247123" y="805625"/>
                  <a:pt x="252919" y="788842"/>
                  <a:pt x="252723" y="794031"/>
                </a:cubicBezTo>
                <a:cubicBezTo>
                  <a:pt x="252141" y="798189"/>
                  <a:pt x="251197" y="802302"/>
                  <a:pt x="249911" y="806330"/>
                </a:cubicBezTo>
                <a:cubicBezTo>
                  <a:pt x="248562" y="811900"/>
                  <a:pt x="246690" y="818503"/>
                  <a:pt x="245225" y="824065"/>
                </a:cubicBezTo>
                <a:cubicBezTo>
                  <a:pt x="242594" y="832370"/>
                  <a:pt x="240582" y="840835"/>
                  <a:pt x="239208" y="849388"/>
                </a:cubicBezTo>
                <a:cubicBezTo>
                  <a:pt x="239083" y="853196"/>
                  <a:pt x="240784" y="848818"/>
                  <a:pt x="243369" y="841365"/>
                </a:cubicBezTo>
                <a:cubicBezTo>
                  <a:pt x="245955" y="833913"/>
                  <a:pt x="249858" y="819770"/>
                  <a:pt x="253227" y="809115"/>
                </a:cubicBezTo>
                <a:cubicBezTo>
                  <a:pt x="256595" y="798459"/>
                  <a:pt x="259882" y="791056"/>
                  <a:pt x="259161" y="797083"/>
                </a:cubicBezTo>
                <a:cubicBezTo>
                  <a:pt x="259004" y="799770"/>
                  <a:pt x="257859" y="804042"/>
                  <a:pt x="256714" y="809480"/>
                </a:cubicBezTo>
                <a:cubicBezTo>
                  <a:pt x="255570" y="814919"/>
                  <a:pt x="254019" y="821398"/>
                  <a:pt x="252307" y="828231"/>
                </a:cubicBezTo>
                <a:cubicBezTo>
                  <a:pt x="248870" y="842017"/>
                  <a:pt x="244502" y="857295"/>
                  <a:pt x="243061" y="869350"/>
                </a:cubicBezTo>
                <a:lnTo>
                  <a:pt x="238144" y="894359"/>
                </a:lnTo>
                <a:lnTo>
                  <a:pt x="238429" y="893918"/>
                </a:lnTo>
                <a:cubicBezTo>
                  <a:pt x="236415" y="902699"/>
                  <a:pt x="235004" y="915291"/>
                  <a:pt x="236137" y="911918"/>
                </a:cubicBezTo>
                <a:cubicBezTo>
                  <a:pt x="238549" y="905134"/>
                  <a:pt x="239280" y="906206"/>
                  <a:pt x="238908" y="912711"/>
                </a:cubicBezTo>
                <a:lnTo>
                  <a:pt x="238552" y="916385"/>
                </a:lnTo>
                <a:lnTo>
                  <a:pt x="250328" y="876902"/>
                </a:lnTo>
                <a:cubicBezTo>
                  <a:pt x="329446" y="643757"/>
                  <a:pt x="492350" y="441193"/>
                  <a:pt x="708787" y="317621"/>
                </a:cubicBezTo>
                <a:lnTo>
                  <a:pt x="769654" y="287887"/>
                </a:lnTo>
                <a:lnTo>
                  <a:pt x="772691" y="285597"/>
                </a:lnTo>
                <a:cubicBezTo>
                  <a:pt x="777385" y="281655"/>
                  <a:pt x="780568" y="278414"/>
                  <a:pt x="782213" y="275782"/>
                </a:cubicBezTo>
                <a:lnTo>
                  <a:pt x="782297" y="275740"/>
                </a:lnTo>
                <a:lnTo>
                  <a:pt x="768882" y="282165"/>
                </a:lnTo>
                <a:cubicBezTo>
                  <a:pt x="754714" y="289103"/>
                  <a:pt x="741435" y="295513"/>
                  <a:pt x="754898" y="283910"/>
                </a:cubicBezTo>
                <a:lnTo>
                  <a:pt x="766442" y="277649"/>
                </a:lnTo>
                <a:lnTo>
                  <a:pt x="766473" y="277633"/>
                </a:lnTo>
                <a:lnTo>
                  <a:pt x="766952" y="277374"/>
                </a:lnTo>
                <a:lnTo>
                  <a:pt x="776741" y="272429"/>
                </a:lnTo>
                <a:lnTo>
                  <a:pt x="776907" y="272344"/>
                </a:lnTo>
                <a:lnTo>
                  <a:pt x="777030" y="272281"/>
                </a:lnTo>
                <a:lnTo>
                  <a:pt x="777226" y="272181"/>
                </a:lnTo>
                <a:cubicBezTo>
                  <a:pt x="779969" y="270673"/>
                  <a:pt x="783190" y="268783"/>
                  <a:pt x="787290" y="266195"/>
                </a:cubicBezTo>
                <a:lnTo>
                  <a:pt x="787419" y="266135"/>
                </a:lnTo>
                <a:lnTo>
                  <a:pt x="787427" y="266131"/>
                </a:lnTo>
                <a:lnTo>
                  <a:pt x="787290" y="266194"/>
                </a:lnTo>
                <a:cubicBezTo>
                  <a:pt x="783190" y="268782"/>
                  <a:pt x="779969" y="270672"/>
                  <a:pt x="777226" y="272180"/>
                </a:cubicBezTo>
                <a:lnTo>
                  <a:pt x="776907" y="272344"/>
                </a:lnTo>
                <a:lnTo>
                  <a:pt x="766951" y="277373"/>
                </a:lnTo>
                <a:lnTo>
                  <a:pt x="766442" y="277649"/>
                </a:lnTo>
                <a:lnTo>
                  <a:pt x="763336" y="279181"/>
                </a:lnTo>
                <a:cubicBezTo>
                  <a:pt x="760916" y="280428"/>
                  <a:pt x="758178" y="281928"/>
                  <a:pt x="754723" y="283996"/>
                </a:cubicBezTo>
                <a:lnTo>
                  <a:pt x="753409" y="283175"/>
                </a:lnTo>
                <a:cubicBezTo>
                  <a:pt x="761293" y="277479"/>
                  <a:pt x="771189" y="270708"/>
                  <a:pt x="779906" y="265143"/>
                </a:cubicBezTo>
                <a:cubicBezTo>
                  <a:pt x="786068" y="260916"/>
                  <a:pt x="792720" y="257553"/>
                  <a:pt x="799674" y="255149"/>
                </a:cubicBezTo>
                <a:cubicBezTo>
                  <a:pt x="813734" y="252145"/>
                  <a:pt x="848384" y="232666"/>
                  <a:pt x="883946" y="217772"/>
                </a:cubicBezTo>
                <a:cubicBezTo>
                  <a:pt x="904750" y="208362"/>
                  <a:pt x="918080" y="204578"/>
                  <a:pt x="921976" y="205069"/>
                </a:cubicBezTo>
                <a:cubicBezTo>
                  <a:pt x="918080" y="204577"/>
                  <a:pt x="904751" y="208361"/>
                  <a:pt x="884310" y="217287"/>
                </a:cubicBezTo>
                <a:cubicBezTo>
                  <a:pt x="848661" y="232126"/>
                  <a:pt x="814098" y="251660"/>
                  <a:pt x="800038" y="254663"/>
                </a:cubicBezTo>
                <a:cubicBezTo>
                  <a:pt x="793084" y="257067"/>
                  <a:pt x="786432" y="260431"/>
                  <a:pt x="780270" y="264658"/>
                </a:cubicBezTo>
                <a:cubicBezTo>
                  <a:pt x="771554" y="270222"/>
                  <a:pt x="761658" y="276993"/>
                  <a:pt x="753773" y="282689"/>
                </a:cubicBezTo>
                <a:cubicBezTo>
                  <a:pt x="718966" y="304273"/>
                  <a:pt x="714415" y="304538"/>
                  <a:pt x="726651" y="291974"/>
                </a:cubicBezTo>
                <a:cubicBezTo>
                  <a:pt x="730482" y="287891"/>
                  <a:pt x="734444" y="283889"/>
                  <a:pt x="733393" y="283232"/>
                </a:cubicBezTo>
                <a:lnTo>
                  <a:pt x="741969" y="277543"/>
                </a:lnTo>
                <a:lnTo>
                  <a:pt x="741729" y="277689"/>
                </a:lnTo>
                <a:lnTo>
                  <a:pt x="732809" y="283581"/>
                </a:lnTo>
                <a:cubicBezTo>
                  <a:pt x="733871" y="281589"/>
                  <a:pt x="729694" y="283594"/>
                  <a:pt x="724057" y="286694"/>
                </a:cubicBezTo>
                <a:lnTo>
                  <a:pt x="707479" y="295858"/>
                </a:lnTo>
                <a:lnTo>
                  <a:pt x="706699" y="296608"/>
                </a:lnTo>
                <a:lnTo>
                  <a:pt x="675319" y="317675"/>
                </a:lnTo>
                <a:lnTo>
                  <a:pt x="675320" y="317677"/>
                </a:lnTo>
                <a:cubicBezTo>
                  <a:pt x="665934" y="324508"/>
                  <a:pt x="658824" y="330623"/>
                  <a:pt x="652791" y="335403"/>
                </a:cubicBezTo>
                <a:cubicBezTo>
                  <a:pt x="646758" y="340184"/>
                  <a:pt x="642182" y="343608"/>
                  <a:pt x="639093" y="345628"/>
                </a:cubicBezTo>
                <a:cubicBezTo>
                  <a:pt x="632870" y="349641"/>
                  <a:pt x="632576" y="348162"/>
                  <a:pt x="638429" y="340744"/>
                </a:cubicBezTo>
                <a:cubicBezTo>
                  <a:pt x="645942" y="331253"/>
                  <a:pt x="647380" y="326905"/>
                  <a:pt x="645145" y="325509"/>
                </a:cubicBezTo>
                <a:cubicBezTo>
                  <a:pt x="647127" y="323314"/>
                  <a:pt x="651832" y="318611"/>
                  <a:pt x="650739" y="319093"/>
                </a:cubicBezTo>
                <a:cubicBezTo>
                  <a:pt x="642340" y="322785"/>
                  <a:pt x="643997" y="318573"/>
                  <a:pt x="652809" y="308663"/>
                </a:cubicBezTo>
                <a:cubicBezTo>
                  <a:pt x="657515" y="303960"/>
                  <a:pt x="663837" y="297936"/>
                  <a:pt x="671763" y="290906"/>
                </a:cubicBezTo>
                <a:lnTo>
                  <a:pt x="699861" y="267477"/>
                </a:lnTo>
                <a:lnTo>
                  <a:pt x="699769" y="267534"/>
                </a:lnTo>
                <a:lnTo>
                  <a:pt x="702568" y="264880"/>
                </a:lnTo>
                <a:lnTo>
                  <a:pt x="699536" y="267712"/>
                </a:lnTo>
                <a:cubicBezTo>
                  <a:pt x="688504" y="275910"/>
                  <a:pt x="679310" y="284092"/>
                  <a:pt x="671428" y="291149"/>
                </a:cubicBezTo>
                <a:cubicBezTo>
                  <a:pt x="663545" y="298207"/>
                  <a:pt x="657004" y="304095"/>
                  <a:pt x="652474" y="308907"/>
                </a:cubicBezTo>
                <a:cubicBezTo>
                  <a:pt x="643662" y="318817"/>
                  <a:pt x="642005" y="323028"/>
                  <a:pt x="650403" y="319337"/>
                </a:cubicBezTo>
                <a:cubicBezTo>
                  <a:pt x="651497" y="318854"/>
                  <a:pt x="646820" y="323510"/>
                  <a:pt x="644810" y="325753"/>
                </a:cubicBezTo>
                <a:cubicBezTo>
                  <a:pt x="639886" y="329541"/>
                  <a:pt x="634960" y="333329"/>
                  <a:pt x="630253" y="336865"/>
                </a:cubicBezTo>
                <a:lnTo>
                  <a:pt x="622981" y="342361"/>
                </a:lnTo>
                <a:cubicBezTo>
                  <a:pt x="620635" y="344263"/>
                  <a:pt x="618319" y="346313"/>
                  <a:pt x="615914" y="348309"/>
                </a:cubicBezTo>
                <a:cubicBezTo>
                  <a:pt x="606443" y="356446"/>
                  <a:pt x="596214" y="365017"/>
                  <a:pt x="584851" y="375988"/>
                </a:cubicBezTo>
                <a:lnTo>
                  <a:pt x="563201" y="396012"/>
                </a:lnTo>
                <a:cubicBezTo>
                  <a:pt x="553030" y="404101"/>
                  <a:pt x="543646" y="412099"/>
                  <a:pt x="559521" y="393713"/>
                </a:cubicBezTo>
                <a:cubicBezTo>
                  <a:pt x="565915" y="386503"/>
                  <a:pt x="568579" y="382337"/>
                  <a:pt x="565168" y="384676"/>
                </a:cubicBezTo>
                <a:cubicBezTo>
                  <a:pt x="556321" y="390742"/>
                  <a:pt x="556960" y="388355"/>
                  <a:pt x="563805" y="380326"/>
                </a:cubicBezTo>
                <a:cubicBezTo>
                  <a:pt x="567198" y="376357"/>
                  <a:pt x="571727" y="370572"/>
                  <a:pt x="578079" y="364502"/>
                </a:cubicBezTo>
                <a:cubicBezTo>
                  <a:pt x="584431" y="358431"/>
                  <a:pt x="591671" y="351426"/>
                  <a:pt x="599815" y="343560"/>
                </a:cubicBezTo>
                <a:cubicBezTo>
                  <a:pt x="611031" y="332658"/>
                  <a:pt x="622738" y="322317"/>
                  <a:pt x="634900" y="312564"/>
                </a:cubicBezTo>
                <a:cubicBezTo>
                  <a:pt x="640407" y="308038"/>
                  <a:pt x="645594" y="303636"/>
                  <a:pt x="650855" y="299799"/>
                </a:cubicBezTo>
                <a:cubicBezTo>
                  <a:pt x="656116" y="295961"/>
                  <a:pt x="661363" y="292439"/>
                  <a:pt x="666465" y="289149"/>
                </a:cubicBezTo>
                <a:cubicBezTo>
                  <a:pt x="672630" y="285035"/>
                  <a:pt x="679115" y="280407"/>
                  <a:pt x="685862" y="275361"/>
                </a:cubicBezTo>
                <a:lnTo>
                  <a:pt x="707160" y="260529"/>
                </a:lnTo>
                <a:lnTo>
                  <a:pt x="707388" y="260312"/>
                </a:lnTo>
                <a:lnTo>
                  <a:pt x="753349" y="223611"/>
                </a:lnTo>
                <a:lnTo>
                  <a:pt x="756311" y="222212"/>
                </a:lnTo>
                <a:lnTo>
                  <a:pt x="753129" y="223473"/>
                </a:lnTo>
                <a:cubicBezTo>
                  <a:pt x="756131" y="221009"/>
                  <a:pt x="758754" y="218761"/>
                  <a:pt x="760940" y="216823"/>
                </a:cubicBezTo>
                <a:cubicBezTo>
                  <a:pt x="762830" y="215310"/>
                  <a:pt x="764646" y="213699"/>
                  <a:pt x="766389" y="212002"/>
                </a:cubicBezTo>
                <a:cubicBezTo>
                  <a:pt x="769040" y="209319"/>
                  <a:pt x="769752" y="207692"/>
                  <a:pt x="768001" y="207375"/>
                </a:cubicBezTo>
                <a:lnTo>
                  <a:pt x="768109" y="207310"/>
                </a:lnTo>
                <a:lnTo>
                  <a:pt x="766846" y="204994"/>
                </a:lnTo>
                <a:cubicBezTo>
                  <a:pt x="764690" y="205241"/>
                  <a:pt x="760858" y="206571"/>
                  <a:pt x="755427" y="208975"/>
                </a:cubicBezTo>
                <a:cubicBezTo>
                  <a:pt x="750018" y="211684"/>
                  <a:pt x="742978" y="215640"/>
                  <a:pt x="734377" y="220630"/>
                </a:cubicBezTo>
                <a:cubicBezTo>
                  <a:pt x="725777" y="225619"/>
                  <a:pt x="715399" y="231505"/>
                  <a:pt x="704264" y="239576"/>
                </a:cubicBezTo>
                <a:lnTo>
                  <a:pt x="679866" y="256198"/>
                </a:lnTo>
                <a:cubicBezTo>
                  <a:pt x="671821" y="261859"/>
                  <a:pt x="664127" y="267933"/>
                  <a:pt x="656199" y="273796"/>
                </a:cubicBezTo>
                <a:lnTo>
                  <a:pt x="655542" y="273385"/>
                </a:lnTo>
                <a:lnTo>
                  <a:pt x="655586" y="272039"/>
                </a:lnTo>
                <a:lnTo>
                  <a:pt x="655484" y="273673"/>
                </a:lnTo>
                <a:lnTo>
                  <a:pt x="639485" y="286021"/>
                </a:lnTo>
                <a:cubicBezTo>
                  <a:pt x="634268" y="290275"/>
                  <a:pt x="629168" y="294732"/>
                  <a:pt x="624010" y="299087"/>
                </a:cubicBezTo>
                <a:lnTo>
                  <a:pt x="623785" y="299239"/>
                </a:lnTo>
                <a:lnTo>
                  <a:pt x="609734" y="313161"/>
                </a:lnTo>
                <a:lnTo>
                  <a:pt x="602944" y="319153"/>
                </a:lnTo>
                <a:lnTo>
                  <a:pt x="596345" y="325911"/>
                </a:lnTo>
                <a:cubicBezTo>
                  <a:pt x="591844" y="330482"/>
                  <a:pt x="587371" y="335008"/>
                  <a:pt x="582565" y="339776"/>
                </a:cubicBezTo>
                <a:cubicBezTo>
                  <a:pt x="577757" y="344545"/>
                  <a:pt x="572789" y="349084"/>
                  <a:pt x="567836" y="354280"/>
                </a:cubicBezTo>
                <a:cubicBezTo>
                  <a:pt x="562883" y="359476"/>
                  <a:pt x="557873" y="364765"/>
                  <a:pt x="552600" y="370280"/>
                </a:cubicBezTo>
                <a:cubicBezTo>
                  <a:pt x="552306" y="368800"/>
                  <a:pt x="550671" y="368297"/>
                  <a:pt x="545657" y="371642"/>
                </a:cubicBezTo>
                <a:lnTo>
                  <a:pt x="519618" y="394639"/>
                </a:lnTo>
                <a:lnTo>
                  <a:pt x="519168" y="395119"/>
                </a:lnTo>
                <a:cubicBezTo>
                  <a:pt x="511202" y="404262"/>
                  <a:pt x="504297" y="411412"/>
                  <a:pt x="498602" y="417505"/>
                </a:cubicBezTo>
                <a:cubicBezTo>
                  <a:pt x="492906" y="423597"/>
                  <a:pt x="488478" y="428344"/>
                  <a:pt x="484341" y="432235"/>
                </a:cubicBezTo>
                <a:cubicBezTo>
                  <a:pt x="487515" y="426161"/>
                  <a:pt x="491139" y="420323"/>
                  <a:pt x="495184" y="414786"/>
                </a:cubicBezTo>
                <a:cubicBezTo>
                  <a:pt x="497243" y="411733"/>
                  <a:pt x="498768" y="409269"/>
                  <a:pt x="498743" y="408492"/>
                </a:cubicBezTo>
                <a:lnTo>
                  <a:pt x="498362" y="408561"/>
                </a:lnTo>
                <a:lnTo>
                  <a:pt x="494833" y="414761"/>
                </a:lnTo>
                <a:cubicBezTo>
                  <a:pt x="490908" y="420321"/>
                  <a:pt x="487400" y="426161"/>
                  <a:pt x="484340" y="432236"/>
                </a:cubicBezTo>
                <a:cubicBezTo>
                  <a:pt x="477452" y="441125"/>
                  <a:pt x="470117" y="449646"/>
                  <a:pt x="462364" y="457756"/>
                </a:cubicBezTo>
                <a:cubicBezTo>
                  <a:pt x="456931" y="464012"/>
                  <a:pt x="452051" y="469189"/>
                  <a:pt x="444567" y="479022"/>
                </a:cubicBezTo>
                <a:lnTo>
                  <a:pt x="442169" y="477205"/>
                </a:lnTo>
                <a:lnTo>
                  <a:pt x="427683" y="495028"/>
                </a:lnTo>
                <a:cubicBezTo>
                  <a:pt x="422834" y="501714"/>
                  <a:pt x="417899" y="508540"/>
                  <a:pt x="413356" y="514835"/>
                </a:cubicBezTo>
                <a:cubicBezTo>
                  <a:pt x="404315" y="527062"/>
                  <a:pt x="397092" y="536086"/>
                  <a:pt x="396446" y="533610"/>
                </a:cubicBezTo>
                <a:lnTo>
                  <a:pt x="413740" y="508079"/>
                </a:lnTo>
                <a:cubicBezTo>
                  <a:pt x="419563" y="499540"/>
                  <a:pt x="425094" y="490884"/>
                  <a:pt x="431428" y="482794"/>
                </a:cubicBezTo>
                <a:lnTo>
                  <a:pt x="446006" y="466670"/>
                </a:lnTo>
                <a:lnTo>
                  <a:pt x="445978" y="466625"/>
                </a:lnTo>
                <a:cubicBezTo>
                  <a:pt x="450273" y="460435"/>
                  <a:pt x="453680" y="455762"/>
                  <a:pt x="456796" y="452139"/>
                </a:cubicBezTo>
                <a:cubicBezTo>
                  <a:pt x="459913" y="448516"/>
                  <a:pt x="462695" y="445721"/>
                  <a:pt x="465405" y="442945"/>
                </a:cubicBezTo>
                <a:lnTo>
                  <a:pt x="485491" y="419854"/>
                </a:lnTo>
                <a:lnTo>
                  <a:pt x="464997" y="442819"/>
                </a:lnTo>
                <a:cubicBezTo>
                  <a:pt x="462287" y="445595"/>
                  <a:pt x="459446" y="448289"/>
                  <a:pt x="456388" y="452013"/>
                </a:cubicBezTo>
                <a:cubicBezTo>
                  <a:pt x="453330" y="455738"/>
                  <a:pt x="449865" y="460309"/>
                  <a:pt x="445570" y="466499"/>
                </a:cubicBezTo>
                <a:lnTo>
                  <a:pt x="431744" y="481778"/>
                </a:lnTo>
                <a:lnTo>
                  <a:pt x="431282" y="482638"/>
                </a:lnTo>
                <a:cubicBezTo>
                  <a:pt x="424962" y="490802"/>
                  <a:pt x="419387" y="499431"/>
                  <a:pt x="413564" y="507970"/>
                </a:cubicBezTo>
                <a:lnTo>
                  <a:pt x="396270" y="533501"/>
                </a:lnTo>
                <a:cubicBezTo>
                  <a:pt x="392343" y="532278"/>
                  <a:pt x="385214" y="535402"/>
                  <a:pt x="409748" y="492436"/>
                </a:cubicBezTo>
                <a:cubicBezTo>
                  <a:pt x="409016" y="491266"/>
                  <a:pt x="409623" y="487371"/>
                  <a:pt x="413363" y="480704"/>
                </a:cubicBezTo>
                <a:cubicBezTo>
                  <a:pt x="417102" y="474037"/>
                  <a:pt x="423288" y="464041"/>
                  <a:pt x="432371" y="450285"/>
                </a:cubicBezTo>
                <a:cubicBezTo>
                  <a:pt x="435253" y="445867"/>
                  <a:pt x="438106" y="441302"/>
                  <a:pt x="440916" y="437293"/>
                </a:cubicBezTo>
                <a:cubicBezTo>
                  <a:pt x="443725" y="433284"/>
                  <a:pt x="446404" y="429387"/>
                  <a:pt x="449039" y="425658"/>
                </a:cubicBezTo>
                <a:cubicBezTo>
                  <a:pt x="453813" y="418018"/>
                  <a:pt x="458034" y="411847"/>
                  <a:pt x="460682" y="407024"/>
                </a:cubicBezTo>
                <a:cubicBezTo>
                  <a:pt x="467214" y="394524"/>
                  <a:pt x="479142" y="380602"/>
                  <a:pt x="501445" y="358071"/>
                </a:cubicBezTo>
                <a:cubicBezTo>
                  <a:pt x="510390" y="349605"/>
                  <a:pt x="519830" y="340347"/>
                  <a:pt x="528527" y="331596"/>
                </a:cubicBezTo>
                <a:cubicBezTo>
                  <a:pt x="537223" y="322844"/>
                  <a:pt x="545643" y="313855"/>
                  <a:pt x="554936" y="304246"/>
                </a:cubicBezTo>
                <a:cubicBezTo>
                  <a:pt x="560821" y="298143"/>
                  <a:pt x="566575" y="291763"/>
                  <a:pt x="572678" y="285602"/>
                </a:cubicBezTo>
                <a:cubicBezTo>
                  <a:pt x="578782" y="279441"/>
                  <a:pt x="585266" y="273452"/>
                  <a:pt x="591603" y="267307"/>
                </a:cubicBezTo>
                <a:cubicBezTo>
                  <a:pt x="609360" y="250344"/>
                  <a:pt x="628224" y="234662"/>
                  <a:pt x="648037" y="220375"/>
                </a:cubicBezTo>
                <a:cubicBezTo>
                  <a:pt x="657684" y="213513"/>
                  <a:pt x="667246" y="207570"/>
                  <a:pt x="675918" y="202172"/>
                </a:cubicBezTo>
                <a:lnTo>
                  <a:pt x="698595" y="189627"/>
                </a:lnTo>
                <a:lnTo>
                  <a:pt x="699155" y="189163"/>
                </a:lnTo>
                <a:lnTo>
                  <a:pt x="725187" y="172655"/>
                </a:lnTo>
                <a:cubicBezTo>
                  <a:pt x="728365" y="171635"/>
                  <a:pt x="731435" y="170250"/>
                  <a:pt x="734343" y="168531"/>
                </a:cubicBezTo>
                <a:lnTo>
                  <a:pt x="749155" y="161399"/>
                </a:lnTo>
                <a:cubicBezTo>
                  <a:pt x="752950" y="159641"/>
                  <a:pt x="756504" y="158006"/>
                  <a:pt x="759297" y="156830"/>
                </a:cubicBezTo>
                <a:lnTo>
                  <a:pt x="762952" y="155643"/>
                </a:lnTo>
                <a:lnTo>
                  <a:pt x="762954" y="155643"/>
                </a:lnTo>
                <a:lnTo>
                  <a:pt x="764867" y="155022"/>
                </a:lnTo>
                <a:lnTo>
                  <a:pt x="764867" y="155021"/>
                </a:lnTo>
                <a:lnTo>
                  <a:pt x="762952" y="155643"/>
                </a:lnTo>
                <a:lnTo>
                  <a:pt x="762049" y="155448"/>
                </a:lnTo>
                <a:cubicBezTo>
                  <a:pt x="759080" y="156556"/>
                  <a:pt x="754491" y="158708"/>
                  <a:pt x="749519" y="161107"/>
                </a:cubicBezTo>
                <a:lnTo>
                  <a:pt x="734707" y="168239"/>
                </a:lnTo>
                <a:cubicBezTo>
                  <a:pt x="731799" y="169959"/>
                  <a:pt x="728729" y="171344"/>
                  <a:pt x="725551" y="172364"/>
                </a:cubicBezTo>
                <a:cubicBezTo>
                  <a:pt x="729144" y="169304"/>
                  <a:pt x="732933" y="166496"/>
                  <a:pt x="736889" y="163968"/>
                </a:cubicBezTo>
                <a:cubicBezTo>
                  <a:pt x="741874" y="160865"/>
                  <a:pt x="747384" y="157506"/>
                  <a:pt x="752894" y="154148"/>
                </a:cubicBezTo>
                <a:cubicBezTo>
                  <a:pt x="789085" y="131978"/>
                  <a:pt x="826528" y="112211"/>
                  <a:pt x="864984" y="94967"/>
                </a:cubicBezTo>
                <a:cubicBezTo>
                  <a:pt x="874826" y="90818"/>
                  <a:pt x="884638" y="86715"/>
                  <a:pt x="894363" y="82557"/>
                </a:cubicBezTo>
                <a:lnTo>
                  <a:pt x="908958" y="76456"/>
                </a:lnTo>
                <a:lnTo>
                  <a:pt x="923641" y="70992"/>
                </a:lnTo>
                <a:lnTo>
                  <a:pt x="952556" y="60107"/>
                </a:lnTo>
                <a:lnTo>
                  <a:pt x="980948" y="51032"/>
                </a:lnTo>
                <a:lnTo>
                  <a:pt x="986464" y="50447"/>
                </a:lnTo>
                <a:lnTo>
                  <a:pt x="986854" y="50291"/>
                </a:lnTo>
                <a:cubicBezTo>
                  <a:pt x="987083" y="49963"/>
                  <a:pt x="985487" y="50079"/>
                  <a:pt x="981035" y="50893"/>
                </a:cubicBezTo>
                <a:lnTo>
                  <a:pt x="980990" y="50087"/>
                </a:lnTo>
                <a:lnTo>
                  <a:pt x="1000867" y="44306"/>
                </a:lnTo>
                <a:lnTo>
                  <a:pt x="1001341" y="44215"/>
                </a:lnTo>
                <a:lnTo>
                  <a:pt x="1041584" y="33152"/>
                </a:lnTo>
                <a:cubicBezTo>
                  <a:pt x="1051502" y="30735"/>
                  <a:pt x="1061566" y="29251"/>
                  <a:pt x="1071572" y="27277"/>
                </a:cubicBezTo>
                <a:lnTo>
                  <a:pt x="1049309" y="34190"/>
                </a:lnTo>
                <a:lnTo>
                  <a:pt x="1071484" y="27807"/>
                </a:lnTo>
                <a:cubicBezTo>
                  <a:pt x="1144575" y="10409"/>
                  <a:pt x="1218856" y="1139"/>
                  <a:pt x="1293015" y="154"/>
                </a:cubicBezTo>
                <a:close/>
              </a:path>
            </a:pathLst>
          </a:custGeom>
          <a:solidFill>
            <a:srgbClr val="C33232"/>
          </a:solidFill>
          <a:ln w="9525" cap="flat">
            <a:noFill/>
            <a:prstDash val="solid"/>
            <a:miter/>
          </a:ln>
        </p:spPr>
        <p:txBody>
          <a:bodyPr rtlCol="0" anchor="ctr"/>
          <a:lstStyle/>
          <a:p>
            <a:endParaRPr lang="zh-CN" altLang="en-US">
              <a:solidFill>
                <a:schemeClr val="tx1"/>
              </a:solidFill>
            </a:endParaRPr>
          </a:p>
        </p:txBody>
      </p:sp>
      <p:sp>
        <p:nvSpPr>
          <p:cNvPr id="1772" name="任意多边形: 形状 1771"/>
          <p:cNvSpPr>
            <a:spLocks noChangeAspect="1"/>
          </p:cNvSpPr>
          <p:nvPr>
            <p:custDataLst>
              <p:tags r:id="rId3"/>
            </p:custDataLst>
          </p:nvPr>
        </p:nvSpPr>
        <p:spPr>
          <a:xfrm>
            <a:off x="3869839" y="2398284"/>
            <a:ext cx="192010" cy="182566"/>
          </a:xfrm>
          <a:custGeom>
            <a:avLst/>
            <a:gdLst>
              <a:gd name="connsiteX0" fmla="*/ 1042805 w 2321023"/>
              <a:gd name="connsiteY0" fmla="*/ 2182733 h 2206873"/>
              <a:gd name="connsiteX1" fmla="*/ 1042829 w 2321023"/>
              <a:gd name="connsiteY1" fmla="*/ 2182734 h 2206873"/>
              <a:gd name="connsiteX2" fmla="*/ 1169381 w 2321023"/>
              <a:gd name="connsiteY2" fmla="*/ 2183738 h 2206873"/>
              <a:gd name="connsiteX3" fmla="*/ 1169406 w 2321023"/>
              <a:gd name="connsiteY3" fmla="*/ 2183737 h 2206873"/>
              <a:gd name="connsiteX4" fmla="*/ 1367012 w 2321023"/>
              <a:gd name="connsiteY4" fmla="*/ 2173261 h 2206873"/>
              <a:gd name="connsiteX5" fmla="*/ 1360810 w 2321023"/>
              <a:gd name="connsiteY5" fmla="*/ 2174712 h 2206873"/>
              <a:gd name="connsiteX6" fmla="*/ 1324651 w 2321023"/>
              <a:gd name="connsiteY6" fmla="*/ 2181859 h 2206873"/>
              <a:gd name="connsiteX7" fmla="*/ 1308315 w 2321023"/>
              <a:gd name="connsiteY7" fmla="*/ 2184606 h 2206873"/>
              <a:gd name="connsiteX8" fmla="*/ 1257688 w 2321023"/>
              <a:gd name="connsiteY8" fmla="*/ 2193000 h 2206873"/>
              <a:gd name="connsiteX9" fmla="*/ 1215625 w 2321023"/>
              <a:gd name="connsiteY9" fmla="*/ 2197909 h 2206873"/>
              <a:gd name="connsiteX10" fmla="*/ 1215602 w 2321023"/>
              <a:gd name="connsiteY10" fmla="*/ 2197911 h 2206873"/>
              <a:gd name="connsiteX11" fmla="*/ 1206503 w 2321023"/>
              <a:gd name="connsiteY11" fmla="*/ 2198972 h 2206873"/>
              <a:gd name="connsiteX12" fmla="*/ 1156320 w 2321023"/>
              <a:gd name="connsiteY12" fmla="*/ 2202657 h 2206873"/>
              <a:gd name="connsiteX13" fmla="*/ 1152229 w 2321023"/>
              <a:gd name="connsiteY13" fmla="*/ 2202816 h 2206873"/>
              <a:gd name="connsiteX14" fmla="*/ 1169842 w 2321023"/>
              <a:gd name="connsiteY14" fmla="*/ 2201453 h 2206873"/>
              <a:gd name="connsiteX15" fmla="*/ 1210107 w 2321023"/>
              <a:gd name="connsiteY15" fmla="*/ 2198335 h 2206873"/>
              <a:gd name="connsiteX16" fmla="*/ 1210130 w 2321023"/>
              <a:gd name="connsiteY16" fmla="*/ 2198333 h 2206873"/>
              <a:gd name="connsiteX17" fmla="*/ 1257570 w 2321023"/>
              <a:gd name="connsiteY17" fmla="*/ 2192798 h 2206873"/>
              <a:gd name="connsiteX18" fmla="*/ 1308198 w 2321023"/>
              <a:gd name="connsiteY18" fmla="*/ 2184404 h 2206873"/>
              <a:gd name="connsiteX19" fmla="*/ 1324534 w 2321023"/>
              <a:gd name="connsiteY19" fmla="*/ 2181657 h 2206873"/>
              <a:gd name="connsiteX20" fmla="*/ 1437160 w 2321023"/>
              <a:gd name="connsiteY20" fmla="*/ 2156849 h 2206873"/>
              <a:gd name="connsiteX21" fmla="*/ 1411927 w 2321023"/>
              <a:gd name="connsiteY21" fmla="*/ 2164609 h 2206873"/>
              <a:gd name="connsiteX22" fmla="*/ 1360811 w 2321023"/>
              <a:gd name="connsiteY22" fmla="*/ 2174712 h 2206873"/>
              <a:gd name="connsiteX23" fmla="*/ 1367013 w 2321023"/>
              <a:gd name="connsiteY23" fmla="*/ 2173261 h 2206873"/>
              <a:gd name="connsiteX24" fmla="*/ 1433918 w 2321023"/>
              <a:gd name="connsiteY24" fmla="*/ 2157608 h 2206873"/>
              <a:gd name="connsiteX25" fmla="*/ 1369562 w 2321023"/>
              <a:gd name="connsiteY25" fmla="*/ 2155512 h 2206873"/>
              <a:gd name="connsiteX26" fmla="*/ 1348526 w 2321023"/>
              <a:gd name="connsiteY26" fmla="*/ 2157395 h 2206873"/>
              <a:gd name="connsiteX27" fmla="*/ 1335660 w 2321023"/>
              <a:gd name="connsiteY27" fmla="*/ 2158488 h 2206873"/>
              <a:gd name="connsiteX28" fmla="*/ 1306883 w 2321023"/>
              <a:gd name="connsiteY28" fmla="*/ 2163695 h 2206873"/>
              <a:gd name="connsiteX29" fmla="*/ 1278586 w 2321023"/>
              <a:gd name="connsiteY29" fmla="*/ 2168036 h 2206873"/>
              <a:gd name="connsiteX30" fmla="*/ 1221246 w 2321023"/>
              <a:gd name="connsiteY30" fmla="*/ 2174426 h 2206873"/>
              <a:gd name="connsiteX31" fmla="*/ 1221244 w 2321023"/>
              <a:gd name="connsiteY31" fmla="*/ 2174502 h 2206873"/>
              <a:gd name="connsiteX32" fmla="*/ 1198833 w 2321023"/>
              <a:gd name="connsiteY32" fmla="*/ 2176845 h 2206873"/>
              <a:gd name="connsiteX33" fmla="*/ 1187235 w 2321023"/>
              <a:gd name="connsiteY33" fmla="*/ 2175919 h 2206873"/>
              <a:gd name="connsiteX34" fmla="*/ 1186844 w 2321023"/>
              <a:gd name="connsiteY34" fmla="*/ 2175936 h 2206873"/>
              <a:gd name="connsiteX35" fmla="*/ 1163853 w 2321023"/>
              <a:gd name="connsiteY35" fmla="*/ 2177050 h 2206873"/>
              <a:gd name="connsiteX36" fmla="*/ 1140875 w 2321023"/>
              <a:gd name="connsiteY36" fmla="*/ 2177655 h 2206873"/>
              <a:gd name="connsiteX37" fmla="*/ 1095020 w 2321023"/>
              <a:gd name="connsiteY37" fmla="*/ 2177436 h 2206873"/>
              <a:gd name="connsiteX38" fmla="*/ 1041136 w 2321023"/>
              <a:gd name="connsiteY38" fmla="*/ 2174080 h 2206873"/>
              <a:gd name="connsiteX39" fmla="*/ 992182 w 2321023"/>
              <a:gd name="connsiteY39" fmla="*/ 2170241 h 2206873"/>
              <a:gd name="connsiteX40" fmla="*/ 958146 w 2321023"/>
              <a:gd name="connsiteY40" fmla="*/ 2164193 h 2206873"/>
              <a:gd name="connsiteX41" fmla="*/ 958336 w 2321023"/>
              <a:gd name="connsiteY41" fmla="*/ 2164227 h 2206873"/>
              <a:gd name="connsiteX42" fmla="*/ 992182 w 2321023"/>
              <a:gd name="connsiteY42" fmla="*/ 2170242 h 2206873"/>
              <a:gd name="connsiteX43" fmla="*/ 1041136 w 2321023"/>
              <a:gd name="connsiteY43" fmla="*/ 2174081 h 2206873"/>
              <a:gd name="connsiteX44" fmla="*/ 1095020 w 2321023"/>
              <a:gd name="connsiteY44" fmla="*/ 2177437 h 2206873"/>
              <a:gd name="connsiteX45" fmla="*/ 1140875 w 2321023"/>
              <a:gd name="connsiteY45" fmla="*/ 2177656 h 2206873"/>
              <a:gd name="connsiteX46" fmla="*/ 1163853 w 2321023"/>
              <a:gd name="connsiteY46" fmla="*/ 2177051 h 2206873"/>
              <a:gd name="connsiteX47" fmla="*/ 1186844 w 2321023"/>
              <a:gd name="connsiteY47" fmla="*/ 2175937 h 2206873"/>
              <a:gd name="connsiteX48" fmla="*/ 1187235 w 2321023"/>
              <a:gd name="connsiteY48" fmla="*/ 2175920 h 2206873"/>
              <a:gd name="connsiteX49" fmla="*/ 1198833 w 2321023"/>
              <a:gd name="connsiteY49" fmla="*/ 2176846 h 2206873"/>
              <a:gd name="connsiteX50" fmla="*/ 1221244 w 2321023"/>
              <a:gd name="connsiteY50" fmla="*/ 2174503 h 2206873"/>
              <a:gd name="connsiteX51" fmla="*/ 1221246 w 2321023"/>
              <a:gd name="connsiteY51" fmla="*/ 2174427 h 2206873"/>
              <a:gd name="connsiteX52" fmla="*/ 1278586 w 2321023"/>
              <a:gd name="connsiteY52" fmla="*/ 2168037 h 2206873"/>
              <a:gd name="connsiteX53" fmla="*/ 1306883 w 2321023"/>
              <a:gd name="connsiteY53" fmla="*/ 2163696 h 2206873"/>
              <a:gd name="connsiteX54" fmla="*/ 1335660 w 2321023"/>
              <a:gd name="connsiteY54" fmla="*/ 2158489 h 2206873"/>
              <a:gd name="connsiteX55" fmla="*/ 1348526 w 2321023"/>
              <a:gd name="connsiteY55" fmla="*/ 2157396 h 2206873"/>
              <a:gd name="connsiteX56" fmla="*/ 1369558 w 2321023"/>
              <a:gd name="connsiteY56" fmla="*/ 2155513 h 2206873"/>
              <a:gd name="connsiteX57" fmla="*/ 904957 w 2321023"/>
              <a:gd name="connsiteY57" fmla="*/ 2155509 h 2206873"/>
              <a:gd name="connsiteX58" fmla="*/ 905742 w 2321023"/>
              <a:gd name="connsiteY58" fmla="*/ 2155845 h 2206873"/>
              <a:gd name="connsiteX59" fmla="*/ 919682 w 2321023"/>
              <a:gd name="connsiteY59" fmla="*/ 2157390 h 2206873"/>
              <a:gd name="connsiteX60" fmla="*/ 946644 w 2321023"/>
              <a:gd name="connsiteY60" fmla="*/ 2162092 h 2206873"/>
              <a:gd name="connsiteX61" fmla="*/ 946642 w 2321023"/>
              <a:gd name="connsiteY61" fmla="*/ 2162091 h 2206873"/>
              <a:gd name="connsiteX62" fmla="*/ 919683 w 2321023"/>
              <a:gd name="connsiteY62" fmla="*/ 2157390 h 2206873"/>
              <a:gd name="connsiteX63" fmla="*/ 905743 w 2321023"/>
              <a:gd name="connsiteY63" fmla="*/ 2155845 h 2206873"/>
              <a:gd name="connsiteX64" fmla="*/ 904958 w 2321023"/>
              <a:gd name="connsiteY64" fmla="*/ 2155509 h 2206873"/>
              <a:gd name="connsiteX65" fmla="*/ 1498813 w 2321023"/>
              <a:gd name="connsiteY65" fmla="*/ 2137888 h 2206873"/>
              <a:gd name="connsiteX66" fmla="*/ 1466385 w 2321023"/>
              <a:gd name="connsiteY66" fmla="*/ 2150011 h 2206873"/>
              <a:gd name="connsiteX67" fmla="*/ 1437159 w 2321023"/>
              <a:gd name="connsiteY67" fmla="*/ 2156849 h 2206873"/>
              <a:gd name="connsiteX68" fmla="*/ 873443 w 2321023"/>
              <a:gd name="connsiteY68" fmla="*/ 2130382 h 2206873"/>
              <a:gd name="connsiteX69" fmla="*/ 873134 w 2321023"/>
              <a:gd name="connsiteY69" fmla="*/ 2130739 h 2206873"/>
              <a:gd name="connsiteX70" fmla="*/ 873138 w 2321023"/>
              <a:gd name="connsiteY70" fmla="*/ 2130736 h 2206873"/>
              <a:gd name="connsiteX71" fmla="*/ 873445 w 2321023"/>
              <a:gd name="connsiteY71" fmla="*/ 2130383 h 2206873"/>
              <a:gd name="connsiteX72" fmla="*/ 873557 w 2321023"/>
              <a:gd name="connsiteY72" fmla="*/ 2130466 h 2206873"/>
              <a:gd name="connsiteX73" fmla="*/ 873557 w 2321023"/>
              <a:gd name="connsiteY73" fmla="*/ 2130466 h 2206873"/>
              <a:gd name="connsiteX74" fmla="*/ 873444 w 2321023"/>
              <a:gd name="connsiteY74" fmla="*/ 2130382 h 2206873"/>
              <a:gd name="connsiteX75" fmla="*/ 873444 w 2321023"/>
              <a:gd name="connsiteY75" fmla="*/ 2130383 h 2206873"/>
              <a:gd name="connsiteX76" fmla="*/ 916217 w 2321023"/>
              <a:gd name="connsiteY76" fmla="*/ 2119405 h 2206873"/>
              <a:gd name="connsiteX77" fmla="*/ 911249 w 2321023"/>
              <a:gd name="connsiteY77" fmla="*/ 2119410 h 2206873"/>
              <a:gd name="connsiteX78" fmla="*/ 943868 w 2321023"/>
              <a:gd name="connsiteY78" fmla="*/ 2126384 h 2206873"/>
              <a:gd name="connsiteX79" fmla="*/ 943866 w 2321023"/>
              <a:gd name="connsiteY79" fmla="*/ 2126383 h 2206873"/>
              <a:gd name="connsiteX80" fmla="*/ 911250 w 2321023"/>
              <a:gd name="connsiteY80" fmla="*/ 2119410 h 2206873"/>
              <a:gd name="connsiteX81" fmla="*/ 879949 w 2321023"/>
              <a:gd name="connsiteY81" fmla="*/ 2118545 h 2206873"/>
              <a:gd name="connsiteX82" fmla="*/ 879951 w 2321023"/>
              <a:gd name="connsiteY82" fmla="*/ 2118547 h 2206873"/>
              <a:gd name="connsiteX83" fmla="*/ 880225 w 2321023"/>
              <a:gd name="connsiteY83" fmla="*/ 2118799 h 2206873"/>
              <a:gd name="connsiteX84" fmla="*/ 880227 w 2321023"/>
              <a:gd name="connsiteY84" fmla="*/ 2118800 h 2206873"/>
              <a:gd name="connsiteX85" fmla="*/ 879950 w 2321023"/>
              <a:gd name="connsiteY85" fmla="*/ 2118545 h 2206873"/>
              <a:gd name="connsiteX86" fmla="*/ 879950 w 2321023"/>
              <a:gd name="connsiteY86" fmla="*/ 2118546 h 2206873"/>
              <a:gd name="connsiteX87" fmla="*/ 878534 w 2321023"/>
              <a:gd name="connsiteY87" fmla="*/ 2116346 h 2206873"/>
              <a:gd name="connsiteX88" fmla="*/ 877960 w 2321023"/>
              <a:gd name="connsiteY88" fmla="*/ 2116719 h 2206873"/>
              <a:gd name="connsiteX89" fmla="*/ 877961 w 2321023"/>
              <a:gd name="connsiteY89" fmla="*/ 2116720 h 2206873"/>
              <a:gd name="connsiteX90" fmla="*/ 878535 w 2321023"/>
              <a:gd name="connsiteY90" fmla="*/ 2116347 h 2206873"/>
              <a:gd name="connsiteX91" fmla="*/ 878534 w 2321023"/>
              <a:gd name="connsiteY91" fmla="*/ 2116346 h 2206873"/>
              <a:gd name="connsiteX92" fmla="*/ 878534 w 2321023"/>
              <a:gd name="connsiteY92" fmla="*/ 2116347 h 2206873"/>
              <a:gd name="connsiteX93" fmla="*/ 879671 w 2321023"/>
              <a:gd name="connsiteY93" fmla="*/ 2115607 h 2206873"/>
              <a:gd name="connsiteX94" fmla="*/ 878171 w 2321023"/>
              <a:gd name="connsiteY94" fmla="*/ 2115783 h 2206873"/>
              <a:gd name="connsiteX95" fmla="*/ 878172 w 2321023"/>
              <a:gd name="connsiteY95" fmla="*/ 2115784 h 2206873"/>
              <a:gd name="connsiteX96" fmla="*/ 879669 w 2321023"/>
              <a:gd name="connsiteY96" fmla="*/ 2115608 h 2206873"/>
              <a:gd name="connsiteX97" fmla="*/ 865157 w 2321023"/>
              <a:gd name="connsiteY97" fmla="*/ 2109699 h 2206873"/>
              <a:gd name="connsiteX98" fmla="*/ 859704 w 2321023"/>
              <a:gd name="connsiteY98" fmla="*/ 2109978 h 2206873"/>
              <a:gd name="connsiteX99" fmla="*/ 859712 w 2321023"/>
              <a:gd name="connsiteY99" fmla="*/ 2109978 h 2206873"/>
              <a:gd name="connsiteX100" fmla="*/ 863361 w 2321023"/>
              <a:gd name="connsiteY100" fmla="*/ 2109792 h 2206873"/>
              <a:gd name="connsiteX101" fmla="*/ 795473 w 2321023"/>
              <a:gd name="connsiteY101" fmla="*/ 2100853 h 2206873"/>
              <a:gd name="connsiteX102" fmla="*/ 795473 w 2321023"/>
              <a:gd name="connsiteY102" fmla="*/ 2100854 h 2206873"/>
              <a:gd name="connsiteX103" fmla="*/ 798459 w 2321023"/>
              <a:gd name="connsiteY103" fmla="*/ 2102972 h 2206873"/>
              <a:gd name="connsiteX104" fmla="*/ 798469 w 2321023"/>
              <a:gd name="connsiteY104" fmla="*/ 2102978 h 2206873"/>
              <a:gd name="connsiteX105" fmla="*/ 798473 w 2321023"/>
              <a:gd name="connsiteY105" fmla="*/ 2102980 h 2206873"/>
              <a:gd name="connsiteX106" fmla="*/ 799967 w 2321023"/>
              <a:gd name="connsiteY106" fmla="*/ 2103894 h 2206873"/>
              <a:gd name="connsiteX107" fmla="*/ 820026 w 2321023"/>
              <a:gd name="connsiteY107" fmla="*/ 2112542 h 2206873"/>
              <a:gd name="connsiteX108" fmla="*/ 834857 w 2321023"/>
              <a:gd name="connsiteY108" fmla="*/ 2118053 h 2206873"/>
              <a:gd name="connsiteX109" fmla="*/ 852431 w 2321023"/>
              <a:gd name="connsiteY109" fmla="*/ 2123269 h 2206873"/>
              <a:gd name="connsiteX110" fmla="*/ 868937 w 2321023"/>
              <a:gd name="connsiteY110" fmla="*/ 2128140 h 2206873"/>
              <a:gd name="connsiteX111" fmla="*/ 870959 w 2321023"/>
              <a:gd name="connsiteY111" fmla="*/ 2129020 h 2206873"/>
              <a:gd name="connsiteX112" fmla="*/ 870966 w 2321023"/>
              <a:gd name="connsiteY112" fmla="*/ 2129023 h 2206873"/>
              <a:gd name="connsiteX113" fmla="*/ 872555 w 2321023"/>
              <a:gd name="connsiteY113" fmla="*/ 2129715 h 2206873"/>
              <a:gd name="connsiteX114" fmla="*/ 872558 w 2321023"/>
              <a:gd name="connsiteY114" fmla="*/ 2129717 h 2206873"/>
              <a:gd name="connsiteX115" fmla="*/ 873620 w 2321023"/>
              <a:gd name="connsiteY115" fmla="*/ 2130179 h 2206873"/>
              <a:gd name="connsiteX116" fmla="*/ 873621 w 2321023"/>
              <a:gd name="connsiteY116" fmla="*/ 2130179 h 2206873"/>
              <a:gd name="connsiteX117" fmla="*/ 872555 w 2321023"/>
              <a:gd name="connsiteY117" fmla="*/ 2129715 h 2206873"/>
              <a:gd name="connsiteX118" fmla="*/ 872554 w 2321023"/>
              <a:gd name="connsiteY118" fmla="*/ 2129714 h 2206873"/>
              <a:gd name="connsiteX119" fmla="*/ 870971 w 2321023"/>
              <a:gd name="connsiteY119" fmla="*/ 2129025 h 2206873"/>
              <a:gd name="connsiteX120" fmla="*/ 870966 w 2321023"/>
              <a:gd name="connsiteY120" fmla="*/ 2129023 h 2206873"/>
              <a:gd name="connsiteX121" fmla="*/ 868936 w 2321023"/>
              <a:gd name="connsiteY121" fmla="*/ 2128139 h 2206873"/>
              <a:gd name="connsiteX122" fmla="*/ 852430 w 2321023"/>
              <a:gd name="connsiteY122" fmla="*/ 2123268 h 2206873"/>
              <a:gd name="connsiteX123" fmla="*/ 834856 w 2321023"/>
              <a:gd name="connsiteY123" fmla="*/ 2118052 h 2206873"/>
              <a:gd name="connsiteX124" fmla="*/ 820025 w 2321023"/>
              <a:gd name="connsiteY124" fmla="*/ 2112541 h 2206873"/>
              <a:gd name="connsiteX125" fmla="*/ 799966 w 2321023"/>
              <a:gd name="connsiteY125" fmla="*/ 2103893 h 2206873"/>
              <a:gd name="connsiteX126" fmla="*/ 798469 w 2321023"/>
              <a:gd name="connsiteY126" fmla="*/ 2102978 h 2206873"/>
              <a:gd name="connsiteX127" fmla="*/ 799731 w 2321023"/>
              <a:gd name="connsiteY127" fmla="*/ 2100015 h 2206873"/>
              <a:gd name="connsiteX128" fmla="*/ 799538 w 2321023"/>
              <a:gd name="connsiteY128" fmla="*/ 2100025 h 2206873"/>
              <a:gd name="connsiteX129" fmla="*/ 799860 w 2321023"/>
              <a:gd name="connsiteY129" fmla="*/ 2100041 h 2206873"/>
              <a:gd name="connsiteX130" fmla="*/ 920457 w 2321023"/>
              <a:gd name="connsiteY130" fmla="*/ 2085670 h 2206873"/>
              <a:gd name="connsiteX131" fmla="*/ 920882 w 2321023"/>
              <a:gd name="connsiteY131" fmla="*/ 2085764 h 2206873"/>
              <a:gd name="connsiteX132" fmla="*/ 929043 w 2321023"/>
              <a:gd name="connsiteY132" fmla="*/ 2086548 h 2206873"/>
              <a:gd name="connsiteX133" fmla="*/ 938575 w 2321023"/>
              <a:gd name="connsiteY133" fmla="*/ 2088925 h 2206873"/>
              <a:gd name="connsiteX134" fmla="*/ 940736 w 2321023"/>
              <a:gd name="connsiteY134" fmla="*/ 2090126 h 2206873"/>
              <a:gd name="connsiteX135" fmla="*/ 940808 w 2321023"/>
              <a:gd name="connsiteY135" fmla="*/ 2090142 h 2206873"/>
              <a:gd name="connsiteX136" fmla="*/ 940940 w 2321023"/>
              <a:gd name="connsiteY136" fmla="*/ 2090172 h 2206873"/>
              <a:gd name="connsiteX137" fmla="*/ 940939 w 2321023"/>
              <a:gd name="connsiteY137" fmla="*/ 2090171 h 2206873"/>
              <a:gd name="connsiteX138" fmla="*/ 940809 w 2321023"/>
              <a:gd name="connsiteY138" fmla="*/ 2090142 h 2206873"/>
              <a:gd name="connsiteX139" fmla="*/ 940737 w 2321023"/>
              <a:gd name="connsiteY139" fmla="*/ 2090126 h 2206873"/>
              <a:gd name="connsiteX140" fmla="*/ 938576 w 2321023"/>
              <a:gd name="connsiteY140" fmla="*/ 2088925 h 2206873"/>
              <a:gd name="connsiteX141" fmla="*/ 929044 w 2321023"/>
              <a:gd name="connsiteY141" fmla="*/ 2086548 h 2206873"/>
              <a:gd name="connsiteX142" fmla="*/ 920883 w 2321023"/>
              <a:gd name="connsiteY142" fmla="*/ 2085764 h 2206873"/>
              <a:gd name="connsiteX143" fmla="*/ 920459 w 2321023"/>
              <a:gd name="connsiteY143" fmla="*/ 2085670 h 2206873"/>
              <a:gd name="connsiteX144" fmla="*/ 672816 w 2321023"/>
              <a:gd name="connsiteY144" fmla="*/ 2080502 h 2206873"/>
              <a:gd name="connsiteX145" fmla="*/ 673450 w 2321023"/>
              <a:gd name="connsiteY145" fmla="*/ 2081774 h 2206873"/>
              <a:gd name="connsiteX146" fmla="*/ 673448 w 2321023"/>
              <a:gd name="connsiteY146" fmla="*/ 2081768 h 2206873"/>
              <a:gd name="connsiteX147" fmla="*/ 672817 w 2321023"/>
              <a:gd name="connsiteY147" fmla="*/ 2080503 h 2206873"/>
              <a:gd name="connsiteX148" fmla="*/ 704801 w 2321023"/>
              <a:gd name="connsiteY148" fmla="*/ 2079282 h 2206873"/>
              <a:gd name="connsiteX149" fmla="*/ 704812 w 2321023"/>
              <a:gd name="connsiteY149" fmla="*/ 2079286 h 2206873"/>
              <a:gd name="connsiteX150" fmla="*/ 710324 w 2321023"/>
              <a:gd name="connsiteY150" fmla="*/ 2080978 h 2206873"/>
              <a:gd name="connsiteX151" fmla="*/ 710324 w 2321023"/>
              <a:gd name="connsiteY151" fmla="*/ 2080978 h 2206873"/>
              <a:gd name="connsiteX152" fmla="*/ 856239 w 2321023"/>
              <a:gd name="connsiteY152" fmla="*/ 2075255 h 2206873"/>
              <a:gd name="connsiteX153" fmla="*/ 856246 w 2321023"/>
              <a:gd name="connsiteY153" fmla="*/ 2075257 h 2206873"/>
              <a:gd name="connsiteX154" fmla="*/ 866537 w 2321023"/>
              <a:gd name="connsiteY154" fmla="*/ 2076605 h 2206873"/>
              <a:gd name="connsiteX155" fmla="*/ 886785 w 2321023"/>
              <a:gd name="connsiteY155" fmla="*/ 2081841 h 2206873"/>
              <a:gd name="connsiteX156" fmla="*/ 886785 w 2321023"/>
              <a:gd name="connsiteY156" fmla="*/ 2081840 h 2206873"/>
              <a:gd name="connsiteX157" fmla="*/ 856239 w 2321023"/>
              <a:gd name="connsiteY157" fmla="*/ 2075255 h 2206873"/>
              <a:gd name="connsiteX158" fmla="*/ 660321 w 2321023"/>
              <a:gd name="connsiteY158" fmla="*/ 2072467 h 2206873"/>
              <a:gd name="connsiteX159" fmla="*/ 660447 w 2321023"/>
              <a:gd name="connsiteY159" fmla="*/ 2072540 h 2206873"/>
              <a:gd name="connsiteX160" fmla="*/ 661612 w 2321023"/>
              <a:gd name="connsiteY160" fmla="*/ 2073211 h 2206873"/>
              <a:gd name="connsiteX161" fmla="*/ 669205 w 2321023"/>
              <a:gd name="connsiteY161" fmla="*/ 2077803 h 2206873"/>
              <a:gd name="connsiteX162" fmla="*/ 672936 w 2321023"/>
              <a:gd name="connsiteY162" fmla="*/ 2080529 h 2206873"/>
              <a:gd name="connsiteX163" fmla="*/ 672936 w 2321023"/>
              <a:gd name="connsiteY163" fmla="*/ 2080529 h 2206873"/>
              <a:gd name="connsiteX164" fmla="*/ 669204 w 2321023"/>
              <a:gd name="connsiteY164" fmla="*/ 2077802 h 2206873"/>
              <a:gd name="connsiteX165" fmla="*/ 661611 w 2321023"/>
              <a:gd name="connsiteY165" fmla="*/ 2073210 h 2206873"/>
              <a:gd name="connsiteX166" fmla="*/ 1378034 w 2321023"/>
              <a:gd name="connsiteY166" fmla="*/ 2065525 h 2206873"/>
              <a:gd name="connsiteX167" fmla="*/ 1355589 w 2321023"/>
              <a:gd name="connsiteY167" fmla="*/ 2070931 h 2206873"/>
              <a:gd name="connsiteX168" fmla="*/ 1333143 w 2321023"/>
              <a:gd name="connsiteY168" fmla="*/ 2075365 h 2206873"/>
              <a:gd name="connsiteX169" fmla="*/ 1293560 w 2321023"/>
              <a:gd name="connsiteY169" fmla="*/ 2083924 h 2206873"/>
              <a:gd name="connsiteX170" fmla="*/ 1293175 w 2321023"/>
              <a:gd name="connsiteY170" fmla="*/ 2083960 h 2206873"/>
              <a:gd name="connsiteX171" fmla="*/ 1284093 w 2321023"/>
              <a:gd name="connsiteY171" fmla="*/ 2086589 h 2206873"/>
              <a:gd name="connsiteX172" fmla="*/ 1284097 w 2321023"/>
              <a:gd name="connsiteY172" fmla="*/ 2086589 h 2206873"/>
              <a:gd name="connsiteX173" fmla="*/ 1293175 w 2321023"/>
              <a:gd name="connsiteY173" fmla="*/ 2083961 h 2206873"/>
              <a:gd name="connsiteX174" fmla="*/ 1293560 w 2321023"/>
              <a:gd name="connsiteY174" fmla="*/ 2083925 h 2206873"/>
              <a:gd name="connsiteX175" fmla="*/ 1333143 w 2321023"/>
              <a:gd name="connsiteY175" fmla="*/ 2075366 h 2206873"/>
              <a:gd name="connsiteX176" fmla="*/ 1355589 w 2321023"/>
              <a:gd name="connsiteY176" fmla="*/ 2070932 h 2206873"/>
              <a:gd name="connsiteX177" fmla="*/ 1378034 w 2321023"/>
              <a:gd name="connsiteY177" fmla="*/ 2065526 h 2206873"/>
              <a:gd name="connsiteX178" fmla="*/ 1378062 w 2321023"/>
              <a:gd name="connsiteY178" fmla="*/ 2064312 h 2206873"/>
              <a:gd name="connsiteX179" fmla="*/ 1378241 w 2321023"/>
              <a:gd name="connsiteY179" fmla="*/ 2065507 h 2206873"/>
              <a:gd name="connsiteX180" fmla="*/ 1378241 w 2321023"/>
              <a:gd name="connsiteY180" fmla="*/ 2065507 h 2206873"/>
              <a:gd name="connsiteX181" fmla="*/ 1378062 w 2321023"/>
              <a:gd name="connsiteY181" fmla="*/ 2064312 h 2206873"/>
              <a:gd name="connsiteX182" fmla="*/ 1450310 w 2321023"/>
              <a:gd name="connsiteY182" fmla="*/ 2063207 h 2206873"/>
              <a:gd name="connsiteX183" fmla="*/ 1446970 w 2321023"/>
              <a:gd name="connsiteY183" fmla="*/ 2065462 h 2206873"/>
              <a:gd name="connsiteX184" fmla="*/ 1447131 w 2321023"/>
              <a:gd name="connsiteY184" fmla="*/ 2066178 h 2206873"/>
              <a:gd name="connsiteX185" fmla="*/ 1447132 w 2321023"/>
              <a:gd name="connsiteY185" fmla="*/ 2066178 h 2206873"/>
              <a:gd name="connsiteX186" fmla="*/ 1446971 w 2321023"/>
              <a:gd name="connsiteY186" fmla="*/ 2065463 h 2206873"/>
              <a:gd name="connsiteX187" fmla="*/ 1450311 w 2321023"/>
              <a:gd name="connsiteY187" fmla="*/ 2063208 h 2206873"/>
              <a:gd name="connsiteX188" fmla="*/ 1450802 w 2321023"/>
              <a:gd name="connsiteY188" fmla="*/ 2063376 h 2206873"/>
              <a:gd name="connsiteX189" fmla="*/ 1450803 w 2321023"/>
              <a:gd name="connsiteY189" fmla="*/ 2063376 h 2206873"/>
              <a:gd name="connsiteX190" fmla="*/ 1646728 w 2321023"/>
              <a:gd name="connsiteY190" fmla="*/ 2054325 h 2206873"/>
              <a:gd name="connsiteX191" fmla="*/ 1621362 w 2321023"/>
              <a:gd name="connsiteY191" fmla="*/ 2067428 h 2206873"/>
              <a:gd name="connsiteX192" fmla="*/ 1595235 w 2321023"/>
              <a:gd name="connsiteY192" fmla="*/ 2079409 h 2206873"/>
              <a:gd name="connsiteX193" fmla="*/ 1569925 w 2321023"/>
              <a:gd name="connsiteY193" fmla="*/ 2090668 h 2206873"/>
              <a:gd name="connsiteX194" fmla="*/ 1545705 w 2321023"/>
              <a:gd name="connsiteY194" fmla="*/ 2099500 h 2206873"/>
              <a:gd name="connsiteX195" fmla="*/ 1522286 w 2321023"/>
              <a:gd name="connsiteY195" fmla="*/ 2107731 h 2206873"/>
              <a:gd name="connsiteX196" fmla="*/ 1498080 w 2321023"/>
              <a:gd name="connsiteY196" fmla="*/ 2115665 h 2206873"/>
              <a:gd name="connsiteX197" fmla="*/ 1473407 w 2321023"/>
              <a:gd name="connsiteY197" fmla="*/ 2123954 h 2206873"/>
              <a:gd name="connsiteX198" fmla="*/ 1448251 w 2321023"/>
              <a:gd name="connsiteY198" fmla="*/ 2131553 h 2206873"/>
              <a:gd name="connsiteX199" fmla="*/ 1397981 w 2321023"/>
              <a:gd name="connsiteY199" fmla="*/ 2145029 h 2206873"/>
              <a:gd name="connsiteX200" fmla="*/ 1349617 w 2321023"/>
              <a:gd name="connsiteY200" fmla="*/ 2154773 h 2206873"/>
              <a:gd name="connsiteX201" fmla="*/ 1345631 w 2321023"/>
              <a:gd name="connsiteY201" fmla="*/ 2155806 h 2206873"/>
              <a:gd name="connsiteX202" fmla="*/ 1345666 w 2321023"/>
              <a:gd name="connsiteY202" fmla="*/ 2155798 h 2206873"/>
              <a:gd name="connsiteX203" fmla="*/ 1349617 w 2321023"/>
              <a:gd name="connsiteY203" fmla="*/ 2154774 h 2206873"/>
              <a:gd name="connsiteX204" fmla="*/ 1397981 w 2321023"/>
              <a:gd name="connsiteY204" fmla="*/ 2145030 h 2206873"/>
              <a:gd name="connsiteX205" fmla="*/ 1448251 w 2321023"/>
              <a:gd name="connsiteY205" fmla="*/ 2131554 h 2206873"/>
              <a:gd name="connsiteX206" fmla="*/ 1473407 w 2321023"/>
              <a:gd name="connsiteY206" fmla="*/ 2123955 h 2206873"/>
              <a:gd name="connsiteX207" fmla="*/ 1498080 w 2321023"/>
              <a:gd name="connsiteY207" fmla="*/ 2115666 h 2206873"/>
              <a:gd name="connsiteX208" fmla="*/ 1522286 w 2321023"/>
              <a:gd name="connsiteY208" fmla="*/ 2107732 h 2206873"/>
              <a:gd name="connsiteX209" fmla="*/ 1545705 w 2321023"/>
              <a:gd name="connsiteY209" fmla="*/ 2099501 h 2206873"/>
              <a:gd name="connsiteX210" fmla="*/ 1569925 w 2321023"/>
              <a:gd name="connsiteY210" fmla="*/ 2090669 h 2206873"/>
              <a:gd name="connsiteX211" fmla="*/ 1595235 w 2321023"/>
              <a:gd name="connsiteY211" fmla="*/ 2079410 h 2206873"/>
              <a:gd name="connsiteX212" fmla="*/ 1621362 w 2321023"/>
              <a:gd name="connsiteY212" fmla="*/ 2067429 h 2206873"/>
              <a:gd name="connsiteX213" fmla="*/ 1646728 w 2321023"/>
              <a:gd name="connsiteY213" fmla="*/ 2054326 h 2206873"/>
              <a:gd name="connsiteX214" fmla="*/ 1410158 w 2321023"/>
              <a:gd name="connsiteY214" fmla="*/ 2052038 h 2206873"/>
              <a:gd name="connsiteX215" fmla="*/ 1408852 w 2321023"/>
              <a:gd name="connsiteY215" fmla="*/ 2052047 h 2206873"/>
              <a:gd name="connsiteX216" fmla="*/ 1404644 w 2321023"/>
              <a:gd name="connsiteY216" fmla="*/ 2054429 h 2206873"/>
              <a:gd name="connsiteX217" fmla="*/ 1377973 w 2321023"/>
              <a:gd name="connsiteY217" fmla="*/ 2063673 h 2206873"/>
              <a:gd name="connsiteX218" fmla="*/ 1348889 w 2321023"/>
              <a:gd name="connsiteY218" fmla="*/ 2068882 h 2206873"/>
              <a:gd name="connsiteX219" fmla="*/ 1318609 w 2321023"/>
              <a:gd name="connsiteY219" fmla="*/ 2073474 h 2206873"/>
              <a:gd name="connsiteX220" fmla="*/ 1302885 w 2321023"/>
              <a:gd name="connsiteY220" fmla="*/ 2076215 h 2206873"/>
              <a:gd name="connsiteX221" fmla="*/ 1286286 w 2321023"/>
              <a:gd name="connsiteY221" fmla="*/ 2078797 h 2206873"/>
              <a:gd name="connsiteX222" fmla="*/ 1251061 w 2321023"/>
              <a:gd name="connsiteY222" fmla="*/ 2084768 h 2206873"/>
              <a:gd name="connsiteX223" fmla="*/ 1229883 w 2321023"/>
              <a:gd name="connsiteY223" fmla="*/ 2085882 h 2206873"/>
              <a:gd name="connsiteX224" fmla="*/ 1229806 w 2321023"/>
              <a:gd name="connsiteY224" fmla="*/ 2085931 h 2206873"/>
              <a:gd name="connsiteX225" fmla="*/ 1229808 w 2321023"/>
              <a:gd name="connsiteY225" fmla="*/ 2085931 h 2206873"/>
              <a:gd name="connsiteX226" fmla="*/ 1229883 w 2321023"/>
              <a:gd name="connsiteY226" fmla="*/ 2085883 h 2206873"/>
              <a:gd name="connsiteX227" fmla="*/ 1251061 w 2321023"/>
              <a:gd name="connsiteY227" fmla="*/ 2084769 h 2206873"/>
              <a:gd name="connsiteX228" fmla="*/ 1286286 w 2321023"/>
              <a:gd name="connsiteY228" fmla="*/ 2078798 h 2206873"/>
              <a:gd name="connsiteX229" fmla="*/ 1302885 w 2321023"/>
              <a:gd name="connsiteY229" fmla="*/ 2076216 h 2206873"/>
              <a:gd name="connsiteX230" fmla="*/ 1318609 w 2321023"/>
              <a:gd name="connsiteY230" fmla="*/ 2073475 h 2206873"/>
              <a:gd name="connsiteX231" fmla="*/ 1348889 w 2321023"/>
              <a:gd name="connsiteY231" fmla="*/ 2068883 h 2206873"/>
              <a:gd name="connsiteX232" fmla="*/ 1377973 w 2321023"/>
              <a:gd name="connsiteY232" fmla="*/ 2063674 h 2206873"/>
              <a:gd name="connsiteX233" fmla="*/ 1404644 w 2321023"/>
              <a:gd name="connsiteY233" fmla="*/ 2054430 h 2206873"/>
              <a:gd name="connsiteX234" fmla="*/ 1408852 w 2321023"/>
              <a:gd name="connsiteY234" fmla="*/ 2052048 h 2206873"/>
              <a:gd name="connsiteX235" fmla="*/ 1410156 w 2321023"/>
              <a:gd name="connsiteY235" fmla="*/ 2052039 h 2206873"/>
              <a:gd name="connsiteX236" fmla="*/ 1360914 w 2321023"/>
              <a:gd name="connsiteY236" fmla="*/ 2051783 h 2206873"/>
              <a:gd name="connsiteX237" fmla="*/ 1360914 w 2321023"/>
              <a:gd name="connsiteY237" fmla="*/ 2051784 h 2206873"/>
              <a:gd name="connsiteX238" fmla="*/ 1354483 w 2321023"/>
              <a:gd name="connsiteY238" fmla="*/ 2054484 h 2206873"/>
              <a:gd name="connsiteX239" fmla="*/ 1345724 w 2321023"/>
              <a:gd name="connsiteY239" fmla="*/ 2056399 h 2206873"/>
              <a:gd name="connsiteX240" fmla="*/ 1345727 w 2321023"/>
              <a:gd name="connsiteY240" fmla="*/ 2056399 h 2206873"/>
              <a:gd name="connsiteX241" fmla="*/ 1354483 w 2321023"/>
              <a:gd name="connsiteY241" fmla="*/ 2054484 h 2206873"/>
              <a:gd name="connsiteX242" fmla="*/ 1354487 w 2321023"/>
              <a:gd name="connsiteY242" fmla="*/ 2054483 h 2206873"/>
              <a:gd name="connsiteX243" fmla="*/ 1360914 w 2321023"/>
              <a:gd name="connsiteY243" fmla="*/ 2051784 h 2206873"/>
              <a:gd name="connsiteX244" fmla="*/ 1360914 w 2321023"/>
              <a:gd name="connsiteY244" fmla="*/ 2051784 h 2206873"/>
              <a:gd name="connsiteX245" fmla="*/ 1360915 w 2321023"/>
              <a:gd name="connsiteY245" fmla="*/ 2051783 h 2206873"/>
              <a:gd name="connsiteX246" fmla="*/ 1386635 w 2321023"/>
              <a:gd name="connsiteY246" fmla="*/ 2051274 h 2206873"/>
              <a:gd name="connsiteX247" fmla="*/ 1386628 w 2321023"/>
              <a:gd name="connsiteY247" fmla="*/ 2051274 h 2206873"/>
              <a:gd name="connsiteX248" fmla="*/ 1343553 w 2321023"/>
              <a:gd name="connsiteY248" fmla="*/ 2061726 h 2206873"/>
              <a:gd name="connsiteX249" fmla="*/ 1312756 w 2321023"/>
              <a:gd name="connsiteY249" fmla="*/ 2066428 h 2206873"/>
              <a:gd name="connsiteX250" fmla="*/ 1312183 w 2321023"/>
              <a:gd name="connsiteY250" fmla="*/ 2066602 h 2206873"/>
              <a:gd name="connsiteX251" fmla="*/ 1312189 w 2321023"/>
              <a:gd name="connsiteY251" fmla="*/ 2066601 h 2206873"/>
              <a:gd name="connsiteX252" fmla="*/ 1312756 w 2321023"/>
              <a:gd name="connsiteY252" fmla="*/ 2066429 h 2206873"/>
              <a:gd name="connsiteX253" fmla="*/ 1343553 w 2321023"/>
              <a:gd name="connsiteY253" fmla="*/ 2061727 h 2206873"/>
              <a:gd name="connsiteX254" fmla="*/ 1386635 w 2321023"/>
              <a:gd name="connsiteY254" fmla="*/ 2051274 h 2206873"/>
              <a:gd name="connsiteX255" fmla="*/ 635392 w 2321023"/>
              <a:gd name="connsiteY255" fmla="*/ 2046163 h 2206873"/>
              <a:gd name="connsiteX256" fmla="*/ 645489 w 2321023"/>
              <a:gd name="connsiteY256" fmla="*/ 2052707 h 2206873"/>
              <a:gd name="connsiteX257" fmla="*/ 666951 w 2321023"/>
              <a:gd name="connsiteY257" fmla="*/ 2062814 h 2206873"/>
              <a:gd name="connsiteX258" fmla="*/ 680368 w 2321023"/>
              <a:gd name="connsiteY258" fmla="*/ 2069320 h 2206873"/>
              <a:gd name="connsiteX259" fmla="*/ 693420 w 2321023"/>
              <a:gd name="connsiteY259" fmla="*/ 2074949 h 2206873"/>
              <a:gd name="connsiteX260" fmla="*/ 701099 w 2321023"/>
              <a:gd name="connsiteY260" fmla="*/ 2077910 h 2206873"/>
              <a:gd name="connsiteX261" fmla="*/ 701141 w 2321023"/>
              <a:gd name="connsiteY261" fmla="*/ 2077926 h 2206873"/>
              <a:gd name="connsiteX262" fmla="*/ 693419 w 2321023"/>
              <a:gd name="connsiteY262" fmla="*/ 2074948 h 2206873"/>
              <a:gd name="connsiteX263" fmla="*/ 680367 w 2321023"/>
              <a:gd name="connsiteY263" fmla="*/ 2069319 h 2206873"/>
              <a:gd name="connsiteX264" fmla="*/ 666950 w 2321023"/>
              <a:gd name="connsiteY264" fmla="*/ 2062813 h 2206873"/>
              <a:gd name="connsiteX265" fmla="*/ 645488 w 2321023"/>
              <a:gd name="connsiteY265" fmla="*/ 2052706 h 2206873"/>
              <a:gd name="connsiteX266" fmla="*/ 616983 w 2321023"/>
              <a:gd name="connsiteY266" fmla="*/ 2034231 h 2206873"/>
              <a:gd name="connsiteX267" fmla="*/ 620195 w 2321023"/>
              <a:gd name="connsiteY267" fmla="*/ 2036447 h 2206873"/>
              <a:gd name="connsiteX268" fmla="*/ 636305 w 2321023"/>
              <a:gd name="connsiteY268" fmla="*/ 2046886 h 2206873"/>
              <a:gd name="connsiteX269" fmla="*/ 620197 w 2321023"/>
              <a:gd name="connsiteY269" fmla="*/ 2036448 h 2206873"/>
              <a:gd name="connsiteX270" fmla="*/ 616997 w 2321023"/>
              <a:gd name="connsiteY270" fmla="*/ 2034240 h 2206873"/>
              <a:gd name="connsiteX271" fmla="*/ 667282 w 2321023"/>
              <a:gd name="connsiteY271" fmla="*/ 2028416 h 2206873"/>
              <a:gd name="connsiteX272" fmla="*/ 667282 w 2321023"/>
              <a:gd name="connsiteY272" fmla="*/ 2028417 h 2206873"/>
              <a:gd name="connsiteX273" fmla="*/ 676507 w 2321023"/>
              <a:gd name="connsiteY273" fmla="*/ 2035040 h 2206873"/>
              <a:gd name="connsiteX274" fmla="*/ 695724 w 2321023"/>
              <a:gd name="connsiteY274" fmla="*/ 2045911 h 2206873"/>
              <a:gd name="connsiteX275" fmla="*/ 695735 w 2321023"/>
              <a:gd name="connsiteY275" fmla="*/ 2045916 h 2206873"/>
              <a:gd name="connsiteX276" fmla="*/ 676507 w 2321023"/>
              <a:gd name="connsiteY276" fmla="*/ 2035039 h 2206873"/>
              <a:gd name="connsiteX277" fmla="*/ 714523 w 2321023"/>
              <a:gd name="connsiteY277" fmla="*/ 2027144 h 2206873"/>
              <a:gd name="connsiteX278" fmla="*/ 719212 w 2321023"/>
              <a:gd name="connsiteY278" fmla="*/ 2029253 h 2206873"/>
              <a:gd name="connsiteX279" fmla="*/ 719860 w 2321023"/>
              <a:gd name="connsiteY279" fmla="*/ 2029506 h 2206873"/>
              <a:gd name="connsiteX280" fmla="*/ 719852 w 2321023"/>
              <a:gd name="connsiteY280" fmla="*/ 2029502 h 2206873"/>
              <a:gd name="connsiteX281" fmla="*/ 719213 w 2321023"/>
              <a:gd name="connsiteY281" fmla="*/ 2029253 h 2206873"/>
              <a:gd name="connsiteX282" fmla="*/ 714586 w 2321023"/>
              <a:gd name="connsiteY282" fmla="*/ 2027171 h 2206873"/>
              <a:gd name="connsiteX283" fmla="*/ 669861 w 2321023"/>
              <a:gd name="connsiteY283" fmla="*/ 2024838 h 2206873"/>
              <a:gd name="connsiteX284" fmla="*/ 666951 w 2321023"/>
              <a:gd name="connsiteY284" fmla="*/ 2025376 h 2206873"/>
              <a:gd name="connsiteX285" fmla="*/ 666563 w 2321023"/>
              <a:gd name="connsiteY285" fmla="*/ 2028007 h 2206873"/>
              <a:gd name="connsiteX286" fmla="*/ 666563 w 2321023"/>
              <a:gd name="connsiteY286" fmla="*/ 2028007 h 2206873"/>
              <a:gd name="connsiteX287" fmla="*/ 666951 w 2321023"/>
              <a:gd name="connsiteY287" fmla="*/ 2025377 h 2206873"/>
              <a:gd name="connsiteX288" fmla="*/ 669861 w 2321023"/>
              <a:gd name="connsiteY288" fmla="*/ 2024839 h 2206873"/>
              <a:gd name="connsiteX289" fmla="*/ 601446 w 2321023"/>
              <a:gd name="connsiteY289" fmla="*/ 2024147 h 2206873"/>
              <a:gd name="connsiteX290" fmla="*/ 601455 w 2321023"/>
              <a:gd name="connsiteY290" fmla="*/ 2024152 h 2206873"/>
              <a:gd name="connsiteX291" fmla="*/ 647530 w 2321023"/>
              <a:gd name="connsiteY291" fmla="*/ 2047220 h 2206873"/>
              <a:gd name="connsiteX292" fmla="*/ 702902 w 2321023"/>
              <a:gd name="connsiteY292" fmla="*/ 2074591 h 2206873"/>
              <a:gd name="connsiteX293" fmla="*/ 601446 w 2321023"/>
              <a:gd name="connsiteY293" fmla="*/ 2024147 h 2206873"/>
              <a:gd name="connsiteX294" fmla="*/ 704443 w 2321023"/>
              <a:gd name="connsiteY294" fmla="*/ 2022071 h 2206873"/>
              <a:gd name="connsiteX295" fmla="*/ 704033 w 2321023"/>
              <a:gd name="connsiteY295" fmla="*/ 2022423 h 2206873"/>
              <a:gd name="connsiteX296" fmla="*/ 704444 w 2321023"/>
              <a:gd name="connsiteY296" fmla="*/ 2022071 h 2206873"/>
              <a:gd name="connsiteX297" fmla="*/ 1442548 w 2321023"/>
              <a:gd name="connsiteY297" fmla="*/ 2021543 h 2206873"/>
              <a:gd name="connsiteX298" fmla="*/ 1431187 w 2321023"/>
              <a:gd name="connsiteY298" fmla="*/ 2025954 h 2206873"/>
              <a:gd name="connsiteX299" fmla="*/ 1431196 w 2321023"/>
              <a:gd name="connsiteY299" fmla="*/ 2025951 h 2206873"/>
              <a:gd name="connsiteX300" fmla="*/ 1442548 w 2321023"/>
              <a:gd name="connsiteY300" fmla="*/ 2021544 h 2206873"/>
              <a:gd name="connsiteX301" fmla="*/ 1443044 w 2321023"/>
              <a:gd name="connsiteY301" fmla="*/ 2021783 h 2206873"/>
              <a:gd name="connsiteX302" fmla="*/ 1443045 w 2321023"/>
              <a:gd name="connsiteY302" fmla="*/ 2021783 h 2206873"/>
              <a:gd name="connsiteX303" fmla="*/ 704674 w 2321023"/>
              <a:gd name="connsiteY303" fmla="*/ 2020965 h 2206873"/>
              <a:gd name="connsiteX304" fmla="*/ 704672 w 2321023"/>
              <a:gd name="connsiteY304" fmla="*/ 2020996 h 2206873"/>
              <a:gd name="connsiteX305" fmla="*/ 704673 w 2321023"/>
              <a:gd name="connsiteY305" fmla="*/ 2020995 h 2206873"/>
              <a:gd name="connsiteX306" fmla="*/ 704675 w 2321023"/>
              <a:gd name="connsiteY306" fmla="*/ 2020966 h 2206873"/>
              <a:gd name="connsiteX307" fmla="*/ 538484 w 2321023"/>
              <a:gd name="connsiteY307" fmla="*/ 2020491 h 2206873"/>
              <a:gd name="connsiteX308" fmla="*/ 538607 w 2321023"/>
              <a:gd name="connsiteY308" fmla="*/ 2020564 h 2206873"/>
              <a:gd name="connsiteX309" fmla="*/ 556387 w 2321023"/>
              <a:gd name="connsiteY309" fmla="*/ 2031035 h 2206873"/>
              <a:gd name="connsiteX310" fmla="*/ 577254 w 2321023"/>
              <a:gd name="connsiteY310" fmla="*/ 2043167 h 2206873"/>
              <a:gd name="connsiteX311" fmla="*/ 622694 w 2321023"/>
              <a:gd name="connsiteY311" fmla="*/ 2067934 h 2206873"/>
              <a:gd name="connsiteX312" fmla="*/ 673471 w 2321023"/>
              <a:gd name="connsiteY312" fmla="*/ 2091956 h 2206873"/>
              <a:gd name="connsiteX313" fmla="*/ 622696 w 2321023"/>
              <a:gd name="connsiteY313" fmla="*/ 2067934 h 2206873"/>
              <a:gd name="connsiteX314" fmla="*/ 577255 w 2321023"/>
              <a:gd name="connsiteY314" fmla="*/ 2043167 h 2206873"/>
              <a:gd name="connsiteX315" fmla="*/ 556388 w 2321023"/>
              <a:gd name="connsiteY315" fmla="*/ 2031035 h 2206873"/>
              <a:gd name="connsiteX316" fmla="*/ 705486 w 2321023"/>
              <a:gd name="connsiteY316" fmla="*/ 2017715 h 2206873"/>
              <a:gd name="connsiteX317" fmla="*/ 705799 w 2321023"/>
              <a:gd name="connsiteY317" fmla="*/ 2019847 h 2206873"/>
              <a:gd name="connsiteX318" fmla="*/ 704632 w 2321023"/>
              <a:gd name="connsiteY318" fmla="*/ 2020944 h 2206873"/>
              <a:gd name="connsiteX319" fmla="*/ 704633 w 2321023"/>
              <a:gd name="connsiteY319" fmla="*/ 2020944 h 2206873"/>
              <a:gd name="connsiteX320" fmla="*/ 705800 w 2321023"/>
              <a:gd name="connsiteY320" fmla="*/ 2019848 h 2206873"/>
              <a:gd name="connsiteX321" fmla="*/ 705487 w 2321023"/>
              <a:gd name="connsiteY321" fmla="*/ 2017716 h 2206873"/>
              <a:gd name="connsiteX322" fmla="*/ 706067 w 2321023"/>
              <a:gd name="connsiteY322" fmla="*/ 2017766 h 2206873"/>
              <a:gd name="connsiteX323" fmla="*/ 706238 w 2321023"/>
              <a:gd name="connsiteY323" fmla="*/ 2017857 h 2206873"/>
              <a:gd name="connsiteX324" fmla="*/ 706239 w 2321023"/>
              <a:gd name="connsiteY324" fmla="*/ 2017857 h 2206873"/>
              <a:gd name="connsiteX325" fmla="*/ 706066 w 2321023"/>
              <a:gd name="connsiteY325" fmla="*/ 2017765 h 2206873"/>
              <a:gd name="connsiteX326" fmla="*/ 674844 w 2321023"/>
              <a:gd name="connsiteY326" fmla="*/ 2008208 h 2206873"/>
              <a:gd name="connsiteX327" fmla="*/ 674838 w 2321023"/>
              <a:gd name="connsiteY327" fmla="*/ 2008210 h 2206873"/>
              <a:gd name="connsiteX328" fmla="*/ 674840 w 2321023"/>
              <a:gd name="connsiteY328" fmla="*/ 2008211 h 2206873"/>
              <a:gd name="connsiteX329" fmla="*/ 674845 w 2321023"/>
              <a:gd name="connsiteY329" fmla="*/ 2008209 h 2206873"/>
              <a:gd name="connsiteX330" fmla="*/ 693596 w 2321023"/>
              <a:gd name="connsiteY330" fmla="*/ 2017980 h 2206873"/>
              <a:gd name="connsiteX331" fmla="*/ 693599 w 2321023"/>
              <a:gd name="connsiteY331" fmla="*/ 2017981 h 2206873"/>
              <a:gd name="connsiteX332" fmla="*/ 1576895 w 2321023"/>
              <a:gd name="connsiteY332" fmla="*/ 2006876 h 2206873"/>
              <a:gd name="connsiteX333" fmla="*/ 1576634 w 2321023"/>
              <a:gd name="connsiteY333" fmla="*/ 2007182 h 2206873"/>
              <a:gd name="connsiteX334" fmla="*/ 1580090 w 2321023"/>
              <a:gd name="connsiteY334" fmla="*/ 2007324 h 2206873"/>
              <a:gd name="connsiteX335" fmla="*/ 1580090 w 2321023"/>
              <a:gd name="connsiteY335" fmla="*/ 2007324 h 2206873"/>
              <a:gd name="connsiteX336" fmla="*/ 1576635 w 2321023"/>
              <a:gd name="connsiteY336" fmla="*/ 2007182 h 2206873"/>
              <a:gd name="connsiteX337" fmla="*/ 1576896 w 2321023"/>
              <a:gd name="connsiteY337" fmla="*/ 2006876 h 2206873"/>
              <a:gd name="connsiteX338" fmla="*/ 1505243 w 2321023"/>
              <a:gd name="connsiteY338" fmla="*/ 2006714 h 2206873"/>
              <a:gd name="connsiteX339" fmla="*/ 1504328 w 2321023"/>
              <a:gd name="connsiteY339" fmla="*/ 2006839 h 2206873"/>
              <a:gd name="connsiteX340" fmla="*/ 1501914 w 2321023"/>
              <a:gd name="connsiteY340" fmla="*/ 2007168 h 2206873"/>
              <a:gd name="connsiteX341" fmla="*/ 1481585 w 2321023"/>
              <a:gd name="connsiteY341" fmla="*/ 2012990 h 2206873"/>
              <a:gd name="connsiteX342" fmla="*/ 1468183 w 2321023"/>
              <a:gd name="connsiteY342" fmla="*/ 2017141 h 2206873"/>
              <a:gd name="connsiteX343" fmla="*/ 1460967 w 2321023"/>
              <a:gd name="connsiteY343" fmla="*/ 2019186 h 2206873"/>
              <a:gd name="connsiteX344" fmla="*/ 1460116 w 2321023"/>
              <a:gd name="connsiteY344" fmla="*/ 2019760 h 2206873"/>
              <a:gd name="connsiteX345" fmla="*/ 1460118 w 2321023"/>
              <a:gd name="connsiteY345" fmla="*/ 2019759 h 2206873"/>
              <a:gd name="connsiteX346" fmla="*/ 1460968 w 2321023"/>
              <a:gd name="connsiteY346" fmla="*/ 2019186 h 2206873"/>
              <a:gd name="connsiteX347" fmla="*/ 1468184 w 2321023"/>
              <a:gd name="connsiteY347" fmla="*/ 2017141 h 2206873"/>
              <a:gd name="connsiteX348" fmla="*/ 1481586 w 2321023"/>
              <a:gd name="connsiteY348" fmla="*/ 2012990 h 2206873"/>
              <a:gd name="connsiteX349" fmla="*/ 1501915 w 2321023"/>
              <a:gd name="connsiteY349" fmla="*/ 2007168 h 2206873"/>
              <a:gd name="connsiteX350" fmla="*/ 1504328 w 2321023"/>
              <a:gd name="connsiteY350" fmla="*/ 2006839 h 2206873"/>
              <a:gd name="connsiteX351" fmla="*/ 1505243 w 2321023"/>
              <a:gd name="connsiteY351" fmla="*/ 2006714 h 2206873"/>
              <a:gd name="connsiteX352" fmla="*/ 643665 w 2321023"/>
              <a:gd name="connsiteY352" fmla="*/ 2006549 h 2206873"/>
              <a:gd name="connsiteX353" fmla="*/ 652663 w 2321023"/>
              <a:gd name="connsiteY353" fmla="*/ 2012173 h 2206873"/>
              <a:gd name="connsiteX354" fmla="*/ 661600 w 2321023"/>
              <a:gd name="connsiteY354" fmla="*/ 2017369 h 2206873"/>
              <a:gd name="connsiteX355" fmla="*/ 670129 w 2321023"/>
              <a:gd name="connsiteY355" fmla="*/ 2023217 h 2206873"/>
              <a:gd name="connsiteX356" fmla="*/ 670591 w 2321023"/>
              <a:gd name="connsiteY356" fmla="*/ 2025229 h 2206873"/>
              <a:gd name="connsiteX357" fmla="*/ 670591 w 2321023"/>
              <a:gd name="connsiteY357" fmla="*/ 2025229 h 2206873"/>
              <a:gd name="connsiteX358" fmla="*/ 670129 w 2321023"/>
              <a:gd name="connsiteY358" fmla="*/ 2023216 h 2206873"/>
              <a:gd name="connsiteX359" fmla="*/ 661600 w 2321023"/>
              <a:gd name="connsiteY359" fmla="*/ 2017368 h 2206873"/>
              <a:gd name="connsiteX360" fmla="*/ 652663 w 2321023"/>
              <a:gd name="connsiteY360" fmla="*/ 2012172 h 2206873"/>
              <a:gd name="connsiteX361" fmla="*/ 1636180 w 2321023"/>
              <a:gd name="connsiteY361" fmla="*/ 2006450 h 2206873"/>
              <a:gd name="connsiteX362" fmla="*/ 1636265 w 2321023"/>
              <a:gd name="connsiteY362" fmla="*/ 2007911 h 2206873"/>
              <a:gd name="connsiteX363" fmla="*/ 1636266 w 2321023"/>
              <a:gd name="connsiteY363" fmla="*/ 2007911 h 2206873"/>
              <a:gd name="connsiteX364" fmla="*/ 1636181 w 2321023"/>
              <a:gd name="connsiteY364" fmla="*/ 2006451 h 2206873"/>
              <a:gd name="connsiteX365" fmla="*/ 1639072 w 2321023"/>
              <a:gd name="connsiteY365" fmla="*/ 2007876 h 2206873"/>
              <a:gd name="connsiteX366" fmla="*/ 1639073 w 2321023"/>
              <a:gd name="connsiteY366" fmla="*/ 2007876 h 2206873"/>
              <a:gd name="connsiteX367" fmla="*/ 1628793 w 2321023"/>
              <a:gd name="connsiteY367" fmla="*/ 2003656 h 2206873"/>
              <a:gd name="connsiteX368" fmla="*/ 1623951 w 2321023"/>
              <a:gd name="connsiteY368" fmla="*/ 2004403 h 2206873"/>
              <a:gd name="connsiteX369" fmla="*/ 1616537 w 2321023"/>
              <a:gd name="connsiteY369" fmla="*/ 2006098 h 2206873"/>
              <a:gd name="connsiteX370" fmla="*/ 1609146 w 2321023"/>
              <a:gd name="connsiteY370" fmla="*/ 2007377 h 2206873"/>
              <a:gd name="connsiteX371" fmla="*/ 1604432 w 2321023"/>
              <a:gd name="connsiteY371" fmla="*/ 2007820 h 2206873"/>
              <a:gd name="connsiteX372" fmla="*/ 1604433 w 2321023"/>
              <a:gd name="connsiteY372" fmla="*/ 2007821 h 2206873"/>
              <a:gd name="connsiteX373" fmla="*/ 1609134 w 2321023"/>
              <a:gd name="connsiteY373" fmla="*/ 2007379 h 2206873"/>
              <a:gd name="connsiteX374" fmla="*/ 1609146 w 2321023"/>
              <a:gd name="connsiteY374" fmla="*/ 2007377 h 2206873"/>
              <a:gd name="connsiteX375" fmla="*/ 1609161 w 2321023"/>
              <a:gd name="connsiteY375" fmla="*/ 2007375 h 2206873"/>
              <a:gd name="connsiteX376" fmla="*/ 1616516 w 2321023"/>
              <a:gd name="connsiteY376" fmla="*/ 2006103 h 2206873"/>
              <a:gd name="connsiteX377" fmla="*/ 1616537 w 2321023"/>
              <a:gd name="connsiteY377" fmla="*/ 2006098 h 2206873"/>
              <a:gd name="connsiteX378" fmla="*/ 1616555 w 2321023"/>
              <a:gd name="connsiteY378" fmla="*/ 2006095 h 2206873"/>
              <a:gd name="connsiteX379" fmla="*/ 1623951 w 2321023"/>
              <a:gd name="connsiteY379" fmla="*/ 2004404 h 2206873"/>
              <a:gd name="connsiteX380" fmla="*/ 1628792 w 2321023"/>
              <a:gd name="connsiteY380" fmla="*/ 2003657 h 2206873"/>
              <a:gd name="connsiteX381" fmla="*/ 1650191 w 2321023"/>
              <a:gd name="connsiteY381" fmla="*/ 1997325 h 2206873"/>
              <a:gd name="connsiteX382" fmla="*/ 1649794 w 2321023"/>
              <a:gd name="connsiteY382" fmla="*/ 1997556 h 2206873"/>
              <a:gd name="connsiteX383" fmla="*/ 1643658 w 2321023"/>
              <a:gd name="connsiteY383" fmla="*/ 2001332 h 2206873"/>
              <a:gd name="connsiteX384" fmla="*/ 1644451 w 2321023"/>
              <a:gd name="connsiteY384" fmla="*/ 2000845 h 2206873"/>
              <a:gd name="connsiteX385" fmla="*/ 1649795 w 2321023"/>
              <a:gd name="connsiteY385" fmla="*/ 1997557 h 2206873"/>
              <a:gd name="connsiteX386" fmla="*/ 1650140 w 2321023"/>
              <a:gd name="connsiteY386" fmla="*/ 1997356 h 2206873"/>
              <a:gd name="connsiteX387" fmla="*/ 629314 w 2321023"/>
              <a:gd name="connsiteY387" fmla="*/ 1995251 h 2206873"/>
              <a:gd name="connsiteX388" fmla="*/ 642055 w 2321023"/>
              <a:gd name="connsiteY388" fmla="*/ 2001658 h 2206873"/>
              <a:gd name="connsiteX389" fmla="*/ 642332 w 2321023"/>
              <a:gd name="connsiteY389" fmla="*/ 2001819 h 2206873"/>
              <a:gd name="connsiteX390" fmla="*/ 642344 w 2321023"/>
              <a:gd name="connsiteY390" fmla="*/ 2001826 h 2206873"/>
              <a:gd name="connsiteX391" fmla="*/ 642055 w 2321023"/>
              <a:gd name="connsiteY391" fmla="*/ 2001657 h 2206873"/>
              <a:gd name="connsiteX392" fmla="*/ 627733 w 2321023"/>
              <a:gd name="connsiteY392" fmla="*/ 1994456 h 2206873"/>
              <a:gd name="connsiteX393" fmla="*/ 639624 w 2321023"/>
              <a:gd name="connsiteY393" fmla="*/ 2004088 h 2206873"/>
              <a:gd name="connsiteX394" fmla="*/ 643154 w 2321023"/>
              <a:gd name="connsiteY394" fmla="*/ 2006294 h 2206873"/>
              <a:gd name="connsiteX395" fmla="*/ 639626 w 2321023"/>
              <a:gd name="connsiteY395" fmla="*/ 2004089 h 2206873"/>
              <a:gd name="connsiteX396" fmla="*/ 627898 w 2321023"/>
              <a:gd name="connsiteY396" fmla="*/ 1996243 h 2206873"/>
              <a:gd name="connsiteX397" fmla="*/ 627735 w 2321023"/>
              <a:gd name="connsiteY397" fmla="*/ 1994457 h 2206873"/>
              <a:gd name="connsiteX398" fmla="*/ 506674 w 2321023"/>
              <a:gd name="connsiteY398" fmla="*/ 1994133 h 2206873"/>
              <a:gd name="connsiteX399" fmla="*/ 509271 w 2321023"/>
              <a:gd name="connsiteY399" fmla="*/ 1996703 h 2206873"/>
              <a:gd name="connsiteX400" fmla="*/ 517224 w 2321023"/>
              <a:gd name="connsiteY400" fmla="*/ 2004243 h 2206873"/>
              <a:gd name="connsiteX401" fmla="*/ 519002 w 2321023"/>
              <a:gd name="connsiteY401" fmla="*/ 2007273 h 2206873"/>
              <a:gd name="connsiteX402" fmla="*/ 518995 w 2321023"/>
              <a:gd name="connsiteY402" fmla="*/ 2007257 h 2206873"/>
              <a:gd name="connsiteX403" fmla="*/ 517226 w 2321023"/>
              <a:gd name="connsiteY403" fmla="*/ 2004243 h 2206873"/>
              <a:gd name="connsiteX404" fmla="*/ 509273 w 2321023"/>
              <a:gd name="connsiteY404" fmla="*/ 1996703 h 2206873"/>
              <a:gd name="connsiteX405" fmla="*/ 506719 w 2321023"/>
              <a:gd name="connsiteY405" fmla="*/ 1994176 h 2206873"/>
              <a:gd name="connsiteX406" fmla="*/ 1614227 w 2321023"/>
              <a:gd name="connsiteY406" fmla="*/ 1993534 h 2206873"/>
              <a:gd name="connsiteX407" fmla="*/ 1594665 w 2321023"/>
              <a:gd name="connsiteY407" fmla="*/ 2001454 h 2206873"/>
              <a:gd name="connsiteX408" fmla="*/ 1579466 w 2321023"/>
              <a:gd name="connsiteY408" fmla="*/ 2007000 h 2206873"/>
              <a:gd name="connsiteX409" fmla="*/ 1579467 w 2321023"/>
              <a:gd name="connsiteY409" fmla="*/ 2007000 h 2206873"/>
              <a:gd name="connsiteX410" fmla="*/ 1594666 w 2321023"/>
              <a:gd name="connsiteY410" fmla="*/ 2001454 h 2206873"/>
              <a:gd name="connsiteX411" fmla="*/ 1609565 w 2321023"/>
              <a:gd name="connsiteY411" fmla="*/ 1994874 h 2206873"/>
              <a:gd name="connsiteX412" fmla="*/ 1614227 w 2321023"/>
              <a:gd name="connsiteY412" fmla="*/ 1993534 h 2206873"/>
              <a:gd name="connsiteX413" fmla="*/ 636065 w 2321023"/>
              <a:gd name="connsiteY413" fmla="*/ 1990190 h 2206873"/>
              <a:gd name="connsiteX414" fmla="*/ 640627 w 2321023"/>
              <a:gd name="connsiteY414" fmla="*/ 1992661 h 2206873"/>
              <a:gd name="connsiteX415" fmla="*/ 645170 w 2321023"/>
              <a:gd name="connsiteY415" fmla="*/ 1994202 h 2206873"/>
              <a:gd name="connsiteX416" fmla="*/ 645240 w 2321023"/>
              <a:gd name="connsiteY416" fmla="*/ 1994241 h 2206873"/>
              <a:gd name="connsiteX417" fmla="*/ 645242 w 2321023"/>
              <a:gd name="connsiteY417" fmla="*/ 1994242 h 2206873"/>
              <a:gd name="connsiteX418" fmla="*/ 645169 w 2321023"/>
              <a:gd name="connsiteY418" fmla="*/ 1994201 h 2206873"/>
              <a:gd name="connsiteX419" fmla="*/ 640626 w 2321023"/>
              <a:gd name="connsiteY419" fmla="*/ 1992660 h 2206873"/>
              <a:gd name="connsiteX420" fmla="*/ 501799 w 2321023"/>
              <a:gd name="connsiteY420" fmla="*/ 1988582 h 2206873"/>
              <a:gd name="connsiteX421" fmla="*/ 502482 w 2321023"/>
              <a:gd name="connsiteY421" fmla="*/ 1989988 h 2206873"/>
              <a:gd name="connsiteX422" fmla="*/ 504067 w 2321023"/>
              <a:gd name="connsiteY422" fmla="*/ 1991555 h 2206873"/>
              <a:gd name="connsiteX423" fmla="*/ 504063 w 2321023"/>
              <a:gd name="connsiteY423" fmla="*/ 1991550 h 2206873"/>
              <a:gd name="connsiteX424" fmla="*/ 502484 w 2321023"/>
              <a:gd name="connsiteY424" fmla="*/ 1989989 h 2206873"/>
              <a:gd name="connsiteX425" fmla="*/ 501804 w 2321023"/>
              <a:gd name="connsiteY425" fmla="*/ 1988588 h 2206873"/>
              <a:gd name="connsiteX426" fmla="*/ 627916 w 2321023"/>
              <a:gd name="connsiteY426" fmla="*/ 1985781 h 2206873"/>
              <a:gd name="connsiteX427" fmla="*/ 636263 w 2321023"/>
              <a:gd name="connsiteY427" fmla="*/ 1990304 h 2206873"/>
              <a:gd name="connsiteX428" fmla="*/ 627920 w 2321023"/>
              <a:gd name="connsiteY428" fmla="*/ 1985782 h 2206873"/>
              <a:gd name="connsiteX429" fmla="*/ 599515 w 2321023"/>
              <a:gd name="connsiteY429" fmla="*/ 1964889 h 2206873"/>
              <a:gd name="connsiteX430" fmla="*/ 599517 w 2321023"/>
              <a:gd name="connsiteY430" fmla="*/ 1964890 h 2206873"/>
              <a:gd name="connsiteX431" fmla="*/ 600249 w 2321023"/>
              <a:gd name="connsiteY431" fmla="*/ 1964984 h 2206873"/>
              <a:gd name="connsiteX432" fmla="*/ 600262 w 2321023"/>
              <a:gd name="connsiteY432" fmla="*/ 1964985 h 2206873"/>
              <a:gd name="connsiteX433" fmla="*/ 1611430 w 2321023"/>
              <a:gd name="connsiteY433" fmla="*/ 1960883 h 2206873"/>
              <a:gd name="connsiteX434" fmla="*/ 1610353 w 2321023"/>
              <a:gd name="connsiteY434" fmla="*/ 1960900 h 2206873"/>
              <a:gd name="connsiteX435" fmla="*/ 1609312 w 2321023"/>
              <a:gd name="connsiteY435" fmla="*/ 1962197 h 2206873"/>
              <a:gd name="connsiteX436" fmla="*/ 1578785 w 2321023"/>
              <a:gd name="connsiteY436" fmla="*/ 1977540 h 2206873"/>
              <a:gd name="connsiteX437" fmla="*/ 1547427 w 2321023"/>
              <a:gd name="connsiteY437" fmla="*/ 1993506 h 2206873"/>
              <a:gd name="connsiteX438" fmla="*/ 1538452 w 2321023"/>
              <a:gd name="connsiteY438" fmla="*/ 2001629 h 2206873"/>
              <a:gd name="connsiteX439" fmla="*/ 1517006 w 2321023"/>
              <a:gd name="connsiteY439" fmla="*/ 2011871 h 2206873"/>
              <a:gd name="connsiteX440" fmla="*/ 1492537 w 2321023"/>
              <a:gd name="connsiteY440" fmla="*/ 2020029 h 2206873"/>
              <a:gd name="connsiteX441" fmla="*/ 1467529 w 2321023"/>
              <a:gd name="connsiteY441" fmla="*/ 2028562 h 2206873"/>
              <a:gd name="connsiteX442" fmla="*/ 1442434 w 2321023"/>
              <a:gd name="connsiteY442" fmla="*/ 2037430 h 2206873"/>
              <a:gd name="connsiteX443" fmla="*/ 1417278 w 2321023"/>
              <a:gd name="connsiteY443" fmla="*/ 2045030 h 2206873"/>
              <a:gd name="connsiteX444" fmla="*/ 1393251 w 2321023"/>
              <a:gd name="connsiteY444" fmla="*/ 2050994 h 2206873"/>
              <a:gd name="connsiteX445" fmla="*/ 1387890 w 2321023"/>
              <a:gd name="connsiteY445" fmla="*/ 2050841 h 2206873"/>
              <a:gd name="connsiteX446" fmla="*/ 1386504 w 2321023"/>
              <a:gd name="connsiteY446" fmla="*/ 2051191 h 2206873"/>
              <a:gd name="connsiteX447" fmla="*/ 1371377 w 2321023"/>
              <a:gd name="connsiteY447" fmla="*/ 2052685 h 2206873"/>
              <a:gd name="connsiteX448" fmla="*/ 1357871 w 2321023"/>
              <a:gd name="connsiteY448" fmla="*/ 2055776 h 2206873"/>
              <a:gd name="connsiteX449" fmla="*/ 1349603 w 2321023"/>
              <a:gd name="connsiteY449" fmla="*/ 2057798 h 2206873"/>
              <a:gd name="connsiteX450" fmla="*/ 1340341 w 2321023"/>
              <a:gd name="connsiteY450" fmla="*/ 2059849 h 2206873"/>
              <a:gd name="connsiteX451" fmla="*/ 1319944 w 2321023"/>
              <a:gd name="connsiteY451" fmla="*/ 2064241 h 2206873"/>
              <a:gd name="connsiteX452" fmla="*/ 1319007 w 2321023"/>
              <a:gd name="connsiteY452" fmla="*/ 2064526 h 2206873"/>
              <a:gd name="connsiteX453" fmla="*/ 1319018 w 2321023"/>
              <a:gd name="connsiteY453" fmla="*/ 2064523 h 2206873"/>
              <a:gd name="connsiteX454" fmla="*/ 1319944 w 2321023"/>
              <a:gd name="connsiteY454" fmla="*/ 2064242 h 2206873"/>
              <a:gd name="connsiteX455" fmla="*/ 1340341 w 2321023"/>
              <a:gd name="connsiteY455" fmla="*/ 2059850 h 2206873"/>
              <a:gd name="connsiteX456" fmla="*/ 1349603 w 2321023"/>
              <a:gd name="connsiteY456" fmla="*/ 2057799 h 2206873"/>
              <a:gd name="connsiteX457" fmla="*/ 1357871 w 2321023"/>
              <a:gd name="connsiteY457" fmla="*/ 2055777 h 2206873"/>
              <a:gd name="connsiteX458" fmla="*/ 1371377 w 2321023"/>
              <a:gd name="connsiteY458" fmla="*/ 2052686 h 2206873"/>
              <a:gd name="connsiteX459" fmla="*/ 1386504 w 2321023"/>
              <a:gd name="connsiteY459" fmla="*/ 2051192 h 2206873"/>
              <a:gd name="connsiteX460" fmla="*/ 1387890 w 2321023"/>
              <a:gd name="connsiteY460" fmla="*/ 2050842 h 2206873"/>
              <a:gd name="connsiteX461" fmla="*/ 1393251 w 2321023"/>
              <a:gd name="connsiteY461" fmla="*/ 2050995 h 2206873"/>
              <a:gd name="connsiteX462" fmla="*/ 1417278 w 2321023"/>
              <a:gd name="connsiteY462" fmla="*/ 2045031 h 2206873"/>
              <a:gd name="connsiteX463" fmla="*/ 1442434 w 2321023"/>
              <a:gd name="connsiteY463" fmla="*/ 2037431 h 2206873"/>
              <a:gd name="connsiteX464" fmla="*/ 1467529 w 2321023"/>
              <a:gd name="connsiteY464" fmla="*/ 2028563 h 2206873"/>
              <a:gd name="connsiteX465" fmla="*/ 1492537 w 2321023"/>
              <a:gd name="connsiteY465" fmla="*/ 2020030 h 2206873"/>
              <a:gd name="connsiteX466" fmla="*/ 1517006 w 2321023"/>
              <a:gd name="connsiteY466" fmla="*/ 2011872 h 2206873"/>
              <a:gd name="connsiteX467" fmla="*/ 1538452 w 2321023"/>
              <a:gd name="connsiteY467" fmla="*/ 2001630 h 2206873"/>
              <a:gd name="connsiteX468" fmla="*/ 1547427 w 2321023"/>
              <a:gd name="connsiteY468" fmla="*/ 1993507 h 2206873"/>
              <a:gd name="connsiteX469" fmla="*/ 1578785 w 2321023"/>
              <a:gd name="connsiteY469" fmla="*/ 1977541 h 2206873"/>
              <a:gd name="connsiteX470" fmla="*/ 1609312 w 2321023"/>
              <a:gd name="connsiteY470" fmla="*/ 1962198 h 2206873"/>
              <a:gd name="connsiteX471" fmla="*/ 1610353 w 2321023"/>
              <a:gd name="connsiteY471" fmla="*/ 1960901 h 2206873"/>
              <a:gd name="connsiteX472" fmla="*/ 1611429 w 2321023"/>
              <a:gd name="connsiteY472" fmla="*/ 1960884 h 2206873"/>
              <a:gd name="connsiteX473" fmla="*/ 563888 w 2321023"/>
              <a:gd name="connsiteY473" fmla="*/ 1958548 h 2206873"/>
              <a:gd name="connsiteX474" fmla="*/ 563753 w 2321023"/>
              <a:gd name="connsiteY474" fmla="*/ 1958560 h 2206873"/>
              <a:gd name="connsiteX475" fmla="*/ 580356 w 2321023"/>
              <a:gd name="connsiteY475" fmla="*/ 1972107 h 2206873"/>
              <a:gd name="connsiteX476" fmla="*/ 580995 w 2321023"/>
              <a:gd name="connsiteY476" fmla="*/ 1973086 h 2206873"/>
              <a:gd name="connsiteX477" fmla="*/ 581293 w 2321023"/>
              <a:gd name="connsiteY477" fmla="*/ 1973178 h 2206873"/>
              <a:gd name="connsiteX478" fmla="*/ 581292 w 2321023"/>
              <a:gd name="connsiteY478" fmla="*/ 1973177 h 2206873"/>
              <a:gd name="connsiteX479" fmla="*/ 580997 w 2321023"/>
              <a:gd name="connsiteY479" fmla="*/ 1973086 h 2206873"/>
              <a:gd name="connsiteX480" fmla="*/ 580358 w 2321023"/>
              <a:gd name="connsiteY480" fmla="*/ 1972107 h 2206873"/>
              <a:gd name="connsiteX481" fmla="*/ 563755 w 2321023"/>
              <a:gd name="connsiteY481" fmla="*/ 1958560 h 2206873"/>
              <a:gd name="connsiteX482" fmla="*/ 563888 w 2321023"/>
              <a:gd name="connsiteY482" fmla="*/ 1958548 h 2206873"/>
              <a:gd name="connsiteX483" fmla="*/ 515224 w 2321023"/>
              <a:gd name="connsiteY483" fmla="*/ 1958161 h 2206873"/>
              <a:gd name="connsiteX484" fmla="*/ 515279 w 2321023"/>
              <a:gd name="connsiteY484" fmla="*/ 1958293 h 2206873"/>
              <a:gd name="connsiteX485" fmla="*/ 522031 w 2321023"/>
              <a:gd name="connsiteY485" fmla="*/ 1964938 h 2206873"/>
              <a:gd name="connsiteX486" fmla="*/ 541260 w 2321023"/>
              <a:gd name="connsiteY486" fmla="*/ 1984468 h 2206873"/>
              <a:gd name="connsiteX487" fmla="*/ 558832 w 2321023"/>
              <a:gd name="connsiteY487" fmla="*/ 1997974 h 2206873"/>
              <a:gd name="connsiteX488" fmla="*/ 573159 w 2321023"/>
              <a:gd name="connsiteY488" fmla="*/ 2007704 h 2206873"/>
              <a:gd name="connsiteX489" fmla="*/ 592655 w 2321023"/>
              <a:gd name="connsiteY489" fmla="*/ 2019886 h 2206873"/>
              <a:gd name="connsiteX490" fmla="*/ 592928 w 2321023"/>
              <a:gd name="connsiteY490" fmla="*/ 2020100 h 2206873"/>
              <a:gd name="connsiteX491" fmla="*/ 601385 w 2321023"/>
              <a:gd name="connsiteY491" fmla="*/ 2024240 h 2206873"/>
              <a:gd name="connsiteX492" fmla="*/ 605736 w 2321023"/>
              <a:gd name="connsiteY492" fmla="*/ 2026933 h 2206873"/>
              <a:gd name="connsiteX493" fmla="*/ 605683 w 2321023"/>
              <a:gd name="connsiteY493" fmla="*/ 2026899 h 2206873"/>
              <a:gd name="connsiteX494" fmla="*/ 601388 w 2321023"/>
              <a:gd name="connsiteY494" fmla="*/ 2024240 h 2206873"/>
              <a:gd name="connsiteX495" fmla="*/ 592930 w 2321023"/>
              <a:gd name="connsiteY495" fmla="*/ 2020100 h 2206873"/>
              <a:gd name="connsiteX496" fmla="*/ 592657 w 2321023"/>
              <a:gd name="connsiteY496" fmla="*/ 2019886 h 2206873"/>
              <a:gd name="connsiteX497" fmla="*/ 573161 w 2321023"/>
              <a:gd name="connsiteY497" fmla="*/ 2007704 h 2206873"/>
              <a:gd name="connsiteX498" fmla="*/ 558834 w 2321023"/>
              <a:gd name="connsiteY498" fmla="*/ 1997974 h 2206873"/>
              <a:gd name="connsiteX499" fmla="*/ 541262 w 2321023"/>
              <a:gd name="connsiteY499" fmla="*/ 1984468 h 2206873"/>
              <a:gd name="connsiteX500" fmla="*/ 522033 w 2321023"/>
              <a:gd name="connsiteY500" fmla="*/ 1964938 h 2206873"/>
              <a:gd name="connsiteX501" fmla="*/ 515281 w 2321023"/>
              <a:gd name="connsiteY501" fmla="*/ 1958293 h 2206873"/>
              <a:gd name="connsiteX502" fmla="*/ 515228 w 2321023"/>
              <a:gd name="connsiteY502" fmla="*/ 1958165 h 2206873"/>
              <a:gd name="connsiteX503" fmla="*/ 570960 w 2321023"/>
              <a:gd name="connsiteY503" fmla="*/ 1952244 h 2206873"/>
              <a:gd name="connsiteX504" fmla="*/ 571587 w 2321023"/>
              <a:gd name="connsiteY504" fmla="*/ 1952677 h 2206873"/>
              <a:gd name="connsiteX505" fmla="*/ 591019 w 2321023"/>
              <a:gd name="connsiteY505" fmla="*/ 1960892 h 2206873"/>
              <a:gd name="connsiteX506" fmla="*/ 599361 w 2321023"/>
              <a:gd name="connsiteY506" fmla="*/ 1964914 h 2206873"/>
              <a:gd name="connsiteX507" fmla="*/ 599362 w 2321023"/>
              <a:gd name="connsiteY507" fmla="*/ 1964914 h 2206873"/>
              <a:gd name="connsiteX508" fmla="*/ 591022 w 2321023"/>
              <a:gd name="connsiteY508" fmla="*/ 1960893 h 2206873"/>
              <a:gd name="connsiteX509" fmla="*/ 571590 w 2321023"/>
              <a:gd name="connsiteY509" fmla="*/ 1952678 h 2206873"/>
              <a:gd name="connsiteX510" fmla="*/ 570963 w 2321023"/>
              <a:gd name="connsiteY510" fmla="*/ 1952245 h 2206873"/>
              <a:gd name="connsiteX511" fmla="*/ 1802641 w 2321023"/>
              <a:gd name="connsiteY511" fmla="*/ 1927066 h 2206873"/>
              <a:gd name="connsiteX512" fmla="*/ 1802357 w 2321023"/>
              <a:gd name="connsiteY512" fmla="*/ 1928242 h 2206873"/>
              <a:gd name="connsiteX513" fmla="*/ 1802359 w 2321023"/>
              <a:gd name="connsiteY513" fmla="*/ 1928240 h 2206873"/>
              <a:gd name="connsiteX514" fmla="*/ 1802641 w 2321023"/>
              <a:gd name="connsiteY514" fmla="*/ 1927069 h 2206873"/>
              <a:gd name="connsiteX515" fmla="*/ 517339 w 2321023"/>
              <a:gd name="connsiteY515" fmla="*/ 1918638 h 2206873"/>
              <a:gd name="connsiteX516" fmla="*/ 521930 w 2321023"/>
              <a:gd name="connsiteY516" fmla="*/ 1921021 h 2206873"/>
              <a:gd name="connsiteX517" fmla="*/ 521653 w 2321023"/>
              <a:gd name="connsiteY517" fmla="*/ 1920876 h 2206873"/>
              <a:gd name="connsiteX518" fmla="*/ 517344 w 2321023"/>
              <a:gd name="connsiteY518" fmla="*/ 1918639 h 2206873"/>
              <a:gd name="connsiteX519" fmla="*/ 521374 w 2321023"/>
              <a:gd name="connsiteY519" fmla="*/ 1915764 h 2206873"/>
              <a:gd name="connsiteX520" fmla="*/ 525143 w 2321023"/>
              <a:gd name="connsiteY520" fmla="*/ 1919058 h 2206873"/>
              <a:gd name="connsiteX521" fmla="*/ 535409 w 2321023"/>
              <a:gd name="connsiteY521" fmla="*/ 1927536 h 2206873"/>
              <a:gd name="connsiteX522" fmla="*/ 535558 w 2321023"/>
              <a:gd name="connsiteY522" fmla="*/ 1927596 h 2206873"/>
              <a:gd name="connsiteX523" fmla="*/ 535555 w 2321023"/>
              <a:gd name="connsiteY523" fmla="*/ 1927593 h 2206873"/>
              <a:gd name="connsiteX524" fmla="*/ 535412 w 2321023"/>
              <a:gd name="connsiteY524" fmla="*/ 1927536 h 2206873"/>
              <a:gd name="connsiteX525" fmla="*/ 525145 w 2321023"/>
              <a:gd name="connsiteY525" fmla="*/ 1919058 h 2206873"/>
              <a:gd name="connsiteX526" fmla="*/ 521604 w 2321023"/>
              <a:gd name="connsiteY526" fmla="*/ 1915962 h 2206873"/>
              <a:gd name="connsiteX527" fmla="*/ 376396 w 2321023"/>
              <a:gd name="connsiteY527" fmla="*/ 1886048 h 2206873"/>
              <a:gd name="connsiteX528" fmla="*/ 519251 w 2321023"/>
              <a:gd name="connsiteY528" fmla="*/ 2007700 h 2206873"/>
              <a:gd name="connsiteX529" fmla="*/ 538514 w 2321023"/>
              <a:gd name="connsiteY529" fmla="*/ 2020644 h 2206873"/>
              <a:gd name="connsiteX530" fmla="*/ 620946 w 2321023"/>
              <a:gd name="connsiteY530" fmla="*/ 2069951 h 2206873"/>
              <a:gd name="connsiteX531" fmla="*/ 674834 w 2321023"/>
              <a:gd name="connsiteY531" fmla="*/ 2096111 h 2206873"/>
              <a:gd name="connsiteX532" fmla="*/ 620949 w 2321023"/>
              <a:gd name="connsiteY532" fmla="*/ 2069951 h 2206873"/>
              <a:gd name="connsiteX533" fmla="*/ 538516 w 2321023"/>
              <a:gd name="connsiteY533" fmla="*/ 2020644 h 2206873"/>
              <a:gd name="connsiteX534" fmla="*/ 519254 w 2321023"/>
              <a:gd name="connsiteY534" fmla="*/ 2007700 h 2206873"/>
              <a:gd name="connsiteX535" fmla="*/ 443557 w 2321023"/>
              <a:gd name="connsiteY535" fmla="*/ 1952060 h 2206873"/>
              <a:gd name="connsiteX536" fmla="*/ 376420 w 2321023"/>
              <a:gd name="connsiteY536" fmla="*/ 1886069 h 2206873"/>
              <a:gd name="connsiteX537" fmla="*/ 1904296 w 2321023"/>
              <a:gd name="connsiteY537" fmla="*/ 1881261 h 2206873"/>
              <a:gd name="connsiteX538" fmla="*/ 1902196 w 2321023"/>
              <a:gd name="connsiteY538" fmla="*/ 1883163 h 2206873"/>
              <a:gd name="connsiteX539" fmla="*/ 1881432 w 2321023"/>
              <a:gd name="connsiteY539" fmla="*/ 1900891 h 2206873"/>
              <a:gd name="connsiteX540" fmla="*/ 1861369 w 2321023"/>
              <a:gd name="connsiteY540" fmla="*/ 1918279 h 2206873"/>
              <a:gd name="connsiteX541" fmla="*/ 1841654 w 2321023"/>
              <a:gd name="connsiteY541" fmla="*/ 1934524 h 2206873"/>
              <a:gd name="connsiteX542" fmla="*/ 1822973 w 2321023"/>
              <a:gd name="connsiteY542" fmla="*/ 1950186 h 2206873"/>
              <a:gd name="connsiteX543" fmla="*/ 1814216 w 2321023"/>
              <a:gd name="connsiteY543" fmla="*/ 1957669 h 2206873"/>
              <a:gd name="connsiteX544" fmla="*/ 1805328 w 2321023"/>
              <a:gd name="connsiteY544" fmla="*/ 1965069 h 2206873"/>
              <a:gd name="connsiteX545" fmla="*/ 1775044 w 2321023"/>
              <a:gd name="connsiteY545" fmla="*/ 1987212 h 2206873"/>
              <a:gd name="connsiteX546" fmla="*/ 1750549 w 2321023"/>
              <a:gd name="connsiteY546" fmla="*/ 2002616 h 2206873"/>
              <a:gd name="connsiteX547" fmla="*/ 1747979 w 2321023"/>
              <a:gd name="connsiteY547" fmla="*/ 2004320 h 2206873"/>
              <a:gd name="connsiteX548" fmla="*/ 1748701 w 2321023"/>
              <a:gd name="connsiteY548" fmla="*/ 2003842 h 2206873"/>
              <a:gd name="connsiteX549" fmla="*/ 1750549 w 2321023"/>
              <a:gd name="connsiteY549" fmla="*/ 2002617 h 2206873"/>
              <a:gd name="connsiteX550" fmla="*/ 1775044 w 2321023"/>
              <a:gd name="connsiteY550" fmla="*/ 1987213 h 2206873"/>
              <a:gd name="connsiteX551" fmla="*/ 1805328 w 2321023"/>
              <a:gd name="connsiteY551" fmla="*/ 1965070 h 2206873"/>
              <a:gd name="connsiteX552" fmla="*/ 1814216 w 2321023"/>
              <a:gd name="connsiteY552" fmla="*/ 1957670 h 2206873"/>
              <a:gd name="connsiteX553" fmla="*/ 1822973 w 2321023"/>
              <a:gd name="connsiteY553" fmla="*/ 1950187 h 2206873"/>
              <a:gd name="connsiteX554" fmla="*/ 1841654 w 2321023"/>
              <a:gd name="connsiteY554" fmla="*/ 1934525 h 2206873"/>
              <a:gd name="connsiteX555" fmla="*/ 1861369 w 2321023"/>
              <a:gd name="connsiteY555" fmla="*/ 1918280 h 2206873"/>
              <a:gd name="connsiteX556" fmla="*/ 1881432 w 2321023"/>
              <a:gd name="connsiteY556" fmla="*/ 1900892 h 2206873"/>
              <a:gd name="connsiteX557" fmla="*/ 1902196 w 2321023"/>
              <a:gd name="connsiteY557" fmla="*/ 1883164 h 2206873"/>
              <a:gd name="connsiteX558" fmla="*/ 1904225 w 2321023"/>
              <a:gd name="connsiteY558" fmla="*/ 1881326 h 2206873"/>
              <a:gd name="connsiteX559" fmla="*/ 1873094 w 2321023"/>
              <a:gd name="connsiteY559" fmla="*/ 1880456 h 2206873"/>
              <a:gd name="connsiteX560" fmla="*/ 1854198 w 2321023"/>
              <a:gd name="connsiteY560" fmla="*/ 1896477 h 2206873"/>
              <a:gd name="connsiteX561" fmla="*/ 1854257 w 2321023"/>
              <a:gd name="connsiteY561" fmla="*/ 1896427 h 2206873"/>
              <a:gd name="connsiteX562" fmla="*/ 1873054 w 2321023"/>
              <a:gd name="connsiteY562" fmla="*/ 1880491 h 2206873"/>
              <a:gd name="connsiteX563" fmla="*/ 453567 w 2321023"/>
              <a:gd name="connsiteY563" fmla="*/ 1874048 h 2206873"/>
              <a:gd name="connsiteX564" fmla="*/ 453743 w 2321023"/>
              <a:gd name="connsiteY564" fmla="*/ 1874540 h 2206873"/>
              <a:gd name="connsiteX565" fmla="*/ 454467 w 2321023"/>
              <a:gd name="connsiteY565" fmla="*/ 1877192 h 2206873"/>
              <a:gd name="connsiteX566" fmla="*/ 455923 w 2321023"/>
              <a:gd name="connsiteY566" fmla="*/ 1880619 h 2206873"/>
              <a:gd name="connsiteX567" fmla="*/ 456193 w 2321023"/>
              <a:gd name="connsiteY567" fmla="*/ 1881372 h 2206873"/>
              <a:gd name="connsiteX568" fmla="*/ 468004 w 2321023"/>
              <a:gd name="connsiteY568" fmla="*/ 1896202 h 2206873"/>
              <a:gd name="connsiteX569" fmla="*/ 479940 w 2321023"/>
              <a:gd name="connsiteY569" fmla="*/ 1910134 h 2206873"/>
              <a:gd name="connsiteX570" fmla="*/ 479948 w 2321023"/>
              <a:gd name="connsiteY570" fmla="*/ 1910140 h 2206873"/>
              <a:gd name="connsiteX571" fmla="*/ 468007 w 2321023"/>
              <a:gd name="connsiteY571" fmla="*/ 1896202 h 2206873"/>
              <a:gd name="connsiteX572" fmla="*/ 456196 w 2321023"/>
              <a:gd name="connsiteY572" fmla="*/ 1881372 h 2206873"/>
              <a:gd name="connsiteX573" fmla="*/ 455944 w 2321023"/>
              <a:gd name="connsiteY573" fmla="*/ 1880667 h 2206873"/>
              <a:gd name="connsiteX574" fmla="*/ 455923 w 2321023"/>
              <a:gd name="connsiteY574" fmla="*/ 1880619 h 2206873"/>
              <a:gd name="connsiteX575" fmla="*/ 455909 w 2321023"/>
              <a:gd name="connsiteY575" fmla="*/ 1880581 h 2206873"/>
              <a:gd name="connsiteX576" fmla="*/ 454470 w 2321023"/>
              <a:gd name="connsiteY576" fmla="*/ 1877193 h 2206873"/>
              <a:gd name="connsiteX577" fmla="*/ 453754 w 2321023"/>
              <a:gd name="connsiteY577" fmla="*/ 1874571 h 2206873"/>
              <a:gd name="connsiteX578" fmla="*/ 453743 w 2321023"/>
              <a:gd name="connsiteY578" fmla="*/ 1874540 h 2206873"/>
              <a:gd name="connsiteX579" fmla="*/ 453734 w 2321023"/>
              <a:gd name="connsiteY579" fmla="*/ 1874505 h 2206873"/>
              <a:gd name="connsiteX580" fmla="*/ 453571 w 2321023"/>
              <a:gd name="connsiteY580" fmla="*/ 1874050 h 2206873"/>
              <a:gd name="connsiteX581" fmla="*/ 373845 w 2321023"/>
              <a:gd name="connsiteY581" fmla="*/ 1872149 h 2206873"/>
              <a:gd name="connsiteX582" fmla="*/ 377349 w 2321023"/>
              <a:gd name="connsiteY582" fmla="*/ 1875689 h 2206873"/>
              <a:gd name="connsiteX583" fmla="*/ 392350 w 2321023"/>
              <a:gd name="connsiteY583" fmla="*/ 1891030 h 2206873"/>
              <a:gd name="connsiteX584" fmla="*/ 430202 w 2321023"/>
              <a:gd name="connsiteY584" fmla="*/ 1924528 h 2206873"/>
              <a:gd name="connsiteX585" fmla="*/ 450347 w 2321023"/>
              <a:gd name="connsiteY585" fmla="*/ 1941520 h 2206873"/>
              <a:gd name="connsiteX586" fmla="*/ 471074 w 2321023"/>
              <a:gd name="connsiteY586" fmla="*/ 1958359 h 2206873"/>
              <a:gd name="connsiteX587" fmla="*/ 481460 w 2321023"/>
              <a:gd name="connsiteY587" fmla="*/ 1966791 h 2206873"/>
              <a:gd name="connsiteX588" fmla="*/ 492210 w 2321023"/>
              <a:gd name="connsiteY588" fmla="*/ 1974740 h 2206873"/>
              <a:gd name="connsiteX589" fmla="*/ 513651 w 2321023"/>
              <a:gd name="connsiteY589" fmla="*/ 1990340 h 2206873"/>
              <a:gd name="connsiteX590" fmla="*/ 556324 w 2321023"/>
              <a:gd name="connsiteY590" fmla="*/ 2018560 h 2206873"/>
              <a:gd name="connsiteX591" fmla="*/ 674217 w 2321023"/>
              <a:gd name="connsiteY591" fmla="*/ 2083354 h 2206873"/>
              <a:gd name="connsiteX592" fmla="*/ 556327 w 2321023"/>
              <a:gd name="connsiteY592" fmla="*/ 2018560 h 2206873"/>
              <a:gd name="connsiteX593" fmla="*/ 513654 w 2321023"/>
              <a:gd name="connsiteY593" fmla="*/ 1990340 h 2206873"/>
              <a:gd name="connsiteX594" fmla="*/ 492213 w 2321023"/>
              <a:gd name="connsiteY594" fmla="*/ 1974740 h 2206873"/>
              <a:gd name="connsiteX595" fmla="*/ 481463 w 2321023"/>
              <a:gd name="connsiteY595" fmla="*/ 1966791 h 2206873"/>
              <a:gd name="connsiteX596" fmla="*/ 471077 w 2321023"/>
              <a:gd name="connsiteY596" fmla="*/ 1958359 h 2206873"/>
              <a:gd name="connsiteX597" fmla="*/ 450350 w 2321023"/>
              <a:gd name="connsiteY597" fmla="*/ 1941520 h 2206873"/>
              <a:gd name="connsiteX598" fmla="*/ 430205 w 2321023"/>
              <a:gd name="connsiteY598" fmla="*/ 1924528 h 2206873"/>
              <a:gd name="connsiteX599" fmla="*/ 392353 w 2321023"/>
              <a:gd name="connsiteY599" fmla="*/ 1891030 h 2206873"/>
              <a:gd name="connsiteX600" fmla="*/ 377352 w 2321023"/>
              <a:gd name="connsiteY600" fmla="*/ 1875689 h 2206873"/>
              <a:gd name="connsiteX601" fmla="*/ 373926 w 2321023"/>
              <a:gd name="connsiteY601" fmla="*/ 1872228 h 2206873"/>
              <a:gd name="connsiteX602" fmla="*/ 423588 w 2321023"/>
              <a:gd name="connsiteY602" fmla="*/ 1870934 h 2206873"/>
              <a:gd name="connsiteX603" fmla="*/ 423819 w 2321023"/>
              <a:gd name="connsiteY603" fmla="*/ 1871182 h 2206873"/>
              <a:gd name="connsiteX604" fmla="*/ 459954 w 2321023"/>
              <a:gd name="connsiteY604" fmla="*/ 1897777 h 2206873"/>
              <a:gd name="connsiteX605" fmla="*/ 463777 w 2321023"/>
              <a:gd name="connsiteY605" fmla="*/ 1898482 h 2206873"/>
              <a:gd name="connsiteX606" fmla="*/ 480282 w 2321023"/>
              <a:gd name="connsiteY606" fmla="*/ 1910479 h 2206873"/>
              <a:gd name="connsiteX607" fmla="*/ 512304 w 2321023"/>
              <a:gd name="connsiteY607" fmla="*/ 1938781 h 2206873"/>
              <a:gd name="connsiteX608" fmla="*/ 531706 w 2321023"/>
              <a:gd name="connsiteY608" fmla="*/ 1956474 h 2206873"/>
              <a:gd name="connsiteX609" fmla="*/ 544784 w 2321023"/>
              <a:gd name="connsiteY609" fmla="*/ 1969958 h 2206873"/>
              <a:gd name="connsiteX610" fmla="*/ 559000 w 2321023"/>
              <a:gd name="connsiteY610" fmla="*/ 1983181 h 2206873"/>
              <a:gd name="connsiteX611" fmla="*/ 561553 w 2321023"/>
              <a:gd name="connsiteY611" fmla="*/ 1985772 h 2206873"/>
              <a:gd name="connsiteX612" fmla="*/ 561632 w 2321023"/>
              <a:gd name="connsiteY612" fmla="*/ 1985778 h 2206873"/>
              <a:gd name="connsiteX613" fmla="*/ 561631 w 2321023"/>
              <a:gd name="connsiteY613" fmla="*/ 1985777 h 2206873"/>
              <a:gd name="connsiteX614" fmla="*/ 561556 w 2321023"/>
              <a:gd name="connsiteY614" fmla="*/ 1985772 h 2206873"/>
              <a:gd name="connsiteX615" fmla="*/ 559003 w 2321023"/>
              <a:gd name="connsiteY615" fmla="*/ 1983181 h 2206873"/>
              <a:gd name="connsiteX616" fmla="*/ 544787 w 2321023"/>
              <a:gd name="connsiteY616" fmla="*/ 1969958 h 2206873"/>
              <a:gd name="connsiteX617" fmla="*/ 531709 w 2321023"/>
              <a:gd name="connsiteY617" fmla="*/ 1956474 h 2206873"/>
              <a:gd name="connsiteX618" fmla="*/ 512307 w 2321023"/>
              <a:gd name="connsiteY618" fmla="*/ 1938781 h 2206873"/>
              <a:gd name="connsiteX619" fmla="*/ 480285 w 2321023"/>
              <a:gd name="connsiteY619" fmla="*/ 1910479 h 2206873"/>
              <a:gd name="connsiteX620" fmla="*/ 463780 w 2321023"/>
              <a:gd name="connsiteY620" fmla="*/ 1898482 h 2206873"/>
              <a:gd name="connsiteX621" fmla="*/ 459957 w 2321023"/>
              <a:gd name="connsiteY621" fmla="*/ 1897777 h 2206873"/>
              <a:gd name="connsiteX622" fmla="*/ 423822 w 2321023"/>
              <a:gd name="connsiteY622" fmla="*/ 1871182 h 2206873"/>
              <a:gd name="connsiteX623" fmla="*/ 423604 w 2321023"/>
              <a:gd name="connsiteY623" fmla="*/ 1870947 h 2206873"/>
              <a:gd name="connsiteX624" fmla="*/ 439890 w 2321023"/>
              <a:gd name="connsiteY624" fmla="*/ 1831024 h 2206873"/>
              <a:gd name="connsiteX625" fmla="*/ 439914 w 2321023"/>
              <a:gd name="connsiteY625" fmla="*/ 1831059 h 2206873"/>
              <a:gd name="connsiteX626" fmla="*/ 442711 w 2321023"/>
              <a:gd name="connsiteY626" fmla="*/ 1833088 h 2206873"/>
              <a:gd name="connsiteX627" fmla="*/ 459558 w 2321023"/>
              <a:gd name="connsiteY627" fmla="*/ 1848496 h 2206873"/>
              <a:gd name="connsiteX628" fmla="*/ 474704 w 2321023"/>
              <a:gd name="connsiteY628" fmla="*/ 1862702 h 2206873"/>
              <a:gd name="connsiteX629" fmla="*/ 475655 w 2321023"/>
              <a:gd name="connsiteY629" fmla="*/ 1863652 h 2206873"/>
              <a:gd name="connsiteX630" fmla="*/ 479626 w 2321023"/>
              <a:gd name="connsiteY630" fmla="*/ 1868143 h 2206873"/>
              <a:gd name="connsiteX631" fmla="*/ 482322 w 2321023"/>
              <a:gd name="connsiteY631" fmla="*/ 1872654 h 2206873"/>
              <a:gd name="connsiteX632" fmla="*/ 482311 w 2321023"/>
              <a:gd name="connsiteY632" fmla="*/ 1872818 h 2206873"/>
              <a:gd name="connsiteX633" fmla="*/ 482311 w 2321023"/>
              <a:gd name="connsiteY633" fmla="*/ 1872819 h 2206873"/>
              <a:gd name="connsiteX634" fmla="*/ 507610 w 2321023"/>
              <a:gd name="connsiteY634" fmla="*/ 1892967 h 2206873"/>
              <a:gd name="connsiteX635" fmla="*/ 507968 w 2321023"/>
              <a:gd name="connsiteY635" fmla="*/ 1893268 h 2206873"/>
              <a:gd name="connsiteX636" fmla="*/ 513052 w 2321023"/>
              <a:gd name="connsiteY636" fmla="*/ 1895226 h 2206873"/>
              <a:gd name="connsiteX637" fmla="*/ 520071 w 2321023"/>
              <a:gd name="connsiteY637" fmla="*/ 1899596 h 2206873"/>
              <a:gd name="connsiteX638" fmla="*/ 520063 w 2321023"/>
              <a:gd name="connsiteY638" fmla="*/ 1899589 h 2206873"/>
              <a:gd name="connsiteX639" fmla="*/ 513055 w 2321023"/>
              <a:gd name="connsiteY639" fmla="*/ 1895226 h 2206873"/>
              <a:gd name="connsiteX640" fmla="*/ 507971 w 2321023"/>
              <a:gd name="connsiteY640" fmla="*/ 1893268 h 2206873"/>
              <a:gd name="connsiteX641" fmla="*/ 507613 w 2321023"/>
              <a:gd name="connsiteY641" fmla="*/ 1892967 h 2206873"/>
              <a:gd name="connsiteX642" fmla="*/ 482314 w 2321023"/>
              <a:gd name="connsiteY642" fmla="*/ 1872819 h 2206873"/>
              <a:gd name="connsiteX643" fmla="*/ 482314 w 2321023"/>
              <a:gd name="connsiteY643" fmla="*/ 1872818 h 2206873"/>
              <a:gd name="connsiteX644" fmla="*/ 482324 w 2321023"/>
              <a:gd name="connsiteY644" fmla="*/ 1872658 h 2206873"/>
              <a:gd name="connsiteX645" fmla="*/ 482322 w 2321023"/>
              <a:gd name="connsiteY645" fmla="*/ 1872654 h 2206873"/>
              <a:gd name="connsiteX646" fmla="*/ 482322 w 2321023"/>
              <a:gd name="connsiteY646" fmla="*/ 1872648 h 2206873"/>
              <a:gd name="connsiteX647" fmla="*/ 479637 w 2321023"/>
              <a:gd name="connsiteY647" fmla="*/ 1868155 h 2206873"/>
              <a:gd name="connsiteX648" fmla="*/ 479626 w 2321023"/>
              <a:gd name="connsiteY648" fmla="*/ 1868143 h 2206873"/>
              <a:gd name="connsiteX649" fmla="*/ 479619 w 2321023"/>
              <a:gd name="connsiteY649" fmla="*/ 1868131 h 2206873"/>
              <a:gd name="connsiteX650" fmla="*/ 475684 w 2321023"/>
              <a:gd name="connsiteY650" fmla="*/ 1863681 h 2206873"/>
              <a:gd name="connsiteX651" fmla="*/ 475655 w 2321023"/>
              <a:gd name="connsiteY651" fmla="*/ 1863652 h 2206873"/>
              <a:gd name="connsiteX652" fmla="*/ 475622 w 2321023"/>
              <a:gd name="connsiteY652" fmla="*/ 1863615 h 2206873"/>
              <a:gd name="connsiteX653" fmla="*/ 474772 w 2321023"/>
              <a:gd name="connsiteY653" fmla="*/ 1862766 h 2206873"/>
              <a:gd name="connsiteX654" fmla="*/ 474704 w 2321023"/>
              <a:gd name="connsiteY654" fmla="*/ 1862702 h 2206873"/>
              <a:gd name="connsiteX655" fmla="*/ 474657 w 2321023"/>
              <a:gd name="connsiteY655" fmla="*/ 1862655 h 2206873"/>
              <a:gd name="connsiteX656" fmla="*/ 459562 w 2321023"/>
              <a:gd name="connsiteY656" fmla="*/ 1848497 h 2206873"/>
              <a:gd name="connsiteX657" fmla="*/ 442715 w 2321023"/>
              <a:gd name="connsiteY657" fmla="*/ 1833089 h 2206873"/>
              <a:gd name="connsiteX658" fmla="*/ 439918 w 2321023"/>
              <a:gd name="connsiteY658" fmla="*/ 1831060 h 2206873"/>
              <a:gd name="connsiteX659" fmla="*/ 439896 w 2321023"/>
              <a:gd name="connsiteY659" fmla="*/ 1831028 h 2206873"/>
              <a:gd name="connsiteX660" fmla="*/ 1809220 w 2321023"/>
              <a:gd name="connsiteY660" fmla="*/ 1827653 h 2206873"/>
              <a:gd name="connsiteX661" fmla="*/ 1802249 w 2321023"/>
              <a:gd name="connsiteY661" fmla="*/ 1830739 h 2206873"/>
              <a:gd name="connsiteX662" fmla="*/ 1802735 w 2321023"/>
              <a:gd name="connsiteY662" fmla="*/ 1831419 h 2206873"/>
              <a:gd name="connsiteX663" fmla="*/ 1802735 w 2321023"/>
              <a:gd name="connsiteY663" fmla="*/ 1831419 h 2206873"/>
              <a:gd name="connsiteX664" fmla="*/ 1802250 w 2321023"/>
              <a:gd name="connsiteY664" fmla="*/ 1830740 h 2206873"/>
              <a:gd name="connsiteX665" fmla="*/ 1809221 w 2321023"/>
              <a:gd name="connsiteY665" fmla="*/ 1827654 h 2206873"/>
              <a:gd name="connsiteX666" fmla="*/ 1810634 w 2321023"/>
              <a:gd name="connsiteY666" fmla="*/ 1827855 h 2206873"/>
              <a:gd name="connsiteX667" fmla="*/ 1810634 w 2321023"/>
              <a:gd name="connsiteY667" fmla="*/ 1827854 h 2206873"/>
              <a:gd name="connsiteX668" fmla="*/ 1809220 w 2321023"/>
              <a:gd name="connsiteY668" fmla="*/ 1827653 h 2206873"/>
              <a:gd name="connsiteX669" fmla="*/ 1808508 w 2321023"/>
              <a:gd name="connsiteY669" fmla="*/ 1823133 h 2206873"/>
              <a:gd name="connsiteX670" fmla="*/ 1804636 w 2321023"/>
              <a:gd name="connsiteY670" fmla="*/ 1825553 h 2206873"/>
              <a:gd name="connsiteX671" fmla="*/ 1803627 w 2321023"/>
              <a:gd name="connsiteY671" fmla="*/ 1825928 h 2206873"/>
              <a:gd name="connsiteX672" fmla="*/ 1803397 w 2321023"/>
              <a:gd name="connsiteY672" fmla="*/ 1826219 h 2206873"/>
              <a:gd name="connsiteX673" fmla="*/ 1803398 w 2321023"/>
              <a:gd name="connsiteY673" fmla="*/ 1826218 h 2206873"/>
              <a:gd name="connsiteX674" fmla="*/ 1803627 w 2321023"/>
              <a:gd name="connsiteY674" fmla="*/ 1825929 h 2206873"/>
              <a:gd name="connsiteX675" fmla="*/ 1804636 w 2321023"/>
              <a:gd name="connsiteY675" fmla="*/ 1825554 h 2206873"/>
              <a:gd name="connsiteX676" fmla="*/ 1808504 w 2321023"/>
              <a:gd name="connsiteY676" fmla="*/ 1823137 h 2206873"/>
              <a:gd name="connsiteX677" fmla="*/ 418133 w 2321023"/>
              <a:gd name="connsiteY677" fmla="*/ 1817553 h 2206873"/>
              <a:gd name="connsiteX678" fmla="*/ 418118 w 2321023"/>
              <a:gd name="connsiteY678" fmla="*/ 1817555 h 2206873"/>
              <a:gd name="connsiteX679" fmla="*/ 418468 w 2321023"/>
              <a:gd name="connsiteY679" fmla="*/ 1817830 h 2206873"/>
              <a:gd name="connsiteX680" fmla="*/ 434209 w 2321023"/>
              <a:gd name="connsiteY680" fmla="*/ 1830842 h 2206873"/>
              <a:gd name="connsiteX681" fmla="*/ 441188 w 2321023"/>
              <a:gd name="connsiteY681" fmla="*/ 1836602 h 2206873"/>
              <a:gd name="connsiteX682" fmla="*/ 442209 w 2321023"/>
              <a:gd name="connsiteY682" fmla="*/ 1837462 h 2206873"/>
              <a:gd name="connsiteX683" fmla="*/ 442211 w 2321023"/>
              <a:gd name="connsiteY683" fmla="*/ 1837460 h 2206873"/>
              <a:gd name="connsiteX684" fmla="*/ 441381 w 2321023"/>
              <a:gd name="connsiteY684" fmla="*/ 1836761 h 2206873"/>
              <a:gd name="connsiteX685" fmla="*/ 441188 w 2321023"/>
              <a:gd name="connsiteY685" fmla="*/ 1836602 h 2206873"/>
              <a:gd name="connsiteX686" fmla="*/ 441017 w 2321023"/>
              <a:gd name="connsiteY686" fmla="*/ 1836458 h 2206873"/>
              <a:gd name="connsiteX687" fmla="*/ 434212 w 2321023"/>
              <a:gd name="connsiteY687" fmla="*/ 1830842 h 2206873"/>
              <a:gd name="connsiteX688" fmla="*/ 418539 w 2321023"/>
              <a:gd name="connsiteY688" fmla="*/ 1817885 h 2206873"/>
              <a:gd name="connsiteX689" fmla="*/ 418468 w 2321023"/>
              <a:gd name="connsiteY689" fmla="*/ 1817830 h 2206873"/>
              <a:gd name="connsiteX690" fmla="*/ 418425 w 2321023"/>
              <a:gd name="connsiteY690" fmla="*/ 1817794 h 2206873"/>
              <a:gd name="connsiteX691" fmla="*/ 418121 w 2321023"/>
              <a:gd name="connsiteY691" fmla="*/ 1817556 h 2206873"/>
              <a:gd name="connsiteX692" fmla="*/ 418134 w 2321023"/>
              <a:gd name="connsiteY692" fmla="*/ 1817554 h 2206873"/>
              <a:gd name="connsiteX693" fmla="*/ 353430 w 2321023"/>
              <a:gd name="connsiteY693" fmla="*/ 1817060 h 2206873"/>
              <a:gd name="connsiteX694" fmla="*/ 363931 w 2321023"/>
              <a:gd name="connsiteY694" fmla="*/ 1833759 h 2206873"/>
              <a:gd name="connsiteX695" fmla="*/ 371386 w 2321023"/>
              <a:gd name="connsiteY695" fmla="*/ 1843471 h 2206873"/>
              <a:gd name="connsiteX696" fmla="*/ 380243 w 2321023"/>
              <a:gd name="connsiteY696" fmla="*/ 1853668 h 2206873"/>
              <a:gd name="connsiteX697" fmla="*/ 398073 w 2321023"/>
              <a:gd name="connsiteY697" fmla="*/ 1873878 h 2206873"/>
              <a:gd name="connsiteX698" fmla="*/ 407441 w 2321023"/>
              <a:gd name="connsiteY698" fmla="*/ 1884525 h 2206873"/>
              <a:gd name="connsiteX699" fmla="*/ 415171 w 2321023"/>
              <a:gd name="connsiteY699" fmla="*/ 1892918 h 2206873"/>
              <a:gd name="connsiteX700" fmla="*/ 426162 w 2321023"/>
              <a:gd name="connsiteY700" fmla="*/ 1905744 h 2206873"/>
              <a:gd name="connsiteX701" fmla="*/ 441978 w 2321023"/>
              <a:gd name="connsiteY701" fmla="*/ 1925862 h 2206873"/>
              <a:gd name="connsiteX702" fmla="*/ 442705 w 2321023"/>
              <a:gd name="connsiteY702" fmla="*/ 1926971 h 2206873"/>
              <a:gd name="connsiteX703" fmla="*/ 443930 w 2321023"/>
              <a:gd name="connsiteY703" fmla="*/ 1927547 h 2206873"/>
              <a:gd name="connsiteX704" fmla="*/ 443929 w 2321023"/>
              <a:gd name="connsiteY704" fmla="*/ 1927545 h 2206873"/>
              <a:gd name="connsiteX705" fmla="*/ 442710 w 2321023"/>
              <a:gd name="connsiteY705" fmla="*/ 1926972 h 2206873"/>
              <a:gd name="connsiteX706" fmla="*/ 441982 w 2321023"/>
              <a:gd name="connsiteY706" fmla="*/ 1925863 h 2206873"/>
              <a:gd name="connsiteX707" fmla="*/ 426166 w 2321023"/>
              <a:gd name="connsiteY707" fmla="*/ 1905745 h 2206873"/>
              <a:gd name="connsiteX708" fmla="*/ 415176 w 2321023"/>
              <a:gd name="connsiteY708" fmla="*/ 1892919 h 2206873"/>
              <a:gd name="connsiteX709" fmla="*/ 407445 w 2321023"/>
              <a:gd name="connsiteY709" fmla="*/ 1884526 h 2206873"/>
              <a:gd name="connsiteX710" fmla="*/ 398078 w 2321023"/>
              <a:gd name="connsiteY710" fmla="*/ 1873879 h 2206873"/>
              <a:gd name="connsiteX711" fmla="*/ 380247 w 2321023"/>
              <a:gd name="connsiteY711" fmla="*/ 1853669 h 2206873"/>
              <a:gd name="connsiteX712" fmla="*/ 371390 w 2321023"/>
              <a:gd name="connsiteY712" fmla="*/ 1843472 h 2206873"/>
              <a:gd name="connsiteX713" fmla="*/ 363936 w 2321023"/>
              <a:gd name="connsiteY713" fmla="*/ 1833760 h 2206873"/>
              <a:gd name="connsiteX714" fmla="*/ 355866 w 2321023"/>
              <a:gd name="connsiteY714" fmla="*/ 1822436 h 2206873"/>
              <a:gd name="connsiteX715" fmla="*/ 353434 w 2321023"/>
              <a:gd name="connsiteY715" fmla="*/ 1817061 h 2206873"/>
              <a:gd name="connsiteX716" fmla="*/ 334472 w 2321023"/>
              <a:gd name="connsiteY716" fmla="*/ 1803304 h 2206873"/>
              <a:gd name="connsiteX717" fmla="*/ 369184 w 2321023"/>
              <a:gd name="connsiteY717" fmla="*/ 1849068 h 2206873"/>
              <a:gd name="connsiteX718" fmla="*/ 369338 w 2321023"/>
              <a:gd name="connsiteY718" fmla="*/ 1849186 h 2206873"/>
              <a:gd name="connsiteX719" fmla="*/ 369333 w 2321023"/>
              <a:gd name="connsiteY719" fmla="*/ 1849179 h 2206873"/>
              <a:gd name="connsiteX720" fmla="*/ 369187 w 2321023"/>
              <a:gd name="connsiteY720" fmla="*/ 1849068 h 2206873"/>
              <a:gd name="connsiteX721" fmla="*/ 336434 w 2321023"/>
              <a:gd name="connsiteY721" fmla="*/ 1805886 h 2206873"/>
              <a:gd name="connsiteX722" fmla="*/ 358665 w 2321023"/>
              <a:gd name="connsiteY722" fmla="*/ 1796846 h 2206873"/>
              <a:gd name="connsiteX723" fmla="*/ 358685 w 2321023"/>
              <a:gd name="connsiteY723" fmla="*/ 1797507 h 2206873"/>
              <a:gd name="connsiteX724" fmla="*/ 358530 w 2321023"/>
              <a:gd name="connsiteY724" fmla="*/ 1797658 h 2206873"/>
              <a:gd name="connsiteX725" fmla="*/ 358716 w 2321023"/>
              <a:gd name="connsiteY725" fmla="*/ 1798539 h 2206873"/>
              <a:gd name="connsiteX726" fmla="*/ 358851 w 2321023"/>
              <a:gd name="connsiteY726" fmla="*/ 1802992 h 2206873"/>
              <a:gd name="connsiteX727" fmla="*/ 362672 w 2321023"/>
              <a:gd name="connsiteY727" fmla="*/ 1816302 h 2206873"/>
              <a:gd name="connsiteX728" fmla="*/ 362186 w 2321023"/>
              <a:gd name="connsiteY728" fmla="*/ 1819822 h 2206873"/>
              <a:gd name="connsiteX729" fmla="*/ 362922 w 2321023"/>
              <a:gd name="connsiteY729" fmla="*/ 1820101 h 2206873"/>
              <a:gd name="connsiteX730" fmla="*/ 362922 w 2321023"/>
              <a:gd name="connsiteY730" fmla="*/ 1820099 h 2206873"/>
              <a:gd name="connsiteX731" fmla="*/ 362190 w 2321023"/>
              <a:gd name="connsiteY731" fmla="*/ 1819822 h 2206873"/>
              <a:gd name="connsiteX732" fmla="*/ 362676 w 2321023"/>
              <a:gd name="connsiteY732" fmla="*/ 1816302 h 2206873"/>
              <a:gd name="connsiteX733" fmla="*/ 358855 w 2321023"/>
              <a:gd name="connsiteY733" fmla="*/ 1802992 h 2206873"/>
              <a:gd name="connsiteX734" fmla="*/ 358720 w 2321023"/>
              <a:gd name="connsiteY734" fmla="*/ 1798560 h 2206873"/>
              <a:gd name="connsiteX735" fmla="*/ 358716 w 2321023"/>
              <a:gd name="connsiteY735" fmla="*/ 1798539 h 2206873"/>
              <a:gd name="connsiteX736" fmla="*/ 358715 w 2321023"/>
              <a:gd name="connsiteY736" fmla="*/ 1798517 h 2206873"/>
              <a:gd name="connsiteX737" fmla="*/ 358534 w 2321023"/>
              <a:gd name="connsiteY737" fmla="*/ 1797658 h 2206873"/>
              <a:gd name="connsiteX738" fmla="*/ 358685 w 2321023"/>
              <a:gd name="connsiteY738" fmla="*/ 1797510 h 2206873"/>
              <a:gd name="connsiteX739" fmla="*/ 358685 w 2321023"/>
              <a:gd name="connsiteY739" fmla="*/ 1797507 h 2206873"/>
              <a:gd name="connsiteX740" fmla="*/ 358689 w 2321023"/>
              <a:gd name="connsiteY740" fmla="*/ 1797503 h 2206873"/>
              <a:gd name="connsiteX741" fmla="*/ 358669 w 2321023"/>
              <a:gd name="connsiteY741" fmla="*/ 1796848 h 2206873"/>
              <a:gd name="connsiteX742" fmla="*/ 394465 w 2321023"/>
              <a:gd name="connsiteY742" fmla="*/ 1794155 h 2206873"/>
              <a:gd name="connsiteX743" fmla="*/ 394428 w 2321023"/>
              <a:gd name="connsiteY743" fmla="*/ 1794178 h 2206873"/>
              <a:gd name="connsiteX744" fmla="*/ 405061 w 2321023"/>
              <a:gd name="connsiteY744" fmla="*/ 1806152 h 2206873"/>
              <a:gd name="connsiteX745" fmla="*/ 416137 w 2321023"/>
              <a:gd name="connsiteY745" fmla="*/ 1817672 h 2206873"/>
              <a:gd name="connsiteX746" fmla="*/ 439660 w 2321023"/>
              <a:gd name="connsiteY746" fmla="*/ 1839884 h 2206873"/>
              <a:gd name="connsiteX747" fmla="*/ 466849 w 2321023"/>
              <a:gd name="connsiteY747" fmla="*/ 1865101 h 2206873"/>
              <a:gd name="connsiteX748" fmla="*/ 483869 w 2321023"/>
              <a:gd name="connsiteY748" fmla="*/ 1880659 h 2206873"/>
              <a:gd name="connsiteX749" fmla="*/ 501120 w 2321023"/>
              <a:gd name="connsiteY749" fmla="*/ 1894677 h 2206873"/>
              <a:gd name="connsiteX750" fmla="*/ 534335 w 2321023"/>
              <a:gd name="connsiteY750" fmla="*/ 1919512 h 2206873"/>
              <a:gd name="connsiteX751" fmla="*/ 565093 w 2321023"/>
              <a:gd name="connsiteY751" fmla="*/ 1941453 h 2206873"/>
              <a:gd name="connsiteX752" fmla="*/ 591149 w 2321023"/>
              <a:gd name="connsiteY752" fmla="*/ 1960778 h 2206873"/>
              <a:gd name="connsiteX753" fmla="*/ 577526 w 2321023"/>
              <a:gd name="connsiteY753" fmla="*/ 1950672 h 2206873"/>
              <a:gd name="connsiteX754" fmla="*/ 565097 w 2321023"/>
              <a:gd name="connsiteY754" fmla="*/ 1941453 h 2206873"/>
              <a:gd name="connsiteX755" fmla="*/ 537924 w 2321023"/>
              <a:gd name="connsiteY755" fmla="*/ 1922069 h 2206873"/>
              <a:gd name="connsiteX756" fmla="*/ 534378 w 2321023"/>
              <a:gd name="connsiteY756" fmla="*/ 1919540 h 2206873"/>
              <a:gd name="connsiteX757" fmla="*/ 534372 w 2321023"/>
              <a:gd name="connsiteY757" fmla="*/ 1919535 h 2206873"/>
              <a:gd name="connsiteX758" fmla="*/ 534339 w 2321023"/>
              <a:gd name="connsiteY758" fmla="*/ 1919512 h 2206873"/>
              <a:gd name="connsiteX759" fmla="*/ 501124 w 2321023"/>
              <a:gd name="connsiteY759" fmla="*/ 1894677 h 2206873"/>
              <a:gd name="connsiteX760" fmla="*/ 483873 w 2321023"/>
              <a:gd name="connsiteY760" fmla="*/ 1880659 h 2206873"/>
              <a:gd name="connsiteX761" fmla="*/ 466853 w 2321023"/>
              <a:gd name="connsiteY761" fmla="*/ 1865101 h 2206873"/>
              <a:gd name="connsiteX762" fmla="*/ 439664 w 2321023"/>
              <a:gd name="connsiteY762" fmla="*/ 1839884 h 2206873"/>
              <a:gd name="connsiteX763" fmla="*/ 416141 w 2321023"/>
              <a:gd name="connsiteY763" fmla="*/ 1817672 h 2206873"/>
              <a:gd name="connsiteX764" fmla="*/ 405064 w 2321023"/>
              <a:gd name="connsiteY764" fmla="*/ 1806152 h 2206873"/>
              <a:gd name="connsiteX765" fmla="*/ 394432 w 2321023"/>
              <a:gd name="connsiteY765" fmla="*/ 1794178 h 2206873"/>
              <a:gd name="connsiteX766" fmla="*/ 394466 w 2321023"/>
              <a:gd name="connsiteY766" fmla="*/ 1794157 h 2206873"/>
              <a:gd name="connsiteX767" fmla="*/ 366040 w 2321023"/>
              <a:gd name="connsiteY767" fmla="*/ 1792361 h 2206873"/>
              <a:gd name="connsiteX768" fmla="*/ 365252 w 2321023"/>
              <a:gd name="connsiteY768" fmla="*/ 1792444 h 2206873"/>
              <a:gd name="connsiteX769" fmla="*/ 366597 w 2321023"/>
              <a:gd name="connsiteY769" fmla="*/ 1798512 h 2206873"/>
              <a:gd name="connsiteX770" fmla="*/ 366767 w 2321023"/>
              <a:gd name="connsiteY770" fmla="*/ 1800805 h 2206873"/>
              <a:gd name="connsiteX771" fmla="*/ 366432 w 2321023"/>
              <a:gd name="connsiteY771" fmla="*/ 1801066 h 2206873"/>
              <a:gd name="connsiteX772" fmla="*/ 366804 w 2321023"/>
              <a:gd name="connsiteY772" fmla="*/ 1801299 h 2206873"/>
              <a:gd name="connsiteX773" fmla="*/ 366803 w 2321023"/>
              <a:gd name="connsiteY773" fmla="*/ 1801296 h 2206873"/>
              <a:gd name="connsiteX774" fmla="*/ 366436 w 2321023"/>
              <a:gd name="connsiteY774" fmla="*/ 1801066 h 2206873"/>
              <a:gd name="connsiteX775" fmla="*/ 366767 w 2321023"/>
              <a:gd name="connsiteY775" fmla="*/ 1800807 h 2206873"/>
              <a:gd name="connsiteX776" fmla="*/ 366767 w 2321023"/>
              <a:gd name="connsiteY776" fmla="*/ 1800805 h 2206873"/>
              <a:gd name="connsiteX777" fmla="*/ 366770 w 2321023"/>
              <a:gd name="connsiteY777" fmla="*/ 1800802 h 2206873"/>
              <a:gd name="connsiteX778" fmla="*/ 366602 w 2321023"/>
              <a:gd name="connsiteY778" fmla="*/ 1798537 h 2206873"/>
              <a:gd name="connsiteX779" fmla="*/ 366597 w 2321023"/>
              <a:gd name="connsiteY779" fmla="*/ 1798512 h 2206873"/>
              <a:gd name="connsiteX780" fmla="*/ 366595 w 2321023"/>
              <a:gd name="connsiteY780" fmla="*/ 1798480 h 2206873"/>
              <a:gd name="connsiteX781" fmla="*/ 365257 w 2321023"/>
              <a:gd name="connsiteY781" fmla="*/ 1792445 h 2206873"/>
              <a:gd name="connsiteX782" fmla="*/ 366040 w 2321023"/>
              <a:gd name="connsiteY782" fmla="*/ 1792362 h 2206873"/>
              <a:gd name="connsiteX783" fmla="*/ 317862 w 2321023"/>
              <a:gd name="connsiteY783" fmla="*/ 1783378 h 2206873"/>
              <a:gd name="connsiteX784" fmla="*/ 322614 w 2321023"/>
              <a:gd name="connsiteY784" fmla="*/ 1788965 h 2206873"/>
              <a:gd name="connsiteX785" fmla="*/ 322501 w 2321023"/>
              <a:gd name="connsiteY785" fmla="*/ 1788829 h 2206873"/>
              <a:gd name="connsiteX786" fmla="*/ 318020 w 2321023"/>
              <a:gd name="connsiteY786" fmla="*/ 1783560 h 2206873"/>
              <a:gd name="connsiteX787" fmla="*/ 1823923 w 2321023"/>
              <a:gd name="connsiteY787" fmla="*/ 1777187 h 2206873"/>
              <a:gd name="connsiteX788" fmla="*/ 1817702 w 2321023"/>
              <a:gd name="connsiteY788" fmla="*/ 1783340 h 2206873"/>
              <a:gd name="connsiteX789" fmla="*/ 1810913 w 2321023"/>
              <a:gd name="connsiteY789" fmla="*/ 1789332 h 2206873"/>
              <a:gd name="connsiteX790" fmla="*/ 1817703 w 2321023"/>
              <a:gd name="connsiteY790" fmla="*/ 1783340 h 2206873"/>
              <a:gd name="connsiteX791" fmla="*/ 1823923 w 2321023"/>
              <a:gd name="connsiteY791" fmla="*/ 1777187 h 2206873"/>
              <a:gd name="connsiteX792" fmla="*/ 306676 w 2321023"/>
              <a:gd name="connsiteY792" fmla="*/ 1772333 h 2206873"/>
              <a:gd name="connsiteX793" fmla="*/ 306677 w 2321023"/>
              <a:gd name="connsiteY793" fmla="*/ 1772334 h 2206873"/>
              <a:gd name="connsiteX794" fmla="*/ 308937 w 2321023"/>
              <a:gd name="connsiteY794" fmla="*/ 1773512 h 2206873"/>
              <a:gd name="connsiteX795" fmla="*/ 315474 w 2321023"/>
              <a:gd name="connsiteY795" fmla="*/ 1780626 h 2206873"/>
              <a:gd name="connsiteX796" fmla="*/ 315386 w 2321023"/>
              <a:gd name="connsiteY796" fmla="*/ 1780525 h 2206873"/>
              <a:gd name="connsiteX797" fmla="*/ 309230 w 2321023"/>
              <a:gd name="connsiteY797" fmla="*/ 1773826 h 2206873"/>
              <a:gd name="connsiteX798" fmla="*/ 308937 w 2321023"/>
              <a:gd name="connsiteY798" fmla="*/ 1773512 h 2206873"/>
              <a:gd name="connsiteX799" fmla="*/ 306676 w 2321023"/>
              <a:gd name="connsiteY799" fmla="*/ 1772333 h 2206873"/>
              <a:gd name="connsiteX800" fmla="*/ 1795621 w 2321023"/>
              <a:gd name="connsiteY800" fmla="*/ 1771747 h 2206873"/>
              <a:gd name="connsiteX801" fmla="*/ 1774593 w 2321023"/>
              <a:gd name="connsiteY801" fmla="*/ 1787778 h 2206873"/>
              <a:gd name="connsiteX802" fmla="*/ 1773910 w 2321023"/>
              <a:gd name="connsiteY802" fmla="*/ 1788551 h 2206873"/>
              <a:gd name="connsiteX803" fmla="*/ 1773913 w 2321023"/>
              <a:gd name="connsiteY803" fmla="*/ 1788548 h 2206873"/>
              <a:gd name="connsiteX804" fmla="*/ 1774594 w 2321023"/>
              <a:gd name="connsiteY804" fmla="*/ 1787778 h 2206873"/>
              <a:gd name="connsiteX805" fmla="*/ 1795618 w 2321023"/>
              <a:gd name="connsiteY805" fmla="*/ 1771750 h 2206873"/>
              <a:gd name="connsiteX806" fmla="*/ 1986155 w 2321023"/>
              <a:gd name="connsiteY806" fmla="*/ 1764884 h 2206873"/>
              <a:gd name="connsiteX807" fmla="*/ 1886762 w 2321023"/>
              <a:gd name="connsiteY807" fmla="*/ 1865163 h 2206873"/>
              <a:gd name="connsiteX808" fmla="*/ 1886763 w 2321023"/>
              <a:gd name="connsiteY808" fmla="*/ 1865164 h 2206873"/>
              <a:gd name="connsiteX809" fmla="*/ 1986145 w 2321023"/>
              <a:gd name="connsiteY809" fmla="*/ 1764896 h 2206873"/>
              <a:gd name="connsiteX810" fmla="*/ 1861408 w 2321023"/>
              <a:gd name="connsiteY810" fmla="*/ 1764259 h 2206873"/>
              <a:gd name="connsiteX811" fmla="*/ 1849634 w 2321023"/>
              <a:gd name="connsiteY811" fmla="*/ 1773702 h 2206873"/>
              <a:gd name="connsiteX812" fmla="*/ 1839129 w 2321023"/>
              <a:gd name="connsiteY812" fmla="*/ 1782683 h 2206873"/>
              <a:gd name="connsiteX813" fmla="*/ 1838406 w 2321023"/>
              <a:gd name="connsiteY813" fmla="*/ 1783452 h 2206873"/>
              <a:gd name="connsiteX814" fmla="*/ 1838410 w 2321023"/>
              <a:gd name="connsiteY814" fmla="*/ 1783448 h 2206873"/>
              <a:gd name="connsiteX815" fmla="*/ 1839129 w 2321023"/>
              <a:gd name="connsiteY815" fmla="*/ 1782684 h 2206873"/>
              <a:gd name="connsiteX816" fmla="*/ 1849634 w 2321023"/>
              <a:gd name="connsiteY816" fmla="*/ 1773703 h 2206873"/>
              <a:gd name="connsiteX817" fmla="*/ 1861398 w 2321023"/>
              <a:gd name="connsiteY817" fmla="*/ 1764268 h 2206873"/>
              <a:gd name="connsiteX818" fmla="*/ 1892799 w 2321023"/>
              <a:gd name="connsiteY818" fmla="*/ 1736215 h 2206873"/>
              <a:gd name="connsiteX819" fmla="*/ 1891987 w 2321023"/>
              <a:gd name="connsiteY819" fmla="*/ 1736914 h 2206873"/>
              <a:gd name="connsiteX820" fmla="*/ 1889609 w 2321023"/>
              <a:gd name="connsiteY820" fmla="*/ 1738598 h 2206873"/>
              <a:gd name="connsiteX821" fmla="*/ 1884613 w 2321023"/>
              <a:gd name="connsiteY821" fmla="*/ 1743263 h 2206873"/>
              <a:gd name="connsiteX822" fmla="*/ 1882336 w 2321023"/>
              <a:gd name="connsiteY822" fmla="*/ 1745222 h 2206873"/>
              <a:gd name="connsiteX823" fmla="*/ 1875312 w 2321023"/>
              <a:gd name="connsiteY823" fmla="*/ 1751717 h 2206873"/>
              <a:gd name="connsiteX824" fmla="*/ 1875353 w 2321023"/>
              <a:gd name="connsiteY824" fmla="*/ 1751680 h 2206873"/>
              <a:gd name="connsiteX825" fmla="*/ 1882337 w 2321023"/>
              <a:gd name="connsiteY825" fmla="*/ 1745222 h 2206873"/>
              <a:gd name="connsiteX826" fmla="*/ 1884601 w 2321023"/>
              <a:gd name="connsiteY826" fmla="*/ 1743274 h 2206873"/>
              <a:gd name="connsiteX827" fmla="*/ 1884613 w 2321023"/>
              <a:gd name="connsiteY827" fmla="*/ 1743263 h 2206873"/>
              <a:gd name="connsiteX828" fmla="*/ 1884627 w 2321023"/>
              <a:gd name="connsiteY828" fmla="*/ 1743251 h 2206873"/>
              <a:gd name="connsiteX829" fmla="*/ 1889609 w 2321023"/>
              <a:gd name="connsiteY829" fmla="*/ 1738599 h 2206873"/>
              <a:gd name="connsiteX830" fmla="*/ 1891981 w 2321023"/>
              <a:gd name="connsiteY830" fmla="*/ 1736919 h 2206873"/>
              <a:gd name="connsiteX831" fmla="*/ 1891987 w 2321023"/>
              <a:gd name="connsiteY831" fmla="*/ 1736914 h 2206873"/>
              <a:gd name="connsiteX832" fmla="*/ 1891994 w 2321023"/>
              <a:gd name="connsiteY832" fmla="*/ 1736909 h 2206873"/>
              <a:gd name="connsiteX833" fmla="*/ 1892798 w 2321023"/>
              <a:gd name="connsiteY833" fmla="*/ 1736217 h 2206873"/>
              <a:gd name="connsiteX834" fmla="*/ 1878383 w 2321023"/>
              <a:gd name="connsiteY834" fmla="*/ 1736145 h 2206873"/>
              <a:gd name="connsiteX835" fmla="*/ 1855494 w 2321023"/>
              <a:gd name="connsiteY835" fmla="*/ 1757274 h 2206873"/>
              <a:gd name="connsiteX836" fmla="*/ 1819698 w 2321023"/>
              <a:gd name="connsiteY836" fmla="*/ 1790481 h 2206873"/>
              <a:gd name="connsiteX837" fmla="*/ 1815735 w 2321023"/>
              <a:gd name="connsiteY837" fmla="*/ 1793899 h 2206873"/>
              <a:gd name="connsiteX838" fmla="*/ 1802550 w 2321023"/>
              <a:gd name="connsiteY838" fmla="*/ 1804299 h 2206873"/>
              <a:gd name="connsiteX839" fmla="*/ 1799488 w 2321023"/>
              <a:gd name="connsiteY839" fmla="*/ 1805460 h 2206873"/>
              <a:gd name="connsiteX840" fmla="*/ 1799368 w 2321023"/>
              <a:gd name="connsiteY840" fmla="*/ 1805566 h 2206873"/>
              <a:gd name="connsiteX841" fmla="*/ 1799372 w 2321023"/>
              <a:gd name="connsiteY841" fmla="*/ 1805564 h 2206873"/>
              <a:gd name="connsiteX842" fmla="*/ 1799489 w 2321023"/>
              <a:gd name="connsiteY842" fmla="*/ 1805461 h 2206873"/>
              <a:gd name="connsiteX843" fmla="*/ 1802551 w 2321023"/>
              <a:gd name="connsiteY843" fmla="*/ 1804300 h 2206873"/>
              <a:gd name="connsiteX844" fmla="*/ 1815736 w 2321023"/>
              <a:gd name="connsiteY844" fmla="*/ 1793900 h 2206873"/>
              <a:gd name="connsiteX845" fmla="*/ 1819699 w 2321023"/>
              <a:gd name="connsiteY845" fmla="*/ 1790482 h 2206873"/>
              <a:gd name="connsiteX846" fmla="*/ 1855495 w 2321023"/>
              <a:gd name="connsiteY846" fmla="*/ 1757275 h 2206873"/>
              <a:gd name="connsiteX847" fmla="*/ 1878384 w 2321023"/>
              <a:gd name="connsiteY847" fmla="*/ 1736146 h 2206873"/>
              <a:gd name="connsiteX848" fmla="*/ 1878538 w 2321023"/>
              <a:gd name="connsiteY848" fmla="*/ 1736166 h 2206873"/>
              <a:gd name="connsiteX849" fmla="*/ 1878539 w 2321023"/>
              <a:gd name="connsiteY849" fmla="*/ 1736165 h 2206873"/>
              <a:gd name="connsiteX850" fmla="*/ 1855300 w 2321023"/>
              <a:gd name="connsiteY850" fmla="*/ 1734871 h 2206873"/>
              <a:gd name="connsiteX851" fmla="*/ 1848773 w 2321023"/>
              <a:gd name="connsiteY851" fmla="*/ 1741415 h 2206873"/>
              <a:gd name="connsiteX852" fmla="*/ 1842961 w 2321023"/>
              <a:gd name="connsiteY852" fmla="*/ 1746916 h 2206873"/>
              <a:gd name="connsiteX853" fmla="*/ 1848774 w 2321023"/>
              <a:gd name="connsiteY853" fmla="*/ 1741415 h 2206873"/>
              <a:gd name="connsiteX854" fmla="*/ 1855300 w 2321023"/>
              <a:gd name="connsiteY854" fmla="*/ 1734871 h 2206873"/>
              <a:gd name="connsiteX855" fmla="*/ 1962798 w 2321023"/>
              <a:gd name="connsiteY855" fmla="*/ 1733850 h 2206873"/>
              <a:gd name="connsiteX856" fmla="*/ 1960427 w 2321023"/>
              <a:gd name="connsiteY856" fmla="*/ 1735449 h 2206873"/>
              <a:gd name="connsiteX857" fmla="*/ 1956646 w 2321023"/>
              <a:gd name="connsiteY857" fmla="*/ 1738422 h 2206873"/>
              <a:gd name="connsiteX858" fmla="*/ 1956633 w 2321023"/>
              <a:gd name="connsiteY858" fmla="*/ 1738435 h 2206873"/>
              <a:gd name="connsiteX859" fmla="*/ 1956643 w 2321023"/>
              <a:gd name="connsiteY859" fmla="*/ 1738427 h 2206873"/>
              <a:gd name="connsiteX860" fmla="*/ 1956647 w 2321023"/>
              <a:gd name="connsiteY860" fmla="*/ 1738423 h 2206873"/>
              <a:gd name="connsiteX861" fmla="*/ 1960428 w 2321023"/>
              <a:gd name="connsiteY861" fmla="*/ 1735450 h 2206873"/>
              <a:gd name="connsiteX862" fmla="*/ 1962793 w 2321023"/>
              <a:gd name="connsiteY862" fmla="*/ 1733855 h 2206873"/>
              <a:gd name="connsiteX863" fmla="*/ 1940680 w 2321023"/>
              <a:gd name="connsiteY863" fmla="*/ 1731108 h 2206873"/>
              <a:gd name="connsiteX864" fmla="*/ 1936898 w 2321023"/>
              <a:gd name="connsiteY864" fmla="*/ 1733845 h 2206873"/>
              <a:gd name="connsiteX865" fmla="*/ 1915703 w 2321023"/>
              <a:gd name="connsiteY865" fmla="*/ 1755384 h 2206873"/>
              <a:gd name="connsiteX866" fmla="*/ 1893944 w 2321023"/>
              <a:gd name="connsiteY866" fmla="*/ 1777203 h 2206873"/>
              <a:gd name="connsiteX867" fmla="*/ 1889569 w 2321023"/>
              <a:gd name="connsiteY867" fmla="*/ 1780520 h 2206873"/>
              <a:gd name="connsiteX868" fmla="*/ 1889860 w 2321023"/>
              <a:gd name="connsiteY868" fmla="*/ 1780680 h 2206873"/>
              <a:gd name="connsiteX869" fmla="*/ 1889861 w 2321023"/>
              <a:gd name="connsiteY869" fmla="*/ 1780679 h 2206873"/>
              <a:gd name="connsiteX870" fmla="*/ 1889570 w 2321023"/>
              <a:gd name="connsiteY870" fmla="*/ 1780520 h 2206873"/>
              <a:gd name="connsiteX871" fmla="*/ 1893945 w 2321023"/>
              <a:gd name="connsiteY871" fmla="*/ 1777203 h 2206873"/>
              <a:gd name="connsiteX872" fmla="*/ 1915704 w 2321023"/>
              <a:gd name="connsiteY872" fmla="*/ 1755384 h 2206873"/>
              <a:gd name="connsiteX873" fmla="*/ 1936899 w 2321023"/>
              <a:gd name="connsiteY873" fmla="*/ 1733845 h 2206873"/>
              <a:gd name="connsiteX874" fmla="*/ 1940680 w 2321023"/>
              <a:gd name="connsiteY874" fmla="*/ 1731108 h 2206873"/>
              <a:gd name="connsiteX875" fmla="*/ 1912118 w 2321023"/>
              <a:gd name="connsiteY875" fmla="*/ 1729438 h 2206873"/>
              <a:gd name="connsiteX876" fmla="*/ 1908446 w 2321023"/>
              <a:gd name="connsiteY876" fmla="*/ 1732390 h 2206873"/>
              <a:gd name="connsiteX877" fmla="*/ 1893294 w 2321023"/>
              <a:gd name="connsiteY877" fmla="*/ 1746110 h 2206873"/>
              <a:gd name="connsiteX878" fmla="*/ 1871670 w 2321023"/>
              <a:gd name="connsiteY878" fmla="*/ 1764337 h 2206873"/>
              <a:gd name="connsiteX879" fmla="*/ 1861070 w 2321023"/>
              <a:gd name="connsiteY879" fmla="*/ 1771771 h 2206873"/>
              <a:gd name="connsiteX880" fmla="*/ 1861017 w 2321023"/>
              <a:gd name="connsiteY880" fmla="*/ 1771930 h 2206873"/>
              <a:gd name="connsiteX881" fmla="*/ 1861018 w 2321023"/>
              <a:gd name="connsiteY881" fmla="*/ 1771929 h 2206873"/>
              <a:gd name="connsiteX882" fmla="*/ 1861070 w 2321023"/>
              <a:gd name="connsiteY882" fmla="*/ 1771772 h 2206873"/>
              <a:gd name="connsiteX883" fmla="*/ 1871670 w 2321023"/>
              <a:gd name="connsiteY883" fmla="*/ 1764338 h 2206873"/>
              <a:gd name="connsiteX884" fmla="*/ 1893294 w 2321023"/>
              <a:gd name="connsiteY884" fmla="*/ 1746111 h 2206873"/>
              <a:gd name="connsiteX885" fmla="*/ 1908446 w 2321023"/>
              <a:gd name="connsiteY885" fmla="*/ 1732391 h 2206873"/>
              <a:gd name="connsiteX886" fmla="*/ 1912116 w 2321023"/>
              <a:gd name="connsiteY886" fmla="*/ 1729441 h 2206873"/>
              <a:gd name="connsiteX887" fmla="*/ 2022815 w 2321023"/>
              <a:gd name="connsiteY887" fmla="*/ 1727053 h 2206873"/>
              <a:gd name="connsiteX888" fmla="*/ 2022514 w 2321023"/>
              <a:gd name="connsiteY888" fmla="*/ 1728036 h 2206873"/>
              <a:gd name="connsiteX889" fmla="*/ 2022545 w 2321023"/>
              <a:gd name="connsiteY889" fmla="*/ 1728090 h 2206873"/>
              <a:gd name="connsiteX890" fmla="*/ 2022311 w 2321023"/>
              <a:gd name="connsiteY890" fmla="*/ 1728988 h 2206873"/>
              <a:gd name="connsiteX891" fmla="*/ 2022312 w 2321023"/>
              <a:gd name="connsiteY891" fmla="*/ 1728989 h 2206873"/>
              <a:gd name="connsiteX892" fmla="*/ 2022546 w 2321023"/>
              <a:gd name="connsiteY892" fmla="*/ 1728091 h 2206873"/>
              <a:gd name="connsiteX893" fmla="*/ 2022545 w 2321023"/>
              <a:gd name="connsiteY893" fmla="*/ 1728090 h 2206873"/>
              <a:gd name="connsiteX894" fmla="*/ 2022545 w 2321023"/>
              <a:gd name="connsiteY894" fmla="*/ 1728089 h 2206873"/>
              <a:gd name="connsiteX895" fmla="*/ 2022515 w 2321023"/>
              <a:gd name="connsiteY895" fmla="*/ 1728037 h 2206873"/>
              <a:gd name="connsiteX896" fmla="*/ 2022808 w 2321023"/>
              <a:gd name="connsiteY896" fmla="*/ 1727081 h 2206873"/>
              <a:gd name="connsiteX897" fmla="*/ 2024181 w 2321023"/>
              <a:gd name="connsiteY897" fmla="*/ 1719728 h 2206873"/>
              <a:gd name="connsiteX898" fmla="*/ 2024071 w 2321023"/>
              <a:gd name="connsiteY898" fmla="*/ 1722799 h 2206873"/>
              <a:gd name="connsiteX899" fmla="*/ 2024181 w 2321023"/>
              <a:gd name="connsiteY899" fmla="*/ 1719729 h 2206873"/>
              <a:gd name="connsiteX900" fmla="*/ 2024381 w 2321023"/>
              <a:gd name="connsiteY900" fmla="*/ 1721808 h 2206873"/>
              <a:gd name="connsiteX901" fmla="*/ 1862072 w 2321023"/>
              <a:gd name="connsiteY901" fmla="*/ 1708651 h 2206873"/>
              <a:gd name="connsiteX902" fmla="*/ 1862070 w 2321023"/>
              <a:gd name="connsiteY902" fmla="*/ 1708651 h 2206873"/>
              <a:gd name="connsiteX903" fmla="*/ 1861951 w 2321023"/>
              <a:gd name="connsiteY903" fmla="*/ 1708676 h 2206873"/>
              <a:gd name="connsiteX904" fmla="*/ 1861085 w 2321023"/>
              <a:gd name="connsiteY904" fmla="*/ 1708855 h 2206873"/>
              <a:gd name="connsiteX905" fmla="*/ 1854829 w 2321023"/>
              <a:gd name="connsiteY905" fmla="*/ 1713397 h 2206873"/>
              <a:gd name="connsiteX906" fmla="*/ 1854695 w 2321023"/>
              <a:gd name="connsiteY906" fmla="*/ 1713613 h 2206873"/>
              <a:gd name="connsiteX907" fmla="*/ 1854697 w 2321023"/>
              <a:gd name="connsiteY907" fmla="*/ 1713611 h 2206873"/>
              <a:gd name="connsiteX908" fmla="*/ 1854830 w 2321023"/>
              <a:gd name="connsiteY908" fmla="*/ 1713397 h 2206873"/>
              <a:gd name="connsiteX909" fmla="*/ 1861086 w 2321023"/>
              <a:gd name="connsiteY909" fmla="*/ 1708855 h 2206873"/>
              <a:gd name="connsiteX910" fmla="*/ 1861951 w 2321023"/>
              <a:gd name="connsiteY910" fmla="*/ 1708676 h 2206873"/>
              <a:gd name="connsiteX911" fmla="*/ 327177 w 2321023"/>
              <a:gd name="connsiteY911" fmla="*/ 1705350 h 2206873"/>
              <a:gd name="connsiteX912" fmla="*/ 331399 w 2321023"/>
              <a:gd name="connsiteY912" fmla="*/ 1712744 h 2206873"/>
              <a:gd name="connsiteX913" fmla="*/ 338203 w 2321023"/>
              <a:gd name="connsiteY913" fmla="*/ 1723438 h 2206873"/>
              <a:gd name="connsiteX914" fmla="*/ 368680 w 2321023"/>
              <a:gd name="connsiteY914" fmla="*/ 1761526 h 2206873"/>
              <a:gd name="connsiteX915" fmla="*/ 384695 w 2321023"/>
              <a:gd name="connsiteY915" fmla="*/ 1778010 h 2206873"/>
              <a:gd name="connsiteX916" fmla="*/ 402040 w 2321023"/>
              <a:gd name="connsiteY916" fmla="*/ 1796168 h 2206873"/>
              <a:gd name="connsiteX917" fmla="*/ 411247 w 2321023"/>
              <a:gd name="connsiteY917" fmla="*/ 1806002 h 2206873"/>
              <a:gd name="connsiteX918" fmla="*/ 421241 w 2321023"/>
              <a:gd name="connsiteY918" fmla="*/ 1815939 h 2206873"/>
              <a:gd name="connsiteX919" fmla="*/ 442230 w 2321023"/>
              <a:gd name="connsiteY919" fmla="*/ 1837449 h 2206873"/>
              <a:gd name="connsiteX920" fmla="*/ 442233 w 2321023"/>
              <a:gd name="connsiteY920" fmla="*/ 1837446 h 2206873"/>
              <a:gd name="connsiteX921" fmla="*/ 421247 w 2321023"/>
              <a:gd name="connsiteY921" fmla="*/ 1815939 h 2206873"/>
              <a:gd name="connsiteX922" fmla="*/ 411252 w 2321023"/>
              <a:gd name="connsiteY922" fmla="*/ 1806002 h 2206873"/>
              <a:gd name="connsiteX923" fmla="*/ 402046 w 2321023"/>
              <a:gd name="connsiteY923" fmla="*/ 1796168 h 2206873"/>
              <a:gd name="connsiteX924" fmla="*/ 384701 w 2321023"/>
              <a:gd name="connsiteY924" fmla="*/ 1778010 h 2206873"/>
              <a:gd name="connsiteX925" fmla="*/ 368686 w 2321023"/>
              <a:gd name="connsiteY925" fmla="*/ 1761526 h 2206873"/>
              <a:gd name="connsiteX926" fmla="*/ 338209 w 2321023"/>
              <a:gd name="connsiteY926" fmla="*/ 1723438 h 2206873"/>
              <a:gd name="connsiteX927" fmla="*/ 331405 w 2321023"/>
              <a:gd name="connsiteY927" fmla="*/ 1712744 h 2206873"/>
              <a:gd name="connsiteX928" fmla="*/ 328381 w 2321023"/>
              <a:gd name="connsiteY928" fmla="*/ 1707449 h 2206873"/>
              <a:gd name="connsiteX929" fmla="*/ 1853813 w 2321023"/>
              <a:gd name="connsiteY929" fmla="*/ 1703608 h 2206873"/>
              <a:gd name="connsiteX930" fmla="*/ 1843335 w 2321023"/>
              <a:gd name="connsiteY930" fmla="*/ 1714634 h 2206873"/>
              <a:gd name="connsiteX931" fmla="*/ 1828721 w 2321023"/>
              <a:gd name="connsiteY931" fmla="*/ 1727590 h 2206873"/>
              <a:gd name="connsiteX932" fmla="*/ 1824507 w 2321023"/>
              <a:gd name="connsiteY932" fmla="*/ 1731270 h 2206873"/>
              <a:gd name="connsiteX933" fmla="*/ 1823656 w 2321023"/>
              <a:gd name="connsiteY933" fmla="*/ 1732233 h 2206873"/>
              <a:gd name="connsiteX934" fmla="*/ 1823664 w 2321023"/>
              <a:gd name="connsiteY934" fmla="*/ 1732225 h 2206873"/>
              <a:gd name="connsiteX935" fmla="*/ 1824508 w 2321023"/>
              <a:gd name="connsiteY935" fmla="*/ 1731271 h 2206873"/>
              <a:gd name="connsiteX936" fmla="*/ 1828722 w 2321023"/>
              <a:gd name="connsiteY936" fmla="*/ 1727591 h 2206873"/>
              <a:gd name="connsiteX937" fmla="*/ 1843336 w 2321023"/>
              <a:gd name="connsiteY937" fmla="*/ 1714635 h 2206873"/>
              <a:gd name="connsiteX938" fmla="*/ 1853807 w 2321023"/>
              <a:gd name="connsiteY938" fmla="*/ 1703617 h 2206873"/>
              <a:gd name="connsiteX939" fmla="*/ 325651 w 2321023"/>
              <a:gd name="connsiteY939" fmla="*/ 1701440 h 2206873"/>
              <a:gd name="connsiteX940" fmla="*/ 325942 w 2321023"/>
              <a:gd name="connsiteY940" fmla="*/ 1702196 h 2206873"/>
              <a:gd name="connsiteX941" fmla="*/ 325656 w 2321023"/>
              <a:gd name="connsiteY941" fmla="*/ 1701442 h 2206873"/>
              <a:gd name="connsiteX942" fmla="*/ 204765 w 2321023"/>
              <a:gd name="connsiteY942" fmla="*/ 1683113 h 2206873"/>
              <a:gd name="connsiteX943" fmla="*/ 204698 w 2321023"/>
              <a:gd name="connsiteY943" fmla="*/ 1683147 h 2206873"/>
              <a:gd name="connsiteX944" fmla="*/ 204700 w 2321023"/>
              <a:gd name="connsiteY944" fmla="*/ 1683151 h 2206873"/>
              <a:gd name="connsiteX945" fmla="*/ 204768 w 2321023"/>
              <a:gd name="connsiteY945" fmla="*/ 1683116 h 2206873"/>
              <a:gd name="connsiteX946" fmla="*/ 207179 w 2321023"/>
              <a:gd name="connsiteY946" fmla="*/ 1682498 h 2206873"/>
              <a:gd name="connsiteX947" fmla="*/ 207175 w 2321023"/>
              <a:gd name="connsiteY947" fmla="*/ 1682499 h 2206873"/>
              <a:gd name="connsiteX948" fmla="*/ 208222 w 2321023"/>
              <a:gd name="connsiteY948" fmla="*/ 1683154 h 2206873"/>
              <a:gd name="connsiteX949" fmla="*/ 223474 w 2321023"/>
              <a:gd name="connsiteY949" fmla="*/ 1706028 h 2206873"/>
              <a:gd name="connsiteX950" fmla="*/ 242160 w 2321023"/>
              <a:gd name="connsiteY950" fmla="*/ 1733055 h 2206873"/>
              <a:gd name="connsiteX951" fmla="*/ 242108 w 2321023"/>
              <a:gd name="connsiteY951" fmla="*/ 1732970 h 2206873"/>
              <a:gd name="connsiteX952" fmla="*/ 223482 w 2321023"/>
              <a:gd name="connsiteY952" fmla="*/ 1706029 h 2206873"/>
              <a:gd name="connsiteX953" fmla="*/ 208230 w 2321023"/>
              <a:gd name="connsiteY953" fmla="*/ 1683155 h 2206873"/>
              <a:gd name="connsiteX954" fmla="*/ 207179 w 2321023"/>
              <a:gd name="connsiteY954" fmla="*/ 1682498 h 2206873"/>
              <a:gd name="connsiteX955" fmla="*/ 197367 w 2321023"/>
              <a:gd name="connsiteY955" fmla="*/ 1677144 h 2206873"/>
              <a:gd name="connsiteX956" fmla="*/ 197367 w 2321023"/>
              <a:gd name="connsiteY956" fmla="*/ 1677146 h 2206873"/>
              <a:gd name="connsiteX957" fmla="*/ 199791 w 2321023"/>
              <a:gd name="connsiteY957" fmla="*/ 1677990 h 2206873"/>
              <a:gd name="connsiteX958" fmla="*/ 204999 w 2321023"/>
              <a:gd name="connsiteY958" fmla="*/ 1683536 h 2206873"/>
              <a:gd name="connsiteX959" fmla="*/ 205004 w 2321023"/>
              <a:gd name="connsiteY959" fmla="*/ 1683533 h 2206873"/>
              <a:gd name="connsiteX960" fmla="*/ 199799 w 2321023"/>
              <a:gd name="connsiteY960" fmla="*/ 1677991 h 2206873"/>
              <a:gd name="connsiteX961" fmla="*/ 197367 w 2321023"/>
              <a:gd name="connsiteY961" fmla="*/ 1677144 h 2206873"/>
              <a:gd name="connsiteX962" fmla="*/ 197271 w 2321023"/>
              <a:gd name="connsiteY962" fmla="*/ 1676894 h 2206873"/>
              <a:gd name="connsiteX963" fmla="*/ 197385 w 2321023"/>
              <a:gd name="connsiteY963" fmla="*/ 1681614 h 2206873"/>
              <a:gd name="connsiteX964" fmla="*/ 197394 w 2321023"/>
              <a:gd name="connsiteY964" fmla="*/ 1681622 h 2206873"/>
              <a:gd name="connsiteX965" fmla="*/ 197279 w 2321023"/>
              <a:gd name="connsiteY965" fmla="*/ 1676897 h 2206873"/>
              <a:gd name="connsiteX966" fmla="*/ 296961 w 2321023"/>
              <a:gd name="connsiteY966" fmla="*/ 1675840 h 2206873"/>
              <a:gd name="connsiteX967" fmla="*/ 296122 w 2321023"/>
              <a:gd name="connsiteY967" fmla="*/ 1676830 h 2206873"/>
              <a:gd name="connsiteX968" fmla="*/ 296408 w 2321023"/>
              <a:gd name="connsiteY968" fmla="*/ 1677047 h 2206873"/>
              <a:gd name="connsiteX969" fmla="*/ 296058 w 2321023"/>
              <a:gd name="connsiteY969" fmla="*/ 1677217 h 2206873"/>
              <a:gd name="connsiteX970" fmla="*/ 308034 w 2321023"/>
              <a:gd name="connsiteY970" fmla="*/ 1695583 h 2206873"/>
              <a:gd name="connsiteX971" fmla="*/ 339593 w 2321023"/>
              <a:gd name="connsiteY971" fmla="*/ 1735253 h 2206873"/>
              <a:gd name="connsiteX972" fmla="*/ 356605 w 2321023"/>
              <a:gd name="connsiteY972" fmla="*/ 1755016 h 2206873"/>
              <a:gd name="connsiteX973" fmla="*/ 377287 w 2321023"/>
              <a:gd name="connsiteY973" fmla="*/ 1779923 h 2206873"/>
              <a:gd name="connsiteX974" fmla="*/ 375858 w 2321023"/>
              <a:gd name="connsiteY974" fmla="*/ 1795806 h 2206873"/>
              <a:gd name="connsiteX975" fmla="*/ 379867 w 2321023"/>
              <a:gd name="connsiteY975" fmla="*/ 1802637 h 2206873"/>
              <a:gd name="connsiteX976" fmla="*/ 380970 w 2321023"/>
              <a:gd name="connsiteY976" fmla="*/ 1803664 h 2206873"/>
              <a:gd name="connsiteX977" fmla="*/ 380970 w 2321023"/>
              <a:gd name="connsiteY977" fmla="*/ 1803659 h 2206873"/>
              <a:gd name="connsiteX978" fmla="*/ 379873 w 2321023"/>
              <a:gd name="connsiteY978" fmla="*/ 1802637 h 2206873"/>
              <a:gd name="connsiteX979" fmla="*/ 375863 w 2321023"/>
              <a:gd name="connsiteY979" fmla="*/ 1795806 h 2206873"/>
              <a:gd name="connsiteX980" fmla="*/ 377292 w 2321023"/>
              <a:gd name="connsiteY980" fmla="*/ 1779923 h 2206873"/>
              <a:gd name="connsiteX981" fmla="*/ 356611 w 2321023"/>
              <a:gd name="connsiteY981" fmla="*/ 1755016 h 2206873"/>
              <a:gd name="connsiteX982" fmla="*/ 339598 w 2321023"/>
              <a:gd name="connsiteY982" fmla="*/ 1735253 h 2206873"/>
              <a:gd name="connsiteX983" fmla="*/ 308039 w 2321023"/>
              <a:gd name="connsiteY983" fmla="*/ 1695583 h 2206873"/>
              <a:gd name="connsiteX984" fmla="*/ 296064 w 2321023"/>
              <a:gd name="connsiteY984" fmla="*/ 1677217 h 2206873"/>
              <a:gd name="connsiteX985" fmla="*/ 296414 w 2321023"/>
              <a:gd name="connsiteY985" fmla="*/ 1677047 h 2206873"/>
              <a:gd name="connsiteX986" fmla="*/ 296128 w 2321023"/>
              <a:gd name="connsiteY986" fmla="*/ 1676830 h 2206873"/>
              <a:gd name="connsiteX987" fmla="*/ 296964 w 2321023"/>
              <a:gd name="connsiteY987" fmla="*/ 1675842 h 2206873"/>
              <a:gd name="connsiteX988" fmla="*/ 302195 w 2321023"/>
              <a:gd name="connsiteY988" fmla="*/ 1675496 h 2206873"/>
              <a:gd name="connsiteX989" fmla="*/ 302227 w 2321023"/>
              <a:gd name="connsiteY989" fmla="*/ 1675899 h 2206873"/>
              <a:gd name="connsiteX990" fmla="*/ 302329 w 2321023"/>
              <a:gd name="connsiteY990" fmla="*/ 1676103 h 2206873"/>
              <a:gd name="connsiteX991" fmla="*/ 302325 w 2321023"/>
              <a:gd name="connsiteY991" fmla="*/ 1676084 h 2206873"/>
              <a:gd name="connsiteX992" fmla="*/ 302233 w 2321023"/>
              <a:gd name="connsiteY992" fmla="*/ 1675900 h 2206873"/>
              <a:gd name="connsiteX993" fmla="*/ 302204 w 2321023"/>
              <a:gd name="connsiteY993" fmla="*/ 1675534 h 2206873"/>
              <a:gd name="connsiteX994" fmla="*/ 202218 w 2321023"/>
              <a:gd name="connsiteY994" fmla="*/ 1672013 h 2206873"/>
              <a:gd name="connsiteX995" fmla="*/ 202235 w 2321023"/>
              <a:gd name="connsiteY995" fmla="*/ 1672049 h 2206873"/>
              <a:gd name="connsiteX996" fmla="*/ 202237 w 2321023"/>
              <a:gd name="connsiteY996" fmla="*/ 1672047 h 2206873"/>
              <a:gd name="connsiteX997" fmla="*/ 302850 w 2321023"/>
              <a:gd name="connsiteY997" fmla="*/ 1671608 h 2206873"/>
              <a:gd name="connsiteX998" fmla="*/ 301984 w 2321023"/>
              <a:gd name="connsiteY998" fmla="*/ 1672874 h 2206873"/>
              <a:gd name="connsiteX999" fmla="*/ 302013 w 2321023"/>
              <a:gd name="connsiteY999" fmla="*/ 1673225 h 2206873"/>
              <a:gd name="connsiteX1000" fmla="*/ 302018 w 2321023"/>
              <a:gd name="connsiteY1000" fmla="*/ 1673217 h 2206873"/>
              <a:gd name="connsiteX1001" fmla="*/ 301989 w 2321023"/>
              <a:gd name="connsiteY1001" fmla="*/ 1672875 h 2206873"/>
              <a:gd name="connsiteX1002" fmla="*/ 302852 w 2321023"/>
              <a:gd name="connsiteY1002" fmla="*/ 1671614 h 2206873"/>
              <a:gd name="connsiteX1003" fmla="*/ 203195 w 2321023"/>
              <a:gd name="connsiteY1003" fmla="*/ 1671047 h 2206873"/>
              <a:gd name="connsiteX1004" fmla="*/ 201991 w 2321023"/>
              <a:gd name="connsiteY1004" fmla="*/ 1671876 h 2206873"/>
              <a:gd name="connsiteX1005" fmla="*/ 206821 w 2321023"/>
              <a:gd name="connsiteY1005" fmla="*/ 1682083 h 2206873"/>
              <a:gd name="connsiteX1006" fmla="*/ 204820 w 2321023"/>
              <a:gd name="connsiteY1006" fmla="*/ 1683086 h 2206873"/>
              <a:gd name="connsiteX1007" fmla="*/ 204943 w 2321023"/>
              <a:gd name="connsiteY1007" fmla="*/ 1683294 h 2206873"/>
              <a:gd name="connsiteX1008" fmla="*/ 204963 w 2321023"/>
              <a:gd name="connsiteY1008" fmla="*/ 1683315 h 2206873"/>
              <a:gd name="connsiteX1009" fmla="*/ 204828 w 2321023"/>
              <a:gd name="connsiteY1009" fmla="*/ 1683087 h 2206873"/>
              <a:gd name="connsiteX1010" fmla="*/ 206829 w 2321023"/>
              <a:gd name="connsiteY1010" fmla="*/ 1682084 h 2206873"/>
              <a:gd name="connsiteX1011" fmla="*/ 201999 w 2321023"/>
              <a:gd name="connsiteY1011" fmla="*/ 1671877 h 2206873"/>
              <a:gd name="connsiteX1012" fmla="*/ 203198 w 2321023"/>
              <a:gd name="connsiteY1012" fmla="*/ 1671051 h 2206873"/>
              <a:gd name="connsiteX1013" fmla="*/ 1935751 w 2321023"/>
              <a:gd name="connsiteY1013" fmla="*/ 1667363 h 2206873"/>
              <a:gd name="connsiteX1014" fmla="*/ 1934724 w 2321023"/>
              <a:gd name="connsiteY1014" fmla="*/ 1668275 h 2206873"/>
              <a:gd name="connsiteX1015" fmla="*/ 1934469 w 2321023"/>
              <a:gd name="connsiteY1015" fmla="*/ 1668469 h 2206873"/>
              <a:gd name="connsiteX1016" fmla="*/ 1934198 w 2321023"/>
              <a:gd name="connsiteY1016" fmla="*/ 1668744 h 2206873"/>
              <a:gd name="connsiteX1017" fmla="*/ 1932656 w 2321023"/>
              <a:gd name="connsiteY1017" fmla="*/ 1670114 h 2206873"/>
              <a:gd name="connsiteX1018" fmla="*/ 1924938 w 2321023"/>
              <a:gd name="connsiteY1018" fmla="*/ 1677922 h 2206873"/>
              <a:gd name="connsiteX1019" fmla="*/ 1899212 w 2321023"/>
              <a:gd name="connsiteY1019" fmla="*/ 1704079 h 2206873"/>
              <a:gd name="connsiteX1020" fmla="*/ 1889146 w 2321023"/>
              <a:gd name="connsiteY1020" fmla="*/ 1714046 h 2206873"/>
              <a:gd name="connsiteX1021" fmla="*/ 1878670 w 2321023"/>
              <a:gd name="connsiteY1021" fmla="*/ 1723694 h 2206873"/>
              <a:gd name="connsiteX1022" fmla="*/ 1872414 w 2321023"/>
              <a:gd name="connsiteY1022" fmla="*/ 1728725 h 2206873"/>
              <a:gd name="connsiteX1023" fmla="*/ 1872415 w 2321023"/>
              <a:gd name="connsiteY1023" fmla="*/ 1728725 h 2206873"/>
              <a:gd name="connsiteX1024" fmla="*/ 1878670 w 2321023"/>
              <a:gd name="connsiteY1024" fmla="*/ 1723695 h 2206873"/>
              <a:gd name="connsiteX1025" fmla="*/ 1889146 w 2321023"/>
              <a:gd name="connsiteY1025" fmla="*/ 1714047 h 2206873"/>
              <a:gd name="connsiteX1026" fmla="*/ 1899212 w 2321023"/>
              <a:gd name="connsiteY1026" fmla="*/ 1704080 h 2206873"/>
              <a:gd name="connsiteX1027" fmla="*/ 1924938 w 2321023"/>
              <a:gd name="connsiteY1027" fmla="*/ 1677923 h 2206873"/>
              <a:gd name="connsiteX1028" fmla="*/ 1932656 w 2321023"/>
              <a:gd name="connsiteY1028" fmla="*/ 1670115 h 2206873"/>
              <a:gd name="connsiteX1029" fmla="*/ 1934190 w 2321023"/>
              <a:gd name="connsiteY1029" fmla="*/ 1668752 h 2206873"/>
              <a:gd name="connsiteX1030" fmla="*/ 1934198 w 2321023"/>
              <a:gd name="connsiteY1030" fmla="*/ 1668744 h 2206873"/>
              <a:gd name="connsiteX1031" fmla="*/ 1934206 w 2321023"/>
              <a:gd name="connsiteY1031" fmla="*/ 1668737 h 2206873"/>
              <a:gd name="connsiteX1032" fmla="*/ 1934469 w 2321023"/>
              <a:gd name="connsiteY1032" fmla="*/ 1668470 h 2206873"/>
              <a:gd name="connsiteX1033" fmla="*/ 1934717 w 2321023"/>
              <a:gd name="connsiteY1033" fmla="*/ 1668281 h 2206873"/>
              <a:gd name="connsiteX1034" fmla="*/ 1934724 w 2321023"/>
              <a:gd name="connsiteY1034" fmla="*/ 1668275 h 2206873"/>
              <a:gd name="connsiteX1035" fmla="*/ 1934731 w 2321023"/>
              <a:gd name="connsiteY1035" fmla="*/ 1668269 h 2206873"/>
              <a:gd name="connsiteX1036" fmla="*/ 1935750 w 2321023"/>
              <a:gd name="connsiteY1036" fmla="*/ 1667364 h 2206873"/>
              <a:gd name="connsiteX1037" fmla="*/ 1900420 w 2321023"/>
              <a:gd name="connsiteY1037" fmla="*/ 1661463 h 2206873"/>
              <a:gd name="connsiteX1038" fmla="*/ 1897791 w 2321023"/>
              <a:gd name="connsiteY1038" fmla="*/ 1665311 h 2206873"/>
              <a:gd name="connsiteX1039" fmla="*/ 1893254 w 2321023"/>
              <a:gd name="connsiteY1039" fmla="*/ 1671402 h 2206873"/>
              <a:gd name="connsiteX1040" fmla="*/ 1883257 w 2321023"/>
              <a:gd name="connsiteY1040" fmla="*/ 1685057 h 2206873"/>
              <a:gd name="connsiteX1041" fmla="*/ 1881867 w 2321023"/>
              <a:gd name="connsiteY1041" fmla="*/ 1687491 h 2206873"/>
              <a:gd name="connsiteX1042" fmla="*/ 1881472 w 2321023"/>
              <a:gd name="connsiteY1042" fmla="*/ 1688040 h 2206873"/>
              <a:gd name="connsiteX1043" fmla="*/ 1880874 w 2321023"/>
              <a:gd name="connsiteY1043" fmla="*/ 1689230 h 2206873"/>
              <a:gd name="connsiteX1044" fmla="*/ 1879647 w 2321023"/>
              <a:gd name="connsiteY1044" fmla="*/ 1691378 h 2206873"/>
              <a:gd name="connsiteX1045" fmla="*/ 1879790 w 2321023"/>
              <a:gd name="connsiteY1045" fmla="*/ 1691388 h 2206873"/>
              <a:gd name="connsiteX1046" fmla="*/ 1879648 w 2321023"/>
              <a:gd name="connsiteY1046" fmla="*/ 1691378 h 2206873"/>
              <a:gd name="connsiteX1047" fmla="*/ 1880867 w 2321023"/>
              <a:gd name="connsiteY1047" fmla="*/ 1689244 h 2206873"/>
              <a:gd name="connsiteX1048" fmla="*/ 1880874 w 2321023"/>
              <a:gd name="connsiteY1048" fmla="*/ 1689230 h 2206873"/>
              <a:gd name="connsiteX1049" fmla="*/ 1880887 w 2321023"/>
              <a:gd name="connsiteY1049" fmla="*/ 1689208 h 2206873"/>
              <a:gd name="connsiteX1050" fmla="*/ 1881473 w 2321023"/>
              <a:gd name="connsiteY1050" fmla="*/ 1688041 h 2206873"/>
              <a:gd name="connsiteX1051" fmla="*/ 1881861 w 2321023"/>
              <a:gd name="connsiteY1051" fmla="*/ 1687502 h 2206873"/>
              <a:gd name="connsiteX1052" fmla="*/ 1881867 w 2321023"/>
              <a:gd name="connsiteY1052" fmla="*/ 1687491 h 2206873"/>
              <a:gd name="connsiteX1053" fmla="*/ 1881872 w 2321023"/>
              <a:gd name="connsiteY1053" fmla="*/ 1687484 h 2206873"/>
              <a:gd name="connsiteX1054" fmla="*/ 1883258 w 2321023"/>
              <a:gd name="connsiteY1054" fmla="*/ 1685057 h 2206873"/>
              <a:gd name="connsiteX1055" fmla="*/ 1893255 w 2321023"/>
              <a:gd name="connsiteY1055" fmla="*/ 1671402 h 2206873"/>
              <a:gd name="connsiteX1056" fmla="*/ 1897792 w 2321023"/>
              <a:gd name="connsiteY1056" fmla="*/ 1665311 h 2206873"/>
              <a:gd name="connsiteX1057" fmla="*/ 1900421 w 2321023"/>
              <a:gd name="connsiteY1057" fmla="*/ 1661463 h 2206873"/>
              <a:gd name="connsiteX1058" fmla="*/ 305539 w 2321023"/>
              <a:gd name="connsiteY1058" fmla="*/ 1657961 h 2206873"/>
              <a:gd name="connsiteX1059" fmla="*/ 305931 w 2321023"/>
              <a:gd name="connsiteY1059" fmla="*/ 1658691 h 2206873"/>
              <a:gd name="connsiteX1060" fmla="*/ 307220 w 2321023"/>
              <a:gd name="connsiteY1060" fmla="*/ 1661718 h 2206873"/>
              <a:gd name="connsiteX1061" fmla="*/ 311405 w 2321023"/>
              <a:gd name="connsiteY1061" fmla="*/ 1668896 h 2206873"/>
              <a:gd name="connsiteX1062" fmla="*/ 312373 w 2321023"/>
              <a:gd name="connsiteY1062" fmla="*/ 1670701 h 2206873"/>
              <a:gd name="connsiteX1063" fmla="*/ 325522 w 2321023"/>
              <a:gd name="connsiteY1063" fmla="*/ 1691872 h 2206873"/>
              <a:gd name="connsiteX1064" fmla="*/ 331373 w 2321023"/>
              <a:gd name="connsiteY1064" fmla="*/ 1702005 h 2206873"/>
              <a:gd name="connsiteX1065" fmla="*/ 331292 w 2321023"/>
              <a:gd name="connsiteY1065" fmla="*/ 1704422 h 2206873"/>
              <a:gd name="connsiteX1066" fmla="*/ 331363 w 2321023"/>
              <a:gd name="connsiteY1066" fmla="*/ 1704468 h 2206873"/>
              <a:gd name="connsiteX1067" fmla="*/ 331363 w 2321023"/>
              <a:gd name="connsiteY1067" fmla="*/ 1704464 h 2206873"/>
              <a:gd name="connsiteX1068" fmla="*/ 331298 w 2321023"/>
              <a:gd name="connsiteY1068" fmla="*/ 1704422 h 2206873"/>
              <a:gd name="connsiteX1069" fmla="*/ 331379 w 2321023"/>
              <a:gd name="connsiteY1069" fmla="*/ 1702005 h 2206873"/>
              <a:gd name="connsiteX1070" fmla="*/ 325528 w 2321023"/>
              <a:gd name="connsiteY1070" fmla="*/ 1691872 h 2206873"/>
              <a:gd name="connsiteX1071" fmla="*/ 312378 w 2321023"/>
              <a:gd name="connsiteY1071" fmla="*/ 1670701 h 2206873"/>
              <a:gd name="connsiteX1072" fmla="*/ 311477 w 2321023"/>
              <a:gd name="connsiteY1072" fmla="*/ 1669020 h 2206873"/>
              <a:gd name="connsiteX1073" fmla="*/ 311405 w 2321023"/>
              <a:gd name="connsiteY1073" fmla="*/ 1668896 h 2206873"/>
              <a:gd name="connsiteX1074" fmla="*/ 311345 w 2321023"/>
              <a:gd name="connsiteY1074" fmla="*/ 1668783 h 2206873"/>
              <a:gd name="connsiteX1075" fmla="*/ 307226 w 2321023"/>
              <a:gd name="connsiteY1075" fmla="*/ 1661719 h 2206873"/>
              <a:gd name="connsiteX1076" fmla="*/ 305957 w 2321023"/>
              <a:gd name="connsiteY1076" fmla="*/ 1658740 h 2206873"/>
              <a:gd name="connsiteX1077" fmla="*/ 305931 w 2321023"/>
              <a:gd name="connsiteY1077" fmla="*/ 1658691 h 2206873"/>
              <a:gd name="connsiteX1078" fmla="*/ 305908 w 2321023"/>
              <a:gd name="connsiteY1078" fmla="*/ 1658638 h 2206873"/>
              <a:gd name="connsiteX1079" fmla="*/ 305548 w 2321023"/>
              <a:gd name="connsiteY1079" fmla="*/ 1657966 h 2206873"/>
              <a:gd name="connsiteX1080" fmla="*/ 2054366 w 2321023"/>
              <a:gd name="connsiteY1080" fmla="*/ 1651550 h 2206873"/>
              <a:gd name="connsiteX1081" fmla="*/ 2054102 w 2321023"/>
              <a:gd name="connsiteY1081" fmla="*/ 1651797 h 2206873"/>
              <a:gd name="connsiteX1082" fmla="*/ 2054106 w 2321023"/>
              <a:gd name="connsiteY1082" fmla="*/ 1651795 h 2206873"/>
              <a:gd name="connsiteX1083" fmla="*/ 2054367 w 2321023"/>
              <a:gd name="connsiteY1083" fmla="*/ 1651551 h 2206873"/>
              <a:gd name="connsiteX1084" fmla="*/ 2055407 w 2321023"/>
              <a:gd name="connsiteY1084" fmla="*/ 1651243 h 2206873"/>
              <a:gd name="connsiteX1085" fmla="*/ 2054416 w 2321023"/>
              <a:gd name="connsiteY1085" fmla="*/ 1651664 h 2206873"/>
              <a:gd name="connsiteX1086" fmla="*/ 2054416 w 2321023"/>
              <a:gd name="connsiteY1086" fmla="*/ 1651665 h 2206873"/>
              <a:gd name="connsiteX1087" fmla="*/ 2054416 w 2321023"/>
              <a:gd name="connsiteY1087" fmla="*/ 1651665 h 2206873"/>
              <a:gd name="connsiteX1088" fmla="*/ 2054916 w 2321023"/>
              <a:gd name="connsiteY1088" fmla="*/ 1652817 h 2206873"/>
              <a:gd name="connsiteX1089" fmla="*/ 2054454 w 2321023"/>
              <a:gd name="connsiteY1089" fmla="*/ 1655606 h 2206873"/>
              <a:gd name="connsiteX1090" fmla="*/ 2056080 w 2321023"/>
              <a:gd name="connsiteY1090" fmla="*/ 1655995 h 2206873"/>
              <a:gd name="connsiteX1091" fmla="*/ 2056080 w 2321023"/>
              <a:gd name="connsiteY1091" fmla="*/ 1655995 h 2206873"/>
              <a:gd name="connsiteX1092" fmla="*/ 2054455 w 2321023"/>
              <a:gd name="connsiteY1092" fmla="*/ 1655606 h 2206873"/>
              <a:gd name="connsiteX1093" fmla="*/ 2054917 w 2321023"/>
              <a:gd name="connsiteY1093" fmla="*/ 1652817 h 2206873"/>
              <a:gd name="connsiteX1094" fmla="*/ 2054416 w 2321023"/>
              <a:gd name="connsiteY1094" fmla="*/ 1651664 h 2206873"/>
              <a:gd name="connsiteX1095" fmla="*/ 2055407 w 2321023"/>
              <a:gd name="connsiteY1095" fmla="*/ 1651243 h 2206873"/>
              <a:gd name="connsiteX1096" fmla="*/ 1904974 w 2321023"/>
              <a:gd name="connsiteY1096" fmla="*/ 1632648 h 2206873"/>
              <a:gd name="connsiteX1097" fmla="*/ 1896784 w 2321023"/>
              <a:gd name="connsiteY1097" fmla="*/ 1641869 h 2206873"/>
              <a:gd name="connsiteX1098" fmla="*/ 1874017 w 2321023"/>
              <a:gd name="connsiteY1098" fmla="*/ 1666507 h 2206873"/>
              <a:gd name="connsiteX1099" fmla="*/ 1868090 w 2321023"/>
              <a:gd name="connsiteY1099" fmla="*/ 1673361 h 2206873"/>
              <a:gd name="connsiteX1100" fmla="*/ 1858429 w 2321023"/>
              <a:gd name="connsiteY1100" fmla="*/ 1690966 h 2206873"/>
              <a:gd name="connsiteX1101" fmla="*/ 1853464 w 2321023"/>
              <a:gd name="connsiteY1101" fmla="*/ 1698652 h 2206873"/>
              <a:gd name="connsiteX1102" fmla="*/ 1853154 w 2321023"/>
              <a:gd name="connsiteY1102" fmla="*/ 1699653 h 2206873"/>
              <a:gd name="connsiteX1103" fmla="*/ 1852690 w 2321023"/>
              <a:gd name="connsiteY1103" fmla="*/ 1700383 h 2206873"/>
              <a:gd name="connsiteX1104" fmla="*/ 1852573 w 2321023"/>
              <a:gd name="connsiteY1104" fmla="*/ 1701522 h 2206873"/>
              <a:gd name="connsiteX1105" fmla="*/ 1852245 w 2321023"/>
              <a:gd name="connsiteY1105" fmla="*/ 1702577 h 2206873"/>
              <a:gd name="connsiteX1106" fmla="*/ 1852245 w 2321023"/>
              <a:gd name="connsiteY1106" fmla="*/ 1702577 h 2206873"/>
              <a:gd name="connsiteX1107" fmla="*/ 1852573 w 2321023"/>
              <a:gd name="connsiteY1107" fmla="*/ 1701523 h 2206873"/>
              <a:gd name="connsiteX1108" fmla="*/ 1852573 w 2321023"/>
              <a:gd name="connsiteY1108" fmla="*/ 1701522 h 2206873"/>
              <a:gd name="connsiteX1109" fmla="*/ 1852575 w 2321023"/>
              <a:gd name="connsiteY1109" fmla="*/ 1701516 h 2206873"/>
              <a:gd name="connsiteX1110" fmla="*/ 1852691 w 2321023"/>
              <a:gd name="connsiteY1110" fmla="*/ 1700384 h 2206873"/>
              <a:gd name="connsiteX1111" fmla="*/ 1853153 w 2321023"/>
              <a:gd name="connsiteY1111" fmla="*/ 1699658 h 2206873"/>
              <a:gd name="connsiteX1112" fmla="*/ 1853154 w 2321023"/>
              <a:gd name="connsiteY1112" fmla="*/ 1699653 h 2206873"/>
              <a:gd name="connsiteX1113" fmla="*/ 1853155 w 2321023"/>
              <a:gd name="connsiteY1113" fmla="*/ 1699652 h 2206873"/>
              <a:gd name="connsiteX1114" fmla="*/ 1853464 w 2321023"/>
              <a:gd name="connsiteY1114" fmla="*/ 1698653 h 2206873"/>
              <a:gd name="connsiteX1115" fmla="*/ 1858429 w 2321023"/>
              <a:gd name="connsiteY1115" fmla="*/ 1690967 h 2206873"/>
              <a:gd name="connsiteX1116" fmla="*/ 1868090 w 2321023"/>
              <a:gd name="connsiteY1116" fmla="*/ 1673362 h 2206873"/>
              <a:gd name="connsiteX1117" fmla="*/ 1874017 w 2321023"/>
              <a:gd name="connsiteY1117" fmla="*/ 1666508 h 2206873"/>
              <a:gd name="connsiteX1118" fmla="*/ 1896784 w 2321023"/>
              <a:gd name="connsiteY1118" fmla="*/ 1641870 h 2206873"/>
              <a:gd name="connsiteX1119" fmla="*/ 1904946 w 2321023"/>
              <a:gd name="connsiteY1119" fmla="*/ 1632680 h 2206873"/>
              <a:gd name="connsiteX1120" fmla="*/ 1978488 w 2321023"/>
              <a:gd name="connsiteY1120" fmla="*/ 1630230 h 2206873"/>
              <a:gd name="connsiteX1121" fmla="*/ 1978421 w 2321023"/>
              <a:gd name="connsiteY1121" fmla="*/ 1630275 h 2206873"/>
              <a:gd name="connsiteX1122" fmla="*/ 1978395 w 2321023"/>
              <a:gd name="connsiteY1122" fmla="*/ 1630533 h 2206873"/>
              <a:gd name="connsiteX1123" fmla="*/ 1977852 w 2321023"/>
              <a:gd name="connsiteY1123" fmla="*/ 1632295 h 2206873"/>
              <a:gd name="connsiteX1124" fmla="*/ 1972794 w 2321023"/>
              <a:gd name="connsiteY1124" fmla="*/ 1640915 h 2206873"/>
              <a:gd name="connsiteX1125" fmla="*/ 1955091 w 2321023"/>
              <a:gd name="connsiteY1125" fmla="*/ 1665931 h 2206873"/>
              <a:gd name="connsiteX1126" fmla="*/ 1951048 w 2321023"/>
              <a:gd name="connsiteY1126" fmla="*/ 1673194 h 2206873"/>
              <a:gd name="connsiteX1127" fmla="*/ 1951049 w 2321023"/>
              <a:gd name="connsiteY1127" fmla="*/ 1673194 h 2206873"/>
              <a:gd name="connsiteX1128" fmla="*/ 1955091 w 2321023"/>
              <a:gd name="connsiteY1128" fmla="*/ 1665932 h 2206873"/>
              <a:gd name="connsiteX1129" fmla="*/ 1972794 w 2321023"/>
              <a:gd name="connsiteY1129" fmla="*/ 1640916 h 2206873"/>
              <a:gd name="connsiteX1130" fmla="*/ 1977851 w 2321023"/>
              <a:gd name="connsiteY1130" fmla="*/ 1632297 h 2206873"/>
              <a:gd name="connsiteX1131" fmla="*/ 1977852 w 2321023"/>
              <a:gd name="connsiteY1131" fmla="*/ 1632295 h 2206873"/>
              <a:gd name="connsiteX1132" fmla="*/ 1977854 w 2321023"/>
              <a:gd name="connsiteY1132" fmla="*/ 1632291 h 2206873"/>
              <a:gd name="connsiteX1133" fmla="*/ 1978395 w 2321023"/>
              <a:gd name="connsiteY1133" fmla="*/ 1630538 h 2206873"/>
              <a:gd name="connsiteX1134" fmla="*/ 1978395 w 2321023"/>
              <a:gd name="connsiteY1134" fmla="*/ 1630533 h 2206873"/>
              <a:gd name="connsiteX1135" fmla="*/ 161322 w 2321023"/>
              <a:gd name="connsiteY1135" fmla="*/ 1629537 h 2206873"/>
              <a:gd name="connsiteX1136" fmla="*/ 161697 w 2321023"/>
              <a:gd name="connsiteY1136" fmla="*/ 1634751 h 2206873"/>
              <a:gd name="connsiteX1137" fmla="*/ 161709 w 2321023"/>
              <a:gd name="connsiteY1137" fmla="*/ 1634764 h 2206873"/>
              <a:gd name="connsiteX1138" fmla="*/ 161335 w 2321023"/>
              <a:gd name="connsiteY1138" fmla="*/ 1629578 h 2206873"/>
              <a:gd name="connsiteX1139" fmla="*/ 1911132 w 2321023"/>
              <a:gd name="connsiteY1139" fmla="*/ 1629333 h 2206873"/>
              <a:gd name="connsiteX1140" fmla="*/ 1903573 w 2321023"/>
              <a:gd name="connsiteY1140" fmla="*/ 1645334 h 2206873"/>
              <a:gd name="connsiteX1141" fmla="*/ 1899239 w 2321023"/>
              <a:gd name="connsiteY1141" fmla="*/ 1653111 h 2206873"/>
              <a:gd name="connsiteX1142" fmla="*/ 1899240 w 2321023"/>
              <a:gd name="connsiteY1142" fmla="*/ 1653110 h 2206873"/>
              <a:gd name="connsiteX1143" fmla="*/ 1903574 w 2321023"/>
              <a:gd name="connsiteY1143" fmla="*/ 1645334 h 2206873"/>
              <a:gd name="connsiteX1144" fmla="*/ 1911132 w 2321023"/>
              <a:gd name="connsiteY1144" fmla="*/ 1629336 h 2206873"/>
              <a:gd name="connsiteX1145" fmla="*/ 1911990 w 2321023"/>
              <a:gd name="connsiteY1145" fmla="*/ 1624749 h 2206873"/>
              <a:gd name="connsiteX1146" fmla="*/ 1911945 w 2321023"/>
              <a:gd name="connsiteY1146" fmla="*/ 1624799 h 2206873"/>
              <a:gd name="connsiteX1147" fmla="*/ 1911968 w 2321023"/>
              <a:gd name="connsiteY1147" fmla="*/ 1624869 h 2206873"/>
              <a:gd name="connsiteX1148" fmla="*/ 159377 w 2321023"/>
              <a:gd name="connsiteY1148" fmla="*/ 1621735 h 2206873"/>
              <a:gd name="connsiteX1149" fmla="*/ 159390 w 2321023"/>
              <a:gd name="connsiteY1149" fmla="*/ 1621851 h 2206873"/>
              <a:gd name="connsiteX1150" fmla="*/ 161683 w 2321023"/>
              <a:gd name="connsiteY1150" fmla="*/ 1625022 h 2206873"/>
              <a:gd name="connsiteX1151" fmla="*/ 167694 w 2321023"/>
              <a:gd name="connsiteY1151" fmla="*/ 1636001 h 2206873"/>
              <a:gd name="connsiteX1152" fmla="*/ 175800 w 2321023"/>
              <a:gd name="connsiteY1152" fmla="*/ 1650911 h 2206873"/>
              <a:gd name="connsiteX1153" fmla="*/ 182952 w 2321023"/>
              <a:gd name="connsiteY1153" fmla="*/ 1662570 h 2206873"/>
              <a:gd name="connsiteX1154" fmla="*/ 192881 w 2321023"/>
              <a:gd name="connsiteY1154" fmla="*/ 1677389 h 2206873"/>
              <a:gd name="connsiteX1155" fmla="*/ 197452 w 2321023"/>
              <a:gd name="connsiteY1155" fmla="*/ 1681905 h 2206873"/>
              <a:gd name="connsiteX1156" fmla="*/ 197452 w 2321023"/>
              <a:gd name="connsiteY1156" fmla="*/ 1681898 h 2206873"/>
              <a:gd name="connsiteX1157" fmla="*/ 192889 w 2321023"/>
              <a:gd name="connsiteY1157" fmla="*/ 1677390 h 2206873"/>
              <a:gd name="connsiteX1158" fmla="*/ 182960 w 2321023"/>
              <a:gd name="connsiteY1158" fmla="*/ 1662571 h 2206873"/>
              <a:gd name="connsiteX1159" fmla="*/ 175808 w 2321023"/>
              <a:gd name="connsiteY1159" fmla="*/ 1650912 h 2206873"/>
              <a:gd name="connsiteX1160" fmla="*/ 167702 w 2321023"/>
              <a:gd name="connsiteY1160" fmla="*/ 1636002 h 2206873"/>
              <a:gd name="connsiteX1161" fmla="*/ 161691 w 2321023"/>
              <a:gd name="connsiteY1161" fmla="*/ 1625023 h 2206873"/>
              <a:gd name="connsiteX1162" fmla="*/ 159399 w 2321023"/>
              <a:gd name="connsiteY1162" fmla="*/ 1621852 h 2206873"/>
              <a:gd name="connsiteX1163" fmla="*/ 159387 w 2321023"/>
              <a:gd name="connsiteY1163" fmla="*/ 1621748 h 2206873"/>
              <a:gd name="connsiteX1164" fmla="*/ 2081313 w 2321023"/>
              <a:gd name="connsiteY1164" fmla="*/ 1621624 h 2206873"/>
              <a:gd name="connsiteX1165" fmla="*/ 2078721 w 2321023"/>
              <a:gd name="connsiteY1165" fmla="*/ 1626009 h 2206873"/>
              <a:gd name="connsiteX1166" fmla="*/ 2067339 w 2321023"/>
              <a:gd name="connsiteY1166" fmla="*/ 1644223 h 2206873"/>
              <a:gd name="connsiteX1167" fmla="*/ 2055315 w 2321023"/>
              <a:gd name="connsiteY1167" fmla="*/ 1661906 h 2206873"/>
              <a:gd name="connsiteX1168" fmla="*/ 2030872 w 2321023"/>
              <a:gd name="connsiteY1168" fmla="*/ 1697026 h 2206873"/>
              <a:gd name="connsiteX1169" fmla="*/ 2004852 w 2321023"/>
              <a:gd name="connsiteY1169" fmla="*/ 1731161 h 2206873"/>
              <a:gd name="connsiteX1170" fmla="*/ 1998300 w 2321023"/>
              <a:gd name="connsiteY1170" fmla="*/ 1739697 h 2206873"/>
              <a:gd name="connsiteX1171" fmla="*/ 1991411 w 2321023"/>
              <a:gd name="connsiteY1171" fmla="*/ 1747894 h 2206873"/>
              <a:gd name="connsiteX1172" fmla="*/ 1977547 w 2321023"/>
              <a:gd name="connsiteY1172" fmla="*/ 1764427 h 2206873"/>
              <a:gd name="connsiteX1173" fmla="*/ 1960566 w 2321023"/>
              <a:gd name="connsiteY1173" fmla="*/ 1784973 h 2206873"/>
              <a:gd name="connsiteX1174" fmla="*/ 1960567 w 2321023"/>
              <a:gd name="connsiteY1174" fmla="*/ 1784973 h 2206873"/>
              <a:gd name="connsiteX1175" fmla="*/ 1977548 w 2321023"/>
              <a:gd name="connsiteY1175" fmla="*/ 1764427 h 2206873"/>
              <a:gd name="connsiteX1176" fmla="*/ 1991412 w 2321023"/>
              <a:gd name="connsiteY1176" fmla="*/ 1747894 h 2206873"/>
              <a:gd name="connsiteX1177" fmla="*/ 1998301 w 2321023"/>
              <a:gd name="connsiteY1177" fmla="*/ 1739697 h 2206873"/>
              <a:gd name="connsiteX1178" fmla="*/ 2004853 w 2321023"/>
              <a:gd name="connsiteY1178" fmla="*/ 1731161 h 2206873"/>
              <a:gd name="connsiteX1179" fmla="*/ 2030873 w 2321023"/>
              <a:gd name="connsiteY1179" fmla="*/ 1697026 h 2206873"/>
              <a:gd name="connsiteX1180" fmla="*/ 2055316 w 2321023"/>
              <a:gd name="connsiteY1180" fmla="*/ 1661906 h 2206873"/>
              <a:gd name="connsiteX1181" fmla="*/ 2067340 w 2321023"/>
              <a:gd name="connsiteY1181" fmla="*/ 1644223 h 2206873"/>
              <a:gd name="connsiteX1182" fmla="*/ 2078722 w 2321023"/>
              <a:gd name="connsiteY1182" fmla="*/ 1626009 h 2206873"/>
              <a:gd name="connsiteX1183" fmla="*/ 2081299 w 2321023"/>
              <a:gd name="connsiteY1183" fmla="*/ 1621650 h 2206873"/>
              <a:gd name="connsiteX1184" fmla="*/ 1942221 w 2321023"/>
              <a:gd name="connsiteY1184" fmla="*/ 1617885 h 2206873"/>
              <a:gd name="connsiteX1185" fmla="*/ 1940254 w 2321023"/>
              <a:gd name="connsiteY1185" fmla="*/ 1619743 h 2206873"/>
              <a:gd name="connsiteX1186" fmla="*/ 1940272 w 2321023"/>
              <a:gd name="connsiteY1186" fmla="*/ 1620139 h 2206873"/>
              <a:gd name="connsiteX1187" fmla="*/ 1940273 w 2321023"/>
              <a:gd name="connsiteY1187" fmla="*/ 1620138 h 2206873"/>
              <a:gd name="connsiteX1188" fmla="*/ 1940255 w 2321023"/>
              <a:gd name="connsiteY1188" fmla="*/ 1619743 h 2206873"/>
              <a:gd name="connsiteX1189" fmla="*/ 1942217 w 2321023"/>
              <a:gd name="connsiteY1189" fmla="*/ 1617890 h 2206873"/>
              <a:gd name="connsiteX1190" fmla="*/ 2086624 w 2321023"/>
              <a:gd name="connsiteY1190" fmla="*/ 1612009 h 2206873"/>
              <a:gd name="connsiteX1191" fmla="*/ 2073477 w 2321023"/>
              <a:gd name="connsiteY1191" fmla="*/ 1631477 h 2206873"/>
              <a:gd name="connsiteX1192" fmla="*/ 2065281 w 2321023"/>
              <a:gd name="connsiteY1192" fmla="*/ 1643520 h 2206873"/>
              <a:gd name="connsiteX1193" fmla="*/ 2056589 w 2321023"/>
              <a:gd name="connsiteY1193" fmla="*/ 1655188 h 2206873"/>
              <a:gd name="connsiteX1194" fmla="*/ 2056590 w 2321023"/>
              <a:gd name="connsiteY1194" fmla="*/ 1655188 h 2206873"/>
              <a:gd name="connsiteX1195" fmla="*/ 2065282 w 2321023"/>
              <a:gd name="connsiteY1195" fmla="*/ 1643520 h 2206873"/>
              <a:gd name="connsiteX1196" fmla="*/ 2073478 w 2321023"/>
              <a:gd name="connsiteY1196" fmla="*/ 1631477 h 2206873"/>
              <a:gd name="connsiteX1197" fmla="*/ 2086620 w 2321023"/>
              <a:gd name="connsiteY1197" fmla="*/ 1612017 h 2206873"/>
              <a:gd name="connsiteX1198" fmla="*/ 258212 w 2321023"/>
              <a:gd name="connsiteY1198" fmla="*/ 1606973 h 2206873"/>
              <a:gd name="connsiteX1199" fmla="*/ 261687 w 2321023"/>
              <a:gd name="connsiteY1199" fmla="*/ 1610852 h 2206873"/>
              <a:gd name="connsiteX1200" fmla="*/ 263527 w 2321023"/>
              <a:gd name="connsiteY1200" fmla="*/ 1612455 h 2206873"/>
              <a:gd name="connsiteX1201" fmla="*/ 263524 w 2321023"/>
              <a:gd name="connsiteY1201" fmla="*/ 1612447 h 2206873"/>
              <a:gd name="connsiteX1202" fmla="*/ 261694 w 2321023"/>
              <a:gd name="connsiteY1202" fmla="*/ 1610853 h 2206873"/>
              <a:gd name="connsiteX1203" fmla="*/ 258223 w 2321023"/>
              <a:gd name="connsiteY1203" fmla="*/ 1606978 h 2206873"/>
              <a:gd name="connsiteX1204" fmla="*/ 2010992 w 2321023"/>
              <a:gd name="connsiteY1204" fmla="*/ 1598013 h 2206873"/>
              <a:gd name="connsiteX1205" fmla="*/ 2008906 w 2321023"/>
              <a:gd name="connsiteY1205" fmla="*/ 1601875 h 2206873"/>
              <a:gd name="connsiteX1206" fmla="*/ 2005075 w 2321023"/>
              <a:gd name="connsiteY1206" fmla="*/ 1608167 h 2206873"/>
              <a:gd name="connsiteX1207" fmla="*/ 1992557 w 2321023"/>
              <a:gd name="connsiteY1207" fmla="*/ 1627614 h 2206873"/>
              <a:gd name="connsiteX1208" fmla="*/ 1992558 w 2321023"/>
              <a:gd name="connsiteY1208" fmla="*/ 1627614 h 2206873"/>
              <a:gd name="connsiteX1209" fmla="*/ 2005076 w 2321023"/>
              <a:gd name="connsiteY1209" fmla="*/ 1608168 h 2206873"/>
              <a:gd name="connsiteX1210" fmla="*/ 2008907 w 2321023"/>
              <a:gd name="connsiteY1210" fmla="*/ 1601876 h 2206873"/>
              <a:gd name="connsiteX1211" fmla="*/ 2010993 w 2321023"/>
              <a:gd name="connsiteY1211" fmla="*/ 1598014 h 2206873"/>
              <a:gd name="connsiteX1212" fmla="*/ 171484 w 2321023"/>
              <a:gd name="connsiteY1212" fmla="*/ 1595079 h 2206873"/>
              <a:gd name="connsiteX1213" fmla="*/ 171499 w 2321023"/>
              <a:gd name="connsiteY1213" fmla="*/ 1595110 h 2206873"/>
              <a:gd name="connsiteX1214" fmla="*/ 189804 w 2321023"/>
              <a:gd name="connsiteY1214" fmla="*/ 1630255 h 2206873"/>
              <a:gd name="connsiteX1215" fmla="*/ 199210 w 2321023"/>
              <a:gd name="connsiteY1215" fmla="*/ 1646690 h 2206873"/>
              <a:gd name="connsiteX1216" fmla="*/ 208833 w 2321023"/>
              <a:gd name="connsiteY1216" fmla="*/ 1662679 h 2206873"/>
              <a:gd name="connsiteX1217" fmla="*/ 250599 w 2321023"/>
              <a:gd name="connsiteY1217" fmla="*/ 1727641 h 2206873"/>
              <a:gd name="connsiteX1218" fmla="*/ 261092 w 2321023"/>
              <a:gd name="connsiteY1218" fmla="*/ 1740739 h 2206873"/>
              <a:gd name="connsiteX1219" fmla="*/ 261453 w 2321023"/>
              <a:gd name="connsiteY1219" fmla="*/ 1741199 h 2206873"/>
              <a:gd name="connsiteX1220" fmla="*/ 261466 w 2321023"/>
              <a:gd name="connsiteY1220" fmla="*/ 1741206 h 2206873"/>
              <a:gd name="connsiteX1221" fmla="*/ 261717 w 2321023"/>
              <a:gd name="connsiteY1221" fmla="*/ 1741519 h 2206873"/>
              <a:gd name="connsiteX1222" fmla="*/ 264118 w 2321023"/>
              <a:gd name="connsiteY1222" fmla="*/ 1742707 h 2206873"/>
              <a:gd name="connsiteX1223" fmla="*/ 264117 w 2321023"/>
              <a:gd name="connsiteY1223" fmla="*/ 1742705 h 2206873"/>
              <a:gd name="connsiteX1224" fmla="*/ 261721 w 2321023"/>
              <a:gd name="connsiteY1224" fmla="*/ 1741520 h 2206873"/>
              <a:gd name="connsiteX1225" fmla="*/ 261471 w 2321023"/>
              <a:gd name="connsiteY1225" fmla="*/ 1741208 h 2206873"/>
              <a:gd name="connsiteX1226" fmla="*/ 261466 w 2321023"/>
              <a:gd name="connsiteY1226" fmla="*/ 1741206 h 2206873"/>
              <a:gd name="connsiteX1227" fmla="*/ 261464 w 2321023"/>
              <a:gd name="connsiteY1227" fmla="*/ 1741204 h 2206873"/>
              <a:gd name="connsiteX1228" fmla="*/ 261457 w 2321023"/>
              <a:gd name="connsiteY1228" fmla="*/ 1741200 h 2206873"/>
              <a:gd name="connsiteX1229" fmla="*/ 261250 w 2321023"/>
              <a:gd name="connsiteY1229" fmla="*/ 1740936 h 2206873"/>
              <a:gd name="connsiteX1230" fmla="*/ 261092 w 2321023"/>
              <a:gd name="connsiteY1230" fmla="*/ 1740739 h 2206873"/>
              <a:gd name="connsiteX1231" fmla="*/ 260792 w 2321023"/>
              <a:gd name="connsiteY1231" fmla="*/ 1740357 h 2206873"/>
              <a:gd name="connsiteX1232" fmla="*/ 250605 w 2321023"/>
              <a:gd name="connsiteY1232" fmla="*/ 1727641 h 2206873"/>
              <a:gd name="connsiteX1233" fmla="*/ 208840 w 2321023"/>
              <a:gd name="connsiteY1233" fmla="*/ 1662679 h 2206873"/>
              <a:gd name="connsiteX1234" fmla="*/ 199218 w 2321023"/>
              <a:gd name="connsiteY1234" fmla="*/ 1646690 h 2206873"/>
              <a:gd name="connsiteX1235" fmla="*/ 189812 w 2321023"/>
              <a:gd name="connsiteY1235" fmla="*/ 1630255 h 2206873"/>
              <a:gd name="connsiteX1236" fmla="*/ 171507 w 2321023"/>
              <a:gd name="connsiteY1236" fmla="*/ 1595110 h 2206873"/>
              <a:gd name="connsiteX1237" fmla="*/ 171492 w 2321023"/>
              <a:gd name="connsiteY1237" fmla="*/ 1595081 h 2206873"/>
              <a:gd name="connsiteX1238" fmla="*/ 245420 w 2321023"/>
              <a:gd name="connsiteY1238" fmla="*/ 1594915 h 2206873"/>
              <a:gd name="connsiteX1239" fmla="*/ 245359 w 2321023"/>
              <a:gd name="connsiteY1239" fmla="*/ 1595267 h 2206873"/>
              <a:gd name="connsiteX1240" fmla="*/ 247165 w 2321023"/>
              <a:gd name="connsiteY1240" fmla="*/ 1597632 h 2206873"/>
              <a:gd name="connsiteX1241" fmla="*/ 255912 w 2321023"/>
              <a:gd name="connsiteY1241" fmla="*/ 1612879 h 2206873"/>
              <a:gd name="connsiteX1242" fmla="*/ 272847 w 2321023"/>
              <a:gd name="connsiteY1242" fmla="*/ 1639589 h 2206873"/>
              <a:gd name="connsiteX1243" fmla="*/ 284270 w 2321023"/>
              <a:gd name="connsiteY1243" fmla="*/ 1658451 h 2206873"/>
              <a:gd name="connsiteX1244" fmla="*/ 295649 w 2321023"/>
              <a:gd name="connsiteY1244" fmla="*/ 1676469 h 2206873"/>
              <a:gd name="connsiteX1245" fmla="*/ 296049 w 2321023"/>
              <a:gd name="connsiteY1245" fmla="*/ 1676774 h 2206873"/>
              <a:gd name="connsiteX1246" fmla="*/ 296044 w 2321023"/>
              <a:gd name="connsiteY1246" fmla="*/ 1676765 h 2206873"/>
              <a:gd name="connsiteX1247" fmla="*/ 295656 w 2321023"/>
              <a:gd name="connsiteY1247" fmla="*/ 1676470 h 2206873"/>
              <a:gd name="connsiteX1248" fmla="*/ 284276 w 2321023"/>
              <a:gd name="connsiteY1248" fmla="*/ 1658452 h 2206873"/>
              <a:gd name="connsiteX1249" fmla="*/ 272853 w 2321023"/>
              <a:gd name="connsiteY1249" fmla="*/ 1639590 h 2206873"/>
              <a:gd name="connsiteX1250" fmla="*/ 255918 w 2321023"/>
              <a:gd name="connsiteY1250" fmla="*/ 1612880 h 2206873"/>
              <a:gd name="connsiteX1251" fmla="*/ 247171 w 2321023"/>
              <a:gd name="connsiteY1251" fmla="*/ 1597633 h 2206873"/>
              <a:gd name="connsiteX1252" fmla="*/ 245366 w 2321023"/>
              <a:gd name="connsiteY1252" fmla="*/ 1595268 h 2206873"/>
              <a:gd name="connsiteX1253" fmla="*/ 245426 w 2321023"/>
              <a:gd name="connsiteY1253" fmla="*/ 1594922 h 2206873"/>
              <a:gd name="connsiteX1254" fmla="*/ 239455 w 2321023"/>
              <a:gd name="connsiteY1254" fmla="*/ 1590694 h 2206873"/>
              <a:gd name="connsiteX1255" fmla="*/ 244192 w 2321023"/>
              <a:gd name="connsiteY1255" fmla="*/ 1598886 h 2206873"/>
              <a:gd name="connsiteX1256" fmla="*/ 244195 w 2321023"/>
              <a:gd name="connsiteY1256" fmla="*/ 1598873 h 2206873"/>
              <a:gd name="connsiteX1257" fmla="*/ 239606 w 2321023"/>
              <a:gd name="connsiteY1257" fmla="*/ 1590939 h 2206873"/>
              <a:gd name="connsiteX1258" fmla="*/ 179343 w 2321023"/>
              <a:gd name="connsiteY1258" fmla="*/ 1585885 h 2206873"/>
              <a:gd name="connsiteX1259" fmla="*/ 179339 w 2321023"/>
              <a:gd name="connsiteY1259" fmla="*/ 1585889 h 2206873"/>
              <a:gd name="connsiteX1260" fmla="*/ 180234 w 2321023"/>
              <a:gd name="connsiteY1260" fmla="*/ 1586976 h 2206873"/>
              <a:gd name="connsiteX1261" fmla="*/ 183741 w 2321023"/>
              <a:gd name="connsiteY1261" fmla="*/ 1591911 h 2206873"/>
              <a:gd name="connsiteX1262" fmla="*/ 185163 w 2321023"/>
              <a:gd name="connsiteY1262" fmla="*/ 1592955 h 2206873"/>
              <a:gd name="connsiteX1263" fmla="*/ 185683 w 2321023"/>
              <a:gd name="connsiteY1263" fmla="*/ 1593586 h 2206873"/>
              <a:gd name="connsiteX1264" fmla="*/ 185683 w 2321023"/>
              <a:gd name="connsiteY1264" fmla="*/ 1593577 h 2206873"/>
              <a:gd name="connsiteX1265" fmla="*/ 185180 w 2321023"/>
              <a:gd name="connsiteY1265" fmla="*/ 1592967 h 2206873"/>
              <a:gd name="connsiteX1266" fmla="*/ 185163 w 2321023"/>
              <a:gd name="connsiteY1266" fmla="*/ 1592955 h 2206873"/>
              <a:gd name="connsiteX1267" fmla="*/ 185152 w 2321023"/>
              <a:gd name="connsiteY1267" fmla="*/ 1592942 h 2206873"/>
              <a:gd name="connsiteX1268" fmla="*/ 183750 w 2321023"/>
              <a:gd name="connsiteY1268" fmla="*/ 1591912 h 2206873"/>
              <a:gd name="connsiteX1269" fmla="*/ 180291 w 2321023"/>
              <a:gd name="connsiteY1269" fmla="*/ 1587044 h 2206873"/>
              <a:gd name="connsiteX1270" fmla="*/ 180234 w 2321023"/>
              <a:gd name="connsiteY1270" fmla="*/ 1586976 h 2206873"/>
              <a:gd name="connsiteX1271" fmla="*/ 180188 w 2321023"/>
              <a:gd name="connsiteY1271" fmla="*/ 1586911 h 2206873"/>
              <a:gd name="connsiteX1272" fmla="*/ 179393 w 2321023"/>
              <a:gd name="connsiteY1272" fmla="*/ 1585792 h 2206873"/>
              <a:gd name="connsiteX1273" fmla="*/ 179072 w 2321023"/>
              <a:gd name="connsiteY1273" fmla="*/ 1586117 h 2206873"/>
              <a:gd name="connsiteX1274" fmla="*/ 179082 w 2321023"/>
              <a:gd name="connsiteY1274" fmla="*/ 1586141 h 2206873"/>
              <a:gd name="connsiteX1275" fmla="*/ 179088 w 2321023"/>
              <a:gd name="connsiteY1275" fmla="*/ 1586135 h 2206873"/>
              <a:gd name="connsiteX1276" fmla="*/ 179080 w 2321023"/>
              <a:gd name="connsiteY1276" fmla="*/ 1586117 h 2206873"/>
              <a:gd name="connsiteX1277" fmla="*/ 179396 w 2321023"/>
              <a:gd name="connsiteY1277" fmla="*/ 1585796 h 2206873"/>
              <a:gd name="connsiteX1278" fmla="*/ 1975044 w 2321023"/>
              <a:gd name="connsiteY1278" fmla="*/ 1584867 h 2206873"/>
              <a:gd name="connsiteX1279" fmla="*/ 1974665 w 2321023"/>
              <a:gd name="connsiteY1279" fmla="*/ 1584889 h 2206873"/>
              <a:gd name="connsiteX1280" fmla="*/ 1974590 w 2321023"/>
              <a:gd name="connsiteY1280" fmla="*/ 1584986 h 2206873"/>
              <a:gd name="connsiteX1281" fmla="*/ 1974591 w 2321023"/>
              <a:gd name="connsiteY1281" fmla="*/ 1584986 h 2206873"/>
              <a:gd name="connsiteX1282" fmla="*/ 1974665 w 2321023"/>
              <a:gd name="connsiteY1282" fmla="*/ 1584890 h 2206873"/>
              <a:gd name="connsiteX1283" fmla="*/ 1975039 w 2321023"/>
              <a:gd name="connsiteY1283" fmla="*/ 1584868 h 2206873"/>
              <a:gd name="connsiteX1284" fmla="*/ 1954393 w 2321023"/>
              <a:gd name="connsiteY1284" fmla="*/ 1582602 h 2206873"/>
              <a:gd name="connsiteX1285" fmla="*/ 1948481 w 2321023"/>
              <a:gd name="connsiteY1285" fmla="*/ 1587895 h 2206873"/>
              <a:gd name="connsiteX1286" fmla="*/ 1942217 w 2321023"/>
              <a:gd name="connsiteY1286" fmla="*/ 1594215 h 2206873"/>
              <a:gd name="connsiteX1287" fmla="*/ 1934880 w 2321023"/>
              <a:gd name="connsiteY1287" fmla="*/ 1601515 h 2206873"/>
              <a:gd name="connsiteX1288" fmla="*/ 1932825 w 2321023"/>
              <a:gd name="connsiteY1288" fmla="*/ 1602631 h 2206873"/>
              <a:gd name="connsiteX1289" fmla="*/ 1932741 w 2321023"/>
              <a:gd name="connsiteY1289" fmla="*/ 1602621 h 2206873"/>
              <a:gd name="connsiteX1290" fmla="*/ 1932693 w 2321023"/>
              <a:gd name="connsiteY1290" fmla="*/ 1602702 h 2206873"/>
              <a:gd name="connsiteX1291" fmla="*/ 1932825 w 2321023"/>
              <a:gd name="connsiteY1291" fmla="*/ 1602631 h 2206873"/>
              <a:gd name="connsiteX1292" fmla="*/ 1932827 w 2321023"/>
              <a:gd name="connsiteY1292" fmla="*/ 1602631 h 2206873"/>
              <a:gd name="connsiteX1293" fmla="*/ 1934877 w 2321023"/>
              <a:gd name="connsiteY1293" fmla="*/ 1601518 h 2206873"/>
              <a:gd name="connsiteX1294" fmla="*/ 1934880 w 2321023"/>
              <a:gd name="connsiteY1294" fmla="*/ 1601515 h 2206873"/>
              <a:gd name="connsiteX1295" fmla="*/ 1934884 w 2321023"/>
              <a:gd name="connsiteY1295" fmla="*/ 1601512 h 2206873"/>
              <a:gd name="connsiteX1296" fmla="*/ 1942218 w 2321023"/>
              <a:gd name="connsiteY1296" fmla="*/ 1594216 h 2206873"/>
              <a:gd name="connsiteX1297" fmla="*/ 1948482 w 2321023"/>
              <a:gd name="connsiteY1297" fmla="*/ 1587896 h 2206873"/>
              <a:gd name="connsiteX1298" fmla="*/ 1954393 w 2321023"/>
              <a:gd name="connsiteY1298" fmla="*/ 1582604 h 2206873"/>
              <a:gd name="connsiteX1299" fmla="*/ 186137 w 2321023"/>
              <a:gd name="connsiteY1299" fmla="*/ 1581830 h 2206873"/>
              <a:gd name="connsiteX1300" fmla="*/ 185232 w 2321023"/>
              <a:gd name="connsiteY1300" fmla="*/ 1581965 h 2206873"/>
              <a:gd name="connsiteX1301" fmla="*/ 185233 w 2321023"/>
              <a:gd name="connsiteY1301" fmla="*/ 1581966 h 2206873"/>
              <a:gd name="connsiteX1302" fmla="*/ 185226 w 2321023"/>
              <a:gd name="connsiteY1302" fmla="*/ 1581967 h 2206873"/>
              <a:gd name="connsiteX1303" fmla="*/ 188835 w 2321023"/>
              <a:gd name="connsiteY1303" fmla="*/ 1585099 h 2206873"/>
              <a:gd name="connsiteX1304" fmla="*/ 189255 w 2321023"/>
              <a:gd name="connsiteY1304" fmla="*/ 1585607 h 2206873"/>
              <a:gd name="connsiteX1305" fmla="*/ 202173 w 2321023"/>
              <a:gd name="connsiteY1305" fmla="*/ 1608900 h 2206873"/>
              <a:gd name="connsiteX1306" fmla="*/ 217781 w 2321023"/>
              <a:gd name="connsiteY1306" fmla="*/ 1635883 h 2206873"/>
              <a:gd name="connsiteX1307" fmla="*/ 217737 w 2321023"/>
              <a:gd name="connsiteY1307" fmla="*/ 1635795 h 2206873"/>
              <a:gd name="connsiteX1308" fmla="*/ 202181 w 2321023"/>
              <a:gd name="connsiteY1308" fmla="*/ 1608900 h 2206873"/>
              <a:gd name="connsiteX1309" fmla="*/ 189263 w 2321023"/>
              <a:gd name="connsiteY1309" fmla="*/ 1585607 h 2206873"/>
              <a:gd name="connsiteX1310" fmla="*/ 188863 w 2321023"/>
              <a:gd name="connsiteY1310" fmla="*/ 1585123 h 2206873"/>
              <a:gd name="connsiteX1311" fmla="*/ 188835 w 2321023"/>
              <a:gd name="connsiteY1311" fmla="*/ 1585099 h 2206873"/>
              <a:gd name="connsiteX1312" fmla="*/ 188818 w 2321023"/>
              <a:gd name="connsiteY1312" fmla="*/ 1585078 h 2206873"/>
              <a:gd name="connsiteX1313" fmla="*/ 185233 w 2321023"/>
              <a:gd name="connsiteY1313" fmla="*/ 1581967 h 2206873"/>
              <a:gd name="connsiteX1314" fmla="*/ 186139 w 2321023"/>
              <a:gd name="connsiteY1314" fmla="*/ 1581832 h 2206873"/>
              <a:gd name="connsiteX1315" fmla="*/ 185043 w 2321023"/>
              <a:gd name="connsiteY1315" fmla="*/ 1581808 h 2206873"/>
              <a:gd name="connsiteX1316" fmla="*/ 185064 w 2321023"/>
              <a:gd name="connsiteY1316" fmla="*/ 1581990 h 2206873"/>
              <a:gd name="connsiteX1317" fmla="*/ 185072 w 2321023"/>
              <a:gd name="connsiteY1317" fmla="*/ 1581989 h 2206873"/>
              <a:gd name="connsiteX1318" fmla="*/ 185052 w 2321023"/>
              <a:gd name="connsiteY1318" fmla="*/ 1581816 h 2206873"/>
              <a:gd name="connsiteX1319" fmla="*/ 1970454 w 2321023"/>
              <a:gd name="connsiteY1319" fmla="*/ 1581286 h 2206873"/>
              <a:gd name="connsiteX1320" fmla="*/ 1970428 w 2321023"/>
              <a:gd name="connsiteY1320" fmla="*/ 1581335 h 2206873"/>
              <a:gd name="connsiteX1321" fmla="*/ 1956614 w 2321023"/>
              <a:gd name="connsiteY1321" fmla="*/ 1600188 h 2206873"/>
              <a:gd name="connsiteX1322" fmla="*/ 1948733 w 2321023"/>
              <a:gd name="connsiteY1322" fmla="*/ 1610351 h 2206873"/>
              <a:gd name="connsiteX1323" fmla="*/ 1948750 w 2321023"/>
              <a:gd name="connsiteY1323" fmla="*/ 1610331 h 2206873"/>
              <a:gd name="connsiteX1324" fmla="*/ 1956615 w 2321023"/>
              <a:gd name="connsiteY1324" fmla="*/ 1600189 h 2206873"/>
              <a:gd name="connsiteX1325" fmla="*/ 1970429 w 2321023"/>
              <a:gd name="connsiteY1325" fmla="*/ 1581336 h 2206873"/>
              <a:gd name="connsiteX1326" fmla="*/ 1970455 w 2321023"/>
              <a:gd name="connsiteY1326" fmla="*/ 1581287 h 2206873"/>
              <a:gd name="connsiteX1327" fmla="*/ 1970586 w 2321023"/>
              <a:gd name="connsiteY1327" fmla="*/ 1581369 h 2206873"/>
              <a:gd name="connsiteX1328" fmla="*/ 1970586 w 2321023"/>
              <a:gd name="connsiteY1328" fmla="*/ 1581369 h 2206873"/>
              <a:gd name="connsiteX1329" fmla="*/ 277529 w 2321023"/>
              <a:gd name="connsiteY1329" fmla="*/ 1579110 h 2206873"/>
              <a:gd name="connsiteX1330" fmla="*/ 277514 w 2321023"/>
              <a:gd name="connsiteY1330" fmla="*/ 1579219 h 2206873"/>
              <a:gd name="connsiteX1331" fmla="*/ 277450 w 2321023"/>
              <a:gd name="connsiteY1331" fmla="*/ 1579239 h 2206873"/>
              <a:gd name="connsiteX1332" fmla="*/ 277494 w 2321023"/>
              <a:gd name="connsiteY1332" fmla="*/ 1579366 h 2206873"/>
              <a:gd name="connsiteX1333" fmla="*/ 277304 w 2321023"/>
              <a:gd name="connsiteY1333" fmla="*/ 1580721 h 2206873"/>
              <a:gd name="connsiteX1334" fmla="*/ 279684 w 2321023"/>
              <a:gd name="connsiteY1334" fmla="*/ 1587315 h 2206873"/>
              <a:gd name="connsiteX1335" fmla="*/ 281592 w 2321023"/>
              <a:gd name="connsiteY1335" fmla="*/ 1593113 h 2206873"/>
              <a:gd name="connsiteX1336" fmla="*/ 282335 w 2321023"/>
              <a:gd name="connsiteY1336" fmla="*/ 1593713 h 2206873"/>
              <a:gd name="connsiteX1337" fmla="*/ 282333 w 2321023"/>
              <a:gd name="connsiteY1337" fmla="*/ 1593706 h 2206873"/>
              <a:gd name="connsiteX1338" fmla="*/ 281599 w 2321023"/>
              <a:gd name="connsiteY1338" fmla="*/ 1593114 h 2206873"/>
              <a:gd name="connsiteX1339" fmla="*/ 279691 w 2321023"/>
              <a:gd name="connsiteY1339" fmla="*/ 1587316 h 2206873"/>
              <a:gd name="connsiteX1340" fmla="*/ 277311 w 2321023"/>
              <a:gd name="connsiteY1340" fmla="*/ 1580722 h 2206873"/>
              <a:gd name="connsiteX1341" fmla="*/ 277499 w 2321023"/>
              <a:gd name="connsiteY1341" fmla="*/ 1579380 h 2206873"/>
              <a:gd name="connsiteX1342" fmla="*/ 277494 w 2321023"/>
              <a:gd name="connsiteY1342" fmla="*/ 1579366 h 2206873"/>
              <a:gd name="connsiteX1343" fmla="*/ 277514 w 2321023"/>
              <a:gd name="connsiteY1343" fmla="*/ 1579219 h 2206873"/>
              <a:gd name="connsiteX1344" fmla="*/ 277585 w 2321023"/>
              <a:gd name="connsiteY1344" fmla="*/ 1579197 h 2206873"/>
              <a:gd name="connsiteX1345" fmla="*/ 1980402 w 2321023"/>
              <a:gd name="connsiteY1345" fmla="*/ 1577370 h 2206873"/>
              <a:gd name="connsiteX1346" fmla="*/ 1980326 w 2321023"/>
              <a:gd name="connsiteY1346" fmla="*/ 1577469 h 2206873"/>
              <a:gd name="connsiteX1347" fmla="*/ 1975486 w 2321023"/>
              <a:gd name="connsiteY1347" fmla="*/ 1584751 h 2206873"/>
              <a:gd name="connsiteX1348" fmla="*/ 1975487 w 2321023"/>
              <a:gd name="connsiteY1348" fmla="*/ 1584751 h 2206873"/>
              <a:gd name="connsiteX1349" fmla="*/ 1980326 w 2321023"/>
              <a:gd name="connsiteY1349" fmla="*/ 1577470 h 2206873"/>
              <a:gd name="connsiteX1350" fmla="*/ 1980397 w 2321023"/>
              <a:gd name="connsiteY1350" fmla="*/ 1577377 h 2206873"/>
              <a:gd name="connsiteX1351" fmla="*/ 1990025 w 2321023"/>
              <a:gd name="connsiteY1351" fmla="*/ 1569161 h 2206873"/>
              <a:gd name="connsiteX1352" fmla="*/ 1990169 w 2321023"/>
              <a:gd name="connsiteY1352" fmla="*/ 1569251 h 2206873"/>
              <a:gd name="connsiteX1353" fmla="*/ 1990186 w 2321023"/>
              <a:gd name="connsiteY1353" fmla="*/ 1569226 h 2206873"/>
              <a:gd name="connsiteX1354" fmla="*/ 218776 w 2321023"/>
              <a:gd name="connsiteY1354" fmla="*/ 1560688 h 2206873"/>
              <a:gd name="connsiteX1355" fmla="*/ 219452 w 2321023"/>
              <a:gd name="connsiteY1355" fmla="*/ 1563535 h 2206873"/>
              <a:gd name="connsiteX1356" fmla="*/ 219469 w 2321023"/>
              <a:gd name="connsiteY1356" fmla="*/ 1563695 h 2206873"/>
              <a:gd name="connsiteX1357" fmla="*/ 219570 w 2321023"/>
              <a:gd name="connsiteY1357" fmla="*/ 1564032 h 2206873"/>
              <a:gd name="connsiteX1358" fmla="*/ 221008 w 2321023"/>
              <a:gd name="connsiteY1358" fmla="*/ 1570082 h 2206873"/>
              <a:gd name="connsiteX1359" fmla="*/ 222945 w 2321023"/>
              <a:gd name="connsiteY1359" fmla="*/ 1577630 h 2206873"/>
              <a:gd name="connsiteX1360" fmla="*/ 223451 w 2321023"/>
              <a:gd name="connsiteY1360" fmla="*/ 1578102 h 2206873"/>
              <a:gd name="connsiteX1361" fmla="*/ 223448 w 2321023"/>
              <a:gd name="connsiteY1361" fmla="*/ 1578091 h 2206873"/>
              <a:gd name="connsiteX1362" fmla="*/ 222954 w 2321023"/>
              <a:gd name="connsiteY1362" fmla="*/ 1577630 h 2206873"/>
              <a:gd name="connsiteX1363" fmla="*/ 221017 w 2321023"/>
              <a:gd name="connsiteY1363" fmla="*/ 1570082 h 2206873"/>
              <a:gd name="connsiteX1364" fmla="*/ 219611 w 2321023"/>
              <a:gd name="connsiteY1364" fmla="*/ 1564167 h 2206873"/>
              <a:gd name="connsiteX1365" fmla="*/ 219570 w 2321023"/>
              <a:gd name="connsiteY1365" fmla="*/ 1564032 h 2206873"/>
              <a:gd name="connsiteX1366" fmla="*/ 219541 w 2321023"/>
              <a:gd name="connsiteY1366" fmla="*/ 1563912 h 2206873"/>
              <a:gd name="connsiteX1367" fmla="*/ 219477 w 2321023"/>
              <a:gd name="connsiteY1367" fmla="*/ 1563696 h 2206873"/>
              <a:gd name="connsiteX1368" fmla="*/ 219466 w 2321023"/>
              <a:gd name="connsiteY1368" fmla="*/ 1563593 h 2206873"/>
              <a:gd name="connsiteX1369" fmla="*/ 219452 w 2321023"/>
              <a:gd name="connsiteY1369" fmla="*/ 1563535 h 2206873"/>
              <a:gd name="connsiteX1370" fmla="*/ 219446 w 2321023"/>
              <a:gd name="connsiteY1370" fmla="*/ 1563478 h 2206873"/>
              <a:gd name="connsiteX1371" fmla="*/ 218787 w 2321023"/>
              <a:gd name="connsiteY1371" fmla="*/ 1560703 h 2206873"/>
              <a:gd name="connsiteX1372" fmla="*/ 232345 w 2321023"/>
              <a:gd name="connsiteY1372" fmla="*/ 1546979 h 2206873"/>
              <a:gd name="connsiteX1373" fmla="*/ 232375 w 2321023"/>
              <a:gd name="connsiteY1373" fmla="*/ 1546993 h 2206873"/>
              <a:gd name="connsiteX1374" fmla="*/ 236185 w 2321023"/>
              <a:gd name="connsiteY1374" fmla="*/ 1553009 h 2206873"/>
              <a:gd name="connsiteX1375" fmla="*/ 238367 w 2321023"/>
              <a:gd name="connsiteY1375" fmla="*/ 1555425 h 2206873"/>
              <a:gd name="connsiteX1376" fmla="*/ 238363 w 2321023"/>
              <a:gd name="connsiteY1376" fmla="*/ 1555412 h 2206873"/>
              <a:gd name="connsiteX1377" fmla="*/ 236194 w 2321023"/>
              <a:gd name="connsiteY1377" fmla="*/ 1553010 h 2206873"/>
              <a:gd name="connsiteX1378" fmla="*/ 232384 w 2321023"/>
              <a:gd name="connsiteY1378" fmla="*/ 1546994 h 2206873"/>
              <a:gd name="connsiteX1379" fmla="*/ 232381 w 2321023"/>
              <a:gd name="connsiteY1379" fmla="*/ 1546992 h 2206873"/>
              <a:gd name="connsiteX1380" fmla="*/ 1981822 w 2321023"/>
              <a:gd name="connsiteY1380" fmla="*/ 1541246 h 2206873"/>
              <a:gd name="connsiteX1381" fmla="*/ 1971568 w 2321023"/>
              <a:gd name="connsiteY1381" fmla="*/ 1553482 h 2206873"/>
              <a:gd name="connsiteX1382" fmla="*/ 1970296 w 2321023"/>
              <a:gd name="connsiteY1382" fmla="*/ 1554891 h 2206873"/>
              <a:gd name="connsiteX1383" fmla="*/ 1970177 w 2321023"/>
              <a:gd name="connsiteY1383" fmla="*/ 1555483 h 2206873"/>
              <a:gd name="connsiteX1384" fmla="*/ 1970177 w 2321023"/>
              <a:gd name="connsiteY1384" fmla="*/ 1555482 h 2206873"/>
              <a:gd name="connsiteX1385" fmla="*/ 1970296 w 2321023"/>
              <a:gd name="connsiteY1385" fmla="*/ 1554892 h 2206873"/>
              <a:gd name="connsiteX1386" fmla="*/ 1971568 w 2321023"/>
              <a:gd name="connsiteY1386" fmla="*/ 1553483 h 2206873"/>
              <a:gd name="connsiteX1387" fmla="*/ 1981822 w 2321023"/>
              <a:gd name="connsiteY1387" fmla="*/ 1541247 h 2206873"/>
              <a:gd name="connsiteX1388" fmla="*/ 1983901 w 2321023"/>
              <a:gd name="connsiteY1388" fmla="*/ 1541410 h 2206873"/>
              <a:gd name="connsiteX1389" fmla="*/ 1983901 w 2321023"/>
              <a:gd name="connsiteY1389" fmla="*/ 1541409 h 2206873"/>
              <a:gd name="connsiteX1390" fmla="*/ 1981822 w 2321023"/>
              <a:gd name="connsiteY1390" fmla="*/ 1541246 h 2206873"/>
              <a:gd name="connsiteX1391" fmla="*/ 152763 w 2321023"/>
              <a:gd name="connsiteY1391" fmla="*/ 1540927 h 2206873"/>
              <a:gd name="connsiteX1392" fmla="*/ 152718 w 2321023"/>
              <a:gd name="connsiteY1392" fmla="*/ 1541042 h 2206873"/>
              <a:gd name="connsiteX1393" fmla="*/ 153510 w 2321023"/>
              <a:gd name="connsiteY1393" fmla="*/ 1542324 h 2206873"/>
              <a:gd name="connsiteX1394" fmla="*/ 157142 w 2321023"/>
              <a:gd name="connsiteY1394" fmla="*/ 1549111 h 2206873"/>
              <a:gd name="connsiteX1395" fmla="*/ 162520 w 2321023"/>
              <a:gd name="connsiteY1395" fmla="*/ 1560114 h 2206873"/>
              <a:gd name="connsiteX1396" fmla="*/ 175443 w 2321023"/>
              <a:gd name="connsiteY1396" fmla="*/ 1588506 h 2206873"/>
              <a:gd name="connsiteX1397" fmla="*/ 190052 w 2321023"/>
              <a:gd name="connsiteY1397" fmla="*/ 1611042 h 2206873"/>
              <a:gd name="connsiteX1398" fmla="*/ 190048 w 2321023"/>
              <a:gd name="connsiteY1398" fmla="*/ 1611034 h 2206873"/>
              <a:gd name="connsiteX1399" fmla="*/ 186527 w 2321023"/>
              <a:gd name="connsiteY1399" fmla="*/ 1608399 h 2206873"/>
              <a:gd name="connsiteX1400" fmla="*/ 175452 w 2321023"/>
              <a:gd name="connsiteY1400" fmla="*/ 1588507 h 2206873"/>
              <a:gd name="connsiteX1401" fmla="*/ 162890 w 2321023"/>
              <a:gd name="connsiteY1401" fmla="*/ 1560909 h 2206873"/>
              <a:gd name="connsiteX1402" fmla="*/ 162486 w 2321023"/>
              <a:gd name="connsiteY1402" fmla="*/ 1560026 h 2206873"/>
              <a:gd name="connsiteX1403" fmla="*/ 157241 w 2321023"/>
              <a:gd name="connsiteY1403" fmla="*/ 1549295 h 2206873"/>
              <a:gd name="connsiteX1404" fmla="*/ 157142 w 2321023"/>
              <a:gd name="connsiteY1404" fmla="*/ 1549111 h 2206873"/>
              <a:gd name="connsiteX1405" fmla="*/ 157053 w 2321023"/>
              <a:gd name="connsiteY1405" fmla="*/ 1548928 h 2206873"/>
              <a:gd name="connsiteX1406" fmla="*/ 153571 w 2321023"/>
              <a:gd name="connsiteY1406" fmla="*/ 1542422 h 2206873"/>
              <a:gd name="connsiteX1407" fmla="*/ 153510 w 2321023"/>
              <a:gd name="connsiteY1407" fmla="*/ 1542324 h 2206873"/>
              <a:gd name="connsiteX1408" fmla="*/ 153458 w 2321023"/>
              <a:gd name="connsiteY1408" fmla="*/ 1542226 h 2206873"/>
              <a:gd name="connsiteX1409" fmla="*/ 152727 w 2321023"/>
              <a:gd name="connsiteY1409" fmla="*/ 1541043 h 2206873"/>
              <a:gd name="connsiteX1410" fmla="*/ 152768 w 2321023"/>
              <a:gd name="connsiteY1410" fmla="*/ 1540937 h 2206873"/>
              <a:gd name="connsiteX1411" fmla="*/ 1980483 w 2321023"/>
              <a:gd name="connsiteY1411" fmla="*/ 1527166 h 2206873"/>
              <a:gd name="connsiteX1412" fmla="*/ 1975731 w 2321023"/>
              <a:gd name="connsiteY1412" fmla="*/ 1531921 h 2206873"/>
              <a:gd name="connsiteX1413" fmla="*/ 1952960 w 2321023"/>
              <a:gd name="connsiteY1413" fmla="*/ 1558890 h 2206873"/>
              <a:gd name="connsiteX1414" fmla="*/ 1936037 w 2321023"/>
              <a:gd name="connsiteY1414" fmla="*/ 1578758 h 2206873"/>
              <a:gd name="connsiteX1415" fmla="*/ 1903827 w 2321023"/>
              <a:gd name="connsiteY1415" fmla="*/ 1620555 h 2206873"/>
              <a:gd name="connsiteX1416" fmla="*/ 1892157 w 2321023"/>
              <a:gd name="connsiteY1416" fmla="*/ 1635523 h 2206873"/>
              <a:gd name="connsiteX1417" fmla="*/ 1890871 w 2321023"/>
              <a:gd name="connsiteY1417" fmla="*/ 1637693 h 2206873"/>
              <a:gd name="connsiteX1418" fmla="*/ 1890874 w 2321023"/>
              <a:gd name="connsiteY1418" fmla="*/ 1637690 h 2206873"/>
              <a:gd name="connsiteX1419" fmla="*/ 1892157 w 2321023"/>
              <a:gd name="connsiteY1419" fmla="*/ 1635524 h 2206873"/>
              <a:gd name="connsiteX1420" fmla="*/ 1903827 w 2321023"/>
              <a:gd name="connsiteY1420" fmla="*/ 1620556 h 2206873"/>
              <a:gd name="connsiteX1421" fmla="*/ 1936037 w 2321023"/>
              <a:gd name="connsiteY1421" fmla="*/ 1578759 h 2206873"/>
              <a:gd name="connsiteX1422" fmla="*/ 1952960 w 2321023"/>
              <a:gd name="connsiteY1422" fmla="*/ 1558891 h 2206873"/>
              <a:gd name="connsiteX1423" fmla="*/ 1975731 w 2321023"/>
              <a:gd name="connsiteY1423" fmla="*/ 1531922 h 2206873"/>
              <a:gd name="connsiteX1424" fmla="*/ 1980482 w 2321023"/>
              <a:gd name="connsiteY1424" fmla="*/ 1527168 h 2206873"/>
              <a:gd name="connsiteX1425" fmla="*/ 125970 w 2321023"/>
              <a:gd name="connsiteY1425" fmla="*/ 1524929 h 2206873"/>
              <a:gd name="connsiteX1426" fmla="*/ 126049 w 2321023"/>
              <a:gd name="connsiteY1426" fmla="*/ 1525125 h 2206873"/>
              <a:gd name="connsiteX1427" fmla="*/ 126210 w 2321023"/>
              <a:gd name="connsiteY1427" fmla="*/ 1525760 h 2206873"/>
              <a:gd name="connsiteX1428" fmla="*/ 127542 w 2321023"/>
              <a:gd name="connsiteY1428" fmla="*/ 1527806 h 2206873"/>
              <a:gd name="connsiteX1429" fmla="*/ 171966 w 2321023"/>
              <a:gd name="connsiteY1429" fmla="*/ 1618452 h 2206873"/>
              <a:gd name="connsiteX1430" fmla="*/ 184808 w 2321023"/>
              <a:gd name="connsiteY1430" fmla="*/ 1639627 h 2206873"/>
              <a:gd name="connsiteX1431" fmla="*/ 184766 w 2321023"/>
              <a:gd name="connsiteY1431" fmla="*/ 1639544 h 2206873"/>
              <a:gd name="connsiteX1432" fmla="*/ 171975 w 2321023"/>
              <a:gd name="connsiteY1432" fmla="*/ 1618452 h 2206873"/>
              <a:gd name="connsiteX1433" fmla="*/ 127552 w 2321023"/>
              <a:gd name="connsiteY1433" fmla="*/ 1527806 h 2206873"/>
              <a:gd name="connsiteX1434" fmla="*/ 126220 w 2321023"/>
              <a:gd name="connsiteY1434" fmla="*/ 1525760 h 2206873"/>
              <a:gd name="connsiteX1435" fmla="*/ 126059 w 2321023"/>
              <a:gd name="connsiteY1435" fmla="*/ 1525125 h 2206873"/>
              <a:gd name="connsiteX1436" fmla="*/ 125996 w 2321023"/>
              <a:gd name="connsiteY1436" fmla="*/ 1524968 h 2206873"/>
              <a:gd name="connsiteX1437" fmla="*/ 155118 w 2321023"/>
              <a:gd name="connsiteY1437" fmla="*/ 1524749 h 2206873"/>
              <a:gd name="connsiteX1438" fmla="*/ 154674 w 2321023"/>
              <a:gd name="connsiteY1438" fmla="*/ 1524989 h 2206873"/>
              <a:gd name="connsiteX1439" fmla="*/ 154685 w 2321023"/>
              <a:gd name="connsiteY1439" fmla="*/ 1525063 h 2206873"/>
              <a:gd name="connsiteX1440" fmla="*/ 154694 w 2321023"/>
              <a:gd name="connsiteY1440" fmla="*/ 1525057 h 2206873"/>
              <a:gd name="connsiteX1441" fmla="*/ 154684 w 2321023"/>
              <a:gd name="connsiteY1441" fmla="*/ 1524989 h 2206873"/>
              <a:gd name="connsiteX1442" fmla="*/ 155120 w 2321023"/>
              <a:gd name="connsiteY1442" fmla="*/ 1524753 h 2206873"/>
              <a:gd name="connsiteX1443" fmla="*/ 155453 w 2321023"/>
              <a:gd name="connsiteY1443" fmla="*/ 1524402 h 2206873"/>
              <a:gd name="connsiteX1444" fmla="*/ 160203 w 2321023"/>
              <a:gd name="connsiteY1444" fmla="*/ 1536832 h 2206873"/>
              <a:gd name="connsiteX1445" fmla="*/ 161380 w 2321023"/>
              <a:gd name="connsiteY1445" fmla="*/ 1541694 h 2206873"/>
              <a:gd name="connsiteX1446" fmla="*/ 161382 w 2321023"/>
              <a:gd name="connsiteY1446" fmla="*/ 1541697 h 2206873"/>
              <a:gd name="connsiteX1447" fmla="*/ 160203 w 2321023"/>
              <a:gd name="connsiteY1447" fmla="*/ 1536831 h 2206873"/>
              <a:gd name="connsiteX1448" fmla="*/ 2002900 w 2321023"/>
              <a:gd name="connsiteY1448" fmla="*/ 1518433 h 2206873"/>
              <a:gd name="connsiteX1449" fmla="*/ 1998117 w 2321023"/>
              <a:gd name="connsiteY1449" fmla="*/ 1521621 h 2206873"/>
              <a:gd name="connsiteX1450" fmla="*/ 1995826 w 2321023"/>
              <a:gd name="connsiteY1450" fmla="*/ 1523072 h 2206873"/>
              <a:gd name="connsiteX1451" fmla="*/ 1995800 w 2321023"/>
              <a:gd name="connsiteY1451" fmla="*/ 1523282 h 2206873"/>
              <a:gd name="connsiteX1452" fmla="*/ 1995800 w 2321023"/>
              <a:gd name="connsiteY1452" fmla="*/ 1523282 h 2206873"/>
              <a:gd name="connsiteX1453" fmla="*/ 1995826 w 2321023"/>
              <a:gd name="connsiteY1453" fmla="*/ 1523073 h 2206873"/>
              <a:gd name="connsiteX1454" fmla="*/ 1998117 w 2321023"/>
              <a:gd name="connsiteY1454" fmla="*/ 1521622 h 2206873"/>
              <a:gd name="connsiteX1455" fmla="*/ 2002900 w 2321023"/>
              <a:gd name="connsiteY1455" fmla="*/ 1518434 h 2206873"/>
              <a:gd name="connsiteX1456" fmla="*/ 1997000 w 2321023"/>
              <a:gd name="connsiteY1456" fmla="*/ 1515037 h 2206873"/>
              <a:gd name="connsiteX1457" fmla="*/ 1993618 w 2321023"/>
              <a:gd name="connsiteY1457" fmla="*/ 1518292 h 2206873"/>
              <a:gd name="connsiteX1458" fmla="*/ 1986164 w 2321023"/>
              <a:gd name="connsiteY1458" fmla="*/ 1529051 h 2206873"/>
              <a:gd name="connsiteX1459" fmla="*/ 1974140 w 2321023"/>
              <a:gd name="connsiteY1459" fmla="*/ 1546344 h 2206873"/>
              <a:gd name="connsiteX1460" fmla="*/ 1973287 w 2321023"/>
              <a:gd name="connsiteY1460" fmla="*/ 1545812 h 2206873"/>
              <a:gd name="connsiteX1461" fmla="*/ 1973290 w 2321023"/>
              <a:gd name="connsiteY1461" fmla="*/ 1545879 h 2206873"/>
              <a:gd name="connsiteX1462" fmla="*/ 1973291 w 2321023"/>
              <a:gd name="connsiteY1462" fmla="*/ 1545879 h 2206873"/>
              <a:gd name="connsiteX1463" fmla="*/ 1973288 w 2321023"/>
              <a:gd name="connsiteY1463" fmla="*/ 1545813 h 2206873"/>
              <a:gd name="connsiteX1464" fmla="*/ 1974141 w 2321023"/>
              <a:gd name="connsiteY1464" fmla="*/ 1546345 h 2206873"/>
              <a:gd name="connsiteX1465" fmla="*/ 1986165 w 2321023"/>
              <a:gd name="connsiteY1465" fmla="*/ 1529052 h 2206873"/>
              <a:gd name="connsiteX1466" fmla="*/ 1993619 w 2321023"/>
              <a:gd name="connsiteY1466" fmla="*/ 1518293 h 2206873"/>
              <a:gd name="connsiteX1467" fmla="*/ 1997000 w 2321023"/>
              <a:gd name="connsiteY1467" fmla="*/ 1515039 h 2206873"/>
              <a:gd name="connsiteX1468" fmla="*/ 1985276 w 2321023"/>
              <a:gd name="connsiteY1468" fmla="*/ 1500992 h 2206873"/>
              <a:gd name="connsiteX1469" fmla="*/ 1982055 w 2321023"/>
              <a:gd name="connsiteY1469" fmla="*/ 1504384 h 2206873"/>
              <a:gd name="connsiteX1470" fmla="*/ 1982058 w 2321023"/>
              <a:gd name="connsiteY1470" fmla="*/ 1504382 h 2206873"/>
              <a:gd name="connsiteX1471" fmla="*/ 1985271 w 2321023"/>
              <a:gd name="connsiteY1471" fmla="*/ 1500998 h 2206873"/>
              <a:gd name="connsiteX1472" fmla="*/ 101482 w 2321023"/>
              <a:gd name="connsiteY1472" fmla="*/ 1496828 h 2206873"/>
              <a:gd name="connsiteX1473" fmla="*/ 101555 w 2321023"/>
              <a:gd name="connsiteY1473" fmla="*/ 1497059 h 2206873"/>
              <a:gd name="connsiteX1474" fmla="*/ 102208 w 2321023"/>
              <a:gd name="connsiteY1474" fmla="*/ 1498931 h 2206873"/>
              <a:gd name="connsiteX1475" fmla="*/ 2003830 w 2321023"/>
              <a:gd name="connsiteY1475" fmla="*/ 1492610 h 2206873"/>
              <a:gd name="connsiteX1476" fmla="*/ 2003676 w 2321023"/>
              <a:gd name="connsiteY1476" fmla="*/ 1492694 h 2206873"/>
              <a:gd name="connsiteX1477" fmla="*/ 2003075 w 2321023"/>
              <a:gd name="connsiteY1477" fmla="*/ 1496250 h 2206873"/>
              <a:gd name="connsiteX1478" fmla="*/ 2003076 w 2321023"/>
              <a:gd name="connsiteY1478" fmla="*/ 1496250 h 2206873"/>
              <a:gd name="connsiteX1479" fmla="*/ 2003677 w 2321023"/>
              <a:gd name="connsiteY1479" fmla="*/ 1492694 h 2206873"/>
              <a:gd name="connsiteX1480" fmla="*/ 2003829 w 2321023"/>
              <a:gd name="connsiteY1480" fmla="*/ 1492611 h 2206873"/>
              <a:gd name="connsiteX1481" fmla="*/ 1989558 w 2321023"/>
              <a:gd name="connsiteY1481" fmla="*/ 1481194 h 2206873"/>
              <a:gd name="connsiteX1482" fmla="*/ 1977731 w 2321023"/>
              <a:gd name="connsiteY1482" fmla="*/ 1499556 h 2206873"/>
              <a:gd name="connsiteX1483" fmla="*/ 1968240 w 2321023"/>
              <a:gd name="connsiteY1483" fmla="*/ 1513381 h 2206873"/>
              <a:gd name="connsiteX1484" fmla="*/ 1957582 w 2321023"/>
              <a:gd name="connsiteY1484" fmla="*/ 1528096 h 2206873"/>
              <a:gd name="connsiteX1485" fmla="*/ 1945844 w 2321023"/>
              <a:gd name="connsiteY1485" fmla="*/ 1544226 h 2206873"/>
              <a:gd name="connsiteX1486" fmla="*/ 1943309 w 2321023"/>
              <a:gd name="connsiteY1486" fmla="*/ 1547629 h 2206873"/>
              <a:gd name="connsiteX1487" fmla="*/ 1943275 w 2321023"/>
              <a:gd name="connsiteY1487" fmla="*/ 1547705 h 2206873"/>
              <a:gd name="connsiteX1488" fmla="*/ 1943279 w 2321023"/>
              <a:gd name="connsiteY1488" fmla="*/ 1547700 h 2206873"/>
              <a:gd name="connsiteX1489" fmla="*/ 1943310 w 2321023"/>
              <a:gd name="connsiteY1489" fmla="*/ 1547630 h 2206873"/>
              <a:gd name="connsiteX1490" fmla="*/ 1945845 w 2321023"/>
              <a:gd name="connsiteY1490" fmla="*/ 1544227 h 2206873"/>
              <a:gd name="connsiteX1491" fmla="*/ 1957583 w 2321023"/>
              <a:gd name="connsiteY1491" fmla="*/ 1528097 h 2206873"/>
              <a:gd name="connsiteX1492" fmla="*/ 1968241 w 2321023"/>
              <a:gd name="connsiteY1492" fmla="*/ 1513382 h 2206873"/>
              <a:gd name="connsiteX1493" fmla="*/ 1977732 w 2321023"/>
              <a:gd name="connsiteY1493" fmla="*/ 1499557 h 2206873"/>
              <a:gd name="connsiteX1494" fmla="*/ 1989555 w 2321023"/>
              <a:gd name="connsiteY1494" fmla="*/ 1481202 h 2206873"/>
              <a:gd name="connsiteX1495" fmla="*/ 136811 w 2321023"/>
              <a:gd name="connsiteY1495" fmla="*/ 1480120 h 2206873"/>
              <a:gd name="connsiteX1496" fmla="*/ 138468 w 2321023"/>
              <a:gd name="connsiteY1496" fmla="*/ 1487997 h 2206873"/>
              <a:gd name="connsiteX1497" fmla="*/ 142061 w 2321023"/>
              <a:gd name="connsiteY1497" fmla="*/ 1498821 h 2206873"/>
              <a:gd name="connsiteX1498" fmla="*/ 143716 w 2321023"/>
              <a:gd name="connsiteY1498" fmla="*/ 1504518 h 2206873"/>
              <a:gd name="connsiteX1499" fmla="*/ 143725 w 2321023"/>
              <a:gd name="connsiteY1499" fmla="*/ 1504513 h 2206873"/>
              <a:gd name="connsiteX1500" fmla="*/ 142071 w 2321023"/>
              <a:gd name="connsiteY1500" fmla="*/ 1498821 h 2206873"/>
              <a:gd name="connsiteX1501" fmla="*/ 138479 w 2321023"/>
              <a:gd name="connsiteY1501" fmla="*/ 1487997 h 2206873"/>
              <a:gd name="connsiteX1502" fmla="*/ 136827 w 2321023"/>
              <a:gd name="connsiteY1502" fmla="*/ 1480146 h 2206873"/>
              <a:gd name="connsiteX1503" fmla="*/ 101467 w 2321023"/>
              <a:gd name="connsiteY1503" fmla="*/ 1476270 h 2206873"/>
              <a:gd name="connsiteX1504" fmla="*/ 109582 w 2321023"/>
              <a:gd name="connsiteY1504" fmla="*/ 1498447 h 2206873"/>
              <a:gd name="connsiteX1505" fmla="*/ 110307 w 2321023"/>
              <a:gd name="connsiteY1505" fmla="*/ 1500083 h 2206873"/>
              <a:gd name="connsiteX1506" fmla="*/ 119018 w 2321023"/>
              <a:gd name="connsiteY1506" fmla="*/ 1519960 h 2206873"/>
              <a:gd name="connsiteX1507" fmla="*/ 120034 w 2321023"/>
              <a:gd name="connsiteY1507" fmla="*/ 1522046 h 2206873"/>
              <a:gd name="connsiteX1508" fmla="*/ 121756 w 2321023"/>
              <a:gd name="connsiteY1508" fmla="*/ 1525936 h 2206873"/>
              <a:gd name="connsiteX1509" fmla="*/ 127995 w 2321023"/>
              <a:gd name="connsiteY1509" fmla="*/ 1536305 h 2206873"/>
              <a:gd name="connsiteX1510" fmla="*/ 127994 w 2321023"/>
              <a:gd name="connsiteY1510" fmla="*/ 1536293 h 2206873"/>
              <a:gd name="connsiteX1511" fmla="*/ 126047 w 2321023"/>
              <a:gd name="connsiteY1511" fmla="*/ 1534394 h 2206873"/>
              <a:gd name="connsiteX1512" fmla="*/ 120034 w 2321023"/>
              <a:gd name="connsiteY1512" fmla="*/ 1522046 h 2206873"/>
              <a:gd name="connsiteX1513" fmla="*/ 110307 w 2321023"/>
              <a:gd name="connsiteY1513" fmla="*/ 1500083 h 2206873"/>
              <a:gd name="connsiteX1514" fmla="*/ 109590 w 2321023"/>
              <a:gd name="connsiteY1514" fmla="*/ 1498447 h 2206873"/>
              <a:gd name="connsiteX1515" fmla="*/ 101704 w 2321023"/>
              <a:gd name="connsiteY1515" fmla="*/ 1476896 h 2206873"/>
              <a:gd name="connsiteX1516" fmla="*/ 107536 w 2321023"/>
              <a:gd name="connsiteY1516" fmla="*/ 1472766 h 2206873"/>
              <a:gd name="connsiteX1517" fmla="*/ 107325 w 2321023"/>
              <a:gd name="connsiteY1517" fmla="*/ 1473007 h 2206873"/>
              <a:gd name="connsiteX1518" fmla="*/ 114715 w 2321023"/>
              <a:gd name="connsiteY1518" fmla="*/ 1497056 h 2206873"/>
              <a:gd name="connsiteX1519" fmla="*/ 125297 w 2321023"/>
              <a:gd name="connsiteY1519" fmla="*/ 1523263 h 2206873"/>
              <a:gd name="connsiteX1520" fmla="*/ 124970 w 2321023"/>
              <a:gd name="connsiteY1520" fmla="*/ 1522428 h 2206873"/>
              <a:gd name="connsiteX1521" fmla="*/ 114723 w 2321023"/>
              <a:gd name="connsiteY1521" fmla="*/ 1497057 h 2206873"/>
              <a:gd name="connsiteX1522" fmla="*/ 107332 w 2321023"/>
              <a:gd name="connsiteY1522" fmla="*/ 1473008 h 2206873"/>
              <a:gd name="connsiteX1523" fmla="*/ 107538 w 2321023"/>
              <a:gd name="connsiteY1523" fmla="*/ 1472773 h 2206873"/>
              <a:gd name="connsiteX1524" fmla="*/ 2047153 w 2321023"/>
              <a:gd name="connsiteY1524" fmla="*/ 1470824 h 2206873"/>
              <a:gd name="connsiteX1525" fmla="*/ 2046653 w 2321023"/>
              <a:gd name="connsiteY1525" fmla="*/ 1471569 h 2206873"/>
              <a:gd name="connsiteX1526" fmla="*/ 2046689 w 2321023"/>
              <a:gd name="connsiteY1526" fmla="*/ 1471516 h 2206873"/>
              <a:gd name="connsiteX1527" fmla="*/ 2047151 w 2321023"/>
              <a:gd name="connsiteY1527" fmla="*/ 1470829 h 2206873"/>
              <a:gd name="connsiteX1528" fmla="*/ 226691 w 2321023"/>
              <a:gd name="connsiteY1528" fmla="*/ 1468765 h 2206873"/>
              <a:gd name="connsiteX1529" fmla="*/ 226690 w 2321023"/>
              <a:gd name="connsiteY1529" fmla="*/ 1469145 h 2206873"/>
              <a:gd name="connsiteX1530" fmla="*/ 227418 w 2321023"/>
              <a:gd name="connsiteY1530" fmla="*/ 1469662 h 2206873"/>
              <a:gd name="connsiteX1531" fmla="*/ 232588 w 2321023"/>
              <a:gd name="connsiteY1531" fmla="*/ 1476035 h 2206873"/>
              <a:gd name="connsiteX1532" fmla="*/ 234863 w 2321023"/>
              <a:gd name="connsiteY1532" fmla="*/ 1479572 h 2206873"/>
              <a:gd name="connsiteX1533" fmla="*/ 241842 w 2321023"/>
              <a:gd name="connsiteY1533" fmla="*/ 1492677 h 2206873"/>
              <a:gd name="connsiteX1534" fmla="*/ 249463 w 2321023"/>
              <a:gd name="connsiteY1534" fmla="*/ 1506254 h 2206873"/>
              <a:gd name="connsiteX1535" fmla="*/ 249447 w 2321023"/>
              <a:gd name="connsiteY1535" fmla="*/ 1506211 h 2206873"/>
              <a:gd name="connsiteX1536" fmla="*/ 241851 w 2321023"/>
              <a:gd name="connsiteY1536" fmla="*/ 1492678 h 2206873"/>
              <a:gd name="connsiteX1537" fmla="*/ 234873 w 2321023"/>
              <a:gd name="connsiteY1537" fmla="*/ 1479573 h 2206873"/>
              <a:gd name="connsiteX1538" fmla="*/ 232632 w 2321023"/>
              <a:gd name="connsiteY1538" fmla="*/ 1476089 h 2206873"/>
              <a:gd name="connsiteX1539" fmla="*/ 232588 w 2321023"/>
              <a:gd name="connsiteY1539" fmla="*/ 1476035 h 2206873"/>
              <a:gd name="connsiteX1540" fmla="*/ 232555 w 2321023"/>
              <a:gd name="connsiteY1540" fmla="*/ 1475984 h 2206873"/>
              <a:gd name="connsiteX1541" fmla="*/ 227436 w 2321023"/>
              <a:gd name="connsiteY1541" fmla="*/ 1469675 h 2206873"/>
              <a:gd name="connsiteX1542" fmla="*/ 227418 w 2321023"/>
              <a:gd name="connsiteY1542" fmla="*/ 1469662 h 2206873"/>
              <a:gd name="connsiteX1543" fmla="*/ 227408 w 2321023"/>
              <a:gd name="connsiteY1543" fmla="*/ 1469649 h 2206873"/>
              <a:gd name="connsiteX1544" fmla="*/ 226699 w 2321023"/>
              <a:gd name="connsiteY1544" fmla="*/ 1469146 h 2206873"/>
              <a:gd name="connsiteX1545" fmla="*/ 226700 w 2321023"/>
              <a:gd name="connsiteY1545" fmla="*/ 1468776 h 2206873"/>
              <a:gd name="connsiteX1546" fmla="*/ 141501 w 2321023"/>
              <a:gd name="connsiteY1546" fmla="*/ 1468243 h 2206873"/>
              <a:gd name="connsiteX1547" fmla="*/ 141402 w 2321023"/>
              <a:gd name="connsiteY1547" fmla="*/ 1468317 h 2206873"/>
              <a:gd name="connsiteX1548" fmla="*/ 150725 w 2321023"/>
              <a:gd name="connsiteY1548" fmla="*/ 1498700 h 2206873"/>
              <a:gd name="connsiteX1549" fmla="*/ 162149 w 2321023"/>
              <a:gd name="connsiteY1549" fmla="*/ 1528380 h 2206873"/>
              <a:gd name="connsiteX1550" fmla="*/ 175454 w 2321023"/>
              <a:gd name="connsiteY1550" fmla="*/ 1557098 h 2206873"/>
              <a:gd name="connsiteX1551" fmla="*/ 189307 w 2321023"/>
              <a:gd name="connsiteY1551" fmla="*/ 1585501 h 2206873"/>
              <a:gd name="connsiteX1552" fmla="*/ 189308 w 2321023"/>
              <a:gd name="connsiteY1552" fmla="*/ 1585501 h 2206873"/>
              <a:gd name="connsiteX1553" fmla="*/ 188224 w 2321023"/>
              <a:gd name="connsiteY1553" fmla="*/ 1583259 h 2206873"/>
              <a:gd name="connsiteX1554" fmla="*/ 175465 w 2321023"/>
              <a:gd name="connsiteY1554" fmla="*/ 1557098 h 2206873"/>
              <a:gd name="connsiteX1555" fmla="*/ 162160 w 2321023"/>
              <a:gd name="connsiteY1555" fmla="*/ 1528380 h 2206873"/>
              <a:gd name="connsiteX1556" fmla="*/ 150736 w 2321023"/>
              <a:gd name="connsiteY1556" fmla="*/ 1498700 h 2206873"/>
              <a:gd name="connsiteX1557" fmla="*/ 141413 w 2321023"/>
              <a:gd name="connsiteY1557" fmla="*/ 1468317 h 2206873"/>
              <a:gd name="connsiteX1558" fmla="*/ 141503 w 2321023"/>
              <a:gd name="connsiteY1558" fmla="*/ 1468250 h 2206873"/>
              <a:gd name="connsiteX1559" fmla="*/ 2000422 w 2321023"/>
              <a:gd name="connsiteY1559" fmla="*/ 1467832 h 2206873"/>
              <a:gd name="connsiteX1560" fmla="*/ 2000331 w 2321023"/>
              <a:gd name="connsiteY1560" fmla="*/ 1467981 h 2206873"/>
              <a:gd name="connsiteX1561" fmla="*/ 1999380 w 2321023"/>
              <a:gd name="connsiteY1561" fmla="*/ 1473466 h 2206873"/>
              <a:gd name="connsiteX1562" fmla="*/ 1999381 w 2321023"/>
              <a:gd name="connsiteY1562" fmla="*/ 1473467 h 2206873"/>
              <a:gd name="connsiteX1563" fmla="*/ 2000332 w 2321023"/>
              <a:gd name="connsiteY1563" fmla="*/ 1467982 h 2206873"/>
              <a:gd name="connsiteX1564" fmla="*/ 2000421 w 2321023"/>
              <a:gd name="connsiteY1564" fmla="*/ 1467835 h 2206873"/>
              <a:gd name="connsiteX1565" fmla="*/ 97144 w 2321023"/>
              <a:gd name="connsiteY1565" fmla="*/ 1464855 h 2206873"/>
              <a:gd name="connsiteX1566" fmla="*/ 98626 w 2321023"/>
              <a:gd name="connsiteY1566" fmla="*/ 1468751 h 2206873"/>
              <a:gd name="connsiteX1567" fmla="*/ 97617 w 2321023"/>
              <a:gd name="connsiteY1567" fmla="*/ 1466079 h 2206873"/>
              <a:gd name="connsiteX1568" fmla="*/ 97182 w 2321023"/>
              <a:gd name="connsiteY1568" fmla="*/ 1464935 h 2206873"/>
              <a:gd name="connsiteX1569" fmla="*/ 2087056 w 2321023"/>
              <a:gd name="connsiteY1569" fmla="*/ 1459907 h 2206873"/>
              <a:gd name="connsiteX1570" fmla="*/ 2085025 w 2321023"/>
              <a:gd name="connsiteY1570" fmla="*/ 1461991 h 2206873"/>
              <a:gd name="connsiteX1571" fmla="*/ 2069068 w 2321023"/>
              <a:gd name="connsiteY1571" fmla="*/ 1484407 h 2206873"/>
              <a:gd name="connsiteX1572" fmla="*/ 2056702 w 2321023"/>
              <a:gd name="connsiteY1572" fmla="*/ 1507512 h 2206873"/>
              <a:gd name="connsiteX1573" fmla="*/ 2042762 w 2321023"/>
              <a:gd name="connsiteY1573" fmla="*/ 1532159 h 2206873"/>
              <a:gd name="connsiteX1574" fmla="*/ 2030845 w 2321023"/>
              <a:gd name="connsiteY1574" fmla="*/ 1553278 h 2206873"/>
              <a:gd name="connsiteX1575" fmla="*/ 2018618 w 2321023"/>
              <a:gd name="connsiteY1575" fmla="*/ 1572260 h 2206873"/>
              <a:gd name="connsiteX1576" fmla="*/ 2006478 w 2321023"/>
              <a:gd name="connsiteY1576" fmla="*/ 1590129 h 2206873"/>
              <a:gd name="connsiteX1577" fmla="*/ 2000349 w 2321023"/>
              <a:gd name="connsiteY1577" fmla="*/ 1598865 h 2206873"/>
              <a:gd name="connsiteX1578" fmla="*/ 1993665 w 2321023"/>
              <a:gd name="connsiteY1578" fmla="*/ 1607320 h 2206873"/>
              <a:gd name="connsiteX1579" fmla="*/ 1993574 w 2321023"/>
              <a:gd name="connsiteY1579" fmla="*/ 1607439 h 2206873"/>
              <a:gd name="connsiteX1580" fmla="*/ 1984492 w 2321023"/>
              <a:gd name="connsiteY1580" fmla="*/ 1619213 h 2206873"/>
              <a:gd name="connsiteX1581" fmla="*/ 1982907 w 2321023"/>
              <a:gd name="connsiteY1581" fmla="*/ 1621420 h 2206873"/>
              <a:gd name="connsiteX1582" fmla="*/ 1981421 w 2321023"/>
              <a:gd name="connsiteY1582" fmla="*/ 1623367 h 2206873"/>
              <a:gd name="connsiteX1583" fmla="*/ 1976179 w 2321023"/>
              <a:gd name="connsiteY1583" fmla="*/ 1631500 h 2206873"/>
              <a:gd name="connsiteX1584" fmla="*/ 1976180 w 2321023"/>
              <a:gd name="connsiteY1584" fmla="*/ 1631499 h 2206873"/>
              <a:gd name="connsiteX1585" fmla="*/ 1976862 w 2321023"/>
              <a:gd name="connsiteY1585" fmla="*/ 1629838 h 2206873"/>
              <a:gd name="connsiteX1586" fmla="*/ 1982907 w 2321023"/>
              <a:gd name="connsiteY1586" fmla="*/ 1621420 h 2206873"/>
              <a:gd name="connsiteX1587" fmla="*/ 1993574 w 2321023"/>
              <a:gd name="connsiteY1587" fmla="*/ 1607439 h 2206873"/>
              <a:gd name="connsiteX1588" fmla="*/ 1993666 w 2321023"/>
              <a:gd name="connsiteY1588" fmla="*/ 1607320 h 2206873"/>
              <a:gd name="connsiteX1589" fmla="*/ 2000350 w 2321023"/>
              <a:gd name="connsiteY1589" fmla="*/ 1598865 h 2206873"/>
              <a:gd name="connsiteX1590" fmla="*/ 2006479 w 2321023"/>
              <a:gd name="connsiteY1590" fmla="*/ 1590129 h 2206873"/>
              <a:gd name="connsiteX1591" fmla="*/ 2018619 w 2321023"/>
              <a:gd name="connsiteY1591" fmla="*/ 1572260 h 2206873"/>
              <a:gd name="connsiteX1592" fmla="*/ 2030846 w 2321023"/>
              <a:gd name="connsiteY1592" fmla="*/ 1553278 h 2206873"/>
              <a:gd name="connsiteX1593" fmla="*/ 2042763 w 2321023"/>
              <a:gd name="connsiteY1593" fmla="*/ 1532159 h 2206873"/>
              <a:gd name="connsiteX1594" fmla="*/ 2056703 w 2321023"/>
              <a:gd name="connsiteY1594" fmla="*/ 1507512 h 2206873"/>
              <a:gd name="connsiteX1595" fmla="*/ 2069069 w 2321023"/>
              <a:gd name="connsiteY1595" fmla="*/ 1484407 h 2206873"/>
              <a:gd name="connsiteX1596" fmla="*/ 2085026 w 2321023"/>
              <a:gd name="connsiteY1596" fmla="*/ 1461991 h 2206873"/>
              <a:gd name="connsiteX1597" fmla="*/ 2087055 w 2321023"/>
              <a:gd name="connsiteY1597" fmla="*/ 1459909 h 2206873"/>
              <a:gd name="connsiteX1598" fmla="*/ 110381 w 2321023"/>
              <a:gd name="connsiteY1598" fmla="*/ 1455137 h 2206873"/>
              <a:gd name="connsiteX1599" fmla="*/ 111195 w 2321023"/>
              <a:gd name="connsiteY1599" fmla="*/ 1457434 h 2206873"/>
              <a:gd name="connsiteX1600" fmla="*/ 112850 w 2321023"/>
              <a:gd name="connsiteY1600" fmla="*/ 1460592 h 2206873"/>
              <a:gd name="connsiteX1601" fmla="*/ 114334 w 2321023"/>
              <a:gd name="connsiteY1601" fmla="*/ 1462083 h 2206873"/>
              <a:gd name="connsiteX1602" fmla="*/ 114332 w 2321023"/>
              <a:gd name="connsiteY1602" fmla="*/ 1462073 h 2206873"/>
              <a:gd name="connsiteX1603" fmla="*/ 112859 w 2321023"/>
              <a:gd name="connsiteY1603" fmla="*/ 1460593 h 2206873"/>
              <a:gd name="connsiteX1604" fmla="*/ 111204 w 2321023"/>
              <a:gd name="connsiteY1604" fmla="*/ 1457435 h 2206873"/>
              <a:gd name="connsiteX1605" fmla="*/ 110408 w 2321023"/>
              <a:gd name="connsiteY1605" fmla="*/ 1455188 h 2206873"/>
              <a:gd name="connsiteX1606" fmla="*/ 87682 w 2321023"/>
              <a:gd name="connsiteY1606" fmla="*/ 1446527 h 2206873"/>
              <a:gd name="connsiteX1607" fmla="*/ 93422 w 2321023"/>
              <a:gd name="connsiteY1607" fmla="*/ 1463866 h 2206873"/>
              <a:gd name="connsiteX1608" fmla="*/ 103099 w 2321023"/>
              <a:gd name="connsiteY1608" fmla="*/ 1495368 h 2206873"/>
              <a:gd name="connsiteX1609" fmla="*/ 109094 w 2321023"/>
              <a:gd name="connsiteY1609" fmla="*/ 1518648 h 2206873"/>
              <a:gd name="connsiteX1610" fmla="*/ 109570 w 2321023"/>
              <a:gd name="connsiteY1610" fmla="*/ 1520010 h 2206873"/>
              <a:gd name="connsiteX1611" fmla="*/ 113089 w 2321023"/>
              <a:gd name="connsiteY1611" fmla="*/ 1531731 h 2206873"/>
              <a:gd name="connsiteX1612" fmla="*/ 117964 w 2321023"/>
              <a:gd name="connsiteY1612" fmla="*/ 1552006 h 2206873"/>
              <a:gd name="connsiteX1613" fmla="*/ 134451 w 2321023"/>
              <a:gd name="connsiteY1613" fmla="*/ 1591521 h 2206873"/>
              <a:gd name="connsiteX1614" fmla="*/ 140349 w 2321023"/>
              <a:gd name="connsiteY1614" fmla="*/ 1603627 h 2206873"/>
              <a:gd name="connsiteX1615" fmla="*/ 146200 w 2321023"/>
              <a:gd name="connsiteY1615" fmla="*/ 1613761 h 2206873"/>
              <a:gd name="connsiteX1616" fmla="*/ 156115 w 2321023"/>
              <a:gd name="connsiteY1616" fmla="*/ 1629089 h 2206873"/>
              <a:gd name="connsiteX1617" fmla="*/ 161920 w 2321023"/>
              <a:gd name="connsiteY1617" fmla="*/ 1635445 h 2206873"/>
              <a:gd name="connsiteX1618" fmla="*/ 161919 w 2321023"/>
              <a:gd name="connsiteY1618" fmla="*/ 1635432 h 2206873"/>
              <a:gd name="connsiteX1619" fmla="*/ 156125 w 2321023"/>
              <a:gd name="connsiteY1619" fmla="*/ 1629089 h 2206873"/>
              <a:gd name="connsiteX1620" fmla="*/ 146211 w 2321023"/>
              <a:gd name="connsiteY1620" fmla="*/ 1613761 h 2206873"/>
              <a:gd name="connsiteX1621" fmla="*/ 140360 w 2321023"/>
              <a:gd name="connsiteY1621" fmla="*/ 1603627 h 2206873"/>
              <a:gd name="connsiteX1622" fmla="*/ 134462 w 2321023"/>
              <a:gd name="connsiteY1622" fmla="*/ 1591521 h 2206873"/>
              <a:gd name="connsiteX1623" fmla="*/ 117975 w 2321023"/>
              <a:gd name="connsiteY1623" fmla="*/ 1552006 h 2206873"/>
              <a:gd name="connsiteX1624" fmla="*/ 117897 w 2321023"/>
              <a:gd name="connsiteY1624" fmla="*/ 1551653 h 2206873"/>
              <a:gd name="connsiteX1625" fmla="*/ 117890 w 2321023"/>
              <a:gd name="connsiteY1625" fmla="*/ 1551636 h 2206873"/>
              <a:gd name="connsiteX1626" fmla="*/ 115883 w 2321023"/>
              <a:gd name="connsiteY1626" fmla="*/ 1542542 h 2206873"/>
              <a:gd name="connsiteX1627" fmla="*/ 113096 w 2321023"/>
              <a:gd name="connsiteY1627" fmla="*/ 1531731 h 2206873"/>
              <a:gd name="connsiteX1628" fmla="*/ 109578 w 2321023"/>
              <a:gd name="connsiteY1628" fmla="*/ 1520010 h 2206873"/>
              <a:gd name="connsiteX1629" fmla="*/ 109102 w 2321023"/>
              <a:gd name="connsiteY1629" fmla="*/ 1518648 h 2206873"/>
              <a:gd name="connsiteX1630" fmla="*/ 103107 w 2321023"/>
              <a:gd name="connsiteY1630" fmla="*/ 1495368 h 2206873"/>
              <a:gd name="connsiteX1631" fmla="*/ 93430 w 2321023"/>
              <a:gd name="connsiteY1631" fmla="*/ 1463866 h 2206873"/>
              <a:gd name="connsiteX1632" fmla="*/ 88013 w 2321023"/>
              <a:gd name="connsiteY1632" fmla="*/ 1447504 h 2206873"/>
              <a:gd name="connsiteX1633" fmla="*/ 2097400 w 2321023"/>
              <a:gd name="connsiteY1633" fmla="*/ 1432733 h 2206873"/>
              <a:gd name="connsiteX1634" fmla="*/ 2097234 w 2321023"/>
              <a:gd name="connsiteY1634" fmla="*/ 1436244 h 2206873"/>
              <a:gd name="connsiteX1635" fmla="*/ 2097235 w 2321023"/>
              <a:gd name="connsiteY1635" fmla="*/ 1436243 h 2206873"/>
              <a:gd name="connsiteX1636" fmla="*/ 2097391 w 2321023"/>
              <a:gd name="connsiteY1636" fmla="*/ 1432938 h 2206873"/>
              <a:gd name="connsiteX1637" fmla="*/ 2109925 w 2321023"/>
              <a:gd name="connsiteY1637" fmla="*/ 1417969 h 2206873"/>
              <a:gd name="connsiteX1638" fmla="*/ 2100623 w 2321023"/>
              <a:gd name="connsiteY1638" fmla="*/ 1434882 h 2206873"/>
              <a:gd name="connsiteX1639" fmla="*/ 2097260 w 2321023"/>
              <a:gd name="connsiteY1639" fmla="*/ 1436076 h 2206873"/>
              <a:gd name="connsiteX1640" fmla="*/ 2097260 w 2321023"/>
              <a:gd name="connsiteY1640" fmla="*/ 1436078 h 2206873"/>
              <a:gd name="connsiteX1641" fmla="*/ 2100624 w 2321023"/>
              <a:gd name="connsiteY1641" fmla="*/ 1434883 h 2206873"/>
              <a:gd name="connsiteX1642" fmla="*/ 2109919 w 2321023"/>
              <a:gd name="connsiteY1642" fmla="*/ 1417983 h 2206873"/>
              <a:gd name="connsiteX1643" fmla="*/ 193198 w 2321023"/>
              <a:gd name="connsiteY1643" fmla="*/ 1415726 h 2206873"/>
              <a:gd name="connsiteX1644" fmla="*/ 193568 w 2321023"/>
              <a:gd name="connsiteY1644" fmla="*/ 1416719 h 2206873"/>
              <a:gd name="connsiteX1645" fmla="*/ 199405 w 2321023"/>
              <a:gd name="connsiteY1645" fmla="*/ 1429399 h 2206873"/>
              <a:gd name="connsiteX1646" fmla="*/ 217720 w 2321023"/>
              <a:gd name="connsiteY1646" fmla="*/ 1470156 h 2206873"/>
              <a:gd name="connsiteX1647" fmla="*/ 231106 w 2321023"/>
              <a:gd name="connsiteY1647" fmla="*/ 1503522 h 2206873"/>
              <a:gd name="connsiteX1648" fmla="*/ 240945 w 2321023"/>
              <a:gd name="connsiteY1648" fmla="*/ 1526770 h 2206873"/>
              <a:gd name="connsiteX1649" fmla="*/ 253959 w 2321023"/>
              <a:gd name="connsiteY1649" fmla="*/ 1556343 h 2206873"/>
              <a:gd name="connsiteX1650" fmla="*/ 268269 w 2321023"/>
              <a:gd name="connsiteY1650" fmla="*/ 1583550 h 2206873"/>
              <a:gd name="connsiteX1651" fmla="*/ 285469 w 2321023"/>
              <a:gd name="connsiteY1651" fmla="*/ 1611786 h 2206873"/>
              <a:gd name="connsiteX1652" fmla="*/ 303361 w 2321023"/>
              <a:gd name="connsiteY1652" fmla="*/ 1644083 h 2206873"/>
              <a:gd name="connsiteX1653" fmla="*/ 310865 w 2321023"/>
              <a:gd name="connsiteY1653" fmla="*/ 1657283 h 2206873"/>
              <a:gd name="connsiteX1654" fmla="*/ 313362 w 2321023"/>
              <a:gd name="connsiteY1654" fmla="*/ 1662957 h 2206873"/>
              <a:gd name="connsiteX1655" fmla="*/ 313370 w 2321023"/>
              <a:gd name="connsiteY1655" fmla="*/ 1662955 h 2206873"/>
              <a:gd name="connsiteX1656" fmla="*/ 310873 w 2321023"/>
              <a:gd name="connsiteY1656" fmla="*/ 1657283 h 2206873"/>
              <a:gd name="connsiteX1657" fmla="*/ 303370 w 2321023"/>
              <a:gd name="connsiteY1657" fmla="*/ 1644083 h 2206873"/>
              <a:gd name="connsiteX1658" fmla="*/ 285478 w 2321023"/>
              <a:gd name="connsiteY1658" fmla="*/ 1611786 h 2206873"/>
              <a:gd name="connsiteX1659" fmla="*/ 268277 w 2321023"/>
              <a:gd name="connsiteY1659" fmla="*/ 1583550 h 2206873"/>
              <a:gd name="connsiteX1660" fmla="*/ 253967 w 2321023"/>
              <a:gd name="connsiteY1660" fmla="*/ 1556343 h 2206873"/>
              <a:gd name="connsiteX1661" fmla="*/ 240954 w 2321023"/>
              <a:gd name="connsiteY1661" fmla="*/ 1526770 h 2206873"/>
              <a:gd name="connsiteX1662" fmla="*/ 231115 w 2321023"/>
              <a:gd name="connsiteY1662" fmla="*/ 1503522 h 2206873"/>
              <a:gd name="connsiteX1663" fmla="*/ 217729 w 2321023"/>
              <a:gd name="connsiteY1663" fmla="*/ 1470156 h 2206873"/>
              <a:gd name="connsiteX1664" fmla="*/ 199415 w 2321023"/>
              <a:gd name="connsiteY1664" fmla="*/ 1429399 h 2206873"/>
              <a:gd name="connsiteX1665" fmla="*/ 193578 w 2321023"/>
              <a:gd name="connsiteY1665" fmla="*/ 1416719 h 2206873"/>
              <a:gd name="connsiteX1666" fmla="*/ 193251 w 2321023"/>
              <a:gd name="connsiteY1666" fmla="*/ 1415840 h 2206873"/>
              <a:gd name="connsiteX1667" fmla="*/ 2069488 w 2321023"/>
              <a:gd name="connsiteY1667" fmla="*/ 1414743 h 2206873"/>
              <a:gd name="connsiteX1668" fmla="*/ 2043320 w 2321023"/>
              <a:gd name="connsiteY1668" fmla="*/ 1466245 h 2206873"/>
              <a:gd name="connsiteX1669" fmla="*/ 2029639 w 2321023"/>
              <a:gd name="connsiteY1669" fmla="*/ 1488723 h 2206873"/>
              <a:gd name="connsiteX1670" fmla="*/ 2015085 w 2321023"/>
              <a:gd name="connsiteY1670" fmla="*/ 1512015 h 2206873"/>
              <a:gd name="connsiteX1671" fmla="*/ 2000430 w 2321023"/>
              <a:gd name="connsiteY1671" fmla="*/ 1536929 h 2206873"/>
              <a:gd name="connsiteX1672" fmla="*/ 1984452 w 2321023"/>
              <a:gd name="connsiteY1672" fmla="*/ 1563670 h 2206873"/>
              <a:gd name="connsiteX1673" fmla="*/ 1971671 w 2321023"/>
              <a:gd name="connsiteY1673" fmla="*/ 1581982 h 2206873"/>
              <a:gd name="connsiteX1674" fmla="*/ 1971896 w 2321023"/>
              <a:gd name="connsiteY1674" fmla="*/ 1582123 h 2206873"/>
              <a:gd name="connsiteX1675" fmla="*/ 1971896 w 2321023"/>
              <a:gd name="connsiteY1675" fmla="*/ 1582122 h 2206873"/>
              <a:gd name="connsiteX1676" fmla="*/ 1971672 w 2321023"/>
              <a:gd name="connsiteY1676" fmla="*/ 1581982 h 2206873"/>
              <a:gd name="connsiteX1677" fmla="*/ 1984453 w 2321023"/>
              <a:gd name="connsiteY1677" fmla="*/ 1563670 h 2206873"/>
              <a:gd name="connsiteX1678" fmla="*/ 2000431 w 2321023"/>
              <a:gd name="connsiteY1678" fmla="*/ 1536929 h 2206873"/>
              <a:gd name="connsiteX1679" fmla="*/ 2015086 w 2321023"/>
              <a:gd name="connsiteY1679" fmla="*/ 1512015 h 2206873"/>
              <a:gd name="connsiteX1680" fmla="*/ 2029640 w 2321023"/>
              <a:gd name="connsiteY1680" fmla="*/ 1488723 h 2206873"/>
              <a:gd name="connsiteX1681" fmla="*/ 2043321 w 2321023"/>
              <a:gd name="connsiteY1681" fmla="*/ 1466245 h 2206873"/>
              <a:gd name="connsiteX1682" fmla="*/ 2069313 w 2321023"/>
              <a:gd name="connsiteY1682" fmla="*/ 1415088 h 2206873"/>
              <a:gd name="connsiteX1683" fmla="*/ 118759 w 2321023"/>
              <a:gd name="connsiteY1683" fmla="*/ 1414179 h 2206873"/>
              <a:gd name="connsiteX1684" fmla="*/ 118748 w 2321023"/>
              <a:gd name="connsiteY1684" fmla="*/ 1414400 h 2206873"/>
              <a:gd name="connsiteX1685" fmla="*/ 120457 w 2321023"/>
              <a:gd name="connsiteY1685" fmla="*/ 1414948 h 2206873"/>
              <a:gd name="connsiteX1686" fmla="*/ 129774 w 2321023"/>
              <a:gd name="connsiteY1686" fmla="*/ 1440202 h 2206873"/>
              <a:gd name="connsiteX1687" fmla="*/ 137865 w 2321023"/>
              <a:gd name="connsiteY1687" fmla="*/ 1465467 h 2206873"/>
              <a:gd name="connsiteX1688" fmla="*/ 142145 w 2321023"/>
              <a:gd name="connsiteY1688" fmla="*/ 1479089 h 2206873"/>
              <a:gd name="connsiteX1689" fmla="*/ 146644 w 2321023"/>
              <a:gd name="connsiteY1689" fmla="*/ 1492070 h 2206873"/>
              <a:gd name="connsiteX1690" fmla="*/ 155330 w 2321023"/>
              <a:gd name="connsiteY1690" fmla="*/ 1524572 h 2206873"/>
              <a:gd name="connsiteX1691" fmla="*/ 155272 w 2321023"/>
              <a:gd name="connsiteY1691" fmla="*/ 1524666 h 2206873"/>
              <a:gd name="connsiteX1692" fmla="*/ 155269 w 2321023"/>
              <a:gd name="connsiteY1692" fmla="*/ 1524671 h 2206873"/>
              <a:gd name="connsiteX1693" fmla="*/ 155288 w 2321023"/>
              <a:gd name="connsiteY1693" fmla="*/ 1524658 h 2206873"/>
              <a:gd name="connsiteX1694" fmla="*/ 155341 w 2321023"/>
              <a:gd name="connsiteY1694" fmla="*/ 1524572 h 2206873"/>
              <a:gd name="connsiteX1695" fmla="*/ 146656 w 2321023"/>
              <a:gd name="connsiteY1695" fmla="*/ 1492070 h 2206873"/>
              <a:gd name="connsiteX1696" fmla="*/ 142157 w 2321023"/>
              <a:gd name="connsiteY1696" fmla="*/ 1479089 h 2206873"/>
              <a:gd name="connsiteX1697" fmla="*/ 137878 w 2321023"/>
              <a:gd name="connsiteY1697" fmla="*/ 1465467 h 2206873"/>
              <a:gd name="connsiteX1698" fmla="*/ 129787 w 2321023"/>
              <a:gd name="connsiteY1698" fmla="*/ 1440202 h 2206873"/>
              <a:gd name="connsiteX1699" fmla="*/ 120470 w 2321023"/>
              <a:gd name="connsiteY1699" fmla="*/ 1414948 h 2206873"/>
              <a:gd name="connsiteX1700" fmla="*/ 118760 w 2321023"/>
              <a:gd name="connsiteY1700" fmla="*/ 1414400 h 2206873"/>
              <a:gd name="connsiteX1701" fmla="*/ 118772 w 2321023"/>
              <a:gd name="connsiteY1701" fmla="*/ 1414183 h 2206873"/>
              <a:gd name="connsiteX1702" fmla="*/ 2048717 w 2321023"/>
              <a:gd name="connsiteY1702" fmla="*/ 1412593 h 2206873"/>
              <a:gd name="connsiteX1703" fmla="*/ 2044704 w 2321023"/>
              <a:gd name="connsiteY1703" fmla="*/ 1417041 h 2206873"/>
              <a:gd name="connsiteX1704" fmla="*/ 2036200 w 2321023"/>
              <a:gd name="connsiteY1704" fmla="*/ 1428134 h 2206873"/>
              <a:gd name="connsiteX1705" fmla="*/ 2026945 w 2321023"/>
              <a:gd name="connsiteY1705" fmla="*/ 1440320 h 2206873"/>
              <a:gd name="connsiteX1706" fmla="*/ 2026950 w 2321023"/>
              <a:gd name="connsiteY1706" fmla="*/ 1440316 h 2206873"/>
              <a:gd name="connsiteX1707" fmla="*/ 2036201 w 2321023"/>
              <a:gd name="connsiteY1707" fmla="*/ 1428135 h 2206873"/>
              <a:gd name="connsiteX1708" fmla="*/ 2044705 w 2321023"/>
              <a:gd name="connsiteY1708" fmla="*/ 1417042 h 2206873"/>
              <a:gd name="connsiteX1709" fmla="*/ 2048718 w 2321023"/>
              <a:gd name="connsiteY1709" fmla="*/ 1412594 h 2206873"/>
              <a:gd name="connsiteX1710" fmla="*/ 2048750 w 2321023"/>
              <a:gd name="connsiteY1710" fmla="*/ 1412602 h 2206873"/>
              <a:gd name="connsiteX1711" fmla="*/ 2048750 w 2321023"/>
              <a:gd name="connsiteY1711" fmla="*/ 1412602 h 2206873"/>
              <a:gd name="connsiteX1712" fmla="*/ 2073612 w 2321023"/>
              <a:gd name="connsiteY1712" fmla="*/ 1411722 h 2206873"/>
              <a:gd name="connsiteX1713" fmla="*/ 2073538 w 2321023"/>
              <a:gd name="connsiteY1713" fmla="*/ 1411904 h 2206873"/>
              <a:gd name="connsiteX1714" fmla="*/ 2073539 w 2321023"/>
              <a:gd name="connsiteY1714" fmla="*/ 1411904 h 2206873"/>
              <a:gd name="connsiteX1715" fmla="*/ 2073612 w 2321023"/>
              <a:gd name="connsiteY1715" fmla="*/ 1411722 h 2206873"/>
              <a:gd name="connsiteX1716" fmla="*/ 2071579 w 2321023"/>
              <a:gd name="connsiteY1716" fmla="*/ 1410963 h 2206873"/>
              <a:gd name="connsiteX1717" fmla="*/ 2071538 w 2321023"/>
              <a:gd name="connsiteY1717" fmla="*/ 1411060 h 2206873"/>
              <a:gd name="connsiteX1718" fmla="*/ 2071539 w 2321023"/>
              <a:gd name="connsiteY1718" fmla="*/ 1411060 h 2206873"/>
              <a:gd name="connsiteX1719" fmla="*/ 2071579 w 2321023"/>
              <a:gd name="connsiteY1719" fmla="*/ 1410964 h 2206873"/>
              <a:gd name="connsiteX1720" fmla="*/ 2073014 w 2321023"/>
              <a:gd name="connsiteY1720" fmla="*/ 1411218 h 2206873"/>
              <a:gd name="connsiteX1721" fmla="*/ 2073671 w 2321023"/>
              <a:gd name="connsiteY1721" fmla="*/ 1411629 h 2206873"/>
              <a:gd name="connsiteX1722" fmla="*/ 2075982 w 2321023"/>
              <a:gd name="connsiteY1722" fmla="*/ 1411405 h 2206873"/>
              <a:gd name="connsiteX1723" fmla="*/ 2075982 w 2321023"/>
              <a:gd name="connsiteY1723" fmla="*/ 1411404 h 2206873"/>
              <a:gd name="connsiteX1724" fmla="*/ 2073671 w 2321023"/>
              <a:gd name="connsiteY1724" fmla="*/ 1411628 h 2206873"/>
              <a:gd name="connsiteX1725" fmla="*/ 2073014 w 2321023"/>
              <a:gd name="connsiteY1725" fmla="*/ 1411217 h 2206873"/>
              <a:gd name="connsiteX1726" fmla="*/ 2071150 w 2321023"/>
              <a:gd name="connsiteY1726" fmla="*/ 1408572 h 2206873"/>
              <a:gd name="connsiteX1727" fmla="*/ 2070637 w 2321023"/>
              <a:gd name="connsiteY1727" fmla="*/ 1410533 h 2206873"/>
              <a:gd name="connsiteX1728" fmla="*/ 2070638 w 2321023"/>
              <a:gd name="connsiteY1728" fmla="*/ 1410533 h 2206873"/>
              <a:gd name="connsiteX1729" fmla="*/ 2071103 w 2321023"/>
              <a:gd name="connsiteY1729" fmla="*/ 1408756 h 2206873"/>
              <a:gd name="connsiteX1730" fmla="*/ 2061137 w 2321023"/>
              <a:gd name="connsiteY1730" fmla="*/ 1403104 h 2206873"/>
              <a:gd name="connsiteX1731" fmla="*/ 2059852 w 2321023"/>
              <a:gd name="connsiteY1731" fmla="*/ 1409859 h 2206873"/>
              <a:gd name="connsiteX1732" fmla="*/ 2059854 w 2321023"/>
              <a:gd name="connsiteY1732" fmla="*/ 1409856 h 2206873"/>
              <a:gd name="connsiteX1733" fmla="*/ 2061116 w 2321023"/>
              <a:gd name="connsiteY1733" fmla="*/ 1403219 h 2206873"/>
              <a:gd name="connsiteX1734" fmla="*/ 2074465 w 2321023"/>
              <a:gd name="connsiteY1734" fmla="*/ 1396709 h 2206873"/>
              <a:gd name="connsiteX1735" fmla="*/ 2074245 w 2321023"/>
              <a:gd name="connsiteY1735" fmla="*/ 1397125 h 2206873"/>
              <a:gd name="connsiteX1736" fmla="*/ 2071812 w 2321023"/>
              <a:gd name="connsiteY1736" fmla="*/ 1406063 h 2206873"/>
              <a:gd name="connsiteX1737" fmla="*/ 2071837 w 2321023"/>
              <a:gd name="connsiteY1737" fmla="*/ 1405975 h 2206873"/>
              <a:gd name="connsiteX1738" fmla="*/ 2074246 w 2321023"/>
              <a:gd name="connsiteY1738" fmla="*/ 1397125 h 2206873"/>
              <a:gd name="connsiteX1739" fmla="*/ 2074464 w 2321023"/>
              <a:gd name="connsiteY1739" fmla="*/ 1396713 h 2206873"/>
              <a:gd name="connsiteX1740" fmla="*/ 66644 w 2321023"/>
              <a:gd name="connsiteY1740" fmla="*/ 1395133 h 2206873"/>
              <a:gd name="connsiteX1741" fmla="*/ 66737 w 2321023"/>
              <a:gd name="connsiteY1741" fmla="*/ 1395437 h 2206873"/>
              <a:gd name="connsiteX1742" fmla="*/ 84503 w 2321023"/>
              <a:gd name="connsiteY1742" fmla="*/ 1444325 h 2206873"/>
              <a:gd name="connsiteX1743" fmla="*/ 84409 w 2321023"/>
              <a:gd name="connsiteY1743" fmla="*/ 1444041 h 2206873"/>
              <a:gd name="connsiteX1744" fmla="*/ 66747 w 2321023"/>
              <a:gd name="connsiteY1744" fmla="*/ 1395437 h 2206873"/>
              <a:gd name="connsiteX1745" fmla="*/ 66708 w 2321023"/>
              <a:gd name="connsiteY1745" fmla="*/ 1395309 h 2206873"/>
              <a:gd name="connsiteX1746" fmla="*/ 2100038 w 2321023"/>
              <a:gd name="connsiteY1746" fmla="*/ 1394875 h 2206873"/>
              <a:gd name="connsiteX1747" fmla="*/ 2090481 w 2321023"/>
              <a:gd name="connsiteY1747" fmla="*/ 1413388 h 2206873"/>
              <a:gd name="connsiteX1748" fmla="*/ 2072373 w 2321023"/>
              <a:gd name="connsiteY1748" fmla="*/ 1450847 h 2206873"/>
              <a:gd name="connsiteX1749" fmla="*/ 2066549 w 2321023"/>
              <a:gd name="connsiteY1749" fmla="*/ 1460653 h 2206873"/>
              <a:gd name="connsiteX1750" fmla="*/ 2066764 w 2321023"/>
              <a:gd name="connsiteY1750" fmla="*/ 1460677 h 2206873"/>
              <a:gd name="connsiteX1751" fmla="*/ 2066550 w 2321023"/>
              <a:gd name="connsiteY1751" fmla="*/ 1460653 h 2206873"/>
              <a:gd name="connsiteX1752" fmla="*/ 2072374 w 2321023"/>
              <a:gd name="connsiteY1752" fmla="*/ 1450847 h 2206873"/>
              <a:gd name="connsiteX1753" fmla="*/ 2090482 w 2321023"/>
              <a:gd name="connsiteY1753" fmla="*/ 1413388 h 2206873"/>
              <a:gd name="connsiteX1754" fmla="*/ 2100039 w 2321023"/>
              <a:gd name="connsiteY1754" fmla="*/ 1394876 h 2206873"/>
              <a:gd name="connsiteX1755" fmla="*/ 2212230 w 2321023"/>
              <a:gd name="connsiteY1755" fmla="*/ 1389650 h 2206873"/>
              <a:gd name="connsiteX1756" fmla="*/ 2211119 w 2321023"/>
              <a:gd name="connsiteY1756" fmla="*/ 1394238 h 2206873"/>
              <a:gd name="connsiteX1757" fmla="*/ 2209305 w 2321023"/>
              <a:gd name="connsiteY1757" fmla="*/ 1400879 h 2206873"/>
              <a:gd name="connsiteX1758" fmla="*/ 2208803 w 2321023"/>
              <a:gd name="connsiteY1758" fmla="*/ 1403202 h 2206873"/>
              <a:gd name="connsiteX1759" fmla="*/ 2208805 w 2321023"/>
              <a:gd name="connsiteY1759" fmla="*/ 1403196 h 2206873"/>
              <a:gd name="connsiteX1760" fmla="*/ 2209306 w 2321023"/>
              <a:gd name="connsiteY1760" fmla="*/ 1400879 h 2206873"/>
              <a:gd name="connsiteX1761" fmla="*/ 2211120 w 2321023"/>
              <a:gd name="connsiteY1761" fmla="*/ 1394238 h 2206873"/>
              <a:gd name="connsiteX1762" fmla="*/ 2212228 w 2321023"/>
              <a:gd name="connsiteY1762" fmla="*/ 1389663 h 2206873"/>
              <a:gd name="connsiteX1763" fmla="*/ 2211719 w 2321023"/>
              <a:gd name="connsiteY1763" fmla="*/ 1388249 h 2206873"/>
              <a:gd name="connsiteX1764" fmla="*/ 2211600 w 2321023"/>
              <a:gd name="connsiteY1764" fmla="*/ 1388398 h 2206873"/>
              <a:gd name="connsiteX1765" fmla="*/ 2210665 w 2321023"/>
              <a:gd name="connsiteY1765" fmla="*/ 1390330 h 2206873"/>
              <a:gd name="connsiteX1766" fmla="*/ 2210676 w 2321023"/>
              <a:gd name="connsiteY1766" fmla="*/ 1390309 h 2206873"/>
              <a:gd name="connsiteX1767" fmla="*/ 2211600 w 2321023"/>
              <a:gd name="connsiteY1767" fmla="*/ 1388399 h 2206873"/>
              <a:gd name="connsiteX1768" fmla="*/ 2211718 w 2321023"/>
              <a:gd name="connsiteY1768" fmla="*/ 1388251 h 2206873"/>
              <a:gd name="connsiteX1769" fmla="*/ 106515 w 2321023"/>
              <a:gd name="connsiteY1769" fmla="*/ 1387930 h 2206873"/>
              <a:gd name="connsiteX1770" fmla="*/ 106421 w 2321023"/>
              <a:gd name="connsiteY1770" fmla="*/ 1388176 h 2206873"/>
              <a:gd name="connsiteX1771" fmla="*/ 107899 w 2321023"/>
              <a:gd name="connsiteY1771" fmla="*/ 1392069 h 2206873"/>
              <a:gd name="connsiteX1772" fmla="*/ 108478 w 2321023"/>
              <a:gd name="connsiteY1772" fmla="*/ 1393801 h 2206873"/>
              <a:gd name="connsiteX1773" fmla="*/ 111071 w 2321023"/>
              <a:gd name="connsiteY1773" fmla="*/ 1402088 h 2206873"/>
              <a:gd name="connsiteX1774" fmla="*/ 116692 w 2321023"/>
              <a:gd name="connsiteY1774" fmla="*/ 1419486 h 2206873"/>
              <a:gd name="connsiteX1775" fmla="*/ 116702 w 2321023"/>
              <a:gd name="connsiteY1775" fmla="*/ 1419486 h 2206873"/>
              <a:gd name="connsiteX1776" fmla="*/ 111080 w 2321023"/>
              <a:gd name="connsiteY1776" fmla="*/ 1402089 h 2206873"/>
              <a:gd name="connsiteX1777" fmla="*/ 108608 w 2321023"/>
              <a:gd name="connsiteY1777" fmla="*/ 1394189 h 2206873"/>
              <a:gd name="connsiteX1778" fmla="*/ 108478 w 2321023"/>
              <a:gd name="connsiteY1778" fmla="*/ 1393801 h 2206873"/>
              <a:gd name="connsiteX1779" fmla="*/ 108343 w 2321023"/>
              <a:gd name="connsiteY1779" fmla="*/ 1393370 h 2206873"/>
              <a:gd name="connsiteX1780" fmla="*/ 107977 w 2321023"/>
              <a:gd name="connsiteY1780" fmla="*/ 1392275 h 2206873"/>
              <a:gd name="connsiteX1781" fmla="*/ 107899 w 2321023"/>
              <a:gd name="connsiteY1781" fmla="*/ 1392069 h 2206873"/>
              <a:gd name="connsiteX1782" fmla="*/ 107839 w 2321023"/>
              <a:gd name="connsiteY1782" fmla="*/ 1391890 h 2206873"/>
              <a:gd name="connsiteX1783" fmla="*/ 106430 w 2321023"/>
              <a:gd name="connsiteY1783" fmla="*/ 1388177 h 2206873"/>
              <a:gd name="connsiteX1784" fmla="*/ 106519 w 2321023"/>
              <a:gd name="connsiteY1784" fmla="*/ 1387942 h 2206873"/>
              <a:gd name="connsiteX1785" fmla="*/ 2212652 w 2321023"/>
              <a:gd name="connsiteY1785" fmla="*/ 1387086 h 2206873"/>
              <a:gd name="connsiteX1786" fmla="*/ 2212214 w 2321023"/>
              <a:gd name="connsiteY1786" fmla="*/ 1387632 h 2206873"/>
              <a:gd name="connsiteX1787" fmla="*/ 2212214 w 2321023"/>
              <a:gd name="connsiteY1787" fmla="*/ 1387633 h 2206873"/>
              <a:gd name="connsiteX1788" fmla="*/ 2212652 w 2321023"/>
              <a:gd name="connsiteY1788" fmla="*/ 1387087 h 2206873"/>
              <a:gd name="connsiteX1789" fmla="*/ 70127 w 2321023"/>
              <a:gd name="connsiteY1789" fmla="*/ 1382523 h 2206873"/>
              <a:gd name="connsiteX1790" fmla="*/ 70126 w 2321023"/>
              <a:gd name="connsiteY1790" fmla="*/ 1382543 h 2206873"/>
              <a:gd name="connsiteX1791" fmla="*/ 71594 w 2321023"/>
              <a:gd name="connsiteY1791" fmla="*/ 1391628 h 2206873"/>
              <a:gd name="connsiteX1792" fmla="*/ 71663 w 2321023"/>
              <a:gd name="connsiteY1792" fmla="*/ 1391844 h 2206873"/>
              <a:gd name="connsiteX1793" fmla="*/ 71652 w 2321023"/>
              <a:gd name="connsiteY1793" fmla="*/ 1391777 h 2206873"/>
              <a:gd name="connsiteX1794" fmla="*/ 71604 w 2321023"/>
              <a:gd name="connsiteY1794" fmla="*/ 1391629 h 2206873"/>
              <a:gd name="connsiteX1795" fmla="*/ 70458 w 2321023"/>
              <a:gd name="connsiteY1795" fmla="*/ 1384529 h 2206873"/>
              <a:gd name="connsiteX1796" fmla="*/ 70359 w 2321023"/>
              <a:gd name="connsiteY1796" fmla="*/ 1379231 h 2206873"/>
              <a:gd name="connsiteX1797" fmla="*/ 70356 w 2321023"/>
              <a:gd name="connsiteY1797" fmla="*/ 1379268 h 2206873"/>
              <a:gd name="connsiteX1798" fmla="*/ 73005 w 2321023"/>
              <a:gd name="connsiteY1798" fmla="*/ 1388072 h 2206873"/>
              <a:gd name="connsiteX1799" fmla="*/ 72286 w 2321023"/>
              <a:gd name="connsiteY1799" fmla="*/ 1385636 h 2206873"/>
              <a:gd name="connsiteX1800" fmla="*/ 122963 w 2321023"/>
              <a:gd name="connsiteY1800" fmla="*/ 1376038 h 2206873"/>
              <a:gd name="connsiteX1801" fmla="*/ 123120 w 2321023"/>
              <a:gd name="connsiteY1801" fmla="*/ 1379709 h 2206873"/>
              <a:gd name="connsiteX1802" fmla="*/ 122216 w 2321023"/>
              <a:gd name="connsiteY1802" fmla="*/ 1382496 h 2206873"/>
              <a:gd name="connsiteX1803" fmla="*/ 122213 w 2321023"/>
              <a:gd name="connsiteY1803" fmla="*/ 1382511 h 2206873"/>
              <a:gd name="connsiteX1804" fmla="*/ 122270 w 2321023"/>
              <a:gd name="connsiteY1804" fmla="*/ 1382371 h 2206873"/>
              <a:gd name="connsiteX1805" fmla="*/ 123133 w 2321023"/>
              <a:gd name="connsiteY1805" fmla="*/ 1379710 h 2206873"/>
              <a:gd name="connsiteX1806" fmla="*/ 122991 w 2321023"/>
              <a:gd name="connsiteY1806" fmla="*/ 1376395 h 2206873"/>
              <a:gd name="connsiteX1807" fmla="*/ 2132907 w 2321023"/>
              <a:gd name="connsiteY1807" fmla="*/ 1367705 h 2206873"/>
              <a:gd name="connsiteX1808" fmla="*/ 2127303 w 2321023"/>
              <a:gd name="connsiteY1808" fmla="*/ 1379428 h 2206873"/>
              <a:gd name="connsiteX1809" fmla="*/ 2120205 w 2321023"/>
              <a:gd name="connsiteY1809" fmla="*/ 1394738 h 2206873"/>
              <a:gd name="connsiteX1810" fmla="*/ 2120142 w 2321023"/>
              <a:gd name="connsiteY1810" fmla="*/ 1394872 h 2206873"/>
              <a:gd name="connsiteX1811" fmla="*/ 2120128 w 2321023"/>
              <a:gd name="connsiteY1811" fmla="*/ 1394904 h 2206873"/>
              <a:gd name="connsiteX1812" fmla="*/ 2120205 w 2321023"/>
              <a:gd name="connsiteY1812" fmla="*/ 1394738 h 2206873"/>
              <a:gd name="connsiteX1813" fmla="*/ 2120240 w 2321023"/>
              <a:gd name="connsiteY1813" fmla="*/ 1394665 h 2206873"/>
              <a:gd name="connsiteX1814" fmla="*/ 2127303 w 2321023"/>
              <a:gd name="connsiteY1814" fmla="*/ 1379429 h 2206873"/>
              <a:gd name="connsiteX1815" fmla="*/ 2132880 w 2321023"/>
              <a:gd name="connsiteY1815" fmla="*/ 1367763 h 2206873"/>
              <a:gd name="connsiteX1816" fmla="*/ 2089929 w 2321023"/>
              <a:gd name="connsiteY1816" fmla="*/ 1360339 h 2206873"/>
              <a:gd name="connsiteX1817" fmla="*/ 2089910 w 2321023"/>
              <a:gd name="connsiteY1817" fmla="*/ 1360452 h 2206873"/>
              <a:gd name="connsiteX1818" fmla="*/ 2089910 w 2321023"/>
              <a:gd name="connsiteY1818" fmla="*/ 1360452 h 2206873"/>
              <a:gd name="connsiteX1819" fmla="*/ 2089929 w 2321023"/>
              <a:gd name="connsiteY1819" fmla="*/ 1360340 h 2206873"/>
              <a:gd name="connsiteX1820" fmla="*/ 2091054 w 2321023"/>
              <a:gd name="connsiteY1820" fmla="*/ 1362613 h 2206873"/>
              <a:gd name="connsiteX1821" fmla="*/ 2091054 w 2321023"/>
              <a:gd name="connsiteY1821" fmla="*/ 1362613 h 2206873"/>
              <a:gd name="connsiteX1822" fmla="*/ 70572 w 2321023"/>
              <a:gd name="connsiteY1822" fmla="*/ 1357186 h 2206873"/>
              <a:gd name="connsiteX1823" fmla="*/ 70571 w 2321023"/>
              <a:gd name="connsiteY1823" fmla="*/ 1357189 h 2206873"/>
              <a:gd name="connsiteX1824" fmla="*/ 71226 w 2321023"/>
              <a:gd name="connsiteY1824" fmla="*/ 1357532 h 2206873"/>
              <a:gd name="connsiteX1825" fmla="*/ 71225 w 2321023"/>
              <a:gd name="connsiteY1825" fmla="*/ 1357527 h 2206873"/>
              <a:gd name="connsiteX1826" fmla="*/ 70409 w 2321023"/>
              <a:gd name="connsiteY1826" fmla="*/ 1357105 h 2206873"/>
              <a:gd name="connsiteX1827" fmla="*/ 70492 w 2321023"/>
              <a:gd name="connsiteY1827" fmla="*/ 1357357 h 2206873"/>
              <a:gd name="connsiteX1828" fmla="*/ 70498 w 2321023"/>
              <a:gd name="connsiteY1828" fmla="*/ 1357342 h 2206873"/>
              <a:gd name="connsiteX1829" fmla="*/ 70422 w 2321023"/>
              <a:gd name="connsiteY1829" fmla="*/ 1357112 h 2206873"/>
              <a:gd name="connsiteX1830" fmla="*/ 157844 w 2321023"/>
              <a:gd name="connsiteY1830" fmla="*/ 1353263 h 2206873"/>
              <a:gd name="connsiteX1831" fmla="*/ 161151 w 2321023"/>
              <a:gd name="connsiteY1831" fmla="*/ 1379166 h 2206873"/>
              <a:gd name="connsiteX1832" fmla="*/ 170166 w 2321023"/>
              <a:gd name="connsiteY1832" fmla="*/ 1417186 h 2206873"/>
              <a:gd name="connsiteX1833" fmla="*/ 181266 w 2321023"/>
              <a:gd name="connsiteY1833" fmla="*/ 1444072 h 2206873"/>
              <a:gd name="connsiteX1834" fmla="*/ 194181 w 2321023"/>
              <a:gd name="connsiteY1834" fmla="*/ 1475656 h 2206873"/>
              <a:gd name="connsiteX1835" fmla="*/ 197752 w 2321023"/>
              <a:gd name="connsiteY1835" fmla="*/ 1492266 h 2206873"/>
              <a:gd name="connsiteX1836" fmla="*/ 204573 w 2321023"/>
              <a:gd name="connsiteY1836" fmla="*/ 1516932 h 2206873"/>
              <a:gd name="connsiteX1837" fmla="*/ 222712 w 2321023"/>
              <a:gd name="connsiteY1837" fmla="*/ 1558192 h 2206873"/>
              <a:gd name="connsiteX1838" fmla="*/ 235451 w 2321023"/>
              <a:gd name="connsiteY1838" fmla="*/ 1583771 h 2206873"/>
              <a:gd name="connsiteX1839" fmla="*/ 239453 w 2321023"/>
              <a:gd name="connsiteY1839" fmla="*/ 1590692 h 2206873"/>
              <a:gd name="connsiteX1840" fmla="*/ 239384 w 2321023"/>
              <a:gd name="connsiteY1840" fmla="*/ 1590555 h 2206873"/>
              <a:gd name="connsiteX1841" fmla="*/ 235462 w 2321023"/>
              <a:gd name="connsiteY1841" fmla="*/ 1583771 h 2206873"/>
              <a:gd name="connsiteX1842" fmla="*/ 222722 w 2321023"/>
              <a:gd name="connsiteY1842" fmla="*/ 1558192 h 2206873"/>
              <a:gd name="connsiteX1843" fmla="*/ 204584 w 2321023"/>
              <a:gd name="connsiteY1843" fmla="*/ 1516932 h 2206873"/>
              <a:gd name="connsiteX1844" fmla="*/ 197763 w 2321023"/>
              <a:gd name="connsiteY1844" fmla="*/ 1492266 h 2206873"/>
              <a:gd name="connsiteX1845" fmla="*/ 194192 w 2321023"/>
              <a:gd name="connsiteY1845" fmla="*/ 1475656 h 2206873"/>
              <a:gd name="connsiteX1846" fmla="*/ 181277 w 2321023"/>
              <a:gd name="connsiteY1846" fmla="*/ 1444072 h 2206873"/>
              <a:gd name="connsiteX1847" fmla="*/ 170177 w 2321023"/>
              <a:gd name="connsiteY1847" fmla="*/ 1417186 h 2206873"/>
              <a:gd name="connsiteX1848" fmla="*/ 161162 w 2321023"/>
              <a:gd name="connsiteY1848" fmla="*/ 1379166 h 2206873"/>
              <a:gd name="connsiteX1849" fmla="*/ 157143 w 2321023"/>
              <a:gd name="connsiteY1849" fmla="*/ 1357279 h 2206873"/>
              <a:gd name="connsiteX1850" fmla="*/ 157853 w 2321023"/>
              <a:gd name="connsiteY1850" fmla="*/ 1353283 h 2206873"/>
              <a:gd name="connsiteX1851" fmla="*/ 2025184 w 2321023"/>
              <a:gd name="connsiteY1851" fmla="*/ 1343255 h 2206873"/>
              <a:gd name="connsiteX1852" fmla="*/ 2022768 w 2321023"/>
              <a:gd name="connsiteY1852" fmla="*/ 1351187 h 2206873"/>
              <a:gd name="connsiteX1853" fmla="*/ 2016547 w 2321023"/>
              <a:gd name="connsiteY1853" fmla="*/ 1369391 h 2206873"/>
              <a:gd name="connsiteX1854" fmla="*/ 2007403 w 2321023"/>
              <a:gd name="connsiteY1854" fmla="*/ 1391141 h 2206873"/>
              <a:gd name="connsiteX1855" fmla="*/ 2006221 w 2321023"/>
              <a:gd name="connsiteY1855" fmla="*/ 1393033 h 2206873"/>
              <a:gd name="connsiteX1856" fmla="*/ 2006065 w 2321023"/>
              <a:gd name="connsiteY1856" fmla="*/ 1393478 h 2206873"/>
              <a:gd name="connsiteX1857" fmla="*/ 2006068 w 2321023"/>
              <a:gd name="connsiteY1857" fmla="*/ 1393473 h 2206873"/>
              <a:gd name="connsiteX1858" fmla="*/ 2006222 w 2321023"/>
              <a:gd name="connsiteY1858" fmla="*/ 1393034 h 2206873"/>
              <a:gd name="connsiteX1859" fmla="*/ 2007404 w 2321023"/>
              <a:gd name="connsiteY1859" fmla="*/ 1391142 h 2206873"/>
              <a:gd name="connsiteX1860" fmla="*/ 2016548 w 2321023"/>
              <a:gd name="connsiteY1860" fmla="*/ 1369392 h 2206873"/>
              <a:gd name="connsiteX1861" fmla="*/ 2022769 w 2321023"/>
              <a:gd name="connsiteY1861" fmla="*/ 1351188 h 2206873"/>
              <a:gd name="connsiteX1862" fmla="*/ 2025124 w 2321023"/>
              <a:gd name="connsiteY1862" fmla="*/ 1343456 h 2206873"/>
              <a:gd name="connsiteX1863" fmla="*/ 166915 w 2321023"/>
              <a:gd name="connsiteY1863" fmla="*/ 1341184 h 2206873"/>
              <a:gd name="connsiteX1864" fmla="*/ 175789 w 2321023"/>
              <a:gd name="connsiteY1864" fmla="*/ 1369351 h 2206873"/>
              <a:gd name="connsiteX1865" fmla="*/ 184799 w 2321023"/>
              <a:gd name="connsiteY1865" fmla="*/ 1394343 h 2206873"/>
              <a:gd name="connsiteX1866" fmla="*/ 184252 w 2321023"/>
              <a:gd name="connsiteY1866" fmla="*/ 1392794 h 2206873"/>
              <a:gd name="connsiteX1867" fmla="*/ 175801 w 2321023"/>
              <a:gd name="connsiteY1867" fmla="*/ 1369352 h 2206873"/>
              <a:gd name="connsiteX1868" fmla="*/ 167503 w 2321023"/>
              <a:gd name="connsiteY1868" fmla="*/ 1343013 h 2206873"/>
              <a:gd name="connsiteX1869" fmla="*/ 2182601 w 2321023"/>
              <a:gd name="connsiteY1869" fmla="*/ 1340987 h 2206873"/>
              <a:gd name="connsiteX1870" fmla="*/ 2181483 w 2321023"/>
              <a:gd name="connsiteY1870" fmla="*/ 1342446 h 2206873"/>
              <a:gd name="connsiteX1871" fmla="*/ 2181528 w 2321023"/>
              <a:gd name="connsiteY1871" fmla="*/ 1342388 h 2206873"/>
              <a:gd name="connsiteX1872" fmla="*/ 2182600 w 2321023"/>
              <a:gd name="connsiteY1872" fmla="*/ 1340989 h 2206873"/>
              <a:gd name="connsiteX1873" fmla="*/ 2115928 w 2321023"/>
              <a:gd name="connsiteY1873" fmla="*/ 1339149 h 2206873"/>
              <a:gd name="connsiteX1874" fmla="*/ 2110848 w 2321023"/>
              <a:gd name="connsiteY1874" fmla="*/ 1345601 h 2206873"/>
              <a:gd name="connsiteX1875" fmla="*/ 2110569 w 2321023"/>
              <a:gd name="connsiteY1875" fmla="*/ 1346039 h 2206873"/>
              <a:gd name="connsiteX1876" fmla="*/ 2110600 w 2321023"/>
              <a:gd name="connsiteY1876" fmla="*/ 1345991 h 2206873"/>
              <a:gd name="connsiteX1877" fmla="*/ 2110849 w 2321023"/>
              <a:gd name="connsiteY1877" fmla="*/ 1345601 h 2206873"/>
              <a:gd name="connsiteX1878" fmla="*/ 2115927 w 2321023"/>
              <a:gd name="connsiteY1878" fmla="*/ 1339151 h 2206873"/>
              <a:gd name="connsiteX1879" fmla="*/ 46466 w 2321023"/>
              <a:gd name="connsiteY1879" fmla="*/ 1336062 h 2206873"/>
              <a:gd name="connsiteX1880" fmla="*/ 46468 w 2321023"/>
              <a:gd name="connsiteY1880" fmla="*/ 1336088 h 2206873"/>
              <a:gd name="connsiteX1881" fmla="*/ 52049 w 2321023"/>
              <a:gd name="connsiteY1881" fmla="*/ 1347338 h 2206873"/>
              <a:gd name="connsiteX1882" fmla="*/ 52031 w 2321023"/>
              <a:gd name="connsiteY1882" fmla="*/ 1347281 h 2206873"/>
              <a:gd name="connsiteX1883" fmla="*/ 46346 w 2321023"/>
              <a:gd name="connsiteY1883" fmla="*/ 1335802 h 2206873"/>
              <a:gd name="connsiteX1884" fmla="*/ 47411 w 2321023"/>
              <a:gd name="connsiteY1884" fmla="*/ 1354651 h 2206873"/>
              <a:gd name="connsiteX1885" fmla="*/ 45736 w 2321023"/>
              <a:gd name="connsiteY1885" fmla="*/ 1362170 h 2206873"/>
              <a:gd name="connsiteX1886" fmla="*/ 48131 w 2321023"/>
              <a:gd name="connsiteY1886" fmla="*/ 1383099 h 2206873"/>
              <a:gd name="connsiteX1887" fmla="*/ 48180 w 2321023"/>
              <a:gd name="connsiteY1887" fmla="*/ 1383266 h 2206873"/>
              <a:gd name="connsiteX1888" fmla="*/ 48164 w 2321023"/>
              <a:gd name="connsiteY1888" fmla="*/ 1383175 h 2206873"/>
              <a:gd name="connsiteX1889" fmla="*/ 48142 w 2321023"/>
              <a:gd name="connsiteY1889" fmla="*/ 1383099 h 2206873"/>
              <a:gd name="connsiteX1890" fmla="*/ 45747 w 2321023"/>
              <a:gd name="connsiteY1890" fmla="*/ 1362170 h 2206873"/>
              <a:gd name="connsiteX1891" fmla="*/ 47422 w 2321023"/>
              <a:gd name="connsiteY1891" fmla="*/ 1354651 h 2206873"/>
              <a:gd name="connsiteX1892" fmla="*/ 46359 w 2321023"/>
              <a:gd name="connsiteY1892" fmla="*/ 1335828 h 2206873"/>
              <a:gd name="connsiteX1893" fmla="*/ 2053851 w 2321023"/>
              <a:gd name="connsiteY1893" fmla="*/ 1334114 h 2206873"/>
              <a:gd name="connsiteX1894" fmla="*/ 2053851 w 2321023"/>
              <a:gd name="connsiteY1894" fmla="*/ 1334115 h 2206873"/>
              <a:gd name="connsiteX1895" fmla="*/ 2054817 w 2321023"/>
              <a:gd name="connsiteY1895" fmla="*/ 1335874 h 2206873"/>
              <a:gd name="connsiteX1896" fmla="*/ 2054817 w 2321023"/>
              <a:gd name="connsiteY1896" fmla="*/ 1335872 h 2206873"/>
              <a:gd name="connsiteX1897" fmla="*/ 2053750 w 2321023"/>
              <a:gd name="connsiteY1897" fmla="*/ 1333857 h 2206873"/>
              <a:gd name="connsiteX1898" fmla="*/ 2045108 w 2321023"/>
              <a:gd name="connsiteY1898" fmla="*/ 1346301 h 2206873"/>
              <a:gd name="connsiteX1899" fmla="*/ 2042416 w 2321023"/>
              <a:gd name="connsiteY1899" fmla="*/ 1351097 h 2206873"/>
              <a:gd name="connsiteX1900" fmla="*/ 2018336 w 2321023"/>
              <a:gd name="connsiteY1900" fmla="*/ 1394799 h 2206873"/>
              <a:gd name="connsiteX1901" fmla="*/ 2005278 w 2321023"/>
              <a:gd name="connsiteY1901" fmla="*/ 1423106 h 2206873"/>
              <a:gd name="connsiteX1902" fmla="*/ 1984974 w 2321023"/>
              <a:gd name="connsiteY1902" fmla="*/ 1465347 h 2206873"/>
              <a:gd name="connsiteX1903" fmla="*/ 1978119 w 2321023"/>
              <a:gd name="connsiteY1903" fmla="*/ 1477775 h 2206873"/>
              <a:gd name="connsiteX1904" fmla="*/ 1978286 w 2321023"/>
              <a:gd name="connsiteY1904" fmla="*/ 1477879 h 2206873"/>
              <a:gd name="connsiteX1905" fmla="*/ 1978286 w 2321023"/>
              <a:gd name="connsiteY1905" fmla="*/ 1477878 h 2206873"/>
              <a:gd name="connsiteX1906" fmla="*/ 1978120 w 2321023"/>
              <a:gd name="connsiteY1906" fmla="*/ 1477775 h 2206873"/>
              <a:gd name="connsiteX1907" fmla="*/ 1984975 w 2321023"/>
              <a:gd name="connsiteY1907" fmla="*/ 1465347 h 2206873"/>
              <a:gd name="connsiteX1908" fmla="*/ 2005279 w 2321023"/>
              <a:gd name="connsiteY1908" fmla="*/ 1423106 h 2206873"/>
              <a:gd name="connsiteX1909" fmla="*/ 2018337 w 2321023"/>
              <a:gd name="connsiteY1909" fmla="*/ 1394799 h 2206873"/>
              <a:gd name="connsiteX1910" fmla="*/ 2042417 w 2321023"/>
              <a:gd name="connsiteY1910" fmla="*/ 1351097 h 2206873"/>
              <a:gd name="connsiteX1911" fmla="*/ 2045109 w 2321023"/>
              <a:gd name="connsiteY1911" fmla="*/ 1346301 h 2206873"/>
              <a:gd name="connsiteX1912" fmla="*/ 2053751 w 2321023"/>
              <a:gd name="connsiteY1912" fmla="*/ 1333858 h 2206873"/>
              <a:gd name="connsiteX1913" fmla="*/ 68676 w 2321023"/>
              <a:gd name="connsiteY1913" fmla="*/ 1333283 h 2206873"/>
              <a:gd name="connsiteX1914" fmla="*/ 68367 w 2321023"/>
              <a:gd name="connsiteY1914" fmla="*/ 1334921 h 2206873"/>
              <a:gd name="connsiteX1915" fmla="*/ 69997 w 2321023"/>
              <a:gd name="connsiteY1915" fmla="*/ 1346096 h 2206873"/>
              <a:gd name="connsiteX1916" fmla="*/ 70730 w 2321023"/>
              <a:gd name="connsiteY1916" fmla="*/ 1351428 h 2206873"/>
              <a:gd name="connsiteX1917" fmla="*/ 71092 w 2321023"/>
              <a:gd name="connsiteY1917" fmla="*/ 1355885 h 2206873"/>
              <a:gd name="connsiteX1918" fmla="*/ 70564 w 2321023"/>
              <a:gd name="connsiteY1918" fmla="*/ 1357180 h 2206873"/>
              <a:gd name="connsiteX1919" fmla="*/ 70572 w 2321023"/>
              <a:gd name="connsiteY1919" fmla="*/ 1357185 h 2206873"/>
              <a:gd name="connsiteX1920" fmla="*/ 71094 w 2321023"/>
              <a:gd name="connsiteY1920" fmla="*/ 1355906 h 2206873"/>
              <a:gd name="connsiteX1921" fmla="*/ 71092 w 2321023"/>
              <a:gd name="connsiteY1921" fmla="*/ 1355885 h 2206873"/>
              <a:gd name="connsiteX1922" fmla="*/ 71101 w 2321023"/>
              <a:gd name="connsiteY1922" fmla="*/ 1355862 h 2206873"/>
              <a:gd name="connsiteX1923" fmla="*/ 70756 w 2321023"/>
              <a:gd name="connsiteY1923" fmla="*/ 1351618 h 2206873"/>
              <a:gd name="connsiteX1924" fmla="*/ 70730 w 2321023"/>
              <a:gd name="connsiteY1924" fmla="*/ 1351428 h 2206873"/>
              <a:gd name="connsiteX1925" fmla="*/ 70713 w 2321023"/>
              <a:gd name="connsiteY1925" fmla="*/ 1351229 h 2206873"/>
              <a:gd name="connsiteX1926" fmla="*/ 70194 w 2321023"/>
              <a:gd name="connsiteY1926" fmla="*/ 1347451 h 2206873"/>
              <a:gd name="connsiteX1927" fmla="*/ 69997 w 2321023"/>
              <a:gd name="connsiteY1927" fmla="*/ 1346096 h 2206873"/>
              <a:gd name="connsiteX1928" fmla="*/ 69824 w 2321023"/>
              <a:gd name="connsiteY1928" fmla="*/ 1344842 h 2206873"/>
              <a:gd name="connsiteX1929" fmla="*/ 68377 w 2321023"/>
              <a:gd name="connsiteY1929" fmla="*/ 1334921 h 2206873"/>
              <a:gd name="connsiteX1930" fmla="*/ 68683 w 2321023"/>
              <a:gd name="connsiteY1930" fmla="*/ 1333299 h 2206873"/>
              <a:gd name="connsiteX1931" fmla="*/ 2170960 w 2321023"/>
              <a:gd name="connsiteY1931" fmla="*/ 1329918 h 2206873"/>
              <a:gd name="connsiteX1932" fmla="*/ 2168781 w 2321023"/>
              <a:gd name="connsiteY1932" fmla="*/ 1332729 h 2206873"/>
              <a:gd name="connsiteX1933" fmla="*/ 2166834 w 2321023"/>
              <a:gd name="connsiteY1933" fmla="*/ 1334590 h 2206873"/>
              <a:gd name="connsiteX1934" fmla="*/ 2166575 w 2321023"/>
              <a:gd name="connsiteY1934" fmla="*/ 1335063 h 2206873"/>
              <a:gd name="connsiteX1935" fmla="*/ 2166578 w 2321023"/>
              <a:gd name="connsiteY1935" fmla="*/ 1335060 h 2206873"/>
              <a:gd name="connsiteX1936" fmla="*/ 2166835 w 2321023"/>
              <a:gd name="connsiteY1936" fmla="*/ 1334591 h 2206873"/>
              <a:gd name="connsiteX1937" fmla="*/ 2168782 w 2321023"/>
              <a:gd name="connsiteY1937" fmla="*/ 1332730 h 2206873"/>
              <a:gd name="connsiteX1938" fmla="*/ 2170957 w 2321023"/>
              <a:gd name="connsiteY1938" fmla="*/ 1329924 h 2206873"/>
              <a:gd name="connsiteX1939" fmla="*/ 155031 w 2321023"/>
              <a:gd name="connsiteY1939" fmla="*/ 1324845 h 2206873"/>
              <a:gd name="connsiteX1940" fmla="*/ 156597 w 2321023"/>
              <a:gd name="connsiteY1940" fmla="*/ 1328000 h 2206873"/>
              <a:gd name="connsiteX1941" fmla="*/ 158362 w 2321023"/>
              <a:gd name="connsiteY1941" fmla="*/ 1329427 h 2206873"/>
              <a:gd name="connsiteX1942" fmla="*/ 166493 w 2321023"/>
              <a:gd name="connsiteY1942" fmla="*/ 1361648 h 2206873"/>
              <a:gd name="connsiteX1943" fmla="*/ 171570 w 2321023"/>
              <a:gd name="connsiteY1943" fmla="*/ 1382040 h 2206873"/>
              <a:gd name="connsiteX1944" fmla="*/ 172841 w 2321023"/>
              <a:gd name="connsiteY1944" fmla="*/ 1389232 h 2206873"/>
              <a:gd name="connsiteX1945" fmla="*/ 173311 w 2321023"/>
              <a:gd name="connsiteY1945" fmla="*/ 1389940 h 2206873"/>
              <a:gd name="connsiteX1946" fmla="*/ 173305 w 2321023"/>
              <a:gd name="connsiteY1946" fmla="*/ 1389904 h 2206873"/>
              <a:gd name="connsiteX1947" fmla="*/ 172858 w 2321023"/>
              <a:gd name="connsiteY1947" fmla="*/ 1389232 h 2206873"/>
              <a:gd name="connsiteX1948" fmla="*/ 171587 w 2321023"/>
              <a:gd name="connsiteY1948" fmla="*/ 1382040 h 2206873"/>
              <a:gd name="connsiteX1949" fmla="*/ 166510 w 2321023"/>
              <a:gd name="connsiteY1949" fmla="*/ 1361648 h 2206873"/>
              <a:gd name="connsiteX1950" fmla="*/ 158380 w 2321023"/>
              <a:gd name="connsiteY1950" fmla="*/ 1329427 h 2206873"/>
              <a:gd name="connsiteX1951" fmla="*/ 156615 w 2321023"/>
              <a:gd name="connsiteY1951" fmla="*/ 1328000 h 2206873"/>
              <a:gd name="connsiteX1952" fmla="*/ 155163 w 2321023"/>
              <a:gd name="connsiteY1952" fmla="*/ 1325078 h 2206873"/>
              <a:gd name="connsiteX1953" fmla="*/ 49135 w 2321023"/>
              <a:gd name="connsiteY1953" fmla="*/ 1322514 h 2206873"/>
              <a:gd name="connsiteX1954" fmla="*/ 49290 w 2321023"/>
              <a:gd name="connsiteY1954" fmla="*/ 1329089 h 2206873"/>
              <a:gd name="connsiteX1955" fmla="*/ 51880 w 2321023"/>
              <a:gd name="connsiteY1955" fmla="*/ 1346937 h 2206873"/>
              <a:gd name="connsiteX1956" fmla="*/ 51896 w 2321023"/>
              <a:gd name="connsiteY1956" fmla="*/ 1346968 h 2206873"/>
              <a:gd name="connsiteX1957" fmla="*/ 49301 w 2321023"/>
              <a:gd name="connsiteY1957" fmla="*/ 1329089 h 2206873"/>
              <a:gd name="connsiteX1958" fmla="*/ 49146 w 2321023"/>
              <a:gd name="connsiteY1958" fmla="*/ 1322536 h 2206873"/>
              <a:gd name="connsiteX1959" fmla="*/ 2027697 w 2321023"/>
              <a:gd name="connsiteY1959" fmla="*/ 1318257 h 2206873"/>
              <a:gd name="connsiteX1960" fmla="*/ 2027473 w 2321023"/>
              <a:gd name="connsiteY1960" fmla="*/ 1318319 h 2206873"/>
              <a:gd name="connsiteX1961" fmla="*/ 2029490 w 2321023"/>
              <a:gd name="connsiteY1961" fmla="*/ 1322551 h 2206873"/>
              <a:gd name="connsiteX1962" fmla="*/ 2029209 w 2321023"/>
              <a:gd name="connsiteY1962" fmla="*/ 1326052 h 2206873"/>
              <a:gd name="connsiteX1963" fmla="*/ 2029213 w 2321023"/>
              <a:gd name="connsiteY1963" fmla="*/ 1326011 h 2206873"/>
              <a:gd name="connsiteX1964" fmla="*/ 2029491 w 2321023"/>
              <a:gd name="connsiteY1964" fmla="*/ 1322552 h 2206873"/>
              <a:gd name="connsiteX1965" fmla="*/ 2027474 w 2321023"/>
              <a:gd name="connsiteY1965" fmla="*/ 1318320 h 2206873"/>
              <a:gd name="connsiteX1966" fmla="*/ 2027698 w 2321023"/>
              <a:gd name="connsiteY1966" fmla="*/ 1318258 h 2206873"/>
              <a:gd name="connsiteX1967" fmla="*/ 158149 w 2321023"/>
              <a:gd name="connsiteY1967" fmla="*/ 1317357 h 2206873"/>
              <a:gd name="connsiteX1968" fmla="*/ 160391 w 2321023"/>
              <a:gd name="connsiteY1968" fmla="*/ 1321824 h 2206873"/>
              <a:gd name="connsiteX1969" fmla="*/ 160366 w 2321023"/>
              <a:gd name="connsiteY1969" fmla="*/ 1321748 h 2206873"/>
              <a:gd name="connsiteX1970" fmla="*/ 158253 w 2321023"/>
              <a:gd name="connsiteY1970" fmla="*/ 1317538 h 2206873"/>
              <a:gd name="connsiteX1971" fmla="*/ 157577 w 2321023"/>
              <a:gd name="connsiteY1971" fmla="*/ 1316358 h 2206873"/>
              <a:gd name="connsiteX1972" fmla="*/ 156287 w 2321023"/>
              <a:gd name="connsiteY1972" fmla="*/ 1318128 h 2206873"/>
              <a:gd name="connsiteX1973" fmla="*/ 156287 w 2321023"/>
              <a:gd name="connsiteY1973" fmla="*/ 1318128 h 2206873"/>
              <a:gd name="connsiteX1974" fmla="*/ 156648 w 2321023"/>
              <a:gd name="connsiteY1974" fmla="*/ 1317651 h 2206873"/>
              <a:gd name="connsiteX1975" fmla="*/ 157583 w 2321023"/>
              <a:gd name="connsiteY1975" fmla="*/ 1316369 h 2206873"/>
              <a:gd name="connsiteX1976" fmla="*/ 2071160 w 2321023"/>
              <a:gd name="connsiteY1976" fmla="*/ 1313362 h 2206873"/>
              <a:gd name="connsiteX1977" fmla="*/ 2070051 w 2321023"/>
              <a:gd name="connsiteY1977" fmla="*/ 1314085 h 2206873"/>
              <a:gd name="connsiteX1978" fmla="*/ 2069296 w 2321023"/>
              <a:gd name="connsiteY1978" fmla="*/ 1315073 h 2206873"/>
              <a:gd name="connsiteX1979" fmla="*/ 2066085 w 2321023"/>
              <a:gd name="connsiteY1979" fmla="*/ 1318147 h 2206873"/>
              <a:gd name="connsiteX1980" fmla="*/ 2066029 w 2321023"/>
              <a:gd name="connsiteY1980" fmla="*/ 1318128 h 2206873"/>
              <a:gd name="connsiteX1981" fmla="*/ 2066002 w 2321023"/>
              <a:gd name="connsiteY1981" fmla="*/ 1318226 h 2206873"/>
              <a:gd name="connsiteX1982" fmla="*/ 2066085 w 2321023"/>
              <a:gd name="connsiteY1982" fmla="*/ 1318147 h 2206873"/>
              <a:gd name="connsiteX1983" fmla="*/ 2066772 w 2321023"/>
              <a:gd name="connsiteY1983" fmla="*/ 1318375 h 2206873"/>
              <a:gd name="connsiteX1984" fmla="*/ 2066772 w 2321023"/>
              <a:gd name="connsiteY1984" fmla="*/ 1318375 h 2206873"/>
              <a:gd name="connsiteX1985" fmla="*/ 2066086 w 2321023"/>
              <a:gd name="connsiteY1985" fmla="*/ 1318147 h 2206873"/>
              <a:gd name="connsiteX1986" fmla="*/ 2069293 w 2321023"/>
              <a:gd name="connsiteY1986" fmla="*/ 1315076 h 2206873"/>
              <a:gd name="connsiteX1987" fmla="*/ 2069296 w 2321023"/>
              <a:gd name="connsiteY1987" fmla="*/ 1315073 h 2206873"/>
              <a:gd name="connsiteX1988" fmla="*/ 2069299 w 2321023"/>
              <a:gd name="connsiteY1988" fmla="*/ 1315070 h 2206873"/>
              <a:gd name="connsiteX1989" fmla="*/ 2070051 w 2321023"/>
              <a:gd name="connsiteY1989" fmla="*/ 1314086 h 2206873"/>
              <a:gd name="connsiteX1990" fmla="*/ 2071160 w 2321023"/>
              <a:gd name="connsiteY1990" fmla="*/ 1313363 h 2206873"/>
              <a:gd name="connsiteX1991" fmla="*/ 2077963 w 2321023"/>
              <a:gd name="connsiteY1991" fmla="*/ 1306592 h 2206873"/>
              <a:gd name="connsiteX1992" fmla="*/ 2077963 w 2321023"/>
              <a:gd name="connsiteY1992" fmla="*/ 1306593 h 2206873"/>
              <a:gd name="connsiteX1993" fmla="*/ 2079103 w 2321023"/>
              <a:gd name="connsiteY1993" fmla="*/ 1308130 h 2206873"/>
              <a:gd name="connsiteX1994" fmla="*/ 2076064 w 2321023"/>
              <a:gd name="connsiteY1994" fmla="*/ 1324838 h 2206873"/>
              <a:gd name="connsiteX1995" fmla="*/ 2077373 w 2321023"/>
              <a:gd name="connsiteY1995" fmla="*/ 1328311 h 2206873"/>
              <a:gd name="connsiteX1996" fmla="*/ 2077374 w 2321023"/>
              <a:gd name="connsiteY1996" fmla="*/ 1328310 h 2206873"/>
              <a:gd name="connsiteX1997" fmla="*/ 2076065 w 2321023"/>
              <a:gd name="connsiteY1997" fmla="*/ 1324838 h 2206873"/>
              <a:gd name="connsiteX1998" fmla="*/ 2077963 w 2321023"/>
              <a:gd name="connsiteY1998" fmla="*/ 1306592 h 2206873"/>
              <a:gd name="connsiteX1999" fmla="*/ 2078035 w 2321023"/>
              <a:gd name="connsiteY1999" fmla="*/ 1306378 h 2206873"/>
              <a:gd name="connsiteX2000" fmla="*/ 2077379 w 2321023"/>
              <a:gd name="connsiteY2000" fmla="*/ 1307833 h 2206873"/>
              <a:gd name="connsiteX2001" fmla="*/ 2077404 w 2321023"/>
              <a:gd name="connsiteY2001" fmla="*/ 1307780 h 2206873"/>
              <a:gd name="connsiteX2002" fmla="*/ 2078036 w 2321023"/>
              <a:gd name="connsiteY2002" fmla="*/ 1306379 h 2206873"/>
              <a:gd name="connsiteX2003" fmla="*/ 86470 w 2321023"/>
              <a:gd name="connsiteY2003" fmla="*/ 1303612 h 2206873"/>
              <a:gd name="connsiteX2004" fmla="*/ 91716 w 2321023"/>
              <a:gd name="connsiteY2004" fmla="*/ 1347956 h 2206873"/>
              <a:gd name="connsiteX2005" fmla="*/ 97114 w 2321023"/>
              <a:gd name="connsiteY2005" fmla="*/ 1377239 h 2206873"/>
              <a:gd name="connsiteX2006" fmla="*/ 103781 w 2321023"/>
              <a:gd name="connsiteY2006" fmla="*/ 1405565 h 2206873"/>
              <a:gd name="connsiteX2007" fmla="*/ 111834 w 2321023"/>
              <a:gd name="connsiteY2007" fmla="*/ 1434888 h 2206873"/>
              <a:gd name="connsiteX2008" fmla="*/ 122824 w 2321023"/>
              <a:gd name="connsiteY2008" fmla="*/ 1466044 h 2206873"/>
              <a:gd name="connsiteX2009" fmla="*/ 140526 w 2321023"/>
              <a:gd name="connsiteY2009" fmla="*/ 1518042 h 2206873"/>
              <a:gd name="connsiteX2010" fmla="*/ 148761 w 2321023"/>
              <a:gd name="connsiteY2010" fmla="*/ 1541519 h 2206873"/>
              <a:gd name="connsiteX2011" fmla="*/ 160970 w 2321023"/>
              <a:gd name="connsiteY2011" fmla="*/ 1568580 h 2206873"/>
              <a:gd name="connsiteX2012" fmla="*/ 160931 w 2321023"/>
              <a:gd name="connsiteY2012" fmla="*/ 1568464 h 2206873"/>
              <a:gd name="connsiteX2013" fmla="*/ 148774 w 2321023"/>
              <a:gd name="connsiteY2013" fmla="*/ 1541519 h 2206873"/>
              <a:gd name="connsiteX2014" fmla="*/ 140539 w 2321023"/>
              <a:gd name="connsiteY2014" fmla="*/ 1518042 h 2206873"/>
              <a:gd name="connsiteX2015" fmla="*/ 122839 w 2321023"/>
              <a:gd name="connsiteY2015" fmla="*/ 1466044 h 2206873"/>
              <a:gd name="connsiteX2016" fmla="*/ 111844 w 2321023"/>
              <a:gd name="connsiteY2016" fmla="*/ 1434888 h 2206873"/>
              <a:gd name="connsiteX2017" fmla="*/ 103791 w 2321023"/>
              <a:gd name="connsiteY2017" fmla="*/ 1405565 h 2206873"/>
              <a:gd name="connsiteX2018" fmla="*/ 97124 w 2321023"/>
              <a:gd name="connsiteY2018" fmla="*/ 1377239 h 2206873"/>
              <a:gd name="connsiteX2019" fmla="*/ 91725 w 2321023"/>
              <a:gd name="connsiteY2019" fmla="*/ 1347956 h 2206873"/>
              <a:gd name="connsiteX2020" fmla="*/ 86481 w 2321023"/>
              <a:gd name="connsiteY2020" fmla="*/ 1303619 h 2206873"/>
              <a:gd name="connsiteX2021" fmla="*/ 203414 w 2321023"/>
              <a:gd name="connsiteY2021" fmla="*/ 1301584 h 2206873"/>
              <a:gd name="connsiteX2022" fmla="*/ 203160 w 2321023"/>
              <a:gd name="connsiteY2022" fmla="*/ 1304322 h 2206873"/>
              <a:gd name="connsiteX2023" fmla="*/ 202633 w 2321023"/>
              <a:gd name="connsiteY2023" fmla="*/ 1306085 h 2206873"/>
              <a:gd name="connsiteX2024" fmla="*/ 203441 w 2321023"/>
              <a:gd name="connsiteY2024" fmla="*/ 1307602 h 2206873"/>
              <a:gd name="connsiteX2025" fmla="*/ 203446 w 2321023"/>
              <a:gd name="connsiteY2025" fmla="*/ 1307586 h 2206873"/>
              <a:gd name="connsiteX2026" fmla="*/ 202646 w 2321023"/>
              <a:gd name="connsiteY2026" fmla="*/ 1306085 h 2206873"/>
              <a:gd name="connsiteX2027" fmla="*/ 203174 w 2321023"/>
              <a:gd name="connsiteY2027" fmla="*/ 1304322 h 2206873"/>
              <a:gd name="connsiteX2028" fmla="*/ 203422 w 2321023"/>
              <a:gd name="connsiteY2028" fmla="*/ 1301639 h 2206873"/>
              <a:gd name="connsiteX2029" fmla="*/ 2119597 w 2321023"/>
              <a:gd name="connsiteY2029" fmla="*/ 1298668 h 2206873"/>
              <a:gd name="connsiteX2030" fmla="*/ 2119463 w 2321023"/>
              <a:gd name="connsiteY2030" fmla="*/ 1298947 h 2206873"/>
              <a:gd name="connsiteX2031" fmla="*/ 2119348 w 2321023"/>
              <a:gd name="connsiteY2031" fmla="*/ 1300052 h 2206873"/>
              <a:gd name="connsiteX2032" fmla="*/ 2118319 w 2321023"/>
              <a:gd name="connsiteY2032" fmla="*/ 1305783 h 2206873"/>
              <a:gd name="connsiteX2033" fmla="*/ 2116620 w 2321023"/>
              <a:gd name="connsiteY2033" fmla="*/ 1312170 h 2206873"/>
              <a:gd name="connsiteX2034" fmla="*/ 2115007 w 2321023"/>
              <a:gd name="connsiteY2034" fmla="*/ 1317527 h 2206873"/>
              <a:gd name="connsiteX2035" fmla="*/ 2112640 w 2321023"/>
              <a:gd name="connsiteY2035" fmla="*/ 1325088 h 2206873"/>
              <a:gd name="connsiteX2036" fmla="*/ 2109746 w 2321023"/>
              <a:gd name="connsiteY2036" fmla="*/ 1335501 h 2206873"/>
              <a:gd name="connsiteX2037" fmla="*/ 2108222 w 2321023"/>
              <a:gd name="connsiteY2037" fmla="*/ 1340809 h 2206873"/>
              <a:gd name="connsiteX2038" fmla="*/ 2108077 w 2321023"/>
              <a:gd name="connsiteY2038" fmla="*/ 1341506 h 2206873"/>
              <a:gd name="connsiteX2039" fmla="*/ 2106728 w 2321023"/>
              <a:gd name="connsiteY2039" fmla="*/ 1346362 h 2206873"/>
              <a:gd name="connsiteX2040" fmla="*/ 2106796 w 2321023"/>
              <a:gd name="connsiteY2040" fmla="*/ 1347645 h 2206873"/>
              <a:gd name="connsiteX2041" fmla="*/ 2106382 w 2321023"/>
              <a:gd name="connsiteY2041" fmla="*/ 1349628 h 2206873"/>
              <a:gd name="connsiteX2042" fmla="*/ 2106957 w 2321023"/>
              <a:gd name="connsiteY2042" fmla="*/ 1350674 h 2206873"/>
              <a:gd name="connsiteX2043" fmla="*/ 2106957 w 2321023"/>
              <a:gd name="connsiteY2043" fmla="*/ 1350673 h 2206873"/>
              <a:gd name="connsiteX2044" fmla="*/ 2106383 w 2321023"/>
              <a:gd name="connsiteY2044" fmla="*/ 1349629 h 2206873"/>
              <a:gd name="connsiteX2045" fmla="*/ 2106796 w 2321023"/>
              <a:gd name="connsiteY2045" fmla="*/ 1347649 h 2206873"/>
              <a:gd name="connsiteX2046" fmla="*/ 2106796 w 2321023"/>
              <a:gd name="connsiteY2046" fmla="*/ 1347645 h 2206873"/>
              <a:gd name="connsiteX2047" fmla="*/ 2106797 w 2321023"/>
              <a:gd name="connsiteY2047" fmla="*/ 1347641 h 2206873"/>
              <a:gd name="connsiteX2048" fmla="*/ 2106729 w 2321023"/>
              <a:gd name="connsiteY2048" fmla="*/ 1346363 h 2206873"/>
              <a:gd name="connsiteX2049" fmla="*/ 2108073 w 2321023"/>
              <a:gd name="connsiteY2049" fmla="*/ 1341524 h 2206873"/>
              <a:gd name="connsiteX2050" fmla="*/ 2108077 w 2321023"/>
              <a:gd name="connsiteY2050" fmla="*/ 1341506 h 2206873"/>
              <a:gd name="connsiteX2051" fmla="*/ 2108082 w 2321023"/>
              <a:gd name="connsiteY2051" fmla="*/ 1341489 h 2206873"/>
              <a:gd name="connsiteX2052" fmla="*/ 2108223 w 2321023"/>
              <a:gd name="connsiteY2052" fmla="*/ 1340810 h 2206873"/>
              <a:gd name="connsiteX2053" fmla="*/ 2109707 w 2321023"/>
              <a:gd name="connsiteY2053" fmla="*/ 1335642 h 2206873"/>
              <a:gd name="connsiteX2054" fmla="*/ 2109746 w 2321023"/>
              <a:gd name="connsiteY2054" fmla="*/ 1335501 h 2206873"/>
              <a:gd name="connsiteX2055" fmla="*/ 2109778 w 2321023"/>
              <a:gd name="connsiteY2055" fmla="*/ 1335390 h 2206873"/>
              <a:gd name="connsiteX2056" fmla="*/ 2112641 w 2321023"/>
              <a:gd name="connsiteY2056" fmla="*/ 1325088 h 2206873"/>
              <a:gd name="connsiteX2057" fmla="*/ 2114982 w 2321023"/>
              <a:gd name="connsiteY2057" fmla="*/ 1317611 h 2206873"/>
              <a:gd name="connsiteX2058" fmla="*/ 2115007 w 2321023"/>
              <a:gd name="connsiteY2058" fmla="*/ 1317527 h 2206873"/>
              <a:gd name="connsiteX2059" fmla="*/ 2115041 w 2321023"/>
              <a:gd name="connsiteY2059" fmla="*/ 1317418 h 2206873"/>
              <a:gd name="connsiteX2060" fmla="*/ 2116610 w 2321023"/>
              <a:gd name="connsiteY2060" fmla="*/ 1312207 h 2206873"/>
              <a:gd name="connsiteX2061" fmla="*/ 2116620 w 2321023"/>
              <a:gd name="connsiteY2061" fmla="*/ 1312170 h 2206873"/>
              <a:gd name="connsiteX2062" fmla="*/ 2116631 w 2321023"/>
              <a:gd name="connsiteY2062" fmla="*/ 1312134 h 2206873"/>
              <a:gd name="connsiteX2063" fmla="*/ 2118316 w 2321023"/>
              <a:gd name="connsiteY2063" fmla="*/ 1305797 h 2206873"/>
              <a:gd name="connsiteX2064" fmla="*/ 2118319 w 2321023"/>
              <a:gd name="connsiteY2064" fmla="*/ 1305783 h 2206873"/>
              <a:gd name="connsiteX2065" fmla="*/ 2118323 w 2321023"/>
              <a:gd name="connsiteY2065" fmla="*/ 1305769 h 2206873"/>
              <a:gd name="connsiteX2066" fmla="*/ 2119347 w 2321023"/>
              <a:gd name="connsiteY2066" fmla="*/ 1300067 h 2206873"/>
              <a:gd name="connsiteX2067" fmla="*/ 2119348 w 2321023"/>
              <a:gd name="connsiteY2067" fmla="*/ 1300052 h 2206873"/>
              <a:gd name="connsiteX2068" fmla="*/ 2119350 w 2321023"/>
              <a:gd name="connsiteY2068" fmla="*/ 1300039 h 2206873"/>
              <a:gd name="connsiteX2069" fmla="*/ 2119464 w 2321023"/>
              <a:gd name="connsiteY2069" fmla="*/ 1298947 h 2206873"/>
              <a:gd name="connsiteX2070" fmla="*/ 2119597 w 2321023"/>
              <a:gd name="connsiteY2070" fmla="*/ 1298671 h 2206873"/>
              <a:gd name="connsiteX2071" fmla="*/ 2193059 w 2321023"/>
              <a:gd name="connsiteY2071" fmla="*/ 1297092 h 2206873"/>
              <a:gd name="connsiteX2072" fmla="*/ 2190821 w 2321023"/>
              <a:gd name="connsiteY2072" fmla="*/ 1299103 h 2206873"/>
              <a:gd name="connsiteX2073" fmla="*/ 2188496 w 2321023"/>
              <a:gd name="connsiteY2073" fmla="*/ 1302406 h 2206873"/>
              <a:gd name="connsiteX2074" fmla="*/ 2188298 w 2321023"/>
              <a:gd name="connsiteY2074" fmla="*/ 1303055 h 2206873"/>
              <a:gd name="connsiteX2075" fmla="*/ 2178941 w 2321023"/>
              <a:gd name="connsiteY2075" fmla="*/ 1337344 h 2206873"/>
              <a:gd name="connsiteX2076" fmla="*/ 2178829 w 2321023"/>
              <a:gd name="connsiteY2076" fmla="*/ 1340830 h 2206873"/>
              <a:gd name="connsiteX2077" fmla="*/ 2178294 w 2321023"/>
              <a:gd name="connsiteY2077" fmla="*/ 1343511 h 2206873"/>
              <a:gd name="connsiteX2078" fmla="*/ 2178709 w 2321023"/>
              <a:gd name="connsiteY2078" fmla="*/ 1344572 h 2206873"/>
              <a:gd name="connsiteX2079" fmla="*/ 2178661 w 2321023"/>
              <a:gd name="connsiteY2079" fmla="*/ 1346067 h 2206873"/>
              <a:gd name="connsiteX2080" fmla="*/ 2178662 w 2321023"/>
              <a:gd name="connsiteY2080" fmla="*/ 1346065 h 2206873"/>
              <a:gd name="connsiteX2081" fmla="*/ 2178710 w 2321023"/>
              <a:gd name="connsiteY2081" fmla="*/ 1344574 h 2206873"/>
              <a:gd name="connsiteX2082" fmla="*/ 2178709 w 2321023"/>
              <a:gd name="connsiteY2082" fmla="*/ 1344572 h 2206873"/>
              <a:gd name="connsiteX2083" fmla="*/ 2178709 w 2321023"/>
              <a:gd name="connsiteY2083" fmla="*/ 1344569 h 2206873"/>
              <a:gd name="connsiteX2084" fmla="*/ 2178295 w 2321023"/>
              <a:gd name="connsiteY2084" fmla="*/ 1343511 h 2206873"/>
              <a:gd name="connsiteX2085" fmla="*/ 2178829 w 2321023"/>
              <a:gd name="connsiteY2085" fmla="*/ 1340836 h 2206873"/>
              <a:gd name="connsiteX2086" fmla="*/ 2178829 w 2321023"/>
              <a:gd name="connsiteY2086" fmla="*/ 1340830 h 2206873"/>
              <a:gd name="connsiteX2087" fmla="*/ 2178830 w 2321023"/>
              <a:gd name="connsiteY2087" fmla="*/ 1340824 h 2206873"/>
              <a:gd name="connsiteX2088" fmla="*/ 2178942 w 2321023"/>
              <a:gd name="connsiteY2088" fmla="*/ 1337344 h 2206873"/>
              <a:gd name="connsiteX2089" fmla="*/ 2188299 w 2321023"/>
              <a:gd name="connsiteY2089" fmla="*/ 1303055 h 2206873"/>
              <a:gd name="connsiteX2090" fmla="*/ 2188497 w 2321023"/>
              <a:gd name="connsiteY2090" fmla="*/ 1302406 h 2206873"/>
              <a:gd name="connsiteX2091" fmla="*/ 2190822 w 2321023"/>
              <a:gd name="connsiteY2091" fmla="*/ 1299103 h 2206873"/>
              <a:gd name="connsiteX2092" fmla="*/ 2193059 w 2321023"/>
              <a:gd name="connsiteY2092" fmla="*/ 1297093 h 2206873"/>
              <a:gd name="connsiteX2093" fmla="*/ 194224 w 2321023"/>
              <a:gd name="connsiteY2093" fmla="*/ 1286512 h 2206873"/>
              <a:gd name="connsiteX2094" fmla="*/ 191944 w 2321023"/>
              <a:gd name="connsiteY2094" fmla="*/ 1288747 h 2206873"/>
              <a:gd name="connsiteX2095" fmla="*/ 191686 w 2321023"/>
              <a:gd name="connsiteY2095" fmla="*/ 1301152 h 2206873"/>
              <a:gd name="connsiteX2096" fmla="*/ 192348 w 2321023"/>
              <a:gd name="connsiteY2096" fmla="*/ 1314520 h 2206873"/>
              <a:gd name="connsiteX2097" fmla="*/ 190945 w 2321023"/>
              <a:gd name="connsiteY2097" fmla="*/ 1320201 h 2206873"/>
              <a:gd name="connsiteX2098" fmla="*/ 189159 w 2321023"/>
              <a:gd name="connsiteY2098" fmla="*/ 1320712 h 2206873"/>
              <a:gd name="connsiteX2099" fmla="*/ 189484 w 2321023"/>
              <a:gd name="connsiteY2099" fmla="*/ 1321151 h 2206873"/>
              <a:gd name="connsiteX2100" fmla="*/ 189494 w 2321023"/>
              <a:gd name="connsiteY2100" fmla="*/ 1321147 h 2206873"/>
              <a:gd name="connsiteX2101" fmla="*/ 189172 w 2321023"/>
              <a:gd name="connsiteY2101" fmla="*/ 1320712 h 2206873"/>
              <a:gd name="connsiteX2102" fmla="*/ 190958 w 2321023"/>
              <a:gd name="connsiteY2102" fmla="*/ 1320201 h 2206873"/>
              <a:gd name="connsiteX2103" fmla="*/ 192361 w 2321023"/>
              <a:gd name="connsiteY2103" fmla="*/ 1314520 h 2206873"/>
              <a:gd name="connsiteX2104" fmla="*/ 191699 w 2321023"/>
              <a:gd name="connsiteY2104" fmla="*/ 1301152 h 2206873"/>
              <a:gd name="connsiteX2105" fmla="*/ 191957 w 2321023"/>
              <a:gd name="connsiteY2105" fmla="*/ 1288747 h 2206873"/>
              <a:gd name="connsiteX2106" fmla="*/ 194228 w 2321023"/>
              <a:gd name="connsiteY2106" fmla="*/ 1286521 h 2206873"/>
              <a:gd name="connsiteX2107" fmla="*/ 2077253 w 2321023"/>
              <a:gd name="connsiteY2107" fmla="*/ 1283103 h 2206873"/>
              <a:gd name="connsiteX2108" fmla="*/ 2075600 w 2321023"/>
              <a:gd name="connsiteY2108" fmla="*/ 1287999 h 2206873"/>
              <a:gd name="connsiteX2109" fmla="*/ 2074239 w 2321023"/>
              <a:gd name="connsiteY2109" fmla="*/ 1291994 h 2206873"/>
              <a:gd name="connsiteX2110" fmla="*/ 2074254 w 2321023"/>
              <a:gd name="connsiteY2110" fmla="*/ 1291953 h 2206873"/>
              <a:gd name="connsiteX2111" fmla="*/ 2075600 w 2321023"/>
              <a:gd name="connsiteY2111" fmla="*/ 1288000 h 2206873"/>
              <a:gd name="connsiteX2112" fmla="*/ 2077238 w 2321023"/>
              <a:gd name="connsiteY2112" fmla="*/ 1283147 h 2206873"/>
              <a:gd name="connsiteX2113" fmla="*/ 2176249 w 2321023"/>
              <a:gd name="connsiteY2113" fmla="*/ 1279272 h 2206873"/>
              <a:gd name="connsiteX2114" fmla="*/ 2175319 w 2321023"/>
              <a:gd name="connsiteY2114" fmla="*/ 1280346 h 2206873"/>
              <a:gd name="connsiteX2115" fmla="*/ 2173441 w 2321023"/>
              <a:gd name="connsiteY2115" fmla="*/ 1290663 h 2206873"/>
              <a:gd name="connsiteX2116" fmla="*/ 2172183 w 2321023"/>
              <a:gd name="connsiteY2116" fmla="*/ 1299099 h 2206873"/>
              <a:gd name="connsiteX2117" fmla="*/ 2172185 w 2321023"/>
              <a:gd name="connsiteY2117" fmla="*/ 1299097 h 2206873"/>
              <a:gd name="connsiteX2118" fmla="*/ 2173442 w 2321023"/>
              <a:gd name="connsiteY2118" fmla="*/ 1290664 h 2206873"/>
              <a:gd name="connsiteX2119" fmla="*/ 2175320 w 2321023"/>
              <a:gd name="connsiteY2119" fmla="*/ 1280347 h 2206873"/>
              <a:gd name="connsiteX2120" fmla="*/ 2176249 w 2321023"/>
              <a:gd name="connsiteY2120" fmla="*/ 1279275 h 2206873"/>
              <a:gd name="connsiteX2121" fmla="*/ 183460 w 2321023"/>
              <a:gd name="connsiteY2121" fmla="*/ 1277989 h 2206873"/>
              <a:gd name="connsiteX2122" fmla="*/ 183457 w 2321023"/>
              <a:gd name="connsiteY2122" fmla="*/ 1278004 h 2206873"/>
              <a:gd name="connsiteX2123" fmla="*/ 185996 w 2321023"/>
              <a:gd name="connsiteY2123" fmla="*/ 1281986 h 2206873"/>
              <a:gd name="connsiteX2124" fmla="*/ 186006 w 2321023"/>
              <a:gd name="connsiteY2124" fmla="*/ 1281981 h 2206873"/>
              <a:gd name="connsiteX2125" fmla="*/ 185943 w 2321023"/>
              <a:gd name="connsiteY2125" fmla="*/ 1281882 h 2206873"/>
              <a:gd name="connsiteX2126" fmla="*/ 185938 w 2321023"/>
              <a:gd name="connsiteY2126" fmla="*/ 1281885 h 2206873"/>
              <a:gd name="connsiteX2127" fmla="*/ 184863 w 2321023"/>
              <a:gd name="connsiteY2127" fmla="*/ 1280189 h 2206873"/>
              <a:gd name="connsiteX2128" fmla="*/ 183338 w 2321023"/>
              <a:gd name="connsiteY2128" fmla="*/ 1277783 h 2206873"/>
              <a:gd name="connsiteX2129" fmla="*/ 182480 w 2321023"/>
              <a:gd name="connsiteY2129" fmla="*/ 1281862 h 2206873"/>
              <a:gd name="connsiteX2130" fmla="*/ 188024 w 2321023"/>
              <a:gd name="connsiteY2130" fmla="*/ 1319180 h 2206873"/>
              <a:gd name="connsiteX2131" fmla="*/ 188079 w 2321023"/>
              <a:gd name="connsiteY2131" fmla="*/ 1319254 h 2206873"/>
              <a:gd name="connsiteX2132" fmla="*/ 188076 w 2321023"/>
              <a:gd name="connsiteY2132" fmla="*/ 1319231 h 2206873"/>
              <a:gd name="connsiteX2133" fmla="*/ 188038 w 2321023"/>
              <a:gd name="connsiteY2133" fmla="*/ 1319181 h 2206873"/>
              <a:gd name="connsiteX2134" fmla="*/ 182494 w 2321023"/>
              <a:gd name="connsiteY2134" fmla="*/ 1281863 h 2206873"/>
              <a:gd name="connsiteX2135" fmla="*/ 183349 w 2321023"/>
              <a:gd name="connsiteY2135" fmla="*/ 1277800 h 2206873"/>
              <a:gd name="connsiteX2136" fmla="*/ 2250549 w 2321023"/>
              <a:gd name="connsiteY2136" fmla="*/ 1271675 h 2206873"/>
              <a:gd name="connsiteX2137" fmla="*/ 2250547 w 2321023"/>
              <a:gd name="connsiteY2137" fmla="*/ 1271684 h 2206873"/>
              <a:gd name="connsiteX2138" fmla="*/ 2249534 w 2321023"/>
              <a:gd name="connsiteY2138" fmla="*/ 1282765 h 2206873"/>
              <a:gd name="connsiteX2139" fmla="*/ 2248422 w 2321023"/>
              <a:gd name="connsiteY2139" fmla="*/ 1293794 h 2206873"/>
              <a:gd name="connsiteX2140" fmla="*/ 2248757 w 2321023"/>
              <a:gd name="connsiteY2140" fmla="*/ 1295740 h 2206873"/>
              <a:gd name="connsiteX2141" fmla="*/ 2248758 w 2321023"/>
              <a:gd name="connsiteY2141" fmla="*/ 1295739 h 2206873"/>
              <a:gd name="connsiteX2142" fmla="*/ 2248423 w 2321023"/>
              <a:gd name="connsiteY2142" fmla="*/ 1293794 h 2206873"/>
              <a:gd name="connsiteX2143" fmla="*/ 2250549 w 2321023"/>
              <a:gd name="connsiteY2143" fmla="*/ 1271675 h 2206873"/>
              <a:gd name="connsiteX2144" fmla="*/ 81708 w 2321023"/>
              <a:gd name="connsiteY2144" fmla="*/ 1251872 h 2206873"/>
              <a:gd name="connsiteX2145" fmla="*/ 81705 w 2321023"/>
              <a:gd name="connsiteY2145" fmla="*/ 1251888 h 2206873"/>
              <a:gd name="connsiteX2146" fmla="*/ 81861 w 2321023"/>
              <a:gd name="connsiteY2146" fmla="*/ 1252255 h 2206873"/>
              <a:gd name="connsiteX2147" fmla="*/ 83732 w 2321023"/>
              <a:gd name="connsiteY2147" fmla="*/ 1257104 h 2206873"/>
              <a:gd name="connsiteX2148" fmla="*/ 93772 w 2321023"/>
              <a:gd name="connsiteY2148" fmla="*/ 1299236 h 2206873"/>
              <a:gd name="connsiteX2149" fmla="*/ 98678 w 2321023"/>
              <a:gd name="connsiteY2149" fmla="*/ 1320632 h 2206873"/>
              <a:gd name="connsiteX2150" fmla="*/ 104210 w 2321023"/>
              <a:gd name="connsiteY2150" fmla="*/ 1342096 h 2206873"/>
              <a:gd name="connsiteX2151" fmla="*/ 112050 w 2321023"/>
              <a:gd name="connsiteY2151" fmla="*/ 1374783 h 2206873"/>
              <a:gd name="connsiteX2152" fmla="*/ 111793 w 2321023"/>
              <a:gd name="connsiteY2152" fmla="*/ 1378903 h 2206873"/>
              <a:gd name="connsiteX2153" fmla="*/ 111838 w 2321023"/>
              <a:gd name="connsiteY2153" fmla="*/ 1379022 h 2206873"/>
              <a:gd name="connsiteX2154" fmla="*/ 111840 w 2321023"/>
              <a:gd name="connsiteY2154" fmla="*/ 1378996 h 2206873"/>
              <a:gd name="connsiteX2155" fmla="*/ 111804 w 2321023"/>
              <a:gd name="connsiteY2155" fmla="*/ 1378903 h 2206873"/>
              <a:gd name="connsiteX2156" fmla="*/ 112061 w 2321023"/>
              <a:gd name="connsiteY2156" fmla="*/ 1374783 h 2206873"/>
              <a:gd name="connsiteX2157" fmla="*/ 104222 w 2321023"/>
              <a:gd name="connsiteY2157" fmla="*/ 1342096 h 2206873"/>
              <a:gd name="connsiteX2158" fmla="*/ 98689 w 2321023"/>
              <a:gd name="connsiteY2158" fmla="*/ 1320632 h 2206873"/>
              <a:gd name="connsiteX2159" fmla="*/ 93783 w 2321023"/>
              <a:gd name="connsiteY2159" fmla="*/ 1299236 h 2206873"/>
              <a:gd name="connsiteX2160" fmla="*/ 83744 w 2321023"/>
              <a:gd name="connsiteY2160" fmla="*/ 1257104 h 2206873"/>
              <a:gd name="connsiteX2161" fmla="*/ 81981 w 2321023"/>
              <a:gd name="connsiteY2161" fmla="*/ 1252535 h 2206873"/>
              <a:gd name="connsiteX2162" fmla="*/ 81861 w 2321023"/>
              <a:gd name="connsiteY2162" fmla="*/ 1252255 h 2206873"/>
              <a:gd name="connsiteX2163" fmla="*/ 81765 w 2321023"/>
              <a:gd name="connsiteY2163" fmla="*/ 1252005 h 2206873"/>
              <a:gd name="connsiteX2164" fmla="*/ 81703 w 2321023"/>
              <a:gd name="connsiteY2164" fmla="*/ 1251844 h 2206873"/>
              <a:gd name="connsiteX2165" fmla="*/ 81701 w 2321023"/>
              <a:gd name="connsiteY2165" fmla="*/ 1251852 h 2206873"/>
              <a:gd name="connsiteX2166" fmla="*/ 81708 w 2321023"/>
              <a:gd name="connsiteY2166" fmla="*/ 1251869 h 2206873"/>
              <a:gd name="connsiteX2167" fmla="*/ 81710 w 2321023"/>
              <a:gd name="connsiteY2167" fmla="*/ 1251862 h 2206873"/>
              <a:gd name="connsiteX2168" fmla="*/ 81616 w 2321023"/>
              <a:gd name="connsiteY2168" fmla="*/ 1251679 h 2206873"/>
              <a:gd name="connsiteX2169" fmla="*/ 81410 w 2321023"/>
              <a:gd name="connsiteY2169" fmla="*/ 1253203 h 2206873"/>
              <a:gd name="connsiteX2170" fmla="*/ 81441 w 2321023"/>
              <a:gd name="connsiteY2170" fmla="*/ 1253056 h 2206873"/>
              <a:gd name="connsiteX2171" fmla="*/ 81625 w 2321023"/>
              <a:gd name="connsiteY2171" fmla="*/ 1251700 h 2206873"/>
              <a:gd name="connsiteX2172" fmla="*/ 147884 w 2321023"/>
              <a:gd name="connsiteY2172" fmla="*/ 1240618 h 2206873"/>
              <a:gd name="connsiteX2173" fmla="*/ 147848 w 2321023"/>
              <a:gd name="connsiteY2173" fmla="*/ 1240970 h 2206873"/>
              <a:gd name="connsiteX2174" fmla="*/ 149170 w 2321023"/>
              <a:gd name="connsiteY2174" fmla="*/ 1251331 h 2206873"/>
              <a:gd name="connsiteX2175" fmla="*/ 150786 w 2321023"/>
              <a:gd name="connsiteY2175" fmla="*/ 1271088 h 2206873"/>
              <a:gd name="connsiteX2176" fmla="*/ 150917 w 2321023"/>
              <a:gd name="connsiteY2176" fmla="*/ 1274814 h 2206873"/>
              <a:gd name="connsiteX2177" fmla="*/ 151083 w 2321023"/>
              <a:gd name="connsiteY2177" fmla="*/ 1284653 h 2206873"/>
              <a:gd name="connsiteX2178" fmla="*/ 151915 w 2321023"/>
              <a:gd name="connsiteY2178" fmla="*/ 1296548 h 2206873"/>
              <a:gd name="connsiteX2179" fmla="*/ 151939 w 2321023"/>
              <a:gd name="connsiteY2179" fmla="*/ 1296643 h 2206873"/>
              <a:gd name="connsiteX2180" fmla="*/ 151100 w 2321023"/>
              <a:gd name="connsiteY2180" fmla="*/ 1284653 h 2206873"/>
              <a:gd name="connsiteX2181" fmla="*/ 150998 w 2321023"/>
              <a:gd name="connsiteY2181" fmla="*/ 1278042 h 2206873"/>
              <a:gd name="connsiteX2182" fmla="*/ 150924 w 2321023"/>
              <a:gd name="connsiteY2182" fmla="*/ 1275019 h 2206873"/>
              <a:gd name="connsiteX2183" fmla="*/ 150917 w 2321023"/>
              <a:gd name="connsiteY2183" fmla="*/ 1274814 h 2206873"/>
              <a:gd name="connsiteX2184" fmla="*/ 150871 w 2321023"/>
              <a:gd name="connsiteY2184" fmla="*/ 1272136 h 2206873"/>
              <a:gd name="connsiteX2185" fmla="*/ 150786 w 2321023"/>
              <a:gd name="connsiteY2185" fmla="*/ 1271088 h 2206873"/>
              <a:gd name="connsiteX2186" fmla="*/ 150640 w 2321023"/>
              <a:gd name="connsiteY2186" fmla="*/ 1266947 h 2206873"/>
              <a:gd name="connsiteX2187" fmla="*/ 149188 w 2321023"/>
              <a:gd name="connsiteY2187" fmla="*/ 1251331 h 2206873"/>
              <a:gd name="connsiteX2188" fmla="*/ 147866 w 2321023"/>
              <a:gd name="connsiteY2188" fmla="*/ 1240970 h 2206873"/>
              <a:gd name="connsiteX2189" fmla="*/ 147894 w 2321023"/>
              <a:gd name="connsiteY2189" fmla="*/ 1240698 h 2206873"/>
              <a:gd name="connsiteX2190" fmla="*/ 2189004 w 2321023"/>
              <a:gd name="connsiteY2190" fmla="*/ 1239437 h 2206873"/>
              <a:gd name="connsiteX2191" fmla="*/ 2188150 w 2321023"/>
              <a:gd name="connsiteY2191" fmla="*/ 1241010 h 2206873"/>
              <a:gd name="connsiteX2192" fmla="*/ 2188214 w 2321023"/>
              <a:gd name="connsiteY2192" fmla="*/ 1251314 h 2206873"/>
              <a:gd name="connsiteX2193" fmla="*/ 2183197 w 2321023"/>
              <a:gd name="connsiteY2193" fmla="*/ 1278170 h 2206873"/>
              <a:gd name="connsiteX2194" fmla="*/ 2164920 w 2321023"/>
              <a:gd name="connsiteY2194" fmla="*/ 1328672 h 2206873"/>
              <a:gd name="connsiteX2195" fmla="*/ 2158172 w 2321023"/>
              <a:gd name="connsiteY2195" fmla="*/ 1343369 h 2206873"/>
              <a:gd name="connsiteX2196" fmla="*/ 2124093 w 2321023"/>
              <a:gd name="connsiteY2196" fmla="*/ 1431541 h 2206873"/>
              <a:gd name="connsiteX2197" fmla="*/ 2112392 w 2321023"/>
              <a:gd name="connsiteY2197" fmla="*/ 1464292 h 2206873"/>
              <a:gd name="connsiteX2198" fmla="*/ 2112393 w 2321023"/>
              <a:gd name="connsiteY2198" fmla="*/ 1464291 h 2206873"/>
              <a:gd name="connsiteX2199" fmla="*/ 2113569 w 2321023"/>
              <a:gd name="connsiteY2199" fmla="*/ 1457449 h 2206873"/>
              <a:gd name="connsiteX2200" fmla="*/ 2124094 w 2321023"/>
              <a:gd name="connsiteY2200" fmla="*/ 1431541 h 2206873"/>
              <a:gd name="connsiteX2201" fmla="*/ 2158173 w 2321023"/>
              <a:gd name="connsiteY2201" fmla="*/ 1343369 h 2206873"/>
              <a:gd name="connsiteX2202" fmla="*/ 2164921 w 2321023"/>
              <a:gd name="connsiteY2202" fmla="*/ 1328672 h 2206873"/>
              <a:gd name="connsiteX2203" fmla="*/ 2183198 w 2321023"/>
              <a:gd name="connsiteY2203" fmla="*/ 1278170 h 2206873"/>
              <a:gd name="connsiteX2204" fmla="*/ 2188215 w 2321023"/>
              <a:gd name="connsiteY2204" fmla="*/ 1251314 h 2206873"/>
              <a:gd name="connsiteX2205" fmla="*/ 2188151 w 2321023"/>
              <a:gd name="connsiteY2205" fmla="*/ 1241010 h 2206873"/>
              <a:gd name="connsiteX2206" fmla="*/ 2189004 w 2321023"/>
              <a:gd name="connsiteY2206" fmla="*/ 1239439 h 2206873"/>
              <a:gd name="connsiteX2207" fmla="*/ 69473 w 2321023"/>
              <a:gd name="connsiteY2207" fmla="*/ 1234460 h 2206873"/>
              <a:gd name="connsiteX2208" fmla="*/ 68908 w 2321023"/>
              <a:gd name="connsiteY2208" fmla="*/ 1237317 h 2206873"/>
              <a:gd name="connsiteX2209" fmla="*/ 68502 w 2321023"/>
              <a:gd name="connsiteY2209" fmla="*/ 1240328 h 2206873"/>
              <a:gd name="connsiteX2210" fmla="*/ 68795 w 2321023"/>
              <a:gd name="connsiteY2210" fmla="*/ 1240943 h 2206873"/>
              <a:gd name="connsiteX2211" fmla="*/ 68798 w 2321023"/>
              <a:gd name="connsiteY2211" fmla="*/ 1240922 h 2206873"/>
              <a:gd name="connsiteX2212" fmla="*/ 68515 w 2321023"/>
              <a:gd name="connsiteY2212" fmla="*/ 1240329 h 2206873"/>
              <a:gd name="connsiteX2213" fmla="*/ 68921 w 2321023"/>
              <a:gd name="connsiteY2213" fmla="*/ 1237318 h 2206873"/>
              <a:gd name="connsiteX2214" fmla="*/ 69481 w 2321023"/>
              <a:gd name="connsiteY2214" fmla="*/ 1234485 h 2206873"/>
              <a:gd name="connsiteX2215" fmla="*/ 2259267 w 2321023"/>
              <a:gd name="connsiteY2215" fmla="*/ 1229256 h 2206873"/>
              <a:gd name="connsiteX2216" fmla="*/ 2258873 w 2321023"/>
              <a:gd name="connsiteY2216" fmla="*/ 1229325 h 2206873"/>
              <a:gd name="connsiteX2217" fmla="*/ 2259223 w 2321023"/>
              <a:gd name="connsiteY2217" fmla="*/ 1230629 h 2206873"/>
              <a:gd name="connsiteX2218" fmla="*/ 2258505 w 2321023"/>
              <a:gd name="connsiteY2218" fmla="*/ 1237006 h 2206873"/>
              <a:gd name="connsiteX2219" fmla="*/ 2250415 w 2321023"/>
              <a:gd name="connsiteY2219" fmla="*/ 1270815 h 2206873"/>
              <a:gd name="connsiteX2220" fmla="*/ 2245461 w 2321023"/>
              <a:gd name="connsiteY2220" fmla="*/ 1294730 h 2206873"/>
              <a:gd name="connsiteX2221" fmla="*/ 2239807 w 2321023"/>
              <a:gd name="connsiteY2221" fmla="*/ 1318207 h 2206873"/>
              <a:gd name="connsiteX2222" fmla="*/ 2233977 w 2321023"/>
              <a:gd name="connsiteY2222" fmla="*/ 1341769 h 2206873"/>
              <a:gd name="connsiteX2223" fmla="*/ 2227083 w 2321023"/>
              <a:gd name="connsiteY2223" fmla="*/ 1365573 h 2206873"/>
              <a:gd name="connsiteX2224" fmla="*/ 2210775 w 2321023"/>
              <a:gd name="connsiteY2224" fmla="*/ 1415751 h 2206873"/>
              <a:gd name="connsiteX2225" fmla="*/ 2188770 w 2321023"/>
              <a:gd name="connsiteY2225" fmla="*/ 1471438 h 2206873"/>
              <a:gd name="connsiteX2226" fmla="*/ 2184649 w 2321023"/>
              <a:gd name="connsiteY2226" fmla="*/ 1480404 h 2206873"/>
              <a:gd name="connsiteX2227" fmla="*/ 2153873 w 2321023"/>
              <a:gd name="connsiteY2227" fmla="*/ 1539047 h 2206873"/>
              <a:gd name="connsiteX2228" fmla="*/ 2153878 w 2321023"/>
              <a:gd name="connsiteY2228" fmla="*/ 1539039 h 2206873"/>
              <a:gd name="connsiteX2229" fmla="*/ 2184645 w 2321023"/>
              <a:gd name="connsiteY2229" fmla="*/ 1480412 h 2206873"/>
              <a:gd name="connsiteX2230" fmla="*/ 2184649 w 2321023"/>
              <a:gd name="connsiteY2230" fmla="*/ 1480404 h 2206873"/>
              <a:gd name="connsiteX2231" fmla="*/ 2184657 w 2321023"/>
              <a:gd name="connsiteY2231" fmla="*/ 1480388 h 2206873"/>
              <a:gd name="connsiteX2232" fmla="*/ 2188771 w 2321023"/>
              <a:gd name="connsiteY2232" fmla="*/ 1471438 h 2206873"/>
              <a:gd name="connsiteX2233" fmla="*/ 2210776 w 2321023"/>
              <a:gd name="connsiteY2233" fmla="*/ 1415751 h 2206873"/>
              <a:gd name="connsiteX2234" fmla="*/ 2227084 w 2321023"/>
              <a:gd name="connsiteY2234" fmla="*/ 1365573 h 2206873"/>
              <a:gd name="connsiteX2235" fmla="*/ 2233978 w 2321023"/>
              <a:gd name="connsiteY2235" fmla="*/ 1341769 h 2206873"/>
              <a:gd name="connsiteX2236" fmla="*/ 2239808 w 2321023"/>
              <a:gd name="connsiteY2236" fmla="*/ 1318207 h 2206873"/>
              <a:gd name="connsiteX2237" fmla="*/ 2245462 w 2321023"/>
              <a:gd name="connsiteY2237" fmla="*/ 1294730 h 2206873"/>
              <a:gd name="connsiteX2238" fmla="*/ 2250416 w 2321023"/>
              <a:gd name="connsiteY2238" fmla="*/ 1270815 h 2206873"/>
              <a:gd name="connsiteX2239" fmla="*/ 2258506 w 2321023"/>
              <a:gd name="connsiteY2239" fmla="*/ 1237006 h 2206873"/>
              <a:gd name="connsiteX2240" fmla="*/ 2259224 w 2321023"/>
              <a:gd name="connsiteY2240" fmla="*/ 1230629 h 2206873"/>
              <a:gd name="connsiteX2241" fmla="*/ 2258874 w 2321023"/>
              <a:gd name="connsiteY2241" fmla="*/ 1229325 h 2206873"/>
              <a:gd name="connsiteX2242" fmla="*/ 2259267 w 2321023"/>
              <a:gd name="connsiteY2242" fmla="*/ 1229256 h 2206873"/>
              <a:gd name="connsiteX2243" fmla="*/ 2212306 w 2321023"/>
              <a:gd name="connsiteY2243" fmla="*/ 1228125 h 2206873"/>
              <a:gd name="connsiteX2244" fmla="*/ 2211804 w 2321023"/>
              <a:gd name="connsiteY2244" fmla="*/ 1229193 h 2206873"/>
              <a:gd name="connsiteX2245" fmla="*/ 2211986 w 2321023"/>
              <a:gd name="connsiteY2245" fmla="*/ 1232098 h 2206873"/>
              <a:gd name="connsiteX2246" fmla="*/ 2199987 w 2321023"/>
              <a:gd name="connsiteY2246" fmla="*/ 1286006 h 2206873"/>
              <a:gd name="connsiteX2247" fmla="*/ 2195277 w 2321023"/>
              <a:gd name="connsiteY2247" fmla="*/ 1299754 h 2206873"/>
              <a:gd name="connsiteX2248" fmla="*/ 2194105 w 2321023"/>
              <a:gd name="connsiteY2248" fmla="*/ 1301507 h 2206873"/>
              <a:gd name="connsiteX2249" fmla="*/ 2194133 w 2321023"/>
              <a:gd name="connsiteY2249" fmla="*/ 1301918 h 2206873"/>
              <a:gd name="connsiteX2250" fmla="*/ 2194134 w 2321023"/>
              <a:gd name="connsiteY2250" fmla="*/ 1301916 h 2206873"/>
              <a:gd name="connsiteX2251" fmla="*/ 2194106 w 2321023"/>
              <a:gd name="connsiteY2251" fmla="*/ 1301508 h 2206873"/>
              <a:gd name="connsiteX2252" fmla="*/ 2195278 w 2321023"/>
              <a:gd name="connsiteY2252" fmla="*/ 1299755 h 2206873"/>
              <a:gd name="connsiteX2253" fmla="*/ 2199988 w 2321023"/>
              <a:gd name="connsiteY2253" fmla="*/ 1286007 h 2206873"/>
              <a:gd name="connsiteX2254" fmla="*/ 2211987 w 2321023"/>
              <a:gd name="connsiteY2254" fmla="*/ 1232099 h 2206873"/>
              <a:gd name="connsiteX2255" fmla="*/ 2211805 w 2321023"/>
              <a:gd name="connsiteY2255" fmla="*/ 1229194 h 2206873"/>
              <a:gd name="connsiteX2256" fmla="*/ 2212306 w 2321023"/>
              <a:gd name="connsiteY2256" fmla="*/ 1228128 h 2206873"/>
              <a:gd name="connsiteX2257" fmla="*/ 179245 w 2321023"/>
              <a:gd name="connsiteY2257" fmla="*/ 1226256 h 2206873"/>
              <a:gd name="connsiteX2258" fmla="*/ 179201 w 2321023"/>
              <a:gd name="connsiteY2258" fmla="*/ 1226342 h 2206873"/>
              <a:gd name="connsiteX2259" fmla="*/ 179476 w 2321023"/>
              <a:gd name="connsiteY2259" fmla="*/ 1227286 h 2206873"/>
              <a:gd name="connsiteX2260" fmla="*/ 181642 w 2321023"/>
              <a:gd name="connsiteY2260" fmla="*/ 1236917 h 2206873"/>
              <a:gd name="connsiteX2261" fmla="*/ 181918 w 2321023"/>
              <a:gd name="connsiteY2261" fmla="*/ 1238307 h 2206873"/>
              <a:gd name="connsiteX2262" fmla="*/ 186237 w 2321023"/>
              <a:gd name="connsiteY2262" fmla="*/ 1267757 h 2206873"/>
              <a:gd name="connsiteX2263" fmla="*/ 187371 w 2321023"/>
              <a:gd name="connsiteY2263" fmla="*/ 1281137 h 2206873"/>
              <a:gd name="connsiteX2264" fmla="*/ 185948 w 2321023"/>
              <a:gd name="connsiteY2264" fmla="*/ 1281880 h 2206873"/>
              <a:gd name="connsiteX2265" fmla="*/ 185952 w 2321023"/>
              <a:gd name="connsiteY2265" fmla="*/ 1281886 h 2206873"/>
              <a:gd name="connsiteX2266" fmla="*/ 186251 w 2321023"/>
              <a:gd name="connsiteY2266" fmla="*/ 1267758 h 2206873"/>
              <a:gd name="connsiteX2267" fmla="*/ 181932 w 2321023"/>
              <a:gd name="connsiteY2267" fmla="*/ 1238308 h 2206873"/>
              <a:gd name="connsiteX2268" fmla="*/ 181757 w 2321023"/>
              <a:gd name="connsiteY2268" fmla="*/ 1237430 h 2206873"/>
              <a:gd name="connsiteX2269" fmla="*/ 181642 w 2321023"/>
              <a:gd name="connsiteY2269" fmla="*/ 1236917 h 2206873"/>
              <a:gd name="connsiteX2270" fmla="*/ 181544 w 2321023"/>
              <a:gd name="connsiteY2270" fmla="*/ 1236421 h 2206873"/>
              <a:gd name="connsiteX2271" fmla="*/ 179537 w 2321023"/>
              <a:gd name="connsiteY2271" fmla="*/ 1227496 h 2206873"/>
              <a:gd name="connsiteX2272" fmla="*/ 179476 w 2321023"/>
              <a:gd name="connsiteY2272" fmla="*/ 1227286 h 2206873"/>
              <a:gd name="connsiteX2273" fmla="*/ 179427 w 2321023"/>
              <a:gd name="connsiteY2273" fmla="*/ 1227066 h 2206873"/>
              <a:gd name="connsiteX2274" fmla="*/ 179216 w 2321023"/>
              <a:gd name="connsiteY2274" fmla="*/ 1226342 h 2206873"/>
              <a:gd name="connsiteX2275" fmla="*/ 179250 w 2321023"/>
              <a:gd name="connsiteY2275" fmla="*/ 1226277 h 2206873"/>
              <a:gd name="connsiteX2276" fmla="*/ 2257038 w 2321023"/>
              <a:gd name="connsiteY2276" fmla="*/ 1221904 h 2206873"/>
              <a:gd name="connsiteX2277" fmla="*/ 2256354 w 2321023"/>
              <a:gd name="connsiteY2277" fmla="*/ 1223048 h 2206873"/>
              <a:gd name="connsiteX2278" fmla="*/ 2256324 w 2321023"/>
              <a:gd name="connsiteY2278" fmla="*/ 1223158 h 2206873"/>
              <a:gd name="connsiteX2279" fmla="*/ 2256090 w 2321023"/>
              <a:gd name="connsiteY2279" fmla="*/ 1227157 h 2206873"/>
              <a:gd name="connsiteX2280" fmla="*/ 2256799 w 2321023"/>
              <a:gd name="connsiteY2280" fmla="*/ 1229050 h 2206873"/>
              <a:gd name="connsiteX2281" fmla="*/ 2256800 w 2321023"/>
              <a:gd name="connsiteY2281" fmla="*/ 1229050 h 2206873"/>
              <a:gd name="connsiteX2282" fmla="*/ 2256091 w 2321023"/>
              <a:gd name="connsiteY2282" fmla="*/ 1227158 h 2206873"/>
              <a:gd name="connsiteX2283" fmla="*/ 2256325 w 2321023"/>
              <a:gd name="connsiteY2283" fmla="*/ 1223159 h 2206873"/>
              <a:gd name="connsiteX2284" fmla="*/ 2256355 w 2321023"/>
              <a:gd name="connsiteY2284" fmla="*/ 1223049 h 2206873"/>
              <a:gd name="connsiteX2285" fmla="*/ 2257038 w 2321023"/>
              <a:gd name="connsiteY2285" fmla="*/ 1221907 h 2206873"/>
              <a:gd name="connsiteX2286" fmla="*/ 138856 w 2321023"/>
              <a:gd name="connsiteY2286" fmla="*/ 1219612 h 2206873"/>
              <a:gd name="connsiteX2287" fmla="*/ 138888 w 2321023"/>
              <a:gd name="connsiteY2287" fmla="*/ 1219893 h 2206873"/>
              <a:gd name="connsiteX2288" fmla="*/ 142872 w 2321023"/>
              <a:gd name="connsiteY2288" fmla="*/ 1241494 h 2206873"/>
              <a:gd name="connsiteX2289" fmla="*/ 144325 w 2321023"/>
              <a:gd name="connsiteY2289" fmla="*/ 1246330 h 2206873"/>
              <a:gd name="connsiteX2290" fmla="*/ 143459 w 2321023"/>
              <a:gd name="connsiteY2290" fmla="*/ 1243386 h 2206873"/>
              <a:gd name="connsiteX2291" fmla="*/ 142891 w 2321023"/>
              <a:gd name="connsiteY2291" fmla="*/ 1241494 h 2206873"/>
              <a:gd name="connsiteX2292" fmla="*/ 138856 w 2321023"/>
              <a:gd name="connsiteY2292" fmla="*/ 1219612 h 2206873"/>
              <a:gd name="connsiteX2293" fmla="*/ 2107211 w 2321023"/>
              <a:gd name="connsiteY2293" fmla="*/ 1207409 h 2206873"/>
              <a:gd name="connsiteX2294" fmla="*/ 2107227 w 2321023"/>
              <a:gd name="connsiteY2294" fmla="*/ 1207949 h 2206873"/>
              <a:gd name="connsiteX2295" fmla="*/ 2107275 w 2321023"/>
              <a:gd name="connsiteY2295" fmla="*/ 1207911 h 2206873"/>
              <a:gd name="connsiteX2296" fmla="*/ 2111844 w 2321023"/>
              <a:gd name="connsiteY2296" fmla="*/ 1203005 h 2206873"/>
              <a:gd name="connsiteX2297" fmla="*/ 2111325 w 2321023"/>
              <a:gd name="connsiteY2297" fmla="*/ 1207479 h 2206873"/>
              <a:gd name="connsiteX2298" fmla="*/ 2106433 w 2321023"/>
              <a:gd name="connsiteY2298" fmla="*/ 1243286 h 2206873"/>
              <a:gd name="connsiteX2299" fmla="*/ 2103671 w 2321023"/>
              <a:gd name="connsiteY2299" fmla="*/ 1269348 h 2206873"/>
              <a:gd name="connsiteX2300" fmla="*/ 2084499 w 2321023"/>
              <a:gd name="connsiteY2300" fmla="*/ 1316895 h 2206873"/>
              <a:gd name="connsiteX2301" fmla="*/ 2077375 w 2321023"/>
              <a:gd name="connsiteY2301" fmla="*/ 1328246 h 2206873"/>
              <a:gd name="connsiteX2302" fmla="*/ 2077376 w 2321023"/>
              <a:gd name="connsiteY2302" fmla="*/ 1328247 h 2206873"/>
              <a:gd name="connsiteX2303" fmla="*/ 2084500 w 2321023"/>
              <a:gd name="connsiteY2303" fmla="*/ 1316895 h 2206873"/>
              <a:gd name="connsiteX2304" fmla="*/ 2103670 w 2321023"/>
              <a:gd name="connsiteY2304" fmla="*/ 1269354 h 2206873"/>
              <a:gd name="connsiteX2305" fmla="*/ 2103672 w 2321023"/>
              <a:gd name="connsiteY2305" fmla="*/ 1269346 h 2206873"/>
              <a:gd name="connsiteX2306" fmla="*/ 2106434 w 2321023"/>
              <a:gd name="connsiteY2306" fmla="*/ 1243286 h 2206873"/>
              <a:gd name="connsiteX2307" fmla="*/ 2111326 w 2321023"/>
              <a:gd name="connsiteY2307" fmla="*/ 1207479 h 2206873"/>
              <a:gd name="connsiteX2308" fmla="*/ 2111845 w 2321023"/>
              <a:gd name="connsiteY2308" fmla="*/ 1203006 h 2206873"/>
              <a:gd name="connsiteX2309" fmla="*/ 197177 w 2321023"/>
              <a:gd name="connsiteY2309" fmla="*/ 1194637 h 2206873"/>
              <a:gd name="connsiteX2310" fmla="*/ 196550 w 2321023"/>
              <a:gd name="connsiteY2310" fmla="*/ 1196074 h 2206873"/>
              <a:gd name="connsiteX2311" fmla="*/ 196560 w 2321023"/>
              <a:gd name="connsiteY2311" fmla="*/ 1196083 h 2206873"/>
              <a:gd name="connsiteX2312" fmla="*/ 197178 w 2321023"/>
              <a:gd name="connsiteY2312" fmla="*/ 1194668 h 2206873"/>
              <a:gd name="connsiteX2313" fmla="*/ 2069544 w 2321023"/>
              <a:gd name="connsiteY2313" fmla="*/ 1190115 h 2206873"/>
              <a:gd name="connsiteX2314" fmla="*/ 2066860 w 2321023"/>
              <a:gd name="connsiteY2314" fmla="*/ 1200357 h 2206873"/>
              <a:gd name="connsiteX2315" fmla="*/ 2063927 w 2321023"/>
              <a:gd name="connsiteY2315" fmla="*/ 1209535 h 2206873"/>
              <a:gd name="connsiteX2316" fmla="*/ 2058524 w 2321023"/>
              <a:gd name="connsiteY2316" fmla="*/ 1225591 h 2206873"/>
              <a:gd name="connsiteX2317" fmla="*/ 2049281 w 2321023"/>
              <a:gd name="connsiteY2317" fmla="*/ 1249352 h 2206873"/>
              <a:gd name="connsiteX2318" fmla="*/ 2040961 w 2321023"/>
              <a:gd name="connsiteY2318" fmla="*/ 1266322 h 2206873"/>
              <a:gd name="connsiteX2319" fmla="*/ 2036146 w 2321023"/>
              <a:gd name="connsiteY2319" fmla="*/ 1275607 h 2206873"/>
              <a:gd name="connsiteX2320" fmla="*/ 2036131 w 2321023"/>
              <a:gd name="connsiteY2320" fmla="*/ 1275710 h 2206873"/>
              <a:gd name="connsiteX2321" fmla="*/ 2036133 w 2321023"/>
              <a:gd name="connsiteY2321" fmla="*/ 1275707 h 2206873"/>
              <a:gd name="connsiteX2322" fmla="*/ 2036147 w 2321023"/>
              <a:gd name="connsiteY2322" fmla="*/ 1275608 h 2206873"/>
              <a:gd name="connsiteX2323" fmla="*/ 2040962 w 2321023"/>
              <a:gd name="connsiteY2323" fmla="*/ 1266323 h 2206873"/>
              <a:gd name="connsiteX2324" fmla="*/ 2049282 w 2321023"/>
              <a:gd name="connsiteY2324" fmla="*/ 1249353 h 2206873"/>
              <a:gd name="connsiteX2325" fmla="*/ 2058525 w 2321023"/>
              <a:gd name="connsiteY2325" fmla="*/ 1225592 h 2206873"/>
              <a:gd name="connsiteX2326" fmla="*/ 2063928 w 2321023"/>
              <a:gd name="connsiteY2326" fmla="*/ 1209536 h 2206873"/>
              <a:gd name="connsiteX2327" fmla="*/ 2066861 w 2321023"/>
              <a:gd name="connsiteY2327" fmla="*/ 1200358 h 2206873"/>
              <a:gd name="connsiteX2328" fmla="*/ 2069538 w 2321023"/>
              <a:gd name="connsiteY2328" fmla="*/ 1190143 h 2206873"/>
              <a:gd name="connsiteX2329" fmla="*/ 193121 w 2321023"/>
              <a:gd name="connsiteY2329" fmla="*/ 1188640 h 2206873"/>
              <a:gd name="connsiteX2330" fmla="*/ 193123 w 2321023"/>
              <a:gd name="connsiteY2330" fmla="*/ 1188677 h 2206873"/>
              <a:gd name="connsiteX2331" fmla="*/ 195105 w 2321023"/>
              <a:gd name="connsiteY2331" fmla="*/ 1194915 h 2206873"/>
              <a:gd name="connsiteX2332" fmla="*/ 196561 w 2321023"/>
              <a:gd name="connsiteY2332" fmla="*/ 1196156 h 2206873"/>
              <a:gd name="connsiteX2333" fmla="*/ 196565 w 2321023"/>
              <a:gd name="connsiteY2333" fmla="*/ 1196148 h 2206873"/>
              <a:gd name="connsiteX2334" fmla="*/ 195120 w 2321023"/>
              <a:gd name="connsiteY2334" fmla="*/ 1194916 h 2206873"/>
              <a:gd name="connsiteX2335" fmla="*/ 195097 w 2321023"/>
              <a:gd name="connsiteY2335" fmla="*/ 1194846 h 2206873"/>
              <a:gd name="connsiteX2336" fmla="*/ 195091 w 2321023"/>
              <a:gd name="connsiteY2336" fmla="*/ 1194841 h 2206873"/>
              <a:gd name="connsiteX2337" fmla="*/ 2182605 w 2321023"/>
              <a:gd name="connsiteY2337" fmla="*/ 1184582 h 2206873"/>
              <a:gd name="connsiteX2338" fmla="*/ 2182605 w 2321023"/>
              <a:gd name="connsiteY2338" fmla="*/ 1184583 h 2206873"/>
              <a:gd name="connsiteX2339" fmla="*/ 2184269 w 2321023"/>
              <a:gd name="connsiteY2339" fmla="*/ 1185695 h 2206873"/>
              <a:gd name="connsiteX2340" fmla="*/ 2184269 w 2321023"/>
              <a:gd name="connsiteY2340" fmla="*/ 1185695 h 2206873"/>
              <a:gd name="connsiteX2341" fmla="*/ 21031 w 2321023"/>
              <a:gd name="connsiteY2341" fmla="*/ 1184216 h 2206873"/>
              <a:gd name="connsiteX2342" fmla="*/ 21297 w 2321023"/>
              <a:gd name="connsiteY2342" fmla="*/ 1206017 h 2206873"/>
              <a:gd name="connsiteX2343" fmla="*/ 22771 w 2321023"/>
              <a:gd name="connsiteY2343" fmla="*/ 1225981 h 2206873"/>
              <a:gd name="connsiteX2344" fmla="*/ 25530 w 2321023"/>
              <a:gd name="connsiteY2344" fmla="*/ 1246230 h 2206873"/>
              <a:gd name="connsiteX2345" fmla="*/ 30331 w 2321023"/>
              <a:gd name="connsiteY2345" fmla="*/ 1295478 h 2206873"/>
              <a:gd name="connsiteX2346" fmla="*/ 29812 w 2321023"/>
              <a:gd name="connsiteY2346" fmla="*/ 1298831 h 2206873"/>
              <a:gd name="connsiteX2347" fmla="*/ 29884 w 2321023"/>
              <a:gd name="connsiteY2347" fmla="*/ 1299045 h 2206873"/>
              <a:gd name="connsiteX2348" fmla="*/ 29887 w 2321023"/>
              <a:gd name="connsiteY2348" fmla="*/ 1299019 h 2206873"/>
              <a:gd name="connsiteX2349" fmla="*/ 29824 w 2321023"/>
              <a:gd name="connsiteY2349" fmla="*/ 1298831 h 2206873"/>
              <a:gd name="connsiteX2350" fmla="*/ 30343 w 2321023"/>
              <a:gd name="connsiteY2350" fmla="*/ 1295478 h 2206873"/>
              <a:gd name="connsiteX2351" fmla="*/ 25542 w 2321023"/>
              <a:gd name="connsiteY2351" fmla="*/ 1246230 h 2206873"/>
              <a:gd name="connsiteX2352" fmla="*/ 22783 w 2321023"/>
              <a:gd name="connsiteY2352" fmla="*/ 1225981 h 2206873"/>
              <a:gd name="connsiteX2353" fmla="*/ 21308 w 2321023"/>
              <a:gd name="connsiteY2353" fmla="*/ 1206017 h 2206873"/>
              <a:gd name="connsiteX2354" fmla="*/ 21042 w 2321023"/>
              <a:gd name="connsiteY2354" fmla="*/ 1184216 h 2206873"/>
              <a:gd name="connsiteX2355" fmla="*/ 170558 w 2321023"/>
              <a:gd name="connsiteY2355" fmla="*/ 1184177 h 2206873"/>
              <a:gd name="connsiteX2356" fmla="*/ 170556 w 2321023"/>
              <a:gd name="connsiteY2356" fmla="*/ 1184191 h 2206873"/>
              <a:gd name="connsiteX2357" fmla="*/ 171053 w 2321023"/>
              <a:gd name="connsiteY2357" fmla="*/ 1184894 h 2206873"/>
              <a:gd name="connsiteX2358" fmla="*/ 170486 w 2321023"/>
              <a:gd name="connsiteY2358" fmla="*/ 1184073 h 2206873"/>
              <a:gd name="connsiteX2359" fmla="*/ 170981 w 2321023"/>
              <a:gd name="connsiteY2359" fmla="*/ 1202778 h 2206873"/>
              <a:gd name="connsiteX2360" fmla="*/ 176087 w 2321023"/>
              <a:gd name="connsiteY2360" fmla="*/ 1231554 h 2206873"/>
              <a:gd name="connsiteX2361" fmla="*/ 176131 w 2321023"/>
              <a:gd name="connsiteY2361" fmla="*/ 1231573 h 2206873"/>
              <a:gd name="connsiteX2362" fmla="*/ 176130 w 2321023"/>
              <a:gd name="connsiteY2362" fmla="*/ 1231566 h 2206873"/>
              <a:gd name="connsiteX2363" fmla="*/ 176101 w 2321023"/>
              <a:gd name="connsiteY2363" fmla="*/ 1231554 h 2206873"/>
              <a:gd name="connsiteX2364" fmla="*/ 170995 w 2321023"/>
              <a:gd name="connsiteY2364" fmla="*/ 1202778 h 2206873"/>
              <a:gd name="connsiteX2365" fmla="*/ 170007 w 2321023"/>
              <a:gd name="connsiteY2365" fmla="*/ 1188396 h 2206873"/>
              <a:gd name="connsiteX2366" fmla="*/ 170498 w 2321023"/>
              <a:gd name="connsiteY2366" fmla="*/ 1184090 h 2206873"/>
              <a:gd name="connsiteX2367" fmla="*/ 2109093 w 2321023"/>
              <a:gd name="connsiteY2367" fmla="*/ 1183861 h 2206873"/>
              <a:gd name="connsiteX2368" fmla="*/ 2107791 w 2321023"/>
              <a:gd name="connsiteY2368" fmla="*/ 1192439 h 2206873"/>
              <a:gd name="connsiteX2369" fmla="*/ 2107667 w 2321023"/>
              <a:gd name="connsiteY2369" fmla="*/ 1193758 h 2206873"/>
              <a:gd name="connsiteX2370" fmla="*/ 2106940 w 2321023"/>
              <a:gd name="connsiteY2370" fmla="*/ 1198800 h 2206873"/>
              <a:gd name="connsiteX2371" fmla="*/ 2107003 w 2321023"/>
              <a:gd name="connsiteY2371" fmla="*/ 1200789 h 2206873"/>
              <a:gd name="connsiteX2372" fmla="*/ 2107004 w 2321023"/>
              <a:gd name="connsiteY2372" fmla="*/ 1200781 h 2206873"/>
              <a:gd name="connsiteX2373" fmla="*/ 2106941 w 2321023"/>
              <a:gd name="connsiteY2373" fmla="*/ 1198801 h 2206873"/>
              <a:gd name="connsiteX2374" fmla="*/ 2107665 w 2321023"/>
              <a:gd name="connsiteY2374" fmla="*/ 1193781 h 2206873"/>
              <a:gd name="connsiteX2375" fmla="*/ 2107667 w 2321023"/>
              <a:gd name="connsiteY2375" fmla="*/ 1193758 h 2206873"/>
              <a:gd name="connsiteX2376" fmla="*/ 2107667 w 2321023"/>
              <a:gd name="connsiteY2376" fmla="*/ 1193756 h 2206873"/>
              <a:gd name="connsiteX2377" fmla="*/ 2107791 w 2321023"/>
              <a:gd name="connsiteY2377" fmla="*/ 1192440 h 2206873"/>
              <a:gd name="connsiteX2378" fmla="*/ 2109090 w 2321023"/>
              <a:gd name="connsiteY2378" fmla="*/ 1183880 h 2206873"/>
              <a:gd name="connsiteX2379" fmla="*/ 2181852 w 2321023"/>
              <a:gd name="connsiteY2379" fmla="*/ 1181538 h 2206873"/>
              <a:gd name="connsiteX2380" fmla="*/ 2182593 w 2321023"/>
              <a:gd name="connsiteY2380" fmla="*/ 1184600 h 2206873"/>
              <a:gd name="connsiteX2381" fmla="*/ 2182594 w 2321023"/>
              <a:gd name="connsiteY2381" fmla="*/ 1184601 h 2206873"/>
              <a:gd name="connsiteX2382" fmla="*/ 2181889 w 2321023"/>
              <a:gd name="connsiteY2382" fmla="*/ 1181689 h 2206873"/>
              <a:gd name="connsiteX2383" fmla="*/ 191896 w 2321023"/>
              <a:gd name="connsiteY2383" fmla="*/ 1179002 h 2206873"/>
              <a:gd name="connsiteX2384" fmla="*/ 192946 w 2321023"/>
              <a:gd name="connsiteY2384" fmla="*/ 1188586 h 2206873"/>
              <a:gd name="connsiteX2385" fmla="*/ 193426 w 2321023"/>
              <a:gd name="connsiteY2385" fmla="*/ 1197566 h 2206873"/>
              <a:gd name="connsiteX2386" fmla="*/ 194359 w 2321023"/>
              <a:gd name="connsiteY2386" fmla="*/ 1206504 h 2206873"/>
              <a:gd name="connsiteX2387" fmla="*/ 196457 w 2321023"/>
              <a:gd name="connsiteY2387" fmla="*/ 1224398 h 2206873"/>
              <a:gd name="connsiteX2388" fmla="*/ 199574 w 2321023"/>
              <a:gd name="connsiteY2388" fmla="*/ 1246249 h 2206873"/>
              <a:gd name="connsiteX2389" fmla="*/ 199567 w 2321023"/>
              <a:gd name="connsiteY2389" fmla="*/ 1246103 h 2206873"/>
              <a:gd name="connsiteX2390" fmla="*/ 196471 w 2321023"/>
              <a:gd name="connsiteY2390" fmla="*/ 1224399 h 2206873"/>
              <a:gd name="connsiteX2391" fmla="*/ 194373 w 2321023"/>
              <a:gd name="connsiteY2391" fmla="*/ 1206505 h 2206873"/>
              <a:gd name="connsiteX2392" fmla="*/ 193440 w 2321023"/>
              <a:gd name="connsiteY2392" fmla="*/ 1197567 h 2206873"/>
              <a:gd name="connsiteX2393" fmla="*/ 192961 w 2321023"/>
              <a:gd name="connsiteY2393" fmla="*/ 1188587 h 2206873"/>
              <a:gd name="connsiteX2394" fmla="*/ 192008 w 2321023"/>
              <a:gd name="connsiteY2394" fmla="*/ 1179897 h 2206873"/>
              <a:gd name="connsiteX2395" fmla="*/ 183190 w 2321023"/>
              <a:gd name="connsiteY2395" fmla="*/ 1168559 h 2206873"/>
              <a:gd name="connsiteX2396" fmla="*/ 182509 w 2321023"/>
              <a:gd name="connsiteY2396" fmla="*/ 1168573 h 2206873"/>
              <a:gd name="connsiteX2397" fmla="*/ 182468 w 2321023"/>
              <a:gd name="connsiteY2397" fmla="*/ 1168708 h 2206873"/>
              <a:gd name="connsiteX2398" fmla="*/ 182484 w 2321023"/>
              <a:gd name="connsiteY2398" fmla="*/ 1168705 h 2206873"/>
              <a:gd name="connsiteX2399" fmla="*/ 182523 w 2321023"/>
              <a:gd name="connsiteY2399" fmla="*/ 1168574 h 2206873"/>
              <a:gd name="connsiteX2400" fmla="*/ 183183 w 2321023"/>
              <a:gd name="connsiteY2400" fmla="*/ 1168560 h 2206873"/>
              <a:gd name="connsiteX2401" fmla="*/ 186612 w 2321023"/>
              <a:gd name="connsiteY2401" fmla="*/ 1162561 h 2206873"/>
              <a:gd name="connsiteX2402" fmla="*/ 185313 w 2321023"/>
              <a:gd name="connsiteY2402" fmla="*/ 1166431 h 2206873"/>
              <a:gd name="connsiteX2403" fmla="*/ 183775 w 2321023"/>
              <a:gd name="connsiteY2403" fmla="*/ 1168312 h 2206873"/>
              <a:gd name="connsiteX2404" fmla="*/ 183783 w 2321023"/>
              <a:gd name="connsiteY2404" fmla="*/ 1168546 h 2206873"/>
              <a:gd name="connsiteX2405" fmla="*/ 183655 w 2321023"/>
              <a:gd name="connsiteY2405" fmla="*/ 1168548 h 2206873"/>
              <a:gd name="connsiteX2406" fmla="*/ 184374 w 2321023"/>
              <a:gd name="connsiteY2406" fmla="*/ 1184338 h 2206873"/>
              <a:gd name="connsiteX2407" fmla="*/ 184138 w 2321023"/>
              <a:gd name="connsiteY2407" fmla="*/ 1189983 h 2206873"/>
              <a:gd name="connsiteX2408" fmla="*/ 184317 w 2321023"/>
              <a:gd name="connsiteY2408" fmla="*/ 1190368 h 2206873"/>
              <a:gd name="connsiteX2409" fmla="*/ 184318 w 2321023"/>
              <a:gd name="connsiteY2409" fmla="*/ 1190339 h 2206873"/>
              <a:gd name="connsiteX2410" fmla="*/ 184153 w 2321023"/>
              <a:gd name="connsiteY2410" fmla="*/ 1189984 h 2206873"/>
              <a:gd name="connsiteX2411" fmla="*/ 184389 w 2321023"/>
              <a:gd name="connsiteY2411" fmla="*/ 1184339 h 2206873"/>
              <a:gd name="connsiteX2412" fmla="*/ 183670 w 2321023"/>
              <a:gd name="connsiteY2412" fmla="*/ 1168549 h 2206873"/>
              <a:gd name="connsiteX2413" fmla="*/ 183798 w 2321023"/>
              <a:gd name="connsiteY2413" fmla="*/ 1168547 h 2206873"/>
              <a:gd name="connsiteX2414" fmla="*/ 183790 w 2321023"/>
              <a:gd name="connsiteY2414" fmla="*/ 1168313 h 2206873"/>
              <a:gd name="connsiteX2415" fmla="*/ 185328 w 2321023"/>
              <a:gd name="connsiteY2415" fmla="*/ 1166432 h 2206873"/>
              <a:gd name="connsiteX2416" fmla="*/ 186323 w 2321023"/>
              <a:gd name="connsiteY2416" fmla="*/ 1163468 h 2206873"/>
              <a:gd name="connsiteX2417" fmla="*/ 2147197 w 2321023"/>
              <a:gd name="connsiteY2417" fmla="*/ 1161719 h 2206873"/>
              <a:gd name="connsiteX2418" fmla="*/ 2146738 w 2321023"/>
              <a:gd name="connsiteY2418" fmla="*/ 1161919 h 2206873"/>
              <a:gd name="connsiteX2419" fmla="*/ 2142998 w 2321023"/>
              <a:gd name="connsiteY2419" fmla="*/ 1177654 h 2206873"/>
              <a:gd name="connsiteX2420" fmla="*/ 2134320 w 2321023"/>
              <a:gd name="connsiteY2420" fmla="*/ 1218350 h 2206873"/>
              <a:gd name="connsiteX2421" fmla="*/ 2124996 w 2321023"/>
              <a:gd name="connsiteY2421" fmla="*/ 1255986 h 2206873"/>
              <a:gd name="connsiteX2422" fmla="*/ 2114604 w 2321023"/>
              <a:gd name="connsiteY2422" fmla="*/ 1292113 h 2206873"/>
              <a:gd name="connsiteX2423" fmla="*/ 2109466 w 2321023"/>
              <a:gd name="connsiteY2423" fmla="*/ 1310084 h 2206873"/>
              <a:gd name="connsiteX2424" fmla="*/ 2103482 w 2321023"/>
              <a:gd name="connsiteY2424" fmla="*/ 1327655 h 2206873"/>
              <a:gd name="connsiteX2425" fmla="*/ 2097497 w 2321023"/>
              <a:gd name="connsiteY2425" fmla="*/ 1345226 h 2206873"/>
              <a:gd name="connsiteX2426" fmla="*/ 2092684 w 2321023"/>
              <a:gd name="connsiteY2426" fmla="*/ 1358446 h 2206873"/>
              <a:gd name="connsiteX2427" fmla="*/ 2092698 w 2321023"/>
              <a:gd name="connsiteY2427" fmla="*/ 1358411 h 2206873"/>
              <a:gd name="connsiteX2428" fmla="*/ 2097498 w 2321023"/>
              <a:gd name="connsiteY2428" fmla="*/ 1345226 h 2206873"/>
              <a:gd name="connsiteX2429" fmla="*/ 2103483 w 2321023"/>
              <a:gd name="connsiteY2429" fmla="*/ 1327655 h 2206873"/>
              <a:gd name="connsiteX2430" fmla="*/ 2109467 w 2321023"/>
              <a:gd name="connsiteY2430" fmla="*/ 1310084 h 2206873"/>
              <a:gd name="connsiteX2431" fmla="*/ 2114605 w 2321023"/>
              <a:gd name="connsiteY2431" fmla="*/ 1292113 h 2206873"/>
              <a:gd name="connsiteX2432" fmla="*/ 2124997 w 2321023"/>
              <a:gd name="connsiteY2432" fmla="*/ 1255986 h 2206873"/>
              <a:gd name="connsiteX2433" fmla="*/ 2134321 w 2321023"/>
              <a:gd name="connsiteY2433" fmla="*/ 1218350 h 2206873"/>
              <a:gd name="connsiteX2434" fmla="*/ 2142999 w 2321023"/>
              <a:gd name="connsiteY2434" fmla="*/ 1177654 h 2206873"/>
              <a:gd name="connsiteX2435" fmla="*/ 2146739 w 2321023"/>
              <a:gd name="connsiteY2435" fmla="*/ 1161919 h 2206873"/>
              <a:gd name="connsiteX2436" fmla="*/ 2147197 w 2321023"/>
              <a:gd name="connsiteY2436" fmla="*/ 1161719 h 2206873"/>
              <a:gd name="connsiteX2437" fmla="*/ 188381 w 2321023"/>
              <a:gd name="connsiteY2437" fmla="*/ 1160798 h 2206873"/>
              <a:gd name="connsiteX2438" fmla="*/ 188376 w 2321023"/>
              <a:gd name="connsiteY2438" fmla="*/ 1160803 h 2206873"/>
              <a:gd name="connsiteX2439" fmla="*/ 190487 w 2321023"/>
              <a:gd name="connsiteY2439" fmla="*/ 1167070 h 2206873"/>
              <a:gd name="connsiteX2440" fmla="*/ 190487 w 2321023"/>
              <a:gd name="connsiteY2440" fmla="*/ 1167068 h 2206873"/>
              <a:gd name="connsiteX2441" fmla="*/ 2233504 w 2321023"/>
              <a:gd name="connsiteY2441" fmla="*/ 1158514 h 2206873"/>
              <a:gd name="connsiteX2442" fmla="*/ 2233129 w 2321023"/>
              <a:gd name="connsiteY2442" fmla="*/ 1163477 h 2206873"/>
              <a:gd name="connsiteX2443" fmla="*/ 2231683 w 2321023"/>
              <a:gd name="connsiteY2443" fmla="*/ 1174840 h 2206873"/>
              <a:gd name="connsiteX2444" fmla="*/ 2227525 w 2321023"/>
              <a:gd name="connsiteY2444" fmla="*/ 1200452 h 2206873"/>
              <a:gd name="connsiteX2445" fmla="*/ 2227562 w 2321023"/>
              <a:gd name="connsiteY2445" fmla="*/ 1200231 h 2206873"/>
              <a:gd name="connsiteX2446" fmla="*/ 2231684 w 2321023"/>
              <a:gd name="connsiteY2446" fmla="*/ 1174840 h 2206873"/>
              <a:gd name="connsiteX2447" fmla="*/ 2233130 w 2321023"/>
              <a:gd name="connsiteY2447" fmla="*/ 1163477 h 2206873"/>
              <a:gd name="connsiteX2448" fmla="*/ 2233505 w 2321023"/>
              <a:gd name="connsiteY2448" fmla="*/ 1158522 h 2206873"/>
              <a:gd name="connsiteX2449" fmla="*/ 197866 w 2321023"/>
              <a:gd name="connsiteY2449" fmla="*/ 1156213 h 2206873"/>
              <a:gd name="connsiteX2450" fmla="*/ 198874 w 2321023"/>
              <a:gd name="connsiteY2450" fmla="*/ 1159801 h 2206873"/>
              <a:gd name="connsiteX2451" fmla="*/ 198876 w 2321023"/>
              <a:gd name="connsiteY2451" fmla="*/ 1159757 h 2206873"/>
              <a:gd name="connsiteX2452" fmla="*/ 197882 w 2321023"/>
              <a:gd name="connsiteY2452" fmla="*/ 1156218 h 2206873"/>
              <a:gd name="connsiteX2453" fmla="*/ 2233317 w 2321023"/>
              <a:gd name="connsiteY2453" fmla="*/ 1155068 h 2206873"/>
              <a:gd name="connsiteX2454" fmla="*/ 2233274 w 2321023"/>
              <a:gd name="connsiteY2454" fmla="*/ 1155285 h 2206873"/>
              <a:gd name="connsiteX2455" fmla="*/ 2233333 w 2321023"/>
              <a:gd name="connsiteY2455" fmla="*/ 1155353 h 2206873"/>
              <a:gd name="connsiteX2456" fmla="*/ 2233333 w 2321023"/>
              <a:gd name="connsiteY2456" fmla="*/ 1155354 h 2206873"/>
              <a:gd name="connsiteX2457" fmla="*/ 2233709 w 2321023"/>
              <a:gd name="connsiteY2457" fmla="*/ 1155794 h 2206873"/>
              <a:gd name="connsiteX2458" fmla="*/ 2233709 w 2321023"/>
              <a:gd name="connsiteY2458" fmla="*/ 1155793 h 2206873"/>
              <a:gd name="connsiteX2459" fmla="*/ 2233333 w 2321023"/>
              <a:gd name="connsiteY2459" fmla="*/ 1155353 h 2206873"/>
              <a:gd name="connsiteX2460" fmla="*/ 36146 w 2321023"/>
              <a:gd name="connsiteY2460" fmla="*/ 1143952 h 2206873"/>
              <a:gd name="connsiteX2461" fmla="*/ 35590 w 2321023"/>
              <a:gd name="connsiteY2461" fmla="*/ 1144430 h 2206873"/>
              <a:gd name="connsiteX2462" fmla="*/ 37581 w 2321023"/>
              <a:gd name="connsiteY2462" fmla="*/ 1154269 h 2206873"/>
              <a:gd name="connsiteX2463" fmla="*/ 41528 w 2321023"/>
              <a:gd name="connsiteY2463" fmla="*/ 1193526 h 2206873"/>
              <a:gd name="connsiteX2464" fmla="*/ 44277 w 2321023"/>
              <a:gd name="connsiteY2464" fmla="*/ 1226464 h 2206873"/>
              <a:gd name="connsiteX2465" fmla="*/ 48405 w 2321023"/>
              <a:gd name="connsiteY2465" fmla="*/ 1254953 h 2206873"/>
              <a:gd name="connsiteX2466" fmla="*/ 52691 w 2321023"/>
              <a:gd name="connsiteY2466" fmla="*/ 1281532 h 2206873"/>
              <a:gd name="connsiteX2467" fmla="*/ 58027 w 2321023"/>
              <a:gd name="connsiteY2467" fmla="*/ 1307991 h 2206873"/>
              <a:gd name="connsiteX2468" fmla="*/ 59126 w 2321023"/>
              <a:gd name="connsiteY2468" fmla="*/ 1331090 h 2206873"/>
              <a:gd name="connsiteX2469" fmla="*/ 70331 w 2321023"/>
              <a:gd name="connsiteY2469" fmla="*/ 1379352 h 2206873"/>
              <a:gd name="connsiteX2470" fmla="*/ 70298 w 2321023"/>
              <a:gd name="connsiteY2470" fmla="*/ 1379869 h 2206873"/>
              <a:gd name="connsiteX2471" fmla="*/ 70338 w 2321023"/>
              <a:gd name="connsiteY2471" fmla="*/ 1379322 h 2206873"/>
              <a:gd name="connsiteX2472" fmla="*/ 59138 w 2321023"/>
              <a:gd name="connsiteY2472" fmla="*/ 1331090 h 2206873"/>
              <a:gd name="connsiteX2473" fmla="*/ 58039 w 2321023"/>
              <a:gd name="connsiteY2473" fmla="*/ 1307991 h 2206873"/>
              <a:gd name="connsiteX2474" fmla="*/ 52704 w 2321023"/>
              <a:gd name="connsiteY2474" fmla="*/ 1281532 h 2206873"/>
              <a:gd name="connsiteX2475" fmla="*/ 48418 w 2321023"/>
              <a:gd name="connsiteY2475" fmla="*/ 1254953 h 2206873"/>
              <a:gd name="connsiteX2476" fmla="*/ 44291 w 2321023"/>
              <a:gd name="connsiteY2476" fmla="*/ 1226464 h 2206873"/>
              <a:gd name="connsiteX2477" fmla="*/ 41542 w 2321023"/>
              <a:gd name="connsiteY2477" fmla="*/ 1193526 h 2206873"/>
              <a:gd name="connsiteX2478" fmla="*/ 37594 w 2321023"/>
              <a:gd name="connsiteY2478" fmla="*/ 1154269 h 2206873"/>
              <a:gd name="connsiteX2479" fmla="*/ 35603 w 2321023"/>
              <a:gd name="connsiteY2479" fmla="*/ 1144430 h 2206873"/>
              <a:gd name="connsiteX2480" fmla="*/ 36147 w 2321023"/>
              <a:gd name="connsiteY2480" fmla="*/ 1143962 h 2206873"/>
              <a:gd name="connsiteX2481" fmla="*/ 93325 w 2321023"/>
              <a:gd name="connsiteY2481" fmla="*/ 1136211 h 2206873"/>
              <a:gd name="connsiteX2482" fmla="*/ 93343 w 2321023"/>
              <a:gd name="connsiteY2482" fmla="*/ 1147431 h 2206873"/>
              <a:gd name="connsiteX2483" fmla="*/ 93720 w 2321023"/>
              <a:gd name="connsiteY2483" fmla="*/ 1155535 h 2206873"/>
              <a:gd name="connsiteX2484" fmla="*/ 93581 w 2321023"/>
              <a:gd name="connsiteY2484" fmla="*/ 1152289 h 2206873"/>
              <a:gd name="connsiteX2485" fmla="*/ 93355 w 2321023"/>
              <a:gd name="connsiteY2485" fmla="*/ 1147431 h 2206873"/>
              <a:gd name="connsiteX2486" fmla="*/ 93342 w 2321023"/>
              <a:gd name="connsiteY2486" fmla="*/ 1139392 h 2206873"/>
              <a:gd name="connsiteX2487" fmla="*/ 188886 w 2321023"/>
              <a:gd name="connsiteY2487" fmla="*/ 1131015 h 2206873"/>
              <a:gd name="connsiteX2488" fmla="*/ 188827 w 2321023"/>
              <a:gd name="connsiteY2488" fmla="*/ 1131068 h 2206873"/>
              <a:gd name="connsiteX2489" fmla="*/ 191101 w 2321023"/>
              <a:gd name="connsiteY2489" fmla="*/ 1135291 h 2206873"/>
              <a:gd name="connsiteX2490" fmla="*/ 191380 w 2321023"/>
              <a:gd name="connsiteY2490" fmla="*/ 1156582 h 2206873"/>
              <a:gd name="connsiteX2491" fmla="*/ 191276 w 2321023"/>
              <a:gd name="connsiteY2491" fmla="*/ 1157039 h 2206873"/>
              <a:gd name="connsiteX2492" fmla="*/ 192822 w 2321023"/>
              <a:gd name="connsiteY2492" fmla="*/ 1165300 h 2206873"/>
              <a:gd name="connsiteX2493" fmla="*/ 193828 w 2321023"/>
              <a:gd name="connsiteY2493" fmla="*/ 1165884 h 2206873"/>
              <a:gd name="connsiteX2494" fmla="*/ 193829 w 2321023"/>
              <a:gd name="connsiteY2494" fmla="*/ 1165877 h 2206873"/>
              <a:gd name="connsiteX2495" fmla="*/ 192838 w 2321023"/>
              <a:gd name="connsiteY2495" fmla="*/ 1165301 h 2206873"/>
              <a:gd name="connsiteX2496" fmla="*/ 191292 w 2321023"/>
              <a:gd name="connsiteY2496" fmla="*/ 1157040 h 2206873"/>
              <a:gd name="connsiteX2497" fmla="*/ 191396 w 2321023"/>
              <a:gd name="connsiteY2497" fmla="*/ 1156583 h 2206873"/>
              <a:gd name="connsiteX2498" fmla="*/ 191117 w 2321023"/>
              <a:gd name="connsiteY2498" fmla="*/ 1135292 h 2206873"/>
              <a:gd name="connsiteX2499" fmla="*/ 188843 w 2321023"/>
              <a:gd name="connsiteY2499" fmla="*/ 1131069 h 2206873"/>
              <a:gd name="connsiteX2500" fmla="*/ 188892 w 2321023"/>
              <a:gd name="connsiteY2500" fmla="*/ 1131025 h 2206873"/>
              <a:gd name="connsiteX2501" fmla="*/ 69162 w 2321023"/>
              <a:gd name="connsiteY2501" fmla="*/ 1127625 h 2206873"/>
              <a:gd name="connsiteX2502" fmla="*/ 68507 w 2321023"/>
              <a:gd name="connsiteY2502" fmla="*/ 1137191 h 2206873"/>
              <a:gd name="connsiteX2503" fmla="*/ 70046 w 2321023"/>
              <a:gd name="connsiteY2503" fmla="*/ 1161341 h 2206873"/>
              <a:gd name="connsiteX2504" fmla="*/ 73650 w 2321023"/>
              <a:gd name="connsiteY2504" fmla="*/ 1209777 h 2206873"/>
              <a:gd name="connsiteX2505" fmla="*/ 77739 w 2321023"/>
              <a:gd name="connsiteY2505" fmla="*/ 1251196 h 2206873"/>
              <a:gd name="connsiteX2506" fmla="*/ 79625 w 2321023"/>
              <a:gd name="connsiteY2506" fmla="*/ 1260924 h 2206873"/>
              <a:gd name="connsiteX2507" fmla="*/ 79632 w 2321023"/>
              <a:gd name="connsiteY2507" fmla="*/ 1260897 h 2206873"/>
              <a:gd name="connsiteX2508" fmla="*/ 77751 w 2321023"/>
              <a:gd name="connsiteY2508" fmla="*/ 1251196 h 2206873"/>
              <a:gd name="connsiteX2509" fmla="*/ 73663 w 2321023"/>
              <a:gd name="connsiteY2509" fmla="*/ 1209777 h 2206873"/>
              <a:gd name="connsiteX2510" fmla="*/ 70059 w 2321023"/>
              <a:gd name="connsiteY2510" fmla="*/ 1161341 h 2206873"/>
              <a:gd name="connsiteX2511" fmla="*/ 68520 w 2321023"/>
              <a:gd name="connsiteY2511" fmla="*/ 1137191 h 2206873"/>
              <a:gd name="connsiteX2512" fmla="*/ 68707 w 2321023"/>
              <a:gd name="connsiteY2512" fmla="*/ 1129229 h 2206873"/>
              <a:gd name="connsiteX2513" fmla="*/ 69167 w 2321023"/>
              <a:gd name="connsiteY2513" fmla="*/ 1127653 h 2206873"/>
              <a:gd name="connsiteX2514" fmla="*/ 2127373 w 2321023"/>
              <a:gd name="connsiteY2514" fmla="*/ 1119894 h 2206873"/>
              <a:gd name="connsiteX2515" fmla="*/ 2124228 w 2321023"/>
              <a:gd name="connsiteY2515" fmla="*/ 1153295 h 2206873"/>
              <a:gd name="connsiteX2516" fmla="*/ 2121223 w 2321023"/>
              <a:gd name="connsiteY2516" fmla="*/ 1172728 h 2206873"/>
              <a:gd name="connsiteX2517" fmla="*/ 2116455 w 2321023"/>
              <a:gd name="connsiteY2517" fmla="*/ 1182680 h 2206873"/>
              <a:gd name="connsiteX2518" fmla="*/ 2116068 w 2321023"/>
              <a:gd name="connsiteY2518" fmla="*/ 1183125 h 2206873"/>
              <a:gd name="connsiteX2519" fmla="*/ 2114655 w 2321023"/>
              <a:gd name="connsiteY2519" fmla="*/ 1184220 h 2206873"/>
              <a:gd name="connsiteX2520" fmla="*/ 2114765 w 2321023"/>
              <a:gd name="connsiteY2520" fmla="*/ 1184620 h 2206873"/>
              <a:gd name="connsiteX2521" fmla="*/ 2114766 w 2321023"/>
              <a:gd name="connsiteY2521" fmla="*/ 1184619 h 2206873"/>
              <a:gd name="connsiteX2522" fmla="*/ 2114656 w 2321023"/>
              <a:gd name="connsiteY2522" fmla="*/ 1184221 h 2206873"/>
              <a:gd name="connsiteX2523" fmla="*/ 2116063 w 2321023"/>
              <a:gd name="connsiteY2523" fmla="*/ 1183130 h 2206873"/>
              <a:gd name="connsiteX2524" fmla="*/ 2116068 w 2321023"/>
              <a:gd name="connsiteY2524" fmla="*/ 1183125 h 2206873"/>
              <a:gd name="connsiteX2525" fmla="*/ 2116074 w 2321023"/>
              <a:gd name="connsiteY2525" fmla="*/ 1183120 h 2206873"/>
              <a:gd name="connsiteX2526" fmla="*/ 2116453 w 2321023"/>
              <a:gd name="connsiteY2526" fmla="*/ 1182685 h 2206873"/>
              <a:gd name="connsiteX2527" fmla="*/ 2116455 w 2321023"/>
              <a:gd name="connsiteY2527" fmla="*/ 1182680 h 2206873"/>
              <a:gd name="connsiteX2528" fmla="*/ 2116456 w 2321023"/>
              <a:gd name="connsiteY2528" fmla="*/ 1182679 h 2206873"/>
              <a:gd name="connsiteX2529" fmla="*/ 2121223 w 2321023"/>
              <a:gd name="connsiteY2529" fmla="*/ 1172729 h 2206873"/>
              <a:gd name="connsiteX2530" fmla="*/ 2124228 w 2321023"/>
              <a:gd name="connsiteY2530" fmla="*/ 1153296 h 2206873"/>
              <a:gd name="connsiteX2531" fmla="*/ 2127373 w 2321023"/>
              <a:gd name="connsiteY2531" fmla="*/ 1119895 h 2206873"/>
              <a:gd name="connsiteX2532" fmla="*/ 181677 w 2321023"/>
              <a:gd name="connsiteY2532" fmla="*/ 1106990 h 2206873"/>
              <a:gd name="connsiteX2533" fmla="*/ 181742 w 2321023"/>
              <a:gd name="connsiteY2533" fmla="*/ 1108909 h 2206873"/>
              <a:gd name="connsiteX2534" fmla="*/ 182937 w 2321023"/>
              <a:gd name="connsiteY2534" fmla="*/ 1121039 h 2206873"/>
              <a:gd name="connsiteX2535" fmla="*/ 183816 w 2321023"/>
              <a:gd name="connsiteY2535" fmla="*/ 1125819 h 2206873"/>
              <a:gd name="connsiteX2536" fmla="*/ 184345 w 2321023"/>
              <a:gd name="connsiteY2536" fmla="*/ 1129148 h 2206873"/>
              <a:gd name="connsiteX2537" fmla="*/ 184465 w 2321023"/>
              <a:gd name="connsiteY2537" fmla="*/ 1129347 h 2206873"/>
              <a:gd name="connsiteX2538" fmla="*/ 184818 w 2321023"/>
              <a:gd name="connsiteY2538" fmla="*/ 1131271 h 2206873"/>
              <a:gd name="connsiteX2539" fmla="*/ 186538 w 2321023"/>
              <a:gd name="connsiteY2539" fmla="*/ 1132966 h 2206873"/>
              <a:gd name="connsiteX2540" fmla="*/ 186545 w 2321023"/>
              <a:gd name="connsiteY2540" fmla="*/ 1132960 h 2206873"/>
              <a:gd name="connsiteX2541" fmla="*/ 184833 w 2321023"/>
              <a:gd name="connsiteY2541" fmla="*/ 1131272 h 2206873"/>
              <a:gd name="connsiteX2542" fmla="*/ 184486 w 2321023"/>
              <a:gd name="connsiteY2542" fmla="*/ 1129383 h 2206873"/>
              <a:gd name="connsiteX2543" fmla="*/ 184465 w 2321023"/>
              <a:gd name="connsiteY2543" fmla="*/ 1129347 h 2206873"/>
              <a:gd name="connsiteX2544" fmla="*/ 184458 w 2321023"/>
              <a:gd name="connsiteY2544" fmla="*/ 1129309 h 2206873"/>
              <a:gd name="connsiteX2545" fmla="*/ 184361 w 2321023"/>
              <a:gd name="connsiteY2545" fmla="*/ 1129148 h 2206873"/>
              <a:gd name="connsiteX2546" fmla="*/ 183932 w 2321023"/>
              <a:gd name="connsiteY2546" fmla="*/ 1126450 h 2206873"/>
              <a:gd name="connsiteX2547" fmla="*/ 183816 w 2321023"/>
              <a:gd name="connsiteY2547" fmla="*/ 1125819 h 2206873"/>
              <a:gd name="connsiteX2548" fmla="*/ 183716 w 2321023"/>
              <a:gd name="connsiteY2548" fmla="*/ 1125191 h 2206873"/>
              <a:gd name="connsiteX2549" fmla="*/ 182953 w 2321023"/>
              <a:gd name="connsiteY2549" fmla="*/ 1121040 h 2206873"/>
              <a:gd name="connsiteX2550" fmla="*/ 181758 w 2321023"/>
              <a:gd name="connsiteY2550" fmla="*/ 1108910 h 2206873"/>
              <a:gd name="connsiteX2551" fmla="*/ 181701 w 2321023"/>
              <a:gd name="connsiteY2551" fmla="*/ 1107230 h 2206873"/>
              <a:gd name="connsiteX2552" fmla="*/ 2061519 w 2321023"/>
              <a:gd name="connsiteY2552" fmla="*/ 1104371 h 2206873"/>
              <a:gd name="connsiteX2553" fmla="*/ 2055945 w 2321023"/>
              <a:gd name="connsiteY2553" fmla="*/ 1141006 h 2206873"/>
              <a:gd name="connsiteX2554" fmla="*/ 2052005 w 2321023"/>
              <a:gd name="connsiteY2554" fmla="*/ 1159984 h 2206873"/>
              <a:gd name="connsiteX2555" fmla="*/ 2050114 w 2321023"/>
              <a:gd name="connsiteY2555" fmla="*/ 1169009 h 2206873"/>
              <a:gd name="connsiteX2556" fmla="*/ 2050090 w 2321023"/>
              <a:gd name="connsiteY2556" fmla="*/ 1169391 h 2206873"/>
              <a:gd name="connsiteX2557" fmla="*/ 2050092 w 2321023"/>
              <a:gd name="connsiteY2557" fmla="*/ 1169384 h 2206873"/>
              <a:gd name="connsiteX2558" fmla="*/ 2050115 w 2321023"/>
              <a:gd name="connsiteY2558" fmla="*/ 1169009 h 2206873"/>
              <a:gd name="connsiteX2559" fmla="*/ 2052006 w 2321023"/>
              <a:gd name="connsiteY2559" fmla="*/ 1159984 h 2206873"/>
              <a:gd name="connsiteX2560" fmla="*/ 2055946 w 2321023"/>
              <a:gd name="connsiteY2560" fmla="*/ 1141006 h 2206873"/>
              <a:gd name="connsiteX2561" fmla="*/ 2061519 w 2321023"/>
              <a:gd name="connsiteY2561" fmla="*/ 1104379 h 2206873"/>
              <a:gd name="connsiteX2562" fmla="*/ 191024 w 2321023"/>
              <a:gd name="connsiteY2562" fmla="*/ 1103366 h 2206873"/>
              <a:gd name="connsiteX2563" fmla="*/ 191009 w 2321023"/>
              <a:gd name="connsiteY2563" fmla="*/ 1103385 h 2206873"/>
              <a:gd name="connsiteX2564" fmla="*/ 192342 w 2321023"/>
              <a:gd name="connsiteY2564" fmla="*/ 1124067 h 2206873"/>
              <a:gd name="connsiteX2565" fmla="*/ 191234 w 2321023"/>
              <a:gd name="connsiteY2565" fmla="*/ 1135348 h 2206873"/>
              <a:gd name="connsiteX2566" fmla="*/ 191248 w 2321023"/>
              <a:gd name="connsiteY2566" fmla="*/ 1135373 h 2206873"/>
              <a:gd name="connsiteX2567" fmla="*/ 191024 w 2321023"/>
              <a:gd name="connsiteY2567" fmla="*/ 1103366 h 2206873"/>
              <a:gd name="connsiteX2568" fmla="*/ 125937 w 2321023"/>
              <a:gd name="connsiteY2568" fmla="*/ 1100445 h 2206873"/>
              <a:gd name="connsiteX2569" fmla="*/ 126057 w 2321023"/>
              <a:gd name="connsiteY2569" fmla="*/ 1104728 h 2206873"/>
              <a:gd name="connsiteX2570" fmla="*/ 126923 w 2321023"/>
              <a:gd name="connsiteY2570" fmla="*/ 1107949 h 2206873"/>
              <a:gd name="connsiteX2571" fmla="*/ 126939 w 2321023"/>
              <a:gd name="connsiteY2571" fmla="*/ 1107941 h 2206873"/>
              <a:gd name="connsiteX2572" fmla="*/ 126076 w 2321023"/>
              <a:gd name="connsiteY2572" fmla="*/ 1104729 h 2206873"/>
              <a:gd name="connsiteX2573" fmla="*/ 126069 w 2321023"/>
              <a:gd name="connsiteY2573" fmla="*/ 1104499 h 2206873"/>
              <a:gd name="connsiteX2574" fmla="*/ 126054 w 2321023"/>
              <a:gd name="connsiteY2574" fmla="*/ 1104441 h 2206873"/>
              <a:gd name="connsiteX2575" fmla="*/ 130765 w 2321023"/>
              <a:gd name="connsiteY2575" fmla="*/ 1098420 h 2206873"/>
              <a:gd name="connsiteX2576" fmla="*/ 130760 w 2321023"/>
              <a:gd name="connsiteY2576" fmla="*/ 1098445 h 2206873"/>
              <a:gd name="connsiteX2577" fmla="*/ 131594 w 2321023"/>
              <a:gd name="connsiteY2577" fmla="*/ 1099988 h 2206873"/>
              <a:gd name="connsiteX2578" fmla="*/ 132087 w 2321023"/>
              <a:gd name="connsiteY2578" fmla="*/ 1106050 h 2206873"/>
              <a:gd name="connsiteX2579" fmla="*/ 132131 w 2321023"/>
              <a:gd name="connsiteY2579" fmla="*/ 1106678 h 2206873"/>
              <a:gd name="connsiteX2580" fmla="*/ 132118 w 2321023"/>
              <a:gd name="connsiteY2580" fmla="*/ 1106431 h 2206873"/>
              <a:gd name="connsiteX2581" fmla="*/ 132087 w 2321023"/>
              <a:gd name="connsiteY2581" fmla="*/ 1106050 h 2206873"/>
              <a:gd name="connsiteX2582" fmla="*/ 131969 w 2321023"/>
              <a:gd name="connsiteY2582" fmla="*/ 1104371 h 2206873"/>
              <a:gd name="connsiteX2583" fmla="*/ 131616 w 2321023"/>
              <a:gd name="connsiteY2583" fmla="*/ 1100029 h 2206873"/>
              <a:gd name="connsiteX2584" fmla="*/ 131594 w 2321023"/>
              <a:gd name="connsiteY2584" fmla="*/ 1099988 h 2206873"/>
              <a:gd name="connsiteX2585" fmla="*/ 131591 w 2321023"/>
              <a:gd name="connsiteY2585" fmla="*/ 1099948 h 2206873"/>
              <a:gd name="connsiteX2586" fmla="*/ 130731 w 2321023"/>
              <a:gd name="connsiteY2586" fmla="*/ 1098150 h 2206873"/>
              <a:gd name="connsiteX2587" fmla="*/ 128687 w 2321023"/>
              <a:gd name="connsiteY2587" fmla="*/ 1106783 h 2206873"/>
              <a:gd name="connsiteX2588" fmla="*/ 126924 w 2321023"/>
              <a:gd name="connsiteY2588" fmla="*/ 1107672 h 2206873"/>
              <a:gd name="connsiteX2589" fmla="*/ 126927 w 2321023"/>
              <a:gd name="connsiteY2589" fmla="*/ 1107681 h 2206873"/>
              <a:gd name="connsiteX2590" fmla="*/ 128706 w 2321023"/>
              <a:gd name="connsiteY2590" fmla="*/ 1106784 h 2206873"/>
              <a:gd name="connsiteX2591" fmla="*/ 129691 w 2321023"/>
              <a:gd name="connsiteY2591" fmla="*/ 1103659 h 2206873"/>
              <a:gd name="connsiteX2592" fmla="*/ 130749 w 2321023"/>
              <a:gd name="connsiteY2592" fmla="*/ 1098152 h 2206873"/>
              <a:gd name="connsiteX2593" fmla="*/ 175658 w 2321023"/>
              <a:gd name="connsiteY2593" fmla="*/ 1094892 h 2206873"/>
              <a:gd name="connsiteX2594" fmla="*/ 176000 w 2321023"/>
              <a:gd name="connsiteY2594" fmla="*/ 1096240 h 2206873"/>
              <a:gd name="connsiteX2595" fmla="*/ 175992 w 2321023"/>
              <a:gd name="connsiteY2595" fmla="*/ 1096149 h 2206873"/>
              <a:gd name="connsiteX2596" fmla="*/ 175719 w 2321023"/>
              <a:gd name="connsiteY2596" fmla="*/ 1095074 h 2206873"/>
              <a:gd name="connsiteX2597" fmla="*/ 2153977 w 2321023"/>
              <a:gd name="connsiteY2597" fmla="*/ 1093920 h 2206873"/>
              <a:gd name="connsiteX2598" fmla="*/ 2153977 w 2321023"/>
              <a:gd name="connsiteY2598" fmla="*/ 1093921 h 2206873"/>
              <a:gd name="connsiteX2599" fmla="*/ 2154091 w 2321023"/>
              <a:gd name="connsiteY2599" fmla="*/ 1094099 h 2206873"/>
              <a:gd name="connsiteX2600" fmla="*/ 2156617 w 2321023"/>
              <a:gd name="connsiteY2600" fmla="*/ 1107943 h 2206873"/>
              <a:gd name="connsiteX2601" fmla="*/ 2156617 w 2321023"/>
              <a:gd name="connsiteY2601" fmla="*/ 1107943 h 2206873"/>
              <a:gd name="connsiteX2602" fmla="*/ 2154091 w 2321023"/>
              <a:gd name="connsiteY2602" fmla="*/ 1094098 h 2206873"/>
              <a:gd name="connsiteX2603" fmla="*/ 175210 w 2321023"/>
              <a:gd name="connsiteY2603" fmla="*/ 1093567 h 2206873"/>
              <a:gd name="connsiteX2604" fmla="*/ 173907 w 2321023"/>
              <a:gd name="connsiteY2604" fmla="*/ 1093604 h 2206873"/>
              <a:gd name="connsiteX2605" fmla="*/ 171748 w 2321023"/>
              <a:gd name="connsiteY2605" fmla="*/ 1112802 h 2206873"/>
              <a:gd name="connsiteX2606" fmla="*/ 171127 w 2321023"/>
              <a:gd name="connsiteY2606" fmla="*/ 1144832 h 2206873"/>
              <a:gd name="connsiteX2607" fmla="*/ 172346 w 2321023"/>
              <a:gd name="connsiteY2607" fmla="*/ 1173583 h 2206873"/>
              <a:gd name="connsiteX2608" fmla="*/ 172429 w 2321023"/>
              <a:gd name="connsiteY2608" fmla="*/ 1183209 h 2206873"/>
              <a:gd name="connsiteX2609" fmla="*/ 172383 w 2321023"/>
              <a:gd name="connsiteY2609" fmla="*/ 1186773 h 2206873"/>
              <a:gd name="connsiteX2610" fmla="*/ 172461 w 2321023"/>
              <a:gd name="connsiteY2610" fmla="*/ 1186884 h 2206873"/>
              <a:gd name="connsiteX2611" fmla="*/ 172429 w 2321023"/>
              <a:gd name="connsiteY2611" fmla="*/ 1183209 h 2206873"/>
              <a:gd name="connsiteX2612" fmla="*/ 172438 w 2321023"/>
              <a:gd name="connsiteY2612" fmla="*/ 1182502 h 2206873"/>
              <a:gd name="connsiteX2613" fmla="*/ 172365 w 2321023"/>
              <a:gd name="connsiteY2613" fmla="*/ 1174037 h 2206873"/>
              <a:gd name="connsiteX2614" fmla="*/ 172346 w 2321023"/>
              <a:gd name="connsiteY2614" fmla="*/ 1173583 h 2206873"/>
              <a:gd name="connsiteX2615" fmla="*/ 172342 w 2321023"/>
              <a:gd name="connsiteY2615" fmla="*/ 1173124 h 2206873"/>
              <a:gd name="connsiteX2616" fmla="*/ 171142 w 2321023"/>
              <a:gd name="connsiteY2616" fmla="*/ 1144832 h 2206873"/>
              <a:gd name="connsiteX2617" fmla="*/ 171764 w 2321023"/>
              <a:gd name="connsiteY2617" fmla="*/ 1112802 h 2206873"/>
              <a:gd name="connsiteX2618" fmla="*/ 173922 w 2321023"/>
              <a:gd name="connsiteY2618" fmla="*/ 1093604 h 2206873"/>
              <a:gd name="connsiteX2619" fmla="*/ 175210 w 2321023"/>
              <a:gd name="connsiteY2619" fmla="*/ 1093567 h 2206873"/>
              <a:gd name="connsiteX2620" fmla="*/ 142899 w 2321023"/>
              <a:gd name="connsiteY2620" fmla="*/ 1083590 h 2206873"/>
              <a:gd name="connsiteX2621" fmla="*/ 141520 w 2321023"/>
              <a:gd name="connsiteY2621" fmla="*/ 1084772 h 2206873"/>
              <a:gd name="connsiteX2622" fmla="*/ 141143 w 2321023"/>
              <a:gd name="connsiteY2622" fmla="*/ 1088123 h 2206873"/>
              <a:gd name="connsiteX2623" fmla="*/ 141291 w 2321023"/>
              <a:gd name="connsiteY2623" fmla="*/ 1086953 h 2206873"/>
              <a:gd name="connsiteX2624" fmla="*/ 141537 w 2321023"/>
              <a:gd name="connsiteY2624" fmla="*/ 1084773 h 2206873"/>
              <a:gd name="connsiteX2625" fmla="*/ 142703 w 2321023"/>
              <a:gd name="connsiteY2625" fmla="*/ 1083773 h 2206873"/>
              <a:gd name="connsiteX2626" fmla="*/ 31377 w 2321023"/>
              <a:gd name="connsiteY2626" fmla="*/ 1077316 h 2206873"/>
              <a:gd name="connsiteX2627" fmla="*/ 31360 w 2321023"/>
              <a:gd name="connsiteY2627" fmla="*/ 1077317 h 2206873"/>
              <a:gd name="connsiteX2628" fmla="*/ 30705 w 2321023"/>
              <a:gd name="connsiteY2628" fmla="*/ 1107610 h 2206873"/>
              <a:gd name="connsiteX2629" fmla="*/ 30750 w 2321023"/>
              <a:gd name="connsiteY2629" fmla="*/ 1157255 h 2206873"/>
              <a:gd name="connsiteX2630" fmla="*/ 31667 w 2321023"/>
              <a:gd name="connsiteY2630" fmla="*/ 1162936 h 2206873"/>
              <a:gd name="connsiteX2631" fmla="*/ 31676 w 2321023"/>
              <a:gd name="connsiteY2631" fmla="*/ 1162889 h 2206873"/>
              <a:gd name="connsiteX2632" fmla="*/ 30767 w 2321023"/>
              <a:gd name="connsiteY2632" fmla="*/ 1157255 h 2206873"/>
              <a:gd name="connsiteX2633" fmla="*/ 30722 w 2321023"/>
              <a:gd name="connsiteY2633" fmla="*/ 1107610 h 2206873"/>
              <a:gd name="connsiteX2634" fmla="*/ 2137225 w 2321023"/>
              <a:gd name="connsiteY2634" fmla="*/ 1070307 h 2206873"/>
              <a:gd name="connsiteX2635" fmla="*/ 2136382 w 2321023"/>
              <a:gd name="connsiteY2635" fmla="*/ 1072815 h 2206873"/>
              <a:gd name="connsiteX2636" fmla="*/ 2133890 w 2321023"/>
              <a:gd name="connsiteY2636" fmla="*/ 1091855 h 2206873"/>
              <a:gd name="connsiteX2637" fmla="*/ 2131534 w 2321023"/>
              <a:gd name="connsiteY2637" fmla="*/ 1098748 h 2206873"/>
              <a:gd name="connsiteX2638" fmla="*/ 2131340 w 2321023"/>
              <a:gd name="connsiteY2638" fmla="*/ 1100091 h 2206873"/>
              <a:gd name="connsiteX2639" fmla="*/ 2127373 w 2321023"/>
              <a:gd name="connsiteY2639" fmla="*/ 1119892 h 2206873"/>
              <a:gd name="connsiteX2640" fmla="*/ 2127373 w 2321023"/>
              <a:gd name="connsiteY2640" fmla="*/ 1119893 h 2206873"/>
              <a:gd name="connsiteX2641" fmla="*/ 2131340 w 2321023"/>
              <a:gd name="connsiteY2641" fmla="*/ 1100092 h 2206873"/>
              <a:gd name="connsiteX2642" fmla="*/ 2131534 w 2321023"/>
              <a:gd name="connsiteY2642" fmla="*/ 1098749 h 2206873"/>
              <a:gd name="connsiteX2643" fmla="*/ 2133890 w 2321023"/>
              <a:gd name="connsiteY2643" fmla="*/ 1091856 h 2206873"/>
              <a:gd name="connsiteX2644" fmla="*/ 2136382 w 2321023"/>
              <a:gd name="connsiteY2644" fmla="*/ 1072816 h 2206873"/>
              <a:gd name="connsiteX2645" fmla="*/ 2137225 w 2321023"/>
              <a:gd name="connsiteY2645" fmla="*/ 1070308 h 2206873"/>
              <a:gd name="connsiteX2646" fmla="*/ 2099590 w 2321023"/>
              <a:gd name="connsiteY2646" fmla="*/ 1063846 h 2206873"/>
              <a:gd name="connsiteX2647" fmla="*/ 2099582 w 2321023"/>
              <a:gd name="connsiteY2647" fmla="*/ 1063859 h 2206873"/>
              <a:gd name="connsiteX2648" fmla="*/ 2096425 w 2321023"/>
              <a:gd name="connsiteY2648" fmla="*/ 1089285 h 2206873"/>
              <a:gd name="connsiteX2649" fmla="*/ 2094125 w 2321023"/>
              <a:gd name="connsiteY2649" fmla="*/ 1111684 h 2206873"/>
              <a:gd name="connsiteX2650" fmla="*/ 2089561 w 2321023"/>
              <a:gd name="connsiteY2650" fmla="*/ 1136973 h 2206873"/>
              <a:gd name="connsiteX2651" fmla="*/ 2089569 w 2321023"/>
              <a:gd name="connsiteY2651" fmla="*/ 1136938 h 2206873"/>
              <a:gd name="connsiteX2652" fmla="*/ 2094126 w 2321023"/>
              <a:gd name="connsiteY2652" fmla="*/ 1111685 h 2206873"/>
              <a:gd name="connsiteX2653" fmla="*/ 2096426 w 2321023"/>
              <a:gd name="connsiteY2653" fmla="*/ 1089286 h 2206873"/>
              <a:gd name="connsiteX2654" fmla="*/ 2099583 w 2321023"/>
              <a:gd name="connsiteY2654" fmla="*/ 1063860 h 2206873"/>
              <a:gd name="connsiteX2655" fmla="*/ 2099589 w 2321023"/>
              <a:gd name="connsiteY2655" fmla="*/ 1063850 h 2206873"/>
              <a:gd name="connsiteX2656" fmla="*/ 2170500 w 2321023"/>
              <a:gd name="connsiteY2656" fmla="*/ 1053330 h 2206873"/>
              <a:gd name="connsiteX2657" fmla="*/ 2170492 w 2321023"/>
              <a:gd name="connsiteY2657" fmla="*/ 1053507 h 2206873"/>
              <a:gd name="connsiteX2658" fmla="*/ 2171468 w 2321023"/>
              <a:gd name="connsiteY2658" fmla="*/ 1055663 h 2206873"/>
              <a:gd name="connsiteX2659" fmla="*/ 2171468 w 2321023"/>
              <a:gd name="connsiteY2659" fmla="*/ 1055662 h 2206873"/>
              <a:gd name="connsiteX2660" fmla="*/ 2170493 w 2321023"/>
              <a:gd name="connsiteY2660" fmla="*/ 1053508 h 2206873"/>
              <a:gd name="connsiteX2661" fmla="*/ 2170501 w 2321023"/>
              <a:gd name="connsiteY2661" fmla="*/ 1053332 h 2206873"/>
              <a:gd name="connsiteX2662" fmla="*/ 2206667 w 2321023"/>
              <a:gd name="connsiteY2662" fmla="*/ 1052463 h 2206873"/>
              <a:gd name="connsiteX2663" fmla="*/ 2206413 w 2321023"/>
              <a:gd name="connsiteY2663" fmla="*/ 1067978 h 2206873"/>
              <a:gd name="connsiteX2664" fmla="*/ 2205844 w 2321023"/>
              <a:gd name="connsiteY2664" fmla="*/ 1077865 h 2206873"/>
              <a:gd name="connsiteX2665" fmla="*/ 2205569 w 2321023"/>
              <a:gd name="connsiteY2665" fmla="*/ 1082648 h 2206873"/>
              <a:gd name="connsiteX2666" fmla="*/ 2205569 w 2321023"/>
              <a:gd name="connsiteY2666" fmla="*/ 1082649 h 2206873"/>
              <a:gd name="connsiteX2667" fmla="*/ 2205844 w 2321023"/>
              <a:gd name="connsiteY2667" fmla="*/ 1077865 h 2206873"/>
              <a:gd name="connsiteX2668" fmla="*/ 2206413 w 2321023"/>
              <a:gd name="connsiteY2668" fmla="*/ 1067979 h 2206873"/>
              <a:gd name="connsiteX2669" fmla="*/ 2206667 w 2321023"/>
              <a:gd name="connsiteY2669" fmla="*/ 1052463 h 2206873"/>
              <a:gd name="connsiteX2670" fmla="*/ 197868 w 2321023"/>
              <a:gd name="connsiteY2670" fmla="*/ 1050977 h 2206873"/>
              <a:gd name="connsiteX2671" fmla="*/ 197889 w 2321023"/>
              <a:gd name="connsiteY2671" fmla="*/ 1051117 h 2206873"/>
              <a:gd name="connsiteX2672" fmla="*/ 197888 w 2321023"/>
              <a:gd name="connsiteY2672" fmla="*/ 1051173 h 2206873"/>
              <a:gd name="connsiteX2673" fmla="*/ 200720 w 2321023"/>
              <a:gd name="connsiteY2673" fmla="*/ 1051947 h 2206873"/>
              <a:gd name="connsiteX2674" fmla="*/ 200721 w 2321023"/>
              <a:gd name="connsiteY2674" fmla="*/ 1051943 h 2206873"/>
              <a:gd name="connsiteX2675" fmla="*/ 197904 w 2321023"/>
              <a:gd name="connsiteY2675" fmla="*/ 1051173 h 2206873"/>
              <a:gd name="connsiteX2676" fmla="*/ 197905 w 2321023"/>
              <a:gd name="connsiteY2676" fmla="*/ 1051117 h 2206873"/>
              <a:gd name="connsiteX2677" fmla="*/ 197885 w 2321023"/>
              <a:gd name="connsiteY2677" fmla="*/ 1050981 h 2206873"/>
              <a:gd name="connsiteX2678" fmla="*/ 140958 w 2321023"/>
              <a:gd name="connsiteY2678" fmla="*/ 1049822 h 2206873"/>
              <a:gd name="connsiteX2679" fmla="*/ 140951 w 2321023"/>
              <a:gd name="connsiteY2679" fmla="*/ 1049827 h 2206873"/>
              <a:gd name="connsiteX2680" fmla="*/ 143177 w 2321023"/>
              <a:gd name="connsiteY2680" fmla="*/ 1050741 h 2206873"/>
              <a:gd name="connsiteX2681" fmla="*/ 146434 w 2321023"/>
              <a:gd name="connsiteY2681" fmla="*/ 1051039 h 2206873"/>
              <a:gd name="connsiteX2682" fmla="*/ 146435 w 2321023"/>
              <a:gd name="connsiteY2682" fmla="*/ 1051037 h 2206873"/>
              <a:gd name="connsiteX2683" fmla="*/ 143197 w 2321023"/>
              <a:gd name="connsiteY2683" fmla="*/ 1050741 h 2206873"/>
              <a:gd name="connsiteX2684" fmla="*/ 140958 w 2321023"/>
              <a:gd name="connsiteY2684" fmla="*/ 1049822 h 2206873"/>
              <a:gd name="connsiteX2685" fmla="*/ 140720 w 2321023"/>
              <a:gd name="connsiteY2685" fmla="*/ 1049685 h 2206873"/>
              <a:gd name="connsiteX2686" fmla="*/ 139039 w 2321023"/>
              <a:gd name="connsiteY2686" fmla="*/ 1050092 h 2206873"/>
              <a:gd name="connsiteX2687" fmla="*/ 138772 w 2321023"/>
              <a:gd name="connsiteY2687" fmla="*/ 1051031 h 2206873"/>
              <a:gd name="connsiteX2688" fmla="*/ 138508 w 2321023"/>
              <a:gd name="connsiteY2688" fmla="*/ 1051212 h 2206873"/>
              <a:gd name="connsiteX2689" fmla="*/ 138243 w 2321023"/>
              <a:gd name="connsiteY2689" fmla="*/ 1052894 h 2206873"/>
              <a:gd name="connsiteX2690" fmla="*/ 137418 w 2321023"/>
              <a:gd name="connsiteY2690" fmla="*/ 1055799 h 2206873"/>
              <a:gd name="connsiteX2691" fmla="*/ 136766 w 2321023"/>
              <a:gd name="connsiteY2691" fmla="*/ 1062275 h 2206873"/>
              <a:gd name="connsiteX2692" fmla="*/ 136418 w 2321023"/>
              <a:gd name="connsiteY2692" fmla="*/ 1064486 h 2206873"/>
              <a:gd name="connsiteX2693" fmla="*/ 136155 w 2321023"/>
              <a:gd name="connsiteY2693" fmla="*/ 1068339 h 2206873"/>
              <a:gd name="connsiteX2694" fmla="*/ 135914 w 2321023"/>
              <a:gd name="connsiteY2694" fmla="*/ 1070730 h 2206873"/>
              <a:gd name="connsiteX2695" fmla="*/ 135737 w 2321023"/>
              <a:gd name="connsiteY2695" fmla="*/ 1074479 h 2206873"/>
              <a:gd name="connsiteX2696" fmla="*/ 135467 w 2321023"/>
              <a:gd name="connsiteY2696" fmla="*/ 1078435 h 2206873"/>
              <a:gd name="connsiteX2697" fmla="*/ 134755 w 2321023"/>
              <a:gd name="connsiteY2697" fmla="*/ 1095178 h 2206873"/>
              <a:gd name="connsiteX2698" fmla="*/ 134583 w 2321023"/>
              <a:gd name="connsiteY2698" fmla="*/ 1098809 h 2206873"/>
              <a:gd name="connsiteX2699" fmla="*/ 132761 w 2321023"/>
              <a:gd name="connsiteY2699" fmla="*/ 1118394 h 2206873"/>
              <a:gd name="connsiteX2700" fmla="*/ 132775 w 2321023"/>
              <a:gd name="connsiteY2700" fmla="*/ 1118666 h 2206873"/>
              <a:gd name="connsiteX2701" fmla="*/ 138836 w 2321023"/>
              <a:gd name="connsiteY2701" fmla="*/ 1219613 h 2206873"/>
              <a:gd name="connsiteX2702" fmla="*/ 143982 w 2321023"/>
              <a:gd name="connsiteY2702" fmla="*/ 1265385 h 2206873"/>
              <a:gd name="connsiteX2703" fmla="*/ 151922 w 2321023"/>
              <a:gd name="connsiteY2703" fmla="*/ 1296644 h 2206873"/>
              <a:gd name="connsiteX2704" fmla="*/ 156157 w 2321023"/>
              <a:gd name="connsiteY2704" fmla="*/ 1318334 h 2206873"/>
              <a:gd name="connsiteX2705" fmla="*/ 158620 w 2321023"/>
              <a:gd name="connsiteY2705" fmla="*/ 1329380 h 2206873"/>
              <a:gd name="connsiteX2706" fmla="*/ 158622 w 2321023"/>
              <a:gd name="connsiteY2706" fmla="*/ 1329381 h 2206873"/>
              <a:gd name="connsiteX2707" fmla="*/ 158371 w 2321023"/>
              <a:gd name="connsiteY2707" fmla="*/ 1328180 h 2206873"/>
              <a:gd name="connsiteX2708" fmla="*/ 156174 w 2321023"/>
              <a:gd name="connsiteY2708" fmla="*/ 1318334 h 2206873"/>
              <a:gd name="connsiteX2709" fmla="*/ 151939 w 2321023"/>
              <a:gd name="connsiteY2709" fmla="*/ 1296644 h 2206873"/>
              <a:gd name="connsiteX2710" fmla="*/ 151915 w 2321023"/>
              <a:gd name="connsiteY2710" fmla="*/ 1296549 h 2206873"/>
              <a:gd name="connsiteX2711" fmla="*/ 151922 w 2321023"/>
              <a:gd name="connsiteY2711" fmla="*/ 1296643 h 2206873"/>
              <a:gd name="connsiteX2712" fmla="*/ 143982 w 2321023"/>
              <a:gd name="connsiteY2712" fmla="*/ 1265384 h 2206873"/>
              <a:gd name="connsiteX2713" fmla="*/ 138836 w 2321023"/>
              <a:gd name="connsiteY2713" fmla="*/ 1219612 h 2206873"/>
              <a:gd name="connsiteX2714" fmla="*/ 138888 w 2321023"/>
              <a:gd name="connsiteY2714" fmla="*/ 1219892 h 2206873"/>
              <a:gd name="connsiteX2715" fmla="*/ 138856 w 2321023"/>
              <a:gd name="connsiteY2715" fmla="*/ 1219613 h 2206873"/>
              <a:gd name="connsiteX2716" fmla="*/ 132795 w 2321023"/>
              <a:gd name="connsiteY2716" fmla="*/ 1118666 h 2206873"/>
              <a:gd name="connsiteX2717" fmla="*/ 132781 w 2321023"/>
              <a:gd name="connsiteY2717" fmla="*/ 1118394 h 2206873"/>
              <a:gd name="connsiteX2718" fmla="*/ 134601 w 2321023"/>
              <a:gd name="connsiteY2718" fmla="*/ 1098809 h 2206873"/>
              <a:gd name="connsiteX2719" fmla="*/ 134755 w 2321023"/>
              <a:gd name="connsiteY2719" fmla="*/ 1095178 h 2206873"/>
              <a:gd name="connsiteX2720" fmla="*/ 135737 w 2321023"/>
              <a:gd name="connsiteY2720" fmla="*/ 1074479 h 2206873"/>
              <a:gd name="connsiteX2721" fmla="*/ 136155 w 2321023"/>
              <a:gd name="connsiteY2721" fmla="*/ 1068339 h 2206873"/>
              <a:gd name="connsiteX2722" fmla="*/ 136766 w 2321023"/>
              <a:gd name="connsiteY2722" fmla="*/ 1062275 h 2206873"/>
              <a:gd name="connsiteX2723" fmla="*/ 138243 w 2321023"/>
              <a:gd name="connsiteY2723" fmla="*/ 1052894 h 2206873"/>
              <a:gd name="connsiteX2724" fmla="*/ 138772 w 2321023"/>
              <a:gd name="connsiteY2724" fmla="*/ 1051031 h 2206873"/>
              <a:gd name="connsiteX2725" fmla="*/ 140732 w 2321023"/>
              <a:gd name="connsiteY2725" fmla="*/ 1049690 h 2206873"/>
              <a:gd name="connsiteX2726" fmla="*/ 207668 w 2321023"/>
              <a:gd name="connsiteY2726" fmla="*/ 1048799 h 2206873"/>
              <a:gd name="connsiteX2727" fmla="*/ 205567 w 2321023"/>
              <a:gd name="connsiteY2727" fmla="*/ 1054036 h 2206873"/>
              <a:gd name="connsiteX2728" fmla="*/ 201313 w 2321023"/>
              <a:gd name="connsiteY2728" fmla="*/ 1066705 h 2206873"/>
              <a:gd name="connsiteX2729" fmla="*/ 197548 w 2321023"/>
              <a:gd name="connsiteY2729" fmla="*/ 1070695 h 2206873"/>
              <a:gd name="connsiteX2730" fmla="*/ 197544 w 2321023"/>
              <a:gd name="connsiteY2730" fmla="*/ 1070930 h 2206873"/>
              <a:gd name="connsiteX2731" fmla="*/ 197560 w 2321023"/>
              <a:gd name="connsiteY2731" fmla="*/ 1070913 h 2206873"/>
              <a:gd name="connsiteX2732" fmla="*/ 197564 w 2321023"/>
              <a:gd name="connsiteY2732" fmla="*/ 1070695 h 2206873"/>
              <a:gd name="connsiteX2733" fmla="*/ 201329 w 2321023"/>
              <a:gd name="connsiteY2733" fmla="*/ 1066705 h 2206873"/>
              <a:gd name="connsiteX2734" fmla="*/ 205582 w 2321023"/>
              <a:gd name="connsiteY2734" fmla="*/ 1054036 h 2206873"/>
              <a:gd name="connsiteX2735" fmla="*/ 207674 w 2321023"/>
              <a:gd name="connsiteY2735" fmla="*/ 1048824 h 2206873"/>
              <a:gd name="connsiteX2736" fmla="*/ 2146585 w 2321023"/>
              <a:gd name="connsiteY2736" fmla="*/ 1042474 h 2206873"/>
              <a:gd name="connsiteX2737" fmla="*/ 2146587 w 2321023"/>
              <a:gd name="connsiteY2737" fmla="*/ 1042816 h 2206873"/>
              <a:gd name="connsiteX2738" fmla="*/ 2146590 w 2321023"/>
              <a:gd name="connsiteY2738" fmla="*/ 1042500 h 2206873"/>
              <a:gd name="connsiteX2739" fmla="*/ 2145290 w 2321023"/>
              <a:gd name="connsiteY2739" fmla="*/ 1040585 h 2206873"/>
              <a:gd name="connsiteX2740" fmla="*/ 2145186 w 2321023"/>
              <a:gd name="connsiteY2740" fmla="*/ 1040588 h 2206873"/>
              <a:gd name="connsiteX2741" fmla="*/ 2145068 w 2321023"/>
              <a:gd name="connsiteY2741" fmla="*/ 1040591 h 2206873"/>
              <a:gd name="connsiteX2742" fmla="*/ 2145068 w 2321023"/>
              <a:gd name="connsiteY2742" fmla="*/ 1040591 h 2206873"/>
              <a:gd name="connsiteX2743" fmla="*/ 2145186 w 2321023"/>
              <a:gd name="connsiteY2743" fmla="*/ 1040588 h 2206873"/>
              <a:gd name="connsiteX2744" fmla="*/ 2145290 w 2321023"/>
              <a:gd name="connsiteY2744" fmla="*/ 1040585 h 2206873"/>
              <a:gd name="connsiteX2745" fmla="*/ 2144934 w 2321023"/>
              <a:gd name="connsiteY2745" fmla="*/ 1040576 h 2206873"/>
              <a:gd name="connsiteX2746" fmla="*/ 2144673 w 2321023"/>
              <a:gd name="connsiteY2746" fmla="*/ 1060426 h 2206873"/>
              <a:gd name="connsiteX2747" fmla="*/ 2142735 w 2321023"/>
              <a:gd name="connsiteY2747" fmla="*/ 1080978 h 2206873"/>
              <a:gd name="connsiteX2748" fmla="*/ 2140665 w 2321023"/>
              <a:gd name="connsiteY2748" fmla="*/ 1101254 h 2206873"/>
              <a:gd name="connsiteX2749" fmla="*/ 2135764 w 2321023"/>
              <a:gd name="connsiteY2749" fmla="*/ 1141072 h 2206873"/>
              <a:gd name="connsiteX2750" fmla="*/ 2130441 w 2321023"/>
              <a:gd name="connsiteY2750" fmla="*/ 1171038 h 2206873"/>
              <a:gd name="connsiteX2751" fmla="*/ 2125365 w 2321023"/>
              <a:gd name="connsiteY2751" fmla="*/ 1192505 h 2206873"/>
              <a:gd name="connsiteX2752" fmla="*/ 2122533 w 2321023"/>
              <a:gd name="connsiteY2752" fmla="*/ 1199349 h 2206873"/>
              <a:gd name="connsiteX2753" fmla="*/ 2122435 w 2321023"/>
              <a:gd name="connsiteY2753" fmla="*/ 1200497 h 2206873"/>
              <a:gd name="connsiteX2754" fmla="*/ 2122436 w 2321023"/>
              <a:gd name="connsiteY2754" fmla="*/ 1200494 h 2206873"/>
              <a:gd name="connsiteX2755" fmla="*/ 2122534 w 2321023"/>
              <a:gd name="connsiteY2755" fmla="*/ 1199349 h 2206873"/>
              <a:gd name="connsiteX2756" fmla="*/ 2125366 w 2321023"/>
              <a:gd name="connsiteY2756" fmla="*/ 1192505 h 2206873"/>
              <a:gd name="connsiteX2757" fmla="*/ 2130442 w 2321023"/>
              <a:gd name="connsiteY2757" fmla="*/ 1171038 h 2206873"/>
              <a:gd name="connsiteX2758" fmla="*/ 2135765 w 2321023"/>
              <a:gd name="connsiteY2758" fmla="*/ 1141072 h 2206873"/>
              <a:gd name="connsiteX2759" fmla="*/ 2140666 w 2321023"/>
              <a:gd name="connsiteY2759" fmla="*/ 1101254 h 2206873"/>
              <a:gd name="connsiteX2760" fmla="*/ 2142736 w 2321023"/>
              <a:gd name="connsiteY2760" fmla="*/ 1080978 h 2206873"/>
              <a:gd name="connsiteX2761" fmla="*/ 2144674 w 2321023"/>
              <a:gd name="connsiteY2761" fmla="*/ 1060426 h 2206873"/>
              <a:gd name="connsiteX2762" fmla="*/ 2144935 w 2321023"/>
              <a:gd name="connsiteY2762" fmla="*/ 1040576 h 2206873"/>
              <a:gd name="connsiteX2763" fmla="*/ 2205030 w 2321023"/>
              <a:gd name="connsiteY2763" fmla="*/ 1040557 h 2206873"/>
              <a:gd name="connsiteX2764" fmla="*/ 2205030 w 2321023"/>
              <a:gd name="connsiteY2764" fmla="*/ 1040558 h 2206873"/>
              <a:gd name="connsiteX2765" fmla="*/ 2206460 w 2321023"/>
              <a:gd name="connsiteY2765" fmla="*/ 1041792 h 2206873"/>
              <a:gd name="connsiteX2766" fmla="*/ 2206755 w 2321023"/>
              <a:gd name="connsiteY2766" fmla="*/ 1052518 h 2206873"/>
              <a:gd name="connsiteX2767" fmla="*/ 2206755 w 2321023"/>
              <a:gd name="connsiteY2767" fmla="*/ 1052517 h 2206873"/>
              <a:gd name="connsiteX2768" fmla="*/ 2206460 w 2321023"/>
              <a:gd name="connsiteY2768" fmla="*/ 1041791 h 2206873"/>
              <a:gd name="connsiteX2769" fmla="*/ 149902 w 2321023"/>
              <a:gd name="connsiteY2769" fmla="*/ 1040314 h 2206873"/>
              <a:gd name="connsiteX2770" fmla="*/ 146403 w 2321023"/>
              <a:gd name="connsiteY2770" fmla="*/ 1050940 h 2206873"/>
              <a:gd name="connsiteX2771" fmla="*/ 146421 w 2321023"/>
              <a:gd name="connsiteY2771" fmla="*/ 1050942 h 2206873"/>
              <a:gd name="connsiteX2772" fmla="*/ 149105 w 2321023"/>
              <a:gd name="connsiteY2772" fmla="*/ 1042790 h 2206873"/>
              <a:gd name="connsiteX2773" fmla="*/ 149902 w 2321023"/>
              <a:gd name="connsiteY2773" fmla="*/ 1040327 h 2206873"/>
              <a:gd name="connsiteX2774" fmla="*/ 196080 w 2321023"/>
              <a:gd name="connsiteY2774" fmla="*/ 1039997 h 2206873"/>
              <a:gd name="connsiteX2775" fmla="*/ 194794 w 2321023"/>
              <a:gd name="connsiteY2775" fmla="*/ 1049831 h 2206873"/>
              <a:gd name="connsiteX2776" fmla="*/ 194677 w 2321023"/>
              <a:gd name="connsiteY2776" fmla="*/ 1050029 h 2206873"/>
              <a:gd name="connsiteX2777" fmla="*/ 194035 w 2321023"/>
              <a:gd name="connsiteY2777" fmla="*/ 1068137 h 2206873"/>
              <a:gd name="connsiteX2778" fmla="*/ 190877 w 2321023"/>
              <a:gd name="connsiteY2778" fmla="*/ 1103282 h 2206873"/>
              <a:gd name="connsiteX2779" fmla="*/ 189563 w 2321023"/>
              <a:gd name="connsiteY2779" fmla="*/ 1105283 h 2206873"/>
              <a:gd name="connsiteX2780" fmla="*/ 189693 w 2321023"/>
              <a:gd name="connsiteY2780" fmla="*/ 1105110 h 2206873"/>
              <a:gd name="connsiteX2781" fmla="*/ 190893 w 2321023"/>
              <a:gd name="connsiteY2781" fmla="*/ 1103283 h 2206873"/>
              <a:gd name="connsiteX2782" fmla="*/ 194051 w 2321023"/>
              <a:gd name="connsiteY2782" fmla="*/ 1068138 h 2206873"/>
              <a:gd name="connsiteX2783" fmla="*/ 194693 w 2321023"/>
              <a:gd name="connsiteY2783" fmla="*/ 1050030 h 2206873"/>
              <a:gd name="connsiteX2784" fmla="*/ 194810 w 2321023"/>
              <a:gd name="connsiteY2784" fmla="*/ 1049832 h 2206873"/>
              <a:gd name="connsiteX2785" fmla="*/ 196089 w 2321023"/>
              <a:gd name="connsiteY2785" fmla="*/ 1040055 h 2206873"/>
              <a:gd name="connsiteX2786" fmla="*/ 2219277 w 2321023"/>
              <a:gd name="connsiteY2786" fmla="*/ 1037485 h 2206873"/>
              <a:gd name="connsiteX2787" fmla="*/ 2219229 w 2321023"/>
              <a:gd name="connsiteY2787" fmla="*/ 1037606 h 2206873"/>
              <a:gd name="connsiteX2788" fmla="*/ 2219230 w 2321023"/>
              <a:gd name="connsiteY2788" fmla="*/ 1037606 h 2206873"/>
              <a:gd name="connsiteX2789" fmla="*/ 2219277 w 2321023"/>
              <a:gd name="connsiteY2789" fmla="*/ 1037486 h 2206873"/>
              <a:gd name="connsiteX2790" fmla="*/ 2222635 w 2321023"/>
              <a:gd name="connsiteY2790" fmla="*/ 1037827 h 2206873"/>
              <a:gd name="connsiteX2791" fmla="*/ 2223917 w 2321023"/>
              <a:gd name="connsiteY2791" fmla="*/ 1037853 h 2206873"/>
              <a:gd name="connsiteX2792" fmla="*/ 2223917 w 2321023"/>
              <a:gd name="connsiteY2792" fmla="*/ 1037852 h 2206873"/>
              <a:gd name="connsiteX2793" fmla="*/ 2222635 w 2321023"/>
              <a:gd name="connsiteY2793" fmla="*/ 1037826 h 2206873"/>
              <a:gd name="connsiteX2794" fmla="*/ 2219277 w 2321023"/>
              <a:gd name="connsiteY2794" fmla="*/ 1037485 h 2206873"/>
              <a:gd name="connsiteX2795" fmla="*/ 2171987 w 2321023"/>
              <a:gd name="connsiteY2795" fmla="*/ 1030887 h 2206873"/>
              <a:gd name="connsiteX2796" fmla="*/ 2171020 w 2321023"/>
              <a:gd name="connsiteY2796" fmla="*/ 1039125 h 2206873"/>
              <a:gd name="connsiteX2797" fmla="*/ 2171100 w 2321023"/>
              <a:gd name="connsiteY2797" fmla="*/ 1039352 h 2206873"/>
              <a:gd name="connsiteX2798" fmla="*/ 2171100 w 2321023"/>
              <a:gd name="connsiteY2798" fmla="*/ 1039350 h 2206873"/>
              <a:gd name="connsiteX2799" fmla="*/ 2171021 w 2321023"/>
              <a:gd name="connsiteY2799" fmla="*/ 1039126 h 2206873"/>
              <a:gd name="connsiteX2800" fmla="*/ 2171977 w 2321023"/>
              <a:gd name="connsiteY2800" fmla="*/ 1030986 h 2206873"/>
              <a:gd name="connsiteX2801" fmla="*/ 2257755 w 2321023"/>
              <a:gd name="connsiteY2801" fmla="*/ 1029587 h 2206873"/>
              <a:gd name="connsiteX2802" fmla="*/ 2257754 w 2321023"/>
              <a:gd name="connsiteY2802" fmla="*/ 1029587 h 2206873"/>
              <a:gd name="connsiteX2803" fmla="*/ 2258042 w 2321023"/>
              <a:gd name="connsiteY2803" fmla="*/ 1038655 h 2206873"/>
              <a:gd name="connsiteX2804" fmla="*/ 2258665 w 2321023"/>
              <a:gd name="connsiteY2804" fmla="*/ 1039426 h 2206873"/>
              <a:gd name="connsiteX2805" fmla="*/ 2258665 w 2321023"/>
              <a:gd name="connsiteY2805" fmla="*/ 1039425 h 2206873"/>
              <a:gd name="connsiteX2806" fmla="*/ 2258043 w 2321023"/>
              <a:gd name="connsiteY2806" fmla="*/ 1038655 h 2206873"/>
              <a:gd name="connsiteX2807" fmla="*/ 2257755 w 2321023"/>
              <a:gd name="connsiteY2807" fmla="*/ 1029587 h 2206873"/>
              <a:gd name="connsiteX2808" fmla="*/ 18773 w 2321023"/>
              <a:gd name="connsiteY2808" fmla="*/ 1027921 h 2206873"/>
              <a:gd name="connsiteX2809" fmla="*/ 19355 w 2321023"/>
              <a:gd name="connsiteY2809" fmla="*/ 1031058 h 2206873"/>
              <a:gd name="connsiteX2810" fmla="*/ 19500 w 2321023"/>
              <a:gd name="connsiteY2810" fmla="*/ 1040046 h 2206873"/>
              <a:gd name="connsiteX2811" fmla="*/ 19376 w 2321023"/>
              <a:gd name="connsiteY2811" fmla="*/ 1064323 h 2206873"/>
              <a:gd name="connsiteX2812" fmla="*/ 19388 w 2321023"/>
              <a:gd name="connsiteY2812" fmla="*/ 1064248 h 2206873"/>
              <a:gd name="connsiteX2813" fmla="*/ 19505 w 2321023"/>
              <a:gd name="connsiteY2813" fmla="*/ 1041512 h 2206873"/>
              <a:gd name="connsiteX2814" fmla="*/ 19500 w 2321023"/>
              <a:gd name="connsiteY2814" fmla="*/ 1040046 h 2206873"/>
              <a:gd name="connsiteX2815" fmla="*/ 18783 w 2321023"/>
              <a:gd name="connsiteY2815" fmla="*/ 1027923 h 2206873"/>
              <a:gd name="connsiteX2816" fmla="*/ 2144293 w 2321023"/>
              <a:gd name="connsiteY2816" fmla="*/ 1020288 h 2206873"/>
              <a:gd name="connsiteX2817" fmla="*/ 2144291 w 2321023"/>
              <a:gd name="connsiteY2817" fmla="*/ 1020330 h 2206873"/>
              <a:gd name="connsiteX2818" fmla="*/ 2144292 w 2321023"/>
              <a:gd name="connsiteY2818" fmla="*/ 1020331 h 2206873"/>
              <a:gd name="connsiteX2819" fmla="*/ 2144294 w 2321023"/>
              <a:gd name="connsiteY2819" fmla="*/ 1020288 h 2206873"/>
              <a:gd name="connsiteX2820" fmla="*/ 2144028 w 2321023"/>
              <a:gd name="connsiteY2820" fmla="*/ 1020179 h 2206873"/>
              <a:gd name="connsiteX2821" fmla="*/ 2141987 w 2321023"/>
              <a:gd name="connsiteY2821" fmla="*/ 1020271 h 2206873"/>
              <a:gd name="connsiteX2822" fmla="*/ 2141556 w 2321023"/>
              <a:gd name="connsiteY2822" fmla="*/ 1021949 h 2206873"/>
              <a:gd name="connsiteX2823" fmla="*/ 2140417 w 2321023"/>
              <a:gd name="connsiteY2823" fmla="*/ 1034738 h 2206873"/>
              <a:gd name="connsiteX2824" fmla="*/ 2139399 w 2321023"/>
              <a:gd name="connsiteY2824" fmla="*/ 1038584 h 2206873"/>
              <a:gd name="connsiteX2825" fmla="*/ 2139245 w 2321023"/>
              <a:gd name="connsiteY2825" fmla="*/ 1040257 h 2206873"/>
              <a:gd name="connsiteX2826" fmla="*/ 2139239 w 2321023"/>
              <a:gd name="connsiteY2826" fmla="*/ 1040349 h 2206873"/>
              <a:gd name="connsiteX2827" fmla="*/ 2139240 w 2321023"/>
              <a:gd name="connsiteY2827" fmla="*/ 1040344 h 2206873"/>
              <a:gd name="connsiteX2828" fmla="*/ 2139246 w 2321023"/>
              <a:gd name="connsiteY2828" fmla="*/ 1040257 h 2206873"/>
              <a:gd name="connsiteX2829" fmla="*/ 2139400 w 2321023"/>
              <a:gd name="connsiteY2829" fmla="*/ 1038584 h 2206873"/>
              <a:gd name="connsiteX2830" fmla="*/ 2140418 w 2321023"/>
              <a:gd name="connsiteY2830" fmla="*/ 1034738 h 2206873"/>
              <a:gd name="connsiteX2831" fmla="*/ 2141557 w 2321023"/>
              <a:gd name="connsiteY2831" fmla="*/ 1021949 h 2206873"/>
              <a:gd name="connsiteX2832" fmla="*/ 2141988 w 2321023"/>
              <a:gd name="connsiteY2832" fmla="*/ 1020271 h 2206873"/>
              <a:gd name="connsiteX2833" fmla="*/ 2144306 w 2321023"/>
              <a:gd name="connsiteY2833" fmla="*/ 1020166 h 2206873"/>
              <a:gd name="connsiteX2834" fmla="*/ 2144096 w 2321023"/>
              <a:gd name="connsiteY2834" fmla="*/ 1020175 h 2206873"/>
              <a:gd name="connsiteX2835" fmla="*/ 2144097 w 2321023"/>
              <a:gd name="connsiteY2835" fmla="*/ 1020176 h 2206873"/>
              <a:gd name="connsiteX2836" fmla="*/ 2144307 w 2321023"/>
              <a:gd name="connsiteY2836" fmla="*/ 1020167 h 2206873"/>
              <a:gd name="connsiteX2837" fmla="*/ 2145283 w 2321023"/>
              <a:gd name="connsiteY2837" fmla="*/ 1020937 h 2206873"/>
              <a:gd name="connsiteX2838" fmla="*/ 2145283 w 2321023"/>
              <a:gd name="connsiteY2838" fmla="*/ 1020937 h 2206873"/>
              <a:gd name="connsiteX2839" fmla="*/ 2208236 w 2321023"/>
              <a:gd name="connsiteY2839" fmla="*/ 1018854 h 2206873"/>
              <a:gd name="connsiteX2840" fmla="*/ 2207013 w 2321023"/>
              <a:gd name="connsiteY2840" fmla="*/ 1020810 h 2206873"/>
              <a:gd name="connsiteX2841" fmla="*/ 2204738 w 2321023"/>
              <a:gd name="connsiteY2841" fmla="*/ 1040440 h 2206873"/>
              <a:gd name="connsiteX2842" fmla="*/ 2201278 w 2321023"/>
              <a:gd name="connsiteY2842" fmla="*/ 1057127 h 2206873"/>
              <a:gd name="connsiteX2843" fmla="*/ 2199891 w 2321023"/>
              <a:gd name="connsiteY2843" fmla="*/ 1057276 h 2206873"/>
              <a:gd name="connsiteX2844" fmla="*/ 2199890 w 2321023"/>
              <a:gd name="connsiteY2844" fmla="*/ 1057361 h 2206873"/>
              <a:gd name="connsiteX2845" fmla="*/ 2199891 w 2321023"/>
              <a:gd name="connsiteY2845" fmla="*/ 1057277 h 2206873"/>
              <a:gd name="connsiteX2846" fmla="*/ 2201278 w 2321023"/>
              <a:gd name="connsiteY2846" fmla="*/ 1057128 h 2206873"/>
              <a:gd name="connsiteX2847" fmla="*/ 2204738 w 2321023"/>
              <a:gd name="connsiteY2847" fmla="*/ 1040441 h 2206873"/>
              <a:gd name="connsiteX2848" fmla="*/ 2207013 w 2321023"/>
              <a:gd name="connsiteY2848" fmla="*/ 1020811 h 2206873"/>
              <a:gd name="connsiteX2849" fmla="*/ 2208236 w 2321023"/>
              <a:gd name="connsiteY2849" fmla="*/ 1018855 h 2206873"/>
              <a:gd name="connsiteX2850" fmla="*/ 2208270 w 2321023"/>
              <a:gd name="connsiteY2850" fmla="*/ 1019287 h 2206873"/>
              <a:gd name="connsiteX2851" fmla="*/ 2208270 w 2321023"/>
              <a:gd name="connsiteY2851" fmla="*/ 1019287 h 2206873"/>
              <a:gd name="connsiteX2852" fmla="*/ 2260668 w 2321023"/>
              <a:gd name="connsiteY2852" fmla="*/ 1017774 h 2206873"/>
              <a:gd name="connsiteX2853" fmla="*/ 2259446 w 2321023"/>
              <a:gd name="connsiteY2853" fmla="*/ 1019033 h 2206873"/>
              <a:gd name="connsiteX2854" fmla="*/ 2257827 w 2321023"/>
              <a:gd name="connsiteY2854" fmla="*/ 1029373 h 2206873"/>
              <a:gd name="connsiteX2855" fmla="*/ 2255451 w 2321023"/>
              <a:gd name="connsiteY2855" fmla="*/ 1029960 h 2206873"/>
              <a:gd name="connsiteX2856" fmla="*/ 2255451 w 2321023"/>
              <a:gd name="connsiteY2856" fmla="*/ 1029960 h 2206873"/>
              <a:gd name="connsiteX2857" fmla="*/ 2257828 w 2321023"/>
              <a:gd name="connsiteY2857" fmla="*/ 1029373 h 2206873"/>
              <a:gd name="connsiteX2858" fmla="*/ 2259447 w 2321023"/>
              <a:gd name="connsiteY2858" fmla="*/ 1019033 h 2206873"/>
              <a:gd name="connsiteX2859" fmla="*/ 2260668 w 2321023"/>
              <a:gd name="connsiteY2859" fmla="*/ 1017775 h 2206873"/>
              <a:gd name="connsiteX2860" fmla="*/ 26697 w 2321023"/>
              <a:gd name="connsiteY2860" fmla="*/ 1015506 h 2206873"/>
              <a:gd name="connsiteX2861" fmla="*/ 26697 w 2321023"/>
              <a:gd name="connsiteY2861" fmla="*/ 1015507 h 2206873"/>
              <a:gd name="connsiteX2862" fmla="*/ 27529 w 2321023"/>
              <a:gd name="connsiteY2862" fmla="*/ 1023932 h 2206873"/>
              <a:gd name="connsiteX2863" fmla="*/ 27604 w 2321023"/>
              <a:gd name="connsiteY2863" fmla="*/ 1038325 h 2206873"/>
              <a:gd name="connsiteX2864" fmla="*/ 27857 w 2321023"/>
              <a:gd name="connsiteY2864" fmla="*/ 1077307 h 2206873"/>
              <a:gd name="connsiteX2865" fmla="*/ 27824 w 2321023"/>
              <a:gd name="connsiteY2865" fmla="*/ 1070035 h 2206873"/>
              <a:gd name="connsiteX2866" fmla="*/ 27618 w 2321023"/>
              <a:gd name="connsiteY2866" fmla="*/ 1038325 h 2206873"/>
              <a:gd name="connsiteX2867" fmla="*/ 27543 w 2321023"/>
              <a:gd name="connsiteY2867" fmla="*/ 1023932 h 2206873"/>
              <a:gd name="connsiteX2868" fmla="*/ 27127 w 2321023"/>
              <a:gd name="connsiteY2868" fmla="*/ 1019715 h 2206873"/>
              <a:gd name="connsiteX2869" fmla="*/ 185609 w 2321023"/>
              <a:gd name="connsiteY2869" fmla="*/ 1011973 h 2206873"/>
              <a:gd name="connsiteX2870" fmla="*/ 185597 w 2321023"/>
              <a:gd name="connsiteY2870" fmla="*/ 1012009 h 2206873"/>
              <a:gd name="connsiteX2871" fmla="*/ 186298 w 2321023"/>
              <a:gd name="connsiteY2871" fmla="*/ 1019381 h 2206873"/>
              <a:gd name="connsiteX2872" fmla="*/ 186443 w 2321023"/>
              <a:gd name="connsiteY2872" fmla="*/ 1035997 h 2206873"/>
              <a:gd name="connsiteX2873" fmla="*/ 186840 w 2321023"/>
              <a:gd name="connsiteY2873" fmla="*/ 1052738 h 2206873"/>
              <a:gd name="connsiteX2874" fmla="*/ 186869 w 2321023"/>
              <a:gd name="connsiteY2874" fmla="*/ 1052886 h 2206873"/>
              <a:gd name="connsiteX2875" fmla="*/ 186869 w 2321023"/>
              <a:gd name="connsiteY2875" fmla="*/ 1052887 h 2206873"/>
              <a:gd name="connsiteX2876" fmla="*/ 188362 w 2321023"/>
              <a:gd name="connsiteY2876" fmla="*/ 1060515 h 2206873"/>
              <a:gd name="connsiteX2877" fmla="*/ 188358 w 2321023"/>
              <a:gd name="connsiteY2877" fmla="*/ 1060706 h 2206873"/>
              <a:gd name="connsiteX2878" fmla="*/ 188389 w 2321023"/>
              <a:gd name="connsiteY2878" fmla="*/ 1060653 h 2206873"/>
              <a:gd name="connsiteX2879" fmla="*/ 188362 w 2321023"/>
              <a:gd name="connsiteY2879" fmla="*/ 1060515 h 2206873"/>
              <a:gd name="connsiteX2880" fmla="*/ 186869 w 2321023"/>
              <a:gd name="connsiteY2880" fmla="*/ 1052886 h 2206873"/>
              <a:gd name="connsiteX2881" fmla="*/ 186867 w 2321023"/>
              <a:gd name="connsiteY2881" fmla="*/ 1052793 h 2206873"/>
              <a:gd name="connsiteX2882" fmla="*/ 186856 w 2321023"/>
              <a:gd name="connsiteY2882" fmla="*/ 1052739 h 2206873"/>
              <a:gd name="connsiteX2883" fmla="*/ 186459 w 2321023"/>
              <a:gd name="connsiteY2883" fmla="*/ 1035998 h 2206873"/>
              <a:gd name="connsiteX2884" fmla="*/ 186314 w 2321023"/>
              <a:gd name="connsiteY2884" fmla="*/ 1019390 h 2206873"/>
              <a:gd name="connsiteX2885" fmla="*/ 26311 w 2321023"/>
              <a:gd name="connsiteY2885" fmla="*/ 1009245 h 2206873"/>
              <a:gd name="connsiteX2886" fmla="*/ 26306 w 2321023"/>
              <a:gd name="connsiteY2886" fmla="*/ 1015604 h 2206873"/>
              <a:gd name="connsiteX2887" fmla="*/ 24529 w 2321023"/>
              <a:gd name="connsiteY2887" fmla="*/ 1066313 h 2206873"/>
              <a:gd name="connsiteX2888" fmla="*/ 27479 w 2321023"/>
              <a:gd name="connsiteY2888" fmla="*/ 1077678 h 2206873"/>
              <a:gd name="connsiteX2889" fmla="*/ 27492 w 2321023"/>
              <a:gd name="connsiteY2889" fmla="*/ 1077677 h 2206873"/>
              <a:gd name="connsiteX2890" fmla="*/ 25552 w 2321023"/>
              <a:gd name="connsiteY2890" fmla="*/ 1076876 h 2206873"/>
              <a:gd name="connsiteX2891" fmla="*/ 24545 w 2321023"/>
              <a:gd name="connsiteY2891" fmla="*/ 1066313 h 2206873"/>
              <a:gd name="connsiteX2892" fmla="*/ 26322 w 2321023"/>
              <a:gd name="connsiteY2892" fmla="*/ 1015604 h 2206873"/>
              <a:gd name="connsiteX2893" fmla="*/ 26327 w 2321023"/>
              <a:gd name="connsiteY2893" fmla="*/ 1009510 h 2206873"/>
              <a:gd name="connsiteX2894" fmla="*/ 2165155 w 2321023"/>
              <a:gd name="connsiteY2894" fmla="*/ 1009058 h 2206873"/>
              <a:gd name="connsiteX2895" fmla="*/ 2165072 w 2321023"/>
              <a:gd name="connsiteY2895" fmla="*/ 1009070 h 2206873"/>
              <a:gd name="connsiteX2896" fmla="*/ 2165072 w 2321023"/>
              <a:gd name="connsiteY2896" fmla="*/ 1009071 h 2206873"/>
              <a:gd name="connsiteX2897" fmla="*/ 2165155 w 2321023"/>
              <a:gd name="connsiteY2897" fmla="*/ 1009059 h 2206873"/>
              <a:gd name="connsiteX2898" fmla="*/ 2165778 w 2321023"/>
              <a:gd name="connsiteY2898" fmla="*/ 1017202 h 2206873"/>
              <a:gd name="connsiteX2899" fmla="*/ 2125758 w 2321023"/>
              <a:gd name="connsiteY2899" fmla="*/ 1008936 h 2206873"/>
              <a:gd name="connsiteX2900" fmla="*/ 2125759 w 2321023"/>
              <a:gd name="connsiteY2900" fmla="*/ 1008939 h 2206873"/>
              <a:gd name="connsiteX2901" fmla="*/ 2126126 w 2321023"/>
              <a:gd name="connsiteY2901" fmla="*/ 1010179 h 2206873"/>
              <a:gd name="connsiteX2902" fmla="*/ 2126126 w 2321023"/>
              <a:gd name="connsiteY2902" fmla="*/ 1010179 h 2206873"/>
              <a:gd name="connsiteX2903" fmla="*/ 2175526 w 2321023"/>
              <a:gd name="connsiteY2903" fmla="*/ 1004367 h 2206873"/>
              <a:gd name="connsiteX2904" fmla="*/ 2175926 w 2321023"/>
              <a:gd name="connsiteY2904" fmla="*/ 1010937 h 2206873"/>
              <a:gd name="connsiteX2905" fmla="*/ 2175896 w 2321023"/>
              <a:gd name="connsiteY2905" fmla="*/ 1022352 h 2206873"/>
              <a:gd name="connsiteX2906" fmla="*/ 2173791 w 2321023"/>
              <a:gd name="connsiteY2906" fmla="*/ 1046193 h 2206873"/>
              <a:gd name="connsiteX2907" fmla="*/ 2171468 w 2321023"/>
              <a:gd name="connsiteY2907" fmla="*/ 1055468 h 2206873"/>
              <a:gd name="connsiteX2908" fmla="*/ 2171469 w 2321023"/>
              <a:gd name="connsiteY2908" fmla="*/ 1055470 h 2206873"/>
              <a:gd name="connsiteX2909" fmla="*/ 2175897 w 2321023"/>
              <a:gd name="connsiteY2909" fmla="*/ 1022353 h 2206873"/>
              <a:gd name="connsiteX2910" fmla="*/ 2175927 w 2321023"/>
              <a:gd name="connsiteY2910" fmla="*/ 1010938 h 2206873"/>
              <a:gd name="connsiteX2911" fmla="*/ 2175527 w 2321023"/>
              <a:gd name="connsiteY2911" fmla="*/ 1004368 h 2206873"/>
              <a:gd name="connsiteX2912" fmla="*/ 2175670 w 2321023"/>
              <a:gd name="connsiteY2912" fmla="*/ 1004389 h 2206873"/>
              <a:gd name="connsiteX2913" fmla="*/ 2175670 w 2321023"/>
              <a:gd name="connsiteY2913" fmla="*/ 1004388 h 2206873"/>
              <a:gd name="connsiteX2914" fmla="*/ 2150978 w 2321023"/>
              <a:gd name="connsiteY2914" fmla="*/ 1003543 h 2206873"/>
              <a:gd name="connsiteX2915" fmla="*/ 2150807 w 2321023"/>
              <a:gd name="connsiteY2915" fmla="*/ 1003943 h 2206873"/>
              <a:gd name="connsiteX2916" fmla="*/ 2152521 w 2321023"/>
              <a:gd name="connsiteY2916" fmla="*/ 1011114 h 2206873"/>
              <a:gd name="connsiteX2917" fmla="*/ 2153265 w 2321023"/>
              <a:gd name="connsiteY2917" fmla="*/ 1020648 h 2206873"/>
              <a:gd name="connsiteX2918" fmla="*/ 2153316 w 2321023"/>
              <a:gd name="connsiteY2918" fmla="*/ 1034800 h 2206873"/>
              <a:gd name="connsiteX2919" fmla="*/ 2154363 w 2321023"/>
              <a:gd name="connsiteY2919" fmla="*/ 1048393 h 2206873"/>
              <a:gd name="connsiteX2920" fmla="*/ 2154364 w 2321023"/>
              <a:gd name="connsiteY2920" fmla="*/ 1048392 h 2206873"/>
              <a:gd name="connsiteX2921" fmla="*/ 2153538 w 2321023"/>
              <a:gd name="connsiteY2921" fmla="*/ 1041747 h 2206873"/>
              <a:gd name="connsiteX2922" fmla="*/ 2153317 w 2321023"/>
              <a:gd name="connsiteY2922" fmla="*/ 1034800 h 2206873"/>
              <a:gd name="connsiteX2923" fmla="*/ 2153266 w 2321023"/>
              <a:gd name="connsiteY2923" fmla="*/ 1020648 h 2206873"/>
              <a:gd name="connsiteX2924" fmla="*/ 2152522 w 2321023"/>
              <a:gd name="connsiteY2924" fmla="*/ 1011114 h 2206873"/>
              <a:gd name="connsiteX2925" fmla="*/ 2150808 w 2321023"/>
              <a:gd name="connsiteY2925" fmla="*/ 1003943 h 2206873"/>
              <a:gd name="connsiteX2926" fmla="*/ 2150978 w 2321023"/>
              <a:gd name="connsiteY2926" fmla="*/ 1003544 h 2206873"/>
              <a:gd name="connsiteX2927" fmla="*/ 2051256 w 2321023"/>
              <a:gd name="connsiteY2927" fmla="*/ 1000840 h 2206873"/>
              <a:gd name="connsiteX2928" fmla="*/ 2050926 w 2321023"/>
              <a:gd name="connsiteY2928" fmla="*/ 1001344 h 2206873"/>
              <a:gd name="connsiteX2929" fmla="*/ 2050927 w 2321023"/>
              <a:gd name="connsiteY2929" fmla="*/ 1001344 h 2206873"/>
              <a:gd name="connsiteX2930" fmla="*/ 2051256 w 2321023"/>
              <a:gd name="connsiteY2930" fmla="*/ 1000842 h 2206873"/>
              <a:gd name="connsiteX2931" fmla="*/ 2065243 w 2321023"/>
              <a:gd name="connsiteY2931" fmla="*/ 995893 h 2206873"/>
              <a:gd name="connsiteX2932" fmla="*/ 2065647 w 2321023"/>
              <a:gd name="connsiteY2932" fmla="*/ 1002677 h 2206873"/>
              <a:gd name="connsiteX2933" fmla="*/ 2065730 w 2321023"/>
              <a:gd name="connsiteY2933" fmla="*/ 1002806 h 2206873"/>
              <a:gd name="connsiteX2934" fmla="*/ 2065714 w 2321023"/>
              <a:gd name="connsiteY2934" fmla="*/ 1030518 h 2206873"/>
              <a:gd name="connsiteX2935" fmla="*/ 2063155 w 2321023"/>
              <a:gd name="connsiteY2935" fmla="*/ 1036174 h 2206873"/>
              <a:gd name="connsiteX2936" fmla="*/ 2060133 w 2321023"/>
              <a:gd name="connsiteY2936" fmla="*/ 1047424 h 2206873"/>
              <a:gd name="connsiteX2937" fmla="*/ 2060134 w 2321023"/>
              <a:gd name="connsiteY2937" fmla="*/ 1047424 h 2206873"/>
              <a:gd name="connsiteX2938" fmla="*/ 2063156 w 2321023"/>
              <a:gd name="connsiteY2938" fmla="*/ 1036175 h 2206873"/>
              <a:gd name="connsiteX2939" fmla="*/ 2065714 w 2321023"/>
              <a:gd name="connsiteY2939" fmla="*/ 1030522 h 2206873"/>
              <a:gd name="connsiteX2940" fmla="*/ 2065714 w 2321023"/>
              <a:gd name="connsiteY2940" fmla="*/ 1030518 h 2206873"/>
              <a:gd name="connsiteX2941" fmla="*/ 2065731 w 2321023"/>
              <a:gd name="connsiteY2941" fmla="*/ 1002807 h 2206873"/>
              <a:gd name="connsiteX2942" fmla="*/ 2065648 w 2321023"/>
              <a:gd name="connsiteY2942" fmla="*/ 1002678 h 2206873"/>
              <a:gd name="connsiteX2943" fmla="*/ 2065249 w 2321023"/>
              <a:gd name="connsiteY2943" fmla="*/ 995978 h 2206873"/>
              <a:gd name="connsiteX2944" fmla="*/ 2053463 w 2321023"/>
              <a:gd name="connsiteY2944" fmla="*/ 994946 h 2206873"/>
              <a:gd name="connsiteX2945" fmla="*/ 2053405 w 2321023"/>
              <a:gd name="connsiteY2945" fmla="*/ 995030 h 2206873"/>
              <a:gd name="connsiteX2946" fmla="*/ 2050176 w 2321023"/>
              <a:gd name="connsiteY2946" fmla="*/ 1020016 h 2206873"/>
              <a:gd name="connsiteX2947" fmla="*/ 2052252 w 2321023"/>
              <a:gd name="connsiteY2947" fmla="*/ 1044832 h 2206873"/>
              <a:gd name="connsiteX2948" fmla="*/ 2052253 w 2321023"/>
              <a:gd name="connsiteY2948" fmla="*/ 1044826 h 2206873"/>
              <a:gd name="connsiteX2949" fmla="*/ 2050177 w 2321023"/>
              <a:gd name="connsiteY2949" fmla="*/ 1020016 h 2206873"/>
              <a:gd name="connsiteX2950" fmla="*/ 2053406 w 2321023"/>
              <a:gd name="connsiteY2950" fmla="*/ 995030 h 2206873"/>
              <a:gd name="connsiteX2951" fmla="*/ 2053464 w 2321023"/>
              <a:gd name="connsiteY2951" fmla="*/ 994946 h 2206873"/>
              <a:gd name="connsiteX2952" fmla="*/ 2231584 w 2321023"/>
              <a:gd name="connsiteY2952" fmla="*/ 993755 h 2206873"/>
              <a:gd name="connsiteX2953" fmla="*/ 2231506 w 2321023"/>
              <a:gd name="connsiteY2953" fmla="*/ 993956 h 2206873"/>
              <a:gd name="connsiteX2954" fmla="*/ 2232961 w 2321023"/>
              <a:gd name="connsiteY2954" fmla="*/ 996346 h 2206873"/>
              <a:gd name="connsiteX2955" fmla="*/ 2235272 w 2321023"/>
              <a:gd name="connsiteY2955" fmla="*/ 1020137 h 2206873"/>
              <a:gd name="connsiteX2956" fmla="*/ 2234002 w 2321023"/>
              <a:gd name="connsiteY2956" fmla="*/ 1067989 h 2206873"/>
              <a:gd name="connsiteX2957" fmla="*/ 2231030 w 2321023"/>
              <a:gd name="connsiteY2957" fmla="*/ 1109594 h 2206873"/>
              <a:gd name="connsiteX2958" fmla="*/ 2231409 w 2321023"/>
              <a:gd name="connsiteY2958" fmla="*/ 1128486 h 2206873"/>
              <a:gd name="connsiteX2959" fmla="*/ 2226390 w 2321023"/>
              <a:gd name="connsiteY2959" fmla="*/ 1176585 h 2206873"/>
              <a:gd name="connsiteX2960" fmla="*/ 2217255 w 2321023"/>
              <a:gd name="connsiteY2960" fmla="*/ 1224056 h 2206873"/>
              <a:gd name="connsiteX2961" fmla="*/ 2217578 w 2321023"/>
              <a:gd name="connsiteY2961" fmla="*/ 1227391 h 2206873"/>
              <a:gd name="connsiteX2962" fmla="*/ 2217579 w 2321023"/>
              <a:gd name="connsiteY2962" fmla="*/ 1227389 h 2206873"/>
              <a:gd name="connsiteX2963" fmla="*/ 2217256 w 2321023"/>
              <a:gd name="connsiteY2963" fmla="*/ 1224056 h 2206873"/>
              <a:gd name="connsiteX2964" fmla="*/ 2226391 w 2321023"/>
              <a:gd name="connsiteY2964" fmla="*/ 1176585 h 2206873"/>
              <a:gd name="connsiteX2965" fmla="*/ 2231410 w 2321023"/>
              <a:gd name="connsiteY2965" fmla="*/ 1128486 h 2206873"/>
              <a:gd name="connsiteX2966" fmla="*/ 2231031 w 2321023"/>
              <a:gd name="connsiteY2966" fmla="*/ 1109594 h 2206873"/>
              <a:gd name="connsiteX2967" fmla="*/ 2234003 w 2321023"/>
              <a:gd name="connsiteY2967" fmla="*/ 1067989 h 2206873"/>
              <a:gd name="connsiteX2968" fmla="*/ 2235273 w 2321023"/>
              <a:gd name="connsiteY2968" fmla="*/ 1020137 h 2206873"/>
              <a:gd name="connsiteX2969" fmla="*/ 2232962 w 2321023"/>
              <a:gd name="connsiteY2969" fmla="*/ 996346 h 2206873"/>
              <a:gd name="connsiteX2970" fmla="*/ 2231507 w 2321023"/>
              <a:gd name="connsiteY2970" fmla="*/ 993956 h 2206873"/>
              <a:gd name="connsiteX2971" fmla="*/ 2231585 w 2321023"/>
              <a:gd name="connsiteY2971" fmla="*/ 993756 h 2206873"/>
              <a:gd name="connsiteX2972" fmla="*/ 158996 w 2321023"/>
              <a:gd name="connsiteY2972" fmla="*/ 993672 h 2206873"/>
              <a:gd name="connsiteX2973" fmla="*/ 156915 w 2321023"/>
              <a:gd name="connsiteY2973" fmla="*/ 997390 h 2206873"/>
              <a:gd name="connsiteX2974" fmla="*/ 156867 w 2321023"/>
              <a:gd name="connsiteY2974" fmla="*/ 997630 h 2206873"/>
              <a:gd name="connsiteX2975" fmla="*/ 156896 w 2321023"/>
              <a:gd name="connsiteY2975" fmla="*/ 997577 h 2206873"/>
              <a:gd name="connsiteX2976" fmla="*/ 156934 w 2321023"/>
              <a:gd name="connsiteY2976" fmla="*/ 997390 h 2206873"/>
              <a:gd name="connsiteX2977" fmla="*/ 158976 w 2321023"/>
              <a:gd name="connsiteY2977" fmla="*/ 993741 h 2206873"/>
              <a:gd name="connsiteX2978" fmla="*/ 95889 w 2321023"/>
              <a:gd name="connsiteY2978" fmla="*/ 992717 h 2206873"/>
              <a:gd name="connsiteX2979" fmla="*/ 95692 w 2321023"/>
              <a:gd name="connsiteY2979" fmla="*/ 993504 h 2206873"/>
              <a:gd name="connsiteX2980" fmla="*/ 96309 w 2321023"/>
              <a:gd name="connsiteY2980" fmla="*/ 997942 h 2206873"/>
              <a:gd name="connsiteX2981" fmla="*/ 93941 w 2321023"/>
              <a:gd name="connsiteY2981" fmla="*/ 1081962 h 2206873"/>
              <a:gd name="connsiteX2982" fmla="*/ 93289 w 2321023"/>
              <a:gd name="connsiteY2982" fmla="*/ 1109688 h 2206873"/>
              <a:gd name="connsiteX2983" fmla="*/ 93305 w 2321023"/>
              <a:gd name="connsiteY2983" fmla="*/ 1109615 h 2206873"/>
              <a:gd name="connsiteX2984" fmla="*/ 93955 w 2321023"/>
              <a:gd name="connsiteY2984" fmla="*/ 1081962 h 2206873"/>
              <a:gd name="connsiteX2985" fmla="*/ 96323 w 2321023"/>
              <a:gd name="connsiteY2985" fmla="*/ 997942 h 2206873"/>
              <a:gd name="connsiteX2986" fmla="*/ 95706 w 2321023"/>
              <a:gd name="connsiteY2986" fmla="*/ 993504 h 2206873"/>
              <a:gd name="connsiteX2987" fmla="*/ 95894 w 2321023"/>
              <a:gd name="connsiteY2987" fmla="*/ 992753 h 2206873"/>
              <a:gd name="connsiteX2988" fmla="*/ 2049629 w 2321023"/>
              <a:gd name="connsiteY2988" fmla="*/ 985469 h 2206873"/>
              <a:gd name="connsiteX2989" fmla="*/ 2049588 w 2321023"/>
              <a:gd name="connsiteY2989" fmla="*/ 985580 h 2206873"/>
              <a:gd name="connsiteX2990" fmla="*/ 2049753 w 2321023"/>
              <a:gd name="connsiteY2990" fmla="*/ 995124 h 2206873"/>
              <a:gd name="connsiteX2991" fmla="*/ 2050084 w 2321023"/>
              <a:gd name="connsiteY2991" fmla="*/ 1000422 h 2206873"/>
              <a:gd name="connsiteX2992" fmla="*/ 2050327 w 2321023"/>
              <a:gd name="connsiteY2992" fmla="*/ 1000688 h 2206873"/>
              <a:gd name="connsiteX2993" fmla="*/ 2050085 w 2321023"/>
              <a:gd name="connsiteY2993" fmla="*/ 1000423 h 2206873"/>
              <a:gd name="connsiteX2994" fmla="*/ 2049754 w 2321023"/>
              <a:gd name="connsiteY2994" fmla="*/ 995125 h 2206873"/>
              <a:gd name="connsiteX2995" fmla="*/ 2049589 w 2321023"/>
              <a:gd name="connsiteY2995" fmla="*/ 985581 h 2206873"/>
              <a:gd name="connsiteX2996" fmla="*/ 2049629 w 2321023"/>
              <a:gd name="connsiteY2996" fmla="*/ 985472 h 2206873"/>
              <a:gd name="connsiteX2997" fmla="*/ 19121 w 2321023"/>
              <a:gd name="connsiteY2997" fmla="*/ 982015 h 2206873"/>
              <a:gd name="connsiteX2998" fmla="*/ 19056 w 2321023"/>
              <a:gd name="connsiteY2998" fmla="*/ 982228 h 2206873"/>
              <a:gd name="connsiteX2999" fmla="*/ 19392 w 2321023"/>
              <a:gd name="connsiteY2999" fmla="*/ 987771 h 2206873"/>
              <a:gd name="connsiteX3000" fmla="*/ 17205 w 2321023"/>
              <a:gd name="connsiteY3000" fmla="*/ 1027341 h 2206873"/>
              <a:gd name="connsiteX3001" fmla="*/ 17184 w 2321023"/>
              <a:gd name="connsiteY3001" fmla="*/ 1027567 h 2206873"/>
              <a:gd name="connsiteX3002" fmla="*/ 17222 w 2321023"/>
              <a:gd name="connsiteY3002" fmla="*/ 1027575 h 2206873"/>
              <a:gd name="connsiteX3003" fmla="*/ 17222 w 2321023"/>
              <a:gd name="connsiteY3003" fmla="*/ 1027572 h 2206873"/>
              <a:gd name="connsiteX3004" fmla="*/ 17197 w 2321023"/>
              <a:gd name="connsiteY3004" fmla="*/ 1027567 h 2206873"/>
              <a:gd name="connsiteX3005" fmla="*/ 17218 w 2321023"/>
              <a:gd name="connsiteY3005" fmla="*/ 1027341 h 2206873"/>
              <a:gd name="connsiteX3006" fmla="*/ 19399 w 2321023"/>
              <a:gd name="connsiteY3006" fmla="*/ 987875 h 2206873"/>
              <a:gd name="connsiteX3007" fmla="*/ 19355 w 2321023"/>
              <a:gd name="connsiteY3007" fmla="*/ 986957 h 2206873"/>
              <a:gd name="connsiteX3008" fmla="*/ 19069 w 2321023"/>
              <a:gd name="connsiteY3008" fmla="*/ 982228 h 2206873"/>
              <a:gd name="connsiteX3009" fmla="*/ 19122 w 2321023"/>
              <a:gd name="connsiteY3009" fmla="*/ 982052 h 2206873"/>
              <a:gd name="connsiteX3010" fmla="*/ 2165925 w 2321023"/>
              <a:gd name="connsiteY3010" fmla="*/ 981588 h 2206873"/>
              <a:gd name="connsiteX3011" fmla="*/ 2165473 w 2321023"/>
              <a:gd name="connsiteY3011" fmla="*/ 990740 h 2206873"/>
              <a:gd name="connsiteX3012" fmla="*/ 2165346 w 2321023"/>
              <a:gd name="connsiteY3012" fmla="*/ 1002172 h 2206873"/>
              <a:gd name="connsiteX3013" fmla="*/ 2165348 w 2321023"/>
              <a:gd name="connsiteY3013" fmla="*/ 1002113 h 2206873"/>
              <a:gd name="connsiteX3014" fmla="*/ 2165474 w 2321023"/>
              <a:gd name="connsiteY3014" fmla="*/ 990740 h 2206873"/>
              <a:gd name="connsiteX3015" fmla="*/ 2165924 w 2321023"/>
              <a:gd name="connsiteY3015" fmla="*/ 981635 h 2206873"/>
              <a:gd name="connsiteX3016" fmla="*/ 2052390 w 2321023"/>
              <a:gd name="connsiteY3016" fmla="*/ 978122 h 2206873"/>
              <a:gd name="connsiteX3017" fmla="*/ 2052354 w 2321023"/>
              <a:gd name="connsiteY3017" fmla="*/ 978216 h 2206873"/>
              <a:gd name="connsiteX3018" fmla="*/ 2052373 w 2321023"/>
              <a:gd name="connsiteY3018" fmla="*/ 978169 h 2206873"/>
              <a:gd name="connsiteX3019" fmla="*/ 84848 w 2321023"/>
              <a:gd name="connsiteY3019" fmla="*/ 973097 h 2206873"/>
              <a:gd name="connsiteX3020" fmla="*/ 84833 w 2321023"/>
              <a:gd name="connsiteY3020" fmla="*/ 973528 h 2206873"/>
              <a:gd name="connsiteX3021" fmla="*/ 86370 w 2321023"/>
              <a:gd name="connsiteY3021" fmla="*/ 974695 h 2206873"/>
              <a:gd name="connsiteX3022" fmla="*/ 86373 w 2321023"/>
              <a:gd name="connsiteY3022" fmla="*/ 974686 h 2206873"/>
              <a:gd name="connsiteX3023" fmla="*/ 84848 w 2321023"/>
              <a:gd name="connsiteY3023" fmla="*/ 973528 h 2206873"/>
              <a:gd name="connsiteX3024" fmla="*/ 84863 w 2321023"/>
              <a:gd name="connsiteY3024" fmla="*/ 973108 h 2206873"/>
              <a:gd name="connsiteX3025" fmla="*/ 63282 w 2321023"/>
              <a:gd name="connsiteY3025" fmla="*/ 971345 h 2206873"/>
              <a:gd name="connsiteX3026" fmla="*/ 62928 w 2321023"/>
              <a:gd name="connsiteY3026" fmla="*/ 971399 h 2206873"/>
              <a:gd name="connsiteX3027" fmla="*/ 65201 w 2321023"/>
              <a:gd name="connsiteY3027" fmla="*/ 974196 h 2206873"/>
              <a:gd name="connsiteX3028" fmla="*/ 65204 w 2321023"/>
              <a:gd name="connsiteY3028" fmla="*/ 974182 h 2206873"/>
              <a:gd name="connsiteX3029" fmla="*/ 62945 w 2321023"/>
              <a:gd name="connsiteY3029" fmla="*/ 971400 h 2206873"/>
              <a:gd name="connsiteX3030" fmla="*/ 63284 w 2321023"/>
              <a:gd name="connsiteY3030" fmla="*/ 971348 h 2206873"/>
              <a:gd name="connsiteX3031" fmla="*/ 172166 w 2321023"/>
              <a:gd name="connsiteY3031" fmla="*/ 966401 h 2206873"/>
              <a:gd name="connsiteX3032" fmla="*/ 172002 w 2321023"/>
              <a:gd name="connsiteY3032" fmla="*/ 966757 h 2206873"/>
              <a:gd name="connsiteX3033" fmla="*/ 171426 w 2321023"/>
              <a:gd name="connsiteY3033" fmla="*/ 967666 h 2206873"/>
              <a:gd name="connsiteX3034" fmla="*/ 171323 w 2321023"/>
              <a:gd name="connsiteY3034" fmla="*/ 968225 h 2206873"/>
              <a:gd name="connsiteX3035" fmla="*/ 171105 w 2321023"/>
              <a:gd name="connsiteY3035" fmla="*/ 968699 h 2206873"/>
              <a:gd name="connsiteX3036" fmla="*/ 170016 w 2321023"/>
              <a:gd name="connsiteY3036" fmla="*/ 975347 h 2206873"/>
              <a:gd name="connsiteX3037" fmla="*/ 169746 w 2321023"/>
              <a:gd name="connsiteY3037" fmla="*/ 976822 h 2206873"/>
              <a:gd name="connsiteX3038" fmla="*/ 169602 w 2321023"/>
              <a:gd name="connsiteY3038" fmla="*/ 977879 h 2206873"/>
              <a:gd name="connsiteX3039" fmla="*/ 168886 w 2321023"/>
              <a:gd name="connsiteY3039" fmla="*/ 982248 h 2206873"/>
              <a:gd name="connsiteX3040" fmla="*/ 166575 w 2321023"/>
              <a:gd name="connsiteY3040" fmla="*/ 999715 h 2206873"/>
              <a:gd name="connsiteX3041" fmla="*/ 164991 w 2321023"/>
              <a:gd name="connsiteY3041" fmla="*/ 1011194 h 2206873"/>
              <a:gd name="connsiteX3042" fmla="*/ 164916 w 2321023"/>
              <a:gd name="connsiteY3042" fmla="*/ 1012247 h 2206873"/>
              <a:gd name="connsiteX3043" fmla="*/ 164953 w 2321023"/>
              <a:gd name="connsiteY3043" fmla="*/ 1011973 h 2206873"/>
              <a:gd name="connsiteX3044" fmla="*/ 165009 w 2321023"/>
              <a:gd name="connsiteY3044" fmla="*/ 1011194 h 2206873"/>
              <a:gd name="connsiteX3045" fmla="*/ 166593 w 2321023"/>
              <a:gd name="connsiteY3045" fmla="*/ 999715 h 2206873"/>
              <a:gd name="connsiteX3046" fmla="*/ 168904 w 2321023"/>
              <a:gd name="connsiteY3046" fmla="*/ 982248 h 2206873"/>
              <a:gd name="connsiteX3047" fmla="*/ 169516 w 2321023"/>
              <a:gd name="connsiteY3047" fmla="*/ 978510 h 2206873"/>
              <a:gd name="connsiteX3048" fmla="*/ 169602 w 2321023"/>
              <a:gd name="connsiteY3048" fmla="*/ 977879 h 2206873"/>
              <a:gd name="connsiteX3049" fmla="*/ 169707 w 2321023"/>
              <a:gd name="connsiteY3049" fmla="*/ 977235 h 2206873"/>
              <a:gd name="connsiteX3050" fmla="*/ 169764 w 2321023"/>
              <a:gd name="connsiteY3050" fmla="*/ 976822 h 2206873"/>
              <a:gd name="connsiteX3051" fmla="*/ 169869 w 2321023"/>
              <a:gd name="connsiteY3051" fmla="*/ 976245 h 2206873"/>
              <a:gd name="connsiteX3052" fmla="*/ 170016 w 2321023"/>
              <a:gd name="connsiteY3052" fmla="*/ 975347 h 2206873"/>
              <a:gd name="connsiteX3053" fmla="*/ 170190 w 2321023"/>
              <a:gd name="connsiteY3053" fmla="*/ 974400 h 2206873"/>
              <a:gd name="connsiteX3054" fmla="*/ 171123 w 2321023"/>
              <a:gd name="connsiteY3054" fmla="*/ 968699 h 2206873"/>
              <a:gd name="connsiteX3055" fmla="*/ 171311 w 2321023"/>
              <a:gd name="connsiteY3055" fmla="*/ 968292 h 2206873"/>
              <a:gd name="connsiteX3056" fmla="*/ 171323 w 2321023"/>
              <a:gd name="connsiteY3056" fmla="*/ 968225 h 2206873"/>
              <a:gd name="connsiteX3057" fmla="*/ 171354 w 2321023"/>
              <a:gd name="connsiteY3057" fmla="*/ 968158 h 2206873"/>
              <a:gd name="connsiteX3058" fmla="*/ 171445 w 2321023"/>
              <a:gd name="connsiteY3058" fmla="*/ 967666 h 2206873"/>
              <a:gd name="connsiteX3059" fmla="*/ 171952 w 2321023"/>
              <a:gd name="connsiteY3059" fmla="*/ 966866 h 2206873"/>
              <a:gd name="connsiteX3060" fmla="*/ 172002 w 2321023"/>
              <a:gd name="connsiteY3060" fmla="*/ 966757 h 2206873"/>
              <a:gd name="connsiteX3061" fmla="*/ 172071 w 2321023"/>
              <a:gd name="connsiteY3061" fmla="*/ 966648 h 2206873"/>
              <a:gd name="connsiteX3062" fmla="*/ 172170 w 2321023"/>
              <a:gd name="connsiteY3062" fmla="*/ 966434 h 2206873"/>
              <a:gd name="connsiteX3063" fmla="*/ 2074158 w 2321023"/>
              <a:gd name="connsiteY3063" fmla="*/ 960074 h 2206873"/>
              <a:gd name="connsiteX3064" fmla="*/ 2074157 w 2321023"/>
              <a:gd name="connsiteY3064" fmla="*/ 960074 h 2206873"/>
              <a:gd name="connsiteX3065" fmla="*/ 2075544 w 2321023"/>
              <a:gd name="connsiteY3065" fmla="*/ 965215 h 2206873"/>
              <a:gd name="connsiteX3066" fmla="*/ 2076595 w 2321023"/>
              <a:gd name="connsiteY3066" fmla="*/ 980252 h 2206873"/>
              <a:gd name="connsiteX3067" fmla="*/ 2074749 w 2321023"/>
              <a:gd name="connsiteY3067" fmla="*/ 994320 h 2206873"/>
              <a:gd name="connsiteX3068" fmla="*/ 2067437 w 2321023"/>
              <a:gd name="connsiteY3068" fmla="*/ 1080110 h 2206873"/>
              <a:gd name="connsiteX3069" fmla="*/ 2065200 w 2321023"/>
              <a:gd name="connsiteY3069" fmla="*/ 1105528 h 2206873"/>
              <a:gd name="connsiteX3070" fmla="*/ 2061350 w 2321023"/>
              <a:gd name="connsiteY3070" fmla="*/ 1124886 h 2206873"/>
              <a:gd name="connsiteX3071" fmla="*/ 2061352 w 2321023"/>
              <a:gd name="connsiteY3071" fmla="*/ 1124883 h 2206873"/>
              <a:gd name="connsiteX3072" fmla="*/ 2065201 w 2321023"/>
              <a:gd name="connsiteY3072" fmla="*/ 1105528 h 2206873"/>
              <a:gd name="connsiteX3073" fmla="*/ 2067438 w 2321023"/>
              <a:gd name="connsiteY3073" fmla="*/ 1080110 h 2206873"/>
              <a:gd name="connsiteX3074" fmla="*/ 2074750 w 2321023"/>
              <a:gd name="connsiteY3074" fmla="*/ 994320 h 2206873"/>
              <a:gd name="connsiteX3075" fmla="*/ 2076596 w 2321023"/>
              <a:gd name="connsiteY3075" fmla="*/ 980252 h 2206873"/>
              <a:gd name="connsiteX3076" fmla="*/ 2074158 w 2321023"/>
              <a:gd name="connsiteY3076" fmla="*/ 960074 h 2206873"/>
              <a:gd name="connsiteX3077" fmla="*/ 2074390 w 2321023"/>
              <a:gd name="connsiteY3077" fmla="*/ 959507 h 2206873"/>
              <a:gd name="connsiteX3078" fmla="*/ 2072386 w 2321023"/>
              <a:gd name="connsiteY3078" fmla="*/ 960518 h 2206873"/>
              <a:gd name="connsiteX3079" fmla="*/ 2072386 w 2321023"/>
              <a:gd name="connsiteY3079" fmla="*/ 960519 h 2206873"/>
              <a:gd name="connsiteX3080" fmla="*/ 2074390 w 2321023"/>
              <a:gd name="connsiteY3080" fmla="*/ 959507 h 2206873"/>
              <a:gd name="connsiteX3081" fmla="*/ 2162952 w 2321023"/>
              <a:gd name="connsiteY3081" fmla="*/ 954341 h 2206873"/>
              <a:gd name="connsiteX3082" fmla="*/ 2161200 w 2321023"/>
              <a:gd name="connsiteY3082" fmla="*/ 955294 h 2206873"/>
              <a:gd name="connsiteX3083" fmla="*/ 2159874 w 2321023"/>
              <a:gd name="connsiteY3083" fmla="*/ 962400 h 2206873"/>
              <a:gd name="connsiteX3084" fmla="*/ 2158823 w 2321023"/>
              <a:gd name="connsiteY3084" fmla="*/ 1020039 h 2206873"/>
              <a:gd name="connsiteX3085" fmla="*/ 2158821 w 2321023"/>
              <a:gd name="connsiteY3085" fmla="*/ 1020073 h 2206873"/>
              <a:gd name="connsiteX3086" fmla="*/ 2158822 w 2321023"/>
              <a:gd name="connsiteY3086" fmla="*/ 1020069 h 2206873"/>
              <a:gd name="connsiteX3087" fmla="*/ 2158824 w 2321023"/>
              <a:gd name="connsiteY3087" fmla="*/ 1020039 h 2206873"/>
              <a:gd name="connsiteX3088" fmla="*/ 2159875 w 2321023"/>
              <a:gd name="connsiteY3088" fmla="*/ 962400 h 2206873"/>
              <a:gd name="connsiteX3089" fmla="*/ 2161201 w 2321023"/>
              <a:gd name="connsiteY3089" fmla="*/ 955294 h 2206873"/>
              <a:gd name="connsiteX3090" fmla="*/ 2162929 w 2321023"/>
              <a:gd name="connsiteY3090" fmla="*/ 954354 h 2206873"/>
              <a:gd name="connsiteX3091" fmla="*/ 2065866 w 2321023"/>
              <a:gd name="connsiteY3091" fmla="*/ 947703 h 2206873"/>
              <a:gd name="connsiteX3092" fmla="*/ 2067926 w 2321023"/>
              <a:gd name="connsiteY3092" fmla="*/ 950442 h 2206873"/>
              <a:gd name="connsiteX3093" fmla="*/ 2067937 w 2321023"/>
              <a:gd name="connsiteY3093" fmla="*/ 950468 h 2206873"/>
              <a:gd name="connsiteX3094" fmla="*/ 2070050 w 2321023"/>
              <a:gd name="connsiteY3094" fmla="*/ 956389 h 2206873"/>
              <a:gd name="connsiteX3095" fmla="*/ 2072144 w 2321023"/>
              <a:gd name="connsiteY3095" fmla="*/ 961064 h 2206873"/>
              <a:gd name="connsiteX3096" fmla="*/ 2072152 w 2321023"/>
              <a:gd name="connsiteY3096" fmla="*/ 961086 h 2206873"/>
              <a:gd name="connsiteX3097" fmla="*/ 2072153 w 2321023"/>
              <a:gd name="connsiteY3097" fmla="*/ 961086 h 2206873"/>
              <a:gd name="connsiteX3098" fmla="*/ 2072144 w 2321023"/>
              <a:gd name="connsiteY3098" fmla="*/ 961064 h 2206873"/>
              <a:gd name="connsiteX3099" fmla="*/ 2067937 w 2321023"/>
              <a:gd name="connsiteY3099" fmla="*/ 950468 h 2206873"/>
              <a:gd name="connsiteX3100" fmla="*/ 2067927 w 2321023"/>
              <a:gd name="connsiteY3100" fmla="*/ 950442 h 2206873"/>
              <a:gd name="connsiteX3101" fmla="*/ 2065867 w 2321023"/>
              <a:gd name="connsiteY3101" fmla="*/ 947703 h 2206873"/>
              <a:gd name="connsiteX3102" fmla="*/ 2085336 w 2321023"/>
              <a:gd name="connsiteY3102" fmla="*/ 945876 h 2206873"/>
              <a:gd name="connsiteX3103" fmla="*/ 2086358 w 2321023"/>
              <a:gd name="connsiteY3103" fmla="*/ 952757 h 2206873"/>
              <a:gd name="connsiteX3104" fmla="*/ 2086846 w 2321023"/>
              <a:gd name="connsiteY3104" fmla="*/ 953769 h 2206873"/>
              <a:gd name="connsiteX3105" fmla="*/ 2086846 w 2321023"/>
              <a:gd name="connsiteY3105" fmla="*/ 953767 h 2206873"/>
              <a:gd name="connsiteX3106" fmla="*/ 2086359 w 2321023"/>
              <a:gd name="connsiteY3106" fmla="*/ 952757 h 2206873"/>
              <a:gd name="connsiteX3107" fmla="*/ 2085337 w 2321023"/>
              <a:gd name="connsiteY3107" fmla="*/ 945877 h 2206873"/>
              <a:gd name="connsiteX3108" fmla="*/ 103595 w 2321023"/>
              <a:gd name="connsiteY3108" fmla="*/ 943943 h 2206873"/>
              <a:gd name="connsiteX3109" fmla="*/ 103405 w 2321023"/>
              <a:gd name="connsiteY3109" fmla="*/ 944492 h 2206873"/>
              <a:gd name="connsiteX3110" fmla="*/ 102978 w 2321023"/>
              <a:gd name="connsiteY3110" fmla="*/ 945460 h 2206873"/>
              <a:gd name="connsiteX3111" fmla="*/ 102802 w 2321023"/>
              <a:gd name="connsiteY3111" fmla="*/ 946234 h 2206873"/>
              <a:gd name="connsiteX3112" fmla="*/ 102302 w 2321023"/>
              <a:gd name="connsiteY3112" fmla="*/ 947680 h 2206873"/>
              <a:gd name="connsiteX3113" fmla="*/ 100607 w 2321023"/>
              <a:gd name="connsiteY3113" fmla="*/ 955407 h 2206873"/>
              <a:gd name="connsiteX3114" fmla="*/ 98713 w 2321023"/>
              <a:gd name="connsiteY3114" fmla="*/ 962727 h 2206873"/>
              <a:gd name="connsiteX3115" fmla="*/ 98791 w 2321023"/>
              <a:gd name="connsiteY3115" fmla="*/ 962824 h 2206873"/>
              <a:gd name="connsiteX3116" fmla="*/ 98795 w 2321023"/>
              <a:gd name="connsiteY3116" fmla="*/ 962810 h 2206873"/>
              <a:gd name="connsiteX3117" fmla="*/ 98728 w 2321023"/>
              <a:gd name="connsiteY3117" fmla="*/ 962727 h 2206873"/>
              <a:gd name="connsiteX3118" fmla="*/ 100622 w 2321023"/>
              <a:gd name="connsiteY3118" fmla="*/ 955407 h 2206873"/>
              <a:gd name="connsiteX3119" fmla="*/ 102317 w 2321023"/>
              <a:gd name="connsiteY3119" fmla="*/ 947680 h 2206873"/>
              <a:gd name="connsiteX3120" fmla="*/ 102772 w 2321023"/>
              <a:gd name="connsiteY3120" fmla="*/ 946365 h 2206873"/>
              <a:gd name="connsiteX3121" fmla="*/ 102802 w 2321023"/>
              <a:gd name="connsiteY3121" fmla="*/ 946234 h 2206873"/>
              <a:gd name="connsiteX3122" fmla="*/ 102847 w 2321023"/>
              <a:gd name="connsiteY3122" fmla="*/ 946102 h 2206873"/>
              <a:gd name="connsiteX3123" fmla="*/ 102993 w 2321023"/>
              <a:gd name="connsiteY3123" fmla="*/ 945460 h 2206873"/>
              <a:gd name="connsiteX3124" fmla="*/ 103350 w 2321023"/>
              <a:gd name="connsiteY3124" fmla="*/ 944652 h 2206873"/>
              <a:gd name="connsiteX3125" fmla="*/ 103405 w 2321023"/>
              <a:gd name="connsiteY3125" fmla="*/ 944492 h 2206873"/>
              <a:gd name="connsiteX3126" fmla="*/ 103476 w 2321023"/>
              <a:gd name="connsiteY3126" fmla="*/ 944331 h 2206873"/>
              <a:gd name="connsiteX3127" fmla="*/ 103600 w 2321023"/>
              <a:gd name="connsiteY3127" fmla="*/ 943972 h 2206873"/>
              <a:gd name="connsiteX3128" fmla="*/ 135008 w 2321023"/>
              <a:gd name="connsiteY3128" fmla="*/ 935327 h 2206873"/>
              <a:gd name="connsiteX3129" fmla="*/ 134725 w 2321023"/>
              <a:gd name="connsiteY3129" fmla="*/ 937103 h 2206873"/>
              <a:gd name="connsiteX3130" fmla="*/ 133456 w 2321023"/>
              <a:gd name="connsiteY3130" fmla="*/ 950681 h 2206873"/>
              <a:gd name="connsiteX3131" fmla="*/ 133092 w 2321023"/>
              <a:gd name="connsiteY3131" fmla="*/ 961011 h 2206873"/>
              <a:gd name="connsiteX3132" fmla="*/ 133834 w 2321023"/>
              <a:gd name="connsiteY3132" fmla="*/ 969572 h 2206873"/>
              <a:gd name="connsiteX3133" fmla="*/ 133853 w 2321023"/>
              <a:gd name="connsiteY3133" fmla="*/ 969548 h 2206873"/>
              <a:gd name="connsiteX3134" fmla="*/ 133113 w 2321023"/>
              <a:gd name="connsiteY3134" fmla="*/ 961012 h 2206873"/>
              <a:gd name="connsiteX3135" fmla="*/ 133477 w 2321023"/>
              <a:gd name="connsiteY3135" fmla="*/ 950682 h 2206873"/>
              <a:gd name="connsiteX3136" fmla="*/ 134746 w 2321023"/>
              <a:gd name="connsiteY3136" fmla="*/ 937104 h 2206873"/>
              <a:gd name="connsiteX3137" fmla="*/ 134978 w 2321023"/>
              <a:gd name="connsiteY3137" fmla="*/ 935649 h 2206873"/>
              <a:gd name="connsiteX3138" fmla="*/ 146078 w 2321023"/>
              <a:gd name="connsiteY3138" fmla="*/ 929597 h 2206873"/>
              <a:gd name="connsiteX3139" fmla="*/ 145588 w 2321023"/>
              <a:gd name="connsiteY3139" fmla="*/ 931868 h 2206873"/>
              <a:gd name="connsiteX3140" fmla="*/ 145702 w 2321023"/>
              <a:gd name="connsiteY3140" fmla="*/ 931389 h 2206873"/>
              <a:gd name="connsiteX3141" fmla="*/ 2078018 w 2321023"/>
              <a:gd name="connsiteY3141" fmla="*/ 922896 h 2206873"/>
              <a:gd name="connsiteX3142" fmla="*/ 2078562 w 2321023"/>
              <a:gd name="connsiteY3142" fmla="*/ 923961 h 2206873"/>
              <a:gd name="connsiteX3143" fmla="*/ 2079710 w 2321023"/>
              <a:gd name="connsiteY3143" fmla="*/ 927401 h 2206873"/>
              <a:gd name="connsiteX3144" fmla="*/ 2082753 w 2321023"/>
              <a:gd name="connsiteY3144" fmla="*/ 942710 h 2206873"/>
              <a:gd name="connsiteX3145" fmla="*/ 2079725 w 2321023"/>
              <a:gd name="connsiteY3145" fmla="*/ 927475 h 2206873"/>
              <a:gd name="connsiteX3146" fmla="*/ 2079725 w 2321023"/>
              <a:gd name="connsiteY3146" fmla="*/ 927471 h 2206873"/>
              <a:gd name="connsiteX3147" fmla="*/ 2079711 w 2321023"/>
              <a:gd name="connsiteY3147" fmla="*/ 927401 h 2206873"/>
              <a:gd name="connsiteX3148" fmla="*/ 2078563 w 2321023"/>
              <a:gd name="connsiteY3148" fmla="*/ 923961 h 2206873"/>
              <a:gd name="connsiteX3149" fmla="*/ 2078020 w 2321023"/>
              <a:gd name="connsiteY3149" fmla="*/ 922897 h 2206873"/>
              <a:gd name="connsiteX3150" fmla="*/ 2077444 w 2321023"/>
              <a:gd name="connsiteY3150" fmla="*/ 922440 h 2206873"/>
              <a:gd name="connsiteX3151" fmla="*/ 2077472 w 2321023"/>
              <a:gd name="connsiteY3151" fmla="*/ 923369 h 2206873"/>
              <a:gd name="connsiteX3152" fmla="*/ 2077535 w 2321023"/>
              <a:gd name="connsiteY3152" fmla="*/ 922512 h 2206873"/>
              <a:gd name="connsiteX3153" fmla="*/ 2130699 w 2321023"/>
              <a:gd name="connsiteY3153" fmla="*/ 917207 h 2206873"/>
              <a:gd name="connsiteX3154" fmla="*/ 2130746 w 2321023"/>
              <a:gd name="connsiteY3154" fmla="*/ 917585 h 2206873"/>
              <a:gd name="connsiteX3155" fmla="*/ 2131289 w 2321023"/>
              <a:gd name="connsiteY3155" fmla="*/ 918488 h 2206873"/>
              <a:gd name="connsiteX3156" fmla="*/ 2131289 w 2321023"/>
              <a:gd name="connsiteY3156" fmla="*/ 918486 h 2206873"/>
              <a:gd name="connsiteX3157" fmla="*/ 2130747 w 2321023"/>
              <a:gd name="connsiteY3157" fmla="*/ 917585 h 2206873"/>
              <a:gd name="connsiteX3158" fmla="*/ 2130700 w 2321023"/>
              <a:gd name="connsiteY3158" fmla="*/ 917209 h 2206873"/>
              <a:gd name="connsiteX3159" fmla="*/ 199072 w 2321023"/>
              <a:gd name="connsiteY3159" fmla="*/ 916545 h 2206873"/>
              <a:gd name="connsiteX3160" fmla="*/ 199033 w 2321023"/>
              <a:gd name="connsiteY3160" fmla="*/ 916692 h 2206873"/>
              <a:gd name="connsiteX3161" fmla="*/ 199072 w 2321023"/>
              <a:gd name="connsiteY3161" fmla="*/ 916546 h 2206873"/>
              <a:gd name="connsiteX3162" fmla="*/ 173166 w 2321023"/>
              <a:gd name="connsiteY3162" fmla="*/ 908752 h 2206873"/>
              <a:gd name="connsiteX3163" fmla="*/ 172753 w 2321023"/>
              <a:gd name="connsiteY3163" fmla="*/ 912240 h 2206873"/>
              <a:gd name="connsiteX3164" fmla="*/ 172347 w 2321023"/>
              <a:gd name="connsiteY3164" fmla="*/ 922708 h 2206873"/>
              <a:gd name="connsiteX3165" fmla="*/ 173536 w 2321023"/>
              <a:gd name="connsiteY3165" fmla="*/ 928978 h 2206873"/>
              <a:gd name="connsiteX3166" fmla="*/ 173537 w 2321023"/>
              <a:gd name="connsiteY3166" fmla="*/ 928975 h 2206873"/>
              <a:gd name="connsiteX3167" fmla="*/ 172358 w 2321023"/>
              <a:gd name="connsiteY3167" fmla="*/ 922738 h 2206873"/>
              <a:gd name="connsiteX3168" fmla="*/ 172379 w 2321023"/>
              <a:gd name="connsiteY3168" fmla="*/ 922370 h 2206873"/>
              <a:gd name="connsiteX3169" fmla="*/ 172772 w 2321023"/>
              <a:gd name="connsiteY3169" fmla="*/ 912240 h 2206873"/>
              <a:gd name="connsiteX3170" fmla="*/ 173148 w 2321023"/>
              <a:gd name="connsiteY3170" fmla="*/ 909068 h 2206873"/>
              <a:gd name="connsiteX3171" fmla="*/ 2257127 w 2321023"/>
              <a:gd name="connsiteY3171" fmla="*/ 903275 h 2206873"/>
              <a:gd name="connsiteX3172" fmla="*/ 2256881 w 2321023"/>
              <a:gd name="connsiteY3172" fmla="*/ 914587 h 2206873"/>
              <a:gd name="connsiteX3173" fmla="*/ 2256513 w 2321023"/>
              <a:gd name="connsiteY3173" fmla="*/ 931846 h 2206873"/>
              <a:gd name="connsiteX3174" fmla="*/ 2256472 w 2321023"/>
              <a:gd name="connsiteY3174" fmla="*/ 952871 h 2206873"/>
              <a:gd name="connsiteX3175" fmla="*/ 2256433 w 2321023"/>
              <a:gd name="connsiteY3175" fmla="*/ 975647 h 2206873"/>
              <a:gd name="connsiteX3176" fmla="*/ 2256022 w 2321023"/>
              <a:gd name="connsiteY3176" fmla="*/ 1002724 h 2206873"/>
              <a:gd name="connsiteX3177" fmla="*/ 2255349 w 2321023"/>
              <a:gd name="connsiteY3177" fmla="*/ 1029541 h 2206873"/>
              <a:gd name="connsiteX3178" fmla="*/ 2255377 w 2321023"/>
              <a:gd name="connsiteY3178" fmla="*/ 1030174 h 2206873"/>
              <a:gd name="connsiteX3179" fmla="*/ 2255378 w 2321023"/>
              <a:gd name="connsiteY3179" fmla="*/ 1030174 h 2206873"/>
              <a:gd name="connsiteX3180" fmla="*/ 2255350 w 2321023"/>
              <a:gd name="connsiteY3180" fmla="*/ 1029541 h 2206873"/>
              <a:gd name="connsiteX3181" fmla="*/ 2256023 w 2321023"/>
              <a:gd name="connsiteY3181" fmla="*/ 1002724 h 2206873"/>
              <a:gd name="connsiteX3182" fmla="*/ 2256434 w 2321023"/>
              <a:gd name="connsiteY3182" fmla="*/ 975647 h 2206873"/>
              <a:gd name="connsiteX3183" fmla="*/ 2256473 w 2321023"/>
              <a:gd name="connsiteY3183" fmla="*/ 952871 h 2206873"/>
              <a:gd name="connsiteX3184" fmla="*/ 2256514 w 2321023"/>
              <a:gd name="connsiteY3184" fmla="*/ 931846 h 2206873"/>
              <a:gd name="connsiteX3185" fmla="*/ 2256882 w 2321023"/>
              <a:gd name="connsiteY3185" fmla="*/ 914587 h 2206873"/>
              <a:gd name="connsiteX3186" fmla="*/ 2257128 w 2321023"/>
              <a:gd name="connsiteY3186" fmla="*/ 903276 h 2206873"/>
              <a:gd name="connsiteX3187" fmla="*/ 236063 w 2321023"/>
              <a:gd name="connsiteY3187" fmla="*/ 897576 h 2206873"/>
              <a:gd name="connsiteX3188" fmla="*/ 235821 w 2321023"/>
              <a:gd name="connsiteY3188" fmla="*/ 897948 h 2206873"/>
              <a:gd name="connsiteX3189" fmla="*/ 231752 w 2321023"/>
              <a:gd name="connsiteY3189" fmla="*/ 916303 h 2206873"/>
              <a:gd name="connsiteX3190" fmla="*/ 228953 w 2321023"/>
              <a:gd name="connsiteY3190" fmla="*/ 929318 h 2206873"/>
              <a:gd name="connsiteX3191" fmla="*/ 228975 w 2321023"/>
              <a:gd name="connsiteY3191" fmla="*/ 929294 h 2206873"/>
              <a:gd name="connsiteX3192" fmla="*/ 231769 w 2321023"/>
              <a:gd name="connsiteY3192" fmla="*/ 916303 h 2206873"/>
              <a:gd name="connsiteX3193" fmla="*/ 235838 w 2321023"/>
              <a:gd name="connsiteY3193" fmla="*/ 897948 h 2206873"/>
              <a:gd name="connsiteX3194" fmla="*/ 236054 w 2321023"/>
              <a:gd name="connsiteY3194" fmla="*/ 897615 h 2206873"/>
              <a:gd name="connsiteX3195" fmla="*/ 43911 w 2321023"/>
              <a:gd name="connsiteY3195" fmla="*/ 884054 h 2206873"/>
              <a:gd name="connsiteX3196" fmla="*/ 43411 w 2321023"/>
              <a:gd name="connsiteY3196" fmla="*/ 884115 h 2206873"/>
              <a:gd name="connsiteX3197" fmla="*/ 38378 w 2321023"/>
              <a:gd name="connsiteY3197" fmla="*/ 903771 h 2206873"/>
              <a:gd name="connsiteX3198" fmla="*/ 36602 w 2321023"/>
              <a:gd name="connsiteY3198" fmla="*/ 926109 h 2206873"/>
              <a:gd name="connsiteX3199" fmla="*/ 37709 w 2321023"/>
              <a:gd name="connsiteY3199" fmla="*/ 943836 h 2206873"/>
              <a:gd name="connsiteX3200" fmla="*/ 36549 w 2321023"/>
              <a:gd name="connsiteY3200" fmla="*/ 978154 h 2206873"/>
              <a:gd name="connsiteX3201" fmla="*/ 34958 w 2321023"/>
              <a:gd name="connsiteY3201" fmla="*/ 996591 h 2206873"/>
              <a:gd name="connsiteX3202" fmla="*/ 33892 w 2321023"/>
              <a:gd name="connsiteY3202" fmla="*/ 1015357 h 2206873"/>
              <a:gd name="connsiteX3203" fmla="*/ 32037 w 2321023"/>
              <a:gd name="connsiteY3203" fmla="*/ 1052544 h 2206873"/>
              <a:gd name="connsiteX3204" fmla="*/ 31563 w 2321023"/>
              <a:gd name="connsiteY3204" fmla="*/ 1076991 h 2206873"/>
              <a:gd name="connsiteX3205" fmla="*/ 27873 w 2321023"/>
              <a:gd name="connsiteY3205" fmla="*/ 1077459 h 2206873"/>
              <a:gd name="connsiteX3206" fmla="*/ 27875 w 2321023"/>
              <a:gd name="connsiteY3206" fmla="*/ 1077460 h 2206873"/>
              <a:gd name="connsiteX3207" fmla="*/ 27875 w 2321023"/>
              <a:gd name="connsiteY3207" fmla="*/ 1077461 h 2206873"/>
              <a:gd name="connsiteX3208" fmla="*/ 31579 w 2321023"/>
              <a:gd name="connsiteY3208" fmla="*/ 1076991 h 2206873"/>
              <a:gd name="connsiteX3209" fmla="*/ 32053 w 2321023"/>
              <a:gd name="connsiteY3209" fmla="*/ 1052544 h 2206873"/>
              <a:gd name="connsiteX3210" fmla="*/ 33909 w 2321023"/>
              <a:gd name="connsiteY3210" fmla="*/ 1015357 h 2206873"/>
              <a:gd name="connsiteX3211" fmla="*/ 34975 w 2321023"/>
              <a:gd name="connsiteY3211" fmla="*/ 996591 h 2206873"/>
              <a:gd name="connsiteX3212" fmla="*/ 36566 w 2321023"/>
              <a:gd name="connsiteY3212" fmla="*/ 978154 h 2206873"/>
              <a:gd name="connsiteX3213" fmla="*/ 37726 w 2321023"/>
              <a:gd name="connsiteY3213" fmla="*/ 943836 h 2206873"/>
              <a:gd name="connsiteX3214" fmla="*/ 36619 w 2321023"/>
              <a:gd name="connsiteY3214" fmla="*/ 926109 h 2206873"/>
              <a:gd name="connsiteX3215" fmla="*/ 38395 w 2321023"/>
              <a:gd name="connsiteY3215" fmla="*/ 903771 h 2206873"/>
              <a:gd name="connsiteX3216" fmla="*/ 43428 w 2321023"/>
              <a:gd name="connsiteY3216" fmla="*/ 884115 h 2206873"/>
              <a:gd name="connsiteX3217" fmla="*/ 43908 w 2321023"/>
              <a:gd name="connsiteY3217" fmla="*/ 884056 h 2206873"/>
              <a:gd name="connsiteX3218" fmla="*/ 2081332 w 2321023"/>
              <a:gd name="connsiteY3218" fmla="*/ 880492 h 2206873"/>
              <a:gd name="connsiteX3219" fmla="*/ 2081274 w 2321023"/>
              <a:gd name="connsiteY3219" fmla="*/ 880835 h 2206873"/>
              <a:gd name="connsiteX3220" fmla="*/ 2083436 w 2321023"/>
              <a:gd name="connsiteY3220" fmla="*/ 911787 h 2206873"/>
              <a:gd name="connsiteX3221" fmla="*/ 2085341 w 2321023"/>
              <a:gd name="connsiteY3221" fmla="*/ 945881 h 2206873"/>
              <a:gd name="connsiteX3222" fmla="*/ 2085342 w 2321023"/>
              <a:gd name="connsiteY3222" fmla="*/ 945882 h 2206873"/>
              <a:gd name="connsiteX3223" fmla="*/ 2083437 w 2321023"/>
              <a:gd name="connsiteY3223" fmla="*/ 911787 h 2206873"/>
              <a:gd name="connsiteX3224" fmla="*/ 2081275 w 2321023"/>
              <a:gd name="connsiteY3224" fmla="*/ 880835 h 2206873"/>
              <a:gd name="connsiteX3225" fmla="*/ 2081332 w 2321023"/>
              <a:gd name="connsiteY3225" fmla="*/ 880496 h 2206873"/>
              <a:gd name="connsiteX3226" fmla="*/ 2055951 w 2321023"/>
              <a:gd name="connsiteY3226" fmla="*/ 875599 h 2206873"/>
              <a:gd name="connsiteX3227" fmla="*/ 2055768 w 2321023"/>
              <a:gd name="connsiteY3227" fmla="*/ 875776 h 2206873"/>
              <a:gd name="connsiteX3228" fmla="*/ 2058712 w 2321023"/>
              <a:gd name="connsiteY3228" fmla="*/ 902099 h 2206873"/>
              <a:gd name="connsiteX3229" fmla="*/ 2058979 w 2321023"/>
              <a:gd name="connsiteY3229" fmla="*/ 902699 h 2206873"/>
              <a:gd name="connsiteX3230" fmla="*/ 2058979 w 2321023"/>
              <a:gd name="connsiteY3230" fmla="*/ 902696 h 2206873"/>
              <a:gd name="connsiteX3231" fmla="*/ 2058713 w 2321023"/>
              <a:gd name="connsiteY3231" fmla="*/ 902099 h 2206873"/>
              <a:gd name="connsiteX3232" fmla="*/ 2055769 w 2321023"/>
              <a:gd name="connsiteY3232" fmla="*/ 875776 h 2206873"/>
              <a:gd name="connsiteX3233" fmla="*/ 2055951 w 2321023"/>
              <a:gd name="connsiteY3233" fmla="*/ 875600 h 2206873"/>
              <a:gd name="connsiteX3234" fmla="*/ 2170423 w 2321023"/>
              <a:gd name="connsiteY3234" fmla="*/ 874552 h 2206873"/>
              <a:gd name="connsiteX3235" fmla="*/ 2170422 w 2321023"/>
              <a:gd name="connsiteY3235" fmla="*/ 874557 h 2206873"/>
              <a:gd name="connsiteX3236" fmla="*/ 2171426 w 2321023"/>
              <a:gd name="connsiteY3236" fmla="*/ 892443 h 2206873"/>
              <a:gd name="connsiteX3237" fmla="*/ 2171419 w 2321023"/>
              <a:gd name="connsiteY3237" fmla="*/ 892302 h 2206873"/>
              <a:gd name="connsiteX3238" fmla="*/ 2143765 w 2321023"/>
              <a:gd name="connsiteY3238" fmla="*/ 869845 h 2206873"/>
              <a:gd name="connsiteX3239" fmla="*/ 2142606 w 2321023"/>
              <a:gd name="connsiteY3239" fmla="*/ 879582 h 2206873"/>
              <a:gd name="connsiteX3240" fmla="*/ 2142607 w 2321023"/>
              <a:gd name="connsiteY3240" fmla="*/ 879582 h 2206873"/>
              <a:gd name="connsiteX3241" fmla="*/ 2142607 w 2321023"/>
              <a:gd name="connsiteY3241" fmla="*/ 879583 h 2206873"/>
              <a:gd name="connsiteX3242" fmla="*/ 2144106 w 2321023"/>
              <a:gd name="connsiteY3242" fmla="*/ 906429 h 2206873"/>
              <a:gd name="connsiteX3243" fmla="*/ 2144156 w 2321023"/>
              <a:gd name="connsiteY3243" fmla="*/ 907615 h 2206873"/>
              <a:gd name="connsiteX3244" fmla="*/ 2144206 w 2321023"/>
              <a:gd name="connsiteY3244" fmla="*/ 908782 h 2206873"/>
              <a:gd name="connsiteX3245" fmla="*/ 2145343 w 2321023"/>
              <a:gd name="connsiteY3245" fmla="*/ 935573 h 2206873"/>
              <a:gd name="connsiteX3246" fmla="*/ 2147420 w 2321023"/>
              <a:gd name="connsiteY3246" fmla="*/ 955915 h 2206873"/>
              <a:gd name="connsiteX3247" fmla="*/ 2148427 w 2321023"/>
              <a:gd name="connsiteY3247" fmla="*/ 960079 h 2206873"/>
              <a:gd name="connsiteX3248" fmla="*/ 2148890 w 2321023"/>
              <a:gd name="connsiteY3248" fmla="*/ 961996 h 2206873"/>
              <a:gd name="connsiteX3249" fmla="*/ 2147420 w 2321023"/>
              <a:gd name="connsiteY3249" fmla="*/ 955914 h 2206873"/>
              <a:gd name="connsiteX3250" fmla="*/ 2145343 w 2321023"/>
              <a:gd name="connsiteY3250" fmla="*/ 935572 h 2206873"/>
              <a:gd name="connsiteX3251" fmla="*/ 2144156 w 2321023"/>
              <a:gd name="connsiteY3251" fmla="*/ 907615 h 2206873"/>
              <a:gd name="connsiteX3252" fmla="*/ 2144106 w 2321023"/>
              <a:gd name="connsiteY3252" fmla="*/ 906428 h 2206873"/>
              <a:gd name="connsiteX3253" fmla="*/ 2142607 w 2321023"/>
              <a:gd name="connsiteY3253" fmla="*/ 879583 h 2206873"/>
              <a:gd name="connsiteX3254" fmla="*/ 2142607 w 2321023"/>
              <a:gd name="connsiteY3254" fmla="*/ 879582 h 2206873"/>
              <a:gd name="connsiteX3255" fmla="*/ 2142607 w 2321023"/>
              <a:gd name="connsiteY3255" fmla="*/ 879582 h 2206873"/>
              <a:gd name="connsiteX3256" fmla="*/ 2142743 w 2321023"/>
              <a:gd name="connsiteY3256" fmla="*/ 878443 h 2206873"/>
              <a:gd name="connsiteX3257" fmla="*/ 2143765 w 2321023"/>
              <a:gd name="connsiteY3257" fmla="*/ 869846 h 2206873"/>
              <a:gd name="connsiteX3258" fmla="*/ 86157 w 2321023"/>
              <a:gd name="connsiteY3258" fmla="*/ 863476 h 2206873"/>
              <a:gd name="connsiteX3259" fmla="*/ 85851 w 2321023"/>
              <a:gd name="connsiteY3259" fmla="*/ 864560 h 2206873"/>
              <a:gd name="connsiteX3260" fmla="*/ 86044 w 2321023"/>
              <a:gd name="connsiteY3260" fmla="*/ 867276 h 2206873"/>
              <a:gd name="connsiteX3261" fmla="*/ 84689 w 2321023"/>
              <a:gd name="connsiteY3261" fmla="*/ 877522 h 2206873"/>
              <a:gd name="connsiteX3262" fmla="*/ 81114 w 2321023"/>
              <a:gd name="connsiteY3262" fmla="*/ 905861 h 2206873"/>
              <a:gd name="connsiteX3263" fmla="*/ 76816 w 2321023"/>
              <a:gd name="connsiteY3263" fmla="*/ 939183 h 2206873"/>
              <a:gd name="connsiteX3264" fmla="*/ 76838 w 2321023"/>
              <a:gd name="connsiteY3264" fmla="*/ 939126 h 2206873"/>
              <a:gd name="connsiteX3265" fmla="*/ 78543 w 2321023"/>
              <a:gd name="connsiteY3265" fmla="*/ 924473 h 2206873"/>
              <a:gd name="connsiteX3266" fmla="*/ 81129 w 2321023"/>
              <a:gd name="connsiteY3266" fmla="*/ 905862 h 2206873"/>
              <a:gd name="connsiteX3267" fmla="*/ 84704 w 2321023"/>
              <a:gd name="connsiteY3267" fmla="*/ 877523 h 2206873"/>
              <a:gd name="connsiteX3268" fmla="*/ 86059 w 2321023"/>
              <a:gd name="connsiteY3268" fmla="*/ 867277 h 2206873"/>
              <a:gd name="connsiteX3269" fmla="*/ 85866 w 2321023"/>
              <a:gd name="connsiteY3269" fmla="*/ 864561 h 2206873"/>
              <a:gd name="connsiteX3270" fmla="*/ 86160 w 2321023"/>
              <a:gd name="connsiteY3270" fmla="*/ 863520 h 2206873"/>
              <a:gd name="connsiteX3271" fmla="*/ 2182366 w 2321023"/>
              <a:gd name="connsiteY3271" fmla="*/ 862481 h 2206873"/>
              <a:gd name="connsiteX3272" fmla="*/ 2182366 w 2321023"/>
              <a:gd name="connsiteY3272" fmla="*/ 862482 h 2206873"/>
              <a:gd name="connsiteX3273" fmla="*/ 2187616 w 2321023"/>
              <a:gd name="connsiteY3273" fmla="*/ 870528 h 2206873"/>
              <a:gd name="connsiteX3274" fmla="*/ 68991 w 2321023"/>
              <a:gd name="connsiteY3274" fmla="*/ 861818 h 2206873"/>
              <a:gd name="connsiteX3275" fmla="*/ 67924 w 2321023"/>
              <a:gd name="connsiteY3275" fmla="*/ 864431 h 2206873"/>
              <a:gd name="connsiteX3276" fmla="*/ 65932 w 2321023"/>
              <a:gd name="connsiteY3276" fmla="*/ 872027 h 2206873"/>
              <a:gd name="connsiteX3277" fmla="*/ 65624 w 2321023"/>
              <a:gd name="connsiteY3277" fmla="*/ 873517 h 2206873"/>
              <a:gd name="connsiteX3278" fmla="*/ 65940 w 2321023"/>
              <a:gd name="connsiteY3278" fmla="*/ 872016 h 2206873"/>
              <a:gd name="connsiteX3279" fmla="*/ 67953 w 2321023"/>
              <a:gd name="connsiteY3279" fmla="*/ 864385 h 2206873"/>
              <a:gd name="connsiteX3280" fmla="*/ 2093384 w 2321023"/>
              <a:gd name="connsiteY3280" fmla="*/ 858813 h 2206873"/>
              <a:gd name="connsiteX3281" fmla="*/ 2093322 w 2321023"/>
              <a:gd name="connsiteY3281" fmla="*/ 858825 h 2206873"/>
              <a:gd name="connsiteX3282" fmla="*/ 2093322 w 2321023"/>
              <a:gd name="connsiteY3282" fmla="*/ 858825 h 2206873"/>
              <a:gd name="connsiteX3283" fmla="*/ 2093384 w 2321023"/>
              <a:gd name="connsiteY3283" fmla="*/ 858813 h 2206873"/>
              <a:gd name="connsiteX3284" fmla="*/ 2095710 w 2321023"/>
              <a:gd name="connsiteY3284" fmla="*/ 858718 h 2206873"/>
              <a:gd name="connsiteX3285" fmla="*/ 2098165 w 2321023"/>
              <a:gd name="connsiteY3285" fmla="*/ 877479 h 2206873"/>
              <a:gd name="connsiteX3286" fmla="*/ 2099711 w 2321023"/>
              <a:gd name="connsiteY3286" fmla="*/ 888080 h 2206873"/>
              <a:gd name="connsiteX3287" fmla="*/ 2100299 w 2321023"/>
              <a:gd name="connsiteY3287" fmla="*/ 889381 h 2206873"/>
              <a:gd name="connsiteX3288" fmla="*/ 2100300 w 2321023"/>
              <a:gd name="connsiteY3288" fmla="*/ 889383 h 2206873"/>
              <a:gd name="connsiteX3289" fmla="*/ 2101197 w 2321023"/>
              <a:gd name="connsiteY3289" fmla="*/ 891371 h 2206873"/>
              <a:gd name="connsiteX3290" fmla="*/ 2101197 w 2321023"/>
              <a:gd name="connsiteY3290" fmla="*/ 891371 h 2206873"/>
              <a:gd name="connsiteX3291" fmla="*/ 2101219 w 2321023"/>
              <a:gd name="connsiteY3291" fmla="*/ 891419 h 2206873"/>
              <a:gd name="connsiteX3292" fmla="*/ 2101225 w 2321023"/>
              <a:gd name="connsiteY3292" fmla="*/ 891337 h 2206873"/>
              <a:gd name="connsiteX3293" fmla="*/ 2101197 w 2321023"/>
              <a:gd name="connsiteY3293" fmla="*/ 891371 h 2206873"/>
              <a:gd name="connsiteX3294" fmla="*/ 2100299 w 2321023"/>
              <a:gd name="connsiteY3294" fmla="*/ 889381 h 2206873"/>
              <a:gd name="connsiteX3295" fmla="*/ 2100299 w 2321023"/>
              <a:gd name="connsiteY3295" fmla="*/ 889378 h 2206873"/>
              <a:gd name="connsiteX3296" fmla="*/ 2099712 w 2321023"/>
              <a:gd name="connsiteY3296" fmla="*/ 888081 h 2206873"/>
              <a:gd name="connsiteX3297" fmla="*/ 2098166 w 2321023"/>
              <a:gd name="connsiteY3297" fmla="*/ 877480 h 2206873"/>
              <a:gd name="connsiteX3298" fmla="*/ 2095711 w 2321023"/>
              <a:gd name="connsiteY3298" fmla="*/ 858719 h 2206873"/>
              <a:gd name="connsiteX3299" fmla="*/ 2095711 w 2321023"/>
              <a:gd name="connsiteY3299" fmla="*/ 858719 h 2206873"/>
              <a:gd name="connsiteX3300" fmla="*/ 2095711 w 2321023"/>
              <a:gd name="connsiteY3300" fmla="*/ 858718 h 2206873"/>
              <a:gd name="connsiteX3301" fmla="*/ 2127298 w 2321023"/>
              <a:gd name="connsiteY3301" fmla="*/ 857434 h 2206873"/>
              <a:gd name="connsiteX3302" fmla="*/ 2126534 w 2321023"/>
              <a:gd name="connsiteY3302" fmla="*/ 863774 h 2206873"/>
              <a:gd name="connsiteX3303" fmla="*/ 2127308 w 2321023"/>
              <a:gd name="connsiteY3303" fmla="*/ 878986 h 2206873"/>
              <a:gd name="connsiteX3304" fmla="*/ 2128498 w 2321023"/>
              <a:gd name="connsiteY3304" fmla="*/ 901171 h 2206873"/>
              <a:gd name="connsiteX3305" fmla="*/ 2128725 w 2321023"/>
              <a:gd name="connsiteY3305" fmla="*/ 901875 h 2206873"/>
              <a:gd name="connsiteX3306" fmla="*/ 2128725 w 2321023"/>
              <a:gd name="connsiteY3306" fmla="*/ 901871 h 2206873"/>
              <a:gd name="connsiteX3307" fmla="*/ 2128499 w 2321023"/>
              <a:gd name="connsiteY3307" fmla="*/ 901172 h 2206873"/>
              <a:gd name="connsiteX3308" fmla="*/ 2127309 w 2321023"/>
              <a:gd name="connsiteY3308" fmla="*/ 878987 h 2206873"/>
              <a:gd name="connsiteX3309" fmla="*/ 2126535 w 2321023"/>
              <a:gd name="connsiteY3309" fmla="*/ 863775 h 2206873"/>
              <a:gd name="connsiteX3310" fmla="*/ 2127299 w 2321023"/>
              <a:gd name="connsiteY3310" fmla="*/ 857435 h 2206873"/>
              <a:gd name="connsiteX3311" fmla="*/ 2091600 w 2321023"/>
              <a:gd name="connsiteY3311" fmla="*/ 853928 h 2206873"/>
              <a:gd name="connsiteX3312" fmla="*/ 2091350 w 2321023"/>
              <a:gd name="connsiteY3312" fmla="*/ 853931 h 2206873"/>
              <a:gd name="connsiteX3313" fmla="*/ 2093029 w 2321023"/>
              <a:gd name="connsiteY3313" fmla="*/ 858708 h 2206873"/>
              <a:gd name="connsiteX3314" fmla="*/ 2094379 w 2321023"/>
              <a:gd name="connsiteY3314" fmla="*/ 883258 h 2206873"/>
              <a:gd name="connsiteX3315" fmla="*/ 2096867 w 2321023"/>
              <a:gd name="connsiteY3315" fmla="*/ 917200 h 2206873"/>
              <a:gd name="connsiteX3316" fmla="*/ 2097751 w 2321023"/>
              <a:gd name="connsiteY3316" fmla="*/ 932625 h 2206873"/>
              <a:gd name="connsiteX3317" fmla="*/ 2096778 w 2321023"/>
              <a:gd name="connsiteY3317" fmla="*/ 934402 h 2206873"/>
              <a:gd name="connsiteX3318" fmla="*/ 2096806 w 2321023"/>
              <a:gd name="connsiteY3318" fmla="*/ 934650 h 2206873"/>
              <a:gd name="connsiteX3319" fmla="*/ 2096805 w 2321023"/>
              <a:gd name="connsiteY3319" fmla="*/ 935014 h 2206873"/>
              <a:gd name="connsiteX3320" fmla="*/ 2096806 w 2321023"/>
              <a:gd name="connsiteY3320" fmla="*/ 935012 h 2206873"/>
              <a:gd name="connsiteX3321" fmla="*/ 2096807 w 2321023"/>
              <a:gd name="connsiteY3321" fmla="*/ 934650 h 2206873"/>
              <a:gd name="connsiteX3322" fmla="*/ 2096779 w 2321023"/>
              <a:gd name="connsiteY3322" fmla="*/ 934402 h 2206873"/>
              <a:gd name="connsiteX3323" fmla="*/ 2097752 w 2321023"/>
              <a:gd name="connsiteY3323" fmla="*/ 932625 h 2206873"/>
              <a:gd name="connsiteX3324" fmla="*/ 2096868 w 2321023"/>
              <a:gd name="connsiteY3324" fmla="*/ 917200 h 2206873"/>
              <a:gd name="connsiteX3325" fmla="*/ 2094380 w 2321023"/>
              <a:gd name="connsiteY3325" fmla="*/ 883258 h 2206873"/>
              <a:gd name="connsiteX3326" fmla="*/ 2093030 w 2321023"/>
              <a:gd name="connsiteY3326" fmla="*/ 858708 h 2206873"/>
              <a:gd name="connsiteX3327" fmla="*/ 2091351 w 2321023"/>
              <a:gd name="connsiteY3327" fmla="*/ 853931 h 2206873"/>
              <a:gd name="connsiteX3328" fmla="*/ 2052751 w 2321023"/>
              <a:gd name="connsiteY3328" fmla="*/ 850037 h 2206873"/>
              <a:gd name="connsiteX3329" fmla="*/ 2052754 w 2321023"/>
              <a:gd name="connsiteY3329" fmla="*/ 850059 h 2206873"/>
              <a:gd name="connsiteX3330" fmla="*/ 2053605 w 2321023"/>
              <a:gd name="connsiteY3330" fmla="*/ 856710 h 2206873"/>
              <a:gd name="connsiteX3331" fmla="*/ 2053605 w 2321023"/>
              <a:gd name="connsiteY3331" fmla="*/ 856712 h 2206873"/>
              <a:gd name="connsiteX3332" fmla="*/ 2176145 w 2321023"/>
              <a:gd name="connsiteY3332" fmla="*/ 846040 h 2206873"/>
              <a:gd name="connsiteX3333" fmla="*/ 2175489 w 2321023"/>
              <a:gd name="connsiteY3333" fmla="*/ 848505 h 2206873"/>
              <a:gd name="connsiteX3334" fmla="*/ 2174642 w 2321023"/>
              <a:gd name="connsiteY3334" fmla="*/ 855695 h 2206873"/>
              <a:gd name="connsiteX3335" fmla="*/ 2174643 w 2321023"/>
              <a:gd name="connsiteY3335" fmla="*/ 855696 h 2206873"/>
              <a:gd name="connsiteX3336" fmla="*/ 2175490 w 2321023"/>
              <a:gd name="connsiteY3336" fmla="*/ 848506 h 2206873"/>
              <a:gd name="connsiteX3337" fmla="*/ 2176146 w 2321023"/>
              <a:gd name="connsiteY3337" fmla="*/ 846042 h 2206873"/>
              <a:gd name="connsiteX3338" fmla="*/ 90836 w 2321023"/>
              <a:gd name="connsiteY3338" fmla="*/ 844383 h 2206873"/>
              <a:gd name="connsiteX3339" fmla="*/ 90788 w 2321023"/>
              <a:gd name="connsiteY3339" fmla="*/ 844744 h 2206873"/>
              <a:gd name="connsiteX3340" fmla="*/ 91424 w 2321023"/>
              <a:gd name="connsiteY3340" fmla="*/ 846598 h 2206873"/>
              <a:gd name="connsiteX3341" fmla="*/ 91432 w 2321023"/>
              <a:gd name="connsiteY3341" fmla="*/ 846574 h 2206873"/>
              <a:gd name="connsiteX3342" fmla="*/ 90804 w 2321023"/>
              <a:gd name="connsiteY3342" fmla="*/ 844745 h 2206873"/>
              <a:gd name="connsiteX3343" fmla="*/ 90847 w 2321023"/>
              <a:gd name="connsiteY3343" fmla="*/ 844420 h 2206873"/>
              <a:gd name="connsiteX3344" fmla="*/ 2128412 w 2321023"/>
              <a:gd name="connsiteY3344" fmla="*/ 842013 h 2206873"/>
              <a:gd name="connsiteX3345" fmla="*/ 2129797 w 2321023"/>
              <a:gd name="connsiteY3345" fmla="*/ 861013 h 2206873"/>
              <a:gd name="connsiteX3346" fmla="*/ 2130003 w 2321023"/>
              <a:gd name="connsiteY3346" fmla="*/ 861343 h 2206873"/>
              <a:gd name="connsiteX3347" fmla="*/ 2131202 w 2321023"/>
              <a:gd name="connsiteY3347" fmla="*/ 911968 h 2206873"/>
              <a:gd name="connsiteX3348" fmla="*/ 2131142 w 2321023"/>
              <a:gd name="connsiteY3348" fmla="*/ 917941 h 2206873"/>
              <a:gd name="connsiteX3349" fmla="*/ 2131143 w 2321023"/>
              <a:gd name="connsiteY3349" fmla="*/ 917943 h 2206873"/>
              <a:gd name="connsiteX3350" fmla="*/ 2131203 w 2321023"/>
              <a:gd name="connsiteY3350" fmla="*/ 911968 h 2206873"/>
              <a:gd name="connsiteX3351" fmla="*/ 2130004 w 2321023"/>
              <a:gd name="connsiteY3351" fmla="*/ 861343 h 2206873"/>
              <a:gd name="connsiteX3352" fmla="*/ 2129798 w 2321023"/>
              <a:gd name="connsiteY3352" fmla="*/ 861013 h 2206873"/>
              <a:gd name="connsiteX3353" fmla="*/ 2128413 w 2321023"/>
              <a:gd name="connsiteY3353" fmla="*/ 842016 h 2206873"/>
              <a:gd name="connsiteX3354" fmla="*/ 2134057 w 2321023"/>
              <a:gd name="connsiteY3354" fmla="*/ 841958 h 2206873"/>
              <a:gd name="connsiteX3355" fmla="*/ 2134297 w 2321023"/>
              <a:gd name="connsiteY3355" fmla="*/ 853976 h 2206873"/>
              <a:gd name="connsiteX3356" fmla="*/ 2132899 w 2321023"/>
              <a:gd name="connsiteY3356" fmla="*/ 854167 h 2206873"/>
              <a:gd name="connsiteX3357" fmla="*/ 2133012 w 2321023"/>
              <a:gd name="connsiteY3357" fmla="*/ 854479 h 2206873"/>
              <a:gd name="connsiteX3358" fmla="*/ 2133013 w 2321023"/>
              <a:gd name="connsiteY3358" fmla="*/ 854479 h 2206873"/>
              <a:gd name="connsiteX3359" fmla="*/ 2132900 w 2321023"/>
              <a:gd name="connsiteY3359" fmla="*/ 854168 h 2206873"/>
              <a:gd name="connsiteX3360" fmla="*/ 2134298 w 2321023"/>
              <a:gd name="connsiteY3360" fmla="*/ 853977 h 2206873"/>
              <a:gd name="connsiteX3361" fmla="*/ 2134058 w 2321023"/>
              <a:gd name="connsiteY3361" fmla="*/ 841966 h 2206873"/>
              <a:gd name="connsiteX3362" fmla="*/ 93340 w 2321023"/>
              <a:gd name="connsiteY3362" fmla="*/ 840512 h 2206873"/>
              <a:gd name="connsiteX3363" fmla="*/ 91471 w 2321023"/>
              <a:gd name="connsiteY3363" fmla="*/ 846331 h 2206873"/>
              <a:gd name="connsiteX3364" fmla="*/ 91479 w 2321023"/>
              <a:gd name="connsiteY3364" fmla="*/ 846357 h 2206873"/>
              <a:gd name="connsiteX3365" fmla="*/ 92523 w 2321023"/>
              <a:gd name="connsiteY3365" fmla="*/ 843106 h 2206873"/>
              <a:gd name="connsiteX3366" fmla="*/ 2050022 w 2321023"/>
              <a:gd name="connsiteY3366" fmla="*/ 839406 h 2206873"/>
              <a:gd name="connsiteX3367" fmla="*/ 2050039 w 2321023"/>
              <a:gd name="connsiteY3367" fmla="*/ 839503 h 2206873"/>
              <a:gd name="connsiteX3368" fmla="*/ 2050987 w 2321023"/>
              <a:gd name="connsiteY3368" fmla="*/ 841545 h 2206873"/>
              <a:gd name="connsiteX3369" fmla="*/ 2050968 w 2321023"/>
              <a:gd name="connsiteY3369" fmla="*/ 841503 h 2206873"/>
              <a:gd name="connsiteX3370" fmla="*/ 2050040 w 2321023"/>
              <a:gd name="connsiteY3370" fmla="*/ 839504 h 2206873"/>
              <a:gd name="connsiteX3371" fmla="*/ 2050023 w 2321023"/>
              <a:gd name="connsiteY3371" fmla="*/ 839409 h 2206873"/>
              <a:gd name="connsiteX3372" fmla="*/ 2254036 w 2321023"/>
              <a:gd name="connsiteY3372" fmla="*/ 837344 h 2206873"/>
              <a:gd name="connsiteX3373" fmla="*/ 2257592 w 2321023"/>
              <a:gd name="connsiteY3373" fmla="*/ 863731 h 2206873"/>
              <a:gd name="connsiteX3374" fmla="*/ 2259692 w 2321023"/>
              <a:gd name="connsiteY3374" fmla="*/ 891163 h 2206873"/>
              <a:gd name="connsiteX3375" fmla="*/ 2261207 w 2321023"/>
              <a:gd name="connsiteY3375" fmla="*/ 905730 h 2206873"/>
              <a:gd name="connsiteX3376" fmla="*/ 2261207 w 2321023"/>
              <a:gd name="connsiteY3376" fmla="*/ 905715 h 2206873"/>
              <a:gd name="connsiteX3377" fmla="*/ 2259693 w 2321023"/>
              <a:gd name="connsiteY3377" fmla="*/ 891163 h 2206873"/>
              <a:gd name="connsiteX3378" fmla="*/ 2257593 w 2321023"/>
              <a:gd name="connsiteY3378" fmla="*/ 863731 h 2206873"/>
              <a:gd name="connsiteX3379" fmla="*/ 2254043 w 2321023"/>
              <a:gd name="connsiteY3379" fmla="*/ 837385 h 2206873"/>
              <a:gd name="connsiteX3380" fmla="*/ 2040173 w 2321023"/>
              <a:gd name="connsiteY3380" fmla="*/ 832197 h 2206873"/>
              <a:gd name="connsiteX3381" fmla="*/ 2040051 w 2321023"/>
              <a:gd name="connsiteY3381" fmla="*/ 832964 h 2206873"/>
              <a:gd name="connsiteX3382" fmla="*/ 2039194 w 2321023"/>
              <a:gd name="connsiteY3382" fmla="*/ 836136 h 2206873"/>
              <a:gd name="connsiteX3383" fmla="*/ 2038701 w 2321023"/>
              <a:gd name="connsiteY3383" fmla="*/ 841435 h 2206873"/>
              <a:gd name="connsiteX3384" fmla="*/ 2038701 w 2321023"/>
              <a:gd name="connsiteY3384" fmla="*/ 841434 h 2206873"/>
              <a:gd name="connsiteX3385" fmla="*/ 2039194 w 2321023"/>
              <a:gd name="connsiteY3385" fmla="*/ 836137 h 2206873"/>
              <a:gd name="connsiteX3386" fmla="*/ 2040051 w 2321023"/>
              <a:gd name="connsiteY3386" fmla="*/ 832966 h 2206873"/>
              <a:gd name="connsiteX3387" fmla="*/ 2040051 w 2321023"/>
              <a:gd name="connsiteY3387" fmla="*/ 832964 h 2206873"/>
              <a:gd name="connsiteX3388" fmla="*/ 2040054 w 2321023"/>
              <a:gd name="connsiteY3388" fmla="*/ 832953 h 2206873"/>
              <a:gd name="connsiteX3389" fmla="*/ 2040174 w 2321023"/>
              <a:gd name="connsiteY3389" fmla="*/ 832198 h 2206873"/>
              <a:gd name="connsiteX3390" fmla="*/ 2117503 w 2321023"/>
              <a:gd name="connsiteY3390" fmla="*/ 824705 h 2206873"/>
              <a:gd name="connsiteX3391" fmla="*/ 2118707 w 2321023"/>
              <a:gd name="connsiteY3391" fmla="*/ 845605 h 2206873"/>
              <a:gd name="connsiteX3392" fmla="*/ 2120055 w 2321023"/>
              <a:gd name="connsiteY3392" fmla="*/ 862835 h 2206873"/>
              <a:gd name="connsiteX3393" fmla="*/ 2124406 w 2321023"/>
              <a:gd name="connsiteY3393" fmla="*/ 885608 h 2206873"/>
              <a:gd name="connsiteX3394" fmla="*/ 2124384 w 2321023"/>
              <a:gd name="connsiteY3394" fmla="*/ 885489 h 2206873"/>
              <a:gd name="connsiteX3395" fmla="*/ 2120056 w 2321023"/>
              <a:gd name="connsiteY3395" fmla="*/ 862836 h 2206873"/>
              <a:gd name="connsiteX3396" fmla="*/ 2118708 w 2321023"/>
              <a:gd name="connsiteY3396" fmla="*/ 845606 h 2206873"/>
              <a:gd name="connsiteX3397" fmla="*/ 2117505 w 2321023"/>
              <a:gd name="connsiteY3397" fmla="*/ 824715 h 2206873"/>
              <a:gd name="connsiteX3398" fmla="*/ 2172052 w 2321023"/>
              <a:gd name="connsiteY3398" fmla="*/ 821340 h 2206873"/>
              <a:gd name="connsiteX3399" fmla="*/ 2172457 w 2321023"/>
              <a:gd name="connsiteY3399" fmla="*/ 821673 h 2206873"/>
              <a:gd name="connsiteX3400" fmla="*/ 2176977 w 2321023"/>
              <a:gd name="connsiteY3400" fmla="*/ 834594 h 2206873"/>
              <a:gd name="connsiteX3401" fmla="*/ 2181763 w 2321023"/>
              <a:gd name="connsiteY3401" fmla="*/ 859334 h 2206873"/>
              <a:gd name="connsiteX3402" fmla="*/ 2181756 w 2321023"/>
              <a:gd name="connsiteY3402" fmla="*/ 859294 h 2206873"/>
              <a:gd name="connsiteX3403" fmla="*/ 2176978 w 2321023"/>
              <a:gd name="connsiteY3403" fmla="*/ 834594 h 2206873"/>
              <a:gd name="connsiteX3404" fmla="*/ 2172458 w 2321023"/>
              <a:gd name="connsiteY3404" fmla="*/ 821673 h 2206873"/>
              <a:gd name="connsiteX3405" fmla="*/ 2172057 w 2321023"/>
              <a:gd name="connsiteY3405" fmla="*/ 821343 h 2206873"/>
              <a:gd name="connsiteX3406" fmla="*/ 2073103 w 2321023"/>
              <a:gd name="connsiteY3406" fmla="*/ 817852 h 2206873"/>
              <a:gd name="connsiteX3407" fmla="*/ 2075557 w 2321023"/>
              <a:gd name="connsiteY3407" fmla="*/ 825186 h 2206873"/>
              <a:gd name="connsiteX3408" fmla="*/ 2078994 w 2321023"/>
              <a:gd name="connsiteY3408" fmla="*/ 839056 h 2206873"/>
              <a:gd name="connsiteX3409" fmla="*/ 2081176 w 2321023"/>
              <a:gd name="connsiteY3409" fmla="*/ 848731 h 2206873"/>
              <a:gd name="connsiteX3410" fmla="*/ 2081378 w 2321023"/>
              <a:gd name="connsiteY3410" fmla="*/ 849544 h 2206873"/>
              <a:gd name="connsiteX3411" fmla="*/ 2081869 w 2321023"/>
              <a:gd name="connsiteY3411" fmla="*/ 851734 h 2206873"/>
              <a:gd name="connsiteX3412" fmla="*/ 2082511 w 2321023"/>
              <a:gd name="connsiteY3412" fmla="*/ 854103 h 2206873"/>
              <a:gd name="connsiteX3413" fmla="*/ 2082793 w 2321023"/>
              <a:gd name="connsiteY3413" fmla="*/ 855238 h 2206873"/>
              <a:gd name="connsiteX3414" fmla="*/ 2082794 w 2321023"/>
              <a:gd name="connsiteY3414" fmla="*/ 855237 h 2206873"/>
              <a:gd name="connsiteX3415" fmla="*/ 2082520 w 2321023"/>
              <a:gd name="connsiteY3415" fmla="*/ 854136 h 2206873"/>
              <a:gd name="connsiteX3416" fmla="*/ 2082511 w 2321023"/>
              <a:gd name="connsiteY3416" fmla="*/ 854103 h 2206873"/>
              <a:gd name="connsiteX3417" fmla="*/ 2082503 w 2321023"/>
              <a:gd name="connsiteY3417" fmla="*/ 854070 h 2206873"/>
              <a:gd name="connsiteX3418" fmla="*/ 2081870 w 2321023"/>
              <a:gd name="connsiteY3418" fmla="*/ 851735 h 2206873"/>
              <a:gd name="connsiteX3419" fmla="*/ 2081386 w 2321023"/>
              <a:gd name="connsiteY3419" fmla="*/ 849576 h 2206873"/>
              <a:gd name="connsiteX3420" fmla="*/ 2081378 w 2321023"/>
              <a:gd name="connsiteY3420" fmla="*/ 849544 h 2206873"/>
              <a:gd name="connsiteX3421" fmla="*/ 2081369 w 2321023"/>
              <a:gd name="connsiteY3421" fmla="*/ 849503 h 2206873"/>
              <a:gd name="connsiteX3422" fmla="*/ 2081177 w 2321023"/>
              <a:gd name="connsiteY3422" fmla="*/ 848731 h 2206873"/>
              <a:gd name="connsiteX3423" fmla="*/ 2078995 w 2321023"/>
              <a:gd name="connsiteY3423" fmla="*/ 839056 h 2206873"/>
              <a:gd name="connsiteX3424" fmla="*/ 2075558 w 2321023"/>
              <a:gd name="connsiteY3424" fmla="*/ 825186 h 2206873"/>
              <a:gd name="connsiteX3425" fmla="*/ 2073104 w 2321023"/>
              <a:gd name="connsiteY3425" fmla="*/ 817853 h 2206873"/>
              <a:gd name="connsiteX3426" fmla="*/ 2248518 w 2321023"/>
              <a:gd name="connsiteY3426" fmla="*/ 816153 h 2206873"/>
              <a:gd name="connsiteX3427" fmla="*/ 2248519 w 2321023"/>
              <a:gd name="connsiteY3427" fmla="*/ 816178 h 2206873"/>
              <a:gd name="connsiteX3428" fmla="*/ 2250165 w 2321023"/>
              <a:gd name="connsiteY3428" fmla="*/ 818127 h 2206873"/>
              <a:gd name="connsiteX3429" fmla="*/ 2250266 w 2321023"/>
              <a:gd name="connsiteY3429" fmla="*/ 818246 h 2206873"/>
              <a:gd name="connsiteX3430" fmla="*/ 2250281 w 2321023"/>
              <a:gd name="connsiteY3430" fmla="*/ 818264 h 2206873"/>
              <a:gd name="connsiteX3431" fmla="*/ 2253312 w 2321023"/>
              <a:gd name="connsiteY3431" fmla="*/ 832796 h 2206873"/>
              <a:gd name="connsiteX3432" fmla="*/ 2253309 w 2321023"/>
              <a:gd name="connsiteY3432" fmla="*/ 832776 h 2206873"/>
              <a:gd name="connsiteX3433" fmla="*/ 2250282 w 2321023"/>
              <a:gd name="connsiteY3433" fmla="*/ 818266 h 2206873"/>
              <a:gd name="connsiteX3434" fmla="*/ 2250281 w 2321023"/>
              <a:gd name="connsiteY3434" fmla="*/ 818264 h 2206873"/>
              <a:gd name="connsiteX3435" fmla="*/ 2250165 w 2321023"/>
              <a:gd name="connsiteY3435" fmla="*/ 818127 h 2206873"/>
              <a:gd name="connsiteX3436" fmla="*/ 2248520 w 2321023"/>
              <a:gd name="connsiteY3436" fmla="*/ 816179 h 2206873"/>
              <a:gd name="connsiteX3437" fmla="*/ 2248519 w 2321023"/>
              <a:gd name="connsiteY3437" fmla="*/ 816154 h 2206873"/>
              <a:gd name="connsiteX3438" fmla="*/ 2012485 w 2321023"/>
              <a:gd name="connsiteY3438" fmla="*/ 813276 h 2206873"/>
              <a:gd name="connsiteX3439" fmla="*/ 2012080 w 2321023"/>
              <a:gd name="connsiteY3439" fmla="*/ 813808 h 2206873"/>
              <a:gd name="connsiteX3440" fmla="*/ 2012080 w 2321023"/>
              <a:gd name="connsiteY3440" fmla="*/ 813809 h 2206873"/>
              <a:gd name="connsiteX3441" fmla="*/ 2012485 w 2321023"/>
              <a:gd name="connsiteY3441" fmla="*/ 813277 h 2206873"/>
              <a:gd name="connsiteX3442" fmla="*/ 2016766 w 2321023"/>
              <a:gd name="connsiteY3442" fmla="*/ 818633 h 2206873"/>
              <a:gd name="connsiteX3443" fmla="*/ 2016870 w 2321023"/>
              <a:gd name="connsiteY3443" fmla="*/ 818957 h 2206873"/>
              <a:gd name="connsiteX3444" fmla="*/ 2022295 w 2321023"/>
              <a:gd name="connsiteY3444" fmla="*/ 836985 h 2206873"/>
              <a:gd name="connsiteX3445" fmla="*/ 2022316 w 2321023"/>
              <a:gd name="connsiteY3445" fmla="*/ 836911 h 2206873"/>
              <a:gd name="connsiteX3446" fmla="*/ 2026048 w 2321023"/>
              <a:gd name="connsiteY3446" fmla="*/ 858569 h 2206873"/>
              <a:gd name="connsiteX3447" fmla="*/ 2028851 w 2321023"/>
              <a:gd name="connsiteY3447" fmla="*/ 879039 h 2206873"/>
              <a:gd name="connsiteX3448" fmla="*/ 2029590 w 2321023"/>
              <a:gd name="connsiteY3448" fmla="*/ 883325 h 2206873"/>
              <a:gd name="connsiteX3449" fmla="*/ 2029590 w 2321023"/>
              <a:gd name="connsiteY3449" fmla="*/ 883327 h 2206873"/>
              <a:gd name="connsiteX3450" fmla="*/ 2028851 w 2321023"/>
              <a:gd name="connsiteY3450" fmla="*/ 879038 h 2206873"/>
              <a:gd name="connsiteX3451" fmla="*/ 2026048 w 2321023"/>
              <a:gd name="connsiteY3451" fmla="*/ 858568 h 2206873"/>
              <a:gd name="connsiteX3452" fmla="*/ 2022316 w 2321023"/>
              <a:gd name="connsiteY3452" fmla="*/ 836910 h 2206873"/>
              <a:gd name="connsiteX3453" fmla="*/ 2022295 w 2321023"/>
              <a:gd name="connsiteY3453" fmla="*/ 836984 h 2206873"/>
              <a:gd name="connsiteX3454" fmla="*/ 2016870 w 2321023"/>
              <a:gd name="connsiteY3454" fmla="*/ 818956 h 2206873"/>
              <a:gd name="connsiteX3455" fmla="*/ 2016766 w 2321023"/>
              <a:gd name="connsiteY3455" fmla="*/ 818632 h 2206873"/>
              <a:gd name="connsiteX3456" fmla="*/ 2120156 w 2321023"/>
              <a:gd name="connsiteY3456" fmla="*/ 803111 h 2206873"/>
              <a:gd name="connsiteX3457" fmla="*/ 2120155 w 2321023"/>
              <a:gd name="connsiteY3457" fmla="*/ 803112 h 2206873"/>
              <a:gd name="connsiteX3458" fmla="*/ 2123422 w 2321023"/>
              <a:gd name="connsiteY3458" fmla="*/ 812602 h 2206873"/>
              <a:gd name="connsiteX3459" fmla="*/ 2126480 w 2321023"/>
              <a:gd name="connsiteY3459" fmla="*/ 830483 h 2206873"/>
              <a:gd name="connsiteX3460" fmla="*/ 2126453 w 2321023"/>
              <a:gd name="connsiteY3460" fmla="*/ 830321 h 2206873"/>
              <a:gd name="connsiteX3461" fmla="*/ 2123423 w 2321023"/>
              <a:gd name="connsiteY3461" fmla="*/ 812602 h 2206873"/>
              <a:gd name="connsiteX3462" fmla="*/ 2075109 w 2321023"/>
              <a:gd name="connsiteY3462" fmla="*/ 801564 h 2206873"/>
              <a:gd name="connsiteX3463" fmla="*/ 2079764 w 2321023"/>
              <a:gd name="connsiteY3463" fmla="*/ 827878 h 2206873"/>
              <a:gd name="connsiteX3464" fmla="*/ 2082155 w 2321023"/>
              <a:gd name="connsiteY3464" fmla="*/ 841039 h 2206873"/>
              <a:gd name="connsiteX3465" fmla="*/ 2082388 w 2321023"/>
              <a:gd name="connsiteY3465" fmla="*/ 843529 h 2206873"/>
              <a:gd name="connsiteX3466" fmla="*/ 2082372 w 2321023"/>
              <a:gd name="connsiteY3466" fmla="*/ 843351 h 2206873"/>
              <a:gd name="connsiteX3467" fmla="*/ 2082156 w 2321023"/>
              <a:gd name="connsiteY3467" fmla="*/ 841040 h 2206873"/>
              <a:gd name="connsiteX3468" fmla="*/ 2079765 w 2321023"/>
              <a:gd name="connsiteY3468" fmla="*/ 827879 h 2206873"/>
              <a:gd name="connsiteX3469" fmla="*/ 2075112 w 2321023"/>
              <a:gd name="connsiteY3469" fmla="*/ 801577 h 2206873"/>
              <a:gd name="connsiteX3470" fmla="*/ 2114634 w 2321023"/>
              <a:gd name="connsiteY3470" fmla="*/ 798952 h 2206873"/>
              <a:gd name="connsiteX3471" fmla="*/ 2114634 w 2321023"/>
              <a:gd name="connsiteY3471" fmla="*/ 798952 h 2206873"/>
              <a:gd name="connsiteX3472" fmla="*/ 2117664 w 2321023"/>
              <a:gd name="connsiteY3472" fmla="*/ 802573 h 2206873"/>
              <a:gd name="connsiteX3473" fmla="*/ 2118476 w 2321023"/>
              <a:gd name="connsiteY3473" fmla="*/ 803582 h 2206873"/>
              <a:gd name="connsiteX3474" fmla="*/ 2118475 w 2321023"/>
              <a:gd name="connsiteY3474" fmla="*/ 803581 h 2206873"/>
              <a:gd name="connsiteX3475" fmla="*/ 2117665 w 2321023"/>
              <a:gd name="connsiteY3475" fmla="*/ 802574 h 2206873"/>
              <a:gd name="connsiteX3476" fmla="*/ 2114634 w 2321023"/>
              <a:gd name="connsiteY3476" fmla="*/ 798952 h 2206873"/>
              <a:gd name="connsiteX3477" fmla="*/ 2114546 w 2321023"/>
              <a:gd name="connsiteY3477" fmla="*/ 798702 h 2206873"/>
              <a:gd name="connsiteX3478" fmla="*/ 2113935 w 2321023"/>
              <a:gd name="connsiteY3478" fmla="*/ 804327 h 2206873"/>
              <a:gd name="connsiteX3479" fmla="*/ 2114018 w 2321023"/>
              <a:gd name="connsiteY3479" fmla="*/ 804620 h 2206873"/>
              <a:gd name="connsiteX3480" fmla="*/ 2114018 w 2321023"/>
              <a:gd name="connsiteY3480" fmla="*/ 804618 h 2206873"/>
              <a:gd name="connsiteX3481" fmla="*/ 2113936 w 2321023"/>
              <a:gd name="connsiteY3481" fmla="*/ 804328 h 2206873"/>
              <a:gd name="connsiteX3482" fmla="*/ 2114547 w 2321023"/>
              <a:gd name="connsiteY3482" fmla="*/ 798703 h 2206873"/>
              <a:gd name="connsiteX3483" fmla="*/ 2116456 w 2321023"/>
              <a:gd name="connsiteY3483" fmla="*/ 800476 h 2206873"/>
              <a:gd name="connsiteX3484" fmla="*/ 2116456 w 2321023"/>
              <a:gd name="connsiteY3484" fmla="*/ 800476 h 2206873"/>
              <a:gd name="connsiteX3485" fmla="*/ 2114546 w 2321023"/>
              <a:gd name="connsiteY3485" fmla="*/ 798702 h 2206873"/>
              <a:gd name="connsiteX3486" fmla="*/ 97686 w 2321023"/>
              <a:gd name="connsiteY3486" fmla="*/ 793290 h 2206873"/>
              <a:gd name="connsiteX3487" fmla="*/ 97431 w 2321023"/>
              <a:gd name="connsiteY3487" fmla="*/ 793571 h 2206873"/>
              <a:gd name="connsiteX3488" fmla="*/ 96748 w 2321023"/>
              <a:gd name="connsiteY3488" fmla="*/ 794358 h 2206873"/>
              <a:gd name="connsiteX3489" fmla="*/ 97205 w 2321023"/>
              <a:gd name="connsiteY3489" fmla="*/ 793849 h 2206873"/>
              <a:gd name="connsiteX3490" fmla="*/ 97447 w 2321023"/>
              <a:gd name="connsiteY3490" fmla="*/ 793571 h 2206873"/>
              <a:gd name="connsiteX3491" fmla="*/ 97490 w 2321023"/>
              <a:gd name="connsiteY3491" fmla="*/ 793523 h 2206873"/>
              <a:gd name="connsiteX3492" fmla="*/ 99252 w 2321023"/>
              <a:gd name="connsiteY3492" fmla="*/ 791571 h 2206873"/>
              <a:gd name="connsiteX3493" fmla="*/ 99180 w 2321023"/>
              <a:gd name="connsiteY3493" fmla="*/ 791649 h 2206873"/>
              <a:gd name="connsiteX3494" fmla="*/ 99210 w 2321023"/>
              <a:gd name="connsiteY3494" fmla="*/ 792435 h 2206873"/>
              <a:gd name="connsiteX3495" fmla="*/ 99001 w 2321023"/>
              <a:gd name="connsiteY3495" fmla="*/ 796658 h 2206873"/>
              <a:gd name="connsiteX3496" fmla="*/ 97888 w 2321023"/>
              <a:gd name="connsiteY3496" fmla="*/ 803641 h 2206873"/>
              <a:gd name="connsiteX3497" fmla="*/ 95104 w 2321023"/>
              <a:gd name="connsiteY3497" fmla="*/ 818156 h 2206873"/>
              <a:gd name="connsiteX3498" fmla="*/ 94280 w 2321023"/>
              <a:gd name="connsiteY3498" fmla="*/ 822697 h 2206873"/>
              <a:gd name="connsiteX3499" fmla="*/ 94649 w 2321023"/>
              <a:gd name="connsiteY3499" fmla="*/ 820755 h 2206873"/>
              <a:gd name="connsiteX3500" fmla="*/ 95121 w 2321023"/>
              <a:gd name="connsiteY3500" fmla="*/ 818157 h 2206873"/>
              <a:gd name="connsiteX3501" fmla="*/ 97905 w 2321023"/>
              <a:gd name="connsiteY3501" fmla="*/ 803642 h 2206873"/>
              <a:gd name="connsiteX3502" fmla="*/ 98993 w 2321023"/>
              <a:gd name="connsiteY3502" fmla="*/ 796817 h 2206873"/>
              <a:gd name="connsiteX3503" fmla="*/ 99001 w 2321023"/>
              <a:gd name="connsiteY3503" fmla="*/ 796658 h 2206873"/>
              <a:gd name="connsiteX3504" fmla="*/ 99025 w 2321023"/>
              <a:gd name="connsiteY3504" fmla="*/ 796507 h 2206873"/>
              <a:gd name="connsiteX3505" fmla="*/ 99217 w 2321023"/>
              <a:gd name="connsiteY3505" fmla="*/ 792623 h 2206873"/>
              <a:gd name="connsiteX3506" fmla="*/ 99210 w 2321023"/>
              <a:gd name="connsiteY3506" fmla="*/ 792435 h 2206873"/>
              <a:gd name="connsiteX3507" fmla="*/ 2229532 w 2321023"/>
              <a:gd name="connsiteY3507" fmla="*/ 791043 h 2206873"/>
              <a:gd name="connsiteX3508" fmla="*/ 2236174 w 2321023"/>
              <a:gd name="connsiteY3508" fmla="*/ 815436 h 2206873"/>
              <a:gd name="connsiteX3509" fmla="*/ 2236195 w 2321023"/>
              <a:gd name="connsiteY3509" fmla="*/ 815506 h 2206873"/>
              <a:gd name="connsiteX3510" fmla="*/ 2236215 w 2321023"/>
              <a:gd name="connsiteY3510" fmla="*/ 815576 h 2206873"/>
              <a:gd name="connsiteX3511" fmla="*/ 2240727 w 2321023"/>
              <a:gd name="connsiteY3511" fmla="*/ 830974 h 2206873"/>
              <a:gd name="connsiteX3512" fmla="*/ 2240729 w 2321023"/>
              <a:gd name="connsiteY3512" fmla="*/ 830979 h 2206873"/>
              <a:gd name="connsiteX3513" fmla="*/ 2236195 w 2321023"/>
              <a:gd name="connsiteY3513" fmla="*/ 815506 h 2206873"/>
              <a:gd name="connsiteX3514" fmla="*/ 2236174 w 2321023"/>
              <a:gd name="connsiteY3514" fmla="*/ 815435 h 2206873"/>
              <a:gd name="connsiteX3515" fmla="*/ 2229532 w 2321023"/>
              <a:gd name="connsiteY3515" fmla="*/ 791043 h 2206873"/>
              <a:gd name="connsiteX3516" fmla="*/ 236848 w 2321023"/>
              <a:gd name="connsiteY3516" fmla="*/ 779651 h 2206873"/>
              <a:gd name="connsiteX3517" fmla="*/ 230258 w 2321023"/>
              <a:gd name="connsiteY3517" fmla="*/ 806293 h 2206873"/>
              <a:gd name="connsiteX3518" fmla="*/ 230307 w 2321023"/>
              <a:gd name="connsiteY3518" fmla="*/ 800559 h 2206873"/>
              <a:gd name="connsiteX3519" fmla="*/ 233961 w 2321023"/>
              <a:gd name="connsiteY3519" fmla="*/ 784965 h 2206873"/>
              <a:gd name="connsiteX3520" fmla="*/ 236848 w 2321023"/>
              <a:gd name="connsiteY3520" fmla="*/ 779651 h 2206873"/>
              <a:gd name="connsiteX3521" fmla="*/ 85819 w 2321023"/>
              <a:gd name="connsiteY3521" fmla="*/ 776582 h 2206873"/>
              <a:gd name="connsiteX3522" fmla="*/ 85482 w 2321023"/>
              <a:gd name="connsiteY3522" fmla="*/ 777390 h 2206873"/>
              <a:gd name="connsiteX3523" fmla="*/ 85535 w 2321023"/>
              <a:gd name="connsiteY3523" fmla="*/ 780243 h 2206873"/>
              <a:gd name="connsiteX3524" fmla="*/ 75412 w 2321023"/>
              <a:gd name="connsiteY3524" fmla="*/ 820036 h 2206873"/>
              <a:gd name="connsiteX3525" fmla="*/ 65991 w 2321023"/>
              <a:gd name="connsiteY3525" fmla="*/ 861434 h 2206873"/>
              <a:gd name="connsiteX3526" fmla="*/ 61498 w 2321023"/>
              <a:gd name="connsiteY3526" fmla="*/ 881686 h 2206873"/>
              <a:gd name="connsiteX3527" fmla="*/ 57926 w 2321023"/>
              <a:gd name="connsiteY3527" fmla="*/ 902123 h 2206873"/>
              <a:gd name="connsiteX3528" fmla="*/ 50999 w 2321023"/>
              <a:gd name="connsiteY3528" fmla="*/ 943137 h 2206873"/>
              <a:gd name="connsiteX3529" fmla="*/ 45798 w 2321023"/>
              <a:gd name="connsiteY3529" fmla="*/ 986458 h 2206873"/>
              <a:gd name="connsiteX3530" fmla="*/ 41594 w 2321023"/>
              <a:gd name="connsiteY3530" fmla="*/ 1023796 h 2206873"/>
              <a:gd name="connsiteX3531" fmla="*/ 41526 w 2321023"/>
              <a:gd name="connsiteY3531" fmla="*/ 1024002 h 2206873"/>
              <a:gd name="connsiteX3532" fmla="*/ 39271 w 2321023"/>
              <a:gd name="connsiteY3532" fmla="*/ 1029451 h 2206873"/>
              <a:gd name="connsiteX3533" fmla="*/ 38199 w 2321023"/>
              <a:gd name="connsiteY3533" fmla="*/ 1034098 h 2206873"/>
              <a:gd name="connsiteX3534" fmla="*/ 37968 w 2321023"/>
              <a:gd name="connsiteY3534" fmla="*/ 1034798 h 2206873"/>
              <a:gd name="connsiteX3535" fmla="*/ 34162 w 2321023"/>
              <a:gd name="connsiteY3535" fmla="*/ 1050633 h 2206873"/>
              <a:gd name="connsiteX3536" fmla="*/ 32112 w 2321023"/>
              <a:gd name="connsiteY3536" fmla="*/ 1052434 h 2206873"/>
              <a:gd name="connsiteX3537" fmla="*/ 32112 w 2321023"/>
              <a:gd name="connsiteY3537" fmla="*/ 1052450 h 2206873"/>
              <a:gd name="connsiteX3538" fmla="*/ 36680 w 2321023"/>
              <a:gd name="connsiteY3538" fmla="*/ 1040682 h 2206873"/>
              <a:gd name="connsiteX3539" fmla="*/ 38199 w 2321023"/>
              <a:gd name="connsiteY3539" fmla="*/ 1034098 h 2206873"/>
              <a:gd name="connsiteX3540" fmla="*/ 41526 w 2321023"/>
              <a:gd name="connsiteY3540" fmla="*/ 1024002 h 2206873"/>
              <a:gd name="connsiteX3541" fmla="*/ 41611 w 2321023"/>
              <a:gd name="connsiteY3541" fmla="*/ 1023796 h 2206873"/>
              <a:gd name="connsiteX3542" fmla="*/ 45816 w 2321023"/>
              <a:gd name="connsiteY3542" fmla="*/ 986458 h 2206873"/>
              <a:gd name="connsiteX3543" fmla="*/ 51016 w 2321023"/>
              <a:gd name="connsiteY3543" fmla="*/ 943137 h 2206873"/>
              <a:gd name="connsiteX3544" fmla="*/ 57942 w 2321023"/>
              <a:gd name="connsiteY3544" fmla="*/ 902123 h 2206873"/>
              <a:gd name="connsiteX3545" fmla="*/ 61515 w 2321023"/>
              <a:gd name="connsiteY3545" fmla="*/ 881686 h 2206873"/>
              <a:gd name="connsiteX3546" fmla="*/ 66008 w 2321023"/>
              <a:gd name="connsiteY3546" fmla="*/ 861434 h 2206873"/>
              <a:gd name="connsiteX3547" fmla="*/ 75429 w 2321023"/>
              <a:gd name="connsiteY3547" fmla="*/ 820036 h 2206873"/>
              <a:gd name="connsiteX3548" fmla="*/ 85552 w 2321023"/>
              <a:gd name="connsiteY3548" fmla="*/ 780243 h 2206873"/>
              <a:gd name="connsiteX3549" fmla="*/ 85498 w 2321023"/>
              <a:gd name="connsiteY3549" fmla="*/ 777390 h 2206873"/>
              <a:gd name="connsiteX3550" fmla="*/ 85820 w 2321023"/>
              <a:gd name="connsiteY3550" fmla="*/ 776618 h 2206873"/>
              <a:gd name="connsiteX3551" fmla="*/ 234912 w 2321023"/>
              <a:gd name="connsiteY3551" fmla="*/ 774002 h 2206873"/>
              <a:gd name="connsiteX3552" fmla="*/ 229867 w 2321023"/>
              <a:gd name="connsiteY3552" fmla="*/ 788494 h 2206873"/>
              <a:gd name="connsiteX3553" fmla="*/ 229969 w 2321023"/>
              <a:gd name="connsiteY3553" fmla="*/ 790671 h 2206873"/>
              <a:gd name="connsiteX3554" fmla="*/ 229986 w 2321023"/>
              <a:gd name="connsiteY3554" fmla="*/ 790628 h 2206873"/>
              <a:gd name="connsiteX3555" fmla="*/ 229886 w 2321023"/>
              <a:gd name="connsiteY3555" fmla="*/ 788495 h 2206873"/>
              <a:gd name="connsiteX3556" fmla="*/ 234557 w 2321023"/>
              <a:gd name="connsiteY3556" fmla="*/ 775077 h 2206873"/>
              <a:gd name="connsiteX3557" fmla="*/ 2111345 w 2321023"/>
              <a:gd name="connsiteY3557" fmla="*/ 764765 h 2206873"/>
              <a:gd name="connsiteX3558" fmla="*/ 2111345 w 2321023"/>
              <a:gd name="connsiteY3558" fmla="*/ 764766 h 2206873"/>
              <a:gd name="connsiteX3559" fmla="*/ 2114262 w 2321023"/>
              <a:gd name="connsiteY3559" fmla="*/ 768347 h 2206873"/>
              <a:gd name="connsiteX3560" fmla="*/ 2119310 w 2321023"/>
              <a:gd name="connsiteY3560" fmla="*/ 783800 h 2206873"/>
              <a:gd name="connsiteX3561" fmla="*/ 2122950 w 2321023"/>
              <a:gd name="connsiteY3561" fmla="*/ 798057 h 2206873"/>
              <a:gd name="connsiteX3562" fmla="*/ 2124348 w 2321023"/>
              <a:gd name="connsiteY3562" fmla="*/ 806638 h 2206873"/>
              <a:gd name="connsiteX3563" fmla="*/ 2124348 w 2321023"/>
              <a:gd name="connsiteY3563" fmla="*/ 806638 h 2206873"/>
              <a:gd name="connsiteX3564" fmla="*/ 2122950 w 2321023"/>
              <a:gd name="connsiteY3564" fmla="*/ 798056 h 2206873"/>
              <a:gd name="connsiteX3565" fmla="*/ 2119310 w 2321023"/>
              <a:gd name="connsiteY3565" fmla="*/ 783799 h 2206873"/>
              <a:gd name="connsiteX3566" fmla="*/ 2111345 w 2321023"/>
              <a:gd name="connsiteY3566" fmla="*/ 764765 h 2206873"/>
              <a:gd name="connsiteX3567" fmla="*/ 1996437 w 2321023"/>
              <a:gd name="connsiteY3567" fmla="*/ 761162 h 2206873"/>
              <a:gd name="connsiteX3568" fmla="*/ 1996453 w 2321023"/>
              <a:gd name="connsiteY3568" fmla="*/ 761259 h 2206873"/>
              <a:gd name="connsiteX3569" fmla="*/ 1996676 w 2321023"/>
              <a:gd name="connsiteY3569" fmla="*/ 765466 h 2206873"/>
              <a:gd name="connsiteX3570" fmla="*/ 1998776 w 2321023"/>
              <a:gd name="connsiteY3570" fmla="*/ 775271 h 2206873"/>
              <a:gd name="connsiteX3571" fmla="*/ 1998918 w 2321023"/>
              <a:gd name="connsiteY3571" fmla="*/ 776129 h 2206873"/>
              <a:gd name="connsiteX3572" fmla="*/ 1999366 w 2321023"/>
              <a:gd name="connsiteY3572" fmla="*/ 778336 h 2206873"/>
              <a:gd name="connsiteX3573" fmla="*/ 1999453 w 2321023"/>
              <a:gd name="connsiteY3573" fmla="*/ 778574 h 2206873"/>
              <a:gd name="connsiteX3574" fmla="*/ 1999452 w 2321023"/>
              <a:gd name="connsiteY3574" fmla="*/ 778570 h 2206873"/>
              <a:gd name="connsiteX3575" fmla="*/ 1999367 w 2321023"/>
              <a:gd name="connsiteY3575" fmla="*/ 778337 h 2206873"/>
              <a:gd name="connsiteX3576" fmla="*/ 1998919 w 2321023"/>
              <a:gd name="connsiteY3576" fmla="*/ 776130 h 2206873"/>
              <a:gd name="connsiteX3577" fmla="*/ 1998780 w 2321023"/>
              <a:gd name="connsiteY3577" fmla="*/ 775288 h 2206873"/>
              <a:gd name="connsiteX3578" fmla="*/ 1998776 w 2321023"/>
              <a:gd name="connsiteY3578" fmla="*/ 775271 h 2206873"/>
              <a:gd name="connsiteX3579" fmla="*/ 1998773 w 2321023"/>
              <a:gd name="connsiteY3579" fmla="*/ 775251 h 2206873"/>
              <a:gd name="connsiteX3580" fmla="*/ 1996677 w 2321023"/>
              <a:gd name="connsiteY3580" fmla="*/ 765466 h 2206873"/>
              <a:gd name="connsiteX3581" fmla="*/ 1996455 w 2321023"/>
              <a:gd name="connsiteY3581" fmla="*/ 761268 h 2206873"/>
              <a:gd name="connsiteX3582" fmla="*/ 1996453 w 2321023"/>
              <a:gd name="connsiteY3582" fmla="*/ 761259 h 2206873"/>
              <a:gd name="connsiteX3583" fmla="*/ 1996449 w 2321023"/>
              <a:gd name="connsiteY3583" fmla="*/ 761183 h 2206873"/>
              <a:gd name="connsiteX3584" fmla="*/ 2105627 w 2321023"/>
              <a:gd name="connsiteY3584" fmla="*/ 759324 h 2206873"/>
              <a:gd name="connsiteX3585" fmla="*/ 2109151 w 2321023"/>
              <a:gd name="connsiteY3585" fmla="*/ 771686 h 2206873"/>
              <a:gd name="connsiteX3586" fmla="*/ 2109152 w 2321023"/>
              <a:gd name="connsiteY3586" fmla="*/ 771686 h 2206873"/>
              <a:gd name="connsiteX3587" fmla="*/ 2105658 w 2321023"/>
              <a:gd name="connsiteY3587" fmla="*/ 759430 h 2206873"/>
              <a:gd name="connsiteX3588" fmla="*/ 2048268 w 2321023"/>
              <a:gd name="connsiteY3588" fmla="*/ 755708 h 2206873"/>
              <a:gd name="connsiteX3589" fmla="*/ 2048271 w 2321023"/>
              <a:gd name="connsiteY3589" fmla="*/ 755727 h 2206873"/>
              <a:gd name="connsiteX3590" fmla="*/ 2050419 w 2321023"/>
              <a:gd name="connsiteY3590" fmla="*/ 761172 h 2206873"/>
              <a:gd name="connsiteX3591" fmla="*/ 2051698 w 2321023"/>
              <a:gd name="connsiteY3591" fmla="*/ 762927 h 2206873"/>
              <a:gd name="connsiteX3592" fmla="*/ 2058326 w 2321023"/>
              <a:gd name="connsiteY3592" fmla="*/ 794532 h 2206873"/>
              <a:gd name="connsiteX3593" fmla="*/ 2064983 w 2321023"/>
              <a:gd name="connsiteY3593" fmla="*/ 826091 h 2206873"/>
              <a:gd name="connsiteX3594" fmla="*/ 2067384 w 2321023"/>
              <a:gd name="connsiteY3594" fmla="*/ 850909 h 2206873"/>
              <a:gd name="connsiteX3595" fmla="*/ 2068322 w 2321023"/>
              <a:gd name="connsiteY3595" fmla="*/ 873778 h 2206873"/>
              <a:gd name="connsiteX3596" fmla="*/ 2068496 w 2321023"/>
              <a:gd name="connsiteY3596" fmla="*/ 901479 h 2206873"/>
              <a:gd name="connsiteX3597" fmla="*/ 2066242 w 2321023"/>
              <a:gd name="connsiteY3597" fmla="*/ 916199 h 2206873"/>
              <a:gd name="connsiteX3598" fmla="*/ 2065647 w 2321023"/>
              <a:gd name="connsiteY3598" fmla="*/ 947567 h 2206873"/>
              <a:gd name="connsiteX3599" fmla="*/ 2063383 w 2321023"/>
              <a:gd name="connsiteY3599" fmla="*/ 947742 h 2206873"/>
              <a:gd name="connsiteX3600" fmla="*/ 2063386 w 2321023"/>
              <a:gd name="connsiteY3600" fmla="*/ 947773 h 2206873"/>
              <a:gd name="connsiteX3601" fmla="*/ 2065395 w 2321023"/>
              <a:gd name="connsiteY3601" fmla="*/ 964056 h 2206873"/>
              <a:gd name="connsiteX3602" fmla="*/ 2065395 w 2321023"/>
              <a:gd name="connsiteY3602" fmla="*/ 964053 h 2206873"/>
              <a:gd name="connsiteX3603" fmla="*/ 2064168 w 2321023"/>
              <a:gd name="connsiteY3603" fmla="*/ 959928 h 2206873"/>
              <a:gd name="connsiteX3604" fmla="*/ 2063387 w 2321023"/>
              <a:gd name="connsiteY3604" fmla="*/ 947773 h 2206873"/>
              <a:gd name="connsiteX3605" fmla="*/ 2063384 w 2321023"/>
              <a:gd name="connsiteY3605" fmla="*/ 947742 h 2206873"/>
              <a:gd name="connsiteX3606" fmla="*/ 2065648 w 2321023"/>
              <a:gd name="connsiteY3606" fmla="*/ 947567 h 2206873"/>
              <a:gd name="connsiteX3607" fmla="*/ 2066243 w 2321023"/>
              <a:gd name="connsiteY3607" fmla="*/ 916199 h 2206873"/>
              <a:gd name="connsiteX3608" fmla="*/ 2068497 w 2321023"/>
              <a:gd name="connsiteY3608" fmla="*/ 901479 h 2206873"/>
              <a:gd name="connsiteX3609" fmla="*/ 2068323 w 2321023"/>
              <a:gd name="connsiteY3609" fmla="*/ 873778 h 2206873"/>
              <a:gd name="connsiteX3610" fmla="*/ 2067385 w 2321023"/>
              <a:gd name="connsiteY3610" fmla="*/ 850909 h 2206873"/>
              <a:gd name="connsiteX3611" fmla="*/ 2064984 w 2321023"/>
              <a:gd name="connsiteY3611" fmla="*/ 826091 h 2206873"/>
              <a:gd name="connsiteX3612" fmla="*/ 2058327 w 2321023"/>
              <a:gd name="connsiteY3612" fmla="*/ 794532 h 2206873"/>
              <a:gd name="connsiteX3613" fmla="*/ 2051699 w 2321023"/>
              <a:gd name="connsiteY3613" fmla="*/ 762927 h 2206873"/>
              <a:gd name="connsiteX3614" fmla="*/ 2050420 w 2321023"/>
              <a:gd name="connsiteY3614" fmla="*/ 761172 h 2206873"/>
              <a:gd name="connsiteX3615" fmla="*/ 2048272 w 2321023"/>
              <a:gd name="connsiteY3615" fmla="*/ 755727 h 2206873"/>
              <a:gd name="connsiteX3616" fmla="*/ 2048270 w 2321023"/>
              <a:gd name="connsiteY3616" fmla="*/ 755712 h 2206873"/>
              <a:gd name="connsiteX3617" fmla="*/ 2058542 w 2321023"/>
              <a:gd name="connsiteY3617" fmla="*/ 754240 h 2206873"/>
              <a:gd name="connsiteX3618" fmla="*/ 2059079 w 2321023"/>
              <a:gd name="connsiteY3618" fmla="*/ 761449 h 2206873"/>
              <a:gd name="connsiteX3619" fmla="*/ 2061211 w 2321023"/>
              <a:gd name="connsiteY3619" fmla="*/ 782214 h 2206873"/>
              <a:gd name="connsiteX3620" fmla="*/ 2065121 w 2321023"/>
              <a:gd name="connsiteY3620" fmla="*/ 802082 h 2206873"/>
              <a:gd name="connsiteX3621" fmla="*/ 2068242 w 2321023"/>
              <a:gd name="connsiteY3621" fmla="*/ 814038 h 2206873"/>
              <a:gd name="connsiteX3622" fmla="*/ 2068243 w 2321023"/>
              <a:gd name="connsiteY3622" fmla="*/ 814039 h 2206873"/>
              <a:gd name="connsiteX3623" fmla="*/ 2065122 w 2321023"/>
              <a:gd name="connsiteY3623" fmla="*/ 802083 h 2206873"/>
              <a:gd name="connsiteX3624" fmla="*/ 2061212 w 2321023"/>
              <a:gd name="connsiteY3624" fmla="*/ 782215 h 2206873"/>
              <a:gd name="connsiteX3625" fmla="*/ 2059080 w 2321023"/>
              <a:gd name="connsiteY3625" fmla="*/ 761450 h 2206873"/>
              <a:gd name="connsiteX3626" fmla="*/ 2058543 w 2321023"/>
              <a:gd name="connsiteY3626" fmla="*/ 754241 h 2206873"/>
              <a:gd name="connsiteX3627" fmla="*/ 2061174 w 2321023"/>
              <a:gd name="connsiteY3627" fmla="*/ 756735 h 2206873"/>
              <a:gd name="connsiteX3628" fmla="*/ 2061159 w 2321023"/>
              <a:gd name="connsiteY3628" fmla="*/ 756666 h 2206873"/>
              <a:gd name="connsiteX3629" fmla="*/ 2061157 w 2321023"/>
              <a:gd name="connsiteY3629" fmla="*/ 756660 h 2206873"/>
              <a:gd name="connsiteX3630" fmla="*/ 2061173 w 2321023"/>
              <a:gd name="connsiteY3630" fmla="*/ 756734 h 2206873"/>
              <a:gd name="connsiteX3631" fmla="*/ 2058542 w 2321023"/>
              <a:gd name="connsiteY3631" fmla="*/ 754240 h 2206873"/>
              <a:gd name="connsiteX3632" fmla="*/ 187024 w 2321023"/>
              <a:gd name="connsiteY3632" fmla="*/ 751529 h 2206873"/>
              <a:gd name="connsiteX3633" fmla="*/ 187023 w 2321023"/>
              <a:gd name="connsiteY3633" fmla="*/ 752089 h 2206873"/>
              <a:gd name="connsiteX3634" fmla="*/ 186358 w 2321023"/>
              <a:gd name="connsiteY3634" fmla="*/ 757225 h 2206873"/>
              <a:gd name="connsiteX3635" fmla="*/ 186028 w 2321023"/>
              <a:gd name="connsiteY3635" fmla="*/ 761019 h 2206873"/>
              <a:gd name="connsiteX3636" fmla="*/ 186051 w 2321023"/>
              <a:gd name="connsiteY3636" fmla="*/ 760990 h 2206873"/>
              <a:gd name="connsiteX3637" fmla="*/ 186379 w 2321023"/>
              <a:gd name="connsiteY3637" fmla="*/ 757225 h 2206873"/>
              <a:gd name="connsiteX3638" fmla="*/ 187030 w 2321023"/>
              <a:gd name="connsiteY3638" fmla="*/ 752194 h 2206873"/>
              <a:gd name="connsiteX3639" fmla="*/ 2017636 w 2321023"/>
              <a:gd name="connsiteY3639" fmla="*/ 751479 h 2206873"/>
              <a:gd name="connsiteX3640" fmla="*/ 2017641 w 2321023"/>
              <a:gd name="connsiteY3640" fmla="*/ 751492 h 2206873"/>
              <a:gd name="connsiteX3641" fmla="*/ 2019016 w 2321023"/>
              <a:gd name="connsiteY3641" fmla="*/ 755152 h 2206873"/>
              <a:gd name="connsiteX3642" fmla="*/ 2019513 w 2321023"/>
              <a:gd name="connsiteY3642" fmla="*/ 756893 h 2206873"/>
              <a:gd name="connsiteX3643" fmla="*/ 2019514 w 2321023"/>
              <a:gd name="connsiteY3643" fmla="*/ 756898 h 2206873"/>
              <a:gd name="connsiteX3644" fmla="*/ 2019516 w 2321023"/>
              <a:gd name="connsiteY3644" fmla="*/ 756903 h 2206873"/>
              <a:gd name="connsiteX3645" fmla="*/ 2020594 w 2321023"/>
              <a:gd name="connsiteY3645" fmla="*/ 760014 h 2206873"/>
              <a:gd name="connsiteX3646" fmla="*/ 2025092 w 2321023"/>
              <a:gd name="connsiteY3646" fmla="*/ 776163 h 2206873"/>
              <a:gd name="connsiteX3647" fmla="*/ 2027765 w 2321023"/>
              <a:gd name="connsiteY3647" fmla="*/ 787324 h 2206873"/>
              <a:gd name="connsiteX3648" fmla="*/ 2027772 w 2321023"/>
              <a:gd name="connsiteY3648" fmla="*/ 787351 h 2206873"/>
              <a:gd name="connsiteX3649" fmla="*/ 2028691 w 2321023"/>
              <a:gd name="connsiteY3649" fmla="*/ 791189 h 2206873"/>
              <a:gd name="connsiteX3650" fmla="*/ 2028975 w 2321023"/>
              <a:gd name="connsiteY3650" fmla="*/ 792193 h 2206873"/>
              <a:gd name="connsiteX3651" fmla="*/ 2030204 w 2321023"/>
              <a:gd name="connsiteY3651" fmla="*/ 797139 h 2206873"/>
              <a:gd name="connsiteX3652" fmla="*/ 2031066 w 2321023"/>
              <a:gd name="connsiteY3652" fmla="*/ 799591 h 2206873"/>
              <a:gd name="connsiteX3653" fmla="*/ 2031881 w 2321023"/>
              <a:gd name="connsiteY3653" fmla="*/ 802476 h 2206873"/>
              <a:gd name="connsiteX3654" fmla="*/ 2033455 w 2321023"/>
              <a:gd name="connsiteY3654" fmla="*/ 806384 h 2206873"/>
              <a:gd name="connsiteX3655" fmla="*/ 2033458 w 2321023"/>
              <a:gd name="connsiteY3655" fmla="*/ 806392 h 2206873"/>
              <a:gd name="connsiteX3656" fmla="*/ 2033829 w 2321023"/>
              <a:gd name="connsiteY3656" fmla="*/ 807314 h 2206873"/>
              <a:gd name="connsiteX3657" fmla="*/ 2033829 w 2321023"/>
              <a:gd name="connsiteY3657" fmla="*/ 807313 h 2206873"/>
              <a:gd name="connsiteX3658" fmla="*/ 2033455 w 2321023"/>
              <a:gd name="connsiteY3658" fmla="*/ 806384 h 2206873"/>
              <a:gd name="connsiteX3659" fmla="*/ 2033451 w 2321023"/>
              <a:gd name="connsiteY3659" fmla="*/ 806372 h 2206873"/>
              <a:gd name="connsiteX3660" fmla="*/ 2031882 w 2321023"/>
              <a:gd name="connsiteY3660" fmla="*/ 802477 h 2206873"/>
              <a:gd name="connsiteX3661" fmla="*/ 2031070 w 2321023"/>
              <a:gd name="connsiteY3661" fmla="*/ 799601 h 2206873"/>
              <a:gd name="connsiteX3662" fmla="*/ 2031066 w 2321023"/>
              <a:gd name="connsiteY3662" fmla="*/ 799591 h 2206873"/>
              <a:gd name="connsiteX3663" fmla="*/ 2031062 w 2321023"/>
              <a:gd name="connsiteY3663" fmla="*/ 799576 h 2206873"/>
              <a:gd name="connsiteX3664" fmla="*/ 2030205 w 2321023"/>
              <a:gd name="connsiteY3664" fmla="*/ 797139 h 2206873"/>
              <a:gd name="connsiteX3665" fmla="*/ 2028983 w 2321023"/>
              <a:gd name="connsiteY3665" fmla="*/ 792222 h 2206873"/>
              <a:gd name="connsiteX3666" fmla="*/ 2028975 w 2321023"/>
              <a:gd name="connsiteY3666" fmla="*/ 792193 h 2206873"/>
              <a:gd name="connsiteX3667" fmla="*/ 2028968 w 2321023"/>
              <a:gd name="connsiteY3667" fmla="*/ 792164 h 2206873"/>
              <a:gd name="connsiteX3668" fmla="*/ 2028692 w 2321023"/>
              <a:gd name="connsiteY3668" fmla="*/ 791189 h 2206873"/>
              <a:gd name="connsiteX3669" fmla="*/ 2027800 w 2321023"/>
              <a:gd name="connsiteY3669" fmla="*/ 787462 h 2206873"/>
              <a:gd name="connsiteX3670" fmla="*/ 2027772 w 2321023"/>
              <a:gd name="connsiteY3670" fmla="*/ 787351 h 2206873"/>
              <a:gd name="connsiteX3671" fmla="*/ 2025092 w 2321023"/>
              <a:gd name="connsiteY3671" fmla="*/ 776162 h 2206873"/>
              <a:gd name="connsiteX3672" fmla="*/ 2020594 w 2321023"/>
              <a:gd name="connsiteY3672" fmla="*/ 760013 h 2206873"/>
              <a:gd name="connsiteX3673" fmla="*/ 2019514 w 2321023"/>
              <a:gd name="connsiteY3673" fmla="*/ 756898 h 2206873"/>
              <a:gd name="connsiteX3674" fmla="*/ 2019016 w 2321023"/>
              <a:gd name="connsiteY3674" fmla="*/ 755151 h 2206873"/>
              <a:gd name="connsiteX3675" fmla="*/ 2253215 w 2321023"/>
              <a:gd name="connsiteY3675" fmla="*/ 744589 h 2206873"/>
              <a:gd name="connsiteX3676" fmla="*/ 2251129 w 2321023"/>
              <a:gd name="connsiteY3676" fmla="*/ 746661 h 2206873"/>
              <a:gd name="connsiteX3677" fmla="*/ 2251129 w 2321023"/>
              <a:gd name="connsiteY3677" fmla="*/ 746662 h 2206873"/>
              <a:gd name="connsiteX3678" fmla="*/ 2253215 w 2321023"/>
              <a:gd name="connsiteY3678" fmla="*/ 744590 h 2206873"/>
              <a:gd name="connsiteX3679" fmla="*/ 1996302 w 2321023"/>
              <a:gd name="connsiteY3679" fmla="*/ 740132 h 2206873"/>
              <a:gd name="connsiteX3680" fmla="*/ 1997219 w 2321023"/>
              <a:gd name="connsiteY3680" fmla="*/ 742292 h 2206873"/>
              <a:gd name="connsiteX3681" fmla="*/ 1997321 w 2321023"/>
              <a:gd name="connsiteY3681" fmla="*/ 742429 h 2206873"/>
              <a:gd name="connsiteX3682" fmla="*/ 1997321 w 2321023"/>
              <a:gd name="connsiteY3682" fmla="*/ 742428 h 2206873"/>
              <a:gd name="connsiteX3683" fmla="*/ 1997220 w 2321023"/>
              <a:gd name="connsiteY3683" fmla="*/ 742293 h 2206873"/>
              <a:gd name="connsiteX3684" fmla="*/ 1996315 w 2321023"/>
              <a:gd name="connsiteY3684" fmla="*/ 740162 h 2206873"/>
              <a:gd name="connsiteX3685" fmla="*/ 2096906 w 2321023"/>
              <a:gd name="connsiteY3685" fmla="*/ 739226 h 2206873"/>
              <a:gd name="connsiteX3686" fmla="*/ 2096905 w 2321023"/>
              <a:gd name="connsiteY3686" fmla="*/ 739226 h 2206873"/>
              <a:gd name="connsiteX3687" fmla="*/ 2106167 w 2321023"/>
              <a:gd name="connsiteY3687" fmla="*/ 776364 h 2206873"/>
              <a:gd name="connsiteX3688" fmla="*/ 2110465 w 2321023"/>
              <a:gd name="connsiteY3688" fmla="*/ 792005 h 2206873"/>
              <a:gd name="connsiteX3689" fmla="*/ 2113251 w 2321023"/>
              <a:gd name="connsiteY3689" fmla="*/ 801899 h 2206873"/>
              <a:gd name="connsiteX3690" fmla="*/ 2113228 w 2321023"/>
              <a:gd name="connsiteY3690" fmla="*/ 801813 h 2206873"/>
              <a:gd name="connsiteX3691" fmla="*/ 2110466 w 2321023"/>
              <a:gd name="connsiteY3691" fmla="*/ 792005 h 2206873"/>
              <a:gd name="connsiteX3692" fmla="*/ 2106168 w 2321023"/>
              <a:gd name="connsiteY3692" fmla="*/ 776364 h 2206873"/>
              <a:gd name="connsiteX3693" fmla="*/ 2096906 w 2321023"/>
              <a:gd name="connsiteY3693" fmla="*/ 739226 h 2206873"/>
              <a:gd name="connsiteX3694" fmla="*/ 2004796 w 2321023"/>
              <a:gd name="connsiteY3694" fmla="*/ 738858 h 2206873"/>
              <a:gd name="connsiteX3695" fmla="*/ 2018283 w 2321023"/>
              <a:gd name="connsiteY3695" fmla="*/ 778772 h 2206873"/>
              <a:gd name="connsiteX3696" fmla="*/ 2021321 w 2321023"/>
              <a:gd name="connsiteY3696" fmla="*/ 790970 h 2206873"/>
              <a:gd name="connsiteX3697" fmla="*/ 2026489 w 2321023"/>
              <a:gd name="connsiteY3697" fmla="*/ 811946 h 2206873"/>
              <a:gd name="connsiteX3698" fmla="*/ 2028612 w 2321023"/>
              <a:gd name="connsiteY3698" fmla="*/ 820430 h 2206873"/>
              <a:gd name="connsiteX3699" fmla="*/ 2028753 w 2321023"/>
              <a:gd name="connsiteY3699" fmla="*/ 820601 h 2206873"/>
              <a:gd name="connsiteX3700" fmla="*/ 2028753 w 2321023"/>
              <a:gd name="connsiteY3700" fmla="*/ 820601 h 2206873"/>
              <a:gd name="connsiteX3701" fmla="*/ 2028613 w 2321023"/>
              <a:gd name="connsiteY3701" fmla="*/ 820431 h 2206873"/>
              <a:gd name="connsiteX3702" fmla="*/ 2026490 w 2321023"/>
              <a:gd name="connsiteY3702" fmla="*/ 811947 h 2206873"/>
              <a:gd name="connsiteX3703" fmla="*/ 2021322 w 2321023"/>
              <a:gd name="connsiteY3703" fmla="*/ 790971 h 2206873"/>
              <a:gd name="connsiteX3704" fmla="*/ 2018284 w 2321023"/>
              <a:gd name="connsiteY3704" fmla="*/ 778773 h 2206873"/>
              <a:gd name="connsiteX3705" fmla="*/ 2004798 w 2321023"/>
              <a:gd name="connsiteY3705" fmla="*/ 738860 h 2206873"/>
              <a:gd name="connsiteX3706" fmla="*/ 2096875 w 2321023"/>
              <a:gd name="connsiteY3706" fmla="*/ 738689 h 2206873"/>
              <a:gd name="connsiteX3707" fmla="*/ 2095434 w 2321023"/>
              <a:gd name="connsiteY3707" fmla="*/ 739183 h 2206873"/>
              <a:gd name="connsiteX3708" fmla="*/ 2095446 w 2321023"/>
              <a:gd name="connsiteY3708" fmla="*/ 739222 h 2206873"/>
              <a:gd name="connsiteX3709" fmla="*/ 2095544 w 2321023"/>
              <a:gd name="connsiteY3709" fmla="*/ 739693 h 2206873"/>
              <a:gd name="connsiteX3710" fmla="*/ 2095545 w 2321023"/>
              <a:gd name="connsiteY3710" fmla="*/ 739693 h 2206873"/>
              <a:gd name="connsiteX3711" fmla="*/ 2095447 w 2321023"/>
              <a:gd name="connsiteY3711" fmla="*/ 739222 h 2206873"/>
              <a:gd name="connsiteX3712" fmla="*/ 2095435 w 2321023"/>
              <a:gd name="connsiteY3712" fmla="*/ 739183 h 2206873"/>
              <a:gd name="connsiteX3713" fmla="*/ 2096875 w 2321023"/>
              <a:gd name="connsiteY3713" fmla="*/ 738689 h 2206873"/>
              <a:gd name="connsiteX3714" fmla="*/ 102048 w 2321023"/>
              <a:gd name="connsiteY3714" fmla="*/ 737883 h 2206873"/>
              <a:gd name="connsiteX3715" fmla="*/ 101966 w 2321023"/>
              <a:gd name="connsiteY3715" fmla="*/ 738071 h 2206873"/>
              <a:gd name="connsiteX3716" fmla="*/ 102030 w 2321023"/>
              <a:gd name="connsiteY3716" fmla="*/ 738384 h 2206873"/>
              <a:gd name="connsiteX3717" fmla="*/ 101923 w 2321023"/>
              <a:gd name="connsiteY3717" fmla="*/ 741420 h 2206873"/>
              <a:gd name="connsiteX3718" fmla="*/ 101056 w 2321023"/>
              <a:gd name="connsiteY3718" fmla="*/ 746009 h 2206873"/>
              <a:gd name="connsiteX3719" fmla="*/ 100412 w 2321023"/>
              <a:gd name="connsiteY3719" fmla="*/ 748881 h 2206873"/>
              <a:gd name="connsiteX3720" fmla="*/ 98702 w 2321023"/>
              <a:gd name="connsiteY3720" fmla="*/ 756344 h 2206873"/>
              <a:gd name="connsiteX3721" fmla="*/ 94244 w 2321023"/>
              <a:gd name="connsiteY3721" fmla="*/ 779467 h 2206873"/>
              <a:gd name="connsiteX3722" fmla="*/ 92878 w 2321023"/>
              <a:gd name="connsiteY3722" fmla="*/ 793058 h 2206873"/>
              <a:gd name="connsiteX3723" fmla="*/ 93895 w 2321023"/>
              <a:gd name="connsiteY3723" fmla="*/ 797523 h 2206873"/>
              <a:gd name="connsiteX3724" fmla="*/ 93908 w 2321023"/>
              <a:gd name="connsiteY3724" fmla="*/ 797508 h 2206873"/>
              <a:gd name="connsiteX3725" fmla="*/ 92895 w 2321023"/>
              <a:gd name="connsiteY3725" fmla="*/ 793058 h 2206873"/>
              <a:gd name="connsiteX3726" fmla="*/ 94260 w 2321023"/>
              <a:gd name="connsiteY3726" fmla="*/ 779467 h 2206873"/>
              <a:gd name="connsiteX3727" fmla="*/ 98718 w 2321023"/>
              <a:gd name="connsiteY3727" fmla="*/ 756344 h 2206873"/>
              <a:gd name="connsiteX3728" fmla="*/ 99657 w 2321023"/>
              <a:gd name="connsiteY3728" fmla="*/ 752250 h 2206873"/>
              <a:gd name="connsiteX3729" fmla="*/ 100412 w 2321023"/>
              <a:gd name="connsiteY3729" fmla="*/ 748881 h 2206873"/>
              <a:gd name="connsiteX3730" fmla="*/ 100989 w 2321023"/>
              <a:gd name="connsiteY3730" fmla="*/ 746366 h 2206873"/>
              <a:gd name="connsiteX3731" fmla="*/ 101056 w 2321023"/>
              <a:gd name="connsiteY3731" fmla="*/ 746009 h 2206873"/>
              <a:gd name="connsiteX3732" fmla="*/ 101171 w 2321023"/>
              <a:gd name="connsiteY3732" fmla="*/ 745496 h 2206873"/>
              <a:gd name="connsiteX3733" fmla="*/ 101919 w 2321023"/>
              <a:gd name="connsiteY3733" fmla="*/ 741538 h 2206873"/>
              <a:gd name="connsiteX3734" fmla="*/ 101923 w 2321023"/>
              <a:gd name="connsiteY3734" fmla="*/ 741420 h 2206873"/>
              <a:gd name="connsiteX3735" fmla="*/ 101945 w 2321023"/>
              <a:gd name="connsiteY3735" fmla="*/ 741302 h 2206873"/>
              <a:gd name="connsiteX3736" fmla="*/ 102045 w 2321023"/>
              <a:gd name="connsiteY3736" fmla="*/ 738458 h 2206873"/>
              <a:gd name="connsiteX3737" fmla="*/ 102030 w 2321023"/>
              <a:gd name="connsiteY3737" fmla="*/ 738384 h 2206873"/>
              <a:gd name="connsiteX3738" fmla="*/ 2025298 w 2321023"/>
              <a:gd name="connsiteY3738" fmla="*/ 736700 h 2206873"/>
              <a:gd name="connsiteX3739" fmla="*/ 2025554 w 2321023"/>
              <a:gd name="connsiteY3739" fmla="*/ 743934 h 2206873"/>
              <a:gd name="connsiteX3740" fmla="*/ 2026031 w 2321023"/>
              <a:gd name="connsiteY3740" fmla="*/ 748503 h 2206873"/>
              <a:gd name="connsiteX3741" fmla="*/ 2026031 w 2321023"/>
              <a:gd name="connsiteY3741" fmla="*/ 748489 h 2206873"/>
              <a:gd name="connsiteX3742" fmla="*/ 2025555 w 2321023"/>
              <a:gd name="connsiteY3742" fmla="*/ 743935 h 2206873"/>
              <a:gd name="connsiteX3743" fmla="*/ 2025299 w 2321023"/>
              <a:gd name="connsiteY3743" fmla="*/ 736701 h 2206873"/>
              <a:gd name="connsiteX3744" fmla="*/ 2248583 w 2321023"/>
              <a:gd name="connsiteY3744" fmla="*/ 735428 h 2206873"/>
              <a:gd name="connsiteX3745" fmla="*/ 2249833 w 2321023"/>
              <a:gd name="connsiteY3745" fmla="*/ 742094 h 2206873"/>
              <a:gd name="connsiteX3746" fmla="*/ 2250791 w 2321023"/>
              <a:gd name="connsiteY3746" fmla="*/ 746322 h 2206873"/>
              <a:gd name="connsiteX3747" fmla="*/ 2256439 w 2321023"/>
              <a:gd name="connsiteY3747" fmla="*/ 776279 h 2206873"/>
              <a:gd name="connsiteX3748" fmla="*/ 2261949 w 2321023"/>
              <a:gd name="connsiteY3748" fmla="*/ 802263 h 2206873"/>
              <a:gd name="connsiteX3749" fmla="*/ 2270498 w 2321023"/>
              <a:gd name="connsiteY3749" fmla="*/ 850485 h 2206873"/>
              <a:gd name="connsiteX3750" fmla="*/ 2273079 w 2321023"/>
              <a:gd name="connsiteY3750" fmla="*/ 878525 h 2206873"/>
              <a:gd name="connsiteX3751" fmla="*/ 2274800 w 2321023"/>
              <a:gd name="connsiteY3751" fmla="*/ 907648 h 2206873"/>
              <a:gd name="connsiteX3752" fmla="*/ 2275762 w 2321023"/>
              <a:gd name="connsiteY3752" fmla="*/ 945104 h 2206873"/>
              <a:gd name="connsiteX3753" fmla="*/ 2276154 w 2321023"/>
              <a:gd name="connsiteY3753" fmla="*/ 963486 h 2206873"/>
              <a:gd name="connsiteX3754" fmla="*/ 2275934 w 2321023"/>
              <a:gd name="connsiteY3754" fmla="*/ 981873 h 2206873"/>
              <a:gd name="connsiteX3755" fmla="*/ 2275567 w 2321023"/>
              <a:gd name="connsiteY3755" fmla="*/ 1019019 h 2206873"/>
              <a:gd name="connsiteX3756" fmla="*/ 2273874 w 2321023"/>
              <a:gd name="connsiteY3756" fmla="*/ 1057408 h 2206873"/>
              <a:gd name="connsiteX3757" fmla="*/ 2273211 w 2321023"/>
              <a:gd name="connsiteY3757" fmla="*/ 1072604 h 2206873"/>
              <a:gd name="connsiteX3758" fmla="*/ 2271674 w 2321023"/>
              <a:gd name="connsiteY3758" fmla="*/ 1088419 h 2206873"/>
              <a:gd name="connsiteX3759" fmla="*/ 2268207 w 2321023"/>
              <a:gd name="connsiteY3759" fmla="*/ 1121166 h 2206873"/>
              <a:gd name="connsiteX3760" fmla="*/ 2263166 w 2321023"/>
              <a:gd name="connsiteY3760" fmla="*/ 1154483 h 2206873"/>
              <a:gd name="connsiteX3761" fmla="*/ 2257423 w 2321023"/>
              <a:gd name="connsiteY3761" fmla="*/ 1187362 h 2206873"/>
              <a:gd name="connsiteX3762" fmla="*/ 2247704 w 2321023"/>
              <a:gd name="connsiteY3762" fmla="*/ 1234014 h 2206873"/>
              <a:gd name="connsiteX3763" fmla="*/ 2237194 w 2321023"/>
              <a:gd name="connsiteY3763" fmla="*/ 1278617 h 2206873"/>
              <a:gd name="connsiteX3764" fmla="*/ 2231506 w 2321023"/>
              <a:gd name="connsiteY3764" fmla="*/ 1299613 h 2206873"/>
              <a:gd name="connsiteX3765" fmla="*/ 2229422 w 2321023"/>
              <a:gd name="connsiteY3765" fmla="*/ 1310358 h 2206873"/>
              <a:gd name="connsiteX3766" fmla="*/ 2229423 w 2321023"/>
              <a:gd name="connsiteY3766" fmla="*/ 1310356 h 2206873"/>
              <a:gd name="connsiteX3767" fmla="*/ 2229364 w 2321023"/>
              <a:gd name="connsiteY3767" fmla="*/ 1307770 h 2206873"/>
              <a:gd name="connsiteX3768" fmla="*/ 2231507 w 2321023"/>
              <a:gd name="connsiteY3768" fmla="*/ 1299613 h 2206873"/>
              <a:gd name="connsiteX3769" fmla="*/ 2237195 w 2321023"/>
              <a:gd name="connsiteY3769" fmla="*/ 1278617 h 2206873"/>
              <a:gd name="connsiteX3770" fmla="*/ 2247705 w 2321023"/>
              <a:gd name="connsiteY3770" fmla="*/ 1234014 h 2206873"/>
              <a:gd name="connsiteX3771" fmla="*/ 2257424 w 2321023"/>
              <a:gd name="connsiteY3771" fmla="*/ 1187362 h 2206873"/>
              <a:gd name="connsiteX3772" fmla="*/ 2263167 w 2321023"/>
              <a:gd name="connsiteY3772" fmla="*/ 1154483 h 2206873"/>
              <a:gd name="connsiteX3773" fmla="*/ 2268208 w 2321023"/>
              <a:gd name="connsiteY3773" fmla="*/ 1121166 h 2206873"/>
              <a:gd name="connsiteX3774" fmla="*/ 2271675 w 2321023"/>
              <a:gd name="connsiteY3774" fmla="*/ 1088419 h 2206873"/>
              <a:gd name="connsiteX3775" fmla="*/ 2273212 w 2321023"/>
              <a:gd name="connsiteY3775" fmla="*/ 1072604 h 2206873"/>
              <a:gd name="connsiteX3776" fmla="*/ 2273875 w 2321023"/>
              <a:gd name="connsiteY3776" fmla="*/ 1057408 h 2206873"/>
              <a:gd name="connsiteX3777" fmla="*/ 2275568 w 2321023"/>
              <a:gd name="connsiteY3777" fmla="*/ 1019019 h 2206873"/>
              <a:gd name="connsiteX3778" fmla="*/ 2275935 w 2321023"/>
              <a:gd name="connsiteY3778" fmla="*/ 981873 h 2206873"/>
              <a:gd name="connsiteX3779" fmla="*/ 2276155 w 2321023"/>
              <a:gd name="connsiteY3779" fmla="*/ 963486 h 2206873"/>
              <a:gd name="connsiteX3780" fmla="*/ 2275763 w 2321023"/>
              <a:gd name="connsiteY3780" fmla="*/ 945104 h 2206873"/>
              <a:gd name="connsiteX3781" fmla="*/ 2274801 w 2321023"/>
              <a:gd name="connsiteY3781" fmla="*/ 907648 h 2206873"/>
              <a:gd name="connsiteX3782" fmla="*/ 2273080 w 2321023"/>
              <a:gd name="connsiteY3782" fmla="*/ 878525 h 2206873"/>
              <a:gd name="connsiteX3783" fmla="*/ 2270499 w 2321023"/>
              <a:gd name="connsiteY3783" fmla="*/ 850485 h 2206873"/>
              <a:gd name="connsiteX3784" fmla="*/ 2261950 w 2321023"/>
              <a:gd name="connsiteY3784" fmla="*/ 802263 h 2206873"/>
              <a:gd name="connsiteX3785" fmla="*/ 2256440 w 2321023"/>
              <a:gd name="connsiteY3785" fmla="*/ 776279 h 2206873"/>
              <a:gd name="connsiteX3786" fmla="*/ 2250792 w 2321023"/>
              <a:gd name="connsiteY3786" fmla="*/ 746322 h 2206873"/>
              <a:gd name="connsiteX3787" fmla="*/ 2249834 w 2321023"/>
              <a:gd name="connsiteY3787" fmla="*/ 742094 h 2206873"/>
              <a:gd name="connsiteX3788" fmla="*/ 2248589 w 2321023"/>
              <a:gd name="connsiteY3788" fmla="*/ 735454 h 2206873"/>
              <a:gd name="connsiteX3789" fmla="*/ 2124022 w 2321023"/>
              <a:gd name="connsiteY3789" fmla="*/ 729996 h 2206873"/>
              <a:gd name="connsiteX3790" fmla="*/ 2124072 w 2321023"/>
              <a:gd name="connsiteY3790" fmla="*/ 730357 h 2206873"/>
              <a:gd name="connsiteX3791" fmla="*/ 2130513 w 2321023"/>
              <a:gd name="connsiteY3791" fmla="*/ 783416 h 2206873"/>
              <a:gd name="connsiteX3792" fmla="*/ 2135091 w 2321023"/>
              <a:gd name="connsiteY3792" fmla="*/ 820542 h 2206873"/>
              <a:gd name="connsiteX3793" fmla="*/ 2136971 w 2321023"/>
              <a:gd name="connsiteY3793" fmla="*/ 838493 h 2206873"/>
              <a:gd name="connsiteX3794" fmla="*/ 2137695 w 2321023"/>
              <a:gd name="connsiteY3794" fmla="*/ 854102 h 2206873"/>
              <a:gd name="connsiteX3795" fmla="*/ 2138567 w 2321023"/>
              <a:gd name="connsiteY3795" fmla="*/ 866019 h 2206873"/>
              <a:gd name="connsiteX3796" fmla="*/ 2138567 w 2321023"/>
              <a:gd name="connsiteY3796" fmla="*/ 866018 h 2206873"/>
              <a:gd name="connsiteX3797" fmla="*/ 2137695 w 2321023"/>
              <a:gd name="connsiteY3797" fmla="*/ 854102 h 2206873"/>
              <a:gd name="connsiteX3798" fmla="*/ 2137665 w 2321023"/>
              <a:gd name="connsiteY3798" fmla="*/ 853429 h 2206873"/>
              <a:gd name="connsiteX3799" fmla="*/ 2136972 w 2321023"/>
              <a:gd name="connsiteY3799" fmla="*/ 838493 h 2206873"/>
              <a:gd name="connsiteX3800" fmla="*/ 2135092 w 2321023"/>
              <a:gd name="connsiteY3800" fmla="*/ 820542 h 2206873"/>
              <a:gd name="connsiteX3801" fmla="*/ 2130514 w 2321023"/>
              <a:gd name="connsiteY3801" fmla="*/ 783416 h 2206873"/>
              <a:gd name="connsiteX3802" fmla="*/ 2124073 w 2321023"/>
              <a:gd name="connsiteY3802" fmla="*/ 730357 h 2206873"/>
              <a:gd name="connsiteX3803" fmla="*/ 2124024 w 2321023"/>
              <a:gd name="connsiteY3803" fmla="*/ 730003 h 2206873"/>
              <a:gd name="connsiteX3804" fmla="*/ 2105428 w 2321023"/>
              <a:gd name="connsiteY3804" fmla="*/ 723743 h 2206873"/>
              <a:gd name="connsiteX3805" fmla="*/ 2106410 w 2321023"/>
              <a:gd name="connsiteY3805" fmla="*/ 725086 h 2206873"/>
              <a:gd name="connsiteX3806" fmla="*/ 2106411 w 2321023"/>
              <a:gd name="connsiteY3806" fmla="*/ 725087 h 2206873"/>
              <a:gd name="connsiteX3807" fmla="*/ 2104318 w 2321023"/>
              <a:gd name="connsiteY3807" fmla="*/ 722225 h 2206873"/>
              <a:gd name="connsiteX3808" fmla="*/ 2103371 w 2321023"/>
              <a:gd name="connsiteY3808" fmla="*/ 722896 h 2206873"/>
              <a:gd name="connsiteX3809" fmla="*/ 2102400 w 2321023"/>
              <a:gd name="connsiteY3809" fmla="*/ 723000 h 2206873"/>
              <a:gd name="connsiteX3810" fmla="*/ 2102413 w 2321023"/>
              <a:gd name="connsiteY3810" fmla="*/ 723026 h 2206873"/>
              <a:gd name="connsiteX3811" fmla="*/ 2102414 w 2321023"/>
              <a:gd name="connsiteY3811" fmla="*/ 723026 h 2206873"/>
              <a:gd name="connsiteX3812" fmla="*/ 2102401 w 2321023"/>
              <a:gd name="connsiteY3812" fmla="*/ 723001 h 2206873"/>
              <a:gd name="connsiteX3813" fmla="*/ 2103372 w 2321023"/>
              <a:gd name="connsiteY3813" fmla="*/ 722897 h 2206873"/>
              <a:gd name="connsiteX3814" fmla="*/ 2104319 w 2321023"/>
              <a:gd name="connsiteY3814" fmla="*/ 722226 h 2206873"/>
              <a:gd name="connsiteX3815" fmla="*/ 88417 w 2321023"/>
              <a:gd name="connsiteY3815" fmla="*/ 709037 h 2206873"/>
              <a:gd name="connsiteX3816" fmla="*/ 83503 w 2321023"/>
              <a:gd name="connsiteY3816" fmla="*/ 719836 h 2206873"/>
              <a:gd name="connsiteX3817" fmla="*/ 69920 w 2321023"/>
              <a:gd name="connsiteY3817" fmla="*/ 768090 h 2206873"/>
              <a:gd name="connsiteX3818" fmla="*/ 62603 w 2321023"/>
              <a:gd name="connsiteY3818" fmla="*/ 801928 h 2206873"/>
              <a:gd name="connsiteX3819" fmla="*/ 58284 w 2321023"/>
              <a:gd name="connsiteY3819" fmla="*/ 820734 h 2206873"/>
              <a:gd name="connsiteX3820" fmla="*/ 54433 w 2321023"/>
              <a:gd name="connsiteY3820" fmla="*/ 840156 h 2206873"/>
              <a:gd name="connsiteX3821" fmla="*/ 47219 w 2321023"/>
              <a:gd name="connsiteY3821" fmla="*/ 874512 h 2206873"/>
              <a:gd name="connsiteX3822" fmla="*/ 44796 w 2321023"/>
              <a:gd name="connsiteY3822" fmla="*/ 883945 h 2206873"/>
              <a:gd name="connsiteX3823" fmla="*/ 44366 w 2321023"/>
              <a:gd name="connsiteY3823" fmla="*/ 883998 h 2206873"/>
              <a:gd name="connsiteX3824" fmla="*/ 44391 w 2321023"/>
              <a:gd name="connsiteY3824" fmla="*/ 883997 h 2206873"/>
              <a:gd name="connsiteX3825" fmla="*/ 44815 w 2321023"/>
              <a:gd name="connsiteY3825" fmla="*/ 883945 h 2206873"/>
              <a:gd name="connsiteX3826" fmla="*/ 47239 w 2321023"/>
              <a:gd name="connsiteY3826" fmla="*/ 874512 h 2206873"/>
              <a:gd name="connsiteX3827" fmla="*/ 54451 w 2321023"/>
              <a:gd name="connsiteY3827" fmla="*/ 840156 h 2206873"/>
              <a:gd name="connsiteX3828" fmla="*/ 58302 w 2321023"/>
              <a:gd name="connsiteY3828" fmla="*/ 820734 h 2206873"/>
              <a:gd name="connsiteX3829" fmla="*/ 62623 w 2321023"/>
              <a:gd name="connsiteY3829" fmla="*/ 801928 h 2206873"/>
              <a:gd name="connsiteX3830" fmla="*/ 69939 w 2321023"/>
              <a:gd name="connsiteY3830" fmla="*/ 768090 h 2206873"/>
              <a:gd name="connsiteX3831" fmla="*/ 83522 w 2321023"/>
              <a:gd name="connsiteY3831" fmla="*/ 719836 h 2206873"/>
              <a:gd name="connsiteX3832" fmla="*/ 87386 w 2321023"/>
              <a:gd name="connsiteY3832" fmla="*/ 709629 h 2206873"/>
              <a:gd name="connsiteX3833" fmla="*/ 88416 w 2321023"/>
              <a:gd name="connsiteY3833" fmla="*/ 709048 h 2206873"/>
              <a:gd name="connsiteX3834" fmla="*/ 1981247 w 2321023"/>
              <a:gd name="connsiteY3834" fmla="*/ 702976 h 2206873"/>
              <a:gd name="connsiteX3835" fmla="*/ 1985535 w 2321023"/>
              <a:gd name="connsiteY3835" fmla="*/ 714782 h 2206873"/>
              <a:gd name="connsiteX3836" fmla="*/ 1987042 w 2321023"/>
              <a:gd name="connsiteY3836" fmla="*/ 718330 h 2206873"/>
              <a:gd name="connsiteX3837" fmla="*/ 1987014 w 2321023"/>
              <a:gd name="connsiteY3837" fmla="*/ 718261 h 2206873"/>
              <a:gd name="connsiteX3838" fmla="*/ 1985536 w 2321023"/>
              <a:gd name="connsiteY3838" fmla="*/ 714782 h 2206873"/>
              <a:gd name="connsiteX3839" fmla="*/ 1981315 w 2321023"/>
              <a:gd name="connsiteY3839" fmla="*/ 703161 h 2206873"/>
              <a:gd name="connsiteX3840" fmla="*/ 2140660 w 2321023"/>
              <a:gd name="connsiteY3840" fmla="*/ 691820 h 2206873"/>
              <a:gd name="connsiteX3841" fmla="*/ 2140660 w 2321023"/>
              <a:gd name="connsiteY3841" fmla="*/ 691821 h 2206873"/>
              <a:gd name="connsiteX3842" fmla="*/ 2148562 w 2321023"/>
              <a:gd name="connsiteY3842" fmla="*/ 716903 h 2206873"/>
              <a:gd name="connsiteX3843" fmla="*/ 2154305 w 2321023"/>
              <a:gd name="connsiteY3843" fmla="*/ 732863 h 2206873"/>
              <a:gd name="connsiteX3844" fmla="*/ 2158591 w 2321023"/>
              <a:gd name="connsiteY3844" fmla="*/ 750180 h 2206873"/>
              <a:gd name="connsiteX3845" fmla="*/ 2159567 w 2321023"/>
              <a:gd name="connsiteY3845" fmla="*/ 754888 h 2206873"/>
              <a:gd name="connsiteX3846" fmla="*/ 2161280 w 2321023"/>
              <a:gd name="connsiteY3846" fmla="*/ 763155 h 2206873"/>
              <a:gd name="connsiteX3847" fmla="*/ 2162368 w 2321023"/>
              <a:gd name="connsiteY3847" fmla="*/ 768409 h 2206873"/>
              <a:gd name="connsiteX3848" fmla="*/ 2162370 w 2321023"/>
              <a:gd name="connsiteY3848" fmla="*/ 768418 h 2206873"/>
              <a:gd name="connsiteX3849" fmla="*/ 2161280 w 2321023"/>
              <a:gd name="connsiteY3849" fmla="*/ 763155 h 2206873"/>
              <a:gd name="connsiteX3850" fmla="*/ 2158591 w 2321023"/>
              <a:gd name="connsiteY3850" fmla="*/ 750179 h 2206873"/>
              <a:gd name="connsiteX3851" fmla="*/ 2154305 w 2321023"/>
              <a:gd name="connsiteY3851" fmla="*/ 732862 h 2206873"/>
              <a:gd name="connsiteX3852" fmla="*/ 2148562 w 2321023"/>
              <a:gd name="connsiteY3852" fmla="*/ 716902 h 2206873"/>
              <a:gd name="connsiteX3853" fmla="*/ 2144964 w 2321023"/>
              <a:gd name="connsiteY3853" fmla="*/ 705917 h 2206873"/>
              <a:gd name="connsiteX3854" fmla="*/ 2109405 w 2321023"/>
              <a:gd name="connsiteY3854" fmla="*/ 688282 h 2206873"/>
              <a:gd name="connsiteX3855" fmla="*/ 2109001 w 2321023"/>
              <a:gd name="connsiteY3855" fmla="*/ 690869 h 2206873"/>
              <a:gd name="connsiteX3856" fmla="*/ 2109002 w 2321023"/>
              <a:gd name="connsiteY3856" fmla="*/ 690869 h 2206873"/>
              <a:gd name="connsiteX3857" fmla="*/ 2109406 w 2321023"/>
              <a:gd name="connsiteY3857" fmla="*/ 688285 h 2206873"/>
              <a:gd name="connsiteX3858" fmla="*/ 2143045 w 2321023"/>
              <a:gd name="connsiteY3858" fmla="*/ 686054 h 2206873"/>
              <a:gd name="connsiteX3859" fmla="*/ 2140622 w 2321023"/>
              <a:gd name="connsiteY3859" fmla="*/ 691757 h 2206873"/>
              <a:gd name="connsiteX3860" fmla="*/ 2140622 w 2321023"/>
              <a:gd name="connsiteY3860" fmla="*/ 691757 h 2206873"/>
              <a:gd name="connsiteX3861" fmla="*/ 2143045 w 2321023"/>
              <a:gd name="connsiteY3861" fmla="*/ 686055 h 2206873"/>
              <a:gd name="connsiteX3862" fmla="*/ 2143088 w 2321023"/>
              <a:gd name="connsiteY3862" fmla="*/ 686103 h 2206873"/>
              <a:gd name="connsiteX3863" fmla="*/ 2143088 w 2321023"/>
              <a:gd name="connsiteY3863" fmla="*/ 686102 h 2206873"/>
              <a:gd name="connsiteX3864" fmla="*/ 2157104 w 2321023"/>
              <a:gd name="connsiteY3864" fmla="*/ 685391 h 2206873"/>
              <a:gd name="connsiteX3865" fmla="*/ 2153868 w 2321023"/>
              <a:gd name="connsiteY3865" fmla="*/ 686163 h 2206873"/>
              <a:gd name="connsiteX3866" fmla="*/ 2153868 w 2321023"/>
              <a:gd name="connsiteY3866" fmla="*/ 686164 h 2206873"/>
              <a:gd name="connsiteX3867" fmla="*/ 2157104 w 2321023"/>
              <a:gd name="connsiteY3867" fmla="*/ 685392 h 2206873"/>
              <a:gd name="connsiteX3868" fmla="*/ 2158969 w 2321023"/>
              <a:gd name="connsiteY3868" fmla="*/ 686094 h 2206873"/>
              <a:gd name="connsiteX3869" fmla="*/ 2161959 w 2321023"/>
              <a:gd name="connsiteY3869" fmla="*/ 690881 h 2206873"/>
              <a:gd name="connsiteX3870" fmla="*/ 2163523 w 2321023"/>
              <a:gd name="connsiteY3870" fmla="*/ 691741 h 2206873"/>
              <a:gd name="connsiteX3871" fmla="*/ 2163535 w 2321023"/>
              <a:gd name="connsiteY3871" fmla="*/ 691807 h 2206873"/>
              <a:gd name="connsiteX3872" fmla="*/ 2163535 w 2321023"/>
              <a:gd name="connsiteY3872" fmla="*/ 691807 h 2206873"/>
              <a:gd name="connsiteX3873" fmla="*/ 2163523 w 2321023"/>
              <a:gd name="connsiteY3873" fmla="*/ 691740 h 2206873"/>
              <a:gd name="connsiteX3874" fmla="*/ 2161959 w 2321023"/>
              <a:gd name="connsiteY3874" fmla="*/ 690880 h 2206873"/>
              <a:gd name="connsiteX3875" fmla="*/ 2158969 w 2321023"/>
              <a:gd name="connsiteY3875" fmla="*/ 686093 h 2206873"/>
              <a:gd name="connsiteX3876" fmla="*/ 2157104 w 2321023"/>
              <a:gd name="connsiteY3876" fmla="*/ 685391 h 2206873"/>
              <a:gd name="connsiteX3877" fmla="*/ 2089669 w 2321023"/>
              <a:gd name="connsiteY3877" fmla="*/ 681512 h 2206873"/>
              <a:gd name="connsiteX3878" fmla="*/ 2094387 w 2321023"/>
              <a:gd name="connsiteY3878" fmla="*/ 694903 h 2206873"/>
              <a:gd name="connsiteX3879" fmla="*/ 2099468 w 2321023"/>
              <a:gd name="connsiteY3879" fmla="*/ 706952 h 2206873"/>
              <a:gd name="connsiteX3880" fmla="*/ 2099390 w 2321023"/>
              <a:gd name="connsiteY3880" fmla="*/ 706763 h 2206873"/>
              <a:gd name="connsiteX3881" fmla="*/ 2094388 w 2321023"/>
              <a:gd name="connsiteY3881" fmla="*/ 694903 h 2206873"/>
              <a:gd name="connsiteX3882" fmla="*/ 2089680 w 2321023"/>
              <a:gd name="connsiteY3882" fmla="*/ 681539 h 2206873"/>
              <a:gd name="connsiteX3883" fmla="*/ 2073687 w 2321023"/>
              <a:gd name="connsiteY3883" fmla="*/ 677435 h 2206873"/>
              <a:gd name="connsiteX3884" fmla="*/ 2077786 w 2321023"/>
              <a:gd name="connsiteY3884" fmla="*/ 696513 h 2206873"/>
              <a:gd name="connsiteX3885" fmla="*/ 2077677 w 2321023"/>
              <a:gd name="connsiteY3885" fmla="*/ 696002 h 2206873"/>
              <a:gd name="connsiteX3886" fmla="*/ 2073689 w 2321023"/>
              <a:gd name="connsiteY3886" fmla="*/ 677438 h 2206873"/>
              <a:gd name="connsiteX3887" fmla="*/ 2087359 w 2321023"/>
              <a:gd name="connsiteY3887" fmla="*/ 675582 h 2206873"/>
              <a:gd name="connsiteX3888" fmla="*/ 2087332 w 2321023"/>
              <a:gd name="connsiteY3888" fmla="*/ 675673 h 2206873"/>
              <a:gd name="connsiteX3889" fmla="*/ 2088311 w 2321023"/>
              <a:gd name="connsiteY3889" fmla="*/ 678026 h 2206873"/>
              <a:gd name="connsiteX3890" fmla="*/ 2088296 w 2321023"/>
              <a:gd name="connsiteY3890" fmla="*/ 677988 h 2206873"/>
              <a:gd name="connsiteX3891" fmla="*/ 2087333 w 2321023"/>
              <a:gd name="connsiteY3891" fmla="*/ 675673 h 2206873"/>
              <a:gd name="connsiteX3892" fmla="*/ 2087360 w 2321023"/>
              <a:gd name="connsiteY3892" fmla="*/ 675583 h 2206873"/>
              <a:gd name="connsiteX3893" fmla="*/ 120612 w 2321023"/>
              <a:gd name="connsiteY3893" fmla="*/ 674093 h 2206873"/>
              <a:gd name="connsiteX3894" fmla="*/ 119866 w 2321023"/>
              <a:gd name="connsiteY3894" fmla="*/ 677316 h 2206873"/>
              <a:gd name="connsiteX3895" fmla="*/ 118078 w 2321023"/>
              <a:gd name="connsiteY3895" fmla="*/ 686682 h 2206873"/>
              <a:gd name="connsiteX3896" fmla="*/ 118103 w 2321023"/>
              <a:gd name="connsiteY3896" fmla="*/ 686755 h 2206873"/>
              <a:gd name="connsiteX3897" fmla="*/ 118112 w 2321023"/>
              <a:gd name="connsiteY3897" fmla="*/ 686708 h 2206873"/>
              <a:gd name="connsiteX3898" fmla="*/ 118103 w 2321023"/>
              <a:gd name="connsiteY3898" fmla="*/ 686682 h 2206873"/>
              <a:gd name="connsiteX3899" fmla="*/ 119891 w 2321023"/>
              <a:gd name="connsiteY3899" fmla="*/ 677316 h 2206873"/>
              <a:gd name="connsiteX3900" fmla="*/ 120056 w 2321023"/>
              <a:gd name="connsiteY3900" fmla="*/ 676606 h 2206873"/>
              <a:gd name="connsiteX3901" fmla="*/ 2171266 w 2321023"/>
              <a:gd name="connsiteY3901" fmla="*/ 667220 h 2206873"/>
              <a:gd name="connsiteX3902" fmla="*/ 2173018 w 2321023"/>
              <a:gd name="connsiteY3902" fmla="*/ 671427 h 2206873"/>
              <a:gd name="connsiteX3903" fmla="*/ 2183111 w 2321023"/>
              <a:gd name="connsiteY3903" fmla="*/ 707529 h 2206873"/>
              <a:gd name="connsiteX3904" fmla="*/ 2186839 w 2321023"/>
              <a:gd name="connsiteY3904" fmla="*/ 722813 h 2206873"/>
              <a:gd name="connsiteX3905" fmla="*/ 2188872 w 2321023"/>
              <a:gd name="connsiteY3905" fmla="*/ 735354 h 2206873"/>
              <a:gd name="connsiteX3906" fmla="*/ 2190503 w 2321023"/>
              <a:gd name="connsiteY3906" fmla="*/ 753020 h 2206873"/>
              <a:gd name="connsiteX3907" fmla="*/ 2188363 w 2321023"/>
              <a:gd name="connsiteY3907" fmla="*/ 766193 h 2206873"/>
              <a:gd name="connsiteX3908" fmla="*/ 2191916 w 2321023"/>
              <a:gd name="connsiteY3908" fmla="*/ 799503 h 2206873"/>
              <a:gd name="connsiteX3909" fmla="*/ 2197761 w 2321023"/>
              <a:gd name="connsiteY3909" fmla="*/ 825243 h 2206873"/>
              <a:gd name="connsiteX3910" fmla="*/ 2206697 w 2321023"/>
              <a:gd name="connsiteY3910" fmla="*/ 868849 h 2206873"/>
              <a:gd name="connsiteX3911" fmla="*/ 2209487 w 2321023"/>
              <a:gd name="connsiteY3911" fmla="*/ 899675 h 2206873"/>
              <a:gd name="connsiteX3912" fmla="*/ 2211375 w 2321023"/>
              <a:gd name="connsiteY3912" fmla="*/ 932918 h 2206873"/>
              <a:gd name="connsiteX3913" fmla="*/ 2212401 w 2321023"/>
              <a:gd name="connsiteY3913" fmla="*/ 975144 h 2206873"/>
              <a:gd name="connsiteX3914" fmla="*/ 2212955 w 2321023"/>
              <a:gd name="connsiteY3914" fmla="*/ 1013252 h 2206873"/>
              <a:gd name="connsiteX3915" fmla="*/ 2211122 w 2321023"/>
              <a:gd name="connsiteY3915" fmla="*/ 1055764 h 2206873"/>
              <a:gd name="connsiteX3916" fmla="*/ 2212429 w 2321023"/>
              <a:gd name="connsiteY3916" fmla="*/ 1056451 h 2206873"/>
              <a:gd name="connsiteX3917" fmla="*/ 2212429 w 2321023"/>
              <a:gd name="connsiteY3917" fmla="*/ 1056450 h 2206873"/>
              <a:gd name="connsiteX3918" fmla="*/ 2211123 w 2321023"/>
              <a:gd name="connsiteY3918" fmla="*/ 1055764 h 2206873"/>
              <a:gd name="connsiteX3919" fmla="*/ 2212956 w 2321023"/>
              <a:gd name="connsiteY3919" fmla="*/ 1013252 h 2206873"/>
              <a:gd name="connsiteX3920" fmla="*/ 2212402 w 2321023"/>
              <a:gd name="connsiteY3920" fmla="*/ 975144 h 2206873"/>
              <a:gd name="connsiteX3921" fmla="*/ 2211376 w 2321023"/>
              <a:gd name="connsiteY3921" fmla="*/ 932918 h 2206873"/>
              <a:gd name="connsiteX3922" fmla="*/ 2209488 w 2321023"/>
              <a:gd name="connsiteY3922" fmla="*/ 899675 h 2206873"/>
              <a:gd name="connsiteX3923" fmla="*/ 2206698 w 2321023"/>
              <a:gd name="connsiteY3923" fmla="*/ 868849 h 2206873"/>
              <a:gd name="connsiteX3924" fmla="*/ 2197762 w 2321023"/>
              <a:gd name="connsiteY3924" fmla="*/ 825243 h 2206873"/>
              <a:gd name="connsiteX3925" fmla="*/ 2191917 w 2321023"/>
              <a:gd name="connsiteY3925" fmla="*/ 799503 h 2206873"/>
              <a:gd name="connsiteX3926" fmla="*/ 2188364 w 2321023"/>
              <a:gd name="connsiteY3926" fmla="*/ 766193 h 2206873"/>
              <a:gd name="connsiteX3927" fmla="*/ 2190504 w 2321023"/>
              <a:gd name="connsiteY3927" fmla="*/ 753020 h 2206873"/>
              <a:gd name="connsiteX3928" fmla="*/ 2188873 w 2321023"/>
              <a:gd name="connsiteY3928" fmla="*/ 735354 h 2206873"/>
              <a:gd name="connsiteX3929" fmla="*/ 2186840 w 2321023"/>
              <a:gd name="connsiteY3929" fmla="*/ 722813 h 2206873"/>
              <a:gd name="connsiteX3930" fmla="*/ 2183112 w 2321023"/>
              <a:gd name="connsiteY3930" fmla="*/ 707529 h 2206873"/>
              <a:gd name="connsiteX3931" fmla="*/ 2173019 w 2321023"/>
              <a:gd name="connsiteY3931" fmla="*/ 671427 h 2206873"/>
              <a:gd name="connsiteX3932" fmla="*/ 2171283 w 2321023"/>
              <a:gd name="connsiteY3932" fmla="*/ 667257 h 2206873"/>
              <a:gd name="connsiteX3933" fmla="*/ 2161549 w 2321023"/>
              <a:gd name="connsiteY3933" fmla="*/ 667099 h 2206873"/>
              <a:gd name="connsiteX3934" fmla="*/ 2162369 w 2321023"/>
              <a:gd name="connsiteY3934" fmla="*/ 668700 h 2206873"/>
              <a:gd name="connsiteX3935" fmla="*/ 2164250 w 2321023"/>
              <a:gd name="connsiteY3935" fmla="*/ 670134 h 2206873"/>
              <a:gd name="connsiteX3936" fmla="*/ 2164250 w 2321023"/>
              <a:gd name="connsiteY3936" fmla="*/ 670133 h 2206873"/>
              <a:gd name="connsiteX3937" fmla="*/ 2162370 w 2321023"/>
              <a:gd name="connsiteY3937" fmla="*/ 668700 h 2206873"/>
              <a:gd name="connsiteX3938" fmla="*/ 2161551 w 2321023"/>
              <a:gd name="connsiteY3938" fmla="*/ 667101 h 2206873"/>
              <a:gd name="connsiteX3939" fmla="*/ 129027 w 2321023"/>
              <a:gd name="connsiteY3939" fmla="*/ 664725 h 2206873"/>
              <a:gd name="connsiteX3940" fmla="*/ 123561 w 2321023"/>
              <a:gd name="connsiteY3940" fmla="*/ 677904 h 2206873"/>
              <a:gd name="connsiteX3941" fmla="*/ 121440 w 2321023"/>
              <a:gd name="connsiteY3941" fmla="*/ 682518 h 2206873"/>
              <a:gd name="connsiteX3942" fmla="*/ 123539 w 2321023"/>
              <a:gd name="connsiteY3942" fmla="*/ 678011 h 2206873"/>
              <a:gd name="connsiteX3943" fmla="*/ 123587 w 2321023"/>
              <a:gd name="connsiteY3943" fmla="*/ 677905 h 2206873"/>
              <a:gd name="connsiteX3944" fmla="*/ 128995 w 2321023"/>
              <a:gd name="connsiteY3944" fmla="*/ 664866 h 2206873"/>
              <a:gd name="connsiteX3945" fmla="*/ 2074017 w 2321023"/>
              <a:gd name="connsiteY3945" fmla="*/ 664232 h 2206873"/>
              <a:gd name="connsiteX3946" fmla="*/ 2074019 w 2321023"/>
              <a:gd name="connsiteY3946" fmla="*/ 664238 h 2206873"/>
              <a:gd name="connsiteX3947" fmla="*/ 2074023 w 2321023"/>
              <a:gd name="connsiteY3947" fmla="*/ 664248 h 2206873"/>
              <a:gd name="connsiteX3948" fmla="*/ 2087105 w 2321023"/>
              <a:gd name="connsiteY3948" fmla="*/ 703243 h 2206873"/>
              <a:gd name="connsiteX3949" fmla="*/ 2093425 w 2321023"/>
              <a:gd name="connsiteY3949" fmla="*/ 726174 h 2206873"/>
              <a:gd name="connsiteX3950" fmla="*/ 2095139 w 2321023"/>
              <a:gd name="connsiteY3950" fmla="*/ 732391 h 2206873"/>
              <a:gd name="connsiteX3951" fmla="*/ 2087105 w 2321023"/>
              <a:gd name="connsiteY3951" fmla="*/ 703242 h 2206873"/>
              <a:gd name="connsiteX3952" fmla="*/ 2074023 w 2321023"/>
              <a:gd name="connsiteY3952" fmla="*/ 664247 h 2206873"/>
              <a:gd name="connsiteX3953" fmla="*/ 2054027 w 2321023"/>
              <a:gd name="connsiteY3953" fmla="*/ 662493 h 2206873"/>
              <a:gd name="connsiteX3954" fmla="*/ 2054028 w 2321023"/>
              <a:gd name="connsiteY3954" fmla="*/ 662494 h 2206873"/>
              <a:gd name="connsiteX3955" fmla="*/ 2056379 w 2321023"/>
              <a:gd name="connsiteY3955" fmla="*/ 664287 h 2206873"/>
              <a:gd name="connsiteX3956" fmla="*/ 2062572 w 2321023"/>
              <a:gd name="connsiteY3956" fmla="*/ 679620 h 2206873"/>
              <a:gd name="connsiteX3957" fmla="*/ 2062573 w 2321023"/>
              <a:gd name="connsiteY3957" fmla="*/ 679622 h 2206873"/>
              <a:gd name="connsiteX3958" fmla="*/ 2056379 w 2321023"/>
              <a:gd name="connsiteY3958" fmla="*/ 664286 h 2206873"/>
              <a:gd name="connsiteX3959" fmla="*/ 2054027 w 2321023"/>
              <a:gd name="connsiteY3959" fmla="*/ 662493 h 2206873"/>
              <a:gd name="connsiteX3960" fmla="*/ 2166127 w 2321023"/>
              <a:gd name="connsiteY3960" fmla="*/ 659467 h 2206873"/>
              <a:gd name="connsiteX3961" fmla="*/ 2164739 w 2321023"/>
              <a:gd name="connsiteY3961" fmla="*/ 659622 h 2206873"/>
              <a:gd name="connsiteX3962" fmla="*/ 2164687 w 2321023"/>
              <a:gd name="connsiteY3962" fmla="*/ 659858 h 2206873"/>
              <a:gd name="connsiteX3963" fmla="*/ 2164687 w 2321023"/>
              <a:gd name="connsiteY3963" fmla="*/ 659858 h 2206873"/>
              <a:gd name="connsiteX3964" fmla="*/ 2164739 w 2321023"/>
              <a:gd name="connsiteY3964" fmla="*/ 659623 h 2206873"/>
              <a:gd name="connsiteX3965" fmla="*/ 2166121 w 2321023"/>
              <a:gd name="connsiteY3965" fmla="*/ 659469 h 2206873"/>
              <a:gd name="connsiteX3966" fmla="*/ 2166376 w 2321023"/>
              <a:gd name="connsiteY3966" fmla="*/ 659439 h 2206873"/>
              <a:gd name="connsiteX3967" fmla="*/ 2166286 w 2321023"/>
              <a:gd name="connsiteY3967" fmla="*/ 659449 h 2206873"/>
              <a:gd name="connsiteX3968" fmla="*/ 2166287 w 2321023"/>
              <a:gd name="connsiteY3968" fmla="*/ 659450 h 2206873"/>
              <a:gd name="connsiteX3969" fmla="*/ 2166377 w 2321023"/>
              <a:gd name="connsiteY3969" fmla="*/ 659440 h 2206873"/>
              <a:gd name="connsiteX3970" fmla="*/ 2166808 w 2321023"/>
              <a:gd name="connsiteY3970" fmla="*/ 659815 h 2206873"/>
              <a:gd name="connsiteX3971" fmla="*/ 2166809 w 2321023"/>
              <a:gd name="connsiteY3971" fmla="*/ 659816 h 2206873"/>
              <a:gd name="connsiteX3972" fmla="*/ 323439 w 2321023"/>
              <a:gd name="connsiteY3972" fmla="*/ 658539 h 2206873"/>
              <a:gd name="connsiteX3973" fmla="*/ 320156 w 2321023"/>
              <a:gd name="connsiteY3973" fmla="*/ 668471 h 2206873"/>
              <a:gd name="connsiteX3974" fmla="*/ 316567 w 2321023"/>
              <a:gd name="connsiteY3974" fmla="*/ 678212 h 2206873"/>
              <a:gd name="connsiteX3975" fmla="*/ 307112 w 2321023"/>
              <a:gd name="connsiteY3975" fmla="*/ 696852 h 2206873"/>
              <a:gd name="connsiteX3976" fmla="*/ 315064 w 2321023"/>
              <a:gd name="connsiteY3976" fmla="*/ 677596 h 2206873"/>
              <a:gd name="connsiteX3977" fmla="*/ 319061 w 2321023"/>
              <a:gd name="connsiteY3977" fmla="*/ 667981 h 2206873"/>
              <a:gd name="connsiteX3978" fmla="*/ 2024618 w 2321023"/>
              <a:gd name="connsiteY3978" fmla="*/ 654869 h 2206873"/>
              <a:gd name="connsiteX3979" fmla="*/ 2024518 w 2321023"/>
              <a:gd name="connsiteY3979" fmla="*/ 654993 h 2206873"/>
              <a:gd name="connsiteX3980" fmla="*/ 2031042 w 2321023"/>
              <a:gd name="connsiteY3980" fmla="*/ 668275 h 2206873"/>
              <a:gd name="connsiteX3981" fmla="*/ 2036387 w 2321023"/>
              <a:gd name="connsiteY3981" fmla="*/ 680878 h 2206873"/>
              <a:gd name="connsiteX3982" fmla="*/ 2042394 w 2321023"/>
              <a:gd name="connsiteY3982" fmla="*/ 697585 h 2206873"/>
              <a:gd name="connsiteX3983" fmla="*/ 2042400 w 2321023"/>
              <a:gd name="connsiteY3983" fmla="*/ 697829 h 2206873"/>
              <a:gd name="connsiteX3984" fmla="*/ 2046664 w 2321023"/>
              <a:gd name="connsiteY3984" fmla="*/ 709897 h 2206873"/>
              <a:gd name="connsiteX3985" fmla="*/ 2053770 w 2321023"/>
              <a:gd name="connsiteY3985" fmla="*/ 723738 h 2206873"/>
              <a:gd name="connsiteX3986" fmla="*/ 2084359 w 2321023"/>
              <a:gd name="connsiteY3986" fmla="*/ 827057 h 2206873"/>
              <a:gd name="connsiteX3987" fmla="*/ 2089987 w 2321023"/>
              <a:gd name="connsiteY3987" fmla="*/ 853827 h 2206873"/>
              <a:gd name="connsiteX3988" fmla="*/ 2089988 w 2321023"/>
              <a:gd name="connsiteY3988" fmla="*/ 853827 h 2206873"/>
              <a:gd name="connsiteX3989" fmla="*/ 2088166 w 2321023"/>
              <a:gd name="connsiteY3989" fmla="*/ 848324 h 2206873"/>
              <a:gd name="connsiteX3990" fmla="*/ 2084360 w 2321023"/>
              <a:gd name="connsiteY3990" fmla="*/ 827057 h 2206873"/>
              <a:gd name="connsiteX3991" fmla="*/ 2053771 w 2321023"/>
              <a:gd name="connsiteY3991" fmla="*/ 723738 h 2206873"/>
              <a:gd name="connsiteX3992" fmla="*/ 2046665 w 2321023"/>
              <a:gd name="connsiteY3992" fmla="*/ 709897 h 2206873"/>
              <a:gd name="connsiteX3993" fmla="*/ 2042401 w 2321023"/>
              <a:gd name="connsiteY3993" fmla="*/ 697829 h 2206873"/>
              <a:gd name="connsiteX3994" fmla="*/ 2042395 w 2321023"/>
              <a:gd name="connsiteY3994" fmla="*/ 697585 h 2206873"/>
              <a:gd name="connsiteX3995" fmla="*/ 2036388 w 2321023"/>
              <a:gd name="connsiteY3995" fmla="*/ 680878 h 2206873"/>
              <a:gd name="connsiteX3996" fmla="*/ 2031043 w 2321023"/>
              <a:gd name="connsiteY3996" fmla="*/ 668275 h 2206873"/>
              <a:gd name="connsiteX3997" fmla="*/ 2024519 w 2321023"/>
              <a:gd name="connsiteY3997" fmla="*/ 654993 h 2206873"/>
              <a:gd name="connsiteX3998" fmla="*/ 2024618 w 2321023"/>
              <a:gd name="connsiteY3998" fmla="*/ 654870 h 2206873"/>
              <a:gd name="connsiteX3999" fmla="*/ 1959780 w 2321023"/>
              <a:gd name="connsiteY3999" fmla="*/ 649873 h 2206873"/>
              <a:gd name="connsiteX4000" fmla="*/ 1960296 w 2321023"/>
              <a:gd name="connsiteY4000" fmla="*/ 652276 h 2206873"/>
              <a:gd name="connsiteX4001" fmla="*/ 1962975 w 2321023"/>
              <a:gd name="connsiteY4001" fmla="*/ 658926 h 2206873"/>
              <a:gd name="connsiteX4002" fmla="*/ 1962950 w 2321023"/>
              <a:gd name="connsiteY4002" fmla="*/ 658861 h 2206873"/>
              <a:gd name="connsiteX4003" fmla="*/ 1960297 w 2321023"/>
              <a:gd name="connsiteY4003" fmla="*/ 652277 h 2206873"/>
              <a:gd name="connsiteX4004" fmla="*/ 1959792 w 2321023"/>
              <a:gd name="connsiteY4004" fmla="*/ 649923 h 2206873"/>
              <a:gd name="connsiteX4005" fmla="*/ 325407 w 2321023"/>
              <a:gd name="connsiteY4005" fmla="*/ 648757 h 2206873"/>
              <a:gd name="connsiteX4006" fmla="*/ 326539 w 2321023"/>
              <a:gd name="connsiteY4006" fmla="*/ 649384 h 2206873"/>
              <a:gd name="connsiteX4007" fmla="*/ 323438 w 2321023"/>
              <a:gd name="connsiteY4007" fmla="*/ 658538 h 2206873"/>
              <a:gd name="connsiteX4008" fmla="*/ 318858 w 2321023"/>
              <a:gd name="connsiteY4008" fmla="*/ 668112 h 2206873"/>
              <a:gd name="connsiteX4009" fmla="*/ 314861 w 2321023"/>
              <a:gd name="connsiteY4009" fmla="*/ 677726 h 2206873"/>
              <a:gd name="connsiteX4010" fmla="*/ 306909 w 2321023"/>
              <a:gd name="connsiteY4010" fmla="*/ 696983 h 2206873"/>
              <a:gd name="connsiteX4011" fmla="*/ 304835 w 2321023"/>
              <a:gd name="connsiteY4011" fmla="*/ 696011 h 2206873"/>
              <a:gd name="connsiteX4012" fmla="*/ 308080 w 2321023"/>
              <a:gd name="connsiteY4012" fmla="*/ 681069 h 2206873"/>
              <a:gd name="connsiteX4013" fmla="*/ 313751 w 2321023"/>
              <a:gd name="connsiteY4013" fmla="*/ 667706 h 2206873"/>
              <a:gd name="connsiteX4014" fmla="*/ 318871 w 2321023"/>
              <a:gd name="connsiteY4014" fmla="*/ 657951 h 2206873"/>
              <a:gd name="connsiteX4015" fmla="*/ 325407 w 2321023"/>
              <a:gd name="connsiteY4015" fmla="*/ 648757 h 2206873"/>
              <a:gd name="connsiteX4016" fmla="*/ 2029061 w 2321023"/>
              <a:gd name="connsiteY4016" fmla="*/ 645579 h 2206873"/>
              <a:gd name="connsiteX4017" fmla="*/ 2028735 w 2321023"/>
              <a:gd name="connsiteY4017" fmla="*/ 646234 h 2206873"/>
              <a:gd name="connsiteX4018" fmla="*/ 2028735 w 2321023"/>
              <a:gd name="connsiteY4018" fmla="*/ 646235 h 2206873"/>
              <a:gd name="connsiteX4019" fmla="*/ 2029062 w 2321023"/>
              <a:gd name="connsiteY4019" fmla="*/ 645580 h 2206873"/>
              <a:gd name="connsiteX4020" fmla="*/ 2179612 w 2321023"/>
              <a:gd name="connsiteY4020" fmla="*/ 622952 h 2206873"/>
              <a:gd name="connsiteX4021" fmla="*/ 2179617 w 2321023"/>
              <a:gd name="connsiteY4021" fmla="*/ 623175 h 2206873"/>
              <a:gd name="connsiteX4022" fmla="*/ 2181577 w 2321023"/>
              <a:gd name="connsiteY4022" fmla="*/ 625601 h 2206873"/>
              <a:gd name="connsiteX4023" fmla="*/ 2194610 w 2321023"/>
              <a:gd name="connsiteY4023" fmla="*/ 660952 h 2206873"/>
              <a:gd name="connsiteX4024" fmla="*/ 2203401 w 2321023"/>
              <a:gd name="connsiteY4024" fmla="*/ 685878 h 2206873"/>
              <a:gd name="connsiteX4025" fmla="*/ 2203400 w 2321023"/>
              <a:gd name="connsiteY4025" fmla="*/ 685872 h 2206873"/>
              <a:gd name="connsiteX4026" fmla="*/ 2203210 w 2321023"/>
              <a:gd name="connsiteY4026" fmla="*/ 685414 h 2206873"/>
              <a:gd name="connsiteX4027" fmla="*/ 2202348 w 2321023"/>
              <a:gd name="connsiteY4027" fmla="*/ 684323 h 2206873"/>
              <a:gd name="connsiteX4028" fmla="*/ 2201009 w 2321023"/>
              <a:gd name="connsiteY4028" fmla="*/ 680102 h 2206873"/>
              <a:gd name="connsiteX4029" fmla="*/ 2200074 w 2321023"/>
              <a:gd name="connsiteY4029" fmla="*/ 677847 h 2206873"/>
              <a:gd name="connsiteX4030" fmla="*/ 2194611 w 2321023"/>
              <a:gd name="connsiteY4030" fmla="*/ 660952 h 2206873"/>
              <a:gd name="connsiteX4031" fmla="*/ 2181578 w 2321023"/>
              <a:gd name="connsiteY4031" fmla="*/ 625601 h 2206873"/>
              <a:gd name="connsiteX4032" fmla="*/ 2179618 w 2321023"/>
              <a:gd name="connsiteY4032" fmla="*/ 623175 h 2206873"/>
              <a:gd name="connsiteX4033" fmla="*/ 2179613 w 2321023"/>
              <a:gd name="connsiteY4033" fmla="*/ 622953 h 2206873"/>
              <a:gd name="connsiteX4034" fmla="*/ 2141722 w 2321023"/>
              <a:gd name="connsiteY4034" fmla="*/ 621436 h 2206873"/>
              <a:gd name="connsiteX4035" fmla="*/ 2141724 w 2321023"/>
              <a:gd name="connsiteY4035" fmla="*/ 621441 h 2206873"/>
              <a:gd name="connsiteX4036" fmla="*/ 2142915 w 2321023"/>
              <a:gd name="connsiteY4036" fmla="*/ 623501 h 2206873"/>
              <a:gd name="connsiteX4037" fmla="*/ 2148161 w 2321023"/>
              <a:gd name="connsiteY4037" fmla="*/ 635168 h 2206873"/>
              <a:gd name="connsiteX4038" fmla="*/ 2151690 w 2321023"/>
              <a:gd name="connsiteY4038" fmla="*/ 644142 h 2206873"/>
              <a:gd name="connsiteX4039" fmla="*/ 2151702 w 2321023"/>
              <a:gd name="connsiteY4039" fmla="*/ 644173 h 2206873"/>
              <a:gd name="connsiteX4040" fmla="*/ 2155870 w 2321023"/>
              <a:gd name="connsiteY4040" fmla="*/ 654776 h 2206873"/>
              <a:gd name="connsiteX4041" fmla="*/ 2157081 w 2321023"/>
              <a:gd name="connsiteY4041" fmla="*/ 657433 h 2206873"/>
              <a:gd name="connsiteX4042" fmla="*/ 2157073 w 2321023"/>
              <a:gd name="connsiteY4042" fmla="*/ 657413 h 2206873"/>
              <a:gd name="connsiteX4043" fmla="*/ 2155871 w 2321023"/>
              <a:gd name="connsiteY4043" fmla="*/ 654776 h 2206873"/>
              <a:gd name="connsiteX4044" fmla="*/ 2151735 w 2321023"/>
              <a:gd name="connsiteY4044" fmla="*/ 644253 h 2206873"/>
              <a:gd name="connsiteX4045" fmla="*/ 2151702 w 2321023"/>
              <a:gd name="connsiteY4045" fmla="*/ 644173 h 2206873"/>
              <a:gd name="connsiteX4046" fmla="*/ 2148161 w 2321023"/>
              <a:gd name="connsiteY4046" fmla="*/ 635167 h 2206873"/>
              <a:gd name="connsiteX4047" fmla="*/ 2142915 w 2321023"/>
              <a:gd name="connsiteY4047" fmla="*/ 623500 h 2206873"/>
              <a:gd name="connsiteX4048" fmla="*/ 2139623 w 2321023"/>
              <a:gd name="connsiteY4048" fmla="*/ 617808 h 2206873"/>
              <a:gd name="connsiteX4049" fmla="*/ 2139649 w 2321023"/>
              <a:gd name="connsiteY4049" fmla="*/ 618018 h 2206873"/>
              <a:gd name="connsiteX4050" fmla="*/ 2140482 w 2321023"/>
              <a:gd name="connsiteY4050" fmla="*/ 619294 h 2206873"/>
              <a:gd name="connsiteX4051" fmla="*/ 2140474 w 2321023"/>
              <a:gd name="connsiteY4051" fmla="*/ 619281 h 2206873"/>
              <a:gd name="connsiteX4052" fmla="*/ 2139650 w 2321023"/>
              <a:gd name="connsiteY4052" fmla="*/ 618018 h 2206873"/>
              <a:gd name="connsiteX4053" fmla="*/ 2139624 w 2321023"/>
              <a:gd name="connsiteY4053" fmla="*/ 617810 h 2206873"/>
              <a:gd name="connsiteX4054" fmla="*/ 145050 w 2321023"/>
              <a:gd name="connsiteY4054" fmla="*/ 612801 h 2206873"/>
              <a:gd name="connsiteX4055" fmla="*/ 144882 w 2321023"/>
              <a:gd name="connsiteY4055" fmla="*/ 613810 h 2206873"/>
              <a:gd name="connsiteX4056" fmla="*/ 144915 w 2321023"/>
              <a:gd name="connsiteY4056" fmla="*/ 613758 h 2206873"/>
              <a:gd name="connsiteX4057" fmla="*/ 2171696 w 2321023"/>
              <a:gd name="connsiteY4057" fmla="*/ 610000 h 2206873"/>
              <a:gd name="connsiteX4058" fmla="*/ 2170893 w 2321023"/>
              <a:gd name="connsiteY4058" fmla="*/ 610086 h 2206873"/>
              <a:gd name="connsiteX4059" fmla="*/ 2171250 w 2321023"/>
              <a:gd name="connsiteY4059" fmla="*/ 610746 h 2206873"/>
              <a:gd name="connsiteX4060" fmla="*/ 2171251 w 2321023"/>
              <a:gd name="connsiteY4060" fmla="*/ 610745 h 2206873"/>
              <a:gd name="connsiteX4061" fmla="*/ 2170894 w 2321023"/>
              <a:gd name="connsiteY4061" fmla="*/ 610086 h 2206873"/>
              <a:gd name="connsiteX4062" fmla="*/ 2171696 w 2321023"/>
              <a:gd name="connsiteY4062" fmla="*/ 610000 h 2206873"/>
              <a:gd name="connsiteX4063" fmla="*/ 139811 w 2321023"/>
              <a:gd name="connsiteY4063" fmla="*/ 603106 h 2206873"/>
              <a:gd name="connsiteX4064" fmla="*/ 129124 w 2321023"/>
              <a:gd name="connsiteY4064" fmla="*/ 627014 h 2206873"/>
              <a:gd name="connsiteX4065" fmla="*/ 120752 w 2321023"/>
              <a:gd name="connsiteY4065" fmla="*/ 645508 h 2206873"/>
              <a:gd name="connsiteX4066" fmla="*/ 122169 w 2321023"/>
              <a:gd name="connsiteY4066" fmla="*/ 642437 h 2206873"/>
              <a:gd name="connsiteX4067" fmla="*/ 129151 w 2321023"/>
              <a:gd name="connsiteY4067" fmla="*/ 627014 h 2206873"/>
              <a:gd name="connsiteX4068" fmla="*/ 137987 w 2321023"/>
              <a:gd name="connsiteY4068" fmla="*/ 607248 h 2206873"/>
              <a:gd name="connsiteX4069" fmla="*/ 2166968 w 2321023"/>
              <a:gd name="connsiteY4069" fmla="*/ 601900 h 2206873"/>
              <a:gd name="connsiteX4070" fmla="*/ 2168693 w 2321023"/>
              <a:gd name="connsiteY4070" fmla="*/ 606030 h 2206873"/>
              <a:gd name="connsiteX4071" fmla="*/ 2169515 w 2321023"/>
              <a:gd name="connsiteY4071" fmla="*/ 607545 h 2206873"/>
              <a:gd name="connsiteX4072" fmla="*/ 2169513 w 2321023"/>
              <a:gd name="connsiteY4072" fmla="*/ 607540 h 2206873"/>
              <a:gd name="connsiteX4073" fmla="*/ 2168694 w 2321023"/>
              <a:gd name="connsiteY4073" fmla="*/ 606031 h 2206873"/>
              <a:gd name="connsiteX4074" fmla="*/ 2166976 w 2321023"/>
              <a:gd name="connsiteY4074" fmla="*/ 601918 h 2206873"/>
              <a:gd name="connsiteX4075" fmla="*/ 2122024 w 2321023"/>
              <a:gd name="connsiteY4075" fmla="*/ 601615 h 2206873"/>
              <a:gd name="connsiteX4076" fmla="*/ 2132051 w 2321023"/>
              <a:gd name="connsiteY4076" fmla="*/ 624663 h 2206873"/>
              <a:gd name="connsiteX4077" fmla="*/ 2132058 w 2321023"/>
              <a:gd name="connsiteY4077" fmla="*/ 624680 h 2206873"/>
              <a:gd name="connsiteX4078" fmla="*/ 2133153 w 2321023"/>
              <a:gd name="connsiteY4078" fmla="*/ 627198 h 2206873"/>
              <a:gd name="connsiteX4079" fmla="*/ 2144117 w 2321023"/>
              <a:gd name="connsiteY4079" fmla="*/ 655919 h 2206873"/>
              <a:gd name="connsiteX4080" fmla="*/ 2144344 w 2321023"/>
              <a:gd name="connsiteY4080" fmla="*/ 656688 h 2206873"/>
              <a:gd name="connsiteX4081" fmla="*/ 2144345 w 2321023"/>
              <a:gd name="connsiteY4081" fmla="*/ 656692 h 2206873"/>
              <a:gd name="connsiteX4082" fmla="*/ 2144117 w 2321023"/>
              <a:gd name="connsiteY4082" fmla="*/ 655918 h 2206873"/>
              <a:gd name="connsiteX4083" fmla="*/ 2133153 w 2321023"/>
              <a:gd name="connsiteY4083" fmla="*/ 627197 h 2206873"/>
              <a:gd name="connsiteX4084" fmla="*/ 2132051 w 2321023"/>
              <a:gd name="connsiteY4084" fmla="*/ 624663 h 2206873"/>
              <a:gd name="connsiteX4085" fmla="*/ 2132035 w 2321023"/>
              <a:gd name="connsiteY4085" fmla="*/ 624624 h 2206873"/>
              <a:gd name="connsiteX4086" fmla="*/ 2122038 w 2321023"/>
              <a:gd name="connsiteY4086" fmla="*/ 601645 h 2206873"/>
              <a:gd name="connsiteX4087" fmla="*/ 2106004 w 2321023"/>
              <a:gd name="connsiteY4087" fmla="*/ 600468 h 2206873"/>
              <a:gd name="connsiteX4088" fmla="*/ 2116219 w 2321023"/>
              <a:gd name="connsiteY4088" fmla="*/ 631401 h 2206873"/>
              <a:gd name="connsiteX4089" fmla="*/ 2119799 w 2321023"/>
              <a:gd name="connsiteY4089" fmla="*/ 645164 h 2206873"/>
              <a:gd name="connsiteX4090" fmla="*/ 2119801 w 2321023"/>
              <a:gd name="connsiteY4090" fmla="*/ 645167 h 2206873"/>
              <a:gd name="connsiteX4091" fmla="*/ 2116220 w 2321023"/>
              <a:gd name="connsiteY4091" fmla="*/ 631401 h 2206873"/>
              <a:gd name="connsiteX4092" fmla="*/ 2108659 w 2321023"/>
              <a:gd name="connsiteY4092" fmla="*/ 610685 h 2206873"/>
              <a:gd name="connsiteX4093" fmla="*/ 2108170 w 2321023"/>
              <a:gd name="connsiteY4093" fmla="*/ 608800 h 2206873"/>
              <a:gd name="connsiteX4094" fmla="*/ 2106061 w 2321023"/>
              <a:gd name="connsiteY4094" fmla="*/ 602709 h 2206873"/>
              <a:gd name="connsiteX4095" fmla="*/ 2106088 w 2321023"/>
              <a:gd name="connsiteY4095" fmla="*/ 600786 h 2206873"/>
              <a:gd name="connsiteX4096" fmla="*/ 2106006 w 2321023"/>
              <a:gd name="connsiteY4096" fmla="*/ 600471 h 2206873"/>
              <a:gd name="connsiteX4097" fmla="*/ 2170001 w 2321023"/>
              <a:gd name="connsiteY4097" fmla="*/ 600272 h 2206873"/>
              <a:gd name="connsiteX4098" fmla="*/ 2169906 w 2321023"/>
              <a:gd name="connsiteY4098" fmla="*/ 600562 h 2206873"/>
              <a:gd name="connsiteX4099" fmla="*/ 2169906 w 2321023"/>
              <a:gd name="connsiteY4099" fmla="*/ 600563 h 2206873"/>
              <a:gd name="connsiteX4100" fmla="*/ 2170001 w 2321023"/>
              <a:gd name="connsiteY4100" fmla="*/ 600273 h 2206873"/>
              <a:gd name="connsiteX4101" fmla="*/ 2171890 w 2321023"/>
              <a:gd name="connsiteY4101" fmla="*/ 609676 h 2206873"/>
              <a:gd name="connsiteX4102" fmla="*/ 2171890 w 2321023"/>
              <a:gd name="connsiteY4102" fmla="*/ 609676 h 2206873"/>
              <a:gd name="connsiteX4103" fmla="*/ 1958625 w 2321023"/>
              <a:gd name="connsiteY4103" fmla="*/ 599447 h 2206873"/>
              <a:gd name="connsiteX4104" fmla="*/ 1966266 w 2321023"/>
              <a:gd name="connsiteY4104" fmla="*/ 610893 h 2206873"/>
              <a:gd name="connsiteX4105" fmla="*/ 1977180 w 2321023"/>
              <a:gd name="connsiteY4105" fmla="*/ 630667 h 2206873"/>
              <a:gd name="connsiteX4106" fmla="*/ 1980120 w 2321023"/>
              <a:gd name="connsiteY4106" fmla="*/ 634723 h 2206873"/>
              <a:gd name="connsiteX4107" fmla="*/ 1980120 w 2321023"/>
              <a:gd name="connsiteY4107" fmla="*/ 634723 h 2206873"/>
              <a:gd name="connsiteX4108" fmla="*/ 1977181 w 2321023"/>
              <a:gd name="connsiteY4108" fmla="*/ 630668 h 2206873"/>
              <a:gd name="connsiteX4109" fmla="*/ 1966267 w 2321023"/>
              <a:gd name="connsiteY4109" fmla="*/ 610894 h 2206873"/>
              <a:gd name="connsiteX4110" fmla="*/ 1958625 w 2321023"/>
              <a:gd name="connsiteY4110" fmla="*/ 599447 h 2206873"/>
              <a:gd name="connsiteX4111" fmla="*/ 1958770 w 2321023"/>
              <a:gd name="connsiteY4111" fmla="*/ 599407 h 2206873"/>
              <a:gd name="connsiteX4112" fmla="*/ 1956431 w 2321023"/>
              <a:gd name="connsiteY4112" fmla="*/ 599435 h 2206873"/>
              <a:gd name="connsiteX4113" fmla="*/ 1956431 w 2321023"/>
              <a:gd name="connsiteY4113" fmla="*/ 599436 h 2206873"/>
              <a:gd name="connsiteX4114" fmla="*/ 1958771 w 2321023"/>
              <a:gd name="connsiteY4114" fmla="*/ 599408 h 2206873"/>
              <a:gd name="connsiteX4115" fmla="*/ 2020111 w 2321023"/>
              <a:gd name="connsiteY4115" fmla="*/ 597257 h 2206873"/>
              <a:gd name="connsiteX4116" fmla="*/ 2037160 w 2321023"/>
              <a:gd name="connsiteY4116" fmla="*/ 632458 h 2206873"/>
              <a:gd name="connsiteX4117" fmla="*/ 2050434 w 2321023"/>
              <a:gd name="connsiteY4117" fmla="*/ 669122 h 2206873"/>
              <a:gd name="connsiteX4118" fmla="*/ 2051514 w 2321023"/>
              <a:gd name="connsiteY4118" fmla="*/ 673333 h 2206873"/>
              <a:gd name="connsiteX4119" fmla="*/ 2050434 w 2321023"/>
              <a:gd name="connsiteY4119" fmla="*/ 669121 h 2206873"/>
              <a:gd name="connsiteX4120" fmla="*/ 2037160 w 2321023"/>
              <a:gd name="connsiteY4120" fmla="*/ 632457 h 2206873"/>
              <a:gd name="connsiteX4121" fmla="*/ 2017391 w 2321023"/>
              <a:gd name="connsiteY4121" fmla="*/ 596522 h 2206873"/>
              <a:gd name="connsiteX4122" fmla="*/ 2017395 w 2321023"/>
              <a:gd name="connsiteY4122" fmla="*/ 596530 h 2206873"/>
              <a:gd name="connsiteX4123" fmla="*/ 2033603 w 2321023"/>
              <a:gd name="connsiteY4123" fmla="*/ 634640 h 2206873"/>
              <a:gd name="connsiteX4124" fmla="*/ 2038265 w 2321023"/>
              <a:gd name="connsiteY4124" fmla="*/ 647959 h 2206873"/>
              <a:gd name="connsiteX4125" fmla="*/ 2042962 w 2321023"/>
              <a:gd name="connsiteY4125" fmla="*/ 661379 h 2206873"/>
              <a:gd name="connsiteX4126" fmla="*/ 2046923 w 2321023"/>
              <a:gd name="connsiteY4126" fmla="*/ 672695 h 2206873"/>
              <a:gd name="connsiteX4127" fmla="*/ 2054220 w 2321023"/>
              <a:gd name="connsiteY4127" fmla="*/ 693433 h 2206873"/>
              <a:gd name="connsiteX4128" fmla="*/ 2054221 w 2321023"/>
              <a:gd name="connsiteY4128" fmla="*/ 693436 h 2206873"/>
              <a:gd name="connsiteX4129" fmla="*/ 2054223 w 2321023"/>
              <a:gd name="connsiteY4129" fmla="*/ 693440 h 2206873"/>
              <a:gd name="connsiteX4130" fmla="*/ 2057348 w 2321023"/>
              <a:gd name="connsiteY4130" fmla="*/ 700104 h 2206873"/>
              <a:gd name="connsiteX4131" fmla="*/ 2057351 w 2321023"/>
              <a:gd name="connsiteY4131" fmla="*/ 700111 h 2206873"/>
              <a:gd name="connsiteX4132" fmla="*/ 2057353 w 2321023"/>
              <a:gd name="connsiteY4132" fmla="*/ 700115 h 2206873"/>
              <a:gd name="connsiteX4133" fmla="*/ 2057354 w 2321023"/>
              <a:gd name="connsiteY4133" fmla="*/ 700115 h 2206873"/>
              <a:gd name="connsiteX4134" fmla="*/ 2057351 w 2321023"/>
              <a:gd name="connsiteY4134" fmla="*/ 700111 h 2206873"/>
              <a:gd name="connsiteX4135" fmla="*/ 2054221 w 2321023"/>
              <a:gd name="connsiteY4135" fmla="*/ 693436 h 2206873"/>
              <a:gd name="connsiteX4136" fmla="*/ 2046923 w 2321023"/>
              <a:gd name="connsiteY4136" fmla="*/ 672694 h 2206873"/>
              <a:gd name="connsiteX4137" fmla="*/ 2038265 w 2321023"/>
              <a:gd name="connsiteY4137" fmla="*/ 647959 h 2206873"/>
              <a:gd name="connsiteX4138" fmla="*/ 2033603 w 2321023"/>
              <a:gd name="connsiteY4138" fmla="*/ 634639 h 2206873"/>
              <a:gd name="connsiteX4139" fmla="*/ 2017395 w 2321023"/>
              <a:gd name="connsiteY4139" fmla="*/ 596529 h 2206873"/>
              <a:gd name="connsiteX4140" fmla="*/ 2061923 w 2321023"/>
              <a:gd name="connsiteY4140" fmla="*/ 585505 h 2206873"/>
              <a:gd name="connsiteX4141" fmla="*/ 2061923 w 2321023"/>
              <a:gd name="connsiteY4141" fmla="*/ 585506 h 2206873"/>
              <a:gd name="connsiteX4142" fmla="*/ 2066166 w 2321023"/>
              <a:gd name="connsiteY4142" fmla="*/ 592402 h 2206873"/>
              <a:gd name="connsiteX4143" fmla="*/ 2066163 w 2321023"/>
              <a:gd name="connsiteY4143" fmla="*/ 592396 h 2206873"/>
              <a:gd name="connsiteX4144" fmla="*/ 2061747 w 2321023"/>
              <a:gd name="connsiteY4144" fmla="*/ 585201 h 2206873"/>
              <a:gd name="connsiteX4145" fmla="*/ 2061458 w 2321023"/>
              <a:gd name="connsiteY4145" fmla="*/ 588114 h 2206873"/>
              <a:gd name="connsiteX4146" fmla="*/ 2067228 w 2321023"/>
              <a:gd name="connsiteY4146" fmla="*/ 602666 h 2206873"/>
              <a:gd name="connsiteX4147" fmla="*/ 2101419 w 2321023"/>
              <a:gd name="connsiteY4147" fmla="*/ 685112 h 2206873"/>
              <a:gd name="connsiteX4148" fmla="*/ 2117775 w 2321023"/>
              <a:gd name="connsiteY4148" fmla="*/ 744236 h 2206873"/>
              <a:gd name="connsiteX4149" fmla="*/ 2120587 w 2321023"/>
              <a:gd name="connsiteY4149" fmla="*/ 770542 h 2206873"/>
              <a:gd name="connsiteX4150" fmla="*/ 2124453 w 2321023"/>
              <a:gd name="connsiteY4150" fmla="*/ 789605 h 2206873"/>
              <a:gd name="connsiteX4151" fmla="*/ 2130242 w 2321023"/>
              <a:gd name="connsiteY4151" fmla="*/ 816994 h 2206873"/>
              <a:gd name="connsiteX4152" fmla="*/ 2131287 w 2321023"/>
              <a:gd name="connsiteY4152" fmla="*/ 823188 h 2206873"/>
              <a:gd name="connsiteX4153" fmla="*/ 2131280 w 2321023"/>
              <a:gd name="connsiteY4153" fmla="*/ 823141 h 2206873"/>
              <a:gd name="connsiteX4154" fmla="*/ 2130243 w 2321023"/>
              <a:gd name="connsiteY4154" fmla="*/ 816994 h 2206873"/>
              <a:gd name="connsiteX4155" fmla="*/ 2124454 w 2321023"/>
              <a:gd name="connsiteY4155" fmla="*/ 789605 h 2206873"/>
              <a:gd name="connsiteX4156" fmla="*/ 2120588 w 2321023"/>
              <a:gd name="connsiteY4156" fmla="*/ 770542 h 2206873"/>
              <a:gd name="connsiteX4157" fmla="*/ 2117776 w 2321023"/>
              <a:gd name="connsiteY4157" fmla="*/ 744236 h 2206873"/>
              <a:gd name="connsiteX4158" fmla="*/ 2101420 w 2321023"/>
              <a:gd name="connsiteY4158" fmla="*/ 685112 h 2206873"/>
              <a:gd name="connsiteX4159" fmla="*/ 2067229 w 2321023"/>
              <a:gd name="connsiteY4159" fmla="*/ 602666 h 2206873"/>
              <a:gd name="connsiteX4160" fmla="*/ 2061459 w 2321023"/>
              <a:gd name="connsiteY4160" fmla="*/ 588114 h 2206873"/>
              <a:gd name="connsiteX4161" fmla="*/ 2061748 w 2321023"/>
              <a:gd name="connsiteY4161" fmla="*/ 585202 h 2206873"/>
              <a:gd name="connsiteX4162" fmla="*/ 2043341 w 2321023"/>
              <a:gd name="connsiteY4162" fmla="*/ 584824 h 2206873"/>
              <a:gd name="connsiteX4163" fmla="*/ 2051832 w 2321023"/>
              <a:gd name="connsiteY4163" fmla="*/ 600300 h 2206873"/>
              <a:gd name="connsiteX4164" fmla="*/ 2061465 w 2321023"/>
              <a:gd name="connsiteY4164" fmla="*/ 622124 h 2206873"/>
              <a:gd name="connsiteX4165" fmla="*/ 2069973 w 2321023"/>
              <a:gd name="connsiteY4165" fmla="*/ 643310 h 2206873"/>
              <a:gd name="connsiteX4166" fmla="*/ 2078320 w 2321023"/>
              <a:gd name="connsiteY4166" fmla="*/ 663683 h 2206873"/>
              <a:gd name="connsiteX4167" fmla="*/ 2085616 w 2321023"/>
              <a:gd name="connsiteY4167" fmla="*/ 683788 h 2206873"/>
              <a:gd name="connsiteX4168" fmla="*/ 2092970 w 2321023"/>
              <a:gd name="connsiteY4168" fmla="*/ 703604 h 2206873"/>
              <a:gd name="connsiteX4169" fmla="*/ 2099362 w 2321023"/>
              <a:gd name="connsiteY4169" fmla="*/ 723597 h 2206873"/>
              <a:gd name="connsiteX4170" fmla="*/ 2105752 w 2321023"/>
              <a:gd name="connsiteY4170" fmla="*/ 743784 h 2206873"/>
              <a:gd name="connsiteX4171" fmla="*/ 2111343 w 2321023"/>
              <a:gd name="connsiteY4171" fmla="*/ 764571 h 2206873"/>
              <a:gd name="connsiteX4172" fmla="*/ 2111311 w 2321023"/>
              <a:gd name="connsiteY4172" fmla="*/ 764929 h 2206873"/>
              <a:gd name="connsiteX4173" fmla="*/ 2120067 w 2321023"/>
              <a:gd name="connsiteY4173" fmla="*/ 802863 h 2206873"/>
              <a:gd name="connsiteX4174" fmla="*/ 2118661 w 2321023"/>
              <a:gd name="connsiteY4174" fmla="*/ 803812 h 2206873"/>
              <a:gd name="connsiteX4175" fmla="*/ 2119192 w 2321023"/>
              <a:gd name="connsiteY4175" fmla="*/ 804471 h 2206873"/>
              <a:gd name="connsiteX4176" fmla="*/ 2119193 w 2321023"/>
              <a:gd name="connsiteY4176" fmla="*/ 804470 h 2206873"/>
              <a:gd name="connsiteX4177" fmla="*/ 2118662 w 2321023"/>
              <a:gd name="connsiteY4177" fmla="*/ 803812 h 2206873"/>
              <a:gd name="connsiteX4178" fmla="*/ 2120068 w 2321023"/>
              <a:gd name="connsiteY4178" fmla="*/ 802863 h 2206873"/>
              <a:gd name="connsiteX4179" fmla="*/ 2111312 w 2321023"/>
              <a:gd name="connsiteY4179" fmla="*/ 764929 h 2206873"/>
              <a:gd name="connsiteX4180" fmla="*/ 2111344 w 2321023"/>
              <a:gd name="connsiteY4180" fmla="*/ 764571 h 2206873"/>
              <a:gd name="connsiteX4181" fmla="*/ 2105753 w 2321023"/>
              <a:gd name="connsiteY4181" fmla="*/ 743784 h 2206873"/>
              <a:gd name="connsiteX4182" fmla="*/ 2099363 w 2321023"/>
              <a:gd name="connsiteY4182" fmla="*/ 723597 h 2206873"/>
              <a:gd name="connsiteX4183" fmla="*/ 2092971 w 2321023"/>
              <a:gd name="connsiteY4183" fmla="*/ 703604 h 2206873"/>
              <a:gd name="connsiteX4184" fmla="*/ 2085617 w 2321023"/>
              <a:gd name="connsiteY4184" fmla="*/ 683788 h 2206873"/>
              <a:gd name="connsiteX4185" fmla="*/ 2078321 w 2321023"/>
              <a:gd name="connsiteY4185" fmla="*/ 663683 h 2206873"/>
              <a:gd name="connsiteX4186" fmla="*/ 2069974 w 2321023"/>
              <a:gd name="connsiteY4186" fmla="*/ 643310 h 2206873"/>
              <a:gd name="connsiteX4187" fmla="*/ 2061466 w 2321023"/>
              <a:gd name="connsiteY4187" fmla="*/ 622124 h 2206873"/>
              <a:gd name="connsiteX4188" fmla="*/ 2051833 w 2321023"/>
              <a:gd name="connsiteY4188" fmla="*/ 600300 h 2206873"/>
              <a:gd name="connsiteX4189" fmla="*/ 2043343 w 2321023"/>
              <a:gd name="connsiteY4189" fmla="*/ 584825 h 2206873"/>
              <a:gd name="connsiteX4190" fmla="*/ 2012591 w 2321023"/>
              <a:gd name="connsiteY4190" fmla="*/ 584135 h 2206873"/>
              <a:gd name="connsiteX4191" fmla="*/ 2012892 w 2321023"/>
              <a:gd name="connsiteY4191" fmla="*/ 585271 h 2206873"/>
              <a:gd name="connsiteX4192" fmla="*/ 2012891 w 2321023"/>
              <a:gd name="connsiteY4192" fmla="*/ 585263 h 2206873"/>
              <a:gd name="connsiteX4193" fmla="*/ 2012593 w 2321023"/>
              <a:gd name="connsiteY4193" fmla="*/ 584137 h 2206873"/>
              <a:gd name="connsiteX4194" fmla="*/ 152978 w 2321023"/>
              <a:gd name="connsiteY4194" fmla="*/ 583541 h 2206873"/>
              <a:gd name="connsiteX4195" fmla="*/ 150259 w 2321023"/>
              <a:gd name="connsiteY4195" fmla="*/ 592780 h 2206873"/>
              <a:gd name="connsiteX4196" fmla="*/ 150317 w 2321023"/>
              <a:gd name="connsiteY4196" fmla="*/ 592495 h 2206873"/>
              <a:gd name="connsiteX4197" fmla="*/ 150132 w 2321023"/>
              <a:gd name="connsiteY4197" fmla="*/ 593125 h 2206873"/>
              <a:gd name="connsiteX4198" fmla="*/ 149114 w 2321023"/>
              <a:gd name="connsiteY4198" fmla="*/ 596639 h 2206873"/>
              <a:gd name="connsiteX4199" fmla="*/ 149820 w 2321023"/>
              <a:gd name="connsiteY4199" fmla="*/ 594290 h 2206873"/>
              <a:gd name="connsiteX4200" fmla="*/ 150157 w 2321023"/>
              <a:gd name="connsiteY4200" fmla="*/ 593126 h 2206873"/>
              <a:gd name="connsiteX4201" fmla="*/ 150259 w 2321023"/>
              <a:gd name="connsiteY4201" fmla="*/ 592780 h 2206873"/>
              <a:gd name="connsiteX4202" fmla="*/ 150230 w 2321023"/>
              <a:gd name="connsiteY4202" fmla="*/ 592918 h 2206873"/>
              <a:gd name="connsiteX4203" fmla="*/ 152978 w 2321023"/>
              <a:gd name="connsiteY4203" fmla="*/ 583584 h 2206873"/>
              <a:gd name="connsiteX4204" fmla="*/ 152982 w 2321023"/>
              <a:gd name="connsiteY4204" fmla="*/ 579498 h 2206873"/>
              <a:gd name="connsiteX4205" fmla="*/ 152967 w 2321023"/>
              <a:gd name="connsiteY4205" fmla="*/ 579514 h 2206873"/>
              <a:gd name="connsiteX4206" fmla="*/ 152967 w 2321023"/>
              <a:gd name="connsiteY4206" fmla="*/ 579687 h 2206873"/>
              <a:gd name="connsiteX4207" fmla="*/ 152982 w 2321023"/>
              <a:gd name="connsiteY4207" fmla="*/ 579614 h 2206873"/>
              <a:gd name="connsiteX4208" fmla="*/ 1974669 w 2321023"/>
              <a:gd name="connsiteY4208" fmla="*/ 579179 h 2206873"/>
              <a:gd name="connsiteX4209" fmla="*/ 1974850 w 2321023"/>
              <a:gd name="connsiteY4209" fmla="*/ 580293 h 2206873"/>
              <a:gd name="connsiteX4210" fmla="*/ 1978727 w 2321023"/>
              <a:gd name="connsiteY4210" fmla="*/ 592454 h 2206873"/>
              <a:gd name="connsiteX4211" fmla="*/ 1986209 w 2321023"/>
              <a:gd name="connsiteY4211" fmla="*/ 613066 h 2206873"/>
              <a:gd name="connsiteX4212" fmla="*/ 1986344 w 2321023"/>
              <a:gd name="connsiteY4212" fmla="*/ 613271 h 2206873"/>
              <a:gd name="connsiteX4213" fmla="*/ 1998300 w 2321023"/>
              <a:gd name="connsiteY4213" fmla="*/ 636934 h 2206873"/>
              <a:gd name="connsiteX4214" fmla="*/ 2001337 w 2321023"/>
              <a:gd name="connsiteY4214" fmla="*/ 638313 h 2206873"/>
              <a:gd name="connsiteX4215" fmla="*/ 2004173 w 2321023"/>
              <a:gd name="connsiteY4215" fmla="*/ 642547 h 2206873"/>
              <a:gd name="connsiteX4216" fmla="*/ 2009093 w 2321023"/>
              <a:gd name="connsiteY4216" fmla="*/ 654172 h 2206873"/>
              <a:gd name="connsiteX4217" fmla="*/ 2020201 w 2321023"/>
              <a:gd name="connsiteY4217" fmla="*/ 686504 h 2206873"/>
              <a:gd name="connsiteX4218" fmla="*/ 2022867 w 2321023"/>
              <a:gd name="connsiteY4218" fmla="*/ 703391 h 2206873"/>
              <a:gd name="connsiteX4219" fmla="*/ 2024317 w 2321023"/>
              <a:gd name="connsiteY4219" fmla="*/ 717252 h 2206873"/>
              <a:gd name="connsiteX4220" fmla="*/ 2028234 w 2321023"/>
              <a:gd name="connsiteY4220" fmla="*/ 731164 h 2206873"/>
              <a:gd name="connsiteX4221" fmla="*/ 2033180 w 2321023"/>
              <a:gd name="connsiteY4221" fmla="*/ 749542 h 2206873"/>
              <a:gd name="connsiteX4222" fmla="*/ 2033661 w 2321023"/>
              <a:gd name="connsiteY4222" fmla="*/ 750360 h 2206873"/>
              <a:gd name="connsiteX4223" fmla="*/ 2037270 w 2321023"/>
              <a:gd name="connsiteY4223" fmla="*/ 763497 h 2206873"/>
              <a:gd name="connsiteX4224" fmla="*/ 2039145 w 2321023"/>
              <a:gd name="connsiteY4224" fmla="*/ 769799 h 2206873"/>
              <a:gd name="connsiteX4225" fmla="*/ 2039142 w 2321023"/>
              <a:gd name="connsiteY4225" fmla="*/ 769786 h 2206873"/>
              <a:gd name="connsiteX4226" fmla="*/ 2037271 w 2321023"/>
              <a:gd name="connsiteY4226" fmla="*/ 763497 h 2206873"/>
              <a:gd name="connsiteX4227" fmla="*/ 2033662 w 2321023"/>
              <a:gd name="connsiteY4227" fmla="*/ 750360 h 2206873"/>
              <a:gd name="connsiteX4228" fmla="*/ 2033181 w 2321023"/>
              <a:gd name="connsiteY4228" fmla="*/ 749542 h 2206873"/>
              <a:gd name="connsiteX4229" fmla="*/ 2028235 w 2321023"/>
              <a:gd name="connsiteY4229" fmla="*/ 731164 h 2206873"/>
              <a:gd name="connsiteX4230" fmla="*/ 2024318 w 2321023"/>
              <a:gd name="connsiteY4230" fmla="*/ 717252 h 2206873"/>
              <a:gd name="connsiteX4231" fmla="*/ 2022868 w 2321023"/>
              <a:gd name="connsiteY4231" fmla="*/ 703391 h 2206873"/>
              <a:gd name="connsiteX4232" fmla="*/ 2020202 w 2321023"/>
              <a:gd name="connsiteY4232" fmla="*/ 686504 h 2206873"/>
              <a:gd name="connsiteX4233" fmla="*/ 2009094 w 2321023"/>
              <a:gd name="connsiteY4233" fmla="*/ 654172 h 2206873"/>
              <a:gd name="connsiteX4234" fmla="*/ 2004174 w 2321023"/>
              <a:gd name="connsiteY4234" fmla="*/ 642547 h 2206873"/>
              <a:gd name="connsiteX4235" fmla="*/ 2001338 w 2321023"/>
              <a:gd name="connsiteY4235" fmla="*/ 638313 h 2206873"/>
              <a:gd name="connsiteX4236" fmla="*/ 1998301 w 2321023"/>
              <a:gd name="connsiteY4236" fmla="*/ 636934 h 2206873"/>
              <a:gd name="connsiteX4237" fmla="*/ 1986372 w 2321023"/>
              <a:gd name="connsiteY4237" fmla="*/ 613325 h 2206873"/>
              <a:gd name="connsiteX4238" fmla="*/ 1986344 w 2321023"/>
              <a:gd name="connsiteY4238" fmla="*/ 613271 h 2206873"/>
              <a:gd name="connsiteX4239" fmla="*/ 1986343 w 2321023"/>
              <a:gd name="connsiteY4239" fmla="*/ 613267 h 2206873"/>
              <a:gd name="connsiteX4240" fmla="*/ 1986210 w 2321023"/>
              <a:gd name="connsiteY4240" fmla="*/ 613066 h 2206873"/>
              <a:gd name="connsiteX4241" fmla="*/ 1978728 w 2321023"/>
              <a:gd name="connsiteY4241" fmla="*/ 592454 h 2206873"/>
              <a:gd name="connsiteX4242" fmla="*/ 1974851 w 2321023"/>
              <a:gd name="connsiteY4242" fmla="*/ 580293 h 2206873"/>
              <a:gd name="connsiteX4243" fmla="*/ 1974671 w 2321023"/>
              <a:gd name="connsiteY4243" fmla="*/ 579186 h 2206873"/>
              <a:gd name="connsiteX4244" fmla="*/ 1984149 w 2321023"/>
              <a:gd name="connsiteY4244" fmla="*/ 577350 h 2206873"/>
              <a:gd name="connsiteX4245" fmla="*/ 1984149 w 2321023"/>
              <a:gd name="connsiteY4245" fmla="*/ 577352 h 2206873"/>
              <a:gd name="connsiteX4246" fmla="*/ 1984883 w 2321023"/>
              <a:gd name="connsiteY4246" fmla="*/ 580138 h 2206873"/>
              <a:gd name="connsiteX4247" fmla="*/ 1985000 w 2321023"/>
              <a:gd name="connsiteY4247" fmla="*/ 582375 h 2206873"/>
              <a:gd name="connsiteX4248" fmla="*/ 1984883 w 2321023"/>
              <a:gd name="connsiteY4248" fmla="*/ 580137 h 2206873"/>
              <a:gd name="connsiteX4249" fmla="*/ 168039 w 2321023"/>
              <a:gd name="connsiteY4249" fmla="*/ 575669 h 2206873"/>
              <a:gd name="connsiteX4250" fmla="*/ 168031 w 2321023"/>
              <a:gd name="connsiteY4250" fmla="*/ 575752 h 2206873"/>
              <a:gd name="connsiteX4251" fmla="*/ 168061 w 2321023"/>
              <a:gd name="connsiteY4251" fmla="*/ 575707 h 2206873"/>
              <a:gd name="connsiteX4252" fmla="*/ 1973731 w 2321023"/>
              <a:gd name="connsiteY4252" fmla="*/ 573447 h 2206873"/>
              <a:gd name="connsiteX4253" fmla="*/ 1974180 w 2321023"/>
              <a:gd name="connsiteY4253" fmla="*/ 576193 h 2206873"/>
              <a:gd name="connsiteX4254" fmla="*/ 1974181 w 2321023"/>
              <a:gd name="connsiteY4254" fmla="*/ 576190 h 2206873"/>
              <a:gd name="connsiteX4255" fmla="*/ 1973732 w 2321023"/>
              <a:gd name="connsiteY4255" fmla="*/ 573447 h 2206873"/>
              <a:gd name="connsiteX4256" fmla="*/ 1967099 w 2321023"/>
              <a:gd name="connsiteY4256" fmla="*/ 572145 h 2206873"/>
              <a:gd name="connsiteX4257" fmla="*/ 1967112 w 2321023"/>
              <a:gd name="connsiteY4257" fmla="*/ 572175 h 2206873"/>
              <a:gd name="connsiteX4258" fmla="*/ 1968157 w 2321023"/>
              <a:gd name="connsiteY4258" fmla="*/ 574440 h 2206873"/>
              <a:gd name="connsiteX4259" fmla="*/ 1968212 w 2321023"/>
              <a:gd name="connsiteY4259" fmla="*/ 574644 h 2206873"/>
              <a:gd name="connsiteX4260" fmla="*/ 1968213 w 2321023"/>
              <a:gd name="connsiteY4260" fmla="*/ 574646 h 2206873"/>
              <a:gd name="connsiteX4261" fmla="*/ 1968157 w 2321023"/>
              <a:gd name="connsiteY4261" fmla="*/ 574439 h 2206873"/>
              <a:gd name="connsiteX4262" fmla="*/ 168554 w 2321023"/>
              <a:gd name="connsiteY4262" fmla="*/ 570371 h 2206873"/>
              <a:gd name="connsiteX4263" fmla="*/ 168528 w 2321023"/>
              <a:gd name="connsiteY4263" fmla="*/ 570416 h 2206873"/>
              <a:gd name="connsiteX4264" fmla="*/ 168516 w 2321023"/>
              <a:gd name="connsiteY4264" fmla="*/ 570539 h 2206873"/>
              <a:gd name="connsiteX4265" fmla="*/ 2088595 w 2321023"/>
              <a:gd name="connsiteY4265" fmla="*/ 561799 h 2206873"/>
              <a:gd name="connsiteX4266" fmla="*/ 2088421 w 2321023"/>
              <a:gd name="connsiteY4266" fmla="*/ 561950 h 2206873"/>
              <a:gd name="connsiteX4267" fmla="*/ 2093230 w 2321023"/>
              <a:gd name="connsiteY4267" fmla="*/ 575580 h 2206873"/>
              <a:gd name="connsiteX4268" fmla="*/ 2097351 w 2321023"/>
              <a:gd name="connsiteY4268" fmla="*/ 589750 h 2206873"/>
              <a:gd name="connsiteX4269" fmla="*/ 2105925 w 2321023"/>
              <a:gd name="connsiteY4269" fmla="*/ 615899 h 2206873"/>
              <a:gd name="connsiteX4270" fmla="*/ 2119742 w 2321023"/>
              <a:gd name="connsiteY4270" fmla="*/ 645650 h 2206873"/>
              <a:gd name="connsiteX4271" fmla="*/ 2132848 w 2321023"/>
              <a:gd name="connsiteY4271" fmla="*/ 687067 h 2206873"/>
              <a:gd name="connsiteX4272" fmla="*/ 2140805 w 2321023"/>
              <a:gd name="connsiteY4272" fmla="*/ 719568 h 2206873"/>
              <a:gd name="connsiteX4273" fmla="*/ 2145059 w 2321023"/>
              <a:gd name="connsiteY4273" fmla="*/ 735181 h 2206873"/>
              <a:gd name="connsiteX4274" fmla="*/ 2148658 w 2321023"/>
              <a:gd name="connsiteY4274" fmla="*/ 750967 h 2206873"/>
              <a:gd name="connsiteX4275" fmla="*/ 2156159 w 2321023"/>
              <a:gd name="connsiteY4275" fmla="*/ 782147 h 2206873"/>
              <a:gd name="connsiteX4276" fmla="*/ 2162758 w 2321023"/>
              <a:gd name="connsiteY4276" fmla="*/ 813410 h 2206873"/>
              <a:gd name="connsiteX4277" fmla="*/ 2162779 w 2321023"/>
              <a:gd name="connsiteY4277" fmla="*/ 813771 h 2206873"/>
              <a:gd name="connsiteX4278" fmla="*/ 2165480 w 2321023"/>
              <a:gd name="connsiteY4278" fmla="*/ 828843 h 2206873"/>
              <a:gd name="connsiteX4279" fmla="*/ 2167371 w 2321023"/>
              <a:gd name="connsiteY4279" fmla="*/ 844533 h 2206873"/>
              <a:gd name="connsiteX4280" fmla="*/ 2170392 w 2321023"/>
              <a:gd name="connsiteY4280" fmla="*/ 874598 h 2206873"/>
              <a:gd name="connsiteX4281" fmla="*/ 2168500 w 2321023"/>
              <a:gd name="connsiteY4281" fmla="*/ 925882 h 2206873"/>
              <a:gd name="connsiteX4282" fmla="*/ 2168391 w 2321023"/>
              <a:gd name="connsiteY4282" fmla="*/ 929839 h 2206873"/>
              <a:gd name="connsiteX4283" fmla="*/ 2168396 w 2321023"/>
              <a:gd name="connsiteY4283" fmla="*/ 929694 h 2206873"/>
              <a:gd name="connsiteX4284" fmla="*/ 2168501 w 2321023"/>
              <a:gd name="connsiteY4284" fmla="*/ 925882 h 2206873"/>
              <a:gd name="connsiteX4285" fmla="*/ 2170393 w 2321023"/>
              <a:gd name="connsiteY4285" fmla="*/ 874598 h 2206873"/>
              <a:gd name="connsiteX4286" fmla="*/ 2167372 w 2321023"/>
              <a:gd name="connsiteY4286" fmla="*/ 844533 h 2206873"/>
              <a:gd name="connsiteX4287" fmla="*/ 2165481 w 2321023"/>
              <a:gd name="connsiteY4287" fmla="*/ 828843 h 2206873"/>
              <a:gd name="connsiteX4288" fmla="*/ 2162780 w 2321023"/>
              <a:gd name="connsiteY4288" fmla="*/ 813771 h 2206873"/>
              <a:gd name="connsiteX4289" fmla="*/ 2162759 w 2321023"/>
              <a:gd name="connsiteY4289" fmla="*/ 813410 h 2206873"/>
              <a:gd name="connsiteX4290" fmla="*/ 2156160 w 2321023"/>
              <a:gd name="connsiteY4290" fmla="*/ 782147 h 2206873"/>
              <a:gd name="connsiteX4291" fmla="*/ 2148659 w 2321023"/>
              <a:gd name="connsiteY4291" fmla="*/ 750967 h 2206873"/>
              <a:gd name="connsiteX4292" fmla="*/ 2145060 w 2321023"/>
              <a:gd name="connsiteY4292" fmla="*/ 735181 h 2206873"/>
              <a:gd name="connsiteX4293" fmla="*/ 2140806 w 2321023"/>
              <a:gd name="connsiteY4293" fmla="*/ 719568 h 2206873"/>
              <a:gd name="connsiteX4294" fmla="*/ 2132849 w 2321023"/>
              <a:gd name="connsiteY4294" fmla="*/ 687067 h 2206873"/>
              <a:gd name="connsiteX4295" fmla="*/ 2119743 w 2321023"/>
              <a:gd name="connsiteY4295" fmla="*/ 645650 h 2206873"/>
              <a:gd name="connsiteX4296" fmla="*/ 2105926 w 2321023"/>
              <a:gd name="connsiteY4296" fmla="*/ 615899 h 2206873"/>
              <a:gd name="connsiteX4297" fmla="*/ 2097352 w 2321023"/>
              <a:gd name="connsiteY4297" fmla="*/ 589750 h 2206873"/>
              <a:gd name="connsiteX4298" fmla="*/ 2093231 w 2321023"/>
              <a:gd name="connsiteY4298" fmla="*/ 575580 h 2206873"/>
              <a:gd name="connsiteX4299" fmla="*/ 2088422 w 2321023"/>
              <a:gd name="connsiteY4299" fmla="*/ 561950 h 2206873"/>
              <a:gd name="connsiteX4300" fmla="*/ 2088595 w 2321023"/>
              <a:gd name="connsiteY4300" fmla="*/ 561800 h 2206873"/>
              <a:gd name="connsiteX4301" fmla="*/ 2001041 w 2321023"/>
              <a:gd name="connsiteY4301" fmla="*/ 555817 h 2206873"/>
              <a:gd name="connsiteX4302" fmla="*/ 2000311 w 2321023"/>
              <a:gd name="connsiteY4302" fmla="*/ 556102 h 2206873"/>
              <a:gd name="connsiteX4303" fmla="*/ 1999433 w 2321023"/>
              <a:gd name="connsiteY4303" fmla="*/ 555929 h 2206873"/>
              <a:gd name="connsiteX4304" fmla="*/ 1999438 w 2321023"/>
              <a:gd name="connsiteY4304" fmla="*/ 555931 h 2206873"/>
              <a:gd name="connsiteX4305" fmla="*/ 2000309 w 2321023"/>
              <a:gd name="connsiteY4305" fmla="*/ 556103 h 2206873"/>
              <a:gd name="connsiteX4306" fmla="*/ 2000311 w 2321023"/>
              <a:gd name="connsiteY4306" fmla="*/ 556102 h 2206873"/>
              <a:gd name="connsiteX4307" fmla="*/ 2001078 w 2321023"/>
              <a:gd name="connsiteY4307" fmla="*/ 556253 h 2206873"/>
              <a:gd name="connsiteX4308" fmla="*/ 2001078 w 2321023"/>
              <a:gd name="connsiteY4308" fmla="*/ 556253 h 2206873"/>
              <a:gd name="connsiteX4309" fmla="*/ 2000312 w 2321023"/>
              <a:gd name="connsiteY4309" fmla="*/ 556102 h 2206873"/>
              <a:gd name="connsiteX4310" fmla="*/ 2001041 w 2321023"/>
              <a:gd name="connsiteY4310" fmla="*/ 555817 h 2206873"/>
              <a:gd name="connsiteX4311" fmla="*/ 2144813 w 2321023"/>
              <a:gd name="connsiteY4311" fmla="*/ 549072 h 2206873"/>
              <a:gd name="connsiteX4312" fmla="*/ 2145383 w 2321023"/>
              <a:gd name="connsiteY4312" fmla="*/ 550347 h 2206873"/>
              <a:gd name="connsiteX4313" fmla="*/ 2149685 w 2321023"/>
              <a:gd name="connsiteY4313" fmla="*/ 559331 h 2206873"/>
              <a:gd name="connsiteX4314" fmla="*/ 2156112 w 2321023"/>
              <a:gd name="connsiteY4314" fmla="*/ 574349 h 2206873"/>
              <a:gd name="connsiteX4315" fmla="*/ 2157543 w 2321023"/>
              <a:gd name="connsiteY4315" fmla="*/ 577551 h 2206873"/>
              <a:gd name="connsiteX4316" fmla="*/ 2144813 w 2321023"/>
              <a:gd name="connsiteY4316" fmla="*/ 549072 h 2206873"/>
              <a:gd name="connsiteX4317" fmla="*/ 2034631 w 2321023"/>
              <a:gd name="connsiteY4317" fmla="*/ 544713 h 2206873"/>
              <a:gd name="connsiteX4318" fmla="*/ 2035001 w 2321023"/>
              <a:gd name="connsiteY4318" fmla="*/ 545932 h 2206873"/>
              <a:gd name="connsiteX4319" fmla="*/ 2035951 w 2321023"/>
              <a:gd name="connsiteY4319" fmla="*/ 551513 h 2206873"/>
              <a:gd name="connsiteX4320" fmla="*/ 2035952 w 2321023"/>
              <a:gd name="connsiteY4320" fmla="*/ 551515 h 2206873"/>
              <a:gd name="connsiteX4321" fmla="*/ 2035002 w 2321023"/>
              <a:gd name="connsiteY4321" fmla="*/ 545933 h 2206873"/>
              <a:gd name="connsiteX4322" fmla="*/ 2034642 w 2321023"/>
              <a:gd name="connsiteY4322" fmla="*/ 544745 h 2206873"/>
              <a:gd name="connsiteX4323" fmla="*/ 2031545 w 2321023"/>
              <a:gd name="connsiteY4323" fmla="*/ 544309 h 2206873"/>
              <a:gd name="connsiteX4324" fmla="*/ 2031578 w 2321023"/>
              <a:gd name="connsiteY4324" fmla="*/ 544368 h 2206873"/>
              <a:gd name="connsiteX4325" fmla="*/ 2036009 w 2321023"/>
              <a:gd name="connsiteY4325" fmla="*/ 551615 h 2206873"/>
              <a:gd name="connsiteX4326" fmla="*/ 2036009 w 2321023"/>
              <a:gd name="connsiteY4326" fmla="*/ 551614 h 2206873"/>
              <a:gd name="connsiteX4327" fmla="*/ 2031579 w 2321023"/>
              <a:gd name="connsiteY4327" fmla="*/ 544369 h 2206873"/>
              <a:gd name="connsiteX4328" fmla="*/ 2031550 w 2321023"/>
              <a:gd name="connsiteY4328" fmla="*/ 544318 h 2206873"/>
              <a:gd name="connsiteX4329" fmla="*/ 2018673 w 2321023"/>
              <a:gd name="connsiteY4329" fmla="*/ 544234 h 2206873"/>
              <a:gd name="connsiteX4330" fmla="*/ 2018677 w 2321023"/>
              <a:gd name="connsiteY4330" fmla="*/ 544242 h 2206873"/>
              <a:gd name="connsiteX4331" fmla="*/ 2018717 w 2321023"/>
              <a:gd name="connsiteY4331" fmla="*/ 544307 h 2206873"/>
              <a:gd name="connsiteX4332" fmla="*/ 2027825 w 2321023"/>
              <a:gd name="connsiteY4332" fmla="*/ 561397 h 2206873"/>
              <a:gd name="connsiteX4333" fmla="*/ 2031411 w 2321023"/>
              <a:gd name="connsiteY4333" fmla="*/ 567617 h 2206873"/>
              <a:gd name="connsiteX4334" fmla="*/ 2027830 w 2321023"/>
              <a:gd name="connsiteY4334" fmla="*/ 561406 h 2206873"/>
              <a:gd name="connsiteX4335" fmla="*/ 2018717 w 2321023"/>
              <a:gd name="connsiteY4335" fmla="*/ 544306 h 2206873"/>
              <a:gd name="connsiteX4336" fmla="*/ 1917181 w 2321023"/>
              <a:gd name="connsiteY4336" fmla="*/ 542960 h 2206873"/>
              <a:gd name="connsiteX4337" fmla="*/ 1917160 w 2321023"/>
              <a:gd name="connsiteY4337" fmla="*/ 543156 h 2206873"/>
              <a:gd name="connsiteX4338" fmla="*/ 1917161 w 2321023"/>
              <a:gd name="connsiteY4338" fmla="*/ 543157 h 2206873"/>
              <a:gd name="connsiteX4339" fmla="*/ 1917182 w 2321023"/>
              <a:gd name="connsiteY4339" fmla="*/ 542961 h 2206873"/>
              <a:gd name="connsiteX4340" fmla="*/ 1917879 w 2321023"/>
              <a:gd name="connsiteY4340" fmla="*/ 543641 h 2206873"/>
              <a:gd name="connsiteX4341" fmla="*/ 1917882 w 2321023"/>
              <a:gd name="connsiteY4341" fmla="*/ 543644 h 2206873"/>
              <a:gd name="connsiteX4342" fmla="*/ 1920007 w 2321023"/>
              <a:gd name="connsiteY4342" fmla="*/ 545078 h 2206873"/>
              <a:gd name="connsiteX4343" fmla="*/ 1923673 w 2321023"/>
              <a:gd name="connsiteY4343" fmla="*/ 549294 h 2206873"/>
              <a:gd name="connsiteX4344" fmla="*/ 1923679 w 2321023"/>
              <a:gd name="connsiteY4344" fmla="*/ 549300 h 2206873"/>
              <a:gd name="connsiteX4345" fmla="*/ 1925413 w 2321023"/>
              <a:gd name="connsiteY4345" fmla="*/ 551295 h 2206873"/>
              <a:gd name="connsiteX4346" fmla="*/ 1939918 w 2321023"/>
              <a:gd name="connsiteY4346" fmla="*/ 572730 h 2206873"/>
              <a:gd name="connsiteX4347" fmla="*/ 1948312 w 2321023"/>
              <a:gd name="connsiteY4347" fmla="*/ 585813 h 2206873"/>
              <a:gd name="connsiteX4348" fmla="*/ 1956124 w 2321023"/>
              <a:gd name="connsiteY4348" fmla="*/ 599438 h 2206873"/>
              <a:gd name="connsiteX4349" fmla="*/ 1968648 w 2321023"/>
              <a:gd name="connsiteY4349" fmla="*/ 632331 h 2206873"/>
              <a:gd name="connsiteX4350" fmla="*/ 1969469 w 2321023"/>
              <a:gd name="connsiteY4350" fmla="*/ 635953 h 2206873"/>
              <a:gd name="connsiteX4351" fmla="*/ 1969470 w 2321023"/>
              <a:gd name="connsiteY4351" fmla="*/ 635954 h 2206873"/>
              <a:gd name="connsiteX4352" fmla="*/ 1968649 w 2321023"/>
              <a:gd name="connsiteY4352" fmla="*/ 632332 h 2206873"/>
              <a:gd name="connsiteX4353" fmla="*/ 1956125 w 2321023"/>
              <a:gd name="connsiteY4353" fmla="*/ 599439 h 2206873"/>
              <a:gd name="connsiteX4354" fmla="*/ 1948313 w 2321023"/>
              <a:gd name="connsiteY4354" fmla="*/ 585814 h 2206873"/>
              <a:gd name="connsiteX4355" fmla="*/ 1939919 w 2321023"/>
              <a:gd name="connsiteY4355" fmla="*/ 572731 h 2206873"/>
              <a:gd name="connsiteX4356" fmla="*/ 1925414 w 2321023"/>
              <a:gd name="connsiteY4356" fmla="*/ 551296 h 2206873"/>
              <a:gd name="connsiteX4357" fmla="*/ 1923680 w 2321023"/>
              <a:gd name="connsiteY4357" fmla="*/ 549301 h 2206873"/>
              <a:gd name="connsiteX4358" fmla="*/ 1925719 w 2321023"/>
              <a:gd name="connsiteY4358" fmla="*/ 551291 h 2206873"/>
              <a:gd name="connsiteX4359" fmla="*/ 1923679 w 2321023"/>
              <a:gd name="connsiteY4359" fmla="*/ 549300 h 2206873"/>
              <a:gd name="connsiteX4360" fmla="*/ 1920007 w 2321023"/>
              <a:gd name="connsiteY4360" fmla="*/ 545077 h 2206873"/>
              <a:gd name="connsiteX4361" fmla="*/ 1917879 w 2321023"/>
              <a:gd name="connsiteY4361" fmla="*/ 543641 h 2206873"/>
              <a:gd name="connsiteX4362" fmla="*/ 1946549 w 2321023"/>
              <a:gd name="connsiteY4362" fmla="*/ 542778 h 2206873"/>
              <a:gd name="connsiteX4363" fmla="*/ 1946539 w 2321023"/>
              <a:gd name="connsiteY4363" fmla="*/ 542972 h 2206873"/>
              <a:gd name="connsiteX4364" fmla="*/ 1954271 w 2321023"/>
              <a:gd name="connsiteY4364" fmla="*/ 551515 h 2206873"/>
              <a:gd name="connsiteX4365" fmla="*/ 1956398 w 2321023"/>
              <a:gd name="connsiteY4365" fmla="*/ 553094 h 2206873"/>
              <a:gd name="connsiteX4366" fmla="*/ 1956398 w 2321023"/>
              <a:gd name="connsiteY4366" fmla="*/ 553093 h 2206873"/>
              <a:gd name="connsiteX4367" fmla="*/ 1954272 w 2321023"/>
              <a:gd name="connsiteY4367" fmla="*/ 551515 h 2206873"/>
              <a:gd name="connsiteX4368" fmla="*/ 1946540 w 2321023"/>
              <a:gd name="connsiteY4368" fmla="*/ 542972 h 2206873"/>
              <a:gd name="connsiteX4369" fmla="*/ 1946550 w 2321023"/>
              <a:gd name="connsiteY4369" fmla="*/ 542779 h 2206873"/>
              <a:gd name="connsiteX4370" fmla="*/ 2028588 w 2321023"/>
              <a:gd name="connsiteY4370" fmla="*/ 528347 h 2206873"/>
              <a:gd name="connsiteX4371" fmla="*/ 2028591 w 2321023"/>
              <a:gd name="connsiteY4371" fmla="*/ 528354 h 2206873"/>
              <a:gd name="connsiteX4372" fmla="*/ 2029084 w 2321023"/>
              <a:gd name="connsiteY4372" fmla="*/ 529289 h 2206873"/>
              <a:gd name="connsiteX4373" fmla="*/ 2029673 w 2321023"/>
              <a:gd name="connsiteY4373" fmla="*/ 530756 h 2206873"/>
              <a:gd name="connsiteX4374" fmla="*/ 2029676 w 2321023"/>
              <a:gd name="connsiteY4374" fmla="*/ 530764 h 2206873"/>
              <a:gd name="connsiteX4375" fmla="*/ 2031905 w 2321023"/>
              <a:gd name="connsiteY4375" fmla="*/ 536323 h 2206873"/>
              <a:gd name="connsiteX4376" fmla="*/ 2031903 w 2321023"/>
              <a:gd name="connsiteY4376" fmla="*/ 536315 h 2206873"/>
              <a:gd name="connsiteX4377" fmla="*/ 2029682 w 2321023"/>
              <a:gd name="connsiteY4377" fmla="*/ 530776 h 2206873"/>
              <a:gd name="connsiteX4378" fmla="*/ 2029676 w 2321023"/>
              <a:gd name="connsiteY4378" fmla="*/ 530764 h 2206873"/>
              <a:gd name="connsiteX4379" fmla="*/ 2029084 w 2321023"/>
              <a:gd name="connsiteY4379" fmla="*/ 529288 h 2206873"/>
              <a:gd name="connsiteX4380" fmla="*/ 1899623 w 2321023"/>
              <a:gd name="connsiteY4380" fmla="*/ 523394 h 2206873"/>
              <a:gd name="connsiteX4381" fmla="*/ 1908076 w 2321023"/>
              <a:gd name="connsiteY4381" fmla="*/ 538778 h 2206873"/>
              <a:gd name="connsiteX4382" fmla="*/ 1916792 w 2321023"/>
              <a:gd name="connsiteY4382" fmla="*/ 552126 h 2206873"/>
              <a:gd name="connsiteX4383" fmla="*/ 1919614 w 2321023"/>
              <a:gd name="connsiteY4383" fmla="*/ 556116 h 2206873"/>
              <a:gd name="connsiteX4384" fmla="*/ 1919614 w 2321023"/>
              <a:gd name="connsiteY4384" fmla="*/ 556115 h 2206873"/>
              <a:gd name="connsiteX4385" fmla="*/ 1916793 w 2321023"/>
              <a:gd name="connsiteY4385" fmla="*/ 552126 h 2206873"/>
              <a:gd name="connsiteX4386" fmla="*/ 1908077 w 2321023"/>
              <a:gd name="connsiteY4386" fmla="*/ 538778 h 2206873"/>
              <a:gd name="connsiteX4387" fmla="*/ 1901924 w 2321023"/>
              <a:gd name="connsiteY4387" fmla="*/ 528478 h 2206873"/>
              <a:gd name="connsiteX4388" fmla="*/ 1899625 w 2321023"/>
              <a:gd name="connsiteY4388" fmla="*/ 523395 h 2206873"/>
              <a:gd name="connsiteX4389" fmla="*/ 1925597 w 2321023"/>
              <a:gd name="connsiteY4389" fmla="*/ 508789 h 2206873"/>
              <a:gd name="connsiteX4390" fmla="*/ 1926052 w 2321023"/>
              <a:gd name="connsiteY4390" fmla="*/ 509922 h 2206873"/>
              <a:gd name="connsiteX4391" fmla="*/ 1926353 w 2321023"/>
              <a:gd name="connsiteY4391" fmla="*/ 510670 h 2206873"/>
              <a:gd name="connsiteX4392" fmla="*/ 1926813 w 2321023"/>
              <a:gd name="connsiteY4392" fmla="*/ 511816 h 2206873"/>
              <a:gd name="connsiteX4393" fmla="*/ 1927700 w 2321023"/>
              <a:gd name="connsiteY4393" fmla="*/ 513114 h 2206873"/>
              <a:gd name="connsiteX4394" fmla="*/ 1929582 w 2321023"/>
              <a:gd name="connsiteY4394" fmla="*/ 515867 h 2206873"/>
              <a:gd name="connsiteX4395" fmla="*/ 1930599 w 2321023"/>
              <a:gd name="connsiteY4395" fmla="*/ 517355 h 2206873"/>
              <a:gd name="connsiteX4396" fmla="*/ 1930598 w 2321023"/>
              <a:gd name="connsiteY4396" fmla="*/ 517353 h 2206873"/>
              <a:gd name="connsiteX4397" fmla="*/ 1929582 w 2321023"/>
              <a:gd name="connsiteY4397" fmla="*/ 515867 h 2206873"/>
              <a:gd name="connsiteX4398" fmla="*/ 1926813 w 2321023"/>
              <a:gd name="connsiteY4398" fmla="*/ 511815 h 2206873"/>
              <a:gd name="connsiteX4399" fmla="*/ 1926052 w 2321023"/>
              <a:gd name="connsiteY4399" fmla="*/ 509922 h 2206873"/>
              <a:gd name="connsiteX4400" fmla="*/ 1925598 w 2321023"/>
              <a:gd name="connsiteY4400" fmla="*/ 508790 h 2206873"/>
              <a:gd name="connsiteX4401" fmla="*/ 2047328 w 2321023"/>
              <a:gd name="connsiteY4401" fmla="*/ 505831 h 2206873"/>
              <a:gd name="connsiteX4402" fmla="*/ 2053919 w 2321023"/>
              <a:gd name="connsiteY4402" fmla="*/ 521443 h 2206873"/>
              <a:gd name="connsiteX4403" fmla="*/ 2055034 w 2321023"/>
              <a:gd name="connsiteY4403" fmla="*/ 525343 h 2206873"/>
              <a:gd name="connsiteX4404" fmla="*/ 2055033 w 2321023"/>
              <a:gd name="connsiteY4404" fmla="*/ 525485 h 2206873"/>
              <a:gd name="connsiteX4405" fmla="*/ 2055087 w 2321023"/>
              <a:gd name="connsiteY4405" fmla="*/ 525529 h 2206873"/>
              <a:gd name="connsiteX4406" fmla="*/ 2055034 w 2321023"/>
              <a:gd name="connsiteY4406" fmla="*/ 525343 h 2206873"/>
              <a:gd name="connsiteX4407" fmla="*/ 2055034 w 2321023"/>
              <a:gd name="connsiteY4407" fmla="*/ 525339 h 2206873"/>
              <a:gd name="connsiteX4408" fmla="*/ 2053922 w 2321023"/>
              <a:gd name="connsiteY4408" fmla="*/ 521450 h 2206873"/>
              <a:gd name="connsiteX4409" fmla="*/ 2053919 w 2321023"/>
              <a:gd name="connsiteY4409" fmla="*/ 521443 h 2206873"/>
              <a:gd name="connsiteX4410" fmla="*/ 2053917 w 2321023"/>
              <a:gd name="connsiteY4410" fmla="*/ 521436 h 2206873"/>
              <a:gd name="connsiteX4411" fmla="*/ 2047336 w 2321023"/>
              <a:gd name="connsiteY4411" fmla="*/ 505848 h 2206873"/>
              <a:gd name="connsiteX4412" fmla="*/ 2127954 w 2321023"/>
              <a:gd name="connsiteY4412" fmla="*/ 501119 h 2206873"/>
              <a:gd name="connsiteX4413" fmla="*/ 2127906 w 2321023"/>
              <a:gd name="connsiteY4413" fmla="*/ 501594 h 2206873"/>
              <a:gd name="connsiteX4414" fmla="*/ 2132233 w 2321023"/>
              <a:gd name="connsiteY4414" fmla="*/ 511991 h 2206873"/>
              <a:gd name="connsiteX4415" fmla="*/ 2141281 w 2321023"/>
              <a:gd name="connsiteY4415" fmla="*/ 532412 h 2206873"/>
              <a:gd name="connsiteX4416" fmla="*/ 2150316 w 2321023"/>
              <a:gd name="connsiteY4416" fmla="*/ 554510 h 2206873"/>
              <a:gd name="connsiteX4417" fmla="*/ 2160038 w 2321023"/>
              <a:gd name="connsiteY4417" fmla="*/ 577361 h 2206873"/>
              <a:gd name="connsiteX4418" fmla="*/ 2169849 w 2321023"/>
              <a:gd name="connsiteY4418" fmla="*/ 600430 h 2206873"/>
              <a:gd name="connsiteX4419" fmla="*/ 2169824 w 2321023"/>
              <a:gd name="connsiteY4419" fmla="*/ 600370 h 2206873"/>
              <a:gd name="connsiteX4420" fmla="*/ 2160039 w 2321023"/>
              <a:gd name="connsiteY4420" fmla="*/ 577362 h 2206873"/>
              <a:gd name="connsiteX4421" fmla="*/ 2150317 w 2321023"/>
              <a:gd name="connsiteY4421" fmla="*/ 554511 h 2206873"/>
              <a:gd name="connsiteX4422" fmla="*/ 2141282 w 2321023"/>
              <a:gd name="connsiteY4422" fmla="*/ 532413 h 2206873"/>
              <a:gd name="connsiteX4423" fmla="*/ 2132234 w 2321023"/>
              <a:gd name="connsiteY4423" fmla="*/ 511992 h 2206873"/>
              <a:gd name="connsiteX4424" fmla="*/ 2127907 w 2321023"/>
              <a:gd name="connsiteY4424" fmla="*/ 501595 h 2206873"/>
              <a:gd name="connsiteX4425" fmla="*/ 2127955 w 2321023"/>
              <a:gd name="connsiteY4425" fmla="*/ 501121 h 2206873"/>
              <a:gd name="connsiteX4426" fmla="*/ 1964657 w 2321023"/>
              <a:gd name="connsiteY4426" fmla="*/ 492856 h 2206873"/>
              <a:gd name="connsiteX4427" fmla="*/ 1965085 w 2321023"/>
              <a:gd name="connsiteY4427" fmla="*/ 495117 h 2206873"/>
              <a:gd name="connsiteX4428" fmla="*/ 1965086 w 2321023"/>
              <a:gd name="connsiteY4428" fmla="*/ 495119 h 2206873"/>
              <a:gd name="connsiteX4429" fmla="*/ 1964658 w 2321023"/>
              <a:gd name="connsiteY4429" fmla="*/ 492858 h 2206873"/>
              <a:gd name="connsiteX4430" fmla="*/ 2115747 w 2321023"/>
              <a:gd name="connsiteY4430" fmla="*/ 491584 h 2206873"/>
              <a:gd name="connsiteX4431" fmla="*/ 2115747 w 2321023"/>
              <a:gd name="connsiteY4431" fmla="*/ 491584 h 2206873"/>
              <a:gd name="connsiteX4432" fmla="*/ 2122269 w 2321023"/>
              <a:gd name="connsiteY4432" fmla="*/ 499618 h 2206873"/>
              <a:gd name="connsiteX4433" fmla="*/ 2122269 w 2321023"/>
              <a:gd name="connsiteY4433" fmla="*/ 499618 h 2206873"/>
              <a:gd name="connsiteX4434" fmla="*/ 2115511 w 2321023"/>
              <a:gd name="connsiteY4434" fmla="*/ 491178 h 2206873"/>
              <a:gd name="connsiteX4435" fmla="*/ 2125529 w 2321023"/>
              <a:gd name="connsiteY4435" fmla="*/ 516870 h 2206873"/>
              <a:gd name="connsiteX4436" fmla="*/ 2135675 w 2321023"/>
              <a:gd name="connsiteY4436" fmla="*/ 537178 h 2206873"/>
              <a:gd name="connsiteX4437" fmla="*/ 2135775 w 2321023"/>
              <a:gd name="connsiteY4437" fmla="*/ 537312 h 2206873"/>
              <a:gd name="connsiteX4438" fmla="*/ 2135775 w 2321023"/>
              <a:gd name="connsiteY4438" fmla="*/ 537311 h 2206873"/>
              <a:gd name="connsiteX4439" fmla="*/ 2135676 w 2321023"/>
              <a:gd name="connsiteY4439" fmla="*/ 537179 h 2206873"/>
              <a:gd name="connsiteX4440" fmla="*/ 2125530 w 2321023"/>
              <a:gd name="connsiteY4440" fmla="*/ 516871 h 2206873"/>
              <a:gd name="connsiteX4441" fmla="*/ 2115996 w 2321023"/>
              <a:gd name="connsiteY4441" fmla="*/ 496462 h 2206873"/>
              <a:gd name="connsiteX4442" fmla="*/ 2115512 w 2321023"/>
              <a:gd name="connsiteY4442" fmla="*/ 491179 h 2206873"/>
              <a:gd name="connsiteX4443" fmla="*/ 1983150 w 2321023"/>
              <a:gd name="connsiteY4443" fmla="*/ 486925 h 2206873"/>
              <a:gd name="connsiteX4444" fmla="*/ 1991201 w 2321023"/>
              <a:gd name="connsiteY4444" fmla="*/ 495632 h 2206873"/>
              <a:gd name="connsiteX4445" fmla="*/ 1991201 w 2321023"/>
              <a:gd name="connsiteY4445" fmla="*/ 495632 h 2206873"/>
              <a:gd name="connsiteX4446" fmla="*/ 1983090 w 2321023"/>
              <a:gd name="connsiteY4446" fmla="*/ 486824 h 2206873"/>
              <a:gd name="connsiteX4447" fmla="*/ 1985919 w 2321023"/>
              <a:gd name="connsiteY4447" fmla="*/ 495506 h 2206873"/>
              <a:gd name="connsiteX4448" fmla="*/ 1991157 w 2321023"/>
              <a:gd name="connsiteY4448" fmla="*/ 505255 h 2206873"/>
              <a:gd name="connsiteX4449" fmla="*/ 1995606 w 2321023"/>
              <a:gd name="connsiteY4449" fmla="*/ 514513 h 2206873"/>
              <a:gd name="connsiteX4450" fmla="*/ 2003921 w 2321023"/>
              <a:gd name="connsiteY4450" fmla="*/ 533182 h 2206873"/>
              <a:gd name="connsiteX4451" fmla="*/ 2026200 w 2321023"/>
              <a:gd name="connsiteY4451" fmla="*/ 581951 h 2206873"/>
              <a:gd name="connsiteX4452" fmla="*/ 2026534 w 2321023"/>
              <a:gd name="connsiteY4452" fmla="*/ 582690 h 2206873"/>
              <a:gd name="connsiteX4453" fmla="*/ 2026522 w 2321023"/>
              <a:gd name="connsiteY4453" fmla="*/ 582662 h 2206873"/>
              <a:gd name="connsiteX4454" fmla="*/ 2026201 w 2321023"/>
              <a:gd name="connsiteY4454" fmla="*/ 581952 h 2206873"/>
              <a:gd name="connsiteX4455" fmla="*/ 2003922 w 2321023"/>
              <a:gd name="connsiteY4455" fmla="*/ 533183 h 2206873"/>
              <a:gd name="connsiteX4456" fmla="*/ 1995607 w 2321023"/>
              <a:gd name="connsiteY4456" fmla="*/ 514514 h 2206873"/>
              <a:gd name="connsiteX4457" fmla="*/ 1991158 w 2321023"/>
              <a:gd name="connsiteY4457" fmla="*/ 505256 h 2206873"/>
              <a:gd name="connsiteX4458" fmla="*/ 1985920 w 2321023"/>
              <a:gd name="connsiteY4458" fmla="*/ 495507 h 2206873"/>
              <a:gd name="connsiteX4459" fmla="*/ 1982079 w 2321023"/>
              <a:gd name="connsiteY4459" fmla="*/ 487391 h 2206873"/>
              <a:gd name="connsiteX4460" fmla="*/ 1983091 w 2321023"/>
              <a:gd name="connsiteY4460" fmla="*/ 486825 h 2206873"/>
              <a:gd name="connsiteX4461" fmla="*/ 1921225 w 2321023"/>
              <a:gd name="connsiteY4461" fmla="*/ 485016 h 2206873"/>
              <a:gd name="connsiteX4462" fmla="*/ 1921227 w 2321023"/>
              <a:gd name="connsiteY4462" fmla="*/ 485020 h 2206873"/>
              <a:gd name="connsiteX4463" fmla="*/ 1926784 w 2321023"/>
              <a:gd name="connsiteY4463" fmla="*/ 493284 h 2206873"/>
              <a:gd name="connsiteX4464" fmla="*/ 1927176 w 2321023"/>
              <a:gd name="connsiteY4464" fmla="*/ 493925 h 2206873"/>
              <a:gd name="connsiteX4465" fmla="*/ 1927183 w 2321023"/>
              <a:gd name="connsiteY4465" fmla="*/ 493935 h 2206873"/>
              <a:gd name="connsiteX4466" fmla="*/ 1926784 w 2321023"/>
              <a:gd name="connsiteY4466" fmla="*/ 493283 h 2206873"/>
              <a:gd name="connsiteX4467" fmla="*/ 1974436 w 2321023"/>
              <a:gd name="connsiteY4467" fmla="*/ 482965 h 2206873"/>
              <a:gd name="connsiteX4468" fmla="*/ 1981213 w 2321023"/>
              <a:gd name="connsiteY4468" fmla="*/ 494324 h 2206873"/>
              <a:gd name="connsiteX4469" fmla="*/ 1987577 w 2321023"/>
              <a:gd name="connsiteY4469" fmla="*/ 508603 h 2206873"/>
              <a:gd name="connsiteX4470" fmla="*/ 1987375 w 2321023"/>
              <a:gd name="connsiteY4470" fmla="*/ 512867 h 2206873"/>
              <a:gd name="connsiteX4471" fmla="*/ 1987376 w 2321023"/>
              <a:gd name="connsiteY4471" fmla="*/ 512868 h 2206873"/>
              <a:gd name="connsiteX4472" fmla="*/ 1981214 w 2321023"/>
              <a:gd name="connsiteY4472" fmla="*/ 494324 h 2206873"/>
              <a:gd name="connsiteX4473" fmla="*/ 1974605 w 2321023"/>
              <a:gd name="connsiteY4473" fmla="*/ 483247 h 2206873"/>
              <a:gd name="connsiteX4474" fmla="*/ 1881209 w 2321023"/>
              <a:gd name="connsiteY4474" fmla="*/ 481619 h 2206873"/>
              <a:gd name="connsiteX4475" fmla="*/ 1881210 w 2321023"/>
              <a:gd name="connsiteY4475" fmla="*/ 481620 h 2206873"/>
              <a:gd name="connsiteX4476" fmla="*/ 1881538 w 2321023"/>
              <a:gd name="connsiteY4476" fmla="*/ 481669 h 2206873"/>
              <a:gd name="connsiteX4477" fmla="*/ 1884602 w 2321023"/>
              <a:gd name="connsiteY4477" fmla="*/ 488758 h 2206873"/>
              <a:gd name="connsiteX4478" fmla="*/ 1895173 w 2321023"/>
              <a:gd name="connsiteY4478" fmla="*/ 506102 h 2206873"/>
              <a:gd name="connsiteX4479" fmla="*/ 1908134 w 2321023"/>
              <a:gd name="connsiteY4479" fmla="*/ 529034 h 2206873"/>
              <a:gd name="connsiteX4480" fmla="*/ 1908232 w 2321023"/>
              <a:gd name="connsiteY4480" fmla="*/ 531936 h 2206873"/>
              <a:gd name="connsiteX4481" fmla="*/ 1908134 w 2321023"/>
              <a:gd name="connsiteY4481" fmla="*/ 529033 h 2206873"/>
              <a:gd name="connsiteX4482" fmla="*/ 1895173 w 2321023"/>
              <a:gd name="connsiteY4482" fmla="*/ 506101 h 2206873"/>
              <a:gd name="connsiteX4483" fmla="*/ 1884602 w 2321023"/>
              <a:gd name="connsiteY4483" fmla="*/ 488757 h 2206873"/>
              <a:gd name="connsiteX4484" fmla="*/ 1881538 w 2321023"/>
              <a:gd name="connsiteY4484" fmla="*/ 481668 h 2206873"/>
              <a:gd name="connsiteX4485" fmla="*/ 2008420 w 2321023"/>
              <a:gd name="connsiteY4485" fmla="*/ 472524 h 2206873"/>
              <a:gd name="connsiteX4486" fmla="*/ 2008095 w 2321023"/>
              <a:gd name="connsiteY4486" fmla="*/ 475810 h 2206873"/>
              <a:gd name="connsiteX4487" fmla="*/ 2008026 w 2321023"/>
              <a:gd name="connsiteY4487" fmla="*/ 477619 h 2206873"/>
              <a:gd name="connsiteX4488" fmla="*/ 2008106 w 2321023"/>
              <a:gd name="connsiteY4488" fmla="*/ 477694 h 2206873"/>
              <a:gd name="connsiteX4489" fmla="*/ 2008106 w 2321023"/>
              <a:gd name="connsiteY4489" fmla="*/ 477693 h 2206873"/>
              <a:gd name="connsiteX4490" fmla="*/ 2008027 w 2321023"/>
              <a:gd name="connsiteY4490" fmla="*/ 477619 h 2206873"/>
              <a:gd name="connsiteX4491" fmla="*/ 2008096 w 2321023"/>
              <a:gd name="connsiteY4491" fmla="*/ 475810 h 2206873"/>
              <a:gd name="connsiteX4492" fmla="*/ 2008421 w 2321023"/>
              <a:gd name="connsiteY4492" fmla="*/ 472524 h 2206873"/>
              <a:gd name="connsiteX4493" fmla="*/ 2107440 w 2321023"/>
              <a:gd name="connsiteY4493" fmla="*/ 468479 h 2206873"/>
              <a:gd name="connsiteX4494" fmla="*/ 2120765 w 2321023"/>
              <a:gd name="connsiteY4494" fmla="*/ 492519 h 2206873"/>
              <a:gd name="connsiteX4495" fmla="*/ 2123452 w 2321023"/>
              <a:gd name="connsiteY4495" fmla="*/ 499720 h 2206873"/>
              <a:gd name="connsiteX4496" fmla="*/ 2122034 w 2321023"/>
              <a:gd name="connsiteY4496" fmla="*/ 499213 h 2206873"/>
              <a:gd name="connsiteX4497" fmla="*/ 2122035 w 2321023"/>
              <a:gd name="connsiteY4497" fmla="*/ 499214 h 2206873"/>
              <a:gd name="connsiteX4498" fmla="*/ 2120766 w 2321023"/>
              <a:gd name="connsiteY4498" fmla="*/ 492520 h 2206873"/>
              <a:gd name="connsiteX4499" fmla="*/ 2107445 w 2321023"/>
              <a:gd name="connsiteY4499" fmla="*/ 468486 h 2206873"/>
              <a:gd name="connsiteX4500" fmla="*/ 446626 w 2321023"/>
              <a:gd name="connsiteY4500" fmla="*/ 467640 h 2206873"/>
              <a:gd name="connsiteX4501" fmla="*/ 446904 w 2321023"/>
              <a:gd name="connsiteY4501" fmla="*/ 468093 h 2206873"/>
              <a:gd name="connsiteX4502" fmla="*/ 445963 w 2321023"/>
              <a:gd name="connsiteY4502" fmla="*/ 470696 h 2206873"/>
              <a:gd name="connsiteX4503" fmla="*/ 444440 w 2321023"/>
              <a:gd name="connsiteY4503" fmla="*/ 473310 h 2206873"/>
              <a:gd name="connsiteX4504" fmla="*/ 445275 w 2321023"/>
              <a:gd name="connsiteY4504" fmla="*/ 471914 h 2206873"/>
              <a:gd name="connsiteX4505" fmla="*/ 445984 w 2321023"/>
              <a:gd name="connsiteY4505" fmla="*/ 470696 h 2206873"/>
              <a:gd name="connsiteX4506" fmla="*/ 446923 w 2321023"/>
              <a:gd name="connsiteY4506" fmla="*/ 468104 h 2206873"/>
              <a:gd name="connsiteX4507" fmla="*/ 1982342 w 2321023"/>
              <a:gd name="connsiteY4507" fmla="*/ 466430 h 2206873"/>
              <a:gd name="connsiteX4508" fmla="*/ 1982342 w 2321023"/>
              <a:gd name="connsiteY4508" fmla="*/ 466431 h 2206873"/>
              <a:gd name="connsiteX4509" fmla="*/ 1987297 w 2321023"/>
              <a:gd name="connsiteY4509" fmla="*/ 472683 h 2206873"/>
              <a:gd name="connsiteX4510" fmla="*/ 1998618 w 2321023"/>
              <a:gd name="connsiteY4510" fmla="*/ 489514 h 2206873"/>
              <a:gd name="connsiteX4511" fmla="*/ 2003677 w 2321023"/>
              <a:gd name="connsiteY4511" fmla="*/ 497211 h 2206873"/>
              <a:gd name="connsiteX4512" fmla="*/ 2008416 w 2321023"/>
              <a:gd name="connsiteY4512" fmla="*/ 505029 h 2206873"/>
              <a:gd name="connsiteX4513" fmla="*/ 2017513 w 2321023"/>
              <a:gd name="connsiteY4513" fmla="*/ 519717 h 2206873"/>
              <a:gd name="connsiteX4514" fmla="*/ 2024469 w 2321023"/>
              <a:gd name="connsiteY4514" fmla="*/ 531322 h 2206873"/>
              <a:gd name="connsiteX4515" fmla="*/ 2024465 w 2321023"/>
              <a:gd name="connsiteY4515" fmla="*/ 531315 h 2206873"/>
              <a:gd name="connsiteX4516" fmla="*/ 2017514 w 2321023"/>
              <a:gd name="connsiteY4516" fmla="*/ 519718 h 2206873"/>
              <a:gd name="connsiteX4517" fmla="*/ 2008417 w 2321023"/>
              <a:gd name="connsiteY4517" fmla="*/ 505030 h 2206873"/>
              <a:gd name="connsiteX4518" fmla="*/ 2003678 w 2321023"/>
              <a:gd name="connsiteY4518" fmla="*/ 497212 h 2206873"/>
              <a:gd name="connsiteX4519" fmla="*/ 1998619 w 2321023"/>
              <a:gd name="connsiteY4519" fmla="*/ 489515 h 2206873"/>
              <a:gd name="connsiteX4520" fmla="*/ 1982342 w 2321023"/>
              <a:gd name="connsiteY4520" fmla="*/ 466430 h 2206873"/>
              <a:gd name="connsiteX4521" fmla="*/ 1982282 w 2321023"/>
              <a:gd name="connsiteY4521" fmla="*/ 466328 h 2206873"/>
              <a:gd name="connsiteX4522" fmla="*/ 1989415 w 2321023"/>
              <a:gd name="connsiteY4522" fmla="*/ 481820 h 2206873"/>
              <a:gd name="connsiteX4523" fmla="*/ 1998795 w 2321023"/>
              <a:gd name="connsiteY4523" fmla="*/ 501697 h 2206873"/>
              <a:gd name="connsiteX4524" fmla="*/ 1991142 w 2321023"/>
              <a:gd name="connsiteY4524" fmla="*/ 495531 h 2206873"/>
              <a:gd name="connsiteX4525" fmla="*/ 1991143 w 2321023"/>
              <a:gd name="connsiteY4525" fmla="*/ 495532 h 2206873"/>
              <a:gd name="connsiteX4526" fmla="*/ 1989416 w 2321023"/>
              <a:gd name="connsiteY4526" fmla="*/ 481821 h 2206873"/>
              <a:gd name="connsiteX4527" fmla="*/ 1983180 w 2321023"/>
              <a:gd name="connsiteY4527" fmla="*/ 469719 h 2206873"/>
              <a:gd name="connsiteX4528" fmla="*/ 1982283 w 2321023"/>
              <a:gd name="connsiteY4528" fmla="*/ 466329 h 2206873"/>
              <a:gd name="connsiteX4529" fmla="*/ 1949254 w 2321023"/>
              <a:gd name="connsiteY4529" fmla="*/ 464497 h 2206873"/>
              <a:gd name="connsiteX4530" fmla="*/ 1949254 w 2321023"/>
              <a:gd name="connsiteY4530" fmla="*/ 464498 h 2206873"/>
              <a:gd name="connsiteX4531" fmla="*/ 1952804 w 2321023"/>
              <a:gd name="connsiteY4531" fmla="*/ 467283 h 2206873"/>
              <a:gd name="connsiteX4532" fmla="*/ 1961501 w 2321023"/>
              <a:gd name="connsiteY4532" fmla="*/ 479017 h 2206873"/>
              <a:gd name="connsiteX4533" fmla="*/ 1987507 w 2321023"/>
              <a:gd name="connsiteY4533" fmla="*/ 513145 h 2206873"/>
              <a:gd name="connsiteX4534" fmla="*/ 1987507 w 2321023"/>
              <a:gd name="connsiteY4534" fmla="*/ 513144 h 2206873"/>
              <a:gd name="connsiteX4535" fmla="*/ 1979947 w 2321023"/>
              <a:gd name="connsiteY4535" fmla="*/ 506161 h 2206873"/>
              <a:gd name="connsiteX4536" fmla="*/ 1961502 w 2321023"/>
              <a:gd name="connsiteY4536" fmla="*/ 479017 h 2206873"/>
              <a:gd name="connsiteX4537" fmla="*/ 1949254 w 2321023"/>
              <a:gd name="connsiteY4537" fmla="*/ 464497 h 2206873"/>
              <a:gd name="connsiteX4538" fmla="*/ 1949121 w 2321023"/>
              <a:gd name="connsiteY4538" fmla="*/ 464221 h 2206873"/>
              <a:gd name="connsiteX4539" fmla="*/ 1949330 w 2321023"/>
              <a:gd name="connsiteY4539" fmla="*/ 467396 h 2206873"/>
              <a:gd name="connsiteX4540" fmla="*/ 1949458 w 2321023"/>
              <a:gd name="connsiteY4540" fmla="*/ 467618 h 2206873"/>
              <a:gd name="connsiteX4541" fmla="*/ 1949458 w 2321023"/>
              <a:gd name="connsiteY4541" fmla="*/ 467616 h 2206873"/>
              <a:gd name="connsiteX4542" fmla="*/ 1949331 w 2321023"/>
              <a:gd name="connsiteY4542" fmla="*/ 467396 h 2206873"/>
              <a:gd name="connsiteX4543" fmla="*/ 1949122 w 2321023"/>
              <a:gd name="connsiteY4543" fmla="*/ 464222 h 2206873"/>
              <a:gd name="connsiteX4544" fmla="*/ 1921107 w 2321023"/>
              <a:gd name="connsiteY4544" fmla="*/ 463038 h 2206873"/>
              <a:gd name="connsiteX4545" fmla="*/ 1921590 w 2321023"/>
              <a:gd name="connsiteY4545" fmla="*/ 464174 h 2206873"/>
              <a:gd name="connsiteX4546" fmla="*/ 1923376 w 2321023"/>
              <a:gd name="connsiteY4546" fmla="*/ 465081 h 2206873"/>
              <a:gd name="connsiteX4547" fmla="*/ 1941802 w 2321023"/>
              <a:gd name="connsiteY4547" fmla="*/ 486852 h 2206873"/>
              <a:gd name="connsiteX4548" fmla="*/ 1956835 w 2321023"/>
              <a:gd name="connsiteY4548" fmla="*/ 509782 h 2206873"/>
              <a:gd name="connsiteX4549" fmla="*/ 1969592 w 2321023"/>
              <a:gd name="connsiteY4549" fmla="*/ 533236 h 2206873"/>
              <a:gd name="connsiteX4550" fmla="*/ 1978373 w 2321023"/>
              <a:gd name="connsiteY4550" fmla="*/ 551353 h 2206873"/>
              <a:gd name="connsiteX4551" fmla="*/ 1989289 w 2321023"/>
              <a:gd name="connsiteY4551" fmla="*/ 572877 h 2206873"/>
              <a:gd name="connsiteX4552" fmla="*/ 2000039 w 2321023"/>
              <a:gd name="connsiteY4552" fmla="*/ 590282 h 2206873"/>
              <a:gd name="connsiteX4553" fmla="*/ 2003995 w 2321023"/>
              <a:gd name="connsiteY4553" fmla="*/ 592042 h 2206873"/>
              <a:gd name="connsiteX4554" fmla="*/ 2017522 w 2321023"/>
              <a:gd name="connsiteY4554" fmla="*/ 622453 h 2206873"/>
              <a:gd name="connsiteX4555" fmla="*/ 2024052 w 2321023"/>
              <a:gd name="connsiteY4555" fmla="*/ 637739 h 2206873"/>
              <a:gd name="connsiteX4556" fmla="*/ 2028589 w 2321023"/>
              <a:gd name="connsiteY4556" fmla="*/ 647051 h 2206873"/>
              <a:gd name="connsiteX4557" fmla="*/ 2028590 w 2321023"/>
              <a:gd name="connsiteY4557" fmla="*/ 647050 h 2206873"/>
              <a:gd name="connsiteX4558" fmla="*/ 2024053 w 2321023"/>
              <a:gd name="connsiteY4558" fmla="*/ 637739 h 2206873"/>
              <a:gd name="connsiteX4559" fmla="*/ 2017523 w 2321023"/>
              <a:gd name="connsiteY4559" fmla="*/ 622453 h 2206873"/>
              <a:gd name="connsiteX4560" fmla="*/ 2003996 w 2321023"/>
              <a:gd name="connsiteY4560" fmla="*/ 592042 h 2206873"/>
              <a:gd name="connsiteX4561" fmla="*/ 2000040 w 2321023"/>
              <a:gd name="connsiteY4561" fmla="*/ 590282 h 2206873"/>
              <a:gd name="connsiteX4562" fmla="*/ 1989290 w 2321023"/>
              <a:gd name="connsiteY4562" fmla="*/ 572877 h 2206873"/>
              <a:gd name="connsiteX4563" fmla="*/ 1978374 w 2321023"/>
              <a:gd name="connsiteY4563" fmla="*/ 551353 h 2206873"/>
              <a:gd name="connsiteX4564" fmla="*/ 1969593 w 2321023"/>
              <a:gd name="connsiteY4564" fmla="*/ 533236 h 2206873"/>
              <a:gd name="connsiteX4565" fmla="*/ 1956836 w 2321023"/>
              <a:gd name="connsiteY4565" fmla="*/ 509782 h 2206873"/>
              <a:gd name="connsiteX4566" fmla="*/ 1941803 w 2321023"/>
              <a:gd name="connsiteY4566" fmla="*/ 486852 h 2206873"/>
              <a:gd name="connsiteX4567" fmla="*/ 1923377 w 2321023"/>
              <a:gd name="connsiteY4567" fmla="*/ 465081 h 2206873"/>
              <a:gd name="connsiteX4568" fmla="*/ 1921591 w 2321023"/>
              <a:gd name="connsiteY4568" fmla="*/ 464174 h 2206873"/>
              <a:gd name="connsiteX4569" fmla="*/ 1921108 w 2321023"/>
              <a:gd name="connsiteY4569" fmla="*/ 463039 h 2206873"/>
              <a:gd name="connsiteX4570" fmla="*/ 2078620 w 2321023"/>
              <a:gd name="connsiteY4570" fmla="*/ 462370 h 2206873"/>
              <a:gd name="connsiteX4571" fmla="*/ 2078593 w 2321023"/>
              <a:gd name="connsiteY4571" fmla="*/ 462580 h 2206873"/>
              <a:gd name="connsiteX4572" fmla="*/ 2078593 w 2321023"/>
              <a:gd name="connsiteY4572" fmla="*/ 462580 h 2206873"/>
              <a:gd name="connsiteX4573" fmla="*/ 2078620 w 2321023"/>
              <a:gd name="connsiteY4573" fmla="*/ 462371 h 2206873"/>
              <a:gd name="connsiteX4574" fmla="*/ 2080838 w 2321023"/>
              <a:gd name="connsiteY4574" fmla="*/ 464145 h 2206873"/>
              <a:gd name="connsiteX4575" fmla="*/ 2083236 w 2321023"/>
              <a:gd name="connsiteY4575" fmla="*/ 466321 h 2206873"/>
              <a:gd name="connsiteX4576" fmla="*/ 2083237 w 2321023"/>
              <a:gd name="connsiteY4576" fmla="*/ 466321 h 2206873"/>
              <a:gd name="connsiteX4577" fmla="*/ 2080838 w 2321023"/>
              <a:gd name="connsiteY4577" fmla="*/ 464144 h 2206873"/>
              <a:gd name="connsiteX4578" fmla="*/ 2078620 w 2321023"/>
              <a:gd name="connsiteY4578" fmla="*/ 462370 h 2206873"/>
              <a:gd name="connsiteX4579" fmla="*/ 1835963 w 2321023"/>
              <a:gd name="connsiteY4579" fmla="*/ 458431 h 2206873"/>
              <a:gd name="connsiteX4580" fmla="*/ 1835954 w 2321023"/>
              <a:gd name="connsiteY4580" fmla="*/ 458878 h 2206873"/>
              <a:gd name="connsiteX4581" fmla="*/ 1835974 w 2321023"/>
              <a:gd name="connsiteY4581" fmla="*/ 458441 h 2206873"/>
              <a:gd name="connsiteX4582" fmla="*/ 2048134 w 2321023"/>
              <a:gd name="connsiteY4582" fmla="*/ 450436 h 2206873"/>
              <a:gd name="connsiteX4583" fmla="*/ 2055761 w 2321023"/>
              <a:gd name="connsiteY4583" fmla="*/ 457728 h 2206873"/>
              <a:gd name="connsiteX4584" fmla="*/ 2055239 w 2321023"/>
              <a:gd name="connsiteY4584" fmla="*/ 457229 h 2206873"/>
              <a:gd name="connsiteX4585" fmla="*/ 2055609 w 2321023"/>
              <a:gd name="connsiteY4585" fmla="*/ 457335 h 2206873"/>
              <a:gd name="connsiteX4586" fmla="*/ 2055239 w 2321023"/>
              <a:gd name="connsiteY4586" fmla="*/ 457229 h 2206873"/>
              <a:gd name="connsiteX4587" fmla="*/ 2055239 w 2321023"/>
              <a:gd name="connsiteY4587" fmla="*/ 457229 h 2206873"/>
              <a:gd name="connsiteX4588" fmla="*/ 2054247 w 2321023"/>
              <a:gd name="connsiteY4588" fmla="*/ 456945 h 2206873"/>
              <a:gd name="connsiteX4589" fmla="*/ 2051473 w 2321023"/>
              <a:gd name="connsiteY4589" fmla="*/ 453628 h 2206873"/>
              <a:gd name="connsiteX4590" fmla="*/ 452988 w 2321023"/>
              <a:gd name="connsiteY4590" fmla="*/ 447843 h 2206873"/>
              <a:gd name="connsiteX4591" fmla="*/ 441653 w 2321023"/>
              <a:gd name="connsiteY4591" fmla="*/ 463542 h 2206873"/>
              <a:gd name="connsiteX4592" fmla="*/ 437813 w 2321023"/>
              <a:gd name="connsiteY4592" fmla="*/ 469637 h 2206873"/>
              <a:gd name="connsiteX4593" fmla="*/ 436885 w 2321023"/>
              <a:gd name="connsiteY4593" fmla="*/ 471952 h 2206873"/>
              <a:gd name="connsiteX4594" fmla="*/ 436938 w 2321023"/>
              <a:gd name="connsiteY4594" fmla="*/ 471877 h 2206873"/>
              <a:gd name="connsiteX4595" fmla="*/ 437835 w 2321023"/>
              <a:gd name="connsiteY4595" fmla="*/ 469638 h 2206873"/>
              <a:gd name="connsiteX4596" fmla="*/ 441673 w 2321023"/>
              <a:gd name="connsiteY4596" fmla="*/ 463543 h 2206873"/>
              <a:gd name="connsiteX4597" fmla="*/ 452956 w 2321023"/>
              <a:gd name="connsiteY4597" fmla="*/ 447918 h 2206873"/>
              <a:gd name="connsiteX4598" fmla="*/ 1967959 w 2321023"/>
              <a:gd name="connsiteY4598" fmla="*/ 447356 h 2206873"/>
              <a:gd name="connsiteX4599" fmla="*/ 1968472 w 2321023"/>
              <a:gd name="connsiteY4599" fmla="*/ 448460 h 2206873"/>
              <a:gd name="connsiteX4600" fmla="*/ 1969237 w 2321023"/>
              <a:gd name="connsiteY4600" fmla="*/ 453366 h 2206873"/>
              <a:gd name="connsiteX4601" fmla="*/ 1969238 w 2321023"/>
              <a:gd name="connsiteY4601" fmla="*/ 453367 h 2206873"/>
              <a:gd name="connsiteX4602" fmla="*/ 1968473 w 2321023"/>
              <a:gd name="connsiteY4602" fmla="*/ 448461 h 2206873"/>
              <a:gd name="connsiteX4603" fmla="*/ 1968067 w 2321023"/>
              <a:gd name="connsiteY4603" fmla="*/ 447586 h 2206873"/>
              <a:gd name="connsiteX4604" fmla="*/ 1853482 w 2321023"/>
              <a:gd name="connsiteY4604" fmla="*/ 446538 h 2206873"/>
              <a:gd name="connsiteX4605" fmla="*/ 1861682 w 2321023"/>
              <a:gd name="connsiteY4605" fmla="*/ 458261 h 2206873"/>
              <a:gd name="connsiteX4606" fmla="*/ 1861775 w 2321023"/>
              <a:gd name="connsiteY4606" fmla="*/ 458376 h 2206873"/>
              <a:gd name="connsiteX4607" fmla="*/ 1861769 w 2321023"/>
              <a:gd name="connsiteY4607" fmla="*/ 458367 h 2206873"/>
              <a:gd name="connsiteX4608" fmla="*/ 1861683 w 2321023"/>
              <a:gd name="connsiteY4608" fmla="*/ 458261 h 2206873"/>
              <a:gd name="connsiteX4609" fmla="*/ 1853486 w 2321023"/>
              <a:gd name="connsiteY4609" fmla="*/ 446542 h 2206873"/>
              <a:gd name="connsiteX4610" fmla="*/ 1832758 w 2321023"/>
              <a:gd name="connsiteY4610" fmla="*/ 446125 h 2206873"/>
              <a:gd name="connsiteX4611" fmla="*/ 1838762 w 2321023"/>
              <a:gd name="connsiteY4611" fmla="*/ 452196 h 2206873"/>
              <a:gd name="connsiteX4612" fmla="*/ 1852603 w 2321023"/>
              <a:gd name="connsiteY4612" fmla="*/ 468358 h 2206873"/>
              <a:gd name="connsiteX4613" fmla="*/ 1862501 w 2321023"/>
              <a:gd name="connsiteY4613" fmla="*/ 482252 h 2206873"/>
              <a:gd name="connsiteX4614" fmla="*/ 1880795 w 2321023"/>
              <a:gd name="connsiteY4614" fmla="*/ 510394 h 2206873"/>
              <a:gd name="connsiteX4615" fmla="*/ 1896878 w 2321023"/>
              <a:gd name="connsiteY4615" fmla="*/ 533399 h 2206873"/>
              <a:gd name="connsiteX4616" fmla="*/ 1907596 w 2321023"/>
              <a:gd name="connsiteY4616" fmla="*/ 549294 h 2206873"/>
              <a:gd name="connsiteX4617" fmla="*/ 1920240 w 2321023"/>
              <a:gd name="connsiteY4617" fmla="*/ 575073 h 2206873"/>
              <a:gd name="connsiteX4618" fmla="*/ 1933844 w 2321023"/>
              <a:gd name="connsiteY4618" fmla="*/ 599120 h 2206873"/>
              <a:gd name="connsiteX4619" fmla="*/ 1947157 w 2321023"/>
              <a:gd name="connsiteY4619" fmla="*/ 622854 h 2206873"/>
              <a:gd name="connsiteX4620" fmla="*/ 1950477 w 2321023"/>
              <a:gd name="connsiteY4620" fmla="*/ 628751 h 2206873"/>
              <a:gd name="connsiteX4621" fmla="*/ 1953463 w 2321023"/>
              <a:gd name="connsiteY4621" fmla="*/ 634890 h 2206873"/>
              <a:gd name="connsiteX4622" fmla="*/ 1959205 w 2321023"/>
              <a:gd name="connsiteY4622" fmla="*/ 647292 h 2206873"/>
              <a:gd name="connsiteX4623" fmla="*/ 1959205 w 2321023"/>
              <a:gd name="connsiteY4623" fmla="*/ 647289 h 2206873"/>
              <a:gd name="connsiteX4624" fmla="*/ 1953464 w 2321023"/>
              <a:gd name="connsiteY4624" fmla="*/ 634890 h 2206873"/>
              <a:gd name="connsiteX4625" fmla="*/ 1950478 w 2321023"/>
              <a:gd name="connsiteY4625" fmla="*/ 628751 h 2206873"/>
              <a:gd name="connsiteX4626" fmla="*/ 1947158 w 2321023"/>
              <a:gd name="connsiteY4626" fmla="*/ 622854 h 2206873"/>
              <a:gd name="connsiteX4627" fmla="*/ 1933845 w 2321023"/>
              <a:gd name="connsiteY4627" fmla="*/ 599120 h 2206873"/>
              <a:gd name="connsiteX4628" fmla="*/ 1920241 w 2321023"/>
              <a:gd name="connsiteY4628" fmla="*/ 575073 h 2206873"/>
              <a:gd name="connsiteX4629" fmla="*/ 1907597 w 2321023"/>
              <a:gd name="connsiteY4629" fmla="*/ 549294 h 2206873"/>
              <a:gd name="connsiteX4630" fmla="*/ 1896879 w 2321023"/>
              <a:gd name="connsiteY4630" fmla="*/ 533399 h 2206873"/>
              <a:gd name="connsiteX4631" fmla="*/ 1880796 w 2321023"/>
              <a:gd name="connsiteY4631" fmla="*/ 510394 h 2206873"/>
              <a:gd name="connsiteX4632" fmla="*/ 1862502 w 2321023"/>
              <a:gd name="connsiteY4632" fmla="*/ 482252 h 2206873"/>
              <a:gd name="connsiteX4633" fmla="*/ 1852604 w 2321023"/>
              <a:gd name="connsiteY4633" fmla="*/ 468358 h 2206873"/>
              <a:gd name="connsiteX4634" fmla="*/ 1838763 w 2321023"/>
              <a:gd name="connsiteY4634" fmla="*/ 452196 h 2206873"/>
              <a:gd name="connsiteX4635" fmla="*/ 1832792 w 2321023"/>
              <a:gd name="connsiteY4635" fmla="*/ 446158 h 2206873"/>
              <a:gd name="connsiteX4636" fmla="*/ 1832324 w 2321023"/>
              <a:gd name="connsiteY4636" fmla="*/ 445705 h 2206873"/>
              <a:gd name="connsiteX4637" fmla="*/ 1832376 w 2321023"/>
              <a:gd name="connsiteY4637" fmla="*/ 445750 h 2206873"/>
              <a:gd name="connsiteX4638" fmla="*/ 1832363 w 2321023"/>
              <a:gd name="connsiteY4638" fmla="*/ 445738 h 2206873"/>
              <a:gd name="connsiteX4639" fmla="*/ 1955257 w 2321023"/>
              <a:gd name="connsiteY4639" fmla="*/ 443760 h 2206873"/>
              <a:gd name="connsiteX4640" fmla="*/ 1955264 w 2321023"/>
              <a:gd name="connsiteY4640" fmla="*/ 443774 h 2206873"/>
              <a:gd name="connsiteX4641" fmla="*/ 1955262 w 2321023"/>
              <a:gd name="connsiteY4641" fmla="*/ 443768 h 2206873"/>
              <a:gd name="connsiteX4642" fmla="*/ 1978839 w 2321023"/>
              <a:gd name="connsiteY4642" fmla="*/ 441335 h 2206873"/>
              <a:gd name="connsiteX4643" fmla="*/ 1978685 w 2321023"/>
              <a:gd name="connsiteY4643" fmla="*/ 441378 h 2206873"/>
              <a:gd name="connsiteX4644" fmla="*/ 1978685 w 2321023"/>
              <a:gd name="connsiteY4644" fmla="*/ 441379 h 2206873"/>
              <a:gd name="connsiteX4645" fmla="*/ 1978839 w 2321023"/>
              <a:gd name="connsiteY4645" fmla="*/ 441336 h 2206873"/>
              <a:gd name="connsiteX4646" fmla="*/ 1980323 w 2321023"/>
              <a:gd name="connsiteY4646" fmla="*/ 445162 h 2206873"/>
              <a:gd name="connsiteX4647" fmla="*/ 1988181 w 2321023"/>
              <a:gd name="connsiteY4647" fmla="*/ 457279 h 2206873"/>
              <a:gd name="connsiteX4648" fmla="*/ 2008346 w 2321023"/>
              <a:gd name="connsiteY4648" fmla="*/ 487497 h 2206873"/>
              <a:gd name="connsiteX4649" fmla="*/ 2021853 w 2321023"/>
              <a:gd name="connsiteY4649" fmla="*/ 504876 h 2206873"/>
              <a:gd name="connsiteX4650" fmla="*/ 2023332 w 2321023"/>
              <a:gd name="connsiteY4650" fmla="*/ 503427 h 2206873"/>
              <a:gd name="connsiteX4651" fmla="*/ 2023332 w 2321023"/>
              <a:gd name="connsiteY4651" fmla="*/ 503426 h 2206873"/>
              <a:gd name="connsiteX4652" fmla="*/ 2021853 w 2321023"/>
              <a:gd name="connsiteY4652" fmla="*/ 504875 h 2206873"/>
              <a:gd name="connsiteX4653" fmla="*/ 2008346 w 2321023"/>
              <a:gd name="connsiteY4653" fmla="*/ 487496 h 2206873"/>
              <a:gd name="connsiteX4654" fmla="*/ 1988181 w 2321023"/>
              <a:gd name="connsiteY4654" fmla="*/ 457278 h 2206873"/>
              <a:gd name="connsiteX4655" fmla="*/ 1980323 w 2321023"/>
              <a:gd name="connsiteY4655" fmla="*/ 445161 h 2206873"/>
              <a:gd name="connsiteX4656" fmla="*/ 2014393 w 2321023"/>
              <a:gd name="connsiteY4656" fmla="*/ 439802 h 2206873"/>
              <a:gd name="connsiteX4657" fmla="*/ 2014393 w 2321023"/>
              <a:gd name="connsiteY4657" fmla="*/ 439802 h 2206873"/>
              <a:gd name="connsiteX4658" fmla="*/ 2021636 w 2321023"/>
              <a:gd name="connsiteY4658" fmla="*/ 447291 h 2206873"/>
              <a:gd name="connsiteX4659" fmla="*/ 2032306 w 2321023"/>
              <a:gd name="connsiteY4659" fmla="*/ 461143 h 2206873"/>
              <a:gd name="connsiteX4660" fmla="*/ 2040596 w 2321023"/>
              <a:gd name="connsiteY4660" fmla="*/ 472347 h 2206873"/>
              <a:gd name="connsiteX4661" fmla="*/ 2047877 w 2321023"/>
              <a:gd name="connsiteY4661" fmla="*/ 482921 h 2206873"/>
              <a:gd name="connsiteX4662" fmla="*/ 2061343 w 2321023"/>
              <a:gd name="connsiteY4662" fmla="*/ 502217 h 2206873"/>
              <a:gd name="connsiteX4663" fmla="*/ 2067834 w 2321023"/>
              <a:gd name="connsiteY4663" fmla="*/ 511326 h 2206873"/>
              <a:gd name="connsiteX4664" fmla="*/ 2073874 w 2321023"/>
              <a:gd name="connsiteY4664" fmla="*/ 520670 h 2206873"/>
              <a:gd name="connsiteX4665" fmla="*/ 2086100 w 2321023"/>
              <a:gd name="connsiteY4665" fmla="*/ 540099 h 2206873"/>
              <a:gd name="connsiteX4666" fmla="*/ 2093808 w 2321023"/>
              <a:gd name="connsiteY4666" fmla="*/ 553012 h 2206873"/>
              <a:gd name="connsiteX4667" fmla="*/ 2101375 w 2321023"/>
              <a:gd name="connsiteY4667" fmla="*/ 568492 h 2206873"/>
              <a:gd name="connsiteX4668" fmla="*/ 2114133 w 2321023"/>
              <a:gd name="connsiteY4668" fmla="*/ 602374 h 2206873"/>
              <a:gd name="connsiteX4669" fmla="*/ 2118914 w 2321023"/>
              <a:gd name="connsiteY4669" fmla="*/ 618704 h 2206873"/>
              <a:gd name="connsiteX4670" fmla="*/ 2125845 w 2321023"/>
              <a:gd name="connsiteY4670" fmla="*/ 637188 h 2206873"/>
              <a:gd name="connsiteX4671" fmla="*/ 2128142 w 2321023"/>
              <a:gd name="connsiteY4671" fmla="*/ 644274 h 2206873"/>
              <a:gd name="connsiteX4672" fmla="*/ 2128143 w 2321023"/>
              <a:gd name="connsiteY4672" fmla="*/ 644272 h 2206873"/>
              <a:gd name="connsiteX4673" fmla="*/ 2125846 w 2321023"/>
              <a:gd name="connsiteY4673" fmla="*/ 637188 h 2206873"/>
              <a:gd name="connsiteX4674" fmla="*/ 2118915 w 2321023"/>
              <a:gd name="connsiteY4674" fmla="*/ 618704 h 2206873"/>
              <a:gd name="connsiteX4675" fmla="*/ 2114134 w 2321023"/>
              <a:gd name="connsiteY4675" fmla="*/ 602374 h 2206873"/>
              <a:gd name="connsiteX4676" fmla="*/ 2101376 w 2321023"/>
              <a:gd name="connsiteY4676" fmla="*/ 568492 h 2206873"/>
              <a:gd name="connsiteX4677" fmla="*/ 2093809 w 2321023"/>
              <a:gd name="connsiteY4677" fmla="*/ 553012 h 2206873"/>
              <a:gd name="connsiteX4678" fmla="*/ 2086101 w 2321023"/>
              <a:gd name="connsiteY4678" fmla="*/ 540099 h 2206873"/>
              <a:gd name="connsiteX4679" fmla="*/ 2073875 w 2321023"/>
              <a:gd name="connsiteY4679" fmla="*/ 520670 h 2206873"/>
              <a:gd name="connsiteX4680" fmla="*/ 2067835 w 2321023"/>
              <a:gd name="connsiteY4680" fmla="*/ 511326 h 2206873"/>
              <a:gd name="connsiteX4681" fmla="*/ 2061344 w 2321023"/>
              <a:gd name="connsiteY4681" fmla="*/ 502217 h 2206873"/>
              <a:gd name="connsiteX4682" fmla="*/ 2047878 w 2321023"/>
              <a:gd name="connsiteY4682" fmla="*/ 482921 h 2206873"/>
              <a:gd name="connsiteX4683" fmla="*/ 2040597 w 2321023"/>
              <a:gd name="connsiteY4683" fmla="*/ 472347 h 2206873"/>
              <a:gd name="connsiteX4684" fmla="*/ 2032307 w 2321023"/>
              <a:gd name="connsiteY4684" fmla="*/ 461143 h 2206873"/>
              <a:gd name="connsiteX4685" fmla="*/ 2014393 w 2321023"/>
              <a:gd name="connsiteY4685" fmla="*/ 439802 h 2206873"/>
              <a:gd name="connsiteX4686" fmla="*/ 2014449 w 2321023"/>
              <a:gd name="connsiteY4686" fmla="*/ 439319 h 2206873"/>
              <a:gd name="connsiteX4687" fmla="*/ 2013397 w 2321023"/>
              <a:gd name="connsiteY4687" fmla="*/ 440712 h 2206873"/>
              <a:gd name="connsiteX4688" fmla="*/ 2013403 w 2321023"/>
              <a:gd name="connsiteY4688" fmla="*/ 441109 h 2206873"/>
              <a:gd name="connsiteX4689" fmla="*/ 2013404 w 2321023"/>
              <a:gd name="connsiteY4689" fmla="*/ 441108 h 2206873"/>
              <a:gd name="connsiteX4690" fmla="*/ 2013398 w 2321023"/>
              <a:gd name="connsiteY4690" fmla="*/ 440712 h 2206873"/>
              <a:gd name="connsiteX4691" fmla="*/ 2014450 w 2321023"/>
              <a:gd name="connsiteY4691" fmla="*/ 439319 h 2206873"/>
              <a:gd name="connsiteX4692" fmla="*/ 1908811 w 2321023"/>
              <a:gd name="connsiteY4692" fmla="*/ 417614 h 2206873"/>
              <a:gd name="connsiteX4693" fmla="*/ 1912102 w 2321023"/>
              <a:gd name="connsiteY4693" fmla="*/ 422175 h 2206873"/>
              <a:gd name="connsiteX4694" fmla="*/ 1925772 w 2321023"/>
              <a:gd name="connsiteY4694" fmla="*/ 440756 h 2206873"/>
              <a:gd name="connsiteX4695" fmla="*/ 1937891 w 2321023"/>
              <a:gd name="connsiteY4695" fmla="*/ 456944 h 2206873"/>
              <a:gd name="connsiteX4696" fmla="*/ 1959807 w 2321023"/>
              <a:gd name="connsiteY4696" fmla="*/ 488064 h 2206873"/>
              <a:gd name="connsiteX4697" fmla="*/ 1965216 w 2321023"/>
              <a:gd name="connsiteY4697" fmla="*/ 495395 h 2206873"/>
              <a:gd name="connsiteX4698" fmla="*/ 1965216 w 2321023"/>
              <a:gd name="connsiteY4698" fmla="*/ 495394 h 2206873"/>
              <a:gd name="connsiteX4699" fmla="*/ 1959808 w 2321023"/>
              <a:gd name="connsiteY4699" fmla="*/ 488065 h 2206873"/>
              <a:gd name="connsiteX4700" fmla="*/ 1937892 w 2321023"/>
              <a:gd name="connsiteY4700" fmla="*/ 456945 h 2206873"/>
              <a:gd name="connsiteX4701" fmla="*/ 1925773 w 2321023"/>
              <a:gd name="connsiteY4701" fmla="*/ 440757 h 2206873"/>
              <a:gd name="connsiteX4702" fmla="*/ 1912103 w 2321023"/>
              <a:gd name="connsiteY4702" fmla="*/ 422176 h 2206873"/>
              <a:gd name="connsiteX4703" fmla="*/ 1908824 w 2321023"/>
              <a:gd name="connsiteY4703" fmla="*/ 417632 h 2206873"/>
              <a:gd name="connsiteX4704" fmla="*/ 486089 w 2321023"/>
              <a:gd name="connsiteY4704" fmla="*/ 417388 h 2206873"/>
              <a:gd name="connsiteX4705" fmla="*/ 484707 w 2321023"/>
              <a:gd name="connsiteY4705" fmla="*/ 418662 h 2206873"/>
              <a:gd name="connsiteX4706" fmla="*/ 484433 w 2321023"/>
              <a:gd name="connsiteY4706" fmla="*/ 418850 h 2206873"/>
              <a:gd name="connsiteX4707" fmla="*/ 483792 w 2321023"/>
              <a:gd name="connsiteY4707" fmla="*/ 419505 h 2206873"/>
              <a:gd name="connsiteX4708" fmla="*/ 478050 w 2321023"/>
              <a:gd name="connsiteY4708" fmla="*/ 424796 h 2206873"/>
              <a:gd name="connsiteX4709" fmla="*/ 469133 w 2321023"/>
              <a:gd name="connsiteY4709" fmla="*/ 433782 h 2206873"/>
              <a:gd name="connsiteX4710" fmla="*/ 467351 w 2321023"/>
              <a:gd name="connsiteY4710" fmla="*/ 435329 h 2206873"/>
              <a:gd name="connsiteX4711" fmla="*/ 466954 w 2321023"/>
              <a:gd name="connsiteY4711" fmla="*/ 435489 h 2206873"/>
              <a:gd name="connsiteX4712" fmla="*/ 466786 w 2321023"/>
              <a:gd name="connsiteY4712" fmla="*/ 435819 h 2206873"/>
              <a:gd name="connsiteX4713" fmla="*/ 466826 w 2321023"/>
              <a:gd name="connsiteY4713" fmla="*/ 435784 h 2206873"/>
              <a:gd name="connsiteX4714" fmla="*/ 466977 w 2321023"/>
              <a:gd name="connsiteY4714" fmla="*/ 435489 h 2206873"/>
              <a:gd name="connsiteX4715" fmla="*/ 467331 w 2321023"/>
              <a:gd name="connsiteY4715" fmla="*/ 435346 h 2206873"/>
              <a:gd name="connsiteX4716" fmla="*/ 467351 w 2321023"/>
              <a:gd name="connsiteY4716" fmla="*/ 435329 h 2206873"/>
              <a:gd name="connsiteX4717" fmla="*/ 467394 w 2321023"/>
              <a:gd name="connsiteY4717" fmla="*/ 435312 h 2206873"/>
              <a:gd name="connsiteX4718" fmla="*/ 468991 w 2321023"/>
              <a:gd name="connsiteY4718" fmla="*/ 433925 h 2206873"/>
              <a:gd name="connsiteX4719" fmla="*/ 469133 w 2321023"/>
              <a:gd name="connsiteY4719" fmla="*/ 433782 h 2206873"/>
              <a:gd name="connsiteX4720" fmla="*/ 469299 w 2321023"/>
              <a:gd name="connsiteY4720" fmla="*/ 433638 h 2206873"/>
              <a:gd name="connsiteX4721" fmla="*/ 478073 w 2321023"/>
              <a:gd name="connsiteY4721" fmla="*/ 424797 h 2206873"/>
              <a:gd name="connsiteX4722" fmla="*/ 483573 w 2321023"/>
              <a:gd name="connsiteY4722" fmla="*/ 419728 h 2206873"/>
              <a:gd name="connsiteX4723" fmla="*/ 483792 w 2321023"/>
              <a:gd name="connsiteY4723" fmla="*/ 419505 h 2206873"/>
              <a:gd name="connsiteX4724" fmla="*/ 484027 w 2321023"/>
              <a:gd name="connsiteY4724" fmla="*/ 419288 h 2206873"/>
              <a:gd name="connsiteX4725" fmla="*/ 484454 w 2321023"/>
              <a:gd name="connsiteY4725" fmla="*/ 418851 h 2206873"/>
              <a:gd name="connsiteX4726" fmla="*/ 484638 w 2321023"/>
              <a:gd name="connsiteY4726" fmla="*/ 418725 h 2206873"/>
              <a:gd name="connsiteX4727" fmla="*/ 484707 w 2321023"/>
              <a:gd name="connsiteY4727" fmla="*/ 418662 h 2206873"/>
              <a:gd name="connsiteX4728" fmla="*/ 484790 w 2321023"/>
              <a:gd name="connsiteY4728" fmla="*/ 418605 h 2206873"/>
              <a:gd name="connsiteX4729" fmla="*/ 486077 w 2321023"/>
              <a:gd name="connsiteY4729" fmla="*/ 417418 h 2206873"/>
              <a:gd name="connsiteX4730" fmla="*/ 479835 w 2321023"/>
              <a:gd name="connsiteY4730" fmla="*/ 414706 h 2206873"/>
              <a:gd name="connsiteX4731" fmla="*/ 479609 w 2321023"/>
              <a:gd name="connsiteY4731" fmla="*/ 414985 h 2206873"/>
              <a:gd name="connsiteX4732" fmla="*/ 479221 w 2321023"/>
              <a:gd name="connsiteY4732" fmla="*/ 416431 h 2206873"/>
              <a:gd name="connsiteX4733" fmla="*/ 476136 w 2321023"/>
              <a:gd name="connsiteY4733" fmla="*/ 421239 h 2206873"/>
              <a:gd name="connsiteX4734" fmla="*/ 469801 w 2321023"/>
              <a:gd name="connsiteY4734" fmla="*/ 430522 h 2206873"/>
              <a:gd name="connsiteX4735" fmla="*/ 469890 w 2321023"/>
              <a:gd name="connsiteY4735" fmla="*/ 430423 h 2206873"/>
              <a:gd name="connsiteX4736" fmla="*/ 476156 w 2321023"/>
              <a:gd name="connsiteY4736" fmla="*/ 421239 h 2206873"/>
              <a:gd name="connsiteX4737" fmla="*/ 479241 w 2321023"/>
              <a:gd name="connsiteY4737" fmla="*/ 416431 h 2206873"/>
              <a:gd name="connsiteX4738" fmla="*/ 479630 w 2321023"/>
              <a:gd name="connsiteY4738" fmla="*/ 414985 h 2206873"/>
              <a:gd name="connsiteX4739" fmla="*/ 479821 w 2321023"/>
              <a:gd name="connsiteY4739" fmla="*/ 414749 h 2206873"/>
              <a:gd name="connsiteX4740" fmla="*/ 2105541 w 2321023"/>
              <a:gd name="connsiteY4740" fmla="*/ 413942 h 2206873"/>
              <a:gd name="connsiteX4741" fmla="*/ 2108714 w 2321023"/>
              <a:gd name="connsiteY4741" fmla="*/ 418085 h 2206873"/>
              <a:gd name="connsiteX4742" fmla="*/ 2112692 w 2321023"/>
              <a:gd name="connsiteY4742" fmla="*/ 420821 h 2206873"/>
              <a:gd name="connsiteX4743" fmla="*/ 2115606 w 2321023"/>
              <a:gd name="connsiteY4743" fmla="*/ 421153 h 2206873"/>
              <a:gd name="connsiteX4744" fmla="*/ 2115606 w 2321023"/>
              <a:gd name="connsiteY4744" fmla="*/ 421152 h 2206873"/>
              <a:gd name="connsiteX4745" fmla="*/ 2112693 w 2321023"/>
              <a:gd name="connsiteY4745" fmla="*/ 420821 h 2206873"/>
              <a:gd name="connsiteX4746" fmla="*/ 2108715 w 2321023"/>
              <a:gd name="connsiteY4746" fmla="*/ 418085 h 2206873"/>
              <a:gd name="connsiteX4747" fmla="*/ 2105594 w 2321023"/>
              <a:gd name="connsiteY4747" fmla="*/ 414010 h 2206873"/>
              <a:gd name="connsiteX4748" fmla="*/ 2012170 w 2321023"/>
              <a:gd name="connsiteY4748" fmla="*/ 411381 h 2206873"/>
              <a:gd name="connsiteX4749" fmla="*/ 2013353 w 2321023"/>
              <a:gd name="connsiteY4749" fmla="*/ 415541 h 2206873"/>
              <a:gd name="connsiteX4750" fmla="*/ 2018003 w 2321023"/>
              <a:gd name="connsiteY4750" fmla="*/ 424544 h 2206873"/>
              <a:gd name="connsiteX4751" fmla="*/ 2017895 w 2321023"/>
              <a:gd name="connsiteY4751" fmla="*/ 424334 h 2206873"/>
              <a:gd name="connsiteX4752" fmla="*/ 2013354 w 2321023"/>
              <a:gd name="connsiteY4752" fmla="*/ 415542 h 2206873"/>
              <a:gd name="connsiteX4753" fmla="*/ 2012171 w 2321023"/>
              <a:gd name="connsiteY4753" fmla="*/ 411382 h 2206873"/>
              <a:gd name="connsiteX4754" fmla="*/ 2012239 w 2321023"/>
              <a:gd name="connsiteY4754" fmla="*/ 411400 h 2206873"/>
              <a:gd name="connsiteX4755" fmla="*/ 2012239 w 2321023"/>
              <a:gd name="connsiteY4755" fmla="*/ 411399 h 2206873"/>
              <a:gd name="connsiteX4756" fmla="*/ 1873901 w 2321023"/>
              <a:gd name="connsiteY4756" fmla="*/ 389755 h 2206873"/>
              <a:gd name="connsiteX4757" fmla="*/ 1873903 w 2321023"/>
              <a:gd name="connsiteY4757" fmla="*/ 389759 h 2206873"/>
              <a:gd name="connsiteX4758" fmla="*/ 1881871 w 2321023"/>
              <a:gd name="connsiteY4758" fmla="*/ 402071 h 2206873"/>
              <a:gd name="connsiteX4759" fmla="*/ 1894267 w 2321023"/>
              <a:gd name="connsiteY4759" fmla="*/ 420355 h 2206873"/>
              <a:gd name="connsiteX4760" fmla="*/ 1894993 w 2321023"/>
              <a:gd name="connsiteY4760" fmla="*/ 421740 h 2206873"/>
              <a:gd name="connsiteX4761" fmla="*/ 1894995 w 2321023"/>
              <a:gd name="connsiteY4761" fmla="*/ 421744 h 2206873"/>
              <a:gd name="connsiteX4762" fmla="*/ 1899936 w 2321023"/>
              <a:gd name="connsiteY4762" fmla="*/ 431176 h 2206873"/>
              <a:gd name="connsiteX4763" fmla="*/ 1899911 w 2321023"/>
              <a:gd name="connsiteY4763" fmla="*/ 431127 h 2206873"/>
              <a:gd name="connsiteX4764" fmla="*/ 1895000 w 2321023"/>
              <a:gd name="connsiteY4764" fmla="*/ 421751 h 2206873"/>
              <a:gd name="connsiteX4765" fmla="*/ 1894995 w 2321023"/>
              <a:gd name="connsiteY4765" fmla="*/ 421744 h 2206873"/>
              <a:gd name="connsiteX4766" fmla="*/ 1894267 w 2321023"/>
              <a:gd name="connsiteY4766" fmla="*/ 420354 h 2206873"/>
              <a:gd name="connsiteX4767" fmla="*/ 1881871 w 2321023"/>
              <a:gd name="connsiteY4767" fmla="*/ 402070 h 2206873"/>
              <a:gd name="connsiteX4768" fmla="*/ 1777158 w 2321023"/>
              <a:gd name="connsiteY4768" fmla="*/ 381246 h 2206873"/>
              <a:gd name="connsiteX4769" fmla="*/ 1778608 w 2321023"/>
              <a:gd name="connsiteY4769" fmla="*/ 383322 h 2206873"/>
              <a:gd name="connsiteX4770" fmla="*/ 1785988 w 2321023"/>
              <a:gd name="connsiteY4770" fmla="*/ 391496 h 2206873"/>
              <a:gd name="connsiteX4771" fmla="*/ 1795413 w 2321023"/>
              <a:gd name="connsiteY4771" fmla="*/ 401661 h 2206873"/>
              <a:gd name="connsiteX4772" fmla="*/ 1818575 w 2321023"/>
              <a:gd name="connsiteY4772" fmla="*/ 426304 h 2206873"/>
              <a:gd name="connsiteX4773" fmla="*/ 1837133 w 2321023"/>
              <a:gd name="connsiteY4773" fmla="*/ 445932 h 2206873"/>
              <a:gd name="connsiteX4774" fmla="*/ 1818576 w 2321023"/>
              <a:gd name="connsiteY4774" fmla="*/ 426305 h 2206873"/>
              <a:gd name="connsiteX4775" fmla="*/ 1795414 w 2321023"/>
              <a:gd name="connsiteY4775" fmla="*/ 401662 h 2206873"/>
              <a:gd name="connsiteX4776" fmla="*/ 1785989 w 2321023"/>
              <a:gd name="connsiteY4776" fmla="*/ 391497 h 2206873"/>
              <a:gd name="connsiteX4777" fmla="*/ 1778609 w 2321023"/>
              <a:gd name="connsiteY4777" fmla="*/ 383323 h 2206873"/>
              <a:gd name="connsiteX4778" fmla="*/ 1777161 w 2321023"/>
              <a:gd name="connsiteY4778" fmla="*/ 381249 h 2206873"/>
              <a:gd name="connsiteX4779" fmla="*/ 1912483 w 2321023"/>
              <a:gd name="connsiteY4779" fmla="*/ 381089 h 2206873"/>
              <a:gd name="connsiteX4780" fmla="*/ 1912487 w 2321023"/>
              <a:gd name="connsiteY4780" fmla="*/ 381093 h 2206873"/>
              <a:gd name="connsiteX4781" fmla="*/ 1914436 w 2321023"/>
              <a:gd name="connsiteY4781" fmla="*/ 383159 h 2206873"/>
              <a:gd name="connsiteX4782" fmla="*/ 1919930 w 2321023"/>
              <a:gd name="connsiteY4782" fmla="*/ 388981 h 2206873"/>
              <a:gd name="connsiteX4783" fmla="*/ 1937207 w 2321023"/>
              <a:gd name="connsiteY4783" fmla="*/ 410074 h 2206873"/>
              <a:gd name="connsiteX4784" fmla="*/ 1944896 w 2321023"/>
              <a:gd name="connsiteY4784" fmla="*/ 419802 h 2206873"/>
              <a:gd name="connsiteX4785" fmla="*/ 1949413 w 2321023"/>
              <a:gd name="connsiteY4785" fmla="*/ 425734 h 2206873"/>
              <a:gd name="connsiteX4786" fmla="*/ 1953405 w 2321023"/>
              <a:gd name="connsiteY4786" fmla="*/ 431726 h 2206873"/>
              <a:gd name="connsiteX4787" fmla="*/ 1969533 w 2321023"/>
              <a:gd name="connsiteY4787" fmla="*/ 453892 h 2206873"/>
              <a:gd name="connsiteX4788" fmla="*/ 1969533 w 2321023"/>
              <a:gd name="connsiteY4788" fmla="*/ 453891 h 2206873"/>
              <a:gd name="connsiteX4789" fmla="*/ 1968226 w 2321023"/>
              <a:gd name="connsiteY4789" fmla="*/ 452096 h 2206873"/>
              <a:gd name="connsiteX4790" fmla="*/ 1963806 w 2321023"/>
              <a:gd name="connsiteY4790" fmla="*/ 446537 h 2206873"/>
              <a:gd name="connsiteX4791" fmla="*/ 1954916 w 2321023"/>
              <a:gd name="connsiteY4791" fmla="*/ 433802 h 2206873"/>
              <a:gd name="connsiteX4792" fmla="*/ 1953406 w 2321023"/>
              <a:gd name="connsiteY4792" fmla="*/ 431727 h 2206873"/>
              <a:gd name="connsiteX4793" fmla="*/ 1949414 w 2321023"/>
              <a:gd name="connsiteY4793" fmla="*/ 425735 h 2206873"/>
              <a:gd name="connsiteX4794" fmla="*/ 1944897 w 2321023"/>
              <a:gd name="connsiteY4794" fmla="*/ 419803 h 2206873"/>
              <a:gd name="connsiteX4795" fmla="*/ 1937208 w 2321023"/>
              <a:gd name="connsiteY4795" fmla="*/ 410075 h 2206873"/>
              <a:gd name="connsiteX4796" fmla="*/ 1919931 w 2321023"/>
              <a:gd name="connsiteY4796" fmla="*/ 388982 h 2206873"/>
              <a:gd name="connsiteX4797" fmla="*/ 1914436 w 2321023"/>
              <a:gd name="connsiteY4797" fmla="*/ 383159 h 2206873"/>
              <a:gd name="connsiteX4798" fmla="*/ 1908769 w 2321023"/>
              <a:gd name="connsiteY4798" fmla="*/ 378961 h 2206873"/>
              <a:gd name="connsiteX4799" fmla="*/ 1908976 w 2321023"/>
              <a:gd name="connsiteY4799" fmla="*/ 379274 h 2206873"/>
              <a:gd name="connsiteX4800" fmla="*/ 1908977 w 2321023"/>
              <a:gd name="connsiteY4800" fmla="*/ 379274 h 2206873"/>
              <a:gd name="connsiteX4801" fmla="*/ 1908770 w 2321023"/>
              <a:gd name="connsiteY4801" fmla="*/ 378962 h 2206873"/>
              <a:gd name="connsiteX4802" fmla="*/ 1912053 w 2321023"/>
              <a:gd name="connsiteY4802" fmla="*/ 380641 h 2206873"/>
              <a:gd name="connsiteX4803" fmla="*/ 1912052 w 2321023"/>
              <a:gd name="connsiteY4803" fmla="*/ 380640 h 2206873"/>
              <a:gd name="connsiteX4804" fmla="*/ 1908769 w 2321023"/>
              <a:gd name="connsiteY4804" fmla="*/ 378961 h 2206873"/>
              <a:gd name="connsiteX4805" fmla="*/ 1787169 w 2321023"/>
              <a:gd name="connsiteY4805" fmla="*/ 376049 h 2206873"/>
              <a:gd name="connsiteX4806" fmla="*/ 1786878 w 2321023"/>
              <a:gd name="connsiteY4806" fmla="*/ 376133 h 2206873"/>
              <a:gd name="connsiteX4807" fmla="*/ 1786878 w 2321023"/>
              <a:gd name="connsiteY4807" fmla="*/ 376133 h 2206873"/>
              <a:gd name="connsiteX4808" fmla="*/ 1786878 w 2321023"/>
              <a:gd name="connsiteY4808" fmla="*/ 376133 h 2206873"/>
              <a:gd name="connsiteX4809" fmla="*/ 1787326 w 2321023"/>
              <a:gd name="connsiteY4809" fmla="*/ 376271 h 2206873"/>
              <a:gd name="connsiteX4810" fmla="*/ 1787326 w 2321023"/>
              <a:gd name="connsiteY4810" fmla="*/ 376271 h 2206873"/>
              <a:gd name="connsiteX4811" fmla="*/ 1786878 w 2321023"/>
              <a:gd name="connsiteY4811" fmla="*/ 376133 h 2206873"/>
              <a:gd name="connsiteX4812" fmla="*/ 1787169 w 2321023"/>
              <a:gd name="connsiteY4812" fmla="*/ 376049 h 2206873"/>
              <a:gd name="connsiteX4813" fmla="*/ 1786408 w 2321023"/>
              <a:gd name="connsiteY4813" fmla="*/ 375988 h 2206873"/>
              <a:gd name="connsiteX4814" fmla="*/ 1786663 w 2321023"/>
              <a:gd name="connsiteY4814" fmla="*/ 376194 h 2206873"/>
              <a:gd name="connsiteX4815" fmla="*/ 1786664 w 2321023"/>
              <a:gd name="connsiteY4815" fmla="*/ 376194 h 2206873"/>
              <a:gd name="connsiteX4816" fmla="*/ 1786410 w 2321023"/>
              <a:gd name="connsiteY4816" fmla="*/ 375988 h 2206873"/>
              <a:gd name="connsiteX4817" fmla="*/ 1773058 w 2321023"/>
              <a:gd name="connsiteY4817" fmla="*/ 375046 h 2206873"/>
              <a:gd name="connsiteX4818" fmla="*/ 1772927 w 2321023"/>
              <a:gd name="connsiteY4818" fmla="*/ 375187 h 2206873"/>
              <a:gd name="connsiteX4819" fmla="*/ 1772928 w 2321023"/>
              <a:gd name="connsiteY4819" fmla="*/ 375187 h 2206873"/>
              <a:gd name="connsiteX4820" fmla="*/ 1773058 w 2321023"/>
              <a:gd name="connsiteY4820" fmla="*/ 375047 h 2206873"/>
              <a:gd name="connsiteX4821" fmla="*/ 1773500 w 2321023"/>
              <a:gd name="connsiteY4821" fmla="*/ 376007 h 2206873"/>
              <a:gd name="connsiteX4822" fmla="*/ 1773501 w 2321023"/>
              <a:gd name="connsiteY4822" fmla="*/ 376009 h 2206873"/>
              <a:gd name="connsiteX4823" fmla="*/ 1774514 w 2321023"/>
              <a:gd name="connsiteY4823" fmla="*/ 373477 h 2206873"/>
              <a:gd name="connsiteX4824" fmla="*/ 1774479 w 2321023"/>
              <a:gd name="connsiteY4824" fmla="*/ 373516 h 2206873"/>
              <a:gd name="connsiteX4825" fmla="*/ 1774480 w 2321023"/>
              <a:gd name="connsiteY4825" fmla="*/ 373516 h 2206873"/>
              <a:gd name="connsiteX4826" fmla="*/ 1774514 w 2321023"/>
              <a:gd name="connsiteY4826" fmla="*/ 373478 h 2206873"/>
              <a:gd name="connsiteX4827" fmla="*/ 1779935 w 2321023"/>
              <a:gd name="connsiteY4827" fmla="*/ 376360 h 2206873"/>
              <a:gd name="connsiteX4828" fmla="*/ 1779942 w 2321023"/>
              <a:gd name="connsiteY4828" fmla="*/ 376367 h 2206873"/>
              <a:gd name="connsiteX4829" fmla="*/ 1779945 w 2321023"/>
              <a:gd name="connsiteY4829" fmla="*/ 376368 h 2206873"/>
              <a:gd name="connsiteX4830" fmla="*/ 1779935 w 2321023"/>
              <a:gd name="connsiteY4830" fmla="*/ 376359 h 2206873"/>
              <a:gd name="connsiteX4831" fmla="*/ 552703 w 2321023"/>
              <a:gd name="connsiteY4831" fmla="*/ 370603 h 2206873"/>
              <a:gd name="connsiteX4832" fmla="*/ 496985 w 2321023"/>
              <a:gd name="connsiteY4832" fmla="*/ 438906 h 2206873"/>
              <a:gd name="connsiteX4833" fmla="*/ 474997 w 2321023"/>
              <a:gd name="connsiteY4833" fmla="*/ 466491 h 2206873"/>
              <a:gd name="connsiteX4834" fmla="*/ 468190 w 2321023"/>
              <a:gd name="connsiteY4834" fmla="*/ 471242 h 2206873"/>
              <a:gd name="connsiteX4835" fmla="*/ 484048 w 2321023"/>
              <a:gd name="connsiteY4835" fmla="*/ 450837 h 2206873"/>
              <a:gd name="connsiteX4836" fmla="*/ 498886 w 2321023"/>
              <a:gd name="connsiteY4836" fmla="*/ 431284 h 2206873"/>
              <a:gd name="connsiteX4837" fmla="*/ 509414 w 2321023"/>
              <a:gd name="connsiteY4837" fmla="*/ 417848 h 2206873"/>
              <a:gd name="connsiteX4838" fmla="*/ 519943 w 2321023"/>
              <a:gd name="connsiteY4838" fmla="*/ 404995 h 2206873"/>
              <a:gd name="connsiteX4839" fmla="*/ 527131 w 2321023"/>
              <a:gd name="connsiteY4839" fmla="*/ 393489 h 2206873"/>
              <a:gd name="connsiteX4840" fmla="*/ 511108 w 2321023"/>
              <a:gd name="connsiteY4840" fmla="*/ 409385 h 2206873"/>
              <a:gd name="connsiteX4841" fmla="*/ 500520 w 2321023"/>
              <a:gd name="connsiteY4841" fmla="*/ 421747 h 2206873"/>
              <a:gd name="connsiteX4842" fmla="*/ 490807 w 2321023"/>
              <a:gd name="connsiteY4842" fmla="*/ 434074 h 2206873"/>
              <a:gd name="connsiteX4843" fmla="*/ 439177 w 2321023"/>
              <a:gd name="connsiteY4843" fmla="*/ 493984 h 2206873"/>
              <a:gd name="connsiteX4844" fmla="*/ 444656 w 2321023"/>
              <a:gd name="connsiteY4844" fmla="*/ 479271 h 2206873"/>
              <a:gd name="connsiteX4845" fmla="*/ 462451 w 2321023"/>
              <a:gd name="connsiteY4845" fmla="*/ 458005 h 2206873"/>
              <a:gd name="connsiteX4846" fmla="*/ 484561 w 2321023"/>
              <a:gd name="connsiteY4846" fmla="*/ 432372 h 2206873"/>
              <a:gd name="connsiteX4847" fmla="*/ 498822 w 2321023"/>
              <a:gd name="connsiteY4847" fmla="*/ 417641 h 2206873"/>
              <a:gd name="connsiteX4848" fmla="*/ 519388 w 2321023"/>
              <a:gd name="connsiteY4848" fmla="*/ 395256 h 2206873"/>
              <a:gd name="connsiteX4849" fmla="*/ 545731 w 2321023"/>
              <a:gd name="connsiteY4849" fmla="*/ 372011 h 2206873"/>
              <a:gd name="connsiteX4850" fmla="*/ 552703 w 2321023"/>
              <a:gd name="connsiteY4850" fmla="*/ 370603 h 2206873"/>
              <a:gd name="connsiteX4851" fmla="*/ 1780246 w 2321023"/>
              <a:gd name="connsiteY4851" fmla="*/ 365531 h 2206873"/>
              <a:gd name="connsiteX4852" fmla="*/ 1780247 w 2321023"/>
              <a:gd name="connsiteY4852" fmla="*/ 365532 h 2206873"/>
              <a:gd name="connsiteX4853" fmla="*/ 1782128 w 2321023"/>
              <a:gd name="connsiteY4853" fmla="*/ 366868 h 2206873"/>
              <a:gd name="connsiteX4854" fmla="*/ 1805267 w 2321023"/>
              <a:gd name="connsiteY4854" fmla="*/ 386185 h 2206873"/>
              <a:gd name="connsiteX4855" fmla="*/ 1816454 w 2321023"/>
              <a:gd name="connsiteY4855" fmla="*/ 393628 h 2206873"/>
              <a:gd name="connsiteX4856" fmla="*/ 1825902 w 2321023"/>
              <a:gd name="connsiteY4856" fmla="*/ 399079 h 2206873"/>
              <a:gd name="connsiteX4857" fmla="*/ 1832898 w 2321023"/>
              <a:gd name="connsiteY4857" fmla="*/ 404358 h 2206873"/>
              <a:gd name="connsiteX4858" fmla="*/ 1837397 w 2321023"/>
              <a:gd name="connsiteY4858" fmla="*/ 408270 h 2206873"/>
              <a:gd name="connsiteX4859" fmla="*/ 1842585 w 2321023"/>
              <a:gd name="connsiteY4859" fmla="*/ 413519 h 2206873"/>
              <a:gd name="connsiteX4860" fmla="*/ 1859367 w 2321023"/>
              <a:gd name="connsiteY4860" fmla="*/ 430678 h 2206873"/>
              <a:gd name="connsiteX4861" fmla="*/ 1864722 w 2321023"/>
              <a:gd name="connsiteY4861" fmla="*/ 435130 h 2206873"/>
              <a:gd name="connsiteX4862" fmla="*/ 1864722 w 2321023"/>
              <a:gd name="connsiteY4862" fmla="*/ 435129 h 2206873"/>
              <a:gd name="connsiteX4863" fmla="*/ 1859367 w 2321023"/>
              <a:gd name="connsiteY4863" fmla="*/ 430677 h 2206873"/>
              <a:gd name="connsiteX4864" fmla="*/ 1842585 w 2321023"/>
              <a:gd name="connsiteY4864" fmla="*/ 413518 h 2206873"/>
              <a:gd name="connsiteX4865" fmla="*/ 1837397 w 2321023"/>
              <a:gd name="connsiteY4865" fmla="*/ 408269 h 2206873"/>
              <a:gd name="connsiteX4866" fmla="*/ 1832898 w 2321023"/>
              <a:gd name="connsiteY4866" fmla="*/ 404357 h 2206873"/>
              <a:gd name="connsiteX4867" fmla="*/ 1825902 w 2321023"/>
              <a:gd name="connsiteY4867" fmla="*/ 399078 h 2206873"/>
              <a:gd name="connsiteX4868" fmla="*/ 1816454 w 2321023"/>
              <a:gd name="connsiteY4868" fmla="*/ 393627 h 2206873"/>
              <a:gd name="connsiteX4869" fmla="*/ 1805267 w 2321023"/>
              <a:gd name="connsiteY4869" fmla="*/ 386184 h 2206873"/>
              <a:gd name="connsiteX4870" fmla="*/ 1782128 w 2321023"/>
              <a:gd name="connsiteY4870" fmla="*/ 366867 h 2206873"/>
              <a:gd name="connsiteX4871" fmla="*/ 1780246 w 2321023"/>
              <a:gd name="connsiteY4871" fmla="*/ 365531 h 2206873"/>
              <a:gd name="connsiteX4872" fmla="*/ 1854272 w 2321023"/>
              <a:gd name="connsiteY4872" fmla="*/ 359878 h 2206873"/>
              <a:gd name="connsiteX4873" fmla="*/ 1854272 w 2321023"/>
              <a:gd name="connsiteY4873" fmla="*/ 359879 h 2206873"/>
              <a:gd name="connsiteX4874" fmla="*/ 1863417 w 2321023"/>
              <a:gd name="connsiteY4874" fmla="*/ 364290 h 2206873"/>
              <a:gd name="connsiteX4875" fmla="*/ 1880967 w 2321023"/>
              <a:gd name="connsiteY4875" fmla="*/ 372860 h 2206873"/>
              <a:gd name="connsiteX4876" fmla="*/ 1886836 w 2321023"/>
              <a:gd name="connsiteY4876" fmla="*/ 374600 h 2206873"/>
              <a:gd name="connsiteX4877" fmla="*/ 1886844 w 2321023"/>
              <a:gd name="connsiteY4877" fmla="*/ 374750 h 2206873"/>
              <a:gd name="connsiteX4878" fmla="*/ 1886836 w 2321023"/>
              <a:gd name="connsiteY4878" fmla="*/ 374599 h 2206873"/>
              <a:gd name="connsiteX4879" fmla="*/ 1880967 w 2321023"/>
              <a:gd name="connsiteY4879" fmla="*/ 372859 h 2206873"/>
              <a:gd name="connsiteX4880" fmla="*/ 1863417 w 2321023"/>
              <a:gd name="connsiteY4880" fmla="*/ 364289 h 2206873"/>
              <a:gd name="connsiteX4881" fmla="*/ 1854272 w 2321023"/>
              <a:gd name="connsiteY4881" fmla="*/ 359878 h 2206873"/>
              <a:gd name="connsiteX4882" fmla="*/ 2054888 w 2321023"/>
              <a:gd name="connsiteY4882" fmla="*/ 354141 h 2206873"/>
              <a:gd name="connsiteX4883" fmla="*/ 2054639 w 2321023"/>
              <a:gd name="connsiteY4883" fmla="*/ 356248 h 2206873"/>
              <a:gd name="connsiteX4884" fmla="*/ 2054640 w 2321023"/>
              <a:gd name="connsiteY4884" fmla="*/ 356249 h 2206873"/>
              <a:gd name="connsiteX4885" fmla="*/ 2054889 w 2321023"/>
              <a:gd name="connsiteY4885" fmla="*/ 354144 h 2206873"/>
              <a:gd name="connsiteX4886" fmla="*/ 2054193 w 2321023"/>
              <a:gd name="connsiteY4886" fmla="*/ 350558 h 2206873"/>
              <a:gd name="connsiteX4887" fmla="*/ 2054350 w 2321023"/>
              <a:gd name="connsiteY4887" fmla="*/ 351279 h 2206873"/>
              <a:gd name="connsiteX4888" fmla="*/ 2056053 w 2321023"/>
              <a:gd name="connsiteY4888" fmla="*/ 351658 h 2206873"/>
              <a:gd name="connsiteX4889" fmla="*/ 2070380 w 2321023"/>
              <a:gd name="connsiteY4889" fmla="*/ 370674 h 2206873"/>
              <a:gd name="connsiteX4890" fmla="*/ 2082560 w 2321023"/>
              <a:gd name="connsiteY4890" fmla="*/ 388714 h 2206873"/>
              <a:gd name="connsiteX4891" fmla="*/ 2095211 w 2321023"/>
              <a:gd name="connsiteY4891" fmla="*/ 409121 h 2206873"/>
              <a:gd name="connsiteX4892" fmla="*/ 2104420 w 2321023"/>
              <a:gd name="connsiteY4892" fmla="*/ 426016 h 2206873"/>
              <a:gd name="connsiteX4893" fmla="*/ 2106511 w 2321023"/>
              <a:gd name="connsiteY4893" fmla="*/ 432907 h 2206873"/>
              <a:gd name="connsiteX4894" fmla="*/ 2106512 w 2321023"/>
              <a:gd name="connsiteY4894" fmla="*/ 432906 h 2206873"/>
              <a:gd name="connsiteX4895" fmla="*/ 2104421 w 2321023"/>
              <a:gd name="connsiteY4895" fmla="*/ 426016 h 2206873"/>
              <a:gd name="connsiteX4896" fmla="*/ 2095212 w 2321023"/>
              <a:gd name="connsiteY4896" fmla="*/ 409121 h 2206873"/>
              <a:gd name="connsiteX4897" fmla="*/ 2082561 w 2321023"/>
              <a:gd name="connsiteY4897" fmla="*/ 388714 h 2206873"/>
              <a:gd name="connsiteX4898" fmla="*/ 2070381 w 2321023"/>
              <a:gd name="connsiteY4898" fmla="*/ 370674 h 2206873"/>
              <a:gd name="connsiteX4899" fmla="*/ 2056054 w 2321023"/>
              <a:gd name="connsiteY4899" fmla="*/ 351658 h 2206873"/>
              <a:gd name="connsiteX4900" fmla="*/ 2054351 w 2321023"/>
              <a:gd name="connsiteY4900" fmla="*/ 351279 h 2206873"/>
              <a:gd name="connsiteX4901" fmla="*/ 2054194 w 2321023"/>
              <a:gd name="connsiteY4901" fmla="*/ 350558 h 2206873"/>
              <a:gd name="connsiteX4902" fmla="*/ 1790904 w 2321023"/>
              <a:gd name="connsiteY4902" fmla="*/ 348190 h 2206873"/>
              <a:gd name="connsiteX4903" fmla="*/ 1791409 w 2321023"/>
              <a:gd name="connsiteY4903" fmla="*/ 348506 h 2206873"/>
              <a:gd name="connsiteX4904" fmla="*/ 1791410 w 2321023"/>
              <a:gd name="connsiteY4904" fmla="*/ 348506 h 2206873"/>
              <a:gd name="connsiteX4905" fmla="*/ 1790906 w 2321023"/>
              <a:gd name="connsiteY4905" fmla="*/ 348191 h 2206873"/>
              <a:gd name="connsiteX4906" fmla="*/ 2002901 w 2321023"/>
              <a:gd name="connsiteY4906" fmla="*/ 348053 h 2206873"/>
              <a:gd name="connsiteX4907" fmla="*/ 2004218 w 2321023"/>
              <a:gd name="connsiteY4907" fmla="*/ 350296 h 2206873"/>
              <a:gd name="connsiteX4908" fmla="*/ 2004219 w 2321023"/>
              <a:gd name="connsiteY4908" fmla="*/ 350298 h 2206873"/>
              <a:gd name="connsiteX4909" fmla="*/ 2004959 w 2321023"/>
              <a:gd name="connsiteY4909" fmla="*/ 351560 h 2206873"/>
              <a:gd name="connsiteX4910" fmla="*/ 2004960 w 2321023"/>
              <a:gd name="connsiteY4910" fmla="*/ 351561 h 2206873"/>
              <a:gd name="connsiteX4911" fmla="*/ 2004218 w 2321023"/>
              <a:gd name="connsiteY4911" fmla="*/ 350296 h 2206873"/>
              <a:gd name="connsiteX4912" fmla="*/ 2004217 w 2321023"/>
              <a:gd name="connsiteY4912" fmla="*/ 350294 h 2206873"/>
              <a:gd name="connsiteX4913" fmla="*/ 2002903 w 2321023"/>
              <a:gd name="connsiteY4913" fmla="*/ 348056 h 2206873"/>
              <a:gd name="connsiteX4914" fmla="*/ 2071287 w 2321023"/>
              <a:gd name="connsiteY4914" fmla="*/ 344494 h 2206873"/>
              <a:gd name="connsiteX4915" fmla="*/ 2072033 w 2321023"/>
              <a:gd name="connsiteY4915" fmla="*/ 346705 h 2206873"/>
              <a:gd name="connsiteX4916" fmla="*/ 2074426 w 2321023"/>
              <a:gd name="connsiteY4916" fmla="*/ 350590 h 2206873"/>
              <a:gd name="connsiteX4917" fmla="*/ 2074429 w 2321023"/>
              <a:gd name="connsiteY4917" fmla="*/ 350596 h 2206873"/>
              <a:gd name="connsiteX4918" fmla="*/ 2077818 w 2321023"/>
              <a:gd name="connsiteY4918" fmla="*/ 356097 h 2206873"/>
              <a:gd name="connsiteX4919" fmla="*/ 2077824 w 2321023"/>
              <a:gd name="connsiteY4919" fmla="*/ 356107 h 2206873"/>
              <a:gd name="connsiteX4920" fmla="*/ 2077831 w 2321023"/>
              <a:gd name="connsiteY4920" fmla="*/ 356117 h 2206873"/>
              <a:gd name="connsiteX4921" fmla="*/ 2081051 w 2321023"/>
              <a:gd name="connsiteY4921" fmla="*/ 360860 h 2206873"/>
              <a:gd name="connsiteX4922" fmla="*/ 2081088 w 2321023"/>
              <a:gd name="connsiteY4922" fmla="*/ 360914 h 2206873"/>
              <a:gd name="connsiteX4923" fmla="*/ 2086586 w 2321023"/>
              <a:gd name="connsiteY4923" fmla="*/ 369012 h 2206873"/>
              <a:gd name="connsiteX4924" fmla="*/ 2099484 w 2321023"/>
              <a:gd name="connsiteY4924" fmla="*/ 388536 h 2206873"/>
              <a:gd name="connsiteX4925" fmla="*/ 2108040 w 2321023"/>
              <a:gd name="connsiteY4925" fmla="*/ 402627 h 2206873"/>
              <a:gd name="connsiteX4926" fmla="*/ 2115664 w 2321023"/>
              <a:gd name="connsiteY4926" fmla="*/ 417430 h 2206873"/>
              <a:gd name="connsiteX4927" fmla="*/ 2115161 w 2321023"/>
              <a:gd name="connsiteY4927" fmla="*/ 420842 h 2206873"/>
              <a:gd name="connsiteX4928" fmla="*/ 2115162 w 2321023"/>
              <a:gd name="connsiteY4928" fmla="*/ 420842 h 2206873"/>
              <a:gd name="connsiteX4929" fmla="*/ 2115665 w 2321023"/>
              <a:gd name="connsiteY4929" fmla="*/ 417430 h 2206873"/>
              <a:gd name="connsiteX4930" fmla="*/ 2108041 w 2321023"/>
              <a:gd name="connsiteY4930" fmla="*/ 402627 h 2206873"/>
              <a:gd name="connsiteX4931" fmla="*/ 2099485 w 2321023"/>
              <a:gd name="connsiteY4931" fmla="*/ 388536 h 2206873"/>
              <a:gd name="connsiteX4932" fmla="*/ 2086587 w 2321023"/>
              <a:gd name="connsiteY4932" fmla="*/ 369012 h 2206873"/>
              <a:gd name="connsiteX4933" fmla="*/ 2081145 w 2321023"/>
              <a:gd name="connsiteY4933" fmla="*/ 360996 h 2206873"/>
              <a:gd name="connsiteX4934" fmla="*/ 2081088 w 2321023"/>
              <a:gd name="connsiteY4934" fmla="*/ 360914 h 2206873"/>
              <a:gd name="connsiteX4935" fmla="*/ 2077824 w 2321023"/>
              <a:gd name="connsiteY4935" fmla="*/ 356107 h 2206873"/>
              <a:gd name="connsiteX4936" fmla="*/ 2074426 w 2321023"/>
              <a:gd name="connsiteY4936" fmla="*/ 350590 h 2206873"/>
              <a:gd name="connsiteX4937" fmla="*/ 2074421 w 2321023"/>
              <a:gd name="connsiteY4937" fmla="*/ 350580 h 2206873"/>
              <a:gd name="connsiteX4938" fmla="*/ 2072034 w 2321023"/>
              <a:gd name="connsiteY4938" fmla="*/ 346705 h 2206873"/>
              <a:gd name="connsiteX4939" fmla="*/ 2071290 w 2321023"/>
              <a:gd name="connsiteY4939" fmla="*/ 344500 h 2206873"/>
              <a:gd name="connsiteX4940" fmla="*/ 2111402 w 2321023"/>
              <a:gd name="connsiteY4940" fmla="*/ 340112 h 2206873"/>
              <a:gd name="connsiteX4941" fmla="*/ 2111387 w 2321023"/>
              <a:gd name="connsiteY4941" fmla="*/ 340132 h 2206873"/>
              <a:gd name="connsiteX4942" fmla="*/ 2111387 w 2321023"/>
              <a:gd name="connsiteY4942" fmla="*/ 340133 h 2206873"/>
              <a:gd name="connsiteX4943" fmla="*/ 2111402 w 2321023"/>
              <a:gd name="connsiteY4943" fmla="*/ 340113 h 2206873"/>
              <a:gd name="connsiteX4944" fmla="*/ 2112546 w 2321023"/>
              <a:gd name="connsiteY4944" fmla="*/ 343456 h 2206873"/>
              <a:gd name="connsiteX4945" fmla="*/ 2127070 w 2321023"/>
              <a:gd name="connsiteY4945" fmla="*/ 367300 h 2206873"/>
              <a:gd name="connsiteX4946" fmla="*/ 2131224 w 2321023"/>
              <a:gd name="connsiteY4946" fmla="*/ 374395 h 2206873"/>
              <a:gd name="connsiteX4947" fmla="*/ 2131252 w 2321023"/>
              <a:gd name="connsiteY4947" fmla="*/ 374443 h 2206873"/>
              <a:gd name="connsiteX4948" fmla="*/ 2131280 w 2321023"/>
              <a:gd name="connsiteY4948" fmla="*/ 374491 h 2206873"/>
              <a:gd name="connsiteX4949" fmla="*/ 2136014 w 2321023"/>
              <a:gd name="connsiteY4949" fmla="*/ 382414 h 2206873"/>
              <a:gd name="connsiteX4950" fmla="*/ 2137040 w 2321023"/>
              <a:gd name="connsiteY4950" fmla="*/ 384331 h 2206873"/>
              <a:gd name="connsiteX4951" fmla="*/ 2137046 w 2321023"/>
              <a:gd name="connsiteY4951" fmla="*/ 384342 h 2206873"/>
              <a:gd name="connsiteX4952" fmla="*/ 2140237 w 2321023"/>
              <a:gd name="connsiteY4952" fmla="*/ 390301 h 2206873"/>
              <a:gd name="connsiteX4953" fmla="*/ 2143470 w 2321023"/>
              <a:gd name="connsiteY4953" fmla="*/ 397447 h 2206873"/>
              <a:gd name="connsiteX4954" fmla="*/ 2143461 w 2321023"/>
              <a:gd name="connsiteY4954" fmla="*/ 397425 h 2206873"/>
              <a:gd name="connsiteX4955" fmla="*/ 2140244 w 2321023"/>
              <a:gd name="connsiteY4955" fmla="*/ 390313 h 2206873"/>
              <a:gd name="connsiteX4956" fmla="*/ 2140237 w 2321023"/>
              <a:gd name="connsiteY4956" fmla="*/ 390301 h 2206873"/>
              <a:gd name="connsiteX4957" fmla="*/ 2140235 w 2321023"/>
              <a:gd name="connsiteY4957" fmla="*/ 390295 h 2206873"/>
              <a:gd name="connsiteX4958" fmla="*/ 2137051 w 2321023"/>
              <a:gd name="connsiteY4958" fmla="*/ 384351 h 2206873"/>
              <a:gd name="connsiteX4959" fmla="*/ 2137046 w 2321023"/>
              <a:gd name="connsiteY4959" fmla="*/ 384342 h 2206873"/>
              <a:gd name="connsiteX4960" fmla="*/ 2136014 w 2321023"/>
              <a:gd name="connsiteY4960" fmla="*/ 382413 h 2206873"/>
              <a:gd name="connsiteX4961" fmla="*/ 2131252 w 2321023"/>
              <a:gd name="connsiteY4961" fmla="*/ 374443 h 2206873"/>
              <a:gd name="connsiteX4962" fmla="*/ 2127070 w 2321023"/>
              <a:gd name="connsiteY4962" fmla="*/ 367299 h 2206873"/>
              <a:gd name="connsiteX4963" fmla="*/ 2112546 w 2321023"/>
              <a:gd name="connsiteY4963" fmla="*/ 343455 h 2206873"/>
              <a:gd name="connsiteX4964" fmla="*/ 1930024 w 2321023"/>
              <a:gd name="connsiteY4964" fmla="*/ 338829 h 2206873"/>
              <a:gd name="connsiteX4965" fmla="*/ 1928113 w 2321023"/>
              <a:gd name="connsiteY4965" fmla="*/ 338841 h 2206873"/>
              <a:gd name="connsiteX4966" fmla="*/ 1931429 w 2321023"/>
              <a:gd name="connsiteY4966" fmla="*/ 346828 h 2206873"/>
              <a:gd name="connsiteX4967" fmla="*/ 1931400 w 2321023"/>
              <a:gd name="connsiteY4967" fmla="*/ 346756 h 2206873"/>
              <a:gd name="connsiteX4968" fmla="*/ 1928114 w 2321023"/>
              <a:gd name="connsiteY4968" fmla="*/ 338842 h 2206873"/>
              <a:gd name="connsiteX4969" fmla="*/ 1930025 w 2321023"/>
              <a:gd name="connsiteY4969" fmla="*/ 338830 h 2206873"/>
              <a:gd name="connsiteX4970" fmla="*/ 1720798 w 2321023"/>
              <a:gd name="connsiteY4970" fmla="*/ 336334 h 2206873"/>
              <a:gd name="connsiteX4971" fmla="*/ 1719573 w 2321023"/>
              <a:gd name="connsiteY4971" fmla="*/ 336542 h 2206873"/>
              <a:gd name="connsiteX4972" fmla="*/ 1718356 w 2321023"/>
              <a:gd name="connsiteY4972" fmla="*/ 336539 h 2206873"/>
              <a:gd name="connsiteX4973" fmla="*/ 1718509 w 2321023"/>
              <a:gd name="connsiteY4973" fmla="*/ 336722 h 2206873"/>
              <a:gd name="connsiteX4974" fmla="*/ 1718509 w 2321023"/>
              <a:gd name="connsiteY4974" fmla="*/ 336722 h 2206873"/>
              <a:gd name="connsiteX4975" fmla="*/ 1718357 w 2321023"/>
              <a:gd name="connsiteY4975" fmla="*/ 336540 h 2206873"/>
              <a:gd name="connsiteX4976" fmla="*/ 1719567 w 2321023"/>
              <a:gd name="connsiteY4976" fmla="*/ 336543 h 2206873"/>
              <a:gd name="connsiteX4977" fmla="*/ 1719573 w 2321023"/>
              <a:gd name="connsiteY4977" fmla="*/ 336542 h 2206873"/>
              <a:gd name="connsiteX4978" fmla="*/ 1722628 w 2321023"/>
              <a:gd name="connsiteY4978" fmla="*/ 336548 h 2206873"/>
              <a:gd name="connsiteX4979" fmla="*/ 1719574 w 2321023"/>
              <a:gd name="connsiteY4979" fmla="*/ 336542 h 2206873"/>
              <a:gd name="connsiteX4980" fmla="*/ 1720799 w 2321023"/>
              <a:gd name="connsiteY4980" fmla="*/ 336334 h 2206873"/>
              <a:gd name="connsiteX4981" fmla="*/ 2021994 w 2321023"/>
              <a:gd name="connsiteY4981" fmla="*/ 319576 h 2206873"/>
              <a:gd name="connsiteX4982" fmla="*/ 2021994 w 2321023"/>
              <a:gd name="connsiteY4982" fmla="*/ 319577 h 2206873"/>
              <a:gd name="connsiteX4983" fmla="*/ 2035921 w 2321023"/>
              <a:gd name="connsiteY4983" fmla="*/ 335494 h 2206873"/>
              <a:gd name="connsiteX4984" fmla="*/ 2046886 w 2321023"/>
              <a:gd name="connsiteY4984" fmla="*/ 348027 h 2206873"/>
              <a:gd name="connsiteX4985" fmla="*/ 2054567 w 2321023"/>
              <a:gd name="connsiteY4985" fmla="*/ 356851 h 2206873"/>
              <a:gd name="connsiteX4986" fmla="*/ 2046887 w 2321023"/>
              <a:gd name="connsiteY4986" fmla="*/ 348028 h 2206873"/>
              <a:gd name="connsiteX4987" fmla="*/ 2035921 w 2321023"/>
              <a:gd name="connsiteY4987" fmla="*/ 335494 h 2206873"/>
              <a:gd name="connsiteX4988" fmla="*/ 1986852 w 2321023"/>
              <a:gd name="connsiteY4988" fmla="*/ 316052 h 2206873"/>
              <a:gd name="connsiteX4989" fmla="*/ 1986524 w 2321023"/>
              <a:gd name="connsiteY4989" fmla="*/ 316138 h 2206873"/>
              <a:gd name="connsiteX4990" fmla="*/ 1986525 w 2321023"/>
              <a:gd name="connsiteY4990" fmla="*/ 316138 h 2206873"/>
              <a:gd name="connsiteX4991" fmla="*/ 1986526 w 2321023"/>
              <a:gd name="connsiteY4991" fmla="*/ 316139 h 2206873"/>
              <a:gd name="connsiteX4992" fmla="*/ 1988013 w 2321023"/>
              <a:gd name="connsiteY4992" fmla="*/ 319440 h 2206873"/>
              <a:gd name="connsiteX4993" fmla="*/ 1988014 w 2321023"/>
              <a:gd name="connsiteY4993" fmla="*/ 319440 h 2206873"/>
              <a:gd name="connsiteX4994" fmla="*/ 1986526 w 2321023"/>
              <a:gd name="connsiteY4994" fmla="*/ 316139 h 2206873"/>
              <a:gd name="connsiteX4995" fmla="*/ 1986526 w 2321023"/>
              <a:gd name="connsiteY4995" fmla="*/ 316139 h 2206873"/>
              <a:gd name="connsiteX4996" fmla="*/ 1986853 w 2321023"/>
              <a:gd name="connsiteY4996" fmla="*/ 316053 h 2206873"/>
              <a:gd name="connsiteX4997" fmla="*/ 2018805 w 2321023"/>
              <a:gd name="connsiteY4997" fmla="*/ 316018 h 2206873"/>
              <a:gd name="connsiteX4998" fmla="*/ 2021982 w 2321023"/>
              <a:gd name="connsiteY4998" fmla="*/ 318923 h 2206873"/>
              <a:gd name="connsiteX4999" fmla="*/ 2021982 w 2321023"/>
              <a:gd name="connsiteY4999" fmla="*/ 318922 h 2206873"/>
              <a:gd name="connsiteX5000" fmla="*/ 1914521 w 2321023"/>
              <a:gd name="connsiteY5000" fmla="*/ 312007 h 2206873"/>
              <a:gd name="connsiteX5001" fmla="*/ 1924280 w 2321023"/>
              <a:gd name="connsiteY5001" fmla="*/ 322261 h 2206873"/>
              <a:gd name="connsiteX5002" fmla="*/ 1933517 w 2321023"/>
              <a:gd name="connsiteY5002" fmla="*/ 333214 h 2206873"/>
              <a:gd name="connsiteX5003" fmla="*/ 1952974 w 2321023"/>
              <a:gd name="connsiteY5003" fmla="*/ 358327 h 2206873"/>
              <a:gd name="connsiteX5004" fmla="*/ 1953001 w 2321023"/>
              <a:gd name="connsiteY5004" fmla="*/ 358593 h 2206873"/>
              <a:gd name="connsiteX5005" fmla="*/ 1952404 w 2321023"/>
              <a:gd name="connsiteY5005" fmla="*/ 360699 h 2206873"/>
              <a:gd name="connsiteX5006" fmla="*/ 1952288 w 2321023"/>
              <a:gd name="connsiteY5006" fmla="*/ 360775 h 2206873"/>
              <a:gd name="connsiteX5007" fmla="*/ 1952289 w 2321023"/>
              <a:gd name="connsiteY5007" fmla="*/ 360775 h 2206873"/>
              <a:gd name="connsiteX5008" fmla="*/ 1952404 w 2321023"/>
              <a:gd name="connsiteY5008" fmla="*/ 360700 h 2206873"/>
              <a:gd name="connsiteX5009" fmla="*/ 1952404 w 2321023"/>
              <a:gd name="connsiteY5009" fmla="*/ 360699 h 2206873"/>
              <a:gd name="connsiteX5010" fmla="*/ 1952405 w 2321023"/>
              <a:gd name="connsiteY5010" fmla="*/ 360698 h 2206873"/>
              <a:gd name="connsiteX5011" fmla="*/ 1953001 w 2321023"/>
              <a:gd name="connsiteY5011" fmla="*/ 358596 h 2206873"/>
              <a:gd name="connsiteX5012" fmla="*/ 1953001 w 2321023"/>
              <a:gd name="connsiteY5012" fmla="*/ 358593 h 2206873"/>
              <a:gd name="connsiteX5013" fmla="*/ 1953002 w 2321023"/>
              <a:gd name="connsiteY5013" fmla="*/ 358590 h 2206873"/>
              <a:gd name="connsiteX5014" fmla="*/ 1952975 w 2321023"/>
              <a:gd name="connsiteY5014" fmla="*/ 358328 h 2206873"/>
              <a:gd name="connsiteX5015" fmla="*/ 1933518 w 2321023"/>
              <a:gd name="connsiteY5015" fmla="*/ 333215 h 2206873"/>
              <a:gd name="connsiteX5016" fmla="*/ 1924281 w 2321023"/>
              <a:gd name="connsiteY5016" fmla="*/ 322262 h 2206873"/>
              <a:gd name="connsiteX5017" fmla="*/ 1847172 w 2321023"/>
              <a:gd name="connsiteY5017" fmla="*/ 306848 h 2206873"/>
              <a:gd name="connsiteX5018" fmla="*/ 1847194 w 2321023"/>
              <a:gd name="connsiteY5018" fmla="*/ 306877 h 2206873"/>
              <a:gd name="connsiteX5019" fmla="*/ 1849338 w 2321023"/>
              <a:gd name="connsiteY5019" fmla="*/ 310834 h 2206873"/>
              <a:gd name="connsiteX5020" fmla="*/ 1849338 w 2321023"/>
              <a:gd name="connsiteY5020" fmla="*/ 310833 h 2206873"/>
              <a:gd name="connsiteX5021" fmla="*/ 1847196 w 2321023"/>
              <a:gd name="connsiteY5021" fmla="*/ 306879 h 2206873"/>
              <a:gd name="connsiteX5022" fmla="*/ 1847194 w 2321023"/>
              <a:gd name="connsiteY5022" fmla="*/ 306877 h 2206873"/>
              <a:gd name="connsiteX5023" fmla="*/ 1847187 w 2321023"/>
              <a:gd name="connsiteY5023" fmla="*/ 306863 h 2206873"/>
              <a:gd name="connsiteX5024" fmla="*/ 2004575 w 2321023"/>
              <a:gd name="connsiteY5024" fmla="*/ 306422 h 2206873"/>
              <a:gd name="connsiteX5025" fmla="*/ 2003292 w 2321023"/>
              <a:gd name="connsiteY5025" fmla="*/ 309775 h 2206873"/>
              <a:gd name="connsiteX5026" fmla="*/ 1996970 w 2321023"/>
              <a:gd name="connsiteY5026" fmla="*/ 306732 h 2206873"/>
              <a:gd name="connsiteX5027" fmla="*/ 1996971 w 2321023"/>
              <a:gd name="connsiteY5027" fmla="*/ 306733 h 2206873"/>
              <a:gd name="connsiteX5028" fmla="*/ 2003293 w 2321023"/>
              <a:gd name="connsiteY5028" fmla="*/ 309776 h 2206873"/>
              <a:gd name="connsiteX5029" fmla="*/ 2004576 w 2321023"/>
              <a:gd name="connsiteY5029" fmla="*/ 306423 h 2206873"/>
              <a:gd name="connsiteX5030" fmla="*/ 2009353 w 2321023"/>
              <a:gd name="connsiteY5030" fmla="*/ 307378 h 2206873"/>
              <a:gd name="connsiteX5031" fmla="*/ 2009352 w 2321023"/>
              <a:gd name="connsiteY5031" fmla="*/ 307377 h 2206873"/>
              <a:gd name="connsiteX5032" fmla="*/ 2004575 w 2321023"/>
              <a:gd name="connsiteY5032" fmla="*/ 306422 h 2206873"/>
              <a:gd name="connsiteX5033" fmla="*/ 1760491 w 2321023"/>
              <a:gd name="connsiteY5033" fmla="*/ 305502 h 2206873"/>
              <a:gd name="connsiteX5034" fmla="*/ 1760386 w 2321023"/>
              <a:gd name="connsiteY5034" fmla="*/ 306233 h 2206873"/>
              <a:gd name="connsiteX5035" fmla="*/ 1774536 w 2321023"/>
              <a:gd name="connsiteY5035" fmla="*/ 317187 h 2206873"/>
              <a:gd name="connsiteX5036" fmla="*/ 1781358 w 2321023"/>
              <a:gd name="connsiteY5036" fmla="*/ 320527 h 2206873"/>
              <a:gd name="connsiteX5037" fmla="*/ 1781358 w 2321023"/>
              <a:gd name="connsiteY5037" fmla="*/ 320527 h 2206873"/>
              <a:gd name="connsiteX5038" fmla="*/ 1774537 w 2321023"/>
              <a:gd name="connsiteY5038" fmla="*/ 317187 h 2206873"/>
              <a:gd name="connsiteX5039" fmla="*/ 1760387 w 2321023"/>
              <a:gd name="connsiteY5039" fmla="*/ 306233 h 2206873"/>
              <a:gd name="connsiteX5040" fmla="*/ 1760492 w 2321023"/>
              <a:gd name="connsiteY5040" fmla="*/ 305503 h 2206873"/>
              <a:gd name="connsiteX5041" fmla="*/ 1881918 w 2321023"/>
              <a:gd name="connsiteY5041" fmla="*/ 298036 h 2206873"/>
              <a:gd name="connsiteX5042" fmla="*/ 1882000 w 2321023"/>
              <a:gd name="connsiteY5042" fmla="*/ 298118 h 2206873"/>
              <a:gd name="connsiteX5043" fmla="*/ 1894032 w 2321023"/>
              <a:gd name="connsiteY5043" fmla="*/ 310032 h 2206873"/>
              <a:gd name="connsiteX5044" fmla="*/ 1918084 w 2321023"/>
              <a:gd name="connsiteY5044" fmla="*/ 334907 h 2206873"/>
              <a:gd name="connsiteX5045" fmla="*/ 1929204 w 2321023"/>
              <a:gd name="connsiteY5045" fmla="*/ 346843 h 2206873"/>
              <a:gd name="connsiteX5046" fmla="*/ 1931605 w 2321023"/>
              <a:gd name="connsiteY5046" fmla="*/ 347261 h 2206873"/>
              <a:gd name="connsiteX5047" fmla="*/ 1931612 w 2321023"/>
              <a:gd name="connsiteY5047" fmla="*/ 347279 h 2206873"/>
              <a:gd name="connsiteX5048" fmla="*/ 1931612 w 2321023"/>
              <a:gd name="connsiteY5048" fmla="*/ 347279 h 2206873"/>
              <a:gd name="connsiteX5049" fmla="*/ 1931605 w 2321023"/>
              <a:gd name="connsiteY5049" fmla="*/ 347260 h 2206873"/>
              <a:gd name="connsiteX5050" fmla="*/ 1929204 w 2321023"/>
              <a:gd name="connsiteY5050" fmla="*/ 346842 h 2206873"/>
              <a:gd name="connsiteX5051" fmla="*/ 1918084 w 2321023"/>
              <a:gd name="connsiteY5051" fmla="*/ 334906 h 2206873"/>
              <a:gd name="connsiteX5052" fmla="*/ 1894032 w 2321023"/>
              <a:gd name="connsiteY5052" fmla="*/ 310031 h 2206873"/>
              <a:gd name="connsiteX5053" fmla="*/ 1957689 w 2321023"/>
              <a:gd name="connsiteY5053" fmla="*/ 291602 h 2206873"/>
              <a:gd name="connsiteX5054" fmla="*/ 1957720 w 2321023"/>
              <a:gd name="connsiteY5054" fmla="*/ 291718 h 2206873"/>
              <a:gd name="connsiteX5055" fmla="*/ 1957721 w 2321023"/>
              <a:gd name="connsiteY5055" fmla="*/ 291719 h 2206873"/>
              <a:gd name="connsiteX5056" fmla="*/ 1957690 w 2321023"/>
              <a:gd name="connsiteY5056" fmla="*/ 291604 h 2206873"/>
              <a:gd name="connsiteX5057" fmla="*/ 1749558 w 2321023"/>
              <a:gd name="connsiteY5057" fmla="*/ 290613 h 2206873"/>
              <a:gd name="connsiteX5058" fmla="*/ 1749568 w 2321023"/>
              <a:gd name="connsiteY5058" fmla="*/ 290615 h 2206873"/>
              <a:gd name="connsiteX5059" fmla="*/ 1752214 w 2321023"/>
              <a:gd name="connsiteY5059" fmla="*/ 290924 h 2206873"/>
              <a:gd name="connsiteX5060" fmla="*/ 1759203 w 2321023"/>
              <a:gd name="connsiteY5060" fmla="*/ 295348 h 2206873"/>
              <a:gd name="connsiteX5061" fmla="*/ 1771591 w 2321023"/>
              <a:gd name="connsiteY5061" fmla="*/ 305369 h 2206873"/>
              <a:gd name="connsiteX5062" fmla="*/ 1771590 w 2321023"/>
              <a:gd name="connsiteY5062" fmla="*/ 305368 h 2206873"/>
              <a:gd name="connsiteX5063" fmla="*/ 1759202 w 2321023"/>
              <a:gd name="connsiteY5063" fmla="*/ 295347 h 2206873"/>
              <a:gd name="connsiteX5064" fmla="*/ 1752213 w 2321023"/>
              <a:gd name="connsiteY5064" fmla="*/ 290923 h 2206873"/>
              <a:gd name="connsiteX5065" fmla="*/ 1749551 w 2321023"/>
              <a:gd name="connsiteY5065" fmla="*/ 290612 h 2206873"/>
              <a:gd name="connsiteX5066" fmla="*/ 1749552 w 2321023"/>
              <a:gd name="connsiteY5066" fmla="*/ 290613 h 2206873"/>
              <a:gd name="connsiteX5067" fmla="*/ 1758845 w 2321023"/>
              <a:gd name="connsiteY5067" fmla="*/ 300500 h 2206873"/>
              <a:gd name="connsiteX5068" fmla="*/ 1761924 w 2321023"/>
              <a:gd name="connsiteY5068" fmla="*/ 303120 h 2206873"/>
              <a:gd name="connsiteX5069" fmla="*/ 1781711 w 2321023"/>
              <a:gd name="connsiteY5069" fmla="*/ 319962 h 2206873"/>
              <a:gd name="connsiteX5070" fmla="*/ 1781711 w 2321023"/>
              <a:gd name="connsiteY5070" fmla="*/ 319962 h 2206873"/>
              <a:gd name="connsiteX5071" fmla="*/ 1758846 w 2321023"/>
              <a:gd name="connsiteY5071" fmla="*/ 300500 h 2206873"/>
              <a:gd name="connsiteX5072" fmla="*/ 1749552 w 2321023"/>
              <a:gd name="connsiteY5072" fmla="*/ 290612 h 2206873"/>
              <a:gd name="connsiteX5073" fmla="*/ 1893872 w 2321023"/>
              <a:gd name="connsiteY5073" fmla="*/ 290500 h 2206873"/>
              <a:gd name="connsiteX5074" fmla="*/ 1893872 w 2321023"/>
              <a:gd name="connsiteY5074" fmla="*/ 290500 h 2206873"/>
              <a:gd name="connsiteX5075" fmla="*/ 1908075 w 2321023"/>
              <a:gd name="connsiteY5075" fmla="*/ 305292 h 2206873"/>
              <a:gd name="connsiteX5076" fmla="*/ 1955957 w 2321023"/>
              <a:gd name="connsiteY5076" fmla="*/ 278339 h 2206873"/>
              <a:gd name="connsiteX5077" fmla="*/ 1960840 w 2321023"/>
              <a:gd name="connsiteY5077" fmla="*/ 282276 h 2206873"/>
              <a:gd name="connsiteX5078" fmla="*/ 1966704 w 2321023"/>
              <a:gd name="connsiteY5078" fmla="*/ 291121 h 2206873"/>
              <a:gd name="connsiteX5079" fmla="*/ 1955957 w 2321023"/>
              <a:gd name="connsiteY5079" fmla="*/ 278339 h 2206873"/>
              <a:gd name="connsiteX5080" fmla="*/ 1685800 w 2321023"/>
              <a:gd name="connsiteY5080" fmla="*/ 277015 h 2206873"/>
              <a:gd name="connsiteX5081" fmla="*/ 1685802 w 2321023"/>
              <a:gd name="connsiteY5081" fmla="*/ 277016 h 2206873"/>
              <a:gd name="connsiteX5082" fmla="*/ 1686256 w 2321023"/>
              <a:gd name="connsiteY5082" fmla="*/ 277044 h 2206873"/>
              <a:gd name="connsiteX5083" fmla="*/ 1688407 w 2321023"/>
              <a:gd name="connsiteY5083" fmla="*/ 278205 h 2206873"/>
              <a:gd name="connsiteX5084" fmla="*/ 1688413 w 2321023"/>
              <a:gd name="connsiteY5084" fmla="*/ 278208 h 2206873"/>
              <a:gd name="connsiteX5085" fmla="*/ 1688420 w 2321023"/>
              <a:gd name="connsiteY5085" fmla="*/ 278212 h 2206873"/>
              <a:gd name="connsiteX5086" fmla="*/ 1689158 w 2321023"/>
              <a:gd name="connsiteY5086" fmla="*/ 278549 h 2206873"/>
              <a:gd name="connsiteX5087" fmla="*/ 1690449 w 2321023"/>
              <a:gd name="connsiteY5087" fmla="*/ 279308 h 2206873"/>
              <a:gd name="connsiteX5088" fmla="*/ 1690458 w 2321023"/>
              <a:gd name="connsiteY5088" fmla="*/ 279313 h 2206873"/>
              <a:gd name="connsiteX5089" fmla="*/ 1690480 w 2321023"/>
              <a:gd name="connsiteY5089" fmla="*/ 279325 h 2206873"/>
              <a:gd name="connsiteX5090" fmla="*/ 1695513 w 2321023"/>
              <a:gd name="connsiteY5090" fmla="*/ 282043 h 2206873"/>
              <a:gd name="connsiteX5091" fmla="*/ 1715052 w 2321023"/>
              <a:gd name="connsiteY5091" fmla="*/ 294252 h 2206873"/>
              <a:gd name="connsiteX5092" fmla="*/ 1733132 w 2321023"/>
              <a:gd name="connsiteY5092" fmla="*/ 306068 h 2206873"/>
              <a:gd name="connsiteX5093" fmla="*/ 1751446 w 2321023"/>
              <a:gd name="connsiteY5093" fmla="*/ 318289 h 2206873"/>
              <a:gd name="connsiteX5094" fmla="*/ 1770566 w 2321023"/>
              <a:gd name="connsiteY5094" fmla="*/ 333022 h 2206873"/>
              <a:gd name="connsiteX5095" fmla="*/ 1784953 w 2321023"/>
              <a:gd name="connsiteY5095" fmla="*/ 344215 h 2206873"/>
              <a:gd name="connsiteX5096" fmla="*/ 1787038 w 2321023"/>
              <a:gd name="connsiteY5096" fmla="*/ 345775 h 2206873"/>
              <a:gd name="connsiteX5097" fmla="*/ 1787046 w 2321023"/>
              <a:gd name="connsiteY5097" fmla="*/ 345780 h 2206873"/>
              <a:gd name="connsiteX5098" fmla="*/ 1784953 w 2321023"/>
              <a:gd name="connsiteY5098" fmla="*/ 344214 h 2206873"/>
              <a:gd name="connsiteX5099" fmla="*/ 1770566 w 2321023"/>
              <a:gd name="connsiteY5099" fmla="*/ 333021 h 2206873"/>
              <a:gd name="connsiteX5100" fmla="*/ 1751446 w 2321023"/>
              <a:gd name="connsiteY5100" fmla="*/ 318288 h 2206873"/>
              <a:gd name="connsiteX5101" fmla="*/ 1733132 w 2321023"/>
              <a:gd name="connsiteY5101" fmla="*/ 306067 h 2206873"/>
              <a:gd name="connsiteX5102" fmla="*/ 1715052 w 2321023"/>
              <a:gd name="connsiteY5102" fmla="*/ 294251 h 2206873"/>
              <a:gd name="connsiteX5103" fmla="*/ 1695513 w 2321023"/>
              <a:gd name="connsiteY5103" fmla="*/ 282042 h 2206873"/>
              <a:gd name="connsiteX5104" fmla="*/ 1690458 w 2321023"/>
              <a:gd name="connsiteY5104" fmla="*/ 279313 h 2206873"/>
              <a:gd name="connsiteX5105" fmla="*/ 1689157 w 2321023"/>
              <a:gd name="connsiteY5105" fmla="*/ 278548 h 2206873"/>
              <a:gd name="connsiteX5106" fmla="*/ 1688413 w 2321023"/>
              <a:gd name="connsiteY5106" fmla="*/ 278208 h 2206873"/>
              <a:gd name="connsiteX5107" fmla="*/ 1686255 w 2321023"/>
              <a:gd name="connsiteY5107" fmla="*/ 277043 h 2206873"/>
              <a:gd name="connsiteX5108" fmla="*/ 1968462 w 2321023"/>
              <a:gd name="connsiteY5108" fmla="*/ 275248 h 2206873"/>
              <a:gd name="connsiteX5109" fmla="*/ 1968195 w 2321023"/>
              <a:gd name="connsiteY5109" fmla="*/ 276640 h 2206873"/>
              <a:gd name="connsiteX5110" fmla="*/ 1968199 w 2321023"/>
              <a:gd name="connsiteY5110" fmla="*/ 276642 h 2206873"/>
              <a:gd name="connsiteX5111" fmla="*/ 1968199 w 2321023"/>
              <a:gd name="connsiteY5111" fmla="*/ 276641 h 2206873"/>
              <a:gd name="connsiteX5112" fmla="*/ 1968196 w 2321023"/>
              <a:gd name="connsiteY5112" fmla="*/ 276640 h 2206873"/>
              <a:gd name="connsiteX5113" fmla="*/ 1968402 w 2321023"/>
              <a:gd name="connsiteY5113" fmla="*/ 275568 h 2206873"/>
              <a:gd name="connsiteX5114" fmla="*/ 1607931 w 2321023"/>
              <a:gd name="connsiteY5114" fmla="*/ 275223 h 2206873"/>
              <a:gd name="connsiteX5115" fmla="*/ 1607947 w 2321023"/>
              <a:gd name="connsiteY5115" fmla="*/ 275247 h 2206873"/>
              <a:gd name="connsiteX5116" fmla="*/ 1608209 w 2321023"/>
              <a:gd name="connsiteY5116" fmla="*/ 275640 h 2206873"/>
              <a:gd name="connsiteX5117" fmla="*/ 1608209 w 2321023"/>
              <a:gd name="connsiteY5117" fmla="*/ 275639 h 2206873"/>
              <a:gd name="connsiteX5118" fmla="*/ 1656233 w 2321023"/>
              <a:gd name="connsiteY5118" fmla="*/ 275055 h 2206873"/>
              <a:gd name="connsiteX5119" fmla="*/ 1657450 w 2321023"/>
              <a:gd name="connsiteY5119" fmla="*/ 276035 h 2206873"/>
              <a:gd name="connsiteX5120" fmla="*/ 1659821 w 2321023"/>
              <a:gd name="connsiteY5120" fmla="*/ 278190 h 2206873"/>
              <a:gd name="connsiteX5121" fmla="*/ 1660569 w 2321023"/>
              <a:gd name="connsiteY5121" fmla="*/ 278541 h 2206873"/>
              <a:gd name="connsiteX5122" fmla="*/ 1660567 w 2321023"/>
              <a:gd name="connsiteY5122" fmla="*/ 278539 h 2206873"/>
              <a:gd name="connsiteX5123" fmla="*/ 1659822 w 2321023"/>
              <a:gd name="connsiteY5123" fmla="*/ 278190 h 2206873"/>
              <a:gd name="connsiteX5124" fmla="*/ 1657459 w 2321023"/>
              <a:gd name="connsiteY5124" fmla="*/ 276042 h 2206873"/>
              <a:gd name="connsiteX5125" fmla="*/ 1657450 w 2321023"/>
              <a:gd name="connsiteY5125" fmla="*/ 276035 h 2206873"/>
              <a:gd name="connsiteX5126" fmla="*/ 1657442 w 2321023"/>
              <a:gd name="connsiteY5126" fmla="*/ 276028 h 2206873"/>
              <a:gd name="connsiteX5127" fmla="*/ 1656239 w 2321023"/>
              <a:gd name="connsiteY5127" fmla="*/ 275059 h 2206873"/>
              <a:gd name="connsiteX5128" fmla="*/ 1969597 w 2321023"/>
              <a:gd name="connsiteY5128" fmla="*/ 274988 h 2206873"/>
              <a:gd name="connsiteX5129" fmla="*/ 1969562 w 2321023"/>
              <a:gd name="connsiteY5129" fmla="*/ 274995 h 2206873"/>
              <a:gd name="connsiteX5130" fmla="*/ 1996796 w 2321023"/>
              <a:gd name="connsiteY5130" fmla="*/ 307011 h 2206873"/>
              <a:gd name="connsiteX5131" fmla="*/ 1997215 w 2321023"/>
              <a:gd name="connsiteY5131" fmla="*/ 307528 h 2206873"/>
              <a:gd name="connsiteX5132" fmla="*/ 1997216 w 2321023"/>
              <a:gd name="connsiteY5132" fmla="*/ 307528 h 2206873"/>
              <a:gd name="connsiteX5133" fmla="*/ 1996797 w 2321023"/>
              <a:gd name="connsiteY5133" fmla="*/ 307012 h 2206873"/>
              <a:gd name="connsiteX5134" fmla="*/ 1969563 w 2321023"/>
              <a:gd name="connsiteY5134" fmla="*/ 274996 h 2206873"/>
              <a:gd name="connsiteX5135" fmla="*/ 1969598 w 2321023"/>
              <a:gd name="connsiteY5135" fmla="*/ 274989 h 2206873"/>
              <a:gd name="connsiteX5136" fmla="*/ 1970697 w 2321023"/>
              <a:gd name="connsiteY5136" fmla="*/ 275847 h 2206873"/>
              <a:gd name="connsiteX5137" fmla="*/ 1970696 w 2321023"/>
              <a:gd name="connsiteY5137" fmla="*/ 275846 h 2206873"/>
              <a:gd name="connsiteX5138" fmla="*/ 1730000 w 2321023"/>
              <a:gd name="connsiteY5138" fmla="*/ 270223 h 2206873"/>
              <a:gd name="connsiteX5139" fmla="*/ 1736037 w 2321023"/>
              <a:gd name="connsiteY5139" fmla="*/ 275965 h 2206873"/>
              <a:gd name="connsiteX5140" fmla="*/ 1736034 w 2321023"/>
              <a:gd name="connsiteY5140" fmla="*/ 275961 h 2206873"/>
              <a:gd name="connsiteX5141" fmla="*/ 1730010 w 2321023"/>
              <a:gd name="connsiteY5141" fmla="*/ 270231 h 2206873"/>
              <a:gd name="connsiteX5142" fmla="*/ 1931935 w 2321023"/>
              <a:gd name="connsiteY5142" fmla="*/ 269108 h 2206873"/>
              <a:gd name="connsiteX5143" fmla="*/ 1931985 w 2321023"/>
              <a:gd name="connsiteY5143" fmla="*/ 269152 h 2206873"/>
              <a:gd name="connsiteX5144" fmla="*/ 1936665 w 2321023"/>
              <a:gd name="connsiteY5144" fmla="*/ 273171 h 2206873"/>
              <a:gd name="connsiteX5145" fmla="*/ 1941808 w 2321023"/>
              <a:gd name="connsiteY5145" fmla="*/ 277915 h 2206873"/>
              <a:gd name="connsiteX5146" fmla="*/ 1941861 w 2321023"/>
              <a:gd name="connsiteY5146" fmla="*/ 277963 h 2206873"/>
              <a:gd name="connsiteX5147" fmla="*/ 1936665 w 2321023"/>
              <a:gd name="connsiteY5147" fmla="*/ 273170 h 2206873"/>
              <a:gd name="connsiteX5148" fmla="*/ 2014309 w 2321023"/>
              <a:gd name="connsiteY5148" fmla="*/ 267210 h 2206873"/>
              <a:gd name="connsiteX5149" fmla="*/ 2016116 w 2321023"/>
              <a:gd name="connsiteY5149" fmla="*/ 270244 h 2206873"/>
              <a:gd name="connsiteX5150" fmla="*/ 2016344 w 2321023"/>
              <a:gd name="connsiteY5150" fmla="*/ 270544 h 2206873"/>
              <a:gd name="connsiteX5151" fmla="*/ 2016340 w 2321023"/>
              <a:gd name="connsiteY5151" fmla="*/ 270537 h 2206873"/>
              <a:gd name="connsiteX5152" fmla="*/ 2016117 w 2321023"/>
              <a:gd name="connsiteY5152" fmla="*/ 270244 h 2206873"/>
              <a:gd name="connsiteX5153" fmla="*/ 2014350 w 2321023"/>
              <a:gd name="connsiteY5153" fmla="*/ 267278 h 2206873"/>
              <a:gd name="connsiteX5154" fmla="*/ 1954221 w 2321023"/>
              <a:gd name="connsiteY5154" fmla="*/ 266173 h 2206873"/>
              <a:gd name="connsiteX5155" fmla="*/ 1954227 w 2321023"/>
              <a:gd name="connsiteY5155" fmla="*/ 266178 h 2206873"/>
              <a:gd name="connsiteX5156" fmla="*/ 1955809 w 2321023"/>
              <a:gd name="connsiteY5156" fmla="*/ 267321 h 2206873"/>
              <a:gd name="connsiteX5157" fmla="*/ 1958144 w 2321023"/>
              <a:gd name="connsiteY5157" fmla="*/ 269174 h 2206873"/>
              <a:gd name="connsiteX5158" fmla="*/ 1958152 w 2321023"/>
              <a:gd name="connsiteY5158" fmla="*/ 269180 h 2206873"/>
              <a:gd name="connsiteX5159" fmla="*/ 1955808 w 2321023"/>
              <a:gd name="connsiteY5159" fmla="*/ 267320 h 2206873"/>
              <a:gd name="connsiteX5160" fmla="*/ 2013671 w 2321023"/>
              <a:gd name="connsiteY5160" fmla="*/ 266139 h 2206873"/>
              <a:gd name="connsiteX5161" fmla="*/ 2013741 w 2321023"/>
              <a:gd name="connsiteY5161" fmla="*/ 266258 h 2206873"/>
              <a:gd name="connsiteX5162" fmla="*/ 2013742 w 2321023"/>
              <a:gd name="connsiteY5162" fmla="*/ 266258 h 2206873"/>
              <a:gd name="connsiteX5163" fmla="*/ 2013672 w 2321023"/>
              <a:gd name="connsiteY5163" fmla="*/ 266140 h 2206873"/>
              <a:gd name="connsiteX5164" fmla="*/ 2015357 w 2321023"/>
              <a:gd name="connsiteY5164" fmla="*/ 266403 h 2206873"/>
              <a:gd name="connsiteX5165" fmla="*/ 2020854 w 2321023"/>
              <a:gd name="connsiteY5165" fmla="*/ 270601 h 2206873"/>
              <a:gd name="connsiteX5166" fmla="*/ 2029482 w 2321023"/>
              <a:gd name="connsiteY5166" fmla="*/ 277995 h 2206873"/>
              <a:gd name="connsiteX5167" fmla="*/ 2029713 w 2321023"/>
              <a:gd name="connsiteY5167" fmla="*/ 278193 h 2206873"/>
              <a:gd name="connsiteX5168" fmla="*/ 2020853 w 2321023"/>
              <a:gd name="connsiteY5168" fmla="*/ 270600 h 2206873"/>
              <a:gd name="connsiteX5169" fmla="*/ 2015356 w 2321023"/>
              <a:gd name="connsiteY5169" fmla="*/ 266402 h 2206873"/>
              <a:gd name="connsiteX5170" fmla="*/ 2013671 w 2321023"/>
              <a:gd name="connsiteY5170" fmla="*/ 266139 h 2206873"/>
              <a:gd name="connsiteX5171" fmla="*/ 1562952 w 2321023"/>
              <a:gd name="connsiteY5171" fmla="*/ 262558 h 2206873"/>
              <a:gd name="connsiteX5172" fmla="*/ 1578559 w 2321023"/>
              <a:gd name="connsiteY5172" fmla="*/ 269654 h 2206873"/>
              <a:gd name="connsiteX5173" fmla="*/ 1593183 w 2321023"/>
              <a:gd name="connsiteY5173" fmla="*/ 277472 h 2206873"/>
              <a:gd name="connsiteX5174" fmla="*/ 1593452 w 2321023"/>
              <a:gd name="connsiteY5174" fmla="*/ 277615 h 2206873"/>
              <a:gd name="connsiteX5175" fmla="*/ 1578559 w 2321023"/>
              <a:gd name="connsiteY5175" fmla="*/ 269653 h 2206873"/>
              <a:gd name="connsiteX5176" fmla="*/ 1562955 w 2321023"/>
              <a:gd name="connsiteY5176" fmla="*/ 262558 h 2206873"/>
              <a:gd name="connsiteX5177" fmla="*/ 769760 w 2321023"/>
              <a:gd name="connsiteY5177" fmla="*/ 260440 h 2206873"/>
              <a:gd name="connsiteX5178" fmla="*/ 769453 w 2321023"/>
              <a:gd name="connsiteY5178" fmla="*/ 260618 h 2206873"/>
              <a:gd name="connsiteX5179" fmla="*/ 750927 w 2321023"/>
              <a:gd name="connsiteY5179" fmla="*/ 272037 h 2206873"/>
              <a:gd name="connsiteX5180" fmla="*/ 748189 w 2321023"/>
              <a:gd name="connsiteY5180" fmla="*/ 273719 h 2206873"/>
              <a:gd name="connsiteX5181" fmla="*/ 748712 w 2321023"/>
              <a:gd name="connsiteY5181" fmla="*/ 273399 h 2206873"/>
              <a:gd name="connsiteX5182" fmla="*/ 750928 w 2321023"/>
              <a:gd name="connsiteY5182" fmla="*/ 272038 h 2206873"/>
              <a:gd name="connsiteX5183" fmla="*/ 769454 w 2321023"/>
              <a:gd name="connsiteY5183" fmla="*/ 260619 h 2206873"/>
              <a:gd name="connsiteX5184" fmla="*/ 769717 w 2321023"/>
              <a:gd name="connsiteY5184" fmla="*/ 260466 h 2206873"/>
              <a:gd name="connsiteX5185" fmla="*/ 1758273 w 2321023"/>
              <a:gd name="connsiteY5185" fmla="*/ 259765 h 2206873"/>
              <a:gd name="connsiteX5186" fmla="*/ 1758274 w 2321023"/>
              <a:gd name="connsiteY5186" fmla="*/ 259766 h 2206873"/>
              <a:gd name="connsiteX5187" fmla="*/ 1764315 w 2321023"/>
              <a:gd name="connsiteY5187" fmla="*/ 260845 h 2206873"/>
              <a:gd name="connsiteX5188" fmla="*/ 1782757 w 2321023"/>
              <a:gd name="connsiteY5188" fmla="*/ 271398 h 2206873"/>
              <a:gd name="connsiteX5189" fmla="*/ 1811929 w 2321023"/>
              <a:gd name="connsiteY5189" fmla="*/ 295391 h 2206873"/>
              <a:gd name="connsiteX5190" fmla="*/ 1826378 w 2321023"/>
              <a:gd name="connsiteY5190" fmla="*/ 308629 h 2206873"/>
              <a:gd name="connsiteX5191" fmla="*/ 1836340 w 2321023"/>
              <a:gd name="connsiteY5191" fmla="*/ 316668 h 2206873"/>
              <a:gd name="connsiteX5192" fmla="*/ 1838784 w 2321023"/>
              <a:gd name="connsiteY5192" fmla="*/ 317014 h 2206873"/>
              <a:gd name="connsiteX5193" fmla="*/ 1838823 w 2321023"/>
              <a:gd name="connsiteY5193" fmla="*/ 317170 h 2206873"/>
              <a:gd name="connsiteX5194" fmla="*/ 1838823 w 2321023"/>
              <a:gd name="connsiteY5194" fmla="*/ 317170 h 2206873"/>
              <a:gd name="connsiteX5195" fmla="*/ 1838784 w 2321023"/>
              <a:gd name="connsiteY5195" fmla="*/ 317013 h 2206873"/>
              <a:gd name="connsiteX5196" fmla="*/ 1836340 w 2321023"/>
              <a:gd name="connsiteY5196" fmla="*/ 316667 h 2206873"/>
              <a:gd name="connsiteX5197" fmla="*/ 1826378 w 2321023"/>
              <a:gd name="connsiteY5197" fmla="*/ 308628 h 2206873"/>
              <a:gd name="connsiteX5198" fmla="*/ 1811929 w 2321023"/>
              <a:gd name="connsiteY5198" fmla="*/ 295390 h 2206873"/>
              <a:gd name="connsiteX5199" fmla="*/ 1782757 w 2321023"/>
              <a:gd name="connsiteY5199" fmla="*/ 271397 h 2206873"/>
              <a:gd name="connsiteX5200" fmla="*/ 1764315 w 2321023"/>
              <a:gd name="connsiteY5200" fmla="*/ 260844 h 2206873"/>
              <a:gd name="connsiteX5201" fmla="*/ 1758273 w 2321023"/>
              <a:gd name="connsiteY5201" fmla="*/ 259765 h 2206873"/>
              <a:gd name="connsiteX5202" fmla="*/ 1888079 w 2321023"/>
              <a:gd name="connsiteY5202" fmla="*/ 254731 h 2206873"/>
              <a:gd name="connsiteX5203" fmla="*/ 1888078 w 2321023"/>
              <a:gd name="connsiteY5203" fmla="*/ 254732 h 2206873"/>
              <a:gd name="connsiteX5204" fmla="*/ 1888147 w 2321023"/>
              <a:gd name="connsiteY5204" fmla="*/ 254794 h 2206873"/>
              <a:gd name="connsiteX5205" fmla="*/ 1888156 w 2321023"/>
              <a:gd name="connsiteY5205" fmla="*/ 254801 h 2206873"/>
              <a:gd name="connsiteX5206" fmla="*/ 1887955 w 2321023"/>
              <a:gd name="connsiteY5206" fmla="*/ 254429 h 2206873"/>
              <a:gd name="connsiteX5207" fmla="*/ 1887956 w 2321023"/>
              <a:gd name="connsiteY5207" fmla="*/ 254430 h 2206873"/>
              <a:gd name="connsiteX5208" fmla="*/ 1888156 w 2321023"/>
              <a:gd name="connsiteY5208" fmla="*/ 254607 h 2206873"/>
              <a:gd name="connsiteX5209" fmla="*/ 1888156 w 2321023"/>
              <a:gd name="connsiteY5209" fmla="*/ 254606 h 2206873"/>
              <a:gd name="connsiteX5210" fmla="*/ 1540265 w 2321023"/>
              <a:gd name="connsiteY5210" fmla="*/ 252266 h 2206873"/>
              <a:gd name="connsiteX5211" fmla="*/ 1547857 w 2321023"/>
              <a:gd name="connsiteY5211" fmla="*/ 255715 h 2206873"/>
              <a:gd name="connsiteX5212" fmla="*/ 1548349 w 2321023"/>
              <a:gd name="connsiteY5212" fmla="*/ 255626 h 2206873"/>
              <a:gd name="connsiteX5213" fmla="*/ 1562894 w 2321023"/>
              <a:gd name="connsiteY5213" fmla="*/ 262262 h 2206873"/>
              <a:gd name="connsiteX5214" fmla="*/ 1566965 w 2321023"/>
              <a:gd name="connsiteY5214" fmla="*/ 262863 h 2206873"/>
              <a:gd name="connsiteX5215" fmla="*/ 1596864 w 2321023"/>
              <a:gd name="connsiteY5215" fmla="*/ 275651 h 2206873"/>
              <a:gd name="connsiteX5216" fmla="*/ 1608014 w 2321023"/>
              <a:gd name="connsiteY5216" fmla="*/ 278668 h 2206873"/>
              <a:gd name="connsiteX5217" fmla="*/ 1608068 w 2321023"/>
              <a:gd name="connsiteY5217" fmla="*/ 275438 h 2206873"/>
              <a:gd name="connsiteX5218" fmla="*/ 1608014 w 2321023"/>
              <a:gd name="connsiteY5218" fmla="*/ 278667 h 2206873"/>
              <a:gd name="connsiteX5219" fmla="*/ 1596864 w 2321023"/>
              <a:gd name="connsiteY5219" fmla="*/ 275650 h 2206873"/>
              <a:gd name="connsiteX5220" fmla="*/ 1566965 w 2321023"/>
              <a:gd name="connsiteY5220" fmla="*/ 262862 h 2206873"/>
              <a:gd name="connsiteX5221" fmla="*/ 1562894 w 2321023"/>
              <a:gd name="connsiteY5221" fmla="*/ 262261 h 2206873"/>
              <a:gd name="connsiteX5222" fmla="*/ 1548349 w 2321023"/>
              <a:gd name="connsiteY5222" fmla="*/ 255625 h 2206873"/>
              <a:gd name="connsiteX5223" fmla="*/ 1547856 w 2321023"/>
              <a:gd name="connsiteY5223" fmla="*/ 255714 h 2206873"/>
              <a:gd name="connsiteX5224" fmla="*/ 1540265 w 2321023"/>
              <a:gd name="connsiteY5224" fmla="*/ 252266 h 2206873"/>
              <a:gd name="connsiteX5225" fmla="*/ 651247 w 2321023"/>
              <a:gd name="connsiteY5225" fmla="*/ 249262 h 2206873"/>
              <a:gd name="connsiteX5226" fmla="*/ 651247 w 2321023"/>
              <a:gd name="connsiteY5226" fmla="*/ 249262 h 2206873"/>
              <a:gd name="connsiteX5227" fmla="*/ 651855 w 2321023"/>
              <a:gd name="connsiteY5227" fmla="*/ 250120 h 2206873"/>
              <a:gd name="connsiteX5228" fmla="*/ 651855 w 2321023"/>
              <a:gd name="connsiteY5228" fmla="*/ 250120 h 2206873"/>
              <a:gd name="connsiteX5229" fmla="*/ 632715 w 2321023"/>
              <a:gd name="connsiteY5229" fmla="*/ 244600 h 2206873"/>
              <a:gd name="connsiteX5230" fmla="*/ 631695 w 2321023"/>
              <a:gd name="connsiteY5230" fmla="*/ 245383 h 2206873"/>
              <a:gd name="connsiteX5231" fmla="*/ 617616 w 2321023"/>
              <a:gd name="connsiteY5231" fmla="*/ 258042 h 2206873"/>
              <a:gd name="connsiteX5232" fmla="*/ 595426 w 2321023"/>
              <a:gd name="connsiteY5232" fmla="*/ 277664 h 2206873"/>
              <a:gd name="connsiteX5233" fmla="*/ 581614 w 2321023"/>
              <a:gd name="connsiteY5233" fmla="*/ 290019 h 2206873"/>
              <a:gd name="connsiteX5234" fmla="*/ 572815 w 2321023"/>
              <a:gd name="connsiteY5234" fmla="*/ 299031 h 2206873"/>
              <a:gd name="connsiteX5235" fmla="*/ 565127 w 2321023"/>
              <a:gd name="connsiteY5235" fmla="*/ 309190 h 2206873"/>
              <a:gd name="connsiteX5236" fmla="*/ 535900 w 2321023"/>
              <a:gd name="connsiteY5236" fmla="*/ 338745 h 2206873"/>
              <a:gd name="connsiteX5237" fmla="*/ 511954 w 2321023"/>
              <a:gd name="connsiteY5237" fmla="*/ 365392 h 2206873"/>
              <a:gd name="connsiteX5238" fmla="*/ 516512 w 2321023"/>
              <a:gd name="connsiteY5238" fmla="*/ 360345 h 2206873"/>
              <a:gd name="connsiteX5239" fmla="*/ 535921 w 2321023"/>
              <a:gd name="connsiteY5239" fmla="*/ 338745 h 2206873"/>
              <a:gd name="connsiteX5240" fmla="*/ 562982 w 2321023"/>
              <a:gd name="connsiteY5240" fmla="*/ 311382 h 2206873"/>
              <a:gd name="connsiteX5241" fmla="*/ 564938 w 2321023"/>
              <a:gd name="connsiteY5241" fmla="*/ 309395 h 2206873"/>
              <a:gd name="connsiteX5242" fmla="*/ 565030 w 2321023"/>
              <a:gd name="connsiteY5242" fmla="*/ 309311 h 2206873"/>
              <a:gd name="connsiteX5243" fmla="*/ 565149 w 2321023"/>
              <a:gd name="connsiteY5243" fmla="*/ 309190 h 2206873"/>
              <a:gd name="connsiteX5244" fmla="*/ 572839 w 2321023"/>
              <a:gd name="connsiteY5244" fmla="*/ 299031 h 2206873"/>
              <a:gd name="connsiteX5245" fmla="*/ 581636 w 2321023"/>
              <a:gd name="connsiteY5245" fmla="*/ 290019 h 2206873"/>
              <a:gd name="connsiteX5246" fmla="*/ 595449 w 2321023"/>
              <a:gd name="connsiteY5246" fmla="*/ 277664 h 2206873"/>
              <a:gd name="connsiteX5247" fmla="*/ 617639 w 2321023"/>
              <a:gd name="connsiteY5247" fmla="*/ 258042 h 2206873"/>
              <a:gd name="connsiteX5248" fmla="*/ 631718 w 2321023"/>
              <a:gd name="connsiteY5248" fmla="*/ 245383 h 2206873"/>
              <a:gd name="connsiteX5249" fmla="*/ 632581 w 2321023"/>
              <a:gd name="connsiteY5249" fmla="*/ 244720 h 2206873"/>
              <a:gd name="connsiteX5250" fmla="*/ 662803 w 2321023"/>
              <a:gd name="connsiteY5250" fmla="*/ 244172 h 2206873"/>
              <a:gd name="connsiteX5251" fmla="*/ 636040 w 2321023"/>
              <a:gd name="connsiteY5251" fmla="*/ 265604 h 2206873"/>
              <a:gd name="connsiteX5252" fmla="*/ 611677 w 2321023"/>
              <a:gd name="connsiteY5252" fmla="*/ 286069 h 2206873"/>
              <a:gd name="connsiteX5253" fmla="*/ 590362 w 2321023"/>
              <a:gd name="connsiteY5253" fmla="*/ 305655 h 2206873"/>
              <a:gd name="connsiteX5254" fmla="*/ 492393 w 2321023"/>
              <a:gd name="connsiteY5254" fmla="*/ 412135 h 2206873"/>
              <a:gd name="connsiteX5255" fmla="*/ 485783 w 2321023"/>
              <a:gd name="connsiteY5255" fmla="*/ 419118 h 2206873"/>
              <a:gd name="connsiteX5256" fmla="*/ 485519 w 2321023"/>
              <a:gd name="connsiteY5256" fmla="*/ 419822 h 2206873"/>
              <a:gd name="connsiteX5257" fmla="*/ 485555 w 2321023"/>
              <a:gd name="connsiteY5257" fmla="*/ 419783 h 2206873"/>
              <a:gd name="connsiteX5258" fmla="*/ 485805 w 2321023"/>
              <a:gd name="connsiteY5258" fmla="*/ 419118 h 2206873"/>
              <a:gd name="connsiteX5259" fmla="*/ 492414 w 2321023"/>
              <a:gd name="connsiteY5259" fmla="*/ 412135 h 2206873"/>
              <a:gd name="connsiteX5260" fmla="*/ 590384 w 2321023"/>
              <a:gd name="connsiteY5260" fmla="*/ 305655 h 2206873"/>
              <a:gd name="connsiteX5261" fmla="*/ 611699 w 2321023"/>
              <a:gd name="connsiteY5261" fmla="*/ 286069 h 2206873"/>
              <a:gd name="connsiteX5262" fmla="*/ 636062 w 2321023"/>
              <a:gd name="connsiteY5262" fmla="*/ 265604 h 2206873"/>
              <a:gd name="connsiteX5263" fmla="*/ 662803 w 2321023"/>
              <a:gd name="connsiteY5263" fmla="*/ 244172 h 2206873"/>
              <a:gd name="connsiteX5264" fmla="*/ 1984148 w 2321023"/>
              <a:gd name="connsiteY5264" fmla="*/ 238963 h 2206873"/>
              <a:gd name="connsiteX5265" fmla="*/ 1991070 w 2321023"/>
              <a:gd name="connsiteY5265" fmla="*/ 247348 h 2206873"/>
              <a:gd name="connsiteX5266" fmla="*/ 1997091 w 2321023"/>
              <a:gd name="connsiteY5266" fmla="*/ 254929 h 2206873"/>
              <a:gd name="connsiteX5267" fmla="*/ 1996984 w 2321023"/>
              <a:gd name="connsiteY5267" fmla="*/ 254793 h 2206873"/>
              <a:gd name="connsiteX5268" fmla="*/ 1991071 w 2321023"/>
              <a:gd name="connsiteY5268" fmla="*/ 247348 h 2206873"/>
              <a:gd name="connsiteX5269" fmla="*/ 1984240 w 2321023"/>
              <a:gd name="connsiteY5269" fmla="*/ 239073 h 2206873"/>
              <a:gd name="connsiteX5270" fmla="*/ 790089 w 2321023"/>
              <a:gd name="connsiteY5270" fmla="*/ 237204 h 2206873"/>
              <a:gd name="connsiteX5271" fmla="*/ 787237 w 2321023"/>
              <a:gd name="connsiteY5271" fmla="*/ 239005 h 2206873"/>
              <a:gd name="connsiteX5272" fmla="*/ 786506 w 2321023"/>
              <a:gd name="connsiteY5272" fmla="*/ 239761 h 2206873"/>
              <a:gd name="connsiteX5273" fmla="*/ 786512 w 2321023"/>
              <a:gd name="connsiteY5273" fmla="*/ 239756 h 2206873"/>
              <a:gd name="connsiteX5274" fmla="*/ 787238 w 2321023"/>
              <a:gd name="connsiteY5274" fmla="*/ 239006 h 2206873"/>
              <a:gd name="connsiteX5275" fmla="*/ 790069 w 2321023"/>
              <a:gd name="connsiteY5275" fmla="*/ 237218 h 2206873"/>
              <a:gd name="connsiteX5276" fmla="*/ 1833488 w 2321023"/>
              <a:gd name="connsiteY5276" fmla="*/ 235606 h 2206873"/>
              <a:gd name="connsiteX5277" fmla="*/ 1833490 w 2321023"/>
              <a:gd name="connsiteY5277" fmla="*/ 235607 h 2206873"/>
              <a:gd name="connsiteX5278" fmla="*/ 1833549 w 2321023"/>
              <a:gd name="connsiteY5278" fmla="*/ 235641 h 2206873"/>
              <a:gd name="connsiteX5279" fmla="*/ 1853634 w 2321023"/>
              <a:gd name="connsiteY5279" fmla="*/ 251365 h 2206873"/>
              <a:gd name="connsiteX5280" fmla="*/ 1873125 w 2321023"/>
              <a:gd name="connsiteY5280" fmla="*/ 270475 h 2206873"/>
              <a:gd name="connsiteX5281" fmla="*/ 1893960 w 2321023"/>
              <a:gd name="connsiteY5281" fmla="*/ 290555 h 2206873"/>
              <a:gd name="connsiteX5282" fmla="*/ 1893959 w 2321023"/>
              <a:gd name="connsiteY5282" fmla="*/ 290554 h 2206873"/>
              <a:gd name="connsiteX5283" fmla="*/ 1873124 w 2321023"/>
              <a:gd name="connsiteY5283" fmla="*/ 270474 h 2206873"/>
              <a:gd name="connsiteX5284" fmla="*/ 1853633 w 2321023"/>
              <a:gd name="connsiteY5284" fmla="*/ 251364 h 2206873"/>
              <a:gd name="connsiteX5285" fmla="*/ 1833548 w 2321023"/>
              <a:gd name="connsiteY5285" fmla="*/ 235640 h 2206873"/>
              <a:gd name="connsiteX5286" fmla="*/ 1475622 w 2321023"/>
              <a:gd name="connsiteY5286" fmla="*/ 233960 h 2206873"/>
              <a:gd name="connsiteX5287" fmla="*/ 1475621 w 2321023"/>
              <a:gd name="connsiteY5287" fmla="*/ 233960 h 2206873"/>
              <a:gd name="connsiteX5288" fmla="*/ 1479916 w 2321023"/>
              <a:gd name="connsiteY5288" fmla="*/ 236385 h 2206873"/>
              <a:gd name="connsiteX5289" fmla="*/ 1479989 w 2321023"/>
              <a:gd name="connsiteY5289" fmla="*/ 236438 h 2206873"/>
              <a:gd name="connsiteX5290" fmla="*/ 1479991 w 2321023"/>
              <a:gd name="connsiteY5290" fmla="*/ 236439 h 2206873"/>
              <a:gd name="connsiteX5291" fmla="*/ 1479915 w 2321023"/>
              <a:gd name="connsiteY5291" fmla="*/ 236384 h 2206873"/>
              <a:gd name="connsiteX5292" fmla="*/ 1476641 w 2321023"/>
              <a:gd name="connsiteY5292" fmla="*/ 233496 h 2206873"/>
              <a:gd name="connsiteX5293" fmla="*/ 1480333 w 2321023"/>
              <a:gd name="connsiteY5293" fmla="*/ 234716 h 2206873"/>
              <a:gd name="connsiteX5294" fmla="*/ 1492041 w 2321023"/>
              <a:gd name="connsiteY5294" fmla="*/ 238584 h 2206873"/>
              <a:gd name="connsiteX5295" fmla="*/ 1492042 w 2321023"/>
              <a:gd name="connsiteY5295" fmla="*/ 238586 h 2206873"/>
              <a:gd name="connsiteX5296" fmla="*/ 1492043 w 2321023"/>
              <a:gd name="connsiteY5296" fmla="*/ 238586 h 2206873"/>
              <a:gd name="connsiteX5297" fmla="*/ 1492042 w 2321023"/>
              <a:gd name="connsiteY5297" fmla="*/ 238585 h 2206873"/>
              <a:gd name="connsiteX5298" fmla="*/ 1499371 w 2321023"/>
              <a:gd name="connsiteY5298" fmla="*/ 240767 h 2206873"/>
              <a:gd name="connsiteX5299" fmla="*/ 1504316 w 2321023"/>
              <a:gd name="connsiteY5299" fmla="*/ 242239 h 2206873"/>
              <a:gd name="connsiteX5300" fmla="*/ 1512087 w 2321023"/>
              <a:gd name="connsiteY5300" fmla="*/ 245000 h 2206873"/>
              <a:gd name="connsiteX5301" fmla="*/ 1516330 w 2321023"/>
              <a:gd name="connsiteY5301" fmla="*/ 246508 h 2206873"/>
              <a:gd name="connsiteX5302" fmla="*/ 1516665 w 2321023"/>
              <a:gd name="connsiteY5302" fmla="*/ 246503 h 2206873"/>
              <a:gd name="connsiteX5303" fmla="*/ 1516329 w 2321023"/>
              <a:gd name="connsiteY5303" fmla="*/ 246507 h 2206873"/>
              <a:gd name="connsiteX5304" fmla="*/ 1504316 w 2321023"/>
              <a:gd name="connsiteY5304" fmla="*/ 242239 h 2206873"/>
              <a:gd name="connsiteX5305" fmla="*/ 1492041 w 2321023"/>
              <a:gd name="connsiteY5305" fmla="*/ 238584 h 2206873"/>
              <a:gd name="connsiteX5306" fmla="*/ 803007 w 2321023"/>
              <a:gd name="connsiteY5306" fmla="*/ 233199 h 2206873"/>
              <a:gd name="connsiteX5307" fmla="*/ 802516 w 2321023"/>
              <a:gd name="connsiteY5307" fmla="*/ 233541 h 2206873"/>
              <a:gd name="connsiteX5308" fmla="*/ 802442 w 2321023"/>
              <a:gd name="connsiteY5308" fmla="*/ 233574 h 2206873"/>
              <a:gd name="connsiteX5309" fmla="*/ 802905 w 2321023"/>
              <a:gd name="connsiteY5309" fmla="*/ 234219 h 2206873"/>
              <a:gd name="connsiteX5310" fmla="*/ 802906 w 2321023"/>
              <a:gd name="connsiteY5310" fmla="*/ 234219 h 2206873"/>
              <a:gd name="connsiteX5311" fmla="*/ 802443 w 2321023"/>
              <a:gd name="connsiteY5311" fmla="*/ 233574 h 2206873"/>
              <a:gd name="connsiteX5312" fmla="*/ 802517 w 2321023"/>
              <a:gd name="connsiteY5312" fmla="*/ 233541 h 2206873"/>
              <a:gd name="connsiteX5313" fmla="*/ 803007 w 2321023"/>
              <a:gd name="connsiteY5313" fmla="*/ 233199 h 2206873"/>
              <a:gd name="connsiteX5314" fmla="*/ 1494378 w 2321023"/>
              <a:gd name="connsiteY5314" fmla="*/ 231043 h 2206873"/>
              <a:gd name="connsiteX5315" fmla="*/ 1494265 w 2321023"/>
              <a:gd name="connsiteY5315" fmla="*/ 232346 h 2206873"/>
              <a:gd name="connsiteX5316" fmla="*/ 1494661 w 2321023"/>
              <a:gd name="connsiteY5316" fmla="*/ 233735 h 2206873"/>
              <a:gd name="connsiteX5317" fmla="*/ 1494662 w 2321023"/>
              <a:gd name="connsiteY5317" fmla="*/ 233734 h 2206873"/>
              <a:gd name="connsiteX5318" fmla="*/ 1494266 w 2321023"/>
              <a:gd name="connsiteY5318" fmla="*/ 232346 h 2206873"/>
              <a:gd name="connsiteX5319" fmla="*/ 1494379 w 2321023"/>
              <a:gd name="connsiteY5319" fmla="*/ 231046 h 2206873"/>
              <a:gd name="connsiteX5320" fmla="*/ 1477786 w 2321023"/>
              <a:gd name="connsiteY5320" fmla="*/ 230500 h 2206873"/>
              <a:gd name="connsiteX5321" fmla="*/ 1482766 w 2321023"/>
              <a:gd name="connsiteY5321" fmla="*/ 231786 h 2206873"/>
              <a:gd name="connsiteX5322" fmla="*/ 1490816 w 2321023"/>
              <a:gd name="connsiteY5322" fmla="*/ 233863 h 2206873"/>
              <a:gd name="connsiteX5323" fmla="*/ 1494594 w 2321023"/>
              <a:gd name="connsiteY5323" fmla="*/ 233885 h 2206873"/>
              <a:gd name="connsiteX5324" fmla="*/ 1494594 w 2321023"/>
              <a:gd name="connsiteY5324" fmla="*/ 233884 h 2206873"/>
              <a:gd name="connsiteX5325" fmla="*/ 1490816 w 2321023"/>
              <a:gd name="connsiteY5325" fmla="*/ 233862 h 2206873"/>
              <a:gd name="connsiteX5326" fmla="*/ 864928 w 2321023"/>
              <a:gd name="connsiteY5326" fmla="*/ 229659 h 2206873"/>
              <a:gd name="connsiteX5327" fmla="*/ 864866 w 2321023"/>
              <a:gd name="connsiteY5327" fmla="*/ 229686 h 2206873"/>
              <a:gd name="connsiteX5328" fmla="*/ 846366 w 2321023"/>
              <a:gd name="connsiteY5328" fmla="*/ 239113 h 2206873"/>
              <a:gd name="connsiteX5329" fmla="*/ 787497 w 2321023"/>
              <a:gd name="connsiteY5329" fmla="*/ 266099 h 2206873"/>
              <a:gd name="connsiteX5330" fmla="*/ 787500 w 2321023"/>
              <a:gd name="connsiteY5330" fmla="*/ 266098 h 2206873"/>
              <a:gd name="connsiteX5331" fmla="*/ 846367 w 2321023"/>
              <a:gd name="connsiteY5331" fmla="*/ 239113 h 2206873"/>
              <a:gd name="connsiteX5332" fmla="*/ 864867 w 2321023"/>
              <a:gd name="connsiteY5332" fmla="*/ 229686 h 2206873"/>
              <a:gd name="connsiteX5333" fmla="*/ 864922 w 2321023"/>
              <a:gd name="connsiteY5333" fmla="*/ 229662 h 2206873"/>
              <a:gd name="connsiteX5334" fmla="*/ 1425340 w 2321023"/>
              <a:gd name="connsiteY5334" fmla="*/ 227633 h 2206873"/>
              <a:gd name="connsiteX5335" fmla="*/ 1424752 w 2321023"/>
              <a:gd name="connsiteY5335" fmla="*/ 227805 h 2206873"/>
              <a:gd name="connsiteX5336" fmla="*/ 1424754 w 2321023"/>
              <a:gd name="connsiteY5336" fmla="*/ 227805 h 2206873"/>
              <a:gd name="connsiteX5337" fmla="*/ 1425340 w 2321023"/>
              <a:gd name="connsiteY5337" fmla="*/ 227634 h 2206873"/>
              <a:gd name="connsiteX5338" fmla="*/ 1425589 w 2321023"/>
              <a:gd name="connsiteY5338" fmla="*/ 227871 h 2206873"/>
              <a:gd name="connsiteX5339" fmla="*/ 1425590 w 2321023"/>
              <a:gd name="connsiteY5339" fmla="*/ 227871 h 2206873"/>
              <a:gd name="connsiteX5340" fmla="*/ 1761115 w 2321023"/>
              <a:gd name="connsiteY5340" fmla="*/ 226683 h 2206873"/>
              <a:gd name="connsiteX5341" fmla="*/ 1761377 w 2321023"/>
              <a:gd name="connsiteY5341" fmla="*/ 226943 h 2206873"/>
              <a:gd name="connsiteX5342" fmla="*/ 1761698 w 2321023"/>
              <a:gd name="connsiteY5342" fmla="*/ 226960 h 2206873"/>
              <a:gd name="connsiteX5343" fmla="*/ 1761786 w 2321023"/>
              <a:gd name="connsiteY5343" fmla="*/ 226965 h 2206873"/>
              <a:gd name="connsiteX5344" fmla="*/ 1761786 w 2321023"/>
              <a:gd name="connsiteY5344" fmla="*/ 226965 h 2206873"/>
              <a:gd name="connsiteX5345" fmla="*/ 1761789 w 2321023"/>
              <a:gd name="connsiteY5345" fmla="*/ 226966 h 2206873"/>
              <a:gd name="connsiteX5346" fmla="*/ 1762413 w 2321023"/>
              <a:gd name="connsiteY5346" fmla="*/ 226999 h 2206873"/>
              <a:gd name="connsiteX5347" fmla="*/ 1764768 w 2321023"/>
              <a:gd name="connsiteY5347" fmla="*/ 228218 h 2206873"/>
              <a:gd name="connsiteX5348" fmla="*/ 1764773 w 2321023"/>
              <a:gd name="connsiteY5348" fmla="*/ 228220 h 2206873"/>
              <a:gd name="connsiteX5349" fmla="*/ 1762412 w 2321023"/>
              <a:gd name="connsiteY5349" fmla="*/ 226998 h 2206873"/>
              <a:gd name="connsiteX5350" fmla="*/ 1761786 w 2321023"/>
              <a:gd name="connsiteY5350" fmla="*/ 226965 h 2206873"/>
              <a:gd name="connsiteX5351" fmla="*/ 1761698 w 2321023"/>
              <a:gd name="connsiteY5351" fmla="*/ 226960 h 2206873"/>
              <a:gd name="connsiteX5352" fmla="*/ 1761378 w 2321023"/>
              <a:gd name="connsiteY5352" fmla="*/ 226943 h 2206873"/>
              <a:gd name="connsiteX5353" fmla="*/ 1761117 w 2321023"/>
              <a:gd name="connsiteY5353" fmla="*/ 226684 h 2206873"/>
              <a:gd name="connsiteX5354" fmla="*/ 797034 w 2321023"/>
              <a:gd name="connsiteY5354" fmla="*/ 225370 h 2206873"/>
              <a:gd name="connsiteX5355" fmla="*/ 789188 w 2321023"/>
              <a:gd name="connsiteY5355" fmla="*/ 228646 h 2206873"/>
              <a:gd name="connsiteX5356" fmla="*/ 773384 w 2321023"/>
              <a:gd name="connsiteY5356" fmla="*/ 235806 h 2206873"/>
              <a:gd name="connsiteX5357" fmla="*/ 758776 w 2321023"/>
              <a:gd name="connsiteY5357" fmla="*/ 243001 h 2206873"/>
              <a:gd name="connsiteX5358" fmla="*/ 742754 w 2321023"/>
              <a:gd name="connsiteY5358" fmla="*/ 251385 h 2206873"/>
              <a:gd name="connsiteX5359" fmla="*/ 723339 w 2321023"/>
              <a:gd name="connsiteY5359" fmla="*/ 262960 h 2206873"/>
              <a:gd name="connsiteX5360" fmla="*/ 710316 w 2321023"/>
              <a:gd name="connsiteY5360" fmla="*/ 271029 h 2206873"/>
              <a:gd name="connsiteX5361" fmla="*/ 710321 w 2321023"/>
              <a:gd name="connsiteY5361" fmla="*/ 271027 h 2206873"/>
              <a:gd name="connsiteX5362" fmla="*/ 723339 w 2321023"/>
              <a:gd name="connsiteY5362" fmla="*/ 262961 h 2206873"/>
              <a:gd name="connsiteX5363" fmla="*/ 742754 w 2321023"/>
              <a:gd name="connsiteY5363" fmla="*/ 251386 h 2206873"/>
              <a:gd name="connsiteX5364" fmla="*/ 758776 w 2321023"/>
              <a:gd name="connsiteY5364" fmla="*/ 243002 h 2206873"/>
              <a:gd name="connsiteX5365" fmla="*/ 773384 w 2321023"/>
              <a:gd name="connsiteY5365" fmla="*/ 235807 h 2206873"/>
              <a:gd name="connsiteX5366" fmla="*/ 789188 w 2321023"/>
              <a:gd name="connsiteY5366" fmla="*/ 228647 h 2206873"/>
              <a:gd name="connsiteX5367" fmla="*/ 797033 w 2321023"/>
              <a:gd name="connsiteY5367" fmla="*/ 225372 h 2206873"/>
              <a:gd name="connsiteX5368" fmla="*/ 763134 w 2321023"/>
              <a:gd name="connsiteY5368" fmla="*/ 225039 h 2206873"/>
              <a:gd name="connsiteX5369" fmla="*/ 759003 w 2321023"/>
              <a:gd name="connsiteY5369" fmla="*/ 226461 h 2206873"/>
              <a:gd name="connsiteX5370" fmla="*/ 759003 w 2321023"/>
              <a:gd name="connsiteY5370" fmla="*/ 226461 h 2206873"/>
              <a:gd name="connsiteX5371" fmla="*/ 758906 w 2321023"/>
              <a:gd name="connsiteY5371" fmla="*/ 226467 h 2206873"/>
              <a:gd name="connsiteX5372" fmla="*/ 758556 w 2321023"/>
              <a:gd name="connsiteY5372" fmla="*/ 226489 h 2206873"/>
              <a:gd name="connsiteX5373" fmla="*/ 758468 w 2321023"/>
              <a:gd name="connsiteY5373" fmla="*/ 226645 h 2206873"/>
              <a:gd name="connsiteX5374" fmla="*/ 758469 w 2321023"/>
              <a:gd name="connsiteY5374" fmla="*/ 226645 h 2206873"/>
              <a:gd name="connsiteX5375" fmla="*/ 758557 w 2321023"/>
              <a:gd name="connsiteY5375" fmla="*/ 226489 h 2206873"/>
              <a:gd name="connsiteX5376" fmla="*/ 758906 w 2321023"/>
              <a:gd name="connsiteY5376" fmla="*/ 226467 h 2206873"/>
              <a:gd name="connsiteX5377" fmla="*/ 759003 w 2321023"/>
              <a:gd name="connsiteY5377" fmla="*/ 226461 h 2206873"/>
              <a:gd name="connsiteX5378" fmla="*/ 759004 w 2321023"/>
              <a:gd name="connsiteY5378" fmla="*/ 226461 h 2206873"/>
              <a:gd name="connsiteX5379" fmla="*/ 763130 w 2321023"/>
              <a:gd name="connsiteY5379" fmla="*/ 225040 h 2206873"/>
              <a:gd name="connsiteX5380" fmla="*/ 1421286 w 2321023"/>
              <a:gd name="connsiteY5380" fmla="*/ 222744 h 2206873"/>
              <a:gd name="connsiteX5381" fmla="*/ 1421504 w 2321023"/>
              <a:gd name="connsiteY5381" fmla="*/ 223100 h 2206873"/>
              <a:gd name="connsiteX5382" fmla="*/ 1421505 w 2321023"/>
              <a:gd name="connsiteY5382" fmla="*/ 223100 h 2206873"/>
              <a:gd name="connsiteX5383" fmla="*/ 1421287 w 2321023"/>
              <a:gd name="connsiteY5383" fmla="*/ 222745 h 2206873"/>
              <a:gd name="connsiteX5384" fmla="*/ 1431911 w 2321023"/>
              <a:gd name="connsiteY5384" fmla="*/ 224655 h 2206873"/>
              <a:gd name="connsiteX5385" fmla="*/ 1475767 w 2321023"/>
              <a:gd name="connsiteY5385" fmla="*/ 233727 h 2206873"/>
              <a:gd name="connsiteX5386" fmla="*/ 1476712 w 2321023"/>
              <a:gd name="connsiteY5386" fmla="*/ 233298 h 2206873"/>
              <a:gd name="connsiteX5387" fmla="*/ 1476713 w 2321023"/>
              <a:gd name="connsiteY5387" fmla="*/ 233296 h 2206873"/>
              <a:gd name="connsiteX5388" fmla="*/ 1475766 w 2321023"/>
              <a:gd name="connsiteY5388" fmla="*/ 233726 h 2206873"/>
              <a:gd name="connsiteX5389" fmla="*/ 1431910 w 2321023"/>
              <a:gd name="connsiteY5389" fmla="*/ 224654 h 2206873"/>
              <a:gd name="connsiteX5390" fmla="*/ 1421286 w 2321023"/>
              <a:gd name="connsiteY5390" fmla="*/ 222744 h 2206873"/>
              <a:gd name="connsiteX5391" fmla="*/ 837319 w 2321023"/>
              <a:gd name="connsiteY5391" fmla="*/ 220255 h 2206873"/>
              <a:gd name="connsiteX5392" fmla="*/ 837016 w 2321023"/>
              <a:gd name="connsiteY5392" fmla="*/ 220396 h 2206873"/>
              <a:gd name="connsiteX5393" fmla="*/ 828771 w 2321023"/>
              <a:gd name="connsiteY5393" fmla="*/ 226444 h 2206873"/>
              <a:gd name="connsiteX5394" fmla="*/ 828777 w 2321023"/>
              <a:gd name="connsiteY5394" fmla="*/ 226441 h 2206873"/>
              <a:gd name="connsiteX5395" fmla="*/ 837016 w 2321023"/>
              <a:gd name="connsiteY5395" fmla="*/ 220397 h 2206873"/>
              <a:gd name="connsiteX5396" fmla="*/ 837315 w 2321023"/>
              <a:gd name="connsiteY5396" fmla="*/ 220258 h 2206873"/>
              <a:gd name="connsiteX5397" fmla="*/ 761532 w 2321023"/>
              <a:gd name="connsiteY5397" fmla="*/ 220143 h 2206873"/>
              <a:gd name="connsiteX5398" fmla="*/ 760577 w 2321023"/>
              <a:gd name="connsiteY5398" fmla="*/ 220522 h 2206873"/>
              <a:gd name="connsiteX5399" fmla="*/ 760584 w 2321023"/>
              <a:gd name="connsiteY5399" fmla="*/ 220520 h 2206873"/>
              <a:gd name="connsiteX5400" fmla="*/ 761531 w 2321023"/>
              <a:gd name="connsiteY5400" fmla="*/ 220145 h 2206873"/>
              <a:gd name="connsiteX5401" fmla="*/ 837744 w 2321023"/>
              <a:gd name="connsiteY5401" fmla="*/ 219863 h 2206873"/>
              <a:gd name="connsiteX5402" fmla="*/ 837741 w 2321023"/>
              <a:gd name="connsiteY5402" fmla="*/ 219864 h 2206873"/>
              <a:gd name="connsiteX5403" fmla="*/ 837422 w 2321023"/>
              <a:gd name="connsiteY5403" fmla="*/ 220099 h 2206873"/>
              <a:gd name="connsiteX5404" fmla="*/ 837423 w 2321023"/>
              <a:gd name="connsiteY5404" fmla="*/ 220099 h 2206873"/>
              <a:gd name="connsiteX5405" fmla="*/ 1924671 w 2321023"/>
              <a:gd name="connsiteY5405" fmla="*/ 219849 h 2206873"/>
              <a:gd name="connsiteX5406" fmla="*/ 1931148 w 2321023"/>
              <a:gd name="connsiteY5406" fmla="*/ 222657 h 2206873"/>
              <a:gd name="connsiteX5407" fmla="*/ 1952573 w 2321023"/>
              <a:gd name="connsiteY5407" fmla="*/ 246862 h 2206873"/>
              <a:gd name="connsiteX5408" fmla="*/ 1941937 w 2321023"/>
              <a:gd name="connsiteY5408" fmla="*/ 237171 h 2206873"/>
              <a:gd name="connsiteX5409" fmla="*/ 1930045 w 2321023"/>
              <a:gd name="connsiteY5409" fmla="*/ 225789 h 2206873"/>
              <a:gd name="connsiteX5410" fmla="*/ 1924671 w 2321023"/>
              <a:gd name="connsiteY5410" fmla="*/ 219849 h 2206873"/>
              <a:gd name="connsiteX5411" fmla="*/ 838327 w 2321023"/>
              <a:gd name="connsiteY5411" fmla="*/ 219515 h 2206873"/>
              <a:gd name="connsiteX5412" fmla="*/ 836032 w 2321023"/>
              <a:gd name="connsiteY5412" fmla="*/ 220451 h 2206873"/>
              <a:gd name="connsiteX5413" fmla="*/ 832915 w 2321023"/>
              <a:gd name="connsiteY5413" fmla="*/ 221242 h 2206873"/>
              <a:gd name="connsiteX5414" fmla="*/ 825140 w 2321023"/>
              <a:gd name="connsiteY5414" fmla="*/ 224895 h 2206873"/>
              <a:gd name="connsiteX5415" fmla="*/ 820830 w 2321023"/>
              <a:gd name="connsiteY5415" fmla="*/ 226654 h 2206873"/>
              <a:gd name="connsiteX5416" fmla="*/ 803489 w 2321023"/>
              <a:gd name="connsiteY5416" fmla="*/ 233871 h 2206873"/>
              <a:gd name="connsiteX5417" fmla="*/ 803489 w 2321023"/>
              <a:gd name="connsiteY5417" fmla="*/ 233871 h 2206873"/>
              <a:gd name="connsiteX5418" fmla="*/ 820831 w 2321023"/>
              <a:gd name="connsiteY5418" fmla="*/ 226654 h 2206873"/>
              <a:gd name="connsiteX5419" fmla="*/ 825134 w 2321023"/>
              <a:gd name="connsiteY5419" fmla="*/ 224898 h 2206873"/>
              <a:gd name="connsiteX5420" fmla="*/ 825140 w 2321023"/>
              <a:gd name="connsiteY5420" fmla="*/ 224895 h 2206873"/>
              <a:gd name="connsiteX5421" fmla="*/ 825146 w 2321023"/>
              <a:gd name="connsiteY5421" fmla="*/ 224893 h 2206873"/>
              <a:gd name="connsiteX5422" fmla="*/ 832916 w 2321023"/>
              <a:gd name="connsiteY5422" fmla="*/ 221242 h 2206873"/>
              <a:gd name="connsiteX5423" fmla="*/ 836029 w 2321023"/>
              <a:gd name="connsiteY5423" fmla="*/ 220452 h 2206873"/>
              <a:gd name="connsiteX5424" fmla="*/ 836032 w 2321023"/>
              <a:gd name="connsiteY5424" fmla="*/ 220451 h 2206873"/>
              <a:gd name="connsiteX5425" fmla="*/ 836036 w 2321023"/>
              <a:gd name="connsiteY5425" fmla="*/ 220450 h 2206873"/>
              <a:gd name="connsiteX5426" fmla="*/ 838326 w 2321023"/>
              <a:gd name="connsiteY5426" fmla="*/ 219516 h 2206873"/>
              <a:gd name="connsiteX5427" fmla="*/ 1593063 w 2321023"/>
              <a:gd name="connsiteY5427" fmla="*/ 219487 h 2206873"/>
              <a:gd name="connsiteX5428" fmla="*/ 1593038 w 2321023"/>
              <a:gd name="connsiteY5428" fmla="*/ 219525 h 2206873"/>
              <a:gd name="connsiteX5429" fmla="*/ 1593128 w 2321023"/>
              <a:gd name="connsiteY5429" fmla="*/ 219554 h 2206873"/>
              <a:gd name="connsiteX5430" fmla="*/ 1591551 w 2321023"/>
              <a:gd name="connsiteY5430" fmla="*/ 217914 h 2206873"/>
              <a:gd name="connsiteX5431" fmla="*/ 1591552 w 2321023"/>
              <a:gd name="connsiteY5431" fmla="*/ 217915 h 2206873"/>
              <a:gd name="connsiteX5432" fmla="*/ 1593298 w 2321023"/>
              <a:gd name="connsiteY5432" fmla="*/ 219134 h 2206873"/>
              <a:gd name="connsiteX5433" fmla="*/ 1593298 w 2321023"/>
              <a:gd name="connsiteY5433" fmla="*/ 219134 h 2206873"/>
              <a:gd name="connsiteX5434" fmla="*/ 1840552 w 2321023"/>
              <a:gd name="connsiteY5434" fmla="*/ 216828 h 2206873"/>
              <a:gd name="connsiteX5435" fmla="*/ 1840560 w 2321023"/>
              <a:gd name="connsiteY5435" fmla="*/ 216834 h 2206873"/>
              <a:gd name="connsiteX5436" fmla="*/ 1860472 w 2321023"/>
              <a:gd name="connsiteY5436" fmla="*/ 230378 h 2206873"/>
              <a:gd name="connsiteX5437" fmla="*/ 1888056 w 2321023"/>
              <a:gd name="connsiteY5437" fmla="*/ 254713 h 2206873"/>
              <a:gd name="connsiteX5438" fmla="*/ 1888056 w 2321023"/>
              <a:gd name="connsiteY5438" fmla="*/ 254711 h 2206873"/>
              <a:gd name="connsiteX5439" fmla="*/ 1860472 w 2321023"/>
              <a:gd name="connsiteY5439" fmla="*/ 230377 h 2206873"/>
              <a:gd name="connsiteX5440" fmla="*/ 1840552 w 2321023"/>
              <a:gd name="connsiteY5440" fmla="*/ 216828 h 2206873"/>
              <a:gd name="connsiteX5441" fmla="*/ 798040 w 2321023"/>
              <a:gd name="connsiteY5441" fmla="*/ 216701 h 2206873"/>
              <a:gd name="connsiteX5442" fmla="*/ 795733 w 2321023"/>
              <a:gd name="connsiteY5442" fmla="*/ 218374 h 2206873"/>
              <a:gd name="connsiteX5443" fmla="*/ 795781 w 2321023"/>
              <a:gd name="connsiteY5443" fmla="*/ 218766 h 2206873"/>
              <a:gd name="connsiteX5444" fmla="*/ 794218 w 2321023"/>
              <a:gd name="connsiteY5444" fmla="*/ 220195 h 2206873"/>
              <a:gd name="connsiteX5445" fmla="*/ 794219 w 2321023"/>
              <a:gd name="connsiteY5445" fmla="*/ 220195 h 2206873"/>
              <a:gd name="connsiteX5446" fmla="*/ 795781 w 2321023"/>
              <a:gd name="connsiteY5446" fmla="*/ 218768 h 2206873"/>
              <a:gd name="connsiteX5447" fmla="*/ 795781 w 2321023"/>
              <a:gd name="connsiteY5447" fmla="*/ 218766 h 2206873"/>
              <a:gd name="connsiteX5448" fmla="*/ 795782 w 2321023"/>
              <a:gd name="connsiteY5448" fmla="*/ 218765 h 2206873"/>
              <a:gd name="connsiteX5449" fmla="*/ 795734 w 2321023"/>
              <a:gd name="connsiteY5449" fmla="*/ 218375 h 2206873"/>
              <a:gd name="connsiteX5450" fmla="*/ 798031 w 2321023"/>
              <a:gd name="connsiteY5450" fmla="*/ 216709 h 2206873"/>
              <a:gd name="connsiteX5451" fmla="*/ 1602815 w 2321023"/>
              <a:gd name="connsiteY5451" fmla="*/ 207536 h 2206873"/>
              <a:gd name="connsiteX5452" fmla="*/ 1602459 w 2321023"/>
              <a:gd name="connsiteY5452" fmla="*/ 207780 h 2206873"/>
              <a:gd name="connsiteX5453" fmla="*/ 1602460 w 2321023"/>
              <a:gd name="connsiteY5453" fmla="*/ 207780 h 2206873"/>
              <a:gd name="connsiteX5454" fmla="*/ 1602815 w 2321023"/>
              <a:gd name="connsiteY5454" fmla="*/ 207537 h 2206873"/>
              <a:gd name="connsiteX5455" fmla="*/ 1607629 w 2321023"/>
              <a:gd name="connsiteY5455" fmla="*/ 207841 h 2206873"/>
              <a:gd name="connsiteX5456" fmla="*/ 1607629 w 2321023"/>
              <a:gd name="connsiteY5456" fmla="*/ 207840 h 2206873"/>
              <a:gd name="connsiteX5457" fmla="*/ 1356558 w 2321023"/>
              <a:gd name="connsiteY5457" fmla="*/ 207300 h 2206873"/>
              <a:gd name="connsiteX5458" fmla="*/ 1356566 w 2321023"/>
              <a:gd name="connsiteY5458" fmla="*/ 209945 h 2206873"/>
              <a:gd name="connsiteX5459" fmla="*/ 1360808 w 2321023"/>
              <a:gd name="connsiteY5459" fmla="*/ 212228 h 2206873"/>
              <a:gd name="connsiteX5460" fmla="*/ 1360811 w 2321023"/>
              <a:gd name="connsiteY5460" fmla="*/ 212229 h 2206873"/>
              <a:gd name="connsiteX5461" fmla="*/ 1356566 w 2321023"/>
              <a:gd name="connsiteY5461" fmla="*/ 209944 h 2206873"/>
              <a:gd name="connsiteX5462" fmla="*/ 810687 w 2321023"/>
              <a:gd name="connsiteY5462" fmla="*/ 205305 h 2206873"/>
              <a:gd name="connsiteX5463" fmla="*/ 810640 w 2321023"/>
              <a:gd name="connsiteY5463" fmla="*/ 205310 h 2206873"/>
              <a:gd name="connsiteX5464" fmla="*/ 811434 w 2321023"/>
              <a:gd name="connsiteY5464" fmla="*/ 206986 h 2206873"/>
              <a:gd name="connsiteX5465" fmla="*/ 807012 w 2321023"/>
              <a:gd name="connsiteY5465" fmla="*/ 210193 h 2206873"/>
              <a:gd name="connsiteX5466" fmla="*/ 807033 w 2321023"/>
              <a:gd name="connsiteY5466" fmla="*/ 210178 h 2206873"/>
              <a:gd name="connsiteX5467" fmla="*/ 811435 w 2321023"/>
              <a:gd name="connsiteY5467" fmla="*/ 206986 h 2206873"/>
              <a:gd name="connsiteX5468" fmla="*/ 810641 w 2321023"/>
              <a:gd name="connsiteY5468" fmla="*/ 205310 h 2206873"/>
              <a:gd name="connsiteX5469" fmla="*/ 810687 w 2321023"/>
              <a:gd name="connsiteY5469" fmla="*/ 205305 h 2206873"/>
              <a:gd name="connsiteX5470" fmla="*/ 1486958 w 2321023"/>
              <a:gd name="connsiteY5470" fmla="*/ 202762 h 2206873"/>
              <a:gd name="connsiteX5471" fmla="*/ 1513637 w 2321023"/>
              <a:gd name="connsiteY5471" fmla="*/ 212115 h 2206873"/>
              <a:gd name="connsiteX5472" fmla="*/ 1517608 w 2321023"/>
              <a:gd name="connsiteY5472" fmla="*/ 212683 h 2206873"/>
              <a:gd name="connsiteX5473" fmla="*/ 1517608 w 2321023"/>
              <a:gd name="connsiteY5473" fmla="*/ 212683 h 2206873"/>
              <a:gd name="connsiteX5474" fmla="*/ 1513638 w 2321023"/>
              <a:gd name="connsiteY5474" fmla="*/ 212115 h 2206873"/>
              <a:gd name="connsiteX5475" fmla="*/ 1486973 w 2321023"/>
              <a:gd name="connsiteY5475" fmla="*/ 202766 h 2206873"/>
              <a:gd name="connsiteX5476" fmla="*/ 1486959 w 2321023"/>
              <a:gd name="connsiteY5476" fmla="*/ 202762 h 2206873"/>
              <a:gd name="connsiteX5477" fmla="*/ 1816821 w 2321023"/>
              <a:gd name="connsiteY5477" fmla="*/ 201480 h 2206873"/>
              <a:gd name="connsiteX5478" fmla="*/ 1816822 w 2321023"/>
              <a:gd name="connsiteY5478" fmla="*/ 201481 h 2206873"/>
              <a:gd name="connsiteX5479" fmla="*/ 1817998 w 2321023"/>
              <a:gd name="connsiteY5479" fmla="*/ 202072 h 2206873"/>
              <a:gd name="connsiteX5480" fmla="*/ 1818005 w 2321023"/>
              <a:gd name="connsiteY5480" fmla="*/ 202075 h 2206873"/>
              <a:gd name="connsiteX5481" fmla="*/ 1818012 w 2321023"/>
              <a:gd name="connsiteY5481" fmla="*/ 202078 h 2206873"/>
              <a:gd name="connsiteX5482" fmla="*/ 1819389 w 2321023"/>
              <a:gd name="connsiteY5482" fmla="*/ 202571 h 2206873"/>
              <a:gd name="connsiteX5483" fmla="*/ 1821351 w 2321023"/>
              <a:gd name="connsiteY5483" fmla="*/ 203757 h 2206873"/>
              <a:gd name="connsiteX5484" fmla="*/ 1821361 w 2321023"/>
              <a:gd name="connsiteY5484" fmla="*/ 203762 h 2206873"/>
              <a:gd name="connsiteX5485" fmla="*/ 1824719 w 2321023"/>
              <a:gd name="connsiteY5485" fmla="*/ 205792 h 2206873"/>
              <a:gd name="connsiteX5486" fmla="*/ 1839782 w 2321023"/>
              <a:gd name="connsiteY5486" fmla="*/ 217234 h 2206873"/>
              <a:gd name="connsiteX5487" fmla="*/ 1839783 w 2321023"/>
              <a:gd name="connsiteY5487" fmla="*/ 217234 h 2206873"/>
              <a:gd name="connsiteX5488" fmla="*/ 1824720 w 2321023"/>
              <a:gd name="connsiteY5488" fmla="*/ 205792 h 2206873"/>
              <a:gd name="connsiteX5489" fmla="*/ 1821367 w 2321023"/>
              <a:gd name="connsiteY5489" fmla="*/ 203765 h 2206873"/>
              <a:gd name="connsiteX5490" fmla="*/ 1821361 w 2321023"/>
              <a:gd name="connsiteY5490" fmla="*/ 203762 h 2206873"/>
              <a:gd name="connsiteX5491" fmla="*/ 1819389 w 2321023"/>
              <a:gd name="connsiteY5491" fmla="*/ 202570 h 2206873"/>
              <a:gd name="connsiteX5492" fmla="*/ 1818005 w 2321023"/>
              <a:gd name="connsiteY5492" fmla="*/ 202075 h 2206873"/>
              <a:gd name="connsiteX5493" fmla="*/ 849924 w 2321023"/>
              <a:gd name="connsiteY5493" fmla="*/ 199687 h 2206873"/>
              <a:gd name="connsiteX5494" fmla="*/ 848879 w 2321023"/>
              <a:gd name="connsiteY5494" fmla="*/ 200765 h 2206873"/>
              <a:gd name="connsiteX5495" fmla="*/ 845407 w 2321023"/>
              <a:gd name="connsiteY5495" fmla="*/ 203518 h 2206873"/>
              <a:gd name="connsiteX5496" fmla="*/ 845413 w 2321023"/>
              <a:gd name="connsiteY5496" fmla="*/ 203514 h 2206873"/>
              <a:gd name="connsiteX5497" fmla="*/ 848875 w 2321023"/>
              <a:gd name="connsiteY5497" fmla="*/ 200769 h 2206873"/>
              <a:gd name="connsiteX5498" fmla="*/ 848879 w 2321023"/>
              <a:gd name="connsiteY5498" fmla="*/ 200765 h 2206873"/>
              <a:gd name="connsiteX5499" fmla="*/ 848883 w 2321023"/>
              <a:gd name="connsiteY5499" fmla="*/ 200762 h 2206873"/>
              <a:gd name="connsiteX5500" fmla="*/ 849924 w 2321023"/>
              <a:gd name="connsiteY5500" fmla="*/ 199688 h 2206873"/>
              <a:gd name="connsiteX5501" fmla="*/ 1966455 w 2321023"/>
              <a:gd name="connsiteY5501" fmla="*/ 198614 h 2206873"/>
              <a:gd name="connsiteX5502" fmla="*/ 1966476 w 2321023"/>
              <a:gd name="connsiteY5502" fmla="*/ 198632 h 2206873"/>
              <a:gd name="connsiteX5503" fmla="*/ 1974397 w 2321023"/>
              <a:gd name="connsiteY5503" fmla="*/ 205588 h 2206873"/>
              <a:gd name="connsiteX5504" fmla="*/ 1982336 w 2321023"/>
              <a:gd name="connsiteY5504" fmla="*/ 212018 h 2206873"/>
              <a:gd name="connsiteX5505" fmla="*/ 1982356 w 2321023"/>
              <a:gd name="connsiteY5505" fmla="*/ 212035 h 2206873"/>
              <a:gd name="connsiteX5506" fmla="*/ 1974396 w 2321023"/>
              <a:gd name="connsiteY5506" fmla="*/ 205587 h 2206873"/>
              <a:gd name="connsiteX5507" fmla="*/ 1663503 w 2321023"/>
              <a:gd name="connsiteY5507" fmla="*/ 195559 h 2206873"/>
              <a:gd name="connsiteX5508" fmla="*/ 1663503 w 2321023"/>
              <a:gd name="connsiteY5508" fmla="*/ 195559 h 2206873"/>
              <a:gd name="connsiteX5509" fmla="*/ 1675410 w 2321023"/>
              <a:gd name="connsiteY5509" fmla="*/ 204836 h 2206873"/>
              <a:gd name="connsiteX5510" fmla="*/ 1689489 w 2321023"/>
              <a:gd name="connsiteY5510" fmla="*/ 214670 h 2206873"/>
              <a:gd name="connsiteX5511" fmla="*/ 1692068 w 2321023"/>
              <a:gd name="connsiteY5511" fmla="*/ 216904 h 2206873"/>
              <a:gd name="connsiteX5512" fmla="*/ 1692069 w 2321023"/>
              <a:gd name="connsiteY5512" fmla="*/ 216905 h 2206873"/>
              <a:gd name="connsiteX5513" fmla="*/ 1689488 w 2321023"/>
              <a:gd name="connsiteY5513" fmla="*/ 214669 h 2206873"/>
              <a:gd name="connsiteX5514" fmla="*/ 1675409 w 2321023"/>
              <a:gd name="connsiteY5514" fmla="*/ 204835 h 2206873"/>
              <a:gd name="connsiteX5515" fmla="*/ 1628915 w 2321023"/>
              <a:gd name="connsiteY5515" fmla="*/ 194621 h 2206873"/>
              <a:gd name="connsiteX5516" fmla="*/ 1631052 w 2321023"/>
              <a:gd name="connsiteY5516" fmla="*/ 197279 h 2206873"/>
              <a:gd name="connsiteX5517" fmla="*/ 1631049 w 2321023"/>
              <a:gd name="connsiteY5517" fmla="*/ 197274 h 2206873"/>
              <a:gd name="connsiteX5518" fmla="*/ 1628919 w 2321023"/>
              <a:gd name="connsiteY5518" fmla="*/ 194625 h 2206873"/>
              <a:gd name="connsiteX5519" fmla="*/ 1628916 w 2321023"/>
              <a:gd name="connsiteY5519" fmla="*/ 194622 h 2206873"/>
              <a:gd name="connsiteX5520" fmla="*/ 1628916 w 2321023"/>
              <a:gd name="connsiteY5520" fmla="*/ 194622 h 2206873"/>
              <a:gd name="connsiteX5521" fmla="*/ 894420 w 2321023"/>
              <a:gd name="connsiteY5521" fmla="*/ 194576 h 2206873"/>
              <a:gd name="connsiteX5522" fmla="*/ 874213 w 2321023"/>
              <a:gd name="connsiteY5522" fmla="*/ 206638 h 2206873"/>
              <a:gd name="connsiteX5523" fmla="*/ 861253 w 2321023"/>
              <a:gd name="connsiteY5523" fmla="*/ 213632 h 2206873"/>
              <a:gd name="connsiteX5524" fmla="*/ 847273 w 2321023"/>
              <a:gd name="connsiteY5524" fmla="*/ 221478 h 2206873"/>
              <a:gd name="connsiteX5525" fmla="*/ 774617 w 2321023"/>
              <a:gd name="connsiteY5525" fmla="*/ 259764 h 2206873"/>
              <a:gd name="connsiteX5526" fmla="*/ 774666 w 2321023"/>
              <a:gd name="connsiteY5526" fmla="*/ 260294 h 2206873"/>
              <a:gd name="connsiteX5527" fmla="*/ 774667 w 2321023"/>
              <a:gd name="connsiteY5527" fmla="*/ 260293 h 2206873"/>
              <a:gd name="connsiteX5528" fmla="*/ 774618 w 2321023"/>
              <a:gd name="connsiteY5528" fmla="*/ 259764 h 2206873"/>
              <a:gd name="connsiteX5529" fmla="*/ 847274 w 2321023"/>
              <a:gd name="connsiteY5529" fmla="*/ 221478 h 2206873"/>
              <a:gd name="connsiteX5530" fmla="*/ 861254 w 2321023"/>
              <a:gd name="connsiteY5530" fmla="*/ 213632 h 2206873"/>
              <a:gd name="connsiteX5531" fmla="*/ 874214 w 2321023"/>
              <a:gd name="connsiteY5531" fmla="*/ 206638 h 2206873"/>
              <a:gd name="connsiteX5532" fmla="*/ 894420 w 2321023"/>
              <a:gd name="connsiteY5532" fmla="*/ 194577 h 2206873"/>
              <a:gd name="connsiteX5533" fmla="*/ 1473988 w 2321023"/>
              <a:gd name="connsiteY5533" fmla="*/ 194521 h 2206873"/>
              <a:gd name="connsiteX5534" fmla="*/ 1473626 w 2321023"/>
              <a:gd name="connsiteY5534" fmla="*/ 194559 h 2206873"/>
              <a:gd name="connsiteX5535" fmla="*/ 1474107 w 2321023"/>
              <a:gd name="connsiteY5535" fmla="*/ 194595 h 2206873"/>
              <a:gd name="connsiteX5536" fmla="*/ 1664246 w 2321023"/>
              <a:gd name="connsiteY5536" fmla="*/ 193455 h 2206873"/>
              <a:gd name="connsiteX5537" fmla="*/ 1663416 w 2321023"/>
              <a:gd name="connsiteY5537" fmla="*/ 195698 h 2206873"/>
              <a:gd name="connsiteX5538" fmla="*/ 1663417 w 2321023"/>
              <a:gd name="connsiteY5538" fmla="*/ 195698 h 2206873"/>
              <a:gd name="connsiteX5539" fmla="*/ 1664247 w 2321023"/>
              <a:gd name="connsiteY5539" fmla="*/ 193456 h 2206873"/>
              <a:gd name="connsiteX5540" fmla="*/ 1664276 w 2321023"/>
              <a:gd name="connsiteY5540" fmla="*/ 193467 h 2206873"/>
              <a:gd name="connsiteX5541" fmla="*/ 1664276 w 2321023"/>
              <a:gd name="connsiteY5541" fmla="*/ 193467 h 2206873"/>
              <a:gd name="connsiteX5542" fmla="*/ 856018 w 2321023"/>
              <a:gd name="connsiteY5542" fmla="*/ 192994 h 2206873"/>
              <a:gd name="connsiteX5543" fmla="*/ 850997 w 2321023"/>
              <a:gd name="connsiteY5543" fmla="*/ 194463 h 2206873"/>
              <a:gd name="connsiteX5544" fmla="*/ 840348 w 2321023"/>
              <a:gd name="connsiteY5544" fmla="*/ 199661 h 2206873"/>
              <a:gd name="connsiteX5545" fmla="*/ 838204 w 2321023"/>
              <a:gd name="connsiteY5545" fmla="*/ 200654 h 2206873"/>
              <a:gd name="connsiteX5546" fmla="*/ 835469 w 2321023"/>
              <a:gd name="connsiteY5546" fmla="*/ 202043 h 2206873"/>
              <a:gd name="connsiteX5547" fmla="*/ 822772 w 2321023"/>
              <a:gd name="connsiteY5547" fmla="*/ 208241 h 2206873"/>
              <a:gd name="connsiteX5548" fmla="*/ 805858 w 2321023"/>
              <a:gd name="connsiteY5548" fmla="*/ 217091 h 2206873"/>
              <a:gd name="connsiteX5549" fmla="*/ 805762 w 2321023"/>
              <a:gd name="connsiteY5549" fmla="*/ 217185 h 2206873"/>
              <a:gd name="connsiteX5550" fmla="*/ 805764 w 2321023"/>
              <a:gd name="connsiteY5550" fmla="*/ 217184 h 2206873"/>
              <a:gd name="connsiteX5551" fmla="*/ 805859 w 2321023"/>
              <a:gd name="connsiteY5551" fmla="*/ 217091 h 2206873"/>
              <a:gd name="connsiteX5552" fmla="*/ 822773 w 2321023"/>
              <a:gd name="connsiteY5552" fmla="*/ 208241 h 2206873"/>
              <a:gd name="connsiteX5553" fmla="*/ 835444 w 2321023"/>
              <a:gd name="connsiteY5553" fmla="*/ 202056 h 2206873"/>
              <a:gd name="connsiteX5554" fmla="*/ 835469 w 2321023"/>
              <a:gd name="connsiteY5554" fmla="*/ 202043 h 2206873"/>
              <a:gd name="connsiteX5555" fmla="*/ 835495 w 2321023"/>
              <a:gd name="connsiteY5555" fmla="*/ 202030 h 2206873"/>
              <a:gd name="connsiteX5556" fmla="*/ 838205 w 2321023"/>
              <a:gd name="connsiteY5556" fmla="*/ 200654 h 2206873"/>
              <a:gd name="connsiteX5557" fmla="*/ 840329 w 2321023"/>
              <a:gd name="connsiteY5557" fmla="*/ 199670 h 2206873"/>
              <a:gd name="connsiteX5558" fmla="*/ 840348 w 2321023"/>
              <a:gd name="connsiteY5558" fmla="*/ 199661 h 2206873"/>
              <a:gd name="connsiteX5559" fmla="*/ 840387 w 2321023"/>
              <a:gd name="connsiteY5559" fmla="*/ 199643 h 2206873"/>
              <a:gd name="connsiteX5560" fmla="*/ 850997 w 2321023"/>
              <a:gd name="connsiteY5560" fmla="*/ 194464 h 2206873"/>
              <a:gd name="connsiteX5561" fmla="*/ 856016 w 2321023"/>
              <a:gd name="connsiteY5561" fmla="*/ 192995 h 2206873"/>
              <a:gd name="connsiteX5562" fmla="*/ 875386 w 2321023"/>
              <a:gd name="connsiteY5562" fmla="*/ 189930 h 2206873"/>
              <a:gd name="connsiteX5563" fmla="*/ 875261 w 2321023"/>
              <a:gd name="connsiteY5563" fmla="*/ 190815 h 2206873"/>
              <a:gd name="connsiteX5564" fmla="*/ 875261 w 2321023"/>
              <a:gd name="connsiteY5564" fmla="*/ 190815 h 2206873"/>
              <a:gd name="connsiteX5565" fmla="*/ 875386 w 2321023"/>
              <a:gd name="connsiteY5565" fmla="*/ 189930 h 2206873"/>
              <a:gd name="connsiteX5566" fmla="*/ 1481670 w 2321023"/>
              <a:gd name="connsiteY5566" fmla="*/ 189734 h 2206873"/>
              <a:gd name="connsiteX5567" fmla="*/ 1481809 w 2321023"/>
              <a:gd name="connsiteY5567" fmla="*/ 189812 h 2206873"/>
              <a:gd name="connsiteX5568" fmla="*/ 1486009 w 2321023"/>
              <a:gd name="connsiteY5568" fmla="*/ 190072 h 2206873"/>
              <a:gd name="connsiteX5569" fmla="*/ 1499573 w 2321023"/>
              <a:gd name="connsiteY5569" fmla="*/ 193286 h 2206873"/>
              <a:gd name="connsiteX5570" fmla="*/ 1498020 w 2321023"/>
              <a:gd name="connsiteY5570" fmla="*/ 197495 h 2206873"/>
              <a:gd name="connsiteX5571" fmla="*/ 1498160 w 2321023"/>
              <a:gd name="connsiteY5571" fmla="*/ 197554 h 2206873"/>
              <a:gd name="connsiteX5572" fmla="*/ 1498160 w 2321023"/>
              <a:gd name="connsiteY5572" fmla="*/ 197554 h 2206873"/>
              <a:gd name="connsiteX5573" fmla="*/ 1498021 w 2321023"/>
              <a:gd name="connsiteY5573" fmla="*/ 197495 h 2206873"/>
              <a:gd name="connsiteX5574" fmla="*/ 1499574 w 2321023"/>
              <a:gd name="connsiteY5574" fmla="*/ 193286 h 2206873"/>
              <a:gd name="connsiteX5575" fmla="*/ 1486010 w 2321023"/>
              <a:gd name="connsiteY5575" fmla="*/ 190072 h 2206873"/>
              <a:gd name="connsiteX5576" fmla="*/ 1481810 w 2321023"/>
              <a:gd name="connsiteY5576" fmla="*/ 189812 h 2206873"/>
              <a:gd name="connsiteX5577" fmla="*/ 1481671 w 2321023"/>
              <a:gd name="connsiteY5577" fmla="*/ 189734 h 2206873"/>
              <a:gd name="connsiteX5578" fmla="*/ 875794 w 2321023"/>
              <a:gd name="connsiteY5578" fmla="*/ 189472 h 2206873"/>
              <a:gd name="connsiteX5579" fmla="*/ 850508 w 2321023"/>
              <a:gd name="connsiteY5579" fmla="*/ 199339 h 2206873"/>
              <a:gd name="connsiteX5580" fmla="*/ 849925 w 2321023"/>
              <a:gd name="connsiteY5580" fmla="*/ 198015 h 2206873"/>
              <a:gd name="connsiteX5581" fmla="*/ 849471 w 2321023"/>
              <a:gd name="connsiteY5581" fmla="*/ 198367 h 2206873"/>
              <a:gd name="connsiteX5582" fmla="*/ 849363 w 2321023"/>
              <a:gd name="connsiteY5582" fmla="*/ 198414 h 2206873"/>
              <a:gd name="connsiteX5583" fmla="*/ 849363 w 2321023"/>
              <a:gd name="connsiteY5583" fmla="*/ 198415 h 2206873"/>
              <a:gd name="connsiteX5584" fmla="*/ 849471 w 2321023"/>
              <a:gd name="connsiteY5584" fmla="*/ 198368 h 2206873"/>
              <a:gd name="connsiteX5585" fmla="*/ 849925 w 2321023"/>
              <a:gd name="connsiteY5585" fmla="*/ 198016 h 2206873"/>
              <a:gd name="connsiteX5586" fmla="*/ 850508 w 2321023"/>
              <a:gd name="connsiteY5586" fmla="*/ 199340 h 2206873"/>
              <a:gd name="connsiteX5587" fmla="*/ 866850 w 2321023"/>
              <a:gd name="connsiteY5587" fmla="*/ 192352 h 2206873"/>
              <a:gd name="connsiteX5588" fmla="*/ 875794 w 2321023"/>
              <a:gd name="connsiteY5588" fmla="*/ 189473 h 2206873"/>
              <a:gd name="connsiteX5589" fmla="*/ 1437426 w 2321023"/>
              <a:gd name="connsiteY5589" fmla="*/ 186386 h 2206873"/>
              <a:gd name="connsiteX5590" fmla="*/ 1437664 w 2321023"/>
              <a:gd name="connsiteY5590" fmla="*/ 186453 h 2206873"/>
              <a:gd name="connsiteX5591" fmla="*/ 1464019 w 2321023"/>
              <a:gd name="connsiteY5591" fmla="*/ 193742 h 2206873"/>
              <a:gd name="connsiteX5592" fmla="*/ 1465390 w 2321023"/>
              <a:gd name="connsiteY5592" fmla="*/ 193942 h 2206873"/>
              <a:gd name="connsiteX5593" fmla="*/ 1465404 w 2321023"/>
              <a:gd name="connsiteY5593" fmla="*/ 193943 h 2206873"/>
              <a:gd name="connsiteX5594" fmla="*/ 1464019 w 2321023"/>
              <a:gd name="connsiteY5594" fmla="*/ 193741 h 2206873"/>
              <a:gd name="connsiteX5595" fmla="*/ 1437426 w 2321023"/>
              <a:gd name="connsiteY5595" fmla="*/ 186386 h 2206873"/>
              <a:gd name="connsiteX5596" fmla="*/ 1620214 w 2321023"/>
              <a:gd name="connsiteY5596" fmla="*/ 185368 h 2206873"/>
              <a:gd name="connsiteX5597" fmla="*/ 1620124 w 2321023"/>
              <a:gd name="connsiteY5597" fmla="*/ 185391 h 2206873"/>
              <a:gd name="connsiteX5598" fmla="*/ 1620125 w 2321023"/>
              <a:gd name="connsiteY5598" fmla="*/ 185392 h 2206873"/>
              <a:gd name="connsiteX5599" fmla="*/ 1620214 w 2321023"/>
              <a:gd name="connsiteY5599" fmla="*/ 185369 h 2206873"/>
              <a:gd name="connsiteX5600" fmla="*/ 1621222 w 2321023"/>
              <a:gd name="connsiteY5600" fmla="*/ 186985 h 2206873"/>
              <a:gd name="connsiteX5601" fmla="*/ 1621228 w 2321023"/>
              <a:gd name="connsiteY5601" fmla="*/ 186995 h 2206873"/>
              <a:gd name="connsiteX5602" fmla="*/ 1621235 w 2321023"/>
              <a:gd name="connsiteY5602" fmla="*/ 187006 h 2206873"/>
              <a:gd name="connsiteX5603" fmla="*/ 1621450 w 2321023"/>
              <a:gd name="connsiteY5603" fmla="*/ 187320 h 2206873"/>
              <a:gd name="connsiteX5604" fmla="*/ 1621452 w 2321023"/>
              <a:gd name="connsiteY5604" fmla="*/ 187322 h 2206873"/>
              <a:gd name="connsiteX5605" fmla="*/ 1621977 w 2321023"/>
              <a:gd name="connsiteY5605" fmla="*/ 188083 h 2206873"/>
              <a:gd name="connsiteX5606" fmla="*/ 1621978 w 2321023"/>
              <a:gd name="connsiteY5606" fmla="*/ 188084 h 2206873"/>
              <a:gd name="connsiteX5607" fmla="*/ 1621453 w 2321023"/>
              <a:gd name="connsiteY5607" fmla="*/ 187323 h 2206873"/>
              <a:gd name="connsiteX5608" fmla="*/ 1627960 w 2321023"/>
              <a:gd name="connsiteY5608" fmla="*/ 193435 h 2206873"/>
              <a:gd name="connsiteX5609" fmla="*/ 1627960 w 2321023"/>
              <a:gd name="connsiteY5609" fmla="*/ 193435 h 2206873"/>
              <a:gd name="connsiteX5610" fmla="*/ 1621452 w 2321023"/>
              <a:gd name="connsiteY5610" fmla="*/ 187322 h 2206873"/>
              <a:gd name="connsiteX5611" fmla="*/ 1621228 w 2321023"/>
              <a:gd name="connsiteY5611" fmla="*/ 186995 h 2206873"/>
              <a:gd name="connsiteX5612" fmla="*/ 973167 w 2321023"/>
              <a:gd name="connsiteY5612" fmla="*/ 183102 h 2206873"/>
              <a:gd name="connsiteX5613" fmla="*/ 973165 w 2321023"/>
              <a:gd name="connsiteY5613" fmla="*/ 183103 h 2206873"/>
              <a:gd name="connsiteX5614" fmla="*/ 964876 w 2321023"/>
              <a:gd name="connsiteY5614" fmla="*/ 189254 h 2206873"/>
              <a:gd name="connsiteX5615" fmla="*/ 964878 w 2321023"/>
              <a:gd name="connsiteY5615" fmla="*/ 189253 h 2206873"/>
              <a:gd name="connsiteX5616" fmla="*/ 1440374 w 2321023"/>
              <a:gd name="connsiteY5616" fmla="*/ 177865 h 2206873"/>
              <a:gd name="connsiteX5617" fmla="*/ 1437526 w 2321023"/>
              <a:gd name="connsiteY5617" fmla="*/ 178430 h 2206873"/>
              <a:gd name="connsiteX5618" fmla="*/ 1437565 w 2321023"/>
              <a:gd name="connsiteY5618" fmla="*/ 178423 h 2206873"/>
              <a:gd name="connsiteX5619" fmla="*/ 1440375 w 2321023"/>
              <a:gd name="connsiteY5619" fmla="*/ 177866 h 2206873"/>
              <a:gd name="connsiteX5620" fmla="*/ 990009 w 2321023"/>
              <a:gd name="connsiteY5620" fmla="*/ 177691 h 2206873"/>
              <a:gd name="connsiteX5621" fmla="*/ 973141 w 2321023"/>
              <a:gd name="connsiteY5621" fmla="*/ 183147 h 2206873"/>
              <a:gd name="connsiteX5622" fmla="*/ 973137 w 2321023"/>
              <a:gd name="connsiteY5622" fmla="*/ 183149 h 2206873"/>
              <a:gd name="connsiteX5623" fmla="*/ 990009 w 2321023"/>
              <a:gd name="connsiteY5623" fmla="*/ 177692 h 2206873"/>
              <a:gd name="connsiteX5624" fmla="*/ 989542 w 2321023"/>
              <a:gd name="connsiteY5624" fmla="*/ 176301 h 2206873"/>
              <a:gd name="connsiteX5625" fmla="*/ 977124 w 2321023"/>
              <a:gd name="connsiteY5625" fmla="*/ 180521 h 2206873"/>
              <a:gd name="connsiteX5626" fmla="*/ 973167 w 2321023"/>
              <a:gd name="connsiteY5626" fmla="*/ 183100 h 2206873"/>
              <a:gd name="connsiteX5627" fmla="*/ 973073 w 2321023"/>
              <a:gd name="connsiteY5627" fmla="*/ 183133 h 2206873"/>
              <a:gd name="connsiteX5628" fmla="*/ 973167 w 2321023"/>
              <a:gd name="connsiteY5628" fmla="*/ 183101 h 2206873"/>
              <a:gd name="connsiteX5629" fmla="*/ 977124 w 2321023"/>
              <a:gd name="connsiteY5629" fmla="*/ 180522 h 2206873"/>
              <a:gd name="connsiteX5630" fmla="*/ 989542 w 2321023"/>
              <a:gd name="connsiteY5630" fmla="*/ 176302 h 2206873"/>
              <a:gd name="connsiteX5631" fmla="*/ 989556 w 2321023"/>
              <a:gd name="connsiteY5631" fmla="*/ 176334 h 2206873"/>
              <a:gd name="connsiteX5632" fmla="*/ 989556 w 2321023"/>
              <a:gd name="connsiteY5632" fmla="*/ 176334 h 2206873"/>
              <a:gd name="connsiteX5633" fmla="*/ 1303170 w 2321023"/>
              <a:gd name="connsiteY5633" fmla="*/ 174782 h 2206873"/>
              <a:gd name="connsiteX5634" fmla="*/ 1372579 w 2321023"/>
              <a:gd name="connsiteY5634" fmla="*/ 188487 h 2206873"/>
              <a:gd name="connsiteX5635" fmla="*/ 1395291 w 2321023"/>
              <a:gd name="connsiteY5635" fmla="*/ 195814 h 2206873"/>
              <a:gd name="connsiteX5636" fmla="*/ 1414608 w 2321023"/>
              <a:gd name="connsiteY5636" fmla="*/ 203695 h 2206873"/>
              <a:gd name="connsiteX5637" fmla="*/ 1415160 w 2321023"/>
              <a:gd name="connsiteY5637" fmla="*/ 205591 h 2206873"/>
              <a:gd name="connsiteX5638" fmla="*/ 1424888 w 2321023"/>
              <a:gd name="connsiteY5638" fmla="*/ 210370 h 2206873"/>
              <a:gd name="connsiteX5639" fmla="*/ 1438138 w 2321023"/>
              <a:gd name="connsiteY5639" fmla="*/ 216434 h 2206873"/>
              <a:gd name="connsiteX5640" fmla="*/ 1438142 w 2321023"/>
              <a:gd name="connsiteY5640" fmla="*/ 216435 h 2206873"/>
              <a:gd name="connsiteX5641" fmla="*/ 1415160 w 2321023"/>
              <a:gd name="connsiteY5641" fmla="*/ 205590 h 2206873"/>
              <a:gd name="connsiteX5642" fmla="*/ 1414608 w 2321023"/>
              <a:gd name="connsiteY5642" fmla="*/ 203694 h 2206873"/>
              <a:gd name="connsiteX5643" fmla="*/ 1395291 w 2321023"/>
              <a:gd name="connsiteY5643" fmla="*/ 195813 h 2206873"/>
              <a:gd name="connsiteX5644" fmla="*/ 1372579 w 2321023"/>
              <a:gd name="connsiteY5644" fmla="*/ 188486 h 2206873"/>
              <a:gd name="connsiteX5645" fmla="*/ 1303176 w 2321023"/>
              <a:gd name="connsiteY5645" fmla="*/ 174782 h 2206873"/>
              <a:gd name="connsiteX5646" fmla="*/ 994294 w 2321023"/>
              <a:gd name="connsiteY5646" fmla="*/ 173404 h 2206873"/>
              <a:gd name="connsiteX5647" fmla="*/ 981024 w 2321023"/>
              <a:gd name="connsiteY5647" fmla="*/ 176421 h 2206873"/>
              <a:gd name="connsiteX5648" fmla="*/ 981263 w 2321023"/>
              <a:gd name="connsiteY5648" fmla="*/ 176368 h 2206873"/>
              <a:gd name="connsiteX5649" fmla="*/ 994295 w 2321023"/>
              <a:gd name="connsiteY5649" fmla="*/ 173405 h 2206873"/>
              <a:gd name="connsiteX5650" fmla="*/ 995957 w 2321023"/>
              <a:gd name="connsiteY5650" fmla="*/ 173588 h 2206873"/>
              <a:gd name="connsiteX5651" fmla="*/ 995959 w 2321023"/>
              <a:gd name="connsiteY5651" fmla="*/ 173587 h 2206873"/>
              <a:gd name="connsiteX5652" fmla="*/ 994294 w 2321023"/>
              <a:gd name="connsiteY5652" fmla="*/ 173404 h 2206873"/>
              <a:gd name="connsiteX5653" fmla="*/ 1378450 w 2321023"/>
              <a:gd name="connsiteY5653" fmla="*/ 173241 h 2206873"/>
              <a:gd name="connsiteX5654" fmla="*/ 1396954 w 2321023"/>
              <a:gd name="connsiteY5654" fmla="*/ 181185 h 2206873"/>
              <a:gd name="connsiteX5655" fmla="*/ 1396954 w 2321023"/>
              <a:gd name="connsiteY5655" fmla="*/ 181184 h 2206873"/>
              <a:gd name="connsiteX5656" fmla="*/ 1378456 w 2321023"/>
              <a:gd name="connsiteY5656" fmla="*/ 173242 h 2206873"/>
              <a:gd name="connsiteX5657" fmla="*/ 761429 w 2321023"/>
              <a:gd name="connsiteY5657" fmla="*/ 172133 h 2206873"/>
              <a:gd name="connsiteX5658" fmla="*/ 761943 w 2321023"/>
              <a:gd name="connsiteY5658" fmla="*/ 176125 h 2206873"/>
              <a:gd name="connsiteX5659" fmla="*/ 741541 w 2321023"/>
              <a:gd name="connsiteY5659" fmla="*/ 191035 h 2206873"/>
              <a:gd name="connsiteX5660" fmla="*/ 718931 w 2321023"/>
              <a:gd name="connsiteY5660" fmla="*/ 203723 h 2206873"/>
              <a:gd name="connsiteX5661" fmla="*/ 691932 w 2321023"/>
              <a:gd name="connsiteY5661" fmla="*/ 217685 h 2206873"/>
              <a:gd name="connsiteX5662" fmla="*/ 650866 w 2321023"/>
              <a:gd name="connsiteY5662" fmla="*/ 248894 h 2206873"/>
              <a:gd name="connsiteX5663" fmla="*/ 646685 w 2321023"/>
              <a:gd name="connsiteY5663" fmla="*/ 251134 h 2206873"/>
              <a:gd name="connsiteX5664" fmla="*/ 646507 w 2321023"/>
              <a:gd name="connsiteY5664" fmla="*/ 251208 h 2206873"/>
              <a:gd name="connsiteX5665" fmla="*/ 646308 w 2321023"/>
              <a:gd name="connsiteY5665" fmla="*/ 251163 h 2206873"/>
              <a:gd name="connsiteX5666" fmla="*/ 646062 w 2321023"/>
              <a:gd name="connsiteY5666" fmla="*/ 251390 h 2206873"/>
              <a:gd name="connsiteX5667" fmla="*/ 646066 w 2321023"/>
              <a:gd name="connsiteY5667" fmla="*/ 251388 h 2206873"/>
              <a:gd name="connsiteX5668" fmla="*/ 646309 w 2321023"/>
              <a:gd name="connsiteY5668" fmla="*/ 251164 h 2206873"/>
              <a:gd name="connsiteX5669" fmla="*/ 646506 w 2321023"/>
              <a:gd name="connsiteY5669" fmla="*/ 251208 h 2206873"/>
              <a:gd name="connsiteX5670" fmla="*/ 646507 w 2321023"/>
              <a:gd name="connsiteY5670" fmla="*/ 251208 h 2206873"/>
              <a:gd name="connsiteX5671" fmla="*/ 646536 w 2321023"/>
              <a:gd name="connsiteY5671" fmla="*/ 251214 h 2206873"/>
              <a:gd name="connsiteX5672" fmla="*/ 646685 w 2321023"/>
              <a:gd name="connsiteY5672" fmla="*/ 251134 h 2206873"/>
              <a:gd name="connsiteX5673" fmla="*/ 646697 w 2321023"/>
              <a:gd name="connsiteY5673" fmla="*/ 251129 h 2206873"/>
              <a:gd name="connsiteX5674" fmla="*/ 650867 w 2321023"/>
              <a:gd name="connsiteY5674" fmla="*/ 248895 h 2206873"/>
              <a:gd name="connsiteX5675" fmla="*/ 691933 w 2321023"/>
              <a:gd name="connsiteY5675" fmla="*/ 217686 h 2206873"/>
              <a:gd name="connsiteX5676" fmla="*/ 718932 w 2321023"/>
              <a:gd name="connsiteY5676" fmla="*/ 203724 h 2206873"/>
              <a:gd name="connsiteX5677" fmla="*/ 741542 w 2321023"/>
              <a:gd name="connsiteY5677" fmla="*/ 191036 h 2206873"/>
              <a:gd name="connsiteX5678" fmla="*/ 761944 w 2321023"/>
              <a:gd name="connsiteY5678" fmla="*/ 176126 h 2206873"/>
              <a:gd name="connsiteX5679" fmla="*/ 761430 w 2321023"/>
              <a:gd name="connsiteY5679" fmla="*/ 172134 h 2206873"/>
              <a:gd name="connsiteX5680" fmla="*/ 761974 w 2321023"/>
              <a:gd name="connsiteY5680" fmla="*/ 172365 h 2206873"/>
              <a:gd name="connsiteX5681" fmla="*/ 761974 w 2321023"/>
              <a:gd name="connsiteY5681" fmla="*/ 172364 h 2206873"/>
              <a:gd name="connsiteX5682" fmla="*/ 1683588 w 2321023"/>
              <a:gd name="connsiteY5682" fmla="*/ 172077 h 2206873"/>
              <a:gd name="connsiteX5683" fmla="*/ 1683742 w 2321023"/>
              <a:gd name="connsiteY5683" fmla="*/ 172297 h 2206873"/>
              <a:gd name="connsiteX5684" fmla="*/ 1697917 w 2321023"/>
              <a:gd name="connsiteY5684" fmla="*/ 182952 h 2206873"/>
              <a:gd name="connsiteX5685" fmla="*/ 1722751 w 2321023"/>
              <a:gd name="connsiteY5685" fmla="*/ 201503 h 2206873"/>
              <a:gd name="connsiteX5686" fmla="*/ 1722750 w 2321023"/>
              <a:gd name="connsiteY5686" fmla="*/ 201502 h 2206873"/>
              <a:gd name="connsiteX5687" fmla="*/ 1697918 w 2321023"/>
              <a:gd name="connsiteY5687" fmla="*/ 182952 h 2206873"/>
              <a:gd name="connsiteX5688" fmla="*/ 1683743 w 2321023"/>
              <a:gd name="connsiteY5688" fmla="*/ 172297 h 2206873"/>
              <a:gd name="connsiteX5689" fmla="*/ 1683590 w 2321023"/>
              <a:gd name="connsiteY5689" fmla="*/ 172078 h 2206873"/>
              <a:gd name="connsiteX5690" fmla="*/ 758001 w 2321023"/>
              <a:gd name="connsiteY5690" fmla="*/ 170681 h 2206873"/>
              <a:gd name="connsiteX5691" fmla="*/ 757944 w 2321023"/>
              <a:gd name="connsiteY5691" fmla="*/ 170700 h 2206873"/>
              <a:gd name="connsiteX5692" fmla="*/ 758101 w 2321023"/>
              <a:gd name="connsiteY5692" fmla="*/ 170723 h 2206873"/>
              <a:gd name="connsiteX5693" fmla="*/ 1599518 w 2321023"/>
              <a:gd name="connsiteY5693" fmla="*/ 170574 h 2206873"/>
              <a:gd name="connsiteX5694" fmla="*/ 1599229 w 2321023"/>
              <a:gd name="connsiteY5694" fmla="*/ 170577 h 2206873"/>
              <a:gd name="connsiteX5695" fmla="*/ 1599231 w 2321023"/>
              <a:gd name="connsiteY5695" fmla="*/ 170578 h 2206873"/>
              <a:gd name="connsiteX5696" fmla="*/ 1599518 w 2321023"/>
              <a:gd name="connsiteY5696" fmla="*/ 170575 h 2206873"/>
              <a:gd name="connsiteX5697" fmla="*/ 1602401 w 2321023"/>
              <a:gd name="connsiteY5697" fmla="*/ 172543 h 2206873"/>
              <a:gd name="connsiteX5698" fmla="*/ 1602417 w 2321023"/>
              <a:gd name="connsiteY5698" fmla="*/ 172553 h 2206873"/>
              <a:gd name="connsiteX5699" fmla="*/ 1019483 w 2321023"/>
              <a:gd name="connsiteY5699" fmla="*/ 170203 h 2206873"/>
              <a:gd name="connsiteX5700" fmla="*/ 1017255 w 2321023"/>
              <a:gd name="connsiteY5700" fmla="*/ 170376 h 2206873"/>
              <a:gd name="connsiteX5701" fmla="*/ 1012498 w 2321023"/>
              <a:gd name="connsiteY5701" fmla="*/ 171674 h 2206873"/>
              <a:gd name="connsiteX5702" fmla="*/ 1010374 w 2321023"/>
              <a:gd name="connsiteY5702" fmla="*/ 172121 h 2206873"/>
              <a:gd name="connsiteX5703" fmla="*/ 997252 w 2321023"/>
              <a:gd name="connsiteY5703" fmla="*/ 175833 h 2206873"/>
              <a:gd name="connsiteX5704" fmla="*/ 990141 w 2321023"/>
              <a:gd name="connsiteY5704" fmla="*/ 177773 h 2206873"/>
              <a:gd name="connsiteX5705" fmla="*/ 989691 w 2321023"/>
              <a:gd name="connsiteY5705" fmla="*/ 176667 h 2206873"/>
              <a:gd name="connsiteX5706" fmla="*/ 989692 w 2321023"/>
              <a:gd name="connsiteY5706" fmla="*/ 176671 h 2206873"/>
              <a:gd name="connsiteX5707" fmla="*/ 990141 w 2321023"/>
              <a:gd name="connsiteY5707" fmla="*/ 177774 h 2206873"/>
              <a:gd name="connsiteX5708" fmla="*/ 997151 w 2321023"/>
              <a:gd name="connsiteY5708" fmla="*/ 175862 h 2206873"/>
              <a:gd name="connsiteX5709" fmla="*/ 997252 w 2321023"/>
              <a:gd name="connsiteY5709" fmla="*/ 175833 h 2206873"/>
              <a:gd name="connsiteX5710" fmla="*/ 997353 w 2321023"/>
              <a:gd name="connsiteY5710" fmla="*/ 175805 h 2206873"/>
              <a:gd name="connsiteX5711" fmla="*/ 1010374 w 2321023"/>
              <a:gd name="connsiteY5711" fmla="*/ 172122 h 2206873"/>
              <a:gd name="connsiteX5712" fmla="*/ 1012482 w 2321023"/>
              <a:gd name="connsiteY5712" fmla="*/ 171678 h 2206873"/>
              <a:gd name="connsiteX5713" fmla="*/ 1012498 w 2321023"/>
              <a:gd name="connsiteY5713" fmla="*/ 171674 h 2206873"/>
              <a:gd name="connsiteX5714" fmla="*/ 1012519 w 2321023"/>
              <a:gd name="connsiteY5714" fmla="*/ 171670 h 2206873"/>
              <a:gd name="connsiteX5715" fmla="*/ 1017256 w 2321023"/>
              <a:gd name="connsiteY5715" fmla="*/ 170377 h 2206873"/>
              <a:gd name="connsiteX5716" fmla="*/ 1019475 w 2321023"/>
              <a:gd name="connsiteY5716" fmla="*/ 170205 h 2206873"/>
              <a:gd name="connsiteX5717" fmla="*/ 1026099 w 2321023"/>
              <a:gd name="connsiteY5717" fmla="*/ 169851 h 2206873"/>
              <a:gd name="connsiteX5718" fmla="*/ 1026795 w 2321023"/>
              <a:gd name="connsiteY5718" fmla="*/ 171160 h 2206873"/>
              <a:gd name="connsiteX5719" fmla="*/ 1026795 w 2321023"/>
              <a:gd name="connsiteY5719" fmla="*/ 171160 h 2206873"/>
              <a:gd name="connsiteX5720" fmla="*/ 1026100 w 2321023"/>
              <a:gd name="connsiteY5720" fmla="*/ 169851 h 2206873"/>
              <a:gd name="connsiteX5721" fmla="*/ 1026396 w 2321023"/>
              <a:gd name="connsiteY5721" fmla="*/ 169667 h 2206873"/>
              <a:gd name="connsiteX5722" fmla="*/ 1024401 w 2321023"/>
              <a:gd name="connsiteY5722" fmla="*/ 169822 h 2206873"/>
              <a:gd name="connsiteX5723" fmla="*/ 1024412 w 2321023"/>
              <a:gd name="connsiteY5723" fmla="*/ 169822 h 2206873"/>
              <a:gd name="connsiteX5724" fmla="*/ 1026396 w 2321023"/>
              <a:gd name="connsiteY5724" fmla="*/ 169668 h 2206873"/>
              <a:gd name="connsiteX5725" fmla="*/ 1170348 w 2321023"/>
              <a:gd name="connsiteY5725" fmla="*/ 167311 h 2206873"/>
              <a:gd name="connsiteX5726" fmla="*/ 1150057 w 2321023"/>
              <a:gd name="connsiteY5726" fmla="*/ 168492 h 2206873"/>
              <a:gd name="connsiteX5727" fmla="*/ 1130249 w 2321023"/>
              <a:gd name="connsiteY5727" fmla="*/ 170947 h 2206873"/>
              <a:gd name="connsiteX5728" fmla="*/ 1111885 w 2321023"/>
              <a:gd name="connsiteY5728" fmla="*/ 173917 h 2206873"/>
              <a:gd name="connsiteX5729" fmla="*/ 1095901 w 2321023"/>
              <a:gd name="connsiteY5729" fmla="*/ 178244 h 2206873"/>
              <a:gd name="connsiteX5730" fmla="*/ 1056744 w 2321023"/>
              <a:gd name="connsiteY5730" fmla="*/ 188559 h 2206873"/>
              <a:gd name="connsiteX5731" fmla="*/ 1055663 w 2321023"/>
              <a:gd name="connsiteY5731" fmla="*/ 188838 h 2206873"/>
              <a:gd name="connsiteX5732" fmla="*/ 1044071 w 2321023"/>
              <a:gd name="connsiteY5732" fmla="*/ 193255 h 2206873"/>
              <a:gd name="connsiteX5733" fmla="*/ 1026662 w 2321023"/>
              <a:gd name="connsiteY5733" fmla="*/ 199169 h 2206873"/>
              <a:gd name="connsiteX5734" fmla="*/ 993813 w 2321023"/>
              <a:gd name="connsiteY5734" fmla="*/ 211108 h 2206873"/>
              <a:gd name="connsiteX5735" fmla="*/ 993820 w 2321023"/>
              <a:gd name="connsiteY5735" fmla="*/ 211107 h 2206873"/>
              <a:gd name="connsiteX5736" fmla="*/ 1026662 w 2321023"/>
              <a:gd name="connsiteY5736" fmla="*/ 199170 h 2206873"/>
              <a:gd name="connsiteX5737" fmla="*/ 1044071 w 2321023"/>
              <a:gd name="connsiteY5737" fmla="*/ 193256 h 2206873"/>
              <a:gd name="connsiteX5738" fmla="*/ 1055663 w 2321023"/>
              <a:gd name="connsiteY5738" fmla="*/ 188839 h 2206873"/>
              <a:gd name="connsiteX5739" fmla="*/ 1056744 w 2321023"/>
              <a:gd name="connsiteY5739" fmla="*/ 188560 h 2206873"/>
              <a:gd name="connsiteX5740" fmla="*/ 1095901 w 2321023"/>
              <a:gd name="connsiteY5740" fmla="*/ 178245 h 2206873"/>
              <a:gd name="connsiteX5741" fmla="*/ 1111885 w 2321023"/>
              <a:gd name="connsiteY5741" fmla="*/ 173918 h 2206873"/>
              <a:gd name="connsiteX5742" fmla="*/ 1130249 w 2321023"/>
              <a:gd name="connsiteY5742" fmla="*/ 170948 h 2206873"/>
              <a:gd name="connsiteX5743" fmla="*/ 1150057 w 2321023"/>
              <a:gd name="connsiteY5743" fmla="*/ 168493 h 2206873"/>
              <a:gd name="connsiteX5744" fmla="*/ 1170350 w 2321023"/>
              <a:gd name="connsiteY5744" fmla="*/ 167312 h 2206873"/>
              <a:gd name="connsiteX5745" fmla="*/ 1354301 w 2321023"/>
              <a:gd name="connsiteY5745" fmla="*/ 166892 h 2206873"/>
              <a:gd name="connsiteX5746" fmla="*/ 1359669 w 2321023"/>
              <a:gd name="connsiteY5746" fmla="*/ 168992 h 2206873"/>
              <a:gd name="connsiteX5747" fmla="*/ 1369386 w 2321023"/>
              <a:gd name="connsiteY5747" fmla="*/ 171012 h 2206873"/>
              <a:gd name="connsiteX5748" fmla="*/ 1369415 w 2321023"/>
              <a:gd name="connsiteY5748" fmla="*/ 171030 h 2206873"/>
              <a:gd name="connsiteX5749" fmla="*/ 1376741 w 2321023"/>
              <a:gd name="connsiteY5749" fmla="*/ 172369 h 2206873"/>
              <a:gd name="connsiteX5750" fmla="*/ 1377898 w 2321023"/>
              <a:gd name="connsiteY5750" fmla="*/ 172444 h 2206873"/>
              <a:gd name="connsiteX5751" fmla="*/ 1378872 w 2321023"/>
              <a:gd name="connsiteY5751" fmla="*/ 173053 h 2206873"/>
              <a:gd name="connsiteX5752" fmla="*/ 1430714 w 2321023"/>
              <a:gd name="connsiteY5752" fmla="*/ 186015 h 2206873"/>
              <a:gd name="connsiteX5753" fmla="*/ 1457498 w 2321023"/>
              <a:gd name="connsiteY5753" fmla="*/ 193942 h 2206873"/>
              <a:gd name="connsiteX5754" fmla="*/ 1472020 w 2321023"/>
              <a:gd name="connsiteY5754" fmla="*/ 197900 h 2206873"/>
              <a:gd name="connsiteX5755" fmla="*/ 1487376 w 2321023"/>
              <a:gd name="connsiteY5755" fmla="*/ 202572 h 2206873"/>
              <a:gd name="connsiteX5756" fmla="*/ 1504859 w 2321023"/>
              <a:gd name="connsiteY5756" fmla="*/ 205789 h 2206873"/>
              <a:gd name="connsiteX5757" fmla="*/ 1507556 w 2321023"/>
              <a:gd name="connsiteY5757" fmla="*/ 205356 h 2206873"/>
              <a:gd name="connsiteX5758" fmla="*/ 1507679 w 2321023"/>
              <a:gd name="connsiteY5758" fmla="*/ 205949 h 2206873"/>
              <a:gd name="connsiteX5759" fmla="*/ 1507679 w 2321023"/>
              <a:gd name="connsiteY5759" fmla="*/ 205949 h 2206873"/>
              <a:gd name="connsiteX5760" fmla="*/ 1507556 w 2321023"/>
              <a:gd name="connsiteY5760" fmla="*/ 205355 h 2206873"/>
              <a:gd name="connsiteX5761" fmla="*/ 1504859 w 2321023"/>
              <a:gd name="connsiteY5761" fmla="*/ 205788 h 2206873"/>
              <a:gd name="connsiteX5762" fmla="*/ 1487376 w 2321023"/>
              <a:gd name="connsiteY5762" fmla="*/ 202571 h 2206873"/>
              <a:gd name="connsiteX5763" fmla="*/ 1472020 w 2321023"/>
              <a:gd name="connsiteY5763" fmla="*/ 197899 h 2206873"/>
              <a:gd name="connsiteX5764" fmla="*/ 1457498 w 2321023"/>
              <a:gd name="connsiteY5764" fmla="*/ 193941 h 2206873"/>
              <a:gd name="connsiteX5765" fmla="*/ 1430714 w 2321023"/>
              <a:gd name="connsiteY5765" fmla="*/ 186014 h 2206873"/>
              <a:gd name="connsiteX5766" fmla="*/ 1378872 w 2321023"/>
              <a:gd name="connsiteY5766" fmla="*/ 173052 h 2206873"/>
              <a:gd name="connsiteX5767" fmla="*/ 1377898 w 2321023"/>
              <a:gd name="connsiteY5767" fmla="*/ 172443 h 2206873"/>
              <a:gd name="connsiteX5768" fmla="*/ 1376741 w 2321023"/>
              <a:gd name="connsiteY5768" fmla="*/ 172368 h 2206873"/>
              <a:gd name="connsiteX5769" fmla="*/ 1369415 w 2321023"/>
              <a:gd name="connsiteY5769" fmla="*/ 171029 h 2206873"/>
              <a:gd name="connsiteX5770" fmla="*/ 1369386 w 2321023"/>
              <a:gd name="connsiteY5770" fmla="*/ 171011 h 2206873"/>
              <a:gd name="connsiteX5771" fmla="*/ 1359669 w 2321023"/>
              <a:gd name="connsiteY5771" fmla="*/ 168991 h 2206873"/>
              <a:gd name="connsiteX5772" fmla="*/ 1354303 w 2321023"/>
              <a:gd name="connsiteY5772" fmla="*/ 166892 h 2206873"/>
              <a:gd name="connsiteX5773" fmla="*/ 1060472 w 2321023"/>
              <a:gd name="connsiteY5773" fmla="*/ 166836 h 2206873"/>
              <a:gd name="connsiteX5774" fmla="*/ 1060961 w 2321023"/>
              <a:gd name="connsiteY5774" fmla="*/ 168829 h 2206873"/>
              <a:gd name="connsiteX5775" fmla="*/ 1060962 w 2321023"/>
              <a:gd name="connsiteY5775" fmla="*/ 168829 h 2206873"/>
              <a:gd name="connsiteX5776" fmla="*/ 1060473 w 2321023"/>
              <a:gd name="connsiteY5776" fmla="*/ 166837 h 2206873"/>
              <a:gd name="connsiteX5777" fmla="*/ 1062127 w 2321023"/>
              <a:gd name="connsiteY5777" fmla="*/ 168223 h 2206873"/>
              <a:gd name="connsiteX5778" fmla="*/ 1062127 w 2321023"/>
              <a:gd name="connsiteY5778" fmla="*/ 168223 h 2206873"/>
              <a:gd name="connsiteX5779" fmla="*/ 1053488 w 2321023"/>
              <a:gd name="connsiteY5779" fmla="*/ 166583 h 2206873"/>
              <a:gd name="connsiteX5780" fmla="*/ 1053509 w 2321023"/>
              <a:gd name="connsiteY5780" fmla="*/ 166584 h 2206873"/>
              <a:gd name="connsiteX5781" fmla="*/ 1053489 w 2321023"/>
              <a:gd name="connsiteY5781" fmla="*/ 166583 h 2206873"/>
              <a:gd name="connsiteX5782" fmla="*/ 1108838 w 2321023"/>
              <a:gd name="connsiteY5782" fmla="*/ 166313 h 2206873"/>
              <a:gd name="connsiteX5783" fmla="*/ 1093052 w 2321023"/>
              <a:gd name="connsiteY5783" fmla="*/ 167346 h 2206873"/>
              <a:gd name="connsiteX5784" fmla="*/ 1081652 w 2321023"/>
              <a:gd name="connsiteY5784" fmla="*/ 167666 h 2206873"/>
              <a:gd name="connsiteX5785" fmla="*/ 1081655 w 2321023"/>
              <a:gd name="connsiteY5785" fmla="*/ 167667 h 2206873"/>
              <a:gd name="connsiteX5786" fmla="*/ 1093053 w 2321023"/>
              <a:gd name="connsiteY5786" fmla="*/ 167347 h 2206873"/>
              <a:gd name="connsiteX5787" fmla="*/ 1108839 w 2321023"/>
              <a:gd name="connsiteY5787" fmla="*/ 166314 h 2206873"/>
              <a:gd name="connsiteX5788" fmla="*/ 1109064 w 2321023"/>
              <a:gd name="connsiteY5788" fmla="*/ 166366 h 2206873"/>
              <a:gd name="connsiteX5789" fmla="*/ 1109067 w 2321023"/>
              <a:gd name="connsiteY5789" fmla="*/ 166366 h 2206873"/>
              <a:gd name="connsiteX5790" fmla="*/ 1357795 w 2321023"/>
              <a:gd name="connsiteY5790" fmla="*/ 166229 h 2206873"/>
              <a:gd name="connsiteX5791" fmla="*/ 1358364 w 2321023"/>
              <a:gd name="connsiteY5791" fmla="*/ 166585 h 2206873"/>
              <a:gd name="connsiteX5792" fmla="*/ 1358635 w 2321023"/>
              <a:gd name="connsiteY5792" fmla="*/ 166671 h 2206873"/>
              <a:gd name="connsiteX5793" fmla="*/ 1358638 w 2321023"/>
              <a:gd name="connsiteY5793" fmla="*/ 166671 h 2206873"/>
              <a:gd name="connsiteX5794" fmla="*/ 1358364 w 2321023"/>
              <a:gd name="connsiteY5794" fmla="*/ 166584 h 2206873"/>
              <a:gd name="connsiteX5795" fmla="*/ 1357797 w 2321023"/>
              <a:gd name="connsiteY5795" fmla="*/ 166229 h 2206873"/>
              <a:gd name="connsiteX5796" fmla="*/ 1186633 w 2321023"/>
              <a:gd name="connsiteY5796" fmla="*/ 165826 h 2206873"/>
              <a:gd name="connsiteX5797" fmla="*/ 1186630 w 2321023"/>
              <a:gd name="connsiteY5797" fmla="*/ 165826 h 2206873"/>
              <a:gd name="connsiteX5798" fmla="*/ 1191622 w 2321023"/>
              <a:gd name="connsiteY5798" fmla="*/ 167585 h 2206873"/>
              <a:gd name="connsiteX5799" fmla="*/ 1229411 w 2321023"/>
              <a:gd name="connsiteY5799" fmla="*/ 168916 h 2206873"/>
              <a:gd name="connsiteX5800" fmla="*/ 1235859 w 2321023"/>
              <a:gd name="connsiteY5800" fmla="*/ 168163 h 2206873"/>
              <a:gd name="connsiteX5801" fmla="*/ 1235857 w 2321023"/>
              <a:gd name="connsiteY5801" fmla="*/ 168162 h 2206873"/>
              <a:gd name="connsiteX5802" fmla="*/ 1229412 w 2321023"/>
              <a:gd name="connsiteY5802" fmla="*/ 168915 h 2206873"/>
              <a:gd name="connsiteX5803" fmla="*/ 1191623 w 2321023"/>
              <a:gd name="connsiteY5803" fmla="*/ 167584 h 2206873"/>
              <a:gd name="connsiteX5804" fmla="*/ 1221332 w 2321023"/>
              <a:gd name="connsiteY5804" fmla="*/ 163220 h 2206873"/>
              <a:gd name="connsiteX5805" fmla="*/ 1186658 w 2321023"/>
              <a:gd name="connsiteY5805" fmla="*/ 165778 h 2206873"/>
              <a:gd name="connsiteX5806" fmla="*/ 1170087 w 2321023"/>
              <a:gd name="connsiteY5806" fmla="*/ 167146 h 2206873"/>
              <a:gd name="connsiteX5807" fmla="*/ 1163984 w 2321023"/>
              <a:gd name="connsiteY5807" fmla="*/ 165179 h 2206873"/>
              <a:gd name="connsiteX5808" fmla="*/ 1151613 w 2321023"/>
              <a:gd name="connsiteY5808" fmla="*/ 163958 h 2206873"/>
              <a:gd name="connsiteX5809" fmla="*/ 1152338 w 2321023"/>
              <a:gd name="connsiteY5809" fmla="*/ 164031 h 2206873"/>
              <a:gd name="connsiteX5810" fmla="*/ 1163984 w 2321023"/>
              <a:gd name="connsiteY5810" fmla="*/ 165180 h 2206873"/>
              <a:gd name="connsiteX5811" fmla="*/ 1170087 w 2321023"/>
              <a:gd name="connsiteY5811" fmla="*/ 167147 h 2206873"/>
              <a:gd name="connsiteX5812" fmla="*/ 1186658 w 2321023"/>
              <a:gd name="connsiteY5812" fmla="*/ 165779 h 2206873"/>
              <a:gd name="connsiteX5813" fmla="*/ 1221334 w 2321023"/>
              <a:gd name="connsiteY5813" fmla="*/ 163221 h 2206873"/>
              <a:gd name="connsiteX5814" fmla="*/ 1087748 w 2321023"/>
              <a:gd name="connsiteY5814" fmla="*/ 161060 h 2206873"/>
              <a:gd name="connsiteX5815" fmla="*/ 1086073 w 2321023"/>
              <a:gd name="connsiteY5815" fmla="*/ 161177 h 2206873"/>
              <a:gd name="connsiteX5816" fmla="*/ 1083853 w 2321023"/>
              <a:gd name="connsiteY5816" fmla="*/ 161298 h 2206873"/>
              <a:gd name="connsiteX5817" fmla="*/ 1082540 w 2321023"/>
              <a:gd name="connsiteY5817" fmla="*/ 161424 h 2206873"/>
              <a:gd name="connsiteX5818" fmla="*/ 1079719 w 2321023"/>
              <a:gd name="connsiteY5818" fmla="*/ 161621 h 2206873"/>
              <a:gd name="connsiteX5819" fmla="*/ 1069981 w 2321023"/>
              <a:gd name="connsiteY5819" fmla="*/ 162501 h 2206873"/>
              <a:gd name="connsiteX5820" fmla="*/ 1061895 w 2321023"/>
              <a:gd name="connsiteY5820" fmla="*/ 162087 h 2206873"/>
              <a:gd name="connsiteX5821" fmla="*/ 1061548 w 2321023"/>
              <a:gd name="connsiteY5821" fmla="*/ 162153 h 2206873"/>
              <a:gd name="connsiteX5822" fmla="*/ 1046243 w 2321023"/>
              <a:gd name="connsiteY5822" fmla="*/ 164760 h 2206873"/>
              <a:gd name="connsiteX5823" fmla="*/ 1045795 w 2321023"/>
              <a:gd name="connsiteY5823" fmla="*/ 164941 h 2206873"/>
              <a:gd name="connsiteX5824" fmla="*/ 1045801 w 2321023"/>
              <a:gd name="connsiteY5824" fmla="*/ 164940 h 2206873"/>
              <a:gd name="connsiteX5825" fmla="*/ 1046244 w 2321023"/>
              <a:gd name="connsiteY5825" fmla="*/ 164761 h 2206873"/>
              <a:gd name="connsiteX5826" fmla="*/ 1061549 w 2321023"/>
              <a:gd name="connsiteY5826" fmla="*/ 162154 h 2206873"/>
              <a:gd name="connsiteX5827" fmla="*/ 1061896 w 2321023"/>
              <a:gd name="connsiteY5827" fmla="*/ 162088 h 2206873"/>
              <a:gd name="connsiteX5828" fmla="*/ 1069982 w 2321023"/>
              <a:gd name="connsiteY5828" fmla="*/ 162502 h 2206873"/>
              <a:gd name="connsiteX5829" fmla="*/ 1079720 w 2321023"/>
              <a:gd name="connsiteY5829" fmla="*/ 161622 h 2206873"/>
              <a:gd name="connsiteX5830" fmla="*/ 1082500 w 2321023"/>
              <a:gd name="connsiteY5830" fmla="*/ 161428 h 2206873"/>
              <a:gd name="connsiteX5831" fmla="*/ 1082540 w 2321023"/>
              <a:gd name="connsiteY5831" fmla="*/ 161424 h 2206873"/>
              <a:gd name="connsiteX5832" fmla="*/ 1082582 w 2321023"/>
              <a:gd name="connsiteY5832" fmla="*/ 161421 h 2206873"/>
              <a:gd name="connsiteX5833" fmla="*/ 1083854 w 2321023"/>
              <a:gd name="connsiteY5833" fmla="*/ 161299 h 2206873"/>
              <a:gd name="connsiteX5834" fmla="*/ 1086005 w 2321023"/>
              <a:gd name="connsiteY5834" fmla="*/ 161182 h 2206873"/>
              <a:gd name="connsiteX5835" fmla="*/ 1086073 w 2321023"/>
              <a:gd name="connsiteY5835" fmla="*/ 161177 h 2206873"/>
              <a:gd name="connsiteX5836" fmla="*/ 1086141 w 2321023"/>
              <a:gd name="connsiteY5836" fmla="*/ 161173 h 2206873"/>
              <a:gd name="connsiteX5837" fmla="*/ 1087746 w 2321023"/>
              <a:gd name="connsiteY5837" fmla="*/ 161061 h 2206873"/>
              <a:gd name="connsiteX5838" fmla="*/ 887761 w 2321023"/>
              <a:gd name="connsiteY5838" fmla="*/ 161052 h 2206873"/>
              <a:gd name="connsiteX5839" fmla="*/ 883696 w 2321023"/>
              <a:gd name="connsiteY5839" fmla="*/ 164243 h 2206873"/>
              <a:gd name="connsiteX5840" fmla="*/ 879479 w 2321023"/>
              <a:gd name="connsiteY5840" fmla="*/ 168474 h 2206873"/>
              <a:gd name="connsiteX5841" fmla="*/ 878566 w 2321023"/>
              <a:gd name="connsiteY5841" fmla="*/ 171984 h 2206873"/>
              <a:gd name="connsiteX5842" fmla="*/ 878567 w 2321023"/>
              <a:gd name="connsiteY5842" fmla="*/ 171984 h 2206873"/>
              <a:gd name="connsiteX5843" fmla="*/ 879480 w 2321023"/>
              <a:gd name="connsiteY5843" fmla="*/ 168474 h 2206873"/>
              <a:gd name="connsiteX5844" fmla="*/ 883697 w 2321023"/>
              <a:gd name="connsiteY5844" fmla="*/ 164243 h 2206873"/>
              <a:gd name="connsiteX5845" fmla="*/ 887743 w 2321023"/>
              <a:gd name="connsiteY5845" fmla="*/ 161067 h 2206873"/>
              <a:gd name="connsiteX5846" fmla="*/ 945045 w 2321023"/>
              <a:gd name="connsiteY5846" fmla="*/ 160234 h 2206873"/>
              <a:gd name="connsiteX5847" fmla="*/ 940733 w 2321023"/>
              <a:gd name="connsiteY5847" fmla="*/ 163805 h 2206873"/>
              <a:gd name="connsiteX5848" fmla="*/ 940734 w 2321023"/>
              <a:gd name="connsiteY5848" fmla="*/ 163805 h 2206873"/>
              <a:gd name="connsiteX5849" fmla="*/ 945044 w 2321023"/>
              <a:gd name="connsiteY5849" fmla="*/ 160236 h 2206873"/>
              <a:gd name="connsiteX5850" fmla="*/ 764340 w 2321023"/>
              <a:gd name="connsiteY5850" fmla="*/ 158513 h 2206873"/>
              <a:gd name="connsiteX5851" fmla="*/ 757239 w 2321023"/>
              <a:gd name="connsiteY5851" fmla="*/ 164685 h 2206873"/>
              <a:gd name="connsiteX5852" fmla="*/ 757242 w 2321023"/>
              <a:gd name="connsiteY5852" fmla="*/ 164683 h 2206873"/>
              <a:gd name="connsiteX5853" fmla="*/ 764340 w 2321023"/>
              <a:gd name="connsiteY5853" fmla="*/ 158514 h 2206873"/>
              <a:gd name="connsiteX5854" fmla="*/ 1206181 w 2321023"/>
              <a:gd name="connsiteY5854" fmla="*/ 157639 h 2206873"/>
              <a:gd name="connsiteX5855" fmla="*/ 1204448 w 2321023"/>
              <a:gd name="connsiteY5855" fmla="*/ 159146 h 2206873"/>
              <a:gd name="connsiteX5856" fmla="*/ 1200342 w 2321023"/>
              <a:gd name="connsiteY5856" fmla="*/ 159847 h 2206873"/>
              <a:gd name="connsiteX5857" fmla="*/ 1200438 w 2321023"/>
              <a:gd name="connsiteY5857" fmla="*/ 159832 h 2206873"/>
              <a:gd name="connsiteX5858" fmla="*/ 1204448 w 2321023"/>
              <a:gd name="connsiteY5858" fmla="*/ 159147 h 2206873"/>
              <a:gd name="connsiteX5859" fmla="*/ 1206182 w 2321023"/>
              <a:gd name="connsiteY5859" fmla="*/ 157639 h 2206873"/>
              <a:gd name="connsiteX5860" fmla="*/ 1192146 w 2321023"/>
              <a:gd name="connsiteY5860" fmla="*/ 157094 h 2206873"/>
              <a:gd name="connsiteX5861" fmla="*/ 1181759 w 2321023"/>
              <a:gd name="connsiteY5861" fmla="*/ 157534 h 2206873"/>
              <a:gd name="connsiteX5862" fmla="*/ 1167595 w 2321023"/>
              <a:gd name="connsiteY5862" fmla="*/ 159242 h 2206873"/>
              <a:gd name="connsiteX5863" fmla="*/ 1150955 w 2321023"/>
              <a:gd name="connsiteY5863" fmla="*/ 163936 h 2206873"/>
              <a:gd name="connsiteX5864" fmla="*/ 1116568 w 2321023"/>
              <a:gd name="connsiteY5864" fmla="*/ 167845 h 2206873"/>
              <a:gd name="connsiteX5865" fmla="*/ 1116849 w 2321023"/>
              <a:gd name="connsiteY5865" fmla="*/ 167909 h 2206873"/>
              <a:gd name="connsiteX5866" fmla="*/ 1116850 w 2321023"/>
              <a:gd name="connsiteY5866" fmla="*/ 167909 h 2206873"/>
              <a:gd name="connsiteX5867" fmla="*/ 1116569 w 2321023"/>
              <a:gd name="connsiteY5867" fmla="*/ 167845 h 2206873"/>
              <a:gd name="connsiteX5868" fmla="*/ 1150956 w 2321023"/>
              <a:gd name="connsiteY5868" fmla="*/ 163936 h 2206873"/>
              <a:gd name="connsiteX5869" fmla="*/ 1167596 w 2321023"/>
              <a:gd name="connsiteY5869" fmla="*/ 159242 h 2206873"/>
              <a:gd name="connsiteX5870" fmla="*/ 1181760 w 2321023"/>
              <a:gd name="connsiteY5870" fmla="*/ 157534 h 2206873"/>
              <a:gd name="connsiteX5871" fmla="*/ 1192147 w 2321023"/>
              <a:gd name="connsiteY5871" fmla="*/ 157094 h 2206873"/>
              <a:gd name="connsiteX5872" fmla="*/ 892042 w 2321023"/>
              <a:gd name="connsiteY5872" fmla="*/ 156212 h 2206873"/>
              <a:gd name="connsiteX5873" fmla="*/ 890013 w 2321023"/>
              <a:gd name="connsiteY5873" fmla="*/ 159190 h 2206873"/>
              <a:gd name="connsiteX5874" fmla="*/ 890015 w 2321023"/>
              <a:gd name="connsiteY5874" fmla="*/ 159188 h 2206873"/>
              <a:gd name="connsiteX5875" fmla="*/ 892040 w 2321023"/>
              <a:gd name="connsiteY5875" fmla="*/ 156217 h 2206873"/>
              <a:gd name="connsiteX5876" fmla="*/ 764594 w 2321023"/>
              <a:gd name="connsiteY5876" fmla="*/ 155999 h 2206873"/>
              <a:gd name="connsiteX5877" fmla="*/ 764496 w 2321023"/>
              <a:gd name="connsiteY5877" fmla="*/ 156346 h 2206873"/>
              <a:gd name="connsiteX5878" fmla="*/ 764497 w 2321023"/>
              <a:gd name="connsiteY5878" fmla="*/ 156345 h 2206873"/>
              <a:gd name="connsiteX5879" fmla="*/ 764595 w 2321023"/>
              <a:gd name="connsiteY5879" fmla="*/ 155999 h 2206873"/>
              <a:gd name="connsiteX5880" fmla="*/ 1231909 w 2321023"/>
              <a:gd name="connsiteY5880" fmla="*/ 155527 h 2206873"/>
              <a:gd name="connsiteX5881" fmla="*/ 1231054 w 2321023"/>
              <a:gd name="connsiteY5881" fmla="*/ 155756 h 2206873"/>
              <a:gd name="connsiteX5882" fmla="*/ 1205565 w 2321023"/>
              <a:gd name="connsiteY5882" fmla="*/ 157614 h 2206873"/>
              <a:gd name="connsiteX5883" fmla="*/ 1205574 w 2321023"/>
              <a:gd name="connsiteY5883" fmla="*/ 157614 h 2206873"/>
              <a:gd name="connsiteX5884" fmla="*/ 1231054 w 2321023"/>
              <a:gd name="connsiteY5884" fmla="*/ 155757 h 2206873"/>
              <a:gd name="connsiteX5885" fmla="*/ 1231909 w 2321023"/>
              <a:gd name="connsiteY5885" fmla="*/ 155528 h 2206873"/>
              <a:gd name="connsiteX5886" fmla="*/ 1293266 w 2321023"/>
              <a:gd name="connsiteY5886" fmla="*/ 157193 h 2206873"/>
              <a:gd name="connsiteX5887" fmla="*/ 1293264 w 2321023"/>
              <a:gd name="connsiteY5887" fmla="*/ 157192 h 2206873"/>
              <a:gd name="connsiteX5888" fmla="*/ 1270905 w 2321023"/>
              <a:gd name="connsiteY5888" fmla="*/ 152852 h 2206873"/>
              <a:gd name="connsiteX5889" fmla="*/ 1270931 w 2321023"/>
              <a:gd name="connsiteY5889" fmla="*/ 152854 h 2206873"/>
              <a:gd name="connsiteX5890" fmla="*/ 1274002 w 2321023"/>
              <a:gd name="connsiteY5890" fmla="*/ 152928 h 2206873"/>
              <a:gd name="connsiteX5891" fmla="*/ 1279809 w 2321023"/>
              <a:gd name="connsiteY5891" fmla="*/ 153383 h 2206873"/>
              <a:gd name="connsiteX5892" fmla="*/ 1288024 w 2321023"/>
              <a:gd name="connsiteY5892" fmla="*/ 154566 h 2206873"/>
              <a:gd name="connsiteX5893" fmla="*/ 1293047 w 2321023"/>
              <a:gd name="connsiteY5893" fmla="*/ 157056 h 2206873"/>
              <a:gd name="connsiteX5894" fmla="*/ 1325850 w 2321023"/>
              <a:gd name="connsiteY5894" fmla="*/ 160908 h 2206873"/>
              <a:gd name="connsiteX5895" fmla="*/ 1358320 w 2321023"/>
              <a:gd name="connsiteY5895" fmla="*/ 166169 h 2206873"/>
              <a:gd name="connsiteX5896" fmla="*/ 1370410 w 2321023"/>
              <a:gd name="connsiteY5896" fmla="*/ 165465 h 2206873"/>
              <a:gd name="connsiteX5897" fmla="*/ 1370410 w 2321023"/>
              <a:gd name="connsiteY5897" fmla="*/ 165464 h 2206873"/>
              <a:gd name="connsiteX5898" fmla="*/ 1358320 w 2321023"/>
              <a:gd name="connsiteY5898" fmla="*/ 166168 h 2206873"/>
              <a:gd name="connsiteX5899" fmla="*/ 1325850 w 2321023"/>
              <a:gd name="connsiteY5899" fmla="*/ 160907 h 2206873"/>
              <a:gd name="connsiteX5900" fmla="*/ 1293047 w 2321023"/>
              <a:gd name="connsiteY5900" fmla="*/ 157055 h 2206873"/>
              <a:gd name="connsiteX5901" fmla="*/ 1288024 w 2321023"/>
              <a:gd name="connsiteY5901" fmla="*/ 154565 h 2206873"/>
              <a:gd name="connsiteX5902" fmla="*/ 1279809 w 2321023"/>
              <a:gd name="connsiteY5902" fmla="*/ 153382 h 2206873"/>
              <a:gd name="connsiteX5903" fmla="*/ 1274002 w 2321023"/>
              <a:gd name="connsiteY5903" fmla="*/ 152927 h 2206873"/>
              <a:gd name="connsiteX5904" fmla="*/ 1742240 w 2321023"/>
              <a:gd name="connsiteY5904" fmla="*/ 150957 h 2206873"/>
              <a:gd name="connsiteX5905" fmla="*/ 1742257 w 2321023"/>
              <a:gd name="connsiteY5905" fmla="*/ 150970 h 2206873"/>
              <a:gd name="connsiteX5906" fmla="*/ 1809146 w 2321023"/>
              <a:gd name="connsiteY5906" fmla="*/ 199972 h 2206873"/>
              <a:gd name="connsiteX5907" fmla="*/ 1872178 w 2321023"/>
              <a:gd name="connsiteY5907" fmla="*/ 253982 h 2206873"/>
              <a:gd name="connsiteX5908" fmla="*/ 1872193 w 2321023"/>
              <a:gd name="connsiteY5908" fmla="*/ 253994 h 2206873"/>
              <a:gd name="connsiteX5909" fmla="*/ 1809146 w 2321023"/>
              <a:gd name="connsiteY5909" fmla="*/ 199971 h 2206873"/>
              <a:gd name="connsiteX5910" fmla="*/ 783507 w 2321023"/>
              <a:gd name="connsiteY5910" fmla="*/ 147174 h 2206873"/>
              <a:gd name="connsiteX5911" fmla="*/ 783506 w 2321023"/>
              <a:gd name="connsiteY5911" fmla="*/ 147174 h 2206873"/>
              <a:gd name="connsiteX5912" fmla="*/ 783841 w 2321023"/>
              <a:gd name="connsiteY5912" fmla="*/ 147917 h 2206873"/>
              <a:gd name="connsiteX5913" fmla="*/ 782755 w 2321023"/>
              <a:gd name="connsiteY5913" fmla="*/ 149014 h 2206873"/>
              <a:gd name="connsiteX5914" fmla="*/ 782769 w 2321023"/>
              <a:gd name="connsiteY5914" fmla="*/ 149001 h 2206873"/>
              <a:gd name="connsiteX5915" fmla="*/ 783842 w 2321023"/>
              <a:gd name="connsiteY5915" fmla="*/ 147917 h 2206873"/>
              <a:gd name="connsiteX5916" fmla="*/ 783507 w 2321023"/>
              <a:gd name="connsiteY5916" fmla="*/ 147174 h 2206873"/>
              <a:gd name="connsiteX5917" fmla="*/ 783623 w 2321023"/>
              <a:gd name="connsiteY5917" fmla="*/ 146987 h 2206873"/>
              <a:gd name="connsiteX5918" fmla="*/ 764860 w 2321023"/>
              <a:gd name="connsiteY5918" fmla="*/ 156055 h 2206873"/>
              <a:gd name="connsiteX5919" fmla="*/ 764861 w 2321023"/>
              <a:gd name="connsiteY5919" fmla="*/ 156055 h 2206873"/>
              <a:gd name="connsiteX5920" fmla="*/ 783623 w 2321023"/>
              <a:gd name="connsiteY5920" fmla="*/ 146987 h 2206873"/>
              <a:gd name="connsiteX5921" fmla="*/ 1028361 w 2321023"/>
              <a:gd name="connsiteY5921" fmla="*/ 143201 h 2206873"/>
              <a:gd name="connsiteX5922" fmla="*/ 1028272 w 2321023"/>
              <a:gd name="connsiteY5922" fmla="*/ 143252 h 2206873"/>
              <a:gd name="connsiteX5923" fmla="*/ 1029757 w 2321023"/>
              <a:gd name="connsiteY5923" fmla="*/ 145265 h 2206873"/>
              <a:gd name="connsiteX5924" fmla="*/ 1029757 w 2321023"/>
              <a:gd name="connsiteY5924" fmla="*/ 145264 h 2206873"/>
              <a:gd name="connsiteX5925" fmla="*/ 1028273 w 2321023"/>
              <a:gd name="connsiteY5925" fmla="*/ 143252 h 2206873"/>
              <a:gd name="connsiteX5926" fmla="*/ 1028361 w 2321023"/>
              <a:gd name="connsiteY5926" fmla="*/ 143201 h 2206873"/>
              <a:gd name="connsiteX5927" fmla="*/ 1248091 w 2321023"/>
              <a:gd name="connsiteY5927" fmla="*/ 142240 h 2206873"/>
              <a:gd name="connsiteX5928" fmla="*/ 1248089 w 2321023"/>
              <a:gd name="connsiteY5928" fmla="*/ 142241 h 2206873"/>
              <a:gd name="connsiteX5929" fmla="*/ 1261427 w 2321023"/>
              <a:gd name="connsiteY5929" fmla="*/ 144099 h 2206873"/>
              <a:gd name="connsiteX5930" fmla="*/ 1283809 w 2321023"/>
              <a:gd name="connsiteY5930" fmla="*/ 145519 h 2206873"/>
              <a:gd name="connsiteX5931" fmla="*/ 1324041 w 2321023"/>
              <a:gd name="connsiteY5931" fmla="*/ 151227 h 2206873"/>
              <a:gd name="connsiteX5932" fmla="*/ 1333746 w 2321023"/>
              <a:gd name="connsiteY5932" fmla="*/ 152951 h 2206873"/>
              <a:gd name="connsiteX5933" fmla="*/ 1356290 w 2321023"/>
              <a:gd name="connsiteY5933" fmla="*/ 155184 h 2206873"/>
              <a:gd name="connsiteX5934" fmla="*/ 1375262 w 2321023"/>
              <a:gd name="connsiteY5934" fmla="*/ 158748 h 2206873"/>
              <a:gd name="connsiteX5935" fmla="*/ 1409429 w 2321023"/>
              <a:gd name="connsiteY5935" fmla="*/ 167143 h 2206873"/>
              <a:gd name="connsiteX5936" fmla="*/ 1438415 w 2321023"/>
              <a:gd name="connsiteY5936" fmla="*/ 175811 h 2206873"/>
              <a:gd name="connsiteX5937" fmla="*/ 1441278 w 2321023"/>
              <a:gd name="connsiteY5937" fmla="*/ 177782 h 2206873"/>
              <a:gd name="connsiteX5938" fmla="*/ 1441279 w 2321023"/>
              <a:gd name="connsiteY5938" fmla="*/ 177782 h 2206873"/>
              <a:gd name="connsiteX5939" fmla="*/ 1438415 w 2321023"/>
              <a:gd name="connsiteY5939" fmla="*/ 175810 h 2206873"/>
              <a:gd name="connsiteX5940" fmla="*/ 1409429 w 2321023"/>
              <a:gd name="connsiteY5940" fmla="*/ 167142 h 2206873"/>
              <a:gd name="connsiteX5941" fmla="*/ 1375262 w 2321023"/>
              <a:gd name="connsiteY5941" fmla="*/ 158747 h 2206873"/>
              <a:gd name="connsiteX5942" fmla="*/ 1356290 w 2321023"/>
              <a:gd name="connsiteY5942" fmla="*/ 155183 h 2206873"/>
              <a:gd name="connsiteX5943" fmla="*/ 1333746 w 2321023"/>
              <a:gd name="connsiteY5943" fmla="*/ 152950 h 2206873"/>
              <a:gd name="connsiteX5944" fmla="*/ 1324041 w 2321023"/>
              <a:gd name="connsiteY5944" fmla="*/ 151226 h 2206873"/>
              <a:gd name="connsiteX5945" fmla="*/ 1283809 w 2321023"/>
              <a:gd name="connsiteY5945" fmla="*/ 145518 h 2206873"/>
              <a:gd name="connsiteX5946" fmla="*/ 1261427 w 2321023"/>
              <a:gd name="connsiteY5946" fmla="*/ 144098 h 2206873"/>
              <a:gd name="connsiteX5947" fmla="*/ 1251880 w 2321023"/>
              <a:gd name="connsiteY5947" fmla="*/ 143460 h 2206873"/>
              <a:gd name="connsiteX5948" fmla="*/ 979135 w 2321023"/>
              <a:gd name="connsiteY5948" fmla="*/ 138359 h 2206873"/>
              <a:gd name="connsiteX5949" fmla="*/ 977852 w 2321023"/>
              <a:gd name="connsiteY5949" fmla="*/ 139837 h 2206873"/>
              <a:gd name="connsiteX5950" fmla="*/ 977853 w 2321023"/>
              <a:gd name="connsiteY5950" fmla="*/ 139837 h 2206873"/>
              <a:gd name="connsiteX5951" fmla="*/ 1193396 w 2321023"/>
              <a:gd name="connsiteY5951" fmla="*/ 138311 h 2206873"/>
              <a:gd name="connsiteX5952" fmla="*/ 1193401 w 2321023"/>
              <a:gd name="connsiteY5952" fmla="*/ 138312 h 2206873"/>
              <a:gd name="connsiteX5953" fmla="*/ 1203665 w 2321023"/>
              <a:gd name="connsiteY5953" fmla="*/ 138997 h 2206873"/>
              <a:gd name="connsiteX5954" fmla="*/ 1215519 w 2321023"/>
              <a:gd name="connsiteY5954" fmla="*/ 139696 h 2206873"/>
              <a:gd name="connsiteX5955" fmla="*/ 1217438 w 2321023"/>
              <a:gd name="connsiteY5955" fmla="*/ 140087 h 2206873"/>
              <a:gd name="connsiteX5956" fmla="*/ 1217446 w 2321023"/>
              <a:gd name="connsiteY5956" fmla="*/ 140088 h 2206873"/>
              <a:gd name="connsiteX5957" fmla="*/ 1215519 w 2321023"/>
              <a:gd name="connsiteY5957" fmla="*/ 139695 h 2206873"/>
              <a:gd name="connsiteX5958" fmla="*/ 1203665 w 2321023"/>
              <a:gd name="connsiteY5958" fmla="*/ 138996 h 2206873"/>
              <a:gd name="connsiteX5959" fmla="*/ 1272379 w 2321023"/>
              <a:gd name="connsiteY5959" fmla="*/ 137861 h 2206873"/>
              <a:gd name="connsiteX5960" fmla="*/ 1272083 w 2321023"/>
              <a:gd name="connsiteY5960" fmla="*/ 137866 h 2206873"/>
              <a:gd name="connsiteX5961" fmla="*/ 1247185 w 2321023"/>
              <a:gd name="connsiteY5961" fmla="*/ 142323 h 2206873"/>
              <a:gd name="connsiteX5962" fmla="*/ 1247186 w 2321023"/>
              <a:gd name="connsiteY5962" fmla="*/ 142323 h 2206873"/>
              <a:gd name="connsiteX5963" fmla="*/ 1254080 w 2321023"/>
              <a:gd name="connsiteY5963" fmla="*/ 139953 h 2206873"/>
              <a:gd name="connsiteX5964" fmla="*/ 1272083 w 2321023"/>
              <a:gd name="connsiteY5964" fmla="*/ 137867 h 2206873"/>
              <a:gd name="connsiteX5965" fmla="*/ 1272370 w 2321023"/>
              <a:gd name="connsiteY5965" fmla="*/ 137862 h 2206873"/>
              <a:gd name="connsiteX5966" fmla="*/ 1386012 w 2321023"/>
              <a:gd name="connsiteY5966" fmla="*/ 137742 h 2206873"/>
              <a:gd name="connsiteX5967" fmla="*/ 1404092 w 2321023"/>
              <a:gd name="connsiteY5967" fmla="*/ 140296 h 2206873"/>
              <a:gd name="connsiteX5968" fmla="*/ 1423036 w 2321023"/>
              <a:gd name="connsiteY5968" fmla="*/ 144490 h 2206873"/>
              <a:gd name="connsiteX5969" fmla="*/ 1451708 w 2321023"/>
              <a:gd name="connsiteY5969" fmla="*/ 150113 h 2206873"/>
              <a:gd name="connsiteX5970" fmla="*/ 1423036 w 2321023"/>
              <a:gd name="connsiteY5970" fmla="*/ 144489 h 2206873"/>
              <a:gd name="connsiteX5971" fmla="*/ 1404092 w 2321023"/>
              <a:gd name="connsiteY5971" fmla="*/ 140295 h 2206873"/>
              <a:gd name="connsiteX5972" fmla="*/ 1386012 w 2321023"/>
              <a:gd name="connsiteY5972" fmla="*/ 137742 h 2206873"/>
              <a:gd name="connsiteX5973" fmla="*/ 971975 w 2321023"/>
              <a:gd name="connsiteY5973" fmla="*/ 137338 h 2206873"/>
              <a:gd name="connsiteX5974" fmla="*/ 979999 w 2321023"/>
              <a:gd name="connsiteY5974" fmla="*/ 137365 h 2206873"/>
              <a:gd name="connsiteX5975" fmla="*/ 979999 w 2321023"/>
              <a:gd name="connsiteY5975" fmla="*/ 137364 h 2206873"/>
              <a:gd name="connsiteX5976" fmla="*/ 971975 w 2321023"/>
              <a:gd name="connsiteY5976" fmla="*/ 137338 h 2206873"/>
              <a:gd name="connsiteX5977" fmla="*/ 1374204 w 2321023"/>
              <a:gd name="connsiteY5977" fmla="*/ 136777 h 2206873"/>
              <a:gd name="connsiteX5978" fmla="*/ 1372619 w 2321023"/>
              <a:gd name="connsiteY5978" fmla="*/ 137728 h 2206873"/>
              <a:gd name="connsiteX5979" fmla="*/ 1376545 w 2321023"/>
              <a:gd name="connsiteY5979" fmla="*/ 140975 h 2206873"/>
              <a:gd name="connsiteX5980" fmla="*/ 1371320 w 2321023"/>
              <a:gd name="connsiteY5980" fmla="*/ 141796 h 2206873"/>
              <a:gd name="connsiteX5981" fmla="*/ 1371589 w 2321023"/>
              <a:gd name="connsiteY5981" fmla="*/ 141814 h 2206873"/>
              <a:gd name="connsiteX5982" fmla="*/ 1371589 w 2321023"/>
              <a:gd name="connsiteY5982" fmla="*/ 141814 h 2206873"/>
              <a:gd name="connsiteX5983" fmla="*/ 1371321 w 2321023"/>
              <a:gd name="connsiteY5983" fmla="*/ 141796 h 2206873"/>
              <a:gd name="connsiteX5984" fmla="*/ 1376546 w 2321023"/>
              <a:gd name="connsiteY5984" fmla="*/ 140975 h 2206873"/>
              <a:gd name="connsiteX5985" fmla="*/ 1372620 w 2321023"/>
              <a:gd name="connsiteY5985" fmla="*/ 137728 h 2206873"/>
              <a:gd name="connsiteX5986" fmla="*/ 1374205 w 2321023"/>
              <a:gd name="connsiteY5986" fmla="*/ 136777 h 2206873"/>
              <a:gd name="connsiteX5987" fmla="*/ 1388165 w 2321023"/>
              <a:gd name="connsiteY5987" fmla="*/ 136232 h 2206873"/>
              <a:gd name="connsiteX5988" fmla="*/ 1394060 w 2321023"/>
              <a:gd name="connsiteY5988" fmla="*/ 136596 h 2206873"/>
              <a:gd name="connsiteX5989" fmla="*/ 1388221 w 2321023"/>
              <a:gd name="connsiteY5989" fmla="*/ 136446 h 2206873"/>
              <a:gd name="connsiteX5990" fmla="*/ 1399475 w 2321023"/>
              <a:gd name="connsiteY5990" fmla="*/ 137125 h 2206873"/>
              <a:gd name="connsiteX5991" fmla="*/ 1397550 w 2321023"/>
              <a:gd name="connsiteY5991" fmla="*/ 136811 h 2206873"/>
              <a:gd name="connsiteX5992" fmla="*/ 1397550 w 2321023"/>
              <a:gd name="connsiteY5992" fmla="*/ 136811 h 2206873"/>
              <a:gd name="connsiteX5993" fmla="*/ 1397550 w 2321023"/>
              <a:gd name="connsiteY5993" fmla="*/ 136811 h 2206873"/>
              <a:gd name="connsiteX5994" fmla="*/ 1397550 w 2321023"/>
              <a:gd name="connsiteY5994" fmla="*/ 136811 h 2206873"/>
              <a:gd name="connsiteX5995" fmla="*/ 1397549 w 2321023"/>
              <a:gd name="connsiteY5995" fmla="*/ 136811 h 2206873"/>
              <a:gd name="connsiteX5996" fmla="*/ 1394060 w 2321023"/>
              <a:gd name="connsiteY5996" fmla="*/ 136596 h 2206873"/>
              <a:gd name="connsiteX5997" fmla="*/ 1394064 w 2321023"/>
              <a:gd name="connsiteY5997" fmla="*/ 136596 h 2206873"/>
              <a:gd name="connsiteX5998" fmla="*/ 1868129 w 2321023"/>
              <a:gd name="connsiteY5998" fmla="*/ 133177 h 2206873"/>
              <a:gd name="connsiteX5999" fmla="*/ 1868185 w 2321023"/>
              <a:gd name="connsiteY5999" fmla="*/ 133246 h 2206873"/>
              <a:gd name="connsiteX6000" fmla="*/ 1868070 w 2321023"/>
              <a:gd name="connsiteY6000" fmla="*/ 134339 h 2206873"/>
              <a:gd name="connsiteX6001" fmla="*/ 1868071 w 2321023"/>
              <a:gd name="connsiteY6001" fmla="*/ 134339 h 2206873"/>
              <a:gd name="connsiteX6002" fmla="*/ 1868071 w 2321023"/>
              <a:gd name="connsiteY6002" fmla="*/ 134339 h 2206873"/>
              <a:gd name="connsiteX6003" fmla="*/ 1869485 w 2321023"/>
              <a:gd name="connsiteY6003" fmla="*/ 134858 h 2206873"/>
              <a:gd name="connsiteX6004" fmla="*/ 1869485 w 2321023"/>
              <a:gd name="connsiteY6004" fmla="*/ 134857 h 2206873"/>
              <a:gd name="connsiteX6005" fmla="*/ 1868071 w 2321023"/>
              <a:gd name="connsiteY6005" fmla="*/ 134339 h 2206873"/>
              <a:gd name="connsiteX6006" fmla="*/ 1868186 w 2321023"/>
              <a:gd name="connsiteY6006" fmla="*/ 133247 h 2206873"/>
              <a:gd name="connsiteX6007" fmla="*/ 1868185 w 2321023"/>
              <a:gd name="connsiteY6007" fmla="*/ 133246 h 2206873"/>
              <a:gd name="connsiteX6008" fmla="*/ 1868187 w 2321023"/>
              <a:gd name="connsiteY6008" fmla="*/ 133225 h 2206873"/>
              <a:gd name="connsiteX6009" fmla="*/ 1266992 w 2321023"/>
              <a:gd name="connsiteY6009" fmla="*/ 132835 h 2206873"/>
              <a:gd name="connsiteX6010" fmla="*/ 1267235 w 2321023"/>
              <a:gd name="connsiteY6010" fmla="*/ 132846 h 2206873"/>
              <a:gd name="connsiteX6011" fmla="*/ 1292940 w 2321023"/>
              <a:gd name="connsiteY6011" fmla="*/ 133930 h 2206873"/>
              <a:gd name="connsiteX6012" fmla="*/ 1321933 w 2321023"/>
              <a:gd name="connsiteY6012" fmla="*/ 135788 h 2206873"/>
              <a:gd name="connsiteX6013" fmla="*/ 1341002 w 2321023"/>
              <a:gd name="connsiteY6013" fmla="*/ 135893 h 2206873"/>
              <a:gd name="connsiteX6014" fmla="*/ 1341175 w 2321023"/>
              <a:gd name="connsiteY6014" fmla="*/ 135893 h 2206873"/>
              <a:gd name="connsiteX6015" fmla="*/ 1321932 w 2321023"/>
              <a:gd name="connsiteY6015" fmla="*/ 135787 h 2206873"/>
              <a:gd name="connsiteX6016" fmla="*/ 1292939 w 2321023"/>
              <a:gd name="connsiteY6016" fmla="*/ 133929 h 2206873"/>
              <a:gd name="connsiteX6017" fmla="*/ 1863155 w 2321023"/>
              <a:gd name="connsiteY6017" fmla="*/ 132648 h 2206873"/>
              <a:gd name="connsiteX6018" fmla="*/ 1868024 w 2321023"/>
              <a:gd name="connsiteY6018" fmla="*/ 134770 h 2206873"/>
              <a:gd name="connsiteX6019" fmla="*/ 1868024 w 2321023"/>
              <a:gd name="connsiteY6019" fmla="*/ 134770 h 2206873"/>
              <a:gd name="connsiteX6020" fmla="*/ 1863158 w 2321023"/>
              <a:gd name="connsiteY6020" fmla="*/ 132649 h 2206873"/>
              <a:gd name="connsiteX6021" fmla="*/ 966742 w 2321023"/>
              <a:gd name="connsiteY6021" fmla="*/ 131035 h 2206873"/>
              <a:gd name="connsiteX6022" fmla="*/ 966739 w 2321023"/>
              <a:gd name="connsiteY6022" fmla="*/ 131037 h 2206873"/>
              <a:gd name="connsiteX6023" fmla="*/ 962416 w 2321023"/>
              <a:gd name="connsiteY6023" fmla="*/ 133848 h 2206873"/>
              <a:gd name="connsiteX6024" fmla="*/ 954029 w 2321023"/>
              <a:gd name="connsiteY6024" fmla="*/ 137589 h 2206873"/>
              <a:gd name="connsiteX6025" fmla="*/ 929195 w 2321023"/>
              <a:gd name="connsiteY6025" fmla="*/ 145260 h 2206873"/>
              <a:gd name="connsiteX6026" fmla="*/ 921106 w 2321023"/>
              <a:gd name="connsiteY6026" fmla="*/ 148865 h 2206873"/>
              <a:gd name="connsiteX6027" fmla="*/ 911044 w 2321023"/>
              <a:gd name="connsiteY6027" fmla="*/ 153349 h 2206873"/>
              <a:gd name="connsiteX6028" fmla="*/ 905548 w 2321023"/>
              <a:gd name="connsiteY6028" fmla="*/ 155990 h 2206873"/>
              <a:gd name="connsiteX6029" fmla="*/ 911043 w 2321023"/>
              <a:gd name="connsiteY6029" fmla="*/ 153350 h 2206873"/>
              <a:gd name="connsiteX6030" fmla="*/ 921106 w 2321023"/>
              <a:gd name="connsiteY6030" fmla="*/ 148865 h 2206873"/>
              <a:gd name="connsiteX6031" fmla="*/ 929196 w 2321023"/>
              <a:gd name="connsiteY6031" fmla="*/ 145260 h 2206873"/>
              <a:gd name="connsiteX6032" fmla="*/ 946483 w 2321023"/>
              <a:gd name="connsiteY6032" fmla="*/ 139921 h 2206873"/>
              <a:gd name="connsiteX6033" fmla="*/ 954029 w 2321023"/>
              <a:gd name="connsiteY6033" fmla="*/ 137590 h 2206873"/>
              <a:gd name="connsiteX6034" fmla="*/ 962411 w 2321023"/>
              <a:gd name="connsiteY6034" fmla="*/ 133851 h 2206873"/>
              <a:gd name="connsiteX6035" fmla="*/ 962416 w 2321023"/>
              <a:gd name="connsiteY6035" fmla="*/ 133848 h 2206873"/>
              <a:gd name="connsiteX6036" fmla="*/ 962424 w 2321023"/>
              <a:gd name="connsiteY6036" fmla="*/ 133844 h 2206873"/>
              <a:gd name="connsiteX6037" fmla="*/ 966722 w 2321023"/>
              <a:gd name="connsiteY6037" fmla="*/ 131049 h 2206873"/>
              <a:gd name="connsiteX6038" fmla="*/ 966739 w 2321023"/>
              <a:gd name="connsiteY6038" fmla="*/ 131037 h 2206873"/>
              <a:gd name="connsiteX6039" fmla="*/ 966742 w 2321023"/>
              <a:gd name="connsiteY6039" fmla="*/ 131035 h 2206873"/>
              <a:gd name="connsiteX6040" fmla="*/ 1331829 w 2321023"/>
              <a:gd name="connsiteY6040" fmla="*/ 131002 h 2206873"/>
              <a:gd name="connsiteX6041" fmla="*/ 1344395 w 2321023"/>
              <a:gd name="connsiteY6041" fmla="*/ 132789 h 2206873"/>
              <a:gd name="connsiteX6042" fmla="*/ 1348364 w 2321023"/>
              <a:gd name="connsiteY6042" fmla="*/ 134110 h 2206873"/>
              <a:gd name="connsiteX6043" fmla="*/ 1347021 w 2321023"/>
              <a:gd name="connsiteY6043" fmla="*/ 133663 h 2206873"/>
              <a:gd name="connsiteX6044" fmla="*/ 1344396 w 2321023"/>
              <a:gd name="connsiteY6044" fmla="*/ 132789 h 2206873"/>
              <a:gd name="connsiteX6045" fmla="*/ 1333646 w 2321023"/>
              <a:gd name="connsiteY6045" fmla="*/ 131260 h 2206873"/>
              <a:gd name="connsiteX6046" fmla="*/ 964524 w 2321023"/>
              <a:gd name="connsiteY6046" fmla="*/ 130544 h 2206873"/>
              <a:gd name="connsiteX6047" fmla="*/ 961891 w 2321023"/>
              <a:gd name="connsiteY6047" fmla="*/ 131061 h 2206873"/>
              <a:gd name="connsiteX6048" fmla="*/ 964523 w 2321023"/>
              <a:gd name="connsiteY6048" fmla="*/ 130545 h 2206873"/>
              <a:gd name="connsiteX6049" fmla="*/ 964524 w 2321023"/>
              <a:gd name="connsiteY6049" fmla="*/ 130545 h 2206873"/>
              <a:gd name="connsiteX6050" fmla="*/ 964525 w 2321023"/>
              <a:gd name="connsiteY6050" fmla="*/ 130545 h 2206873"/>
              <a:gd name="connsiteX6051" fmla="*/ 964967 w 2321023"/>
              <a:gd name="connsiteY6051" fmla="*/ 130642 h 2206873"/>
              <a:gd name="connsiteX6052" fmla="*/ 965744 w 2321023"/>
              <a:gd name="connsiteY6052" fmla="*/ 130813 h 2206873"/>
              <a:gd name="connsiteX6053" fmla="*/ 966560 w 2321023"/>
              <a:gd name="connsiteY6053" fmla="*/ 130994 h 2206873"/>
              <a:gd name="connsiteX6054" fmla="*/ 966743 w 2321023"/>
              <a:gd name="connsiteY6054" fmla="*/ 131034 h 2206873"/>
              <a:gd name="connsiteX6055" fmla="*/ 966744 w 2321023"/>
              <a:gd name="connsiteY6055" fmla="*/ 131033 h 2206873"/>
              <a:gd name="connsiteX6056" fmla="*/ 965744 w 2321023"/>
              <a:gd name="connsiteY6056" fmla="*/ 130813 h 2206873"/>
              <a:gd name="connsiteX6057" fmla="*/ 1203639 w 2321023"/>
              <a:gd name="connsiteY6057" fmla="*/ 129818 h 2206873"/>
              <a:gd name="connsiteX6058" fmla="*/ 1203660 w 2321023"/>
              <a:gd name="connsiteY6058" fmla="*/ 129822 h 2206873"/>
              <a:gd name="connsiteX6059" fmla="*/ 1209856 w 2321023"/>
              <a:gd name="connsiteY6059" fmla="*/ 130706 h 2206873"/>
              <a:gd name="connsiteX6060" fmla="*/ 1209866 w 2321023"/>
              <a:gd name="connsiteY6060" fmla="*/ 130707 h 2206873"/>
              <a:gd name="connsiteX6061" fmla="*/ 1209877 w 2321023"/>
              <a:gd name="connsiteY6061" fmla="*/ 130709 h 2206873"/>
              <a:gd name="connsiteX6062" fmla="*/ 1213368 w 2321023"/>
              <a:gd name="connsiteY6062" fmla="*/ 130903 h 2206873"/>
              <a:gd name="connsiteX6063" fmla="*/ 1213434 w 2321023"/>
              <a:gd name="connsiteY6063" fmla="*/ 130906 h 2206873"/>
              <a:gd name="connsiteX6064" fmla="*/ 1209866 w 2321023"/>
              <a:gd name="connsiteY6064" fmla="*/ 130707 h 2206873"/>
              <a:gd name="connsiteX6065" fmla="*/ 1023947 w 2321023"/>
              <a:gd name="connsiteY6065" fmla="*/ 127383 h 2206873"/>
              <a:gd name="connsiteX6066" fmla="*/ 1023946 w 2321023"/>
              <a:gd name="connsiteY6066" fmla="*/ 127384 h 2206873"/>
              <a:gd name="connsiteX6067" fmla="*/ 1023947 w 2321023"/>
              <a:gd name="connsiteY6067" fmla="*/ 127384 h 2206873"/>
              <a:gd name="connsiteX6068" fmla="*/ 1026887 w 2321023"/>
              <a:gd name="connsiteY6068" fmla="*/ 126376 h 2206873"/>
              <a:gd name="connsiteX6069" fmla="*/ 1024819 w 2321023"/>
              <a:gd name="connsiteY6069" fmla="*/ 127139 h 2206873"/>
              <a:gd name="connsiteX6070" fmla="*/ 1023949 w 2321023"/>
              <a:gd name="connsiteY6070" fmla="*/ 127383 h 2206873"/>
              <a:gd name="connsiteX6071" fmla="*/ 1023947 w 2321023"/>
              <a:gd name="connsiteY6071" fmla="*/ 127384 h 2206873"/>
              <a:gd name="connsiteX6072" fmla="*/ 1023948 w 2321023"/>
              <a:gd name="connsiteY6072" fmla="*/ 127383 h 2206873"/>
              <a:gd name="connsiteX6073" fmla="*/ 1024820 w 2321023"/>
              <a:gd name="connsiteY6073" fmla="*/ 127139 h 2206873"/>
              <a:gd name="connsiteX6074" fmla="*/ 1026886 w 2321023"/>
              <a:gd name="connsiteY6074" fmla="*/ 126377 h 2206873"/>
              <a:gd name="connsiteX6075" fmla="*/ 1027062 w 2321023"/>
              <a:gd name="connsiteY6075" fmla="*/ 126096 h 2206873"/>
              <a:gd name="connsiteX6076" fmla="*/ 1023944 w 2321023"/>
              <a:gd name="connsiteY6076" fmla="*/ 127384 h 2206873"/>
              <a:gd name="connsiteX6077" fmla="*/ 1023942 w 2321023"/>
              <a:gd name="connsiteY6077" fmla="*/ 127385 h 2206873"/>
              <a:gd name="connsiteX6078" fmla="*/ 1805616 w 2321023"/>
              <a:gd name="connsiteY6078" fmla="*/ 125827 h 2206873"/>
              <a:gd name="connsiteX6079" fmla="*/ 1809561 w 2321023"/>
              <a:gd name="connsiteY6079" fmla="*/ 127312 h 2206873"/>
              <a:gd name="connsiteX6080" fmla="*/ 1826148 w 2321023"/>
              <a:gd name="connsiteY6080" fmla="*/ 136058 h 2206873"/>
              <a:gd name="connsiteX6081" fmla="*/ 1845512 w 2321023"/>
              <a:gd name="connsiteY6081" fmla="*/ 148158 h 2206873"/>
              <a:gd name="connsiteX6082" fmla="*/ 1868061 w 2321023"/>
              <a:gd name="connsiteY6082" fmla="*/ 163543 h 2206873"/>
              <a:gd name="connsiteX6083" fmla="*/ 1893288 w 2321023"/>
              <a:gd name="connsiteY6083" fmla="*/ 183517 h 2206873"/>
              <a:gd name="connsiteX6084" fmla="*/ 1908470 w 2321023"/>
              <a:gd name="connsiteY6084" fmla="*/ 199481 h 2206873"/>
              <a:gd name="connsiteX6085" fmla="*/ 1869881 w 2321023"/>
              <a:gd name="connsiteY6085" fmla="*/ 170186 h 2206873"/>
              <a:gd name="connsiteX6086" fmla="*/ 1849755 w 2321023"/>
              <a:gd name="connsiteY6086" fmla="*/ 156185 h 2206873"/>
              <a:gd name="connsiteX6087" fmla="*/ 1831706 w 2321023"/>
              <a:gd name="connsiteY6087" fmla="*/ 144906 h 2206873"/>
              <a:gd name="connsiteX6088" fmla="*/ 1821044 w 2321023"/>
              <a:gd name="connsiteY6088" fmla="*/ 137791 h 2206873"/>
              <a:gd name="connsiteX6089" fmla="*/ 1808922 w 2321023"/>
              <a:gd name="connsiteY6089" fmla="*/ 129115 h 2206873"/>
              <a:gd name="connsiteX6090" fmla="*/ 1805616 w 2321023"/>
              <a:gd name="connsiteY6090" fmla="*/ 125827 h 2206873"/>
              <a:gd name="connsiteX6091" fmla="*/ 1026565 w 2321023"/>
              <a:gd name="connsiteY6091" fmla="*/ 121846 h 2206873"/>
              <a:gd name="connsiteX6092" fmla="*/ 1025630 w 2321023"/>
              <a:gd name="connsiteY6092" fmla="*/ 123112 h 2206873"/>
              <a:gd name="connsiteX6093" fmla="*/ 1026223 w 2321023"/>
              <a:gd name="connsiteY6093" fmla="*/ 124201 h 2206873"/>
              <a:gd name="connsiteX6094" fmla="*/ 1026220 w 2321023"/>
              <a:gd name="connsiteY6094" fmla="*/ 124195 h 2206873"/>
              <a:gd name="connsiteX6095" fmla="*/ 1025631 w 2321023"/>
              <a:gd name="connsiteY6095" fmla="*/ 123113 h 2206873"/>
              <a:gd name="connsiteX6096" fmla="*/ 1026566 w 2321023"/>
              <a:gd name="connsiteY6096" fmla="*/ 121847 h 2206873"/>
              <a:gd name="connsiteX6097" fmla="*/ 1027069 w 2321023"/>
              <a:gd name="connsiteY6097" fmla="*/ 121892 h 2206873"/>
              <a:gd name="connsiteX6098" fmla="*/ 1027070 w 2321023"/>
              <a:gd name="connsiteY6098" fmla="*/ 121891 h 2206873"/>
              <a:gd name="connsiteX6099" fmla="*/ 1478275 w 2321023"/>
              <a:gd name="connsiteY6099" fmla="*/ 119348 h 2206873"/>
              <a:gd name="connsiteX6100" fmla="*/ 1478064 w 2321023"/>
              <a:gd name="connsiteY6100" fmla="*/ 119435 h 2206873"/>
              <a:gd name="connsiteX6101" fmla="*/ 1478065 w 2321023"/>
              <a:gd name="connsiteY6101" fmla="*/ 119436 h 2206873"/>
              <a:gd name="connsiteX6102" fmla="*/ 1478275 w 2321023"/>
              <a:gd name="connsiteY6102" fmla="*/ 119349 h 2206873"/>
              <a:gd name="connsiteX6103" fmla="*/ 1478481 w 2321023"/>
              <a:gd name="connsiteY6103" fmla="*/ 119416 h 2206873"/>
              <a:gd name="connsiteX6104" fmla="*/ 1478482 w 2321023"/>
              <a:gd name="connsiteY6104" fmla="*/ 119415 h 2206873"/>
              <a:gd name="connsiteX6105" fmla="*/ 1034425 w 2321023"/>
              <a:gd name="connsiteY6105" fmla="*/ 113532 h 2206873"/>
              <a:gd name="connsiteX6106" fmla="*/ 1006935 w 2321023"/>
              <a:gd name="connsiteY6106" fmla="*/ 122047 h 2206873"/>
              <a:gd name="connsiteX6107" fmla="*/ 1006935 w 2321023"/>
              <a:gd name="connsiteY6107" fmla="*/ 122048 h 2206873"/>
              <a:gd name="connsiteX6108" fmla="*/ 1034425 w 2321023"/>
              <a:gd name="connsiteY6108" fmla="*/ 113533 h 2206873"/>
              <a:gd name="connsiteX6109" fmla="*/ 1034380 w 2321023"/>
              <a:gd name="connsiteY6109" fmla="*/ 112338 h 2206873"/>
              <a:gd name="connsiteX6110" fmla="*/ 1034689 w 2321023"/>
              <a:gd name="connsiteY6110" fmla="*/ 113890 h 2206873"/>
              <a:gd name="connsiteX6111" fmla="*/ 1034689 w 2321023"/>
              <a:gd name="connsiteY6111" fmla="*/ 113890 h 2206873"/>
              <a:gd name="connsiteX6112" fmla="*/ 1034380 w 2321023"/>
              <a:gd name="connsiteY6112" fmla="*/ 112338 h 2206873"/>
              <a:gd name="connsiteX6113" fmla="*/ 1494412 w 2321023"/>
              <a:gd name="connsiteY6113" fmla="*/ 111695 h 2206873"/>
              <a:gd name="connsiteX6114" fmla="*/ 1494435 w 2321023"/>
              <a:gd name="connsiteY6114" fmla="*/ 111902 h 2206873"/>
              <a:gd name="connsiteX6115" fmla="*/ 1492875 w 2321023"/>
              <a:gd name="connsiteY6115" fmla="*/ 113134 h 2206873"/>
              <a:gd name="connsiteX6116" fmla="*/ 1492876 w 2321023"/>
              <a:gd name="connsiteY6116" fmla="*/ 113134 h 2206873"/>
              <a:gd name="connsiteX6117" fmla="*/ 1494435 w 2321023"/>
              <a:gd name="connsiteY6117" fmla="*/ 111903 h 2206873"/>
              <a:gd name="connsiteX6118" fmla="*/ 1494435 w 2321023"/>
              <a:gd name="connsiteY6118" fmla="*/ 111902 h 2206873"/>
              <a:gd name="connsiteX6119" fmla="*/ 1494436 w 2321023"/>
              <a:gd name="connsiteY6119" fmla="*/ 111901 h 2206873"/>
              <a:gd name="connsiteX6120" fmla="*/ 1494413 w 2321023"/>
              <a:gd name="connsiteY6120" fmla="*/ 111696 h 2206873"/>
              <a:gd name="connsiteX6121" fmla="*/ 1494577 w 2321023"/>
              <a:gd name="connsiteY6121" fmla="*/ 111790 h 2206873"/>
              <a:gd name="connsiteX6122" fmla="*/ 1494577 w 2321023"/>
              <a:gd name="connsiteY6122" fmla="*/ 111790 h 2206873"/>
              <a:gd name="connsiteX6123" fmla="*/ 1540662 w 2321023"/>
              <a:gd name="connsiteY6123" fmla="*/ 106425 h 2206873"/>
              <a:gd name="connsiteX6124" fmla="*/ 1532639 w 2321023"/>
              <a:gd name="connsiteY6124" fmla="*/ 106818 h 2206873"/>
              <a:gd name="connsiteX6125" fmla="*/ 1539583 w 2321023"/>
              <a:gd name="connsiteY6125" fmla="*/ 107907 h 2206873"/>
              <a:gd name="connsiteX6126" fmla="*/ 1539583 w 2321023"/>
              <a:gd name="connsiteY6126" fmla="*/ 107907 h 2206873"/>
              <a:gd name="connsiteX6127" fmla="*/ 1532640 w 2321023"/>
              <a:gd name="connsiteY6127" fmla="*/ 106818 h 2206873"/>
              <a:gd name="connsiteX6128" fmla="*/ 1631156 w 2321023"/>
              <a:gd name="connsiteY6128" fmla="*/ 105960 h 2206873"/>
              <a:gd name="connsiteX6129" fmla="*/ 1631277 w 2321023"/>
              <a:gd name="connsiteY6129" fmla="*/ 106012 h 2206873"/>
              <a:gd name="connsiteX6130" fmla="*/ 1631291 w 2321023"/>
              <a:gd name="connsiteY6130" fmla="*/ 106019 h 2206873"/>
              <a:gd name="connsiteX6131" fmla="*/ 1636220 w 2321023"/>
              <a:gd name="connsiteY6131" fmla="*/ 108184 h 2206873"/>
              <a:gd name="connsiteX6132" fmla="*/ 1648064 w 2321023"/>
              <a:gd name="connsiteY6132" fmla="*/ 113972 h 2206873"/>
              <a:gd name="connsiteX6133" fmla="*/ 1660635 w 2321023"/>
              <a:gd name="connsiteY6133" fmla="*/ 120662 h 2206873"/>
              <a:gd name="connsiteX6134" fmla="*/ 1673368 w 2321023"/>
              <a:gd name="connsiteY6134" fmla="*/ 127387 h 2206873"/>
              <a:gd name="connsiteX6135" fmla="*/ 1697633 w 2321023"/>
              <a:gd name="connsiteY6135" fmla="*/ 139247 h 2206873"/>
              <a:gd name="connsiteX6136" fmla="*/ 1726626 w 2321023"/>
              <a:gd name="connsiteY6136" fmla="*/ 151339 h 2206873"/>
              <a:gd name="connsiteX6137" fmla="*/ 1732119 w 2321023"/>
              <a:gd name="connsiteY6137" fmla="*/ 149736 h 2206873"/>
              <a:gd name="connsiteX6138" fmla="*/ 1732120 w 2321023"/>
              <a:gd name="connsiteY6138" fmla="*/ 149734 h 2206873"/>
              <a:gd name="connsiteX6139" fmla="*/ 1732122 w 2321023"/>
              <a:gd name="connsiteY6139" fmla="*/ 149733 h 2206873"/>
              <a:gd name="connsiteX6140" fmla="*/ 1733705 w 2321023"/>
              <a:gd name="connsiteY6140" fmla="*/ 147418 h 2206873"/>
              <a:gd name="connsiteX6141" fmla="*/ 1733707 w 2321023"/>
              <a:gd name="connsiteY6141" fmla="*/ 147413 h 2206873"/>
              <a:gd name="connsiteX6142" fmla="*/ 1733799 w 2321023"/>
              <a:gd name="connsiteY6142" fmla="*/ 147278 h 2206873"/>
              <a:gd name="connsiteX6143" fmla="*/ 1733774 w 2321023"/>
              <a:gd name="connsiteY6143" fmla="*/ 147229 h 2206873"/>
              <a:gd name="connsiteX6144" fmla="*/ 1733707 w 2321023"/>
              <a:gd name="connsiteY6144" fmla="*/ 147413 h 2206873"/>
              <a:gd name="connsiteX6145" fmla="*/ 1732120 w 2321023"/>
              <a:gd name="connsiteY6145" fmla="*/ 149734 h 2206873"/>
              <a:gd name="connsiteX6146" fmla="*/ 1726625 w 2321023"/>
              <a:gd name="connsiteY6146" fmla="*/ 151338 h 2206873"/>
              <a:gd name="connsiteX6147" fmla="*/ 1697632 w 2321023"/>
              <a:gd name="connsiteY6147" fmla="*/ 139246 h 2206873"/>
              <a:gd name="connsiteX6148" fmla="*/ 1673367 w 2321023"/>
              <a:gd name="connsiteY6148" fmla="*/ 127386 h 2206873"/>
              <a:gd name="connsiteX6149" fmla="*/ 1660634 w 2321023"/>
              <a:gd name="connsiteY6149" fmla="*/ 120661 h 2206873"/>
              <a:gd name="connsiteX6150" fmla="*/ 1648063 w 2321023"/>
              <a:gd name="connsiteY6150" fmla="*/ 113971 h 2206873"/>
              <a:gd name="connsiteX6151" fmla="*/ 1636219 w 2321023"/>
              <a:gd name="connsiteY6151" fmla="*/ 108183 h 2206873"/>
              <a:gd name="connsiteX6152" fmla="*/ 1631277 w 2321023"/>
              <a:gd name="connsiteY6152" fmla="*/ 106012 h 2206873"/>
              <a:gd name="connsiteX6153" fmla="*/ 1631201 w 2321023"/>
              <a:gd name="connsiteY6153" fmla="*/ 105976 h 2206873"/>
              <a:gd name="connsiteX6154" fmla="*/ 1110228 w 2321023"/>
              <a:gd name="connsiteY6154" fmla="*/ 104661 h 2206873"/>
              <a:gd name="connsiteX6155" fmla="*/ 1103321 w 2321023"/>
              <a:gd name="connsiteY6155" fmla="*/ 106513 h 2206873"/>
              <a:gd name="connsiteX6156" fmla="*/ 1083455 w 2321023"/>
              <a:gd name="connsiteY6156" fmla="*/ 111040 h 2206873"/>
              <a:gd name="connsiteX6157" fmla="*/ 1083460 w 2321023"/>
              <a:gd name="connsiteY6157" fmla="*/ 111040 h 2206873"/>
              <a:gd name="connsiteX6158" fmla="*/ 1103321 w 2321023"/>
              <a:gd name="connsiteY6158" fmla="*/ 106514 h 2206873"/>
              <a:gd name="connsiteX6159" fmla="*/ 1110228 w 2321023"/>
              <a:gd name="connsiteY6159" fmla="*/ 104662 h 2206873"/>
              <a:gd name="connsiteX6160" fmla="*/ 1110363 w 2321023"/>
              <a:gd name="connsiteY6160" fmla="*/ 104697 h 2206873"/>
              <a:gd name="connsiteX6161" fmla="*/ 1110365 w 2321023"/>
              <a:gd name="connsiteY6161" fmla="*/ 104697 h 2206873"/>
              <a:gd name="connsiteX6162" fmla="*/ 1541679 w 2321023"/>
              <a:gd name="connsiteY6162" fmla="*/ 103496 h 2206873"/>
              <a:gd name="connsiteX6163" fmla="*/ 1541707 w 2321023"/>
              <a:gd name="connsiteY6163" fmla="*/ 103504 h 2206873"/>
              <a:gd name="connsiteX6164" fmla="*/ 1545806 w 2321023"/>
              <a:gd name="connsiteY6164" fmla="*/ 104607 h 2206873"/>
              <a:gd name="connsiteX6165" fmla="*/ 1545814 w 2321023"/>
              <a:gd name="connsiteY6165" fmla="*/ 104609 h 2206873"/>
              <a:gd name="connsiteX6166" fmla="*/ 1545826 w 2321023"/>
              <a:gd name="connsiteY6166" fmla="*/ 104612 h 2206873"/>
              <a:gd name="connsiteX6167" fmla="*/ 1549902 w 2321023"/>
              <a:gd name="connsiteY6167" fmla="*/ 105367 h 2206873"/>
              <a:gd name="connsiteX6168" fmla="*/ 1549914 w 2321023"/>
              <a:gd name="connsiteY6168" fmla="*/ 105368 h 2206873"/>
              <a:gd name="connsiteX6169" fmla="*/ 1550232 w 2321023"/>
              <a:gd name="connsiteY6169" fmla="*/ 105427 h 2206873"/>
              <a:gd name="connsiteX6170" fmla="*/ 1550167 w 2321023"/>
              <a:gd name="connsiteY6170" fmla="*/ 105394 h 2206873"/>
              <a:gd name="connsiteX6171" fmla="*/ 1549914 w 2321023"/>
              <a:gd name="connsiteY6171" fmla="*/ 105368 h 2206873"/>
              <a:gd name="connsiteX6172" fmla="*/ 1545814 w 2321023"/>
              <a:gd name="connsiteY6172" fmla="*/ 104609 h 2206873"/>
              <a:gd name="connsiteX6173" fmla="*/ 1621873 w 2321023"/>
              <a:gd name="connsiteY6173" fmla="*/ 103436 h 2206873"/>
              <a:gd name="connsiteX6174" fmla="*/ 1621879 w 2321023"/>
              <a:gd name="connsiteY6174" fmla="*/ 103443 h 2206873"/>
              <a:gd name="connsiteX6175" fmla="*/ 1621878 w 2321023"/>
              <a:gd name="connsiteY6175" fmla="*/ 103438 h 2206873"/>
              <a:gd name="connsiteX6176" fmla="*/ 1621878 w 2321023"/>
              <a:gd name="connsiteY6176" fmla="*/ 103438 h 2206873"/>
              <a:gd name="connsiteX6177" fmla="*/ 1621878 w 2321023"/>
              <a:gd name="connsiteY6177" fmla="*/ 103437 h 2206873"/>
              <a:gd name="connsiteX6178" fmla="*/ 1621748 w 2321023"/>
              <a:gd name="connsiteY6178" fmla="*/ 102429 h 2206873"/>
              <a:gd name="connsiteX6179" fmla="*/ 1621748 w 2321023"/>
              <a:gd name="connsiteY6179" fmla="*/ 102430 h 2206873"/>
              <a:gd name="connsiteX6180" fmla="*/ 1625860 w 2321023"/>
              <a:gd name="connsiteY6180" fmla="*/ 103973 h 2206873"/>
              <a:gd name="connsiteX6181" fmla="*/ 1625864 w 2321023"/>
              <a:gd name="connsiteY6181" fmla="*/ 103974 h 2206873"/>
              <a:gd name="connsiteX6182" fmla="*/ 1858717 w 2321023"/>
              <a:gd name="connsiteY6182" fmla="*/ 100705 h 2206873"/>
              <a:gd name="connsiteX6183" fmla="*/ 1870831 w 2321023"/>
              <a:gd name="connsiteY6183" fmla="*/ 106921 h 2206873"/>
              <a:gd name="connsiteX6184" fmla="*/ 1897242 w 2321023"/>
              <a:gd name="connsiteY6184" fmla="*/ 125424 h 2206873"/>
              <a:gd name="connsiteX6185" fmla="*/ 1957600 w 2321023"/>
              <a:gd name="connsiteY6185" fmla="*/ 175059 h 2206873"/>
              <a:gd name="connsiteX6186" fmla="*/ 1954852 w 2321023"/>
              <a:gd name="connsiteY6186" fmla="*/ 180920 h 2206873"/>
              <a:gd name="connsiteX6187" fmla="*/ 1929845 w 2321023"/>
              <a:gd name="connsiteY6187" fmla="*/ 161668 h 2206873"/>
              <a:gd name="connsiteX6188" fmla="*/ 1905700 w 2321023"/>
              <a:gd name="connsiteY6188" fmla="*/ 142499 h 2206873"/>
              <a:gd name="connsiteX6189" fmla="*/ 1858717 w 2321023"/>
              <a:gd name="connsiteY6189" fmla="*/ 100705 h 2206873"/>
              <a:gd name="connsiteX6190" fmla="*/ 1061821 w 2321023"/>
              <a:gd name="connsiteY6190" fmla="*/ 100400 h 2206873"/>
              <a:gd name="connsiteX6191" fmla="*/ 1061820 w 2321023"/>
              <a:gd name="connsiteY6191" fmla="*/ 100400 h 2206873"/>
              <a:gd name="connsiteX6192" fmla="*/ 1061842 w 2321023"/>
              <a:gd name="connsiteY6192" fmla="*/ 100549 h 2206873"/>
              <a:gd name="connsiteX6193" fmla="*/ 1061843 w 2321023"/>
              <a:gd name="connsiteY6193" fmla="*/ 100548 h 2206873"/>
              <a:gd name="connsiteX6194" fmla="*/ 1247645 w 2321023"/>
              <a:gd name="connsiteY6194" fmla="*/ 99861 h 2206873"/>
              <a:gd name="connsiteX6195" fmla="*/ 1247641 w 2321023"/>
              <a:gd name="connsiteY6195" fmla="*/ 99868 h 2206873"/>
              <a:gd name="connsiteX6196" fmla="*/ 1247646 w 2321023"/>
              <a:gd name="connsiteY6196" fmla="*/ 99861 h 2206873"/>
              <a:gd name="connsiteX6197" fmla="*/ 1077056 w 2321023"/>
              <a:gd name="connsiteY6197" fmla="*/ 96938 h 2206873"/>
              <a:gd name="connsiteX6198" fmla="*/ 1076984 w 2321023"/>
              <a:gd name="connsiteY6198" fmla="*/ 96942 h 2206873"/>
              <a:gd name="connsiteX6199" fmla="*/ 1075927 w 2321023"/>
              <a:gd name="connsiteY6199" fmla="*/ 97564 h 2206873"/>
              <a:gd name="connsiteX6200" fmla="*/ 1061855 w 2321023"/>
              <a:gd name="connsiteY6200" fmla="*/ 100634 h 2206873"/>
              <a:gd name="connsiteX6201" fmla="*/ 1061855 w 2321023"/>
              <a:gd name="connsiteY6201" fmla="*/ 100635 h 2206873"/>
              <a:gd name="connsiteX6202" fmla="*/ 1075927 w 2321023"/>
              <a:gd name="connsiteY6202" fmla="*/ 97565 h 2206873"/>
              <a:gd name="connsiteX6203" fmla="*/ 1076984 w 2321023"/>
              <a:gd name="connsiteY6203" fmla="*/ 96943 h 2206873"/>
              <a:gd name="connsiteX6204" fmla="*/ 1077054 w 2321023"/>
              <a:gd name="connsiteY6204" fmla="*/ 96939 h 2206873"/>
              <a:gd name="connsiteX6205" fmla="*/ 1512558 w 2321023"/>
              <a:gd name="connsiteY6205" fmla="*/ 96197 h 2206873"/>
              <a:gd name="connsiteX6206" fmla="*/ 1512600 w 2321023"/>
              <a:gd name="connsiteY6206" fmla="*/ 96218 h 2206873"/>
              <a:gd name="connsiteX6207" fmla="*/ 1514545 w 2321023"/>
              <a:gd name="connsiteY6207" fmla="*/ 97149 h 2206873"/>
              <a:gd name="connsiteX6208" fmla="*/ 1522418 w 2321023"/>
              <a:gd name="connsiteY6208" fmla="*/ 99967 h 2206873"/>
              <a:gd name="connsiteX6209" fmla="*/ 1534092 w 2321023"/>
              <a:gd name="connsiteY6209" fmla="*/ 103894 h 2206873"/>
              <a:gd name="connsiteX6210" fmla="*/ 1534242 w 2321023"/>
              <a:gd name="connsiteY6210" fmla="*/ 103944 h 2206873"/>
              <a:gd name="connsiteX6211" fmla="*/ 1522418 w 2321023"/>
              <a:gd name="connsiteY6211" fmla="*/ 99966 h 2206873"/>
              <a:gd name="connsiteX6212" fmla="*/ 1514545 w 2321023"/>
              <a:gd name="connsiteY6212" fmla="*/ 97148 h 2206873"/>
              <a:gd name="connsiteX6213" fmla="*/ 1346269 w 2321023"/>
              <a:gd name="connsiteY6213" fmla="*/ 96074 h 2206873"/>
              <a:gd name="connsiteX6214" fmla="*/ 1346268 w 2321023"/>
              <a:gd name="connsiteY6214" fmla="*/ 96075 h 2206873"/>
              <a:gd name="connsiteX6215" fmla="*/ 1354090 w 2321023"/>
              <a:gd name="connsiteY6215" fmla="*/ 98558 h 2206873"/>
              <a:gd name="connsiteX6216" fmla="*/ 1368466 w 2321023"/>
              <a:gd name="connsiteY6216" fmla="*/ 101776 h 2206873"/>
              <a:gd name="connsiteX6217" fmla="*/ 1385309 w 2321023"/>
              <a:gd name="connsiteY6217" fmla="*/ 105823 h 2206873"/>
              <a:gd name="connsiteX6218" fmla="*/ 1405390 w 2321023"/>
              <a:gd name="connsiteY6218" fmla="*/ 109951 h 2206873"/>
              <a:gd name="connsiteX6219" fmla="*/ 1426434 w 2321023"/>
              <a:gd name="connsiteY6219" fmla="*/ 114927 h 2206873"/>
              <a:gd name="connsiteX6220" fmla="*/ 1426442 w 2321023"/>
              <a:gd name="connsiteY6220" fmla="*/ 114928 h 2206873"/>
              <a:gd name="connsiteX6221" fmla="*/ 1405389 w 2321023"/>
              <a:gd name="connsiteY6221" fmla="*/ 109950 h 2206873"/>
              <a:gd name="connsiteX6222" fmla="*/ 1385308 w 2321023"/>
              <a:gd name="connsiteY6222" fmla="*/ 105822 h 2206873"/>
              <a:gd name="connsiteX6223" fmla="*/ 1368465 w 2321023"/>
              <a:gd name="connsiteY6223" fmla="*/ 101775 h 2206873"/>
              <a:gd name="connsiteX6224" fmla="*/ 1354089 w 2321023"/>
              <a:gd name="connsiteY6224" fmla="*/ 98557 h 2206873"/>
              <a:gd name="connsiteX6225" fmla="*/ 1533809 w 2321023"/>
              <a:gd name="connsiteY6225" fmla="*/ 95709 h 2206873"/>
              <a:gd name="connsiteX6226" fmla="*/ 1533756 w 2321023"/>
              <a:gd name="connsiteY6226" fmla="*/ 95730 h 2206873"/>
              <a:gd name="connsiteX6227" fmla="*/ 1533758 w 2321023"/>
              <a:gd name="connsiteY6227" fmla="*/ 95730 h 2206873"/>
              <a:gd name="connsiteX6228" fmla="*/ 1533809 w 2321023"/>
              <a:gd name="connsiteY6228" fmla="*/ 95710 h 2206873"/>
              <a:gd name="connsiteX6229" fmla="*/ 1539082 w 2321023"/>
              <a:gd name="connsiteY6229" fmla="*/ 96526 h 2206873"/>
              <a:gd name="connsiteX6230" fmla="*/ 1555968 w 2321023"/>
              <a:gd name="connsiteY6230" fmla="*/ 100600 h 2206873"/>
              <a:gd name="connsiteX6231" fmla="*/ 1572447 w 2321023"/>
              <a:gd name="connsiteY6231" fmla="*/ 105716 h 2206873"/>
              <a:gd name="connsiteX6232" fmla="*/ 1574928 w 2321023"/>
              <a:gd name="connsiteY6232" fmla="*/ 106541 h 2206873"/>
              <a:gd name="connsiteX6233" fmla="*/ 1574988 w 2321023"/>
              <a:gd name="connsiteY6233" fmla="*/ 106560 h 2206873"/>
              <a:gd name="connsiteX6234" fmla="*/ 1572447 w 2321023"/>
              <a:gd name="connsiteY6234" fmla="*/ 105715 h 2206873"/>
              <a:gd name="connsiteX6235" fmla="*/ 1555968 w 2321023"/>
              <a:gd name="connsiteY6235" fmla="*/ 100599 h 2206873"/>
              <a:gd name="connsiteX6236" fmla="*/ 1539082 w 2321023"/>
              <a:gd name="connsiteY6236" fmla="*/ 96525 h 2206873"/>
              <a:gd name="connsiteX6237" fmla="*/ 1533809 w 2321023"/>
              <a:gd name="connsiteY6237" fmla="*/ 95709 h 2206873"/>
              <a:gd name="connsiteX6238" fmla="*/ 1347100 w 2321023"/>
              <a:gd name="connsiteY6238" fmla="*/ 95439 h 2206873"/>
              <a:gd name="connsiteX6239" fmla="*/ 1346717 w 2321023"/>
              <a:gd name="connsiteY6239" fmla="*/ 95440 h 2206873"/>
              <a:gd name="connsiteX6240" fmla="*/ 1344984 w 2321023"/>
              <a:gd name="connsiteY6240" fmla="*/ 96762 h 2206873"/>
              <a:gd name="connsiteX6241" fmla="*/ 1344986 w 2321023"/>
              <a:gd name="connsiteY6241" fmla="*/ 96763 h 2206873"/>
              <a:gd name="connsiteX6242" fmla="*/ 1346718 w 2321023"/>
              <a:gd name="connsiteY6242" fmla="*/ 95441 h 2206873"/>
              <a:gd name="connsiteX6243" fmla="*/ 1347099 w 2321023"/>
              <a:gd name="connsiteY6243" fmla="*/ 95440 h 2206873"/>
              <a:gd name="connsiteX6244" fmla="*/ 1511124 w 2321023"/>
              <a:gd name="connsiteY6244" fmla="*/ 94451 h 2206873"/>
              <a:gd name="connsiteX6245" fmla="*/ 1510358 w 2321023"/>
              <a:gd name="connsiteY6245" fmla="*/ 95045 h 2206873"/>
              <a:gd name="connsiteX6246" fmla="*/ 1510363 w 2321023"/>
              <a:gd name="connsiteY6246" fmla="*/ 95043 h 2206873"/>
              <a:gd name="connsiteX6247" fmla="*/ 1511125 w 2321023"/>
              <a:gd name="connsiteY6247" fmla="*/ 94452 h 2206873"/>
              <a:gd name="connsiteX6248" fmla="*/ 1532641 w 2321023"/>
              <a:gd name="connsiteY6248" fmla="*/ 100791 h 2206873"/>
              <a:gd name="connsiteX6249" fmla="*/ 1539175 w 2321023"/>
              <a:gd name="connsiteY6249" fmla="*/ 102758 h 2206873"/>
              <a:gd name="connsiteX6250" fmla="*/ 1539285 w 2321023"/>
              <a:gd name="connsiteY6250" fmla="*/ 102790 h 2206873"/>
              <a:gd name="connsiteX6251" fmla="*/ 1532640 w 2321023"/>
              <a:gd name="connsiteY6251" fmla="*/ 100790 h 2206873"/>
              <a:gd name="connsiteX6252" fmla="*/ 1511124 w 2321023"/>
              <a:gd name="connsiteY6252" fmla="*/ 94451 h 2206873"/>
              <a:gd name="connsiteX6253" fmla="*/ 1127088 w 2321023"/>
              <a:gd name="connsiteY6253" fmla="*/ 90046 h 2206873"/>
              <a:gd name="connsiteX6254" fmla="*/ 1118988 w 2321023"/>
              <a:gd name="connsiteY6254" fmla="*/ 92026 h 2206873"/>
              <a:gd name="connsiteX6255" fmla="*/ 1099016 w 2321023"/>
              <a:gd name="connsiteY6255" fmla="*/ 95467 h 2206873"/>
              <a:gd name="connsiteX6256" fmla="*/ 1062117 w 2321023"/>
              <a:gd name="connsiteY6256" fmla="*/ 103825 h 2206873"/>
              <a:gd name="connsiteX6257" fmla="*/ 1062084 w 2321023"/>
              <a:gd name="connsiteY6257" fmla="*/ 103605 h 2206873"/>
              <a:gd name="connsiteX6258" fmla="*/ 1034350 w 2321023"/>
              <a:gd name="connsiteY6258" fmla="*/ 111606 h 2206873"/>
              <a:gd name="connsiteX6259" fmla="*/ 1006879 w 2321023"/>
              <a:gd name="connsiteY6259" fmla="*/ 121839 h 2206873"/>
              <a:gd name="connsiteX6260" fmla="*/ 1006879 w 2321023"/>
              <a:gd name="connsiteY6260" fmla="*/ 121840 h 2206873"/>
              <a:gd name="connsiteX6261" fmla="*/ 1011108 w 2321023"/>
              <a:gd name="connsiteY6261" fmla="*/ 118337 h 2206873"/>
              <a:gd name="connsiteX6262" fmla="*/ 1034350 w 2321023"/>
              <a:gd name="connsiteY6262" fmla="*/ 111607 h 2206873"/>
              <a:gd name="connsiteX6263" fmla="*/ 1062084 w 2321023"/>
              <a:gd name="connsiteY6263" fmla="*/ 103606 h 2206873"/>
              <a:gd name="connsiteX6264" fmla="*/ 1062117 w 2321023"/>
              <a:gd name="connsiteY6264" fmla="*/ 103826 h 2206873"/>
              <a:gd name="connsiteX6265" fmla="*/ 1099016 w 2321023"/>
              <a:gd name="connsiteY6265" fmla="*/ 95468 h 2206873"/>
              <a:gd name="connsiteX6266" fmla="*/ 1118988 w 2321023"/>
              <a:gd name="connsiteY6266" fmla="*/ 92027 h 2206873"/>
              <a:gd name="connsiteX6267" fmla="*/ 1127088 w 2321023"/>
              <a:gd name="connsiteY6267" fmla="*/ 90047 h 2206873"/>
              <a:gd name="connsiteX6268" fmla="*/ 1127580 w 2321023"/>
              <a:gd name="connsiteY6268" fmla="*/ 90428 h 2206873"/>
              <a:gd name="connsiteX6269" fmla="*/ 1127581 w 2321023"/>
              <a:gd name="connsiteY6269" fmla="*/ 90428 h 2206873"/>
              <a:gd name="connsiteX6270" fmla="*/ 1106135 w 2321023"/>
              <a:gd name="connsiteY6270" fmla="*/ 85341 h 2206873"/>
              <a:gd name="connsiteX6271" fmla="*/ 1106134 w 2321023"/>
              <a:gd name="connsiteY6271" fmla="*/ 85341 h 2206873"/>
              <a:gd name="connsiteX6272" fmla="*/ 1108900 w 2321023"/>
              <a:gd name="connsiteY6272" fmla="*/ 86553 h 2206873"/>
              <a:gd name="connsiteX6273" fmla="*/ 1108894 w 2321023"/>
              <a:gd name="connsiteY6273" fmla="*/ 86550 h 2206873"/>
              <a:gd name="connsiteX6274" fmla="*/ 1106090 w 2321023"/>
              <a:gd name="connsiteY6274" fmla="*/ 85119 h 2206873"/>
              <a:gd name="connsiteX6275" fmla="*/ 1089317 w 2321023"/>
              <a:gd name="connsiteY6275" fmla="*/ 87203 h 2206873"/>
              <a:gd name="connsiteX6276" fmla="*/ 1106090 w 2321023"/>
              <a:gd name="connsiteY6276" fmla="*/ 85119 h 2206873"/>
              <a:gd name="connsiteX6277" fmla="*/ 1348503 w 2321023"/>
              <a:gd name="connsiteY6277" fmla="*/ 84650 h 2206873"/>
              <a:gd name="connsiteX6278" fmla="*/ 1341848 w 2321023"/>
              <a:gd name="connsiteY6278" fmla="*/ 85818 h 2206873"/>
              <a:gd name="connsiteX6279" fmla="*/ 1341848 w 2321023"/>
              <a:gd name="connsiteY6279" fmla="*/ 85818 h 2206873"/>
              <a:gd name="connsiteX6280" fmla="*/ 1338724 w 2321023"/>
              <a:gd name="connsiteY6280" fmla="*/ 85914 h 2206873"/>
              <a:gd name="connsiteX6281" fmla="*/ 1333814 w 2321023"/>
              <a:gd name="connsiteY6281" fmla="*/ 86066 h 2206873"/>
              <a:gd name="connsiteX6282" fmla="*/ 1333814 w 2321023"/>
              <a:gd name="connsiteY6282" fmla="*/ 86066 h 2206873"/>
              <a:gd name="connsiteX6283" fmla="*/ 1338724 w 2321023"/>
              <a:gd name="connsiteY6283" fmla="*/ 85914 h 2206873"/>
              <a:gd name="connsiteX6284" fmla="*/ 1341848 w 2321023"/>
              <a:gd name="connsiteY6284" fmla="*/ 85818 h 2206873"/>
              <a:gd name="connsiteX6285" fmla="*/ 1341849 w 2321023"/>
              <a:gd name="connsiteY6285" fmla="*/ 85818 h 2206873"/>
              <a:gd name="connsiteX6286" fmla="*/ 1348502 w 2321023"/>
              <a:gd name="connsiteY6286" fmla="*/ 84650 h 2206873"/>
              <a:gd name="connsiteX6287" fmla="*/ 1276085 w 2321023"/>
              <a:gd name="connsiteY6287" fmla="*/ 82914 h 2206873"/>
              <a:gd name="connsiteX6288" fmla="*/ 1277593 w 2321023"/>
              <a:gd name="connsiteY6288" fmla="*/ 83436 h 2206873"/>
              <a:gd name="connsiteX6289" fmla="*/ 1297049 w 2321023"/>
              <a:gd name="connsiteY6289" fmla="*/ 84489 h 2206873"/>
              <a:gd name="connsiteX6290" fmla="*/ 1337483 w 2321023"/>
              <a:gd name="connsiteY6290" fmla="*/ 86584 h 2206873"/>
              <a:gd name="connsiteX6291" fmla="*/ 1337483 w 2321023"/>
              <a:gd name="connsiteY6291" fmla="*/ 86584 h 2206873"/>
              <a:gd name="connsiteX6292" fmla="*/ 1322469 w 2321023"/>
              <a:gd name="connsiteY6292" fmla="*/ 85975 h 2206873"/>
              <a:gd name="connsiteX6293" fmla="*/ 1297050 w 2321023"/>
              <a:gd name="connsiteY6293" fmla="*/ 84489 h 2206873"/>
              <a:gd name="connsiteX6294" fmla="*/ 1277594 w 2321023"/>
              <a:gd name="connsiteY6294" fmla="*/ 83436 h 2206873"/>
              <a:gd name="connsiteX6295" fmla="*/ 1276086 w 2321023"/>
              <a:gd name="connsiteY6295" fmla="*/ 82914 h 2206873"/>
              <a:gd name="connsiteX6296" fmla="*/ 1481752 w 2321023"/>
              <a:gd name="connsiteY6296" fmla="*/ 82416 h 2206873"/>
              <a:gd name="connsiteX6297" fmla="*/ 1479212 w 2321023"/>
              <a:gd name="connsiteY6297" fmla="*/ 82982 h 2206873"/>
              <a:gd name="connsiteX6298" fmla="*/ 1479213 w 2321023"/>
              <a:gd name="connsiteY6298" fmla="*/ 82983 h 2206873"/>
              <a:gd name="connsiteX6299" fmla="*/ 1481741 w 2321023"/>
              <a:gd name="connsiteY6299" fmla="*/ 82419 h 2206873"/>
              <a:gd name="connsiteX6300" fmla="*/ 1144411 w 2321023"/>
              <a:gd name="connsiteY6300" fmla="*/ 81407 h 2206873"/>
              <a:gd name="connsiteX6301" fmla="*/ 1108908 w 2321023"/>
              <a:gd name="connsiteY6301" fmla="*/ 86557 h 2206873"/>
              <a:gd name="connsiteX6302" fmla="*/ 1108836 w 2321023"/>
              <a:gd name="connsiteY6302" fmla="*/ 87353 h 2206873"/>
              <a:gd name="connsiteX6303" fmla="*/ 1089688 w 2321023"/>
              <a:gd name="connsiteY6303" fmla="*/ 91386 h 2206873"/>
              <a:gd name="connsiteX6304" fmla="*/ 1105644 w 2321023"/>
              <a:gd name="connsiteY6304" fmla="*/ 88026 h 2206873"/>
              <a:gd name="connsiteX6305" fmla="*/ 1108836 w 2321023"/>
              <a:gd name="connsiteY6305" fmla="*/ 87354 h 2206873"/>
              <a:gd name="connsiteX6306" fmla="*/ 1108908 w 2321023"/>
              <a:gd name="connsiteY6306" fmla="*/ 86558 h 2206873"/>
              <a:gd name="connsiteX6307" fmla="*/ 1144411 w 2321023"/>
              <a:gd name="connsiteY6307" fmla="*/ 81408 h 2206873"/>
              <a:gd name="connsiteX6308" fmla="*/ 1159835 w 2321023"/>
              <a:gd name="connsiteY6308" fmla="*/ 82755 h 2206873"/>
              <a:gd name="connsiteX6309" fmla="*/ 1198681 w 2321023"/>
              <a:gd name="connsiteY6309" fmla="*/ 88827 h 2206873"/>
              <a:gd name="connsiteX6310" fmla="*/ 1202095 w 2321023"/>
              <a:gd name="connsiteY6310" fmla="*/ 89018 h 2206873"/>
              <a:gd name="connsiteX6311" fmla="*/ 1211185 w 2321023"/>
              <a:gd name="connsiteY6311" fmla="*/ 88997 h 2206873"/>
              <a:gd name="connsiteX6312" fmla="*/ 1239182 w 2321023"/>
              <a:gd name="connsiteY6312" fmla="*/ 88938 h 2206873"/>
              <a:gd name="connsiteX6313" fmla="*/ 1284208 w 2321023"/>
              <a:gd name="connsiteY6313" fmla="*/ 90192 h 2206873"/>
              <a:gd name="connsiteX6314" fmla="*/ 1296963 w 2321023"/>
              <a:gd name="connsiteY6314" fmla="*/ 89398 h 2206873"/>
              <a:gd name="connsiteX6315" fmla="*/ 1298788 w 2321023"/>
              <a:gd name="connsiteY6315" fmla="*/ 88315 h 2206873"/>
              <a:gd name="connsiteX6316" fmla="*/ 1299442 w 2321023"/>
              <a:gd name="connsiteY6316" fmla="*/ 88499 h 2206873"/>
              <a:gd name="connsiteX6317" fmla="*/ 1299443 w 2321023"/>
              <a:gd name="connsiteY6317" fmla="*/ 88498 h 2206873"/>
              <a:gd name="connsiteX6318" fmla="*/ 1298788 w 2321023"/>
              <a:gd name="connsiteY6318" fmla="*/ 88314 h 2206873"/>
              <a:gd name="connsiteX6319" fmla="*/ 1296963 w 2321023"/>
              <a:gd name="connsiteY6319" fmla="*/ 89397 h 2206873"/>
              <a:gd name="connsiteX6320" fmla="*/ 1284208 w 2321023"/>
              <a:gd name="connsiteY6320" fmla="*/ 90191 h 2206873"/>
              <a:gd name="connsiteX6321" fmla="*/ 1239182 w 2321023"/>
              <a:gd name="connsiteY6321" fmla="*/ 88937 h 2206873"/>
              <a:gd name="connsiteX6322" fmla="*/ 1211185 w 2321023"/>
              <a:gd name="connsiteY6322" fmla="*/ 88996 h 2206873"/>
              <a:gd name="connsiteX6323" fmla="*/ 1202095 w 2321023"/>
              <a:gd name="connsiteY6323" fmla="*/ 89017 h 2206873"/>
              <a:gd name="connsiteX6324" fmla="*/ 1198681 w 2321023"/>
              <a:gd name="connsiteY6324" fmla="*/ 88826 h 2206873"/>
              <a:gd name="connsiteX6325" fmla="*/ 1159835 w 2321023"/>
              <a:gd name="connsiteY6325" fmla="*/ 82754 h 2206873"/>
              <a:gd name="connsiteX6326" fmla="*/ 1144411 w 2321023"/>
              <a:gd name="connsiteY6326" fmla="*/ 81407 h 2206873"/>
              <a:gd name="connsiteX6327" fmla="*/ 1273147 w 2321023"/>
              <a:gd name="connsiteY6327" fmla="*/ 69872 h 2206873"/>
              <a:gd name="connsiteX6328" fmla="*/ 1273345 w 2321023"/>
              <a:gd name="connsiteY6328" fmla="*/ 70603 h 2206873"/>
              <a:gd name="connsiteX6329" fmla="*/ 1273346 w 2321023"/>
              <a:gd name="connsiteY6329" fmla="*/ 70603 h 2206873"/>
              <a:gd name="connsiteX6330" fmla="*/ 1273148 w 2321023"/>
              <a:gd name="connsiteY6330" fmla="*/ 69873 h 2206873"/>
              <a:gd name="connsiteX6331" fmla="*/ 1273354 w 2321023"/>
              <a:gd name="connsiteY6331" fmla="*/ 69879 h 2206873"/>
              <a:gd name="connsiteX6332" fmla="*/ 1273353 w 2321023"/>
              <a:gd name="connsiteY6332" fmla="*/ 69878 h 2206873"/>
              <a:gd name="connsiteX6333" fmla="*/ 1427686 w 2321023"/>
              <a:gd name="connsiteY6333" fmla="*/ 65465 h 2206873"/>
              <a:gd name="connsiteX6334" fmla="*/ 1427928 w 2321023"/>
              <a:gd name="connsiteY6334" fmla="*/ 65530 h 2206873"/>
              <a:gd name="connsiteX6335" fmla="*/ 1438545 w 2321023"/>
              <a:gd name="connsiteY6335" fmla="*/ 68333 h 2206873"/>
              <a:gd name="connsiteX6336" fmla="*/ 1448115 w 2321023"/>
              <a:gd name="connsiteY6336" fmla="*/ 71046 h 2206873"/>
              <a:gd name="connsiteX6337" fmla="*/ 1448330 w 2321023"/>
              <a:gd name="connsiteY6337" fmla="*/ 71106 h 2206873"/>
              <a:gd name="connsiteX6338" fmla="*/ 1438545 w 2321023"/>
              <a:gd name="connsiteY6338" fmla="*/ 68332 h 2206873"/>
              <a:gd name="connsiteX6339" fmla="*/ 1171716 w 2321023"/>
              <a:gd name="connsiteY6339" fmla="*/ 64478 h 2206873"/>
              <a:gd name="connsiteX6340" fmla="*/ 1166405 w 2321023"/>
              <a:gd name="connsiteY6340" fmla="*/ 66974 h 2206873"/>
              <a:gd name="connsiteX6341" fmla="*/ 1147809 w 2321023"/>
              <a:gd name="connsiteY6341" fmla="*/ 70121 h 2206873"/>
              <a:gd name="connsiteX6342" fmla="*/ 1117470 w 2321023"/>
              <a:gd name="connsiteY6342" fmla="*/ 75389 h 2206873"/>
              <a:gd name="connsiteX6343" fmla="*/ 1100814 w 2321023"/>
              <a:gd name="connsiteY6343" fmla="*/ 78648 h 2206873"/>
              <a:gd name="connsiteX6344" fmla="*/ 1091422 w 2321023"/>
              <a:gd name="connsiteY6344" fmla="*/ 81784 h 2206873"/>
              <a:gd name="connsiteX6345" fmla="*/ 1091341 w 2321023"/>
              <a:gd name="connsiteY6345" fmla="*/ 81914 h 2206873"/>
              <a:gd name="connsiteX6346" fmla="*/ 1091190 w 2321023"/>
              <a:gd name="connsiteY6346" fmla="*/ 81962 h 2206873"/>
              <a:gd name="connsiteX6347" fmla="*/ 1090706 w 2321023"/>
              <a:gd name="connsiteY6347" fmla="*/ 82931 h 2206873"/>
              <a:gd name="connsiteX6348" fmla="*/ 1088977 w 2321023"/>
              <a:gd name="connsiteY6348" fmla="*/ 85697 h 2206873"/>
              <a:gd name="connsiteX6349" fmla="*/ 1089097 w 2321023"/>
              <a:gd name="connsiteY6349" fmla="*/ 87261 h 2206873"/>
              <a:gd name="connsiteX6350" fmla="*/ 1089423 w 2321023"/>
              <a:gd name="connsiteY6350" fmla="*/ 91222 h 2206873"/>
              <a:gd name="connsiteX6351" fmla="*/ 1070802 w 2321023"/>
              <a:gd name="connsiteY6351" fmla="*/ 97139 h 2206873"/>
              <a:gd name="connsiteX6352" fmla="*/ 1063527 w 2321023"/>
              <a:gd name="connsiteY6352" fmla="*/ 99240 h 2206873"/>
              <a:gd name="connsiteX6353" fmla="*/ 1061393 w 2321023"/>
              <a:gd name="connsiteY6353" fmla="*/ 100508 h 2206873"/>
              <a:gd name="connsiteX6354" fmla="*/ 1061395 w 2321023"/>
              <a:gd name="connsiteY6354" fmla="*/ 100507 h 2206873"/>
              <a:gd name="connsiteX6355" fmla="*/ 1063528 w 2321023"/>
              <a:gd name="connsiteY6355" fmla="*/ 99240 h 2206873"/>
              <a:gd name="connsiteX6356" fmla="*/ 1070803 w 2321023"/>
              <a:gd name="connsiteY6356" fmla="*/ 97139 h 2206873"/>
              <a:gd name="connsiteX6357" fmla="*/ 1089424 w 2321023"/>
              <a:gd name="connsiteY6357" fmla="*/ 91222 h 2206873"/>
              <a:gd name="connsiteX6358" fmla="*/ 1089098 w 2321023"/>
              <a:gd name="connsiteY6358" fmla="*/ 87261 h 2206873"/>
              <a:gd name="connsiteX6359" fmla="*/ 1088978 w 2321023"/>
              <a:gd name="connsiteY6359" fmla="*/ 85697 h 2206873"/>
              <a:gd name="connsiteX6360" fmla="*/ 1090702 w 2321023"/>
              <a:gd name="connsiteY6360" fmla="*/ 82939 h 2206873"/>
              <a:gd name="connsiteX6361" fmla="*/ 1090706 w 2321023"/>
              <a:gd name="connsiteY6361" fmla="*/ 82931 h 2206873"/>
              <a:gd name="connsiteX6362" fmla="*/ 1090714 w 2321023"/>
              <a:gd name="connsiteY6362" fmla="*/ 82919 h 2206873"/>
              <a:gd name="connsiteX6363" fmla="*/ 1091191 w 2321023"/>
              <a:gd name="connsiteY6363" fmla="*/ 81963 h 2206873"/>
              <a:gd name="connsiteX6364" fmla="*/ 1091340 w 2321023"/>
              <a:gd name="connsiteY6364" fmla="*/ 81916 h 2206873"/>
              <a:gd name="connsiteX6365" fmla="*/ 1091341 w 2321023"/>
              <a:gd name="connsiteY6365" fmla="*/ 81914 h 2206873"/>
              <a:gd name="connsiteX6366" fmla="*/ 1091342 w 2321023"/>
              <a:gd name="connsiteY6366" fmla="*/ 81914 h 2206873"/>
              <a:gd name="connsiteX6367" fmla="*/ 1091423 w 2321023"/>
              <a:gd name="connsiteY6367" fmla="*/ 81784 h 2206873"/>
              <a:gd name="connsiteX6368" fmla="*/ 1100815 w 2321023"/>
              <a:gd name="connsiteY6368" fmla="*/ 78648 h 2206873"/>
              <a:gd name="connsiteX6369" fmla="*/ 1117471 w 2321023"/>
              <a:gd name="connsiteY6369" fmla="*/ 75389 h 2206873"/>
              <a:gd name="connsiteX6370" fmla="*/ 1147810 w 2321023"/>
              <a:gd name="connsiteY6370" fmla="*/ 70121 h 2206873"/>
              <a:gd name="connsiteX6371" fmla="*/ 1166406 w 2321023"/>
              <a:gd name="connsiteY6371" fmla="*/ 66974 h 2206873"/>
              <a:gd name="connsiteX6372" fmla="*/ 1171717 w 2321023"/>
              <a:gd name="connsiteY6372" fmla="*/ 64478 h 2206873"/>
              <a:gd name="connsiteX6373" fmla="*/ 1077232 w 2321023"/>
              <a:gd name="connsiteY6373" fmla="*/ 63225 h 2206873"/>
              <a:gd name="connsiteX6374" fmla="*/ 1064936 w 2321023"/>
              <a:gd name="connsiteY6374" fmla="*/ 67435 h 2206873"/>
              <a:gd name="connsiteX6375" fmla="*/ 1053050 w 2321023"/>
              <a:gd name="connsiteY6375" fmla="*/ 70566 h 2206873"/>
              <a:gd name="connsiteX6376" fmla="*/ 1037271 w 2321023"/>
              <a:gd name="connsiteY6376" fmla="*/ 75345 h 2206873"/>
              <a:gd name="connsiteX6377" fmla="*/ 1022472 w 2321023"/>
              <a:gd name="connsiteY6377" fmla="*/ 80111 h 2206873"/>
              <a:gd name="connsiteX6378" fmla="*/ 1020977 w 2321023"/>
              <a:gd name="connsiteY6378" fmla="*/ 81067 h 2206873"/>
              <a:gd name="connsiteX6379" fmla="*/ 1020103 w 2321023"/>
              <a:gd name="connsiteY6379" fmla="*/ 81361 h 2206873"/>
              <a:gd name="connsiteX6380" fmla="*/ 1019627 w 2321023"/>
              <a:gd name="connsiteY6380" fmla="*/ 81932 h 2206873"/>
              <a:gd name="connsiteX6381" fmla="*/ 1018889 w 2321023"/>
              <a:gd name="connsiteY6381" fmla="*/ 82403 h 2206873"/>
              <a:gd name="connsiteX6382" fmla="*/ 1018891 w 2321023"/>
              <a:gd name="connsiteY6382" fmla="*/ 82403 h 2206873"/>
              <a:gd name="connsiteX6383" fmla="*/ 1019625 w 2321023"/>
              <a:gd name="connsiteY6383" fmla="*/ 81934 h 2206873"/>
              <a:gd name="connsiteX6384" fmla="*/ 1019627 w 2321023"/>
              <a:gd name="connsiteY6384" fmla="*/ 81932 h 2206873"/>
              <a:gd name="connsiteX6385" fmla="*/ 1019629 w 2321023"/>
              <a:gd name="connsiteY6385" fmla="*/ 81931 h 2206873"/>
              <a:gd name="connsiteX6386" fmla="*/ 1020103 w 2321023"/>
              <a:gd name="connsiteY6386" fmla="*/ 81362 h 2206873"/>
              <a:gd name="connsiteX6387" fmla="*/ 1020974 w 2321023"/>
              <a:gd name="connsiteY6387" fmla="*/ 81069 h 2206873"/>
              <a:gd name="connsiteX6388" fmla="*/ 1020977 w 2321023"/>
              <a:gd name="connsiteY6388" fmla="*/ 81067 h 2206873"/>
              <a:gd name="connsiteX6389" fmla="*/ 1020979 w 2321023"/>
              <a:gd name="connsiteY6389" fmla="*/ 81066 h 2206873"/>
              <a:gd name="connsiteX6390" fmla="*/ 1022473 w 2321023"/>
              <a:gd name="connsiteY6390" fmla="*/ 80111 h 2206873"/>
              <a:gd name="connsiteX6391" fmla="*/ 1037272 w 2321023"/>
              <a:gd name="connsiteY6391" fmla="*/ 75345 h 2206873"/>
              <a:gd name="connsiteX6392" fmla="*/ 1053051 w 2321023"/>
              <a:gd name="connsiteY6392" fmla="*/ 70566 h 2206873"/>
              <a:gd name="connsiteX6393" fmla="*/ 1064937 w 2321023"/>
              <a:gd name="connsiteY6393" fmla="*/ 67435 h 2206873"/>
              <a:gd name="connsiteX6394" fmla="*/ 1077232 w 2321023"/>
              <a:gd name="connsiteY6394" fmla="*/ 63225 h 2206873"/>
              <a:gd name="connsiteX6395" fmla="*/ 954367 w 2321023"/>
              <a:gd name="connsiteY6395" fmla="*/ 62637 h 2206873"/>
              <a:gd name="connsiteX6396" fmla="*/ 954185 w 2321023"/>
              <a:gd name="connsiteY6396" fmla="*/ 62981 h 2206873"/>
              <a:gd name="connsiteX6397" fmla="*/ 954186 w 2321023"/>
              <a:gd name="connsiteY6397" fmla="*/ 62981 h 2206873"/>
              <a:gd name="connsiteX6398" fmla="*/ 954361 w 2321023"/>
              <a:gd name="connsiteY6398" fmla="*/ 62650 h 2206873"/>
              <a:gd name="connsiteX6399" fmla="*/ 1383495 w 2321023"/>
              <a:gd name="connsiteY6399" fmla="*/ 57894 h 2206873"/>
              <a:gd name="connsiteX6400" fmla="*/ 1383511 w 2321023"/>
              <a:gd name="connsiteY6400" fmla="*/ 58306 h 2206873"/>
              <a:gd name="connsiteX6401" fmla="*/ 1391595 w 2321023"/>
              <a:gd name="connsiteY6401" fmla="*/ 62126 h 2206873"/>
              <a:gd name="connsiteX6402" fmla="*/ 1398080 w 2321023"/>
              <a:gd name="connsiteY6402" fmla="*/ 65702 h 2206873"/>
              <a:gd name="connsiteX6403" fmla="*/ 1398080 w 2321023"/>
              <a:gd name="connsiteY6403" fmla="*/ 65701 h 2206873"/>
              <a:gd name="connsiteX6404" fmla="*/ 1391596 w 2321023"/>
              <a:gd name="connsiteY6404" fmla="*/ 62126 h 2206873"/>
              <a:gd name="connsiteX6405" fmla="*/ 1383512 w 2321023"/>
              <a:gd name="connsiteY6405" fmla="*/ 58306 h 2206873"/>
              <a:gd name="connsiteX6406" fmla="*/ 1383503 w 2321023"/>
              <a:gd name="connsiteY6406" fmla="*/ 58084 h 2206873"/>
              <a:gd name="connsiteX6407" fmla="*/ 1113970 w 2321023"/>
              <a:gd name="connsiteY6407" fmla="*/ 55216 h 2206873"/>
              <a:gd name="connsiteX6408" fmla="*/ 1109537 w 2321023"/>
              <a:gd name="connsiteY6408" fmla="*/ 56658 h 2206873"/>
              <a:gd name="connsiteX6409" fmla="*/ 1109011 w 2321023"/>
              <a:gd name="connsiteY6409" fmla="*/ 57526 h 2206873"/>
              <a:gd name="connsiteX6410" fmla="*/ 1109012 w 2321023"/>
              <a:gd name="connsiteY6410" fmla="*/ 57525 h 2206873"/>
              <a:gd name="connsiteX6411" fmla="*/ 1109538 w 2321023"/>
              <a:gd name="connsiteY6411" fmla="*/ 56658 h 2206873"/>
              <a:gd name="connsiteX6412" fmla="*/ 1113968 w 2321023"/>
              <a:gd name="connsiteY6412" fmla="*/ 55217 h 2206873"/>
              <a:gd name="connsiteX6413" fmla="*/ 1405009 w 2321023"/>
              <a:gd name="connsiteY6413" fmla="*/ 54819 h 2206873"/>
              <a:gd name="connsiteX6414" fmla="*/ 1405018 w 2321023"/>
              <a:gd name="connsiteY6414" fmla="*/ 54823 h 2206873"/>
              <a:gd name="connsiteX6415" fmla="*/ 1411166 w 2321023"/>
              <a:gd name="connsiteY6415" fmla="*/ 57128 h 2206873"/>
              <a:gd name="connsiteX6416" fmla="*/ 1411166 w 2321023"/>
              <a:gd name="connsiteY6416" fmla="*/ 57127 h 2206873"/>
              <a:gd name="connsiteX6417" fmla="*/ 1175400 w 2321023"/>
              <a:gd name="connsiteY6417" fmla="*/ 52386 h 2206873"/>
              <a:gd name="connsiteX6418" fmla="*/ 1139308 w 2321023"/>
              <a:gd name="connsiteY6418" fmla="*/ 54187 h 2206873"/>
              <a:gd name="connsiteX6419" fmla="*/ 1120021 w 2321023"/>
              <a:gd name="connsiteY6419" fmla="*/ 57001 h 2206873"/>
              <a:gd name="connsiteX6420" fmla="*/ 1108948 w 2321023"/>
              <a:gd name="connsiteY6420" fmla="*/ 57631 h 2206873"/>
              <a:gd name="connsiteX6421" fmla="*/ 1108807 w 2321023"/>
              <a:gd name="connsiteY6421" fmla="*/ 57863 h 2206873"/>
              <a:gd name="connsiteX6422" fmla="*/ 1108809 w 2321023"/>
              <a:gd name="connsiteY6422" fmla="*/ 57863 h 2206873"/>
              <a:gd name="connsiteX6423" fmla="*/ 1108949 w 2321023"/>
              <a:gd name="connsiteY6423" fmla="*/ 57632 h 2206873"/>
              <a:gd name="connsiteX6424" fmla="*/ 1120022 w 2321023"/>
              <a:gd name="connsiteY6424" fmla="*/ 57002 h 2206873"/>
              <a:gd name="connsiteX6425" fmla="*/ 1139309 w 2321023"/>
              <a:gd name="connsiteY6425" fmla="*/ 54188 h 2206873"/>
              <a:gd name="connsiteX6426" fmla="*/ 1175401 w 2321023"/>
              <a:gd name="connsiteY6426" fmla="*/ 52387 h 2206873"/>
              <a:gd name="connsiteX6427" fmla="*/ 1209458 w 2321023"/>
              <a:gd name="connsiteY6427" fmla="*/ 55790 h 2206873"/>
              <a:gd name="connsiteX6428" fmla="*/ 1212567 w 2321023"/>
              <a:gd name="connsiteY6428" fmla="*/ 58721 h 2206873"/>
              <a:gd name="connsiteX6429" fmla="*/ 1209457 w 2321023"/>
              <a:gd name="connsiteY6429" fmla="*/ 55789 h 2206873"/>
              <a:gd name="connsiteX6430" fmla="*/ 1175400 w 2321023"/>
              <a:gd name="connsiteY6430" fmla="*/ 52386 h 2206873"/>
              <a:gd name="connsiteX6431" fmla="*/ 1322579 w 2321023"/>
              <a:gd name="connsiteY6431" fmla="*/ 51791 h 2206873"/>
              <a:gd name="connsiteX6432" fmla="*/ 1296449 w 2321023"/>
              <a:gd name="connsiteY6432" fmla="*/ 52370 h 2206873"/>
              <a:gd name="connsiteX6433" fmla="*/ 1275356 w 2321023"/>
              <a:gd name="connsiteY6433" fmla="*/ 54541 h 2206873"/>
              <a:gd name="connsiteX6434" fmla="*/ 1263310 w 2321023"/>
              <a:gd name="connsiteY6434" fmla="*/ 58025 h 2206873"/>
              <a:gd name="connsiteX6435" fmla="*/ 1263311 w 2321023"/>
              <a:gd name="connsiteY6435" fmla="*/ 58025 h 2206873"/>
              <a:gd name="connsiteX6436" fmla="*/ 1264334 w 2321023"/>
              <a:gd name="connsiteY6436" fmla="*/ 56755 h 2206873"/>
              <a:gd name="connsiteX6437" fmla="*/ 1275356 w 2321023"/>
              <a:gd name="connsiteY6437" fmla="*/ 54542 h 2206873"/>
              <a:gd name="connsiteX6438" fmla="*/ 1296449 w 2321023"/>
              <a:gd name="connsiteY6438" fmla="*/ 52371 h 2206873"/>
              <a:gd name="connsiteX6439" fmla="*/ 1322579 w 2321023"/>
              <a:gd name="connsiteY6439" fmla="*/ 51792 h 2206873"/>
              <a:gd name="connsiteX6440" fmla="*/ 1352139 w 2321023"/>
              <a:gd name="connsiteY6440" fmla="*/ 53229 h 2206873"/>
              <a:gd name="connsiteX6441" fmla="*/ 1367606 w 2321023"/>
              <a:gd name="connsiteY6441" fmla="*/ 54214 h 2206873"/>
              <a:gd name="connsiteX6442" fmla="*/ 1375455 w 2321023"/>
              <a:gd name="connsiteY6442" fmla="*/ 54714 h 2206873"/>
              <a:gd name="connsiteX6443" fmla="*/ 1383262 w 2321023"/>
              <a:gd name="connsiteY6443" fmla="*/ 55576 h 2206873"/>
              <a:gd name="connsiteX6444" fmla="*/ 1402569 w 2321023"/>
              <a:gd name="connsiteY6444" fmla="*/ 58702 h 2206873"/>
              <a:gd name="connsiteX6445" fmla="*/ 1406533 w 2321023"/>
              <a:gd name="connsiteY6445" fmla="*/ 58704 h 2206873"/>
              <a:gd name="connsiteX6446" fmla="*/ 1406581 w 2321023"/>
              <a:gd name="connsiteY6446" fmla="*/ 58703 h 2206873"/>
              <a:gd name="connsiteX6447" fmla="*/ 1402569 w 2321023"/>
              <a:gd name="connsiteY6447" fmla="*/ 58701 h 2206873"/>
              <a:gd name="connsiteX6448" fmla="*/ 1383262 w 2321023"/>
              <a:gd name="connsiteY6448" fmla="*/ 55575 h 2206873"/>
              <a:gd name="connsiteX6449" fmla="*/ 1375455 w 2321023"/>
              <a:gd name="connsiteY6449" fmla="*/ 54713 h 2206873"/>
              <a:gd name="connsiteX6450" fmla="*/ 1367606 w 2321023"/>
              <a:gd name="connsiteY6450" fmla="*/ 54213 h 2206873"/>
              <a:gd name="connsiteX6451" fmla="*/ 1352139 w 2321023"/>
              <a:gd name="connsiteY6451" fmla="*/ 53228 h 2206873"/>
              <a:gd name="connsiteX6452" fmla="*/ 1322579 w 2321023"/>
              <a:gd name="connsiteY6452" fmla="*/ 51791 h 2206873"/>
              <a:gd name="connsiteX6453" fmla="*/ 1407385 w 2321023"/>
              <a:gd name="connsiteY6453" fmla="*/ 44398 h 2206873"/>
              <a:gd name="connsiteX6454" fmla="*/ 1404170 w 2321023"/>
              <a:gd name="connsiteY6454" fmla="*/ 44494 h 2206873"/>
              <a:gd name="connsiteX6455" fmla="*/ 1404177 w 2321023"/>
              <a:gd name="connsiteY6455" fmla="*/ 44495 h 2206873"/>
              <a:gd name="connsiteX6456" fmla="*/ 1407385 w 2321023"/>
              <a:gd name="connsiteY6456" fmla="*/ 44399 h 2206873"/>
              <a:gd name="connsiteX6457" fmla="*/ 1426324 w 2321023"/>
              <a:gd name="connsiteY6457" fmla="*/ 46849 h 2206873"/>
              <a:gd name="connsiteX6458" fmla="*/ 1436166 w 2321023"/>
              <a:gd name="connsiteY6458" fmla="*/ 48180 h 2206873"/>
              <a:gd name="connsiteX6459" fmla="*/ 1436211 w 2321023"/>
              <a:gd name="connsiteY6459" fmla="*/ 48439 h 2206873"/>
              <a:gd name="connsiteX6460" fmla="*/ 1489104 w 2321023"/>
              <a:gd name="connsiteY6460" fmla="*/ 62058 h 2206873"/>
              <a:gd name="connsiteX6461" fmla="*/ 1513538 w 2321023"/>
              <a:gd name="connsiteY6461" fmla="*/ 69553 h 2206873"/>
              <a:gd name="connsiteX6462" fmla="*/ 1532925 w 2321023"/>
              <a:gd name="connsiteY6462" fmla="*/ 77522 h 2206873"/>
              <a:gd name="connsiteX6463" fmla="*/ 1549609 w 2321023"/>
              <a:gd name="connsiteY6463" fmla="*/ 83090 h 2206873"/>
              <a:gd name="connsiteX6464" fmla="*/ 1599676 w 2321023"/>
              <a:gd name="connsiteY6464" fmla="*/ 99088 h 2206873"/>
              <a:gd name="connsiteX6465" fmla="*/ 1620608 w 2321023"/>
              <a:gd name="connsiteY6465" fmla="*/ 106338 h 2206873"/>
              <a:gd name="connsiteX6466" fmla="*/ 1624503 w 2321023"/>
              <a:gd name="connsiteY6466" fmla="*/ 106638 h 2206873"/>
              <a:gd name="connsiteX6467" fmla="*/ 1624567 w 2321023"/>
              <a:gd name="connsiteY6467" fmla="*/ 106715 h 2206873"/>
              <a:gd name="connsiteX6468" fmla="*/ 1624568 w 2321023"/>
              <a:gd name="connsiteY6468" fmla="*/ 106715 h 2206873"/>
              <a:gd name="connsiteX6469" fmla="*/ 1624503 w 2321023"/>
              <a:gd name="connsiteY6469" fmla="*/ 106637 h 2206873"/>
              <a:gd name="connsiteX6470" fmla="*/ 1620608 w 2321023"/>
              <a:gd name="connsiteY6470" fmla="*/ 106337 h 2206873"/>
              <a:gd name="connsiteX6471" fmla="*/ 1599676 w 2321023"/>
              <a:gd name="connsiteY6471" fmla="*/ 99087 h 2206873"/>
              <a:gd name="connsiteX6472" fmla="*/ 1549609 w 2321023"/>
              <a:gd name="connsiteY6472" fmla="*/ 83089 h 2206873"/>
              <a:gd name="connsiteX6473" fmla="*/ 1532925 w 2321023"/>
              <a:gd name="connsiteY6473" fmla="*/ 77521 h 2206873"/>
              <a:gd name="connsiteX6474" fmla="*/ 1513538 w 2321023"/>
              <a:gd name="connsiteY6474" fmla="*/ 69552 h 2206873"/>
              <a:gd name="connsiteX6475" fmla="*/ 1489104 w 2321023"/>
              <a:gd name="connsiteY6475" fmla="*/ 62057 h 2206873"/>
              <a:gd name="connsiteX6476" fmla="*/ 1436211 w 2321023"/>
              <a:gd name="connsiteY6476" fmla="*/ 48438 h 2206873"/>
              <a:gd name="connsiteX6477" fmla="*/ 1436166 w 2321023"/>
              <a:gd name="connsiteY6477" fmla="*/ 48179 h 2206873"/>
              <a:gd name="connsiteX6478" fmla="*/ 1426324 w 2321023"/>
              <a:gd name="connsiteY6478" fmla="*/ 46848 h 2206873"/>
              <a:gd name="connsiteX6479" fmla="*/ 1407385 w 2321023"/>
              <a:gd name="connsiteY6479" fmla="*/ 44398 h 2206873"/>
              <a:gd name="connsiteX6480" fmla="*/ 1335130 w 2321023"/>
              <a:gd name="connsiteY6480" fmla="*/ 42503 h 2206873"/>
              <a:gd name="connsiteX6481" fmla="*/ 1334891 w 2321023"/>
              <a:gd name="connsiteY6481" fmla="*/ 43855 h 2206873"/>
              <a:gd name="connsiteX6482" fmla="*/ 1334891 w 2321023"/>
              <a:gd name="connsiteY6482" fmla="*/ 43855 h 2206873"/>
              <a:gd name="connsiteX6483" fmla="*/ 1335130 w 2321023"/>
              <a:gd name="connsiteY6483" fmla="*/ 42503 h 2206873"/>
              <a:gd name="connsiteX6484" fmla="*/ 1177973 w 2321023"/>
              <a:gd name="connsiteY6484" fmla="*/ 40874 h 2206873"/>
              <a:gd name="connsiteX6485" fmla="*/ 1177972 w 2321023"/>
              <a:gd name="connsiteY6485" fmla="*/ 40875 h 2206873"/>
              <a:gd name="connsiteX6486" fmla="*/ 1183919 w 2321023"/>
              <a:gd name="connsiteY6486" fmla="*/ 41581 h 2206873"/>
              <a:gd name="connsiteX6487" fmla="*/ 1212167 w 2321023"/>
              <a:gd name="connsiteY6487" fmla="*/ 42974 h 2206873"/>
              <a:gd name="connsiteX6488" fmla="*/ 1222688 w 2321023"/>
              <a:gd name="connsiteY6488" fmla="*/ 44010 h 2206873"/>
              <a:gd name="connsiteX6489" fmla="*/ 1222688 w 2321023"/>
              <a:gd name="connsiteY6489" fmla="*/ 44009 h 2206873"/>
              <a:gd name="connsiteX6490" fmla="*/ 1212166 w 2321023"/>
              <a:gd name="connsiteY6490" fmla="*/ 42973 h 2206873"/>
              <a:gd name="connsiteX6491" fmla="*/ 1183918 w 2321023"/>
              <a:gd name="connsiteY6491" fmla="*/ 41580 h 2206873"/>
              <a:gd name="connsiteX6492" fmla="*/ 1178625 w 2321023"/>
              <a:gd name="connsiteY6492" fmla="*/ 40015 h 2206873"/>
              <a:gd name="connsiteX6493" fmla="*/ 1177445 w 2321023"/>
              <a:gd name="connsiteY6493" fmla="*/ 40838 h 2206873"/>
              <a:gd name="connsiteX6494" fmla="*/ 1177447 w 2321023"/>
              <a:gd name="connsiteY6494" fmla="*/ 40838 h 2206873"/>
              <a:gd name="connsiteX6495" fmla="*/ 1178622 w 2321023"/>
              <a:gd name="connsiteY6495" fmla="*/ 40019 h 2206873"/>
              <a:gd name="connsiteX6496" fmla="*/ 1348018 w 2321023"/>
              <a:gd name="connsiteY6496" fmla="*/ 38967 h 2206873"/>
              <a:gd name="connsiteX6497" fmla="*/ 1348027 w 2321023"/>
              <a:gd name="connsiteY6497" fmla="*/ 38970 h 2206873"/>
              <a:gd name="connsiteX6498" fmla="*/ 1350628 w 2321023"/>
              <a:gd name="connsiteY6498" fmla="*/ 39461 h 2206873"/>
              <a:gd name="connsiteX6499" fmla="*/ 1350630 w 2321023"/>
              <a:gd name="connsiteY6499" fmla="*/ 39460 h 2206873"/>
              <a:gd name="connsiteX6500" fmla="*/ 1275999 w 2321023"/>
              <a:gd name="connsiteY6500" fmla="*/ 38198 h 2206873"/>
              <a:gd name="connsiteX6501" fmla="*/ 1276002 w 2321023"/>
              <a:gd name="connsiteY6501" fmla="*/ 38199 h 2206873"/>
              <a:gd name="connsiteX6502" fmla="*/ 1301053 w 2321023"/>
              <a:gd name="connsiteY6502" fmla="*/ 38861 h 2206873"/>
              <a:gd name="connsiteX6503" fmla="*/ 1326178 w 2321023"/>
              <a:gd name="connsiteY6503" fmla="*/ 39986 h 2206873"/>
              <a:gd name="connsiteX6504" fmla="*/ 1335147 w 2321023"/>
              <a:gd name="connsiteY6504" fmla="*/ 42474 h 2206873"/>
              <a:gd name="connsiteX6505" fmla="*/ 1335147 w 2321023"/>
              <a:gd name="connsiteY6505" fmla="*/ 42473 h 2206873"/>
              <a:gd name="connsiteX6506" fmla="*/ 1326178 w 2321023"/>
              <a:gd name="connsiteY6506" fmla="*/ 39985 h 2206873"/>
              <a:gd name="connsiteX6507" fmla="*/ 1301053 w 2321023"/>
              <a:gd name="connsiteY6507" fmla="*/ 38860 h 2206873"/>
              <a:gd name="connsiteX6508" fmla="*/ 1464359 w 2321023"/>
              <a:gd name="connsiteY6508" fmla="*/ 35779 h 2206873"/>
              <a:gd name="connsiteX6509" fmla="*/ 1469233 w 2321023"/>
              <a:gd name="connsiteY6509" fmla="*/ 42386 h 2206873"/>
              <a:gd name="connsiteX6510" fmla="*/ 1497752 w 2321023"/>
              <a:gd name="connsiteY6510" fmla="*/ 49778 h 2206873"/>
              <a:gd name="connsiteX6511" fmla="*/ 1509817 w 2321023"/>
              <a:gd name="connsiteY6511" fmla="*/ 51961 h 2206873"/>
              <a:gd name="connsiteX6512" fmla="*/ 1513419 w 2321023"/>
              <a:gd name="connsiteY6512" fmla="*/ 52384 h 2206873"/>
              <a:gd name="connsiteX6513" fmla="*/ 1513437 w 2321023"/>
              <a:gd name="connsiteY6513" fmla="*/ 52385 h 2206873"/>
              <a:gd name="connsiteX6514" fmla="*/ 1509817 w 2321023"/>
              <a:gd name="connsiteY6514" fmla="*/ 51960 h 2206873"/>
              <a:gd name="connsiteX6515" fmla="*/ 1497752 w 2321023"/>
              <a:gd name="connsiteY6515" fmla="*/ 49777 h 2206873"/>
              <a:gd name="connsiteX6516" fmla="*/ 1469233 w 2321023"/>
              <a:gd name="connsiteY6516" fmla="*/ 42385 h 2206873"/>
              <a:gd name="connsiteX6517" fmla="*/ 1465736 w 2321023"/>
              <a:gd name="connsiteY6517" fmla="*/ 38880 h 2206873"/>
              <a:gd name="connsiteX6518" fmla="*/ 1464360 w 2321023"/>
              <a:gd name="connsiteY6518" fmla="*/ 35779 h 2206873"/>
              <a:gd name="connsiteX6519" fmla="*/ 1411594 w 2321023"/>
              <a:gd name="connsiteY6519" fmla="*/ 35777 h 2206873"/>
              <a:gd name="connsiteX6520" fmla="*/ 1413513 w 2321023"/>
              <a:gd name="connsiteY6520" fmla="*/ 38458 h 2206873"/>
              <a:gd name="connsiteX6521" fmla="*/ 1417192 w 2321023"/>
              <a:gd name="connsiteY6521" fmla="*/ 41359 h 2206873"/>
              <a:gd name="connsiteX6522" fmla="*/ 1417193 w 2321023"/>
              <a:gd name="connsiteY6522" fmla="*/ 41359 h 2206873"/>
              <a:gd name="connsiteX6523" fmla="*/ 1413513 w 2321023"/>
              <a:gd name="connsiteY6523" fmla="*/ 38457 h 2206873"/>
              <a:gd name="connsiteX6524" fmla="*/ 1411595 w 2321023"/>
              <a:gd name="connsiteY6524" fmla="*/ 35777 h 2206873"/>
              <a:gd name="connsiteX6525" fmla="*/ 1488758 w 2321023"/>
              <a:gd name="connsiteY6525" fmla="*/ 35609 h 2206873"/>
              <a:gd name="connsiteX6526" fmla="*/ 1514608 w 2321023"/>
              <a:gd name="connsiteY6526" fmla="*/ 43471 h 2206873"/>
              <a:gd name="connsiteX6527" fmla="*/ 1526329 w 2321023"/>
              <a:gd name="connsiteY6527" fmla="*/ 47427 h 2206873"/>
              <a:gd name="connsiteX6528" fmla="*/ 1537687 w 2321023"/>
              <a:gd name="connsiteY6528" fmla="*/ 51867 h 2206873"/>
              <a:gd name="connsiteX6529" fmla="*/ 1590953 w 2321023"/>
              <a:gd name="connsiteY6529" fmla="*/ 71226 h 2206873"/>
              <a:gd name="connsiteX6530" fmla="*/ 1591047 w 2321023"/>
              <a:gd name="connsiteY6530" fmla="*/ 71958 h 2206873"/>
              <a:gd name="connsiteX6531" fmla="*/ 1591047 w 2321023"/>
              <a:gd name="connsiteY6531" fmla="*/ 71958 h 2206873"/>
              <a:gd name="connsiteX6532" fmla="*/ 1590953 w 2321023"/>
              <a:gd name="connsiteY6532" fmla="*/ 71225 h 2206873"/>
              <a:gd name="connsiteX6533" fmla="*/ 1537687 w 2321023"/>
              <a:gd name="connsiteY6533" fmla="*/ 51866 h 2206873"/>
              <a:gd name="connsiteX6534" fmla="*/ 1526329 w 2321023"/>
              <a:gd name="connsiteY6534" fmla="*/ 47426 h 2206873"/>
              <a:gd name="connsiteX6535" fmla="*/ 1514608 w 2321023"/>
              <a:gd name="connsiteY6535" fmla="*/ 43470 h 2206873"/>
              <a:gd name="connsiteX6536" fmla="*/ 1488761 w 2321023"/>
              <a:gd name="connsiteY6536" fmla="*/ 35609 h 2206873"/>
              <a:gd name="connsiteX6537" fmla="*/ 1464375 w 2321023"/>
              <a:gd name="connsiteY6537" fmla="*/ 33191 h 2206873"/>
              <a:gd name="connsiteX6538" fmla="*/ 1471198 w 2321023"/>
              <a:gd name="connsiteY6538" fmla="*/ 35417 h 2206873"/>
              <a:gd name="connsiteX6539" fmla="*/ 1471201 w 2321023"/>
              <a:gd name="connsiteY6539" fmla="*/ 35417 h 2206873"/>
              <a:gd name="connsiteX6540" fmla="*/ 1464379 w 2321023"/>
              <a:gd name="connsiteY6540" fmla="*/ 33191 h 2206873"/>
              <a:gd name="connsiteX6541" fmla="*/ 1187830 w 2321023"/>
              <a:gd name="connsiteY6541" fmla="*/ 30380 h 2206873"/>
              <a:gd name="connsiteX6542" fmla="*/ 1177707 w 2321023"/>
              <a:gd name="connsiteY6542" fmla="*/ 30682 h 2206873"/>
              <a:gd name="connsiteX6543" fmla="*/ 1177708 w 2321023"/>
              <a:gd name="connsiteY6543" fmla="*/ 30682 h 2206873"/>
              <a:gd name="connsiteX6544" fmla="*/ 1179279 w 2321023"/>
              <a:gd name="connsiteY6544" fmla="*/ 30696 h 2206873"/>
              <a:gd name="connsiteX6545" fmla="*/ 1179279 w 2321023"/>
              <a:gd name="connsiteY6545" fmla="*/ 30696 h 2206873"/>
              <a:gd name="connsiteX6546" fmla="*/ 1177708 w 2321023"/>
              <a:gd name="connsiteY6546" fmla="*/ 30682 h 2206873"/>
              <a:gd name="connsiteX6547" fmla="*/ 1187826 w 2321023"/>
              <a:gd name="connsiteY6547" fmla="*/ 30380 h 2206873"/>
              <a:gd name="connsiteX6548" fmla="*/ 1167032 w 2321023"/>
              <a:gd name="connsiteY6548" fmla="*/ 29824 h 2206873"/>
              <a:gd name="connsiteX6549" fmla="*/ 1166997 w 2321023"/>
              <a:gd name="connsiteY6549" fmla="*/ 29845 h 2206873"/>
              <a:gd name="connsiteX6550" fmla="*/ 1167229 w 2321023"/>
              <a:gd name="connsiteY6550" fmla="*/ 29878 h 2206873"/>
              <a:gd name="connsiteX6551" fmla="*/ 1167236 w 2321023"/>
              <a:gd name="connsiteY6551" fmla="*/ 29880 h 2206873"/>
              <a:gd name="connsiteX6552" fmla="*/ 1172664 w 2321023"/>
              <a:gd name="connsiteY6552" fmla="*/ 30635 h 2206873"/>
              <a:gd name="connsiteX6553" fmla="*/ 1172670 w 2321023"/>
              <a:gd name="connsiteY6553" fmla="*/ 30635 h 2206873"/>
              <a:gd name="connsiteX6554" fmla="*/ 1173833 w 2321023"/>
              <a:gd name="connsiteY6554" fmla="*/ 30797 h 2206873"/>
              <a:gd name="connsiteX6555" fmla="*/ 1173834 w 2321023"/>
              <a:gd name="connsiteY6555" fmla="*/ 30797 h 2206873"/>
              <a:gd name="connsiteX6556" fmla="*/ 1172671 w 2321023"/>
              <a:gd name="connsiteY6556" fmla="*/ 30635 h 2206873"/>
              <a:gd name="connsiteX6557" fmla="*/ 1172670 w 2321023"/>
              <a:gd name="connsiteY6557" fmla="*/ 30635 h 2206873"/>
              <a:gd name="connsiteX6558" fmla="*/ 1167229 w 2321023"/>
              <a:gd name="connsiteY6558" fmla="*/ 29878 h 2206873"/>
              <a:gd name="connsiteX6559" fmla="*/ 1169434 w 2321023"/>
              <a:gd name="connsiteY6559" fmla="*/ 26788 h 2206873"/>
              <a:gd name="connsiteX6560" fmla="*/ 1156337 w 2321023"/>
              <a:gd name="connsiteY6560" fmla="*/ 27130 h 2206873"/>
              <a:gd name="connsiteX6561" fmla="*/ 1113525 w 2321023"/>
              <a:gd name="connsiteY6561" fmla="*/ 32764 h 2206873"/>
              <a:gd name="connsiteX6562" fmla="*/ 1112406 w 2321023"/>
              <a:gd name="connsiteY6562" fmla="*/ 33110 h 2206873"/>
              <a:gd name="connsiteX6563" fmla="*/ 1107111 w 2321023"/>
              <a:gd name="connsiteY6563" fmla="*/ 34384 h 2206873"/>
              <a:gd name="connsiteX6564" fmla="*/ 1105843 w 2321023"/>
              <a:gd name="connsiteY6564" fmla="*/ 35136 h 2206873"/>
              <a:gd name="connsiteX6565" fmla="*/ 1105468 w 2321023"/>
              <a:gd name="connsiteY6565" fmla="*/ 35252 h 2206873"/>
              <a:gd name="connsiteX6566" fmla="*/ 1105472 w 2321023"/>
              <a:gd name="connsiteY6566" fmla="*/ 35252 h 2206873"/>
              <a:gd name="connsiteX6567" fmla="*/ 1105838 w 2321023"/>
              <a:gd name="connsiteY6567" fmla="*/ 35139 h 2206873"/>
              <a:gd name="connsiteX6568" fmla="*/ 1105843 w 2321023"/>
              <a:gd name="connsiteY6568" fmla="*/ 35136 h 2206873"/>
              <a:gd name="connsiteX6569" fmla="*/ 1105845 w 2321023"/>
              <a:gd name="connsiteY6569" fmla="*/ 35135 h 2206873"/>
              <a:gd name="connsiteX6570" fmla="*/ 1107112 w 2321023"/>
              <a:gd name="connsiteY6570" fmla="*/ 34384 h 2206873"/>
              <a:gd name="connsiteX6571" fmla="*/ 1112402 w 2321023"/>
              <a:gd name="connsiteY6571" fmla="*/ 33111 h 2206873"/>
              <a:gd name="connsiteX6572" fmla="*/ 1112406 w 2321023"/>
              <a:gd name="connsiteY6572" fmla="*/ 33110 h 2206873"/>
              <a:gd name="connsiteX6573" fmla="*/ 1112411 w 2321023"/>
              <a:gd name="connsiteY6573" fmla="*/ 33109 h 2206873"/>
              <a:gd name="connsiteX6574" fmla="*/ 1113526 w 2321023"/>
              <a:gd name="connsiteY6574" fmla="*/ 32764 h 2206873"/>
              <a:gd name="connsiteX6575" fmla="*/ 1156338 w 2321023"/>
              <a:gd name="connsiteY6575" fmla="*/ 27130 h 2206873"/>
              <a:gd name="connsiteX6576" fmla="*/ 1328783 w 2321023"/>
              <a:gd name="connsiteY6576" fmla="*/ 18167 h 2206873"/>
              <a:gd name="connsiteX6577" fmla="*/ 1322676 w 2321023"/>
              <a:gd name="connsiteY6577" fmla="*/ 19222 h 2206873"/>
              <a:gd name="connsiteX6578" fmla="*/ 1281212 w 2321023"/>
              <a:gd name="connsiteY6578" fmla="*/ 19336 h 2206873"/>
              <a:gd name="connsiteX6579" fmla="*/ 1252545 w 2321023"/>
              <a:gd name="connsiteY6579" fmla="*/ 20855 h 2206873"/>
              <a:gd name="connsiteX6580" fmla="*/ 1238745 w 2321023"/>
              <a:gd name="connsiteY6580" fmla="*/ 21494 h 2206873"/>
              <a:gd name="connsiteX6581" fmla="*/ 1225675 w 2321023"/>
              <a:gd name="connsiteY6581" fmla="*/ 22913 h 2206873"/>
              <a:gd name="connsiteX6582" fmla="*/ 1205039 w 2321023"/>
              <a:gd name="connsiteY6582" fmla="*/ 26058 h 2206873"/>
              <a:gd name="connsiteX6583" fmla="*/ 1196071 w 2321023"/>
              <a:gd name="connsiteY6583" fmla="*/ 29265 h 2206873"/>
              <a:gd name="connsiteX6584" fmla="*/ 1196074 w 2321023"/>
              <a:gd name="connsiteY6584" fmla="*/ 29265 h 2206873"/>
              <a:gd name="connsiteX6585" fmla="*/ 1205039 w 2321023"/>
              <a:gd name="connsiteY6585" fmla="*/ 26059 h 2206873"/>
              <a:gd name="connsiteX6586" fmla="*/ 1225675 w 2321023"/>
              <a:gd name="connsiteY6586" fmla="*/ 22914 h 2206873"/>
              <a:gd name="connsiteX6587" fmla="*/ 1238745 w 2321023"/>
              <a:gd name="connsiteY6587" fmla="*/ 21495 h 2206873"/>
              <a:gd name="connsiteX6588" fmla="*/ 1252545 w 2321023"/>
              <a:gd name="connsiteY6588" fmla="*/ 20856 h 2206873"/>
              <a:gd name="connsiteX6589" fmla="*/ 1281212 w 2321023"/>
              <a:gd name="connsiteY6589" fmla="*/ 19337 h 2206873"/>
              <a:gd name="connsiteX6590" fmla="*/ 1328786 w 2321023"/>
              <a:gd name="connsiteY6590" fmla="*/ 18168 h 2206873"/>
              <a:gd name="connsiteX6591" fmla="*/ 1339817 w 2321023"/>
              <a:gd name="connsiteY6591" fmla="*/ 11914 h 2206873"/>
              <a:gd name="connsiteX6592" fmla="*/ 1331635 w 2321023"/>
              <a:gd name="connsiteY6592" fmla="*/ 12785 h 2206873"/>
              <a:gd name="connsiteX6593" fmla="*/ 1331635 w 2321023"/>
              <a:gd name="connsiteY6593" fmla="*/ 12786 h 2206873"/>
              <a:gd name="connsiteX6594" fmla="*/ 1339821 w 2321023"/>
              <a:gd name="connsiteY6594" fmla="*/ 11915 h 2206873"/>
              <a:gd name="connsiteX6595" fmla="*/ 1241351 w 2321023"/>
              <a:gd name="connsiteY6595" fmla="*/ 9133 h 2206873"/>
              <a:gd name="connsiteX6596" fmla="*/ 1212731 w 2321023"/>
              <a:gd name="connsiteY6596" fmla="*/ 12041 h 2206873"/>
              <a:gd name="connsiteX6597" fmla="*/ 1137466 w 2321023"/>
              <a:gd name="connsiteY6597" fmla="*/ 23306 h 2206873"/>
              <a:gd name="connsiteX6598" fmla="*/ 1090077 w 2321023"/>
              <a:gd name="connsiteY6598" fmla="*/ 31392 h 2206873"/>
              <a:gd name="connsiteX6599" fmla="*/ 1041961 w 2321023"/>
              <a:gd name="connsiteY6599" fmla="*/ 41809 h 2206873"/>
              <a:gd name="connsiteX6600" fmla="*/ 1000250 w 2321023"/>
              <a:gd name="connsiteY6600" fmla="*/ 51240 h 2206873"/>
              <a:gd name="connsiteX6601" fmla="*/ 958584 w 2321023"/>
              <a:gd name="connsiteY6601" fmla="*/ 61866 h 2206873"/>
              <a:gd name="connsiteX6602" fmla="*/ 954314 w 2321023"/>
              <a:gd name="connsiteY6602" fmla="*/ 62748 h 2206873"/>
              <a:gd name="connsiteX6603" fmla="*/ 954313 w 2321023"/>
              <a:gd name="connsiteY6603" fmla="*/ 62749 h 2206873"/>
              <a:gd name="connsiteX6604" fmla="*/ 958584 w 2321023"/>
              <a:gd name="connsiteY6604" fmla="*/ 61867 h 2206873"/>
              <a:gd name="connsiteX6605" fmla="*/ 1000250 w 2321023"/>
              <a:gd name="connsiteY6605" fmla="*/ 51241 h 2206873"/>
              <a:gd name="connsiteX6606" fmla="*/ 1041961 w 2321023"/>
              <a:gd name="connsiteY6606" fmla="*/ 41810 h 2206873"/>
              <a:gd name="connsiteX6607" fmla="*/ 1090077 w 2321023"/>
              <a:gd name="connsiteY6607" fmla="*/ 31393 h 2206873"/>
              <a:gd name="connsiteX6608" fmla="*/ 1137466 w 2321023"/>
              <a:gd name="connsiteY6608" fmla="*/ 23307 h 2206873"/>
              <a:gd name="connsiteX6609" fmla="*/ 1212731 w 2321023"/>
              <a:gd name="connsiteY6609" fmla="*/ 12042 h 2206873"/>
              <a:gd name="connsiteX6610" fmla="*/ 1241351 w 2321023"/>
              <a:gd name="connsiteY6610" fmla="*/ 9134 h 2206873"/>
              <a:gd name="connsiteX6611" fmla="*/ 1279723 w 2321023"/>
              <a:gd name="connsiteY6611" fmla="*/ 9144 h 2206873"/>
              <a:gd name="connsiteX6612" fmla="*/ 1307363 w 2321023"/>
              <a:gd name="connsiteY6612" fmla="*/ 14238 h 2206873"/>
              <a:gd name="connsiteX6613" fmla="*/ 1328873 w 2321023"/>
              <a:gd name="connsiteY6613" fmla="*/ 18029 h 2206873"/>
              <a:gd name="connsiteX6614" fmla="*/ 1334070 w 2321023"/>
              <a:gd name="connsiteY6614" fmla="*/ 16565 h 2206873"/>
              <a:gd name="connsiteX6615" fmla="*/ 1334070 w 2321023"/>
              <a:gd name="connsiteY6615" fmla="*/ 16564 h 2206873"/>
              <a:gd name="connsiteX6616" fmla="*/ 1328873 w 2321023"/>
              <a:gd name="connsiteY6616" fmla="*/ 18028 h 2206873"/>
              <a:gd name="connsiteX6617" fmla="*/ 1307363 w 2321023"/>
              <a:gd name="connsiteY6617" fmla="*/ 14237 h 2206873"/>
              <a:gd name="connsiteX6618" fmla="*/ 1279723 w 2321023"/>
              <a:gd name="connsiteY6618" fmla="*/ 9143 h 2206873"/>
              <a:gd name="connsiteX6619" fmla="*/ 1241351 w 2321023"/>
              <a:gd name="connsiteY6619" fmla="*/ 9133 h 2206873"/>
              <a:gd name="connsiteX6620" fmla="*/ 1318674 w 2321023"/>
              <a:gd name="connsiteY6620" fmla="*/ 8626 h 2206873"/>
              <a:gd name="connsiteX6621" fmla="*/ 1318034 w 2321023"/>
              <a:gd name="connsiteY6621" fmla="*/ 8810 h 2206873"/>
              <a:gd name="connsiteX6622" fmla="*/ 1318036 w 2321023"/>
              <a:gd name="connsiteY6622" fmla="*/ 8810 h 2206873"/>
              <a:gd name="connsiteX6623" fmla="*/ 1318674 w 2321023"/>
              <a:gd name="connsiteY6623" fmla="*/ 8627 h 2206873"/>
              <a:gd name="connsiteX6624" fmla="*/ 1324644 w 2321023"/>
              <a:gd name="connsiteY6624" fmla="*/ 9839 h 2206873"/>
              <a:gd name="connsiteX6625" fmla="*/ 1339996 w 2321023"/>
              <a:gd name="connsiteY6625" fmla="*/ 11635 h 2206873"/>
              <a:gd name="connsiteX6626" fmla="*/ 1387520 w 2321023"/>
              <a:gd name="connsiteY6626" fmla="*/ 15421 h 2206873"/>
              <a:gd name="connsiteX6627" fmla="*/ 1419459 w 2321023"/>
              <a:gd name="connsiteY6627" fmla="*/ 17656 h 2206873"/>
              <a:gd name="connsiteX6628" fmla="*/ 1422553 w 2321023"/>
              <a:gd name="connsiteY6628" fmla="*/ 18335 h 2206873"/>
              <a:gd name="connsiteX6629" fmla="*/ 1445159 w 2321023"/>
              <a:gd name="connsiteY6629" fmla="*/ 22420 h 2206873"/>
              <a:gd name="connsiteX6630" fmla="*/ 1464655 w 2321023"/>
              <a:gd name="connsiteY6630" fmla="*/ 25535 h 2206873"/>
              <a:gd name="connsiteX6631" fmla="*/ 1506286 w 2321023"/>
              <a:gd name="connsiteY6631" fmla="*/ 35041 h 2206873"/>
              <a:gd name="connsiteX6632" fmla="*/ 1506290 w 2321023"/>
              <a:gd name="connsiteY6632" fmla="*/ 35041 h 2206873"/>
              <a:gd name="connsiteX6633" fmla="*/ 1464655 w 2321023"/>
              <a:gd name="connsiteY6633" fmla="*/ 25534 h 2206873"/>
              <a:gd name="connsiteX6634" fmla="*/ 1445159 w 2321023"/>
              <a:gd name="connsiteY6634" fmla="*/ 22419 h 2206873"/>
              <a:gd name="connsiteX6635" fmla="*/ 1422553 w 2321023"/>
              <a:gd name="connsiteY6635" fmla="*/ 18334 h 2206873"/>
              <a:gd name="connsiteX6636" fmla="*/ 1419459 w 2321023"/>
              <a:gd name="connsiteY6636" fmla="*/ 17655 h 2206873"/>
              <a:gd name="connsiteX6637" fmla="*/ 1387520 w 2321023"/>
              <a:gd name="connsiteY6637" fmla="*/ 15420 h 2206873"/>
              <a:gd name="connsiteX6638" fmla="*/ 1339996 w 2321023"/>
              <a:gd name="connsiteY6638" fmla="*/ 11634 h 2206873"/>
              <a:gd name="connsiteX6639" fmla="*/ 1324644 w 2321023"/>
              <a:gd name="connsiteY6639" fmla="*/ 9838 h 2206873"/>
              <a:gd name="connsiteX6640" fmla="*/ 1293015 w 2321023"/>
              <a:gd name="connsiteY6640" fmla="*/ 154 h 2206873"/>
              <a:gd name="connsiteX6641" fmla="*/ 1449579 w 2321023"/>
              <a:gd name="connsiteY6641" fmla="*/ 12811 h 2206873"/>
              <a:gd name="connsiteX6642" fmla="*/ 1496658 w 2321023"/>
              <a:gd name="connsiteY6642" fmla="*/ 21113 h 2206873"/>
              <a:gd name="connsiteX6643" fmla="*/ 1546791 w 2321023"/>
              <a:gd name="connsiteY6643" fmla="*/ 33007 h 2206873"/>
              <a:gd name="connsiteX6644" fmla="*/ 1590875 w 2321023"/>
              <a:gd name="connsiteY6644" fmla="*/ 48635 h 2206873"/>
              <a:gd name="connsiteX6645" fmla="*/ 1573801 w 2321023"/>
              <a:gd name="connsiteY6645" fmla="*/ 45739 h 2206873"/>
              <a:gd name="connsiteX6646" fmla="*/ 1547076 w 2321023"/>
              <a:gd name="connsiteY6646" fmla="*/ 38497 h 2206873"/>
              <a:gd name="connsiteX6647" fmla="*/ 1521506 w 2321023"/>
              <a:gd name="connsiteY6647" fmla="*/ 32234 h 2206873"/>
              <a:gd name="connsiteX6648" fmla="*/ 1487051 w 2321023"/>
              <a:gd name="connsiteY6648" fmla="*/ 26056 h 2206873"/>
              <a:gd name="connsiteX6649" fmla="*/ 1504345 w 2321023"/>
              <a:gd name="connsiteY6649" fmla="*/ 31940 h 2206873"/>
              <a:gd name="connsiteX6650" fmla="*/ 1525331 w 2321023"/>
              <a:gd name="connsiteY6650" fmla="*/ 38072 h 2206873"/>
              <a:gd name="connsiteX6651" fmla="*/ 1528534 w 2321023"/>
              <a:gd name="connsiteY6651" fmla="*/ 38633 h 2206873"/>
              <a:gd name="connsiteX6652" fmla="*/ 1709404 w 2321023"/>
              <a:gd name="connsiteY6652" fmla="*/ 108709 h 2206873"/>
              <a:gd name="connsiteX6653" fmla="*/ 1825191 w 2321023"/>
              <a:gd name="connsiteY6653" fmla="*/ 179507 h 2206873"/>
              <a:gd name="connsiteX6654" fmla="*/ 1848836 w 2321023"/>
              <a:gd name="connsiteY6654" fmla="*/ 195771 h 2206873"/>
              <a:gd name="connsiteX6655" fmla="*/ 1868831 w 2321023"/>
              <a:gd name="connsiteY6655" fmla="*/ 210468 h 2206873"/>
              <a:gd name="connsiteX6656" fmla="*/ 1890757 w 2321023"/>
              <a:gd name="connsiteY6656" fmla="*/ 228120 h 2206873"/>
              <a:gd name="connsiteX6657" fmla="*/ 1912714 w 2321023"/>
              <a:gd name="connsiteY6657" fmla="*/ 247476 h 2206873"/>
              <a:gd name="connsiteX6658" fmla="*/ 1923422 w 2321023"/>
              <a:gd name="connsiteY6658" fmla="*/ 256953 h 2206873"/>
              <a:gd name="connsiteX6659" fmla="*/ 1933329 w 2321023"/>
              <a:gd name="connsiteY6659" fmla="*/ 266446 h 2206873"/>
              <a:gd name="connsiteX6660" fmla="*/ 1954061 w 2321023"/>
              <a:gd name="connsiteY6660" fmla="*/ 286396 h 2206873"/>
              <a:gd name="connsiteX6661" fmla="*/ 1955009 w 2321023"/>
              <a:gd name="connsiteY6661" fmla="*/ 287612 h 2206873"/>
              <a:gd name="connsiteX6662" fmla="*/ 1954061 w 2321023"/>
              <a:gd name="connsiteY6662" fmla="*/ 286201 h 2206873"/>
              <a:gd name="connsiteX6663" fmla="*/ 1956164 w 2321023"/>
              <a:gd name="connsiteY6663" fmla="*/ 287515 h 2206873"/>
              <a:gd name="connsiteX6664" fmla="*/ 1963761 w 2321023"/>
              <a:gd name="connsiteY6664" fmla="*/ 294854 h 2206873"/>
              <a:gd name="connsiteX6665" fmla="*/ 1970674 w 2321023"/>
              <a:gd name="connsiteY6665" fmla="*/ 302801 h 2206873"/>
              <a:gd name="connsiteX6666" fmla="*/ 1970850 w 2321023"/>
              <a:gd name="connsiteY6666" fmla="*/ 303169 h 2206873"/>
              <a:gd name="connsiteX6667" fmla="*/ 1970644 w 2321023"/>
              <a:gd name="connsiteY6667" fmla="*/ 304531 h 2206873"/>
              <a:gd name="connsiteX6668" fmla="*/ 1973367 w 2321023"/>
              <a:gd name="connsiteY6668" fmla="*/ 308417 h 2206873"/>
              <a:gd name="connsiteX6669" fmla="*/ 1973365 w 2321023"/>
              <a:gd name="connsiteY6669" fmla="*/ 308412 h 2206873"/>
              <a:gd name="connsiteX6670" fmla="*/ 1970645 w 2321023"/>
              <a:gd name="connsiteY6670" fmla="*/ 304531 h 2206873"/>
              <a:gd name="connsiteX6671" fmla="*/ 1970851 w 2321023"/>
              <a:gd name="connsiteY6671" fmla="*/ 303171 h 2206873"/>
              <a:gd name="connsiteX6672" fmla="*/ 1970850 w 2321023"/>
              <a:gd name="connsiteY6672" fmla="*/ 303169 h 2206873"/>
              <a:gd name="connsiteX6673" fmla="*/ 1970904 w 2321023"/>
              <a:gd name="connsiteY6673" fmla="*/ 302814 h 2206873"/>
              <a:gd name="connsiteX6674" fmla="*/ 1970324 w 2321023"/>
              <a:gd name="connsiteY6674" fmla="*/ 302193 h 2206873"/>
              <a:gd name="connsiteX6675" fmla="*/ 1970612 w 2321023"/>
              <a:gd name="connsiteY6675" fmla="*/ 301991 h 2206873"/>
              <a:gd name="connsiteX6676" fmla="*/ 1970571 w 2321023"/>
              <a:gd name="connsiteY6676" fmla="*/ 301895 h 2206873"/>
              <a:gd name="connsiteX6677" fmla="*/ 1970642 w 2321023"/>
              <a:gd name="connsiteY6677" fmla="*/ 301971 h 2206873"/>
              <a:gd name="connsiteX6678" fmla="*/ 1973457 w 2321023"/>
              <a:gd name="connsiteY6678" fmla="*/ 300005 h 2206873"/>
              <a:gd name="connsiteX6679" fmla="*/ 1986498 w 2321023"/>
              <a:gd name="connsiteY6679" fmla="*/ 316106 h 2206873"/>
              <a:gd name="connsiteX6680" fmla="*/ 1973457 w 2321023"/>
              <a:gd name="connsiteY6680" fmla="*/ 299810 h 2206873"/>
              <a:gd name="connsiteX6681" fmla="*/ 1966791 w 2321023"/>
              <a:gd name="connsiteY6681" fmla="*/ 290981 h 2206873"/>
              <a:gd name="connsiteX6682" fmla="*/ 1960926 w 2321023"/>
              <a:gd name="connsiteY6682" fmla="*/ 282136 h 2206873"/>
              <a:gd name="connsiteX6683" fmla="*/ 1957821 w 2321023"/>
              <a:gd name="connsiteY6683" fmla="*/ 273458 h 2206873"/>
              <a:gd name="connsiteX6684" fmla="*/ 1976350 w 2321023"/>
              <a:gd name="connsiteY6684" fmla="*/ 293134 h 2206873"/>
              <a:gd name="connsiteX6685" fmla="*/ 1984172 w 2321023"/>
              <a:gd name="connsiteY6685" fmla="*/ 304499 h 2206873"/>
              <a:gd name="connsiteX6686" fmla="*/ 1986582 w 2321023"/>
              <a:gd name="connsiteY6686" fmla="*/ 310307 h 2206873"/>
              <a:gd name="connsiteX6687" fmla="*/ 1987773 w 2321023"/>
              <a:gd name="connsiteY6687" fmla="*/ 313651 h 2206873"/>
              <a:gd name="connsiteX6688" fmla="*/ 1987774 w 2321023"/>
              <a:gd name="connsiteY6688" fmla="*/ 313653 h 2206873"/>
              <a:gd name="connsiteX6689" fmla="*/ 1988427 w 2321023"/>
              <a:gd name="connsiteY6689" fmla="*/ 315487 h 2206873"/>
              <a:gd name="connsiteX6690" fmla="*/ 1988427 w 2321023"/>
              <a:gd name="connsiteY6690" fmla="*/ 315487 h 2206873"/>
              <a:gd name="connsiteX6691" fmla="*/ 1987773 w 2321023"/>
              <a:gd name="connsiteY6691" fmla="*/ 313651 h 2206873"/>
              <a:gd name="connsiteX6692" fmla="*/ 1987772 w 2321023"/>
              <a:gd name="connsiteY6692" fmla="*/ 313645 h 2206873"/>
              <a:gd name="connsiteX6693" fmla="*/ 1986589 w 2321023"/>
              <a:gd name="connsiteY6693" fmla="*/ 310324 h 2206873"/>
              <a:gd name="connsiteX6694" fmla="*/ 1986582 w 2321023"/>
              <a:gd name="connsiteY6694" fmla="*/ 310307 h 2206873"/>
              <a:gd name="connsiteX6695" fmla="*/ 1984434 w 2321023"/>
              <a:gd name="connsiteY6695" fmla="*/ 304275 h 2206873"/>
              <a:gd name="connsiteX6696" fmla="*/ 1976611 w 2321023"/>
              <a:gd name="connsiteY6696" fmla="*/ 292910 h 2206873"/>
              <a:gd name="connsiteX6697" fmla="*/ 1958083 w 2321023"/>
              <a:gd name="connsiteY6697" fmla="*/ 273234 h 2206873"/>
              <a:gd name="connsiteX6698" fmla="*/ 1950700 w 2321023"/>
              <a:gd name="connsiteY6698" fmla="*/ 263626 h 2206873"/>
              <a:gd name="connsiteX6699" fmla="*/ 1950102 w 2321023"/>
              <a:gd name="connsiteY6699" fmla="*/ 263194 h 2206873"/>
              <a:gd name="connsiteX6700" fmla="*/ 1937988 w 2321023"/>
              <a:gd name="connsiteY6700" fmla="*/ 250508 h 2206873"/>
              <a:gd name="connsiteX6701" fmla="*/ 1932552 w 2321023"/>
              <a:gd name="connsiteY6701" fmla="*/ 244584 h 2206873"/>
              <a:gd name="connsiteX6702" fmla="*/ 1928416 w 2321023"/>
              <a:gd name="connsiteY6702" fmla="*/ 240183 h 2206873"/>
              <a:gd name="connsiteX6703" fmla="*/ 1927628 w 2321023"/>
              <a:gd name="connsiteY6703" fmla="*/ 239694 h 2206873"/>
              <a:gd name="connsiteX6704" fmla="*/ 1909461 w 2321023"/>
              <a:gd name="connsiteY6704" fmla="*/ 218367 h 2206873"/>
              <a:gd name="connsiteX6705" fmla="*/ 1920137 w 2321023"/>
              <a:gd name="connsiteY6705" fmla="*/ 225751 h 2206873"/>
              <a:gd name="connsiteX6706" fmla="*/ 1930509 w 2321023"/>
              <a:gd name="connsiteY6706" fmla="*/ 234109 h 2206873"/>
              <a:gd name="connsiteX6707" fmla="*/ 1936907 w 2321023"/>
              <a:gd name="connsiteY6707" fmla="*/ 239468 h 2206873"/>
              <a:gd name="connsiteX6708" fmla="*/ 1943832 w 2321023"/>
              <a:gd name="connsiteY6708" fmla="*/ 245933 h 2206873"/>
              <a:gd name="connsiteX6709" fmla="*/ 1973165 w 2321023"/>
              <a:gd name="connsiteY6709" fmla="*/ 270740 h 2206873"/>
              <a:gd name="connsiteX6710" fmla="*/ 1981006 w 2321023"/>
              <a:gd name="connsiteY6710" fmla="*/ 280543 h 2206873"/>
              <a:gd name="connsiteX6711" fmla="*/ 1984522 w 2321023"/>
              <a:gd name="connsiteY6711" fmla="*/ 285413 h 2206873"/>
              <a:gd name="connsiteX6712" fmla="*/ 1984524 w 2321023"/>
              <a:gd name="connsiteY6712" fmla="*/ 285417 h 2206873"/>
              <a:gd name="connsiteX6713" fmla="*/ 1984766 w 2321023"/>
              <a:gd name="connsiteY6713" fmla="*/ 285752 h 2206873"/>
              <a:gd name="connsiteX6714" fmla="*/ 1984877 w 2321023"/>
              <a:gd name="connsiteY6714" fmla="*/ 286078 h 2206873"/>
              <a:gd name="connsiteX6715" fmla="*/ 1984878 w 2321023"/>
              <a:gd name="connsiteY6715" fmla="*/ 286080 h 2206873"/>
              <a:gd name="connsiteX6716" fmla="*/ 1984879 w 2321023"/>
              <a:gd name="connsiteY6716" fmla="*/ 286083 h 2206873"/>
              <a:gd name="connsiteX6717" fmla="*/ 1985431 w 2321023"/>
              <a:gd name="connsiteY6717" fmla="*/ 287120 h 2206873"/>
              <a:gd name="connsiteX6718" fmla="*/ 1985432 w 2321023"/>
              <a:gd name="connsiteY6718" fmla="*/ 287121 h 2206873"/>
              <a:gd name="connsiteX6719" fmla="*/ 1984878 w 2321023"/>
              <a:gd name="connsiteY6719" fmla="*/ 286080 h 2206873"/>
              <a:gd name="connsiteX6720" fmla="*/ 1984766 w 2321023"/>
              <a:gd name="connsiteY6720" fmla="*/ 285751 h 2206873"/>
              <a:gd name="connsiteX6721" fmla="*/ 1984522 w 2321023"/>
              <a:gd name="connsiteY6721" fmla="*/ 285413 h 2206873"/>
              <a:gd name="connsiteX6722" fmla="*/ 1983450 w 2321023"/>
              <a:gd name="connsiteY6722" fmla="*/ 283399 h 2206873"/>
              <a:gd name="connsiteX6723" fmla="*/ 1973251 w 2321023"/>
              <a:gd name="connsiteY6723" fmla="*/ 270406 h 2206873"/>
              <a:gd name="connsiteX6724" fmla="*/ 1952746 w 2321023"/>
              <a:gd name="connsiteY6724" fmla="*/ 246971 h 2206873"/>
              <a:gd name="connsiteX6725" fmla="*/ 1931322 w 2321023"/>
              <a:gd name="connsiteY6725" fmla="*/ 222765 h 2206873"/>
              <a:gd name="connsiteX6726" fmla="*/ 1908688 w 2321023"/>
              <a:gd name="connsiteY6726" fmla="*/ 199619 h 2206873"/>
              <a:gd name="connsiteX6727" fmla="*/ 1893506 w 2321023"/>
              <a:gd name="connsiteY6727" fmla="*/ 183654 h 2206873"/>
              <a:gd name="connsiteX6728" fmla="*/ 1894486 w 2321023"/>
              <a:gd name="connsiteY6728" fmla="*/ 183510 h 2206873"/>
              <a:gd name="connsiteX6729" fmla="*/ 1894293 w 2321023"/>
              <a:gd name="connsiteY6729" fmla="*/ 183369 h 2206873"/>
              <a:gd name="connsiteX6730" fmla="*/ 1912008 w 2321023"/>
              <a:gd name="connsiteY6730" fmla="*/ 195086 h 2206873"/>
              <a:gd name="connsiteX6731" fmla="*/ 1906984 w 2321023"/>
              <a:gd name="connsiteY6731" fmla="*/ 192603 h 2206873"/>
              <a:gd name="connsiteX6732" fmla="*/ 1907143 w 2321023"/>
              <a:gd name="connsiteY6732" fmla="*/ 192719 h 2206873"/>
              <a:gd name="connsiteX6733" fmla="*/ 1912226 w 2321023"/>
              <a:gd name="connsiteY6733" fmla="*/ 195223 h 2206873"/>
              <a:gd name="connsiteX6734" fmla="*/ 1925666 w 2321023"/>
              <a:gd name="connsiteY6734" fmla="*/ 196625 h 2206873"/>
              <a:gd name="connsiteX6735" fmla="*/ 1936673 w 2321023"/>
              <a:gd name="connsiteY6735" fmla="*/ 201042 h 2206873"/>
              <a:gd name="connsiteX6736" fmla="*/ 1931848 w 2321023"/>
              <a:gd name="connsiteY6736" fmla="*/ 193946 h 2206873"/>
              <a:gd name="connsiteX6737" fmla="*/ 1925023 w 2321023"/>
              <a:gd name="connsiteY6737" fmla="*/ 186443 h 2206873"/>
              <a:gd name="connsiteX6738" fmla="*/ 1914401 w 2321023"/>
              <a:gd name="connsiteY6738" fmla="*/ 176048 h 2206873"/>
              <a:gd name="connsiteX6739" fmla="*/ 1913532 w 2321023"/>
              <a:gd name="connsiteY6739" fmla="*/ 170907 h 2206873"/>
              <a:gd name="connsiteX6740" fmla="*/ 1914130 w 2321023"/>
              <a:gd name="connsiteY6740" fmla="*/ 170739 h 2206873"/>
              <a:gd name="connsiteX6741" fmla="*/ 1913314 w 2321023"/>
              <a:gd name="connsiteY6741" fmla="*/ 170770 h 2206873"/>
              <a:gd name="connsiteX6742" fmla="*/ 1914182 w 2321023"/>
              <a:gd name="connsiteY6742" fmla="*/ 175912 h 2206873"/>
              <a:gd name="connsiteX6743" fmla="*/ 1924804 w 2321023"/>
              <a:gd name="connsiteY6743" fmla="*/ 186306 h 2206873"/>
              <a:gd name="connsiteX6744" fmla="*/ 1931629 w 2321023"/>
              <a:gd name="connsiteY6744" fmla="*/ 193809 h 2206873"/>
              <a:gd name="connsiteX6745" fmla="*/ 1936454 w 2321023"/>
              <a:gd name="connsiteY6745" fmla="*/ 200905 h 2206873"/>
              <a:gd name="connsiteX6746" fmla="*/ 1925447 w 2321023"/>
              <a:gd name="connsiteY6746" fmla="*/ 196489 h 2206873"/>
              <a:gd name="connsiteX6747" fmla="*/ 1909025 w 2321023"/>
              <a:gd name="connsiteY6747" fmla="*/ 180461 h 2206873"/>
              <a:gd name="connsiteX6748" fmla="*/ 1899350 w 2321023"/>
              <a:gd name="connsiteY6748" fmla="*/ 170012 h 2206873"/>
              <a:gd name="connsiteX6749" fmla="*/ 1887235 w 2321023"/>
              <a:gd name="connsiteY6749" fmla="*/ 155963 h 2206873"/>
              <a:gd name="connsiteX6750" fmla="*/ 1877299 w 2321023"/>
              <a:gd name="connsiteY6750" fmla="*/ 146322 h 2206873"/>
              <a:gd name="connsiteX6751" fmla="*/ 1863524 w 2321023"/>
              <a:gd name="connsiteY6751" fmla="*/ 134930 h 2206873"/>
              <a:gd name="connsiteX6752" fmla="*/ 1863123 w 2321023"/>
              <a:gd name="connsiteY6752" fmla="*/ 134525 h 2206873"/>
              <a:gd name="connsiteX6753" fmla="*/ 1854366 w 2321023"/>
              <a:gd name="connsiteY6753" fmla="*/ 127638 h 2206873"/>
              <a:gd name="connsiteX6754" fmla="*/ 1848091 w 2321023"/>
              <a:gd name="connsiteY6754" fmla="*/ 117318 h 2206873"/>
              <a:gd name="connsiteX6755" fmla="*/ 1848177 w 2321023"/>
              <a:gd name="connsiteY6755" fmla="*/ 117385 h 2206873"/>
              <a:gd name="connsiteX6756" fmla="*/ 1849129 w 2321023"/>
              <a:gd name="connsiteY6756" fmla="*/ 116040 h 2206873"/>
              <a:gd name="connsiteX6757" fmla="*/ 1846315 w 2321023"/>
              <a:gd name="connsiteY6757" fmla="*/ 111837 h 2206873"/>
              <a:gd name="connsiteX6758" fmla="*/ 1841407 w 2321023"/>
              <a:gd name="connsiteY6758" fmla="*/ 106901 h 2206873"/>
              <a:gd name="connsiteX6759" fmla="*/ 1846045 w 2321023"/>
              <a:gd name="connsiteY6759" fmla="*/ 111587 h 2206873"/>
              <a:gd name="connsiteX6760" fmla="*/ 1847872 w 2321023"/>
              <a:gd name="connsiteY6760" fmla="*/ 117182 h 2206873"/>
              <a:gd name="connsiteX6761" fmla="*/ 1831455 w 2321023"/>
              <a:gd name="connsiteY6761" fmla="*/ 105434 h 2206873"/>
              <a:gd name="connsiteX6762" fmla="*/ 1803853 w 2321023"/>
              <a:gd name="connsiteY6762" fmla="*/ 87020 h 2206873"/>
              <a:gd name="connsiteX6763" fmla="*/ 1774529 w 2321023"/>
              <a:gd name="connsiteY6763" fmla="*/ 67854 h 2206873"/>
              <a:gd name="connsiteX6764" fmla="*/ 1761136 w 2321023"/>
              <a:gd name="connsiteY6764" fmla="*/ 58579 h 2206873"/>
              <a:gd name="connsiteX6765" fmla="*/ 1781515 w 2321023"/>
              <a:gd name="connsiteY6765" fmla="*/ 66520 h 2206873"/>
              <a:gd name="connsiteX6766" fmla="*/ 1833737 w 2321023"/>
              <a:gd name="connsiteY6766" fmla="*/ 99151 h 2206873"/>
              <a:gd name="connsiteX6767" fmla="*/ 1833991 w 2321023"/>
              <a:gd name="connsiteY6767" fmla="*/ 99408 h 2206873"/>
              <a:gd name="connsiteX6768" fmla="*/ 1834593 w 2321023"/>
              <a:gd name="connsiteY6768" fmla="*/ 96683 h 2206873"/>
              <a:gd name="connsiteX6769" fmla="*/ 1838182 w 2321023"/>
              <a:gd name="connsiteY6769" fmla="*/ 96034 h 2206873"/>
              <a:gd name="connsiteX6770" fmla="*/ 1843125 w 2321023"/>
              <a:gd name="connsiteY6770" fmla="*/ 94460 h 2206873"/>
              <a:gd name="connsiteX6771" fmla="*/ 1858965 w 2321023"/>
              <a:gd name="connsiteY6771" fmla="*/ 100989 h 2206873"/>
              <a:gd name="connsiteX6772" fmla="*/ 1905948 w 2321023"/>
              <a:gd name="connsiteY6772" fmla="*/ 142784 h 2206873"/>
              <a:gd name="connsiteX6773" fmla="*/ 1930093 w 2321023"/>
              <a:gd name="connsiteY6773" fmla="*/ 161952 h 2206873"/>
              <a:gd name="connsiteX6774" fmla="*/ 1955099 w 2321023"/>
              <a:gd name="connsiteY6774" fmla="*/ 181205 h 2206873"/>
              <a:gd name="connsiteX6775" fmla="*/ 1957848 w 2321023"/>
              <a:gd name="connsiteY6775" fmla="*/ 175344 h 2206873"/>
              <a:gd name="connsiteX6776" fmla="*/ 1973666 w 2321023"/>
              <a:gd name="connsiteY6776" fmla="*/ 186978 h 2206873"/>
              <a:gd name="connsiteX6777" fmla="*/ 1980270 w 2321023"/>
              <a:gd name="connsiteY6777" fmla="*/ 192983 h 2206873"/>
              <a:gd name="connsiteX6778" fmla="*/ 1986874 w 2321023"/>
              <a:gd name="connsiteY6778" fmla="*/ 199765 h 2206873"/>
              <a:gd name="connsiteX6779" fmla="*/ 1999630 w 2321023"/>
              <a:gd name="connsiteY6779" fmla="*/ 212789 h 2206873"/>
              <a:gd name="connsiteX6780" fmla="*/ 2014516 w 2321023"/>
              <a:gd name="connsiteY6780" fmla="*/ 234591 h 2206873"/>
              <a:gd name="connsiteX6781" fmla="*/ 2040669 w 2321023"/>
              <a:gd name="connsiteY6781" fmla="*/ 270042 h 2206873"/>
              <a:gd name="connsiteX6782" fmla="*/ 2030792 w 2321023"/>
              <a:gd name="connsiteY6782" fmla="*/ 262749 h 2206873"/>
              <a:gd name="connsiteX6783" fmla="*/ 2023173 w 2321023"/>
              <a:gd name="connsiteY6783" fmla="*/ 254896 h 2206873"/>
              <a:gd name="connsiteX6784" fmla="*/ 2031708 w 2321023"/>
              <a:gd name="connsiteY6784" fmla="*/ 271819 h 2206873"/>
              <a:gd name="connsiteX6785" fmla="*/ 2030351 w 2321023"/>
              <a:gd name="connsiteY6785" fmla="*/ 277781 h 2206873"/>
              <a:gd name="connsiteX6786" fmla="*/ 1997385 w 2321023"/>
              <a:gd name="connsiteY6786" fmla="*/ 242800 h 2206873"/>
              <a:gd name="connsiteX6787" fmla="*/ 1997300 w 2321023"/>
              <a:gd name="connsiteY6787" fmla="*/ 242727 h 2206873"/>
              <a:gd name="connsiteX6788" fmla="*/ 2030016 w 2321023"/>
              <a:gd name="connsiteY6788" fmla="*/ 277440 h 2206873"/>
              <a:gd name="connsiteX6789" fmla="*/ 2029842 w 2321023"/>
              <a:gd name="connsiteY6789" fmla="*/ 278304 h 2206873"/>
              <a:gd name="connsiteX6790" fmla="*/ 2072188 w 2321023"/>
              <a:gd name="connsiteY6790" fmla="*/ 339906 h 2206873"/>
              <a:gd name="connsiteX6791" fmla="*/ 2077952 w 2321023"/>
              <a:gd name="connsiteY6791" fmla="*/ 351979 h 2206873"/>
              <a:gd name="connsiteX6792" fmla="*/ 2078142 w 2321023"/>
              <a:gd name="connsiteY6792" fmla="*/ 352208 h 2206873"/>
              <a:gd name="connsiteX6793" fmla="*/ 2149885 w 2321023"/>
              <a:gd name="connsiteY6793" fmla="*/ 462393 h 2206873"/>
              <a:gd name="connsiteX6794" fmla="*/ 2165380 w 2321023"/>
              <a:gd name="connsiteY6794" fmla="*/ 492090 h 2206873"/>
              <a:gd name="connsiteX6795" fmla="*/ 2173178 w 2321023"/>
              <a:gd name="connsiteY6795" fmla="*/ 507198 h 2206873"/>
              <a:gd name="connsiteX6796" fmla="*/ 2180337 w 2321023"/>
              <a:gd name="connsiteY6796" fmla="*/ 522746 h 2206873"/>
              <a:gd name="connsiteX6797" fmla="*/ 2194580 w 2321023"/>
              <a:gd name="connsiteY6797" fmla="*/ 554641 h 2206873"/>
              <a:gd name="connsiteX6798" fmla="*/ 2207484 w 2321023"/>
              <a:gd name="connsiteY6798" fmla="*/ 588096 h 2206873"/>
              <a:gd name="connsiteX6799" fmla="*/ 2225967 w 2321023"/>
              <a:gd name="connsiteY6799" fmla="*/ 644987 h 2206873"/>
              <a:gd name="connsiteX6800" fmla="*/ 2233830 w 2321023"/>
              <a:gd name="connsiteY6800" fmla="*/ 673348 h 2206873"/>
              <a:gd name="connsiteX6801" fmla="*/ 2241541 w 2321023"/>
              <a:gd name="connsiteY6801" fmla="*/ 702242 h 2206873"/>
              <a:gd name="connsiteX6802" fmla="*/ 2244260 w 2321023"/>
              <a:gd name="connsiteY6802" fmla="*/ 700838 h 2206873"/>
              <a:gd name="connsiteX6803" fmla="*/ 2240100 w 2321023"/>
              <a:gd name="connsiteY6803" fmla="*/ 650837 h 2206873"/>
              <a:gd name="connsiteX6804" fmla="*/ 2238616 w 2321023"/>
              <a:gd name="connsiteY6804" fmla="*/ 634688 h 2206873"/>
              <a:gd name="connsiteX6805" fmla="*/ 2239407 w 2321023"/>
              <a:gd name="connsiteY6805" fmla="*/ 617240 h 2206873"/>
              <a:gd name="connsiteX6806" fmla="*/ 2231200 w 2321023"/>
              <a:gd name="connsiteY6806" fmla="*/ 582899 h 2206873"/>
              <a:gd name="connsiteX6807" fmla="*/ 2231484 w 2321023"/>
              <a:gd name="connsiteY6807" fmla="*/ 578154 h 2206873"/>
              <a:gd name="connsiteX6808" fmla="*/ 2235364 w 2321023"/>
              <a:gd name="connsiteY6808" fmla="*/ 587056 h 2206873"/>
              <a:gd name="connsiteX6809" fmla="*/ 2240697 w 2321023"/>
              <a:gd name="connsiteY6809" fmla="*/ 602308 h 2206873"/>
              <a:gd name="connsiteX6810" fmla="*/ 2254302 w 2321023"/>
              <a:gd name="connsiteY6810" fmla="*/ 645461 h 2206873"/>
              <a:gd name="connsiteX6811" fmla="*/ 2266258 w 2321023"/>
              <a:gd name="connsiteY6811" fmla="*/ 689400 h 2206873"/>
              <a:gd name="connsiteX6812" fmla="*/ 2273459 w 2321023"/>
              <a:gd name="connsiteY6812" fmla="*/ 723695 h 2206873"/>
              <a:gd name="connsiteX6813" fmla="*/ 2267215 w 2321023"/>
              <a:gd name="connsiteY6813" fmla="*/ 704442 h 2206873"/>
              <a:gd name="connsiteX6814" fmla="*/ 2258576 w 2321023"/>
              <a:gd name="connsiteY6814" fmla="*/ 683953 h 2206873"/>
              <a:gd name="connsiteX6815" fmla="*/ 2263393 w 2321023"/>
              <a:gd name="connsiteY6815" fmla="*/ 714555 h 2206873"/>
              <a:gd name="connsiteX6816" fmla="*/ 2288549 w 2321023"/>
              <a:gd name="connsiteY6816" fmla="*/ 881649 h 2206873"/>
              <a:gd name="connsiteX6817" fmla="*/ 2291734 w 2321023"/>
              <a:gd name="connsiteY6817" fmla="*/ 913694 h 2206873"/>
              <a:gd name="connsiteX6818" fmla="*/ 2293041 w 2321023"/>
              <a:gd name="connsiteY6818" fmla="*/ 947863 h 2206873"/>
              <a:gd name="connsiteX6819" fmla="*/ 2293042 w 2321023"/>
              <a:gd name="connsiteY6819" fmla="*/ 947870 h 2206873"/>
              <a:gd name="connsiteX6820" fmla="*/ 2293041 w 2321023"/>
              <a:gd name="connsiteY6820" fmla="*/ 947863 h 2206873"/>
              <a:gd name="connsiteX6821" fmla="*/ 2293041 w 2321023"/>
              <a:gd name="connsiteY6821" fmla="*/ 947869 h 2206873"/>
              <a:gd name="connsiteX6822" fmla="*/ 2293012 w 2321023"/>
              <a:gd name="connsiteY6822" fmla="*/ 947697 h 2206873"/>
              <a:gd name="connsiteX6823" fmla="*/ 2291430 w 2321023"/>
              <a:gd name="connsiteY6823" fmla="*/ 938715 h 2206873"/>
              <a:gd name="connsiteX6824" fmla="*/ 2289757 w 2321023"/>
              <a:gd name="connsiteY6824" fmla="*/ 922418 h 2206873"/>
              <a:gd name="connsiteX6825" fmla="*/ 2289717 w 2321023"/>
              <a:gd name="connsiteY6825" fmla="*/ 922089 h 2206873"/>
              <a:gd name="connsiteX6826" fmla="*/ 2289714 w 2321023"/>
              <a:gd name="connsiteY6826" fmla="*/ 922070 h 2206873"/>
              <a:gd name="connsiteX6827" fmla="*/ 2289756 w 2321023"/>
              <a:gd name="connsiteY6827" fmla="*/ 922417 h 2206873"/>
              <a:gd name="connsiteX6828" fmla="*/ 2293041 w 2321023"/>
              <a:gd name="connsiteY6828" fmla="*/ 947869 h 2206873"/>
              <a:gd name="connsiteX6829" fmla="*/ 2294599 w 2321023"/>
              <a:gd name="connsiteY6829" fmla="*/ 965165 h 2206873"/>
              <a:gd name="connsiteX6830" fmla="*/ 2294990 w 2321023"/>
              <a:gd name="connsiteY6830" fmla="*/ 983158 h 2206873"/>
              <a:gd name="connsiteX6831" fmla="*/ 2295223 w 2321023"/>
              <a:gd name="connsiteY6831" fmla="*/ 1021196 h 2206873"/>
              <a:gd name="connsiteX6832" fmla="*/ 2290643 w 2321023"/>
              <a:gd name="connsiteY6832" fmla="*/ 1099495 h 2206873"/>
              <a:gd name="connsiteX6833" fmla="*/ 2289789 w 2321023"/>
              <a:gd name="connsiteY6833" fmla="*/ 1104252 h 2206873"/>
              <a:gd name="connsiteX6834" fmla="*/ 2287582 w 2321023"/>
              <a:gd name="connsiteY6834" fmla="*/ 1130422 h 2206873"/>
              <a:gd name="connsiteX6835" fmla="*/ 2283805 w 2321023"/>
              <a:gd name="connsiteY6835" fmla="*/ 1160449 h 2206873"/>
              <a:gd name="connsiteX6836" fmla="*/ 2279895 w 2321023"/>
              <a:gd name="connsiteY6836" fmla="*/ 1190004 h 2206873"/>
              <a:gd name="connsiteX6837" fmla="*/ 2274979 w 2321023"/>
              <a:gd name="connsiteY6837" fmla="*/ 1219318 h 2206873"/>
              <a:gd name="connsiteX6838" fmla="*/ 2245047 w 2321023"/>
              <a:gd name="connsiteY6838" fmla="*/ 1342796 h 2206873"/>
              <a:gd name="connsiteX6839" fmla="*/ 2247487 w 2321023"/>
              <a:gd name="connsiteY6839" fmla="*/ 1341013 h 2206873"/>
              <a:gd name="connsiteX6840" fmla="*/ 2252197 w 2321023"/>
              <a:gd name="connsiteY6840" fmla="*/ 1329576 h 2206873"/>
              <a:gd name="connsiteX6841" fmla="*/ 2258848 w 2321023"/>
              <a:gd name="connsiteY6841" fmla="*/ 1309183 h 2206873"/>
              <a:gd name="connsiteX6842" fmla="*/ 2262942 w 2321023"/>
              <a:gd name="connsiteY6842" fmla="*/ 1296002 h 2206873"/>
              <a:gd name="connsiteX6843" fmla="*/ 2266916 w 2321023"/>
              <a:gd name="connsiteY6843" fmla="*/ 1280867 h 2206873"/>
              <a:gd name="connsiteX6844" fmla="*/ 2296336 w 2321023"/>
              <a:gd name="connsiteY6844" fmla="*/ 1130840 h 2206873"/>
              <a:gd name="connsiteX6845" fmla="*/ 2303771 w 2321023"/>
              <a:gd name="connsiteY6845" fmla="*/ 875227 h 2206873"/>
              <a:gd name="connsiteX6846" fmla="*/ 2303728 w 2321023"/>
              <a:gd name="connsiteY6846" fmla="*/ 873178 h 2206873"/>
              <a:gd name="connsiteX6847" fmla="*/ 2290779 w 2321023"/>
              <a:gd name="connsiteY6847" fmla="*/ 778111 h 2206873"/>
              <a:gd name="connsiteX6848" fmla="*/ 2269415 w 2321023"/>
              <a:gd name="connsiteY6848" fmla="*/ 682887 h 2206873"/>
              <a:gd name="connsiteX6849" fmla="*/ 2269908 w 2321023"/>
              <a:gd name="connsiteY6849" fmla="*/ 680911 h 2206873"/>
              <a:gd name="connsiteX6850" fmla="*/ 2269791 w 2321023"/>
              <a:gd name="connsiteY6850" fmla="*/ 680558 h 2206873"/>
              <a:gd name="connsiteX6851" fmla="*/ 2269239 w 2321023"/>
              <a:gd name="connsiteY6851" fmla="*/ 682778 h 2206873"/>
              <a:gd name="connsiteX6852" fmla="*/ 2258051 w 2321023"/>
              <a:gd name="connsiteY6852" fmla="*/ 645408 h 2206873"/>
              <a:gd name="connsiteX6853" fmla="*/ 2245141 w 2321023"/>
              <a:gd name="connsiteY6853" fmla="*/ 608064 h 2206873"/>
              <a:gd name="connsiteX6854" fmla="*/ 2231007 w 2321023"/>
              <a:gd name="connsiteY6854" fmla="*/ 570925 h 2206873"/>
              <a:gd name="connsiteX6855" fmla="*/ 2215676 w 2321023"/>
              <a:gd name="connsiteY6855" fmla="*/ 534336 h 2206873"/>
              <a:gd name="connsiteX6856" fmla="*/ 2199150 w 2321023"/>
              <a:gd name="connsiteY6856" fmla="*/ 498683 h 2206873"/>
              <a:gd name="connsiteX6857" fmla="*/ 2181300 w 2321023"/>
              <a:gd name="connsiteY6857" fmla="*/ 464469 h 2206873"/>
              <a:gd name="connsiteX6858" fmla="*/ 2172302 w 2321023"/>
              <a:gd name="connsiteY6858" fmla="*/ 447771 h 2206873"/>
              <a:gd name="connsiteX6859" fmla="*/ 2162853 w 2321023"/>
              <a:gd name="connsiteY6859" fmla="*/ 431697 h 2206873"/>
              <a:gd name="connsiteX6860" fmla="*/ 2143702 w 2321023"/>
              <a:gd name="connsiteY6860" fmla="*/ 400758 h 2206873"/>
              <a:gd name="connsiteX6861" fmla="*/ 2143679 w 2321023"/>
              <a:gd name="connsiteY6861" fmla="*/ 400867 h 2206873"/>
              <a:gd name="connsiteX6862" fmla="*/ 2119671 w 2321023"/>
              <a:gd name="connsiteY6862" fmla="*/ 366173 h 2206873"/>
              <a:gd name="connsiteX6863" fmla="*/ 2107508 w 2321023"/>
              <a:gd name="connsiteY6863" fmla="*/ 349958 h 2206873"/>
              <a:gd name="connsiteX6864" fmla="*/ 2095112 w 2321023"/>
              <a:gd name="connsiteY6864" fmla="*/ 334115 h 2206873"/>
              <a:gd name="connsiteX6865" fmla="*/ 2082673 w 2321023"/>
              <a:gd name="connsiteY6865" fmla="*/ 318246 h 2206873"/>
              <a:gd name="connsiteX6866" fmla="*/ 2068949 w 2321023"/>
              <a:gd name="connsiteY6866" fmla="*/ 302481 h 2206873"/>
              <a:gd name="connsiteX6867" fmla="*/ 2055153 w 2321023"/>
              <a:gd name="connsiteY6867" fmla="*/ 286346 h 2206873"/>
              <a:gd name="connsiteX6868" fmla="*/ 2048137 w 2321023"/>
              <a:gd name="connsiteY6868" fmla="*/ 278076 h 2206873"/>
              <a:gd name="connsiteX6869" fmla="*/ 2040509 w 2321023"/>
              <a:gd name="connsiteY6869" fmla="*/ 269811 h 2206873"/>
              <a:gd name="connsiteX6870" fmla="*/ 2014398 w 2321023"/>
              <a:gd name="connsiteY6870" fmla="*/ 234388 h 2206873"/>
              <a:gd name="connsiteX6871" fmla="*/ 1999513 w 2321023"/>
              <a:gd name="connsiteY6871" fmla="*/ 212585 h 2206873"/>
              <a:gd name="connsiteX6872" fmla="*/ 2001888 w 2321023"/>
              <a:gd name="connsiteY6872" fmla="*/ 213948 h 2206873"/>
              <a:gd name="connsiteX6873" fmla="*/ 2017350 w 2321023"/>
              <a:gd name="connsiteY6873" fmla="*/ 227617 h 2206873"/>
              <a:gd name="connsiteX6874" fmla="*/ 2047717 w 2321023"/>
              <a:gd name="connsiteY6874" fmla="*/ 260714 h 2206873"/>
              <a:gd name="connsiteX6875" fmla="*/ 2055637 w 2321023"/>
              <a:gd name="connsiteY6875" fmla="*/ 268901 h 2206873"/>
              <a:gd name="connsiteX6876" fmla="*/ 2063149 w 2321023"/>
              <a:gd name="connsiteY6876" fmla="*/ 277351 h 2206873"/>
              <a:gd name="connsiteX6877" fmla="*/ 2078450 w 2321023"/>
              <a:gd name="connsiteY6877" fmla="*/ 294880 h 2206873"/>
              <a:gd name="connsiteX6878" fmla="*/ 2094718 w 2321023"/>
              <a:gd name="connsiteY6878" fmla="*/ 314761 h 2206873"/>
              <a:gd name="connsiteX6879" fmla="*/ 2112079 w 2321023"/>
              <a:gd name="connsiteY6879" fmla="*/ 339119 h 2206873"/>
              <a:gd name="connsiteX6880" fmla="*/ 2112131 w 2321023"/>
              <a:gd name="connsiteY6880" fmla="*/ 339050 h 2206873"/>
              <a:gd name="connsiteX6881" fmla="*/ 2120198 w 2321023"/>
              <a:gd name="connsiteY6881" fmla="*/ 347783 h 2206873"/>
              <a:gd name="connsiteX6882" fmla="*/ 2144603 w 2321023"/>
              <a:gd name="connsiteY6882" fmla="*/ 384668 h 2206873"/>
              <a:gd name="connsiteX6883" fmla="*/ 2167492 w 2321023"/>
              <a:gd name="connsiteY6883" fmla="*/ 422225 h 2206873"/>
              <a:gd name="connsiteX6884" fmla="*/ 2246526 w 2321023"/>
              <a:gd name="connsiteY6884" fmla="*/ 588203 h 2206873"/>
              <a:gd name="connsiteX6885" fmla="*/ 2274350 w 2321023"/>
              <a:gd name="connsiteY6885" fmla="*/ 678491 h 2206873"/>
              <a:gd name="connsiteX6886" fmla="*/ 2291751 w 2321023"/>
              <a:gd name="connsiteY6886" fmla="*/ 767030 h 2206873"/>
              <a:gd name="connsiteX6887" fmla="*/ 2291766 w 2321023"/>
              <a:gd name="connsiteY6887" fmla="*/ 767090 h 2206873"/>
              <a:gd name="connsiteX6888" fmla="*/ 2274368 w 2321023"/>
              <a:gd name="connsiteY6888" fmla="*/ 678291 h 2206873"/>
              <a:gd name="connsiteX6889" fmla="*/ 2246525 w 2321023"/>
              <a:gd name="connsiteY6889" fmla="*/ 587814 h 2206873"/>
              <a:gd name="connsiteX6890" fmla="*/ 2167492 w 2321023"/>
              <a:gd name="connsiteY6890" fmla="*/ 421836 h 2206873"/>
              <a:gd name="connsiteX6891" fmla="*/ 2144603 w 2321023"/>
              <a:gd name="connsiteY6891" fmla="*/ 384280 h 2206873"/>
              <a:gd name="connsiteX6892" fmla="*/ 2120197 w 2321023"/>
              <a:gd name="connsiteY6892" fmla="*/ 347394 h 2206873"/>
              <a:gd name="connsiteX6893" fmla="*/ 2138734 w 2321023"/>
              <a:gd name="connsiteY6893" fmla="*/ 371931 h 2206873"/>
              <a:gd name="connsiteX6894" fmla="*/ 2157813 w 2321023"/>
              <a:gd name="connsiteY6894" fmla="*/ 398428 h 2206873"/>
              <a:gd name="connsiteX6895" fmla="*/ 2178099 w 2321023"/>
              <a:gd name="connsiteY6895" fmla="*/ 431767 h 2206873"/>
              <a:gd name="connsiteX6896" fmla="*/ 2183644 w 2321023"/>
              <a:gd name="connsiteY6896" fmla="*/ 441708 h 2206873"/>
              <a:gd name="connsiteX6897" fmla="*/ 2189116 w 2321023"/>
              <a:gd name="connsiteY6897" fmla="*/ 452448 h 2206873"/>
              <a:gd name="connsiteX6898" fmla="*/ 2200780 w 2321023"/>
              <a:gd name="connsiteY6898" fmla="*/ 476383 h 2206873"/>
              <a:gd name="connsiteX6899" fmla="*/ 2209004 w 2321023"/>
              <a:gd name="connsiteY6899" fmla="*/ 493052 h 2206873"/>
              <a:gd name="connsiteX6900" fmla="*/ 2212486 w 2321023"/>
              <a:gd name="connsiteY6900" fmla="*/ 498789 h 2206873"/>
              <a:gd name="connsiteX6901" fmla="*/ 2237967 w 2321023"/>
              <a:gd name="connsiteY6901" fmla="*/ 543018 h 2206873"/>
              <a:gd name="connsiteX6902" fmla="*/ 2257659 w 2321023"/>
              <a:gd name="connsiteY6902" fmla="*/ 588227 h 2206873"/>
              <a:gd name="connsiteX6903" fmla="*/ 2269101 w 2321023"/>
              <a:gd name="connsiteY6903" fmla="*/ 619926 h 2206873"/>
              <a:gd name="connsiteX6904" fmla="*/ 2275035 w 2321023"/>
              <a:gd name="connsiteY6904" fmla="*/ 637043 h 2206873"/>
              <a:gd name="connsiteX6905" fmla="*/ 2280387 w 2321023"/>
              <a:gd name="connsiteY6905" fmla="*/ 654896 h 2206873"/>
              <a:gd name="connsiteX6906" fmla="*/ 2290757 w 2321023"/>
              <a:gd name="connsiteY6906" fmla="*/ 691041 h 2206873"/>
              <a:gd name="connsiteX6907" fmla="*/ 2299068 w 2321023"/>
              <a:gd name="connsiteY6907" fmla="*/ 726484 h 2206873"/>
              <a:gd name="connsiteX6908" fmla="*/ 2302681 w 2321023"/>
              <a:gd name="connsiteY6908" fmla="*/ 742928 h 2206873"/>
              <a:gd name="connsiteX6909" fmla="*/ 2305243 w 2321023"/>
              <a:gd name="connsiteY6909" fmla="*/ 758325 h 2206873"/>
              <a:gd name="connsiteX6910" fmla="*/ 2309368 w 2321023"/>
              <a:gd name="connsiteY6910" fmla="*/ 784674 h 2206873"/>
              <a:gd name="connsiteX6911" fmla="*/ 2311064 w 2321023"/>
              <a:gd name="connsiteY6911" fmla="*/ 796875 h 2206873"/>
              <a:gd name="connsiteX6912" fmla="*/ 2312381 w 2321023"/>
              <a:gd name="connsiteY6912" fmla="*/ 809099 h 2206873"/>
              <a:gd name="connsiteX6913" fmla="*/ 2314927 w 2321023"/>
              <a:gd name="connsiteY6913" fmla="*/ 833684 h 2206873"/>
              <a:gd name="connsiteX6914" fmla="*/ 2319617 w 2321023"/>
              <a:gd name="connsiteY6914" fmla="*/ 886230 h 2206873"/>
              <a:gd name="connsiteX6915" fmla="*/ 2320890 w 2321023"/>
              <a:gd name="connsiteY6915" fmla="*/ 917339 h 2206873"/>
              <a:gd name="connsiteX6916" fmla="*/ 2318316 w 2321023"/>
              <a:gd name="connsiteY6916" fmla="*/ 903229 h 2206873"/>
              <a:gd name="connsiteX6917" fmla="*/ 2314390 w 2321023"/>
              <a:gd name="connsiteY6917" fmla="*/ 883482 h 2206873"/>
              <a:gd name="connsiteX6918" fmla="*/ 2314689 w 2321023"/>
              <a:gd name="connsiteY6918" fmla="*/ 897725 h 2206873"/>
              <a:gd name="connsiteX6919" fmla="*/ 2315173 w 2321023"/>
              <a:gd name="connsiteY6919" fmla="*/ 918689 h 2206873"/>
              <a:gd name="connsiteX6920" fmla="*/ 2315566 w 2321023"/>
              <a:gd name="connsiteY6920" fmla="*/ 947306 h 2206873"/>
              <a:gd name="connsiteX6921" fmla="*/ 2315610 w 2321023"/>
              <a:gd name="connsiteY6921" fmla="*/ 976481 h 2206873"/>
              <a:gd name="connsiteX6922" fmla="*/ 2314739 w 2321023"/>
              <a:gd name="connsiteY6922" fmla="*/ 1018040 h 2206873"/>
              <a:gd name="connsiteX6923" fmla="*/ 2311957 w 2321023"/>
              <a:gd name="connsiteY6923" fmla="*/ 1059634 h 2206873"/>
              <a:gd name="connsiteX6924" fmla="*/ 2307861 w 2321023"/>
              <a:gd name="connsiteY6924" fmla="*/ 1101186 h 2206873"/>
              <a:gd name="connsiteX6925" fmla="*/ 2302482 w 2321023"/>
              <a:gd name="connsiteY6925" fmla="*/ 1142647 h 2206873"/>
              <a:gd name="connsiteX6926" fmla="*/ 2295818 w 2321023"/>
              <a:gd name="connsiteY6926" fmla="*/ 1183825 h 2206873"/>
              <a:gd name="connsiteX6927" fmla="*/ 2287360 w 2321023"/>
              <a:gd name="connsiteY6927" fmla="*/ 1224852 h 2206873"/>
              <a:gd name="connsiteX6928" fmla="*/ 2282897 w 2321023"/>
              <a:gd name="connsiteY6928" fmla="*/ 1245252 h 2206873"/>
              <a:gd name="connsiteX6929" fmla="*/ 2277719 w 2321023"/>
              <a:gd name="connsiteY6929" fmla="*/ 1265529 h 2206873"/>
              <a:gd name="connsiteX6930" fmla="*/ 2272541 w 2321023"/>
              <a:gd name="connsiteY6930" fmla="*/ 1285807 h 2206873"/>
              <a:gd name="connsiteX6931" fmla="*/ 2269945 w 2321023"/>
              <a:gd name="connsiteY6931" fmla="*/ 1295908 h 2206873"/>
              <a:gd name="connsiteX6932" fmla="*/ 2266984 w 2321023"/>
              <a:gd name="connsiteY6932" fmla="*/ 1305912 h 2206873"/>
              <a:gd name="connsiteX6933" fmla="*/ 2251826 w 2321023"/>
              <a:gd name="connsiteY6933" fmla="*/ 1354736 h 2206873"/>
              <a:gd name="connsiteX6934" fmla="*/ 2233912 w 2321023"/>
              <a:gd name="connsiteY6934" fmla="*/ 1404558 h 2206873"/>
              <a:gd name="connsiteX6935" fmla="*/ 2215149 w 2321023"/>
              <a:gd name="connsiteY6935" fmla="*/ 1452231 h 2206873"/>
              <a:gd name="connsiteX6936" fmla="*/ 2206064 w 2321023"/>
              <a:gd name="connsiteY6936" fmla="*/ 1474471 h 2206873"/>
              <a:gd name="connsiteX6937" fmla="*/ 2197794 w 2321023"/>
              <a:gd name="connsiteY6937" fmla="*/ 1495212 h 2206873"/>
              <a:gd name="connsiteX6938" fmla="*/ 2161396 w 2321023"/>
              <a:gd name="connsiteY6938" fmla="*/ 1565159 h 2206873"/>
              <a:gd name="connsiteX6939" fmla="*/ 2160469 w 2321023"/>
              <a:gd name="connsiteY6939" fmla="*/ 1560111 h 2206873"/>
              <a:gd name="connsiteX6940" fmla="*/ 2147760 w 2321023"/>
              <a:gd name="connsiteY6940" fmla="*/ 1578402 h 2206873"/>
              <a:gd name="connsiteX6941" fmla="*/ 2126820 w 2321023"/>
              <a:gd name="connsiteY6941" fmla="*/ 1614351 h 2206873"/>
              <a:gd name="connsiteX6942" fmla="*/ 2103647 w 2321023"/>
              <a:gd name="connsiteY6942" fmla="*/ 1649681 h 2206873"/>
              <a:gd name="connsiteX6943" fmla="*/ 2091943 w 2321023"/>
              <a:gd name="connsiteY6943" fmla="*/ 1667241 h 2206873"/>
              <a:gd name="connsiteX6944" fmla="*/ 2079655 w 2321023"/>
              <a:gd name="connsiteY6944" fmla="*/ 1684370 h 2206873"/>
              <a:gd name="connsiteX6945" fmla="*/ 2055736 w 2321023"/>
              <a:gd name="connsiteY6945" fmla="*/ 1718263 h 2206873"/>
              <a:gd name="connsiteX6946" fmla="*/ 2021984 w 2321023"/>
              <a:gd name="connsiteY6946" fmla="*/ 1762529 h 2206873"/>
              <a:gd name="connsiteX6947" fmla="*/ 1980049 w 2321023"/>
              <a:gd name="connsiteY6947" fmla="*/ 1808288 h 2206873"/>
              <a:gd name="connsiteX6948" fmla="*/ 1963355 w 2321023"/>
              <a:gd name="connsiteY6948" fmla="*/ 1825256 h 2206873"/>
              <a:gd name="connsiteX6949" fmla="*/ 1928543 w 2321023"/>
              <a:gd name="connsiteY6949" fmla="*/ 1862835 h 2206873"/>
              <a:gd name="connsiteX6950" fmla="*/ 1778126 w 2321023"/>
              <a:gd name="connsiteY6950" fmla="*/ 1989786 h 2206873"/>
              <a:gd name="connsiteX6951" fmla="*/ 1498696 w 2321023"/>
              <a:gd name="connsiteY6951" fmla="*/ 2137684 h 2206873"/>
              <a:gd name="connsiteX6952" fmla="*/ 1433917 w 2321023"/>
              <a:gd name="connsiteY6952" fmla="*/ 2157607 h 2206873"/>
              <a:gd name="connsiteX6953" fmla="*/ 1367012 w 2321023"/>
              <a:gd name="connsiteY6953" fmla="*/ 2173260 h 2206873"/>
              <a:gd name="connsiteX6954" fmla="*/ 1324534 w 2321023"/>
              <a:gd name="connsiteY6954" fmla="*/ 2181656 h 2206873"/>
              <a:gd name="connsiteX6955" fmla="*/ 1308198 w 2321023"/>
              <a:gd name="connsiteY6955" fmla="*/ 2184403 h 2206873"/>
              <a:gd name="connsiteX6956" fmla="*/ 1257570 w 2321023"/>
              <a:gd name="connsiteY6956" fmla="*/ 2192797 h 2206873"/>
              <a:gd name="connsiteX6957" fmla="*/ 1210106 w 2321023"/>
              <a:gd name="connsiteY6957" fmla="*/ 2198335 h 2206873"/>
              <a:gd name="connsiteX6958" fmla="*/ 1169841 w 2321023"/>
              <a:gd name="connsiteY6958" fmla="*/ 2201453 h 2206873"/>
              <a:gd name="connsiteX6959" fmla="*/ 1152228 w 2321023"/>
              <a:gd name="connsiteY6959" fmla="*/ 2202816 h 2206873"/>
              <a:gd name="connsiteX6960" fmla="*/ 1099835 w 2321023"/>
              <a:gd name="connsiteY6960" fmla="*/ 2206873 h 2206873"/>
              <a:gd name="connsiteX6961" fmla="*/ 912857 w 2321023"/>
              <a:gd name="connsiteY6961" fmla="*/ 2188880 h 2206873"/>
              <a:gd name="connsiteX6962" fmla="*/ 874154 w 2321023"/>
              <a:gd name="connsiteY6962" fmla="*/ 2181018 h 2206873"/>
              <a:gd name="connsiteX6963" fmla="*/ 836513 w 2321023"/>
              <a:gd name="connsiteY6963" fmla="*/ 2171943 h 2206873"/>
              <a:gd name="connsiteX6964" fmla="*/ 818181 w 2321023"/>
              <a:gd name="connsiteY6964" fmla="*/ 2166965 h 2206873"/>
              <a:gd name="connsiteX6965" fmla="*/ 800170 w 2321023"/>
              <a:gd name="connsiteY6965" fmla="*/ 2161475 h 2206873"/>
              <a:gd name="connsiteX6966" fmla="*/ 764409 w 2321023"/>
              <a:gd name="connsiteY6966" fmla="*/ 2150464 h 2206873"/>
              <a:gd name="connsiteX6967" fmla="*/ 729974 w 2321023"/>
              <a:gd name="connsiteY6967" fmla="*/ 2138209 h 2206873"/>
              <a:gd name="connsiteX6968" fmla="*/ 712997 w 2321023"/>
              <a:gd name="connsiteY6968" fmla="*/ 2132135 h 2206873"/>
              <a:gd name="connsiteX6969" fmla="*/ 696457 w 2321023"/>
              <a:gd name="connsiteY6969" fmla="*/ 2125362 h 2206873"/>
              <a:gd name="connsiteX6970" fmla="*/ 663741 w 2321023"/>
              <a:gd name="connsiteY6970" fmla="*/ 2111915 h 2206873"/>
              <a:gd name="connsiteX6971" fmla="*/ 632192 w 2321023"/>
              <a:gd name="connsiteY6971" fmla="*/ 2097382 h 2206873"/>
              <a:gd name="connsiteX6972" fmla="*/ 598187 w 2321023"/>
              <a:gd name="connsiteY6972" fmla="*/ 2079760 h 2206873"/>
              <a:gd name="connsiteX6973" fmla="*/ 563855 w 2321023"/>
              <a:gd name="connsiteY6973" fmla="*/ 2058956 h 2206873"/>
              <a:gd name="connsiteX6974" fmla="*/ 535072 w 2321023"/>
              <a:gd name="connsiteY6974" fmla="*/ 2040970 h 2206873"/>
              <a:gd name="connsiteX6975" fmla="*/ 509094 w 2321023"/>
              <a:gd name="connsiteY6975" fmla="*/ 2025320 h 2206873"/>
              <a:gd name="connsiteX6976" fmla="*/ 484646 w 2321023"/>
              <a:gd name="connsiteY6976" fmla="*/ 2009266 h 2206873"/>
              <a:gd name="connsiteX6977" fmla="*/ 469896 w 2321023"/>
              <a:gd name="connsiteY6977" fmla="*/ 1999531 h 2206873"/>
              <a:gd name="connsiteX6978" fmla="*/ 453188 w 2321023"/>
              <a:gd name="connsiteY6978" fmla="*/ 1987276 h 2206873"/>
              <a:gd name="connsiteX6979" fmla="*/ 229571 w 2321023"/>
              <a:gd name="connsiteY6979" fmla="*/ 1763340 h 2206873"/>
              <a:gd name="connsiteX6980" fmla="*/ 201545 w 2321023"/>
              <a:gd name="connsiteY6980" fmla="*/ 1724841 h 2206873"/>
              <a:gd name="connsiteX6981" fmla="*/ 188226 w 2321023"/>
              <a:gd name="connsiteY6981" fmla="*/ 1705895 h 2206873"/>
              <a:gd name="connsiteX6982" fmla="*/ 175561 w 2321023"/>
              <a:gd name="connsiteY6982" fmla="*/ 1686193 h 2206873"/>
              <a:gd name="connsiteX6983" fmla="*/ 150067 w 2321023"/>
              <a:gd name="connsiteY6983" fmla="*/ 1643641 h 2206873"/>
              <a:gd name="connsiteX6984" fmla="*/ 137163 w 2321023"/>
              <a:gd name="connsiteY6984" fmla="*/ 1619643 h 2206873"/>
              <a:gd name="connsiteX6985" fmla="*/ 130505 w 2321023"/>
              <a:gd name="connsiteY6985" fmla="*/ 1606804 h 2206873"/>
              <a:gd name="connsiteX6986" fmla="*/ 124124 w 2321023"/>
              <a:gd name="connsiteY6986" fmla="*/ 1593035 h 2206873"/>
              <a:gd name="connsiteX6987" fmla="*/ 58008 w 2321023"/>
              <a:gd name="connsiteY6987" fmla="*/ 1450351 h 2206873"/>
              <a:gd name="connsiteX6988" fmla="*/ 40558 w 2321023"/>
              <a:gd name="connsiteY6988" fmla="*/ 1401944 h 2206873"/>
              <a:gd name="connsiteX6989" fmla="*/ 30989 w 2321023"/>
              <a:gd name="connsiteY6989" fmla="*/ 1373682 h 2206873"/>
              <a:gd name="connsiteX6990" fmla="*/ 20172 w 2321023"/>
              <a:gd name="connsiteY6990" fmla="*/ 1321582 h 2206873"/>
              <a:gd name="connsiteX6991" fmla="*/ 11715 w 2321023"/>
              <a:gd name="connsiteY6991" fmla="*/ 1266292 h 2206873"/>
              <a:gd name="connsiteX6992" fmla="*/ 8059 w 2321023"/>
              <a:gd name="connsiteY6992" fmla="*/ 1241921 h 2206873"/>
              <a:gd name="connsiteX6993" fmla="*/ 4596 w 2321023"/>
              <a:gd name="connsiteY6993" fmla="*/ 1218899 h 2206873"/>
              <a:gd name="connsiteX6994" fmla="*/ 0 w 2321023"/>
              <a:gd name="connsiteY6994" fmla="*/ 1169714 h 2206873"/>
              <a:gd name="connsiteX6995" fmla="*/ 2814 w 2321023"/>
              <a:gd name="connsiteY6995" fmla="*/ 1159166 h 2206873"/>
              <a:gd name="connsiteX6996" fmla="*/ 5123 w 2321023"/>
              <a:gd name="connsiteY6996" fmla="*/ 1123300 h 2206873"/>
              <a:gd name="connsiteX6997" fmla="*/ 5717 w 2321023"/>
              <a:gd name="connsiteY6997" fmla="*/ 1081309 h 2206873"/>
              <a:gd name="connsiteX6998" fmla="*/ 6136 w 2321023"/>
              <a:gd name="connsiteY6998" fmla="*/ 1040180 h 2206873"/>
              <a:gd name="connsiteX6999" fmla="*/ 9118 w 2321023"/>
              <a:gd name="connsiteY6999" fmla="*/ 995342 h 2206873"/>
              <a:gd name="connsiteX7000" fmla="*/ 11047 w 2321023"/>
              <a:gd name="connsiteY7000" fmla="*/ 1007170 h 2206873"/>
              <a:gd name="connsiteX7001" fmla="*/ 11367 w 2321023"/>
              <a:gd name="connsiteY7001" fmla="*/ 1026155 h 2206873"/>
              <a:gd name="connsiteX7002" fmla="*/ 13628 w 2321023"/>
              <a:gd name="connsiteY7002" fmla="*/ 1035405 h 2206873"/>
              <a:gd name="connsiteX7003" fmla="*/ 16696 w 2321023"/>
              <a:gd name="connsiteY7003" fmla="*/ 989649 h 2206873"/>
              <a:gd name="connsiteX7004" fmla="*/ 16757 w 2321023"/>
              <a:gd name="connsiteY7004" fmla="*/ 989438 h 2206873"/>
              <a:gd name="connsiteX7005" fmla="*/ 19221 w 2321023"/>
              <a:gd name="connsiteY7005" fmla="*/ 964127 h 2206873"/>
              <a:gd name="connsiteX7006" fmla="*/ 23653 w 2321023"/>
              <a:gd name="connsiteY7006" fmla="*/ 949562 h 2206873"/>
              <a:gd name="connsiteX7007" fmla="*/ 24662 w 2321023"/>
              <a:gd name="connsiteY7007" fmla="*/ 964193 h 2206873"/>
              <a:gd name="connsiteX7008" fmla="*/ 25515 w 2321023"/>
              <a:gd name="connsiteY7008" fmla="*/ 965105 h 2206873"/>
              <a:gd name="connsiteX7009" fmla="*/ 29229 w 2321023"/>
              <a:gd name="connsiteY7009" fmla="*/ 932449 h 2206873"/>
              <a:gd name="connsiteX7010" fmla="*/ 34046 w 2321023"/>
              <a:gd name="connsiteY7010" fmla="*/ 906202 h 2206873"/>
              <a:gd name="connsiteX7011" fmla="*/ 34086 w 2321023"/>
              <a:gd name="connsiteY7011" fmla="*/ 902450 h 2206873"/>
              <a:gd name="connsiteX7012" fmla="*/ 39066 w 2321023"/>
              <a:gd name="connsiteY7012" fmla="*/ 876154 h 2206873"/>
              <a:gd name="connsiteX7013" fmla="*/ 45256 w 2321023"/>
              <a:gd name="connsiteY7013" fmla="*/ 849967 h 2206873"/>
              <a:gd name="connsiteX7014" fmla="*/ 54575 w 2321023"/>
              <a:gd name="connsiteY7014" fmla="*/ 799567 h 2206873"/>
              <a:gd name="connsiteX7015" fmla="*/ 58927 w 2321023"/>
              <a:gd name="connsiteY7015" fmla="*/ 782855 h 2206873"/>
              <a:gd name="connsiteX7016" fmla="*/ 65229 w 2321023"/>
              <a:gd name="connsiteY7016" fmla="*/ 763021 h 2206873"/>
              <a:gd name="connsiteX7017" fmla="*/ 72492 w 2321023"/>
              <a:gd name="connsiteY7017" fmla="*/ 741650 h 2206873"/>
              <a:gd name="connsiteX7018" fmla="*/ 88311 w 2321023"/>
              <a:gd name="connsiteY7018" fmla="*/ 695959 h 2206873"/>
              <a:gd name="connsiteX7019" fmla="*/ 105578 w 2321023"/>
              <a:gd name="connsiteY7019" fmla="*/ 652339 h 2206873"/>
              <a:gd name="connsiteX7020" fmla="*/ 122287 w 2321023"/>
              <a:gd name="connsiteY7020" fmla="*/ 616727 h 2206873"/>
              <a:gd name="connsiteX7021" fmla="*/ 205842 w 2321023"/>
              <a:gd name="connsiteY7021" fmla="*/ 471897 h 2206873"/>
              <a:gd name="connsiteX7022" fmla="*/ 182424 w 2321023"/>
              <a:gd name="connsiteY7022" fmla="*/ 519122 h 2206873"/>
              <a:gd name="connsiteX7023" fmla="*/ 168289 w 2321023"/>
              <a:gd name="connsiteY7023" fmla="*/ 539503 h 2206873"/>
              <a:gd name="connsiteX7024" fmla="*/ 142373 w 2321023"/>
              <a:gd name="connsiteY7024" fmla="*/ 584778 h 2206873"/>
              <a:gd name="connsiteX7025" fmla="*/ 126580 w 2321023"/>
              <a:gd name="connsiteY7025" fmla="*/ 618632 h 2206873"/>
              <a:gd name="connsiteX7026" fmla="*/ 111241 w 2321023"/>
              <a:gd name="connsiteY7026" fmla="*/ 653611 h 2206873"/>
              <a:gd name="connsiteX7027" fmla="*/ 98322 w 2321023"/>
              <a:gd name="connsiteY7027" fmla="*/ 697875 h 2206873"/>
              <a:gd name="connsiteX7028" fmla="*/ 94343 w 2321023"/>
              <a:gd name="connsiteY7028" fmla="*/ 709703 h 2206873"/>
              <a:gd name="connsiteX7029" fmla="*/ 87156 w 2321023"/>
              <a:gd name="connsiteY7029" fmla="*/ 730311 h 2206873"/>
              <a:gd name="connsiteX7030" fmla="*/ 85505 w 2321023"/>
              <a:gd name="connsiteY7030" fmla="*/ 733063 h 2206873"/>
              <a:gd name="connsiteX7031" fmla="*/ 85401 w 2321023"/>
              <a:gd name="connsiteY7031" fmla="*/ 733896 h 2206873"/>
              <a:gd name="connsiteX7032" fmla="*/ 94781 w 2321023"/>
              <a:gd name="connsiteY7032" fmla="*/ 709782 h 2206873"/>
              <a:gd name="connsiteX7033" fmla="*/ 93933 w 2321023"/>
              <a:gd name="connsiteY7033" fmla="*/ 716929 h 2206873"/>
              <a:gd name="connsiteX7034" fmla="*/ 93124 w 2321023"/>
              <a:gd name="connsiteY7034" fmla="*/ 720792 h 2206873"/>
              <a:gd name="connsiteX7035" fmla="*/ 90627 w 2321023"/>
              <a:gd name="connsiteY7035" fmla="*/ 732027 h 2206873"/>
              <a:gd name="connsiteX7036" fmla="*/ 88870 w 2321023"/>
              <a:gd name="connsiteY7036" fmla="*/ 747220 h 2206873"/>
              <a:gd name="connsiteX7037" fmla="*/ 86812 w 2321023"/>
              <a:gd name="connsiteY7037" fmla="*/ 755189 h 2206873"/>
              <a:gd name="connsiteX7038" fmla="*/ 87306 w 2321023"/>
              <a:gd name="connsiteY7038" fmla="*/ 753350 h 2206873"/>
              <a:gd name="connsiteX7039" fmla="*/ 88889 w 2321023"/>
              <a:gd name="connsiteY7039" fmla="*/ 747221 h 2206873"/>
              <a:gd name="connsiteX7040" fmla="*/ 94328 w 2321023"/>
              <a:gd name="connsiteY7040" fmla="*/ 736760 h 2206873"/>
              <a:gd name="connsiteX7041" fmla="*/ 98695 w 2321023"/>
              <a:gd name="connsiteY7041" fmla="*/ 729188 h 2206873"/>
              <a:gd name="connsiteX7042" fmla="*/ 102238 w 2321023"/>
              <a:gd name="connsiteY7042" fmla="*/ 718059 h 2206873"/>
              <a:gd name="connsiteX7043" fmla="*/ 107725 w 2321023"/>
              <a:gd name="connsiteY7043" fmla="*/ 699529 h 2206873"/>
              <a:gd name="connsiteX7044" fmla="*/ 121259 w 2321023"/>
              <a:gd name="connsiteY7044" fmla="*/ 661798 h 2206873"/>
              <a:gd name="connsiteX7045" fmla="*/ 123798 w 2321023"/>
              <a:gd name="connsiteY7045" fmla="*/ 656506 h 2206873"/>
              <a:gd name="connsiteX7046" fmla="*/ 123903 w 2321023"/>
              <a:gd name="connsiteY7046" fmla="*/ 656283 h 2206873"/>
              <a:gd name="connsiteX7047" fmla="*/ 123886 w 2321023"/>
              <a:gd name="connsiteY7047" fmla="*/ 656266 h 2206873"/>
              <a:gd name="connsiteX7048" fmla="*/ 121232 w 2321023"/>
              <a:gd name="connsiteY7048" fmla="*/ 661797 h 2206873"/>
              <a:gd name="connsiteX7049" fmla="*/ 107706 w 2321023"/>
              <a:gd name="connsiteY7049" fmla="*/ 699528 h 2206873"/>
              <a:gd name="connsiteX7050" fmla="*/ 102219 w 2321023"/>
              <a:gd name="connsiteY7050" fmla="*/ 718058 h 2206873"/>
              <a:gd name="connsiteX7051" fmla="*/ 98676 w 2321023"/>
              <a:gd name="connsiteY7051" fmla="*/ 729187 h 2206873"/>
              <a:gd name="connsiteX7052" fmla="*/ 94310 w 2321023"/>
              <a:gd name="connsiteY7052" fmla="*/ 736759 h 2206873"/>
              <a:gd name="connsiteX7053" fmla="*/ 88881 w 2321023"/>
              <a:gd name="connsiteY7053" fmla="*/ 747200 h 2206873"/>
              <a:gd name="connsiteX7054" fmla="*/ 88888 w 2321023"/>
              <a:gd name="connsiteY7054" fmla="*/ 747221 h 2206873"/>
              <a:gd name="connsiteX7055" fmla="*/ 88880 w 2321023"/>
              <a:gd name="connsiteY7055" fmla="*/ 747200 h 2206873"/>
              <a:gd name="connsiteX7056" fmla="*/ 88870 w 2321023"/>
              <a:gd name="connsiteY7056" fmla="*/ 747220 h 2206873"/>
              <a:gd name="connsiteX7057" fmla="*/ 88476 w 2321023"/>
              <a:gd name="connsiteY7057" fmla="*/ 746140 h 2206873"/>
              <a:gd name="connsiteX7058" fmla="*/ 87995 w 2321023"/>
              <a:gd name="connsiteY7058" fmla="*/ 744882 h 2206873"/>
              <a:gd name="connsiteX7059" fmla="*/ 88003 w 2321023"/>
              <a:gd name="connsiteY7059" fmla="*/ 744845 h 2206873"/>
              <a:gd name="connsiteX7060" fmla="*/ 88001 w 2321023"/>
              <a:gd name="connsiteY7060" fmla="*/ 744841 h 2206873"/>
              <a:gd name="connsiteX7061" fmla="*/ 92376 w 2321023"/>
              <a:gd name="connsiteY7061" fmla="*/ 724368 h 2206873"/>
              <a:gd name="connsiteX7062" fmla="*/ 93124 w 2321023"/>
              <a:gd name="connsiteY7062" fmla="*/ 720792 h 2206873"/>
              <a:gd name="connsiteX7063" fmla="*/ 93876 w 2321023"/>
              <a:gd name="connsiteY7063" fmla="*/ 717411 h 2206873"/>
              <a:gd name="connsiteX7064" fmla="*/ 93933 w 2321023"/>
              <a:gd name="connsiteY7064" fmla="*/ 716929 h 2206873"/>
              <a:gd name="connsiteX7065" fmla="*/ 94442 w 2321023"/>
              <a:gd name="connsiteY7065" fmla="*/ 714499 h 2206873"/>
              <a:gd name="connsiteX7066" fmla="*/ 94781 w 2321023"/>
              <a:gd name="connsiteY7066" fmla="*/ 709782 h 2206873"/>
              <a:gd name="connsiteX7067" fmla="*/ 98760 w 2321023"/>
              <a:gd name="connsiteY7067" fmla="*/ 697955 h 2206873"/>
              <a:gd name="connsiteX7068" fmla="*/ 98760 w 2321023"/>
              <a:gd name="connsiteY7068" fmla="*/ 697953 h 2206873"/>
              <a:gd name="connsiteX7069" fmla="*/ 111912 w 2321023"/>
              <a:gd name="connsiteY7069" fmla="*/ 653706 h 2206873"/>
              <a:gd name="connsiteX7070" fmla="*/ 127251 w 2321023"/>
              <a:gd name="connsiteY7070" fmla="*/ 618727 h 2206873"/>
              <a:gd name="connsiteX7071" fmla="*/ 143044 w 2321023"/>
              <a:gd name="connsiteY7071" fmla="*/ 584874 h 2206873"/>
              <a:gd name="connsiteX7072" fmla="*/ 168960 w 2321023"/>
              <a:gd name="connsiteY7072" fmla="*/ 539598 h 2206873"/>
              <a:gd name="connsiteX7073" fmla="*/ 183096 w 2321023"/>
              <a:gd name="connsiteY7073" fmla="*/ 519218 h 2206873"/>
              <a:gd name="connsiteX7074" fmla="*/ 206514 w 2321023"/>
              <a:gd name="connsiteY7074" fmla="*/ 471993 h 2206873"/>
              <a:gd name="connsiteX7075" fmla="*/ 229872 w 2321023"/>
              <a:gd name="connsiteY7075" fmla="*/ 433929 h 2206873"/>
              <a:gd name="connsiteX7076" fmla="*/ 221033 w 2321023"/>
              <a:gd name="connsiteY7076" fmla="*/ 454314 h 2206873"/>
              <a:gd name="connsiteX7077" fmla="*/ 204321 w 2321023"/>
              <a:gd name="connsiteY7077" fmla="*/ 488565 h 2206873"/>
              <a:gd name="connsiteX7078" fmla="*/ 192197 w 2321023"/>
              <a:gd name="connsiteY7078" fmla="*/ 517716 h 2206873"/>
              <a:gd name="connsiteX7079" fmla="*/ 202069 w 2321023"/>
              <a:gd name="connsiteY7079" fmla="*/ 504452 h 2206873"/>
              <a:gd name="connsiteX7080" fmla="*/ 210755 w 2321023"/>
              <a:gd name="connsiteY7080" fmla="*/ 488310 h 2206873"/>
              <a:gd name="connsiteX7081" fmla="*/ 220112 w 2321023"/>
              <a:gd name="connsiteY7081" fmla="*/ 472458 h 2206873"/>
              <a:gd name="connsiteX7082" fmla="*/ 234712 w 2321023"/>
              <a:gd name="connsiteY7082" fmla="*/ 450555 h 2206873"/>
              <a:gd name="connsiteX7083" fmla="*/ 214902 w 2321023"/>
              <a:gd name="connsiteY7083" fmla="*/ 491031 h 2206873"/>
              <a:gd name="connsiteX7084" fmla="*/ 198655 w 2321023"/>
              <a:gd name="connsiteY7084" fmla="*/ 523953 h 2206873"/>
              <a:gd name="connsiteX7085" fmla="*/ 198562 w 2321023"/>
              <a:gd name="connsiteY7085" fmla="*/ 524060 h 2206873"/>
              <a:gd name="connsiteX7086" fmla="*/ 190928 w 2321023"/>
              <a:gd name="connsiteY7086" fmla="*/ 541828 h 2206873"/>
              <a:gd name="connsiteX7087" fmla="*/ 178851 w 2321023"/>
              <a:gd name="connsiteY7087" fmla="*/ 568515 h 2206873"/>
              <a:gd name="connsiteX7088" fmla="*/ 161441 w 2321023"/>
              <a:gd name="connsiteY7088" fmla="*/ 603689 h 2206873"/>
              <a:gd name="connsiteX7089" fmla="*/ 144869 w 2321023"/>
              <a:gd name="connsiteY7089" fmla="*/ 643857 h 2206873"/>
              <a:gd name="connsiteX7090" fmla="*/ 132027 w 2321023"/>
              <a:gd name="connsiteY7090" fmla="*/ 680396 h 2206873"/>
              <a:gd name="connsiteX7091" fmla="*/ 125177 w 2321023"/>
              <a:gd name="connsiteY7091" fmla="*/ 704421 h 2206873"/>
              <a:gd name="connsiteX7092" fmla="*/ 112851 w 2321023"/>
              <a:gd name="connsiteY7092" fmla="*/ 754368 h 2206873"/>
              <a:gd name="connsiteX7093" fmla="*/ 109394 w 2321023"/>
              <a:gd name="connsiteY7093" fmla="*/ 764579 h 2206873"/>
              <a:gd name="connsiteX7094" fmla="*/ 107825 w 2321023"/>
              <a:gd name="connsiteY7094" fmla="*/ 768845 h 2206873"/>
              <a:gd name="connsiteX7095" fmla="*/ 107166 w 2321023"/>
              <a:gd name="connsiteY7095" fmla="*/ 770410 h 2206873"/>
              <a:gd name="connsiteX7096" fmla="*/ 107171 w 2321023"/>
              <a:gd name="connsiteY7096" fmla="*/ 770574 h 2206873"/>
              <a:gd name="connsiteX7097" fmla="*/ 107927 w 2321023"/>
              <a:gd name="connsiteY7097" fmla="*/ 768779 h 2206873"/>
              <a:gd name="connsiteX7098" fmla="*/ 109496 w 2321023"/>
              <a:gd name="connsiteY7098" fmla="*/ 764513 h 2206873"/>
              <a:gd name="connsiteX7099" fmla="*/ 112953 w 2321023"/>
              <a:gd name="connsiteY7099" fmla="*/ 754302 h 2206873"/>
              <a:gd name="connsiteX7100" fmla="*/ 125279 w 2321023"/>
              <a:gd name="connsiteY7100" fmla="*/ 704356 h 2206873"/>
              <a:gd name="connsiteX7101" fmla="*/ 132129 w 2321023"/>
              <a:gd name="connsiteY7101" fmla="*/ 680330 h 2206873"/>
              <a:gd name="connsiteX7102" fmla="*/ 144971 w 2321023"/>
              <a:gd name="connsiteY7102" fmla="*/ 643791 h 2206873"/>
              <a:gd name="connsiteX7103" fmla="*/ 161543 w 2321023"/>
              <a:gd name="connsiteY7103" fmla="*/ 603622 h 2206873"/>
              <a:gd name="connsiteX7104" fmla="*/ 178953 w 2321023"/>
              <a:gd name="connsiteY7104" fmla="*/ 568448 h 2206873"/>
              <a:gd name="connsiteX7105" fmla="*/ 175433 w 2321023"/>
              <a:gd name="connsiteY7105" fmla="*/ 585292 h 2206873"/>
              <a:gd name="connsiteX7106" fmla="*/ 166153 w 2321023"/>
              <a:gd name="connsiteY7106" fmla="*/ 614083 h 2206873"/>
              <a:gd name="connsiteX7107" fmla="*/ 152210 w 2321023"/>
              <a:gd name="connsiteY7107" fmla="*/ 655115 h 2206873"/>
              <a:gd name="connsiteX7108" fmla="*/ 134973 w 2321023"/>
              <a:gd name="connsiteY7108" fmla="*/ 708534 h 2206873"/>
              <a:gd name="connsiteX7109" fmla="*/ 133075 w 2321023"/>
              <a:gd name="connsiteY7109" fmla="*/ 708061 h 2206873"/>
              <a:gd name="connsiteX7110" fmla="*/ 129846 w 2321023"/>
              <a:gd name="connsiteY7110" fmla="*/ 713520 h 2206873"/>
              <a:gd name="connsiteX7111" fmla="*/ 133055 w 2321023"/>
              <a:gd name="connsiteY7111" fmla="*/ 708276 h 2206873"/>
              <a:gd name="connsiteX7112" fmla="*/ 134915 w 2321023"/>
              <a:gd name="connsiteY7112" fmla="*/ 708628 h 2206873"/>
              <a:gd name="connsiteX7113" fmla="*/ 127932 w 2321023"/>
              <a:gd name="connsiteY7113" fmla="*/ 741250 h 2206873"/>
              <a:gd name="connsiteX7114" fmla="*/ 115315 w 2321023"/>
              <a:gd name="connsiteY7114" fmla="*/ 792245 h 2206873"/>
              <a:gd name="connsiteX7115" fmla="*/ 108809 w 2321023"/>
              <a:gd name="connsiteY7115" fmla="*/ 811822 h 2206873"/>
              <a:gd name="connsiteX7116" fmla="*/ 102550 w 2321023"/>
              <a:gd name="connsiteY7116" fmla="*/ 840751 h 2206873"/>
              <a:gd name="connsiteX7117" fmla="*/ 95184 w 2321023"/>
              <a:gd name="connsiteY7117" fmla="*/ 880906 h 2206873"/>
              <a:gd name="connsiteX7118" fmla="*/ 89585 w 2321023"/>
              <a:gd name="connsiteY7118" fmla="*/ 921259 h 2206873"/>
              <a:gd name="connsiteX7119" fmla="*/ 85729 w 2321023"/>
              <a:gd name="connsiteY7119" fmla="*/ 917327 h 2206873"/>
              <a:gd name="connsiteX7120" fmla="*/ 85402 w 2321023"/>
              <a:gd name="connsiteY7120" fmla="*/ 917590 h 2206873"/>
              <a:gd name="connsiteX7121" fmla="*/ 87052 w 2321023"/>
              <a:gd name="connsiteY7121" fmla="*/ 921073 h 2206873"/>
              <a:gd name="connsiteX7122" fmla="*/ 89205 w 2321023"/>
              <a:gd name="connsiteY7122" fmla="*/ 921281 h 2206873"/>
              <a:gd name="connsiteX7123" fmla="*/ 82782 w 2321023"/>
              <a:gd name="connsiteY7123" fmla="*/ 967337 h 2206873"/>
              <a:gd name="connsiteX7124" fmla="*/ 79303 w 2321023"/>
              <a:gd name="connsiteY7124" fmla="*/ 991720 h 2206873"/>
              <a:gd name="connsiteX7125" fmla="*/ 77584 w 2321023"/>
              <a:gd name="connsiteY7125" fmla="*/ 1012604 h 2206873"/>
              <a:gd name="connsiteX7126" fmla="*/ 78284 w 2321023"/>
              <a:gd name="connsiteY7126" fmla="*/ 1041412 h 2206873"/>
              <a:gd name="connsiteX7127" fmla="*/ 77952 w 2321023"/>
              <a:gd name="connsiteY7127" fmla="*/ 1082595 h 2206873"/>
              <a:gd name="connsiteX7128" fmla="*/ 75606 w 2321023"/>
              <a:gd name="connsiteY7128" fmla="*/ 1142793 h 2206873"/>
              <a:gd name="connsiteX7129" fmla="*/ 75117 w 2321023"/>
              <a:gd name="connsiteY7129" fmla="*/ 1147789 h 2206873"/>
              <a:gd name="connsiteX7130" fmla="*/ 74464 w 2321023"/>
              <a:gd name="connsiteY7130" fmla="*/ 1151422 h 2206873"/>
              <a:gd name="connsiteX7131" fmla="*/ 74122 w 2321023"/>
              <a:gd name="connsiteY7131" fmla="*/ 1152112 h 2206873"/>
              <a:gd name="connsiteX7132" fmla="*/ 74258 w 2321023"/>
              <a:gd name="connsiteY7132" fmla="*/ 1152565 h 2206873"/>
              <a:gd name="connsiteX7133" fmla="*/ 74262 w 2321023"/>
              <a:gd name="connsiteY7133" fmla="*/ 1152539 h 2206873"/>
              <a:gd name="connsiteX7134" fmla="*/ 74134 w 2321023"/>
              <a:gd name="connsiteY7134" fmla="*/ 1152113 h 2206873"/>
              <a:gd name="connsiteX7135" fmla="*/ 74457 w 2321023"/>
              <a:gd name="connsiteY7135" fmla="*/ 1151463 h 2206873"/>
              <a:gd name="connsiteX7136" fmla="*/ 74464 w 2321023"/>
              <a:gd name="connsiteY7136" fmla="*/ 1151422 h 2206873"/>
              <a:gd name="connsiteX7137" fmla="*/ 74485 w 2321023"/>
              <a:gd name="connsiteY7137" fmla="*/ 1151378 h 2206873"/>
              <a:gd name="connsiteX7138" fmla="*/ 75100 w 2321023"/>
              <a:gd name="connsiteY7138" fmla="*/ 1147957 h 2206873"/>
              <a:gd name="connsiteX7139" fmla="*/ 75117 w 2321023"/>
              <a:gd name="connsiteY7139" fmla="*/ 1147789 h 2206873"/>
              <a:gd name="connsiteX7140" fmla="*/ 76057 w 2321023"/>
              <a:gd name="connsiteY7140" fmla="*/ 1142557 h 2206873"/>
              <a:gd name="connsiteX7141" fmla="*/ 78404 w 2321023"/>
              <a:gd name="connsiteY7141" fmla="*/ 1082359 h 2206873"/>
              <a:gd name="connsiteX7142" fmla="*/ 78735 w 2321023"/>
              <a:gd name="connsiteY7142" fmla="*/ 1041176 h 2206873"/>
              <a:gd name="connsiteX7143" fmla="*/ 78035 w 2321023"/>
              <a:gd name="connsiteY7143" fmla="*/ 1012368 h 2206873"/>
              <a:gd name="connsiteX7144" fmla="*/ 79754 w 2321023"/>
              <a:gd name="connsiteY7144" fmla="*/ 991484 h 2206873"/>
              <a:gd name="connsiteX7145" fmla="*/ 83234 w 2321023"/>
              <a:gd name="connsiteY7145" fmla="*/ 967101 h 2206873"/>
              <a:gd name="connsiteX7146" fmla="*/ 89657 w 2321023"/>
              <a:gd name="connsiteY7146" fmla="*/ 921045 h 2206873"/>
              <a:gd name="connsiteX7147" fmla="*/ 95257 w 2321023"/>
              <a:gd name="connsiteY7147" fmla="*/ 880693 h 2206873"/>
              <a:gd name="connsiteX7148" fmla="*/ 102622 w 2321023"/>
              <a:gd name="connsiteY7148" fmla="*/ 840537 h 2206873"/>
              <a:gd name="connsiteX7149" fmla="*/ 108881 w 2321023"/>
              <a:gd name="connsiteY7149" fmla="*/ 811608 h 2206873"/>
              <a:gd name="connsiteX7150" fmla="*/ 115388 w 2321023"/>
              <a:gd name="connsiteY7150" fmla="*/ 792032 h 2206873"/>
              <a:gd name="connsiteX7151" fmla="*/ 107668 w 2321023"/>
              <a:gd name="connsiteY7151" fmla="*/ 829050 h 2206873"/>
              <a:gd name="connsiteX7152" fmla="*/ 102379 w 2321023"/>
              <a:gd name="connsiteY7152" fmla="*/ 862861 h 2206873"/>
              <a:gd name="connsiteX7153" fmla="*/ 93642 w 2321023"/>
              <a:gd name="connsiteY7153" fmla="*/ 932215 h 2206873"/>
              <a:gd name="connsiteX7154" fmla="*/ 92625 w 2321023"/>
              <a:gd name="connsiteY7154" fmla="*/ 940299 h 2206873"/>
              <a:gd name="connsiteX7155" fmla="*/ 91730 w 2321023"/>
              <a:gd name="connsiteY7155" fmla="*/ 951714 h 2206873"/>
              <a:gd name="connsiteX7156" fmla="*/ 89724 w 2321023"/>
              <a:gd name="connsiteY7156" fmla="*/ 974848 h 2206873"/>
              <a:gd name="connsiteX7157" fmla="*/ 87716 w 2321023"/>
              <a:gd name="connsiteY7157" fmla="*/ 997559 h 2206873"/>
              <a:gd name="connsiteX7158" fmla="*/ 87598 w 2321023"/>
              <a:gd name="connsiteY7158" fmla="*/ 1016075 h 2206873"/>
              <a:gd name="connsiteX7159" fmla="*/ 87698 w 2321023"/>
              <a:gd name="connsiteY7159" fmla="*/ 1037141 h 2206873"/>
              <a:gd name="connsiteX7160" fmla="*/ 87989 w 2321023"/>
              <a:gd name="connsiteY7160" fmla="*/ 1036776 h 2206873"/>
              <a:gd name="connsiteX7161" fmla="*/ 87697 w 2321023"/>
              <a:gd name="connsiteY7161" fmla="*/ 1030106 h 2206873"/>
              <a:gd name="connsiteX7162" fmla="*/ 87904 w 2321023"/>
              <a:gd name="connsiteY7162" fmla="*/ 1016073 h 2206873"/>
              <a:gd name="connsiteX7163" fmla="*/ 94192 w 2321023"/>
              <a:gd name="connsiteY7163" fmla="*/ 968184 h 2206873"/>
              <a:gd name="connsiteX7164" fmla="*/ 97437 w 2321023"/>
              <a:gd name="connsiteY7164" fmla="*/ 932966 h 2206873"/>
              <a:gd name="connsiteX7165" fmla="*/ 102518 w 2321023"/>
              <a:gd name="connsiteY7165" fmla="*/ 896759 h 2206873"/>
              <a:gd name="connsiteX7166" fmla="*/ 104453 w 2321023"/>
              <a:gd name="connsiteY7166" fmla="*/ 883913 h 2206873"/>
              <a:gd name="connsiteX7167" fmla="*/ 107089 w 2321023"/>
              <a:gd name="connsiteY7167" fmla="*/ 870921 h 2206873"/>
              <a:gd name="connsiteX7168" fmla="*/ 111791 w 2321023"/>
              <a:gd name="connsiteY7168" fmla="*/ 854427 h 2206873"/>
              <a:gd name="connsiteX7169" fmla="*/ 110962 w 2321023"/>
              <a:gd name="connsiteY7169" fmla="*/ 865504 h 2206873"/>
              <a:gd name="connsiteX7170" fmla="*/ 105883 w 2321023"/>
              <a:gd name="connsiteY7170" fmla="*/ 893810 h 2206873"/>
              <a:gd name="connsiteX7171" fmla="*/ 98125 w 2321023"/>
              <a:gd name="connsiteY7171" fmla="*/ 945737 h 2206873"/>
              <a:gd name="connsiteX7172" fmla="*/ 98225 w 2321023"/>
              <a:gd name="connsiteY7172" fmla="*/ 955824 h 2206873"/>
              <a:gd name="connsiteX7173" fmla="*/ 107173 w 2321023"/>
              <a:gd name="connsiteY7173" fmla="*/ 907441 h 2206873"/>
              <a:gd name="connsiteX7174" fmla="*/ 112488 w 2321023"/>
              <a:gd name="connsiteY7174" fmla="*/ 881095 h 2206873"/>
              <a:gd name="connsiteX7175" fmla="*/ 118940 w 2321023"/>
              <a:gd name="connsiteY7175" fmla="*/ 854101 h 2206873"/>
              <a:gd name="connsiteX7176" fmla="*/ 125537 w 2321023"/>
              <a:gd name="connsiteY7176" fmla="*/ 827067 h 2206873"/>
              <a:gd name="connsiteX7177" fmla="*/ 133564 w 2321023"/>
              <a:gd name="connsiteY7177" fmla="*/ 799696 h 2206873"/>
              <a:gd name="connsiteX7178" fmla="*/ 141941 w 2321023"/>
              <a:gd name="connsiteY7178" fmla="*/ 772545 h 2206873"/>
              <a:gd name="connsiteX7179" fmla="*/ 151414 w 2321023"/>
              <a:gd name="connsiteY7179" fmla="*/ 746077 h 2206873"/>
              <a:gd name="connsiteX7180" fmla="*/ 141573 w 2321023"/>
              <a:gd name="connsiteY7180" fmla="*/ 779958 h 2206873"/>
              <a:gd name="connsiteX7181" fmla="*/ 119999 w 2321023"/>
              <a:gd name="connsiteY7181" fmla="*/ 862559 h 2206873"/>
              <a:gd name="connsiteX7182" fmla="*/ 104096 w 2321023"/>
              <a:gd name="connsiteY7182" fmla="*/ 945573 h 2206873"/>
              <a:gd name="connsiteX7183" fmla="*/ 104153 w 2321023"/>
              <a:gd name="connsiteY7183" fmla="*/ 945908 h 2206873"/>
              <a:gd name="connsiteX7184" fmla="*/ 99174 w 2321023"/>
              <a:gd name="connsiteY7184" fmla="*/ 991506 h 2206873"/>
              <a:gd name="connsiteX7185" fmla="*/ 99155 w 2321023"/>
              <a:gd name="connsiteY7185" fmla="*/ 991988 h 2206873"/>
              <a:gd name="connsiteX7186" fmla="*/ 101016 w 2321023"/>
              <a:gd name="connsiteY7186" fmla="*/ 994406 h 2206873"/>
              <a:gd name="connsiteX7187" fmla="*/ 99259 w 2321023"/>
              <a:gd name="connsiteY7187" fmla="*/ 1010794 h 2206873"/>
              <a:gd name="connsiteX7188" fmla="*/ 98663 w 2321023"/>
              <a:gd name="connsiteY7188" fmla="*/ 1012472 h 2206873"/>
              <a:gd name="connsiteX7189" fmla="*/ 98664 w 2321023"/>
              <a:gd name="connsiteY7189" fmla="*/ 1012684 h 2206873"/>
              <a:gd name="connsiteX7190" fmla="*/ 101191 w 2321023"/>
              <a:gd name="connsiteY7190" fmla="*/ 994126 h 2206873"/>
              <a:gd name="connsiteX7191" fmla="*/ 103954 w 2321023"/>
              <a:gd name="connsiteY7191" fmla="*/ 974002 h 2206873"/>
              <a:gd name="connsiteX7192" fmla="*/ 104059 w 2321023"/>
              <a:gd name="connsiteY7192" fmla="*/ 970527 h 2206873"/>
              <a:gd name="connsiteX7193" fmla="*/ 111255 w 2321023"/>
              <a:gd name="connsiteY7193" fmla="*/ 924501 h 2206873"/>
              <a:gd name="connsiteX7194" fmla="*/ 115492 w 2321023"/>
              <a:gd name="connsiteY7194" fmla="*/ 899490 h 2206873"/>
              <a:gd name="connsiteX7195" fmla="*/ 117546 w 2321023"/>
              <a:gd name="connsiteY7195" fmla="*/ 887819 h 2206873"/>
              <a:gd name="connsiteX7196" fmla="*/ 120301 w 2321023"/>
              <a:gd name="connsiteY7196" fmla="*/ 876586 h 2206873"/>
              <a:gd name="connsiteX7197" fmla="*/ 122521 w 2321023"/>
              <a:gd name="connsiteY7197" fmla="*/ 878726 h 2206873"/>
              <a:gd name="connsiteX7198" fmla="*/ 122778 w 2321023"/>
              <a:gd name="connsiteY7198" fmla="*/ 878211 h 2206873"/>
              <a:gd name="connsiteX7199" fmla="*/ 122000 w 2321023"/>
              <a:gd name="connsiteY7199" fmla="*/ 876293 h 2206873"/>
              <a:gd name="connsiteX7200" fmla="*/ 120680 w 2321023"/>
              <a:gd name="connsiteY7200" fmla="*/ 876370 h 2206873"/>
              <a:gd name="connsiteX7201" fmla="*/ 130335 w 2321023"/>
              <a:gd name="connsiteY7201" fmla="*/ 835182 h 2206873"/>
              <a:gd name="connsiteX7202" fmla="*/ 141930 w 2321023"/>
              <a:gd name="connsiteY7202" fmla="*/ 794496 h 2206873"/>
              <a:gd name="connsiteX7203" fmla="*/ 146841 w 2321023"/>
              <a:gd name="connsiteY7203" fmla="*/ 781177 h 2206873"/>
              <a:gd name="connsiteX7204" fmla="*/ 139910 w 2321023"/>
              <a:gd name="connsiteY7204" fmla="*/ 809233 h 2206873"/>
              <a:gd name="connsiteX7205" fmla="*/ 132464 w 2321023"/>
              <a:gd name="connsiteY7205" fmla="*/ 835089 h 2206873"/>
              <a:gd name="connsiteX7206" fmla="*/ 130025 w 2321023"/>
              <a:gd name="connsiteY7206" fmla="*/ 853517 h 2206873"/>
              <a:gd name="connsiteX7207" fmla="*/ 132208 w 2321023"/>
              <a:gd name="connsiteY7207" fmla="*/ 846514 h 2206873"/>
              <a:gd name="connsiteX7208" fmla="*/ 135455 w 2321023"/>
              <a:gd name="connsiteY7208" fmla="*/ 834496 h 2206873"/>
              <a:gd name="connsiteX7209" fmla="*/ 143135 w 2321023"/>
              <a:gd name="connsiteY7209" fmla="*/ 809823 h 2206873"/>
              <a:gd name="connsiteX7210" fmla="*/ 134742 w 2321023"/>
              <a:gd name="connsiteY7210" fmla="*/ 845385 h 2206873"/>
              <a:gd name="connsiteX7211" fmla="*/ 127777 w 2321023"/>
              <a:gd name="connsiteY7211" fmla="*/ 889872 h 2206873"/>
              <a:gd name="connsiteX7212" fmla="*/ 131530 w 2321023"/>
              <a:gd name="connsiteY7212" fmla="*/ 911649 h 2206873"/>
              <a:gd name="connsiteX7213" fmla="*/ 131905 w 2321023"/>
              <a:gd name="connsiteY7213" fmla="*/ 911412 h 2206873"/>
              <a:gd name="connsiteX7214" fmla="*/ 128155 w 2321023"/>
              <a:gd name="connsiteY7214" fmla="*/ 889655 h 2206873"/>
              <a:gd name="connsiteX7215" fmla="*/ 135120 w 2321023"/>
              <a:gd name="connsiteY7215" fmla="*/ 845169 h 2206873"/>
              <a:gd name="connsiteX7216" fmla="*/ 143514 w 2321023"/>
              <a:gd name="connsiteY7216" fmla="*/ 809607 h 2206873"/>
              <a:gd name="connsiteX7217" fmla="*/ 199887 w 2321023"/>
              <a:gd name="connsiteY7217" fmla="*/ 673378 h 2206873"/>
              <a:gd name="connsiteX7218" fmla="*/ 206147 w 2321023"/>
              <a:gd name="connsiteY7218" fmla="*/ 664334 h 2206873"/>
              <a:gd name="connsiteX7219" fmla="*/ 199595 w 2321023"/>
              <a:gd name="connsiteY7219" fmla="*/ 682522 h 2206873"/>
              <a:gd name="connsiteX7220" fmla="*/ 191937 w 2321023"/>
              <a:gd name="connsiteY7220" fmla="*/ 703647 h 2206873"/>
              <a:gd name="connsiteX7221" fmla="*/ 179906 w 2321023"/>
              <a:gd name="connsiteY7221" fmla="*/ 736354 h 2206873"/>
              <a:gd name="connsiteX7222" fmla="*/ 170676 w 2321023"/>
              <a:gd name="connsiteY7222" fmla="*/ 768731 h 2206873"/>
              <a:gd name="connsiteX7223" fmla="*/ 177489 w 2321023"/>
              <a:gd name="connsiteY7223" fmla="*/ 758549 h 2206873"/>
              <a:gd name="connsiteX7224" fmla="*/ 170348 w 2321023"/>
              <a:gd name="connsiteY7224" fmla="*/ 782652 h 2206873"/>
              <a:gd name="connsiteX7225" fmla="*/ 166250 w 2321023"/>
              <a:gd name="connsiteY7225" fmla="*/ 803151 h 2206873"/>
              <a:gd name="connsiteX7226" fmla="*/ 159489 w 2321023"/>
              <a:gd name="connsiteY7226" fmla="*/ 838244 h 2206873"/>
              <a:gd name="connsiteX7227" fmla="*/ 152908 w 2321023"/>
              <a:gd name="connsiteY7227" fmla="*/ 875780 h 2206873"/>
              <a:gd name="connsiteX7228" fmla="*/ 145849 w 2321023"/>
              <a:gd name="connsiteY7228" fmla="*/ 916322 h 2206873"/>
              <a:gd name="connsiteX7229" fmla="*/ 140557 w 2321023"/>
              <a:gd name="connsiteY7229" fmla="*/ 947205 h 2206873"/>
              <a:gd name="connsiteX7230" fmla="*/ 146097 w 2321023"/>
              <a:gd name="connsiteY7230" fmla="*/ 916217 h 2206873"/>
              <a:gd name="connsiteX7231" fmla="*/ 153155 w 2321023"/>
              <a:gd name="connsiteY7231" fmla="*/ 875676 h 2206873"/>
              <a:gd name="connsiteX7232" fmla="*/ 159737 w 2321023"/>
              <a:gd name="connsiteY7232" fmla="*/ 838139 h 2206873"/>
              <a:gd name="connsiteX7233" fmla="*/ 166497 w 2321023"/>
              <a:gd name="connsiteY7233" fmla="*/ 803046 h 2206873"/>
              <a:gd name="connsiteX7234" fmla="*/ 170916 w 2321023"/>
              <a:gd name="connsiteY7234" fmla="*/ 782424 h 2206873"/>
              <a:gd name="connsiteX7235" fmla="*/ 178058 w 2321023"/>
              <a:gd name="connsiteY7235" fmla="*/ 758322 h 2206873"/>
              <a:gd name="connsiteX7236" fmla="*/ 191452 w 2321023"/>
              <a:gd name="connsiteY7236" fmla="*/ 730160 h 2206873"/>
              <a:gd name="connsiteX7237" fmla="*/ 196119 w 2321023"/>
              <a:gd name="connsiteY7237" fmla="*/ 724056 h 2206873"/>
              <a:gd name="connsiteX7238" fmla="*/ 197496 w 2321023"/>
              <a:gd name="connsiteY7238" fmla="*/ 727344 h 2206873"/>
              <a:gd name="connsiteX7239" fmla="*/ 197517 w 2321023"/>
              <a:gd name="connsiteY7239" fmla="*/ 727277 h 2206873"/>
              <a:gd name="connsiteX7240" fmla="*/ 197536 w 2321023"/>
              <a:gd name="connsiteY7240" fmla="*/ 727438 h 2206873"/>
              <a:gd name="connsiteX7241" fmla="*/ 197561 w 2321023"/>
              <a:gd name="connsiteY7241" fmla="*/ 727500 h 2206873"/>
              <a:gd name="connsiteX7242" fmla="*/ 197548 w 2321023"/>
              <a:gd name="connsiteY7242" fmla="*/ 727542 h 2206873"/>
              <a:gd name="connsiteX7243" fmla="*/ 199469 w 2321023"/>
              <a:gd name="connsiteY7243" fmla="*/ 744626 h 2206873"/>
              <a:gd name="connsiteX7244" fmla="*/ 190532 w 2321023"/>
              <a:gd name="connsiteY7244" fmla="*/ 796948 h 2206873"/>
              <a:gd name="connsiteX7245" fmla="*/ 190261 w 2321023"/>
              <a:gd name="connsiteY7245" fmla="*/ 797879 h 2206873"/>
              <a:gd name="connsiteX7246" fmla="*/ 189086 w 2321023"/>
              <a:gd name="connsiteY7246" fmla="*/ 808975 h 2206873"/>
              <a:gd name="connsiteX7247" fmla="*/ 188493 w 2321023"/>
              <a:gd name="connsiteY7247" fmla="*/ 818345 h 2206873"/>
              <a:gd name="connsiteX7248" fmla="*/ 187052 w 2321023"/>
              <a:gd name="connsiteY7248" fmla="*/ 830399 h 2206873"/>
              <a:gd name="connsiteX7249" fmla="*/ 183522 w 2321023"/>
              <a:gd name="connsiteY7249" fmla="*/ 850865 h 2206873"/>
              <a:gd name="connsiteX7250" fmla="*/ 180377 w 2321023"/>
              <a:gd name="connsiteY7250" fmla="*/ 867034 h 2206873"/>
              <a:gd name="connsiteX7251" fmla="*/ 176838 w 2321023"/>
              <a:gd name="connsiteY7251" fmla="*/ 883761 h 2206873"/>
              <a:gd name="connsiteX7252" fmla="*/ 175844 w 2321023"/>
              <a:gd name="connsiteY7252" fmla="*/ 890345 h 2206873"/>
              <a:gd name="connsiteX7253" fmla="*/ 174580 w 2321023"/>
              <a:gd name="connsiteY7253" fmla="*/ 896843 h 2206873"/>
              <a:gd name="connsiteX7254" fmla="*/ 173540 w 2321023"/>
              <a:gd name="connsiteY7254" fmla="*/ 905601 h 2206873"/>
              <a:gd name="connsiteX7255" fmla="*/ 173626 w 2321023"/>
              <a:gd name="connsiteY7255" fmla="*/ 905035 h 2206873"/>
              <a:gd name="connsiteX7256" fmla="*/ 174598 w 2321023"/>
              <a:gd name="connsiteY7256" fmla="*/ 896843 h 2206873"/>
              <a:gd name="connsiteX7257" fmla="*/ 175781 w 2321023"/>
              <a:gd name="connsiteY7257" fmla="*/ 890761 h 2206873"/>
              <a:gd name="connsiteX7258" fmla="*/ 175844 w 2321023"/>
              <a:gd name="connsiteY7258" fmla="*/ 890345 h 2206873"/>
              <a:gd name="connsiteX7259" fmla="*/ 175931 w 2321023"/>
              <a:gd name="connsiteY7259" fmla="*/ 889897 h 2206873"/>
              <a:gd name="connsiteX7260" fmla="*/ 176858 w 2321023"/>
              <a:gd name="connsiteY7260" fmla="*/ 883762 h 2206873"/>
              <a:gd name="connsiteX7261" fmla="*/ 180148 w 2321023"/>
              <a:gd name="connsiteY7261" fmla="*/ 868212 h 2206873"/>
              <a:gd name="connsiteX7262" fmla="*/ 180377 w 2321023"/>
              <a:gd name="connsiteY7262" fmla="*/ 867034 h 2206873"/>
              <a:gd name="connsiteX7263" fmla="*/ 183815 w 2321023"/>
              <a:gd name="connsiteY7263" fmla="*/ 850788 h 2206873"/>
              <a:gd name="connsiteX7264" fmla="*/ 181384 w 2321023"/>
              <a:gd name="connsiteY7264" fmla="*/ 883923 h 2206873"/>
              <a:gd name="connsiteX7265" fmla="*/ 181209 w 2321023"/>
              <a:gd name="connsiteY7265" fmla="*/ 884757 h 2206873"/>
              <a:gd name="connsiteX7266" fmla="*/ 179676 w 2321023"/>
              <a:gd name="connsiteY7266" fmla="*/ 900280 h 2206873"/>
              <a:gd name="connsiteX7267" fmla="*/ 178081 w 2321023"/>
              <a:gd name="connsiteY7267" fmla="*/ 918844 h 2206873"/>
              <a:gd name="connsiteX7268" fmla="*/ 177970 w 2321023"/>
              <a:gd name="connsiteY7268" fmla="*/ 941445 h 2206873"/>
              <a:gd name="connsiteX7269" fmla="*/ 177961 w 2321023"/>
              <a:gd name="connsiteY7269" fmla="*/ 943313 h 2206873"/>
              <a:gd name="connsiteX7270" fmla="*/ 177763 w 2321023"/>
              <a:gd name="connsiteY7270" fmla="*/ 952342 h 2206873"/>
              <a:gd name="connsiteX7271" fmla="*/ 177998 w 2321023"/>
              <a:gd name="connsiteY7271" fmla="*/ 959813 h 2206873"/>
              <a:gd name="connsiteX7272" fmla="*/ 178031 w 2321023"/>
              <a:gd name="connsiteY7272" fmla="*/ 961650 h 2206873"/>
              <a:gd name="connsiteX7273" fmla="*/ 177187 w 2321023"/>
              <a:gd name="connsiteY7273" fmla="*/ 973991 h 2206873"/>
              <a:gd name="connsiteX7274" fmla="*/ 176058 w 2321023"/>
              <a:gd name="connsiteY7274" fmla="*/ 999194 h 2206873"/>
              <a:gd name="connsiteX7275" fmla="*/ 177404 w 2321023"/>
              <a:gd name="connsiteY7275" fmla="*/ 1011954 h 2206873"/>
              <a:gd name="connsiteX7276" fmla="*/ 179019 w 2321023"/>
              <a:gd name="connsiteY7276" fmla="*/ 1047682 h 2206873"/>
              <a:gd name="connsiteX7277" fmla="*/ 179257 w 2321023"/>
              <a:gd name="connsiteY7277" fmla="*/ 1049731 h 2206873"/>
              <a:gd name="connsiteX7278" fmla="*/ 179266 w 2321023"/>
              <a:gd name="connsiteY7278" fmla="*/ 1049703 h 2206873"/>
              <a:gd name="connsiteX7279" fmla="*/ 179049 w 2321023"/>
              <a:gd name="connsiteY7279" fmla="*/ 1047830 h 2206873"/>
              <a:gd name="connsiteX7280" fmla="*/ 177434 w 2321023"/>
              <a:gd name="connsiteY7280" fmla="*/ 1012102 h 2206873"/>
              <a:gd name="connsiteX7281" fmla="*/ 176087 w 2321023"/>
              <a:gd name="connsiteY7281" fmla="*/ 999342 h 2206873"/>
              <a:gd name="connsiteX7282" fmla="*/ 177216 w 2321023"/>
              <a:gd name="connsiteY7282" fmla="*/ 974138 h 2206873"/>
              <a:gd name="connsiteX7283" fmla="*/ 177216 w 2321023"/>
              <a:gd name="connsiteY7283" fmla="*/ 974139 h 2206873"/>
              <a:gd name="connsiteX7284" fmla="*/ 177245 w 2321023"/>
              <a:gd name="connsiteY7284" fmla="*/ 974035 h 2206873"/>
              <a:gd name="connsiteX7285" fmla="*/ 177216 w 2321023"/>
              <a:gd name="connsiteY7285" fmla="*/ 974138 h 2206873"/>
              <a:gd name="connsiteX7286" fmla="*/ 178060 w 2321023"/>
              <a:gd name="connsiteY7286" fmla="*/ 961798 h 2206873"/>
              <a:gd name="connsiteX7287" fmla="*/ 177998 w 2321023"/>
              <a:gd name="connsiteY7287" fmla="*/ 959813 h 2206873"/>
              <a:gd name="connsiteX7288" fmla="*/ 177908 w 2321023"/>
              <a:gd name="connsiteY7288" fmla="*/ 954814 h 2206873"/>
              <a:gd name="connsiteX7289" fmla="*/ 177961 w 2321023"/>
              <a:gd name="connsiteY7289" fmla="*/ 943313 h 2206873"/>
              <a:gd name="connsiteX7290" fmla="*/ 177999 w 2321023"/>
              <a:gd name="connsiteY7290" fmla="*/ 941593 h 2206873"/>
              <a:gd name="connsiteX7291" fmla="*/ 189404 w 2321023"/>
              <a:gd name="connsiteY7291" fmla="*/ 900335 h 2206873"/>
              <a:gd name="connsiteX7292" fmla="*/ 201407 w 2321023"/>
              <a:gd name="connsiteY7292" fmla="*/ 858607 h 2206873"/>
              <a:gd name="connsiteX7293" fmla="*/ 231011 w 2321023"/>
              <a:gd name="connsiteY7293" fmla="*/ 763559 h 2206873"/>
              <a:gd name="connsiteX7294" fmla="*/ 238830 w 2321023"/>
              <a:gd name="connsiteY7294" fmla="*/ 743442 h 2206873"/>
              <a:gd name="connsiteX7295" fmla="*/ 247408 w 2321023"/>
              <a:gd name="connsiteY7295" fmla="*/ 723475 h 2206873"/>
              <a:gd name="connsiteX7296" fmla="*/ 256072 w 2321023"/>
              <a:gd name="connsiteY7296" fmla="*/ 702980 h 2206873"/>
              <a:gd name="connsiteX7297" fmla="*/ 266033 w 2321023"/>
              <a:gd name="connsiteY7297" fmla="*/ 681287 h 2206873"/>
              <a:gd name="connsiteX7298" fmla="*/ 273334 w 2321023"/>
              <a:gd name="connsiteY7298" fmla="*/ 666794 h 2206873"/>
              <a:gd name="connsiteX7299" fmla="*/ 273614 w 2321023"/>
              <a:gd name="connsiteY7299" fmla="*/ 667693 h 2206873"/>
              <a:gd name="connsiteX7300" fmla="*/ 261595 w 2321023"/>
              <a:gd name="connsiteY7300" fmla="*/ 698335 h 2206873"/>
              <a:gd name="connsiteX7301" fmla="*/ 234923 w 2321023"/>
              <a:gd name="connsiteY7301" fmla="*/ 773970 h 2206873"/>
              <a:gd name="connsiteX7302" fmla="*/ 234921 w 2321023"/>
              <a:gd name="connsiteY7302" fmla="*/ 773974 h 2206873"/>
              <a:gd name="connsiteX7303" fmla="*/ 234887 w 2321023"/>
              <a:gd name="connsiteY7303" fmla="*/ 774129 h 2206873"/>
              <a:gd name="connsiteX7304" fmla="*/ 234931 w 2321023"/>
              <a:gd name="connsiteY7304" fmla="*/ 774003 h 2206873"/>
              <a:gd name="connsiteX7305" fmla="*/ 234883 w 2321023"/>
              <a:gd name="connsiteY7305" fmla="*/ 774150 h 2206873"/>
              <a:gd name="connsiteX7306" fmla="*/ 232632 w 2321023"/>
              <a:gd name="connsiteY7306" fmla="*/ 784515 h 2206873"/>
              <a:gd name="connsiteX7307" fmla="*/ 233874 w 2321023"/>
              <a:gd name="connsiteY7307" fmla="*/ 784909 h 2206873"/>
              <a:gd name="connsiteX7308" fmla="*/ 230221 w 2321023"/>
              <a:gd name="connsiteY7308" fmla="*/ 800504 h 2206873"/>
              <a:gd name="connsiteX7309" fmla="*/ 230171 w 2321023"/>
              <a:gd name="connsiteY7309" fmla="*/ 806237 h 2206873"/>
              <a:gd name="connsiteX7310" fmla="*/ 223290 w 2321023"/>
              <a:gd name="connsiteY7310" fmla="*/ 848640 h 2206873"/>
              <a:gd name="connsiteX7311" fmla="*/ 213024 w 2321023"/>
              <a:gd name="connsiteY7311" fmla="*/ 890416 h 2206873"/>
              <a:gd name="connsiteX7312" fmla="*/ 213023 w 2321023"/>
              <a:gd name="connsiteY7312" fmla="*/ 890419 h 2206873"/>
              <a:gd name="connsiteX7313" fmla="*/ 212895 w 2321023"/>
              <a:gd name="connsiteY7313" fmla="*/ 890772 h 2206873"/>
              <a:gd name="connsiteX7314" fmla="*/ 208200 w 2321023"/>
              <a:gd name="connsiteY7314" fmla="*/ 903789 h 2206873"/>
              <a:gd name="connsiteX7315" fmla="*/ 202920 w 2321023"/>
              <a:gd name="connsiteY7315" fmla="*/ 923937 h 2206873"/>
              <a:gd name="connsiteX7316" fmla="*/ 199068 w 2321023"/>
              <a:gd name="connsiteY7316" fmla="*/ 933889 h 2206873"/>
              <a:gd name="connsiteX7317" fmla="*/ 199063 w 2321023"/>
              <a:gd name="connsiteY7317" fmla="*/ 933897 h 2206873"/>
              <a:gd name="connsiteX7318" fmla="*/ 199064 w 2321023"/>
              <a:gd name="connsiteY7318" fmla="*/ 933899 h 2206873"/>
              <a:gd name="connsiteX7319" fmla="*/ 199068 w 2321023"/>
              <a:gd name="connsiteY7319" fmla="*/ 933889 h 2206873"/>
              <a:gd name="connsiteX7320" fmla="*/ 199118 w 2321023"/>
              <a:gd name="connsiteY7320" fmla="*/ 933807 h 2206873"/>
              <a:gd name="connsiteX7321" fmla="*/ 202849 w 2321023"/>
              <a:gd name="connsiteY7321" fmla="*/ 924165 h 2206873"/>
              <a:gd name="connsiteX7322" fmla="*/ 202920 w 2321023"/>
              <a:gd name="connsiteY7322" fmla="*/ 923937 h 2206873"/>
              <a:gd name="connsiteX7323" fmla="*/ 208201 w 2321023"/>
              <a:gd name="connsiteY7323" fmla="*/ 903789 h 2206873"/>
              <a:gd name="connsiteX7324" fmla="*/ 212895 w 2321023"/>
              <a:gd name="connsiteY7324" fmla="*/ 890772 h 2206873"/>
              <a:gd name="connsiteX7325" fmla="*/ 213024 w 2321023"/>
              <a:gd name="connsiteY7325" fmla="*/ 890416 h 2206873"/>
              <a:gd name="connsiteX7326" fmla="*/ 223523 w 2321023"/>
              <a:gd name="connsiteY7326" fmla="*/ 848267 h 2206873"/>
              <a:gd name="connsiteX7327" fmla="*/ 234289 w 2321023"/>
              <a:gd name="connsiteY7327" fmla="*/ 818563 h 2206873"/>
              <a:gd name="connsiteX7328" fmla="*/ 234143 w 2321023"/>
              <a:gd name="connsiteY7328" fmla="*/ 818694 h 2206873"/>
              <a:gd name="connsiteX7329" fmla="*/ 238774 w 2321023"/>
              <a:gd name="connsiteY7329" fmla="*/ 802998 h 2206873"/>
              <a:gd name="connsiteX7330" fmla="*/ 236263 w 2321023"/>
              <a:gd name="connsiteY7330" fmla="*/ 816627 h 2206873"/>
              <a:gd name="connsiteX7331" fmla="*/ 236460 w 2321023"/>
              <a:gd name="connsiteY7331" fmla="*/ 816450 h 2206873"/>
              <a:gd name="connsiteX7332" fmla="*/ 234348 w 2321023"/>
              <a:gd name="connsiteY7332" fmla="*/ 828409 h 2206873"/>
              <a:gd name="connsiteX7333" fmla="*/ 234170 w 2321023"/>
              <a:gd name="connsiteY7333" fmla="*/ 829082 h 2206873"/>
              <a:gd name="connsiteX7334" fmla="*/ 234839 w 2321023"/>
              <a:gd name="connsiteY7334" fmla="*/ 830303 h 2206873"/>
              <a:gd name="connsiteX7335" fmla="*/ 232704 w 2321023"/>
              <a:gd name="connsiteY7335" fmla="*/ 840789 h 2206873"/>
              <a:gd name="connsiteX7336" fmla="*/ 229711 w 2321023"/>
              <a:gd name="connsiteY7336" fmla="*/ 849575 h 2206873"/>
              <a:gd name="connsiteX7337" fmla="*/ 228684 w 2321023"/>
              <a:gd name="connsiteY7337" fmla="*/ 849895 h 2206873"/>
              <a:gd name="connsiteX7338" fmla="*/ 218361 w 2321023"/>
              <a:gd name="connsiteY7338" fmla="*/ 888893 h 2206873"/>
              <a:gd name="connsiteX7339" fmla="*/ 215563 w 2321023"/>
              <a:gd name="connsiteY7339" fmla="*/ 900099 h 2206873"/>
              <a:gd name="connsiteX7340" fmla="*/ 213420 w 2321023"/>
              <a:gd name="connsiteY7340" fmla="*/ 911326 h 2206873"/>
              <a:gd name="connsiteX7341" fmla="*/ 209102 w 2321023"/>
              <a:gd name="connsiteY7341" fmla="*/ 933161 h 2206873"/>
              <a:gd name="connsiteX7342" fmla="*/ 209106 w 2321023"/>
              <a:gd name="connsiteY7342" fmla="*/ 933243 h 2206873"/>
              <a:gd name="connsiteX7343" fmla="*/ 201744 w 2321023"/>
              <a:gd name="connsiteY7343" fmla="*/ 985968 h 2206873"/>
              <a:gd name="connsiteX7344" fmla="*/ 201521 w 2321023"/>
              <a:gd name="connsiteY7344" fmla="*/ 987437 h 2206873"/>
              <a:gd name="connsiteX7345" fmla="*/ 200616 w 2321023"/>
              <a:gd name="connsiteY7345" fmla="*/ 1001909 h 2206873"/>
              <a:gd name="connsiteX7346" fmla="*/ 200420 w 2321023"/>
              <a:gd name="connsiteY7346" fmla="*/ 1017138 h 2206873"/>
              <a:gd name="connsiteX7347" fmla="*/ 202090 w 2321023"/>
              <a:gd name="connsiteY7347" fmla="*/ 1031719 h 2206873"/>
              <a:gd name="connsiteX7348" fmla="*/ 205450 w 2321023"/>
              <a:gd name="connsiteY7348" fmla="*/ 1015034 h 2206873"/>
              <a:gd name="connsiteX7349" fmla="*/ 206988 w 2321023"/>
              <a:gd name="connsiteY7349" fmla="*/ 999803 h 2206873"/>
              <a:gd name="connsiteX7350" fmla="*/ 209618 w 2321023"/>
              <a:gd name="connsiteY7350" fmla="*/ 982726 h 2206873"/>
              <a:gd name="connsiteX7351" fmla="*/ 214344 w 2321023"/>
              <a:gd name="connsiteY7351" fmla="*/ 953617 h 2206873"/>
              <a:gd name="connsiteX7352" fmla="*/ 218168 w 2321023"/>
              <a:gd name="connsiteY7352" fmla="*/ 944476 h 2206873"/>
              <a:gd name="connsiteX7353" fmla="*/ 216783 w 2321023"/>
              <a:gd name="connsiteY7353" fmla="*/ 955076 h 2206873"/>
              <a:gd name="connsiteX7354" fmla="*/ 216515 w 2321023"/>
              <a:gd name="connsiteY7354" fmla="*/ 956829 h 2206873"/>
              <a:gd name="connsiteX7355" fmla="*/ 214167 w 2321023"/>
              <a:gd name="connsiteY7355" fmla="*/ 1016065 h 2206873"/>
              <a:gd name="connsiteX7356" fmla="*/ 214840 w 2321023"/>
              <a:gd name="connsiteY7356" fmla="*/ 1012975 h 2206873"/>
              <a:gd name="connsiteX7357" fmla="*/ 216958 w 2321023"/>
              <a:gd name="connsiteY7357" fmla="*/ 954797 h 2206873"/>
              <a:gd name="connsiteX7358" fmla="*/ 218343 w 2321023"/>
              <a:gd name="connsiteY7358" fmla="*/ 944197 h 2206873"/>
              <a:gd name="connsiteX7359" fmla="*/ 221500 w 2321023"/>
              <a:gd name="connsiteY7359" fmla="*/ 930810 h 2206873"/>
              <a:gd name="connsiteX7360" fmla="*/ 224747 w 2321023"/>
              <a:gd name="connsiteY7360" fmla="*/ 914123 h 2206873"/>
              <a:gd name="connsiteX7361" fmla="*/ 224556 w 2321023"/>
              <a:gd name="connsiteY7361" fmla="*/ 914074 h 2206873"/>
              <a:gd name="connsiteX7362" fmla="*/ 231097 w 2321023"/>
              <a:gd name="connsiteY7362" fmla="*/ 868804 h 2206873"/>
              <a:gd name="connsiteX7363" fmla="*/ 244034 w 2321023"/>
              <a:gd name="connsiteY7363" fmla="*/ 817685 h 2206873"/>
              <a:gd name="connsiteX7364" fmla="*/ 252723 w 2321023"/>
              <a:gd name="connsiteY7364" fmla="*/ 794031 h 2206873"/>
              <a:gd name="connsiteX7365" fmla="*/ 249911 w 2321023"/>
              <a:gd name="connsiteY7365" fmla="*/ 806330 h 2206873"/>
              <a:gd name="connsiteX7366" fmla="*/ 245225 w 2321023"/>
              <a:gd name="connsiteY7366" fmla="*/ 824065 h 2206873"/>
              <a:gd name="connsiteX7367" fmla="*/ 239208 w 2321023"/>
              <a:gd name="connsiteY7367" fmla="*/ 849388 h 2206873"/>
              <a:gd name="connsiteX7368" fmla="*/ 243369 w 2321023"/>
              <a:gd name="connsiteY7368" fmla="*/ 841365 h 2206873"/>
              <a:gd name="connsiteX7369" fmla="*/ 253227 w 2321023"/>
              <a:gd name="connsiteY7369" fmla="*/ 809115 h 2206873"/>
              <a:gd name="connsiteX7370" fmla="*/ 259161 w 2321023"/>
              <a:gd name="connsiteY7370" fmla="*/ 797083 h 2206873"/>
              <a:gd name="connsiteX7371" fmla="*/ 256714 w 2321023"/>
              <a:gd name="connsiteY7371" fmla="*/ 809480 h 2206873"/>
              <a:gd name="connsiteX7372" fmla="*/ 252307 w 2321023"/>
              <a:gd name="connsiteY7372" fmla="*/ 828231 h 2206873"/>
              <a:gd name="connsiteX7373" fmla="*/ 243061 w 2321023"/>
              <a:gd name="connsiteY7373" fmla="*/ 869350 h 2206873"/>
              <a:gd name="connsiteX7374" fmla="*/ 238144 w 2321023"/>
              <a:gd name="connsiteY7374" fmla="*/ 894359 h 2206873"/>
              <a:gd name="connsiteX7375" fmla="*/ 238429 w 2321023"/>
              <a:gd name="connsiteY7375" fmla="*/ 893918 h 2206873"/>
              <a:gd name="connsiteX7376" fmla="*/ 236137 w 2321023"/>
              <a:gd name="connsiteY7376" fmla="*/ 911918 h 2206873"/>
              <a:gd name="connsiteX7377" fmla="*/ 238908 w 2321023"/>
              <a:gd name="connsiteY7377" fmla="*/ 912711 h 2206873"/>
              <a:gd name="connsiteX7378" fmla="*/ 238552 w 2321023"/>
              <a:gd name="connsiteY7378" fmla="*/ 916385 h 2206873"/>
              <a:gd name="connsiteX7379" fmla="*/ 250328 w 2321023"/>
              <a:gd name="connsiteY7379" fmla="*/ 876902 h 2206873"/>
              <a:gd name="connsiteX7380" fmla="*/ 708787 w 2321023"/>
              <a:gd name="connsiteY7380" fmla="*/ 317621 h 2206873"/>
              <a:gd name="connsiteX7381" fmla="*/ 769654 w 2321023"/>
              <a:gd name="connsiteY7381" fmla="*/ 287887 h 2206873"/>
              <a:gd name="connsiteX7382" fmla="*/ 772691 w 2321023"/>
              <a:gd name="connsiteY7382" fmla="*/ 285597 h 2206873"/>
              <a:gd name="connsiteX7383" fmla="*/ 782213 w 2321023"/>
              <a:gd name="connsiteY7383" fmla="*/ 275782 h 2206873"/>
              <a:gd name="connsiteX7384" fmla="*/ 782297 w 2321023"/>
              <a:gd name="connsiteY7384" fmla="*/ 275740 h 2206873"/>
              <a:gd name="connsiteX7385" fmla="*/ 768882 w 2321023"/>
              <a:gd name="connsiteY7385" fmla="*/ 282165 h 2206873"/>
              <a:gd name="connsiteX7386" fmla="*/ 754898 w 2321023"/>
              <a:gd name="connsiteY7386" fmla="*/ 283910 h 2206873"/>
              <a:gd name="connsiteX7387" fmla="*/ 766442 w 2321023"/>
              <a:gd name="connsiteY7387" fmla="*/ 277649 h 2206873"/>
              <a:gd name="connsiteX7388" fmla="*/ 766473 w 2321023"/>
              <a:gd name="connsiteY7388" fmla="*/ 277633 h 2206873"/>
              <a:gd name="connsiteX7389" fmla="*/ 766952 w 2321023"/>
              <a:gd name="connsiteY7389" fmla="*/ 277374 h 2206873"/>
              <a:gd name="connsiteX7390" fmla="*/ 776741 w 2321023"/>
              <a:gd name="connsiteY7390" fmla="*/ 272429 h 2206873"/>
              <a:gd name="connsiteX7391" fmla="*/ 776907 w 2321023"/>
              <a:gd name="connsiteY7391" fmla="*/ 272344 h 2206873"/>
              <a:gd name="connsiteX7392" fmla="*/ 777030 w 2321023"/>
              <a:gd name="connsiteY7392" fmla="*/ 272281 h 2206873"/>
              <a:gd name="connsiteX7393" fmla="*/ 777226 w 2321023"/>
              <a:gd name="connsiteY7393" fmla="*/ 272181 h 2206873"/>
              <a:gd name="connsiteX7394" fmla="*/ 787290 w 2321023"/>
              <a:gd name="connsiteY7394" fmla="*/ 266195 h 2206873"/>
              <a:gd name="connsiteX7395" fmla="*/ 787419 w 2321023"/>
              <a:gd name="connsiteY7395" fmla="*/ 266135 h 2206873"/>
              <a:gd name="connsiteX7396" fmla="*/ 787427 w 2321023"/>
              <a:gd name="connsiteY7396" fmla="*/ 266131 h 2206873"/>
              <a:gd name="connsiteX7397" fmla="*/ 787290 w 2321023"/>
              <a:gd name="connsiteY7397" fmla="*/ 266194 h 2206873"/>
              <a:gd name="connsiteX7398" fmla="*/ 777226 w 2321023"/>
              <a:gd name="connsiteY7398" fmla="*/ 272180 h 2206873"/>
              <a:gd name="connsiteX7399" fmla="*/ 776907 w 2321023"/>
              <a:gd name="connsiteY7399" fmla="*/ 272344 h 2206873"/>
              <a:gd name="connsiteX7400" fmla="*/ 766951 w 2321023"/>
              <a:gd name="connsiteY7400" fmla="*/ 277373 h 2206873"/>
              <a:gd name="connsiteX7401" fmla="*/ 766442 w 2321023"/>
              <a:gd name="connsiteY7401" fmla="*/ 277649 h 2206873"/>
              <a:gd name="connsiteX7402" fmla="*/ 763336 w 2321023"/>
              <a:gd name="connsiteY7402" fmla="*/ 279181 h 2206873"/>
              <a:gd name="connsiteX7403" fmla="*/ 754723 w 2321023"/>
              <a:gd name="connsiteY7403" fmla="*/ 283996 h 2206873"/>
              <a:gd name="connsiteX7404" fmla="*/ 753409 w 2321023"/>
              <a:gd name="connsiteY7404" fmla="*/ 283175 h 2206873"/>
              <a:gd name="connsiteX7405" fmla="*/ 779906 w 2321023"/>
              <a:gd name="connsiteY7405" fmla="*/ 265143 h 2206873"/>
              <a:gd name="connsiteX7406" fmla="*/ 799674 w 2321023"/>
              <a:gd name="connsiteY7406" fmla="*/ 255149 h 2206873"/>
              <a:gd name="connsiteX7407" fmla="*/ 883946 w 2321023"/>
              <a:gd name="connsiteY7407" fmla="*/ 217772 h 2206873"/>
              <a:gd name="connsiteX7408" fmla="*/ 921976 w 2321023"/>
              <a:gd name="connsiteY7408" fmla="*/ 205069 h 2206873"/>
              <a:gd name="connsiteX7409" fmla="*/ 884310 w 2321023"/>
              <a:gd name="connsiteY7409" fmla="*/ 217287 h 2206873"/>
              <a:gd name="connsiteX7410" fmla="*/ 800038 w 2321023"/>
              <a:gd name="connsiteY7410" fmla="*/ 254663 h 2206873"/>
              <a:gd name="connsiteX7411" fmla="*/ 780270 w 2321023"/>
              <a:gd name="connsiteY7411" fmla="*/ 264658 h 2206873"/>
              <a:gd name="connsiteX7412" fmla="*/ 753773 w 2321023"/>
              <a:gd name="connsiteY7412" fmla="*/ 282689 h 2206873"/>
              <a:gd name="connsiteX7413" fmla="*/ 726651 w 2321023"/>
              <a:gd name="connsiteY7413" fmla="*/ 291974 h 2206873"/>
              <a:gd name="connsiteX7414" fmla="*/ 733393 w 2321023"/>
              <a:gd name="connsiteY7414" fmla="*/ 283232 h 2206873"/>
              <a:gd name="connsiteX7415" fmla="*/ 741969 w 2321023"/>
              <a:gd name="connsiteY7415" fmla="*/ 277543 h 2206873"/>
              <a:gd name="connsiteX7416" fmla="*/ 741729 w 2321023"/>
              <a:gd name="connsiteY7416" fmla="*/ 277689 h 2206873"/>
              <a:gd name="connsiteX7417" fmla="*/ 732809 w 2321023"/>
              <a:gd name="connsiteY7417" fmla="*/ 283581 h 2206873"/>
              <a:gd name="connsiteX7418" fmla="*/ 724057 w 2321023"/>
              <a:gd name="connsiteY7418" fmla="*/ 286694 h 2206873"/>
              <a:gd name="connsiteX7419" fmla="*/ 707479 w 2321023"/>
              <a:gd name="connsiteY7419" fmla="*/ 295858 h 2206873"/>
              <a:gd name="connsiteX7420" fmla="*/ 706699 w 2321023"/>
              <a:gd name="connsiteY7420" fmla="*/ 296608 h 2206873"/>
              <a:gd name="connsiteX7421" fmla="*/ 675319 w 2321023"/>
              <a:gd name="connsiteY7421" fmla="*/ 317675 h 2206873"/>
              <a:gd name="connsiteX7422" fmla="*/ 675320 w 2321023"/>
              <a:gd name="connsiteY7422" fmla="*/ 317677 h 2206873"/>
              <a:gd name="connsiteX7423" fmla="*/ 652791 w 2321023"/>
              <a:gd name="connsiteY7423" fmla="*/ 335403 h 2206873"/>
              <a:gd name="connsiteX7424" fmla="*/ 639093 w 2321023"/>
              <a:gd name="connsiteY7424" fmla="*/ 345628 h 2206873"/>
              <a:gd name="connsiteX7425" fmla="*/ 638429 w 2321023"/>
              <a:gd name="connsiteY7425" fmla="*/ 340744 h 2206873"/>
              <a:gd name="connsiteX7426" fmla="*/ 645145 w 2321023"/>
              <a:gd name="connsiteY7426" fmla="*/ 325509 h 2206873"/>
              <a:gd name="connsiteX7427" fmla="*/ 650739 w 2321023"/>
              <a:gd name="connsiteY7427" fmla="*/ 319093 h 2206873"/>
              <a:gd name="connsiteX7428" fmla="*/ 652809 w 2321023"/>
              <a:gd name="connsiteY7428" fmla="*/ 308663 h 2206873"/>
              <a:gd name="connsiteX7429" fmla="*/ 671763 w 2321023"/>
              <a:gd name="connsiteY7429" fmla="*/ 290906 h 2206873"/>
              <a:gd name="connsiteX7430" fmla="*/ 699861 w 2321023"/>
              <a:gd name="connsiteY7430" fmla="*/ 267477 h 2206873"/>
              <a:gd name="connsiteX7431" fmla="*/ 699769 w 2321023"/>
              <a:gd name="connsiteY7431" fmla="*/ 267534 h 2206873"/>
              <a:gd name="connsiteX7432" fmla="*/ 702568 w 2321023"/>
              <a:gd name="connsiteY7432" fmla="*/ 264880 h 2206873"/>
              <a:gd name="connsiteX7433" fmla="*/ 699536 w 2321023"/>
              <a:gd name="connsiteY7433" fmla="*/ 267712 h 2206873"/>
              <a:gd name="connsiteX7434" fmla="*/ 671428 w 2321023"/>
              <a:gd name="connsiteY7434" fmla="*/ 291149 h 2206873"/>
              <a:gd name="connsiteX7435" fmla="*/ 652474 w 2321023"/>
              <a:gd name="connsiteY7435" fmla="*/ 308907 h 2206873"/>
              <a:gd name="connsiteX7436" fmla="*/ 650403 w 2321023"/>
              <a:gd name="connsiteY7436" fmla="*/ 319337 h 2206873"/>
              <a:gd name="connsiteX7437" fmla="*/ 644810 w 2321023"/>
              <a:gd name="connsiteY7437" fmla="*/ 325753 h 2206873"/>
              <a:gd name="connsiteX7438" fmla="*/ 630253 w 2321023"/>
              <a:gd name="connsiteY7438" fmla="*/ 336865 h 2206873"/>
              <a:gd name="connsiteX7439" fmla="*/ 622981 w 2321023"/>
              <a:gd name="connsiteY7439" fmla="*/ 342361 h 2206873"/>
              <a:gd name="connsiteX7440" fmla="*/ 615914 w 2321023"/>
              <a:gd name="connsiteY7440" fmla="*/ 348309 h 2206873"/>
              <a:gd name="connsiteX7441" fmla="*/ 584851 w 2321023"/>
              <a:gd name="connsiteY7441" fmla="*/ 375988 h 2206873"/>
              <a:gd name="connsiteX7442" fmla="*/ 563201 w 2321023"/>
              <a:gd name="connsiteY7442" fmla="*/ 396012 h 2206873"/>
              <a:gd name="connsiteX7443" fmla="*/ 559521 w 2321023"/>
              <a:gd name="connsiteY7443" fmla="*/ 393713 h 2206873"/>
              <a:gd name="connsiteX7444" fmla="*/ 565168 w 2321023"/>
              <a:gd name="connsiteY7444" fmla="*/ 384676 h 2206873"/>
              <a:gd name="connsiteX7445" fmla="*/ 563805 w 2321023"/>
              <a:gd name="connsiteY7445" fmla="*/ 380326 h 2206873"/>
              <a:gd name="connsiteX7446" fmla="*/ 578079 w 2321023"/>
              <a:gd name="connsiteY7446" fmla="*/ 364502 h 2206873"/>
              <a:gd name="connsiteX7447" fmla="*/ 599815 w 2321023"/>
              <a:gd name="connsiteY7447" fmla="*/ 343560 h 2206873"/>
              <a:gd name="connsiteX7448" fmla="*/ 634900 w 2321023"/>
              <a:gd name="connsiteY7448" fmla="*/ 312564 h 2206873"/>
              <a:gd name="connsiteX7449" fmla="*/ 650855 w 2321023"/>
              <a:gd name="connsiteY7449" fmla="*/ 299799 h 2206873"/>
              <a:gd name="connsiteX7450" fmla="*/ 666465 w 2321023"/>
              <a:gd name="connsiteY7450" fmla="*/ 289149 h 2206873"/>
              <a:gd name="connsiteX7451" fmla="*/ 685862 w 2321023"/>
              <a:gd name="connsiteY7451" fmla="*/ 275361 h 2206873"/>
              <a:gd name="connsiteX7452" fmla="*/ 707160 w 2321023"/>
              <a:gd name="connsiteY7452" fmla="*/ 260529 h 2206873"/>
              <a:gd name="connsiteX7453" fmla="*/ 707388 w 2321023"/>
              <a:gd name="connsiteY7453" fmla="*/ 260312 h 2206873"/>
              <a:gd name="connsiteX7454" fmla="*/ 753349 w 2321023"/>
              <a:gd name="connsiteY7454" fmla="*/ 223611 h 2206873"/>
              <a:gd name="connsiteX7455" fmla="*/ 756311 w 2321023"/>
              <a:gd name="connsiteY7455" fmla="*/ 222212 h 2206873"/>
              <a:gd name="connsiteX7456" fmla="*/ 753129 w 2321023"/>
              <a:gd name="connsiteY7456" fmla="*/ 223473 h 2206873"/>
              <a:gd name="connsiteX7457" fmla="*/ 760940 w 2321023"/>
              <a:gd name="connsiteY7457" fmla="*/ 216823 h 2206873"/>
              <a:gd name="connsiteX7458" fmla="*/ 766389 w 2321023"/>
              <a:gd name="connsiteY7458" fmla="*/ 212002 h 2206873"/>
              <a:gd name="connsiteX7459" fmla="*/ 768001 w 2321023"/>
              <a:gd name="connsiteY7459" fmla="*/ 207375 h 2206873"/>
              <a:gd name="connsiteX7460" fmla="*/ 768109 w 2321023"/>
              <a:gd name="connsiteY7460" fmla="*/ 207310 h 2206873"/>
              <a:gd name="connsiteX7461" fmla="*/ 766846 w 2321023"/>
              <a:gd name="connsiteY7461" fmla="*/ 204994 h 2206873"/>
              <a:gd name="connsiteX7462" fmla="*/ 755427 w 2321023"/>
              <a:gd name="connsiteY7462" fmla="*/ 208975 h 2206873"/>
              <a:gd name="connsiteX7463" fmla="*/ 734377 w 2321023"/>
              <a:gd name="connsiteY7463" fmla="*/ 220630 h 2206873"/>
              <a:gd name="connsiteX7464" fmla="*/ 704264 w 2321023"/>
              <a:gd name="connsiteY7464" fmla="*/ 239576 h 2206873"/>
              <a:gd name="connsiteX7465" fmla="*/ 679866 w 2321023"/>
              <a:gd name="connsiteY7465" fmla="*/ 256198 h 2206873"/>
              <a:gd name="connsiteX7466" fmla="*/ 656199 w 2321023"/>
              <a:gd name="connsiteY7466" fmla="*/ 273796 h 2206873"/>
              <a:gd name="connsiteX7467" fmla="*/ 655542 w 2321023"/>
              <a:gd name="connsiteY7467" fmla="*/ 273385 h 2206873"/>
              <a:gd name="connsiteX7468" fmla="*/ 655586 w 2321023"/>
              <a:gd name="connsiteY7468" fmla="*/ 272039 h 2206873"/>
              <a:gd name="connsiteX7469" fmla="*/ 655484 w 2321023"/>
              <a:gd name="connsiteY7469" fmla="*/ 273673 h 2206873"/>
              <a:gd name="connsiteX7470" fmla="*/ 639485 w 2321023"/>
              <a:gd name="connsiteY7470" fmla="*/ 286021 h 2206873"/>
              <a:gd name="connsiteX7471" fmla="*/ 624010 w 2321023"/>
              <a:gd name="connsiteY7471" fmla="*/ 299087 h 2206873"/>
              <a:gd name="connsiteX7472" fmla="*/ 623785 w 2321023"/>
              <a:gd name="connsiteY7472" fmla="*/ 299239 h 2206873"/>
              <a:gd name="connsiteX7473" fmla="*/ 609734 w 2321023"/>
              <a:gd name="connsiteY7473" fmla="*/ 313161 h 2206873"/>
              <a:gd name="connsiteX7474" fmla="*/ 602944 w 2321023"/>
              <a:gd name="connsiteY7474" fmla="*/ 319153 h 2206873"/>
              <a:gd name="connsiteX7475" fmla="*/ 596345 w 2321023"/>
              <a:gd name="connsiteY7475" fmla="*/ 325911 h 2206873"/>
              <a:gd name="connsiteX7476" fmla="*/ 582565 w 2321023"/>
              <a:gd name="connsiteY7476" fmla="*/ 339776 h 2206873"/>
              <a:gd name="connsiteX7477" fmla="*/ 567836 w 2321023"/>
              <a:gd name="connsiteY7477" fmla="*/ 354280 h 2206873"/>
              <a:gd name="connsiteX7478" fmla="*/ 552600 w 2321023"/>
              <a:gd name="connsiteY7478" fmla="*/ 370280 h 2206873"/>
              <a:gd name="connsiteX7479" fmla="*/ 545657 w 2321023"/>
              <a:gd name="connsiteY7479" fmla="*/ 371642 h 2206873"/>
              <a:gd name="connsiteX7480" fmla="*/ 519618 w 2321023"/>
              <a:gd name="connsiteY7480" fmla="*/ 394639 h 2206873"/>
              <a:gd name="connsiteX7481" fmla="*/ 519168 w 2321023"/>
              <a:gd name="connsiteY7481" fmla="*/ 395119 h 2206873"/>
              <a:gd name="connsiteX7482" fmla="*/ 498602 w 2321023"/>
              <a:gd name="connsiteY7482" fmla="*/ 417505 h 2206873"/>
              <a:gd name="connsiteX7483" fmla="*/ 484341 w 2321023"/>
              <a:gd name="connsiteY7483" fmla="*/ 432235 h 2206873"/>
              <a:gd name="connsiteX7484" fmla="*/ 495184 w 2321023"/>
              <a:gd name="connsiteY7484" fmla="*/ 414786 h 2206873"/>
              <a:gd name="connsiteX7485" fmla="*/ 498743 w 2321023"/>
              <a:gd name="connsiteY7485" fmla="*/ 408492 h 2206873"/>
              <a:gd name="connsiteX7486" fmla="*/ 498362 w 2321023"/>
              <a:gd name="connsiteY7486" fmla="*/ 408561 h 2206873"/>
              <a:gd name="connsiteX7487" fmla="*/ 494833 w 2321023"/>
              <a:gd name="connsiteY7487" fmla="*/ 414761 h 2206873"/>
              <a:gd name="connsiteX7488" fmla="*/ 484340 w 2321023"/>
              <a:gd name="connsiteY7488" fmla="*/ 432236 h 2206873"/>
              <a:gd name="connsiteX7489" fmla="*/ 462364 w 2321023"/>
              <a:gd name="connsiteY7489" fmla="*/ 457756 h 2206873"/>
              <a:gd name="connsiteX7490" fmla="*/ 444567 w 2321023"/>
              <a:gd name="connsiteY7490" fmla="*/ 479022 h 2206873"/>
              <a:gd name="connsiteX7491" fmla="*/ 442169 w 2321023"/>
              <a:gd name="connsiteY7491" fmla="*/ 477205 h 2206873"/>
              <a:gd name="connsiteX7492" fmla="*/ 427683 w 2321023"/>
              <a:gd name="connsiteY7492" fmla="*/ 495028 h 2206873"/>
              <a:gd name="connsiteX7493" fmla="*/ 413356 w 2321023"/>
              <a:gd name="connsiteY7493" fmla="*/ 514835 h 2206873"/>
              <a:gd name="connsiteX7494" fmla="*/ 396446 w 2321023"/>
              <a:gd name="connsiteY7494" fmla="*/ 533610 h 2206873"/>
              <a:gd name="connsiteX7495" fmla="*/ 413740 w 2321023"/>
              <a:gd name="connsiteY7495" fmla="*/ 508079 h 2206873"/>
              <a:gd name="connsiteX7496" fmla="*/ 431428 w 2321023"/>
              <a:gd name="connsiteY7496" fmla="*/ 482794 h 2206873"/>
              <a:gd name="connsiteX7497" fmla="*/ 446006 w 2321023"/>
              <a:gd name="connsiteY7497" fmla="*/ 466670 h 2206873"/>
              <a:gd name="connsiteX7498" fmla="*/ 445978 w 2321023"/>
              <a:gd name="connsiteY7498" fmla="*/ 466625 h 2206873"/>
              <a:gd name="connsiteX7499" fmla="*/ 456796 w 2321023"/>
              <a:gd name="connsiteY7499" fmla="*/ 452139 h 2206873"/>
              <a:gd name="connsiteX7500" fmla="*/ 465405 w 2321023"/>
              <a:gd name="connsiteY7500" fmla="*/ 442945 h 2206873"/>
              <a:gd name="connsiteX7501" fmla="*/ 485491 w 2321023"/>
              <a:gd name="connsiteY7501" fmla="*/ 419854 h 2206873"/>
              <a:gd name="connsiteX7502" fmla="*/ 464997 w 2321023"/>
              <a:gd name="connsiteY7502" fmla="*/ 442819 h 2206873"/>
              <a:gd name="connsiteX7503" fmla="*/ 456388 w 2321023"/>
              <a:gd name="connsiteY7503" fmla="*/ 452013 h 2206873"/>
              <a:gd name="connsiteX7504" fmla="*/ 445570 w 2321023"/>
              <a:gd name="connsiteY7504" fmla="*/ 466499 h 2206873"/>
              <a:gd name="connsiteX7505" fmla="*/ 431744 w 2321023"/>
              <a:gd name="connsiteY7505" fmla="*/ 481778 h 2206873"/>
              <a:gd name="connsiteX7506" fmla="*/ 431282 w 2321023"/>
              <a:gd name="connsiteY7506" fmla="*/ 482638 h 2206873"/>
              <a:gd name="connsiteX7507" fmla="*/ 413564 w 2321023"/>
              <a:gd name="connsiteY7507" fmla="*/ 507970 h 2206873"/>
              <a:gd name="connsiteX7508" fmla="*/ 396270 w 2321023"/>
              <a:gd name="connsiteY7508" fmla="*/ 533501 h 2206873"/>
              <a:gd name="connsiteX7509" fmla="*/ 409748 w 2321023"/>
              <a:gd name="connsiteY7509" fmla="*/ 492436 h 2206873"/>
              <a:gd name="connsiteX7510" fmla="*/ 413363 w 2321023"/>
              <a:gd name="connsiteY7510" fmla="*/ 480704 h 2206873"/>
              <a:gd name="connsiteX7511" fmla="*/ 432371 w 2321023"/>
              <a:gd name="connsiteY7511" fmla="*/ 450285 h 2206873"/>
              <a:gd name="connsiteX7512" fmla="*/ 440916 w 2321023"/>
              <a:gd name="connsiteY7512" fmla="*/ 437293 h 2206873"/>
              <a:gd name="connsiteX7513" fmla="*/ 449039 w 2321023"/>
              <a:gd name="connsiteY7513" fmla="*/ 425658 h 2206873"/>
              <a:gd name="connsiteX7514" fmla="*/ 460682 w 2321023"/>
              <a:gd name="connsiteY7514" fmla="*/ 407024 h 2206873"/>
              <a:gd name="connsiteX7515" fmla="*/ 501445 w 2321023"/>
              <a:gd name="connsiteY7515" fmla="*/ 358071 h 2206873"/>
              <a:gd name="connsiteX7516" fmla="*/ 528527 w 2321023"/>
              <a:gd name="connsiteY7516" fmla="*/ 331596 h 2206873"/>
              <a:gd name="connsiteX7517" fmla="*/ 554936 w 2321023"/>
              <a:gd name="connsiteY7517" fmla="*/ 304246 h 2206873"/>
              <a:gd name="connsiteX7518" fmla="*/ 572678 w 2321023"/>
              <a:gd name="connsiteY7518" fmla="*/ 285602 h 2206873"/>
              <a:gd name="connsiteX7519" fmla="*/ 591603 w 2321023"/>
              <a:gd name="connsiteY7519" fmla="*/ 267307 h 2206873"/>
              <a:gd name="connsiteX7520" fmla="*/ 648037 w 2321023"/>
              <a:gd name="connsiteY7520" fmla="*/ 220375 h 2206873"/>
              <a:gd name="connsiteX7521" fmla="*/ 675918 w 2321023"/>
              <a:gd name="connsiteY7521" fmla="*/ 202172 h 2206873"/>
              <a:gd name="connsiteX7522" fmla="*/ 698595 w 2321023"/>
              <a:gd name="connsiteY7522" fmla="*/ 189627 h 2206873"/>
              <a:gd name="connsiteX7523" fmla="*/ 699155 w 2321023"/>
              <a:gd name="connsiteY7523" fmla="*/ 189163 h 2206873"/>
              <a:gd name="connsiteX7524" fmla="*/ 725187 w 2321023"/>
              <a:gd name="connsiteY7524" fmla="*/ 172655 h 2206873"/>
              <a:gd name="connsiteX7525" fmla="*/ 734343 w 2321023"/>
              <a:gd name="connsiteY7525" fmla="*/ 168531 h 2206873"/>
              <a:gd name="connsiteX7526" fmla="*/ 749155 w 2321023"/>
              <a:gd name="connsiteY7526" fmla="*/ 161399 h 2206873"/>
              <a:gd name="connsiteX7527" fmla="*/ 759297 w 2321023"/>
              <a:gd name="connsiteY7527" fmla="*/ 156830 h 2206873"/>
              <a:gd name="connsiteX7528" fmla="*/ 762952 w 2321023"/>
              <a:gd name="connsiteY7528" fmla="*/ 155643 h 2206873"/>
              <a:gd name="connsiteX7529" fmla="*/ 762954 w 2321023"/>
              <a:gd name="connsiteY7529" fmla="*/ 155643 h 2206873"/>
              <a:gd name="connsiteX7530" fmla="*/ 764867 w 2321023"/>
              <a:gd name="connsiteY7530" fmla="*/ 155022 h 2206873"/>
              <a:gd name="connsiteX7531" fmla="*/ 764867 w 2321023"/>
              <a:gd name="connsiteY7531" fmla="*/ 155021 h 2206873"/>
              <a:gd name="connsiteX7532" fmla="*/ 762952 w 2321023"/>
              <a:gd name="connsiteY7532" fmla="*/ 155643 h 2206873"/>
              <a:gd name="connsiteX7533" fmla="*/ 762049 w 2321023"/>
              <a:gd name="connsiteY7533" fmla="*/ 155448 h 2206873"/>
              <a:gd name="connsiteX7534" fmla="*/ 749519 w 2321023"/>
              <a:gd name="connsiteY7534" fmla="*/ 161107 h 2206873"/>
              <a:gd name="connsiteX7535" fmla="*/ 734707 w 2321023"/>
              <a:gd name="connsiteY7535" fmla="*/ 168239 h 2206873"/>
              <a:gd name="connsiteX7536" fmla="*/ 725551 w 2321023"/>
              <a:gd name="connsiteY7536" fmla="*/ 172364 h 2206873"/>
              <a:gd name="connsiteX7537" fmla="*/ 736889 w 2321023"/>
              <a:gd name="connsiteY7537" fmla="*/ 163968 h 2206873"/>
              <a:gd name="connsiteX7538" fmla="*/ 752894 w 2321023"/>
              <a:gd name="connsiteY7538" fmla="*/ 154148 h 2206873"/>
              <a:gd name="connsiteX7539" fmla="*/ 864984 w 2321023"/>
              <a:gd name="connsiteY7539" fmla="*/ 94967 h 2206873"/>
              <a:gd name="connsiteX7540" fmla="*/ 894363 w 2321023"/>
              <a:gd name="connsiteY7540" fmla="*/ 82557 h 2206873"/>
              <a:gd name="connsiteX7541" fmla="*/ 908958 w 2321023"/>
              <a:gd name="connsiteY7541" fmla="*/ 76456 h 2206873"/>
              <a:gd name="connsiteX7542" fmla="*/ 923641 w 2321023"/>
              <a:gd name="connsiteY7542" fmla="*/ 70992 h 2206873"/>
              <a:gd name="connsiteX7543" fmla="*/ 952556 w 2321023"/>
              <a:gd name="connsiteY7543" fmla="*/ 60107 h 2206873"/>
              <a:gd name="connsiteX7544" fmla="*/ 980948 w 2321023"/>
              <a:gd name="connsiteY7544" fmla="*/ 51032 h 2206873"/>
              <a:gd name="connsiteX7545" fmla="*/ 986464 w 2321023"/>
              <a:gd name="connsiteY7545" fmla="*/ 50447 h 2206873"/>
              <a:gd name="connsiteX7546" fmla="*/ 986854 w 2321023"/>
              <a:gd name="connsiteY7546" fmla="*/ 50291 h 2206873"/>
              <a:gd name="connsiteX7547" fmla="*/ 981035 w 2321023"/>
              <a:gd name="connsiteY7547" fmla="*/ 50893 h 2206873"/>
              <a:gd name="connsiteX7548" fmla="*/ 980990 w 2321023"/>
              <a:gd name="connsiteY7548" fmla="*/ 50087 h 2206873"/>
              <a:gd name="connsiteX7549" fmla="*/ 1000867 w 2321023"/>
              <a:gd name="connsiteY7549" fmla="*/ 44306 h 2206873"/>
              <a:gd name="connsiteX7550" fmla="*/ 1001341 w 2321023"/>
              <a:gd name="connsiteY7550" fmla="*/ 44215 h 2206873"/>
              <a:gd name="connsiteX7551" fmla="*/ 1041584 w 2321023"/>
              <a:gd name="connsiteY7551" fmla="*/ 33152 h 2206873"/>
              <a:gd name="connsiteX7552" fmla="*/ 1071572 w 2321023"/>
              <a:gd name="connsiteY7552" fmla="*/ 27277 h 2206873"/>
              <a:gd name="connsiteX7553" fmla="*/ 1049309 w 2321023"/>
              <a:gd name="connsiteY7553" fmla="*/ 34190 h 2206873"/>
              <a:gd name="connsiteX7554" fmla="*/ 1071484 w 2321023"/>
              <a:gd name="connsiteY7554" fmla="*/ 27807 h 2206873"/>
              <a:gd name="connsiteX7555" fmla="*/ 1293015 w 2321023"/>
              <a:gd name="connsiteY7555" fmla="*/ 154 h 220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Lst>
            <a:rect l="l" t="t" r="r" b="b"/>
            <a:pathLst>
              <a:path w="2321023" h="2206873">
                <a:moveTo>
                  <a:pt x="1042805" y="2182733"/>
                </a:moveTo>
                <a:lnTo>
                  <a:pt x="1042829" y="2182734"/>
                </a:lnTo>
                <a:lnTo>
                  <a:pt x="1169381" y="2183738"/>
                </a:lnTo>
                <a:lnTo>
                  <a:pt x="1169406" y="2183737"/>
                </a:lnTo>
                <a:close/>
                <a:moveTo>
                  <a:pt x="1367012" y="2173261"/>
                </a:moveTo>
                <a:lnTo>
                  <a:pt x="1360810" y="2174712"/>
                </a:lnTo>
                <a:lnTo>
                  <a:pt x="1324651" y="2181859"/>
                </a:lnTo>
                <a:cubicBezTo>
                  <a:pt x="1321982" y="2182134"/>
                  <a:pt x="1313129" y="2184117"/>
                  <a:pt x="1308315" y="2184606"/>
                </a:cubicBezTo>
                <a:cubicBezTo>
                  <a:pt x="1291804" y="2187243"/>
                  <a:pt x="1274739" y="2190376"/>
                  <a:pt x="1257688" y="2193000"/>
                </a:cubicBezTo>
                <a:lnTo>
                  <a:pt x="1215625" y="2197909"/>
                </a:lnTo>
                <a:lnTo>
                  <a:pt x="1215602" y="2197911"/>
                </a:lnTo>
                <a:lnTo>
                  <a:pt x="1206503" y="2198972"/>
                </a:lnTo>
                <a:lnTo>
                  <a:pt x="1156320" y="2202657"/>
                </a:lnTo>
                <a:lnTo>
                  <a:pt x="1152229" y="2202816"/>
                </a:lnTo>
                <a:lnTo>
                  <a:pt x="1169842" y="2201453"/>
                </a:lnTo>
                <a:lnTo>
                  <a:pt x="1210107" y="2198335"/>
                </a:lnTo>
                <a:lnTo>
                  <a:pt x="1210130" y="2198333"/>
                </a:lnTo>
                <a:lnTo>
                  <a:pt x="1257570" y="2192798"/>
                </a:lnTo>
                <a:cubicBezTo>
                  <a:pt x="1274621" y="2190174"/>
                  <a:pt x="1291526" y="2187200"/>
                  <a:pt x="1308198" y="2184404"/>
                </a:cubicBezTo>
                <a:cubicBezTo>
                  <a:pt x="1313129" y="2183727"/>
                  <a:pt x="1322025" y="2181773"/>
                  <a:pt x="1324534" y="2181657"/>
                </a:cubicBezTo>
                <a:close/>
                <a:moveTo>
                  <a:pt x="1437160" y="2156849"/>
                </a:moveTo>
                <a:lnTo>
                  <a:pt x="1411927" y="2164609"/>
                </a:lnTo>
                <a:lnTo>
                  <a:pt x="1360811" y="2174712"/>
                </a:lnTo>
                <a:lnTo>
                  <a:pt x="1367013" y="2173261"/>
                </a:lnTo>
                <a:lnTo>
                  <a:pt x="1433918" y="2157608"/>
                </a:lnTo>
                <a:close/>
                <a:moveTo>
                  <a:pt x="1369562" y="2155512"/>
                </a:moveTo>
                <a:cubicBezTo>
                  <a:pt x="1362545" y="2155726"/>
                  <a:pt x="1355518" y="2156355"/>
                  <a:pt x="1348526" y="2157395"/>
                </a:cubicBezTo>
                <a:cubicBezTo>
                  <a:pt x="1343596" y="2157877"/>
                  <a:pt x="1339891" y="2158152"/>
                  <a:pt x="1335660" y="2158488"/>
                </a:cubicBezTo>
                <a:cubicBezTo>
                  <a:pt x="1326121" y="2160106"/>
                  <a:pt x="1316641" y="2162214"/>
                  <a:pt x="1306883" y="2163695"/>
                </a:cubicBezTo>
                <a:lnTo>
                  <a:pt x="1278586" y="2168036"/>
                </a:lnTo>
                <a:lnTo>
                  <a:pt x="1221246" y="2174426"/>
                </a:lnTo>
                <a:lnTo>
                  <a:pt x="1221244" y="2174502"/>
                </a:lnTo>
                <a:cubicBezTo>
                  <a:pt x="1211902" y="2176048"/>
                  <a:pt x="1204506" y="2176722"/>
                  <a:pt x="1198833" y="2176845"/>
                </a:cubicBezTo>
                <a:lnTo>
                  <a:pt x="1187235" y="2175919"/>
                </a:lnTo>
                <a:lnTo>
                  <a:pt x="1186844" y="2175936"/>
                </a:lnTo>
                <a:lnTo>
                  <a:pt x="1163853" y="2177050"/>
                </a:lnTo>
                <a:cubicBezTo>
                  <a:pt x="1156223" y="2177464"/>
                  <a:pt x="1148535" y="2177778"/>
                  <a:pt x="1140875" y="2177655"/>
                </a:cubicBezTo>
                <a:cubicBezTo>
                  <a:pt x="1125425" y="2177522"/>
                  <a:pt x="1110310" y="2177729"/>
                  <a:pt x="1095020" y="2177436"/>
                </a:cubicBezTo>
                <a:cubicBezTo>
                  <a:pt x="1077292" y="2176464"/>
                  <a:pt x="1058762" y="2175896"/>
                  <a:pt x="1041136" y="2174080"/>
                </a:cubicBezTo>
                <a:cubicBezTo>
                  <a:pt x="1023509" y="2172263"/>
                  <a:pt x="1006714" y="2170772"/>
                  <a:pt x="992182" y="2170241"/>
                </a:cubicBezTo>
                <a:lnTo>
                  <a:pt x="958146" y="2164193"/>
                </a:lnTo>
                <a:lnTo>
                  <a:pt x="958336" y="2164227"/>
                </a:lnTo>
                <a:lnTo>
                  <a:pt x="992182" y="2170242"/>
                </a:lnTo>
                <a:cubicBezTo>
                  <a:pt x="1006714" y="2170773"/>
                  <a:pt x="1023509" y="2172264"/>
                  <a:pt x="1041136" y="2174081"/>
                </a:cubicBezTo>
                <a:cubicBezTo>
                  <a:pt x="1058762" y="2175897"/>
                  <a:pt x="1077292" y="2176465"/>
                  <a:pt x="1095020" y="2177437"/>
                </a:cubicBezTo>
                <a:cubicBezTo>
                  <a:pt x="1110310" y="2177730"/>
                  <a:pt x="1125425" y="2177523"/>
                  <a:pt x="1140875" y="2177656"/>
                </a:cubicBezTo>
                <a:cubicBezTo>
                  <a:pt x="1148535" y="2177779"/>
                  <a:pt x="1156223" y="2177465"/>
                  <a:pt x="1163853" y="2177051"/>
                </a:cubicBezTo>
                <a:lnTo>
                  <a:pt x="1186844" y="2175937"/>
                </a:lnTo>
                <a:lnTo>
                  <a:pt x="1187235" y="2175920"/>
                </a:lnTo>
                <a:lnTo>
                  <a:pt x="1198833" y="2176846"/>
                </a:lnTo>
                <a:cubicBezTo>
                  <a:pt x="1204506" y="2176723"/>
                  <a:pt x="1211902" y="2176049"/>
                  <a:pt x="1221244" y="2174503"/>
                </a:cubicBezTo>
                <a:lnTo>
                  <a:pt x="1221246" y="2174427"/>
                </a:lnTo>
                <a:lnTo>
                  <a:pt x="1278586" y="2168037"/>
                </a:lnTo>
                <a:lnTo>
                  <a:pt x="1306883" y="2163696"/>
                </a:lnTo>
                <a:cubicBezTo>
                  <a:pt x="1316641" y="2162215"/>
                  <a:pt x="1326121" y="2160107"/>
                  <a:pt x="1335660" y="2158489"/>
                </a:cubicBezTo>
                <a:cubicBezTo>
                  <a:pt x="1339891" y="2158153"/>
                  <a:pt x="1343596" y="2157878"/>
                  <a:pt x="1348526" y="2157396"/>
                </a:cubicBezTo>
                <a:lnTo>
                  <a:pt x="1369558" y="2155513"/>
                </a:lnTo>
                <a:close/>
                <a:moveTo>
                  <a:pt x="904957" y="2155509"/>
                </a:moveTo>
                <a:lnTo>
                  <a:pt x="905742" y="2155845"/>
                </a:lnTo>
                <a:lnTo>
                  <a:pt x="919682" y="2157390"/>
                </a:lnTo>
                <a:lnTo>
                  <a:pt x="946644" y="2162092"/>
                </a:lnTo>
                <a:lnTo>
                  <a:pt x="946642" y="2162091"/>
                </a:lnTo>
                <a:lnTo>
                  <a:pt x="919683" y="2157390"/>
                </a:lnTo>
                <a:lnTo>
                  <a:pt x="905743" y="2155845"/>
                </a:lnTo>
                <a:lnTo>
                  <a:pt x="904958" y="2155509"/>
                </a:lnTo>
                <a:close/>
                <a:moveTo>
                  <a:pt x="1498813" y="2137888"/>
                </a:moveTo>
                <a:cubicBezTo>
                  <a:pt x="1488403" y="2143113"/>
                  <a:pt x="1477528" y="2147180"/>
                  <a:pt x="1466385" y="2150011"/>
                </a:cubicBezTo>
                <a:lnTo>
                  <a:pt x="1437159" y="2156849"/>
                </a:lnTo>
                <a:close/>
                <a:moveTo>
                  <a:pt x="873443" y="2130382"/>
                </a:moveTo>
                <a:lnTo>
                  <a:pt x="873134" y="2130739"/>
                </a:lnTo>
                <a:lnTo>
                  <a:pt x="873138" y="2130736"/>
                </a:lnTo>
                <a:lnTo>
                  <a:pt x="873445" y="2130383"/>
                </a:lnTo>
                <a:lnTo>
                  <a:pt x="873557" y="2130466"/>
                </a:lnTo>
                <a:lnTo>
                  <a:pt x="873557" y="2130466"/>
                </a:lnTo>
                <a:lnTo>
                  <a:pt x="873444" y="2130382"/>
                </a:lnTo>
                <a:lnTo>
                  <a:pt x="873444" y="2130383"/>
                </a:lnTo>
                <a:close/>
                <a:moveTo>
                  <a:pt x="916217" y="2119405"/>
                </a:moveTo>
                <a:cubicBezTo>
                  <a:pt x="913500" y="2119100"/>
                  <a:pt x="912249" y="2119225"/>
                  <a:pt x="911249" y="2119410"/>
                </a:cubicBezTo>
                <a:lnTo>
                  <a:pt x="943868" y="2126384"/>
                </a:lnTo>
                <a:lnTo>
                  <a:pt x="943866" y="2126383"/>
                </a:lnTo>
                <a:lnTo>
                  <a:pt x="911250" y="2119410"/>
                </a:lnTo>
                <a:close/>
                <a:moveTo>
                  <a:pt x="879949" y="2118545"/>
                </a:moveTo>
                <a:lnTo>
                  <a:pt x="879951" y="2118547"/>
                </a:lnTo>
                <a:lnTo>
                  <a:pt x="880225" y="2118799"/>
                </a:lnTo>
                <a:lnTo>
                  <a:pt x="880227" y="2118800"/>
                </a:lnTo>
                <a:lnTo>
                  <a:pt x="879950" y="2118545"/>
                </a:lnTo>
                <a:lnTo>
                  <a:pt x="879950" y="2118546"/>
                </a:lnTo>
                <a:close/>
                <a:moveTo>
                  <a:pt x="878534" y="2116346"/>
                </a:moveTo>
                <a:lnTo>
                  <a:pt x="877960" y="2116719"/>
                </a:lnTo>
                <a:lnTo>
                  <a:pt x="877961" y="2116720"/>
                </a:lnTo>
                <a:lnTo>
                  <a:pt x="878535" y="2116347"/>
                </a:lnTo>
                <a:lnTo>
                  <a:pt x="878534" y="2116346"/>
                </a:lnTo>
                <a:lnTo>
                  <a:pt x="878534" y="2116347"/>
                </a:lnTo>
                <a:close/>
                <a:moveTo>
                  <a:pt x="879671" y="2115607"/>
                </a:moveTo>
                <a:lnTo>
                  <a:pt x="878171" y="2115783"/>
                </a:lnTo>
                <a:lnTo>
                  <a:pt x="878172" y="2115784"/>
                </a:lnTo>
                <a:lnTo>
                  <a:pt x="879669" y="2115608"/>
                </a:lnTo>
                <a:close/>
                <a:moveTo>
                  <a:pt x="865157" y="2109699"/>
                </a:moveTo>
                <a:lnTo>
                  <a:pt x="859704" y="2109978"/>
                </a:lnTo>
                <a:lnTo>
                  <a:pt x="859712" y="2109978"/>
                </a:lnTo>
                <a:lnTo>
                  <a:pt x="863361" y="2109792"/>
                </a:lnTo>
                <a:close/>
                <a:moveTo>
                  <a:pt x="795473" y="2100853"/>
                </a:moveTo>
                <a:lnTo>
                  <a:pt x="795473" y="2100854"/>
                </a:lnTo>
                <a:lnTo>
                  <a:pt x="798459" y="2102972"/>
                </a:lnTo>
                <a:lnTo>
                  <a:pt x="798469" y="2102978"/>
                </a:lnTo>
                <a:lnTo>
                  <a:pt x="798473" y="2102980"/>
                </a:lnTo>
                <a:lnTo>
                  <a:pt x="799967" y="2103894"/>
                </a:lnTo>
                <a:cubicBezTo>
                  <a:pt x="804245" y="2106114"/>
                  <a:pt x="811136" y="2109125"/>
                  <a:pt x="820026" y="2112542"/>
                </a:cubicBezTo>
                <a:cubicBezTo>
                  <a:pt x="824479" y="2114288"/>
                  <a:pt x="829413" y="2116141"/>
                  <a:pt x="834857" y="2118053"/>
                </a:cubicBezTo>
                <a:cubicBezTo>
                  <a:pt x="840302" y="2119966"/>
                  <a:pt x="846169" y="2121495"/>
                  <a:pt x="852431" y="2123269"/>
                </a:cubicBezTo>
                <a:cubicBezTo>
                  <a:pt x="860623" y="2125538"/>
                  <a:pt x="865765" y="2127076"/>
                  <a:pt x="868937" y="2128140"/>
                </a:cubicBezTo>
                <a:lnTo>
                  <a:pt x="870959" y="2129020"/>
                </a:lnTo>
                <a:lnTo>
                  <a:pt x="870966" y="2129023"/>
                </a:lnTo>
                <a:lnTo>
                  <a:pt x="872555" y="2129715"/>
                </a:lnTo>
                <a:lnTo>
                  <a:pt x="872558" y="2129717"/>
                </a:lnTo>
                <a:lnTo>
                  <a:pt x="873620" y="2130179"/>
                </a:lnTo>
                <a:lnTo>
                  <a:pt x="873621" y="2130179"/>
                </a:lnTo>
                <a:lnTo>
                  <a:pt x="872555" y="2129715"/>
                </a:lnTo>
                <a:lnTo>
                  <a:pt x="872554" y="2129714"/>
                </a:lnTo>
                <a:lnTo>
                  <a:pt x="870971" y="2129025"/>
                </a:lnTo>
                <a:lnTo>
                  <a:pt x="870966" y="2129023"/>
                </a:lnTo>
                <a:lnTo>
                  <a:pt x="868936" y="2128139"/>
                </a:lnTo>
                <a:cubicBezTo>
                  <a:pt x="865764" y="2127075"/>
                  <a:pt x="860622" y="2125537"/>
                  <a:pt x="852430" y="2123268"/>
                </a:cubicBezTo>
                <a:cubicBezTo>
                  <a:pt x="846168" y="2121494"/>
                  <a:pt x="840301" y="2119965"/>
                  <a:pt x="834856" y="2118052"/>
                </a:cubicBezTo>
                <a:cubicBezTo>
                  <a:pt x="829412" y="2116140"/>
                  <a:pt x="824478" y="2114287"/>
                  <a:pt x="820025" y="2112541"/>
                </a:cubicBezTo>
                <a:cubicBezTo>
                  <a:pt x="811135" y="2109124"/>
                  <a:pt x="804244" y="2106113"/>
                  <a:pt x="799966" y="2103893"/>
                </a:cubicBezTo>
                <a:lnTo>
                  <a:pt x="798469" y="2102978"/>
                </a:lnTo>
                <a:close/>
                <a:moveTo>
                  <a:pt x="799731" y="2100015"/>
                </a:moveTo>
                <a:lnTo>
                  <a:pt x="799538" y="2100025"/>
                </a:lnTo>
                <a:lnTo>
                  <a:pt x="799860" y="2100041"/>
                </a:lnTo>
                <a:close/>
                <a:moveTo>
                  <a:pt x="920457" y="2085670"/>
                </a:moveTo>
                <a:lnTo>
                  <a:pt x="920882" y="2085764"/>
                </a:lnTo>
                <a:lnTo>
                  <a:pt x="929043" y="2086548"/>
                </a:lnTo>
                <a:cubicBezTo>
                  <a:pt x="934399" y="2087627"/>
                  <a:pt x="937066" y="2088355"/>
                  <a:pt x="938575" y="2088925"/>
                </a:cubicBezTo>
                <a:lnTo>
                  <a:pt x="940736" y="2090126"/>
                </a:lnTo>
                <a:lnTo>
                  <a:pt x="940808" y="2090142"/>
                </a:lnTo>
                <a:lnTo>
                  <a:pt x="940940" y="2090172"/>
                </a:lnTo>
                <a:lnTo>
                  <a:pt x="940939" y="2090171"/>
                </a:lnTo>
                <a:lnTo>
                  <a:pt x="940809" y="2090142"/>
                </a:lnTo>
                <a:lnTo>
                  <a:pt x="940737" y="2090126"/>
                </a:lnTo>
                <a:lnTo>
                  <a:pt x="938576" y="2088925"/>
                </a:lnTo>
                <a:cubicBezTo>
                  <a:pt x="937067" y="2088355"/>
                  <a:pt x="934400" y="2087627"/>
                  <a:pt x="929044" y="2086548"/>
                </a:cubicBezTo>
                <a:lnTo>
                  <a:pt x="920883" y="2085764"/>
                </a:lnTo>
                <a:lnTo>
                  <a:pt x="920459" y="2085670"/>
                </a:lnTo>
                <a:close/>
                <a:moveTo>
                  <a:pt x="672816" y="2080502"/>
                </a:moveTo>
                <a:lnTo>
                  <a:pt x="673450" y="2081774"/>
                </a:lnTo>
                <a:lnTo>
                  <a:pt x="673448" y="2081768"/>
                </a:lnTo>
                <a:lnTo>
                  <a:pt x="672817" y="2080503"/>
                </a:lnTo>
                <a:close/>
                <a:moveTo>
                  <a:pt x="704801" y="2079282"/>
                </a:moveTo>
                <a:lnTo>
                  <a:pt x="704812" y="2079286"/>
                </a:lnTo>
                <a:lnTo>
                  <a:pt x="710324" y="2080978"/>
                </a:lnTo>
                <a:lnTo>
                  <a:pt x="710324" y="2080978"/>
                </a:lnTo>
                <a:close/>
                <a:moveTo>
                  <a:pt x="856239" y="2075255"/>
                </a:moveTo>
                <a:lnTo>
                  <a:pt x="856246" y="2075257"/>
                </a:lnTo>
                <a:lnTo>
                  <a:pt x="866537" y="2076605"/>
                </a:lnTo>
                <a:lnTo>
                  <a:pt x="886785" y="2081841"/>
                </a:lnTo>
                <a:lnTo>
                  <a:pt x="886785" y="2081840"/>
                </a:lnTo>
                <a:cubicBezTo>
                  <a:pt x="871941" y="2077812"/>
                  <a:pt x="857813" y="2074101"/>
                  <a:pt x="856239" y="2075255"/>
                </a:cubicBezTo>
                <a:close/>
                <a:moveTo>
                  <a:pt x="660321" y="2072467"/>
                </a:moveTo>
                <a:lnTo>
                  <a:pt x="660447" y="2072540"/>
                </a:lnTo>
                <a:lnTo>
                  <a:pt x="661612" y="2073211"/>
                </a:lnTo>
                <a:cubicBezTo>
                  <a:pt x="664927" y="2075120"/>
                  <a:pt x="667388" y="2076617"/>
                  <a:pt x="669205" y="2077803"/>
                </a:cubicBezTo>
                <a:lnTo>
                  <a:pt x="672936" y="2080529"/>
                </a:lnTo>
                <a:lnTo>
                  <a:pt x="672936" y="2080529"/>
                </a:lnTo>
                <a:cubicBezTo>
                  <a:pt x="672195" y="2079864"/>
                  <a:pt x="671021" y="2078989"/>
                  <a:pt x="669204" y="2077802"/>
                </a:cubicBezTo>
                <a:cubicBezTo>
                  <a:pt x="667387" y="2076616"/>
                  <a:pt x="664926" y="2075119"/>
                  <a:pt x="661611" y="2073210"/>
                </a:cubicBezTo>
                <a:close/>
                <a:moveTo>
                  <a:pt x="1378034" y="2065525"/>
                </a:moveTo>
                <a:lnTo>
                  <a:pt x="1355589" y="2070931"/>
                </a:lnTo>
                <a:cubicBezTo>
                  <a:pt x="1348108" y="2072669"/>
                  <a:pt x="1340479" y="2073861"/>
                  <a:pt x="1333143" y="2075365"/>
                </a:cubicBezTo>
                <a:cubicBezTo>
                  <a:pt x="1318440" y="2078032"/>
                  <a:pt x="1304746" y="2081522"/>
                  <a:pt x="1293560" y="2083924"/>
                </a:cubicBezTo>
                <a:lnTo>
                  <a:pt x="1293175" y="2083960"/>
                </a:lnTo>
                <a:lnTo>
                  <a:pt x="1284093" y="2086589"/>
                </a:lnTo>
                <a:lnTo>
                  <a:pt x="1284097" y="2086589"/>
                </a:lnTo>
                <a:lnTo>
                  <a:pt x="1293175" y="2083961"/>
                </a:lnTo>
                <a:lnTo>
                  <a:pt x="1293560" y="2083925"/>
                </a:lnTo>
                <a:cubicBezTo>
                  <a:pt x="1304746" y="2081523"/>
                  <a:pt x="1318440" y="2078033"/>
                  <a:pt x="1333143" y="2075366"/>
                </a:cubicBezTo>
                <a:cubicBezTo>
                  <a:pt x="1340479" y="2073862"/>
                  <a:pt x="1348108" y="2072670"/>
                  <a:pt x="1355589" y="2070932"/>
                </a:cubicBezTo>
                <a:cubicBezTo>
                  <a:pt x="1363071" y="2069195"/>
                  <a:pt x="1370655" y="2067392"/>
                  <a:pt x="1378034" y="2065526"/>
                </a:cubicBezTo>
                <a:close/>
                <a:moveTo>
                  <a:pt x="1378062" y="2064312"/>
                </a:moveTo>
                <a:lnTo>
                  <a:pt x="1378241" y="2065507"/>
                </a:lnTo>
                <a:lnTo>
                  <a:pt x="1378241" y="2065507"/>
                </a:lnTo>
                <a:lnTo>
                  <a:pt x="1378062" y="2064312"/>
                </a:lnTo>
                <a:close/>
                <a:moveTo>
                  <a:pt x="1450310" y="2063207"/>
                </a:moveTo>
                <a:lnTo>
                  <a:pt x="1446970" y="2065462"/>
                </a:lnTo>
                <a:cubicBezTo>
                  <a:pt x="1445891" y="2066019"/>
                  <a:pt x="1446063" y="2066255"/>
                  <a:pt x="1447131" y="2066178"/>
                </a:cubicBezTo>
                <a:lnTo>
                  <a:pt x="1447132" y="2066178"/>
                </a:lnTo>
                <a:lnTo>
                  <a:pt x="1446971" y="2065463"/>
                </a:lnTo>
                <a:lnTo>
                  <a:pt x="1450311" y="2063208"/>
                </a:lnTo>
                <a:lnTo>
                  <a:pt x="1450802" y="2063376"/>
                </a:lnTo>
                <a:lnTo>
                  <a:pt x="1450803" y="2063376"/>
                </a:lnTo>
                <a:close/>
                <a:moveTo>
                  <a:pt x="1646728" y="2054325"/>
                </a:moveTo>
                <a:lnTo>
                  <a:pt x="1621362" y="2067428"/>
                </a:lnTo>
                <a:lnTo>
                  <a:pt x="1595235" y="2079409"/>
                </a:lnTo>
                <a:cubicBezTo>
                  <a:pt x="1586692" y="2083332"/>
                  <a:pt x="1578397" y="2087541"/>
                  <a:pt x="1569925" y="2090668"/>
                </a:cubicBezTo>
                <a:cubicBezTo>
                  <a:pt x="1561453" y="2093794"/>
                  <a:pt x="1553433" y="2096880"/>
                  <a:pt x="1545705" y="2099500"/>
                </a:cubicBezTo>
                <a:lnTo>
                  <a:pt x="1522286" y="2107731"/>
                </a:lnTo>
                <a:lnTo>
                  <a:pt x="1498080" y="2115665"/>
                </a:lnTo>
                <a:cubicBezTo>
                  <a:pt x="1489884" y="2118446"/>
                  <a:pt x="1481704" y="2121107"/>
                  <a:pt x="1473407" y="2123954"/>
                </a:cubicBezTo>
                <a:cubicBezTo>
                  <a:pt x="1465110" y="2126801"/>
                  <a:pt x="1456607" y="2129002"/>
                  <a:pt x="1448251" y="2131553"/>
                </a:cubicBezTo>
                <a:cubicBezTo>
                  <a:pt x="1431422" y="2136454"/>
                  <a:pt x="1414550" y="2141326"/>
                  <a:pt x="1397981" y="2145029"/>
                </a:cubicBezTo>
                <a:cubicBezTo>
                  <a:pt x="1381413" y="2148732"/>
                  <a:pt x="1365225" y="2152802"/>
                  <a:pt x="1349617" y="2154773"/>
                </a:cubicBezTo>
                <a:lnTo>
                  <a:pt x="1345631" y="2155806"/>
                </a:lnTo>
                <a:lnTo>
                  <a:pt x="1345666" y="2155798"/>
                </a:lnTo>
                <a:lnTo>
                  <a:pt x="1349617" y="2154774"/>
                </a:lnTo>
                <a:cubicBezTo>
                  <a:pt x="1365225" y="2152803"/>
                  <a:pt x="1381413" y="2148733"/>
                  <a:pt x="1397981" y="2145030"/>
                </a:cubicBezTo>
                <a:cubicBezTo>
                  <a:pt x="1414550" y="2141327"/>
                  <a:pt x="1431422" y="2136455"/>
                  <a:pt x="1448251" y="2131554"/>
                </a:cubicBezTo>
                <a:cubicBezTo>
                  <a:pt x="1456607" y="2129003"/>
                  <a:pt x="1465110" y="2126802"/>
                  <a:pt x="1473407" y="2123955"/>
                </a:cubicBezTo>
                <a:cubicBezTo>
                  <a:pt x="1481704" y="2121108"/>
                  <a:pt x="1489884" y="2118447"/>
                  <a:pt x="1498080" y="2115666"/>
                </a:cubicBezTo>
                <a:lnTo>
                  <a:pt x="1522286" y="2107732"/>
                </a:lnTo>
                <a:lnTo>
                  <a:pt x="1545705" y="2099501"/>
                </a:lnTo>
                <a:cubicBezTo>
                  <a:pt x="1553433" y="2096881"/>
                  <a:pt x="1561453" y="2093795"/>
                  <a:pt x="1569925" y="2090669"/>
                </a:cubicBezTo>
                <a:cubicBezTo>
                  <a:pt x="1578397" y="2087542"/>
                  <a:pt x="1586692" y="2083333"/>
                  <a:pt x="1595235" y="2079410"/>
                </a:cubicBezTo>
                <a:lnTo>
                  <a:pt x="1621362" y="2067429"/>
                </a:lnTo>
                <a:lnTo>
                  <a:pt x="1646728" y="2054326"/>
                </a:lnTo>
                <a:close/>
                <a:moveTo>
                  <a:pt x="1410158" y="2052038"/>
                </a:moveTo>
                <a:lnTo>
                  <a:pt x="1408852" y="2052047"/>
                </a:lnTo>
                <a:lnTo>
                  <a:pt x="1404644" y="2054429"/>
                </a:lnTo>
                <a:cubicBezTo>
                  <a:pt x="1398316" y="2057342"/>
                  <a:pt x="1387437" y="2060518"/>
                  <a:pt x="1377973" y="2063673"/>
                </a:cubicBezTo>
                <a:cubicBezTo>
                  <a:pt x="1368332" y="2065356"/>
                  <a:pt x="1358838" y="2067585"/>
                  <a:pt x="1348889" y="2068882"/>
                </a:cubicBezTo>
                <a:cubicBezTo>
                  <a:pt x="1338942" y="2070180"/>
                  <a:pt x="1329008" y="2071746"/>
                  <a:pt x="1318609" y="2073474"/>
                </a:cubicBezTo>
                <a:lnTo>
                  <a:pt x="1302885" y="2076215"/>
                </a:lnTo>
                <a:lnTo>
                  <a:pt x="1286286" y="2078797"/>
                </a:lnTo>
                <a:cubicBezTo>
                  <a:pt x="1275127" y="2080375"/>
                  <a:pt x="1263445" y="2082596"/>
                  <a:pt x="1251061" y="2084768"/>
                </a:cubicBezTo>
                <a:lnTo>
                  <a:pt x="1229883" y="2085882"/>
                </a:lnTo>
                <a:lnTo>
                  <a:pt x="1229806" y="2085931"/>
                </a:lnTo>
                <a:lnTo>
                  <a:pt x="1229808" y="2085931"/>
                </a:lnTo>
                <a:lnTo>
                  <a:pt x="1229883" y="2085883"/>
                </a:lnTo>
                <a:lnTo>
                  <a:pt x="1251061" y="2084769"/>
                </a:lnTo>
                <a:cubicBezTo>
                  <a:pt x="1263445" y="2082597"/>
                  <a:pt x="1275127" y="2080376"/>
                  <a:pt x="1286286" y="2078798"/>
                </a:cubicBezTo>
                <a:lnTo>
                  <a:pt x="1302885" y="2076216"/>
                </a:lnTo>
                <a:lnTo>
                  <a:pt x="1318609" y="2073475"/>
                </a:lnTo>
                <a:cubicBezTo>
                  <a:pt x="1329008" y="2071747"/>
                  <a:pt x="1338942" y="2070181"/>
                  <a:pt x="1348889" y="2068883"/>
                </a:cubicBezTo>
                <a:cubicBezTo>
                  <a:pt x="1358838" y="2067586"/>
                  <a:pt x="1368332" y="2065357"/>
                  <a:pt x="1377973" y="2063674"/>
                </a:cubicBezTo>
                <a:cubicBezTo>
                  <a:pt x="1387437" y="2060519"/>
                  <a:pt x="1398316" y="2057343"/>
                  <a:pt x="1404644" y="2054430"/>
                </a:cubicBezTo>
                <a:lnTo>
                  <a:pt x="1408852" y="2052048"/>
                </a:lnTo>
                <a:lnTo>
                  <a:pt x="1410156" y="2052039"/>
                </a:lnTo>
                <a:close/>
                <a:moveTo>
                  <a:pt x="1360914" y="2051783"/>
                </a:moveTo>
                <a:lnTo>
                  <a:pt x="1360914" y="2051784"/>
                </a:lnTo>
                <a:lnTo>
                  <a:pt x="1354483" y="2054484"/>
                </a:lnTo>
                <a:lnTo>
                  <a:pt x="1345724" y="2056399"/>
                </a:lnTo>
                <a:lnTo>
                  <a:pt x="1345727" y="2056399"/>
                </a:lnTo>
                <a:lnTo>
                  <a:pt x="1354483" y="2054484"/>
                </a:lnTo>
                <a:lnTo>
                  <a:pt x="1354487" y="2054483"/>
                </a:lnTo>
                <a:lnTo>
                  <a:pt x="1360914" y="2051784"/>
                </a:lnTo>
                <a:lnTo>
                  <a:pt x="1360914" y="2051784"/>
                </a:lnTo>
                <a:lnTo>
                  <a:pt x="1360915" y="2051783"/>
                </a:lnTo>
                <a:close/>
                <a:moveTo>
                  <a:pt x="1386635" y="2051274"/>
                </a:moveTo>
                <a:lnTo>
                  <a:pt x="1386628" y="2051274"/>
                </a:lnTo>
                <a:lnTo>
                  <a:pt x="1343553" y="2061726"/>
                </a:lnTo>
                <a:lnTo>
                  <a:pt x="1312756" y="2066428"/>
                </a:lnTo>
                <a:lnTo>
                  <a:pt x="1312183" y="2066602"/>
                </a:lnTo>
                <a:lnTo>
                  <a:pt x="1312189" y="2066601"/>
                </a:lnTo>
                <a:lnTo>
                  <a:pt x="1312756" y="2066429"/>
                </a:lnTo>
                <a:lnTo>
                  <a:pt x="1343553" y="2061727"/>
                </a:lnTo>
                <a:cubicBezTo>
                  <a:pt x="1358299" y="2058505"/>
                  <a:pt x="1373348" y="2053723"/>
                  <a:pt x="1386635" y="2051274"/>
                </a:cubicBezTo>
                <a:close/>
                <a:moveTo>
                  <a:pt x="635392" y="2046163"/>
                </a:moveTo>
                <a:lnTo>
                  <a:pt x="645489" y="2052707"/>
                </a:lnTo>
                <a:cubicBezTo>
                  <a:pt x="650306" y="2054745"/>
                  <a:pt x="658235" y="2058533"/>
                  <a:pt x="666951" y="2062814"/>
                </a:cubicBezTo>
                <a:lnTo>
                  <a:pt x="680368" y="2069320"/>
                </a:lnTo>
                <a:cubicBezTo>
                  <a:pt x="684880" y="2071362"/>
                  <a:pt x="689362" y="2073255"/>
                  <a:pt x="693420" y="2074949"/>
                </a:cubicBezTo>
                <a:lnTo>
                  <a:pt x="701099" y="2077910"/>
                </a:lnTo>
                <a:lnTo>
                  <a:pt x="701141" y="2077926"/>
                </a:lnTo>
                <a:lnTo>
                  <a:pt x="693419" y="2074948"/>
                </a:lnTo>
                <a:cubicBezTo>
                  <a:pt x="689361" y="2073254"/>
                  <a:pt x="684879" y="2071361"/>
                  <a:pt x="680367" y="2069319"/>
                </a:cubicBezTo>
                <a:lnTo>
                  <a:pt x="666950" y="2062813"/>
                </a:lnTo>
                <a:cubicBezTo>
                  <a:pt x="658234" y="2058532"/>
                  <a:pt x="650305" y="2054744"/>
                  <a:pt x="645488" y="2052706"/>
                </a:cubicBezTo>
                <a:close/>
                <a:moveTo>
                  <a:pt x="616983" y="2034231"/>
                </a:moveTo>
                <a:lnTo>
                  <a:pt x="620195" y="2036447"/>
                </a:lnTo>
                <a:lnTo>
                  <a:pt x="636305" y="2046886"/>
                </a:lnTo>
                <a:lnTo>
                  <a:pt x="620197" y="2036448"/>
                </a:lnTo>
                <a:lnTo>
                  <a:pt x="616997" y="2034240"/>
                </a:lnTo>
                <a:close/>
                <a:moveTo>
                  <a:pt x="667282" y="2028416"/>
                </a:moveTo>
                <a:lnTo>
                  <a:pt x="667282" y="2028417"/>
                </a:lnTo>
                <a:cubicBezTo>
                  <a:pt x="668709" y="2029924"/>
                  <a:pt x="671739" y="2032093"/>
                  <a:pt x="676507" y="2035040"/>
                </a:cubicBezTo>
                <a:lnTo>
                  <a:pt x="695724" y="2045911"/>
                </a:lnTo>
                <a:lnTo>
                  <a:pt x="695735" y="2045916"/>
                </a:lnTo>
                <a:lnTo>
                  <a:pt x="676507" y="2035039"/>
                </a:lnTo>
                <a:close/>
                <a:moveTo>
                  <a:pt x="714523" y="2027144"/>
                </a:moveTo>
                <a:lnTo>
                  <a:pt x="719212" y="2029253"/>
                </a:lnTo>
                <a:lnTo>
                  <a:pt x="719860" y="2029506"/>
                </a:lnTo>
                <a:lnTo>
                  <a:pt x="719852" y="2029502"/>
                </a:lnTo>
                <a:lnTo>
                  <a:pt x="719213" y="2029253"/>
                </a:lnTo>
                <a:lnTo>
                  <a:pt x="714586" y="2027171"/>
                </a:lnTo>
                <a:close/>
                <a:moveTo>
                  <a:pt x="669861" y="2024838"/>
                </a:moveTo>
                <a:lnTo>
                  <a:pt x="666951" y="2025376"/>
                </a:lnTo>
                <a:cubicBezTo>
                  <a:pt x="665303" y="2025673"/>
                  <a:pt x="665133" y="2026506"/>
                  <a:pt x="666563" y="2028007"/>
                </a:cubicBezTo>
                <a:lnTo>
                  <a:pt x="666563" y="2028007"/>
                </a:lnTo>
                <a:lnTo>
                  <a:pt x="666951" y="2025377"/>
                </a:lnTo>
                <a:cubicBezTo>
                  <a:pt x="667950" y="2025191"/>
                  <a:pt x="669186" y="2025138"/>
                  <a:pt x="669861" y="2024839"/>
                </a:cubicBezTo>
                <a:close/>
                <a:moveTo>
                  <a:pt x="601446" y="2024147"/>
                </a:moveTo>
                <a:lnTo>
                  <a:pt x="601455" y="2024152"/>
                </a:lnTo>
                <a:lnTo>
                  <a:pt x="647530" y="2047220"/>
                </a:lnTo>
                <a:cubicBezTo>
                  <a:pt x="665482" y="2056730"/>
                  <a:pt x="684981" y="2066955"/>
                  <a:pt x="702902" y="2074591"/>
                </a:cubicBezTo>
                <a:cubicBezTo>
                  <a:pt x="667061" y="2059320"/>
                  <a:pt x="624906" y="2033689"/>
                  <a:pt x="601446" y="2024147"/>
                </a:cubicBezTo>
                <a:close/>
                <a:moveTo>
                  <a:pt x="704443" y="2022071"/>
                </a:moveTo>
                <a:lnTo>
                  <a:pt x="704033" y="2022423"/>
                </a:lnTo>
                <a:lnTo>
                  <a:pt x="704444" y="2022071"/>
                </a:lnTo>
                <a:close/>
                <a:moveTo>
                  <a:pt x="1442548" y="2021543"/>
                </a:moveTo>
                <a:lnTo>
                  <a:pt x="1431187" y="2025954"/>
                </a:lnTo>
                <a:lnTo>
                  <a:pt x="1431196" y="2025951"/>
                </a:lnTo>
                <a:lnTo>
                  <a:pt x="1442548" y="2021544"/>
                </a:lnTo>
                <a:lnTo>
                  <a:pt x="1443044" y="2021783"/>
                </a:lnTo>
                <a:lnTo>
                  <a:pt x="1443045" y="2021783"/>
                </a:lnTo>
                <a:close/>
                <a:moveTo>
                  <a:pt x="704674" y="2020965"/>
                </a:moveTo>
                <a:lnTo>
                  <a:pt x="704672" y="2020996"/>
                </a:lnTo>
                <a:lnTo>
                  <a:pt x="704673" y="2020995"/>
                </a:lnTo>
                <a:lnTo>
                  <a:pt x="704675" y="2020966"/>
                </a:lnTo>
                <a:close/>
                <a:moveTo>
                  <a:pt x="538484" y="2020491"/>
                </a:moveTo>
                <a:lnTo>
                  <a:pt x="538607" y="2020564"/>
                </a:lnTo>
                <a:lnTo>
                  <a:pt x="556387" y="2031035"/>
                </a:lnTo>
                <a:cubicBezTo>
                  <a:pt x="562914" y="2034919"/>
                  <a:pt x="569836" y="2039245"/>
                  <a:pt x="577254" y="2043167"/>
                </a:cubicBezTo>
                <a:cubicBezTo>
                  <a:pt x="592176" y="2051262"/>
                  <a:pt x="607684" y="2060175"/>
                  <a:pt x="622694" y="2067934"/>
                </a:cubicBezTo>
                <a:cubicBezTo>
                  <a:pt x="639776" y="2076082"/>
                  <a:pt x="657923" y="2085156"/>
                  <a:pt x="673471" y="2091956"/>
                </a:cubicBezTo>
                <a:cubicBezTo>
                  <a:pt x="657923" y="2085156"/>
                  <a:pt x="639777" y="2076082"/>
                  <a:pt x="622696" y="2067934"/>
                </a:cubicBezTo>
                <a:cubicBezTo>
                  <a:pt x="607685" y="2060175"/>
                  <a:pt x="592177" y="2051262"/>
                  <a:pt x="577255" y="2043167"/>
                </a:cubicBezTo>
                <a:cubicBezTo>
                  <a:pt x="569837" y="2039245"/>
                  <a:pt x="562915" y="2034919"/>
                  <a:pt x="556388" y="2031035"/>
                </a:cubicBezTo>
                <a:close/>
                <a:moveTo>
                  <a:pt x="705486" y="2017715"/>
                </a:moveTo>
                <a:cubicBezTo>
                  <a:pt x="705115" y="2018163"/>
                  <a:pt x="705594" y="2019078"/>
                  <a:pt x="705799" y="2019847"/>
                </a:cubicBezTo>
                <a:lnTo>
                  <a:pt x="704632" y="2020944"/>
                </a:lnTo>
                <a:lnTo>
                  <a:pt x="704633" y="2020944"/>
                </a:lnTo>
                <a:lnTo>
                  <a:pt x="705800" y="2019848"/>
                </a:lnTo>
                <a:cubicBezTo>
                  <a:pt x="705595" y="2019079"/>
                  <a:pt x="705116" y="2018164"/>
                  <a:pt x="705487" y="2017716"/>
                </a:cubicBezTo>
                <a:lnTo>
                  <a:pt x="706067" y="2017766"/>
                </a:lnTo>
                <a:lnTo>
                  <a:pt x="706238" y="2017857"/>
                </a:lnTo>
                <a:lnTo>
                  <a:pt x="706239" y="2017857"/>
                </a:lnTo>
                <a:lnTo>
                  <a:pt x="706066" y="2017765"/>
                </a:lnTo>
                <a:close/>
                <a:moveTo>
                  <a:pt x="674844" y="2008208"/>
                </a:moveTo>
                <a:lnTo>
                  <a:pt x="674838" y="2008210"/>
                </a:lnTo>
                <a:lnTo>
                  <a:pt x="674840" y="2008211"/>
                </a:lnTo>
                <a:lnTo>
                  <a:pt x="674845" y="2008209"/>
                </a:lnTo>
                <a:lnTo>
                  <a:pt x="693596" y="2017980"/>
                </a:lnTo>
                <a:lnTo>
                  <a:pt x="693599" y="2017981"/>
                </a:lnTo>
                <a:close/>
                <a:moveTo>
                  <a:pt x="1576895" y="2006876"/>
                </a:moveTo>
                <a:lnTo>
                  <a:pt x="1576634" y="2007182"/>
                </a:lnTo>
                <a:cubicBezTo>
                  <a:pt x="1576469" y="2007860"/>
                  <a:pt x="1577303" y="2008067"/>
                  <a:pt x="1580090" y="2007324"/>
                </a:cubicBezTo>
                <a:lnTo>
                  <a:pt x="1580090" y="2007324"/>
                </a:lnTo>
                <a:lnTo>
                  <a:pt x="1576635" y="2007182"/>
                </a:lnTo>
                <a:lnTo>
                  <a:pt x="1576896" y="2006876"/>
                </a:lnTo>
                <a:close/>
                <a:moveTo>
                  <a:pt x="1505243" y="2006714"/>
                </a:moveTo>
                <a:lnTo>
                  <a:pt x="1504328" y="2006839"/>
                </a:lnTo>
                <a:lnTo>
                  <a:pt x="1501914" y="2007168"/>
                </a:lnTo>
                <a:cubicBezTo>
                  <a:pt x="1497874" y="2008077"/>
                  <a:pt x="1490583" y="2010386"/>
                  <a:pt x="1481585" y="2012990"/>
                </a:cubicBezTo>
                <a:cubicBezTo>
                  <a:pt x="1476768" y="2014483"/>
                  <a:pt x="1472034" y="2015966"/>
                  <a:pt x="1468183" y="2017141"/>
                </a:cubicBezTo>
                <a:lnTo>
                  <a:pt x="1460967" y="2019186"/>
                </a:lnTo>
                <a:lnTo>
                  <a:pt x="1460116" y="2019760"/>
                </a:lnTo>
                <a:lnTo>
                  <a:pt x="1460118" y="2019759"/>
                </a:lnTo>
                <a:lnTo>
                  <a:pt x="1460968" y="2019186"/>
                </a:lnTo>
                <a:lnTo>
                  <a:pt x="1468184" y="2017141"/>
                </a:lnTo>
                <a:cubicBezTo>
                  <a:pt x="1472035" y="2015966"/>
                  <a:pt x="1476769" y="2014483"/>
                  <a:pt x="1481586" y="2012990"/>
                </a:cubicBezTo>
                <a:cubicBezTo>
                  <a:pt x="1490584" y="2010386"/>
                  <a:pt x="1497875" y="2008077"/>
                  <a:pt x="1501915" y="2007168"/>
                </a:cubicBezTo>
                <a:lnTo>
                  <a:pt x="1504328" y="2006839"/>
                </a:lnTo>
                <a:lnTo>
                  <a:pt x="1505243" y="2006714"/>
                </a:lnTo>
                <a:close/>
                <a:moveTo>
                  <a:pt x="643665" y="2006549"/>
                </a:moveTo>
                <a:lnTo>
                  <a:pt x="652663" y="2012173"/>
                </a:lnTo>
                <a:lnTo>
                  <a:pt x="661600" y="2017369"/>
                </a:lnTo>
                <a:cubicBezTo>
                  <a:pt x="664631" y="2019030"/>
                  <a:pt x="667483" y="2020987"/>
                  <a:pt x="670129" y="2023217"/>
                </a:cubicBezTo>
                <a:lnTo>
                  <a:pt x="670591" y="2025229"/>
                </a:lnTo>
                <a:lnTo>
                  <a:pt x="670591" y="2025229"/>
                </a:lnTo>
                <a:cubicBezTo>
                  <a:pt x="671266" y="2024930"/>
                  <a:pt x="671378" y="2024385"/>
                  <a:pt x="670129" y="2023216"/>
                </a:cubicBezTo>
                <a:cubicBezTo>
                  <a:pt x="667483" y="2020986"/>
                  <a:pt x="664631" y="2019029"/>
                  <a:pt x="661600" y="2017368"/>
                </a:cubicBezTo>
                <a:lnTo>
                  <a:pt x="652663" y="2012172"/>
                </a:lnTo>
                <a:close/>
                <a:moveTo>
                  <a:pt x="1636180" y="2006450"/>
                </a:moveTo>
                <a:lnTo>
                  <a:pt x="1636265" y="2007911"/>
                </a:lnTo>
                <a:lnTo>
                  <a:pt x="1636266" y="2007911"/>
                </a:lnTo>
                <a:lnTo>
                  <a:pt x="1636181" y="2006451"/>
                </a:lnTo>
                <a:lnTo>
                  <a:pt x="1639072" y="2007876"/>
                </a:lnTo>
                <a:lnTo>
                  <a:pt x="1639073" y="2007876"/>
                </a:lnTo>
                <a:close/>
                <a:moveTo>
                  <a:pt x="1628793" y="2003656"/>
                </a:moveTo>
                <a:cubicBezTo>
                  <a:pt x="1628180" y="2003478"/>
                  <a:pt x="1626518" y="2003756"/>
                  <a:pt x="1623951" y="2004403"/>
                </a:cubicBezTo>
                <a:lnTo>
                  <a:pt x="1616537" y="2006098"/>
                </a:lnTo>
                <a:lnTo>
                  <a:pt x="1609146" y="2007377"/>
                </a:lnTo>
                <a:lnTo>
                  <a:pt x="1604432" y="2007820"/>
                </a:lnTo>
                <a:lnTo>
                  <a:pt x="1604433" y="2007821"/>
                </a:lnTo>
                <a:lnTo>
                  <a:pt x="1609134" y="2007379"/>
                </a:lnTo>
                <a:lnTo>
                  <a:pt x="1609146" y="2007377"/>
                </a:lnTo>
                <a:lnTo>
                  <a:pt x="1609161" y="2007375"/>
                </a:lnTo>
                <a:lnTo>
                  <a:pt x="1616516" y="2006103"/>
                </a:lnTo>
                <a:lnTo>
                  <a:pt x="1616537" y="2006098"/>
                </a:lnTo>
                <a:lnTo>
                  <a:pt x="1616555" y="2006095"/>
                </a:lnTo>
                <a:lnTo>
                  <a:pt x="1623951" y="2004404"/>
                </a:lnTo>
                <a:lnTo>
                  <a:pt x="1628792" y="2003657"/>
                </a:lnTo>
                <a:close/>
                <a:moveTo>
                  <a:pt x="1650191" y="1997325"/>
                </a:moveTo>
                <a:lnTo>
                  <a:pt x="1649794" y="1997556"/>
                </a:lnTo>
                <a:lnTo>
                  <a:pt x="1643658" y="2001332"/>
                </a:lnTo>
                <a:lnTo>
                  <a:pt x="1644451" y="2000845"/>
                </a:lnTo>
                <a:lnTo>
                  <a:pt x="1649795" y="1997557"/>
                </a:lnTo>
                <a:lnTo>
                  <a:pt x="1650140" y="1997356"/>
                </a:lnTo>
                <a:close/>
                <a:moveTo>
                  <a:pt x="629314" y="1995251"/>
                </a:moveTo>
                <a:lnTo>
                  <a:pt x="642055" y="2001658"/>
                </a:lnTo>
                <a:lnTo>
                  <a:pt x="642332" y="2001819"/>
                </a:lnTo>
                <a:lnTo>
                  <a:pt x="642344" y="2001826"/>
                </a:lnTo>
                <a:lnTo>
                  <a:pt x="642055" y="2001657"/>
                </a:lnTo>
                <a:close/>
                <a:moveTo>
                  <a:pt x="627733" y="1994456"/>
                </a:moveTo>
                <a:cubicBezTo>
                  <a:pt x="621076" y="1991851"/>
                  <a:pt x="630862" y="1998613"/>
                  <a:pt x="639624" y="2004088"/>
                </a:cubicBezTo>
                <a:lnTo>
                  <a:pt x="643154" y="2006294"/>
                </a:lnTo>
                <a:lnTo>
                  <a:pt x="639626" y="2004089"/>
                </a:lnTo>
                <a:cubicBezTo>
                  <a:pt x="635245" y="2001351"/>
                  <a:pt x="630608" y="1998292"/>
                  <a:pt x="627898" y="1996243"/>
                </a:cubicBezTo>
                <a:lnTo>
                  <a:pt x="627735" y="1994457"/>
                </a:lnTo>
                <a:close/>
                <a:moveTo>
                  <a:pt x="506674" y="1994133"/>
                </a:moveTo>
                <a:lnTo>
                  <a:pt x="509271" y="1996703"/>
                </a:lnTo>
                <a:cubicBezTo>
                  <a:pt x="512128" y="1999363"/>
                  <a:pt x="515179" y="2002161"/>
                  <a:pt x="517224" y="2004243"/>
                </a:cubicBezTo>
                <a:lnTo>
                  <a:pt x="519002" y="2007273"/>
                </a:lnTo>
                <a:lnTo>
                  <a:pt x="518995" y="2007257"/>
                </a:lnTo>
                <a:lnTo>
                  <a:pt x="517226" y="2004243"/>
                </a:lnTo>
                <a:cubicBezTo>
                  <a:pt x="515181" y="2002161"/>
                  <a:pt x="512130" y="1999363"/>
                  <a:pt x="509273" y="1996703"/>
                </a:cubicBezTo>
                <a:lnTo>
                  <a:pt x="506719" y="1994176"/>
                </a:lnTo>
                <a:close/>
                <a:moveTo>
                  <a:pt x="1614227" y="1993534"/>
                </a:moveTo>
                <a:cubicBezTo>
                  <a:pt x="1613660" y="1993114"/>
                  <a:pt x="1608880" y="1994888"/>
                  <a:pt x="1594665" y="2001454"/>
                </a:cubicBezTo>
                <a:lnTo>
                  <a:pt x="1579466" y="2007000"/>
                </a:lnTo>
                <a:lnTo>
                  <a:pt x="1579467" y="2007000"/>
                </a:lnTo>
                <a:cubicBezTo>
                  <a:pt x="1582268" y="2006265"/>
                  <a:pt x="1587019" y="2004578"/>
                  <a:pt x="1594666" y="2001454"/>
                </a:cubicBezTo>
                <a:cubicBezTo>
                  <a:pt x="1601774" y="1998171"/>
                  <a:pt x="1606522" y="1996086"/>
                  <a:pt x="1609565" y="1994874"/>
                </a:cubicBezTo>
                <a:lnTo>
                  <a:pt x="1614227" y="1993534"/>
                </a:lnTo>
                <a:close/>
                <a:moveTo>
                  <a:pt x="636065" y="1990190"/>
                </a:moveTo>
                <a:lnTo>
                  <a:pt x="640627" y="1992661"/>
                </a:lnTo>
                <a:lnTo>
                  <a:pt x="645170" y="1994202"/>
                </a:lnTo>
                <a:lnTo>
                  <a:pt x="645240" y="1994241"/>
                </a:lnTo>
                <a:lnTo>
                  <a:pt x="645242" y="1994242"/>
                </a:lnTo>
                <a:lnTo>
                  <a:pt x="645169" y="1994201"/>
                </a:lnTo>
                <a:lnTo>
                  <a:pt x="640626" y="1992660"/>
                </a:lnTo>
                <a:close/>
                <a:moveTo>
                  <a:pt x="501799" y="1988582"/>
                </a:moveTo>
                <a:lnTo>
                  <a:pt x="502482" y="1989988"/>
                </a:lnTo>
                <a:lnTo>
                  <a:pt x="504067" y="1991555"/>
                </a:lnTo>
                <a:lnTo>
                  <a:pt x="504063" y="1991550"/>
                </a:lnTo>
                <a:lnTo>
                  <a:pt x="502484" y="1989989"/>
                </a:lnTo>
                <a:lnTo>
                  <a:pt x="501804" y="1988588"/>
                </a:lnTo>
                <a:close/>
                <a:moveTo>
                  <a:pt x="627916" y="1985781"/>
                </a:moveTo>
                <a:lnTo>
                  <a:pt x="636263" y="1990304"/>
                </a:lnTo>
                <a:lnTo>
                  <a:pt x="627920" y="1985782"/>
                </a:lnTo>
                <a:close/>
                <a:moveTo>
                  <a:pt x="599515" y="1964889"/>
                </a:moveTo>
                <a:lnTo>
                  <a:pt x="599517" y="1964890"/>
                </a:lnTo>
                <a:lnTo>
                  <a:pt x="600249" y="1964984"/>
                </a:lnTo>
                <a:lnTo>
                  <a:pt x="600262" y="1964985"/>
                </a:lnTo>
                <a:close/>
                <a:moveTo>
                  <a:pt x="1611430" y="1960883"/>
                </a:moveTo>
                <a:lnTo>
                  <a:pt x="1610353" y="1960900"/>
                </a:lnTo>
                <a:lnTo>
                  <a:pt x="1609312" y="1962197"/>
                </a:lnTo>
                <a:cubicBezTo>
                  <a:pt x="1605818" y="1964572"/>
                  <a:pt x="1596936" y="1969159"/>
                  <a:pt x="1578785" y="1977540"/>
                </a:cubicBezTo>
                <a:cubicBezTo>
                  <a:pt x="1557104" y="1986598"/>
                  <a:pt x="1548999" y="1990990"/>
                  <a:pt x="1547427" y="1993506"/>
                </a:cubicBezTo>
                <a:cubicBezTo>
                  <a:pt x="1544727" y="1996540"/>
                  <a:pt x="1541715" y="1999264"/>
                  <a:pt x="1538452" y="2001629"/>
                </a:cubicBezTo>
                <a:cubicBezTo>
                  <a:pt x="1531620" y="2005768"/>
                  <a:pt x="1524437" y="2009201"/>
                  <a:pt x="1517006" y="2011871"/>
                </a:cubicBezTo>
                <a:cubicBezTo>
                  <a:pt x="1508884" y="2014244"/>
                  <a:pt x="1500835" y="2017376"/>
                  <a:pt x="1492537" y="2020029"/>
                </a:cubicBezTo>
                <a:cubicBezTo>
                  <a:pt x="1484240" y="2022682"/>
                  <a:pt x="1475928" y="2025649"/>
                  <a:pt x="1467529" y="2028562"/>
                </a:cubicBezTo>
                <a:cubicBezTo>
                  <a:pt x="1459130" y="2031475"/>
                  <a:pt x="1450848" y="2034785"/>
                  <a:pt x="1442434" y="2037430"/>
                </a:cubicBezTo>
                <a:cubicBezTo>
                  <a:pt x="1434020" y="2040074"/>
                  <a:pt x="1425591" y="2042645"/>
                  <a:pt x="1417278" y="2045030"/>
                </a:cubicBezTo>
                <a:cubicBezTo>
                  <a:pt x="1406282" y="2048296"/>
                  <a:pt x="1398327" y="2050158"/>
                  <a:pt x="1393251" y="2050994"/>
                </a:cubicBezTo>
                <a:lnTo>
                  <a:pt x="1387890" y="2050841"/>
                </a:lnTo>
                <a:lnTo>
                  <a:pt x="1386504" y="2051191"/>
                </a:lnTo>
                <a:cubicBezTo>
                  <a:pt x="1381460" y="2050830"/>
                  <a:pt x="1376350" y="2051336"/>
                  <a:pt x="1371377" y="2052685"/>
                </a:cubicBezTo>
                <a:cubicBezTo>
                  <a:pt x="1367541" y="2053462"/>
                  <a:pt x="1363020" y="2054458"/>
                  <a:pt x="1357871" y="2055776"/>
                </a:cubicBezTo>
                <a:lnTo>
                  <a:pt x="1349603" y="2057798"/>
                </a:lnTo>
                <a:lnTo>
                  <a:pt x="1340341" y="2059849"/>
                </a:lnTo>
                <a:lnTo>
                  <a:pt x="1319944" y="2064241"/>
                </a:lnTo>
                <a:lnTo>
                  <a:pt x="1319007" y="2064526"/>
                </a:lnTo>
                <a:lnTo>
                  <a:pt x="1319018" y="2064523"/>
                </a:lnTo>
                <a:lnTo>
                  <a:pt x="1319944" y="2064242"/>
                </a:lnTo>
                <a:lnTo>
                  <a:pt x="1340341" y="2059850"/>
                </a:lnTo>
                <a:lnTo>
                  <a:pt x="1349603" y="2057799"/>
                </a:lnTo>
                <a:lnTo>
                  <a:pt x="1357871" y="2055777"/>
                </a:lnTo>
                <a:cubicBezTo>
                  <a:pt x="1363020" y="2054459"/>
                  <a:pt x="1367541" y="2053463"/>
                  <a:pt x="1371377" y="2052686"/>
                </a:cubicBezTo>
                <a:cubicBezTo>
                  <a:pt x="1376350" y="2051337"/>
                  <a:pt x="1381460" y="2050831"/>
                  <a:pt x="1386504" y="2051192"/>
                </a:cubicBezTo>
                <a:lnTo>
                  <a:pt x="1387890" y="2050842"/>
                </a:lnTo>
                <a:lnTo>
                  <a:pt x="1393251" y="2050995"/>
                </a:lnTo>
                <a:cubicBezTo>
                  <a:pt x="1398327" y="2050159"/>
                  <a:pt x="1406282" y="2048297"/>
                  <a:pt x="1417278" y="2045031"/>
                </a:cubicBezTo>
                <a:cubicBezTo>
                  <a:pt x="1425591" y="2042646"/>
                  <a:pt x="1434020" y="2040075"/>
                  <a:pt x="1442434" y="2037431"/>
                </a:cubicBezTo>
                <a:cubicBezTo>
                  <a:pt x="1450848" y="2034786"/>
                  <a:pt x="1459130" y="2031476"/>
                  <a:pt x="1467529" y="2028563"/>
                </a:cubicBezTo>
                <a:cubicBezTo>
                  <a:pt x="1475928" y="2025650"/>
                  <a:pt x="1484240" y="2022683"/>
                  <a:pt x="1492537" y="2020030"/>
                </a:cubicBezTo>
                <a:cubicBezTo>
                  <a:pt x="1500835" y="2017377"/>
                  <a:pt x="1508884" y="2014245"/>
                  <a:pt x="1517006" y="2011872"/>
                </a:cubicBezTo>
                <a:cubicBezTo>
                  <a:pt x="1524437" y="2009202"/>
                  <a:pt x="1531620" y="2005769"/>
                  <a:pt x="1538452" y="2001630"/>
                </a:cubicBezTo>
                <a:cubicBezTo>
                  <a:pt x="1541715" y="1999265"/>
                  <a:pt x="1544727" y="1996541"/>
                  <a:pt x="1547427" y="1993507"/>
                </a:cubicBezTo>
                <a:cubicBezTo>
                  <a:pt x="1548999" y="1990991"/>
                  <a:pt x="1557104" y="1986599"/>
                  <a:pt x="1578785" y="1977541"/>
                </a:cubicBezTo>
                <a:cubicBezTo>
                  <a:pt x="1596936" y="1969160"/>
                  <a:pt x="1605818" y="1964573"/>
                  <a:pt x="1609312" y="1962198"/>
                </a:cubicBezTo>
                <a:lnTo>
                  <a:pt x="1610353" y="1960901"/>
                </a:lnTo>
                <a:lnTo>
                  <a:pt x="1611429" y="1960884"/>
                </a:lnTo>
                <a:close/>
                <a:moveTo>
                  <a:pt x="563888" y="1958548"/>
                </a:moveTo>
                <a:lnTo>
                  <a:pt x="563753" y="1958560"/>
                </a:lnTo>
                <a:cubicBezTo>
                  <a:pt x="564713" y="1959871"/>
                  <a:pt x="569555" y="1963900"/>
                  <a:pt x="580356" y="1972107"/>
                </a:cubicBezTo>
                <a:lnTo>
                  <a:pt x="580995" y="1973086"/>
                </a:lnTo>
                <a:lnTo>
                  <a:pt x="581293" y="1973178"/>
                </a:lnTo>
                <a:lnTo>
                  <a:pt x="581292" y="1973177"/>
                </a:lnTo>
                <a:lnTo>
                  <a:pt x="580997" y="1973086"/>
                </a:lnTo>
                <a:lnTo>
                  <a:pt x="580358" y="1972107"/>
                </a:lnTo>
                <a:cubicBezTo>
                  <a:pt x="569557" y="1963900"/>
                  <a:pt x="564716" y="1959871"/>
                  <a:pt x="563755" y="1958560"/>
                </a:cubicBezTo>
                <a:lnTo>
                  <a:pt x="563888" y="1958548"/>
                </a:lnTo>
                <a:close/>
                <a:moveTo>
                  <a:pt x="515224" y="1958161"/>
                </a:moveTo>
                <a:lnTo>
                  <a:pt x="515279" y="1958293"/>
                </a:lnTo>
                <a:cubicBezTo>
                  <a:pt x="516724" y="1959906"/>
                  <a:pt x="519138" y="1962256"/>
                  <a:pt x="522031" y="1964938"/>
                </a:cubicBezTo>
                <a:cubicBezTo>
                  <a:pt x="530388" y="1972621"/>
                  <a:pt x="533167" y="1977143"/>
                  <a:pt x="541260" y="1984468"/>
                </a:cubicBezTo>
                <a:cubicBezTo>
                  <a:pt x="545336" y="1987986"/>
                  <a:pt x="550785" y="1992233"/>
                  <a:pt x="558832" y="1997974"/>
                </a:cubicBezTo>
                <a:cubicBezTo>
                  <a:pt x="562892" y="2000835"/>
                  <a:pt x="567507" y="2004172"/>
                  <a:pt x="573159" y="2007704"/>
                </a:cubicBezTo>
                <a:cubicBezTo>
                  <a:pt x="578811" y="2011235"/>
                  <a:pt x="584960" y="2015725"/>
                  <a:pt x="592655" y="2019886"/>
                </a:cubicBezTo>
                <a:lnTo>
                  <a:pt x="592928" y="2020100"/>
                </a:lnTo>
                <a:lnTo>
                  <a:pt x="601385" y="2024240"/>
                </a:lnTo>
                <a:lnTo>
                  <a:pt x="605736" y="2026933"/>
                </a:lnTo>
                <a:lnTo>
                  <a:pt x="605683" y="2026899"/>
                </a:lnTo>
                <a:lnTo>
                  <a:pt x="601388" y="2024240"/>
                </a:lnTo>
                <a:lnTo>
                  <a:pt x="592930" y="2020100"/>
                </a:lnTo>
                <a:lnTo>
                  <a:pt x="592657" y="2019886"/>
                </a:lnTo>
                <a:cubicBezTo>
                  <a:pt x="584962" y="2015725"/>
                  <a:pt x="578814" y="2011235"/>
                  <a:pt x="573161" y="2007704"/>
                </a:cubicBezTo>
                <a:cubicBezTo>
                  <a:pt x="567509" y="2004172"/>
                  <a:pt x="562894" y="2000835"/>
                  <a:pt x="558834" y="1997974"/>
                </a:cubicBezTo>
                <a:cubicBezTo>
                  <a:pt x="550787" y="1992233"/>
                  <a:pt x="545337" y="1987986"/>
                  <a:pt x="541262" y="1984468"/>
                </a:cubicBezTo>
                <a:cubicBezTo>
                  <a:pt x="533169" y="1977143"/>
                  <a:pt x="530390" y="1972621"/>
                  <a:pt x="522033" y="1964938"/>
                </a:cubicBezTo>
                <a:cubicBezTo>
                  <a:pt x="519140" y="1962256"/>
                  <a:pt x="516726" y="1959906"/>
                  <a:pt x="515281" y="1958293"/>
                </a:cubicBezTo>
                <a:lnTo>
                  <a:pt x="515228" y="1958165"/>
                </a:lnTo>
                <a:close/>
                <a:moveTo>
                  <a:pt x="570960" y="1952244"/>
                </a:moveTo>
                <a:lnTo>
                  <a:pt x="571587" y="1952677"/>
                </a:lnTo>
                <a:lnTo>
                  <a:pt x="591019" y="1960892"/>
                </a:lnTo>
                <a:cubicBezTo>
                  <a:pt x="595013" y="1963080"/>
                  <a:pt x="597649" y="1964314"/>
                  <a:pt x="599361" y="1964914"/>
                </a:cubicBezTo>
                <a:lnTo>
                  <a:pt x="599362" y="1964914"/>
                </a:lnTo>
                <a:lnTo>
                  <a:pt x="591022" y="1960893"/>
                </a:lnTo>
                <a:lnTo>
                  <a:pt x="571590" y="1952678"/>
                </a:lnTo>
                <a:lnTo>
                  <a:pt x="570963" y="1952245"/>
                </a:lnTo>
                <a:close/>
                <a:moveTo>
                  <a:pt x="1802641" y="1927066"/>
                </a:moveTo>
                <a:lnTo>
                  <a:pt x="1802357" y="1928242"/>
                </a:lnTo>
                <a:lnTo>
                  <a:pt x="1802359" y="1928240"/>
                </a:lnTo>
                <a:lnTo>
                  <a:pt x="1802641" y="1927069"/>
                </a:lnTo>
                <a:close/>
                <a:moveTo>
                  <a:pt x="517339" y="1918638"/>
                </a:moveTo>
                <a:lnTo>
                  <a:pt x="521930" y="1921021"/>
                </a:lnTo>
                <a:lnTo>
                  <a:pt x="521653" y="1920876"/>
                </a:lnTo>
                <a:lnTo>
                  <a:pt x="517344" y="1918639"/>
                </a:lnTo>
                <a:close/>
                <a:moveTo>
                  <a:pt x="521374" y="1915764"/>
                </a:moveTo>
                <a:lnTo>
                  <a:pt x="525143" y="1919058"/>
                </a:lnTo>
                <a:lnTo>
                  <a:pt x="535409" y="1927536"/>
                </a:lnTo>
                <a:lnTo>
                  <a:pt x="535558" y="1927596"/>
                </a:lnTo>
                <a:lnTo>
                  <a:pt x="535555" y="1927593"/>
                </a:lnTo>
                <a:lnTo>
                  <a:pt x="535412" y="1927536"/>
                </a:lnTo>
                <a:lnTo>
                  <a:pt x="525145" y="1919058"/>
                </a:lnTo>
                <a:lnTo>
                  <a:pt x="521604" y="1915962"/>
                </a:lnTo>
                <a:close/>
                <a:moveTo>
                  <a:pt x="376396" y="1886048"/>
                </a:moveTo>
                <a:cubicBezTo>
                  <a:pt x="418104" y="1933330"/>
                  <a:pt x="466160" y="1974247"/>
                  <a:pt x="519251" y="2007700"/>
                </a:cubicBezTo>
                <a:cubicBezTo>
                  <a:pt x="525546" y="2012152"/>
                  <a:pt x="532087" y="2016305"/>
                  <a:pt x="538514" y="2020644"/>
                </a:cubicBezTo>
                <a:cubicBezTo>
                  <a:pt x="564931" y="2038790"/>
                  <a:pt x="592452" y="2055255"/>
                  <a:pt x="620946" y="2069951"/>
                </a:cubicBezTo>
                <a:cubicBezTo>
                  <a:pt x="638320" y="2078411"/>
                  <a:pt x="656264" y="2087616"/>
                  <a:pt x="674834" y="2096111"/>
                </a:cubicBezTo>
                <a:cubicBezTo>
                  <a:pt x="656264" y="2087616"/>
                  <a:pt x="638323" y="2078411"/>
                  <a:pt x="620949" y="2069951"/>
                </a:cubicBezTo>
                <a:cubicBezTo>
                  <a:pt x="592455" y="2055255"/>
                  <a:pt x="564934" y="2038790"/>
                  <a:pt x="538516" y="2020644"/>
                </a:cubicBezTo>
                <a:cubicBezTo>
                  <a:pt x="532090" y="2016305"/>
                  <a:pt x="525548" y="2012152"/>
                  <a:pt x="519254" y="2007700"/>
                </a:cubicBezTo>
                <a:cubicBezTo>
                  <a:pt x="492708" y="1990973"/>
                  <a:pt x="467421" y="1972381"/>
                  <a:pt x="443557" y="1952060"/>
                </a:cubicBezTo>
                <a:lnTo>
                  <a:pt x="376420" y="1886069"/>
                </a:lnTo>
                <a:close/>
                <a:moveTo>
                  <a:pt x="1904296" y="1881261"/>
                </a:moveTo>
                <a:lnTo>
                  <a:pt x="1902196" y="1883163"/>
                </a:lnTo>
                <a:cubicBezTo>
                  <a:pt x="1894954" y="1889001"/>
                  <a:pt x="1888295" y="1895075"/>
                  <a:pt x="1881432" y="1900891"/>
                </a:cubicBezTo>
                <a:lnTo>
                  <a:pt x="1861369" y="1918279"/>
                </a:lnTo>
                <a:cubicBezTo>
                  <a:pt x="1854797" y="1924018"/>
                  <a:pt x="1848036" y="1929185"/>
                  <a:pt x="1841654" y="1934524"/>
                </a:cubicBezTo>
                <a:lnTo>
                  <a:pt x="1822973" y="1950186"/>
                </a:lnTo>
                <a:cubicBezTo>
                  <a:pt x="1820117" y="1952612"/>
                  <a:pt x="1817262" y="1955037"/>
                  <a:pt x="1814216" y="1957669"/>
                </a:cubicBezTo>
                <a:cubicBezTo>
                  <a:pt x="1811171" y="1960300"/>
                  <a:pt x="1808257" y="1962624"/>
                  <a:pt x="1805328" y="1965069"/>
                </a:cubicBezTo>
                <a:cubicBezTo>
                  <a:pt x="1795576" y="1972954"/>
                  <a:pt x="1785465" y="1980342"/>
                  <a:pt x="1775044" y="1987212"/>
                </a:cubicBezTo>
                <a:cubicBezTo>
                  <a:pt x="1765599" y="1993018"/>
                  <a:pt x="1757561" y="1998088"/>
                  <a:pt x="1750549" y="2002616"/>
                </a:cubicBezTo>
                <a:lnTo>
                  <a:pt x="1747979" y="2004320"/>
                </a:lnTo>
                <a:lnTo>
                  <a:pt x="1748701" y="2003842"/>
                </a:lnTo>
                <a:lnTo>
                  <a:pt x="1750549" y="2002617"/>
                </a:lnTo>
                <a:cubicBezTo>
                  <a:pt x="1757561" y="1998089"/>
                  <a:pt x="1765599" y="1993019"/>
                  <a:pt x="1775044" y="1987213"/>
                </a:cubicBezTo>
                <a:cubicBezTo>
                  <a:pt x="1785465" y="1980343"/>
                  <a:pt x="1795576" y="1972955"/>
                  <a:pt x="1805328" y="1965070"/>
                </a:cubicBezTo>
                <a:cubicBezTo>
                  <a:pt x="1808257" y="1962625"/>
                  <a:pt x="1811171" y="1960301"/>
                  <a:pt x="1814216" y="1957670"/>
                </a:cubicBezTo>
                <a:cubicBezTo>
                  <a:pt x="1817262" y="1955038"/>
                  <a:pt x="1820117" y="1952613"/>
                  <a:pt x="1822973" y="1950187"/>
                </a:cubicBezTo>
                <a:lnTo>
                  <a:pt x="1841654" y="1934525"/>
                </a:lnTo>
                <a:cubicBezTo>
                  <a:pt x="1848036" y="1929186"/>
                  <a:pt x="1854797" y="1924019"/>
                  <a:pt x="1861369" y="1918280"/>
                </a:cubicBezTo>
                <a:lnTo>
                  <a:pt x="1881432" y="1900892"/>
                </a:lnTo>
                <a:cubicBezTo>
                  <a:pt x="1888295" y="1895076"/>
                  <a:pt x="1894954" y="1889002"/>
                  <a:pt x="1902196" y="1883164"/>
                </a:cubicBezTo>
                <a:lnTo>
                  <a:pt x="1904225" y="1881326"/>
                </a:lnTo>
                <a:close/>
                <a:moveTo>
                  <a:pt x="1873094" y="1880456"/>
                </a:moveTo>
                <a:lnTo>
                  <a:pt x="1854198" y="1896477"/>
                </a:lnTo>
                <a:lnTo>
                  <a:pt x="1854257" y="1896427"/>
                </a:lnTo>
                <a:lnTo>
                  <a:pt x="1873054" y="1880491"/>
                </a:lnTo>
                <a:close/>
                <a:moveTo>
                  <a:pt x="453567" y="1874048"/>
                </a:moveTo>
                <a:lnTo>
                  <a:pt x="453743" y="1874540"/>
                </a:lnTo>
                <a:lnTo>
                  <a:pt x="454467" y="1877192"/>
                </a:lnTo>
                <a:lnTo>
                  <a:pt x="455923" y="1880619"/>
                </a:lnTo>
                <a:lnTo>
                  <a:pt x="456193" y="1881372"/>
                </a:lnTo>
                <a:cubicBezTo>
                  <a:pt x="459546" y="1886790"/>
                  <a:pt x="463509" y="1891766"/>
                  <a:pt x="468004" y="1896202"/>
                </a:cubicBezTo>
                <a:lnTo>
                  <a:pt x="479940" y="1910134"/>
                </a:lnTo>
                <a:lnTo>
                  <a:pt x="479948" y="1910140"/>
                </a:lnTo>
                <a:cubicBezTo>
                  <a:pt x="476550" y="1904992"/>
                  <a:pt x="472542" y="1900311"/>
                  <a:pt x="468007" y="1896202"/>
                </a:cubicBezTo>
                <a:cubicBezTo>
                  <a:pt x="463512" y="1891766"/>
                  <a:pt x="459549" y="1886790"/>
                  <a:pt x="456196" y="1881372"/>
                </a:cubicBezTo>
                <a:lnTo>
                  <a:pt x="455944" y="1880667"/>
                </a:lnTo>
                <a:lnTo>
                  <a:pt x="455923" y="1880619"/>
                </a:lnTo>
                <a:lnTo>
                  <a:pt x="455909" y="1880581"/>
                </a:lnTo>
                <a:lnTo>
                  <a:pt x="454470" y="1877193"/>
                </a:lnTo>
                <a:lnTo>
                  <a:pt x="453754" y="1874571"/>
                </a:lnTo>
                <a:lnTo>
                  <a:pt x="453743" y="1874540"/>
                </a:lnTo>
                <a:lnTo>
                  <a:pt x="453734" y="1874505"/>
                </a:lnTo>
                <a:lnTo>
                  <a:pt x="453571" y="1874050"/>
                </a:lnTo>
                <a:close/>
                <a:moveTo>
                  <a:pt x="373845" y="1872149"/>
                </a:moveTo>
                <a:lnTo>
                  <a:pt x="377349" y="1875689"/>
                </a:lnTo>
                <a:cubicBezTo>
                  <a:pt x="382297" y="1880748"/>
                  <a:pt x="387769" y="1886418"/>
                  <a:pt x="392350" y="1891030"/>
                </a:cubicBezTo>
                <a:cubicBezTo>
                  <a:pt x="404330" y="1901884"/>
                  <a:pt x="417258" y="1912877"/>
                  <a:pt x="430202" y="1924528"/>
                </a:cubicBezTo>
                <a:cubicBezTo>
                  <a:pt x="436586" y="1930396"/>
                  <a:pt x="443408" y="1935954"/>
                  <a:pt x="450347" y="1941520"/>
                </a:cubicBezTo>
                <a:lnTo>
                  <a:pt x="471074" y="1958359"/>
                </a:lnTo>
                <a:lnTo>
                  <a:pt x="481460" y="1966791"/>
                </a:lnTo>
                <a:lnTo>
                  <a:pt x="492210" y="1974740"/>
                </a:lnTo>
                <a:lnTo>
                  <a:pt x="513651" y="1990340"/>
                </a:lnTo>
                <a:cubicBezTo>
                  <a:pt x="527658" y="2000971"/>
                  <a:pt x="542393" y="2009854"/>
                  <a:pt x="556324" y="2018560"/>
                </a:cubicBezTo>
                <a:cubicBezTo>
                  <a:pt x="594015" y="2042176"/>
                  <a:pt x="631978" y="2061947"/>
                  <a:pt x="674217" y="2083354"/>
                </a:cubicBezTo>
                <a:cubicBezTo>
                  <a:pt x="631981" y="2061947"/>
                  <a:pt x="594018" y="2042176"/>
                  <a:pt x="556327" y="2018560"/>
                </a:cubicBezTo>
                <a:cubicBezTo>
                  <a:pt x="542395" y="2009854"/>
                  <a:pt x="527661" y="2000971"/>
                  <a:pt x="513654" y="1990340"/>
                </a:cubicBezTo>
                <a:lnTo>
                  <a:pt x="492213" y="1974740"/>
                </a:lnTo>
                <a:lnTo>
                  <a:pt x="481463" y="1966791"/>
                </a:lnTo>
                <a:lnTo>
                  <a:pt x="471077" y="1958359"/>
                </a:lnTo>
                <a:lnTo>
                  <a:pt x="450350" y="1941520"/>
                </a:lnTo>
                <a:cubicBezTo>
                  <a:pt x="443411" y="1935954"/>
                  <a:pt x="436589" y="1930396"/>
                  <a:pt x="430205" y="1924528"/>
                </a:cubicBezTo>
                <a:cubicBezTo>
                  <a:pt x="417261" y="1912877"/>
                  <a:pt x="404332" y="1901884"/>
                  <a:pt x="392353" y="1891030"/>
                </a:cubicBezTo>
                <a:cubicBezTo>
                  <a:pt x="387772" y="1886418"/>
                  <a:pt x="382300" y="1880748"/>
                  <a:pt x="377352" y="1875689"/>
                </a:cubicBezTo>
                <a:lnTo>
                  <a:pt x="373926" y="1872228"/>
                </a:lnTo>
                <a:close/>
                <a:moveTo>
                  <a:pt x="423588" y="1870934"/>
                </a:moveTo>
                <a:lnTo>
                  <a:pt x="423819" y="1871182"/>
                </a:lnTo>
                <a:cubicBezTo>
                  <a:pt x="445778" y="1891705"/>
                  <a:pt x="449906" y="1891045"/>
                  <a:pt x="459954" y="1897777"/>
                </a:cubicBezTo>
                <a:cubicBezTo>
                  <a:pt x="463181" y="1899924"/>
                  <a:pt x="462464" y="1898244"/>
                  <a:pt x="463777" y="1898482"/>
                </a:cubicBezTo>
                <a:cubicBezTo>
                  <a:pt x="469742" y="1901795"/>
                  <a:pt x="475280" y="1905819"/>
                  <a:pt x="480282" y="1910479"/>
                </a:cubicBezTo>
                <a:cubicBezTo>
                  <a:pt x="493911" y="1922105"/>
                  <a:pt x="504021" y="1931662"/>
                  <a:pt x="512304" y="1938781"/>
                </a:cubicBezTo>
                <a:cubicBezTo>
                  <a:pt x="520587" y="1945899"/>
                  <a:pt x="526651" y="1951502"/>
                  <a:pt x="531706" y="1956474"/>
                </a:cubicBezTo>
                <a:cubicBezTo>
                  <a:pt x="536762" y="1961447"/>
                  <a:pt x="540707" y="1965662"/>
                  <a:pt x="544784" y="1969958"/>
                </a:cubicBezTo>
                <a:cubicBezTo>
                  <a:pt x="548861" y="1974254"/>
                  <a:pt x="553331" y="1978214"/>
                  <a:pt x="559000" y="1983181"/>
                </a:cubicBezTo>
                <a:lnTo>
                  <a:pt x="561553" y="1985772"/>
                </a:lnTo>
                <a:lnTo>
                  <a:pt x="561632" y="1985778"/>
                </a:lnTo>
                <a:lnTo>
                  <a:pt x="561631" y="1985777"/>
                </a:lnTo>
                <a:lnTo>
                  <a:pt x="561556" y="1985772"/>
                </a:lnTo>
                <a:lnTo>
                  <a:pt x="559003" y="1983181"/>
                </a:lnTo>
                <a:cubicBezTo>
                  <a:pt x="553334" y="1978214"/>
                  <a:pt x="548864" y="1974254"/>
                  <a:pt x="544787" y="1969958"/>
                </a:cubicBezTo>
                <a:cubicBezTo>
                  <a:pt x="540710" y="1965662"/>
                  <a:pt x="536765" y="1961447"/>
                  <a:pt x="531709" y="1956474"/>
                </a:cubicBezTo>
                <a:cubicBezTo>
                  <a:pt x="526654" y="1951502"/>
                  <a:pt x="520590" y="1945899"/>
                  <a:pt x="512307" y="1938781"/>
                </a:cubicBezTo>
                <a:cubicBezTo>
                  <a:pt x="504024" y="1931662"/>
                  <a:pt x="493914" y="1922105"/>
                  <a:pt x="480285" y="1910479"/>
                </a:cubicBezTo>
                <a:cubicBezTo>
                  <a:pt x="475283" y="1905819"/>
                  <a:pt x="469745" y="1901795"/>
                  <a:pt x="463780" y="1898482"/>
                </a:cubicBezTo>
                <a:cubicBezTo>
                  <a:pt x="462467" y="1898244"/>
                  <a:pt x="463184" y="1899924"/>
                  <a:pt x="459957" y="1897777"/>
                </a:cubicBezTo>
                <a:cubicBezTo>
                  <a:pt x="449909" y="1891045"/>
                  <a:pt x="445781" y="1891705"/>
                  <a:pt x="423822" y="1871182"/>
                </a:cubicBezTo>
                <a:lnTo>
                  <a:pt x="423604" y="1870947"/>
                </a:lnTo>
                <a:close/>
                <a:moveTo>
                  <a:pt x="439890" y="1831024"/>
                </a:moveTo>
                <a:lnTo>
                  <a:pt x="439914" y="1831059"/>
                </a:lnTo>
                <a:lnTo>
                  <a:pt x="442711" y="1833088"/>
                </a:lnTo>
                <a:cubicBezTo>
                  <a:pt x="446460" y="1836458"/>
                  <a:pt x="453166" y="1842981"/>
                  <a:pt x="459558" y="1848496"/>
                </a:cubicBezTo>
                <a:lnTo>
                  <a:pt x="474704" y="1862702"/>
                </a:lnTo>
                <a:lnTo>
                  <a:pt x="475655" y="1863652"/>
                </a:lnTo>
                <a:lnTo>
                  <a:pt x="479626" y="1868143"/>
                </a:lnTo>
                <a:lnTo>
                  <a:pt x="482322" y="1872654"/>
                </a:lnTo>
                <a:lnTo>
                  <a:pt x="482311" y="1872818"/>
                </a:lnTo>
                <a:lnTo>
                  <a:pt x="482311" y="1872819"/>
                </a:lnTo>
                <a:cubicBezTo>
                  <a:pt x="490535" y="1879837"/>
                  <a:pt x="499182" y="1886276"/>
                  <a:pt x="507610" y="1892967"/>
                </a:cubicBezTo>
                <a:lnTo>
                  <a:pt x="507968" y="1893268"/>
                </a:lnTo>
                <a:lnTo>
                  <a:pt x="513052" y="1895226"/>
                </a:lnTo>
                <a:lnTo>
                  <a:pt x="520071" y="1899596"/>
                </a:lnTo>
                <a:lnTo>
                  <a:pt x="520063" y="1899589"/>
                </a:lnTo>
                <a:lnTo>
                  <a:pt x="513055" y="1895226"/>
                </a:lnTo>
                <a:lnTo>
                  <a:pt x="507971" y="1893268"/>
                </a:lnTo>
                <a:lnTo>
                  <a:pt x="507613" y="1892967"/>
                </a:lnTo>
                <a:cubicBezTo>
                  <a:pt x="499185" y="1886276"/>
                  <a:pt x="490538" y="1879837"/>
                  <a:pt x="482314" y="1872819"/>
                </a:cubicBezTo>
                <a:lnTo>
                  <a:pt x="482314" y="1872818"/>
                </a:lnTo>
                <a:lnTo>
                  <a:pt x="482324" y="1872658"/>
                </a:lnTo>
                <a:lnTo>
                  <a:pt x="482322" y="1872654"/>
                </a:lnTo>
                <a:lnTo>
                  <a:pt x="482322" y="1872648"/>
                </a:lnTo>
                <a:lnTo>
                  <a:pt x="479637" y="1868155"/>
                </a:lnTo>
                <a:lnTo>
                  <a:pt x="479626" y="1868143"/>
                </a:lnTo>
                <a:lnTo>
                  <a:pt x="479619" y="1868131"/>
                </a:lnTo>
                <a:lnTo>
                  <a:pt x="475684" y="1863681"/>
                </a:lnTo>
                <a:lnTo>
                  <a:pt x="475655" y="1863652"/>
                </a:lnTo>
                <a:lnTo>
                  <a:pt x="475622" y="1863615"/>
                </a:lnTo>
                <a:lnTo>
                  <a:pt x="474772" y="1862766"/>
                </a:lnTo>
                <a:lnTo>
                  <a:pt x="474704" y="1862702"/>
                </a:lnTo>
                <a:lnTo>
                  <a:pt x="474657" y="1862655"/>
                </a:lnTo>
                <a:lnTo>
                  <a:pt x="459562" y="1848497"/>
                </a:lnTo>
                <a:cubicBezTo>
                  <a:pt x="453170" y="1842982"/>
                  <a:pt x="446464" y="1836459"/>
                  <a:pt x="442715" y="1833089"/>
                </a:cubicBezTo>
                <a:lnTo>
                  <a:pt x="439918" y="1831060"/>
                </a:lnTo>
                <a:lnTo>
                  <a:pt x="439896" y="1831028"/>
                </a:lnTo>
                <a:close/>
                <a:moveTo>
                  <a:pt x="1809220" y="1827653"/>
                </a:moveTo>
                <a:lnTo>
                  <a:pt x="1802249" y="1830739"/>
                </a:lnTo>
                <a:lnTo>
                  <a:pt x="1802735" y="1831419"/>
                </a:lnTo>
                <a:lnTo>
                  <a:pt x="1802735" y="1831419"/>
                </a:lnTo>
                <a:lnTo>
                  <a:pt x="1802250" y="1830740"/>
                </a:lnTo>
                <a:lnTo>
                  <a:pt x="1809221" y="1827654"/>
                </a:lnTo>
                <a:lnTo>
                  <a:pt x="1810634" y="1827855"/>
                </a:lnTo>
                <a:lnTo>
                  <a:pt x="1810634" y="1827854"/>
                </a:lnTo>
                <a:cubicBezTo>
                  <a:pt x="1810828" y="1827249"/>
                  <a:pt x="1810224" y="1827292"/>
                  <a:pt x="1809220" y="1827653"/>
                </a:cubicBezTo>
                <a:close/>
                <a:moveTo>
                  <a:pt x="1808508" y="1823133"/>
                </a:moveTo>
                <a:lnTo>
                  <a:pt x="1804636" y="1825553"/>
                </a:lnTo>
                <a:lnTo>
                  <a:pt x="1803627" y="1825928"/>
                </a:lnTo>
                <a:lnTo>
                  <a:pt x="1803397" y="1826219"/>
                </a:lnTo>
                <a:lnTo>
                  <a:pt x="1803398" y="1826218"/>
                </a:lnTo>
                <a:lnTo>
                  <a:pt x="1803627" y="1825929"/>
                </a:lnTo>
                <a:lnTo>
                  <a:pt x="1804636" y="1825554"/>
                </a:lnTo>
                <a:lnTo>
                  <a:pt x="1808504" y="1823137"/>
                </a:lnTo>
                <a:close/>
                <a:moveTo>
                  <a:pt x="418133" y="1817553"/>
                </a:moveTo>
                <a:lnTo>
                  <a:pt x="418118" y="1817555"/>
                </a:lnTo>
                <a:lnTo>
                  <a:pt x="418468" y="1817830"/>
                </a:lnTo>
                <a:lnTo>
                  <a:pt x="434209" y="1830842"/>
                </a:lnTo>
                <a:lnTo>
                  <a:pt x="441188" y="1836602"/>
                </a:lnTo>
                <a:lnTo>
                  <a:pt x="442209" y="1837462"/>
                </a:lnTo>
                <a:lnTo>
                  <a:pt x="442211" y="1837460"/>
                </a:lnTo>
                <a:lnTo>
                  <a:pt x="441381" y="1836761"/>
                </a:lnTo>
                <a:lnTo>
                  <a:pt x="441188" y="1836602"/>
                </a:lnTo>
                <a:lnTo>
                  <a:pt x="441017" y="1836458"/>
                </a:lnTo>
                <a:lnTo>
                  <a:pt x="434212" y="1830842"/>
                </a:lnTo>
                <a:lnTo>
                  <a:pt x="418539" y="1817885"/>
                </a:lnTo>
                <a:lnTo>
                  <a:pt x="418468" y="1817830"/>
                </a:lnTo>
                <a:lnTo>
                  <a:pt x="418425" y="1817794"/>
                </a:lnTo>
                <a:lnTo>
                  <a:pt x="418121" y="1817556"/>
                </a:lnTo>
                <a:lnTo>
                  <a:pt x="418134" y="1817554"/>
                </a:lnTo>
                <a:close/>
                <a:moveTo>
                  <a:pt x="353430" y="1817060"/>
                </a:moveTo>
                <a:cubicBezTo>
                  <a:pt x="352689" y="1818172"/>
                  <a:pt x="357155" y="1824716"/>
                  <a:pt x="363931" y="1833759"/>
                </a:cubicBezTo>
                <a:cubicBezTo>
                  <a:pt x="366211" y="1836739"/>
                  <a:pt x="368682" y="1840097"/>
                  <a:pt x="371386" y="1843471"/>
                </a:cubicBezTo>
                <a:lnTo>
                  <a:pt x="380243" y="1853668"/>
                </a:lnTo>
                <a:lnTo>
                  <a:pt x="398073" y="1873878"/>
                </a:lnTo>
                <a:lnTo>
                  <a:pt x="407441" y="1884525"/>
                </a:lnTo>
                <a:lnTo>
                  <a:pt x="415171" y="1892918"/>
                </a:lnTo>
                <a:cubicBezTo>
                  <a:pt x="419745" y="1897978"/>
                  <a:pt x="423209" y="1902086"/>
                  <a:pt x="426162" y="1905744"/>
                </a:cubicBezTo>
                <a:cubicBezTo>
                  <a:pt x="432067" y="1913062"/>
                  <a:pt x="435956" y="1918341"/>
                  <a:pt x="441978" y="1925862"/>
                </a:cubicBezTo>
                <a:lnTo>
                  <a:pt x="442705" y="1926971"/>
                </a:lnTo>
                <a:lnTo>
                  <a:pt x="443930" y="1927547"/>
                </a:lnTo>
                <a:lnTo>
                  <a:pt x="443929" y="1927545"/>
                </a:lnTo>
                <a:lnTo>
                  <a:pt x="442710" y="1926972"/>
                </a:lnTo>
                <a:lnTo>
                  <a:pt x="441982" y="1925863"/>
                </a:lnTo>
                <a:cubicBezTo>
                  <a:pt x="435961" y="1918342"/>
                  <a:pt x="432071" y="1913063"/>
                  <a:pt x="426166" y="1905745"/>
                </a:cubicBezTo>
                <a:cubicBezTo>
                  <a:pt x="423214" y="1902087"/>
                  <a:pt x="419750" y="1897979"/>
                  <a:pt x="415176" y="1892919"/>
                </a:cubicBezTo>
                <a:lnTo>
                  <a:pt x="407445" y="1884526"/>
                </a:lnTo>
                <a:lnTo>
                  <a:pt x="398078" y="1873879"/>
                </a:lnTo>
                <a:lnTo>
                  <a:pt x="380247" y="1853669"/>
                </a:lnTo>
                <a:lnTo>
                  <a:pt x="371390" y="1843472"/>
                </a:lnTo>
                <a:cubicBezTo>
                  <a:pt x="368686" y="1840098"/>
                  <a:pt x="366216" y="1836740"/>
                  <a:pt x="363936" y="1833760"/>
                </a:cubicBezTo>
                <a:cubicBezTo>
                  <a:pt x="360548" y="1829238"/>
                  <a:pt x="357737" y="1825342"/>
                  <a:pt x="355866" y="1822436"/>
                </a:cubicBezTo>
                <a:lnTo>
                  <a:pt x="353434" y="1817061"/>
                </a:lnTo>
                <a:close/>
                <a:moveTo>
                  <a:pt x="334472" y="1803304"/>
                </a:moveTo>
                <a:lnTo>
                  <a:pt x="369184" y="1849068"/>
                </a:lnTo>
                <a:lnTo>
                  <a:pt x="369338" y="1849186"/>
                </a:lnTo>
                <a:lnTo>
                  <a:pt x="369333" y="1849179"/>
                </a:lnTo>
                <a:lnTo>
                  <a:pt x="369187" y="1849068"/>
                </a:lnTo>
                <a:lnTo>
                  <a:pt x="336434" y="1805886"/>
                </a:lnTo>
                <a:close/>
                <a:moveTo>
                  <a:pt x="358665" y="1796846"/>
                </a:moveTo>
                <a:lnTo>
                  <a:pt x="358685" y="1797507"/>
                </a:lnTo>
                <a:lnTo>
                  <a:pt x="358530" y="1797658"/>
                </a:lnTo>
                <a:lnTo>
                  <a:pt x="358716" y="1798539"/>
                </a:lnTo>
                <a:lnTo>
                  <a:pt x="358851" y="1802992"/>
                </a:lnTo>
                <a:cubicBezTo>
                  <a:pt x="359236" y="1806471"/>
                  <a:pt x="361827" y="1812365"/>
                  <a:pt x="362672" y="1816302"/>
                </a:cubicBezTo>
                <a:lnTo>
                  <a:pt x="362186" y="1819822"/>
                </a:lnTo>
                <a:lnTo>
                  <a:pt x="362922" y="1820101"/>
                </a:lnTo>
                <a:lnTo>
                  <a:pt x="362922" y="1820099"/>
                </a:lnTo>
                <a:lnTo>
                  <a:pt x="362190" y="1819822"/>
                </a:lnTo>
                <a:lnTo>
                  <a:pt x="362676" y="1816302"/>
                </a:lnTo>
                <a:cubicBezTo>
                  <a:pt x="361831" y="1812365"/>
                  <a:pt x="359240" y="1806471"/>
                  <a:pt x="358855" y="1802992"/>
                </a:cubicBezTo>
                <a:lnTo>
                  <a:pt x="358720" y="1798560"/>
                </a:lnTo>
                <a:lnTo>
                  <a:pt x="358716" y="1798539"/>
                </a:lnTo>
                <a:lnTo>
                  <a:pt x="358715" y="1798517"/>
                </a:lnTo>
                <a:lnTo>
                  <a:pt x="358534" y="1797658"/>
                </a:lnTo>
                <a:lnTo>
                  <a:pt x="358685" y="1797510"/>
                </a:lnTo>
                <a:lnTo>
                  <a:pt x="358685" y="1797507"/>
                </a:lnTo>
                <a:lnTo>
                  <a:pt x="358689" y="1797503"/>
                </a:lnTo>
                <a:lnTo>
                  <a:pt x="358669" y="1796848"/>
                </a:lnTo>
                <a:close/>
                <a:moveTo>
                  <a:pt x="394465" y="1794155"/>
                </a:moveTo>
                <a:lnTo>
                  <a:pt x="394428" y="1794178"/>
                </a:lnTo>
                <a:lnTo>
                  <a:pt x="405061" y="1806152"/>
                </a:lnTo>
                <a:cubicBezTo>
                  <a:pt x="408656" y="1810147"/>
                  <a:pt x="412455" y="1813817"/>
                  <a:pt x="416137" y="1817672"/>
                </a:cubicBezTo>
                <a:cubicBezTo>
                  <a:pt x="423646" y="1824566"/>
                  <a:pt x="431463" y="1831848"/>
                  <a:pt x="439660" y="1839884"/>
                </a:cubicBezTo>
                <a:cubicBezTo>
                  <a:pt x="447857" y="1847921"/>
                  <a:pt x="457191" y="1855892"/>
                  <a:pt x="466849" y="1865101"/>
                </a:cubicBezTo>
                <a:cubicBezTo>
                  <a:pt x="472591" y="1870437"/>
                  <a:pt x="478128" y="1875711"/>
                  <a:pt x="483869" y="1880659"/>
                </a:cubicBezTo>
                <a:lnTo>
                  <a:pt x="501120" y="1894677"/>
                </a:lnTo>
                <a:cubicBezTo>
                  <a:pt x="512587" y="1903721"/>
                  <a:pt x="522914" y="1911858"/>
                  <a:pt x="534335" y="1919512"/>
                </a:cubicBezTo>
                <a:cubicBezTo>
                  <a:pt x="545755" y="1927167"/>
                  <a:pt x="555541" y="1934707"/>
                  <a:pt x="565093" y="1941453"/>
                </a:cubicBezTo>
                <a:lnTo>
                  <a:pt x="591149" y="1960778"/>
                </a:lnTo>
                <a:lnTo>
                  <a:pt x="577526" y="1950672"/>
                </a:lnTo>
                <a:lnTo>
                  <a:pt x="565097" y="1941453"/>
                </a:lnTo>
                <a:lnTo>
                  <a:pt x="537924" y="1922069"/>
                </a:lnTo>
                <a:lnTo>
                  <a:pt x="534378" y="1919540"/>
                </a:lnTo>
                <a:lnTo>
                  <a:pt x="534372" y="1919535"/>
                </a:lnTo>
                <a:lnTo>
                  <a:pt x="534339" y="1919512"/>
                </a:lnTo>
                <a:cubicBezTo>
                  <a:pt x="522917" y="1911858"/>
                  <a:pt x="512591" y="1903721"/>
                  <a:pt x="501124" y="1894677"/>
                </a:cubicBezTo>
                <a:lnTo>
                  <a:pt x="483873" y="1880659"/>
                </a:lnTo>
                <a:cubicBezTo>
                  <a:pt x="478131" y="1875711"/>
                  <a:pt x="472595" y="1870437"/>
                  <a:pt x="466853" y="1865101"/>
                </a:cubicBezTo>
                <a:cubicBezTo>
                  <a:pt x="457195" y="1855892"/>
                  <a:pt x="447861" y="1847921"/>
                  <a:pt x="439664" y="1839884"/>
                </a:cubicBezTo>
                <a:cubicBezTo>
                  <a:pt x="431467" y="1831848"/>
                  <a:pt x="423650" y="1824566"/>
                  <a:pt x="416141" y="1817672"/>
                </a:cubicBezTo>
                <a:cubicBezTo>
                  <a:pt x="412458" y="1813817"/>
                  <a:pt x="408660" y="1810147"/>
                  <a:pt x="405064" y="1806152"/>
                </a:cubicBezTo>
                <a:lnTo>
                  <a:pt x="394432" y="1794178"/>
                </a:lnTo>
                <a:lnTo>
                  <a:pt x="394466" y="1794157"/>
                </a:lnTo>
                <a:close/>
                <a:moveTo>
                  <a:pt x="366040" y="1792361"/>
                </a:moveTo>
                <a:lnTo>
                  <a:pt x="365252" y="1792444"/>
                </a:lnTo>
                <a:lnTo>
                  <a:pt x="366597" y="1798512"/>
                </a:lnTo>
                <a:lnTo>
                  <a:pt x="366767" y="1800805"/>
                </a:lnTo>
                <a:lnTo>
                  <a:pt x="366432" y="1801066"/>
                </a:lnTo>
                <a:lnTo>
                  <a:pt x="366804" y="1801299"/>
                </a:lnTo>
                <a:lnTo>
                  <a:pt x="366803" y="1801296"/>
                </a:lnTo>
                <a:lnTo>
                  <a:pt x="366436" y="1801066"/>
                </a:lnTo>
                <a:lnTo>
                  <a:pt x="366767" y="1800807"/>
                </a:lnTo>
                <a:lnTo>
                  <a:pt x="366767" y="1800805"/>
                </a:lnTo>
                <a:lnTo>
                  <a:pt x="366770" y="1800802"/>
                </a:lnTo>
                <a:lnTo>
                  <a:pt x="366602" y="1798537"/>
                </a:lnTo>
                <a:lnTo>
                  <a:pt x="366597" y="1798512"/>
                </a:lnTo>
                <a:lnTo>
                  <a:pt x="366595" y="1798480"/>
                </a:lnTo>
                <a:lnTo>
                  <a:pt x="365257" y="1792445"/>
                </a:lnTo>
                <a:lnTo>
                  <a:pt x="366040" y="1792362"/>
                </a:lnTo>
                <a:close/>
                <a:moveTo>
                  <a:pt x="317862" y="1783378"/>
                </a:moveTo>
                <a:lnTo>
                  <a:pt x="322614" y="1788965"/>
                </a:lnTo>
                <a:lnTo>
                  <a:pt x="322501" y="1788829"/>
                </a:lnTo>
                <a:lnTo>
                  <a:pt x="318020" y="1783560"/>
                </a:lnTo>
                <a:close/>
                <a:moveTo>
                  <a:pt x="1823923" y="1777187"/>
                </a:moveTo>
                <a:cubicBezTo>
                  <a:pt x="1821898" y="1779161"/>
                  <a:pt x="1819961" y="1781383"/>
                  <a:pt x="1817702" y="1783340"/>
                </a:cubicBezTo>
                <a:cubicBezTo>
                  <a:pt x="1815444" y="1785297"/>
                  <a:pt x="1813200" y="1787328"/>
                  <a:pt x="1810913" y="1789332"/>
                </a:cubicBezTo>
                <a:cubicBezTo>
                  <a:pt x="1813201" y="1787328"/>
                  <a:pt x="1815445" y="1785297"/>
                  <a:pt x="1817703" y="1783340"/>
                </a:cubicBezTo>
                <a:cubicBezTo>
                  <a:pt x="1819961" y="1781383"/>
                  <a:pt x="1821898" y="1779161"/>
                  <a:pt x="1823923" y="1777187"/>
                </a:cubicBezTo>
                <a:close/>
                <a:moveTo>
                  <a:pt x="306676" y="1772333"/>
                </a:moveTo>
                <a:lnTo>
                  <a:pt x="306677" y="1772334"/>
                </a:lnTo>
                <a:lnTo>
                  <a:pt x="308937" y="1773512"/>
                </a:lnTo>
                <a:lnTo>
                  <a:pt x="315474" y="1780626"/>
                </a:lnTo>
                <a:lnTo>
                  <a:pt x="315386" y="1780525"/>
                </a:lnTo>
                <a:lnTo>
                  <a:pt x="309230" y="1773826"/>
                </a:lnTo>
                <a:lnTo>
                  <a:pt x="308937" y="1773512"/>
                </a:lnTo>
                <a:cubicBezTo>
                  <a:pt x="307219" y="1771830"/>
                  <a:pt x="306317" y="1771250"/>
                  <a:pt x="306676" y="1772333"/>
                </a:cubicBezTo>
                <a:close/>
                <a:moveTo>
                  <a:pt x="1795621" y="1771747"/>
                </a:moveTo>
                <a:lnTo>
                  <a:pt x="1774593" y="1787778"/>
                </a:lnTo>
                <a:lnTo>
                  <a:pt x="1773910" y="1788551"/>
                </a:lnTo>
                <a:lnTo>
                  <a:pt x="1773913" y="1788548"/>
                </a:lnTo>
                <a:lnTo>
                  <a:pt x="1774594" y="1787778"/>
                </a:lnTo>
                <a:lnTo>
                  <a:pt x="1795618" y="1771750"/>
                </a:lnTo>
                <a:close/>
                <a:moveTo>
                  <a:pt x="1986155" y="1764884"/>
                </a:moveTo>
                <a:cubicBezTo>
                  <a:pt x="1953220" y="1798972"/>
                  <a:pt x="1920137" y="1832127"/>
                  <a:pt x="1886762" y="1865163"/>
                </a:cubicBezTo>
                <a:lnTo>
                  <a:pt x="1886763" y="1865164"/>
                </a:lnTo>
                <a:lnTo>
                  <a:pt x="1986145" y="1764896"/>
                </a:lnTo>
                <a:close/>
                <a:moveTo>
                  <a:pt x="1861408" y="1764259"/>
                </a:moveTo>
                <a:lnTo>
                  <a:pt x="1849634" y="1773702"/>
                </a:lnTo>
                <a:lnTo>
                  <a:pt x="1839129" y="1782683"/>
                </a:lnTo>
                <a:lnTo>
                  <a:pt x="1838406" y="1783452"/>
                </a:lnTo>
                <a:lnTo>
                  <a:pt x="1838410" y="1783448"/>
                </a:lnTo>
                <a:lnTo>
                  <a:pt x="1839129" y="1782684"/>
                </a:lnTo>
                <a:lnTo>
                  <a:pt x="1849634" y="1773703"/>
                </a:lnTo>
                <a:lnTo>
                  <a:pt x="1861398" y="1764268"/>
                </a:lnTo>
                <a:close/>
                <a:moveTo>
                  <a:pt x="1892799" y="1736215"/>
                </a:moveTo>
                <a:lnTo>
                  <a:pt x="1891987" y="1736914"/>
                </a:lnTo>
                <a:lnTo>
                  <a:pt x="1889609" y="1738598"/>
                </a:lnTo>
                <a:lnTo>
                  <a:pt x="1884613" y="1743263"/>
                </a:lnTo>
                <a:lnTo>
                  <a:pt x="1882336" y="1745222"/>
                </a:lnTo>
                <a:lnTo>
                  <a:pt x="1875312" y="1751717"/>
                </a:lnTo>
                <a:lnTo>
                  <a:pt x="1875353" y="1751680"/>
                </a:lnTo>
                <a:lnTo>
                  <a:pt x="1882337" y="1745222"/>
                </a:lnTo>
                <a:lnTo>
                  <a:pt x="1884601" y="1743274"/>
                </a:lnTo>
                <a:lnTo>
                  <a:pt x="1884613" y="1743263"/>
                </a:lnTo>
                <a:lnTo>
                  <a:pt x="1884627" y="1743251"/>
                </a:lnTo>
                <a:lnTo>
                  <a:pt x="1889609" y="1738599"/>
                </a:lnTo>
                <a:lnTo>
                  <a:pt x="1891981" y="1736919"/>
                </a:lnTo>
                <a:lnTo>
                  <a:pt x="1891987" y="1736914"/>
                </a:lnTo>
                <a:lnTo>
                  <a:pt x="1891994" y="1736909"/>
                </a:lnTo>
                <a:lnTo>
                  <a:pt x="1892798" y="1736217"/>
                </a:lnTo>
                <a:close/>
                <a:moveTo>
                  <a:pt x="1878383" y="1736145"/>
                </a:moveTo>
                <a:cubicBezTo>
                  <a:pt x="1870368" y="1742732"/>
                  <a:pt x="1862727" y="1749784"/>
                  <a:pt x="1855494" y="1757274"/>
                </a:cubicBezTo>
                <a:cubicBezTo>
                  <a:pt x="1843955" y="1767747"/>
                  <a:pt x="1830625" y="1780597"/>
                  <a:pt x="1819698" y="1790481"/>
                </a:cubicBezTo>
                <a:lnTo>
                  <a:pt x="1815735" y="1793899"/>
                </a:lnTo>
                <a:cubicBezTo>
                  <a:pt x="1809965" y="1798746"/>
                  <a:pt x="1805440" y="1802283"/>
                  <a:pt x="1802550" y="1804299"/>
                </a:cubicBezTo>
                <a:lnTo>
                  <a:pt x="1799488" y="1805460"/>
                </a:lnTo>
                <a:lnTo>
                  <a:pt x="1799368" y="1805566"/>
                </a:lnTo>
                <a:lnTo>
                  <a:pt x="1799372" y="1805564"/>
                </a:lnTo>
                <a:lnTo>
                  <a:pt x="1799489" y="1805461"/>
                </a:lnTo>
                <a:lnTo>
                  <a:pt x="1802551" y="1804300"/>
                </a:lnTo>
                <a:cubicBezTo>
                  <a:pt x="1805441" y="1802284"/>
                  <a:pt x="1809966" y="1798747"/>
                  <a:pt x="1815736" y="1793900"/>
                </a:cubicBezTo>
                <a:lnTo>
                  <a:pt x="1819699" y="1790482"/>
                </a:lnTo>
                <a:cubicBezTo>
                  <a:pt x="1830626" y="1780598"/>
                  <a:pt x="1843956" y="1767748"/>
                  <a:pt x="1855495" y="1757275"/>
                </a:cubicBezTo>
                <a:cubicBezTo>
                  <a:pt x="1862728" y="1749785"/>
                  <a:pt x="1870369" y="1742733"/>
                  <a:pt x="1878384" y="1736146"/>
                </a:cubicBezTo>
                <a:lnTo>
                  <a:pt x="1878538" y="1736166"/>
                </a:lnTo>
                <a:lnTo>
                  <a:pt x="1878539" y="1736165"/>
                </a:lnTo>
                <a:close/>
                <a:moveTo>
                  <a:pt x="1855300" y="1734871"/>
                </a:moveTo>
                <a:cubicBezTo>
                  <a:pt x="1852998" y="1737189"/>
                  <a:pt x="1850828" y="1739395"/>
                  <a:pt x="1848773" y="1741415"/>
                </a:cubicBezTo>
                <a:lnTo>
                  <a:pt x="1842961" y="1746916"/>
                </a:lnTo>
                <a:lnTo>
                  <a:pt x="1848774" y="1741415"/>
                </a:lnTo>
                <a:cubicBezTo>
                  <a:pt x="1850828" y="1739395"/>
                  <a:pt x="1852998" y="1737189"/>
                  <a:pt x="1855300" y="1734871"/>
                </a:cubicBezTo>
                <a:close/>
                <a:moveTo>
                  <a:pt x="1962798" y="1733850"/>
                </a:moveTo>
                <a:lnTo>
                  <a:pt x="1960427" y="1735449"/>
                </a:lnTo>
                <a:cubicBezTo>
                  <a:pt x="1959410" y="1736134"/>
                  <a:pt x="1958259" y="1736980"/>
                  <a:pt x="1956646" y="1738422"/>
                </a:cubicBezTo>
                <a:lnTo>
                  <a:pt x="1956633" y="1738435"/>
                </a:lnTo>
                <a:lnTo>
                  <a:pt x="1956643" y="1738427"/>
                </a:lnTo>
                <a:lnTo>
                  <a:pt x="1956647" y="1738423"/>
                </a:lnTo>
                <a:cubicBezTo>
                  <a:pt x="1958260" y="1736981"/>
                  <a:pt x="1959411" y="1736135"/>
                  <a:pt x="1960428" y="1735450"/>
                </a:cubicBezTo>
                <a:lnTo>
                  <a:pt x="1962793" y="1733855"/>
                </a:lnTo>
                <a:close/>
                <a:moveTo>
                  <a:pt x="1940680" y="1731108"/>
                </a:moveTo>
                <a:cubicBezTo>
                  <a:pt x="1940016" y="1731292"/>
                  <a:pt x="1938785" y="1732142"/>
                  <a:pt x="1936898" y="1733845"/>
                </a:cubicBezTo>
                <a:cubicBezTo>
                  <a:pt x="1933124" y="1737252"/>
                  <a:pt x="1926730" y="1744268"/>
                  <a:pt x="1915703" y="1755384"/>
                </a:cubicBezTo>
                <a:cubicBezTo>
                  <a:pt x="1905433" y="1766165"/>
                  <a:pt x="1898350" y="1773284"/>
                  <a:pt x="1893944" y="1777203"/>
                </a:cubicBezTo>
                <a:lnTo>
                  <a:pt x="1889569" y="1780520"/>
                </a:lnTo>
                <a:lnTo>
                  <a:pt x="1889860" y="1780680"/>
                </a:lnTo>
                <a:lnTo>
                  <a:pt x="1889861" y="1780679"/>
                </a:lnTo>
                <a:lnTo>
                  <a:pt x="1889570" y="1780520"/>
                </a:lnTo>
                <a:lnTo>
                  <a:pt x="1893945" y="1777203"/>
                </a:lnTo>
                <a:cubicBezTo>
                  <a:pt x="1898351" y="1773284"/>
                  <a:pt x="1905434" y="1766165"/>
                  <a:pt x="1915704" y="1755384"/>
                </a:cubicBezTo>
                <a:cubicBezTo>
                  <a:pt x="1926731" y="1744268"/>
                  <a:pt x="1933125" y="1737252"/>
                  <a:pt x="1936899" y="1733845"/>
                </a:cubicBezTo>
                <a:lnTo>
                  <a:pt x="1940680" y="1731108"/>
                </a:lnTo>
                <a:close/>
                <a:moveTo>
                  <a:pt x="1912118" y="1729438"/>
                </a:moveTo>
                <a:cubicBezTo>
                  <a:pt x="1912176" y="1728956"/>
                  <a:pt x="1910763" y="1730339"/>
                  <a:pt x="1908446" y="1732390"/>
                </a:cubicBezTo>
                <a:cubicBezTo>
                  <a:pt x="1903915" y="1736424"/>
                  <a:pt x="1896456" y="1743487"/>
                  <a:pt x="1893294" y="1746110"/>
                </a:cubicBezTo>
                <a:cubicBezTo>
                  <a:pt x="1886474" y="1751759"/>
                  <a:pt x="1876465" y="1760856"/>
                  <a:pt x="1871670" y="1764337"/>
                </a:cubicBezTo>
                <a:lnTo>
                  <a:pt x="1861070" y="1771771"/>
                </a:lnTo>
                <a:lnTo>
                  <a:pt x="1861017" y="1771930"/>
                </a:lnTo>
                <a:lnTo>
                  <a:pt x="1861018" y="1771929"/>
                </a:lnTo>
                <a:lnTo>
                  <a:pt x="1861070" y="1771772"/>
                </a:lnTo>
                <a:lnTo>
                  <a:pt x="1871670" y="1764338"/>
                </a:lnTo>
                <a:cubicBezTo>
                  <a:pt x="1876465" y="1760857"/>
                  <a:pt x="1886474" y="1751760"/>
                  <a:pt x="1893294" y="1746111"/>
                </a:cubicBezTo>
                <a:cubicBezTo>
                  <a:pt x="1896456" y="1743488"/>
                  <a:pt x="1903915" y="1736425"/>
                  <a:pt x="1908446" y="1732391"/>
                </a:cubicBezTo>
                <a:lnTo>
                  <a:pt x="1912116" y="1729441"/>
                </a:lnTo>
                <a:close/>
                <a:moveTo>
                  <a:pt x="2022815" y="1727053"/>
                </a:moveTo>
                <a:lnTo>
                  <a:pt x="2022514" y="1728036"/>
                </a:lnTo>
                <a:lnTo>
                  <a:pt x="2022545" y="1728090"/>
                </a:lnTo>
                <a:lnTo>
                  <a:pt x="2022311" y="1728988"/>
                </a:lnTo>
                <a:lnTo>
                  <a:pt x="2022312" y="1728989"/>
                </a:lnTo>
                <a:lnTo>
                  <a:pt x="2022546" y="1728091"/>
                </a:lnTo>
                <a:lnTo>
                  <a:pt x="2022545" y="1728090"/>
                </a:lnTo>
                <a:lnTo>
                  <a:pt x="2022545" y="1728089"/>
                </a:lnTo>
                <a:lnTo>
                  <a:pt x="2022515" y="1728037"/>
                </a:lnTo>
                <a:lnTo>
                  <a:pt x="2022808" y="1727081"/>
                </a:lnTo>
                <a:close/>
                <a:moveTo>
                  <a:pt x="2024181" y="1719728"/>
                </a:moveTo>
                <a:lnTo>
                  <a:pt x="2024071" y="1722799"/>
                </a:lnTo>
                <a:lnTo>
                  <a:pt x="2024181" y="1719729"/>
                </a:lnTo>
                <a:lnTo>
                  <a:pt x="2024381" y="1721808"/>
                </a:lnTo>
                <a:close/>
                <a:moveTo>
                  <a:pt x="1862072" y="1708651"/>
                </a:moveTo>
                <a:lnTo>
                  <a:pt x="1862070" y="1708651"/>
                </a:lnTo>
                <a:lnTo>
                  <a:pt x="1861951" y="1708676"/>
                </a:lnTo>
                <a:lnTo>
                  <a:pt x="1861085" y="1708855"/>
                </a:lnTo>
                <a:lnTo>
                  <a:pt x="1854829" y="1713397"/>
                </a:lnTo>
                <a:lnTo>
                  <a:pt x="1854695" y="1713613"/>
                </a:lnTo>
                <a:lnTo>
                  <a:pt x="1854697" y="1713611"/>
                </a:lnTo>
                <a:lnTo>
                  <a:pt x="1854830" y="1713397"/>
                </a:lnTo>
                <a:lnTo>
                  <a:pt x="1861086" y="1708855"/>
                </a:lnTo>
                <a:lnTo>
                  <a:pt x="1861951" y="1708676"/>
                </a:lnTo>
                <a:close/>
                <a:moveTo>
                  <a:pt x="327177" y="1705350"/>
                </a:moveTo>
                <a:lnTo>
                  <a:pt x="331399" y="1712744"/>
                </a:lnTo>
                <a:cubicBezTo>
                  <a:pt x="333264" y="1715806"/>
                  <a:pt x="335549" y="1719400"/>
                  <a:pt x="338203" y="1723438"/>
                </a:cubicBezTo>
                <a:cubicBezTo>
                  <a:pt x="347533" y="1736827"/>
                  <a:pt x="357713" y="1749549"/>
                  <a:pt x="368680" y="1761526"/>
                </a:cubicBezTo>
                <a:cubicBezTo>
                  <a:pt x="373473" y="1766723"/>
                  <a:pt x="379127" y="1772200"/>
                  <a:pt x="384695" y="1778010"/>
                </a:cubicBezTo>
                <a:lnTo>
                  <a:pt x="402040" y="1796168"/>
                </a:lnTo>
                <a:cubicBezTo>
                  <a:pt x="405050" y="1799344"/>
                  <a:pt x="407988" y="1802735"/>
                  <a:pt x="411247" y="1806002"/>
                </a:cubicBezTo>
                <a:lnTo>
                  <a:pt x="421241" y="1815939"/>
                </a:lnTo>
                <a:lnTo>
                  <a:pt x="442230" y="1837449"/>
                </a:lnTo>
                <a:lnTo>
                  <a:pt x="442233" y="1837446"/>
                </a:lnTo>
                <a:lnTo>
                  <a:pt x="421247" y="1815939"/>
                </a:lnTo>
                <a:lnTo>
                  <a:pt x="411252" y="1806002"/>
                </a:lnTo>
                <a:cubicBezTo>
                  <a:pt x="407994" y="1802735"/>
                  <a:pt x="405055" y="1799344"/>
                  <a:pt x="402046" y="1796168"/>
                </a:cubicBezTo>
                <a:lnTo>
                  <a:pt x="384701" y="1778010"/>
                </a:lnTo>
                <a:cubicBezTo>
                  <a:pt x="379133" y="1772200"/>
                  <a:pt x="373479" y="1766723"/>
                  <a:pt x="368686" y="1761526"/>
                </a:cubicBezTo>
                <a:cubicBezTo>
                  <a:pt x="357719" y="1749549"/>
                  <a:pt x="347539" y="1736827"/>
                  <a:pt x="338209" y="1723438"/>
                </a:cubicBezTo>
                <a:cubicBezTo>
                  <a:pt x="335554" y="1719400"/>
                  <a:pt x="333270" y="1715806"/>
                  <a:pt x="331405" y="1712744"/>
                </a:cubicBezTo>
                <a:lnTo>
                  <a:pt x="328381" y="1707449"/>
                </a:lnTo>
                <a:close/>
                <a:moveTo>
                  <a:pt x="1853813" y="1703608"/>
                </a:moveTo>
                <a:lnTo>
                  <a:pt x="1843335" y="1714634"/>
                </a:lnTo>
                <a:cubicBezTo>
                  <a:pt x="1839007" y="1718148"/>
                  <a:pt x="1834375" y="1722637"/>
                  <a:pt x="1828721" y="1727590"/>
                </a:cubicBezTo>
                <a:lnTo>
                  <a:pt x="1824507" y="1731270"/>
                </a:lnTo>
                <a:lnTo>
                  <a:pt x="1823656" y="1732233"/>
                </a:lnTo>
                <a:lnTo>
                  <a:pt x="1823664" y="1732225"/>
                </a:lnTo>
                <a:lnTo>
                  <a:pt x="1824508" y="1731271"/>
                </a:lnTo>
                <a:lnTo>
                  <a:pt x="1828722" y="1727591"/>
                </a:lnTo>
                <a:cubicBezTo>
                  <a:pt x="1834376" y="1722638"/>
                  <a:pt x="1839008" y="1718149"/>
                  <a:pt x="1843336" y="1714635"/>
                </a:cubicBezTo>
                <a:lnTo>
                  <a:pt x="1853807" y="1703617"/>
                </a:lnTo>
                <a:close/>
                <a:moveTo>
                  <a:pt x="325651" y="1701440"/>
                </a:moveTo>
                <a:lnTo>
                  <a:pt x="325942" y="1702196"/>
                </a:lnTo>
                <a:lnTo>
                  <a:pt x="325656" y="1701442"/>
                </a:lnTo>
                <a:close/>
                <a:moveTo>
                  <a:pt x="204765" y="1683113"/>
                </a:moveTo>
                <a:lnTo>
                  <a:pt x="204698" y="1683147"/>
                </a:lnTo>
                <a:lnTo>
                  <a:pt x="204700" y="1683151"/>
                </a:lnTo>
                <a:lnTo>
                  <a:pt x="204768" y="1683116"/>
                </a:lnTo>
                <a:close/>
                <a:moveTo>
                  <a:pt x="207179" y="1682498"/>
                </a:moveTo>
                <a:lnTo>
                  <a:pt x="207175" y="1682499"/>
                </a:lnTo>
                <a:lnTo>
                  <a:pt x="208222" y="1683154"/>
                </a:lnTo>
                <a:cubicBezTo>
                  <a:pt x="212771" y="1690789"/>
                  <a:pt x="217961" y="1697984"/>
                  <a:pt x="223474" y="1706028"/>
                </a:cubicBezTo>
                <a:lnTo>
                  <a:pt x="242160" y="1733055"/>
                </a:lnTo>
                <a:lnTo>
                  <a:pt x="242108" y="1732970"/>
                </a:lnTo>
                <a:lnTo>
                  <a:pt x="223482" y="1706029"/>
                </a:lnTo>
                <a:cubicBezTo>
                  <a:pt x="217969" y="1697985"/>
                  <a:pt x="212779" y="1690790"/>
                  <a:pt x="208230" y="1683155"/>
                </a:cubicBezTo>
                <a:cubicBezTo>
                  <a:pt x="208230" y="1683155"/>
                  <a:pt x="207647" y="1683114"/>
                  <a:pt x="207179" y="1682498"/>
                </a:cubicBezTo>
                <a:close/>
                <a:moveTo>
                  <a:pt x="197367" y="1677144"/>
                </a:moveTo>
                <a:lnTo>
                  <a:pt x="197367" y="1677146"/>
                </a:lnTo>
                <a:lnTo>
                  <a:pt x="199791" y="1677990"/>
                </a:lnTo>
                <a:cubicBezTo>
                  <a:pt x="201477" y="1679764"/>
                  <a:pt x="203626" y="1682321"/>
                  <a:pt x="204999" y="1683536"/>
                </a:cubicBezTo>
                <a:lnTo>
                  <a:pt x="205004" y="1683533"/>
                </a:lnTo>
                <a:lnTo>
                  <a:pt x="199799" y="1677991"/>
                </a:lnTo>
                <a:cubicBezTo>
                  <a:pt x="198113" y="1676217"/>
                  <a:pt x="196890" y="1675226"/>
                  <a:pt x="197367" y="1677144"/>
                </a:cubicBezTo>
                <a:close/>
                <a:moveTo>
                  <a:pt x="197271" y="1676894"/>
                </a:moveTo>
                <a:lnTo>
                  <a:pt x="197385" y="1681614"/>
                </a:lnTo>
                <a:lnTo>
                  <a:pt x="197394" y="1681622"/>
                </a:lnTo>
                <a:lnTo>
                  <a:pt x="197279" y="1676897"/>
                </a:lnTo>
                <a:close/>
                <a:moveTo>
                  <a:pt x="296961" y="1675840"/>
                </a:moveTo>
                <a:lnTo>
                  <a:pt x="296122" y="1676830"/>
                </a:lnTo>
                <a:lnTo>
                  <a:pt x="296408" y="1677047"/>
                </a:lnTo>
                <a:lnTo>
                  <a:pt x="296058" y="1677217"/>
                </a:lnTo>
                <a:cubicBezTo>
                  <a:pt x="300064" y="1683283"/>
                  <a:pt x="303721" y="1689714"/>
                  <a:pt x="308034" y="1695583"/>
                </a:cubicBezTo>
                <a:cubicBezTo>
                  <a:pt x="319773" y="1711209"/>
                  <a:pt x="329085" y="1722922"/>
                  <a:pt x="339593" y="1735253"/>
                </a:cubicBezTo>
                <a:cubicBezTo>
                  <a:pt x="344956" y="1741390"/>
                  <a:pt x="350510" y="1747710"/>
                  <a:pt x="356605" y="1755016"/>
                </a:cubicBezTo>
                <a:cubicBezTo>
                  <a:pt x="362700" y="1762323"/>
                  <a:pt x="369117" y="1770673"/>
                  <a:pt x="377287" y="1779923"/>
                </a:cubicBezTo>
                <a:cubicBezTo>
                  <a:pt x="380505" y="1789359"/>
                  <a:pt x="368708" y="1781923"/>
                  <a:pt x="375858" y="1795806"/>
                </a:cubicBezTo>
                <a:lnTo>
                  <a:pt x="379867" y="1802637"/>
                </a:lnTo>
                <a:lnTo>
                  <a:pt x="380970" y="1803664"/>
                </a:lnTo>
                <a:lnTo>
                  <a:pt x="380970" y="1803659"/>
                </a:lnTo>
                <a:lnTo>
                  <a:pt x="379873" y="1802637"/>
                </a:lnTo>
                <a:lnTo>
                  <a:pt x="375863" y="1795806"/>
                </a:lnTo>
                <a:cubicBezTo>
                  <a:pt x="368713" y="1781923"/>
                  <a:pt x="380510" y="1789359"/>
                  <a:pt x="377292" y="1779923"/>
                </a:cubicBezTo>
                <a:cubicBezTo>
                  <a:pt x="369122" y="1770673"/>
                  <a:pt x="362705" y="1762323"/>
                  <a:pt x="356611" y="1755016"/>
                </a:cubicBezTo>
                <a:cubicBezTo>
                  <a:pt x="350515" y="1747710"/>
                  <a:pt x="344961" y="1741390"/>
                  <a:pt x="339598" y="1735253"/>
                </a:cubicBezTo>
                <a:cubicBezTo>
                  <a:pt x="329090" y="1722922"/>
                  <a:pt x="319779" y="1711209"/>
                  <a:pt x="308039" y="1695583"/>
                </a:cubicBezTo>
                <a:cubicBezTo>
                  <a:pt x="303727" y="1689714"/>
                  <a:pt x="300070" y="1683283"/>
                  <a:pt x="296064" y="1677217"/>
                </a:cubicBezTo>
                <a:lnTo>
                  <a:pt x="296414" y="1677047"/>
                </a:lnTo>
                <a:lnTo>
                  <a:pt x="296128" y="1676830"/>
                </a:lnTo>
                <a:lnTo>
                  <a:pt x="296964" y="1675842"/>
                </a:lnTo>
                <a:close/>
                <a:moveTo>
                  <a:pt x="302195" y="1675496"/>
                </a:moveTo>
                <a:lnTo>
                  <a:pt x="302227" y="1675899"/>
                </a:lnTo>
                <a:lnTo>
                  <a:pt x="302329" y="1676103"/>
                </a:lnTo>
                <a:lnTo>
                  <a:pt x="302325" y="1676084"/>
                </a:lnTo>
                <a:lnTo>
                  <a:pt x="302233" y="1675900"/>
                </a:lnTo>
                <a:lnTo>
                  <a:pt x="302204" y="1675534"/>
                </a:lnTo>
                <a:close/>
                <a:moveTo>
                  <a:pt x="202218" y="1672013"/>
                </a:moveTo>
                <a:lnTo>
                  <a:pt x="202235" y="1672049"/>
                </a:lnTo>
                <a:lnTo>
                  <a:pt x="202237" y="1672047"/>
                </a:lnTo>
                <a:close/>
                <a:moveTo>
                  <a:pt x="302850" y="1671608"/>
                </a:moveTo>
                <a:lnTo>
                  <a:pt x="301984" y="1672874"/>
                </a:lnTo>
                <a:lnTo>
                  <a:pt x="302013" y="1673225"/>
                </a:lnTo>
                <a:lnTo>
                  <a:pt x="302018" y="1673217"/>
                </a:lnTo>
                <a:lnTo>
                  <a:pt x="301989" y="1672875"/>
                </a:lnTo>
                <a:lnTo>
                  <a:pt x="302852" y="1671614"/>
                </a:lnTo>
                <a:close/>
                <a:moveTo>
                  <a:pt x="203195" y="1671047"/>
                </a:moveTo>
                <a:lnTo>
                  <a:pt x="201991" y="1671876"/>
                </a:lnTo>
                <a:lnTo>
                  <a:pt x="206821" y="1682083"/>
                </a:lnTo>
                <a:lnTo>
                  <a:pt x="204820" y="1683086"/>
                </a:lnTo>
                <a:lnTo>
                  <a:pt x="204943" y="1683294"/>
                </a:lnTo>
                <a:lnTo>
                  <a:pt x="204963" y="1683315"/>
                </a:lnTo>
                <a:lnTo>
                  <a:pt x="204828" y="1683087"/>
                </a:lnTo>
                <a:lnTo>
                  <a:pt x="206829" y="1682084"/>
                </a:lnTo>
                <a:lnTo>
                  <a:pt x="201999" y="1671877"/>
                </a:lnTo>
                <a:lnTo>
                  <a:pt x="203198" y="1671051"/>
                </a:lnTo>
                <a:close/>
                <a:moveTo>
                  <a:pt x="1935751" y="1667363"/>
                </a:moveTo>
                <a:lnTo>
                  <a:pt x="1934724" y="1668275"/>
                </a:lnTo>
                <a:lnTo>
                  <a:pt x="1934469" y="1668469"/>
                </a:lnTo>
                <a:lnTo>
                  <a:pt x="1934198" y="1668744"/>
                </a:lnTo>
                <a:lnTo>
                  <a:pt x="1932656" y="1670114"/>
                </a:lnTo>
                <a:cubicBezTo>
                  <a:pt x="1930767" y="1672048"/>
                  <a:pt x="1928106" y="1674825"/>
                  <a:pt x="1924938" y="1677922"/>
                </a:cubicBezTo>
                <a:cubicBezTo>
                  <a:pt x="1916488" y="1686179"/>
                  <a:pt x="1905739" y="1697729"/>
                  <a:pt x="1899212" y="1704079"/>
                </a:cubicBezTo>
                <a:lnTo>
                  <a:pt x="1889146" y="1714046"/>
                </a:lnTo>
                <a:cubicBezTo>
                  <a:pt x="1885489" y="1717462"/>
                  <a:pt x="1881818" y="1720802"/>
                  <a:pt x="1878670" y="1723694"/>
                </a:cubicBezTo>
                <a:lnTo>
                  <a:pt x="1872414" y="1728725"/>
                </a:lnTo>
                <a:lnTo>
                  <a:pt x="1872415" y="1728725"/>
                </a:lnTo>
                <a:lnTo>
                  <a:pt x="1878670" y="1723695"/>
                </a:lnTo>
                <a:cubicBezTo>
                  <a:pt x="1881818" y="1720803"/>
                  <a:pt x="1885489" y="1717463"/>
                  <a:pt x="1889146" y="1714047"/>
                </a:cubicBezTo>
                <a:lnTo>
                  <a:pt x="1899212" y="1704080"/>
                </a:lnTo>
                <a:cubicBezTo>
                  <a:pt x="1905739" y="1697730"/>
                  <a:pt x="1916488" y="1686180"/>
                  <a:pt x="1924938" y="1677923"/>
                </a:cubicBezTo>
                <a:cubicBezTo>
                  <a:pt x="1928106" y="1674826"/>
                  <a:pt x="1930767" y="1672049"/>
                  <a:pt x="1932656" y="1670115"/>
                </a:cubicBezTo>
                <a:lnTo>
                  <a:pt x="1934190" y="1668752"/>
                </a:lnTo>
                <a:lnTo>
                  <a:pt x="1934198" y="1668744"/>
                </a:lnTo>
                <a:lnTo>
                  <a:pt x="1934206" y="1668737"/>
                </a:lnTo>
                <a:lnTo>
                  <a:pt x="1934469" y="1668470"/>
                </a:lnTo>
                <a:lnTo>
                  <a:pt x="1934717" y="1668281"/>
                </a:lnTo>
                <a:lnTo>
                  <a:pt x="1934724" y="1668275"/>
                </a:lnTo>
                <a:lnTo>
                  <a:pt x="1934731" y="1668269"/>
                </a:lnTo>
                <a:lnTo>
                  <a:pt x="1935750" y="1667364"/>
                </a:lnTo>
                <a:close/>
                <a:moveTo>
                  <a:pt x="1900420" y="1661463"/>
                </a:moveTo>
                <a:lnTo>
                  <a:pt x="1897791" y="1665311"/>
                </a:lnTo>
                <a:cubicBezTo>
                  <a:pt x="1896503" y="1667073"/>
                  <a:pt x="1894906" y="1669197"/>
                  <a:pt x="1893254" y="1671402"/>
                </a:cubicBezTo>
                <a:cubicBezTo>
                  <a:pt x="1888866" y="1677163"/>
                  <a:pt x="1885530" y="1681721"/>
                  <a:pt x="1883257" y="1685057"/>
                </a:cubicBezTo>
                <a:lnTo>
                  <a:pt x="1881867" y="1687491"/>
                </a:lnTo>
                <a:lnTo>
                  <a:pt x="1881472" y="1688040"/>
                </a:lnTo>
                <a:lnTo>
                  <a:pt x="1880874" y="1689230"/>
                </a:lnTo>
                <a:lnTo>
                  <a:pt x="1879647" y="1691378"/>
                </a:lnTo>
                <a:lnTo>
                  <a:pt x="1879790" y="1691388"/>
                </a:lnTo>
                <a:lnTo>
                  <a:pt x="1879648" y="1691378"/>
                </a:lnTo>
                <a:lnTo>
                  <a:pt x="1880867" y="1689244"/>
                </a:lnTo>
                <a:lnTo>
                  <a:pt x="1880874" y="1689230"/>
                </a:lnTo>
                <a:lnTo>
                  <a:pt x="1880887" y="1689208"/>
                </a:lnTo>
                <a:lnTo>
                  <a:pt x="1881473" y="1688041"/>
                </a:lnTo>
                <a:lnTo>
                  <a:pt x="1881861" y="1687502"/>
                </a:lnTo>
                <a:lnTo>
                  <a:pt x="1881867" y="1687491"/>
                </a:lnTo>
                <a:lnTo>
                  <a:pt x="1881872" y="1687484"/>
                </a:lnTo>
                <a:lnTo>
                  <a:pt x="1883258" y="1685057"/>
                </a:lnTo>
                <a:cubicBezTo>
                  <a:pt x="1885531" y="1681721"/>
                  <a:pt x="1888867" y="1677163"/>
                  <a:pt x="1893255" y="1671402"/>
                </a:cubicBezTo>
                <a:cubicBezTo>
                  <a:pt x="1894907" y="1669197"/>
                  <a:pt x="1896504" y="1667073"/>
                  <a:pt x="1897792" y="1665311"/>
                </a:cubicBezTo>
                <a:lnTo>
                  <a:pt x="1900421" y="1661463"/>
                </a:lnTo>
                <a:close/>
                <a:moveTo>
                  <a:pt x="305539" y="1657961"/>
                </a:moveTo>
                <a:lnTo>
                  <a:pt x="305931" y="1658691"/>
                </a:lnTo>
                <a:lnTo>
                  <a:pt x="307220" y="1661718"/>
                </a:lnTo>
                <a:lnTo>
                  <a:pt x="311405" y="1668896"/>
                </a:lnTo>
                <a:lnTo>
                  <a:pt x="312373" y="1670701"/>
                </a:lnTo>
                <a:cubicBezTo>
                  <a:pt x="317830" y="1680199"/>
                  <a:pt x="322509" y="1686945"/>
                  <a:pt x="325522" y="1691872"/>
                </a:cubicBezTo>
                <a:cubicBezTo>
                  <a:pt x="327676" y="1695110"/>
                  <a:pt x="329631" y="1698494"/>
                  <a:pt x="331373" y="1702005"/>
                </a:cubicBezTo>
                <a:lnTo>
                  <a:pt x="331292" y="1704422"/>
                </a:lnTo>
                <a:lnTo>
                  <a:pt x="331363" y="1704468"/>
                </a:lnTo>
                <a:lnTo>
                  <a:pt x="331363" y="1704464"/>
                </a:lnTo>
                <a:lnTo>
                  <a:pt x="331298" y="1704422"/>
                </a:lnTo>
                <a:lnTo>
                  <a:pt x="331379" y="1702005"/>
                </a:lnTo>
                <a:cubicBezTo>
                  <a:pt x="329637" y="1698494"/>
                  <a:pt x="327682" y="1695110"/>
                  <a:pt x="325528" y="1691872"/>
                </a:cubicBezTo>
                <a:cubicBezTo>
                  <a:pt x="322515" y="1686945"/>
                  <a:pt x="317836" y="1680199"/>
                  <a:pt x="312378" y="1670701"/>
                </a:cubicBezTo>
                <a:lnTo>
                  <a:pt x="311477" y="1669020"/>
                </a:lnTo>
                <a:lnTo>
                  <a:pt x="311405" y="1668896"/>
                </a:lnTo>
                <a:lnTo>
                  <a:pt x="311345" y="1668783"/>
                </a:lnTo>
                <a:lnTo>
                  <a:pt x="307226" y="1661719"/>
                </a:lnTo>
                <a:lnTo>
                  <a:pt x="305957" y="1658740"/>
                </a:lnTo>
                <a:lnTo>
                  <a:pt x="305931" y="1658691"/>
                </a:lnTo>
                <a:lnTo>
                  <a:pt x="305908" y="1658638"/>
                </a:lnTo>
                <a:lnTo>
                  <a:pt x="305548" y="1657966"/>
                </a:lnTo>
                <a:close/>
                <a:moveTo>
                  <a:pt x="2054366" y="1651550"/>
                </a:moveTo>
                <a:lnTo>
                  <a:pt x="2054102" y="1651797"/>
                </a:lnTo>
                <a:lnTo>
                  <a:pt x="2054106" y="1651795"/>
                </a:lnTo>
                <a:lnTo>
                  <a:pt x="2054367" y="1651551"/>
                </a:lnTo>
                <a:close/>
                <a:moveTo>
                  <a:pt x="2055407" y="1651243"/>
                </a:moveTo>
                <a:lnTo>
                  <a:pt x="2054416" y="1651664"/>
                </a:lnTo>
                <a:lnTo>
                  <a:pt x="2054416" y="1651665"/>
                </a:lnTo>
                <a:lnTo>
                  <a:pt x="2054416" y="1651665"/>
                </a:lnTo>
                <a:lnTo>
                  <a:pt x="2054916" y="1652817"/>
                </a:lnTo>
                <a:cubicBezTo>
                  <a:pt x="2054806" y="1653676"/>
                  <a:pt x="2054528" y="1654788"/>
                  <a:pt x="2054454" y="1655606"/>
                </a:cubicBezTo>
                <a:lnTo>
                  <a:pt x="2056080" y="1655995"/>
                </a:lnTo>
                <a:lnTo>
                  <a:pt x="2056080" y="1655995"/>
                </a:lnTo>
                <a:lnTo>
                  <a:pt x="2054455" y="1655606"/>
                </a:lnTo>
                <a:cubicBezTo>
                  <a:pt x="2054529" y="1654788"/>
                  <a:pt x="2054807" y="1653676"/>
                  <a:pt x="2054917" y="1652817"/>
                </a:cubicBezTo>
                <a:lnTo>
                  <a:pt x="2054416" y="1651664"/>
                </a:lnTo>
                <a:lnTo>
                  <a:pt x="2055407" y="1651243"/>
                </a:lnTo>
                <a:close/>
                <a:moveTo>
                  <a:pt x="1904974" y="1632648"/>
                </a:moveTo>
                <a:lnTo>
                  <a:pt x="1896784" y="1641869"/>
                </a:lnTo>
                <a:cubicBezTo>
                  <a:pt x="1889584" y="1650447"/>
                  <a:pt x="1881983" y="1658673"/>
                  <a:pt x="1874017" y="1666507"/>
                </a:cubicBezTo>
                <a:cubicBezTo>
                  <a:pt x="1873216" y="1667302"/>
                  <a:pt x="1870114" y="1670999"/>
                  <a:pt x="1868090" y="1673361"/>
                </a:cubicBezTo>
                <a:cubicBezTo>
                  <a:pt x="1869448" y="1674210"/>
                  <a:pt x="1863655" y="1683285"/>
                  <a:pt x="1858429" y="1690966"/>
                </a:cubicBezTo>
                <a:cubicBezTo>
                  <a:pt x="1856469" y="1693846"/>
                  <a:pt x="1854655" y="1696563"/>
                  <a:pt x="1853464" y="1698652"/>
                </a:cubicBezTo>
                <a:lnTo>
                  <a:pt x="1853154" y="1699653"/>
                </a:lnTo>
                <a:lnTo>
                  <a:pt x="1852690" y="1700383"/>
                </a:lnTo>
                <a:lnTo>
                  <a:pt x="1852573" y="1701522"/>
                </a:lnTo>
                <a:lnTo>
                  <a:pt x="1852245" y="1702577"/>
                </a:lnTo>
                <a:lnTo>
                  <a:pt x="1852245" y="1702577"/>
                </a:lnTo>
                <a:lnTo>
                  <a:pt x="1852573" y="1701523"/>
                </a:lnTo>
                <a:lnTo>
                  <a:pt x="1852573" y="1701522"/>
                </a:lnTo>
                <a:lnTo>
                  <a:pt x="1852575" y="1701516"/>
                </a:lnTo>
                <a:lnTo>
                  <a:pt x="1852691" y="1700384"/>
                </a:lnTo>
                <a:lnTo>
                  <a:pt x="1853153" y="1699658"/>
                </a:lnTo>
                <a:lnTo>
                  <a:pt x="1853154" y="1699653"/>
                </a:lnTo>
                <a:lnTo>
                  <a:pt x="1853155" y="1699652"/>
                </a:lnTo>
                <a:lnTo>
                  <a:pt x="1853464" y="1698653"/>
                </a:lnTo>
                <a:cubicBezTo>
                  <a:pt x="1854655" y="1696564"/>
                  <a:pt x="1856469" y="1693847"/>
                  <a:pt x="1858429" y="1690967"/>
                </a:cubicBezTo>
                <a:cubicBezTo>
                  <a:pt x="1863655" y="1683286"/>
                  <a:pt x="1869448" y="1674211"/>
                  <a:pt x="1868090" y="1673362"/>
                </a:cubicBezTo>
                <a:cubicBezTo>
                  <a:pt x="1870114" y="1671000"/>
                  <a:pt x="1873216" y="1667303"/>
                  <a:pt x="1874017" y="1666508"/>
                </a:cubicBezTo>
                <a:cubicBezTo>
                  <a:pt x="1881983" y="1658674"/>
                  <a:pt x="1889584" y="1650448"/>
                  <a:pt x="1896784" y="1641870"/>
                </a:cubicBezTo>
                <a:lnTo>
                  <a:pt x="1904946" y="1632680"/>
                </a:lnTo>
                <a:close/>
                <a:moveTo>
                  <a:pt x="1978488" y="1630230"/>
                </a:moveTo>
                <a:lnTo>
                  <a:pt x="1978421" y="1630275"/>
                </a:lnTo>
                <a:lnTo>
                  <a:pt x="1978395" y="1630533"/>
                </a:lnTo>
                <a:lnTo>
                  <a:pt x="1977852" y="1632295"/>
                </a:lnTo>
                <a:lnTo>
                  <a:pt x="1972794" y="1640915"/>
                </a:lnTo>
                <a:cubicBezTo>
                  <a:pt x="1967510" y="1649078"/>
                  <a:pt x="1959195" y="1659363"/>
                  <a:pt x="1955091" y="1665931"/>
                </a:cubicBezTo>
                <a:cubicBezTo>
                  <a:pt x="1952391" y="1670009"/>
                  <a:pt x="1951187" y="1672252"/>
                  <a:pt x="1951048" y="1673194"/>
                </a:cubicBezTo>
                <a:lnTo>
                  <a:pt x="1951049" y="1673194"/>
                </a:lnTo>
                <a:lnTo>
                  <a:pt x="1955091" y="1665932"/>
                </a:lnTo>
                <a:cubicBezTo>
                  <a:pt x="1959195" y="1659364"/>
                  <a:pt x="1967510" y="1649079"/>
                  <a:pt x="1972794" y="1640916"/>
                </a:cubicBezTo>
                <a:lnTo>
                  <a:pt x="1977851" y="1632297"/>
                </a:lnTo>
                <a:lnTo>
                  <a:pt x="1977852" y="1632295"/>
                </a:lnTo>
                <a:lnTo>
                  <a:pt x="1977854" y="1632291"/>
                </a:lnTo>
                <a:lnTo>
                  <a:pt x="1978395" y="1630538"/>
                </a:lnTo>
                <a:lnTo>
                  <a:pt x="1978395" y="1630533"/>
                </a:lnTo>
                <a:close/>
                <a:moveTo>
                  <a:pt x="161322" y="1629537"/>
                </a:moveTo>
                <a:lnTo>
                  <a:pt x="161697" y="1634751"/>
                </a:lnTo>
                <a:lnTo>
                  <a:pt x="161709" y="1634764"/>
                </a:lnTo>
                <a:lnTo>
                  <a:pt x="161335" y="1629578"/>
                </a:lnTo>
                <a:close/>
                <a:moveTo>
                  <a:pt x="1911132" y="1629333"/>
                </a:moveTo>
                <a:lnTo>
                  <a:pt x="1903573" y="1645334"/>
                </a:lnTo>
                <a:cubicBezTo>
                  <a:pt x="1902395" y="1647610"/>
                  <a:pt x="1899764" y="1651699"/>
                  <a:pt x="1899239" y="1653111"/>
                </a:cubicBezTo>
                <a:lnTo>
                  <a:pt x="1899240" y="1653110"/>
                </a:lnTo>
                <a:lnTo>
                  <a:pt x="1903574" y="1645334"/>
                </a:lnTo>
                <a:lnTo>
                  <a:pt x="1911132" y="1629336"/>
                </a:lnTo>
                <a:close/>
                <a:moveTo>
                  <a:pt x="1911990" y="1624749"/>
                </a:moveTo>
                <a:lnTo>
                  <a:pt x="1911945" y="1624799"/>
                </a:lnTo>
                <a:lnTo>
                  <a:pt x="1911968" y="1624869"/>
                </a:lnTo>
                <a:close/>
                <a:moveTo>
                  <a:pt x="159377" y="1621735"/>
                </a:moveTo>
                <a:lnTo>
                  <a:pt x="159390" y="1621851"/>
                </a:lnTo>
                <a:lnTo>
                  <a:pt x="161683" y="1625022"/>
                </a:lnTo>
                <a:cubicBezTo>
                  <a:pt x="163020" y="1627275"/>
                  <a:pt x="164966" y="1630815"/>
                  <a:pt x="167694" y="1636001"/>
                </a:cubicBezTo>
                <a:cubicBezTo>
                  <a:pt x="170781" y="1641298"/>
                  <a:pt x="173211" y="1646573"/>
                  <a:pt x="175800" y="1650911"/>
                </a:cubicBezTo>
                <a:lnTo>
                  <a:pt x="182952" y="1662570"/>
                </a:lnTo>
                <a:cubicBezTo>
                  <a:pt x="187178" y="1669356"/>
                  <a:pt x="190483" y="1674207"/>
                  <a:pt x="192881" y="1677389"/>
                </a:cubicBezTo>
                <a:cubicBezTo>
                  <a:pt x="195241" y="1680581"/>
                  <a:pt x="196735" y="1682016"/>
                  <a:pt x="197452" y="1681905"/>
                </a:cubicBezTo>
                <a:lnTo>
                  <a:pt x="197452" y="1681898"/>
                </a:lnTo>
                <a:lnTo>
                  <a:pt x="192889" y="1677390"/>
                </a:lnTo>
                <a:cubicBezTo>
                  <a:pt x="190491" y="1674208"/>
                  <a:pt x="187186" y="1669357"/>
                  <a:pt x="182960" y="1662571"/>
                </a:cubicBezTo>
                <a:lnTo>
                  <a:pt x="175808" y="1650912"/>
                </a:lnTo>
                <a:cubicBezTo>
                  <a:pt x="173219" y="1646574"/>
                  <a:pt x="170789" y="1641299"/>
                  <a:pt x="167702" y="1636002"/>
                </a:cubicBezTo>
                <a:cubicBezTo>
                  <a:pt x="164974" y="1630816"/>
                  <a:pt x="163029" y="1627276"/>
                  <a:pt x="161691" y="1625023"/>
                </a:cubicBezTo>
                <a:lnTo>
                  <a:pt x="159399" y="1621852"/>
                </a:lnTo>
                <a:lnTo>
                  <a:pt x="159387" y="1621748"/>
                </a:lnTo>
                <a:close/>
                <a:moveTo>
                  <a:pt x="2081313" y="1621624"/>
                </a:moveTo>
                <a:lnTo>
                  <a:pt x="2078721" y="1626009"/>
                </a:lnTo>
                <a:lnTo>
                  <a:pt x="2067339" y="1644223"/>
                </a:lnTo>
                <a:cubicBezTo>
                  <a:pt x="2063497" y="1650178"/>
                  <a:pt x="2059318" y="1655987"/>
                  <a:pt x="2055315" y="1661906"/>
                </a:cubicBezTo>
                <a:cubicBezTo>
                  <a:pt x="2047206" y="1673616"/>
                  <a:pt x="2039550" y="1685673"/>
                  <a:pt x="2030872" y="1697026"/>
                </a:cubicBezTo>
                <a:cubicBezTo>
                  <a:pt x="2022193" y="1708380"/>
                  <a:pt x="2013559" y="1719760"/>
                  <a:pt x="2004852" y="1731161"/>
                </a:cubicBezTo>
                <a:lnTo>
                  <a:pt x="1998300" y="1739697"/>
                </a:lnTo>
                <a:lnTo>
                  <a:pt x="1991411" y="1747894"/>
                </a:lnTo>
                <a:lnTo>
                  <a:pt x="1977547" y="1764427"/>
                </a:lnTo>
                <a:cubicBezTo>
                  <a:pt x="1971571" y="1770999"/>
                  <a:pt x="1965904" y="1777853"/>
                  <a:pt x="1960566" y="1784973"/>
                </a:cubicBezTo>
                <a:lnTo>
                  <a:pt x="1960567" y="1784973"/>
                </a:lnTo>
                <a:lnTo>
                  <a:pt x="1977548" y="1764427"/>
                </a:lnTo>
                <a:lnTo>
                  <a:pt x="1991412" y="1747894"/>
                </a:lnTo>
                <a:lnTo>
                  <a:pt x="1998301" y="1739697"/>
                </a:lnTo>
                <a:lnTo>
                  <a:pt x="2004853" y="1731161"/>
                </a:lnTo>
                <a:cubicBezTo>
                  <a:pt x="2013560" y="1719760"/>
                  <a:pt x="2022194" y="1708380"/>
                  <a:pt x="2030873" y="1697026"/>
                </a:cubicBezTo>
                <a:cubicBezTo>
                  <a:pt x="2039551" y="1685673"/>
                  <a:pt x="2047207" y="1673616"/>
                  <a:pt x="2055316" y="1661906"/>
                </a:cubicBezTo>
                <a:cubicBezTo>
                  <a:pt x="2059319" y="1655987"/>
                  <a:pt x="2063498" y="1650178"/>
                  <a:pt x="2067340" y="1644223"/>
                </a:cubicBezTo>
                <a:lnTo>
                  <a:pt x="2078722" y="1626009"/>
                </a:lnTo>
                <a:lnTo>
                  <a:pt x="2081299" y="1621650"/>
                </a:lnTo>
                <a:close/>
                <a:moveTo>
                  <a:pt x="1942221" y="1617885"/>
                </a:moveTo>
                <a:lnTo>
                  <a:pt x="1940254" y="1619743"/>
                </a:lnTo>
                <a:lnTo>
                  <a:pt x="1940272" y="1620139"/>
                </a:lnTo>
                <a:lnTo>
                  <a:pt x="1940273" y="1620138"/>
                </a:lnTo>
                <a:lnTo>
                  <a:pt x="1940255" y="1619743"/>
                </a:lnTo>
                <a:lnTo>
                  <a:pt x="1942217" y="1617890"/>
                </a:lnTo>
                <a:close/>
                <a:moveTo>
                  <a:pt x="2086624" y="1612009"/>
                </a:moveTo>
                <a:lnTo>
                  <a:pt x="2073477" y="1631477"/>
                </a:lnTo>
                <a:lnTo>
                  <a:pt x="2065281" y="1643520"/>
                </a:lnTo>
                <a:lnTo>
                  <a:pt x="2056589" y="1655188"/>
                </a:lnTo>
                <a:lnTo>
                  <a:pt x="2056590" y="1655188"/>
                </a:lnTo>
                <a:cubicBezTo>
                  <a:pt x="2059502" y="1651308"/>
                  <a:pt x="2062458" y="1647455"/>
                  <a:pt x="2065282" y="1643520"/>
                </a:cubicBezTo>
                <a:lnTo>
                  <a:pt x="2073478" y="1631477"/>
                </a:lnTo>
                <a:lnTo>
                  <a:pt x="2086620" y="1612017"/>
                </a:lnTo>
                <a:close/>
                <a:moveTo>
                  <a:pt x="258212" y="1606973"/>
                </a:moveTo>
                <a:lnTo>
                  <a:pt x="261687" y="1610852"/>
                </a:lnTo>
                <a:cubicBezTo>
                  <a:pt x="262882" y="1612230"/>
                  <a:pt x="263451" y="1612720"/>
                  <a:pt x="263527" y="1612455"/>
                </a:cubicBezTo>
                <a:lnTo>
                  <a:pt x="263524" y="1612447"/>
                </a:lnTo>
                <a:lnTo>
                  <a:pt x="261694" y="1610853"/>
                </a:lnTo>
                <a:lnTo>
                  <a:pt x="258223" y="1606978"/>
                </a:lnTo>
                <a:close/>
                <a:moveTo>
                  <a:pt x="2010992" y="1598013"/>
                </a:moveTo>
                <a:lnTo>
                  <a:pt x="2008906" y="1601875"/>
                </a:lnTo>
                <a:cubicBezTo>
                  <a:pt x="2007857" y="1603666"/>
                  <a:pt x="2006531" y="1605838"/>
                  <a:pt x="2005075" y="1608167"/>
                </a:cubicBezTo>
                <a:cubicBezTo>
                  <a:pt x="2000501" y="1614376"/>
                  <a:pt x="1996317" y="1620876"/>
                  <a:pt x="1992557" y="1627614"/>
                </a:cubicBezTo>
                <a:lnTo>
                  <a:pt x="1992558" y="1627614"/>
                </a:lnTo>
                <a:lnTo>
                  <a:pt x="2005076" y="1608168"/>
                </a:lnTo>
                <a:cubicBezTo>
                  <a:pt x="2006532" y="1605839"/>
                  <a:pt x="2007858" y="1603667"/>
                  <a:pt x="2008907" y="1601876"/>
                </a:cubicBezTo>
                <a:lnTo>
                  <a:pt x="2010993" y="1598014"/>
                </a:lnTo>
                <a:close/>
                <a:moveTo>
                  <a:pt x="171484" y="1595079"/>
                </a:moveTo>
                <a:lnTo>
                  <a:pt x="171499" y="1595110"/>
                </a:lnTo>
                <a:cubicBezTo>
                  <a:pt x="177777" y="1607388"/>
                  <a:pt x="183805" y="1618992"/>
                  <a:pt x="189804" y="1630255"/>
                </a:cubicBezTo>
                <a:cubicBezTo>
                  <a:pt x="192658" y="1636119"/>
                  <a:pt x="195963" y="1641358"/>
                  <a:pt x="199210" y="1646690"/>
                </a:cubicBezTo>
                <a:lnTo>
                  <a:pt x="208833" y="1662679"/>
                </a:lnTo>
                <a:cubicBezTo>
                  <a:pt x="221311" y="1684143"/>
                  <a:pt x="235624" y="1704422"/>
                  <a:pt x="250599" y="1727641"/>
                </a:cubicBezTo>
                <a:lnTo>
                  <a:pt x="261092" y="1740739"/>
                </a:lnTo>
                <a:lnTo>
                  <a:pt x="261453" y="1741199"/>
                </a:lnTo>
                <a:lnTo>
                  <a:pt x="261466" y="1741206"/>
                </a:lnTo>
                <a:lnTo>
                  <a:pt x="261717" y="1741519"/>
                </a:lnTo>
                <a:lnTo>
                  <a:pt x="264118" y="1742707"/>
                </a:lnTo>
                <a:lnTo>
                  <a:pt x="264117" y="1742705"/>
                </a:lnTo>
                <a:lnTo>
                  <a:pt x="261721" y="1741520"/>
                </a:lnTo>
                <a:lnTo>
                  <a:pt x="261471" y="1741208"/>
                </a:lnTo>
                <a:lnTo>
                  <a:pt x="261466" y="1741206"/>
                </a:lnTo>
                <a:lnTo>
                  <a:pt x="261464" y="1741204"/>
                </a:lnTo>
                <a:lnTo>
                  <a:pt x="261457" y="1741200"/>
                </a:lnTo>
                <a:lnTo>
                  <a:pt x="261250" y="1740936"/>
                </a:lnTo>
                <a:lnTo>
                  <a:pt x="261092" y="1740739"/>
                </a:lnTo>
                <a:lnTo>
                  <a:pt x="260792" y="1740357"/>
                </a:lnTo>
                <a:lnTo>
                  <a:pt x="250605" y="1727641"/>
                </a:lnTo>
                <a:cubicBezTo>
                  <a:pt x="235631" y="1704422"/>
                  <a:pt x="221318" y="1684143"/>
                  <a:pt x="208840" y="1662679"/>
                </a:cubicBezTo>
                <a:lnTo>
                  <a:pt x="199218" y="1646690"/>
                </a:lnTo>
                <a:cubicBezTo>
                  <a:pt x="195970" y="1641358"/>
                  <a:pt x="192665" y="1636119"/>
                  <a:pt x="189812" y="1630255"/>
                </a:cubicBezTo>
                <a:cubicBezTo>
                  <a:pt x="183813" y="1618992"/>
                  <a:pt x="177785" y="1607388"/>
                  <a:pt x="171507" y="1595110"/>
                </a:cubicBezTo>
                <a:lnTo>
                  <a:pt x="171492" y="1595081"/>
                </a:lnTo>
                <a:close/>
                <a:moveTo>
                  <a:pt x="245420" y="1594915"/>
                </a:moveTo>
                <a:lnTo>
                  <a:pt x="245359" y="1595267"/>
                </a:lnTo>
                <a:lnTo>
                  <a:pt x="247165" y="1597632"/>
                </a:lnTo>
                <a:lnTo>
                  <a:pt x="255912" y="1612879"/>
                </a:lnTo>
                <a:cubicBezTo>
                  <a:pt x="263592" y="1626423"/>
                  <a:pt x="270760" y="1638739"/>
                  <a:pt x="272847" y="1639589"/>
                </a:cubicBezTo>
                <a:cubicBezTo>
                  <a:pt x="276402" y="1646086"/>
                  <a:pt x="280351" y="1652246"/>
                  <a:pt x="284270" y="1658451"/>
                </a:cubicBezTo>
                <a:lnTo>
                  <a:pt x="295649" y="1676469"/>
                </a:lnTo>
                <a:lnTo>
                  <a:pt x="296049" y="1676774"/>
                </a:lnTo>
                <a:lnTo>
                  <a:pt x="296044" y="1676765"/>
                </a:lnTo>
                <a:lnTo>
                  <a:pt x="295656" y="1676470"/>
                </a:lnTo>
                <a:lnTo>
                  <a:pt x="284276" y="1658452"/>
                </a:lnTo>
                <a:cubicBezTo>
                  <a:pt x="280357" y="1652247"/>
                  <a:pt x="276408" y="1646087"/>
                  <a:pt x="272853" y="1639590"/>
                </a:cubicBezTo>
                <a:cubicBezTo>
                  <a:pt x="270766" y="1638740"/>
                  <a:pt x="263598" y="1626424"/>
                  <a:pt x="255918" y="1612880"/>
                </a:cubicBezTo>
                <a:lnTo>
                  <a:pt x="247171" y="1597633"/>
                </a:lnTo>
                <a:lnTo>
                  <a:pt x="245366" y="1595268"/>
                </a:lnTo>
                <a:lnTo>
                  <a:pt x="245426" y="1594922"/>
                </a:lnTo>
                <a:close/>
                <a:moveTo>
                  <a:pt x="239455" y="1590694"/>
                </a:moveTo>
                <a:lnTo>
                  <a:pt x="244192" y="1598886"/>
                </a:lnTo>
                <a:lnTo>
                  <a:pt x="244195" y="1598873"/>
                </a:lnTo>
                <a:lnTo>
                  <a:pt x="239606" y="1590939"/>
                </a:lnTo>
                <a:close/>
                <a:moveTo>
                  <a:pt x="179343" y="1585885"/>
                </a:moveTo>
                <a:lnTo>
                  <a:pt x="179339" y="1585889"/>
                </a:lnTo>
                <a:lnTo>
                  <a:pt x="180234" y="1586976"/>
                </a:lnTo>
                <a:lnTo>
                  <a:pt x="183741" y="1591911"/>
                </a:lnTo>
                <a:lnTo>
                  <a:pt x="185163" y="1592955"/>
                </a:lnTo>
                <a:lnTo>
                  <a:pt x="185683" y="1593586"/>
                </a:lnTo>
                <a:lnTo>
                  <a:pt x="185683" y="1593577"/>
                </a:lnTo>
                <a:lnTo>
                  <a:pt x="185180" y="1592967"/>
                </a:lnTo>
                <a:lnTo>
                  <a:pt x="185163" y="1592955"/>
                </a:lnTo>
                <a:lnTo>
                  <a:pt x="185152" y="1592942"/>
                </a:lnTo>
                <a:lnTo>
                  <a:pt x="183750" y="1591912"/>
                </a:lnTo>
                <a:lnTo>
                  <a:pt x="180291" y="1587044"/>
                </a:lnTo>
                <a:lnTo>
                  <a:pt x="180234" y="1586976"/>
                </a:lnTo>
                <a:lnTo>
                  <a:pt x="180188" y="1586911"/>
                </a:lnTo>
                <a:close/>
                <a:moveTo>
                  <a:pt x="179393" y="1585792"/>
                </a:moveTo>
                <a:cubicBezTo>
                  <a:pt x="178789" y="1584832"/>
                  <a:pt x="178723" y="1585042"/>
                  <a:pt x="179072" y="1586117"/>
                </a:cubicBezTo>
                <a:lnTo>
                  <a:pt x="179082" y="1586141"/>
                </a:lnTo>
                <a:lnTo>
                  <a:pt x="179088" y="1586135"/>
                </a:lnTo>
                <a:lnTo>
                  <a:pt x="179080" y="1586117"/>
                </a:lnTo>
                <a:lnTo>
                  <a:pt x="179396" y="1585796"/>
                </a:lnTo>
                <a:close/>
                <a:moveTo>
                  <a:pt x="1975044" y="1584867"/>
                </a:moveTo>
                <a:lnTo>
                  <a:pt x="1974665" y="1584889"/>
                </a:lnTo>
                <a:lnTo>
                  <a:pt x="1974590" y="1584986"/>
                </a:lnTo>
                <a:lnTo>
                  <a:pt x="1974591" y="1584986"/>
                </a:lnTo>
                <a:lnTo>
                  <a:pt x="1974665" y="1584890"/>
                </a:lnTo>
                <a:lnTo>
                  <a:pt x="1975039" y="1584868"/>
                </a:lnTo>
                <a:close/>
                <a:moveTo>
                  <a:pt x="1954393" y="1582602"/>
                </a:moveTo>
                <a:cubicBezTo>
                  <a:pt x="1953434" y="1582991"/>
                  <a:pt x="1950746" y="1585683"/>
                  <a:pt x="1948481" y="1587895"/>
                </a:cubicBezTo>
                <a:cubicBezTo>
                  <a:pt x="1946471" y="1589942"/>
                  <a:pt x="1944227" y="1592168"/>
                  <a:pt x="1942217" y="1594215"/>
                </a:cubicBezTo>
                <a:lnTo>
                  <a:pt x="1934880" y="1601515"/>
                </a:lnTo>
                <a:lnTo>
                  <a:pt x="1932825" y="1602631"/>
                </a:lnTo>
                <a:lnTo>
                  <a:pt x="1932741" y="1602621"/>
                </a:lnTo>
                <a:lnTo>
                  <a:pt x="1932693" y="1602702"/>
                </a:lnTo>
                <a:lnTo>
                  <a:pt x="1932825" y="1602631"/>
                </a:lnTo>
                <a:lnTo>
                  <a:pt x="1932827" y="1602631"/>
                </a:lnTo>
                <a:lnTo>
                  <a:pt x="1934877" y="1601518"/>
                </a:lnTo>
                <a:lnTo>
                  <a:pt x="1934880" y="1601515"/>
                </a:lnTo>
                <a:lnTo>
                  <a:pt x="1934884" y="1601512"/>
                </a:lnTo>
                <a:lnTo>
                  <a:pt x="1942218" y="1594216"/>
                </a:lnTo>
                <a:cubicBezTo>
                  <a:pt x="1944228" y="1592169"/>
                  <a:pt x="1946472" y="1589943"/>
                  <a:pt x="1948482" y="1587896"/>
                </a:cubicBezTo>
                <a:lnTo>
                  <a:pt x="1954393" y="1582604"/>
                </a:lnTo>
                <a:close/>
                <a:moveTo>
                  <a:pt x="186137" y="1581830"/>
                </a:moveTo>
                <a:lnTo>
                  <a:pt x="185232" y="1581965"/>
                </a:lnTo>
                <a:lnTo>
                  <a:pt x="185233" y="1581966"/>
                </a:lnTo>
                <a:lnTo>
                  <a:pt x="185226" y="1581967"/>
                </a:lnTo>
                <a:lnTo>
                  <a:pt x="188835" y="1585099"/>
                </a:lnTo>
                <a:lnTo>
                  <a:pt x="189255" y="1585607"/>
                </a:lnTo>
                <a:lnTo>
                  <a:pt x="202173" y="1608900"/>
                </a:lnTo>
                <a:cubicBezTo>
                  <a:pt x="206796" y="1617101"/>
                  <a:pt x="211463" y="1626106"/>
                  <a:pt x="217781" y="1635883"/>
                </a:cubicBezTo>
                <a:lnTo>
                  <a:pt x="217737" y="1635795"/>
                </a:lnTo>
                <a:lnTo>
                  <a:pt x="202181" y="1608900"/>
                </a:lnTo>
                <a:lnTo>
                  <a:pt x="189263" y="1585607"/>
                </a:lnTo>
                <a:lnTo>
                  <a:pt x="188863" y="1585123"/>
                </a:lnTo>
                <a:lnTo>
                  <a:pt x="188835" y="1585099"/>
                </a:lnTo>
                <a:lnTo>
                  <a:pt x="188818" y="1585078"/>
                </a:lnTo>
                <a:lnTo>
                  <a:pt x="185233" y="1581967"/>
                </a:lnTo>
                <a:lnTo>
                  <a:pt x="186139" y="1581832"/>
                </a:lnTo>
                <a:close/>
                <a:moveTo>
                  <a:pt x="185043" y="1581808"/>
                </a:moveTo>
                <a:lnTo>
                  <a:pt x="185064" y="1581990"/>
                </a:lnTo>
                <a:lnTo>
                  <a:pt x="185072" y="1581989"/>
                </a:lnTo>
                <a:lnTo>
                  <a:pt x="185052" y="1581816"/>
                </a:lnTo>
                <a:close/>
                <a:moveTo>
                  <a:pt x="1970454" y="1581286"/>
                </a:moveTo>
                <a:lnTo>
                  <a:pt x="1970428" y="1581335"/>
                </a:lnTo>
                <a:cubicBezTo>
                  <a:pt x="1965984" y="1587351"/>
                  <a:pt x="1961138" y="1594063"/>
                  <a:pt x="1956614" y="1600188"/>
                </a:cubicBezTo>
                <a:lnTo>
                  <a:pt x="1948733" y="1610351"/>
                </a:lnTo>
                <a:lnTo>
                  <a:pt x="1948750" y="1610331"/>
                </a:lnTo>
                <a:lnTo>
                  <a:pt x="1956615" y="1600189"/>
                </a:lnTo>
                <a:cubicBezTo>
                  <a:pt x="1961139" y="1594064"/>
                  <a:pt x="1965985" y="1587352"/>
                  <a:pt x="1970429" y="1581336"/>
                </a:cubicBezTo>
                <a:lnTo>
                  <a:pt x="1970455" y="1581287"/>
                </a:lnTo>
                <a:lnTo>
                  <a:pt x="1970586" y="1581369"/>
                </a:lnTo>
                <a:lnTo>
                  <a:pt x="1970586" y="1581369"/>
                </a:lnTo>
                <a:close/>
                <a:moveTo>
                  <a:pt x="277529" y="1579110"/>
                </a:moveTo>
                <a:lnTo>
                  <a:pt x="277514" y="1579219"/>
                </a:lnTo>
                <a:lnTo>
                  <a:pt x="277450" y="1579239"/>
                </a:lnTo>
                <a:lnTo>
                  <a:pt x="277494" y="1579366"/>
                </a:lnTo>
                <a:lnTo>
                  <a:pt x="277304" y="1580721"/>
                </a:lnTo>
                <a:cubicBezTo>
                  <a:pt x="277849" y="1582461"/>
                  <a:pt x="278827" y="1585031"/>
                  <a:pt x="279684" y="1587315"/>
                </a:cubicBezTo>
                <a:lnTo>
                  <a:pt x="281592" y="1593113"/>
                </a:lnTo>
                <a:lnTo>
                  <a:pt x="282335" y="1593713"/>
                </a:lnTo>
                <a:lnTo>
                  <a:pt x="282333" y="1593706"/>
                </a:lnTo>
                <a:lnTo>
                  <a:pt x="281599" y="1593114"/>
                </a:lnTo>
                <a:lnTo>
                  <a:pt x="279691" y="1587316"/>
                </a:lnTo>
                <a:cubicBezTo>
                  <a:pt x="278834" y="1585032"/>
                  <a:pt x="277856" y="1582462"/>
                  <a:pt x="277311" y="1580722"/>
                </a:cubicBezTo>
                <a:lnTo>
                  <a:pt x="277499" y="1579380"/>
                </a:lnTo>
                <a:lnTo>
                  <a:pt x="277494" y="1579366"/>
                </a:lnTo>
                <a:lnTo>
                  <a:pt x="277514" y="1579219"/>
                </a:lnTo>
                <a:lnTo>
                  <a:pt x="277585" y="1579197"/>
                </a:lnTo>
                <a:close/>
                <a:moveTo>
                  <a:pt x="1980402" y="1577370"/>
                </a:moveTo>
                <a:lnTo>
                  <a:pt x="1980326" y="1577469"/>
                </a:lnTo>
                <a:lnTo>
                  <a:pt x="1975486" y="1584751"/>
                </a:lnTo>
                <a:lnTo>
                  <a:pt x="1975487" y="1584751"/>
                </a:lnTo>
                <a:lnTo>
                  <a:pt x="1980326" y="1577470"/>
                </a:lnTo>
                <a:lnTo>
                  <a:pt x="1980397" y="1577377"/>
                </a:lnTo>
                <a:close/>
                <a:moveTo>
                  <a:pt x="1990025" y="1569161"/>
                </a:moveTo>
                <a:lnTo>
                  <a:pt x="1990169" y="1569251"/>
                </a:lnTo>
                <a:lnTo>
                  <a:pt x="1990186" y="1569226"/>
                </a:lnTo>
                <a:close/>
                <a:moveTo>
                  <a:pt x="218776" y="1560688"/>
                </a:moveTo>
                <a:lnTo>
                  <a:pt x="219452" y="1563535"/>
                </a:lnTo>
                <a:lnTo>
                  <a:pt x="219469" y="1563695"/>
                </a:lnTo>
                <a:lnTo>
                  <a:pt x="219570" y="1564032"/>
                </a:lnTo>
                <a:lnTo>
                  <a:pt x="221008" y="1570082"/>
                </a:lnTo>
                <a:lnTo>
                  <a:pt x="222945" y="1577630"/>
                </a:lnTo>
                <a:lnTo>
                  <a:pt x="223451" y="1578102"/>
                </a:lnTo>
                <a:lnTo>
                  <a:pt x="223448" y="1578091"/>
                </a:lnTo>
                <a:lnTo>
                  <a:pt x="222954" y="1577630"/>
                </a:lnTo>
                <a:lnTo>
                  <a:pt x="221017" y="1570082"/>
                </a:lnTo>
                <a:lnTo>
                  <a:pt x="219611" y="1564167"/>
                </a:lnTo>
                <a:lnTo>
                  <a:pt x="219570" y="1564032"/>
                </a:lnTo>
                <a:lnTo>
                  <a:pt x="219541" y="1563912"/>
                </a:lnTo>
                <a:lnTo>
                  <a:pt x="219477" y="1563696"/>
                </a:lnTo>
                <a:lnTo>
                  <a:pt x="219466" y="1563593"/>
                </a:lnTo>
                <a:lnTo>
                  <a:pt x="219452" y="1563535"/>
                </a:lnTo>
                <a:lnTo>
                  <a:pt x="219446" y="1563478"/>
                </a:lnTo>
                <a:lnTo>
                  <a:pt x="218787" y="1560703"/>
                </a:lnTo>
                <a:close/>
                <a:moveTo>
                  <a:pt x="232345" y="1546979"/>
                </a:moveTo>
                <a:lnTo>
                  <a:pt x="232375" y="1546993"/>
                </a:lnTo>
                <a:cubicBezTo>
                  <a:pt x="233391" y="1548607"/>
                  <a:pt x="234854" y="1551141"/>
                  <a:pt x="236185" y="1553009"/>
                </a:cubicBezTo>
                <a:cubicBezTo>
                  <a:pt x="237515" y="1554876"/>
                  <a:pt x="238432" y="1556210"/>
                  <a:pt x="238367" y="1555425"/>
                </a:cubicBezTo>
                <a:lnTo>
                  <a:pt x="238363" y="1555412"/>
                </a:lnTo>
                <a:lnTo>
                  <a:pt x="236194" y="1553010"/>
                </a:lnTo>
                <a:cubicBezTo>
                  <a:pt x="234863" y="1551142"/>
                  <a:pt x="233400" y="1548608"/>
                  <a:pt x="232384" y="1546994"/>
                </a:cubicBezTo>
                <a:lnTo>
                  <a:pt x="232381" y="1546992"/>
                </a:lnTo>
                <a:close/>
                <a:moveTo>
                  <a:pt x="1981822" y="1541246"/>
                </a:moveTo>
                <a:cubicBezTo>
                  <a:pt x="1979967" y="1542954"/>
                  <a:pt x="1976748" y="1546728"/>
                  <a:pt x="1971568" y="1553482"/>
                </a:cubicBezTo>
                <a:lnTo>
                  <a:pt x="1970296" y="1554891"/>
                </a:lnTo>
                <a:lnTo>
                  <a:pt x="1970177" y="1555483"/>
                </a:lnTo>
                <a:lnTo>
                  <a:pt x="1970177" y="1555482"/>
                </a:lnTo>
                <a:lnTo>
                  <a:pt x="1970296" y="1554892"/>
                </a:lnTo>
                <a:lnTo>
                  <a:pt x="1971568" y="1553483"/>
                </a:lnTo>
                <a:cubicBezTo>
                  <a:pt x="1976748" y="1546729"/>
                  <a:pt x="1979967" y="1542955"/>
                  <a:pt x="1981822" y="1541247"/>
                </a:cubicBezTo>
                <a:lnTo>
                  <a:pt x="1983901" y="1541410"/>
                </a:lnTo>
                <a:lnTo>
                  <a:pt x="1983901" y="1541409"/>
                </a:lnTo>
                <a:cubicBezTo>
                  <a:pt x="1984172" y="1539898"/>
                  <a:pt x="1983678" y="1539539"/>
                  <a:pt x="1981822" y="1541246"/>
                </a:cubicBezTo>
                <a:close/>
                <a:moveTo>
                  <a:pt x="152763" y="1540927"/>
                </a:moveTo>
                <a:lnTo>
                  <a:pt x="152718" y="1541042"/>
                </a:lnTo>
                <a:lnTo>
                  <a:pt x="153510" y="1542324"/>
                </a:lnTo>
                <a:lnTo>
                  <a:pt x="157142" y="1549111"/>
                </a:lnTo>
                <a:lnTo>
                  <a:pt x="162520" y="1560114"/>
                </a:lnTo>
                <a:cubicBezTo>
                  <a:pt x="165890" y="1567323"/>
                  <a:pt x="170162" y="1576705"/>
                  <a:pt x="175443" y="1588506"/>
                </a:cubicBezTo>
                <a:cubicBezTo>
                  <a:pt x="186550" y="1610603"/>
                  <a:pt x="189003" y="1611942"/>
                  <a:pt x="190052" y="1611042"/>
                </a:cubicBezTo>
                <a:lnTo>
                  <a:pt x="190048" y="1611034"/>
                </a:lnTo>
                <a:lnTo>
                  <a:pt x="186527" y="1608399"/>
                </a:lnTo>
                <a:cubicBezTo>
                  <a:pt x="184395" y="1605414"/>
                  <a:pt x="181005" y="1599555"/>
                  <a:pt x="175452" y="1588507"/>
                </a:cubicBezTo>
                <a:lnTo>
                  <a:pt x="162890" y="1560909"/>
                </a:lnTo>
                <a:lnTo>
                  <a:pt x="162486" y="1560026"/>
                </a:lnTo>
                <a:lnTo>
                  <a:pt x="157241" y="1549295"/>
                </a:lnTo>
                <a:lnTo>
                  <a:pt x="157142" y="1549111"/>
                </a:lnTo>
                <a:lnTo>
                  <a:pt x="157053" y="1548928"/>
                </a:lnTo>
                <a:lnTo>
                  <a:pt x="153571" y="1542422"/>
                </a:lnTo>
                <a:lnTo>
                  <a:pt x="153510" y="1542324"/>
                </a:lnTo>
                <a:lnTo>
                  <a:pt x="153458" y="1542226"/>
                </a:lnTo>
                <a:lnTo>
                  <a:pt x="152727" y="1541043"/>
                </a:lnTo>
                <a:lnTo>
                  <a:pt x="152768" y="1540937"/>
                </a:lnTo>
                <a:close/>
                <a:moveTo>
                  <a:pt x="1980483" y="1527166"/>
                </a:moveTo>
                <a:lnTo>
                  <a:pt x="1975731" y="1531921"/>
                </a:lnTo>
                <a:cubicBezTo>
                  <a:pt x="1969111" y="1539276"/>
                  <a:pt x="1959721" y="1551213"/>
                  <a:pt x="1952960" y="1558890"/>
                </a:cubicBezTo>
                <a:cubicBezTo>
                  <a:pt x="1949494" y="1563071"/>
                  <a:pt x="1944105" y="1569161"/>
                  <a:pt x="1936037" y="1578758"/>
                </a:cubicBezTo>
                <a:cubicBezTo>
                  <a:pt x="1927968" y="1588356"/>
                  <a:pt x="1918229" y="1602285"/>
                  <a:pt x="1903827" y="1620555"/>
                </a:cubicBezTo>
                <a:lnTo>
                  <a:pt x="1892157" y="1635523"/>
                </a:lnTo>
                <a:lnTo>
                  <a:pt x="1890871" y="1637693"/>
                </a:lnTo>
                <a:lnTo>
                  <a:pt x="1890874" y="1637690"/>
                </a:lnTo>
                <a:lnTo>
                  <a:pt x="1892157" y="1635524"/>
                </a:lnTo>
                <a:lnTo>
                  <a:pt x="1903827" y="1620556"/>
                </a:lnTo>
                <a:cubicBezTo>
                  <a:pt x="1918229" y="1602286"/>
                  <a:pt x="1927968" y="1588357"/>
                  <a:pt x="1936037" y="1578759"/>
                </a:cubicBezTo>
                <a:cubicBezTo>
                  <a:pt x="1944105" y="1569162"/>
                  <a:pt x="1949494" y="1563072"/>
                  <a:pt x="1952960" y="1558891"/>
                </a:cubicBezTo>
                <a:cubicBezTo>
                  <a:pt x="1959721" y="1551214"/>
                  <a:pt x="1969111" y="1539277"/>
                  <a:pt x="1975731" y="1531922"/>
                </a:cubicBezTo>
                <a:lnTo>
                  <a:pt x="1980482" y="1527168"/>
                </a:lnTo>
                <a:close/>
                <a:moveTo>
                  <a:pt x="125970" y="1524929"/>
                </a:moveTo>
                <a:lnTo>
                  <a:pt x="126049" y="1525125"/>
                </a:lnTo>
                <a:lnTo>
                  <a:pt x="126210" y="1525760"/>
                </a:lnTo>
                <a:lnTo>
                  <a:pt x="127542" y="1527806"/>
                </a:lnTo>
                <a:cubicBezTo>
                  <a:pt x="148909" y="1583908"/>
                  <a:pt x="159686" y="1599435"/>
                  <a:pt x="171966" y="1618452"/>
                </a:cubicBezTo>
                <a:lnTo>
                  <a:pt x="184808" y="1639627"/>
                </a:lnTo>
                <a:lnTo>
                  <a:pt x="184766" y="1639544"/>
                </a:lnTo>
                <a:lnTo>
                  <a:pt x="171975" y="1618452"/>
                </a:lnTo>
                <a:cubicBezTo>
                  <a:pt x="159695" y="1599435"/>
                  <a:pt x="148919" y="1583908"/>
                  <a:pt x="127552" y="1527806"/>
                </a:cubicBezTo>
                <a:lnTo>
                  <a:pt x="126220" y="1525760"/>
                </a:lnTo>
                <a:lnTo>
                  <a:pt x="126059" y="1525125"/>
                </a:lnTo>
                <a:lnTo>
                  <a:pt x="125996" y="1524968"/>
                </a:lnTo>
                <a:close/>
                <a:moveTo>
                  <a:pt x="155118" y="1524749"/>
                </a:moveTo>
                <a:lnTo>
                  <a:pt x="154674" y="1524989"/>
                </a:lnTo>
                <a:lnTo>
                  <a:pt x="154685" y="1525063"/>
                </a:lnTo>
                <a:lnTo>
                  <a:pt x="154694" y="1525057"/>
                </a:lnTo>
                <a:lnTo>
                  <a:pt x="154684" y="1524989"/>
                </a:lnTo>
                <a:lnTo>
                  <a:pt x="155120" y="1524753"/>
                </a:lnTo>
                <a:close/>
                <a:moveTo>
                  <a:pt x="155453" y="1524402"/>
                </a:moveTo>
                <a:lnTo>
                  <a:pt x="160203" y="1536832"/>
                </a:lnTo>
                <a:lnTo>
                  <a:pt x="161380" y="1541694"/>
                </a:lnTo>
                <a:lnTo>
                  <a:pt x="161382" y="1541697"/>
                </a:lnTo>
                <a:cubicBezTo>
                  <a:pt x="162214" y="1542217"/>
                  <a:pt x="161507" y="1540156"/>
                  <a:pt x="160203" y="1536831"/>
                </a:cubicBezTo>
                <a:close/>
                <a:moveTo>
                  <a:pt x="2002900" y="1518433"/>
                </a:moveTo>
                <a:cubicBezTo>
                  <a:pt x="2002622" y="1517421"/>
                  <a:pt x="2001114" y="1518312"/>
                  <a:pt x="1998117" y="1521621"/>
                </a:cubicBezTo>
                <a:lnTo>
                  <a:pt x="1995826" y="1523072"/>
                </a:lnTo>
                <a:lnTo>
                  <a:pt x="1995800" y="1523282"/>
                </a:lnTo>
                <a:lnTo>
                  <a:pt x="1995800" y="1523282"/>
                </a:lnTo>
                <a:lnTo>
                  <a:pt x="1995826" y="1523073"/>
                </a:lnTo>
                <a:lnTo>
                  <a:pt x="1998117" y="1521622"/>
                </a:lnTo>
                <a:lnTo>
                  <a:pt x="2002900" y="1518434"/>
                </a:lnTo>
                <a:close/>
                <a:moveTo>
                  <a:pt x="1997000" y="1515037"/>
                </a:moveTo>
                <a:cubicBezTo>
                  <a:pt x="1996571" y="1514810"/>
                  <a:pt x="1995431" y="1515927"/>
                  <a:pt x="1993618" y="1518292"/>
                </a:cubicBezTo>
                <a:cubicBezTo>
                  <a:pt x="1991784" y="1520644"/>
                  <a:pt x="1989498" y="1524398"/>
                  <a:pt x="1986164" y="1529051"/>
                </a:cubicBezTo>
                <a:cubicBezTo>
                  <a:pt x="1982830" y="1533704"/>
                  <a:pt x="1978798" y="1539475"/>
                  <a:pt x="1974140" y="1546344"/>
                </a:cubicBezTo>
                <a:lnTo>
                  <a:pt x="1973287" y="1545812"/>
                </a:lnTo>
                <a:lnTo>
                  <a:pt x="1973290" y="1545879"/>
                </a:lnTo>
                <a:lnTo>
                  <a:pt x="1973291" y="1545879"/>
                </a:lnTo>
                <a:lnTo>
                  <a:pt x="1973288" y="1545813"/>
                </a:lnTo>
                <a:lnTo>
                  <a:pt x="1974141" y="1546345"/>
                </a:lnTo>
                <a:cubicBezTo>
                  <a:pt x="1978799" y="1539476"/>
                  <a:pt x="1982831" y="1533705"/>
                  <a:pt x="1986165" y="1529052"/>
                </a:cubicBezTo>
                <a:cubicBezTo>
                  <a:pt x="1989499" y="1524399"/>
                  <a:pt x="1991785" y="1520645"/>
                  <a:pt x="1993619" y="1518293"/>
                </a:cubicBezTo>
                <a:lnTo>
                  <a:pt x="1997000" y="1515039"/>
                </a:lnTo>
                <a:close/>
                <a:moveTo>
                  <a:pt x="1985276" y="1500992"/>
                </a:moveTo>
                <a:lnTo>
                  <a:pt x="1982055" y="1504384"/>
                </a:lnTo>
                <a:lnTo>
                  <a:pt x="1982058" y="1504382"/>
                </a:lnTo>
                <a:lnTo>
                  <a:pt x="1985271" y="1500998"/>
                </a:lnTo>
                <a:close/>
                <a:moveTo>
                  <a:pt x="101482" y="1496828"/>
                </a:moveTo>
                <a:lnTo>
                  <a:pt x="101555" y="1497059"/>
                </a:lnTo>
                <a:lnTo>
                  <a:pt x="102208" y="1498931"/>
                </a:lnTo>
                <a:close/>
                <a:moveTo>
                  <a:pt x="2003830" y="1492610"/>
                </a:moveTo>
                <a:lnTo>
                  <a:pt x="2003676" y="1492694"/>
                </a:lnTo>
                <a:lnTo>
                  <a:pt x="2003075" y="1496250"/>
                </a:lnTo>
                <a:lnTo>
                  <a:pt x="2003076" y="1496250"/>
                </a:lnTo>
                <a:lnTo>
                  <a:pt x="2003677" y="1492694"/>
                </a:lnTo>
                <a:lnTo>
                  <a:pt x="2003829" y="1492611"/>
                </a:lnTo>
                <a:close/>
                <a:moveTo>
                  <a:pt x="1989558" y="1481194"/>
                </a:moveTo>
                <a:lnTo>
                  <a:pt x="1977731" y="1499556"/>
                </a:lnTo>
                <a:cubicBezTo>
                  <a:pt x="1974645" y="1504104"/>
                  <a:pt x="1971472" y="1508599"/>
                  <a:pt x="1968240" y="1513381"/>
                </a:cubicBezTo>
                <a:cubicBezTo>
                  <a:pt x="1965008" y="1518163"/>
                  <a:pt x="1961265" y="1522884"/>
                  <a:pt x="1957582" y="1528096"/>
                </a:cubicBezTo>
                <a:cubicBezTo>
                  <a:pt x="1953142" y="1534228"/>
                  <a:pt x="1949232" y="1539607"/>
                  <a:pt x="1945844" y="1544226"/>
                </a:cubicBezTo>
                <a:lnTo>
                  <a:pt x="1943309" y="1547629"/>
                </a:lnTo>
                <a:lnTo>
                  <a:pt x="1943275" y="1547705"/>
                </a:lnTo>
                <a:lnTo>
                  <a:pt x="1943279" y="1547700"/>
                </a:lnTo>
                <a:lnTo>
                  <a:pt x="1943310" y="1547630"/>
                </a:lnTo>
                <a:lnTo>
                  <a:pt x="1945845" y="1544227"/>
                </a:lnTo>
                <a:cubicBezTo>
                  <a:pt x="1949233" y="1539608"/>
                  <a:pt x="1953143" y="1534229"/>
                  <a:pt x="1957583" y="1528097"/>
                </a:cubicBezTo>
                <a:cubicBezTo>
                  <a:pt x="1961266" y="1522885"/>
                  <a:pt x="1965009" y="1518164"/>
                  <a:pt x="1968241" y="1513382"/>
                </a:cubicBezTo>
                <a:cubicBezTo>
                  <a:pt x="1971473" y="1508600"/>
                  <a:pt x="1974646" y="1504105"/>
                  <a:pt x="1977732" y="1499557"/>
                </a:cubicBezTo>
                <a:lnTo>
                  <a:pt x="1989555" y="1481202"/>
                </a:lnTo>
                <a:close/>
                <a:moveTo>
                  <a:pt x="136811" y="1480120"/>
                </a:moveTo>
                <a:cubicBezTo>
                  <a:pt x="136370" y="1480338"/>
                  <a:pt x="136753" y="1482747"/>
                  <a:pt x="138468" y="1487997"/>
                </a:cubicBezTo>
                <a:cubicBezTo>
                  <a:pt x="140025" y="1492549"/>
                  <a:pt x="141202" y="1496103"/>
                  <a:pt x="142061" y="1498821"/>
                </a:cubicBezTo>
                <a:lnTo>
                  <a:pt x="143716" y="1504518"/>
                </a:lnTo>
                <a:lnTo>
                  <a:pt x="143725" y="1504513"/>
                </a:lnTo>
                <a:lnTo>
                  <a:pt x="142071" y="1498821"/>
                </a:lnTo>
                <a:cubicBezTo>
                  <a:pt x="141212" y="1496103"/>
                  <a:pt x="140035" y="1492549"/>
                  <a:pt x="138479" y="1487997"/>
                </a:cubicBezTo>
                <a:lnTo>
                  <a:pt x="136827" y="1480146"/>
                </a:lnTo>
                <a:close/>
                <a:moveTo>
                  <a:pt x="101467" y="1476270"/>
                </a:moveTo>
                <a:lnTo>
                  <a:pt x="109582" y="1498447"/>
                </a:lnTo>
                <a:lnTo>
                  <a:pt x="110307" y="1500083"/>
                </a:lnTo>
                <a:lnTo>
                  <a:pt x="119018" y="1519960"/>
                </a:lnTo>
                <a:lnTo>
                  <a:pt x="120034" y="1522046"/>
                </a:lnTo>
                <a:lnTo>
                  <a:pt x="121756" y="1525936"/>
                </a:lnTo>
                <a:cubicBezTo>
                  <a:pt x="125197" y="1533253"/>
                  <a:pt x="127648" y="1537717"/>
                  <a:pt x="127995" y="1536305"/>
                </a:cubicBezTo>
                <a:lnTo>
                  <a:pt x="127994" y="1536293"/>
                </a:lnTo>
                <a:lnTo>
                  <a:pt x="126047" y="1534394"/>
                </a:lnTo>
                <a:lnTo>
                  <a:pt x="120034" y="1522046"/>
                </a:lnTo>
                <a:lnTo>
                  <a:pt x="110307" y="1500083"/>
                </a:lnTo>
                <a:lnTo>
                  <a:pt x="109590" y="1498447"/>
                </a:lnTo>
                <a:lnTo>
                  <a:pt x="101704" y="1476896"/>
                </a:lnTo>
                <a:close/>
                <a:moveTo>
                  <a:pt x="107536" y="1472766"/>
                </a:moveTo>
                <a:lnTo>
                  <a:pt x="107325" y="1473007"/>
                </a:lnTo>
                <a:cubicBezTo>
                  <a:pt x="108982" y="1481303"/>
                  <a:pt x="111458" y="1489360"/>
                  <a:pt x="114715" y="1497056"/>
                </a:cubicBezTo>
                <a:lnTo>
                  <a:pt x="125297" y="1523263"/>
                </a:lnTo>
                <a:lnTo>
                  <a:pt x="124970" y="1522428"/>
                </a:lnTo>
                <a:lnTo>
                  <a:pt x="114723" y="1497057"/>
                </a:lnTo>
                <a:cubicBezTo>
                  <a:pt x="111465" y="1489361"/>
                  <a:pt x="108990" y="1481304"/>
                  <a:pt x="107332" y="1473008"/>
                </a:cubicBezTo>
                <a:lnTo>
                  <a:pt x="107538" y="1472773"/>
                </a:lnTo>
                <a:close/>
                <a:moveTo>
                  <a:pt x="2047153" y="1470824"/>
                </a:moveTo>
                <a:lnTo>
                  <a:pt x="2046653" y="1471569"/>
                </a:lnTo>
                <a:lnTo>
                  <a:pt x="2046689" y="1471516"/>
                </a:lnTo>
                <a:lnTo>
                  <a:pt x="2047151" y="1470829"/>
                </a:lnTo>
                <a:close/>
                <a:moveTo>
                  <a:pt x="226691" y="1468765"/>
                </a:moveTo>
                <a:lnTo>
                  <a:pt x="226690" y="1469145"/>
                </a:lnTo>
                <a:lnTo>
                  <a:pt x="227418" y="1469662"/>
                </a:lnTo>
                <a:lnTo>
                  <a:pt x="232588" y="1476035"/>
                </a:lnTo>
                <a:lnTo>
                  <a:pt x="234863" y="1479572"/>
                </a:lnTo>
                <a:cubicBezTo>
                  <a:pt x="236998" y="1483173"/>
                  <a:pt x="239325" y="1487736"/>
                  <a:pt x="241842" y="1492677"/>
                </a:cubicBezTo>
                <a:lnTo>
                  <a:pt x="249463" y="1506254"/>
                </a:lnTo>
                <a:lnTo>
                  <a:pt x="249447" y="1506211"/>
                </a:lnTo>
                <a:lnTo>
                  <a:pt x="241851" y="1492678"/>
                </a:lnTo>
                <a:cubicBezTo>
                  <a:pt x="239334" y="1487737"/>
                  <a:pt x="237008" y="1483174"/>
                  <a:pt x="234873" y="1479573"/>
                </a:cubicBezTo>
                <a:lnTo>
                  <a:pt x="232632" y="1476089"/>
                </a:lnTo>
                <a:lnTo>
                  <a:pt x="232588" y="1476035"/>
                </a:lnTo>
                <a:lnTo>
                  <a:pt x="232555" y="1475984"/>
                </a:lnTo>
                <a:lnTo>
                  <a:pt x="227436" y="1469675"/>
                </a:lnTo>
                <a:lnTo>
                  <a:pt x="227418" y="1469662"/>
                </a:lnTo>
                <a:lnTo>
                  <a:pt x="227408" y="1469649"/>
                </a:lnTo>
                <a:lnTo>
                  <a:pt x="226699" y="1469146"/>
                </a:lnTo>
                <a:lnTo>
                  <a:pt x="226700" y="1468776"/>
                </a:lnTo>
                <a:close/>
                <a:moveTo>
                  <a:pt x="141501" y="1468243"/>
                </a:moveTo>
                <a:lnTo>
                  <a:pt x="141402" y="1468317"/>
                </a:lnTo>
                <a:lnTo>
                  <a:pt x="150725" y="1498700"/>
                </a:lnTo>
                <a:cubicBezTo>
                  <a:pt x="154285" y="1508698"/>
                  <a:pt x="158166" y="1518571"/>
                  <a:pt x="162149" y="1528380"/>
                </a:cubicBezTo>
                <a:cubicBezTo>
                  <a:pt x="166132" y="1538188"/>
                  <a:pt x="170990" y="1547571"/>
                  <a:pt x="175454" y="1557098"/>
                </a:cubicBezTo>
                <a:lnTo>
                  <a:pt x="189307" y="1585501"/>
                </a:lnTo>
                <a:lnTo>
                  <a:pt x="189308" y="1585501"/>
                </a:lnTo>
                <a:lnTo>
                  <a:pt x="188224" y="1583259"/>
                </a:lnTo>
                <a:lnTo>
                  <a:pt x="175465" y="1557098"/>
                </a:lnTo>
                <a:cubicBezTo>
                  <a:pt x="171001" y="1547571"/>
                  <a:pt x="166143" y="1538188"/>
                  <a:pt x="162160" y="1528380"/>
                </a:cubicBezTo>
                <a:cubicBezTo>
                  <a:pt x="158177" y="1518571"/>
                  <a:pt x="154296" y="1508698"/>
                  <a:pt x="150736" y="1498700"/>
                </a:cubicBezTo>
                <a:lnTo>
                  <a:pt x="141413" y="1468317"/>
                </a:lnTo>
                <a:lnTo>
                  <a:pt x="141503" y="1468250"/>
                </a:lnTo>
                <a:close/>
                <a:moveTo>
                  <a:pt x="2000422" y="1467832"/>
                </a:moveTo>
                <a:lnTo>
                  <a:pt x="2000331" y="1467981"/>
                </a:lnTo>
                <a:lnTo>
                  <a:pt x="1999380" y="1473466"/>
                </a:lnTo>
                <a:lnTo>
                  <a:pt x="1999381" y="1473467"/>
                </a:lnTo>
                <a:lnTo>
                  <a:pt x="2000332" y="1467982"/>
                </a:lnTo>
                <a:lnTo>
                  <a:pt x="2000421" y="1467835"/>
                </a:lnTo>
                <a:close/>
                <a:moveTo>
                  <a:pt x="97144" y="1464855"/>
                </a:moveTo>
                <a:lnTo>
                  <a:pt x="98626" y="1468751"/>
                </a:lnTo>
                <a:lnTo>
                  <a:pt x="97617" y="1466079"/>
                </a:lnTo>
                <a:lnTo>
                  <a:pt x="97182" y="1464935"/>
                </a:lnTo>
                <a:close/>
                <a:moveTo>
                  <a:pt x="2087056" y="1459907"/>
                </a:moveTo>
                <a:lnTo>
                  <a:pt x="2085025" y="1461991"/>
                </a:lnTo>
                <a:cubicBezTo>
                  <a:pt x="2082996" y="1461241"/>
                  <a:pt x="2076736" y="1470673"/>
                  <a:pt x="2069068" y="1484407"/>
                </a:cubicBezTo>
                <a:cubicBezTo>
                  <a:pt x="2065212" y="1491260"/>
                  <a:pt x="2061271" y="1499420"/>
                  <a:pt x="2056702" y="1507512"/>
                </a:cubicBezTo>
                <a:cubicBezTo>
                  <a:pt x="2052133" y="1515604"/>
                  <a:pt x="2046968" y="1524747"/>
                  <a:pt x="2042762" y="1532159"/>
                </a:cubicBezTo>
                <a:cubicBezTo>
                  <a:pt x="2038557" y="1539572"/>
                  <a:pt x="2034891" y="1546608"/>
                  <a:pt x="2030845" y="1553278"/>
                </a:cubicBezTo>
                <a:cubicBezTo>
                  <a:pt x="2026799" y="1559948"/>
                  <a:pt x="2022665" y="1566174"/>
                  <a:pt x="2018618" y="1572260"/>
                </a:cubicBezTo>
                <a:cubicBezTo>
                  <a:pt x="2014572" y="1578346"/>
                  <a:pt x="2010569" y="1584265"/>
                  <a:pt x="2006478" y="1590129"/>
                </a:cubicBezTo>
                <a:cubicBezTo>
                  <a:pt x="2004440" y="1593001"/>
                  <a:pt x="2002504" y="1596001"/>
                  <a:pt x="2000349" y="1598865"/>
                </a:cubicBezTo>
                <a:cubicBezTo>
                  <a:pt x="1998194" y="1601729"/>
                  <a:pt x="1995908" y="1604511"/>
                  <a:pt x="1993665" y="1607320"/>
                </a:cubicBezTo>
                <a:lnTo>
                  <a:pt x="1993574" y="1607439"/>
                </a:lnTo>
                <a:lnTo>
                  <a:pt x="1984492" y="1619213"/>
                </a:lnTo>
                <a:lnTo>
                  <a:pt x="1982907" y="1621420"/>
                </a:lnTo>
                <a:lnTo>
                  <a:pt x="1981421" y="1623367"/>
                </a:lnTo>
                <a:cubicBezTo>
                  <a:pt x="1977561" y="1628655"/>
                  <a:pt x="1974868" y="1632624"/>
                  <a:pt x="1976179" y="1631500"/>
                </a:cubicBezTo>
                <a:lnTo>
                  <a:pt x="1976180" y="1631499"/>
                </a:lnTo>
                <a:lnTo>
                  <a:pt x="1976862" y="1629838"/>
                </a:lnTo>
                <a:lnTo>
                  <a:pt x="1982907" y="1621420"/>
                </a:lnTo>
                <a:lnTo>
                  <a:pt x="1993574" y="1607439"/>
                </a:lnTo>
                <a:lnTo>
                  <a:pt x="1993666" y="1607320"/>
                </a:lnTo>
                <a:cubicBezTo>
                  <a:pt x="1995909" y="1604511"/>
                  <a:pt x="1998195" y="1601729"/>
                  <a:pt x="2000350" y="1598865"/>
                </a:cubicBezTo>
                <a:cubicBezTo>
                  <a:pt x="2002505" y="1596001"/>
                  <a:pt x="2004441" y="1593001"/>
                  <a:pt x="2006479" y="1590129"/>
                </a:cubicBezTo>
                <a:cubicBezTo>
                  <a:pt x="2010570" y="1584265"/>
                  <a:pt x="2014573" y="1578346"/>
                  <a:pt x="2018619" y="1572260"/>
                </a:cubicBezTo>
                <a:cubicBezTo>
                  <a:pt x="2022666" y="1566174"/>
                  <a:pt x="2026800" y="1559948"/>
                  <a:pt x="2030846" y="1553278"/>
                </a:cubicBezTo>
                <a:cubicBezTo>
                  <a:pt x="2034892" y="1546608"/>
                  <a:pt x="2038558" y="1539572"/>
                  <a:pt x="2042763" y="1532159"/>
                </a:cubicBezTo>
                <a:cubicBezTo>
                  <a:pt x="2046969" y="1524747"/>
                  <a:pt x="2052134" y="1515604"/>
                  <a:pt x="2056703" y="1507512"/>
                </a:cubicBezTo>
                <a:cubicBezTo>
                  <a:pt x="2061272" y="1499420"/>
                  <a:pt x="2065213" y="1491260"/>
                  <a:pt x="2069069" y="1484407"/>
                </a:cubicBezTo>
                <a:cubicBezTo>
                  <a:pt x="2076737" y="1470673"/>
                  <a:pt x="2082997" y="1461241"/>
                  <a:pt x="2085026" y="1461991"/>
                </a:cubicBezTo>
                <a:lnTo>
                  <a:pt x="2087055" y="1459909"/>
                </a:lnTo>
                <a:close/>
                <a:moveTo>
                  <a:pt x="110381" y="1455137"/>
                </a:moveTo>
                <a:lnTo>
                  <a:pt x="111195" y="1457434"/>
                </a:lnTo>
                <a:lnTo>
                  <a:pt x="112850" y="1460592"/>
                </a:lnTo>
                <a:cubicBezTo>
                  <a:pt x="113624" y="1461830"/>
                  <a:pt x="114106" y="1462289"/>
                  <a:pt x="114334" y="1462083"/>
                </a:cubicBezTo>
                <a:lnTo>
                  <a:pt x="114332" y="1462073"/>
                </a:lnTo>
                <a:lnTo>
                  <a:pt x="112859" y="1460593"/>
                </a:lnTo>
                <a:lnTo>
                  <a:pt x="111204" y="1457435"/>
                </a:lnTo>
                <a:lnTo>
                  <a:pt x="110408" y="1455188"/>
                </a:lnTo>
                <a:close/>
                <a:moveTo>
                  <a:pt x="87682" y="1446527"/>
                </a:moveTo>
                <a:lnTo>
                  <a:pt x="93422" y="1463866"/>
                </a:lnTo>
                <a:cubicBezTo>
                  <a:pt x="97350" y="1475323"/>
                  <a:pt x="100444" y="1485871"/>
                  <a:pt x="103099" y="1495368"/>
                </a:cubicBezTo>
                <a:lnTo>
                  <a:pt x="109094" y="1518648"/>
                </a:lnTo>
                <a:lnTo>
                  <a:pt x="109570" y="1520010"/>
                </a:lnTo>
                <a:lnTo>
                  <a:pt x="113089" y="1531731"/>
                </a:lnTo>
                <a:cubicBezTo>
                  <a:pt x="115904" y="1540873"/>
                  <a:pt x="116099" y="1544752"/>
                  <a:pt x="117964" y="1552006"/>
                </a:cubicBezTo>
                <a:cubicBezTo>
                  <a:pt x="122486" y="1565630"/>
                  <a:pt x="127996" y="1578834"/>
                  <a:pt x="134451" y="1591521"/>
                </a:cubicBezTo>
                <a:cubicBezTo>
                  <a:pt x="136441" y="1595744"/>
                  <a:pt x="138461" y="1600115"/>
                  <a:pt x="140349" y="1603627"/>
                </a:cubicBezTo>
                <a:cubicBezTo>
                  <a:pt x="142236" y="1607138"/>
                  <a:pt x="144298" y="1610564"/>
                  <a:pt x="146200" y="1613761"/>
                </a:cubicBezTo>
                <a:cubicBezTo>
                  <a:pt x="150047" y="1620180"/>
                  <a:pt x="153424" y="1625400"/>
                  <a:pt x="156115" y="1629089"/>
                </a:cubicBezTo>
                <a:cubicBezTo>
                  <a:pt x="158848" y="1632708"/>
                  <a:pt x="160913" y="1635083"/>
                  <a:pt x="161920" y="1635445"/>
                </a:cubicBezTo>
                <a:lnTo>
                  <a:pt x="161919" y="1635432"/>
                </a:lnTo>
                <a:lnTo>
                  <a:pt x="156125" y="1629089"/>
                </a:lnTo>
                <a:cubicBezTo>
                  <a:pt x="153434" y="1625400"/>
                  <a:pt x="150057" y="1620180"/>
                  <a:pt x="146211" y="1613761"/>
                </a:cubicBezTo>
                <a:cubicBezTo>
                  <a:pt x="144309" y="1610564"/>
                  <a:pt x="142247" y="1607138"/>
                  <a:pt x="140360" y="1603627"/>
                </a:cubicBezTo>
                <a:cubicBezTo>
                  <a:pt x="138473" y="1600115"/>
                  <a:pt x="136452" y="1595744"/>
                  <a:pt x="134462" y="1591521"/>
                </a:cubicBezTo>
                <a:cubicBezTo>
                  <a:pt x="128008" y="1578834"/>
                  <a:pt x="122497" y="1565630"/>
                  <a:pt x="117975" y="1552006"/>
                </a:cubicBezTo>
                <a:lnTo>
                  <a:pt x="117897" y="1551653"/>
                </a:lnTo>
                <a:lnTo>
                  <a:pt x="117890" y="1551636"/>
                </a:lnTo>
                <a:lnTo>
                  <a:pt x="115883" y="1542542"/>
                </a:lnTo>
                <a:lnTo>
                  <a:pt x="113096" y="1531731"/>
                </a:lnTo>
                <a:lnTo>
                  <a:pt x="109578" y="1520010"/>
                </a:lnTo>
                <a:lnTo>
                  <a:pt x="109102" y="1518648"/>
                </a:lnTo>
                <a:lnTo>
                  <a:pt x="103107" y="1495368"/>
                </a:lnTo>
                <a:cubicBezTo>
                  <a:pt x="100452" y="1485871"/>
                  <a:pt x="97358" y="1475323"/>
                  <a:pt x="93430" y="1463866"/>
                </a:cubicBezTo>
                <a:lnTo>
                  <a:pt x="88013" y="1447504"/>
                </a:lnTo>
                <a:close/>
                <a:moveTo>
                  <a:pt x="2097400" y="1432733"/>
                </a:moveTo>
                <a:lnTo>
                  <a:pt x="2097234" y="1436244"/>
                </a:lnTo>
                <a:lnTo>
                  <a:pt x="2097235" y="1436243"/>
                </a:lnTo>
                <a:lnTo>
                  <a:pt x="2097391" y="1432938"/>
                </a:lnTo>
                <a:close/>
                <a:moveTo>
                  <a:pt x="2109925" y="1417969"/>
                </a:moveTo>
                <a:lnTo>
                  <a:pt x="2100623" y="1434882"/>
                </a:lnTo>
                <a:lnTo>
                  <a:pt x="2097260" y="1436076"/>
                </a:lnTo>
                <a:lnTo>
                  <a:pt x="2097260" y="1436078"/>
                </a:lnTo>
                <a:cubicBezTo>
                  <a:pt x="2097676" y="1437122"/>
                  <a:pt x="2098698" y="1436919"/>
                  <a:pt x="2100624" y="1434883"/>
                </a:cubicBezTo>
                <a:lnTo>
                  <a:pt x="2109919" y="1417983"/>
                </a:lnTo>
                <a:close/>
                <a:moveTo>
                  <a:pt x="193198" y="1415726"/>
                </a:moveTo>
                <a:lnTo>
                  <a:pt x="193568" y="1416719"/>
                </a:lnTo>
                <a:lnTo>
                  <a:pt x="199405" y="1429399"/>
                </a:lnTo>
                <a:cubicBezTo>
                  <a:pt x="206691" y="1445399"/>
                  <a:pt x="211572" y="1456598"/>
                  <a:pt x="217720" y="1470156"/>
                </a:cubicBezTo>
                <a:cubicBezTo>
                  <a:pt x="221819" y="1479388"/>
                  <a:pt x="225512" y="1489857"/>
                  <a:pt x="231106" y="1503522"/>
                </a:cubicBezTo>
                <a:lnTo>
                  <a:pt x="240945" y="1526770"/>
                </a:lnTo>
                <a:cubicBezTo>
                  <a:pt x="244708" y="1535469"/>
                  <a:pt x="248545" y="1545510"/>
                  <a:pt x="253959" y="1556343"/>
                </a:cubicBezTo>
                <a:cubicBezTo>
                  <a:pt x="258060" y="1565797"/>
                  <a:pt x="262840" y="1574886"/>
                  <a:pt x="268269" y="1583550"/>
                </a:cubicBezTo>
                <a:cubicBezTo>
                  <a:pt x="273563" y="1591846"/>
                  <a:pt x="279559" y="1601358"/>
                  <a:pt x="285469" y="1611786"/>
                </a:cubicBezTo>
                <a:cubicBezTo>
                  <a:pt x="291379" y="1622216"/>
                  <a:pt x="296940" y="1633593"/>
                  <a:pt x="303361" y="1644083"/>
                </a:cubicBezTo>
                <a:cubicBezTo>
                  <a:pt x="306838" y="1649948"/>
                  <a:pt x="309267" y="1654238"/>
                  <a:pt x="310865" y="1657283"/>
                </a:cubicBezTo>
                <a:lnTo>
                  <a:pt x="313362" y="1662957"/>
                </a:lnTo>
                <a:lnTo>
                  <a:pt x="313370" y="1662955"/>
                </a:lnTo>
                <a:lnTo>
                  <a:pt x="310873" y="1657283"/>
                </a:lnTo>
                <a:cubicBezTo>
                  <a:pt x="309276" y="1654238"/>
                  <a:pt x="306847" y="1649948"/>
                  <a:pt x="303370" y="1644083"/>
                </a:cubicBezTo>
                <a:cubicBezTo>
                  <a:pt x="296949" y="1633593"/>
                  <a:pt x="291388" y="1622216"/>
                  <a:pt x="285478" y="1611786"/>
                </a:cubicBezTo>
                <a:cubicBezTo>
                  <a:pt x="279568" y="1601358"/>
                  <a:pt x="273571" y="1591846"/>
                  <a:pt x="268277" y="1583550"/>
                </a:cubicBezTo>
                <a:cubicBezTo>
                  <a:pt x="262848" y="1574886"/>
                  <a:pt x="258068" y="1565797"/>
                  <a:pt x="253967" y="1556343"/>
                </a:cubicBezTo>
                <a:cubicBezTo>
                  <a:pt x="248554" y="1545510"/>
                  <a:pt x="244717" y="1535469"/>
                  <a:pt x="240954" y="1526770"/>
                </a:cubicBezTo>
                <a:lnTo>
                  <a:pt x="231115" y="1503522"/>
                </a:lnTo>
                <a:cubicBezTo>
                  <a:pt x="225521" y="1489857"/>
                  <a:pt x="221828" y="1479388"/>
                  <a:pt x="217729" y="1470156"/>
                </a:cubicBezTo>
                <a:cubicBezTo>
                  <a:pt x="211582" y="1456598"/>
                  <a:pt x="206701" y="1445399"/>
                  <a:pt x="199415" y="1429399"/>
                </a:cubicBezTo>
                <a:lnTo>
                  <a:pt x="193578" y="1416719"/>
                </a:lnTo>
                <a:lnTo>
                  <a:pt x="193251" y="1415840"/>
                </a:lnTo>
                <a:close/>
                <a:moveTo>
                  <a:pt x="2069488" y="1414743"/>
                </a:moveTo>
                <a:lnTo>
                  <a:pt x="2043320" y="1466245"/>
                </a:lnTo>
                <a:cubicBezTo>
                  <a:pt x="2038720" y="1473605"/>
                  <a:pt x="2034442" y="1481036"/>
                  <a:pt x="2029639" y="1488723"/>
                </a:cubicBezTo>
                <a:cubicBezTo>
                  <a:pt x="2024836" y="1496409"/>
                  <a:pt x="2019989" y="1504068"/>
                  <a:pt x="2015085" y="1512015"/>
                </a:cubicBezTo>
                <a:cubicBezTo>
                  <a:pt x="2010180" y="1519961"/>
                  <a:pt x="2005334" y="1528204"/>
                  <a:pt x="2000430" y="1536929"/>
                </a:cubicBezTo>
                <a:cubicBezTo>
                  <a:pt x="1995249" y="1545220"/>
                  <a:pt x="1989923" y="1554134"/>
                  <a:pt x="1984452" y="1563670"/>
                </a:cubicBezTo>
                <a:lnTo>
                  <a:pt x="1971671" y="1581982"/>
                </a:lnTo>
                <a:lnTo>
                  <a:pt x="1971896" y="1582123"/>
                </a:lnTo>
                <a:lnTo>
                  <a:pt x="1971896" y="1582122"/>
                </a:lnTo>
                <a:lnTo>
                  <a:pt x="1971672" y="1581982"/>
                </a:lnTo>
                <a:lnTo>
                  <a:pt x="1984453" y="1563670"/>
                </a:lnTo>
                <a:cubicBezTo>
                  <a:pt x="1989924" y="1554134"/>
                  <a:pt x="1995250" y="1545220"/>
                  <a:pt x="2000431" y="1536929"/>
                </a:cubicBezTo>
                <a:cubicBezTo>
                  <a:pt x="2005335" y="1528204"/>
                  <a:pt x="2010181" y="1519961"/>
                  <a:pt x="2015086" y="1512015"/>
                </a:cubicBezTo>
                <a:cubicBezTo>
                  <a:pt x="2019990" y="1504068"/>
                  <a:pt x="2024837" y="1496409"/>
                  <a:pt x="2029640" y="1488723"/>
                </a:cubicBezTo>
                <a:cubicBezTo>
                  <a:pt x="2034443" y="1481036"/>
                  <a:pt x="2038721" y="1473605"/>
                  <a:pt x="2043321" y="1466245"/>
                </a:cubicBezTo>
                <a:lnTo>
                  <a:pt x="2069313" y="1415088"/>
                </a:lnTo>
                <a:close/>
                <a:moveTo>
                  <a:pt x="118759" y="1414179"/>
                </a:moveTo>
                <a:lnTo>
                  <a:pt x="118748" y="1414400"/>
                </a:lnTo>
                <a:lnTo>
                  <a:pt x="120457" y="1414948"/>
                </a:lnTo>
                <a:cubicBezTo>
                  <a:pt x="124163" y="1423094"/>
                  <a:pt x="127274" y="1431528"/>
                  <a:pt x="129774" y="1440202"/>
                </a:cubicBezTo>
                <a:lnTo>
                  <a:pt x="137865" y="1465467"/>
                </a:lnTo>
                <a:lnTo>
                  <a:pt x="142145" y="1479089"/>
                </a:lnTo>
                <a:cubicBezTo>
                  <a:pt x="143553" y="1483661"/>
                  <a:pt x="145237" y="1487887"/>
                  <a:pt x="146644" y="1492070"/>
                </a:cubicBezTo>
                <a:cubicBezTo>
                  <a:pt x="152418" y="1508762"/>
                  <a:pt x="156698" y="1522383"/>
                  <a:pt x="155330" y="1524572"/>
                </a:cubicBezTo>
                <a:lnTo>
                  <a:pt x="155272" y="1524666"/>
                </a:lnTo>
                <a:lnTo>
                  <a:pt x="155269" y="1524671"/>
                </a:lnTo>
                <a:lnTo>
                  <a:pt x="155288" y="1524658"/>
                </a:lnTo>
                <a:lnTo>
                  <a:pt x="155341" y="1524572"/>
                </a:lnTo>
                <a:cubicBezTo>
                  <a:pt x="156709" y="1522383"/>
                  <a:pt x="152430" y="1508762"/>
                  <a:pt x="146656" y="1492070"/>
                </a:cubicBezTo>
                <a:cubicBezTo>
                  <a:pt x="145249" y="1487887"/>
                  <a:pt x="143566" y="1483661"/>
                  <a:pt x="142157" y="1479089"/>
                </a:cubicBezTo>
                <a:lnTo>
                  <a:pt x="137878" y="1465467"/>
                </a:lnTo>
                <a:lnTo>
                  <a:pt x="129787" y="1440202"/>
                </a:lnTo>
                <a:cubicBezTo>
                  <a:pt x="127287" y="1431528"/>
                  <a:pt x="124176" y="1423094"/>
                  <a:pt x="120470" y="1414948"/>
                </a:cubicBezTo>
                <a:lnTo>
                  <a:pt x="118760" y="1414400"/>
                </a:lnTo>
                <a:lnTo>
                  <a:pt x="118772" y="1414183"/>
                </a:lnTo>
                <a:close/>
                <a:moveTo>
                  <a:pt x="2048717" y="1412593"/>
                </a:moveTo>
                <a:cubicBezTo>
                  <a:pt x="2047679" y="1413474"/>
                  <a:pt x="2045862" y="1415918"/>
                  <a:pt x="2044704" y="1417041"/>
                </a:cubicBezTo>
                <a:cubicBezTo>
                  <a:pt x="2042701" y="1419125"/>
                  <a:pt x="2039513" y="1423538"/>
                  <a:pt x="2036200" y="1428134"/>
                </a:cubicBezTo>
                <a:lnTo>
                  <a:pt x="2026945" y="1440320"/>
                </a:lnTo>
                <a:lnTo>
                  <a:pt x="2026950" y="1440316"/>
                </a:lnTo>
                <a:lnTo>
                  <a:pt x="2036201" y="1428135"/>
                </a:lnTo>
                <a:cubicBezTo>
                  <a:pt x="2039514" y="1423539"/>
                  <a:pt x="2042702" y="1419126"/>
                  <a:pt x="2044705" y="1417042"/>
                </a:cubicBezTo>
                <a:cubicBezTo>
                  <a:pt x="2045863" y="1415919"/>
                  <a:pt x="2047680" y="1413475"/>
                  <a:pt x="2048718" y="1412594"/>
                </a:cubicBezTo>
                <a:lnTo>
                  <a:pt x="2048750" y="1412602"/>
                </a:lnTo>
                <a:lnTo>
                  <a:pt x="2048750" y="1412602"/>
                </a:lnTo>
                <a:close/>
                <a:moveTo>
                  <a:pt x="2073612" y="1411722"/>
                </a:moveTo>
                <a:lnTo>
                  <a:pt x="2073538" y="1411904"/>
                </a:lnTo>
                <a:lnTo>
                  <a:pt x="2073539" y="1411904"/>
                </a:lnTo>
                <a:lnTo>
                  <a:pt x="2073612" y="1411722"/>
                </a:lnTo>
                <a:close/>
                <a:moveTo>
                  <a:pt x="2071579" y="1410963"/>
                </a:moveTo>
                <a:lnTo>
                  <a:pt x="2071538" y="1411060"/>
                </a:lnTo>
                <a:lnTo>
                  <a:pt x="2071539" y="1411060"/>
                </a:lnTo>
                <a:lnTo>
                  <a:pt x="2071579" y="1410964"/>
                </a:lnTo>
                <a:lnTo>
                  <a:pt x="2073014" y="1411218"/>
                </a:lnTo>
                <a:cubicBezTo>
                  <a:pt x="2073262" y="1411308"/>
                  <a:pt x="2073480" y="1411445"/>
                  <a:pt x="2073671" y="1411629"/>
                </a:cubicBezTo>
                <a:lnTo>
                  <a:pt x="2075982" y="1411405"/>
                </a:lnTo>
                <a:lnTo>
                  <a:pt x="2075982" y="1411404"/>
                </a:lnTo>
                <a:lnTo>
                  <a:pt x="2073671" y="1411628"/>
                </a:lnTo>
                <a:cubicBezTo>
                  <a:pt x="2073480" y="1411444"/>
                  <a:pt x="2073262" y="1411307"/>
                  <a:pt x="2073014" y="1411217"/>
                </a:cubicBezTo>
                <a:close/>
                <a:moveTo>
                  <a:pt x="2071150" y="1408572"/>
                </a:moveTo>
                <a:lnTo>
                  <a:pt x="2070637" y="1410533"/>
                </a:lnTo>
                <a:lnTo>
                  <a:pt x="2070638" y="1410533"/>
                </a:lnTo>
                <a:lnTo>
                  <a:pt x="2071103" y="1408756"/>
                </a:lnTo>
                <a:close/>
                <a:moveTo>
                  <a:pt x="2061137" y="1403104"/>
                </a:moveTo>
                <a:lnTo>
                  <a:pt x="2059852" y="1409859"/>
                </a:lnTo>
                <a:lnTo>
                  <a:pt x="2059854" y="1409856"/>
                </a:lnTo>
                <a:lnTo>
                  <a:pt x="2061116" y="1403219"/>
                </a:lnTo>
                <a:close/>
                <a:moveTo>
                  <a:pt x="2074465" y="1396709"/>
                </a:moveTo>
                <a:lnTo>
                  <a:pt x="2074245" y="1397125"/>
                </a:lnTo>
                <a:lnTo>
                  <a:pt x="2071812" y="1406063"/>
                </a:lnTo>
                <a:lnTo>
                  <a:pt x="2071837" y="1405975"/>
                </a:lnTo>
                <a:lnTo>
                  <a:pt x="2074246" y="1397125"/>
                </a:lnTo>
                <a:lnTo>
                  <a:pt x="2074464" y="1396713"/>
                </a:lnTo>
                <a:close/>
                <a:moveTo>
                  <a:pt x="66644" y="1395133"/>
                </a:moveTo>
                <a:lnTo>
                  <a:pt x="66737" y="1395437"/>
                </a:lnTo>
                <a:lnTo>
                  <a:pt x="84503" y="1444325"/>
                </a:lnTo>
                <a:lnTo>
                  <a:pt x="84409" y="1444041"/>
                </a:lnTo>
                <a:lnTo>
                  <a:pt x="66747" y="1395437"/>
                </a:lnTo>
                <a:lnTo>
                  <a:pt x="66708" y="1395309"/>
                </a:lnTo>
                <a:close/>
                <a:moveTo>
                  <a:pt x="2100038" y="1394875"/>
                </a:moveTo>
                <a:cubicBezTo>
                  <a:pt x="2096398" y="1400808"/>
                  <a:pt x="2093201" y="1406997"/>
                  <a:pt x="2090481" y="1413388"/>
                </a:cubicBezTo>
                <a:cubicBezTo>
                  <a:pt x="2084343" y="1425940"/>
                  <a:pt x="2078249" y="1439103"/>
                  <a:pt x="2072373" y="1450847"/>
                </a:cubicBezTo>
                <a:lnTo>
                  <a:pt x="2066549" y="1460653"/>
                </a:lnTo>
                <a:lnTo>
                  <a:pt x="2066764" y="1460677"/>
                </a:lnTo>
                <a:lnTo>
                  <a:pt x="2066550" y="1460653"/>
                </a:lnTo>
                <a:lnTo>
                  <a:pt x="2072374" y="1450847"/>
                </a:lnTo>
                <a:cubicBezTo>
                  <a:pt x="2078250" y="1439103"/>
                  <a:pt x="2084344" y="1425940"/>
                  <a:pt x="2090482" y="1413388"/>
                </a:cubicBezTo>
                <a:lnTo>
                  <a:pt x="2100039" y="1394876"/>
                </a:lnTo>
                <a:close/>
                <a:moveTo>
                  <a:pt x="2212230" y="1389650"/>
                </a:moveTo>
                <a:lnTo>
                  <a:pt x="2211119" y="1394238"/>
                </a:lnTo>
                <a:cubicBezTo>
                  <a:pt x="2210524" y="1396456"/>
                  <a:pt x="2209853" y="1398851"/>
                  <a:pt x="2209305" y="1400879"/>
                </a:cubicBezTo>
                <a:lnTo>
                  <a:pt x="2208803" y="1403202"/>
                </a:lnTo>
                <a:lnTo>
                  <a:pt x="2208805" y="1403196"/>
                </a:lnTo>
                <a:lnTo>
                  <a:pt x="2209306" y="1400879"/>
                </a:lnTo>
                <a:cubicBezTo>
                  <a:pt x="2209854" y="1398851"/>
                  <a:pt x="2210525" y="1396456"/>
                  <a:pt x="2211120" y="1394238"/>
                </a:cubicBezTo>
                <a:lnTo>
                  <a:pt x="2212228" y="1389663"/>
                </a:lnTo>
                <a:close/>
                <a:moveTo>
                  <a:pt x="2211719" y="1388249"/>
                </a:moveTo>
                <a:lnTo>
                  <a:pt x="2211600" y="1388398"/>
                </a:lnTo>
                <a:lnTo>
                  <a:pt x="2210665" y="1390330"/>
                </a:lnTo>
                <a:lnTo>
                  <a:pt x="2210676" y="1390309"/>
                </a:lnTo>
                <a:lnTo>
                  <a:pt x="2211600" y="1388399"/>
                </a:lnTo>
                <a:lnTo>
                  <a:pt x="2211718" y="1388251"/>
                </a:lnTo>
                <a:close/>
                <a:moveTo>
                  <a:pt x="106515" y="1387930"/>
                </a:moveTo>
                <a:lnTo>
                  <a:pt x="106421" y="1388176"/>
                </a:lnTo>
                <a:lnTo>
                  <a:pt x="107899" y="1392069"/>
                </a:lnTo>
                <a:lnTo>
                  <a:pt x="108478" y="1393801"/>
                </a:lnTo>
                <a:lnTo>
                  <a:pt x="111071" y="1402088"/>
                </a:lnTo>
                <a:cubicBezTo>
                  <a:pt x="113519" y="1410257"/>
                  <a:pt x="115432" y="1416310"/>
                  <a:pt x="116692" y="1419486"/>
                </a:cubicBezTo>
                <a:lnTo>
                  <a:pt x="116702" y="1419486"/>
                </a:lnTo>
                <a:lnTo>
                  <a:pt x="111080" y="1402089"/>
                </a:lnTo>
                <a:lnTo>
                  <a:pt x="108608" y="1394189"/>
                </a:lnTo>
                <a:lnTo>
                  <a:pt x="108478" y="1393801"/>
                </a:lnTo>
                <a:lnTo>
                  <a:pt x="108343" y="1393370"/>
                </a:lnTo>
                <a:lnTo>
                  <a:pt x="107977" y="1392275"/>
                </a:lnTo>
                <a:lnTo>
                  <a:pt x="107899" y="1392069"/>
                </a:lnTo>
                <a:lnTo>
                  <a:pt x="107839" y="1391890"/>
                </a:lnTo>
                <a:lnTo>
                  <a:pt x="106430" y="1388177"/>
                </a:lnTo>
                <a:lnTo>
                  <a:pt x="106519" y="1387942"/>
                </a:lnTo>
                <a:close/>
                <a:moveTo>
                  <a:pt x="2212652" y="1387086"/>
                </a:moveTo>
                <a:lnTo>
                  <a:pt x="2212214" y="1387632"/>
                </a:lnTo>
                <a:lnTo>
                  <a:pt x="2212214" y="1387633"/>
                </a:lnTo>
                <a:lnTo>
                  <a:pt x="2212652" y="1387087"/>
                </a:lnTo>
                <a:close/>
                <a:moveTo>
                  <a:pt x="70127" y="1382523"/>
                </a:moveTo>
                <a:lnTo>
                  <a:pt x="70126" y="1382543"/>
                </a:lnTo>
                <a:lnTo>
                  <a:pt x="71594" y="1391628"/>
                </a:lnTo>
                <a:lnTo>
                  <a:pt x="71663" y="1391844"/>
                </a:lnTo>
                <a:lnTo>
                  <a:pt x="71652" y="1391777"/>
                </a:lnTo>
                <a:lnTo>
                  <a:pt x="71604" y="1391629"/>
                </a:lnTo>
                <a:lnTo>
                  <a:pt x="70458" y="1384529"/>
                </a:lnTo>
                <a:close/>
                <a:moveTo>
                  <a:pt x="70359" y="1379231"/>
                </a:moveTo>
                <a:lnTo>
                  <a:pt x="70356" y="1379268"/>
                </a:lnTo>
                <a:lnTo>
                  <a:pt x="73005" y="1388072"/>
                </a:lnTo>
                <a:lnTo>
                  <a:pt x="72286" y="1385636"/>
                </a:lnTo>
                <a:close/>
                <a:moveTo>
                  <a:pt x="122963" y="1376038"/>
                </a:moveTo>
                <a:lnTo>
                  <a:pt x="123120" y="1379709"/>
                </a:lnTo>
                <a:cubicBezTo>
                  <a:pt x="123061" y="1381388"/>
                  <a:pt x="122800" y="1382342"/>
                  <a:pt x="122216" y="1382496"/>
                </a:cubicBezTo>
                <a:lnTo>
                  <a:pt x="122213" y="1382511"/>
                </a:lnTo>
                <a:lnTo>
                  <a:pt x="122270" y="1382371"/>
                </a:lnTo>
                <a:lnTo>
                  <a:pt x="123133" y="1379710"/>
                </a:lnTo>
                <a:lnTo>
                  <a:pt x="122991" y="1376395"/>
                </a:lnTo>
                <a:close/>
                <a:moveTo>
                  <a:pt x="2132907" y="1367705"/>
                </a:moveTo>
                <a:lnTo>
                  <a:pt x="2127303" y="1379428"/>
                </a:lnTo>
                <a:lnTo>
                  <a:pt x="2120205" y="1394738"/>
                </a:lnTo>
                <a:lnTo>
                  <a:pt x="2120142" y="1394872"/>
                </a:lnTo>
                <a:lnTo>
                  <a:pt x="2120128" y="1394904"/>
                </a:lnTo>
                <a:lnTo>
                  <a:pt x="2120205" y="1394738"/>
                </a:lnTo>
                <a:lnTo>
                  <a:pt x="2120240" y="1394665"/>
                </a:lnTo>
                <a:lnTo>
                  <a:pt x="2127303" y="1379429"/>
                </a:lnTo>
                <a:lnTo>
                  <a:pt x="2132880" y="1367763"/>
                </a:lnTo>
                <a:close/>
                <a:moveTo>
                  <a:pt x="2089929" y="1360339"/>
                </a:moveTo>
                <a:lnTo>
                  <a:pt x="2089910" y="1360452"/>
                </a:lnTo>
                <a:lnTo>
                  <a:pt x="2089910" y="1360452"/>
                </a:lnTo>
                <a:lnTo>
                  <a:pt x="2089929" y="1360340"/>
                </a:lnTo>
                <a:lnTo>
                  <a:pt x="2091054" y="1362613"/>
                </a:lnTo>
                <a:lnTo>
                  <a:pt x="2091054" y="1362613"/>
                </a:lnTo>
                <a:close/>
                <a:moveTo>
                  <a:pt x="70572" y="1357186"/>
                </a:moveTo>
                <a:lnTo>
                  <a:pt x="70571" y="1357189"/>
                </a:lnTo>
                <a:lnTo>
                  <a:pt x="71226" y="1357532"/>
                </a:lnTo>
                <a:lnTo>
                  <a:pt x="71225" y="1357527"/>
                </a:lnTo>
                <a:close/>
                <a:moveTo>
                  <a:pt x="70409" y="1357105"/>
                </a:moveTo>
                <a:lnTo>
                  <a:pt x="70492" y="1357357"/>
                </a:lnTo>
                <a:lnTo>
                  <a:pt x="70498" y="1357342"/>
                </a:lnTo>
                <a:lnTo>
                  <a:pt x="70422" y="1357112"/>
                </a:lnTo>
                <a:close/>
                <a:moveTo>
                  <a:pt x="157844" y="1353263"/>
                </a:moveTo>
                <a:cubicBezTo>
                  <a:pt x="156469" y="1351174"/>
                  <a:pt x="156216" y="1357428"/>
                  <a:pt x="161151" y="1379166"/>
                </a:cubicBezTo>
                <a:cubicBezTo>
                  <a:pt x="164398" y="1394150"/>
                  <a:pt x="167013" y="1406537"/>
                  <a:pt x="170166" y="1417186"/>
                </a:cubicBezTo>
                <a:cubicBezTo>
                  <a:pt x="172939" y="1426563"/>
                  <a:pt x="176660" y="1435572"/>
                  <a:pt x="181266" y="1444072"/>
                </a:cubicBezTo>
                <a:cubicBezTo>
                  <a:pt x="183752" y="1448282"/>
                  <a:pt x="188118" y="1460013"/>
                  <a:pt x="194181" y="1475656"/>
                </a:cubicBezTo>
                <a:cubicBezTo>
                  <a:pt x="201477" y="1495371"/>
                  <a:pt x="198305" y="1491187"/>
                  <a:pt x="197752" y="1492266"/>
                </a:cubicBezTo>
                <a:cubicBezTo>
                  <a:pt x="196558" y="1494176"/>
                  <a:pt x="199506" y="1504374"/>
                  <a:pt x="204573" y="1516932"/>
                </a:cubicBezTo>
                <a:cubicBezTo>
                  <a:pt x="209640" y="1529490"/>
                  <a:pt x="216783" y="1544771"/>
                  <a:pt x="222712" y="1558192"/>
                </a:cubicBezTo>
                <a:cubicBezTo>
                  <a:pt x="226960" y="1566894"/>
                  <a:pt x="231538" y="1576205"/>
                  <a:pt x="235451" y="1583771"/>
                </a:cubicBezTo>
                <a:lnTo>
                  <a:pt x="239453" y="1590692"/>
                </a:lnTo>
                <a:lnTo>
                  <a:pt x="239384" y="1590555"/>
                </a:lnTo>
                <a:lnTo>
                  <a:pt x="235462" y="1583771"/>
                </a:lnTo>
                <a:cubicBezTo>
                  <a:pt x="231549" y="1576204"/>
                  <a:pt x="226970" y="1566894"/>
                  <a:pt x="222722" y="1558192"/>
                </a:cubicBezTo>
                <a:cubicBezTo>
                  <a:pt x="216794" y="1544771"/>
                  <a:pt x="209651" y="1529490"/>
                  <a:pt x="204584" y="1516932"/>
                </a:cubicBezTo>
                <a:cubicBezTo>
                  <a:pt x="199517" y="1504374"/>
                  <a:pt x="196569" y="1494176"/>
                  <a:pt x="197763" y="1492266"/>
                </a:cubicBezTo>
                <a:cubicBezTo>
                  <a:pt x="198316" y="1491187"/>
                  <a:pt x="201488" y="1495371"/>
                  <a:pt x="194192" y="1475656"/>
                </a:cubicBezTo>
                <a:cubicBezTo>
                  <a:pt x="188129" y="1460013"/>
                  <a:pt x="183763" y="1448282"/>
                  <a:pt x="181277" y="1444072"/>
                </a:cubicBezTo>
                <a:cubicBezTo>
                  <a:pt x="176671" y="1435572"/>
                  <a:pt x="172950" y="1426563"/>
                  <a:pt x="170177" y="1417186"/>
                </a:cubicBezTo>
                <a:cubicBezTo>
                  <a:pt x="167025" y="1406537"/>
                  <a:pt x="164410" y="1394150"/>
                  <a:pt x="161162" y="1379166"/>
                </a:cubicBezTo>
                <a:cubicBezTo>
                  <a:pt x="158695" y="1368297"/>
                  <a:pt x="157525" y="1361299"/>
                  <a:pt x="157143" y="1357279"/>
                </a:cubicBezTo>
                <a:lnTo>
                  <a:pt x="157853" y="1353283"/>
                </a:lnTo>
                <a:close/>
                <a:moveTo>
                  <a:pt x="2025184" y="1343255"/>
                </a:moveTo>
                <a:lnTo>
                  <a:pt x="2022768" y="1351187"/>
                </a:lnTo>
                <a:cubicBezTo>
                  <a:pt x="2021063" y="1356412"/>
                  <a:pt x="2019002" y="1362440"/>
                  <a:pt x="2016547" y="1369391"/>
                </a:cubicBezTo>
                <a:cubicBezTo>
                  <a:pt x="2013972" y="1376818"/>
                  <a:pt x="2010916" y="1384086"/>
                  <a:pt x="2007403" y="1391141"/>
                </a:cubicBezTo>
                <a:lnTo>
                  <a:pt x="2006221" y="1393033"/>
                </a:lnTo>
                <a:lnTo>
                  <a:pt x="2006065" y="1393478"/>
                </a:lnTo>
                <a:lnTo>
                  <a:pt x="2006068" y="1393473"/>
                </a:lnTo>
                <a:lnTo>
                  <a:pt x="2006222" y="1393034"/>
                </a:lnTo>
                <a:lnTo>
                  <a:pt x="2007404" y="1391142"/>
                </a:lnTo>
                <a:cubicBezTo>
                  <a:pt x="2010917" y="1384087"/>
                  <a:pt x="2013973" y="1376819"/>
                  <a:pt x="2016548" y="1369392"/>
                </a:cubicBezTo>
                <a:cubicBezTo>
                  <a:pt x="2019003" y="1362441"/>
                  <a:pt x="2021064" y="1356413"/>
                  <a:pt x="2022769" y="1351188"/>
                </a:cubicBezTo>
                <a:lnTo>
                  <a:pt x="2025124" y="1343456"/>
                </a:lnTo>
                <a:close/>
                <a:moveTo>
                  <a:pt x="166915" y="1341184"/>
                </a:moveTo>
                <a:cubicBezTo>
                  <a:pt x="169357" y="1349997"/>
                  <a:pt x="172560" y="1359933"/>
                  <a:pt x="175789" y="1369351"/>
                </a:cubicBezTo>
                <a:lnTo>
                  <a:pt x="184799" y="1394343"/>
                </a:lnTo>
                <a:lnTo>
                  <a:pt x="184252" y="1392794"/>
                </a:lnTo>
                <a:lnTo>
                  <a:pt x="175801" y="1369352"/>
                </a:lnTo>
                <a:lnTo>
                  <a:pt x="167503" y="1343013"/>
                </a:lnTo>
                <a:close/>
                <a:moveTo>
                  <a:pt x="2182601" y="1340987"/>
                </a:moveTo>
                <a:lnTo>
                  <a:pt x="2181483" y="1342446"/>
                </a:lnTo>
                <a:lnTo>
                  <a:pt x="2181528" y="1342388"/>
                </a:lnTo>
                <a:lnTo>
                  <a:pt x="2182600" y="1340989"/>
                </a:lnTo>
                <a:close/>
                <a:moveTo>
                  <a:pt x="2115928" y="1339149"/>
                </a:moveTo>
                <a:lnTo>
                  <a:pt x="2110848" y="1345601"/>
                </a:lnTo>
                <a:lnTo>
                  <a:pt x="2110569" y="1346039"/>
                </a:lnTo>
                <a:lnTo>
                  <a:pt x="2110600" y="1345991"/>
                </a:lnTo>
                <a:lnTo>
                  <a:pt x="2110849" y="1345601"/>
                </a:lnTo>
                <a:lnTo>
                  <a:pt x="2115927" y="1339151"/>
                </a:lnTo>
                <a:close/>
                <a:moveTo>
                  <a:pt x="46466" y="1336062"/>
                </a:moveTo>
                <a:lnTo>
                  <a:pt x="46468" y="1336088"/>
                </a:lnTo>
                <a:lnTo>
                  <a:pt x="52049" y="1347338"/>
                </a:lnTo>
                <a:lnTo>
                  <a:pt x="52031" y="1347281"/>
                </a:lnTo>
                <a:close/>
                <a:moveTo>
                  <a:pt x="46346" y="1335802"/>
                </a:moveTo>
                <a:lnTo>
                  <a:pt x="47411" y="1354651"/>
                </a:lnTo>
                <a:cubicBezTo>
                  <a:pt x="47747" y="1360804"/>
                  <a:pt x="47623" y="1365001"/>
                  <a:pt x="45736" y="1362170"/>
                </a:cubicBezTo>
                <a:cubicBezTo>
                  <a:pt x="44245" y="1360072"/>
                  <a:pt x="44928" y="1368142"/>
                  <a:pt x="48131" y="1383099"/>
                </a:cubicBezTo>
                <a:lnTo>
                  <a:pt x="48180" y="1383266"/>
                </a:lnTo>
                <a:lnTo>
                  <a:pt x="48164" y="1383175"/>
                </a:lnTo>
                <a:lnTo>
                  <a:pt x="48142" y="1383099"/>
                </a:lnTo>
                <a:cubicBezTo>
                  <a:pt x="44939" y="1368142"/>
                  <a:pt x="44256" y="1360072"/>
                  <a:pt x="45747" y="1362170"/>
                </a:cubicBezTo>
                <a:cubicBezTo>
                  <a:pt x="47634" y="1365001"/>
                  <a:pt x="47758" y="1360804"/>
                  <a:pt x="47422" y="1354651"/>
                </a:cubicBezTo>
                <a:lnTo>
                  <a:pt x="46359" y="1335828"/>
                </a:lnTo>
                <a:close/>
                <a:moveTo>
                  <a:pt x="2053851" y="1334114"/>
                </a:moveTo>
                <a:lnTo>
                  <a:pt x="2053851" y="1334115"/>
                </a:lnTo>
                <a:lnTo>
                  <a:pt x="2054817" y="1335874"/>
                </a:lnTo>
                <a:lnTo>
                  <a:pt x="2054817" y="1335872"/>
                </a:lnTo>
                <a:close/>
                <a:moveTo>
                  <a:pt x="2053750" y="1333857"/>
                </a:moveTo>
                <a:cubicBezTo>
                  <a:pt x="2052303" y="1334288"/>
                  <a:pt x="2049403" y="1338282"/>
                  <a:pt x="2045108" y="1346301"/>
                </a:cubicBezTo>
                <a:cubicBezTo>
                  <a:pt x="2044308" y="1348069"/>
                  <a:pt x="2043290" y="1349699"/>
                  <a:pt x="2042416" y="1351097"/>
                </a:cubicBezTo>
                <a:cubicBezTo>
                  <a:pt x="2032171" y="1367883"/>
                  <a:pt x="2026498" y="1379301"/>
                  <a:pt x="2018336" y="1394799"/>
                </a:cubicBezTo>
                <a:cubicBezTo>
                  <a:pt x="2014482" y="1402625"/>
                  <a:pt x="2010571" y="1411905"/>
                  <a:pt x="2005278" y="1423106"/>
                </a:cubicBezTo>
                <a:cubicBezTo>
                  <a:pt x="1999984" y="1434307"/>
                  <a:pt x="1993410" y="1447948"/>
                  <a:pt x="1984974" y="1465347"/>
                </a:cubicBezTo>
                <a:lnTo>
                  <a:pt x="1978119" y="1477775"/>
                </a:lnTo>
                <a:lnTo>
                  <a:pt x="1978286" y="1477879"/>
                </a:lnTo>
                <a:lnTo>
                  <a:pt x="1978286" y="1477878"/>
                </a:lnTo>
                <a:lnTo>
                  <a:pt x="1978120" y="1477775"/>
                </a:lnTo>
                <a:lnTo>
                  <a:pt x="1984975" y="1465347"/>
                </a:lnTo>
                <a:cubicBezTo>
                  <a:pt x="1993411" y="1447948"/>
                  <a:pt x="1999985" y="1434307"/>
                  <a:pt x="2005279" y="1423106"/>
                </a:cubicBezTo>
                <a:cubicBezTo>
                  <a:pt x="2010572" y="1411905"/>
                  <a:pt x="2014483" y="1402625"/>
                  <a:pt x="2018337" y="1394799"/>
                </a:cubicBezTo>
                <a:cubicBezTo>
                  <a:pt x="2026499" y="1379301"/>
                  <a:pt x="2032172" y="1367883"/>
                  <a:pt x="2042417" y="1351097"/>
                </a:cubicBezTo>
                <a:cubicBezTo>
                  <a:pt x="2043291" y="1349699"/>
                  <a:pt x="2044309" y="1348069"/>
                  <a:pt x="2045109" y="1346301"/>
                </a:cubicBezTo>
                <a:lnTo>
                  <a:pt x="2053751" y="1333858"/>
                </a:lnTo>
                <a:close/>
                <a:moveTo>
                  <a:pt x="68676" y="1333283"/>
                </a:moveTo>
                <a:cubicBezTo>
                  <a:pt x="68246" y="1332682"/>
                  <a:pt x="68120" y="1333147"/>
                  <a:pt x="68367" y="1334921"/>
                </a:cubicBezTo>
                <a:lnTo>
                  <a:pt x="69997" y="1346096"/>
                </a:lnTo>
                <a:lnTo>
                  <a:pt x="70730" y="1351428"/>
                </a:lnTo>
                <a:lnTo>
                  <a:pt x="71092" y="1355885"/>
                </a:lnTo>
                <a:lnTo>
                  <a:pt x="70564" y="1357180"/>
                </a:lnTo>
                <a:lnTo>
                  <a:pt x="70572" y="1357185"/>
                </a:lnTo>
                <a:lnTo>
                  <a:pt x="71094" y="1355906"/>
                </a:lnTo>
                <a:lnTo>
                  <a:pt x="71092" y="1355885"/>
                </a:lnTo>
                <a:lnTo>
                  <a:pt x="71101" y="1355862"/>
                </a:lnTo>
                <a:lnTo>
                  <a:pt x="70756" y="1351618"/>
                </a:lnTo>
                <a:lnTo>
                  <a:pt x="70730" y="1351428"/>
                </a:lnTo>
                <a:lnTo>
                  <a:pt x="70713" y="1351229"/>
                </a:lnTo>
                <a:lnTo>
                  <a:pt x="70194" y="1347451"/>
                </a:lnTo>
                <a:lnTo>
                  <a:pt x="69997" y="1346096"/>
                </a:lnTo>
                <a:lnTo>
                  <a:pt x="69824" y="1344842"/>
                </a:lnTo>
                <a:lnTo>
                  <a:pt x="68377" y="1334921"/>
                </a:lnTo>
                <a:lnTo>
                  <a:pt x="68683" y="1333299"/>
                </a:lnTo>
                <a:close/>
                <a:moveTo>
                  <a:pt x="2170960" y="1329918"/>
                </a:moveTo>
                <a:lnTo>
                  <a:pt x="2168781" y="1332729"/>
                </a:lnTo>
                <a:cubicBezTo>
                  <a:pt x="2168117" y="1333330"/>
                  <a:pt x="2167527" y="1333724"/>
                  <a:pt x="2166834" y="1334590"/>
                </a:cubicBezTo>
                <a:lnTo>
                  <a:pt x="2166575" y="1335063"/>
                </a:lnTo>
                <a:lnTo>
                  <a:pt x="2166578" y="1335060"/>
                </a:lnTo>
                <a:lnTo>
                  <a:pt x="2166835" y="1334591"/>
                </a:lnTo>
                <a:cubicBezTo>
                  <a:pt x="2167528" y="1333725"/>
                  <a:pt x="2168118" y="1333331"/>
                  <a:pt x="2168782" y="1332730"/>
                </a:cubicBezTo>
                <a:lnTo>
                  <a:pt x="2170957" y="1329924"/>
                </a:lnTo>
                <a:close/>
                <a:moveTo>
                  <a:pt x="155031" y="1324845"/>
                </a:moveTo>
                <a:lnTo>
                  <a:pt x="156597" y="1328000"/>
                </a:lnTo>
                <a:cubicBezTo>
                  <a:pt x="157249" y="1328845"/>
                  <a:pt x="157808" y="1329145"/>
                  <a:pt x="158362" y="1329427"/>
                </a:cubicBezTo>
                <a:cubicBezTo>
                  <a:pt x="160884" y="1337480"/>
                  <a:pt x="163631" y="1349755"/>
                  <a:pt x="166493" y="1361648"/>
                </a:cubicBezTo>
                <a:cubicBezTo>
                  <a:pt x="168860" y="1370754"/>
                  <a:pt x="170522" y="1377440"/>
                  <a:pt x="171570" y="1382040"/>
                </a:cubicBezTo>
                <a:lnTo>
                  <a:pt x="172841" y="1389232"/>
                </a:lnTo>
                <a:lnTo>
                  <a:pt x="173311" y="1389940"/>
                </a:lnTo>
                <a:lnTo>
                  <a:pt x="173305" y="1389904"/>
                </a:lnTo>
                <a:lnTo>
                  <a:pt x="172858" y="1389232"/>
                </a:lnTo>
                <a:lnTo>
                  <a:pt x="171587" y="1382040"/>
                </a:lnTo>
                <a:cubicBezTo>
                  <a:pt x="170539" y="1377440"/>
                  <a:pt x="168877" y="1370754"/>
                  <a:pt x="166510" y="1361648"/>
                </a:cubicBezTo>
                <a:cubicBezTo>
                  <a:pt x="163649" y="1349755"/>
                  <a:pt x="160902" y="1337480"/>
                  <a:pt x="158380" y="1329427"/>
                </a:cubicBezTo>
                <a:cubicBezTo>
                  <a:pt x="157826" y="1329145"/>
                  <a:pt x="157267" y="1328845"/>
                  <a:pt x="156615" y="1328000"/>
                </a:cubicBezTo>
                <a:lnTo>
                  <a:pt x="155163" y="1325078"/>
                </a:lnTo>
                <a:close/>
                <a:moveTo>
                  <a:pt x="49135" y="1322514"/>
                </a:moveTo>
                <a:cubicBezTo>
                  <a:pt x="48828" y="1324720"/>
                  <a:pt x="48878" y="1326940"/>
                  <a:pt x="49290" y="1329089"/>
                </a:cubicBezTo>
                <a:lnTo>
                  <a:pt x="51880" y="1346937"/>
                </a:lnTo>
                <a:lnTo>
                  <a:pt x="51896" y="1346968"/>
                </a:lnTo>
                <a:cubicBezTo>
                  <a:pt x="50717" y="1341076"/>
                  <a:pt x="49853" y="1335108"/>
                  <a:pt x="49301" y="1329089"/>
                </a:cubicBezTo>
                <a:lnTo>
                  <a:pt x="49146" y="1322536"/>
                </a:lnTo>
                <a:close/>
                <a:moveTo>
                  <a:pt x="2027697" y="1318257"/>
                </a:moveTo>
                <a:lnTo>
                  <a:pt x="2027473" y="1318319"/>
                </a:lnTo>
                <a:lnTo>
                  <a:pt x="2029490" y="1322551"/>
                </a:lnTo>
                <a:lnTo>
                  <a:pt x="2029209" y="1326052"/>
                </a:lnTo>
                <a:lnTo>
                  <a:pt x="2029213" y="1326011"/>
                </a:lnTo>
                <a:lnTo>
                  <a:pt x="2029491" y="1322552"/>
                </a:lnTo>
                <a:lnTo>
                  <a:pt x="2027474" y="1318320"/>
                </a:lnTo>
                <a:lnTo>
                  <a:pt x="2027698" y="1318258"/>
                </a:lnTo>
                <a:close/>
                <a:moveTo>
                  <a:pt x="158149" y="1317357"/>
                </a:moveTo>
                <a:lnTo>
                  <a:pt x="160391" y="1321824"/>
                </a:lnTo>
                <a:lnTo>
                  <a:pt x="160366" y="1321748"/>
                </a:lnTo>
                <a:lnTo>
                  <a:pt x="158253" y="1317538"/>
                </a:lnTo>
                <a:close/>
                <a:moveTo>
                  <a:pt x="157577" y="1316358"/>
                </a:moveTo>
                <a:lnTo>
                  <a:pt x="156287" y="1318128"/>
                </a:lnTo>
                <a:lnTo>
                  <a:pt x="156287" y="1318128"/>
                </a:lnTo>
                <a:lnTo>
                  <a:pt x="156648" y="1317651"/>
                </a:lnTo>
                <a:lnTo>
                  <a:pt x="157583" y="1316369"/>
                </a:lnTo>
                <a:close/>
                <a:moveTo>
                  <a:pt x="2071160" y="1313362"/>
                </a:moveTo>
                <a:cubicBezTo>
                  <a:pt x="2071136" y="1312739"/>
                  <a:pt x="2070779" y="1312921"/>
                  <a:pt x="2070051" y="1314085"/>
                </a:cubicBezTo>
                <a:lnTo>
                  <a:pt x="2069296" y="1315073"/>
                </a:lnTo>
                <a:lnTo>
                  <a:pt x="2066085" y="1318147"/>
                </a:lnTo>
                <a:lnTo>
                  <a:pt x="2066029" y="1318128"/>
                </a:lnTo>
                <a:lnTo>
                  <a:pt x="2066002" y="1318226"/>
                </a:lnTo>
                <a:lnTo>
                  <a:pt x="2066085" y="1318147"/>
                </a:lnTo>
                <a:lnTo>
                  <a:pt x="2066772" y="1318375"/>
                </a:lnTo>
                <a:lnTo>
                  <a:pt x="2066772" y="1318375"/>
                </a:lnTo>
                <a:lnTo>
                  <a:pt x="2066086" y="1318147"/>
                </a:lnTo>
                <a:lnTo>
                  <a:pt x="2069293" y="1315076"/>
                </a:lnTo>
                <a:lnTo>
                  <a:pt x="2069296" y="1315073"/>
                </a:lnTo>
                <a:lnTo>
                  <a:pt x="2069299" y="1315070"/>
                </a:lnTo>
                <a:lnTo>
                  <a:pt x="2070051" y="1314086"/>
                </a:lnTo>
                <a:lnTo>
                  <a:pt x="2071160" y="1313363"/>
                </a:lnTo>
                <a:close/>
                <a:moveTo>
                  <a:pt x="2077963" y="1306592"/>
                </a:moveTo>
                <a:lnTo>
                  <a:pt x="2077963" y="1306593"/>
                </a:lnTo>
                <a:lnTo>
                  <a:pt x="2079103" y="1308130"/>
                </a:lnTo>
                <a:cubicBezTo>
                  <a:pt x="2078706" y="1311300"/>
                  <a:pt x="2077613" y="1316997"/>
                  <a:pt x="2076064" y="1324838"/>
                </a:cubicBezTo>
                <a:cubicBezTo>
                  <a:pt x="2075253" y="1328962"/>
                  <a:pt x="2075834" y="1329860"/>
                  <a:pt x="2077373" y="1328311"/>
                </a:cubicBezTo>
                <a:lnTo>
                  <a:pt x="2077374" y="1328310"/>
                </a:lnTo>
                <a:lnTo>
                  <a:pt x="2076065" y="1324838"/>
                </a:lnTo>
                <a:cubicBezTo>
                  <a:pt x="2079163" y="1309156"/>
                  <a:pt x="2080437" y="1302049"/>
                  <a:pt x="2077963" y="1306592"/>
                </a:cubicBezTo>
                <a:close/>
                <a:moveTo>
                  <a:pt x="2078035" y="1306378"/>
                </a:moveTo>
                <a:lnTo>
                  <a:pt x="2077379" y="1307833"/>
                </a:lnTo>
                <a:lnTo>
                  <a:pt x="2077404" y="1307780"/>
                </a:lnTo>
                <a:lnTo>
                  <a:pt x="2078036" y="1306379"/>
                </a:lnTo>
                <a:close/>
                <a:moveTo>
                  <a:pt x="86470" y="1303612"/>
                </a:moveTo>
                <a:cubicBezTo>
                  <a:pt x="86740" y="1318620"/>
                  <a:pt x="88500" y="1333478"/>
                  <a:pt x="91716" y="1347956"/>
                </a:cubicBezTo>
                <a:lnTo>
                  <a:pt x="97114" y="1377239"/>
                </a:lnTo>
                <a:cubicBezTo>
                  <a:pt x="98806" y="1386717"/>
                  <a:pt x="101271" y="1396030"/>
                  <a:pt x="103781" y="1405565"/>
                </a:cubicBezTo>
                <a:cubicBezTo>
                  <a:pt x="106290" y="1415100"/>
                  <a:pt x="108391" y="1424899"/>
                  <a:pt x="111834" y="1434888"/>
                </a:cubicBezTo>
                <a:cubicBezTo>
                  <a:pt x="115278" y="1444877"/>
                  <a:pt x="118853" y="1455143"/>
                  <a:pt x="122824" y="1466044"/>
                </a:cubicBezTo>
                <a:lnTo>
                  <a:pt x="140526" y="1518042"/>
                </a:lnTo>
                <a:cubicBezTo>
                  <a:pt x="143339" y="1525824"/>
                  <a:pt x="145525" y="1533538"/>
                  <a:pt x="148761" y="1541519"/>
                </a:cubicBezTo>
                <a:cubicBezTo>
                  <a:pt x="151997" y="1549500"/>
                  <a:pt x="155775" y="1558273"/>
                  <a:pt x="160970" y="1568580"/>
                </a:cubicBezTo>
                <a:lnTo>
                  <a:pt x="160931" y="1568464"/>
                </a:lnTo>
                <a:lnTo>
                  <a:pt x="148774" y="1541519"/>
                </a:lnTo>
                <a:cubicBezTo>
                  <a:pt x="145539" y="1533538"/>
                  <a:pt x="143353" y="1525824"/>
                  <a:pt x="140539" y="1518042"/>
                </a:cubicBezTo>
                <a:lnTo>
                  <a:pt x="122839" y="1466044"/>
                </a:lnTo>
                <a:cubicBezTo>
                  <a:pt x="118867" y="1455143"/>
                  <a:pt x="115288" y="1444877"/>
                  <a:pt x="111844" y="1434888"/>
                </a:cubicBezTo>
                <a:cubicBezTo>
                  <a:pt x="108401" y="1424899"/>
                  <a:pt x="106300" y="1415100"/>
                  <a:pt x="103791" y="1405565"/>
                </a:cubicBezTo>
                <a:cubicBezTo>
                  <a:pt x="101281" y="1396030"/>
                  <a:pt x="98816" y="1386717"/>
                  <a:pt x="97124" y="1377239"/>
                </a:cubicBezTo>
                <a:lnTo>
                  <a:pt x="91725" y="1347956"/>
                </a:lnTo>
                <a:lnTo>
                  <a:pt x="86481" y="1303619"/>
                </a:lnTo>
                <a:close/>
                <a:moveTo>
                  <a:pt x="203414" y="1301584"/>
                </a:moveTo>
                <a:lnTo>
                  <a:pt x="203160" y="1304322"/>
                </a:lnTo>
                <a:lnTo>
                  <a:pt x="202633" y="1306085"/>
                </a:lnTo>
                <a:lnTo>
                  <a:pt x="203441" y="1307602"/>
                </a:lnTo>
                <a:lnTo>
                  <a:pt x="203446" y="1307586"/>
                </a:lnTo>
                <a:lnTo>
                  <a:pt x="202646" y="1306085"/>
                </a:lnTo>
                <a:lnTo>
                  <a:pt x="203174" y="1304322"/>
                </a:lnTo>
                <a:lnTo>
                  <a:pt x="203422" y="1301639"/>
                </a:lnTo>
                <a:close/>
                <a:moveTo>
                  <a:pt x="2119597" y="1298668"/>
                </a:moveTo>
                <a:lnTo>
                  <a:pt x="2119463" y="1298947"/>
                </a:lnTo>
                <a:lnTo>
                  <a:pt x="2119348" y="1300052"/>
                </a:lnTo>
                <a:lnTo>
                  <a:pt x="2118319" y="1305783"/>
                </a:lnTo>
                <a:lnTo>
                  <a:pt x="2116620" y="1312170"/>
                </a:lnTo>
                <a:lnTo>
                  <a:pt x="2115007" y="1317527"/>
                </a:lnTo>
                <a:lnTo>
                  <a:pt x="2112640" y="1325088"/>
                </a:lnTo>
                <a:lnTo>
                  <a:pt x="2109746" y="1335501"/>
                </a:lnTo>
                <a:lnTo>
                  <a:pt x="2108222" y="1340809"/>
                </a:lnTo>
                <a:lnTo>
                  <a:pt x="2108077" y="1341506"/>
                </a:lnTo>
                <a:lnTo>
                  <a:pt x="2106728" y="1346362"/>
                </a:lnTo>
                <a:lnTo>
                  <a:pt x="2106796" y="1347645"/>
                </a:lnTo>
                <a:lnTo>
                  <a:pt x="2106382" y="1349628"/>
                </a:lnTo>
                <a:lnTo>
                  <a:pt x="2106957" y="1350674"/>
                </a:lnTo>
                <a:lnTo>
                  <a:pt x="2106957" y="1350673"/>
                </a:lnTo>
                <a:lnTo>
                  <a:pt x="2106383" y="1349629"/>
                </a:lnTo>
                <a:lnTo>
                  <a:pt x="2106796" y="1347649"/>
                </a:lnTo>
                <a:lnTo>
                  <a:pt x="2106796" y="1347645"/>
                </a:lnTo>
                <a:lnTo>
                  <a:pt x="2106797" y="1347641"/>
                </a:lnTo>
                <a:lnTo>
                  <a:pt x="2106729" y="1346363"/>
                </a:lnTo>
                <a:lnTo>
                  <a:pt x="2108073" y="1341524"/>
                </a:lnTo>
                <a:lnTo>
                  <a:pt x="2108077" y="1341506"/>
                </a:lnTo>
                <a:lnTo>
                  <a:pt x="2108082" y="1341489"/>
                </a:lnTo>
                <a:lnTo>
                  <a:pt x="2108223" y="1340810"/>
                </a:lnTo>
                <a:lnTo>
                  <a:pt x="2109707" y="1335642"/>
                </a:lnTo>
                <a:lnTo>
                  <a:pt x="2109746" y="1335501"/>
                </a:lnTo>
                <a:lnTo>
                  <a:pt x="2109778" y="1335390"/>
                </a:lnTo>
                <a:lnTo>
                  <a:pt x="2112641" y="1325088"/>
                </a:lnTo>
                <a:lnTo>
                  <a:pt x="2114982" y="1317611"/>
                </a:lnTo>
                <a:lnTo>
                  <a:pt x="2115007" y="1317527"/>
                </a:lnTo>
                <a:lnTo>
                  <a:pt x="2115041" y="1317418"/>
                </a:lnTo>
                <a:lnTo>
                  <a:pt x="2116610" y="1312207"/>
                </a:lnTo>
                <a:lnTo>
                  <a:pt x="2116620" y="1312170"/>
                </a:lnTo>
                <a:lnTo>
                  <a:pt x="2116631" y="1312134"/>
                </a:lnTo>
                <a:lnTo>
                  <a:pt x="2118316" y="1305797"/>
                </a:lnTo>
                <a:lnTo>
                  <a:pt x="2118319" y="1305783"/>
                </a:lnTo>
                <a:lnTo>
                  <a:pt x="2118323" y="1305769"/>
                </a:lnTo>
                <a:lnTo>
                  <a:pt x="2119347" y="1300067"/>
                </a:lnTo>
                <a:lnTo>
                  <a:pt x="2119348" y="1300052"/>
                </a:lnTo>
                <a:lnTo>
                  <a:pt x="2119350" y="1300039"/>
                </a:lnTo>
                <a:lnTo>
                  <a:pt x="2119464" y="1298947"/>
                </a:lnTo>
                <a:lnTo>
                  <a:pt x="2119597" y="1298671"/>
                </a:lnTo>
                <a:close/>
                <a:moveTo>
                  <a:pt x="2193059" y="1297092"/>
                </a:moveTo>
                <a:cubicBezTo>
                  <a:pt x="2192497" y="1296968"/>
                  <a:pt x="2191693" y="1297890"/>
                  <a:pt x="2190821" y="1299103"/>
                </a:cubicBezTo>
                <a:lnTo>
                  <a:pt x="2188496" y="1302406"/>
                </a:lnTo>
                <a:lnTo>
                  <a:pt x="2188298" y="1303055"/>
                </a:lnTo>
                <a:cubicBezTo>
                  <a:pt x="2183327" y="1320321"/>
                  <a:pt x="2180378" y="1330963"/>
                  <a:pt x="2178941" y="1337344"/>
                </a:cubicBezTo>
                <a:lnTo>
                  <a:pt x="2178829" y="1340830"/>
                </a:lnTo>
                <a:lnTo>
                  <a:pt x="2178294" y="1343511"/>
                </a:lnTo>
                <a:lnTo>
                  <a:pt x="2178709" y="1344572"/>
                </a:lnTo>
                <a:lnTo>
                  <a:pt x="2178661" y="1346067"/>
                </a:lnTo>
                <a:lnTo>
                  <a:pt x="2178662" y="1346065"/>
                </a:lnTo>
                <a:lnTo>
                  <a:pt x="2178710" y="1344574"/>
                </a:lnTo>
                <a:lnTo>
                  <a:pt x="2178709" y="1344572"/>
                </a:lnTo>
                <a:lnTo>
                  <a:pt x="2178709" y="1344569"/>
                </a:lnTo>
                <a:lnTo>
                  <a:pt x="2178295" y="1343511"/>
                </a:lnTo>
                <a:lnTo>
                  <a:pt x="2178829" y="1340836"/>
                </a:lnTo>
                <a:lnTo>
                  <a:pt x="2178829" y="1340830"/>
                </a:lnTo>
                <a:lnTo>
                  <a:pt x="2178830" y="1340824"/>
                </a:lnTo>
                <a:lnTo>
                  <a:pt x="2178942" y="1337344"/>
                </a:lnTo>
                <a:cubicBezTo>
                  <a:pt x="2180379" y="1330963"/>
                  <a:pt x="2183328" y="1320321"/>
                  <a:pt x="2188299" y="1303055"/>
                </a:cubicBezTo>
                <a:lnTo>
                  <a:pt x="2188497" y="1302406"/>
                </a:lnTo>
                <a:lnTo>
                  <a:pt x="2190822" y="1299103"/>
                </a:lnTo>
                <a:lnTo>
                  <a:pt x="2193059" y="1297093"/>
                </a:lnTo>
                <a:close/>
                <a:moveTo>
                  <a:pt x="194224" y="1286512"/>
                </a:moveTo>
                <a:cubicBezTo>
                  <a:pt x="192989" y="1284542"/>
                  <a:pt x="192370" y="1285775"/>
                  <a:pt x="191944" y="1288747"/>
                </a:cubicBezTo>
                <a:cubicBezTo>
                  <a:pt x="191605" y="1292888"/>
                  <a:pt x="191519" y="1297032"/>
                  <a:pt x="191686" y="1301152"/>
                </a:cubicBezTo>
                <a:cubicBezTo>
                  <a:pt x="192058" y="1305724"/>
                  <a:pt x="192371" y="1310778"/>
                  <a:pt x="192348" y="1314520"/>
                </a:cubicBezTo>
                <a:cubicBezTo>
                  <a:pt x="192427" y="1318683"/>
                  <a:pt x="191787" y="1319854"/>
                  <a:pt x="190945" y="1320201"/>
                </a:cubicBezTo>
                <a:lnTo>
                  <a:pt x="189159" y="1320712"/>
                </a:lnTo>
                <a:lnTo>
                  <a:pt x="189484" y="1321151"/>
                </a:lnTo>
                <a:lnTo>
                  <a:pt x="189494" y="1321147"/>
                </a:lnTo>
                <a:lnTo>
                  <a:pt x="189172" y="1320712"/>
                </a:lnTo>
                <a:lnTo>
                  <a:pt x="190958" y="1320201"/>
                </a:lnTo>
                <a:cubicBezTo>
                  <a:pt x="191800" y="1319854"/>
                  <a:pt x="192440" y="1318683"/>
                  <a:pt x="192361" y="1314520"/>
                </a:cubicBezTo>
                <a:cubicBezTo>
                  <a:pt x="192384" y="1310778"/>
                  <a:pt x="192071" y="1305724"/>
                  <a:pt x="191699" y="1301152"/>
                </a:cubicBezTo>
                <a:cubicBezTo>
                  <a:pt x="191532" y="1297032"/>
                  <a:pt x="191618" y="1292888"/>
                  <a:pt x="191957" y="1288747"/>
                </a:cubicBezTo>
                <a:lnTo>
                  <a:pt x="194228" y="1286521"/>
                </a:lnTo>
                <a:close/>
                <a:moveTo>
                  <a:pt x="2077253" y="1283103"/>
                </a:moveTo>
                <a:lnTo>
                  <a:pt x="2075600" y="1287999"/>
                </a:lnTo>
                <a:lnTo>
                  <a:pt x="2074239" y="1291994"/>
                </a:lnTo>
                <a:lnTo>
                  <a:pt x="2074254" y="1291953"/>
                </a:lnTo>
                <a:lnTo>
                  <a:pt x="2075600" y="1288000"/>
                </a:lnTo>
                <a:lnTo>
                  <a:pt x="2077238" y="1283147"/>
                </a:lnTo>
                <a:close/>
                <a:moveTo>
                  <a:pt x="2176249" y="1279272"/>
                </a:moveTo>
                <a:lnTo>
                  <a:pt x="2175319" y="1280346"/>
                </a:lnTo>
                <a:lnTo>
                  <a:pt x="2173441" y="1290663"/>
                </a:lnTo>
                <a:cubicBezTo>
                  <a:pt x="2172427" y="1295212"/>
                  <a:pt x="2171910" y="1298500"/>
                  <a:pt x="2172183" y="1299099"/>
                </a:cubicBezTo>
                <a:lnTo>
                  <a:pt x="2172185" y="1299097"/>
                </a:lnTo>
                <a:lnTo>
                  <a:pt x="2173442" y="1290664"/>
                </a:lnTo>
                <a:lnTo>
                  <a:pt x="2175320" y="1280347"/>
                </a:lnTo>
                <a:lnTo>
                  <a:pt x="2176249" y="1279275"/>
                </a:lnTo>
                <a:close/>
                <a:moveTo>
                  <a:pt x="183460" y="1277989"/>
                </a:moveTo>
                <a:lnTo>
                  <a:pt x="183457" y="1278004"/>
                </a:lnTo>
                <a:lnTo>
                  <a:pt x="185996" y="1281986"/>
                </a:lnTo>
                <a:lnTo>
                  <a:pt x="186006" y="1281981"/>
                </a:lnTo>
                <a:lnTo>
                  <a:pt x="185943" y="1281882"/>
                </a:lnTo>
                <a:lnTo>
                  <a:pt x="185938" y="1281885"/>
                </a:lnTo>
                <a:lnTo>
                  <a:pt x="184863" y="1280189"/>
                </a:lnTo>
                <a:close/>
                <a:moveTo>
                  <a:pt x="183338" y="1277783"/>
                </a:moveTo>
                <a:cubicBezTo>
                  <a:pt x="182744" y="1277687"/>
                  <a:pt x="182439" y="1278954"/>
                  <a:pt x="182480" y="1281862"/>
                </a:cubicBezTo>
                <a:lnTo>
                  <a:pt x="188024" y="1319180"/>
                </a:lnTo>
                <a:lnTo>
                  <a:pt x="188079" y="1319254"/>
                </a:lnTo>
                <a:lnTo>
                  <a:pt x="188076" y="1319231"/>
                </a:lnTo>
                <a:lnTo>
                  <a:pt x="188038" y="1319181"/>
                </a:lnTo>
                <a:lnTo>
                  <a:pt x="182494" y="1281863"/>
                </a:lnTo>
                <a:lnTo>
                  <a:pt x="183349" y="1277800"/>
                </a:lnTo>
                <a:close/>
                <a:moveTo>
                  <a:pt x="2250549" y="1271675"/>
                </a:moveTo>
                <a:lnTo>
                  <a:pt x="2250547" y="1271684"/>
                </a:lnTo>
                <a:lnTo>
                  <a:pt x="2249534" y="1282765"/>
                </a:lnTo>
                <a:cubicBezTo>
                  <a:pt x="2249047" y="1287092"/>
                  <a:pt x="2248543" y="1291408"/>
                  <a:pt x="2248422" y="1293794"/>
                </a:cubicBezTo>
                <a:cubicBezTo>
                  <a:pt x="2248362" y="1294988"/>
                  <a:pt x="2248461" y="1295718"/>
                  <a:pt x="2248757" y="1295740"/>
                </a:cubicBezTo>
                <a:lnTo>
                  <a:pt x="2248758" y="1295739"/>
                </a:lnTo>
                <a:lnTo>
                  <a:pt x="2248423" y="1293794"/>
                </a:lnTo>
                <a:cubicBezTo>
                  <a:pt x="2248664" y="1289022"/>
                  <a:pt x="2250439" y="1276530"/>
                  <a:pt x="2250549" y="1271675"/>
                </a:cubicBezTo>
                <a:close/>
                <a:moveTo>
                  <a:pt x="81708" y="1251872"/>
                </a:moveTo>
                <a:lnTo>
                  <a:pt x="81705" y="1251888"/>
                </a:lnTo>
                <a:lnTo>
                  <a:pt x="81861" y="1252255"/>
                </a:lnTo>
                <a:lnTo>
                  <a:pt x="83732" y="1257104"/>
                </a:lnTo>
                <a:cubicBezTo>
                  <a:pt x="86138" y="1265782"/>
                  <a:pt x="89629" y="1283494"/>
                  <a:pt x="93772" y="1299236"/>
                </a:cubicBezTo>
                <a:lnTo>
                  <a:pt x="98678" y="1320632"/>
                </a:lnTo>
                <a:cubicBezTo>
                  <a:pt x="100250" y="1327768"/>
                  <a:pt x="102521" y="1334564"/>
                  <a:pt x="104210" y="1342096"/>
                </a:cubicBezTo>
                <a:cubicBezTo>
                  <a:pt x="107582" y="1352747"/>
                  <a:pt x="110198" y="1363670"/>
                  <a:pt x="112050" y="1374783"/>
                </a:cubicBezTo>
                <a:lnTo>
                  <a:pt x="111793" y="1378903"/>
                </a:lnTo>
                <a:lnTo>
                  <a:pt x="111838" y="1379022"/>
                </a:lnTo>
                <a:lnTo>
                  <a:pt x="111840" y="1378996"/>
                </a:lnTo>
                <a:lnTo>
                  <a:pt x="111804" y="1378903"/>
                </a:lnTo>
                <a:lnTo>
                  <a:pt x="112061" y="1374783"/>
                </a:lnTo>
                <a:cubicBezTo>
                  <a:pt x="110209" y="1363670"/>
                  <a:pt x="107593" y="1352747"/>
                  <a:pt x="104222" y="1342096"/>
                </a:cubicBezTo>
                <a:cubicBezTo>
                  <a:pt x="102532" y="1334564"/>
                  <a:pt x="100261" y="1327768"/>
                  <a:pt x="98689" y="1320632"/>
                </a:cubicBezTo>
                <a:lnTo>
                  <a:pt x="93783" y="1299236"/>
                </a:lnTo>
                <a:cubicBezTo>
                  <a:pt x="89640" y="1283494"/>
                  <a:pt x="86149" y="1265782"/>
                  <a:pt x="83744" y="1257104"/>
                </a:cubicBezTo>
                <a:lnTo>
                  <a:pt x="81981" y="1252535"/>
                </a:lnTo>
                <a:lnTo>
                  <a:pt x="81861" y="1252255"/>
                </a:lnTo>
                <a:lnTo>
                  <a:pt x="81765" y="1252005"/>
                </a:lnTo>
                <a:close/>
                <a:moveTo>
                  <a:pt x="81703" y="1251844"/>
                </a:moveTo>
                <a:lnTo>
                  <a:pt x="81701" y="1251852"/>
                </a:lnTo>
                <a:lnTo>
                  <a:pt x="81708" y="1251869"/>
                </a:lnTo>
                <a:lnTo>
                  <a:pt x="81710" y="1251862"/>
                </a:lnTo>
                <a:close/>
                <a:moveTo>
                  <a:pt x="81616" y="1251679"/>
                </a:moveTo>
                <a:lnTo>
                  <a:pt x="81410" y="1253203"/>
                </a:lnTo>
                <a:lnTo>
                  <a:pt x="81441" y="1253056"/>
                </a:lnTo>
                <a:lnTo>
                  <a:pt x="81625" y="1251700"/>
                </a:lnTo>
                <a:close/>
                <a:moveTo>
                  <a:pt x="147884" y="1240618"/>
                </a:moveTo>
                <a:lnTo>
                  <a:pt x="147848" y="1240970"/>
                </a:lnTo>
                <a:lnTo>
                  <a:pt x="149170" y="1251331"/>
                </a:lnTo>
                <a:lnTo>
                  <a:pt x="150786" y="1271088"/>
                </a:lnTo>
                <a:lnTo>
                  <a:pt x="150917" y="1274814"/>
                </a:lnTo>
                <a:lnTo>
                  <a:pt x="151083" y="1284653"/>
                </a:lnTo>
                <a:lnTo>
                  <a:pt x="151915" y="1296548"/>
                </a:lnTo>
                <a:lnTo>
                  <a:pt x="151939" y="1296643"/>
                </a:lnTo>
                <a:cubicBezTo>
                  <a:pt x="151440" y="1291472"/>
                  <a:pt x="151211" y="1287751"/>
                  <a:pt x="151100" y="1284653"/>
                </a:cubicBezTo>
                <a:lnTo>
                  <a:pt x="150998" y="1278042"/>
                </a:lnTo>
                <a:lnTo>
                  <a:pt x="150924" y="1275019"/>
                </a:lnTo>
                <a:lnTo>
                  <a:pt x="150917" y="1274814"/>
                </a:lnTo>
                <a:lnTo>
                  <a:pt x="150871" y="1272136"/>
                </a:lnTo>
                <a:lnTo>
                  <a:pt x="150786" y="1271088"/>
                </a:lnTo>
                <a:lnTo>
                  <a:pt x="150640" y="1266947"/>
                </a:lnTo>
                <a:cubicBezTo>
                  <a:pt x="150394" y="1263043"/>
                  <a:pt x="149960" y="1258113"/>
                  <a:pt x="149188" y="1251331"/>
                </a:cubicBezTo>
                <a:lnTo>
                  <a:pt x="147866" y="1240970"/>
                </a:lnTo>
                <a:lnTo>
                  <a:pt x="147894" y="1240698"/>
                </a:lnTo>
                <a:close/>
                <a:moveTo>
                  <a:pt x="2189004" y="1239437"/>
                </a:moveTo>
                <a:lnTo>
                  <a:pt x="2188150" y="1241010"/>
                </a:lnTo>
                <a:lnTo>
                  <a:pt x="2188214" y="1251314"/>
                </a:lnTo>
                <a:cubicBezTo>
                  <a:pt x="2187909" y="1256079"/>
                  <a:pt x="2186757" y="1263456"/>
                  <a:pt x="2183197" y="1278170"/>
                </a:cubicBezTo>
                <a:cubicBezTo>
                  <a:pt x="2178750" y="1295503"/>
                  <a:pt x="2172625" y="1312422"/>
                  <a:pt x="2164920" y="1328672"/>
                </a:cubicBezTo>
                <a:cubicBezTo>
                  <a:pt x="2161956" y="1333220"/>
                  <a:pt x="2159681" y="1338178"/>
                  <a:pt x="2158172" y="1343369"/>
                </a:cubicBezTo>
                <a:cubicBezTo>
                  <a:pt x="2148313" y="1374064"/>
                  <a:pt x="2144266" y="1399258"/>
                  <a:pt x="2124093" y="1431541"/>
                </a:cubicBezTo>
                <a:cubicBezTo>
                  <a:pt x="2112978" y="1457176"/>
                  <a:pt x="2111041" y="1464078"/>
                  <a:pt x="2112392" y="1464292"/>
                </a:cubicBezTo>
                <a:lnTo>
                  <a:pt x="2112393" y="1464291"/>
                </a:lnTo>
                <a:lnTo>
                  <a:pt x="2113569" y="1457449"/>
                </a:lnTo>
                <a:cubicBezTo>
                  <a:pt x="2115274" y="1452492"/>
                  <a:pt x="2118537" y="1444358"/>
                  <a:pt x="2124094" y="1431541"/>
                </a:cubicBezTo>
                <a:cubicBezTo>
                  <a:pt x="2144267" y="1399258"/>
                  <a:pt x="2148314" y="1374064"/>
                  <a:pt x="2158173" y="1343369"/>
                </a:cubicBezTo>
                <a:cubicBezTo>
                  <a:pt x="2159682" y="1338178"/>
                  <a:pt x="2161957" y="1333220"/>
                  <a:pt x="2164921" y="1328672"/>
                </a:cubicBezTo>
                <a:cubicBezTo>
                  <a:pt x="2172626" y="1312422"/>
                  <a:pt x="2178751" y="1295503"/>
                  <a:pt x="2183198" y="1278170"/>
                </a:cubicBezTo>
                <a:cubicBezTo>
                  <a:pt x="2186758" y="1263456"/>
                  <a:pt x="2187910" y="1256079"/>
                  <a:pt x="2188215" y="1251314"/>
                </a:cubicBezTo>
                <a:lnTo>
                  <a:pt x="2188151" y="1241010"/>
                </a:lnTo>
                <a:lnTo>
                  <a:pt x="2189004" y="1239439"/>
                </a:lnTo>
                <a:close/>
                <a:moveTo>
                  <a:pt x="69473" y="1234460"/>
                </a:moveTo>
                <a:cubicBezTo>
                  <a:pt x="69207" y="1234623"/>
                  <a:pt x="69052" y="1235904"/>
                  <a:pt x="68908" y="1237317"/>
                </a:cubicBezTo>
                <a:lnTo>
                  <a:pt x="68502" y="1240328"/>
                </a:lnTo>
                <a:lnTo>
                  <a:pt x="68795" y="1240943"/>
                </a:lnTo>
                <a:lnTo>
                  <a:pt x="68798" y="1240922"/>
                </a:lnTo>
                <a:lnTo>
                  <a:pt x="68515" y="1240329"/>
                </a:lnTo>
                <a:lnTo>
                  <a:pt x="68921" y="1237318"/>
                </a:lnTo>
                <a:lnTo>
                  <a:pt x="69481" y="1234485"/>
                </a:lnTo>
                <a:close/>
                <a:moveTo>
                  <a:pt x="2259267" y="1229256"/>
                </a:moveTo>
                <a:lnTo>
                  <a:pt x="2258873" y="1229325"/>
                </a:lnTo>
                <a:lnTo>
                  <a:pt x="2259223" y="1230629"/>
                </a:lnTo>
                <a:cubicBezTo>
                  <a:pt x="2259260" y="1231923"/>
                  <a:pt x="2259084" y="1233935"/>
                  <a:pt x="2258505" y="1237006"/>
                </a:cubicBezTo>
                <a:cubicBezTo>
                  <a:pt x="2257347" y="1243148"/>
                  <a:pt x="2255116" y="1253543"/>
                  <a:pt x="2250415" y="1270815"/>
                </a:cubicBezTo>
                <a:cubicBezTo>
                  <a:pt x="2248749" y="1278842"/>
                  <a:pt x="2247434" y="1286894"/>
                  <a:pt x="2245461" y="1294730"/>
                </a:cubicBezTo>
                <a:lnTo>
                  <a:pt x="2239807" y="1318207"/>
                </a:lnTo>
                <a:cubicBezTo>
                  <a:pt x="2237746" y="1325988"/>
                  <a:pt x="2236008" y="1333840"/>
                  <a:pt x="2233977" y="1341769"/>
                </a:cubicBezTo>
                <a:cubicBezTo>
                  <a:pt x="2231947" y="1349698"/>
                  <a:pt x="2229435" y="1357520"/>
                  <a:pt x="2227083" y="1365573"/>
                </a:cubicBezTo>
                <a:cubicBezTo>
                  <a:pt x="2222132" y="1381588"/>
                  <a:pt x="2217328" y="1398341"/>
                  <a:pt x="2210775" y="1415751"/>
                </a:cubicBezTo>
                <a:cubicBezTo>
                  <a:pt x="2204221" y="1433160"/>
                  <a:pt x="2197815" y="1451893"/>
                  <a:pt x="2188770" y="1471438"/>
                </a:cubicBezTo>
                <a:lnTo>
                  <a:pt x="2184649" y="1480404"/>
                </a:lnTo>
                <a:lnTo>
                  <a:pt x="2153873" y="1539047"/>
                </a:lnTo>
                <a:lnTo>
                  <a:pt x="2153878" y="1539039"/>
                </a:lnTo>
                <a:lnTo>
                  <a:pt x="2184645" y="1480412"/>
                </a:lnTo>
                <a:lnTo>
                  <a:pt x="2184649" y="1480404"/>
                </a:lnTo>
                <a:lnTo>
                  <a:pt x="2184657" y="1480388"/>
                </a:lnTo>
                <a:lnTo>
                  <a:pt x="2188771" y="1471438"/>
                </a:lnTo>
                <a:cubicBezTo>
                  <a:pt x="2197816" y="1451893"/>
                  <a:pt x="2204222" y="1433160"/>
                  <a:pt x="2210776" y="1415751"/>
                </a:cubicBezTo>
                <a:cubicBezTo>
                  <a:pt x="2217329" y="1398341"/>
                  <a:pt x="2222133" y="1381588"/>
                  <a:pt x="2227084" y="1365573"/>
                </a:cubicBezTo>
                <a:cubicBezTo>
                  <a:pt x="2229436" y="1357520"/>
                  <a:pt x="2231948" y="1349698"/>
                  <a:pt x="2233978" y="1341769"/>
                </a:cubicBezTo>
                <a:cubicBezTo>
                  <a:pt x="2236009" y="1333840"/>
                  <a:pt x="2237747" y="1325988"/>
                  <a:pt x="2239808" y="1318207"/>
                </a:cubicBezTo>
                <a:lnTo>
                  <a:pt x="2245462" y="1294730"/>
                </a:lnTo>
                <a:cubicBezTo>
                  <a:pt x="2247435" y="1286894"/>
                  <a:pt x="2248750" y="1278842"/>
                  <a:pt x="2250416" y="1270815"/>
                </a:cubicBezTo>
                <a:cubicBezTo>
                  <a:pt x="2255117" y="1253543"/>
                  <a:pt x="2257348" y="1243148"/>
                  <a:pt x="2258506" y="1237006"/>
                </a:cubicBezTo>
                <a:cubicBezTo>
                  <a:pt x="2259085" y="1233935"/>
                  <a:pt x="2259261" y="1231923"/>
                  <a:pt x="2259224" y="1230629"/>
                </a:cubicBezTo>
                <a:lnTo>
                  <a:pt x="2258874" y="1229325"/>
                </a:lnTo>
                <a:lnTo>
                  <a:pt x="2259267" y="1229256"/>
                </a:lnTo>
                <a:close/>
                <a:moveTo>
                  <a:pt x="2212306" y="1228125"/>
                </a:moveTo>
                <a:lnTo>
                  <a:pt x="2211804" y="1229193"/>
                </a:lnTo>
                <a:lnTo>
                  <a:pt x="2211986" y="1232098"/>
                </a:lnTo>
                <a:cubicBezTo>
                  <a:pt x="2209217" y="1250266"/>
                  <a:pt x="2205204" y="1268279"/>
                  <a:pt x="2199987" y="1286006"/>
                </a:cubicBezTo>
                <a:cubicBezTo>
                  <a:pt x="2197744" y="1293105"/>
                  <a:pt x="2196259" y="1297364"/>
                  <a:pt x="2195277" y="1299754"/>
                </a:cubicBezTo>
                <a:lnTo>
                  <a:pt x="2194105" y="1301507"/>
                </a:lnTo>
                <a:lnTo>
                  <a:pt x="2194133" y="1301918"/>
                </a:lnTo>
                <a:lnTo>
                  <a:pt x="2194134" y="1301916"/>
                </a:lnTo>
                <a:lnTo>
                  <a:pt x="2194106" y="1301508"/>
                </a:lnTo>
                <a:lnTo>
                  <a:pt x="2195278" y="1299755"/>
                </a:lnTo>
                <a:cubicBezTo>
                  <a:pt x="2196260" y="1297365"/>
                  <a:pt x="2197745" y="1293106"/>
                  <a:pt x="2199988" y="1286007"/>
                </a:cubicBezTo>
                <a:cubicBezTo>
                  <a:pt x="2205205" y="1268280"/>
                  <a:pt x="2209218" y="1250267"/>
                  <a:pt x="2211987" y="1232099"/>
                </a:cubicBezTo>
                <a:lnTo>
                  <a:pt x="2211805" y="1229194"/>
                </a:lnTo>
                <a:lnTo>
                  <a:pt x="2212306" y="1228128"/>
                </a:lnTo>
                <a:close/>
                <a:moveTo>
                  <a:pt x="179245" y="1226256"/>
                </a:moveTo>
                <a:lnTo>
                  <a:pt x="179201" y="1226342"/>
                </a:lnTo>
                <a:lnTo>
                  <a:pt x="179476" y="1227286"/>
                </a:lnTo>
                <a:lnTo>
                  <a:pt x="181642" y="1236917"/>
                </a:lnTo>
                <a:lnTo>
                  <a:pt x="181918" y="1238307"/>
                </a:lnTo>
                <a:cubicBezTo>
                  <a:pt x="183510" y="1248629"/>
                  <a:pt x="185158" y="1258663"/>
                  <a:pt x="186237" y="1267757"/>
                </a:cubicBezTo>
                <a:cubicBezTo>
                  <a:pt x="186829" y="1273633"/>
                  <a:pt x="187314" y="1278438"/>
                  <a:pt x="187371" y="1281137"/>
                </a:cubicBezTo>
                <a:lnTo>
                  <a:pt x="185948" y="1281880"/>
                </a:lnTo>
                <a:lnTo>
                  <a:pt x="185952" y="1281886"/>
                </a:lnTo>
                <a:cubicBezTo>
                  <a:pt x="188191" y="1286978"/>
                  <a:pt x="187436" y="1279510"/>
                  <a:pt x="186251" y="1267758"/>
                </a:cubicBezTo>
                <a:cubicBezTo>
                  <a:pt x="185172" y="1258664"/>
                  <a:pt x="183524" y="1248630"/>
                  <a:pt x="181932" y="1238308"/>
                </a:cubicBezTo>
                <a:lnTo>
                  <a:pt x="181757" y="1237430"/>
                </a:lnTo>
                <a:lnTo>
                  <a:pt x="181642" y="1236917"/>
                </a:lnTo>
                <a:lnTo>
                  <a:pt x="181544" y="1236421"/>
                </a:lnTo>
                <a:lnTo>
                  <a:pt x="179537" y="1227496"/>
                </a:lnTo>
                <a:lnTo>
                  <a:pt x="179476" y="1227286"/>
                </a:lnTo>
                <a:lnTo>
                  <a:pt x="179427" y="1227066"/>
                </a:lnTo>
                <a:lnTo>
                  <a:pt x="179216" y="1226342"/>
                </a:lnTo>
                <a:lnTo>
                  <a:pt x="179250" y="1226277"/>
                </a:lnTo>
                <a:close/>
                <a:moveTo>
                  <a:pt x="2257038" y="1221904"/>
                </a:moveTo>
                <a:cubicBezTo>
                  <a:pt x="2257283" y="1219758"/>
                  <a:pt x="2257047" y="1220452"/>
                  <a:pt x="2256354" y="1223048"/>
                </a:cubicBezTo>
                <a:lnTo>
                  <a:pt x="2256324" y="1223158"/>
                </a:lnTo>
                <a:lnTo>
                  <a:pt x="2256090" y="1227157"/>
                </a:lnTo>
                <a:cubicBezTo>
                  <a:pt x="2256188" y="1228355"/>
                  <a:pt x="2256462" y="1228876"/>
                  <a:pt x="2256799" y="1229050"/>
                </a:cubicBezTo>
                <a:lnTo>
                  <a:pt x="2256800" y="1229050"/>
                </a:lnTo>
                <a:lnTo>
                  <a:pt x="2256091" y="1227158"/>
                </a:lnTo>
                <a:lnTo>
                  <a:pt x="2256325" y="1223159"/>
                </a:lnTo>
                <a:lnTo>
                  <a:pt x="2256355" y="1223049"/>
                </a:lnTo>
                <a:lnTo>
                  <a:pt x="2257038" y="1221907"/>
                </a:lnTo>
                <a:close/>
                <a:moveTo>
                  <a:pt x="138856" y="1219612"/>
                </a:moveTo>
                <a:lnTo>
                  <a:pt x="138888" y="1219893"/>
                </a:lnTo>
                <a:lnTo>
                  <a:pt x="142872" y="1241494"/>
                </a:lnTo>
                <a:lnTo>
                  <a:pt x="144325" y="1246330"/>
                </a:lnTo>
                <a:lnTo>
                  <a:pt x="143459" y="1243386"/>
                </a:lnTo>
                <a:lnTo>
                  <a:pt x="142891" y="1241494"/>
                </a:lnTo>
                <a:cubicBezTo>
                  <a:pt x="141801" y="1236570"/>
                  <a:pt x="140474" y="1229450"/>
                  <a:pt x="138856" y="1219612"/>
                </a:cubicBezTo>
                <a:close/>
                <a:moveTo>
                  <a:pt x="2107211" y="1207409"/>
                </a:moveTo>
                <a:lnTo>
                  <a:pt x="2107227" y="1207949"/>
                </a:lnTo>
                <a:lnTo>
                  <a:pt x="2107275" y="1207911"/>
                </a:lnTo>
                <a:close/>
                <a:moveTo>
                  <a:pt x="2111844" y="1203005"/>
                </a:moveTo>
                <a:lnTo>
                  <a:pt x="2111325" y="1207479"/>
                </a:lnTo>
                <a:cubicBezTo>
                  <a:pt x="2108403" y="1219262"/>
                  <a:pt x="2106757" y="1231273"/>
                  <a:pt x="2106433" y="1243286"/>
                </a:cubicBezTo>
                <a:cubicBezTo>
                  <a:pt x="2106852" y="1251994"/>
                  <a:pt x="2105918" y="1260790"/>
                  <a:pt x="2103671" y="1269348"/>
                </a:cubicBezTo>
                <a:cubicBezTo>
                  <a:pt x="2098772" y="1285719"/>
                  <a:pt x="2092348" y="1301642"/>
                  <a:pt x="2084499" y="1316895"/>
                </a:cubicBezTo>
                <a:lnTo>
                  <a:pt x="2077375" y="1328246"/>
                </a:lnTo>
                <a:lnTo>
                  <a:pt x="2077376" y="1328247"/>
                </a:lnTo>
                <a:cubicBezTo>
                  <a:pt x="2078909" y="1326695"/>
                  <a:pt x="2081423" y="1322647"/>
                  <a:pt x="2084500" y="1316895"/>
                </a:cubicBezTo>
                <a:lnTo>
                  <a:pt x="2103670" y="1269354"/>
                </a:lnTo>
                <a:lnTo>
                  <a:pt x="2103672" y="1269346"/>
                </a:lnTo>
                <a:lnTo>
                  <a:pt x="2106434" y="1243286"/>
                </a:lnTo>
                <a:cubicBezTo>
                  <a:pt x="2106758" y="1231273"/>
                  <a:pt x="2108404" y="1219262"/>
                  <a:pt x="2111326" y="1207479"/>
                </a:cubicBezTo>
                <a:lnTo>
                  <a:pt x="2111845" y="1203006"/>
                </a:lnTo>
                <a:close/>
                <a:moveTo>
                  <a:pt x="197177" y="1194637"/>
                </a:moveTo>
                <a:lnTo>
                  <a:pt x="196550" y="1196074"/>
                </a:lnTo>
                <a:lnTo>
                  <a:pt x="196560" y="1196083"/>
                </a:lnTo>
                <a:lnTo>
                  <a:pt x="197178" y="1194668"/>
                </a:lnTo>
                <a:close/>
                <a:moveTo>
                  <a:pt x="2069544" y="1190115"/>
                </a:moveTo>
                <a:cubicBezTo>
                  <a:pt x="2068601" y="1193672"/>
                  <a:pt x="2067847" y="1197217"/>
                  <a:pt x="2066860" y="1200357"/>
                </a:cubicBezTo>
                <a:cubicBezTo>
                  <a:pt x="2065872" y="1203497"/>
                  <a:pt x="2064870" y="1206563"/>
                  <a:pt x="2063927" y="1209535"/>
                </a:cubicBezTo>
                <a:cubicBezTo>
                  <a:pt x="2061937" y="1215352"/>
                  <a:pt x="2060150" y="1220649"/>
                  <a:pt x="2058524" y="1225591"/>
                </a:cubicBezTo>
                <a:cubicBezTo>
                  <a:pt x="2055901" y="1233668"/>
                  <a:pt x="2052813" y="1241604"/>
                  <a:pt x="2049281" y="1249352"/>
                </a:cubicBezTo>
                <a:cubicBezTo>
                  <a:pt x="2046292" y="1255840"/>
                  <a:pt x="2043565" y="1261277"/>
                  <a:pt x="2040961" y="1266322"/>
                </a:cubicBezTo>
                <a:lnTo>
                  <a:pt x="2036146" y="1275607"/>
                </a:lnTo>
                <a:lnTo>
                  <a:pt x="2036131" y="1275710"/>
                </a:lnTo>
                <a:lnTo>
                  <a:pt x="2036133" y="1275707"/>
                </a:lnTo>
                <a:lnTo>
                  <a:pt x="2036147" y="1275608"/>
                </a:lnTo>
                <a:lnTo>
                  <a:pt x="2040962" y="1266323"/>
                </a:lnTo>
                <a:cubicBezTo>
                  <a:pt x="2043566" y="1261278"/>
                  <a:pt x="2046293" y="1255841"/>
                  <a:pt x="2049282" y="1249353"/>
                </a:cubicBezTo>
                <a:cubicBezTo>
                  <a:pt x="2052814" y="1241605"/>
                  <a:pt x="2055902" y="1233669"/>
                  <a:pt x="2058525" y="1225592"/>
                </a:cubicBezTo>
                <a:cubicBezTo>
                  <a:pt x="2060151" y="1220650"/>
                  <a:pt x="2061938" y="1215353"/>
                  <a:pt x="2063928" y="1209536"/>
                </a:cubicBezTo>
                <a:cubicBezTo>
                  <a:pt x="2064871" y="1206564"/>
                  <a:pt x="2065873" y="1203498"/>
                  <a:pt x="2066861" y="1200358"/>
                </a:cubicBezTo>
                <a:lnTo>
                  <a:pt x="2069538" y="1190143"/>
                </a:lnTo>
                <a:close/>
                <a:moveTo>
                  <a:pt x="193121" y="1188640"/>
                </a:moveTo>
                <a:lnTo>
                  <a:pt x="193123" y="1188677"/>
                </a:lnTo>
                <a:lnTo>
                  <a:pt x="195105" y="1194915"/>
                </a:lnTo>
                <a:cubicBezTo>
                  <a:pt x="195763" y="1196921"/>
                  <a:pt x="196330" y="1198085"/>
                  <a:pt x="196561" y="1196156"/>
                </a:cubicBezTo>
                <a:lnTo>
                  <a:pt x="196565" y="1196148"/>
                </a:lnTo>
                <a:lnTo>
                  <a:pt x="195120" y="1194916"/>
                </a:lnTo>
                <a:lnTo>
                  <a:pt x="195097" y="1194846"/>
                </a:lnTo>
                <a:lnTo>
                  <a:pt x="195091" y="1194841"/>
                </a:lnTo>
                <a:close/>
                <a:moveTo>
                  <a:pt x="2182605" y="1184582"/>
                </a:moveTo>
                <a:lnTo>
                  <a:pt x="2182605" y="1184583"/>
                </a:lnTo>
                <a:lnTo>
                  <a:pt x="2184269" y="1185695"/>
                </a:lnTo>
                <a:lnTo>
                  <a:pt x="2184269" y="1185695"/>
                </a:lnTo>
                <a:close/>
                <a:moveTo>
                  <a:pt x="21031" y="1184216"/>
                </a:moveTo>
                <a:cubicBezTo>
                  <a:pt x="20321" y="1191512"/>
                  <a:pt x="20409" y="1198829"/>
                  <a:pt x="21297" y="1206017"/>
                </a:cubicBezTo>
                <a:cubicBezTo>
                  <a:pt x="21584" y="1212284"/>
                  <a:pt x="21929" y="1219042"/>
                  <a:pt x="22771" y="1225981"/>
                </a:cubicBezTo>
                <a:cubicBezTo>
                  <a:pt x="23613" y="1232920"/>
                  <a:pt x="24616" y="1239894"/>
                  <a:pt x="25530" y="1246230"/>
                </a:cubicBezTo>
                <a:cubicBezTo>
                  <a:pt x="28284" y="1262441"/>
                  <a:pt x="29891" y="1278899"/>
                  <a:pt x="30331" y="1295478"/>
                </a:cubicBezTo>
                <a:lnTo>
                  <a:pt x="29812" y="1298831"/>
                </a:lnTo>
                <a:lnTo>
                  <a:pt x="29884" y="1299045"/>
                </a:lnTo>
                <a:lnTo>
                  <a:pt x="29887" y="1299019"/>
                </a:lnTo>
                <a:lnTo>
                  <a:pt x="29824" y="1298831"/>
                </a:lnTo>
                <a:lnTo>
                  <a:pt x="30343" y="1295478"/>
                </a:lnTo>
                <a:cubicBezTo>
                  <a:pt x="29903" y="1278899"/>
                  <a:pt x="28296" y="1262441"/>
                  <a:pt x="25542" y="1246230"/>
                </a:cubicBezTo>
                <a:cubicBezTo>
                  <a:pt x="24628" y="1239894"/>
                  <a:pt x="23625" y="1232920"/>
                  <a:pt x="22783" y="1225981"/>
                </a:cubicBezTo>
                <a:cubicBezTo>
                  <a:pt x="21940" y="1219042"/>
                  <a:pt x="21595" y="1212284"/>
                  <a:pt x="21308" y="1206017"/>
                </a:cubicBezTo>
                <a:lnTo>
                  <a:pt x="21042" y="1184216"/>
                </a:lnTo>
                <a:close/>
                <a:moveTo>
                  <a:pt x="170558" y="1184177"/>
                </a:moveTo>
                <a:lnTo>
                  <a:pt x="170556" y="1184191"/>
                </a:lnTo>
                <a:lnTo>
                  <a:pt x="171053" y="1184894"/>
                </a:lnTo>
                <a:close/>
                <a:moveTo>
                  <a:pt x="170486" y="1184073"/>
                </a:moveTo>
                <a:cubicBezTo>
                  <a:pt x="169562" y="1180970"/>
                  <a:pt x="169929" y="1192470"/>
                  <a:pt x="170981" y="1202778"/>
                </a:cubicBezTo>
                <a:cubicBezTo>
                  <a:pt x="172023" y="1212517"/>
                  <a:pt x="173727" y="1222132"/>
                  <a:pt x="176087" y="1231554"/>
                </a:cubicBezTo>
                <a:lnTo>
                  <a:pt x="176131" y="1231573"/>
                </a:lnTo>
                <a:lnTo>
                  <a:pt x="176130" y="1231566"/>
                </a:lnTo>
                <a:lnTo>
                  <a:pt x="176101" y="1231554"/>
                </a:lnTo>
                <a:cubicBezTo>
                  <a:pt x="173741" y="1222132"/>
                  <a:pt x="172037" y="1212517"/>
                  <a:pt x="170995" y="1202778"/>
                </a:cubicBezTo>
                <a:cubicBezTo>
                  <a:pt x="170469" y="1197624"/>
                  <a:pt x="170114" y="1192172"/>
                  <a:pt x="170007" y="1188396"/>
                </a:cubicBezTo>
                <a:lnTo>
                  <a:pt x="170498" y="1184090"/>
                </a:lnTo>
                <a:close/>
                <a:moveTo>
                  <a:pt x="2109093" y="1183861"/>
                </a:moveTo>
                <a:lnTo>
                  <a:pt x="2107791" y="1192439"/>
                </a:lnTo>
                <a:lnTo>
                  <a:pt x="2107667" y="1193758"/>
                </a:lnTo>
                <a:lnTo>
                  <a:pt x="2106940" y="1198800"/>
                </a:lnTo>
                <a:lnTo>
                  <a:pt x="2107003" y="1200789"/>
                </a:lnTo>
                <a:lnTo>
                  <a:pt x="2107004" y="1200781"/>
                </a:lnTo>
                <a:lnTo>
                  <a:pt x="2106941" y="1198801"/>
                </a:lnTo>
                <a:lnTo>
                  <a:pt x="2107665" y="1193781"/>
                </a:lnTo>
                <a:lnTo>
                  <a:pt x="2107667" y="1193758"/>
                </a:lnTo>
                <a:lnTo>
                  <a:pt x="2107667" y="1193756"/>
                </a:lnTo>
                <a:lnTo>
                  <a:pt x="2107791" y="1192440"/>
                </a:lnTo>
                <a:lnTo>
                  <a:pt x="2109090" y="1183880"/>
                </a:lnTo>
                <a:close/>
                <a:moveTo>
                  <a:pt x="2181852" y="1181538"/>
                </a:moveTo>
                <a:lnTo>
                  <a:pt x="2182593" y="1184600"/>
                </a:lnTo>
                <a:lnTo>
                  <a:pt x="2182594" y="1184601"/>
                </a:lnTo>
                <a:lnTo>
                  <a:pt x="2181889" y="1181689"/>
                </a:lnTo>
                <a:close/>
                <a:moveTo>
                  <a:pt x="191896" y="1179002"/>
                </a:moveTo>
                <a:lnTo>
                  <a:pt x="192946" y="1188586"/>
                </a:lnTo>
                <a:lnTo>
                  <a:pt x="193426" y="1197566"/>
                </a:lnTo>
                <a:lnTo>
                  <a:pt x="194359" y="1206504"/>
                </a:lnTo>
                <a:lnTo>
                  <a:pt x="196457" y="1224398"/>
                </a:lnTo>
                <a:lnTo>
                  <a:pt x="199574" y="1246249"/>
                </a:lnTo>
                <a:lnTo>
                  <a:pt x="199567" y="1246103"/>
                </a:lnTo>
                <a:lnTo>
                  <a:pt x="196471" y="1224399"/>
                </a:lnTo>
                <a:lnTo>
                  <a:pt x="194373" y="1206505"/>
                </a:lnTo>
                <a:lnTo>
                  <a:pt x="193440" y="1197567"/>
                </a:lnTo>
                <a:lnTo>
                  <a:pt x="192961" y="1188587"/>
                </a:lnTo>
                <a:lnTo>
                  <a:pt x="192008" y="1179897"/>
                </a:lnTo>
                <a:close/>
                <a:moveTo>
                  <a:pt x="183190" y="1168559"/>
                </a:moveTo>
                <a:lnTo>
                  <a:pt x="182509" y="1168573"/>
                </a:lnTo>
                <a:lnTo>
                  <a:pt x="182468" y="1168708"/>
                </a:lnTo>
                <a:lnTo>
                  <a:pt x="182484" y="1168705"/>
                </a:lnTo>
                <a:lnTo>
                  <a:pt x="182523" y="1168574"/>
                </a:lnTo>
                <a:lnTo>
                  <a:pt x="183183" y="1168560"/>
                </a:lnTo>
                <a:close/>
                <a:moveTo>
                  <a:pt x="186612" y="1162561"/>
                </a:moveTo>
                <a:lnTo>
                  <a:pt x="185313" y="1166431"/>
                </a:lnTo>
                <a:lnTo>
                  <a:pt x="183775" y="1168312"/>
                </a:lnTo>
                <a:lnTo>
                  <a:pt x="183783" y="1168546"/>
                </a:lnTo>
                <a:lnTo>
                  <a:pt x="183655" y="1168548"/>
                </a:lnTo>
                <a:lnTo>
                  <a:pt x="184374" y="1184338"/>
                </a:lnTo>
                <a:lnTo>
                  <a:pt x="184138" y="1189983"/>
                </a:lnTo>
                <a:lnTo>
                  <a:pt x="184317" y="1190368"/>
                </a:lnTo>
                <a:lnTo>
                  <a:pt x="184318" y="1190339"/>
                </a:lnTo>
                <a:lnTo>
                  <a:pt x="184153" y="1189984"/>
                </a:lnTo>
                <a:lnTo>
                  <a:pt x="184389" y="1184339"/>
                </a:lnTo>
                <a:lnTo>
                  <a:pt x="183670" y="1168549"/>
                </a:lnTo>
                <a:lnTo>
                  <a:pt x="183798" y="1168547"/>
                </a:lnTo>
                <a:lnTo>
                  <a:pt x="183790" y="1168313"/>
                </a:lnTo>
                <a:lnTo>
                  <a:pt x="185328" y="1166432"/>
                </a:lnTo>
                <a:lnTo>
                  <a:pt x="186323" y="1163468"/>
                </a:lnTo>
                <a:close/>
                <a:moveTo>
                  <a:pt x="2147197" y="1161719"/>
                </a:moveTo>
                <a:lnTo>
                  <a:pt x="2146738" y="1161919"/>
                </a:lnTo>
                <a:cubicBezTo>
                  <a:pt x="2146128" y="1163675"/>
                  <a:pt x="2144983" y="1168531"/>
                  <a:pt x="2142998" y="1177654"/>
                </a:cubicBezTo>
                <a:cubicBezTo>
                  <a:pt x="2141013" y="1186777"/>
                  <a:pt x="2138538" y="1199999"/>
                  <a:pt x="2134320" y="1218350"/>
                </a:cubicBezTo>
                <a:cubicBezTo>
                  <a:pt x="2131188" y="1231161"/>
                  <a:pt x="2128070" y="1243657"/>
                  <a:pt x="2124996" y="1255986"/>
                </a:cubicBezTo>
                <a:cubicBezTo>
                  <a:pt x="2121921" y="1268315"/>
                  <a:pt x="2118029" y="1280198"/>
                  <a:pt x="2114604" y="1292113"/>
                </a:cubicBezTo>
                <a:cubicBezTo>
                  <a:pt x="2112804" y="1298114"/>
                  <a:pt x="2111267" y="1304084"/>
                  <a:pt x="2109466" y="1310084"/>
                </a:cubicBezTo>
                <a:lnTo>
                  <a:pt x="2103482" y="1327655"/>
                </a:lnTo>
                <a:lnTo>
                  <a:pt x="2097497" y="1345226"/>
                </a:lnTo>
                <a:lnTo>
                  <a:pt x="2092684" y="1358446"/>
                </a:lnTo>
                <a:lnTo>
                  <a:pt x="2092698" y="1358411"/>
                </a:lnTo>
                <a:lnTo>
                  <a:pt x="2097498" y="1345226"/>
                </a:lnTo>
                <a:lnTo>
                  <a:pt x="2103483" y="1327655"/>
                </a:lnTo>
                <a:lnTo>
                  <a:pt x="2109467" y="1310084"/>
                </a:lnTo>
                <a:cubicBezTo>
                  <a:pt x="2111268" y="1304084"/>
                  <a:pt x="2112805" y="1298114"/>
                  <a:pt x="2114605" y="1292113"/>
                </a:cubicBezTo>
                <a:cubicBezTo>
                  <a:pt x="2118030" y="1280198"/>
                  <a:pt x="2121922" y="1268315"/>
                  <a:pt x="2124997" y="1255986"/>
                </a:cubicBezTo>
                <a:cubicBezTo>
                  <a:pt x="2128071" y="1243657"/>
                  <a:pt x="2131189" y="1231161"/>
                  <a:pt x="2134321" y="1218350"/>
                </a:cubicBezTo>
                <a:cubicBezTo>
                  <a:pt x="2138539" y="1199999"/>
                  <a:pt x="2141014" y="1186777"/>
                  <a:pt x="2142999" y="1177654"/>
                </a:cubicBezTo>
                <a:cubicBezTo>
                  <a:pt x="2144984" y="1168531"/>
                  <a:pt x="2146129" y="1163675"/>
                  <a:pt x="2146739" y="1161919"/>
                </a:cubicBezTo>
                <a:lnTo>
                  <a:pt x="2147197" y="1161719"/>
                </a:lnTo>
                <a:close/>
                <a:moveTo>
                  <a:pt x="188381" y="1160798"/>
                </a:moveTo>
                <a:lnTo>
                  <a:pt x="188376" y="1160803"/>
                </a:lnTo>
                <a:lnTo>
                  <a:pt x="190487" y="1167070"/>
                </a:lnTo>
                <a:lnTo>
                  <a:pt x="190487" y="1167068"/>
                </a:lnTo>
                <a:close/>
                <a:moveTo>
                  <a:pt x="2233504" y="1158514"/>
                </a:moveTo>
                <a:lnTo>
                  <a:pt x="2233129" y="1163477"/>
                </a:lnTo>
                <a:cubicBezTo>
                  <a:pt x="2232744" y="1166929"/>
                  <a:pt x="2232214" y="1170994"/>
                  <a:pt x="2231683" y="1174840"/>
                </a:cubicBezTo>
                <a:lnTo>
                  <a:pt x="2227525" y="1200452"/>
                </a:lnTo>
                <a:lnTo>
                  <a:pt x="2227562" y="1200231"/>
                </a:lnTo>
                <a:lnTo>
                  <a:pt x="2231684" y="1174840"/>
                </a:lnTo>
                <a:cubicBezTo>
                  <a:pt x="2232215" y="1170994"/>
                  <a:pt x="2232745" y="1166929"/>
                  <a:pt x="2233130" y="1163477"/>
                </a:cubicBezTo>
                <a:lnTo>
                  <a:pt x="2233505" y="1158522"/>
                </a:lnTo>
                <a:close/>
                <a:moveTo>
                  <a:pt x="197866" y="1156213"/>
                </a:moveTo>
                <a:lnTo>
                  <a:pt x="198874" y="1159801"/>
                </a:lnTo>
                <a:lnTo>
                  <a:pt x="198876" y="1159757"/>
                </a:lnTo>
                <a:lnTo>
                  <a:pt x="197882" y="1156218"/>
                </a:lnTo>
                <a:close/>
                <a:moveTo>
                  <a:pt x="2233317" y="1155068"/>
                </a:moveTo>
                <a:lnTo>
                  <a:pt x="2233274" y="1155285"/>
                </a:lnTo>
                <a:lnTo>
                  <a:pt x="2233333" y="1155353"/>
                </a:lnTo>
                <a:lnTo>
                  <a:pt x="2233333" y="1155354"/>
                </a:lnTo>
                <a:lnTo>
                  <a:pt x="2233709" y="1155794"/>
                </a:lnTo>
                <a:lnTo>
                  <a:pt x="2233709" y="1155793"/>
                </a:lnTo>
                <a:lnTo>
                  <a:pt x="2233333" y="1155353"/>
                </a:lnTo>
                <a:close/>
                <a:moveTo>
                  <a:pt x="36146" y="1143952"/>
                </a:moveTo>
                <a:lnTo>
                  <a:pt x="35590" y="1144430"/>
                </a:lnTo>
                <a:lnTo>
                  <a:pt x="37581" y="1154269"/>
                </a:lnTo>
                <a:cubicBezTo>
                  <a:pt x="38916" y="1163880"/>
                  <a:pt x="40244" y="1178668"/>
                  <a:pt x="41528" y="1193526"/>
                </a:cubicBezTo>
                <a:cubicBezTo>
                  <a:pt x="42393" y="1205402"/>
                  <a:pt x="42803" y="1216540"/>
                  <a:pt x="44277" y="1226464"/>
                </a:cubicBezTo>
                <a:cubicBezTo>
                  <a:pt x="45751" y="1236389"/>
                  <a:pt x="46947" y="1245881"/>
                  <a:pt x="48405" y="1254953"/>
                </a:cubicBezTo>
                <a:cubicBezTo>
                  <a:pt x="49863" y="1264026"/>
                  <a:pt x="51044" y="1272860"/>
                  <a:pt x="52691" y="1281532"/>
                </a:cubicBezTo>
                <a:lnTo>
                  <a:pt x="58027" y="1307991"/>
                </a:lnTo>
                <a:cubicBezTo>
                  <a:pt x="55926" y="1307844"/>
                  <a:pt x="56728" y="1317478"/>
                  <a:pt x="59126" y="1331090"/>
                </a:cubicBezTo>
                <a:cubicBezTo>
                  <a:pt x="61525" y="1344701"/>
                  <a:pt x="66264" y="1362561"/>
                  <a:pt x="70331" y="1379352"/>
                </a:cubicBezTo>
                <a:lnTo>
                  <a:pt x="70298" y="1379869"/>
                </a:lnTo>
                <a:lnTo>
                  <a:pt x="70338" y="1379322"/>
                </a:lnTo>
                <a:lnTo>
                  <a:pt x="59138" y="1331090"/>
                </a:lnTo>
                <a:cubicBezTo>
                  <a:pt x="56740" y="1317478"/>
                  <a:pt x="55939" y="1307844"/>
                  <a:pt x="58039" y="1307991"/>
                </a:cubicBezTo>
                <a:lnTo>
                  <a:pt x="52704" y="1281532"/>
                </a:lnTo>
                <a:cubicBezTo>
                  <a:pt x="51057" y="1272860"/>
                  <a:pt x="49876" y="1264026"/>
                  <a:pt x="48418" y="1254953"/>
                </a:cubicBezTo>
                <a:cubicBezTo>
                  <a:pt x="46961" y="1245881"/>
                  <a:pt x="45765" y="1236389"/>
                  <a:pt x="44291" y="1226464"/>
                </a:cubicBezTo>
                <a:cubicBezTo>
                  <a:pt x="42816" y="1216540"/>
                  <a:pt x="42406" y="1205402"/>
                  <a:pt x="41542" y="1193526"/>
                </a:cubicBezTo>
                <a:cubicBezTo>
                  <a:pt x="40257" y="1178668"/>
                  <a:pt x="38930" y="1163880"/>
                  <a:pt x="37594" y="1154269"/>
                </a:cubicBezTo>
                <a:lnTo>
                  <a:pt x="35603" y="1144430"/>
                </a:lnTo>
                <a:lnTo>
                  <a:pt x="36147" y="1143962"/>
                </a:lnTo>
                <a:close/>
                <a:moveTo>
                  <a:pt x="93325" y="1136211"/>
                </a:moveTo>
                <a:lnTo>
                  <a:pt x="93343" y="1147431"/>
                </a:lnTo>
                <a:lnTo>
                  <a:pt x="93720" y="1155535"/>
                </a:lnTo>
                <a:lnTo>
                  <a:pt x="93581" y="1152289"/>
                </a:lnTo>
                <a:lnTo>
                  <a:pt x="93355" y="1147431"/>
                </a:lnTo>
                <a:lnTo>
                  <a:pt x="93342" y="1139392"/>
                </a:lnTo>
                <a:close/>
                <a:moveTo>
                  <a:pt x="188886" y="1131015"/>
                </a:moveTo>
                <a:lnTo>
                  <a:pt x="188827" y="1131068"/>
                </a:lnTo>
                <a:lnTo>
                  <a:pt x="191101" y="1135291"/>
                </a:lnTo>
                <a:cubicBezTo>
                  <a:pt x="191053" y="1142386"/>
                  <a:pt x="190932" y="1149500"/>
                  <a:pt x="191380" y="1156582"/>
                </a:cubicBezTo>
                <a:lnTo>
                  <a:pt x="191276" y="1157039"/>
                </a:lnTo>
                <a:lnTo>
                  <a:pt x="192822" y="1165300"/>
                </a:lnTo>
                <a:cubicBezTo>
                  <a:pt x="193240" y="1166609"/>
                  <a:pt x="193559" y="1166590"/>
                  <a:pt x="193828" y="1165884"/>
                </a:cubicBezTo>
                <a:lnTo>
                  <a:pt x="193829" y="1165877"/>
                </a:lnTo>
                <a:lnTo>
                  <a:pt x="192838" y="1165301"/>
                </a:lnTo>
                <a:lnTo>
                  <a:pt x="191292" y="1157040"/>
                </a:lnTo>
                <a:lnTo>
                  <a:pt x="191396" y="1156583"/>
                </a:lnTo>
                <a:cubicBezTo>
                  <a:pt x="190948" y="1149501"/>
                  <a:pt x="191069" y="1142387"/>
                  <a:pt x="191117" y="1135292"/>
                </a:cubicBezTo>
                <a:lnTo>
                  <a:pt x="188843" y="1131069"/>
                </a:lnTo>
                <a:lnTo>
                  <a:pt x="188892" y="1131025"/>
                </a:lnTo>
                <a:close/>
                <a:moveTo>
                  <a:pt x="69162" y="1127625"/>
                </a:moveTo>
                <a:cubicBezTo>
                  <a:pt x="68791" y="1127086"/>
                  <a:pt x="68502" y="1129253"/>
                  <a:pt x="68507" y="1137191"/>
                </a:cubicBezTo>
                <a:cubicBezTo>
                  <a:pt x="68511" y="1145296"/>
                  <a:pt x="69025" y="1153364"/>
                  <a:pt x="70046" y="1161341"/>
                </a:cubicBezTo>
                <a:cubicBezTo>
                  <a:pt x="72851" y="1177227"/>
                  <a:pt x="74059" y="1193457"/>
                  <a:pt x="73650" y="1209777"/>
                </a:cubicBezTo>
                <a:cubicBezTo>
                  <a:pt x="73900" y="1223736"/>
                  <a:pt x="75269" y="1237592"/>
                  <a:pt x="77739" y="1251196"/>
                </a:cubicBezTo>
                <a:cubicBezTo>
                  <a:pt x="78624" y="1257287"/>
                  <a:pt x="79226" y="1260125"/>
                  <a:pt x="79625" y="1260924"/>
                </a:cubicBezTo>
                <a:lnTo>
                  <a:pt x="79632" y="1260897"/>
                </a:lnTo>
                <a:lnTo>
                  <a:pt x="77751" y="1251196"/>
                </a:lnTo>
                <a:cubicBezTo>
                  <a:pt x="75281" y="1237592"/>
                  <a:pt x="73913" y="1223736"/>
                  <a:pt x="73663" y="1209777"/>
                </a:cubicBezTo>
                <a:cubicBezTo>
                  <a:pt x="74072" y="1193457"/>
                  <a:pt x="72864" y="1177227"/>
                  <a:pt x="70059" y="1161341"/>
                </a:cubicBezTo>
                <a:cubicBezTo>
                  <a:pt x="69038" y="1153364"/>
                  <a:pt x="68524" y="1145296"/>
                  <a:pt x="68520" y="1137191"/>
                </a:cubicBezTo>
                <a:cubicBezTo>
                  <a:pt x="68518" y="1133222"/>
                  <a:pt x="68589" y="1130696"/>
                  <a:pt x="68707" y="1129229"/>
                </a:cubicBezTo>
                <a:lnTo>
                  <a:pt x="69167" y="1127653"/>
                </a:lnTo>
                <a:close/>
                <a:moveTo>
                  <a:pt x="2127373" y="1119894"/>
                </a:moveTo>
                <a:cubicBezTo>
                  <a:pt x="2125528" y="1130977"/>
                  <a:pt x="2124478" y="1142142"/>
                  <a:pt x="2124228" y="1153295"/>
                </a:cubicBezTo>
                <a:cubicBezTo>
                  <a:pt x="2123965" y="1159828"/>
                  <a:pt x="2122959" y="1166351"/>
                  <a:pt x="2121223" y="1172728"/>
                </a:cubicBezTo>
                <a:lnTo>
                  <a:pt x="2116455" y="1182680"/>
                </a:lnTo>
                <a:lnTo>
                  <a:pt x="2116068" y="1183125"/>
                </a:lnTo>
                <a:lnTo>
                  <a:pt x="2114655" y="1184220"/>
                </a:lnTo>
                <a:lnTo>
                  <a:pt x="2114765" y="1184620"/>
                </a:lnTo>
                <a:lnTo>
                  <a:pt x="2114766" y="1184619"/>
                </a:lnTo>
                <a:lnTo>
                  <a:pt x="2114656" y="1184221"/>
                </a:lnTo>
                <a:lnTo>
                  <a:pt x="2116063" y="1183130"/>
                </a:lnTo>
                <a:lnTo>
                  <a:pt x="2116068" y="1183125"/>
                </a:lnTo>
                <a:lnTo>
                  <a:pt x="2116074" y="1183120"/>
                </a:lnTo>
                <a:lnTo>
                  <a:pt x="2116453" y="1182685"/>
                </a:lnTo>
                <a:lnTo>
                  <a:pt x="2116455" y="1182680"/>
                </a:lnTo>
                <a:lnTo>
                  <a:pt x="2116456" y="1182679"/>
                </a:lnTo>
                <a:lnTo>
                  <a:pt x="2121223" y="1172729"/>
                </a:lnTo>
                <a:cubicBezTo>
                  <a:pt x="2122959" y="1166352"/>
                  <a:pt x="2123965" y="1159829"/>
                  <a:pt x="2124228" y="1153296"/>
                </a:cubicBezTo>
                <a:cubicBezTo>
                  <a:pt x="2124478" y="1142143"/>
                  <a:pt x="2125528" y="1130978"/>
                  <a:pt x="2127373" y="1119895"/>
                </a:cubicBezTo>
                <a:close/>
                <a:moveTo>
                  <a:pt x="181677" y="1106990"/>
                </a:moveTo>
                <a:lnTo>
                  <a:pt x="181742" y="1108909"/>
                </a:lnTo>
                <a:lnTo>
                  <a:pt x="182937" y="1121039"/>
                </a:lnTo>
                <a:lnTo>
                  <a:pt x="183816" y="1125819"/>
                </a:lnTo>
                <a:lnTo>
                  <a:pt x="184345" y="1129148"/>
                </a:lnTo>
                <a:lnTo>
                  <a:pt x="184465" y="1129347"/>
                </a:lnTo>
                <a:lnTo>
                  <a:pt x="184818" y="1131271"/>
                </a:lnTo>
                <a:cubicBezTo>
                  <a:pt x="185412" y="1132970"/>
                  <a:pt x="185980" y="1133246"/>
                  <a:pt x="186538" y="1132966"/>
                </a:cubicBezTo>
                <a:lnTo>
                  <a:pt x="186545" y="1132960"/>
                </a:lnTo>
                <a:lnTo>
                  <a:pt x="184833" y="1131272"/>
                </a:lnTo>
                <a:lnTo>
                  <a:pt x="184486" y="1129383"/>
                </a:lnTo>
                <a:lnTo>
                  <a:pt x="184465" y="1129347"/>
                </a:lnTo>
                <a:lnTo>
                  <a:pt x="184458" y="1129309"/>
                </a:lnTo>
                <a:lnTo>
                  <a:pt x="184361" y="1129148"/>
                </a:lnTo>
                <a:lnTo>
                  <a:pt x="183932" y="1126450"/>
                </a:lnTo>
                <a:lnTo>
                  <a:pt x="183816" y="1125819"/>
                </a:lnTo>
                <a:lnTo>
                  <a:pt x="183716" y="1125191"/>
                </a:lnTo>
                <a:lnTo>
                  <a:pt x="182953" y="1121040"/>
                </a:lnTo>
                <a:lnTo>
                  <a:pt x="181758" y="1108910"/>
                </a:lnTo>
                <a:lnTo>
                  <a:pt x="181701" y="1107230"/>
                </a:lnTo>
                <a:close/>
                <a:moveTo>
                  <a:pt x="2061519" y="1104371"/>
                </a:moveTo>
                <a:lnTo>
                  <a:pt x="2055945" y="1141006"/>
                </a:lnTo>
                <a:cubicBezTo>
                  <a:pt x="2054787" y="1147342"/>
                  <a:pt x="2053673" y="1153706"/>
                  <a:pt x="2052005" y="1159984"/>
                </a:cubicBezTo>
                <a:lnTo>
                  <a:pt x="2050114" y="1169009"/>
                </a:lnTo>
                <a:lnTo>
                  <a:pt x="2050090" y="1169391"/>
                </a:lnTo>
                <a:lnTo>
                  <a:pt x="2050092" y="1169384"/>
                </a:lnTo>
                <a:lnTo>
                  <a:pt x="2050115" y="1169009"/>
                </a:lnTo>
                <a:lnTo>
                  <a:pt x="2052006" y="1159984"/>
                </a:lnTo>
                <a:cubicBezTo>
                  <a:pt x="2053674" y="1153706"/>
                  <a:pt x="2054788" y="1147342"/>
                  <a:pt x="2055946" y="1141006"/>
                </a:cubicBezTo>
                <a:lnTo>
                  <a:pt x="2061519" y="1104379"/>
                </a:lnTo>
                <a:close/>
                <a:moveTo>
                  <a:pt x="191024" y="1103366"/>
                </a:moveTo>
                <a:lnTo>
                  <a:pt x="191009" y="1103385"/>
                </a:lnTo>
                <a:lnTo>
                  <a:pt x="192342" y="1124067"/>
                </a:lnTo>
                <a:lnTo>
                  <a:pt x="191234" y="1135348"/>
                </a:lnTo>
                <a:lnTo>
                  <a:pt x="191248" y="1135373"/>
                </a:lnTo>
                <a:cubicBezTo>
                  <a:pt x="192729" y="1130664"/>
                  <a:pt x="192801" y="1120604"/>
                  <a:pt x="191024" y="1103366"/>
                </a:cubicBezTo>
                <a:close/>
                <a:moveTo>
                  <a:pt x="125937" y="1100445"/>
                </a:moveTo>
                <a:lnTo>
                  <a:pt x="126057" y="1104728"/>
                </a:lnTo>
                <a:cubicBezTo>
                  <a:pt x="126298" y="1106878"/>
                  <a:pt x="126631" y="1107733"/>
                  <a:pt x="126923" y="1107949"/>
                </a:cubicBezTo>
                <a:lnTo>
                  <a:pt x="126939" y="1107941"/>
                </a:lnTo>
                <a:lnTo>
                  <a:pt x="126076" y="1104729"/>
                </a:lnTo>
                <a:lnTo>
                  <a:pt x="126069" y="1104499"/>
                </a:lnTo>
                <a:lnTo>
                  <a:pt x="126054" y="1104441"/>
                </a:lnTo>
                <a:close/>
                <a:moveTo>
                  <a:pt x="130765" y="1098420"/>
                </a:moveTo>
                <a:lnTo>
                  <a:pt x="130760" y="1098445"/>
                </a:lnTo>
                <a:lnTo>
                  <a:pt x="131594" y="1099988"/>
                </a:lnTo>
                <a:lnTo>
                  <a:pt x="132087" y="1106050"/>
                </a:lnTo>
                <a:lnTo>
                  <a:pt x="132131" y="1106678"/>
                </a:lnTo>
                <a:lnTo>
                  <a:pt x="132118" y="1106431"/>
                </a:lnTo>
                <a:lnTo>
                  <a:pt x="132087" y="1106050"/>
                </a:lnTo>
                <a:lnTo>
                  <a:pt x="131969" y="1104371"/>
                </a:lnTo>
                <a:lnTo>
                  <a:pt x="131616" y="1100029"/>
                </a:lnTo>
                <a:lnTo>
                  <a:pt x="131594" y="1099988"/>
                </a:lnTo>
                <a:lnTo>
                  <a:pt x="131591" y="1099948"/>
                </a:lnTo>
                <a:close/>
                <a:moveTo>
                  <a:pt x="130731" y="1098150"/>
                </a:moveTo>
                <a:cubicBezTo>
                  <a:pt x="129932" y="1100501"/>
                  <a:pt x="129389" y="1107610"/>
                  <a:pt x="128687" y="1106783"/>
                </a:cubicBezTo>
                <a:lnTo>
                  <a:pt x="126924" y="1107672"/>
                </a:lnTo>
                <a:lnTo>
                  <a:pt x="126927" y="1107681"/>
                </a:lnTo>
                <a:cubicBezTo>
                  <a:pt x="127482" y="1108157"/>
                  <a:pt x="128004" y="1105957"/>
                  <a:pt x="128706" y="1106784"/>
                </a:cubicBezTo>
                <a:cubicBezTo>
                  <a:pt x="129057" y="1107197"/>
                  <a:pt x="129368" y="1105627"/>
                  <a:pt x="129691" y="1103659"/>
                </a:cubicBezTo>
                <a:lnTo>
                  <a:pt x="130749" y="1098152"/>
                </a:lnTo>
                <a:close/>
                <a:moveTo>
                  <a:pt x="175658" y="1094892"/>
                </a:moveTo>
                <a:lnTo>
                  <a:pt x="176000" y="1096240"/>
                </a:lnTo>
                <a:lnTo>
                  <a:pt x="175992" y="1096149"/>
                </a:lnTo>
                <a:lnTo>
                  <a:pt x="175719" y="1095074"/>
                </a:lnTo>
                <a:close/>
                <a:moveTo>
                  <a:pt x="2153977" y="1093920"/>
                </a:moveTo>
                <a:lnTo>
                  <a:pt x="2153977" y="1093921"/>
                </a:lnTo>
                <a:lnTo>
                  <a:pt x="2154091" y="1094099"/>
                </a:lnTo>
                <a:lnTo>
                  <a:pt x="2156617" y="1107943"/>
                </a:lnTo>
                <a:lnTo>
                  <a:pt x="2156617" y="1107943"/>
                </a:lnTo>
                <a:lnTo>
                  <a:pt x="2154091" y="1094098"/>
                </a:lnTo>
                <a:close/>
                <a:moveTo>
                  <a:pt x="175210" y="1093567"/>
                </a:moveTo>
                <a:lnTo>
                  <a:pt x="173907" y="1093604"/>
                </a:lnTo>
                <a:lnTo>
                  <a:pt x="171748" y="1112802"/>
                </a:lnTo>
                <a:cubicBezTo>
                  <a:pt x="171310" y="1120851"/>
                  <a:pt x="171128" y="1131036"/>
                  <a:pt x="171127" y="1144832"/>
                </a:cubicBezTo>
                <a:lnTo>
                  <a:pt x="172346" y="1173583"/>
                </a:lnTo>
                <a:lnTo>
                  <a:pt x="172429" y="1183209"/>
                </a:lnTo>
                <a:lnTo>
                  <a:pt x="172383" y="1186773"/>
                </a:lnTo>
                <a:lnTo>
                  <a:pt x="172461" y="1186884"/>
                </a:lnTo>
                <a:lnTo>
                  <a:pt x="172429" y="1183209"/>
                </a:lnTo>
                <a:lnTo>
                  <a:pt x="172438" y="1182502"/>
                </a:lnTo>
                <a:lnTo>
                  <a:pt x="172365" y="1174037"/>
                </a:lnTo>
                <a:lnTo>
                  <a:pt x="172346" y="1173583"/>
                </a:lnTo>
                <a:lnTo>
                  <a:pt x="172342" y="1173124"/>
                </a:lnTo>
                <a:lnTo>
                  <a:pt x="171142" y="1144832"/>
                </a:lnTo>
                <a:cubicBezTo>
                  <a:pt x="171144" y="1131036"/>
                  <a:pt x="171326" y="1120851"/>
                  <a:pt x="171764" y="1112802"/>
                </a:cubicBezTo>
                <a:lnTo>
                  <a:pt x="173922" y="1093604"/>
                </a:lnTo>
                <a:lnTo>
                  <a:pt x="175210" y="1093567"/>
                </a:lnTo>
                <a:close/>
                <a:moveTo>
                  <a:pt x="142899" y="1083590"/>
                </a:moveTo>
                <a:lnTo>
                  <a:pt x="141520" y="1084772"/>
                </a:lnTo>
                <a:lnTo>
                  <a:pt x="141143" y="1088123"/>
                </a:lnTo>
                <a:lnTo>
                  <a:pt x="141291" y="1086953"/>
                </a:lnTo>
                <a:lnTo>
                  <a:pt x="141537" y="1084773"/>
                </a:lnTo>
                <a:lnTo>
                  <a:pt x="142703" y="1083773"/>
                </a:lnTo>
                <a:close/>
                <a:moveTo>
                  <a:pt x="31377" y="1077316"/>
                </a:moveTo>
                <a:lnTo>
                  <a:pt x="31360" y="1077317"/>
                </a:lnTo>
                <a:lnTo>
                  <a:pt x="30705" y="1107610"/>
                </a:lnTo>
                <a:cubicBezTo>
                  <a:pt x="30820" y="1126143"/>
                  <a:pt x="28923" y="1135515"/>
                  <a:pt x="30750" y="1157255"/>
                </a:cubicBezTo>
                <a:cubicBezTo>
                  <a:pt x="31110" y="1161285"/>
                  <a:pt x="31408" y="1162881"/>
                  <a:pt x="31667" y="1162936"/>
                </a:cubicBezTo>
                <a:lnTo>
                  <a:pt x="31676" y="1162889"/>
                </a:lnTo>
                <a:lnTo>
                  <a:pt x="30767" y="1157255"/>
                </a:lnTo>
                <a:cubicBezTo>
                  <a:pt x="28939" y="1135515"/>
                  <a:pt x="30837" y="1126143"/>
                  <a:pt x="30722" y="1107610"/>
                </a:cubicBezTo>
                <a:close/>
                <a:moveTo>
                  <a:pt x="2137225" y="1070307"/>
                </a:moveTo>
                <a:lnTo>
                  <a:pt x="2136382" y="1072815"/>
                </a:lnTo>
                <a:lnTo>
                  <a:pt x="2133890" y="1091855"/>
                </a:lnTo>
                <a:lnTo>
                  <a:pt x="2131534" y="1098748"/>
                </a:lnTo>
                <a:lnTo>
                  <a:pt x="2131340" y="1100091"/>
                </a:lnTo>
                <a:lnTo>
                  <a:pt x="2127373" y="1119892"/>
                </a:lnTo>
                <a:lnTo>
                  <a:pt x="2127373" y="1119893"/>
                </a:lnTo>
                <a:lnTo>
                  <a:pt x="2131340" y="1100092"/>
                </a:lnTo>
                <a:lnTo>
                  <a:pt x="2131534" y="1098749"/>
                </a:lnTo>
                <a:lnTo>
                  <a:pt x="2133890" y="1091856"/>
                </a:lnTo>
                <a:lnTo>
                  <a:pt x="2136382" y="1072816"/>
                </a:lnTo>
                <a:lnTo>
                  <a:pt x="2137225" y="1070308"/>
                </a:lnTo>
                <a:close/>
                <a:moveTo>
                  <a:pt x="2099590" y="1063846"/>
                </a:moveTo>
                <a:lnTo>
                  <a:pt x="2099582" y="1063859"/>
                </a:lnTo>
                <a:cubicBezTo>
                  <a:pt x="2098213" y="1065465"/>
                  <a:pt x="2096993" y="1078628"/>
                  <a:pt x="2096425" y="1089285"/>
                </a:cubicBezTo>
                <a:cubicBezTo>
                  <a:pt x="2095924" y="1095450"/>
                  <a:pt x="2095382" y="1103531"/>
                  <a:pt x="2094125" y="1111684"/>
                </a:cubicBezTo>
                <a:lnTo>
                  <a:pt x="2089561" y="1136973"/>
                </a:lnTo>
                <a:lnTo>
                  <a:pt x="2089569" y="1136938"/>
                </a:lnTo>
                <a:lnTo>
                  <a:pt x="2094126" y="1111685"/>
                </a:lnTo>
                <a:cubicBezTo>
                  <a:pt x="2095383" y="1103532"/>
                  <a:pt x="2095925" y="1095451"/>
                  <a:pt x="2096426" y="1089286"/>
                </a:cubicBezTo>
                <a:cubicBezTo>
                  <a:pt x="2096994" y="1078629"/>
                  <a:pt x="2098214" y="1065466"/>
                  <a:pt x="2099583" y="1063860"/>
                </a:cubicBezTo>
                <a:lnTo>
                  <a:pt x="2099589" y="1063850"/>
                </a:lnTo>
                <a:close/>
                <a:moveTo>
                  <a:pt x="2170500" y="1053330"/>
                </a:moveTo>
                <a:lnTo>
                  <a:pt x="2170492" y="1053507"/>
                </a:lnTo>
                <a:cubicBezTo>
                  <a:pt x="2170535" y="1056473"/>
                  <a:pt x="2170843" y="1057443"/>
                  <a:pt x="2171468" y="1055663"/>
                </a:cubicBezTo>
                <a:lnTo>
                  <a:pt x="2171468" y="1055662"/>
                </a:lnTo>
                <a:lnTo>
                  <a:pt x="2170493" y="1053508"/>
                </a:lnTo>
                <a:lnTo>
                  <a:pt x="2170501" y="1053332"/>
                </a:lnTo>
                <a:close/>
                <a:moveTo>
                  <a:pt x="2206667" y="1052463"/>
                </a:moveTo>
                <a:lnTo>
                  <a:pt x="2206413" y="1067978"/>
                </a:lnTo>
                <a:lnTo>
                  <a:pt x="2205844" y="1077865"/>
                </a:lnTo>
                <a:lnTo>
                  <a:pt x="2205569" y="1082648"/>
                </a:lnTo>
                <a:lnTo>
                  <a:pt x="2205569" y="1082649"/>
                </a:lnTo>
                <a:lnTo>
                  <a:pt x="2205844" y="1077865"/>
                </a:lnTo>
                <a:lnTo>
                  <a:pt x="2206413" y="1067979"/>
                </a:lnTo>
                <a:lnTo>
                  <a:pt x="2206667" y="1052463"/>
                </a:lnTo>
                <a:close/>
                <a:moveTo>
                  <a:pt x="197868" y="1050977"/>
                </a:moveTo>
                <a:lnTo>
                  <a:pt x="197889" y="1051117"/>
                </a:lnTo>
                <a:lnTo>
                  <a:pt x="197888" y="1051173"/>
                </a:lnTo>
                <a:lnTo>
                  <a:pt x="200720" y="1051947"/>
                </a:lnTo>
                <a:lnTo>
                  <a:pt x="200721" y="1051943"/>
                </a:lnTo>
                <a:lnTo>
                  <a:pt x="197904" y="1051173"/>
                </a:lnTo>
                <a:lnTo>
                  <a:pt x="197905" y="1051117"/>
                </a:lnTo>
                <a:lnTo>
                  <a:pt x="197885" y="1050981"/>
                </a:lnTo>
                <a:close/>
                <a:moveTo>
                  <a:pt x="140958" y="1049822"/>
                </a:moveTo>
                <a:lnTo>
                  <a:pt x="140951" y="1049827"/>
                </a:lnTo>
                <a:lnTo>
                  <a:pt x="143177" y="1050741"/>
                </a:lnTo>
                <a:lnTo>
                  <a:pt x="146434" y="1051039"/>
                </a:lnTo>
                <a:lnTo>
                  <a:pt x="146435" y="1051037"/>
                </a:lnTo>
                <a:lnTo>
                  <a:pt x="143197" y="1050741"/>
                </a:lnTo>
                <a:cubicBezTo>
                  <a:pt x="142464" y="1051060"/>
                  <a:pt x="141710" y="1050237"/>
                  <a:pt x="140958" y="1049822"/>
                </a:cubicBezTo>
                <a:close/>
                <a:moveTo>
                  <a:pt x="140720" y="1049685"/>
                </a:moveTo>
                <a:cubicBezTo>
                  <a:pt x="140156" y="1049373"/>
                  <a:pt x="139592" y="1049291"/>
                  <a:pt x="139039" y="1050092"/>
                </a:cubicBezTo>
                <a:lnTo>
                  <a:pt x="138772" y="1051031"/>
                </a:lnTo>
                <a:lnTo>
                  <a:pt x="138508" y="1051212"/>
                </a:lnTo>
                <a:lnTo>
                  <a:pt x="138243" y="1052894"/>
                </a:lnTo>
                <a:lnTo>
                  <a:pt x="137418" y="1055799"/>
                </a:lnTo>
                <a:lnTo>
                  <a:pt x="136766" y="1062275"/>
                </a:lnTo>
                <a:lnTo>
                  <a:pt x="136418" y="1064486"/>
                </a:lnTo>
                <a:lnTo>
                  <a:pt x="136155" y="1068339"/>
                </a:lnTo>
                <a:lnTo>
                  <a:pt x="135914" y="1070730"/>
                </a:lnTo>
                <a:lnTo>
                  <a:pt x="135737" y="1074479"/>
                </a:lnTo>
                <a:lnTo>
                  <a:pt x="135467" y="1078435"/>
                </a:lnTo>
                <a:lnTo>
                  <a:pt x="134755" y="1095178"/>
                </a:lnTo>
                <a:lnTo>
                  <a:pt x="134583" y="1098809"/>
                </a:lnTo>
                <a:lnTo>
                  <a:pt x="132761" y="1118394"/>
                </a:lnTo>
                <a:lnTo>
                  <a:pt x="132775" y="1118666"/>
                </a:lnTo>
                <a:cubicBezTo>
                  <a:pt x="132685" y="1152531"/>
                  <a:pt x="134706" y="1186252"/>
                  <a:pt x="138836" y="1219613"/>
                </a:cubicBezTo>
                <a:cubicBezTo>
                  <a:pt x="140436" y="1235964"/>
                  <a:pt x="141584" y="1251967"/>
                  <a:pt x="143982" y="1265385"/>
                </a:cubicBezTo>
                <a:cubicBezTo>
                  <a:pt x="145596" y="1276109"/>
                  <a:pt x="148257" y="1286581"/>
                  <a:pt x="151922" y="1296644"/>
                </a:cubicBezTo>
                <a:cubicBezTo>
                  <a:pt x="153042" y="1303821"/>
                  <a:pt x="154512" y="1311217"/>
                  <a:pt x="156157" y="1318334"/>
                </a:cubicBezTo>
                <a:lnTo>
                  <a:pt x="158620" y="1329380"/>
                </a:lnTo>
                <a:lnTo>
                  <a:pt x="158622" y="1329381"/>
                </a:lnTo>
                <a:lnTo>
                  <a:pt x="158371" y="1328180"/>
                </a:lnTo>
                <a:lnTo>
                  <a:pt x="156174" y="1318334"/>
                </a:lnTo>
                <a:cubicBezTo>
                  <a:pt x="154529" y="1311217"/>
                  <a:pt x="153059" y="1303821"/>
                  <a:pt x="151939" y="1296644"/>
                </a:cubicBezTo>
                <a:lnTo>
                  <a:pt x="151915" y="1296549"/>
                </a:lnTo>
                <a:lnTo>
                  <a:pt x="151922" y="1296643"/>
                </a:lnTo>
                <a:cubicBezTo>
                  <a:pt x="148257" y="1286580"/>
                  <a:pt x="145596" y="1276108"/>
                  <a:pt x="143982" y="1265384"/>
                </a:cubicBezTo>
                <a:cubicBezTo>
                  <a:pt x="141584" y="1251967"/>
                  <a:pt x="140436" y="1235964"/>
                  <a:pt x="138836" y="1219612"/>
                </a:cubicBezTo>
                <a:lnTo>
                  <a:pt x="138888" y="1219892"/>
                </a:lnTo>
                <a:lnTo>
                  <a:pt x="138856" y="1219613"/>
                </a:lnTo>
                <a:cubicBezTo>
                  <a:pt x="134724" y="1186252"/>
                  <a:pt x="132705" y="1152531"/>
                  <a:pt x="132795" y="1118666"/>
                </a:cubicBezTo>
                <a:lnTo>
                  <a:pt x="132781" y="1118394"/>
                </a:lnTo>
                <a:lnTo>
                  <a:pt x="134601" y="1098809"/>
                </a:lnTo>
                <a:lnTo>
                  <a:pt x="134755" y="1095178"/>
                </a:lnTo>
                <a:lnTo>
                  <a:pt x="135737" y="1074479"/>
                </a:lnTo>
                <a:lnTo>
                  <a:pt x="136155" y="1068339"/>
                </a:lnTo>
                <a:lnTo>
                  <a:pt x="136766" y="1062275"/>
                </a:lnTo>
                <a:lnTo>
                  <a:pt x="138243" y="1052894"/>
                </a:lnTo>
                <a:lnTo>
                  <a:pt x="138772" y="1051031"/>
                </a:lnTo>
                <a:lnTo>
                  <a:pt x="140732" y="1049690"/>
                </a:lnTo>
                <a:close/>
                <a:moveTo>
                  <a:pt x="207668" y="1048799"/>
                </a:moveTo>
                <a:cubicBezTo>
                  <a:pt x="207010" y="1047683"/>
                  <a:pt x="206276" y="1049783"/>
                  <a:pt x="205567" y="1054036"/>
                </a:cubicBezTo>
                <a:cubicBezTo>
                  <a:pt x="204122" y="1062784"/>
                  <a:pt x="202710" y="1065433"/>
                  <a:pt x="201313" y="1066705"/>
                </a:cubicBezTo>
                <a:lnTo>
                  <a:pt x="197548" y="1070695"/>
                </a:lnTo>
                <a:lnTo>
                  <a:pt x="197544" y="1070930"/>
                </a:lnTo>
                <a:lnTo>
                  <a:pt x="197560" y="1070913"/>
                </a:lnTo>
                <a:lnTo>
                  <a:pt x="197564" y="1070695"/>
                </a:lnTo>
                <a:lnTo>
                  <a:pt x="201329" y="1066705"/>
                </a:lnTo>
                <a:cubicBezTo>
                  <a:pt x="202726" y="1065433"/>
                  <a:pt x="204138" y="1062784"/>
                  <a:pt x="205582" y="1054036"/>
                </a:cubicBezTo>
                <a:lnTo>
                  <a:pt x="207674" y="1048824"/>
                </a:lnTo>
                <a:close/>
                <a:moveTo>
                  <a:pt x="2146585" y="1042474"/>
                </a:moveTo>
                <a:lnTo>
                  <a:pt x="2146587" y="1042816"/>
                </a:lnTo>
                <a:lnTo>
                  <a:pt x="2146590" y="1042500"/>
                </a:lnTo>
                <a:close/>
                <a:moveTo>
                  <a:pt x="2145290" y="1040585"/>
                </a:moveTo>
                <a:lnTo>
                  <a:pt x="2145186" y="1040588"/>
                </a:lnTo>
                <a:lnTo>
                  <a:pt x="2145068" y="1040591"/>
                </a:lnTo>
                <a:lnTo>
                  <a:pt x="2145068" y="1040591"/>
                </a:lnTo>
                <a:lnTo>
                  <a:pt x="2145186" y="1040588"/>
                </a:lnTo>
                <a:lnTo>
                  <a:pt x="2145290" y="1040585"/>
                </a:lnTo>
                <a:close/>
                <a:moveTo>
                  <a:pt x="2144934" y="1040576"/>
                </a:moveTo>
                <a:lnTo>
                  <a:pt x="2144673" y="1060426"/>
                </a:lnTo>
                <a:cubicBezTo>
                  <a:pt x="2144320" y="1067329"/>
                  <a:pt x="2143498" y="1074200"/>
                  <a:pt x="2142735" y="1080978"/>
                </a:cubicBezTo>
                <a:lnTo>
                  <a:pt x="2140665" y="1101254"/>
                </a:lnTo>
                <a:cubicBezTo>
                  <a:pt x="2139576" y="1114695"/>
                  <a:pt x="2137524" y="1127921"/>
                  <a:pt x="2135764" y="1141072"/>
                </a:cubicBezTo>
                <a:cubicBezTo>
                  <a:pt x="2132563" y="1150815"/>
                  <a:pt x="2130765" y="1160916"/>
                  <a:pt x="2130441" y="1171038"/>
                </a:cubicBezTo>
                <a:cubicBezTo>
                  <a:pt x="2128471" y="1180430"/>
                  <a:pt x="2126774" y="1187580"/>
                  <a:pt x="2125365" y="1192505"/>
                </a:cubicBezTo>
                <a:lnTo>
                  <a:pt x="2122533" y="1199349"/>
                </a:lnTo>
                <a:lnTo>
                  <a:pt x="2122435" y="1200497"/>
                </a:lnTo>
                <a:lnTo>
                  <a:pt x="2122436" y="1200494"/>
                </a:lnTo>
                <a:lnTo>
                  <a:pt x="2122534" y="1199349"/>
                </a:lnTo>
                <a:lnTo>
                  <a:pt x="2125366" y="1192505"/>
                </a:lnTo>
                <a:cubicBezTo>
                  <a:pt x="2126775" y="1187580"/>
                  <a:pt x="2128472" y="1180430"/>
                  <a:pt x="2130442" y="1171038"/>
                </a:cubicBezTo>
                <a:cubicBezTo>
                  <a:pt x="2130766" y="1160916"/>
                  <a:pt x="2132564" y="1150815"/>
                  <a:pt x="2135765" y="1141072"/>
                </a:cubicBezTo>
                <a:cubicBezTo>
                  <a:pt x="2137525" y="1127921"/>
                  <a:pt x="2139577" y="1114695"/>
                  <a:pt x="2140666" y="1101254"/>
                </a:cubicBezTo>
                <a:lnTo>
                  <a:pt x="2142736" y="1080978"/>
                </a:lnTo>
                <a:cubicBezTo>
                  <a:pt x="2143499" y="1074200"/>
                  <a:pt x="2144321" y="1067329"/>
                  <a:pt x="2144674" y="1060426"/>
                </a:cubicBezTo>
                <a:lnTo>
                  <a:pt x="2144935" y="1040576"/>
                </a:lnTo>
                <a:close/>
                <a:moveTo>
                  <a:pt x="2205030" y="1040557"/>
                </a:moveTo>
                <a:lnTo>
                  <a:pt x="2205030" y="1040558"/>
                </a:lnTo>
                <a:cubicBezTo>
                  <a:pt x="2205750" y="1038870"/>
                  <a:pt x="2206199" y="1039540"/>
                  <a:pt x="2206460" y="1041792"/>
                </a:cubicBezTo>
                <a:lnTo>
                  <a:pt x="2206755" y="1052518"/>
                </a:lnTo>
                <a:lnTo>
                  <a:pt x="2206755" y="1052517"/>
                </a:lnTo>
                <a:cubicBezTo>
                  <a:pt x="2206792" y="1047876"/>
                  <a:pt x="2206721" y="1044042"/>
                  <a:pt x="2206460" y="1041791"/>
                </a:cubicBezTo>
                <a:close/>
                <a:moveTo>
                  <a:pt x="149902" y="1040314"/>
                </a:moveTo>
                <a:lnTo>
                  <a:pt x="146403" y="1050940"/>
                </a:lnTo>
                <a:lnTo>
                  <a:pt x="146421" y="1050942"/>
                </a:lnTo>
                <a:lnTo>
                  <a:pt x="149105" y="1042790"/>
                </a:lnTo>
                <a:lnTo>
                  <a:pt x="149902" y="1040327"/>
                </a:lnTo>
                <a:close/>
                <a:moveTo>
                  <a:pt x="196080" y="1039997"/>
                </a:moveTo>
                <a:lnTo>
                  <a:pt x="194794" y="1049831"/>
                </a:lnTo>
                <a:lnTo>
                  <a:pt x="194677" y="1050029"/>
                </a:lnTo>
                <a:lnTo>
                  <a:pt x="194035" y="1068137"/>
                </a:lnTo>
                <a:cubicBezTo>
                  <a:pt x="192972" y="1081103"/>
                  <a:pt x="190965" y="1082157"/>
                  <a:pt x="190877" y="1103282"/>
                </a:cubicBezTo>
                <a:lnTo>
                  <a:pt x="189563" y="1105283"/>
                </a:lnTo>
                <a:lnTo>
                  <a:pt x="189693" y="1105110"/>
                </a:lnTo>
                <a:lnTo>
                  <a:pt x="190893" y="1103283"/>
                </a:lnTo>
                <a:cubicBezTo>
                  <a:pt x="190981" y="1082158"/>
                  <a:pt x="192988" y="1081104"/>
                  <a:pt x="194051" y="1068138"/>
                </a:cubicBezTo>
                <a:lnTo>
                  <a:pt x="194693" y="1050030"/>
                </a:lnTo>
                <a:lnTo>
                  <a:pt x="194810" y="1049832"/>
                </a:lnTo>
                <a:lnTo>
                  <a:pt x="196089" y="1040055"/>
                </a:lnTo>
                <a:close/>
                <a:moveTo>
                  <a:pt x="2219277" y="1037485"/>
                </a:moveTo>
                <a:lnTo>
                  <a:pt x="2219229" y="1037606"/>
                </a:lnTo>
                <a:lnTo>
                  <a:pt x="2219230" y="1037606"/>
                </a:lnTo>
                <a:lnTo>
                  <a:pt x="2219277" y="1037486"/>
                </a:lnTo>
                <a:cubicBezTo>
                  <a:pt x="2220509" y="1035527"/>
                  <a:pt x="2221611" y="1035957"/>
                  <a:pt x="2222635" y="1037827"/>
                </a:cubicBezTo>
                <a:lnTo>
                  <a:pt x="2223917" y="1037853"/>
                </a:lnTo>
                <a:lnTo>
                  <a:pt x="2223917" y="1037852"/>
                </a:lnTo>
                <a:lnTo>
                  <a:pt x="2222635" y="1037826"/>
                </a:lnTo>
                <a:cubicBezTo>
                  <a:pt x="2221611" y="1035956"/>
                  <a:pt x="2220509" y="1035526"/>
                  <a:pt x="2219277" y="1037485"/>
                </a:cubicBezTo>
                <a:close/>
                <a:moveTo>
                  <a:pt x="2171987" y="1030887"/>
                </a:moveTo>
                <a:lnTo>
                  <a:pt x="2171020" y="1039125"/>
                </a:lnTo>
                <a:lnTo>
                  <a:pt x="2171100" y="1039352"/>
                </a:lnTo>
                <a:lnTo>
                  <a:pt x="2171100" y="1039350"/>
                </a:lnTo>
                <a:lnTo>
                  <a:pt x="2171021" y="1039126"/>
                </a:lnTo>
                <a:lnTo>
                  <a:pt x="2171977" y="1030986"/>
                </a:lnTo>
                <a:close/>
                <a:moveTo>
                  <a:pt x="2257755" y="1029587"/>
                </a:moveTo>
                <a:lnTo>
                  <a:pt x="2257754" y="1029587"/>
                </a:lnTo>
                <a:lnTo>
                  <a:pt x="2258042" y="1038655"/>
                </a:lnTo>
                <a:cubicBezTo>
                  <a:pt x="2258197" y="1040269"/>
                  <a:pt x="2258409" y="1040500"/>
                  <a:pt x="2258665" y="1039426"/>
                </a:cubicBezTo>
                <a:lnTo>
                  <a:pt x="2258665" y="1039425"/>
                </a:lnTo>
                <a:lnTo>
                  <a:pt x="2258043" y="1038655"/>
                </a:lnTo>
                <a:cubicBezTo>
                  <a:pt x="2257887" y="1037041"/>
                  <a:pt x="2257788" y="1034044"/>
                  <a:pt x="2257755" y="1029587"/>
                </a:cubicBezTo>
                <a:close/>
                <a:moveTo>
                  <a:pt x="18773" y="1027921"/>
                </a:moveTo>
                <a:lnTo>
                  <a:pt x="19355" y="1031058"/>
                </a:lnTo>
                <a:cubicBezTo>
                  <a:pt x="19489" y="1032918"/>
                  <a:pt x="19548" y="1035752"/>
                  <a:pt x="19500" y="1040046"/>
                </a:cubicBezTo>
                <a:cubicBezTo>
                  <a:pt x="18700" y="1048161"/>
                  <a:pt x="18658" y="1056289"/>
                  <a:pt x="19376" y="1064323"/>
                </a:cubicBezTo>
                <a:lnTo>
                  <a:pt x="19388" y="1064248"/>
                </a:lnTo>
                <a:lnTo>
                  <a:pt x="19505" y="1041512"/>
                </a:lnTo>
                <a:lnTo>
                  <a:pt x="19500" y="1040046"/>
                </a:lnTo>
                <a:cubicBezTo>
                  <a:pt x="19597" y="1031459"/>
                  <a:pt x="19261" y="1028707"/>
                  <a:pt x="18783" y="1027923"/>
                </a:cubicBezTo>
                <a:close/>
                <a:moveTo>
                  <a:pt x="2144293" y="1020288"/>
                </a:moveTo>
                <a:lnTo>
                  <a:pt x="2144291" y="1020330"/>
                </a:lnTo>
                <a:lnTo>
                  <a:pt x="2144292" y="1020331"/>
                </a:lnTo>
                <a:lnTo>
                  <a:pt x="2144294" y="1020288"/>
                </a:lnTo>
                <a:close/>
                <a:moveTo>
                  <a:pt x="2144028" y="1020179"/>
                </a:moveTo>
                <a:lnTo>
                  <a:pt x="2141987" y="1020271"/>
                </a:lnTo>
                <a:lnTo>
                  <a:pt x="2141556" y="1021949"/>
                </a:lnTo>
                <a:lnTo>
                  <a:pt x="2140417" y="1034738"/>
                </a:lnTo>
                <a:lnTo>
                  <a:pt x="2139399" y="1038584"/>
                </a:lnTo>
                <a:lnTo>
                  <a:pt x="2139245" y="1040257"/>
                </a:lnTo>
                <a:lnTo>
                  <a:pt x="2139239" y="1040349"/>
                </a:lnTo>
                <a:lnTo>
                  <a:pt x="2139240" y="1040344"/>
                </a:lnTo>
                <a:lnTo>
                  <a:pt x="2139246" y="1040257"/>
                </a:lnTo>
                <a:lnTo>
                  <a:pt x="2139400" y="1038584"/>
                </a:lnTo>
                <a:lnTo>
                  <a:pt x="2140418" y="1034738"/>
                </a:lnTo>
                <a:lnTo>
                  <a:pt x="2141557" y="1021949"/>
                </a:lnTo>
                <a:lnTo>
                  <a:pt x="2141988" y="1020271"/>
                </a:lnTo>
                <a:close/>
                <a:moveTo>
                  <a:pt x="2144306" y="1020166"/>
                </a:moveTo>
                <a:lnTo>
                  <a:pt x="2144096" y="1020175"/>
                </a:lnTo>
                <a:lnTo>
                  <a:pt x="2144097" y="1020176"/>
                </a:lnTo>
                <a:lnTo>
                  <a:pt x="2144307" y="1020167"/>
                </a:lnTo>
                <a:lnTo>
                  <a:pt x="2145283" y="1020937"/>
                </a:lnTo>
                <a:lnTo>
                  <a:pt x="2145283" y="1020937"/>
                </a:lnTo>
                <a:close/>
                <a:moveTo>
                  <a:pt x="2208236" y="1018854"/>
                </a:moveTo>
                <a:cubicBezTo>
                  <a:pt x="2207825" y="1017367"/>
                  <a:pt x="2207563" y="1017591"/>
                  <a:pt x="2207013" y="1020810"/>
                </a:cubicBezTo>
                <a:cubicBezTo>
                  <a:pt x="2206464" y="1024030"/>
                  <a:pt x="2205729" y="1030177"/>
                  <a:pt x="2204738" y="1040440"/>
                </a:cubicBezTo>
                <a:cubicBezTo>
                  <a:pt x="2203255" y="1048614"/>
                  <a:pt x="2202111" y="1054246"/>
                  <a:pt x="2201278" y="1057127"/>
                </a:cubicBezTo>
                <a:lnTo>
                  <a:pt x="2199891" y="1057276"/>
                </a:lnTo>
                <a:lnTo>
                  <a:pt x="2199890" y="1057361"/>
                </a:lnTo>
                <a:lnTo>
                  <a:pt x="2199891" y="1057277"/>
                </a:lnTo>
                <a:lnTo>
                  <a:pt x="2201278" y="1057128"/>
                </a:lnTo>
                <a:cubicBezTo>
                  <a:pt x="2202111" y="1054247"/>
                  <a:pt x="2203255" y="1048615"/>
                  <a:pt x="2204738" y="1040441"/>
                </a:cubicBezTo>
                <a:cubicBezTo>
                  <a:pt x="2205729" y="1030178"/>
                  <a:pt x="2206464" y="1024031"/>
                  <a:pt x="2207013" y="1020811"/>
                </a:cubicBezTo>
                <a:cubicBezTo>
                  <a:pt x="2207563" y="1017592"/>
                  <a:pt x="2207825" y="1017368"/>
                  <a:pt x="2208236" y="1018855"/>
                </a:cubicBezTo>
                <a:lnTo>
                  <a:pt x="2208270" y="1019287"/>
                </a:lnTo>
                <a:lnTo>
                  <a:pt x="2208270" y="1019287"/>
                </a:lnTo>
                <a:close/>
                <a:moveTo>
                  <a:pt x="2260668" y="1017774"/>
                </a:moveTo>
                <a:lnTo>
                  <a:pt x="2259446" y="1019033"/>
                </a:lnTo>
                <a:cubicBezTo>
                  <a:pt x="2259003" y="1020327"/>
                  <a:pt x="2258504" y="1023124"/>
                  <a:pt x="2257827" y="1029373"/>
                </a:cubicBezTo>
                <a:lnTo>
                  <a:pt x="2255451" y="1029960"/>
                </a:lnTo>
                <a:lnTo>
                  <a:pt x="2255451" y="1029960"/>
                </a:lnTo>
                <a:lnTo>
                  <a:pt x="2257828" y="1029373"/>
                </a:lnTo>
                <a:cubicBezTo>
                  <a:pt x="2258505" y="1023124"/>
                  <a:pt x="2259004" y="1020327"/>
                  <a:pt x="2259447" y="1019033"/>
                </a:cubicBezTo>
                <a:lnTo>
                  <a:pt x="2260668" y="1017775"/>
                </a:lnTo>
                <a:close/>
                <a:moveTo>
                  <a:pt x="26697" y="1015506"/>
                </a:moveTo>
                <a:lnTo>
                  <a:pt x="26697" y="1015507"/>
                </a:lnTo>
                <a:lnTo>
                  <a:pt x="27529" y="1023932"/>
                </a:lnTo>
                <a:cubicBezTo>
                  <a:pt x="27649" y="1027855"/>
                  <a:pt x="27641" y="1032752"/>
                  <a:pt x="27604" y="1038325"/>
                </a:cubicBezTo>
                <a:lnTo>
                  <a:pt x="27857" y="1077307"/>
                </a:lnTo>
                <a:lnTo>
                  <a:pt x="27824" y="1070035"/>
                </a:lnTo>
                <a:lnTo>
                  <a:pt x="27618" y="1038325"/>
                </a:lnTo>
                <a:cubicBezTo>
                  <a:pt x="27655" y="1032752"/>
                  <a:pt x="27663" y="1027855"/>
                  <a:pt x="27543" y="1023932"/>
                </a:cubicBezTo>
                <a:lnTo>
                  <a:pt x="27127" y="1019715"/>
                </a:lnTo>
                <a:close/>
                <a:moveTo>
                  <a:pt x="185609" y="1011973"/>
                </a:moveTo>
                <a:lnTo>
                  <a:pt x="185597" y="1012009"/>
                </a:lnTo>
                <a:lnTo>
                  <a:pt x="186298" y="1019381"/>
                </a:lnTo>
                <a:cubicBezTo>
                  <a:pt x="186431" y="1023574"/>
                  <a:pt x="186469" y="1029277"/>
                  <a:pt x="186443" y="1035997"/>
                </a:cubicBezTo>
                <a:cubicBezTo>
                  <a:pt x="186328" y="1042176"/>
                  <a:pt x="186490" y="1048204"/>
                  <a:pt x="186840" y="1052738"/>
                </a:cubicBezTo>
                <a:lnTo>
                  <a:pt x="186869" y="1052886"/>
                </a:lnTo>
                <a:lnTo>
                  <a:pt x="186869" y="1052887"/>
                </a:lnTo>
                <a:lnTo>
                  <a:pt x="188362" y="1060515"/>
                </a:lnTo>
                <a:lnTo>
                  <a:pt x="188358" y="1060706"/>
                </a:lnTo>
                <a:lnTo>
                  <a:pt x="188389" y="1060653"/>
                </a:lnTo>
                <a:lnTo>
                  <a:pt x="188362" y="1060515"/>
                </a:lnTo>
                <a:lnTo>
                  <a:pt x="186869" y="1052886"/>
                </a:lnTo>
                <a:lnTo>
                  <a:pt x="186867" y="1052793"/>
                </a:lnTo>
                <a:lnTo>
                  <a:pt x="186856" y="1052739"/>
                </a:lnTo>
                <a:cubicBezTo>
                  <a:pt x="186506" y="1048205"/>
                  <a:pt x="186344" y="1042177"/>
                  <a:pt x="186459" y="1035998"/>
                </a:cubicBezTo>
                <a:lnTo>
                  <a:pt x="186314" y="1019390"/>
                </a:lnTo>
                <a:close/>
                <a:moveTo>
                  <a:pt x="26311" y="1009245"/>
                </a:moveTo>
                <a:lnTo>
                  <a:pt x="26306" y="1015604"/>
                </a:lnTo>
                <a:cubicBezTo>
                  <a:pt x="24660" y="1032511"/>
                  <a:pt x="24066" y="1049447"/>
                  <a:pt x="24529" y="1066313"/>
                </a:cubicBezTo>
                <a:cubicBezTo>
                  <a:pt x="24939" y="1076673"/>
                  <a:pt x="25820" y="1080332"/>
                  <a:pt x="27479" y="1077678"/>
                </a:cubicBezTo>
                <a:lnTo>
                  <a:pt x="27492" y="1077677"/>
                </a:lnTo>
                <a:lnTo>
                  <a:pt x="25552" y="1076876"/>
                </a:lnTo>
                <a:cubicBezTo>
                  <a:pt x="25073" y="1074998"/>
                  <a:pt x="24750" y="1071493"/>
                  <a:pt x="24545" y="1066313"/>
                </a:cubicBezTo>
                <a:cubicBezTo>
                  <a:pt x="24082" y="1049447"/>
                  <a:pt x="24676" y="1032511"/>
                  <a:pt x="26322" y="1015604"/>
                </a:cubicBezTo>
                <a:lnTo>
                  <a:pt x="26327" y="1009510"/>
                </a:lnTo>
                <a:close/>
                <a:moveTo>
                  <a:pt x="2165155" y="1009058"/>
                </a:moveTo>
                <a:lnTo>
                  <a:pt x="2165072" y="1009070"/>
                </a:lnTo>
                <a:lnTo>
                  <a:pt x="2165072" y="1009071"/>
                </a:lnTo>
                <a:lnTo>
                  <a:pt x="2165155" y="1009059"/>
                </a:lnTo>
                <a:lnTo>
                  <a:pt x="2165778" y="1017202"/>
                </a:lnTo>
                <a:close/>
                <a:moveTo>
                  <a:pt x="2125758" y="1008936"/>
                </a:moveTo>
                <a:lnTo>
                  <a:pt x="2125759" y="1008939"/>
                </a:lnTo>
                <a:lnTo>
                  <a:pt x="2126126" y="1010179"/>
                </a:lnTo>
                <a:lnTo>
                  <a:pt x="2126126" y="1010179"/>
                </a:lnTo>
                <a:close/>
                <a:moveTo>
                  <a:pt x="2175526" y="1004367"/>
                </a:moveTo>
                <a:lnTo>
                  <a:pt x="2175926" y="1010937"/>
                </a:lnTo>
                <a:cubicBezTo>
                  <a:pt x="2175975" y="1014191"/>
                  <a:pt x="2175950" y="1018208"/>
                  <a:pt x="2175896" y="1022352"/>
                </a:cubicBezTo>
                <a:cubicBezTo>
                  <a:pt x="2175258" y="1034292"/>
                  <a:pt x="2174543" y="1041457"/>
                  <a:pt x="2173791" y="1046193"/>
                </a:cubicBezTo>
                <a:lnTo>
                  <a:pt x="2171468" y="1055468"/>
                </a:lnTo>
                <a:lnTo>
                  <a:pt x="2171469" y="1055470"/>
                </a:lnTo>
                <a:cubicBezTo>
                  <a:pt x="2173037" y="1051010"/>
                  <a:pt x="2174620" y="1046234"/>
                  <a:pt x="2175897" y="1022353"/>
                </a:cubicBezTo>
                <a:cubicBezTo>
                  <a:pt x="2175951" y="1018209"/>
                  <a:pt x="2175976" y="1014192"/>
                  <a:pt x="2175927" y="1010938"/>
                </a:cubicBezTo>
                <a:lnTo>
                  <a:pt x="2175527" y="1004368"/>
                </a:lnTo>
                <a:lnTo>
                  <a:pt x="2175670" y="1004389"/>
                </a:lnTo>
                <a:lnTo>
                  <a:pt x="2175670" y="1004388"/>
                </a:lnTo>
                <a:close/>
                <a:moveTo>
                  <a:pt x="2150978" y="1003543"/>
                </a:moveTo>
                <a:lnTo>
                  <a:pt x="2150807" y="1003943"/>
                </a:lnTo>
                <a:lnTo>
                  <a:pt x="2152521" y="1011114"/>
                </a:lnTo>
                <a:cubicBezTo>
                  <a:pt x="2152671" y="1013799"/>
                  <a:pt x="2152967" y="1016640"/>
                  <a:pt x="2153265" y="1020648"/>
                </a:cubicBezTo>
                <a:cubicBezTo>
                  <a:pt x="2153564" y="1024655"/>
                  <a:pt x="2153380" y="1028751"/>
                  <a:pt x="2153316" y="1034800"/>
                </a:cubicBezTo>
                <a:cubicBezTo>
                  <a:pt x="2153284" y="1037824"/>
                  <a:pt x="2153588" y="1045770"/>
                  <a:pt x="2154363" y="1048393"/>
                </a:cubicBezTo>
                <a:lnTo>
                  <a:pt x="2154364" y="1048392"/>
                </a:lnTo>
                <a:lnTo>
                  <a:pt x="2153538" y="1041747"/>
                </a:lnTo>
                <a:cubicBezTo>
                  <a:pt x="2153369" y="1039054"/>
                  <a:pt x="2153301" y="1036312"/>
                  <a:pt x="2153317" y="1034800"/>
                </a:cubicBezTo>
                <a:cubicBezTo>
                  <a:pt x="2153381" y="1028751"/>
                  <a:pt x="2153565" y="1024655"/>
                  <a:pt x="2153266" y="1020648"/>
                </a:cubicBezTo>
                <a:cubicBezTo>
                  <a:pt x="2152968" y="1016640"/>
                  <a:pt x="2152672" y="1013799"/>
                  <a:pt x="2152522" y="1011114"/>
                </a:cubicBezTo>
                <a:lnTo>
                  <a:pt x="2150808" y="1003943"/>
                </a:lnTo>
                <a:lnTo>
                  <a:pt x="2150978" y="1003544"/>
                </a:lnTo>
                <a:close/>
                <a:moveTo>
                  <a:pt x="2051256" y="1000840"/>
                </a:moveTo>
                <a:lnTo>
                  <a:pt x="2050926" y="1001344"/>
                </a:lnTo>
                <a:lnTo>
                  <a:pt x="2050927" y="1001344"/>
                </a:lnTo>
                <a:lnTo>
                  <a:pt x="2051256" y="1000842"/>
                </a:lnTo>
                <a:close/>
                <a:moveTo>
                  <a:pt x="2065243" y="995893"/>
                </a:moveTo>
                <a:lnTo>
                  <a:pt x="2065647" y="1002677"/>
                </a:lnTo>
                <a:lnTo>
                  <a:pt x="2065730" y="1002806"/>
                </a:lnTo>
                <a:cubicBezTo>
                  <a:pt x="2065715" y="1011993"/>
                  <a:pt x="2066283" y="1021223"/>
                  <a:pt x="2065714" y="1030518"/>
                </a:cubicBezTo>
                <a:cubicBezTo>
                  <a:pt x="2064337" y="1032126"/>
                  <a:pt x="2063447" y="1034096"/>
                  <a:pt x="2063155" y="1036174"/>
                </a:cubicBezTo>
                <a:lnTo>
                  <a:pt x="2060133" y="1047424"/>
                </a:lnTo>
                <a:lnTo>
                  <a:pt x="2060134" y="1047424"/>
                </a:lnTo>
                <a:lnTo>
                  <a:pt x="2063156" y="1036175"/>
                </a:lnTo>
                <a:lnTo>
                  <a:pt x="2065714" y="1030522"/>
                </a:lnTo>
                <a:lnTo>
                  <a:pt x="2065714" y="1030518"/>
                </a:lnTo>
                <a:lnTo>
                  <a:pt x="2065731" y="1002807"/>
                </a:lnTo>
                <a:lnTo>
                  <a:pt x="2065648" y="1002678"/>
                </a:lnTo>
                <a:lnTo>
                  <a:pt x="2065249" y="995978"/>
                </a:lnTo>
                <a:close/>
                <a:moveTo>
                  <a:pt x="2053463" y="994946"/>
                </a:moveTo>
                <a:lnTo>
                  <a:pt x="2053405" y="995030"/>
                </a:lnTo>
                <a:lnTo>
                  <a:pt x="2050176" y="1020016"/>
                </a:lnTo>
                <a:lnTo>
                  <a:pt x="2052252" y="1044832"/>
                </a:lnTo>
                <a:lnTo>
                  <a:pt x="2052253" y="1044826"/>
                </a:lnTo>
                <a:lnTo>
                  <a:pt x="2050177" y="1020016"/>
                </a:lnTo>
                <a:lnTo>
                  <a:pt x="2053406" y="995030"/>
                </a:lnTo>
                <a:lnTo>
                  <a:pt x="2053464" y="994946"/>
                </a:lnTo>
                <a:close/>
                <a:moveTo>
                  <a:pt x="2231584" y="993755"/>
                </a:moveTo>
                <a:lnTo>
                  <a:pt x="2231506" y="993956"/>
                </a:lnTo>
                <a:lnTo>
                  <a:pt x="2232961" y="996346"/>
                </a:lnTo>
                <a:cubicBezTo>
                  <a:pt x="2234357" y="1004163"/>
                  <a:pt x="2235129" y="1012120"/>
                  <a:pt x="2235272" y="1020137"/>
                </a:cubicBezTo>
                <a:cubicBezTo>
                  <a:pt x="2235320" y="1032150"/>
                  <a:pt x="2234906" y="1048215"/>
                  <a:pt x="2234002" y="1067989"/>
                </a:cubicBezTo>
                <a:cubicBezTo>
                  <a:pt x="2232904" y="1084856"/>
                  <a:pt x="2231452" y="1099170"/>
                  <a:pt x="2231030" y="1109594"/>
                </a:cubicBezTo>
                <a:cubicBezTo>
                  <a:pt x="2230309" y="1115925"/>
                  <a:pt x="2230434" y="1122286"/>
                  <a:pt x="2231409" y="1128486"/>
                </a:cubicBezTo>
                <a:cubicBezTo>
                  <a:pt x="2233033" y="1131638"/>
                  <a:pt x="2231743" y="1146766"/>
                  <a:pt x="2226390" y="1176585"/>
                </a:cubicBezTo>
                <a:cubicBezTo>
                  <a:pt x="2222366" y="1192246"/>
                  <a:pt x="2219318" y="1208102"/>
                  <a:pt x="2217255" y="1224056"/>
                </a:cubicBezTo>
                <a:cubicBezTo>
                  <a:pt x="2217207" y="1225937"/>
                  <a:pt x="2217311" y="1227135"/>
                  <a:pt x="2217578" y="1227391"/>
                </a:cubicBezTo>
                <a:lnTo>
                  <a:pt x="2217579" y="1227389"/>
                </a:lnTo>
                <a:lnTo>
                  <a:pt x="2217256" y="1224056"/>
                </a:lnTo>
                <a:cubicBezTo>
                  <a:pt x="2219319" y="1208102"/>
                  <a:pt x="2222367" y="1192246"/>
                  <a:pt x="2226391" y="1176585"/>
                </a:cubicBezTo>
                <a:cubicBezTo>
                  <a:pt x="2231744" y="1146766"/>
                  <a:pt x="2233034" y="1131638"/>
                  <a:pt x="2231410" y="1128486"/>
                </a:cubicBezTo>
                <a:cubicBezTo>
                  <a:pt x="2230435" y="1122286"/>
                  <a:pt x="2230310" y="1115925"/>
                  <a:pt x="2231031" y="1109594"/>
                </a:cubicBezTo>
                <a:cubicBezTo>
                  <a:pt x="2231453" y="1099170"/>
                  <a:pt x="2232905" y="1084856"/>
                  <a:pt x="2234003" y="1067989"/>
                </a:cubicBezTo>
                <a:cubicBezTo>
                  <a:pt x="2234907" y="1048215"/>
                  <a:pt x="2235321" y="1032150"/>
                  <a:pt x="2235273" y="1020137"/>
                </a:cubicBezTo>
                <a:cubicBezTo>
                  <a:pt x="2235130" y="1012120"/>
                  <a:pt x="2234358" y="1004163"/>
                  <a:pt x="2232962" y="996346"/>
                </a:cubicBezTo>
                <a:lnTo>
                  <a:pt x="2231507" y="993956"/>
                </a:lnTo>
                <a:lnTo>
                  <a:pt x="2231585" y="993756"/>
                </a:lnTo>
                <a:close/>
                <a:moveTo>
                  <a:pt x="158996" y="993672"/>
                </a:moveTo>
                <a:lnTo>
                  <a:pt x="156915" y="997390"/>
                </a:lnTo>
                <a:lnTo>
                  <a:pt x="156867" y="997630"/>
                </a:lnTo>
                <a:lnTo>
                  <a:pt x="156896" y="997577"/>
                </a:lnTo>
                <a:lnTo>
                  <a:pt x="156934" y="997390"/>
                </a:lnTo>
                <a:lnTo>
                  <a:pt x="158976" y="993741"/>
                </a:lnTo>
                <a:close/>
                <a:moveTo>
                  <a:pt x="95889" y="992717"/>
                </a:moveTo>
                <a:lnTo>
                  <a:pt x="95692" y="993504"/>
                </a:lnTo>
                <a:lnTo>
                  <a:pt x="96309" y="997942"/>
                </a:lnTo>
                <a:cubicBezTo>
                  <a:pt x="96963" y="1015709"/>
                  <a:pt x="93867" y="1051667"/>
                  <a:pt x="93941" y="1081962"/>
                </a:cubicBezTo>
                <a:lnTo>
                  <a:pt x="93289" y="1109688"/>
                </a:lnTo>
                <a:lnTo>
                  <a:pt x="93305" y="1109615"/>
                </a:lnTo>
                <a:lnTo>
                  <a:pt x="93955" y="1081962"/>
                </a:lnTo>
                <a:cubicBezTo>
                  <a:pt x="93881" y="1051667"/>
                  <a:pt x="96977" y="1015709"/>
                  <a:pt x="96323" y="997942"/>
                </a:cubicBezTo>
                <a:lnTo>
                  <a:pt x="95706" y="993504"/>
                </a:lnTo>
                <a:lnTo>
                  <a:pt x="95894" y="992753"/>
                </a:lnTo>
                <a:close/>
                <a:moveTo>
                  <a:pt x="2049629" y="985469"/>
                </a:moveTo>
                <a:lnTo>
                  <a:pt x="2049588" y="985580"/>
                </a:lnTo>
                <a:lnTo>
                  <a:pt x="2049753" y="995124"/>
                </a:lnTo>
                <a:cubicBezTo>
                  <a:pt x="2049838" y="997592"/>
                  <a:pt x="2049951" y="999300"/>
                  <a:pt x="2050084" y="1000422"/>
                </a:cubicBezTo>
                <a:lnTo>
                  <a:pt x="2050327" y="1000688"/>
                </a:lnTo>
                <a:lnTo>
                  <a:pt x="2050085" y="1000423"/>
                </a:lnTo>
                <a:cubicBezTo>
                  <a:pt x="2049952" y="999301"/>
                  <a:pt x="2049839" y="997593"/>
                  <a:pt x="2049754" y="995125"/>
                </a:cubicBezTo>
                <a:lnTo>
                  <a:pt x="2049589" y="985581"/>
                </a:lnTo>
                <a:lnTo>
                  <a:pt x="2049629" y="985472"/>
                </a:lnTo>
                <a:close/>
                <a:moveTo>
                  <a:pt x="19121" y="982015"/>
                </a:moveTo>
                <a:lnTo>
                  <a:pt x="19056" y="982228"/>
                </a:lnTo>
                <a:lnTo>
                  <a:pt x="19392" y="987771"/>
                </a:lnTo>
                <a:lnTo>
                  <a:pt x="17205" y="1027341"/>
                </a:lnTo>
                <a:lnTo>
                  <a:pt x="17184" y="1027567"/>
                </a:lnTo>
                <a:lnTo>
                  <a:pt x="17222" y="1027575"/>
                </a:lnTo>
                <a:lnTo>
                  <a:pt x="17222" y="1027572"/>
                </a:lnTo>
                <a:lnTo>
                  <a:pt x="17197" y="1027567"/>
                </a:lnTo>
                <a:lnTo>
                  <a:pt x="17218" y="1027341"/>
                </a:lnTo>
                <a:lnTo>
                  <a:pt x="19399" y="987875"/>
                </a:lnTo>
                <a:lnTo>
                  <a:pt x="19355" y="986957"/>
                </a:lnTo>
                <a:lnTo>
                  <a:pt x="19069" y="982228"/>
                </a:lnTo>
                <a:lnTo>
                  <a:pt x="19122" y="982052"/>
                </a:lnTo>
                <a:close/>
                <a:moveTo>
                  <a:pt x="2165925" y="981588"/>
                </a:moveTo>
                <a:lnTo>
                  <a:pt x="2165473" y="990740"/>
                </a:lnTo>
                <a:lnTo>
                  <a:pt x="2165346" y="1002172"/>
                </a:lnTo>
                <a:lnTo>
                  <a:pt x="2165348" y="1002113"/>
                </a:lnTo>
                <a:lnTo>
                  <a:pt x="2165474" y="990740"/>
                </a:lnTo>
                <a:lnTo>
                  <a:pt x="2165924" y="981635"/>
                </a:lnTo>
                <a:close/>
                <a:moveTo>
                  <a:pt x="2052390" y="978122"/>
                </a:moveTo>
                <a:lnTo>
                  <a:pt x="2052354" y="978216"/>
                </a:lnTo>
                <a:lnTo>
                  <a:pt x="2052373" y="978169"/>
                </a:lnTo>
                <a:close/>
                <a:moveTo>
                  <a:pt x="84848" y="973097"/>
                </a:moveTo>
                <a:lnTo>
                  <a:pt x="84833" y="973528"/>
                </a:lnTo>
                <a:lnTo>
                  <a:pt x="86370" y="974695"/>
                </a:lnTo>
                <a:lnTo>
                  <a:pt x="86373" y="974686"/>
                </a:lnTo>
                <a:lnTo>
                  <a:pt x="84848" y="973528"/>
                </a:lnTo>
                <a:lnTo>
                  <a:pt x="84863" y="973108"/>
                </a:lnTo>
                <a:close/>
                <a:moveTo>
                  <a:pt x="63282" y="971345"/>
                </a:moveTo>
                <a:lnTo>
                  <a:pt x="62928" y="971399"/>
                </a:lnTo>
                <a:lnTo>
                  <a:pt x="65201" y="974196"/>
                </a:lnTo>
                <a:lnTo>
                  <a:pt x="65204" y="974182"/>
                </a:lnTo>
                <a:lnTo>
                  <a:pt x="62945" y="971400"/>
                </a:lnTo>
                <a:lnTo>
                  <a:pt x="63284" y="971348"/>
                </a:lnTo>
                <a:close/>
                <a:moveTo>
                  <a:pt x="172166" y="966401"/>
                </a:moveTo>
                <a:lnTo>
                  <a:pt x="172002" y="966757"/>
                </a:lnTo>
                <a:lnTo>
                  <a:pt x="171426" y="967666"/>
                </a:lnTo>
                <a:lnTo>
                  <a:pt x="171323" y="968225"/>
                </a:lnTo>
                <a:lnTo>
                  <a:pt x="171105" y="968699"/>
                </a:lnTo>
                <a:lnTo>
                  <a:pt x="170016" y="975347"/>
                </a:lnTo>
                <a:lnTo>
                  <a:pt x="169746" y="976822"/>
                </a:lnTo>
                <a:lnTo>
                  <a:pt x="169602" y="977879"/>
                </a:lnTo>
                <a:lnTo>
                  <a:pt x="168886" y="982248"/>
                </a:lnTo>
                <a:cubicBezTo>
                  <a:pt x="168090" y="987930"/>
                  <a:pt x="167279" y="994265"/>
                  <a:pt x="166575" y="999715"/>
                </a:cubicBezTo>
                <a:lnTo>
                  <a:pt x="164991" y="1011194"/>
                </a:lnTo>
                <a:lnTo>
                  <a:pt x="164916" y="1012247"/>
                </a:lnTo>
                <a:lnTo>
                  <a:pt x="164953" y="1011973"/>
                </a:lnTo>
                <a:lnTo>
                  <a:pt x="165009" y="1011194"/>
                </a:lnTo>
                <a:lnTo>
                  <a:pt x="166593" y="999715"/>
                </a:lnTo>
                <a:cubicBezTo>
                  <a:pt x="167297" y="994265"/>
                  <a:pt x="168108" y="987930"/>
                  <a:pt x="168904" y="982248"/>
                </a:cubicBezTo>
                <a:lnTo>
                  <a:pt x="169516" y="978510"/>
                </a:lnTo>
                <a:lnTo>
                  <a:pt x="169602" y="977879"/>
                </a:lnTo>
                <a:lnTo>
                  <a:pt x="169707" y="977235"/>
                </a:lnTo>
                <a:lnTo>
                  <a:pt x="169764" y="976822"/>
                </a:lnTo>
                <a:lnTo>
                  <a:pt x="169869" y="976245"/>
                </a:lnTo>
                <a:lnTo>
                  <a:pt x="170016" y="975347"/>
                </a:lnTo>
                <a:lnTo>
                  <a:pt x="170190" y="974400"/>
                </a:lnTo>
                <a:lnTo>
                  <a:pt x="171123" y="968699"/>
                </a:lnTo>
                <a:lnTo>
                  <a:pt x="171311" y="968292"/>
                </a:lnTo>
                <a:lnTo>
                  <a:pt x="171323" y="968225"/>
                </a:lnTo>
                <a:lnTo>
                  <a:pt x="171354" y="968158"/>
                </a:lnTo>
                <a:lnTo>
                  <a:pt x="171445" y="967666"/>
                </a:lnTo>
                <a:lnTo>
                  <a:pt x="171952" y="966866"/>
                </a:lnTo>
                <a:lnTo>
                  <a:pt x="172002" y="966757"/>
                </a:lnTo>
                <a:lnTo>
                  <a:pt x="172071" y="966648"/>
                </a:lnTo>
                <a:lnTo>
                  <a:pt x="172170" y="966434"/>
                </a:lnTo>
                <a:close/>
                <a:moveTo>
                  <a:pt x="2074158" y="960074"/>
                </a:moveTo>
                <a:lnTo>
                  <a:pt x="2074157" y="960074"/>
                </a:lnTo>
                <a:lnTo>
                  <a:pt x="2075544" y="965215"/>
                </a:lnTo>
                <a:cubicBezTo>
                  <a:pt x="2076009" y="969149"/>
                  <a:pt x="2076419" y="974733"/>
                  <a:pt x="2076595" y="980252"/>
                </a:cubicBezTo>
                <a:cubicBezTo>
                  <a:pt x="2076512" y="993349"/>
                  <a:pt x="2075429" y="990794"/>
                  <a:pt x="2074749" y="994320"/>
                </a:cubicBezTo>
                <a:cubicBezTo>
                  <a:pt x="2070623" y="1015643"/>
                  <a:pt x="2069663" y="1037066"/>
                  <a:pt x="2067437" y="1080110"/>
                </a:cubicBezTo>
                <a:cubicBezTo>
                  <a:pt x="2066867" y="1088822"/>
                  <a:pt x="2066136" y="1097693"/>
                  <a:pt x="2065200" y="1105528"/>
                </a:cubicBezTo>
                <a:lnTo>
                  <a:pt x="2061350" y="1124886"/>
                </a:lnTo>
                <a:lnTo>
                  <a:pt x="2061352" y="1124883"/>
                </a:lnTo>
                <a:lnTo>
                  <a:pt x="2065201" y="1105528"/>
                </a:lnTo>
                <a:cubicBezTo>
                  <a:pt x="2066137" y="1097693"/>
                  <a:pt x="2066868" y="1088822"/>
                  <a:pt x="2067438" y="1080110"/>
                </a:cubicBezTo>
                <a:cubicBezTo>
                  <a:pt x="2069664" y="1037066"/>
                  <a:pt x="2070624" y="1015643"/>
                  <a:pt x="2074750" y="994320"/>
                </a:cubicBezTo>
                <a:cubicBezTo>
                  <a:pt x="2075430" y="990794"/>
                  <a:pt x="2076513" y="993349"/>
                  <a:pt x="2076596" y="980252"/>
                </a:cubicBezTo>
                <a:cubicBezTo>
                  <a:pt x="2076244" y="969214"/>
                  <a:pt x="2074957" y="957918"/>
                  <a:pt x="2074158" y="960074"/>
                </a:cubicBezTo>
                <a:close/>
                <a:moveTo>
                  <a:pt x="2074390" y="959507"/>
                </a:moveTo>
                <a:lnTo>
                  <a:pt x="2072386" y="960518"/>
                </a:lnTo>
                <a:lnTo>
                  <a:pt x="2072386" y="960519"/>
                </a:lnTo>
                <a:lnTo>
                  <a:pt x="2074390" y="959507"/>
                </a:lnTo>
                <a:close/>
                <a:moveTo>
                  <a:pt x="2162952" y="954341"/>
                </a:moveTo>
                <a:lnTo>
                  <a:pt x="2161200" y="955294"/>
                </a:lnTo>
                <a:cubicBezTo>
                  <a:pt x="2160499" y="956378"/>
                  <a:pt x="2160072" y="958378"/>
                  <a:pt x="2159874" y="962400"/>
                </a:cubicBezTo>
                <a:lnTo>
                  <a:pt x="2158823" y="1020039"/>
                </a:lnTo>
                <a:lnTo>
                  <a:pt x="2158821" y="1020073"/>
                </a:lnTo>
                <a:lnTo>
                  <a:pt x="2158822" y="1020069"/>
                </a:lnTo>
                <a:lnTo>
                  <a:pt x="2158824" y="1020039"/>
                </a:lnTo>
                <a:lnTo>
                  <a:pt x="2159875" y="962400"/>
                </a:lnTo>
                <a:cubicBezTo>
                  <a:pt x="2160073" y="958378"/>
                  <a:pt x="2160500" y="956378"/>
                  <a:pt x="2161201" y="955294"/>
                </a:cubicBezTo>
                <a:lnTo>
                  <a:pt x="2162929" y="954354"/>
                </a:lnTo>
                <a:close/>
                <a:moveTo>
                  <a:pt x="2065866" y="947703"/>
                </a:moveTo>
                <a:lnTo>
                  <a:pt x="2067926" y="950442"/>
                </a:lnTo>
                <a:lnTo>
                  <a:pt x="2067937" y="950468"/>
                </a:lnTo>
                <a:lnTo>
                  <a:pt x="2070050" y="956389"/>
                </a:lnTo>
                <a:lnTo>
                  <a:pt x="2072144" y="961064"/>
                </a:lnTo>
                <a:lnTo>
                  <a:pt x="2072152" y="961086"/>
                </a:lnTo>
                <a:lnTo>
                  <a:pt x="2072153" y="961086"/>
                </a:lnTo>
                <a:lnTo>
                  <a:pt x="2072144" y="961064"/>
                </a:lnTo>
                <a:lnTo>
                  <a:pt x="2067937" y="950468"/>
                </a:lnTo>
                <a:lnTo>
                  <a:pt x="2067927" y="950442"/>
                </a:lnTo>
                <a:cubicBezTo>
                  <a:pt x="2067226" y="948746"/>
                  <a:pt x="2066535" y="947586"/>
                  <a:pt x="2065867" y="947703"/>
                </a:cubicBezTo>
                <a:close/>
                <a:moveTo>
                  <a:pt x="2085336" y="945876"/>
                </a:moveTo>
                <a:lnTo>
                  <a:pt x="2086358" y="952757"/>
                </a:lnTo>
                <a:cubicBezTo>
                  <a:pt x="2086598" y="953998"/>
                  <a:pt x="2086747" y="954249"/>
                  <a:pt x="2086846" y="953769"/>
                </a:cubicBezTo>
                <a:lnTo>
                  <a:pt x="2086846" y="953767"/>
                </a:lnTo>
                <a:lnTo>
                  <a:pt x="2086359" y="952757"/>
                </a:lnTo>
                <a:lnTo>
                  <a:pt x="2085337" y="945877"/>
                </a:lnTo>
                <a:close/>
                <a:moveTo>
                  <a:pt x="103595" y="943943"/>
                </a:moveTo>
                <a:lnTo>
                  <a:pt x="103405" y="944492"/>
                </a:lnTo>
                <a:lnTo>
                  <a:pt x="102978" y="945460"/>
                </a:lnTo>
                <a:lnTo>
                  <a:pt x="102802" y="946234"/>
                </a:lnTo>
                <a:lnTo>
                  <a:pt x="102302" y="947680"/>
                </a:lnTo>
                <a:cubicBezTo>
                  <a:pt x="101775" y="949874"/>
                  <a:pt x="101181" y="952734"/>
                  <a:pt x="100607" y="955407"/>
                </a:cubicBezTo>
                <a:lnTo>
                  <a:pt x="98713" y="962727"/>
                </a:lnTo>
                <a:lnTo>
                  <a:pt x="98791" y="962824"/>
                </a:lnTo>
                <a:lnTo>
                  <a:pt x="98795" y="962810"/>
                </a:lnTo>
                <a:lnTo>
                  <a:pt x="98728" y="962727"/>
                </a:lnTo>
                <a:lnTo>
                  <a:pt x="100622" y="955407"/>
                </a:lnTo>
                <a:cubicBezTo>
                  <a:pt x="101196" y="952734"/>
                  <a:pt x="101790" y="949874"/>
                  <a:pt x="102317" y="947680"/>
                </a:cubicBezTo>
                <a:lnTo>
                  <a:pt x="102772" y="946365"/>
                </a:lnTo>
                <a:lnTo>
                  <a:pt x="102802" y="946234"/>
                </a:lnTo>
                <a:lnTo>
                  <a:pt x="102847" y="946102"/>
                </a:lnTo>
                <a:lnTo>
                  <a:pt x="102993" y="945460"/>
                </a:lnTo>
                <a:lnTo>
                  <a:pt x="103350" y="944652"/>
                </a:lnTo>
                <a:lnTo>
                  <a:pt x="103405" y="944492"/>
                </a:lnTo>
                <a:lnTo>
                  <a:pt x="103476" y="944331"/>
                </a:lnTo>
                <a:lnTo>
                  <a:pt x="103600" y="943972"/>
                </a:lnTo>
                <a:close/>
                <a:moveTo>
                  <a:pt x="135008" y="935327"/>
                </a:moveTo>
                <a:lnTo>
                  <a:pt x="134725" y="937103"/>
                </a:lnTo>
                <a:lnTo>
                  <a:pt x="133456" y="950681"/>
                </a:lnTo>
                <a:cubicBezTo>
                  <a:pt x="133461" y="954765"/>
                  <a:pt x="133175" y="958343"/>
                  <a:pt x="133092" y="961011"/>
                </a:cubicBezTo>
                <a:cubicBezTo>
                  <a:pt x="132822" y="963919"/>
                  <a:pt x="133075" y="966818"/>
                  <a:pt x="133834" y="969572"/>
                </a:cubicBezTo>
                <a:lnTo>
                  <a:pt x="133853" y="969548"/>
                </a:lnTo>
                <a:lnTo>
                  <a:pt x="133113" y="961012"/>
                </a:lnTo>
                <a:cubicBezTo>
                  <a:pt x="133197" y="958344"/>
                  <a:pt x="133482" y="954766"/>
                  <a:pt x="133477" y="950682"/>
                </a:cubicBezTo>
                <a:lnTo>
                  <a:pt x="134746" y="937104"/>
                </a:lnTo>
                <a:lnTo>
                  <a:pt x="134978" y="935649"/>
                </a:lnTo>
                <a:close/>
                <a:moveTo>
                  <a:pt x="146078" y="929597"/>
                </a:moveTo>
                <a:lnTo>
                  <a:pt x="145588" y="931868"/>
                </a:lnTo>
                <a:lnTo>
                  <a:pt x="145702" y="931389"/>
                </a:lnTo>
                <a:close/>
                <a:moveTo>
                  <a:pt x="2078018" y="922896"/>
                </a:moveTo>
                <a:lnTo>
                  <a:pt x="2078562" y="923961"/>
                </a:lnTo>
                <a:cubicBezTo>
                  <a:pt x="2078949" y="925091"/>
                  <a:pt x="2079362" y="926470"/>
                  <a:pt x="2079710" y="927401"/>
                </a:cubicBezTo>
                <a:cubicBezTo>
                  <a:pt x="2081018" y="933594"/>
                  <a:pt x="2081902" y="939198"/>
                  <a:pt x="2082753" y="942710"/>
                </a:cubicBezTo>
                <a:lnTo>
                  <a:pt x="2079725" y="927475"/>
                </a:lnTo>
                <a:lnTo>
                  <a:pt x="2079725" y="927471"/>
                </a:lnTo>
                <a:lnTo>
                  <a:pt x="2079711" y="927401"/>
                </a:lnTo>
                <a:cubicBezTo>
                  <a:pt x="2079363" y="926470"/>
                  <a:pt x="2078950" y="925091"/>
                  <a:pt x="2078563" y="923961"/>
                </a:cubicBezTo>
                <a:lnTo>
                  <a:pt x="2078020" y="922897"/>
                </a:lnTo>
                <a:close/>
                <a:moveTo>
                  <a:pt x="2077444" y="922440"/>
                </a:moveTo>
                <a:lnTo>
                  <a:pt x="2077472" y="923369"/>
                </a:lnTo>
                <a:lnTo>
                  <a:pt x="2077535" y="922512"/>
                </a:lnTo>
                <a:close/>
                <a:moveTo>
                  <a:pt x="2130699" y="917207"/>
                </a:moveTo>
                <a:lnTo>
                  <a:pt x="2130746" y="917585"/>
                </a:lnTo>
                <a:cubicBezTo>
                  <a:pt x="2130990" y="918834"/>
                  <a:pt x="2131179" y="919234"/>
                  <a:pt x="2131289" y="918488"/>
                </a:cubicBezTo>
                <a:lnTo>
                  <a:pt x="2131289" y="918486"/>
                </a:lnTo>
                <a:lnTo>
                  <a:pt x="2130747" y="917585"/>
                </a:lnTo>
                <a:lnTo>
                  <a:pt x="2130700" y="917209"/>
                </a:lnTo>
                <a:close/>
                <a:moveTo>
                  <a:pt x="199072" y="916545"/>
                </a:moveTo>
                <a:lnTo>
                  <a:pt x="199033" y="916692"/>
                </a:lnTo>
                <a:lnTo>
                  <a:pt x="199072" y="916546"/>
                </a:lnTo>
                <a:close/>
                <a:moveTo>
                  <a:pt x="173166" y="908752"/>
                </a:moveTo>
                <a:lnTo>
                  <a:pt x="172753" y="912240"/>
                </a:lnTo>
                <a:cubicBezTo>
                  <a:pt x="172395" y="916544"/>
                  <a:pt x="172273" y="920029"/>
                  <a:pt x="172347" y="922708"/>
                </a:cubicBezTo>
                <a:lnTo>
                  <a:pt x="173536" y="928978"/>
                </a:lnTo>
                <a:lnTo>
                  <a:pt x="173537" y="928975"/>
                </a:lnTo>
                <a:lnTo>
                  <a:pt x="172358" y="922738"/>
                </a:lnTo>
                <a:lnTo>
                  <a:pt x="172379" y="922370"/>
                </a:lnTo>
                <a:lnTo>
                  <a:pt x="172772" y="912240"/>
                </a:lnTo>
                <a:lnTo>
                  <a:pt x="173148" y="909068"/>
                </a:lnTo>
                <a:close/>
                <a:moveTo>
                  <a:pt x="2257127" y="903275"/>
                </a:moveTo>
                <a:cubicBezTo>
                  <a:pt x="2256912" y="905861"/>
                  <a:pt x="2257049" y="909445"/>
                  <a:pt x="2256881" y="914587"/>
                </a:cubicBezTo>
                <a:cubicBezTo>
                  <a:pt x="2256714" y="919729"/>
                  <a:pt x="2256576" y="925213"/>
                  <a:pt x="2256513" y="931846"/>
                </a:cubicBezTo>
                <a:cubicBezTo>
                  <a:pt x="2256450" y="938478"/>
                  <a:pt x="2256490" y="945433"/>
                  <a:pt x="2256472" y="952871"/>
                </a:cubicBezTo>
                <a:cubicBezTo>
                  <a:pt x="2256454" y="960309"/>
                  <a:pt x="2256714" y="967984"/>
                  <a:pt x="2256433" y="975647"/>
                </a:cubicBezTo>
                <a:lnTo>
                  <a:pt x="2256022" y="1002724"/>
                </a:lnTo>
                <a:lnTo>
                  <a:pt x="2255349" y="1029541"/>
                </a:lnTo>
                <a:lnTo>
                  <a:pt x="2255377" y="1030174"/>
                </a:lnTo>
                <a:lnTo>
                  <a:pt x="2255378" y="1030174"/>
                </a:lnTo>
                <a:lnTo>
                  <a:pt x="2255350" y="1029541"/>
                </a:lnTo>
                <a:lnTo>
                  <a:pt x="2256023" y="1002724"/>
                </a:lnTo>
                <a:lnTo>
                  <a:pt x="2256434" y="975647"/>
                </a:lnTo>
                <a:cubicBezTo>
                  <a:pt x="2256715" y="967984"/>
                  <a:pt x="2256455" y="960309"/>
                  <a:pt x="2256473" y="952871"/>
                </a:cubicBezTo>
                <a:cubicBezTo>
                  <a:pt x="2256491" y="945433"/>
                  <a:pt x="2256451" y="938478"/>
                  <a:pt x="2256514" y="931846"/>
                </a:cubicBezTo>
                <a:cubicBezTo>
                  <a:pt x="2256577" y="925213"/>
                  <a:pt x="2256715" y="919729"/>
                  <a:pt x="2256882" y="914587"/>
                </a:cubicBezTo>
                <a:lnTo>
                  <a:pt x="2257128" y="903276"/>
                </a:lnTo>
                <a:close/>
                <a:moveTo>
                  <a:pt x="236063" y="897576"/>
                </a:moveTo>
                <a:lnTo>
                  <a:pt x="235821" y="897948"/>
                </a:lnTo>
                <a:cubicBezTo>
                  <a:pt x="234702" y="901371"/>
                  <a:pt x="233293" y="907259"/>
                  <a:pt x="231752" y="916303"/>
                </a:cubicBezTo>
                <a:lnTo>
                  <a:pt x="228953" y="929318"/>
                </a:lnTo>
                <a:lnTo>
                  <a:pt x="228975" y="929294"/>
                </a:lnTo>
                <a:lnTo>
                  <a:pt x="231769" y="916303"/>
                </a:lnTo>
                <a:cubicBezTo>
                  <a:pt x="233309" y="907259"/>
                  <a:pt x="234719" y="901371"/>
                  <a:pt x="235838" y="897948"/>
                </a:cubicBezTo>
                <a:lnTo>
                  <a:pt x="236054" y="897615"/>
                </a:lnTo>
                <a:close/>
                <a:moveTo>
                  <a:pt x="43911" y="884054"/>
                </a:moveTo>
                <a:lnTo>
                  <a:pt x="43411" y="884115"/>
                </a:lnTo>
                <a:cubicBezTo>
                  <a:pt x="42837" y="880647"/>
                  <a:pt x="41341" y="885283"/>
                  <a:pt x="38378" y="903771"/>
                </a:cubicBezTo>
                <a:cubicBezTo>
                  <a:pt x="36182" y="918398"/>
                  <a:pt x="35584" y="927739"/>
                  <a:pt x="36602" y="926109"/>
                </a:cubicBezTo>
                <a:cubicBezTo>
                  <a:pt x="38802" y="923273"/>
                  <a:pt x="38187" y="932152"/>
                  <a:pt x="37709" y="943836"/>
                </a:cubicBezTo>
                <a:cubicBezTo>
                  <a:pt x="37230" y="955520"/>
                  <a:pt x="36421" y="969976"/>
                  <a:pt x="36549" y="978154"/>
                </a:cubicBezTo>
                <a:cubicBezTo>
                  <a:pt x="36048" y="984318"/>
                  <a:pt x="35372" y="990373"/>
                  <a:pt x="34958" y="996591"/>
                </a:cubicBezTo>
                <a:lnTo>
                  <a:pt x="33892" y="1015357"/>
                </a:lnTo>
                <a:lnTo>
                  <a:pt x="32037" y="1052544"/>
                </a:lnTo>
                <a:lnTo>
                  <a:pt x="31563" y="1076991"/>
                </a:lnTo>
                <a:lnTo>
                  <a:pt x="27873" y="1077459"/>
                </a:lnTo>
                <a:lnTo>
                  <a:pt x="27875" y="1077460"/>
                </a:lnTo>
                <a:lnTo>
                  <a:pt x="27875" y="1077461"/>
                </a:lnTo>
                <a:lnTo>
                  <a:pt x="31579" y="1076991"/>
                </a:lnTo>
                <a:lnTo>
                  <a:pt x="32053" y="1052544"/>
                </a:lnTo>
                <a:lnTo>
                  <a:pt x="33909" y="1015357"/>
                </a:lnTo>
                <a:lnTo>
                  <a:pt x="34975" y="996591"/>
                </a:lnTo>
                <a:cubicBezTo>
                  <a:pt x="35389" y="990373"/>
                  <a:pt x="36064" y="984318"/>
                  <a:pt x="36566" y="978154"/>
                </a:cubicBezTo>
                <a:cubicBezTo>
                  <a:pt x="36438" y="969976"/>
                  <a:pt x="37247" y="955520"/>
                  <a:pt x="37726" y="943836"/>
                </a:cubicBezTo>
                <a:cubicBezTo>
                  <a:pt x="38204" y="932152"/>
                  <a:pt x="38819" y="923273"/>
                  <a:pt x="36619" y="926109"/>
                </a:cubicBezTo>
                <a:cubicBezTo>
                  <a:pt x="35601" y="927739"/>
                  <a:pt x="36199" y="918398"/>
                  <a:pt x="38395" y="903771"/>
                </a:cubicBezTo>
                <a:cubicBezTo>
                  <a:pt x="41358" y="885283"/>
                  <a:pt x="42855" y="880647"/>
                  <a:pt x="43428" y="884115"/>
                </a:cubicBezTo>
                <a:lnTo>
                  <a:pt x="43908" y="884056"/>
                </a:lnTo>
                <a:close/>
                <a:moveTo>
                  <a:pt x="2081332" y="880492"/>
                </a:moveTo>
                <a:lnTo>
                  <a:pt x="2081274" y="880835"/>
                </a:lnTo>
                <a:cubicBezTo>
                  <a:pt x="2081505" y="888751"/>
                  <a:pt x="2082368" y="900043"/>
                  <a:pt x="2083436" y="911787"/>
                </a:cubicBezTo>
                <a:lnTo>
                  <a:pt x="2085341" y="945881"/>
                </a:lnTo>
                <a:lnTo>
                  <a:pt x="2085342" y="945882"/>
                </a:lnTo>
                <a:cubicBezTo>
                  <a:pt x="2085534" y="934440"/>
                  <a:pt x="2084896" y="923042"/>
                  <a:pt x="2083437" y="911787"/>
                </a:cubicBezTo>
                <a:cubicBezTo>
                  <a:pt x="2082369" y="900043"/>
                  <a:pt x="2081506" y="888751"/>
                  <a:pt x="2081275" y="880835"/>
                </a:cubicBezTo>
                <a:lnTo>
                  <a:pt x="2081332" y="880496"/>
                </a:lnTo>
                <a:close/>
                <a:moveTo>
                  <a:pt x="2055951" y="875599"/>
                </a:moveTo>
                <a:lnTo>
                  <a:pt x="2055768" y="875776"/>
                </a:lnTo>
                <a:lnTo>
                  <a:pt x="2058712" y="902099"/>
                </a:lnTo>
                <a:lnTo>
                  <a:pt x="2058979" y="902699"/>
                </a:lnTo>
                <a:lnTo>
                  <a:pt x="2058979" y="902696"/>
                </a:lnTo>
                <a:lnTo>
                  <a:pt x="2058713" y="902099"/>
                </a:lnTo>
                <a:lnTo>
                  <a:pt x="2055769" y="875776"/>
                </a:lnTo>
                <a:lnTo>
                  <a:pt x="2055951" y="875600"/>
                </a:lnTo>
                <a:close/>
                <a:moveTo>
                  <a:pt x="2170423" y="874552"/>
                </a:moveTo>
                <a:lnTo>
                  <a:pt x="2170422" y="874557"/>
                </a:lnTo>
                <a:lnTo>
                  <a:pt x="2171426" y="892443"/>
                </a:lnTo>
                <a:lnTo>
                  <a:pt x="2171419" y="892302"/>
                </a:lnTo>
                <a:close/>
                <a:moveTo>
                  <a:pt x="2143765" y="869845"/>
                </a:moveTo>
                <a:lnTo>
                  <a:pt x="2142606" y="879582"/>
                </a:lnTo>
                <a:lnTo>
                  <a:pt x="2142607" y="879582"/>
                </a:lnTo>
                <a:lnTo>
                  <a:pt x="2142607" y="879583"/>
                </a:lnTo>
                <a:cubicBezTo>
                  <a:pt x="2143116" y="888516"/>
                  <a:pt x="2143364" y="897869"/>
                  <a:pt x="2144106" y="906429"/>
                </a:cubicBezTo>
                <a:lnTo>
                  <a:pt x="2144156" y="907615"/>
                </a:lnTo>
                <a:lnTo>
                  <a:pt x="2144206" y="908782"/>
                </a:lnTo>
                <a:lnTo>
                  <a:pt x="2145343" y="935573"/>
                </a:lnTo>
                <a:cubicBezTo>
                  <a:pt x="2145772" y="944392"/>
                  <a:pt x="2146341" y="951743"/>
                  <a:pt x="2147420" y="955915"/>
                </a:cubicBezTo>
                <a:lnTo>
                  <a:pt x="2148427" y="960079"/>
                </a:lnTo>
                <a:lnTo>
                  <a:pt x="2148890" y="961996"/>
                </a:lnTo>
                <a:cubicBezTo>
                  <a:pt x="2148385" y="959998"/>
                  <a:pt x="2147874" y="957622"/>
                  <a:pt x="2147420" y="955914"/>
                </a:cubicBezTo>
                <a:cubicBezTo>
                  <a:pt x="2146341" y="951742"/>
                  <a:pt x="2145772" y="944391"/>
                  <a:pt x="2145343" y="935572"/>
                </a:cubicBezTo>
                <a:lnTo>
                  <a:pt x="2144156" y="907615"/>
                </a:lnTo>
                <a:lnTo>
                  <a:pt x="2144106" y="906428"/>
                </a:lnTo>
                <a:lnTo>
                  <a:pt x="2142607" y="879583"/>
                </a:lnTo>
                <a:lnTo>
                  <a:pt x="2142607" y="879582"/>
                </a:lnTo>
                <a:lnTo>
                  <a:pt x="2142607" y="879582"/>
                </a:lnTo>
                <a:lnTo>
                  <a:pt x="2142743" y="878443"/>
                </a:lnTo>
                <a:lnTo>
                  <a:pt x="2143765" y="869846"/>
                </a:lnTo>
                <a:close/>
                <a:moveTo>
                  <a:pt x="86157" y="863476"/>
                </a:moveTo>
                <a:lnTo>
                  <a:pt x="85851" y="864560"/>
                </a:lnTo>
                <a:lnTo>
                  <a:pt x="86044" y="867276"/>
                </a:lnTo>
                <a:cubicBezTo>
                  <a:pt x="85827" y="869780"/>
                  <a:pt x="85339" y="873362"/>
                  <a:pt x="84689" y="877522"/>
                </a:cubicBezTo>
                <a:cubicBezTo>
                  <a:pt x="83389" y="885842"/>
                  <a:pt x="82282" y="896681"/>
                  <a:pt x="81114" y="905861"/>
                </a:cubicBezTo>
                <a:cubicBezTo>
                  <a:pt x="79902" y="914820"/>
                  <a:pt x="76861" y="935424"/>
                  <a:pt x="76816" y="939183"/>
                </a:cubicBezTo>
                <a:lnTo>
                  <a:pt x="76838" y="939126"/>
                </a:lnTo>
                <a:lnTo>
                  <a:pt x="78543" y="924473"/>
                </a:lnTo>
                <a:cubicBezTo>
                  <a:pt x="79460" y="917732"/>
                  <a:pt x="80523" y="910341"/>
                  <a:pt x="81129" y="905862"/>
                </a:cubicBezTo>
                <a:cubicBezTo>
                  <a:pt x="82297" y="896682"/>
                  <a:pt x="83404" y="885843"/>
                  <a:pt x="84704" y="877523"/>
                </a:cubicBezTo>
                <a:cubicBezTo>
                  <a:pt x="85354" y="873363"/>
                  <a:pt x="85842" y="869781"/>
                  <a:pt x="86059" y="867277"/>
                </a:cubicBezTo>
                <a:lnTo>
                  <a:pt x="85866" y="864561"/>
                </a:lnTo>
                <a:lnTo>
                  <a:pt x="86160" y="863520"/>
                </a:lnTo>
                <a:close/>
                <a:moveTo>
                  <a:pt x="2182366" y="862481"/>
                </a:moveTo>
                <a:lnTo>
                  <a:pt x="2182366" y="862482"/>
                </a:lnTo>
                <a:lnTo>
                  <a:pt x="2187616" y="870528"/>
                </a:lnTo>
                <a:close/>
                <a:moveTo>
                  <a:pt x="68991" y="861818"/>
                </a:moveTo>
                <a:lnTo>
                  <a:pt x="67924" y="864431"/>
                </a:lnTo>
                <a:cubicBezTo>
                  <a:pt x="67336" y="866334"/>
                  <a:pt x="66684" y="868767"/>
                  <a:pt x="65932" y="872027"/>
                </a:cubicBezTo>
                <a:lnTo>
                  <a:pt x="65624" y="873517"/>
                </a:lnTo>
                <a:lnTo>
                  <a:pt x="65940" y="872016"/>
                </a:lnTo>
                <a:cubicBezTo>
                  <a:pt x="66706" y="868733"/>
                  <a:pt x="67365" y="866288"/>
                  <a:pt x="67953" y="864385"/>
                </a:cubicBezTo>
                <a:close/>
                <a:moveTo>
                  <a:pt x="2093384" y="858813"/>
                </a:moveTo>
                <a:lnTo>
                  <a:pt x="2093322" y="858825"/>
                </a:lnTo>
                <a:lnTo>
                  <a:pt x="2093322" y="858825"/>
                </a:lnTo>
                <a:lnTo>
                  <a:pt x="2093384" y="858813"/>
                </a:lnTo>
                <a:close/>
                <a:moveTo>
                  <a:pt x="2095710" y="858718"/>
                </a:moveTo>
                <a:lnTo>
                  <a:pt x="2098165" y="877479"/>
                </a:lnTo>
                <a:cubicBezTo>
                  <a:pt x="2098842" y="882307"/>
                  <a:pt x="2099365" y="885758"/>
                  <a:pt x="2099711" y="888080"/>
                </a:cubicBezTo>
                <a:lnTo>
                  <a:pt x="2100299" y="889381"/>
                </a:lnTo>
                <a:lnTo>
                  <a:pt x="2100300" y="889383"/>
                </a:lnTo>
                <a:lnTo>
                  <a:pt x="2101197" y="891371"/>
                </a:lnTo>
                <a:lnTo>
                  <a:pt x="2101197" y="891371"/>
                </a:lnTo>
                <a:lnTo>
                  <a:pt x="2101219" y="891419"/>
                </a:lnTo>
                <a:lnTo>
                  <a:pt x="2101225" y="891337"/>
                </a:lnTo>
                <a:lnTo>
                  <a:pt x="2101197" y="891371"/>
                </a:lnTo>
                <a:lnTo>
                  <a:pt x="2100299" y="889381"/>
                </a:lnTo>
                <a:lnTo>
                  <a:pt x="2100299" y="889378"/>
                </a:lnTo>
                <a:lnTo>
                  <a:pt x="2099712" y="888081"/>
                </a:lnTo>
                <a:cubicBezTo>
                  <a:pt x="2099366" y="885759"/>
                  <a:pt x="2098843" y="882308"/>
                  <a:pt x="2098166" y="877480"/>
                </a:cubicBezTo>
                <a:lnTo>
                  <a:pt x="2095711" y="858719"/>
                </a:lnTo>
                <a:lnTo>
                  <a:pt x="2095711" y="858719"/>
                </a:lnTo>
                <a:lnTo>
                  <a:pt x="2095711" y="858718"/>
                </a:lnTo>
                <a:close/>
                <a:moveTo>
                  <a:pt x="2127298" y="857434"/>
                </a:moveTo>
                <a:cubicBezTo>
                  <a:pt x="2126758" y="857907"/>
                  <a:pt x="2126514" y="860102"/>
                  <a:pt x="2126534" y="863774"/>
                </a:cubicBezTo>
                <a:cubicBezTo>
                  <a:pt x="2126554" y="867446"/>
                  <a:pt x="2126894" y="872581"/>
                  <a:pt x="2127308" y="878986"/>
                </a:cubicBezTo>
                <a:lnTo>
                  <a:pt x="2128498" y="901171"/>
                </a:lnTo>
                <a:lnTo>
                  <a:pt x="2128725" y="901875"/>
                </a:lnTo>
                <a:lnTo>
                  <a:pt x="2128725" y="901871"/>
                </a:lnTo>
                <a:lnTo>
                  <a:pt x="2128499" y="901172"/>
                </a:lnTo>
                <a:lnTo>
                  <a:pt x="2127309" y="878987"/>
                </a:lnTo>
                <a:cubicBezTo>
                  <a:pt x="2126895" y="872582"/>
                  <a:pt x="2126555" y="867447"/>
                  <a:pt x="2126535" y="863775"/>
                </a:cubicBezTo>
                <a:lnTo>
                  <a:pt x="2127299" y="857435"/>
                </a:lnTo>
                <a:close/>
                <a:moveTo>
                  <a:pt x="2091600" y="853928"/>
                </a:moveTo>
                <a:lnTo>
                  <a:pt x="2091350" y="853931"/>
                </a:lnTo>
                <a:lnTo>
                  <a:pt x="2093029" y="858708"/>
                </a:lnTo>
                <a:cubicBezTo>
                  <a:pt x="2093729" y="867824"/>
                  <a:pt x="2093812" y="874807"/>
                  <a:pt x="2094379" y="883258"/>
                </a:cubicBezTo>
                <a:cubicBezTo>
                  <a:pt x="2094946" y="891709"/>
                  <a:pt x="2094991" y="901777"/>
                  <a:pt x="2096867" y="917200"/>
                </a:cubicBezTo>
                <a:cubicBezTo>
                  <a:pt x="2097976" y="926734"/>
                  <a:pt x="2098055" y="930751"/>
                  <a:pt x="2097751" y="932625"/>
                </a:cubicBezTo>
                <a:lnTo>
                  <a:pt x="2096778" y="934402"/>
                </a:lnTo>
                <a:lnTo>
                  <a:pt x="2096806" y="934650"/>
                </a:lnTo>
                <a:lnTo>
                  <a:pt x="2096805" y="935014"/>
                </a:lnTo>
                <a:lnTo>
                  <a:pt x="2096806" y="935012"/>
                </a:lnTo>
                <a:lnTo>
                  <a:pt x="2096807" y="934650"/>
                </a:lnTo>
                <a:lnTo>
                  <a:pt x="2096779" y="934402"/>
                </a:lnTo>
                <a:lnTo>
                  <a:pt x="2097752" y="932625"/>
                </a:lnTo>
                <a:cubicBezTo>
                  <a:pt x="2098056" y="930751"/>
                  <a:pt x="2097977" y="926734"/>
                  <a:pt x="2096868" y="917200"/>
                </a:cubicBezTo>
                <a:cubicBezTo>
                  <a:pt x="2094992" y="901777"/>
                  <a:pt x="2094947" y="891709"/>
                  <a:pt x="2094380" y="883258"/>
                </a:cubicBezTo>
                <a:cubicBezTo>
                  <a:pt x="2093813" y="874807"/>
                  <a:pt x="2093730" y="867824"/>
                  <a:pt x="2093030" y="858708"/>
                </a:cubicBezTo>
                <a:lnTo>
                  <a:pt x="2091351" y="853931"/>
                </a:lnTo>
                <a:close/>
                <a:moveTo>
                  <a:pt x="2052751" y="850037"/>
                </a:moveTo>
                <a:lnTo>
                  <a:pt x="2052754" y="850059"/>
                </a:lnTo>
                <a:lnTo>
                  <a:pt x="2053605" y="856710"/>
                </a:lnTo>
                <a:lnTo>
                  <a:pt x="2053605" y="856712"/>
                </a:lnTo>
                <a:close/>
                <a:moveTo>
                  <a:pt x="2176145" y="846040"/>
                </a:moveTo>
                <a:cubicBezTo>
                  <a:pt x="2175811" y="845638"/>
                  <a:pt x="2175584" y="846378"/>
                  <a:pt x="2175489" y="848505"/>
                </a:cubicBezTo>
                <a:lnTo>
                  <a:pt x="2174642" y="855695"/>
                </a:lnTo>
                <a:lnTo>
                  <a:pt x="2174643" y="855696"/>
                </a:lnTo>
                <a:lnTo>
                  <a:pt x="2175490" y="848506"/>
                </a:lnTo>
                <a:lnTo>
                  <a:pt x="2176146" y="846042"/>
                </a:lnTo>
                <a:close/>
                <a:moveTo>
                  <a:pt x="90836" y="844383"/>
                </a:moveTo>
                <a:lnTo>
                  <a:pt x="90788" y="844744"/>
                </a:lnTo>
                <a:cubicBezTo>
                  <a:pt x="90622" y="847025"/>
                  <a:pt x="90801" y="847839"/>
                  <a:pt x="91424" y="846598"/>
                </a:cubicBezTo>
                <a:lnTo>
                  <a:pt x="91432" y="846574"/>
                </a:lnTo>
                <a:lnTo>
                  <a:pt x="90804" y="844745"/>
                </a:lnTo>
                <a:lnTo>
                  <a:pt x="90847" y="844420"/>
                </a:lnTo>
                <a:close/>
                <a:moveTo>
                  <a:pt x="2128412" y="842013"/>
                </a:moveTo>
                <a:lnTo>
                  <a:pt x="2129797" y="861013"/>
                </a:lnTo>
                <a:lnTo>
                  <a:pt x="2130003" y="861343"/>
                </a:lnTo>
                <a:cubicBezTo>
                  <a:pt x="2132783" y="885945"/>
                  <a:pt x="2130721" y="892754"/>
                  <a:pt x="2131202" y="911968"/>
                </a:cubicBezTo>
                <a:lnTo>
                  <a:pt x="2131142" y="917941"/>
                </a:lnTo>
                <a:lnTo>
                  <a:pt x="2131143" y="917943"/>
                </a:lnTo>
                <a:cubicBezTo>
                  <a:pt x="2131252" y="917197"/>
                  <a:pt x="2131281" y="915304"/>
                  <a:pt x="2131203" y="911968"/>
                </a:cubicBezTo>
                <a:cubicBezTo>
                  <a:pt x="2130722" y="892754"/>
                  <a:pt x="2132784" y="885945"/>
                  <a:pt x="2130004" y="861343"/>
                </a:cubicBezTo>
                <a:lnTo>
                  <a:pt x="2129798" y="861013"/>
                </a:lnTo>
                <a:lnTo>
                  <a:pt x="2128413" y="842016"/>
                </a:lnTo>
                <a:close/>
                <a:moveTo>
                  <a:pt x="2134057" y="841958"/>
                </a:moveTo>
                <a:lnTo>
                  <a:pt x="2134297" y="853976"/>
                </a:lnTo>
                <a:lnTo>
                  <a:pt x="2132899" y="854167"/>
                </a:lnTo>
                <a:lnTo>
                  <a:pt x="2133012" y="854479"/>
                </a:lnTo>
                <a:lnTo>
                  <a:pt x="2133013" y="854479"/>
                </a:lnTo>
                <a:lnTo>
                  <a:pt x="2132900" y="854168"/>
                </a:lnTo>
                <a:lnTo>
                  <a:pt x="2134298" y="853977"/>
                </a:lnTo>
                <a:lnTo>
                  <a:pt x="2134058" y="841966"/>
                </a:lnTo>
                <a:close/>
                <a:moveTo>
                  <a:pt x="93340" y="840512"/>
                </a:moveTo>
                <a:lnTo>
                  <a:pt x="91471" y="846331"/>
                </a:lnTo>
                <a:lnTo>
                  <a:pt x="91479" y="846357"/>
                </a:lnTo>
                <a:lnTo>
                  <a:pt x="92523" y="843106"/>
                </a:lnTo>
                <a:close/>
                <a:moveTo>
                  <a:pt x="2050022" y="839406"/>
                </a:moveTo>
                <a:lnTo>
                  <a:pt x="2050039" y="839503"/>
                </a:lnTo>
                <a:lnTo>
                  <a:pt x="2050987" y="841545"/>
                </a:lnTo>
                <a:lnTo>
                  <a:pt x="2050968" y="841503"/>
                </a:lnTo>
                <a:lnTo>
                  <a:pt x="2050040" y="839504"/>
                </a:lnTo>
                <a:lnTo>
                  <a:pt x="2050023" y="839409"/>
                </a:lnTo>
                <a:close/>
                <a:moveTo>
                  <a:pt x="2254036" y="837344"/>
                </a:moveTo>
                <a:lnTo>
                  <a:pt x="2257592" y="863731"/>
                </a:lnTo>
                <a:cubicBezTo>
                  <a:pt x="2258277" y="872676"/>
                  <a:pt x="2258940" y="882094"/>
                  <a:pt x="2259692" y="891163"/>
                </a:cubicBezTo>
                <a:lnTo>
                  <a:pt x="2261207" y="905730"/>
                </a:lnTo>
                <a:lnTo>
                  <a:pt x="2261207" y="905715"/>
                </a:lnTo>
                <a:lnTo>
                  <a:pt x="2259693" y="891163"/>
                </a:lnTo>
                <a:cubicBezTo>
                  <a:pt x="2258941" y="882094"/>
                  <a:pt x="2258278" y="872676"/>
                  <a:pt x="2257593" y="863731"/>
                </a:cubicBezTo>
                <a:lnTo>
                  <a:pt x="2254043" y="837385"/>
                </a:lnTo>
                <a:close/>
                <a:moveTo>
                  <a:pt x="2040173" y="832197"/>
                </a:moveTo>
                <a:lnTo>
                  <a:pt x="2040051" y="832964"/>
                </a:lnTo>
                <a:lnTo>
                  <a:pt x="2039194" y="836136"/>
                </a:lnTo>
                <a:lnTo>
                  <a:pt x="2038701" y="841435"/>
                </a:lnTo>
                <a:lnTo>
                  <a:pt x="2038701" y="841434"/>
                </a:lnTo>
                <a:lnTo>
                  <a:pt x="2039194" y="836137"/>
                </a:lnTo>
                <a:lnTo>
                  <a:pt x="2040051" y="832966"/>
                </a:lnTo>
                <a:lnTo>
                  <a:pt x="2040051" y="832964"/>
                </a:lnTo>
                <a:lnTo>
                  <a:pt x="2040054" y="832953"/>
                </a:lnTo>
                <a:lnTo>
                  <a:pt x="2040174" y="832198"/>
                </a:lnTo>
                <a:close/>
                <a:moveTo>
                  <a:pt x="2117503" y="824705"/>
                </a:moveTo>
                <a:lnTo>
                  <a:pt x="2118707" y="845605"/>
                </a:lnTo>
                <a:cubicBezTo>
                  <a:pt x="2119043" y="851952"/>
                  <a:pt x="2119398" y="857599"/>
                  <a:pt x="2120055" y="862835"/>
                </a:cubicBezTo>
                <a:lnTo>
                  <a:pt x="2124406" y="885608"/>
                </a:lnTo>
                <a:lnTo>
                  <a:pt x="2124384" y="885489"/>
                </a:lnTo>
                <a:lnTo>
                  <a:pt x="2120056" y="862836"/>
                </a:lnTo>
                <a:cubicBezTo>
                  <a:pt x="2119399" y="857600"/>
                  <a:pt x="2119044" y="851953"/>
                  <a:pt x="2118708" y="845606"/>
                </a:cubicBezTo>
                <a:lnTo>
                  <a:pt x="2117505" y="824715"/>
                </a:lnTo>
                <a:close/>
                <a:moveTo>
                  <a:pt x="2172052" y="821340"/>
                </a:moveTo>
                <a:lnTo>
                  <a:pt x="2172457" y="821673"/>
                </a:lnTo>
                <a:cubicBezTo>
                  <a:pt x="2173608" y="820222"/>
                  <a:pt x="2175221" y="826170"/>
                  <a:pt x="2176977" y="834594"/>
                </a:cubicBezTo>
                <a:lnTo>
                  <a:pt x="2181763" y="859334"/>
                </a:lnTo>
                <a:lnTo>
                  <a:pt x="2181756" y="859294"/>
                </a:lnTo>
                <a:lnTo>
                  <a:pt x="2176978" y="834594"/>
                </a:lnTo>
                <a:cubicBezTo>
                  <a:pt x="2175222" y="826170"/>
                  <a:pt x="2173609" y="820222"/>
                  <a:pt x="2172458" y="821673"/>
                </a:cubicBezTo>
                <a:lnTo>
                  <a:pt x="2172057" y="821343"/>
                </a:lnTo>
                <a:close/>
                <a:moveTo>
                  <a:pt x="2073103" y="817852"/>
                </a:moveTo>
                <a:lnTo>
                  <a:pt x="2075557" y="825186"/>
                </a:lnTo>
                <a:cubicBezTo>
                  <a:pt x="2076533" y="828656"/>
                  <a:pt x="2077664" y="833189"/>
                  <a:pt x="2078994" y="839056"/>
                </a:cubicBezTo>
                <a:cubicBezTo>
                  <a:pt x="2079775" y="842119"/>
                  <a:pt x="2080522" y="845689"/>
                  <a:pt x="2081176" y="848731"/>
                </a:cubicBezTo>
                <a:lnTo>
                  <a:pt x="2081378" y="849544"/>
                </a:lnTo>
                <a:lnTo>
                  <a:pt x="2081869" y="851734"/>
                </a:lnTo>
                <a:lnTo>
                  <a:pt x="2082511" y="854103"/>
                </a:lnTo>
                <a:lnTo>
                  <a:pt x="2082793" y="855238"/>
                </a:lnTo>
                <a:lnTo>
                  <a:pt x="2082794" y="855237"/>
                </a:lnTo>
                <a:lnTo>
                  <a:pt x="2082520" y="854136"/>
                </a:lnTo>
                <a:lnTo>
                  <a:pt x="2082511" y="854103"/>
                </a:lnTo>
                <a:lnTo>
                  <a:pt x="2082503" y="854070"/>
                </a:lnTo>
                <a:lnTo>
                  <a:pt x="2081870" y="851735"/>
                </a:lnTo>
                <a:lnTo>
                  <a:pt x="2081386" y="849576"/>
                </a:lnTo>
                <a:lnTo>
                  <a:pt x="2081378" y="849544"/>
                </a:lnTo>
                <a:lnTo>
                  <a:pt x="2081369" y="849503"/>
                </a:lnTo>
                <a:lnTo>
                  <a:pt x="2081177" y="848731"/>
                </a:lnTo>
                <a:cubicBezTo>
                  <a:pt x="2080523" y="845689"/>
                  <a:pt x="2079776" y="842119"/>
                  <a:pt x="2078995" y="839056"/>
                </a:cubicBezTo>
                <a:cubicBezTo>
                  <a:pt x="2077665" y="833189"/>
                  <a:pt x="2076534" y="828656"/>
                  <a:pt x="2075558" y="825186"/>
                </a:cubicBezTo>
                <a:lnTo>
                  <a:pt x="2073104" y="817853"/>
                </a:lnTo>
                <a:close/>
                <a:moveTo>
                  <a:pt x="2248518" y="816153"/>
                </a:moveTo>
                <a:lnTo>
                  <a:pt x="2248519" y="816178"/>
                </a:lnTo>
                <a:lnTo>
                  <a:pt x="2250165" y="818127"/>
                </a:lnTo>
                <a:lnTo>
                  <a:pt x="2250266" y="818246"/>
                </a:lnTo>
                <a:lnTo>
                  <a:pt x="2250281" y="818264"/>
                </a:lnTo>
                <a:lnTo>
                  <a:pt x="2253312" y="832796"/>
                </a:lnTo>
                <a:lnTo>
                  <a:pt x="2253309" y="832776"/>
                </a:lnTo>
                <a:lnTo>
                  <a:pt x="2250282" y="818266"/>
                </a:lnTo>
                <a:lnTo>
                  <a:pt x="2250281" y="818264"/>
                </a:lnTo>
                <a:lnTo>
                  <a:pt x="2250165" y="818127"/>
                </a:lnTo>
                <a:lnTo>
                  <a:pt x="2248520" y="816179"/>
                </a:lnTo>
                <a:lnTo>
                  <a:pt x="2248519" y="816154"/>
                </a:lnTo>
                <a:close/>
                <a:moveTo>
                  <a:pt x="2012485" y="813276"/>
                </a:moveTo>
                <a:lnTo>
                  <a:pt x="2012080" y="813808"/>
                </a:lnTo>
                <a:lnTo>
                  <a:pt x="2012080" y="813809"/>
                </a:lnTo>
                <a:lnTo>
                  <a:pt x="2012485" y="813277"/>
                </a:lnTo>
                <a:lnTo>
                  <a:pt x="2016766" y="818633"/>
                </a:lnTo>
                <a:lnTo>
                  <a:pt x="2016870" y="818957"/>
                </a:lnTo>
                <a:lnTo>
                  <a:pt x="2022295" y="836985"/>
                </a:lnTo>
                <a:lnTo>
                  <a:pt x="2022316" y="836911"/>
                </a:lnTo>
                <a:lnTo>
                  <a:pt x="2026048" y="858569"/>
                </a:lnTo>
                <a:cubicBezTo>
                  <a:pt x="2027036" y="865663"/>
                  <a:pt x="2027937" y="872703"/>
                  <a:pt x="2028851" y="879039"/>
                </a:cubicBezTo>
                <a:lnTo>
                  <a:pt x="2029590" y="883325"/>
                </a:lnTo>
                <a:lnTo>
                  <a:pt x="2029590" y="883327"/>
                </a:lnTo>
                <a:lnTo>
                  <a:pt x="2028851" y="879038"/>
                </a:lnTo>
                <a:cubicBezTo>
                  <a:pt x="2027937" y="872702"/>
                  <a:pt x="2027036" y="865662"/>
                  <a:pt x="2026048" y="858568"/>
                </a:cubicBezTo>
                <a:lnTo>
                  <a:pt x="2022316" y="836910"/>
                </a:lnTo>
                <a:lnTo>
                  <a:pt x="2022295" y="836984"/>
                </a:lnTo>
                <a:lnTo>
                  <a:pt x="2016870" y="818956"/>
                </a:lnTo>
                <a:lnTo>
                  <a:pt x="2016766" y="818632"/>
                </a:lnTo>
                <a:close/>
                <a:moveTo>
                  <a:pt x="2120156" y="803111"/>
                </a:moveTo>
                <a:lnTo>
                  <a:pt x="2120155" y="803112"/>
                </a:lnTo>
                <a:lnTo>
                  <a:pt x="2123422" y="812602"/>
                </a:lnTo>
                <a:lnTo>
                  <a:pt x="2126480" y="830483"/>
                </a:lnTo>
                <a:lnTo>
                  <a:pt x="2126453" y="830321"/>
                </a:lnTo>
                <a:lnTo>
                  <a:pt x="2123423" y="812602"/>
                </a:lnTo>
                <a:close/>
                <a:moveTo>
                  <a:pt x="2075109" y="801564"/>
                </a:moveTo>
                <a:lnTo>
                  <a:pt x="2079764" y="827878"/>
                </a:lnTo>
                <a:cubicBezTo>
                  <a:pt x="2080104" y="830454"/>
                  <a:pt x="2081221" y="835686"/>
                  <a:pt x="2082155" y="841039"/>
                </a:cubicBezTo>
                <a:lnTo>
                  <a:pt x="2082388" y="843529"/>
                </a:lnTo>
                <a:lnTo>
                  <a:pt x="2082372" y="843351"/>
                </a:lnTo>
                <a:lnTo>
                  <a:pt x="2082156" y="841040"/>
                </a:lnTo>
                <a:cubicBezTo>
                  <a:pt x="2081222" y="835687"/>
                  <a:pt x="2080105" y="830455"/>
                  <a:pt x="2079765" y="827879"/>
                </a:cubicBezTo>
                <a:lnTo>
                  <a:pt x="2075112" y="801577"/>
                </a:lnTo>
                <a:close/>
                <a:moveTo>
                  <a:pt x="2114634" y="798952"/>
                </a:moveTo>
                <a:lnTo>
                  <a:pt x="2114634" y="798952"/>
                </a:lnTo>
                <a:lnTo>
                  <a:pt x="2117664" y="802573"/>
                </a:lnTo>
                <a:lnTo>
                  <a:pt x="2118476" y="803582"/>
                </a:lnTo>
                <a:lnTo>
                  <a:pt x="2118475" y="803581"/>
                </a:lnTo>
                <a:lnTo>
                  <a:pt x="2117665" y="802574"/>
                </a:lnTo>
                <a:cubicBezTo>
                  <a:pt x="2116553" y="800775"/>
                  <a:pt x="2115352" y="798462"/>
                  <a:pt x="2114634" y="798952"/>
                </a:cubicBezTo>
                <a:close/>
                <a:moveTo>
                  <a:pt x="2114546" y="798702"/>
                </a:moveTo>
                <a:lnTo>
                  <a:pt x="2113935" y="804327"/>
                </a:lnTo>
                <a:lnTo>
                  <a:pt x="2114018" y="804620"/>
                </a:lnTo>
                <a:lnTo>
                  <a:pt x="2114018" y="804618"/>
                </a:lnTo>
                <a:lnTo>
                  <a:pt x="2113936" y="804328"/>
                </a:lnTo>
                <a:lnTo>
                  <a:pt x="2114547" y="798703"/>
                </a:lnTo>
                <a:lnTo>
                  <a:pt x="2116456" y="800476"/>
                </a:lnTo>
                <a:lnTo>
                  <a:pt x="2116456" y="800476"/>
                </a:lnTo>
                <a:cubicBezTo>
                  <a:pt x="2115718" y="799294"/>
                  <a:pt x="2115024" y="798375"/>
                  <a:pt x="2114546" y="798702"/>
                </a:cubicBezTo>
                <a:close/>
                <a:moveTo>
                  <a:pt x="97686" y="793290"/>
                </a:moveTo>
                <a:lnTo>
                  <a:pt x="97431" y="793571"/>
                </a:lnTo>
                <a:lnTo>
                  <a:pt x="96748" y="794358"/>
                </a:lnTo>
                <a:lnTo>
                  <a:pt x="97205" y="793849"/>
                </a:lnTo>
                <a:lnTo>
                  <a:pt x="97447" y="793571"/>
                </a:lnTo>
                <a:lnTo>
                  <a:pt x="97490" y="793523"/>
                </a:lnTo>
                <a:close/>
                <a:moveTo>
                  <a:pt x="99252" y="791571"/>
                </a:moveTo>
                <a:lnTo>
                  <a:pt x="99180" y="791649"/>
                </a:lnTo>
                <a:lnTo>
                  <a:pt x="99210" y="792435"/>
                </a:lnTo>
                <a:lnTo>
                  <a:pt x="99001" y="796658"/>
                </a:lnTo>
                <a:lnTo>
                  <a:pt x="97888" y="803641"/>
                </a:lnTo>
                <a:cubicBezTo>
                  <a:pt x="97181" y="807527"/>
                  <a:pt x="96244" y="812359"/>
                  <a:pt x="95104" y="818156"/>
                </a:cubicBezTo>
                <a:lnTo>
                  <a:pt x="94280" y="822697"/>
                </a:lnTo>
                <a:lnTo>
                  <a:pt x="94649" y="820755"/>
                </a:lnTo>
                <a:lnTo>
                  <a:pt x="95121" y="818157"/>
                </a:lnTo>
                <a:cubicBezTo>
                  <a:pt x="96260" y="812360"/>
                  <a:pt x="97198" y="807528"/>
                  <a:pt x="97905" y="803642"/>
                </a:cubicBezTo>
                <a:lnTo>
                  <a:pt x="98993" y="796817"/>
                </a:lnTo>
                <a:lnTo>
                  <a:pt x="99001" y="796658"/>
                </a:lnTo>
                <a:lnTo>
                  <a:pt x="99025" y="796507"/>
                </a:lnTo>
                <a:lnTo>
                  <a:pt x="99217" y="792623"/>
                </a:lnTo>
                <a:lnTo>
                  <a:pt x="99210" y="792435"/>
                </a:lnTo>
                <a:close/>
                <a:moveTo>
                  <a:pt x="2229532" y="791043"/>
                </a:moveTo>
                <a:cubicBezTo>
                  <a:pt x="2231649" y="799378"/>
                  <a:pt x="2234011" y="807930"/>
                  <a:pt x="2236174" y="815436"/>
                </a:cubicBezTo>
                <a:lnTo>
                  <a:pt x="2236195" y="815506"/>
                </a:lnTo>
                <a:lnTo>
                  <a:pt x="2236215" y="815576"/>
                </a:lnTo>
                <a:lnTo>
                  <a:pt x="2240727" y="830974"/>
                </a:lnTo>
                <a:lnTo>
                  <a:pt x="2240729" y="830979"/>
                </a:lnTo>
                <a:lnTo>
                  <a:pt x="2236195" y="815506"/>
                </a:lnTo>
                <a:lnTo>
                  <a:pt x="2236174" y="815435"/>
                </a:lnTo>
                <a:cubicBezTo>
                  <a:pt x="2234011" y="807930"/>
                  <a:pt x="2231649" y="799378"/>
                  <a:pt x="2229532" y="791043"/>
                </a:cubicBezTo>
                <a:close/>
                <a:moveTo>
                  <a:pt x="236848" y="779651"/>
                </a:moveTo>
                <a:cubicBezTo>
                  <a:pt x="237797" y="779440"/>
                  <a:pt x="233597" y="792980"/>
                  <a:pt x="230258" y="806293"/>
                </a:cubicBezTo>
                <a:cubicBezTo>
                  <a:pt x="229746" y="806038"/>
                  <a:pt x="229831" y="804148"/>
                  <a:pt x="230307" y="800559"/>
                </a:cubicBezTo>
                <a:cubicBezTo>
                  <a:pt x="230783" y="796970"/>
                  <a:pt x="232132" y="791790"/>
                  <a:pt x="233961" y="784965"/>
                </a:cubicBezTo>
                <a:cubicBezTo>
                  <a:pt x="235643" y="781321"/>
                  <a:pt x="236532" y="779722"/>
                  <a:pt x="236848" y="779651"/>
                </a:cubicBezTo>
                <a:close/>
                <a:moveTo>
                  <a:pt x="85819" y="776582"/>
                </a:moveTo>
                <a:lnTo>
                  <a:pt x="85482" y="777390"/>
                </a:lnTo>
                <a:lnTo>
                  <a:pt x="85535" y="780243"/>
                </a:lnTo>
                <a:cubicBezTo>
                  <a:pt x="82866" y="793648"/>
                  <a:pt x="79487" y="806933"/>
                  <a:pt x="75412" y="820036"/>
                </a:cubicBezTo>
                <a:lnTo>
                  <a:pt x="65991" y="861434"/>
                </a:lnTo>
                <a:cubicBezTo>
                  <a:pt x="64498" y="868208"/>
                  <a:pt x="62802" y="874921"/>
                  <a:pt x="61498" y="881686"/>
                </a:cubicBezTo>
                <a:lnTo>
                  <a:pt x="57926" y="902123"/>
                </a:lnTo>
                <a:cubicBezTo>
                  <a:pt x="55640" y="915529"/>
                  <a:pt x="52816" y="929115"/>
                  <a:pt x="50999" y="943137"/>
                </a:cubicBezTo>
                <a:cubicBezTo>
                  <a:pt x="49182" y="957158"/>
                  <a:pt x="47467" y="971503"/>
                  <a:pt x="45798" y="986458"/>
                </a:cubicBezTo>
                <a:cubicBezTo>
                  <a:pt x="44015" y="1003934"/>
                  <a:pt x="42877" y="1023497"/>
                  <a:pt x="41594" y="1023796"/>
                </a:cubicBezTo>
                <a:lnTo>
                  <a:pt x="41526" y="1024002"/>
                </a:lnTo>
                <a:lnTo>
                  <a:pt x="39271" y="1029451"/>
                </a:lnTo>
                <a:lnTo>
                  <a:pt x="38199" y="1034098"/>
                </a:lnTo>
                <a:lnTo>
                  <a:pt x="37968" y="1034798"/>
                </a:lnTo>
                <a:cubicBezTo>
                  <a:pt x="36665" y="1040556"/>
                  <a:pt x="35332" y="1047119"/>
                  <a:pt x="34162" y="1050633"/>
                </a:cubicBezTo>
                <a:lnTo>
                  <a:pt x="32112" y="1052434"/>
                </a:lnTo>
                <a:lnTo>
                  <a:pt x="32112" y="1052450"/>
                </a:lnTo>
                <a:cubicBezTo>
                  <a:pt x="33269" y="1055473"/>
                  <a:pt x="34944" y="1048504"/>
                  <a:pt x="36680" y="1040682"/>
                </a:cubicBezTo>
                <a:lnTo>
                  <a:pt x="38199" y="1034098"/>
                </a:lnTo>
                <a:lnTo>
                  <a:pt x="41526" y="1024002"/>
                </a:lnTo>
                <a:lnTo>
                  <a:pt x="41611" y="1023796"/>
                </a:lnTo>
                <a:cubicBezTo>
                  <a:pt x="42895" y="1023497"/>
                  <a:pt x="44033" y="1003934"/>
                  <a:pt x="45816" y="986458"/>
                </a:cubicBezTo>
                <a:cubicBezTo>
                  <a:pt x="47485" y="971503"/>
                  <a:pt x="49199" y="957158"/>
                  <a:pt x="51016" y="943137"/>
                </a:cubicBezTo>
                <a:cubicBezTo>
                  <a:pt x="52833" y="929115"/>
                  <a:pt x="55656" y="915529"/>
                  <a:pt x="57942" y="902123"/>
                </a:cubicBezTo>
                <a:lnTo>
                  <a:pt x="61515" y="881686"/>
                </a:lnTo>
                <a:cubicBezTo>
                  <a:pt x="62820" y="874921"/>
                  <a:pt x="64516" y="868208"/>
                  <a:pt x="66008" y="861434"/>
                </a:cubicBezTo>
                <a:lnTo>
                  <a:pt x="75429" y="820036"/>
                </a:lnTo>
                <a:cubicBezTo>
                  <a:pt x="79504" y="806933"/>
                  <a:pt x="82883" y="793648"/>
                  <a:pt x="85552" y="780243"/>
                </a:cubicBezTo>
                <a:lnTo>
                  <a:pt x="85498" y="777390"/>
                </a:lnTo>
                <a:lnTo>
                  <a:pt x="85820" y="776618"/>
                </a:lnTo>
                <a:close/>
                <a:moveTo>
                  <a:pt x="234912" y="774002"/>
                </a:moveTo>
                <a:lnTo>
                  <a:pt x="229867" y="788494"/>
                </a:lnTo>
                <a:cubicBezTo>
                  <a:pt x="229266" y="791454"/>
                  <a:pt x="229423" y="791763"/>
                  <a:pt x="229969" y="790671"/>
                </a:cubicBezTo>
                <a:lnTo>
                  <a:pt x="229986" y="790628"/>
                </a:lnTo>
                <a:lnTo>
                  <a:pt x="229886" y="788495"/>
                </a:lnTo>
                <a:lnTo>
                  <a:pt x="234557" y="775077"/>
                </a:lnTo>
                <a:close/>
                <a:moveTo>
                  <a:pt x="2111345" y="764765"/>
                </a:moveTo>
                <a:lnTo>
                  <a:pt x="2111345" y="764766"/>
                </a:lnTo>
                <a:lnTo>
                  <a:pt x="2114262" y="768347"/>
                </a:lnTo>
                <a:cubicBezTo>
                  <a:pt x="2115633" y="771770"/>
                  <a:pt x="2117360" y="777172"/>
                  <a:pt x="2119310" y="783800"/>
                </a:cubicBezTo>
                <a:cubicBezTo>
                  <a:pt x="2120811" y="788455"/>
                  <a:pt x="2122026" y="793217"/>
                  <a:pt x="2122950" y="798057"/>
                </a:cubicBezTo>
                <a:lnTo>
                  <a:pt x="2124348" y="806638"/>
                </a:lnTo>
                <a:lnTo>
                  <a:pt x="2124348" y="806638"/>
                </a:lnTo>
                <a:cubicBezTo>
                  <a:pt x="2124023" y="803747"/>
                  <a:pt x="2123558" y="800884"/>
                  <a:pt x="2122950" y="798056"/>
                </a:cubicBezTo>
                <a:cubicBezTo>
                  <a:pt x="2122026" y="793216"/>
                  <a:pt x="2120811" y="788454"/>
                  <a:pt x="2119310" y="783799"/>
                </a:cubicBezTo>
                <a:cubicBezTo>
                  <a:pt x="2115409" y="770544"/>
                  <a:pt x="2112405" y="762190"/>
                  <a:pt x="2111345" y="764765"/>
                </a:cubicBezTo>
                <a:close/>
                <a:moveTo>
                  <a:pt x="1996437" y="761162"/>
                </a:moveTo>
                <a:lnTo>
                  <a:pt x="1996453" y="761259"/>
                </a:lnTo>
                <a:lnTo>
                  <a:pt x="1996676" y="765466"/>
                </a:lnTo>
                <a:lnTo>
                  <a:pt x="1998776" y="775271"/>
                </a:lnTo>
                <a:lnTo>
                  <a:pt x="1998918" y="776129"/>
                </a:lnTo>
                <a:lnTo>
                  <a:pt x="1999366" y="778336"/>
                </a:lnTo>
                <a:lnTo>
                  <a:pt x="1999453" y="778574"/>
                </a:lnTo>
                <a:lnTo>
                  <a:pt x="1999452" y="778570"/>
                </a:lnTo>
                <a:lnTo>
                  <a:pt x="1999367" y="778337"/>
                </a:lnTo>
                <a:lnTo>
                  <a:pt x="1998919" y="776130"/>
                </a:lnTo>
                <a:lnTo>
                  <a:pt x="1998780" y="775288"/>
                </a:lnTo>
                <a:lnTo>
                  <a:pt x="1998776" y="775271"/>
                </a:lnTo>
                <a:lnTo>
                  <a:pt x="1998773" y="775251"/>
                </a:lnTo>
                <a:lnTo>
                  <a:pt x="1996677" y="765466"/>
                </a:lnTo>
                <a:lnTo>
                  <a:pt x="1996455" y="761268"/>
                </a:lnTo>
                <a:lnTo>
                  <a:pt x="1996453" y="761259"/>
                </a:lnTo>
                <a:lnTo>
                  <a:pt x="1996449" y="761183"/>
                </a:lnTo>
                <a:close/>
                <a:moveTo>
                  <a:pt x="2105627" y="759324"/>
                </a:moveTo>
                <a:lnTo>
                  <a:pt x="2109151" y="771686"/>
                </a:lnTo>
                <a:lnTo>
                  <a:pt x="2109152" y="771686"/>
                </a:lnTo>
                <a:lnTo>
                  <a:pt x="2105658" y="759430"/>
                </a:lnTo>
                <a:close/>
                <a:moveTo>
                  <a:pt x="2048268" y="755708"/>
                </a:moveTo>
                <a:lnTo>
                  <a:pt x="2048271" y="755727"/>
                </a:lnTo>
                <a:lnTo>
                  <a:pt x="2050419" y="761172"/>
                </a:lnTo>
                <a:cubicBezTo>
                  <a:pt x="2051052" y="762474"/>
                  <a:pt x="2051450" y="762933"/>
                  <a:pt x="2051698" y="762927"/>
                </a:cubicBezTo>
                <a:cubicBezTo>
                  <a:pt x="2053873" y="773484"/>
                  <a:pt x="2055786" y="784071"/>
                  <a:pt x="2058326" y="794532"/>
                </a:cubicBezTo>
                <a:cubicBezTo>
                  <a:pt x="2060866" y="804993"/>
                  <a:pt x="2062778" y="815580"/>
                  <a:pt x="2064983" y="826091"/>
                </a:cubicBezTo>
                <a:cubicBezTo>
                  <a:pt x="2066575" y="834217"/>
                  <a:pt x="2067380" y="842531"/>
                  <a:pt x="2067384" y="850909"/>
                </a:cubicBezTo>
                <a:cubicBezTo>
                  <a:pt x="2066991" y="858586"/>
                  <a:pt x="2067304" y="866243"/>
                  <a:pt x="2068322" y="873778"/>
                </a:cubicBezTo>
                <a:cubicBezTo>
                  <a:pt x="2070937" y="895037"/>
                  <a:pt x="2069981" y="899687"/>
                  <a:pt x="2068496" y="901479"/>
                </a:cubicBezTo>
                <a:cubicBezTo>
                  <a:pt x="2066765" y="906228"/>
                  <a:pt x="2066001" y="911243"/>
                  <a:pt x="2066242" y="916199"/>
                </a:cubicBezTo>
                <a:cubicBezTo>
                  <a:pt x="2065772" y="924262"/>
                  <a:pt x="2066256" y="934992"/>
                  <a:pt x="2065647" y="947567"/>
                </a:cubicBezTo>
                <a:lnTo>
                  <a:pt x="2063383" y="947742"/>
                </a:lnTo>
                <a:lnTo>
                  <a:pt x="2063386" y="947773"/>
                </a:lnTo>
                <a:cubicBezTo>
                  <a:pt x="2063779" y="956892"/>
                  <a:pt x="2064405" y="965639"/>
                  <a:pt x="2065395" y="964056"/>
                </a:cubicBezTo>
                <a:lnTo>
                  <a:pt x="2065395" y="964053"/>
                </a:lnTo>
                <a:lnTo>
                  <a:pt x="2064168" y="959928"/>
                </a:lnTo>
                <a:cubicBezTo>
                  <a:pt x="2063838" y="956799"/>
                  <a:pt x="2063584" y="952332"/>
                  <a:pt x="2063387" y="947773"/>
                </a:cubicBezTo>
                <a:lnTo>
                  <a:pt x="2063384" y="947742"/>
                </a:lnTo>
                <a:lnTo>
                  <a:pt x="2065648" y="947567"/>
                </a:lnTo>
                <a:cubicBezTo>
                  <a:pt x="2066257" y="934992"/>
                  <a:pt x="2065773" y="924262"/>
                  <a:pt x="2066243" y="916199"/>
                </a:cubicBezTo>
                <a:cubicBezTo>
                  <a:pt x="2066002" y="911243"/>
                  <a:pt x="2066766" y="906228"/>
                  <a:pt x="2068497" y="901479"/>
                </a:cubicBezTo>
                <a:cubicBezTo>
                  <a:pt x="2069982" y="899687"/>
                  <a:pt x="2070938" y="895037"/>
                  <a:pt x="2068323" y="873778"/>
                </a:cubicBezTo>
                <a:cubicBezTo>
                  <a:pt x="2067305" y="866243"/>
                  <a:pt x="2066992" y="858586"/>
                  <a:pt x="2067385" y="850909"/>
                </a:cubicBezTo>
                <a:cubicBezTo>
                  <a:pt x="2067381" y="842531"/>
                  <a:pt x="2066576" y="834217"/>
                  <a:pt x="2064984" y="826091"/>
                </a:cubicBezTo>
                <a:cubicBezTo>
                  <a:pt x="2062779" y="815580"/>
                  <a:pt x="2060867" y="804993"/>
                  <a:pt x="2058327" y="794532"/>
                </a:cubicBezTo>
                <a:cubicBezTo>
                  <a:pt x="2055787" y="784071"/>
                  <a:pt x="2053874" y="773484"/>
                  <a:pt x="2051699" y="762927"/>
                </a:cubicBezTo>
                <a:cubicBezTo>
                  <a:pt x="2051451" y="762933"/>
                  <a:pt x="2051053" y="762474"/>
                  <a:pt x="2050420" y="761172"/>
                </a:cubicBezTo>
                <a:lnTo>
                  <a:pt x="2048272" y="755727"/>
                </a:lnTo>
                <a:lnTo>
                  <a:pt x="2048270" y="755712"/>
                </a:lnTo>
                <a:close/>
                <a:moveTo>
                  <a:pt x="2058542" y="754240"/>
                </a:moveTo>
                <a:cubicBezTo>
                  <a:pt x="2058282" y="755365"/>
                  <a:pt x="2058548" y="758106"/>
                  <a:pt x="2059079" y="761449"/>
                </a:cubicBezTo>
                <a:cubicBezTo>
                  <a:pt x="2060139" y="768136"/>
                  <a:pt x="2061000" y="777872"/>
                  <a:pt x="2061211" y="782214"/>
                </a:cubicBezTo>
                <a:cubicBezTo>
                  <a:pt x="2062054" y="788946"/>
                  <a:pt x="2063363" y="795587"/>
                  <a:pt x="2065121" y="802082"/>
                </a:cubicBezTo>
                <a:cubicBezTo>
                  <a:pt x="2066613" y="808810"/>
                  <a:pt x="2067559" y="812316"/>
                  <a:pt x="2068242" y="814038"/>
                </a:cubicBezTo>
                <a:lnTo>
                  <a:pt x="2068243" y="814039"/>
                </a:lnTo>
                <a:lnTo>
                  <a:pt x="2065122" y="802083"/>
                </a:lnTo>
                <a:cubicBezTo>
                  <a:pt x="2063364" y="795588"/>
                  <a:pt x="2062055" y="788947"/>
                  <a:pt x="2061212" y="782215"/>
                </a:cubicBezTo>
                <a:cubicBezTo>
                  <a:pt x="2061001" y="777873"/>
                  <a:pt x="2060140" y="768137"/>
                  <a:pt x="2059080" y="761450"/>
                </a:cubicBezTo>
                <a:cubicBezTo>
                  <a:pt x="2058549" y="758107"/>
                  <a:pt x="2058283" y="755366"/>
                  <a:pt x="2058543" y="754241"/>
                </a:cubicBezTo>
                <a:cubicBezTo>
                  <a:pt x="2058805" y="753117"/>
                  <a:pt x="2059593" y="753610"/>
                  <a:pt x="2061174" y="756735"/>
                </a:cubicBezTo>
                <a:lnTo>
                  <a:pt x="2061159" y="756666"/>
                </a:lnTo>
                <a:lnTo>
                  <a:pt x="2061157" y="756660"/>
                </a:lnTo>
                <a:lnTo>
                  <a:pt x="2061173" y="756734"/>
                </a:lnTo>
                <a:cubicBezTo>
                  <a:pt x="2059592" y="753609"/>
                  <a:pt x="2058804" y="753116"/>
                  <a:pt x="2058542" y="754240"/>
                </a:cubicBezTo>
                <a:close/>
                <a:moveTo>
                  <a:pt x="187024" y="751529"/>
                </a:moveTo>
                <a:lnTo>
                  <a:pt x="187023" y="752089"/>
                </a:lnTo>
                <a:cubicBezTo>
                  <a:pt x="186856" y="753613"/>
                  <a:pt x="186578" y="755533"/>
                  <a:pt x="186358" y="757225"/>
                </a:cubicBezTo>
                <a:cubicBezTo>
                  <a:pt x="186119" y="758922"/>
                  <a:pt x="185962" y="760394"/>
                  <a:pt x="186028" y="761019"/>
                </a:cubicBezTo>
                <a:lnTo>
                  <a:pt x="186051" y="760990"/>
                </a:lnTo>
                <a:lnTo>
                  <a:pt x="186379" y="757225"/>
                </a:lnTo>
                <a:lnTo>
                  <a:pt x="187030" y="752194"/>
                </a:lnTo>
                <a:close/>
                <a:moveTo>
                  <a:pt x="2017636" y="751479"/>
                </a:moveTo>
                <a:lnTo>
                  <a:pt x="2017641" y="751492"/>
                </a:lnTo>
                <a:lnTo>
                  <a:pt x="2019016" y="755152"/>
                </a:lnTo>
                <a:lnTo>
                  <a:pt x="2019513" y="756893"/>
                </a:lnTo>
                <a:lnTo>
                  <a:pt x="2019514" y="756898"/>
                </a:lnTo>
                <a:lnTo>
                  <a:pt x="2019516" y="756903"/>
                </a:lnTo>
                <a:lnTo>
                  <a:pt x="2020594" y="760014"/>
                </a:lnTo>
                <a:cubicBezTo>
                  <a:pt x="2022052" y="764929"/>
                  <a:pt x="2023645" y="770765"/>
                  <a:pt x="2025092" y="776163"/>
                </a:cubicBezTo>
                <a:lnTo>
                  <a:pt x="2027765" y="787324"/>
                </a:lnTo>
                <a:lnTo>
                  <a:pt x="2027772" y="787351"/>
                </a:lnTo>
                <a:lnTo>
                  <a:pt x="2028691" y="791189"/>
                </a:lnTo>
                <a:lnTo>
                  <a:pt x="2028975" y="792193"/>
                </a:lnTo>
                <a:lnTo>
                  <a:pt x="2030204" y="797139"/>
                </a:lnTo>
                <a:lnTo>
                  <a:pt x="2031066" y="799591"/>
                </a:lnTo>
                <a:lnTo>
                  <a:pt x="2031881" y="802476"/>
                </a:lnTo>
                <a:lnTo>
                  <a:pt x="2033455" y="806384"/>
                </a:lnTo>
                <a:lnTo>
                  <a:pt x="2033458" y="806392"/>
                </a:lnTo>
                <a:lnTo>
                  <a:pt x="2033829" y="807314"/>
                </a:lnTo>
                <a:lnTo>
                  <a:pt x="2033829" y="807313"/>
                </a:lnTo>
                <a:lnTo>
                  <a:pt x="2033455" y="806384"/>
                </a:lnTo>
                <a:lnTo>
                  <a:pt x="2033451" y="806372"/>
                </a:lnTo>
                <a:lnTo>
                  <a:pt x="2031882" y="802477"/>
                </a:lnTo>
                <a:lnTo>
                  <a:pt x="2031070" y="799601"/>
                </a:lnTo>
                <a:lnTo>
                  <a:pt x="2031066" y="799591"/>
                </a:lnTo>
                <a:lnTo>
                  <a:pt x="2031062" y="799576"/>
                </a:lnTo>
                <a:lnTo>
                  <a:pt x="2030205" y="797139"/>
                </a:lnTo>
                <a:lnTo>
                  <a:pt x="2028983" y="792222"/>
                </a:lnTo>
                <a:lnTo>
                  <a:pt x="2028975" y="792193"/>
                </a:lnTo>
                <a:lnTo>
                  <a:pt x="2028968" y="792164"/>
                </a:lnTo>
                <a:lnTo>
                  <a:pt x="2028692" y="791189"/>
                </a:lnTo>
                <a:lnTo>
                  <a:pt x="2027800" y="787462"/>
                </a:lnTo>
                <a:lnTo>
                  <a:pt x="2027772" y="787351"/>
                </a:lnTo>
                <a:lnTo>
                  <a:pt x="2025092" y="776162"/>
                </a:lnTo>
                <a:cubicBezTo>
                  <a:pt x="2023645" y="770764"/>
                  <a:pt x="2022052" y="764928"/>
                  <a:pt x="2020594" y="760013"/>
                </a:cubicBezTo>
                <a:lnTo>
                  <a:pt x="2019514" y="756898"/>
                </a:lnTo>
                <a:lnTo>
                  <a:pt x="2019016" y="755151"/>
                </a:lnTo>
                <a:close/>
                <a:moveTo>
                  <a:pt x="2253215" y="744589"/>
                </a:moveTo>
                <a:lnTo>
                  <a:pt x="2251129" y="746661"/>
                </a:lnTo>
                <a:lnTo>
                  <a:pt x="2251129" y="746662"/>
                </a:lnTo>
                <a:lnTo>
                  <a:pt x="2253215" y="744590"/>
                </a:lnTo>
                <a:close/>
                <a:moveTo>
                  <a:pt x="1996302" y="740132"/>
                </a:moveTo>
                <a:lnTo>
                  <a:pt x="1997219" y="742292"/>
                </a:lnTo>
                <a:lnTo>
                  <a:pt x="1997321" y="742429"/>
                </a:lnTo>
                <a:lnTo>
                  <a:pt x="1997321" y="742428"/>
                </a:lnTo>
                <a:lnTo>
                  <a:pt x="1997220" y="742293"/>
                </a:lnTo>
                <a:lnTo>
                  <a:pt x="1996315" y="740162"/>
                </a:lnTo>
                <a:close/>
                <a:moveTo>
                  <a:pt x="2096906" y="739226"/>
                </a:moveTo>
                <a:lnTo>
                  <a:pt x="2096905" y="739226"/>
                </a:lnTo>
                <a:lnTo>
                  <a:pt x="2106167" y="776364"/>
                </a:lnTo>
                <a:cubicBezTo>
                  <a:pt x="2107590" y="781982"/>
                  <a:pt x="2109028" y="787285"/>
                  <a:pt x="2110465" y="792005"/>
                </a:cubicBezTo>
                <a:lnTo>
                  <a:pt x="2113251" y="801899"/>
                </a:lnTo>
                <a:lnTo>
                  <a:pt x="2113228" y="801813"/>
                </a:lnTo>
                <a:lnTo>
                  <a:pt x="2110466" y="792005"/>
                </a:lnTo>
                <a:cubicBezTo>
                  <a:pt x="2109029" y="787285"/>
                  <a:pt x="2107591" y="781982"/>
                  <a:pt x="2106168" y="776364"/>
                </a:cubicBezTo>
                <a:cubicBezTo>
                  <a:pt x="2103160" y="765093"/>
                  <a:pt x="2100923" y="752295"/>
                  <a:pt x="2096906" y="739226"/>
                </a:cubicBezTo>
                <a:close/>
                <a:moveTo>
                  <a:pt x="2004796" y="738858"/>
                </a:moveTo>
                <a:lnTo>
                  <a:pt x="2018283" y="778772"/>
                </a:lnTo>
                <a:cubicBezTo>
                  <a:pt x="2019150" y="783136"/>
                  <a:pt x="2020368" y="787719"/>
                  <a:pt x="2021321" y="790970"/>
                </a:cubicBezTo>
                <a:cubicBezTo>
                  <a:pt x="2022876" y="796087"/>
                  <a:pt x="2024640" y="804962"/>
                  <a:pt x="2026489" y="811946"/>
                </a:cubicBezTo>
                <a:cubicBezTo>
                  <a:pt x="2027413" y="815439"/>
                  <a:pt x="2028081" y="818512"/>
                  <a:pt x="2028612" y="820430"/>
                </a:cubicBezTo>
                <a:lnTo>
                  <a:pt x="2028753" y="820601"/>
                </a:lnTo>
                <a:lnTo>
                  <a:pt x="2028753" y="820601"/>
                </a:lnTo>
                <a:lnTo>
                  <a:pt x="2028613" y="820431"/>
                </a:lnTo>
                <a:cubicBezTo>
                  <a:pt x="2028082" y="818513"/>
                  <a:pt x="2027414" y="815440"/>
                  <a:pt x="2026490" y="811947"/>
                </a:cubicBezTo>
                <a:cubicBezTo>
                  <a:pt x="2024641" y="804963"/>
                  <a:pt x="2022877" y="796088"/>
                  <a:pt x="2021322" y="790971"/>
                </a:cubicBezTo>
                <a:cubicBezTo>
                  <a:pt x="2020369" y="787720"/>
                  <a:pt x="2019151" y="783137"/>
                  <a:pt x="2018284" y="778773"/>
                </a:cubicBezTo>
                <a:lnTo>
                  <a:pt x="2004798" y="738860"/>
                </a:lnTo>
                <a:close/>
                <a:moveTo>
                  <a:pt x="2096875" y="738689"/>
                </a:moveTo>
                <a:lnTo>
                  <a:pt x="2095434" y="739183"/>
                </a:lnTo>
                <a:lnTo>
                  <a:pt x="2095446" y="739222"/>
                </a:lnTo>
                <a:lnTo>
                  <a:pt x="2095544" y="739693"/>
                </a:lnTo>
                <a:lnTo>
                  <a:pt x="2095545" y="739693"/>
                </a:lnTo>
                <a:lnTo>
                  <a:pt x="2095447" y="739222"/>
                </a:lnTo>
                <a:lnTo>
                  <a:pt x="2095435" y="739183"/>
                </a:lnTo>
                <a:lnTo>
                  <a:pt x="2096875" y="738689"/>
                </a:lnTo>
                <a:close/>
                <a:moveTo>
                  <a:pt x="102048" y="737883"/>
                </a:moveTo>
                <a:lnTo>
                  <a:pt x="101966" y="738071"/>
                </a:lnTo>
                <a:lnTo>
                  <a:pt x="102030" y="738384"/>
                </a:lnTo>
                <a:lnTo>
                  <a:pt x="101923" y="741420"/>
                </a:lnTo>
                <a:lnTo>
                  <a:pt x="101056" y="746009"/>
                </a:lnTo>
                <a:lnTo>
                  <a:pt x="100412" y="748881"/>
                </a:lnTo>
                <a:lnTo>
                  <a:pt x="98702" y="756344"/>
                </a:lnTo>
                <a:cubicBezTo>
                  <a:pt x="96798" y="763982"/>
                  <a:pt x="95305" y="771704"/>
                  <a:pt x="94244" y="779467"/>
                </a:cubicBezTo>
                <a:cubicBezTo>
                  <a:pt x="93502" y="783978"/>
                  <a:pt x="93046" y="788519"/>
                  <a:pt x="92878" y="793058"/>
                </a:cubicBezTo>
                <a:cubicBezTo>
                  <a:pt x="92839" y="796046"/>
                  <a:pt x="93162" y="797478"/>
                  <a:pt x="93895" y="797523"/>
                </a:cubicBezTo>
                <a:lnTo>
                  <a:pt x="93908" y="797508"/>
                </a:lnTo>
                <a:lnTo>
                  <a:pt x="92895" y="793058"/>
                </a:lnTo>
                <a:cubicBezTo>
                  <a:pt x="93063" y="788519"/>
                  <a:pt x="93518" y="783978"/>
                  <a:pt x="94260" y="779467"/>
                </a:cubicBezTo>
                <a:cubicBezTo>
                  <a:pt x="95321" y="771704"/>
                  <a:pt x="96814" y="763982"/>
                  <a:pt x="98718" y="756344"/>
                </a:cubicBezTo>
                <a:lnTo>
                  <a:pt x="99657" y="752250"/>
                </a:lnTo>
                <a:lnTo>
                  <a:pt x="100412" y="748881"/>
                </a:lnTo>
                <a:lnTo>
                  <a:pt x="100989" y="746366"/>
                </a:lnTo>
                <a:lnTo>
                  <a:pt x="101056" y="746009"/>
                </a:lnTo>
                <a:lnTo>
                  <a:pt x="101171" y="745496"/>
                </a:lnTo>
                <a:lnTo>
                  <a:pt x="101919" y="741538"/>
                </a:lnTo>
                <a:lnTo>
                  <a:pt x="101923" y="741420"/>
                </a:lnTo>
                <a:lnTo>
                  <a:pt x="101945" y="741302"/>
                </a:lnTo>
                <a:lnTo>
                  <a:pt x="102045" y="738458"/>
                </a:lnTo>
                <a:lnTo>
                  <a:pt x="102030" y="738384"/>
                </a:lnTo>
                <a:close/>
                <a:moveTo>
                  <a:pt x="2025298" y="736700"/>
                </a:moveTo>
                <a:cubicBezTo>
                  <a:pt x="2024899" y="737177"/>
                  <a:pt x="2024905" y="739270"/>
                  <a:pt x="2025554" y="743934"/>
                </a:cubicBezTo>
                <a:lnTo>
                  <a:pt x="2026031" y="748503"/>
                </a:lnTo>
                <a:lnTo>
                  <a:pt x="2026031" y="748489"/>
                </a:lnTo>
                <a:lnTo>
                  <a:pt x="2025555" y="743935"/>
                </a:lnTo>
                <a:lnTo>
                  <a:pt x="2025299" y="736701"/>
                </a:lnTo>
                <a:close/>
                <a:moveTo>
                  <a:pt x="2248583" y="735428"/>
                </a:moveTo>
                <a:lnTo>
                  <a:pt x="2249833" y="742094"/>
                </a:lnTo>
                <a:lnTo>
                  <a:pt x="2250791" y="746322"/>
                </a:lnTo>
                <a:cubicBezTo>
                  <a:pt x="2253140" y="755822"/>
                  <a:pt x="2254673" y="766431"/>
                  <a:pt x="2256439" y="776279"/>
                </a:cubicBezTo>
                <a:cubicBezTo>
                  <a:pt x="2258204" y="786127"/>
                  <a:pt x="2260129" y="795426"/>
                  <a:pt x="2261949" y="802263"/>
                </a:cubicBezTo>
                <a:cubicBezTo>
                  <a:pt x="2265747" y="818090"/>
                  <a:pt x="2268604" y="834196"/>
                  <a:pt x="2270498" y="850485"/>
                </a:cubicBezTo>
                <a:cubicBezTo>
                  <a:pt x="2271898" y="859457"/>
                  <a:pt x="2272393" y="868899"/>
                  <a:pt x="2273079" y="878525"/>
                </a:cubicBezTo>
                <a:lnTo>
                  <a:pt x="2274800" y="907648"/>
                </a:lnTo>
                <a:cubicBezTo>
                  <a:pt x="2275535" y="920414"/>
                  <a:pt x="2275437" y="932854"/>
                  <a:pt x="2275762" y="945104"/>
                </a:cubicBezTo>
                <a:lnTo>
                  <a:pt x="2276154" y="963486"/>
                </a:lnTo>
                <a:cubicBezTo>
                  <a:pt x="2276222" y="969617"/>
                  <a:pt x="2275983" y="975751"/>
                  <a:pt x="2275934" y="981873"/>
                </a:cubicBezTo>
                <a:lnTo>
                  <a:pt x="2275567" y="1019019"/>
                </a:lnTo>
                <a:lnTo>
                  <a:pt x="2273874" y="1057408"/>
                </a:lnTo>
                <a:lnTo>
                  <a:pt x="2273211" y="1072604"/>
                </a:lnTo>
                <a:lnTo>
                  <a:pt x="2271674" y="1088419"/>
                </a:lnTo>
                <a:lnTo>
                  <a:pt x="2268207" y="1121166"/>
                </a:lnTo>
                <a:cubicBezTo>
                  <a:pt x="2266955" y="1132236"/>
                  <a:pt x="2265148" y="1143414"/>
                  <a:pt x="2263166" y="1154483"/>
                </a:cubicBezTo>
                <a:cubicBezTo>
                  <a:pt x="2261184" y="1165551"/>
                  <a:pt x="2259829" y="1176688"/>
                  <a:pt x="2257423" y="1187362"/>
                </a:cubicBezTo>
                <a:cubicBezTo>
                  <a:pt x="2254063" y="1203463"/>
                  <a:pt x="2251402" y="1219030"/>
                  <a:pt x="2247704" y="1234014"/>
                </a:cubicBezTo>
                <a:cubicBezTo>
                  <a:pt x="2244006" y="1248997"/>
                  <a:pt x="2240439" y="1263675"/>
                  <a:pt x="2237194" y="1278617"/>
                </a:cubicBezTo>
                <a:cubicBezTo>
                  <a:pt x="2235948" y="1284705"/>
                  <a:pt x="2233408" y="1292963"/>
                  <a:pt x="2231506" y="1299613"/>
                </a:cubicBezTo>
                <a:cubicBezTo>
                  <a:pt x="2229605" y="1306262"/>
                  <a:pt x="2228387" y="1311136"/>
                  <a:pt x="2229422" y="1310358"/>
                </a:cubicBezTo>
                <a:lnTo>
                  <a:pt x="2229423" y="1310356"/>
                </a:lnTo>
                <a:lnTo>
                  <a:pt x="2229364" y="1307770"/>
                </a:lnTo>
                <a:cubicBezTo>
                  <a:pt x="2229777" y="1305818"/>
                  <a:pt x="2230557" y="1302937"/>
                  <a:pt x="2231507" y="1299613"/>
                </a:cubicBezTo>
                <a:cubicBezTo>
                  <a:pt x="2233409" y="1292963"/>
                  <a:pt x="2235949" y="1284705"/>
                  <a:pt x="2237195" y="1278617"/>
                </a:cubicBezTo>
                <a:cubicBezTo>
                  <a:pt x="2240440" y="1263675"/>
                  <a:pt x="2244007" y="1248997"/>
                  <a:pt x="2247705" y="1234014"/>
                </a:cubicBezTo>
                <a:cubicBezTo>
                  <a:pt x="2251403" y="1219030"/>
                  <a:pt x="2254064" y="1203463"/>
                  <a:pt x="2257424" y="1187362"/>
                </a:cubicBezTo>
                <a:cubicBezTo>
                  <a:pt x="2259830" y="1176688"/>
                  <a:pt x="2261185" y="1165551"/>
                  <a:pt x="2263167" y="1154483"/>
                </a:cubicBezTo>
                <a:cubicBezTo>
                  <a:pt x="2265149" y="1143414"/>
                  <a:pt x="2266956" y="1132236"/>
                  <a:pt x="2268208" y="1121166"/>
                </a:cubicBezTo>
                <a:lnTo>
                  <a:pt x="2271675" y="1088419"/>
                </a:lnTo>
                <a:lnTo>
                  <a:pt x="2273212" y="1072604"/>
                </a:lnTo>
                <a:lnTo>
                  <a:pt x="2273875" y="1057408"/>
                </a:lnTo>
                <a:lnTo>
                  <a:pt x="2275568" y="1019019"/>
                </a:lnTo>
                <a:lnTo>
                  <a:pt x="2275935" y="981873"/>
                </a:lnTo>
                <a:cubicBezTo>
                  <a:pt x="2275984" y="975751"/>
                  <a:pt x="2276223" y="969617"/>
                  <a:pt x="2276155" y="963486"/>
                </a:cubicBezTo>
                <a:lnTo>
                  <a:pt x="2275763" y="945104"/>
                </a:lnTo>
                <a:cubicBezTo>
                  <a:pt x="2275438" y="932854"/>
                  <a:pt x="2275536" y="920414"/>
                  <a:pt x="2274801" y="907648"/>
                </a:cubicBezTo>
                <a:lnTo>
                  <a:pt x="2273080" y="878525"/>
                </a:lnTo>
                <a:cubicBezTo>
                  <a:pt x="2272394" y="868899"/>
                  <a:pt x="2271899" y="859457"/>
                  <a:pt x="2270499" y="850485"/>
                </a:cubicBezTo>
                <a:cubicBezTo>
                  <a:pt x="2268605" y="834196"/>
                  <a:pt x="2265748" y="818090"/>
                  <a:pt x="2261950" y="802263"/>
                </a:cubicBezTo>
                <a:cubicBezTo>
                  <a:pt x="2260130" y="795426"/>
                  <a:pt x="2258205" y="786127"/>
                  <a:pt x="2256440" y="776279"/>
                </a:cubicBezTo>
                <a:cubicBezTo>
                  <a:pt x="2254674" y="766431"/>
                  <a:pt x="2253141" y="755822"/>
                  <a:pt x="2250792" y="746322"/>
                </a:cubicBezTo>
                <a:lnTo>
                  <a:pt x="2249834" y="742094"/>
                </a:lnTo>
                <a:lnTo>
                  <a:pt x="2248589" y="735454"/>
                </a:lnTo>
                <a:close/>
                <a:moveTo>
                  <a:pt x="2124022" y="729996"/>
                </a:moveTo>
                <a:lnTo>
                  <a:pt x="2124072" y="730357"/>
                </a:lnTo>
                <a:cubicBezTo>
                  <a:pt x="2125138" y="748228"/>
                  <a:pt x="2127290" y="765947"/>
                  <a:pt x="2130513" y="783416"/>
                </a:cubicBezTo>
                <a:cubicBezTo>
                  <a:pt x="2132427" y="795364"/>
                  <a:pt x="2133570" y="808256"/>
                  <a:pt x="2135091" y="820542"/>
                </a:cubicBezTo>
                <a:cubicBezTo>
                  <a:pt x="2135772" y="826667"/>
                  <a:pt x="2136612" y="832633"/>
                  <a:pt x="2136971" y="838493"/>
                </a:cubicBezTo>
                <a:lnTo>
                  <a:pt x="2137695" y="854102"/>
                </a:lnTo>
                <a:lnTo>
                  <a:pt x="2138567" y="866019"/>
                </a:lnTo>
                <a:lnTo>
                  <a:pt x="2138567" y="866018"/>
                </a:lnTo>
                <a:cubicBezTo>
                  <a:pt x="2138188" y="862855"/>
                  <a:pt x="2137881" y="858947"/>
                  <a:pt x="2137695" y="854102"/>
                </a:cubicBezTo>
                <a:lnTo>
                  <a:pt x="2137665" y="853429"/>
                </a:lnTo>
                <a:lnTo>
                  <a:pt x="2136972" y="838493"/>
                </a:lnTo>
                <a:cubicBezTo>
                  <a:pt x="2136613" y="832633"/>
                  <a:pt x="2135773" y="826667"/>
                  <a:pt x="2135092" y="820542"/>
                </a:cubicBezTo>
                <a:cubicBezTo>
                  <a:pt x="2133571" y="808256"/>
                  <a:pt x="2132428" y="795364"/>
                  <a:pt x="2130514" y="783416"/>
                </a:cubicBezTo>
                <a:cubicBezTo>
                  <a:pt x="2127291" y="765947"/>
                  <a:pt x="2125139" y="748228"/>
                  <a:pt x="2124073" y="730357"/>
                </a:cubicBezTo>
                <a:lnTo>
                  <a:pt x="2124024" y="730003"/>
                </a:lnTo>
                <a:close/>
                <a:moveTo>
                  <a:pt x="2105428" y="723743"/>
                </a:moveTo>
                <a:lnTo>
                  <a:pt x="2106410" y="725086"/>
                </a:lnTo>
                <a:lnTo>
                  <a:pt x="2106411" y="725087"/>
                </a:lnTo>
                <a:close/>
                <a:moveTo>
                  <a:pt x="2104318" y="722225"/>
                </a:moveTo>
                <a:cubicBezTo>
                  <a:pt x="2103878" y="722087"/>
                  <a:pt x="2103628" y="722538"/>
                  <a:pt x="2103371" y="722896"/>
                </a:cubicBezTo>
                <a:lnTo>
                  <a:pt x="2102400" y="723000"/>
                </a:lnTo>
                <a:lnTo>
                  <a:pt x="2102413" y="723026"/>
                </a:lnTo>
                <a:lnTo>
                  <a:pt x="2102414" y="723026"/>
                </a:lnTo>
                <a:lnTo>
                  <a:pt x="2102401" y="723001"/>
                </a:lnTo>
                <a:lnTo>
                  <a:pt x="2103372" y="722897"/>
                </a:lnTo>
                <a:cubicBezTo>
                  <a:pt x="2103629" y="722539"/>
                  <a:pt x="2103879" y="722088"/>
                  <a:pt x="2104319" y="722226"/>
                </a:cubicBezTo>
                <a:close/>
                <a:moveTo>
                  <a:pt x="88417" y="709037"/>
                </a:moveTo>
                <a:cubicBezTo>
                  <a:pt x="88379" y="707159"/>
                  <a:pt x="87295" y="708895"/>
                  <a:pt x="83503" y="719836"/>
                </a:cubicBezTo>
                <a:cubicBezTo>
                  <a:pt x="77879" y="735631"/>
                  <a:pt x="73342" y="751754"/>
                  <a:pt x="69920" y="768090"/>
                </a:cubicBezTo>
                <a:cubicBezTo>
                  <a:pt x="67937" y="778185"/>
                  <a:pt x="65430" y="789704"/>
                  <a:pt x="62603" y="801928"/>
                </a:cubicBezTo>
                <a:lnTo>
                  <a:pt x="58284" y="820734"/>
                </a:lnTo>
                <a:lnTo>
                  <a:pt x="54433" y="840156"/>
                </a:lnTo>
                <a:cubicBezTo>
                  <a:pt x="51942" y="852720"/>
                  <a:pt x="49175" y="865630"/>
                  <a:pt x="47219" y="874512"/>
                </a:cubicBezTo>
                <a:cubicBezTo>
                  <a:pt x="46241" y="878953"/>
                  <a:pt x="45432" y="882221"/>
                  <a:pt x="44796" y="883945"/>
                </a:cubicBezTo>
                <a:lnTo>
                  <a:pt x="44366" y="883998"/>
                </a:lnTo>
                <a:lnTo>
                  <a:pt x="44391" y="883997"/>
                </a:lnTo>
                <a:lnTo>
                  <a:pt x="44815" y="883945"/>
                </a:lnTo>
                <a:cubicBezTo>
                  <a:pt x="45451" y="882221"/>
                  <a:pt x="46260" y="878953"/>
                  <a:pt x="47239" y="874512"/>
                </a:cubicBezTo>
                <a:cubicBezTo>
                  <a:pt x="49194" y="865630"/>
                  <a:pt x="51961" y="852720"/>
                  <a:pt x="54451" y="840156"/>
                </a:cubicBezTo>
                <a:lnTo>
                  <a:pt x="58302" y="820734"/>
                </a:lnTo>
                <a:lnTo>
                  <a:pt x="62623" y="801928"/>
                </a:lnTo>
                <a:cubicBezTo>
                  <a:pt x="65449" y="789704"/>
                  <a:pt x="67956" y="778185"/>
                  <a:pt x="69939" y="768090"/>
                </a:cubicBezTo>
                <a:cubicBezTo>
                  <a:pt x="73361" y="751754"/>
                  <a:pt x="77898" y="735631"/>
                  <a:pt x="83522" y="719836"/>
                </a:cubicBezTo>
                <a:cubicBezTo>
                  <a:pt x="85418" y="714365"/>
                  <a:pt x="86637" y="711196"/>
                  <a:pt x="87386" y="709629"/>
                </a:cubicBezTo>
                <a:lnTo>
                  <a:pt x="88416" y="709048"/>
                </a:lnTo>
                <a:close/>
                <a:moveTo>
                  <a:pt x="1981247" y="702976"/>
                </a:moveTo>
                <a:lnTo>
                  <a:pt x="1985535" y="714782"/>
                </a:lnTo>
                <a:lnTo>
                  <a:pt x="1987042" y="718330"/>
                </a:lnTo>
                <a:lnTo>
                  <a:pt x="1987014" y="718261"/>
                </a:lnTo>
                <a:lnTo>
                  <a:pt x="1985536" y="714782"/>
                </a:lnTo>
                <a:lnTo>
                  <a:pt x="1981315" y="703161"/>
                </a:lnTo>
                <a:close/>
                <a:moveTo>
                  <a:pt x="2140660" y="691820"/>
                </a:moveTo>
                <a:lnTo>
                  <a:pt x="2140660" y="691821"/>
                </a:lnTo>
                <a:cubicBezTo>
                  <a:pt x="2143358" y="700373"/>
                  <a:pt x="2146804" y="712501"/>
                  <a:pt x="2148562" y="716903"/>
                </a:cubicBezTo>
                <a:cubicBezTo>
                  <a:pt x="2150319" y="721304"/>
                  <a:pt x="2152488" y="727388"/>
                  <a:pt x="2154305" y="732863"/>
                </a:cubicBezTo>
                <a:cubicBezTo>
                  <a:pt x="2156123" y="738339"/>
                  <a:pt x="2157299" y="744255"/>
                  <a:pt x="2158591" y="750180"/>
                </a:cubicBezTo>
                <a:lnTo>
                  <a:pt x="2159567" y="754888"/>
                </a:lnTo>
                <a:lnTo>
                  <a:pt x="2161280" y="763155"/>
                </a:lnTo>
                <a:lnTo>
                  <a:pt x="2162368" y="768409"/>
                </a:lnTo>
                <a:lnTo>
                  <a:pt x="2162370" y="768418"/>
                </a:lnTo>
                <a:lnTo>
                  <a:pt x="2161280" y="763155"/>
                </a:lnTo>
                <a:lnTo>
                  <a:pt x="2158591" y="750179"/>
                </a:lnTo>
                <a:cubicBezTo>
                  <a:pt x="2157299" y="744254"/>
                  <a:pt x="2156123" y="738338"/>
                  <a:pt x="2154305" y="732862"/>
                </a:cubicBezTo>
                <a:cubicBezTo>
                  <a:pt x="2152488" y="727387"/>
                  <a:pt x="2150319" y="721303"/>
                  <a:pt x="2148562" y="716902"/>
                </a:cubicBezTo>
                <a:cubicBezTo>
                  <a:pt x="2147683" y="714701"/>
                  <a:pt x="2146382" y="710568"/>
                  <a:pt x="2144964" y="705917"/>
                </a:cubicBezTo>
                <a:close/>
                <a:moveTo>
                  <a:pt x="2109405" y="688282"/>
                </a:moveTo>
                <a:lnTo>
                  <a:pt x="2109001" y="690869"/>
                </a:lnTo>
                <a:lnTo>
                  <a:pt x="2109002" y="690869"/>
                </a:lnTo>
                <a:lnTo>
                  <a:pt x="2109406" y="688285"/>
                </a:lnTo>
                <a:close/>
                <a:moveTo>
                  <a:pt x="2143045" y="686054"/>
                </a:moveTo>
                <a:lnTo>
                  <a:pt x="2140622" y="691757"/>
                </a:lnTo>
                <a:lnTo>
                  <a:pt x="2140622" y="691757"/>
                </a:lnTo>
                <a:lnTo>
                  <a:pt x="2143045" y="686055"/>
                </a:lnTo>
                <a:lnTo>
                  <a:pt x="2143088" y="686103"/>
                </a:lnTo>
                <a:lnTo>
                  <a:pt x="2143088" y="686102"/>
                </a:lnTo>
                <a:close/>
                <a:moveTo>
                  <a:pt x="2157104" y="685391"/>
                </a:moveTo>
                <a:lnTo>
                  <a:pt x="2153868" y="686163"/>
                </a:lnTo>
                <a:lnTo>
                  <a:pt x="2153868" y="686164"/>
                </a:lnTo>
                <a:lnTo>
                  <a:pt x="2157104" y="685392"/>
                </a:lnTo>
                <a:cubicBezTo>
                  <a:pt x="2157619" y="685225"/>
                  <a:pt x="2158201" y="685319"/>
                  <a:pt x="2158969" y="686094"/>
                </a:cubicBezTo>
                <a:cubicBezTo>
                  <a:pt x="2159738" y="686869"/>
                  <a:pt x="2160693" y="688325"/>
                  <a:pt x="2161959" y="690881"/>
                </a:cubicBezTo>
                <a:lnTo>
                  <a:pt x="2163523" y="691741"/>
                </a:lnTo>
                <a:lnTo>
                  <a:pt x="2163535" y="691807"/>
                </a:lnTo>
                <a:lnTo>
                  <a:pt x="2163535" y="691807"/>
                </a:lnTo>
                <a:lnTo>
                  <a:pt x="2163523" y="691740"/>
                </a:lnTo>
                <a:lnTo>
                  <a:pt x="2161959" y="690880"/>
                </a:lnTo>
                <a:cubicBezTo>
                  <a:pt x="2160693" y="688324"/>
                  <a:pt x="2159738" y="686868"/>
                  <a:pt x="2158969" y="686093"/>
                </a:cubicBezTo>
                <a:cubicBezTo>
                  <a:pt x="2158201" y="685318"/>
                  <a:pt x="2157619" y="685224"/>
                  <a:pt x="2157104" y="685391"/>
                </a:cubicBezTo>
                <a:close/>
                <a:moveTo>
                  <a:pt x="2089669" y="681512"/>
                </a:moveTo>
                <a:lnTo>
                  <a:pt x="2094387" y="694903"/>
                </a:lnTo>
                <a:cubicBezTo>
                  <a:pt x="2095803" y="699052"/>
                  <a:pt x="2097496" y="703078"/>
                  <a:pt x="2099468" y="706952"/>
                </a:cubicBezTo>
                <a:lnTo>
                  <a:pt x="2099390" y="706763"/>
                </a:lnTo>
                <a:lnTo>
                  <a:pt x="2094388" y="694903"/>
                </a:lnTo>
                <a:lnTo>
                  <a:pt x="2089680" y="681539"/>
                </a:lnTo>
                <a:close/>
                <a:moveTo>
                  <a:pt x="2073687" y="677435"/>
                </a:moveTo>
                <a:cubicBezTo>
                  <a:pt x="2074040" y="684035"/>
                  <a:pt x="2075427" y="690472"/>
                  <a:pt x="2077786" y="696513"/>
                </a:cubicBezTo>
                <a:lnTo>
                  <a:pt x="2077677" y="696002"/>
                </a:lnTo>
                <a:lnTo>
                  <a:pt x="2073689" y="677438"/>
                </a:lnTo>
                <a:close/>
                <a:moveTo>
                  <a:pt x="2087359" y="675582"/>
                </a:moveTo>
                <a:lnTo>
                  <a:pt x="2087332" y="675673"/>
                </a:lnTo>
                <a:lnTo>
                  <a:pt x="2088311" y="678026"/>
                </a:lnTo>
                <a:lnTo>
                  <a:pt x="2088296" y="677988"/>
                </a:lnTo>
                <a:lnTo>
                  <a:pt x="2087333" y="675673"/>
                </a:lnTo>
                <a:lnTo>
                  <a:pt x="2087360" y="675583"/>
                </a:lnTo>
                <a:close/>
                <a:moveTo>
                  <a:pt x="120612" y="674093"/>
                </a:moveTo>
                <a:lnTo>
                  <a:pt x="119866" y="677316"/>
                </a:lnTo>
                <a:cubicBezTo>
                  <a:pt x="118942" y="681338"/>
                  <a:pt x="118185" y="684915"/>
                  <a:pt x="118078" y="686682"/>
                </a:cubicBezTo>
                <a:lnTo>
                  <a:pt x="118103" y="686755"/>
                </a:lnTo>
                <a:lnTo>
                  <a:pt x="118112" y="686708"/>
                </a:lnTo>
                <a:lnTo>
                  <a:pt x="118103" y="686682"/>
                </a:lnTo>
                <a:cubicBezTo>
                  <a:pt x="118210" y="684915"/>
                  <a:pt x="118967" y="681338"/>
                  <a:pt x="119891" y="677316"/>
                </a:cubicBezTo>
                <a:lnTo>
                  <a:pt x="120056" y="676606"/>
                </a:lnTo>
                <a:close/>
                <a:moveTo>
                  <a:pt x="2171266" y="667220"/>
                </a:moveTo>
                <a:lnTo>
                  <a:pt x="2173018" y="671427"/>
                </a:lnTo>
                <a:cubicBezTo>
                  <a:pt x="2176256" y="680575"/>
                  <a:pt x="2179501" y="693808"/>
                  <a:pt x="2183111" y="707529"/>
                </a:cubicBezTo>
                <a:cubicBezTo>
                  <a:pt x="2184607" y="713127"/>
                  <a:pt x="2185986" y="718135"/>
                  <a:pt x="2186839" y="722813"/>
                </a:cubicBezTo>
                <a:cubicBezTo>
                  <a:pt x="2187693" y="727492"/>
                  <a:pt x="2188326" y="731645"/>
                  <a:pt x="2188872" y="735354"/>
                </a:cubicBezTo>
                <a:cubicBezTo>
                  <a:pt x="2189720" y="741190"/>
                  <a:pt x="2190268" y="747089"/>
                  <a:pt x="2190503" y="753020"/>
                </a:cubicBezTo>
                <a:cubicBezTo>
                  <a:pt x="2190741" y="757464"/>
                  <a:pt x="2190013" y="761963"/>
                  <a:pt x="2188363" y="766193"/>
                </a:cubicBezTo>
                <a:cubicBezTo>
                  <a:pt x="2188547" y="777441"/>
                  <a:pt x="2189738" y="788588"/>
                  <a:pt x="2191916" y="799503"/>
                </a:cubicBezTo>
                <a:cubicBezTo>
                  <a:pt x="2193003" y="808311"/>
                  <a:pt x="2194962" y="816932"/>
                  <a:pt x="2197761" y="825243"/>
                </a:cubicBezTo>
                <a:cubicBezTo>
                  <a:pt x="2201960" y="839423"/>
                  <a:pt x="2204948" y="854011"/>
                  <a:pt x="2206697" y="868849"/>
                </a:cubicBezTo>
                <a:cubicBezTo>
                  <a:pt x="2207835" y="878433"/>
                  <a:pt x="2208638" y="888846"/>
                  <a:pt x="2209487" y="899675"/>
                </a:cubicBezTo>
                <a:cubicBezTo>
                  <a:pt x="2210334" y="910504"/>
                  <a:pt x="2211255" y="921702"/>
                  <a:pt x="2211375" y="932918"/>
                </a:cubicBezTo>
                <a:cubicBezTo>
                  <a:pt x="2211035" y="949352"/>
                  <a:pt x="2211857" y="962367"/>
                  <a:pt x="2212401" y="975144"/>
                </a:cubicBezTo>
                <a:cubicBezTo>
                  <a:pt x="2212946" y="987920"/>
                  <a:pt x="2213431" y="999818"/>
                  <a:pt x="2212955" y="1013252"/>
                </a:cubicBezTo>
                <a:cubicBezTo>
                  <a:pt x="2211435" y="1040543"/>
                  <a:pt x="2210620" y="1052083"/>
                  <a:pt x="2211122" y="1055764"/>
                </a:cubicBezTo>
                <a:cubicBezTo>
                  <a:pt x="2211373" y="1057606"/>
                  <a:pt x="2211843" y="1057510"/>
                  <a:pt x="2212429" y="1056451"/>
                </a:cubicBezTo>
                <a:lnTo>
                  <a:pt x="2212429" y="1056450"/>
                </a:lnTo>
                <a:lnTo>
                  <a:pt x="2211123" y="1055764"/>
                </a:lnTo>
                <a:cubicBezTo>
                  <a:pt x="2210621" y="1052083"/>
                  <a:pt x="2211436" y="1040543"/>
                  <a:pt x="2212956" y="1013252"/>
                </a:cubicBezTo>
                <a:cubicBezTo>
                  <a:pt x="2213432" y="999818"/>
                  <a:pt x="2212947" y="987920"/>
                  <a:pt x="2212402" y="975144"/>
                </a:cubicBezTo>
                <a:cubicBezTo>
                  <a:pt x="2211858" y="962367"/>
                  <a:pt x="2211036" y="949352"/>
                  <a:pt x="2211376" y="932918"/>
                </a:cubicBezTo>
                <a:cubicBezTo>
                  <a:pt x="2211256" y="921702"/>
                  <a:pt x="2210335" y="910504"/>
                  <a:pt x="2209488" y="899675"/>
                </a:cubicBezTo>
                <a:cubicBezTo>
                  <a:pt x="2208639" y="888846"/>
                  <a:pt x="2207836" y="878433"/>
                  <a:pt x="2206698" y="868849"/>
                </a:cubicBezTo>
                <a:cubicBezTo>
                  <a:pt x="2204949" y="854011"/>
                  <a:pt x="2201961" y="839423"/>
                  <a:pt x="2197762" y="825243"/>
                </a:cubicBezTo>
                <a:cubicBezTo>
                  <a:pt x="2194963" y="816932"/>
                  <a:pt x="2193004" y="808311"/>
                  <a:pt x="2191917" y="799503"/>
                </a:cubicBezTo>
                <a:cubicBezTo>
                  <a:pt x="2189739" y="788588"/>
                  <a:pt x="2188548" y="777441"/>
                  <a:pt x="2188364" y="766193"/>
                </a:cubicBezTo>
                <a:cubicBezTo>
                  <a:pt x="2190014" y="761963"/>
                  <a:pt x="2190742" y="757464"/>
                  <a:pt x="2190504" y="753020"/>
                </a:cubicBezTo>
                <a:cubicBezTo>
                  <a:pt x="2190269" y="747089"/>
                  <a:pt x="2189721" y="741190"/>
                  <a:pt x="2188873" y="735354"/>
                </a:cubicBezTo>
                <a:cubicBezTo>
                  <a:pt x="2188327" y="731645"/>
                  <a:pt x="2187694" y="727492"/>
                  <a:pt x="2186840" y="722813"/>
                </a:cubicBezTo>
                <a:cubicBezTo>
                  <a:pt x="2185987" y="718135"/>
                  <a:pt x="2184608" y="713127"/>
                  <a:pt x="2183112" y="707529"/>
                </a:cubicBezTo>
                <a:cubicBezTo>
                  <a:pt x="2179502" y="693808"/>
                  <a:pt x="2176257" y="680575"/>
                  <a:pt x="2173019" y="671427"/>
                </a:cubicBezTo>
                <a:lnTo>
                  <a:pt x="2171283" y="667257"/>
                </a:lnTo>
                <a:close/>
                <a:moveTo>
                  <a:pt x="2161549" y="667099"/>
                </a:moveTo>
                <a:lnTo>
                  <a:pt x="2162369" y="668700"/>
                </a:lnTo>
                <a:cubicBezTo>
                  <a:pt x="2163269" y="670102"/>
                  <a:pt x="2163907" y="670618"/>
                  <a:pt x="2164250" y="670134"/>
                </a:cubicBezTo>
                <a:lnTo>
                  <a:pt x="2164250" y="670133"/>
                </a:lnTo>
                <a:lnTo>
                  <a:pt x="2162370" y="668700"/>
                </a:lnTo>
                <a:lnTo>
                  <a:pt x="2161551" y="667101"/>
                </a:lnTo>
                <a:close/>
                <a:moveTo>
                  <a:pt x="129027" y="664725"/>
                </a:moveTo>
                <a:cubicBezTo>
                  <a:pt x="126820" y="670195"/>
                  <a:pt x="125018" y="674532"/>
                  <a:pt x="123561" y="677904"/>
                </a:cubicBezTo>
                <a:lnTo>
                  <a:pt x="121440" y="682518"/>
                </a:lnTo>
                <a:lnTo>
                  <a:pt x="123539" y="678011"/>
                </a:lnTo>
                <a:lnTo>
                  <a:pt x="123587" y="677905"/>
                </a:lnTo>
                <a:lnTo>
                  <a:pt x="128995" y="664866"/>
                </a:lnTo>
                <a:close/>
                <a:moveTo>
                  <a:pt x="2074017" y="664232"/>
                </a:moveTo>
                <a:lnTo>
                  <a:pt x="2074019" y="664238"/>
                </a:lnTo>
                <a:lnTo>
                  <a:pt x="2074023" y="664248"/>
                </a:lnTo>
                <a:lnTo>
                  <a:pt x="2087105" y="703243"/>
                </a:lnTo>
                <a:lnTo>
                  <a:pt x="2093425" y="726174"/>
                </a:lnTo>
                <a:lnTo>
                  <a:pt x="2095139" y="732391"/>
                </a:lnTo>
                <a:lnTo>
                  <a:pt x="2087105" y="703242"/>
                </a:lnTo>
                <a:lnTo>
                  <a:pt x="2074023" y="664247"/>
                </a:lnTo>
                <a:close/>
                <a:moveTo>
                  <a:pt x="2054027" y="662493"/>
                </a:moveTo>
                <a:lnTo>
                  <a:pt x="2054028" y="662494"/>
                </a:lnTo>
                <a:lnTo>
                  <a:pt x="2056379" y="664287"/>
                </a:lnTo>
                <a:lnTo>
                  <a:pt x="2062572" y="679620"/>
                </a:lnTo>
                <a:lnTo>
                  <a:pt x="2062573" y="679622"/>
                </a:lnTo>
                <a:cubicBezTo>
                  <a:pt x="2061096" y="674255"/>
                  <a:pt x="2059018" y="669110"/>
                  <a:pt x="2056379" y="664286"/>
                </a:cubicBezTo>
                <a:cubicBezTo>
                  <a:pt x="2055107" y="662131"/>
                  <a:pt x="2054552" y="662239"/>
                  <a:pt x="2054027" y="662493"/>
                </a:cubicBezTo>
                <a:close/>
                <a:moveTo>
                  <a:pt x="2166127" y="659467"/>
                </a:moveTo>
                <a:lnTo>
                  <a:pt x="2164739" y="659622"/>
                </a:lnTo>
                <a:lnTo>
                  <a:pt x="2164687" y="659858"/>
                </a:lnTo>
                <a:lnTo>
                  <a:pt x="2164687" y="659858"/>
                </a:lnTo>
                <a:lnTo>
                  <a:pt x="2164739" y="659623"/>
                </a:lnTo>
                <a:lnTo>
                  <a:pt x="2166121" y="659469"/>
                </a:lnTo>
                <a:close/>
                <a:moveTo>
                  <a:pt x="2166376" y="659439"/>
                </a:moveTo>
                <a:lnTo>
                  <a:pt x="2166286" y="659449"/>
                </a:lnTo>
                <a:lnTo>
                  <a:pt x="2166287" y="659450"/>
                </a:lnTo>
                <a:lnTo>
                  <a:pt x="2166377" y="659440"/>
                </a:lnTo>
                <a:lnTo>
                  <a:pt x="2166808" y="659815"/>
                </a:lnTo>
                <a:lnTo>
                  <a:pt x="2166809" y="659816"/>
                </a:lnTo>
                <a:close/>
                <a:moveTo>
                  <a:pt x="323439" y="658539"/>
                </a:moveTo>
                <a:cubicBezTo>
                  <a:pt x="322495" y="661901"/>
                  <a:pt x="321260" y="665145"/>
                  <a:pt x="320156" y="668471"/>
                </a:cubicBezTo>
                <a:cubicBezTo>
                  <a:pt x="319053" y="671797"/>
                  <a:pt x="317890" y="675023"/>
                  <a:pt x="316567" y="678212"/>
                </a:cubicBezTo>
                <a:cubicBezTo>
                  <a:pt x="313887" y="684646"/>
                  <a:pt x="310728" y="690880"/>
                  <a:pt x="307112" y="696852"/>
                </a:cubicBezTo>
                <a:lnTo>
                  <a:pt x="315064" y="677596"/>
                </a:lnTo>
                <a:lnTo>
                  <a:pt x="319061" y="667981"/>
                </a:lnTo>
                <a:close/>
                <a:moveTo>
                  <a:pt x="2024618" y="654869"/>
                </a:moveTo>
                <a:lnTo>
                  <a:pt x="2024518" y="654993"/>
                </a:lnTo>
                <a:lnTo>
                  <a:pt x="2031042" y="668275"/>
                </a:lnTo>
                <a:cubicBezTo>
                  <a:pt x="2032507" y="671975"/>
                  <a:pt x="2034454" y="675977"/>
                  <a:pt x="2036387" y="680878"/>
                </a:cubicBezTo>
                <a:lnTo>
                  <a:pt x="2042394" y="697585"/>
                </a:lnTo>
                <a:lnTo>
                  <a:pt x="2042400" y="697829"/>
                </a:lnTo>
                <a:lnTo>
                  <a:pt x="2046664" y="709897"/>
                </a:lnTo>
                <a:cubicBezTo>
                  <a:pt x="2050308" y="719461"/>
                  <a:pt x="2052059" y="721648"/>
                  <a:pt x="2053770" y="723738"/>
                </a:cubicBezTo>
                <a:cubicBezTo>
                  <a:pt x="2062672" y="734935"/>
                  <a:pt x="2071597" y="752236"/>
                  <a:pt x="2084359" y="827057"/>
                </a:cubicBezTo>
                <a:cubicBezTo>
                  <a:pt x="2088025" y="848780"/>
                  <a:pt x="2088965" y="853124"/>
                  <a:pt x="2089987" y="853827"/>
                </a:cubicBezTo>
                <a:lnTo>
                  <a:pt x="2089988" y="853827"/>
                </a:lnTo>
                <a:lnTo>
                  <a:pt x="2088166" y="848324"/>
                </a:lnTo>
                <a:cubicBezTo>
                  <a:pt x="2087345" y="844435"/>
                  <a:pt x="2086193" y="837918"/>
                  <a:pt x="2084360" y="827057"/>
                </a:cubicBezTo>
                <a:cubicBezTo>
                  <a:pt x="2071598" y="752236"/>
                  <a:pt x="2062673" y="734935"/>
                  <a:pt x="2053771" y="723738"/>
                </a:cubicBezTo>
                <a:cubicBezTo>
                  <a:pt x="2052060" y="721648"/>
                  <a:pt x="2050309" y="719461"/>
                  <a:pt x="2046665" y="709897"/>
                </a:cubicBezTo>
                <a:lnTo>
                  <a:pt x="2042401" y="697829"/>
                </a:lnTo>
                <a:lnTo>
                  <a:pt x="2042395" y="697585"/>
                </a:lnTo>
                <a:lnTo>
                  <a:pt x="2036388" y="680878"/>
                </a:lnTo>
                <a:cubicBezTo>
                  <a:pt x="2034455" y="675977"/>
                  <a:pt x="2032508" y="671975"/>
                  <a:pt x="2031043" y="668275"/>
                </a:cubicBezTo>
                <a:lnTo>
                  <a:pt x="2024519" y="654993"/>
                </a:lnTo>
                <a:lnTo>
                  <a:pt x="2024618" y="654870"/>
                </a:lnTo>
                <a:close/>
                <a:moveTo>
                  <a:pt x="1959780" y="649873"/>
                </a:moveTo>
                <a:lnTo>
                  <a:pt x="1960296" y="652276"/>
                </a:lnTo>
                <a:lnTo>
                  <a:pt x="1962975" y="658926"/>
                </a:lnTo>
                <a:lnTo>
                  <a:pt x="1962950" y="658861"/>
                </a:lnTo>
                <a:lnTo>
                  <a:pt x="1960297" y="652277"/>
                </a:lnTo>
                <a:lnTo>
                  <a:pt x="1959792" y="649923"/>
                </a:lnTo>
                <a:close/>
                <a:moveTo>
                  <a:pt x="325407" y="648757"/>
                </a:moveTo>
                <a:cubicBezTo>
                  <a:pt x="326129" y="648237"/>
                  <a:pt x="326687" y="648099"/>
                  <a:pt x="326539" y="649384"/>
                </a:cubicBezTo>
                <a:cubicBezTo>
                  <a:pt x="326392" y="650668"/>
                  <a:pt x="325539" y="653373"/>
                  <a:pt x="323438" y="658538"/>
                </a:cubicBezTo>
                <a:lnTo>
                  <a:pt x="318858" y="668112"/>
                </a:lnTo>
                <a:lnTo>
                  <a:pt x="314861" y="677726"/>
                </a:lnTo>
                <a:lnTo>
                  <a:pt x="306909" y="696983"/>
                </a:lnTo>
                <a:cubicBezTo>
                  <a:pt x="306105" y="696805"/>
                  <a:pt x="305232" y="697619"/>
                  <a:pt x="304835" y="696011"/>
                </a:cubicBezTo>
                <a:cubicBezTo>
                  <a:pt x="304439" y="694404"/>
                  <a:pt x="299869" y="701328"/>
                  <a:pt x="308080" y="681069"/>
                </a:cubicBezTo>
                <a:cubicBezTo>
                  <a:pt x="310100" y="675983"/>
                  <a:pt x="311903" y="671734"/>
                  <a:pt x="313751" y="667706"/>
                </a:cubicBezTo>
                <a:cubicBezTo>
                  <a:pt x="315598" y="663678"/>
                  <a:pt x="317299" y="660467"/>
                  <a:pt x="318871" y="657951"/>
                </a:cubicBezTo>
                <a:cubicBezTo>
                  <a:pt x="320558" y="654561"/>
                  <a:pt x="322767" y="651453"/>
                  <a:pt x="325407" y="648757"/>
                </a:cubicBezTo>
                <a:close/>
                <a:moveTo>
                  <a:pt x="2029061" y="645579"/>
                </a:moveTo>
                <a:lnTo>
                  <a:pt x="2028735" y="646234"/>
                </a:lnTo>
                <a:lnTo>
                  <a:pt x="2028735" y="646235"/>
                </a:lnTo>
                <a:lnTo>
                  <a:pt x="2029062" y="645580"/>
                </a:lnTo>
                <a:close/>
                <a:moveTo>
                  <a:pt x="2179612" y="622952"/>
                </a:moveTo>
                <a:lnTo>
                  <a:pt x="2179617" y="623175"/>
                </a:lnTo>
                <a:lnTo>
                  <a:pt x="2181577" y="625601"/>
                </a:lnTo>
                <a:cubicBezTo>
                  <a:pt x="2184674" y="632252"/>
                  <a:pt x="2190302" y="649274"/>
                  <a:pt x="2194610" y="660952"/>
                </a:cubicBezTo>
                <a:cubicBezTo>
                  <a:pt x="2198256" y="670227"/>
                  <a:pt x="2202602" y="688423"/>
                  <a:pt x="2203401" y="685878"/>
                </a:cubicBezTo>
                <a:lnTo>
                  <a:pt x="2203400" y="685872"/>
                </a:lnTo>
                <a:lnTo>
                  <a:pt x="2203210" y="685414"/>
                </a:lnTo>
                <a:lnTo>
                  <a:pt x="2202348" y="684323"/>
                </a:lnTo>
                <a:lnTo>
                  <a:pt x="2201009" y="680102"/>
                </a:lnTo>
                <a:lnTo>
                  <a:pt x="2200074" y="677847"/>
                </a:lnTo>
                <a:cubicBezTo>
                  <a:pt x="2198432" y="672457"/>
                  <a:pt x="2196434" y="665589"/>
                  <a:pt x="2194611" y="660952"/>
                </a:cubicBezTo>
                <a:cubicBezTo>
                  <a:pt x="2190303" y="649274"/>
                  <a:pt x="2184675" y="632252"/>
                  <a:pt x="2181578" y="625601"/>
                </a:cubicBezTo>
                <a:lnTo>
                  <a:pt x="2179618" y="623175"/>
                </a:lnTo>
                <a:lnTo>
                  <a:pt x="2179613" y="622953"/>
                </a:lnTo>
                <a:close/>
                <a:moveTo>
                  <a:pt x="2141722" y="621436"/>
                </a:moveTo>
                <a:lnTo>
                  <a:pt x="2141724" y="621441"/>
                </a:lnTo>
                <a:lnTo>
                  <a:pt x="2142915" y="623501"/>
                </a:lnTo>
                <a:cubicBezTo>
                  <a:pt x="2144502" y="626761"/>
                  <a:pt x="2146415" y="631016"/>
                  <a:pt x="2148161" y="635168"/>
                </a:cubicBezTo>
                <a:lnTo>
                  <a:pt x="2151690" y="644142"/>
                </a:lnTo>
                <a:lnTo>
                  <a:pt x="2151702" y="644173"/>
                </a:lnTo>
                <a:lnTo>
                  <a:pt x="2155870" y="654776"/>
                </a:lnTo>
                <a:lnTo>
                  <a:pt x="2157081" y="657433"/>
                </a:lnTo>
                <a:lnTo>
                  <a:pt x="2157073" y="657413"/>
                </a:lnTo>
                <a:lnTo>
                  <a:pt x="2155871" y="654776"/>
                </a:lnTo>
                <a:lnTo>
                  <a:pt x="2151735" y="644253"/>
                </a:lnTo>
                <a:lnTo>
                  <a:pt x="2151702" y="644173"/>
                </a:lnTo>
                <a:lnTo>
                  <a:pt x="2148161" y="635167"/>
                </a:lnTo>
                <a:cubicBezTo>
                  <a:pt x="2146415" y="631015"/>
                  <a:pt x="2144502" y="626760"/>
                  <a:pt x="2142915" y="623500"/>
                </a:cubicBezTo>
                <a:close/>
                <a:moveTo>
                  <a:pt x="2139623" y="617808"/>
                </a:moveTo>
                <a:lnTo>
                  <a:pt x="2139649" y="618018"/>
                </a:lnTo>
                <a:lnTo>
                  <a:pt x="2140482" y="619294"/>
                </a:lnTo>
                <a:lnTo>
                  <a:pt x="2140474" y="619281"/>
                </a:lnTo>
                <a:lnTo>
                  <a:pt x="2139650" y="618018"/>
                </a:lnTo>
                <a:lnTo>
                  <a:pt x="2139624" y="617810"/>
                </a:lnTo>
                <a:close/>
                <a:moveTo>
                  <a:pt x="145050" y="612801"/>
                </a:moveTo>
                <a:lnTo>
                  <a:pt x="144882" y="613810"/>
                </a:lnTo>
                <a:lnTo>
                  <a:pt x="144915" y="613758"/>
                </a:lnTo>
                <a:close/>
                <a:moveTo>
                  <a:pt x="2171696" y="610000"/>
                </a:moveTo>
                <a:lnTo>
                  <a:pt x="2170893" y="610086"/>
                </a:lnTo>
                <a:lnTo>
                  <a:pt x="2171250" y="610746"/>
                </a:lnTo>
                <a:lnTo>
                  <a:pt x="2171251" y="610745"/>
                </a:lnTo>
                <a:lnTo>
                  <a:pt x="2170894" y="610086"/>
                </a:lnTo>
                <a:lnTo>
                  <a:pt x="2171696" y="610000"/>
                </a:lnTo>
                <a:close/>
                <a:moveTo>
                  <a:pt x="139811" y="603106"/>
                </a:moveTo>
                <a:lnTo>
                  <a:pt x="129124" y="627014"/>
                </a:lnTo>
                <a:lnTo>
                  <a:pt x="120752" y="645508"/>
                </a:lnTo>
                <a:lnTo>
                  <a:pt x="122169" y="642437"/>
                </a:lnTo>
                <a:lnTo>
                  <a:pt x="129151" y="627014"/>
                </a:lnTo>
                <a:lnTo>
                  <a:pt x="137987" y="607248"/>
                </a:lnTo>
                <a:close/>
                <a:moveTo>
                  <a:pt x="2166968" y="601900"/>
                </a:moveTo>
                <a:lnTo>
                  <a:pt x="2168693" y="606030"/>
                </a:lnTo>
                <a:lnTo>
                  <a:pt x="2169515" y="607545"/>
                </a:lnTo>
                <a:lnTo>
                  <a:pt x="2169513" y="607540"/>
                </a:lnTo>
                <a:lnTo>
                  <a:pt x="2168694" y="606031"/>
                </a:lnTo>
                <a:lnTo>
                  <a:pt x="2166976" y="601918"/>
                </a:lnTo>
                <a:close/>
                <a:moveTo>
                  <a:pt x="2122024" y="601615"/>
                </a:moveTo>
                <a:lnTo>
                  <a:pt x="2132051" y="624663"/>
                </a:lnTo>
                <a:lnTo>
                  <a:pt x="2132058" y="624680"/>
                </a:lnTo>
                <a:lnTo>
                  <a:pt x="2133153" y="627198"/>
                </a:lnTo>
                <a:lnTo>
                  <a:pt x="2144117" y="655919"/>
                </a:lnTo>
                <a:lnTo>
                  <a:pt x="2144344" y="656688"/>
                </a:lnTo>
                <a:lnTo>
                  <a:pt x="2144345" y="656692"/>
                </a:lnTo>
                <a:lnTo>
                  <a:pt x="2144117" y="655918"/>
                </a:lnTo>
                <a:lnTo>
                  <a:pt x="2133153" y="627197"/>
                </a:lnTo>
                <a:lnTo>
                  <a:pt x="2132051" y="624663"/>
                </a:lnTo>
                <a:lnTo>
                  <a:pt x="2132035" y="624624"/>
                </a:lnTo>
                <a:lnTo>
                  <a:pt x="2122038" y="601645"/>
                </a:lnTo>
                <a:close/>
                <a:moveTo>
                  <a:pt x="2106004" y="600468"/>
                </a:moveTo>
                <a:cubicBezTo>
                  <a:pt x="2103491" y="598056"/>
                  <a:pt x="2112190" y="619814"/>
                  <a:pt x="2116219" y="631401"/>
                </a:cubicBezTo>
                <a:lnTo>
                  <a:pt x="2119799" y="645164"/>
                </a:lnTo>
                <a:lnTo>
                  <a:pt x="2119801" y="645167"/>
                </a:lnTo>
                <a:cubicBezTo>
                  <a:pt x="2119295" y="640382"/>
                  <a:pt x="2118089" y="635742"/>
                  <a:pt x="2116220" y="631401"/>
                </a:cubicBezTo>
                <a:cubicBezTo>
                  <a:pt x="2114206" y="625607"/>
                  <a:pt x="2111024" y="617271"/>
                  <a:pt x="2108659" y="610685"/>
                </a:cubicBezTo>
                <a:lnTo>
                  <a:pt x="2108170" y="608800"/>
                </a:lnTo>
                <a:lnTo>
                  <a:pt x="2106061" y="602709"/>
                </a:lnTo>
                <a:lnTo>
                  <a:pt x="2106088" y="600786"/>
                </a:lnTo>
                <a:lnTo>
                  <a:pt x="2106006" y="600471"/>
                </a:lnTo>
                <a:close/>
                <a:moveTo>
                  <a:pt x="2170001" y="600272"/>
                </a:moveTo>
                <a:lnTo>
                  <a:pt x="2169906" y="600562"/>
                </a:lnTo>
                <a:lnTo>
                  <a:pt x="2169906" y="600563"/>
                </a:lnTo>
                <a:lnTo>
                  <a:pt x="2170001" y="600273"/>
                </a:lnTo>
                <a:lnTo>
                  <a:pt x="2171890" y="609676"/>
                </a:lnTo>
                <a:lnTo>
                  <a:pt x="2171890" y="609676"/>
                </a:lnTo>
                <a:close/>
                <a:moveTo>
                  <a:pt x="1958625" y="599447"/>
                </a:moveTo>
                <a:lnTo>
                  <a:pt x="1966266" y="610893"/>
                </a:lnTo>
                <a:cubicBezTo>
                  <a:pt x="1970756" y="618233"/>
                  <a:pt x="1974488" y="626006"/>
                  <a:pt x="1977180" y="630667"/>
                </a:cubicBezTo>
                <a:cubicBezTo>
                  <a:pt x="1978525" y="632998"/>
                  <a:pt x="1979574" y="634463"/>
                  <a:pt x="1980120" y="634723"/>
                </a:cubicBezTo>
                <a:lnTo>
                  <a:pt x="1980120" y="634723"/>
                </a:lnTo>
                <a:lnTo>
                  <a:pt x="1977181" y="630668"/>
                </a:lnTo>
                <a:cubicBezTo>
                  <a:pt x="1974489" y="626007"/>
                  <a:pt x="1970757" y="618234"/>
                  <a:pt x="1966267" y="610894"/>
                </a:cubicBezTo>
                <a:cubicBezTo>
                  <a:pt x="1962105" y="603565"/>
                  <a:pt x="1959923" y="600550"/>
                  <a:pt x="1958625" y="599447"/>
                </a:cubicBezTo>
                <a:close/>
                <a:moveTo>
                  <a:pt x="1958770" y="599407"/>
                </a:moveTo>
                <a:lnTo>
                  <a:pt x="1956431" y="599435"/>
                </a:lnTo>
                <a:lnTo>
                  <a:pt x="1956431" y="599436"/>
                </a:lnTo>
                <a:lnTo>
                  <a:pt x="1958771" y="599408"/>
                </a:lnTo>
                <a:close/>
                <a:moveTo>
                  <a:pt x="2020111" y="597257"/>
                </a:moveTo>
                <a:lnTo>
                  <a:pt x="2037160" y="632458"/>
                </a:lnTo>
                <a:lnTo>
                  <a:pt x="2050434" y="669122"/>
                </a:lnTo>
                <a:lnTo>
                  <a:pt x="2051514" y="673333"/>
                </a:lnTo>
                <a:lnTo>
                  <a:pt x="2050434" y="669121"/>
                </a:lnTo>
                <a:lnTo>
                  <a:pt x="2037160" y="632457"/>
                </a:lnTo>
                <a:close/>
                <a:moveTo>
                  <a:pt x="2017391" y="596522"/>
                </a:moveTo>
                <a:lnTo>
                  <a:pt x="2017395" y="596530"/>
                </a:lnTo>
                <a:cubicBezTo>
                  <a:pt x="2023193" y="609674"/>
                  <a:pt x="2028566" y="622229"/>
                  <a:pt x="2033603" y="634640"/>
                </a:cubicBezTo>
                <a:lnTo>
                  <a:pt x="2038265" y="647959"/>
                </a:lnTo>
                <a:lnTo>
                  <a:pt x="2042962" y="661379"/>
                </a:lnTo>
                <a:lnTo>
                  <a:pt x="2046923" y="672695"/>
                </a:lnTo>
                <a:lnTo>
                  <a:pt x="2054220" y="693433"/>
                </a:lnTo>
                <a:lnTo>
                  <a:pt x="2054221" y="693436"/>
                </a:lnTo>
                <a:lnTo>
                  <a:pt x="2054223" y="693440"/>
                </a:lnTo>
                <a:lnTo>
                  <a:pt x="2057348" y="700104"/>
                </a:lnTo>
                <a:lnTo>
                  <a:pt x="2057351" y="700111"/>
                </a:lnTo>
                <a:lnTo>
                  <a:pt x="2057353" y="700115"/>
                </a:lnTo>
                <a:lnTo>
                  <a:pt x="2057354" y="700115"/>
                </a:lnTo>
                <a:lnTo>
                  <a:pt x="2057351" y="700111"/>
                </a:lnTo>
                <a:lnTo>
                  <a:pt x="2054221" y="693436"/>
                </a:lnTo>
                <a:lnTo>
                  <a:pt x="2046923" y="672694"/>
                </a:lnTo>
                <a:lnTo>
                  <a:pt x="2038265" y="647959"/>
                </a:lnTo>
                <a:lnTo>
                  <a:pt x="2033603" y="634639"/>
                </a:lnTo>
                <a:cubicBezTo>
                  <a:pt x="2028566" y="622228"/>
                  <a:pt x="2023193" y="609673"/>
                  <a:pt x="2017395" y="596529"/>
                </a:cubicBezTo>
                <a:close/>
                <a:moveTo>
                  <a:pt x="2061923" y="585505"/>
                </a:moveTo>
                <a:lnTo>
                  <a:pt x="2061923" y="585506"/>
                </a:lnTo>
                <a:lnTo>
                  <a:pt x="2066166" y="592402"/>
                </a:lnTo>
                <a:lnTo>
                  <a:pt x="2066163" y="592396"/>
                </a:lnTo>
                <a:close/>
                <a:moveTo>
                  <a:pt x="2061747" y="585201"/>
                </a:moveTo>
                <a:cubicBezTo>
                  <a:pt x="2060989" y="584598"/>
                  <a:pt x="2060914" y="585669"/>
                  <a:pt x="2061458" y="588114"/>
                </a:cubicBezTo>
                <a:cubicBezTo>
                  <a:pt x="2062975" y="593143"/>
                  <a:pt x="2064903" y="598013"/>
                  <a:pt x="2067228" y="602666"/>
                </a:cubicBezTo>
                <a:cubicBezTo>
                  <a:pt x="2079224" y="624412"/>
                  <a:pt x="2093218" y="664895"/>
                  <a:pt x="2101419" y="685112"/>
                </a:cubicBezTo>
                <a:cubicBezTo>
                  <a:pt x="2109825" y="703683"/>
                  <a:pt x="2115338" y="723619"/>
                  <a:pt x="2117775" y="744236"/>
                </a:cubicBezTo>
                <a:cubicBezTo>
                  <a:pt x="2118266" y="753073"/>
                  <a:pt x="2119205" y="761854"/>
                  <a:pt x="2120587" y="770542"/>
                </a:cubicBezTo>
                <a:cubicBezTo>
                  <a:pt x="2121500" y="775906"/>
                  <a:pt x="2122690" y="782091"/>
                  <a:pt x="2124453" y="789605"/>
                </a:cubicBezTo>
                <a:cubicBezTo>
                  <a:pt x="2126215" y="797118"/>
                  <a:pt x="2127746" y="806171"/>
                  <a:pt x="2130242" y="816994"/>
                </a:cubicBezTo>
                <a:lnTo>
                  <a:pt x="2131287" y="823188"/>
                </a:lnTo>
                <a:lnTo>
                  <a:pt x="2131280" y="823141"/>
                </a:lnTo>
                <a:lnTo>
                  <a:pt x="2130243" y="816994"/>
                </a:lnTo>
                <a:cubicBezTo>
                  <a:pt x="2127747" y="806171"/>
                  <a:pt x="2126216" y="797118"/>
                  <a:pt x="2124454" y="789605"/>
                </a:cubicBezTo>
                <a:cubicBezTo>
                  <a:pt x="2122691" y="782091"/>
                  <a:pt x="2121501" y="775906"/>
                  <a:pt x="2120588" y="770542"/>
                </a:cubicBezTo>
                <a:cubicBezTo>
                  <a:pt x="2119206" y="761854"/>
                  <a:pt x="2118267" y="753073"/>
                  <a:pt x="2117776" y="744236"/>
                </a:cubicBezTo>
                <a:cubicBezTo>
                  <a:pt x="2115339" y="723619"/>
                  <a:pt x="2109826" y="703683"/>
                  <a:pt x="2101420" y="685112"/>
                </a:cubicBezTo>
                <a:cubicBezTo>
                  <a:pt x="2093219" y="664895"/>
                  <a:pt x="2079225" y="624412"/>
                  <a:pt x="2067229" y="602666"/>
                </a:cubicBezTo>
                <a:cubicBezTo>
                  <a:pt x="2064904" y="598013"/>
                  <a:pt x="2062976" y="593143"/>
                  <a:pt x="2061459" y="588114"/>
                </a:cubicBezTo>
                <a:lnTo>
                  <a:pt x="2061748" y="585202"/>
                </a:lnTo>
                <a:close/>
                <a:moveTo>
                  <a:pt x="2043341" y="584824"/>
                </a:moveTo>
                <a:lnTo>
                  <a:pt x="2051832" y="600300"/>
                </a:lnTo>
                <a:lnTo>
                  <a:pt x="2061465" y="622124"/>
                </a:lnTo>
                <a:lnTo>
                  <a:pt x="2069973" y="643310"/>
                </a:lnTo>
                <a:lnTo>
                  <a:pt x="2078320" y="663683"/>
                </a:lnTo>
                <a:lnTo>
                  <a:pt x="2085616" y="683788"/>
                </a:lnTo>
                <a:cubicBezTo>
                  <a:pt x="2088121" y="690404"/>
                  <a:pt x="2090509" y="697014"/>
                  <a:pt x="2092970" y="703604"/>
                </a:cubicBezTo>
                <a:lnTo>
                  <a:pt x="2099362" y="723597"/>
                </a:lnTo>
                <a:lnTo>
                  <a:pt x="2105752" y="743784"/>
                </a:lnTo>
                <a:cubicBezTo>
                  <a:pt x="2107937" y="750525"/>
                  <a:pt x="2109582" y="757641"/>
                  <a:pt x="2111343" y="764571"/>
                </a:cubicBezTo>
                <a:lnTo>
                  <a:pt x="2111311" y="764929"/>
                </a:lnTo>
                <a:lnTo>
                  <a:pt x="2120067" y="802863"/>
                </a:lnTo>
                <a:lnTo>
                  <a:pt x="2118661" y="803812"/>
                </a:lnTo>
                <a:lnTo>
                  <a:pt x="2119192" y="804471"/>
                </a:lnTo>
                <a:lnTo>
                  <a:pt x="2119193" y="804470"/>
                </a:lnTo>
                <a:lnTo>
                  <a:pt x="2118662" y="803812"/>
                </a:lnTo>
                <a:lnTo>
                  <a:pt x="2120068" y="802863"/>
                </a:lnTo>
                <a:lnTo>
                  <a:pt x="2111312" y="764929"/>
                </a:lnTo>
                <a:lnTo>
                  <a:pt x="2111344" y="764571"/>
                </a:lnTo>
                <a:cubicBezTo>
                  <a:pt x="2109583" y="757641"/>
                  <a:pt x="2107938" y="750525"/>
                  <a:pt x="2105753" y="743784"/>
                </a:cubicBezTo>
                <a:lnTo>
                  <a:pt x="2099363" y="723597"/>
                </a:lnTo>
                <a:lnTo>
                  <a:pt x="2092971" y="703604"/>
                </a:lnTo>
                <a:cubicBezTo>
                  <a:pt x="2090510" y="697014"/>
                  <a:pt x="2088122" y="690404"/>
                  <a:pt x="2085617" y="683788"/>
                </a:cubicBezTo>
                <a:lnTo>
                  <a:pt x="2078321" y="663683"/>
                </a:lnTo>
                <a:lnTo>
                  <a:pt x="2069974" y="643310"/>
                </a:lnTo>
                <a:lnTo>
                  <a:pt x="2061466" y="622124"/>
                </a:lnTo>
                <a:lnTo>
                  <a:pt x="2051833" y="600300"/>
                </a:lnTo>
                <a:lnTo>
                  <a:pt x="2043343" y="584825"/>
                </a:lnTo>
                <a:close/>
                <a:moveTo>
                  <a:pt x="2012591" y="584135"/>
                </a:moveTo>
                <a:lnTo>
                  <a:pt x="2012892" y="585271"/>
                </a:lnTo>
                <a:lnTo>
                  <a:pt x="2012891" y="585263"/>
                </a:lnTo>
                <a:lnTo>
                  <a:pt x="2012593" y="584137"/>
                </a:lnTo>
                <a:close/>
                <a:moveTo>
                  <a:pt x="152978" y="583541"/>
                </a:moveTo>
                <a:lnTo>
                  <a:pt x="150259" y="592780"/>
                </a:lnTo>
                <a:lnTo>
                  <a:pt x="150317" y="592495"/>
                </a:lnTo>
                <a:lnTo>
                  <a:pt x="150132" y="593125"/>
                </a:lnTo>
                <a:lnTo>
                  <a:pt x="149114" y="596639"/>
                </a:lnTo>
                <a:lnTo>
                  <a:pt x="149820" y="594290"/>
                </a:lnTo>
                <a:lnTo>
                  <a:pt x="150157" y="593126"/>
                </a:lnTo>
                <a:lnTo>
                  <a:pt x="150259" y="592780"/>
                </a:lnTo>
                <a:lnTo>
                  <a:pt x="150230" y="592918"/>
                </a:lnTo>
                <a:lnTo>
                  <a:pt x="152978" y="583584"/>
                </a:lnTo>
                <a:close/>
                <a:moveTo>
                  <a:pt x="152982" y="579498"/>
                </a:moveTo>
                <a:lnTo>
                  <a:pt x="152967" y="579514"/>
                </a:lnTo>
                <a:lnTo>
                  <a:pt x="152967" y="579687"/>
                </a:lnTo>
                <a:lnTo>
                  <a:pt x="152982" y="579614"/>
                </a:lnTo>
                <a:close/>
                <a:moveTo>
                  <a:pt x="1974669" y="579179"/>
                </a:moveTo>
                <a:lnTo>
                  <a:pt x="1974850" y="580293"/>
                </a:lnTo>
                <a:cubicBezTo>
                  <a:pt x="1975740" y="583567"/>
                  <a:pt x="1977089" y="587727"/>
                  <a:pt x="1978727" y="592454"/>
                </a:cubicBezTo>
                <a:lnTo>
                  <a:pt x="1986209" y="613066"/>
                </a:lnTo>
                <a:lnTo>
                  <a:pt x="1986344" y="613271"/>
                </a:lnTo>
                <a:cubicBezTo>
                  <a:pt x="1989411" y="621651"/>
                  <a:pt x="1993422" y="629591"/>
                  <a:pt x="1998300" y="636934"/>
                </a:cubicBezTo>
                <a:cubicBezTo>
                  <a:pt x="1999586" y="638191"/>
                  <a:pt x="2000007" y="637029"/>
                  <a:pt x="2001337" y="638313"/>
                </a:cubicBezTo>
                <a:cubicBezTo>
                  <a:pt x="2002471" y="639579"/>
                  <a:pt x="2003421" y="641002"/>
                  <a:pt x="2004173" y="642547"/>
                </a:cubicBezTo>
                <a:cubicBezTo>
                  <a:pt x="2006106" y="646269"/>
                  <a:pt x="2007751" y="650158"/>
                  <a:pt x="2009093" y="654172"/>
                </a:cubicBezTo>
                <a:cubicBezTo>
                  <a:pt x="2013458" y="665903"/>
                  <a:pt x="2017459" y="677535"/>
                  <a:pt x="2020201" y="686504"/>
                </a:cubicBezTo>
                <a:cubicBezTo>
                  <a:pt x="2022055" y="691872"/>
                  <a:pt x="2022957" y="697592"/>
                  <a:pt x="2022867" y="703391"/>
                </a:cubicBezTo>
                <a:cubicBezTo>
                  <a:pt x="2021921" y="705002"/>
                  <a:pt x="2022409" y="709583"/>
                  <a:pt x="2024317" y="717252"/>
                </a:cubicBezTo>
                <a:cubicBezTo>
                  <a:pt x="2025272" y="721087"/>
                  <a:pt x="2026825" y="725620"/>
                  <a:pt x="2028234" y="731164"/>
                </a:cubicBezTo>
                <a:lnTo>
                  <a:pt x="2033180" y="749542"/>
                </a:lnTo>
                <a:lnTo>
                  <a:pt x="2033661" y="750360"/>
                </a:lnTo>
                <a:lnTo>
                  <a:pt x="2037270" y="763497"/>
                </a:lnTo>
                <a:lnTo>
                  <a:pt x="2039145" y="769799"/>
                </a:lnTo>
                <a:lnTo>
                  <a:pt x="2039142" y="769786"/>
                </a:lnTo>
                <a:lnTo>
                  <a:pt x="2037271" y="763497"/>
                </a:lnTo>
                <a:lnTo>
                  <a:pt x="2033662" y="750360"/>
                </a:lnTo>
                <a:lnTo>
                  <a:pt x="2033181" y="749542"/>
                </a:lnTo>
                <a:lnTo>
                  <a:pt x="2028235" y="731164"/>
                </a:lnTo>
                <a:cubicBezTo>
                  <a:pt x="2026826" y="725620"/>
                  <a:pt x="2025273" y="721087"/>
                  <a:pt x="2024318" y="717252"/>
                </a:cubicBezTo>
                <a:cubicBezTo>
                  <a:pt x="2022410" y="709583"/>
                  <a:pt x="2021922" y="705002"/>
                  <a:pt x="2022868" y="703391"/>
                </a:cubicBezTo>
                <a:cubicBezTo>
                  <a:pt x="2022958" y="697592"/>
                  <a:pt x="2022056" y="691872"/>
                  <a:pt x="2020202" y="686504"/>
                </a:cubicBezTo>
                <a:cubicBezTo>
                  <a:pt x="2017460" y="677535"/>
                  <a:pt x="2013459" y="665903"/>
                  <a:pt x="2009094" y="654172"/>
                </a:cubicBezTo>
                <a:cubicBezTo>
                  <a:pt x="2007752" y="650158"/>
                  <a:pt x="2006107" y="646269"/>
                  <a:pt x="2004174" y="642547"/>
                </a:cubicBezTo>
                <a:cubicBezTo>
                  <a:pt x="2003422" y="641002"/>
                  <a:pt x="2002472" y="639579"/>
                  <a:pt x="2001338" y="638313"/>
                </a:cubicBezTo>
                <a:cubicBezTo>
                  <a:pt x="2000008" y="637029"/>
                  <a:pt x="1999587" y="638191"/>
                  <a:pt x="1998301" y="636934"/>
                </a:cubicBezTo>
                <a:lnTo>
                  <a:pt x="1986372" y="613325"/>
                </a:lnTo>
                <a:lnTo>
                  <a:pt x="1986344" y="613271"/>
                </a:lnTo>
                <a:lnTo>
                  <a:pt x="1986343" y="613267"/>
                </a:lnTo>
                <a:lnTo>
                  <a:pt x="1986210" y="613066"/>
                </a:lnTo>
                <a:lnTo>
                  <a:pt x="1978728" y="592454"/>
                </a:lnTo>
                <a:cubicBezTo>
                  <a:pt x="1977090" y="587727"/>
                  <a:pt x="1975741" y="583567"/>
                  <a:pt x="1974851" y="580293"/>
                </a:cubicBezTo>
                <a:lnTo>
                  <a:pt x="1974671" y="579186"/>
                </a:lnTo>
                <a:close/>
                <a:moveTo>
                  <a:pt x="1984149" y="577350"/>
                </a:moveTo>
                <a:lnTo>
                  <a:pt x="1984149" y="577352"/>
                </a:lnTo>
                <a:lnTo>
                  <a:pt x="1984883" y="580138"/>
                </a:lnTo>
                <a:lnTo>
                  <a:pt x="1985000" y="582375"/>
                </a:lnTo>
                <a:cubicBezTo>
                  <a:pt x="1985372" y="582461"/>
                  <a:pt x="1985209" y="581456"/>
                  <a:pt x="1984883" y="580137"/>
                </a:cubicBezTo>
                <a:close/>
                <a:moveTo>
                  <a:pt x="168039" y="575669"/>
                </a:moveTo>
                <a:lnTo>
                  <a:pt x="168031" y="575752"/>
                </a:lnTo>
                <a:lnTo>
                  <a:pt x="168061" y="575707"/>
                </a:lnTo>
                <a:close/>
                <a:moveTo>
                  <a:pt x="1973731" y="573447"/>
                </a:moveTo>
                <a:lnTo>
                  <a:pt x="1974180" y="576193"/>
                </a:lnTo>
                <a:lnTo>
                  <a:pt x="1974181" y="576190"/>
                </a:lnTo>
                <a:lnTo>
                  <a:pt x="1973732" y="573447"/>
                </a:lnTo>
                <a:close/>
                <a:moveTo>
                  <a:pt x="1967099" y="572145"/>
                </a:moveTo>
                <a:lnTo>
                  <a:pt x="1967112" y="572175"/>
                </a:lnTo>
                <a:lnTo>
                  <a:pt x="1968157" y="574440"/>
                </a:lnTo>
                <a:lnTo>
                  <a:pt x="1968212" y="574644"/>
                </a:lnTo>
                <a:lnTo>
                  <a:pt x="1968213" y="574646"/>
                </a:lnTo>
                <a:lnTo>
                  <a:pt x="1968157" y="574439"/>
                </a:lnTo>
                <a:close/>
                <a:moveTo>
                  <a:pt x="168554" y="570371"/>
                </a:moveTo>
                <a:lnTo>
                  <a:pt x="168528" y="570416"/>
                </a:lnTo>
                <a:lnTo>
                  <a:pt x="168516" y="570539"/>
                </a:lnTo>
                <a:close/>
                <a:moveTo>
                  <a:pt x="2088595" y="561799"/>
                </a:moveTo>
                <a:lnTo>
                  <a:pt x="2088421" y="561950"/>
                </a:lnTo>
                <a:cubicBezTo>
                  <a:pt x="2088997" y="564081"/>
                  <a:pt x="2090494" y="568381"/>
                  <a:pt x="2093230" y="575580"/>
                </a:cubicBezTo>
                <a:cubicBezTo>
                  <a:pt x="2095377" y="579992"/>
                  <a:pt x="2096770" y="584782"/>
                  <a:pt x="2097351" y="589750"/>
                </a:cubicBezTo>
                <a:cubicBezTo>
                  <a:pt x="2099453" y="598745"/>
                  <a:pt x="2102325" y="607496"/>
                  <a:pt x="2105925" y="615899"/>
                </a:cubicBezTo>
                <a:cubicBezTo>
                  <a:pt x="2113234" y="635105"/>
                  <a:pt x="2117814" y="644446"/>
                  <a:pt x="2119742" y="645650"/>
                </a:cubicBezTo>
                <a:cubicBezTo>
                  <a:pt x="2124199" y="659575"/>
                  <a:pt x="2129811" y="676037"/>
                  <a:pt x="2132848" y="687067"/>
                </a:cubicBezTo>
                <a:lnTo>
                  <a:pt x="2140805" y="719568"/>
                </a:lnTo>
                <a:lnTo>
                  <a:pt x="2145059" y="735181"/>
                </a:lnTo>
                <a:lnTo>
                  <a:pt x="2148658" y="750967"/>
                </a:lnTo>
                <a:cubicBezTo>
                  <a:pt x="2150876" y="761357"/>
                  <a:pt x="2153605" y="771807"/>
                  <a:pt x="2156159" y="782147"/>
                </a:cubicBezTo>
                <a:lnTo>
                  <a:pt x="2162758" y="813410"/>
                </a:lnTo>
                <a:lnTo>
                  <a:pt x="2162779" y="813771"/>
                </a:lnTo>
                <a:lnTo>
                  <a:pt x="2165480" y="828843"/>
                </a:lnTo>
                <a:lnTo>
                  <a:pt x="2167371" y="844533"/>
                </a:lnTo>
                <a:cubicBezTo>
                  <a:pt x="2168583" y="854877"/>
                  <a:pt x="2169634" y="864991"/>
                  <a:pt x="2170392" y="874598"/>
                </a:cubicBezTo>
                <a:cubicBezTo>
                  <a:pt x="2168637" y="881598"/>
                  <a:pt x="2167283" y="892734"/>
                  <a:pt x="2168500" y="925882"/>
                </a:cubicBezTo>
                <a:lnTo>
                  <a:pt x="2168391" y="929839"/>
                </a:lnTo>
                <a:lnTo>
                  <a:pt x="2168396" y="929694"/>
                </a:lnTo>
                <a:lnTo>
                  <a:pt x="2168501" y="925882"/>
                </a:lnTo>
                <a:cubicBezTo>
                  <a:pt x="2167284" y="892734"/>
                  <a:pt x="2168638" y="881598"/>
                  <a:pt x="2170393" y="874598"/>
                </a:cubicBezTo>
                <a:cubicBezTo>
                  <a:pt x="2169635" y="864991"/>
                  <a:pt x="2168584" y="854877"/>
                  <a:pt x="2167372" y="844533"/>
                </a:cubicBezTo>
                <a:lnTo>
                  <a:pt x="2165481" y="828843"/>
                </a:lnTo>
                <a:lnTo>
                  <a:pt x="2162780" y="813771"/>
                </a:lnTo>
                <a:lnTo>
                  <a:pt x="2162759" y="813410"/>
                </a:lnTo>
                <a:lnTo>
                  <a:pt x="2156160" y="782147"/>
                </a:lnTo>
                <a:cubicBezTo>
                  <a:pt x="2153606" y="771807"/>
                  <a:pt x="2150877" y="761357"/>
                  <a:pt x="2148659" y="750967"/>
                </a:cubicBezTo>
                <a:lnTo>
                  <a:pt x="2145060" y="735181"/>
                </a:lnTo>
                <a:lnTo>
                  <a:pt x="2140806" y="719568"/>
                </a:lnTo>
                <a:lnTo>
                  <a:pt x="2132849" y="687067"/>
                </a:lnTo>
                <a:cubicBezTo>
                  <a:pt x="2129812" y="676037"/>
                  <a:pt x="2124200" y="659575"/>
                  <a:pt x="2119743" y="645650"/>
                </a:cubicBezTo>
                <a:cubicBezTo>
                  <a:pt x="2117815" y="644446"/>
                  <a:pt x="2113235" y="635105"/>
                  <a:pt x="2105926" y="615899"/>
                </a:cubicBezTo>
                <a:cubicBezTo>
                  <a:pt x="2102326" y="607496"/>
                  <a:pt x="2099454" y="598745"/>
                  <a:pt x="2097352" y="589750"/>
                </a:cubicBezTo>
                <a:cubicBezTo>
                  <a:pt x="2096771" y="584782"/>
                  <a:pt x="2095378" y="579992"/>
                  <a:pt x="2093231" y="575580"/>
                </a:cubicBezTo>
                <a:cubicBezTo>
                  <a:pt x="2090495" y="568381"/>
                  <a:pt x="2088998" y="564081"/>
                  <a:pt x="2088422" y="561950"/>
                </a:cubicBezTo>
                <a:lnTo>
                  <a:pt x="2088595" y="561800"/>
                </a:lnTo>
                <a:close/>
                <a:moveTo>
                  <a:pt x="2001041" y="555817"/>
                </a:moveTo>
                <a:lnTo>
                  <a:pt x="2000311" y="556102"/>
                </a:lnTo>
                <a:lnTo>
                  <a:pt x="1999433" y="555929"/>
                </a:lnTo>
                <a:lnTo>
                  <a:pt x="1999438" y="555931"/>
                </a:lnTo>
                <a:lnTo>
                  <a:pt x="2000309" y="556103"/>
                </a:lnTo>
                <a:lnTo>
                  <a:pt x="2000311" y="556102"/>
                </a:lnTo>
                <a:lnTo>
                  <a:pt x="2001078" y="556253"/>
                </a:lnTo>
                <a:lnTo>
                  <a:pt x="2001078" y="556253"/>
                </a:lnTo>
                <a:lnTo>
                  <a:pt x="2000312" y="556102"/>
                </a:lnTo>
                <a:lnTo>
                  <a:pt x="2001041" y="555817"/>
                </a:lnTo>
                <a:close/>
                <a:moveTo>
                  <a:pt x="2144813" y="549072"/>
                </a:moveTo>
                <a:lnTo>
                  <a:pt x="2145383" y="550347"/>
                </a:lnTo>
                <a:lnTo>
                  <a:pt x="2149685" y="559331"/>
                </a:lnTo>
                <a:lnTo>
                  <a:pt x="2156112" y="574349"/>
                </a:lnTo>
                <a:lnTo>
                  <a:pt x="2157543" y="577551"/>
                </a:lnTo>
                <a:cubicBezTo>
                  <a:pt x="2151518" y="562969"/>
                  <a:pt x="2147485" y="554117"/>
                  <a:pt x="2144813" y="549072"/>
                </a:cubicBezTo>
                <a:close/>
                <a:moveTo>
                  <a:pt x="2034631" y="544713"/>
                </a:moveTo>
                <a:lnTo>
                  <a:pt x="2035001" y="545932"/>
                </a:lnTo>
                <a:lnTo>
                  <a:pt x="2035951" y="551513"/>
                </a:lnTo>
                <a:lnTo>
                  <a:pt x="2035952" y="551515"/>
                </a:lnTo>
                <a:cubicBezTo>
                  <a:pt x="2036684" y="552186"/>
                  <a:pt x="2036519" y="550719"/>
                  <a:pt x="2035002" y="545933"/>
                </a:cubicBezTo>
                <a:lnTo>
                  <a:pt x="2034642" y="544745"/>
                </a:lnTo>
                <a:close/>
                <a:moveTo>
                  <a:pt x="2031545" y="544309"/>
                </a:moveTo>
                <a:lnTo>
                  <a:pt x="2031578" y="544368"/>
                </a:lnTo>
                <a:cubicBezTo>
                  <a:pt x="2033648" y="548134"/>
                  <a:pt x="2035277" y="550944"/>
                  <a:pt x="2036009" y="551615"/>
                </a:cubicBezTo>
                <a:lnTo>
                  <a:pt x="2036009" y="551614"/>
                </a:lnTo>
                <a:lnTo>
                  <a:pt x="2031579" y="544369"/>
                </a:lnTo>
                <a:lnTo>
                  <a:pt x="2031550" y="544318"/>
                </a:lnTo>
                <a:close/>
                <a:moveTo>
                  <a:pt x="2018673" y="544234"/>
                </a:moveTo>
                <a:lnTo>
                  <a:pt x="2018677" y="544242"/>
                </a:lnTo>
                <a:lnTo>
                  <a:pt x="2018717" y="544307"/>
                </a:lnTo>
                <a:lnTo>
                  <a:pt x="2027825" y="561397"/>
                </a:lnTo>
                <a:lnTo>
                  <a:pt x="2031411" y="567617"/>
                </a:lnTo>
                <a:lnTo>
                  <a:pt x="2027830" y="561406"/>
                </a:lnTo>
                <a:cubicBezTo>
                  <a:pt x="2025117" y="556491"/>
                  <a:pt x="2022079" y="550795"/>
                  <a:pt x="2018717" y="544306"/>
                </a:cubicBezTo>
                <a:close/>
                <a:moveTo>
                  <a:pt x="1917181" y="542960"/>
                </a:moveTo>
                <a:lnTo>
                  <a:pt x="1917160" y="543156"/>
                </a:lnTo>
                <a:lnTo>
                  <a:pt x="1917161" y="543157"/>
                </a:lnTo>
                <a:lnTo>
                  <a:pt x="1917182" y="542961"/>
                </a:lnTo>
                <a:lnTo>
                  <a:pt x="1917879" y="543641"/>
                </a:lnTo>
                <a:lnTo>
                  <a:pt x="1917882" y="543644"/>
                </a:lnTo>
                <a:lnTo>
                  <a:pt x="1920007" y="545078"/>
                </a:lnTo>
                <a:lnTo>
                  <a:pt x="1923673" y="549294"/>
                </a:lnTo>
                <a:lnTo>
                  <a:pt x="1923679" y="549300"/>
                </a:lnTo>
                <a:lnTo>
                  <a:pt x="1925413" y="551295"/>
                </a:lnTo>
                <a:cubicBezTo>
                  <a:pt x="1929375" y="556750"/>
                  <a:pt x="1934420" y="564371"/>
                  <a:pt x="1939918" y="572730"/>
                </a:cubicBezTo>
                <a:cubicBezTo>
                  <a:pt x="1942609" y="577002"/>
                  <a:pt x="1945606" y="581272"/>
                  <a:pt x="1948312" y="585813"/>
                </a:cubicBezTo>
                <a:lnTo>
                  <a:pt x="1956124" y="599438"/>
                </a:lnTo>
                <a:cubicBezTo>
                  <a:pt x="1959229" y="607921"/>
                  <a:pt x="1966607" y="624580"/>
                  <a:pt x="1968648" y="632331"/>
                </a:cubicBezTo>
                <a:lnTo>
                  <a:pt x="1969469" y="635953"/>
                </a:lnTo>
                <a:lnTo>
                  <a:pt x="1969470" y="635954"/>
                </a:lnTo>
                <a:lnTo>
                  <a:pt x="1968649" y="632332"/>
                </a:lnTo>
                <a:cubicBezTo>
                  <a:pt x="1966608" y="624581"/>
                  <a:pt x="1959230" y="607922"/>
                  <a:pt x="1956125" y="599439"/>
                </a:cubicBezTo>
                <a:lnTo>
                  <a:pt x="1948313" y="585814"/>
                </a:lnTo>
                <a:cubicBezTo>
                  <a:pt x="1945607" y="581273"/>
                  <a:pt x="1942610" y="577003"/>
                  <a:pt x="1939919" y="572731"/>
                </a:cubicBezTo>
                <a:cubicBezTo>
                  <a:pt x="1934421" y="564372"/>
                  <a:pt x="1929376" y="556751"/>
                  <a:pt x="1925414" y="551296"/>
                </a:cubicBezTo>
                <a:lnTo>
                  <a:pt x="1923680" y="549301"/>
                </a:lnTo>
                <a:lnTo>
                  <a:pt x="1925719" y="551291"/>
                </a:lnTo>
                <a:lnTo>
                  <a:pt x="1923679" y="549300"/>
                </a:lnTo>
                <a:lnTo>
                  <a:pt x="1920007" y="545077"/>
                </a:lnTo>
                <a:lnTo>
                  <a:pt x="1917879" y="543641"/>
                </a:lnTo>
                <a:close/>
                <a:moveTo>
                  <a:pt x="1946549" y="542778"/>
                </a:moveTo>
                <a:lnTo>
                  <a:pt x="1946539" y="542972"/>
                </a:lnTo>
                <a:lnTo>
                  <a:pt x="1954271" y="551515"/>
                </a:lnTo>
                <a:cubicBezTo>
                  <a:pt x="1956194" y="554238"/>
                  <a:pt x="1956573" y="554168"/>
                  <a:pt x="1956398" y="553094"/>
                </a:cubicBezTo>
                <a:lnTo>
                  <a:pt x="1956398" y="553093"/>
                </a:lnTo>
                <a:lnTo>
                  <a:pt x="1954272" y="551515"/>
                </a:lnTo>
                <a:lnTo>
                  <a:pt x="1946540" y="542972"/>
                </a:lnTo>
                <a:lnTo>
                  <a:pt x="1946550" y="542779"/>
                </a:lnTo>
                <a:close/>
                <a:moveTo>
                  <a:pt x="2028588" y="528347"/>
                </a:moveTo>
                <a:lnTo>
                  <a:pt x="2028591" y="528354"/>
                </a:lnTo>
                <a:lnTo>
                  <a:pt x="2029084" y="529289"/>
                </a:lnTo>
                <a:lnTo>
                  <a:pt x="2029673" y="530756"/>
                </a:lnTo>
                <a:lnTo>
                  <a:pt x="2029676" y="530764"/>
                </a:lnTo>
                <a:lnTo>
                  <a:pt x="2031905" y="536323"/>
                </a:lnTo>
                <a:lnTo>
                  <a:pt x="2031903" y="536315"/>
                </a:lnTo>
                <a:lnTo>
                  <a:pt x="2029682" y="530776"/>
                </a:lnTo>
                <a:lnTo>
                  <a:pt x="2029676" y="530764"/>
                </a:lnTo>
                <a:lnTo>
                  <a:pt x="2029084" y="529288"/>
                </a:lnTo>
                <a:close/>
                <a:moveTo>
                  <a:pt x="1899623" y="523394"/>
                </a:moveTo>
                <a:cubicBezTo>
                  <a:pt x="1899311" y="524070"/>
                  <a:pt x="1903250" y="531147"/>
                  <a:pt x="1908076" y="538778"/>
                </a:cubicBezTo>
                <a:cubicBezTo>
                  <a:pt x="1910504" y="542691"/>
                  <a:pt x="1914160" y="548343"/>
                  <a:pt x="1916792" y="552126"/>
                </a:cubicBezTo>
                <a:cubicBezTo>
                  <a:pt x="1918107" y="554017"/>
                  <a:pt x="1919095" y="555508"/>
                  <a:pt x="1919614" y="556116"/>
                </a:cubicBezTo>
                <a:lnTo>
                  <a:pt x="1919614" y="556115"/>
                </a:lnTo>
                <a:lnTo>
                  <a:pt x="1916793" y="552126"/>
                </a:lnTo>
                <a:cubicBezTo>
                  <a:pt x="1914161" y="548343"/>
                  <a:pt x="1910505" y="542691"/>
                  <a:pt x="1908077" y="538778"/>
                </a:cubicBezTo>
                <a:cubicBezTo>
                  <a:pt x="1905664" y="534962"/>
                  <a:pt x="1903473" y="531285"/>
                  <a:pt x="1901924" y="528478"/>
                </a:cubicBezTo>
                <a:lnTo>
                  <a:pt x="1899625" y="523395"/>
                </a:lnTo>
                <a:close/>
                <a:moveTo>
                  <a:pt x="1925597" y="508789"/>
                </a:moveTo>
                <a:lnTo>
                  <a:pt x="1926052" y="509922"/>
                </a:lnTo>
                <a:lnTo>
                  <a:pt x="1926353" y="510670"/>
                </a:lnTo>
                <a:lnTo>
                  <a:pt x="1926813" y="511816"/>
                </a:lnTo>
                <a:lnTo>
                  <a:pt x="1927700" y="513114"/>
                </a:lnTo>
                <a:lnTo>
                  <a:pt x="1929582" y="515867"/>
                </a:lnTo>
                <a:lnTo>
                  <a:pt x="1930599" y="517355"/>
                </a:lnTo>
                <a:lnTo>
                  <a:pt x="1930598" y="517353"/>
                </a:lnTo>
                <a:lnTo>
                  <a:pt x="1929582" y="515867"/>
                </a:lnTo>
                <a:lnTo>
                  <a:pt x="1926813" y="511815"/>
                </a:lnTo>
                <a:lnTo>
                  <a:pt x="1926052" y="509922"/>
                </a:lnTo>
                <a:lnTo>
                  <a:pt x="1925598" y="508790"/>
                </a:lnTo>
                <a:close/>
                <a:moveTo>
                  <a:pt x="2047328" y="505831"/>
                </a:moveTo>
                <a:lnTo>
                  <a:pt x="2053919" y="521443"/>
                </a:lnTo>
                <a:lnTo>
                  <a:pt x="2055034" y="525343"/>
                </a:lnTo>
                <a:lnTo>
                  <a:pt x="2055033" y="525485"/>
                </a:lnTo>
                <a:lnTo>
                  <a:pt x="2055087" y="525529"/>
                </a:lnTo>
                <a:lnTo>
                  <a:pt x="2055034" y="525343"/>
                </a:lnTo>
                <a:lnTo>
                  <a:pt x="2055034" y="525339"/>
                </a:lnTo>
                <a:lnTo>
                  <a:pt x="2053922" y="521450"/>
                </a:lnTo>
                <a:lnTo>
                  <a:pt x="2053919" y="521443"/>
                </a:lnTo>
                <a:lnTo>
                  <a:pt x="2053917" y="521436"/>
                </a:lnTo>
                <a:lnTo>
                  <a:pt x="2047336" y="505848"/>
                </a:lnTo>
                <a:close/>
                <a:moveTo>
                  <a:pt x="2127954" y="501119"/>
                </a:moveTo>
                <a:lnTo>
                  <a:pt x="2127906" y="501594"/>
                </a:lnTo>
                <a:cubicBezTo>
                  <a:pt x="2128483" y="503510"/>
                  <a:pt x="2129818" y="506789"/>
                  <a:pt x="2132233" y="511991"/>
                </a:cubicBezTo>
                <a:cubicBezTo>
                  <a:pt x="2135103" y="518512"/>
                  <a:pt x="2138527" y="525120"/>
                  <a:pt x="2141281" y="532412"/>
                </a:cubicBezTo>
                <a:lnTo>
                  <a:pt x="2150316" y="554510"/>
                </a:lnTo>
                <a:lnTo>
                  <a:pt x="2160038" y="577361"/>
                </a:lnTo>
                <a:lnTo>
                  <a:pt x="2169849" y="600430"/>
                </a:lnTo>
                <a:lnTo>
                  <a:pt x="2169824" y="600370"/>
                </a:lnTo>
                <a:lnTo>
                  <a:pt x="2160039" y="577362"/>
                </a:lnTo>
                <a:lnTo>
                  <a:pt x="2150317" y="554511"/>
                </a:lnTo>
                <a:lnTo>
                  <a:pt x="2141282" y="532413"/>
                </a:lnTo>
                <a:cubicBezTo>
                  <a:pt x="2138528" y="525121"/>
                  <a:pt x="2135104" y="518513"/>
                  <a:pt x="2132234" y="511992"/>
                </a:cubicBezTo>
                <a:cubicBezTo>
                  <a:pt x="2129819" y="506790"/>
                  <a:pt x="2128484" y="503511"/>
                  <a:pt x="2127907" y="501595"/>
                </a:cubicBezTo>
                <a:lnTo>
                  <a:pt x="2127955" y="501121"/>
                </a:lnTo>
                <a:close/>
                <a:moveTo>
                  <a:pt x="1964657" y="492856"/>
                </a:moveTo>
                <a:lnTo>
                  <a:pt x="1965085" y="495117"/>
                </a:lnTo>
                <a:lnTo>
                  <a:pt x="1965086" y="495119"/>
                </a:lnTo>
                <a:lnTo>
                  <a:pt x="1964658" y="492858"/>
                </a:lnTo>
                <a:close/>
                <a:moveTo>
                  <a:pt x="2115747" y="491584"/>
                </a:moveTo>
                <a:lnTo>
                  <a:pt x="2115747" y="491584"/>
                </a:lnTo>
                <a:lnTo>
                  <a:pt x="2122269" y="499618"/>
                </a:lnTo>
                <a:lnTo>
                  <a:pt x="2122269" y="499618"/>
                </a:lnTo>
                <a:close/>
                <a:moveTo>
                  <a:pt x="2115511" y="491178"/>
                </a:moveTo>
                <a:cubicBezTo>
                  <a:pt x="2110923" y="486434"/>
                  <a:pt x="2118051" y="501445"/>
                  <a:pt x="2125529" y="516870"/>
                </a:cubicBezTo>
                <a:cubicBezTo>
                  <a:pt x="2129985" y="525873"/>
                  <a:pt x="2133314" y="532731"/>
                  <a:pt x="2135675" y="537178"/>
                </a:cubicBezTo>
                <a:lnTo>
                  <a:pt x="2135775" y="537312"/>
                </a:lnTo>
                <a:lnTo>
                  <a:pt x="2135775" y="537311"/>
                </a:lnTo>
                <a:lnTo>
                  <a:pt x="2135676" y="537179"/>
                </a:lnTo>
                <a:cubicBezTo>
                  <a:pt x="2133315" y="532732"/>
                  <a:pt x="2129986" y="525874"/>
                  <a:pt x="2125530" y="516871"/>
                </a:cubicBezTo>
                <a:cubicBezTo>
                  <a:pt x="2121791" y="509158"/>
                  <a:pt x="2118140" y="501549"/>
                  <a:pt x="2115996" y="496462"/>
                </a:cubicBezTo>
                <a:lnTo>
                  <a:pt x="2115512" y="491179"/>
                </a:lnTo>
                <a:close/>
                <a:moveTo>
                  <a:pt x="1983150" y="486925"/>
                </a:moveTo>
                <a:lnTo>
                  <a:pt x="1991201" y="495632"/>
                </a:lnTo>
                <a:lnTo>
                  <a:pt x="1991201" y="495632"/>
                </a:lnTo>
                <a:close/>
                <a:moveTo>
                  <a:pt x="1983090" y="486824"/>
                </a:moveTo>
                <a:cubicBezTo>
                  <a:pt x="1981272" y="485396"/>
                  <a:pt x="1981267" y="486866"/>
                  <a:pt x="1985919" y="495506"/>
                </a:cubicBezTo>
                <a:cubicBezTo>
                  <a:pt x="1987762" y="498796"/>
                  <a:pt x="1989416" y="502290"/>
                  <a:pt x="1991157" y="505255"/>
                </a:cubicBezTo>
                <a:cubicBezTo>
                  <a:pt x="1992897" y="508222"/>
                  <a:pt x="1994259" y="511405"/>
                  <a:pt x="1995606" y="514513"/>
                </a:cubicBezTo>
                <a:lnTo>
                  <a:pt x="2003921" y="533182"/>
                </a:lnTo>
                <a:cubicBezTo>
                  <a:pt x="2010024" y="545935"/>
                  <a:pt x="2015926" y="560958"/>
                  <a:pt x="2026200" y="581951"/>
                </a:cubicBezTo>
                <a:lnTo>
                  <a:pt x="2026534" y="582690"/>
                </a:lnTo>
                <a:lnTo>
                  <a:pt x="2026522" y="582662"/>
                </a:lnTo>
                <a:lnTo>
                  <a:pt x="2026201" y="581952"/>
                </a:lnTo>
                <a:cubicBezTo>
                  <a:pt x="2015927" y="560959"/>
                  <a:pt x="2010025" y="545936"/>
                  <a:pt x="2003922" y="533183"/>
                </a:cubicBezTo>
                <a:lnTo>
                  <a:pt x="1995607" y="514514"/>
                </a:lnTo>
                <a:cubicBezTo>
                  <a:pt x="1994260" y="511406"/>
                  <a:pt x="1992898" y="508223"/>
                  <a:pt x="1991158" y="505256"/>
                </a:cubicBezTo>
                <a:cubicBezTo>
                  <a:pt x="1989417" y="502291"/>
                  <a:pt x="1987763" y="498797"/>
                  <a:pt x="1985920" y="495507"/>
                </a:cubicBezTo>
                <a:cubicBezTo>
                  <a:pt x="1983594" y="491187"/>
                  <a:pt x="1982432" y="488660"/>
                  <a:pt x="1982079" y="487391"/>
                </a:cubicBezTo>
                <a:lnTo>
                  <a:pt x="1983091" y="486825"/>
                </a:lnTo>
                <a:close/>
                <a:moveTo>
                  <a:pt x="1921225" y="485016"/>
                </a:moveTo>
                <a:lnTo>
                  <a:pt x="1921227" y="485020"/>
                </a:lnTo>
                <a:lnTo>
                  <a:pt x="1926784" y="493284"/>
                </a:lnTo>
                <a:lnTo>
                  <a:pt x="1927176" y="493925"/>
                </a:lnTo>
                <a:lnTo>
                  <a:pt x="1927183" y="493935"/>
                </a:lnTo>
                <a:lnTo>
                  <a:pt x="1926784" y="493283"/>
                </a:lnTo>
                <a:close/>
                <a:moveTo>
                  <a:pt x="1974436" y="482965"/>
                </a:moveTo>
                <a:lnTo>
                  <a:pt x="1981213" y="494324"/>
                </a:lnTo>
                <a:cubicBezTo>
                  <a:pt x="1985456" y="502056"/>
                  <a:pt x="1987064" y="506164"/>
                  <a:pt x="1987577" y="508603"/>
                </a:cubicBezTo>
                <a:lnTo>
                  <a:pt x="1987375" y="512867"/>
                </a:lnTo>
                <a:lnTo>
                  <a:pt x="1987376" y="512868"/>
                </a:lnTo>
                <a:cubicBezTo>
                  <a:pt x="1987646" y="510754"/>
                  <a:pt x="1989699" y="509789"/>
                  <a:pt x="1981214" y="494324"/>
                </a:cubicBezTo>
                <a:lnTo>
                  <a:pt x="1974605" y="483247"/>
                </a:lnTo>
                <a:close/>
                <a:moveTo>
                  <a:pt x="1881209" y="481619"/>
                </a:moveTo>
                <a:lnTo>
                  <a:pt x="1881210" y="481620"/>
                </a:lnTo>
                <a:lnTo>
                  <a:pt x="1881538" y="481669"/>
                </a:lnTo>
                <a:lnTo>
                  <a:pt x="1884602" y="488758"/>
                </a:lnTo>
                <a:cubicBezTo>
                  <a:pt x="1886769" y="492689"/>
                  <a:pt x="1890183" y="498320"/>
                  <a:pt x="1895173" y="506102"/>
                </a:cubicBezTo>
                <a:cubicBezTo>
                  <a:pt x="1900135" y="513321"/>
                  <a:pt x="1904472" y="520993"/>
                  <a:pt x="1908134" y="529034"/>
                </a:cubicBezTo>
                <a:lnTo>
                  <a:pt x="1908232" y="531936"/>
                </a:lnTo>
                <a:cubicBezTo>
                  <a:pt x="1909194" y="532431"/>
                  <a:pt x="1909064" y="531298"/>
                  <a:pt x="1908134" y="529033"/>
                </a:cubicBezTo>
                <a:cubicBezTo>
                  <a:pt x="1904472" y="520992"/>
                  <a:pt x="1900135" y="513320"/>
                  <a:pt x="1895173" y="506101"/>
                </a:cubicBezTo>
                <a:cubicBezTo>
                  <a:pt x="1890183" y="498319"/>
                  <a:pt x="1886769" y="492688"/>
                  <a:pt x="1884602" y="488757"/>
                </a:cubicBezTo>
                <a:lnTo>
                  <a:pt x="1881538" y="481668"/>
                </a:lnTo>
                <a:close/>
                <a:moveTo>
                  <a:pt x="2008420" y="472524"/>
                </a:moveTo>
                <a:cubicBezTo>
                  <a:pt x="2007854" y="472862"/>
                  <a:pt x="2007709" y="473917"/>
                  <a:pt x="2008095" y="475810"/>
                </a:cubicBezTo>
                <a:lnTo>
                  <a:pt x="2008026" y="477619"/>
                </a:lnTo>
                <a:lnTo>
                  <a:pt x="2008106" y="477694"/>
                </a:lnTo>
                <a:lnTo>
                  <a:pt x="2008106" y="477693"/>
                </a:lnTo>
                <a:lnTo>
                  <a:pt x="2008027" y="477619"/>
                </a:lnTo>
                <a:lnTo>
                  <a:pt x="2008096" y="475810"/>
                </a:lnTo>
                <a:lnTo>
                  <a:pt x="2008421" y="472524"/>
                </a:lnTo>
                <a:close/>
                <a:moveTo>
                  <a:pt x="2107440" y="468479"/>
                </a:moveTo>
                <a:lnTo>
                  <a:pt x="2120765" y="492519"/>
                </a:lnTo>
                <a:cubicBezTo>
                  <a:pt x="2122584" y="496651"/>
                  <a:pt x="2123360" y="498828"/>
                  <a:pt x="2123452" y="499720"/>
                </a:cubicBezTo>
                <a:lnTo>
                  <a:pt x="2122034" y="499213"/>
                </a:lnTo>
                <a:lnTo>
                  <a:pt x="2122035" y="499214"/>
                </a:lnTo>
                <a:cubicBezTo>
                  <a:pt x="2123869" y="501227"/>
                  <a:pt x="2124404" y="500784"/>
                  <a:pt x="2120766" y="492520"/>
                </a:cubicBezTo>
                <a:lnTo>
                  <a:pt x="2107445" y="468486"/>
                </a:lnTo>
                <a:close/>
                <a:moveTo>
                  <a:pt x="446626" y="467640"/>
                </a:moveTo>
                <a:lnTo>
                  <a:pt x="446904" y="468093"/>
                </a:lnTo>
                <a:cubicBezTo>
                  <a:pt x="446904" y="468531"/>
                  <a:pt x="446671" y="469289"/>
                  <a:pt x="445963" y="470696"/>
                </a:cubicBezTo>
                <a:lnTo>
                  <a:pt x="444440" y="473310"/>
                </a:lnTo>
                <a:lnTo>
                  <a:pt x="445275" y="471914"/>
                </a:lnTo>
                <a:lnTo>
                  <a:pt x="445984" y="470696"/>
                </a:lnTo>
                <a:lnTo>
                  <a:pt x="446923" y="468104"/>
                </a:lnTo>
                <a:close/>
                <a:moveTo>
                  <a:pt x="1982342" y="466430"/>
                </a:moveTo>
                <a:lnTo>
                  <a:pt x="1982342" y="466431"/>
                </a:lnTo>
                <a:lnTo>
                  <a:pt x="1987297" y="472683"/>
                </a:lnTo>
                <a:cubicBezTo>
                  <a:pt x="1989981" y="476478"/>
                  <a:pt x="1993727" y="482037"/>
                  <a:pt x="1998618" y="489514"/>
                </a:cubicBezTo>
                <a:lnTo>
                  <a:pt x="2003677" y="497211"/>
                </a:lnTo>
                <a:lnTo>
                  <a:pt x="2008416" y="505029"/>
                </a:lnTo>
                <a:lnTo>
                  <a:pt x="2017513" y="519717"/>
                </a:lnTo>
                <a:lnTo>
                  <a:pt x="2024469" y="531322"/>
                </a:lnTo>
                <a:lnTo>
                  <a:pt x="2024465" y="531315"/>
                </a:lnTo>
                <a:lnTo>
                  <a:pt x="2017514" y="519718"/>
                </a:lnTo>
                <a:lnTo>
                  <a:pt x="2008417" y="505030"/>
                </a:lnTo>
                <a:lnTo>
                  <a:pt x="2003678" y="497212"/>
                </a:lnTo>
                <a:lnTo>
                  <a:pt x="1998619" y="489515"/>
                </a:lnTo>
                <a:cubicBezTo>
                  <a:pt x="1988836" y="474560"/>
                  <a:pt x="1983638" y="467281"/>
                  <a:pt x="1982342" y="466430"/>
                </a:cubicBezTo>
                <a:close/>
                <a:moveTo>
                  <a:pt x="1982282" y="466328"/>
                </a:moveTo>
                <a:cubicBezTo>
                  <a:pt x="1980986" y="465477"/>
                  <a:pt x="1983592" y="471056"/>
                  <a:pt x="1989415" y="481820"/>
                </a:cubicBezTo>
                <a:cubicBezTo>
                  <a:pt x="1995691" y="493418"/>
                  <a:pt x="1998662" y="499728"/>
                  <a:pt x="1998795" y="501697"/>
                </a:cubicBezTo>
                <a:lnTo>
                  <a:pt x="1991142" y="495531"/>
                </a:lnTo>
                <a:lnTo>
                  <a:pt x="1991143" y="495532"/>
                </a:lnTo>
                <a:cubicBezTo>
                  <a:pt x="2001300" y="507061"/>
                  <a:pt x="2001968" y="505017"/>
                  <a:pt x="1989416" y="481821"/>
                </a:cubicBezTo>
                <a:cubicBezTo>
                  <a:pt x="1986505" y="476439"/>
                  <a:pt x="1984397" y="472353"/>
                  <a:pt x="1983180" y="469719"/>
                </a:cubicBezTo>
                <a:lnTo>
                  <a:pt x="1982283" y="466329"/>
                </a:lnTo>
                <a:close/>
                <a:moveTo>
                  <a:pt x="1949254" y="464497"/>
                </a:moveTo>
                <a:lnTo>
                  <a:pt x="1949254" y="464498"/>
                </a:lnTo>
                <a:lnTo>
                  <a:pt x="1952804" y="467283"/>
                </a:lnTo>
                <a:cubicBezTo>
                  <a:pt x="1954845" y="469611"/>
                  <a:pt x="1957743" y="473430"/>
                  <a:pt x="1961501" y="479017"/>
                </a:cubicBezTo>
                <a:cubicBezTo>
                  <a:pt x="1976797" y="502890"/>
                  <a:pt x="1986723" y="516153"/>
                  <a:pt x="1987507" y="513145"/>
                </a:cubicBezTo>
                <a:lnTo>
                  <a:pt x="1987507" y="513144"/>
                </a:lnTo>
                <a:lnTo>
                  <a:pt x="1979947" y="506161"/>
                </a:lnTo>
                <a:cubicBezTo>
                  <a:pt x="1975456" y="500237"/>
                  <a:pt x="1969150" y="490953"/>
                  <a:pt x="1961502" y="479017"/>
                </a:cubicBezTo>
                <a:cubicBezTo>
                  <a:pt x="1953986" y="467843"/>
                  <a:pt x="1949909" y="463741"/>
                  <a:pt x="1949254" y="464497"/>
                </a:cubicBezTo>
                <a:close/>
                <a:moveTo>
                  <a:pt x="1949121" y="464221"/>
                </a:moveTo>
                <a:cubicBezTo>
                  <a:pt x="1948713" y="464678"/>
                  <a:pt x="1948203" y="465007"/>
                  <a:pt x="1949330" y="467396"/>
                </a:cubicBezTo>
                <a:lnTo>
                  <a:pt x="1949458" y="467618"/>
                </a:lnTo>
                <a:lnTo>
                  <a:pt x="1949458" y="467616"/>
                </a:lnTo>
                <a:lnTo>
                  <a:pt x="1949331" y="467396"/>
                </a:lnTo>
                <a:lnTo>
                  <a:pt x="1949122" y="464222"/>
                </a:lnTo>
                <a:close/>
                <a:moveTo>
                  <a:pt x="1921107" y="463038"/>
                </a:moveTo>
                <a:lnTo>
                  <a:pt x="1921590" y="464174"/>
                </a:lnTo>
                <a:lnTo>
                  <a:pt x="1923376" y="465081"/>
                </a:lnTo>
                <a:cubicBezTo>
                  <a:pt x="1927490" y="469031"/>
                  <a:pt x="1935937" y="479932"/>
                  <a:pt x="1941802" y="486852"/>
                </a:cubicBezTo>
                <a:cubicBezTo>
                  <a:pt x="1947250" y="494168"/>
                  <a:pt x="1952272" y="501828"/>
                  <a:pt x="1956835" y="509782"/>
                </a:cubicBezTo>
                <a:cubicBezTo>
                  <a:pt x="1961500" y="517621"/>
                  <a:pt x="1965889" y="525416"/>
                  <a:pt x="1969592" y="533236"/>
                </a:cubicBezTo>
                <a:lnTo>
                  <a:pt x="1978373" y="551353"/>
                </a:lnTo>
                <a:lnTo>
                  <a:pt x="1989289" y="572877"/>
                </a:lnTo>
                <a:cubicBezTo>
                  <a:pt x="1995157" y="584252"/>
                  <a:pt x="2000177" y="594449"/>
                  <a:pt x="2000039" y="590282"/>
                </a:cubicBezTo>
                <a:cubicBezTo>
                  <a:pt x="1999903" y="587088"/>
                  <a:pt x="2001041" y="587217"/>
                  <a:pt x="2003995" y="592042"/>
                </a:cubicBezTo>
                <a:cubicBezTo>
                  <a:pt x="2009339" y="601730"/>
                  <a:pt x="2013863" y="611902"/>
                  <a:pt x="2017522" y="622453"/>
                </a:cubicBezTo>
                <a:cubicBezTo>
                  <a:pt x="2019484" y="627501"/>
                  <a:pt x="2021871" y="633138"/>
                  <a:pt x="2024052" y="637739"/>
                </a:cubicBezTo>
                <a:cubicBezTo>
                  <a:pt x="2025229" y="641021"/>
                  <a:pt x="2026752" y="644141"/>
                  <a:pt x="2028589" y="647051"/>
                </a:cubicBezTo>
                <a:lnTo>
                  <a:pt x="2028590" y="647050"/>
                </a:lnTo>
                <a:lnTo>
                  <a:pt x="2024053" y="637739"/>
                </a:lnTo>
                <a:cubicBezTo>
                  <a:pt x="2021872" y="633138"/>
                  <a:pt x="2019485" y="627501"/>
                  <a:pt x="2017523" y="622453"/>
                </a:cubicBezTo>
                <a:cubicBezTo>
                  <a:pt x="2013864" y="611902"/>
                  <a:pt x="2009340" y="601730"/>
                  <a:pt x="2003996" y="592042"/>
                </a:cubicBezTo>
                <a:cubicBezTo>
                  <a:pt x="2001042" y="587217"/>
                  <a:pt x="1999904" y="587088"/>
                  <a:pt x="2000040" y="590282"/>
                </a:cubicBezTo>
                <a:cubicBezTo>
                  <a:pt x="2000178" y="594449"/>
                  <a:pt x="1995158" y="584252"/>
                  <a:pt x="1989290" y="572877"/>
                </a:cubicBezTo>
                <a:lnTo>
                  <a:pt x="1978374" y="551353"/>
                </a:lnTo>
                <a:lnTo>
                  <a:pt x="1969593" y="533236"/>
                </a:lnTo>
                <a:cubicBezTo>
                  <a:pt x="1965890" y="525416"/>
                  <a:pt x="1961501" y="517621"/>
                  <a:pt x="1956836" y="509782"/>
                </a:cubicBezTo>
                <a:cubicBezTo>
                  <a:pt x="1952273" y="501828"/>
                  <a:pt x="1947251" y="494168"/>
                  <a:pt x="1941803" y="486852"/>
                </a:cubicBezTo>
                <a:cubicBezTo>
                  <a:pt x="1935938" y="479932"/>
                  <a:pt x="1927491" y="469031"/>
                  <a:pt x="1923377" y="465081"/>
                </a:cubicBezTo>
                <a:lnTo>
                  <a:pt x="1921591" y="464174"/>
                </a:lnTo>
                <a:lnTo>
                  <a:pt x="1921108" y="463039"/>
                </a:lnTo>
                <a:close/>
                <a:moveTo>
                  <a:pt x="2078620" y="462370"/>
                </a:moveTo>
                <a:lnTo>
                  <a:pt x="2078593" y="462580"/>
                </a:lnTo>
                <a:lnTo>
                  <a:pt x="2078593" y="462580"/>
                </a:lnTo>
                <a:lnTo>
                  <a:pt x="2078620" y="462371"/>
                </a:lnTo>
                <a:cubicBezTo>
                  <a:pt x="2079127" y="462535"/>
                  <a:pt x="2079964" y="463303"/>
                  <a:pt x="2080838" y="464145"/>
                </a:cubicBezTo>
                <a:lnTo>
                  <a:pt x="2083236" y="466321"/>
                </a:lnTo>
                <a:lnTo>
                  <a:pt x="2083237" y="466321"/>
                </a:lnTo>
                <a:lnTo>
                  <a:pt x="2080838" y="464144"/>
                </a:lnTo>
                <a:cubicBezTo>
                  <a:pt x="2079964" y="463302"/>
                  <a:pt x="2079127" y="462534"/>
                  <a:pt x="2078620" y="462370"/>
                </a:cubicBezTo>
                <a:close/>
                <a:moveTo>
                  <a:pt x="1835963" y="458431"/>
                </a:moveTo>
                <a:lnTo>
                  <a:pt x="1835954" y="458878"/>
                </a:lnTo>
                <a:lnTo>
                  <a:pt x="1835974" y="458441"/>
                </a:lnTo>
                <a:close/>
                <a:moveTo>
                  <a:pt x="2048134" y="450436"/>
                </a:moveTo>
                <a:cubicBezTo>
                  <a:pt x="2052636" y="456293"/>
                  <a:pt x="2056071" y="460059"/>
                  <a:pt x="2055761" y="457728"/>
                </a:cubicBezTo>
                <a:lnTo>
                  <a:pt x="2055239" y="457229"/>
                </a:lnTo>
                <a:lnTo>
                  <a:pt x="2055609" y="457335"/>
                </a:lnTo>
                <a:lnTo>
                  <a:pt x="2055239" y="457229"/>
                </a:lnTo>
                <a:lnTo>
                  <a:pt x="2055239" y="457229"/>
                </a:lnTo>
                <a:lnTo>
                  <a:pt x="2054247" y="456945"/>
                </a:lnTo>
                <a:lnTo>
                  <a:pt x="2051473" y="453628"/>
                </a:lnTo>
                <a:close/>
                <a:moveTo>
                  <a:pt x="452988" y="447843"/>
                </a:moveTo>
                <a:lnTo>
                  <a:pt x="441653" y="463542"/>
                </a:lnTo>
                <a:cubicBezTo>
                  <a:pt x="440042" y="465932"/>
                  <a:pt x="438718" y="468017"/>
                  <a:pt x="437813" y="469637"/>
                </a:cubicBezTo>
                <a:lnTo>
                  <a:pt x="436885" y="471952"/>
                </a:lnTo>
                <a:lnTo>
                  <a:pt x="436938" y="471877"/>
                </a:lnTo>
                <a:lnTo>
                  <a:pt x="437835" y="469638"/>
                </a:lnTo>
                <a:cubicBezTo>
                  <a:pt x="438741" y="468018"/>
                  <a:pt x="440064" y="465933"/>
                  <a:pt x="441673" y="463543"/>
                </a:cubicBezTo>
                <a:lnTo>
                  <a:pt x="452956" y="447918"/>
                </a:lnTo>
                <a:close/>
                <a:moveTo>
                  <a:pt x="1967959" y="447356"/>
                </a:moveTo>
                <a:lnTo>
                  <a:pt x="1968472" y="448460"/>
                </a:lnTo>
                <a:lnTo>
                  <a:pt x="1969237" y="453366"/>
                </a:lnTo>
                <a:lnTo>
                  <a:pt x="1969238" y="453367"/>
                </a:lnTo>
                <a:cubicBezTo>
                  <a:pt x="1971362" y="455512"/>
                  <a:pt x="1970698" y="453187"/>
                  <a:pt x="1968473" y="448461"/>
                </a:cubicBezTo>
                <a:lnTo>
                  <a:pt x="1968067" y="447586"/>
                </a:lnTo>
                <a:close/>
                <a:moveTo>
                  <a:pt x="1853482" y="446538"/>
                </a:moveTo>
                <a:lnTo>
                  <a:pt x="1861682" y="458261"/>
                </a:lnTo>
                <a:lnTo>
                  <a:pt x="1861775" y="458376"/>
                </a:lnTo>
                <a:lnTo>
                  <a:pt x="1861769" y="458367"/>
                </a:lnTo>
                <a:lnTo>
                  <a:pt x="1861683" y="458261"/>
                </a:lnTo>
                <a:lnTo>
                  <a:pt x="1853486" y="446542"/>
                </a:lnTo>
                <a:close/>
                <a:moveTo>
                  <a:pt x="1832758" y="446125"/>
                </a:moveTo>
                <a:lnTo>
                  <a:pt x="1838762" y="452196"/>
                </a:lnTo>
                <a:cubicBezTo>
                  <a:pt x="1843778" y="457203"/>
                  <a:pt x="1848408" y="462603"/>
                  <a:pt x="1852603" y="468358"/>
                </a:cubicBezTo>
                <a:cubicBezTo>
                  <a:pt x="1856316" y="473335"/>
                  <a:pt x="1859518" y="477861"/>
                  <a:pt x="1862501" y="482252"/>
                </a:cubicBezTo>
                <a:cubicBezTo>
                  <a:pt x="1868656" y="490827"/>
                  <a:pt x="1873294" y="499684"/>
                  <a:pt x="1880795" y="510394"/>
                </a:cubicBezTo>
                <a:cubicBezTo>
                  <a:pt x="1886613" y="518435"/>
                  <a:pt x="1891716" y="525575"/>
                  <a:pt x="1896878" y="533399"/>
                </a:cubicBezTo>
                <a:cubicBezTo>
                  <a:pt x="1900518" y="538395"/>
                  <a:pt x="1907113" y="548215"/>
                  <a:pt x="1907596" y="549294"/>
                </a:cubicBezTo>
                <a:cubicBezTo>
                  <a:pt x="1911957" y="558108"/>
                  <a:pt x="1915968" y="566703"/>
                  <a:pt x="1920240" y="575073"/>
                </a:cubicBezTo>
                <a:cubicBezTo>
                  <a:pt x="1924513" y="583443"/>
                  <a:pt x="1929529" y="591111"/>
                  <a:pt x="1933844" y="599120"/>
                </a:cubicBezTo>
                <a:cubicBezTo>
                  <a:pt x="1938160" y="607128"/>
                  <a:pt x="1942666" y="614931"/>
                  <a:pt x="1947157" y="622854"/>
                </a:cubicBezTo>
                <a:lnTo>
                  <a:pt x="1950477" y="628751"/>
                </a:lnTo>
                <a:lnTo>
                  <a:pt x="1953463" y="634890"/>
                </a:lnTo>
                <a:lnTo>
                  <a:pt x="1959205" y="647292"/>
                </a:lnTo>
                <a:lnTo>
                  <a:pt x="1959205" y="647289"/>
                </a:lnTo>
                <a:lnTo>
                  <a:pt x="1953464" y="634890"/>
                </a:lnTo>
                <a:lnTo>
                  <a:pt x="1950478" y="628751"/>
                </a:lnTo>
                <a:lnTo>
                  <a:pt x="1947158" y="622854"/>
                </a:lnTo>
                <a:cubicBezTo>
                  <a:pt x="1942667" y="614931"/>
                  <a:pt x="1938161" y="607128"/>
                  <a:pt x="1933845" y="599120"/>
                </a:cubicBezTo>
                <a:cubicBezTo>
                  <a:pt x="1929530" y="591111"/>
                  <a:pt x="1924514" y="583443"/>
                  <a:pt x="1920241" y="575073"/>
                </a:cubicBezTo>
                <a:cubicBezTo>
                  <a:pt x="1915969" y="566703"/>
                  <a:pt x="1911958" y="558108"/>
                  <a:pt x="1907597" y="549294"/>
                </a:cubicBezTo>
                <a:cubicBezTo>
                  <a:pt x="1907114" y="548215"/>
                  <a:pt x="1900519" y="538395"/>
                  <a:pt x="1896879" y="533399"/>
                </a:cubicBezTo>
                <a:cubicBezTo>
                  <a:pt x="1891717" y="525575"/>
                  <a:pt x="1886614" y="518435"/>
                  <a:pt x="1880796" y="510394"/>
                </a:cubicBezTo>
                <a:cubicBezTo>
                  <a:pt x="1873295" y="499684"/>
                  <a:pt x="1868657" y="490827"/>
                  <a:pt x="1862502" y="482252"/>
                </a:cubicBezTo>
                <a:cubicBezTo>
                  <a:pt x="1859519" y="477861"/>
                  <a:pt x="1856317" y="473335"/>
                  <a:pt x="1852604" y="468358"/>
                </a:cubicBezTo>
                <a:cubicBezTo>
                  <a:pt x="1848409" y="462603"/>
                  <a:pt x="1843779" y="457203"/>
                  <a:pt x="1838763" y="452196"/>
                </a:cubicBezTo>
                <a:lnTo>
                  <a:pt x="1832792" y="446158"/>
                </a:lnTo>
                <a:close/>
                <a:moveTo>
                  <a:pt x="1832324" y="445705"/>
                </a:moveTo>
                <a:lnTo>
                  <a:pt x="1832376" y="445750"/>
                </a:lnTo>
                <a:lnTo>
                  <a:pt x="1832363" y="445738"/>
                </a:lnTo>
                <a:close/>
                <a:moveTo>
                  <a:pt x="1955257" y="443760"/>
                </a:moveTo>
                <a:lnTo>
                  <a:pt x="1955264" y="443774"/>
                </a:lnTo>
                <a:lnTo>
                  <a:pt x="1955262" y="443768"/>
                </a:lnTo>
                <a:close/>
                <a:moveTo>
                  <a:pt x="1978839" y="441335"/>
                </a:moveTo>
                <a:lnTo>
                  <a:pt x="1978685" y="441378"/>
                </a:lnTo>
                <a:lnTo>
                  <a:pt x="1978685" y="441379"/>
                </a:lnTo>
                <a:lnTo>
                  <a:pt x="1978839" y="441336"/>
                </a:lnTo>
                <a:lnTo>
                  <a:pt x="1980323" y="445162"/>
                </a:lnTo>
                <a:cubicBezTo>
                  <a:pt x="1981708" y="447618"/>
                  <a:pt x="1984139" y="451417"/>
                  <a:pt x="1988181" y="457279"/>
                </a:cubicBezTo>
                <a:cubicBezTo>
                  <a:pt x="1994324" y="466946"/>
                  <a:pt x="2001884" y="478342"/>
                  <a:pt x="2008346" y="487497"/>
                </a:cubicBezTo>
                <a:cubicBezTo>
                  <a:pt x="2014808" y="496653"/>
                  <a:pt x="2019576" y="504036"/>
                  <a:pt x="2021853" y="504876"/>
                </a:cubicBezTo>
                <a:lnTo>
                  <a:pt x="2023332" y="503427"/>
                </a:lnTo>
                <a:lnTo>
                  <a:pt x="2023332" y="503426"/>
                </a:lnTo>
                <a:lnTo>
                  <a:pt x="2021853" y="504875"/>
                </a:lnTo>
                <a:cubicBezTo>
                  <a:pt x="2019576" y="504035"/>
                  <a:pt x="2014808" y="496652"/>
                  <a:pt x="2008346" y="487496"/>
                </a:cubicBezTo>
                <a:cubicBezTo>
                  <a:pt x="2001884" y="478341"/>
                  <a:pt x="1994324" y="466945"/>
                  <a:pt x="1988181" y="457278"/>
                </a:cubicBezTo>
                <a:cubicBezTo>
                  <a:pt x="1984139" y="451416"/>
                  <a:pt x="1981708" y="447617"/>
                  <a:pt x="1980323" y="445161"/>
                </a:cubicBezTo>
                <a:close/>
                <a:moveTo>
                  <a:pt x="2014393" y="439802"/>
                </a:moveTo>
                <a:lnTo>
                  <a:pt x="2014393" y="439802"/>
                </a:lnTo>
                <a:lnTo>
                  <a:pt x="2021636" y="447291"/>
                </a:lnTo>
                <a:cubicBezTo>
                  <a:pt x="2024833" y="451169"/>
                  <a:pt x="2028600" y="456107"/>
                  <a:pt x="2032306" y="461143"/>
                </a:cubicBezTo>
                <a:lnTo>
                  <a:pt x="2040596" y="472347"/>
                </a:lnTo>
                <a:lnTo>
                  <a:pt x="2047877" y="482921"/>
                </a:lnTo>
                <a:lnTo>
                  <a:pt x="2061343" y="502217"/>
                </a:lnTo>
                <a:lnTo>
                  <a:pt x="2067834" y="511326"/>
                </a:lnTo>
                <a:cubicBezTo>
                  <a:pt x="2069940" y="514390"/>
                  <a:pt x="2071871" y="517540"/>
                  <a:pt x="2073874" y="520670"/>
                </a:cubicBezTo>
                <a:lnTo>
                  <a:pt x="2086100" y="540099"/>
                </a:lnTo>
                <a:cubicBezTo>
                  <a:pt x="2088470" y="543911"/>
                  <a:pt x="2091350" y="548172"/>
                  <a:pt x="2093808" y="553012"/>
                </a:cubicBezTo>
                <a:cubicBezTo>
                  <a:pt x="2096266" y="557851"/>
                  <a:pt x="2098740" y="562960"/>
                  <a:pt x="2101375" y="568492"/>
                </a:cubicBezTo>
                <a:cubicBezTo>
                  <a:pt x="2106626" y="579313"/>
                  <a:pt x="2110894" y="590653"/>
                  <a:pt x="2114133" y="602374"/>
                </a:cubicBezTo>
                <a:cubicBezTo>
                  <a:pt x="2115384" y="607936"/>
                  <a:pt x="2116978" y="613389"/>
                  <a:pt x="2118914" y="618704"/>
                </a:cubicBezTo>
                <a:cubicBezTo>
                  <a:pt x="2120715" y="623717"/>
                  <a:pt x="2123700" y="631249"/>
                  <a:pt x="2125845" y="637188"/>
                </a:cubicBezTo>
                <a:lnTo>
                  <a:pt x="2128142" y="644274"/>
                </a:lnTo>
                <a:lnTo>
                  <a:pt x="2128143" y="644272"/>
                </a:lnTo>
                <a:lnTo>
                  <a:pt x="2125846" y="637188"/>
                </a:lnTo>
                <a:cubicBezTo>
                  <a:pt x="2123701" y="631249"/>
                  <a:pt x="2120716" y="623717"/>
                  <a:pt x="2118915" y="618704"/>
                </a:cubicBezTo>
                <a:cubicBezTo>
                  <a:pt x="2116979" y="613389"/>
                  <a:pt x="2115385" y="607936"/>
                  <a:pt x="2114134" y="602374"/>
                </a:cubicBezTo>
                <a:cubicBezTo>
                  <a:pt x="2110895" y="590653"/>
                  <a:pt x="2106627" y="579313"/>
                  <a:pt x="2101376" y="568492"/>
                </a:cubicBezTo>
                <a:cubicBezTo>
                  <a:pt x="2098741" y="562960"/>
                  <a:pt x="2096267" y="557851"/>
                  <a:pt x="2093809" y="553012"/>
                </a:cubicBezTo>
                <a:cubicBezTo>
                  <a:pt x="2091351" y="548172"/>
                  <a:pt x="2088471" y="543911"/>
                  <a:pt x="2086101" y="540099"/>
                </a:cubicBezTo>
                <a:lnTo>
                  <a:pt x="2073875" y="520670"/>
                </a:lnTo>
                <a:cubicBezTo>
                  <a:pt x="2071872" y="517540"/>
                  <a:pt x="2069941" y="514390"/>
                  <a:pt x="2067835" y="511326"/>
                </a:cubicBezTo>
                <a:lnTo>
                  <a:pt x="2061344" y="502217"/>
                </a:lnTo>
                <a:lnTo>
                  <a:pt x="2047878" y="482921"/>
                </a:lnTo>
                <a:lnTo>
                  <a:pt x="2040597" y="472347"/>
                </a:lnTo>
                <a:lnTo>
                  <a:pt x="2032307" y="461143"/>
                </a:lnTo>
                <a:cubicBezTo>
                  <a:pt x="2024895" y="451071"/>
                  <a:pt x="2017237" y="441391"/>
                  <a:pt x="2014393" y="439802"/>
                </a:cubicBezTo>
                <a:close/>
                <a:moveTo>
                  <a:pt x="2014449" y="439319"/>
                </a:moveTo>
                <a:cubicBezTo>
                  <a:pt x="2013501" y="438790"/>
                  <a:pt x="2013088" y="439159"/>
                  <a:pt x="2013397" y="440712"/>
                </a:cubicBezTo>
                <a:lnTo>
                  <a:pt x="2013403" y="441109"/>
                </a:lnTo>
                <a:lnTo>
                  <a:pt x="2013404" y="441108"/>
                </a:lnTo>
                <a:lnTo>
                  <a:pt x="2013398" y="440712"/>
                </a:lnTo>
                <a:lnTo>
                  <a:pt x="2014450" y="439319"/>
                </a:lnTo>
                <a:close/>
                <a:moveTo>
                  <a:pt x="1908811" y="417614"/>
                </a:moveTo>
                <a:lnTo>
                  <a:pt x="1912102" y="422175"/>
                </a:lnTo>
                <a:cubicBezTo>
                  <a:pt x="1916810" y="429069"/>
                  <a:pt x="1921357" y="435148"/>
                  <a:pt x="1925772" y="440756"/>
                </a:cubicBezTo>
                <a:cubicBezTo>
                  <a:pt x="1930186" y="446365"/>
                  <a:pt x="1933929" y="451877"/>
                  <a:pt x="1937891" y="456944"/>
                </a:cubicBezTo>
                <a:cubicBezTo>
                  <a:pt x="1945867" y="466786"/>
                  <a:pt x="1953189" y="477178"/>
                  <a:pt x="1959807" y="488064"/>
                </a:cubicBezTo>
                <a:cubicBezTo>
                  <a:pt x="1961413" y="490660"/>
                  <a:pt x="1963220" y="493110"/>
                  <a:pt x="1965216" y="495395"/>
                </a:cubicBezTo>
                <a:lnTo>
                  <a:pt x="1965216" y="495394"/>
                </a:lnTo>
                <a:lnTo>
                  <a:pt x="1959808" y="488065"/>
                </a:lnTo>
                <a:cubicBezTo>
                  <a:pt x="1953190" y="477179"/>
                  <a:pt x="1945868" y="466787"/>
                  <a:pt x="1937892" y="456945"/>
                </a:cubicBezTo>
                <a:cubicBezTo>
                  <a:pt x="1933930" y="451878"/>
                  <a:pt x="1930187" y="446366"/>
                  <a:pt x="1925773" y="440757"/>
                </a:cubicBezTo>
                <a:cubicBezTo>
                  <a:pt x="1921358" y="435149"/>
                  <a:pt x="1916811" y="429070"/>
                  <a:pt x="1912103" y="422176"/>
                </a:cubicBezTo>
                <a:lnTo>
                  <a:pt x="1908824" y="417632"/>
                </a:lnTo>
                <a:close/>
                <a:moveTo>
                  <a:pt x="486089" y="417388"/>
                </a:moveTo>
                <a:lnTo>
                  <a:pt x="484707" y="418662"/>
                </a:lnTo>
                <a:lnTo>
                  <a:pt x="484433" y="418850"/>
                </a:lnTo>
                <a:lnTo>
                  <a:pt x="483792" y="419505"/>
                </a:lnTo>
                <a:lnTo>
                  <a:pt x="478050" y="424796"/>
                </a:lnTo>
                <a:lnTo>
                  <a:pt x="469133" y="433782"/>
                </a:lnTo>
                <a:lnTo>
                  <a:pt x="467351" y="435329"/>
                </a:lnTo>
                <a:lnTo>
                  <a:pt x="466954" y="435489"/>
                </a:lnTo>
                <a:lnTo>
                  <a:pt x="466786" y="435819"/>
                </a:lnTo>
                <a:lnTo>
                  <a:pt x="466826" y="435784"/>
                </a:lnTo>
                <a:lnTo>
                  <a:pt x="466977" y="435489"/>
                </a:lnTo>
                <a:lnTo>
                  <a:pt x="467331" y="435346"/>
                </a:lnTo>
                <a:lnTo>
                  <a:pt x="467351" y="435329"/>
                </a:lnTo>
                <a:lnTo>
                  <a:pt x="467394" y="435312"/>
                </a:lnTo>
                <a:lnTo>
                  <a:pt x="468991" y="433925"/>
                </a:lnTo>
                <a:lnTo>
                  <a:pt x="469133" y="433782"/>
                </a:lnTo>
                <a:lnTo>
                  <a:pt x="469299" y="433638"/>
                </a:lnTo>
                <a:lnTo>
                  <a:pt x="478073" y="424797"/>
                </a:lnTo>
                <a:lnTo>
                  <a:pt x="483573" y="419728"/>
                </a:lnTo>
                <a:lnTo>
                  <a:pt x="483792" y="419505"/>
                </a:lnTo>
                <a:lnTo>
                  <a:pt x="484027" y="419288"/>
                </a:lnTo>
                <a:lnTo>
                  <a:pt x="484454" y="418851"/>
                </a:lnTo>
                <a:lnTo>
                  <a:pt x="484638" y="418725"/>
                </a:lnTo>
                <a:lnTo>
                  <a:pt x="484707" y="418662"/>
                </a:lnTo>
                <a:lnTo>
                  <a:pt x="484790" y="418605"/>
                </a:lnTo>
                <a:lnTo>
                  <a:pt x="486077" y="417418"/>
                </a:lnTo>
                <a:close/>
                <a:moveTo>
                  <a:pt x="479835" y="414706"/>
                </a:moveTo>
                <a:lnTo>
                  <a:pt x="479609" y="414985"/>
                </a:lnTo>
                <a:lnTo>
                  <a:pt x="479221" y="416431"/>
                </a:lnTo>
                <a:cubicBezTo>
                  <a:pt x="478530" y="417664"/>
                  <a:pt x="477415" y="419363"/>
                  <a:pt x="476136" y="421239"/>
                </a:cubicBezTo>
                <a:lnTo>
                  <a:pt x="469801" y="430522"/>
                </a:lnTo>
                <a:lnTo>
                  <a:pt x="469890" y="430423"/>
                </a:lnTo>
                <a:lnTo>
                  <a:pt x="476156" y="421239"/>
                </a:lnTo>
                <a:cubicBezTo>
                  <a:pt x="477435" y="419363"/>
                  <a:pt x="478550" y="417664"/>
                  <a:pt x="479241" y="416431"/>
                </a:cubicBezTo>
                <a:lnTo>
                  <a:pt x="479630" y="414985"/>
                </a:lnTo>
                <a:lnTo>
                  <a:pt x="479821" y="414749"/>
                </a:lnTo>
                <a:close/>
                <a:moveTo>
                  <a:pt x="2105541" y="413942"/>
                </a:moveTo>
                <a:lnTo>
                  <a:pt x="2108714" y="418085"/>
                </a:lnTo>
                <a:cubicBezTo>
                  <a:pt x="2110875" y="420560"/>
                  <a:pt x="2111911" y="420949"/>
                  <a:pt x="2112692" y="420821"/>
                </a:cubicBezTo>
                <a:cubicBezTo>
                  <a:pt x="2113472" y="420693"/>
                  <a:pt x="2114749" y="421232"/>
                  <a:pt x="2115606" y="421153"/>
                </a:cubicBezTo>
                <a:lnTo>
                  <a:pt x="2115606" y="421152"/>
                </a:lnTo>
                <a:lnTo>
                  <a:pt x="2112693" y="420821"/>
                </a:lnTo>
                <a:cubicBezTo>
                  <a:pt x="2111912" y="420949"/>
                  <a:pt x="2110876" y="420560"/>
                  <a:pt x="2108715" y="418085"/>
                </a:cubicBezTo>
                <a:lnTo>
                  <a:pt x="2105594" y="414010"/>
                </a:lnTo>
                <a:close/>
                <a:moveTo>
                  <a:pt x="2012170" y="411381"/>
                </a:moveTo>
                <a:cubicBezTo>
                  <a:pt x="2012082" y="412071"/>
                  <a:pt x="2012412" y="413370"/>
                  <a:pt x="2013353" y="415541"/>
                </a:cubicBezTo>
                <a:lnTo>
                  <a:pt x="2018003" y="424544"/>
                </a:lnTo>
                <a:lnTo>
                  <a:pt x="2017895" y="424334"/>
                </a:lnTo>
                <a:lnTo>
                  <a:pt x="2013354" y="415542"/>
                </a:lnTo>
                <a:cubicBezTo>
                  <a:pt x="2012413" y="413371"/>
                  <a:pt x="2012083" y="412072"/>
                  <a:pt x="2012171" y="411382"/>
                </a:cubicBezTo>
                <a:lnTo>
                  <a:pt x="2012239" y="411400"/>
                </a:lnTo>
                <a:lnTo>
                  <a:pt x="2012239" y="411399"/>
                </a:lnTo>
                <a:close/>
                <a:moveTo>
                  <a:pt x="1873901" y="389755"/>
                </a:moveTo>
                <a:lnTo>
                  <a:pt x="1873903" y="389759"/>
                </a:lnTo>
                <a:lnTo>
                  <a:pt x="1881871" y="402071"/>
                </a:lnTo>
                <a:cubicBezTo>
                  <a:pt x="1886019" y="408096"/>
                  <a:pt x="1890591" y="414633"/>
                  <a:pt x="1894267" y="420355"/>
                </a:cubicBezTo>
                <a:lnTo>
                  <a:pt x="1894993" y="421740"/>
                </a:lnTo>
                <a:lnTo>
                  <a:pt x="1894995" y="421744"/>
                </a:lnTo>
                <a:lnTo>
                  <a:pt x="1899936" y="431176"/>
                </a:lnTo>
                <a:lnTo>
                  <a:pt x="1899911" y="431127"/>
                </a:lnTo>
                <a:lnTo>
                  <a:pt x="1895000" y="421751"/>
                </a:lnTo>
                <a:lnTo>
                  <a:pt x="1894995" y="421744"/>
                </a:lnTo>
                <a:lnTo>
                  <a:pt x="1894267" y="420354"/>
                </a:lnTo>
                <a:cubicBezTo>
                  <a:pt x="1890591" y="414632"/>
                  <a:pt x="1886019" y="408095"/>
                  <a:pt x="1881871" y="402070"/>
                </a:cubicBezTo>
                <a:close/>
                <a:moveTo>
                  <a:pt x="1777158" y="381246"/>
                </a:moveTo>
                <a:lnTo>
                  <a:pt x="1778608" y="383322"/>
                </a:lnTo>
                <a:cubicBezTo>
                  <a:pt x="1780653" y="385702"/>
                  <a:pt x="1783021" y="388542"/>
                  <a:pt x="1785988" y="391496"/>
                </a:cubicBezTo>
                <a:cubicBezTo>
                  <a:pt x="1788954" y="394451"/>
                  <a:pt x="1792154" y="397812"/>
                  <a:pt x="1795413" y="401661"/>
                </a:cubicBezTo>
                <a:cubicBezTo>
                  <a:pt x="1802122" y="409156"/>
                  <a:pt x="1810012" y="417585"/>
                  <a:pt x="1818575" y="426304"/>
                </a:cubicBezTo>
                <a:cubicBezTo>
                  <a:pt x="1824181" y="433408"/>
                  <a:pt x="1830385" y="439973"/>
                  <a:pt x="1837133" y="445932"/>
                </a:cubicBezTo>
                <a:lnTo>
                  <a:pt x="1818576" y="426305"/>
                </a:lnTo>
                <a:cubicBezTo>
                  <a:pt x="1810013" y="417586"/>
                  <a:pt x="1802123" y="409157"/>
                  <a:pt x="1795414" y="401662"/>
                </a:cubicBezTo>
                <a:cubicBezTo>
                  <a:pt x="1792155" y="397813"/>
                  <a:pt x="1788955" y="394452"/>
                  <a:pt x="1785989" y="391497"/>
                </a:cubicBezTo>
                <a:cubicBezTo>
                  <a:pt x="1783022" y="388543"/>
                  <a:pt x="1780654" y="385703"/>
                  <a:pt x="1778609" y="383323"/>
                </a:cubicBezTo>
                <a:lnTo>
                  <a:pt x="1777161" y="381249"/>
                </a:lnTo>
                <a:close/>
                <a:moveTo>
                  <a:pt x="1912483" y="381089"/>
                </a:moveTo>
                <a:lnTo>
                  <a:pt x="1912487" y="381093"/>
                </a:lnTo>
                <a:lnTo>
                  <a:pt x="1914436" y="383159"/>
                </a:lnTo>
                <a:lnTo>
                  <a:pt x="1919930" y="388981"/>
                </a:lnTo>
                <a:cubicBezTo>
                  <a:pt x="1925776" y="395807"/>
                  <a:pt x="1932458" y="404710"/>
                  <a:pt x="1937207" y="410074"/>
                </a:cubicBezTo>
                <a:cubicBezTo>
                  <a:pt x="1939195" y="412353"/>
                  <a:pt x="1941972" y="415902"/>
                  <a:pt x="1944896" y="419802"/>
                </a:cubicBezTo>
                <a:lnTo>
                  <a:pt x="1949413" y="425734"/>
                </a:lnTo>
                <a:lnTo>
                  <a:pt x="1953405" y="431726"/>
                </a:lnTo>
                <a:cubicBezTo>
                  <a:pt x="1962332" y="444882"/>
                  <a:pt x="1967354" y="451664"/>
                  <a:pt x="1969533" y="453892"/>
                </a:cubicBezTo>
                <a:lnTo>
                  <a:pt x="1969533" y="453891"/>
                </a:lnTo>
                <a:lnTo>
                  <a:pt x="1968226" y="452096"/>
                </a:lnTo>
                <a:lnTo>
                  <a:pt x="1963806" y="446537"/>
                </a:lnTo>
                <a:lnTo>
                  <a:pt x="1954916" y="433802"/>
                </a:lnTo>
                <a:lnTo>
                  <a:pt x="1953406" y="431727"/>
                </a:lnTo>
                <a:lnTo>
                  <a:pt x="1949414" y="425735"/>
                </a:lnTo>
                <a:lnTo>
                  <a:pt x="1944897" y="419803"/>
                </a:lnTo>
                <a:cubicBezTo>
                  <a:pt x="1941973" y="415903"/>
                  <a:pt x="1939196" y="412354"/>
                  <a:pt x="1937208" y="410075"/>
                </a:cubicBezTo>
                <a:cubicBezTo>
                  <a:pt x="1932459" y="404711"/>
                  <a:pt x="1925777" y="395808"/>
                  <a:pt x="1919931" y="388982"/>
                </a:cubicBezTo>
                <a:lnTo>
                  <a:pt x="1914436" y="383159"/>
                </a:lnTo>
                <a:close/>
                <a:moveTo>
                  <a:pt x="1908769" y="378961"/>
                </a:moveTo>
                <a:lnTo>
                  <a:pt x="1908976" y="379274"/>
                </a:lnTo>
                <a:lnTo>
                  <a:pt x="1908977" y="379274"/>
                </a:lnTo>
                <a:lnTo>
                  <a:pt x="1908770" y="378962"/>
                </a:lnTo>
                <a:lnTo>
                  <a:pt x="1912053" y="380641"/>
                </a:lnTo>
                <a:lnTo>
                  <a:pt x="1912052" y="380640"/>
                </a:lnTo>
                <a:cubicBezTo>
                  <a:pt x="1910070" y="378803"/>
                  <a:pt x="1908833" y="378029"/>
                  <a:pt x="1908769" y="378961"/>
                </a:cubicBezTo>
                <a:close/>
                <a:moveTo>
                  <a:pt x="1787169" y="376049"/>
                </a:moveTo>
                <a:lnTo>
                  <a:pt x="1786878" y="376133"/>
                </a:lnTo>
                <a:lnTo>
                  <a:pt x="1786878" y="376133"/>
                </a:lnTo>
                <a:lnTo>
                  <a:pt x="1786878" y="376133"/>
                </a:lnTo>
                <a:lnTo>
                  <a:pt x="1787326" y="376271"/>
                </a:lnTo>
                <a:lnTo>
                  <a:pt x="1787326" y="376271"/>
                </a:lnTo>
                <a:lnTo>
                  <a:pt x="1786878" y="376133"/>
                </a:lnTo>
                <a:lnTo>
                  <a:pt x="1787169" y="376049"/>
                </a:lnTo>
                <a:close/>
                <a:moveTo>
                  <a:pt x="1786408" y="375988"/>
                </a:moveTo>
                <a:lnTo>
                  <a:pt x="1786663" y="376194"/>
                </a:lnTo>
                <a:lnTo>
                  <a:pt x="1786664" y="376194"/>
                </a:lnTo>
                <a:lnTo>
                  <a:pt x="1786410" y="375988"/>
                </a:lnTo>
                <a:close/>
                <a:moveTo>
                  <a:pt x="1773058" y="375046"/>
                </a:moveTo>
                <a:lnTo>
                  <a:pt x="1772927" y="375187"/>
                </a:lnTo>
                <a:lnTo>
                  <a:pt x="1772928" y="375187"/>
                </a:lnTo>
                <a:lnTo>
                  <a:pt x="1773058" y="375047"/>
                </a:lnTo>
                <a:lnTo>
                  <a:pt x="1773500" y="376007"/>
                </a:lnTo>
                <a:lnTo>
                  <a:pt x="1773501" y="376009"/>
                </a:lnTo>
                <a:close/>
                <a:moveTo>
                  <a:pt x="1774514" y="373477"/>
                </a:moveTo>
                <a:lnTo>
                  <a:pt x="1774479" y="373516"/>
                </a:lnTo>
                <a:lnTo>
                  <a:pt x="1774480" y="373516"/>
                </a:lnTo>
                <a:lnTo>
                  <a:pt x="1774514" y="373478"/>
                </a:lnTo>
                <a:lnTo>
                  <a:pt x="1779935" y="376360"/>
                </a:lnTo>
                <a:lnTo>
                  <a:pt x="1779942" y="376367"/>
                </a:lnTo>
                <a:lnTo>
                  <a:pt x="1779945" y="376368"/>
                </a:lnTo>
                <a:lnTo>
                  <a:pt x="1779935" y="376359"/>
                </a:lnTo>
                <a:close/>
                <a:moveTo>
                  <a:pt x="552703" y="370603"/>
                </a:moveTo>
                <a:cubicBezTo>
                  <a:pt x="545557" y="382137"/>
                  <a:pt x="515361" y="414180"/>
                  <a:pt x="496985" y="438906"/>
                </a:cubicBezTo>
                <a:cubicBezTo>
                  <a:pt x="486807" y="452561"/>
                  <a:pt x="479410" y="461282"/>
                  <a:pt x="474997" y="466491"/>
                </a:cubicBezTo>
                <a:cubicBezTo>
                  <a:pt x="470584" y="471701"/>
                  <a:pt x="468500" y="472990"/>
                  <a:pt x="468190" y="471242"/>
                </a:cubicBezTo>
                <a:cubicBezTo>
                  <a:pt x="473271" y="463988"/>
                  <a:pt x="478850" y="457499"/>
                  <a:pt x="484048" y="450837"/>
                </a:cubicBezTo>
                <a:cubicBezTo>
                  <a:pt x="489247" y="444175"/>
                  <a:pt x="494242" y="437644"/>
                  <a:pt x="498886" y="431284"/>
                </a:cubicBezTo>
                <a:cubicBezTo>
                  <a:pt x="501870" y="426996"/>
                  <a:pt x="505846" y="422096"/>
                  <a:pt x="509414" y="417848"/>
                </a:cubicBezTo>
                <a:cubicBezTo>
                  <a:pt x="512982" y="413600"/>
                  <a:pt x="516738" y="408952"/>
                  <a:pt x="519943" y="404995"/>
                </a:cubicBezTo>
                <a:cubicBezTo>
                  <a:pt x="526380" y="397229"/>
                  <a:pt x="530209" y="391784"/>
                  <a:pt x="527131" y="393489"/>
                </a:cubicBezTo>
                <a:cubicBezTo>
                  <a:pt x="521183" y="398088"/>
                  <a:pt x="515796" y="403433"/>
                  <a:pt x="511108" y="409385"/>
                </a:cubicBezTo>
                <a:lnTo>
                  <a:pt x="500520" y="421747"/>
                </a:lnTo>
                <a:cubicBezTo>
                  <a:pt x="497127" y="426105"/>
                  <a:pt x="493778" y="430295"/>
                  <a:pt x="490807" y="434074"/>
                </a:cubicBezTo>
                <a:cubicBezTo>
                  <a:pt x="464535" y="465590"/>
                  <a:pt x="451807" y="480889"/>
                  <a:pt x="439177" y="493984"/>
                </a:cubicBezTo>
                <a:cubicBezTo>
                  <a:pt x="430977" y="502721"/>
                  <a:pt x="430724" y="500103"/>
                  <a:pt x="444656" y="479271"/>
                </a:cubicBezTo>
                <a:cubicBezTo>
                  <a:pt x="452227" y="469299"/>
                  <a:pt x="457107" y="464121"/>
                  <a:pt x="462451" y="458005"/>
                </a:cubicBezTo>
                <a:cubicBezTo>
                  <a:pt x="470252" y="449860"/>
                  <a:pt x="477634" y="441303"/>
                  <a:pt x="484561" y="432372"/>
                </a:cubicBezTo>
                <a:cubicBezTo>
                  <a:pt x="488610" y="428620"/>
                  <a:pt x="493097" y="423392"/>
                  <a:pt x="498822" y="417641"/>
                </a:cubicBezTo>
                <a:cubicBezTo>
                  <a:pt x="504547" y="411892"/>
                  <a:pt x="511422" y="404399"/>
                  <a:pt x="519388" y="395256"/>
                </a:cubicBezTo>
                <a:cubicBezTo>
                  <a:pt x="527307" y="386524"/>
                  <a:pt x="536149" y="378719"/>
                  <a:pt x="545731" y="372011"/>
                </a:cubicBezTo>
                <a:cubicBezTo>
                  <a:pt x="550467" y="368624"/>
                  <a:pt x="552189" y="368987"/>
                  <a:pt x="552703" y="370603"/>
                </a:cubicBezTo>
                <a:close/>
                <a:moveTo>
                  <a:pt x="1780246" y="365531"/>
                </a:moveTo>
                <a:lnTo>
                  <a:pt x="1780247" y="365532"/>
                </a:lnTo>
                <a:lnTo>
                  <a:pt x="1782128" y="366868"/>
                </a:lnTo>
                <a:cubicBezTo>
                  <a:pt x="1792793" y="376512"/>
                  <a:pt x="1800198" y="382111"/>
                  <a:pt x="1805267" y="386185"/>
                </a:cubicBezTo>
                <a:cubicBezTo>
                  <a:pt x="1808715" y="389071"/>
                  <a:pt x="1812463" y="391562"/>
                  <a:pt x="1816454" y="393628"/>
                </a:cubicBezTo>
                <a:cubicBezTo>
                  <a:pt x="1819723" y="395231"/>
                  <a:pt x="1822882" y="397049"/>
                  <a:pt x="1825902" y="399079"/>
                </a:cubicBezTo>
                <a:cubicBezTo>
                  <a:pt x="1827873" y="400311"/>
                  <a:pt x="1830108" y="402096"/>
                  <a:pt x="1832898" y="404358"/>
                </a:cubicBezTo>
                <a:lnTo>
                  <a:pt x="1837397" y="408270"/>
                </a:lnTo>
                <a:lnTo>
                  <a:pt x="1842585" y="413519"/>
                </a:lnTo>
                <a:cubicBezTo>
                  <a:pt x="1847984" y="419160"/>
                  <a:pt x="1854578" y="426131"/>
                  <a:pt x="1859367" y="430678"/>
                </a:cubicBezTo>
                <a:lnTo>
                  <a:pt x="1864722" y="435130"/>
                </a:lnTo>
                <a:lnTo>
                  <a:pt x="1864722" y="435129"/>
                </a:lnTo>
                <a:lnTo>
                  <a:pt x="1859367" y="430677"/>
                </a:lnTo>
                <a:cubicBezTo>
                  <a:pt x="1854578" y="426130"/>
                  <a:pt x="1847984" y="419159"/>
                  <a:pt x="1842585" y="413518"/>
                </a:cubicBezTo>
                <a:lnTo>
                  <a:pt x="1837397" y="408269"/>
                </a:lnTo>
                <a:lnTo>
                  <a:pt x="1832898" y="404357"/>
                </a:lnTo>
                <a:cubicBezTo>
                  <a:pt x="1830108" y="402095"/>
                  <a:pt x="1827873" y="400310"/>
                  <a:pt x="1825902" y="399078"/>
                </a:cubicBezTo>
                <a:cubicBezTo>
                  <a:pt x="1822882" y="397048"/>
                  <a:pt x="1819723" y="395230"/>
                  <a:pt x="1816454" y="393627"/>
                </a:cubicBezTo>
                <a:cubicBezTo>
                  <a:pt x="1812463" y="391561"/>
                  <a:pt x="1808715" y="389070"/>
                  <a:pt x="1805267" y="386184"/>
                </a:cubicBezTo>
                <a:cubicBezTo>
                  <a:pt x="1800198" y="382110"/>
                  <a:pt x="1792793" y="376511"/>
                  <a:pt x="1782128" y="366867"/>
                </a:cubicBezTo>
                <a:cubicBezTo>
                  <a:pt x="1781000" y="365870"/>
                  <a:pt x="1780424" y="365487"/>
                  <a:pt x="1780246" y="365531"/>
                </a:cubicBezTo>
                <a:close/>
                <a:moveTo>
                  <a:pt x="1854272" y="359878"/>
                </a:moveTo>
                <a:lnTo>
                  <a:pt x="1854272" y="359879"/>
                </a:lnTo>
                <a:lnTo>
                  <a:pt x="1863417" y="364290"/>
                </a:lnTo>
                <a:cubicBezTo>
                  <a:pt x="1869483" y="366701"/>
                  <a:pt x="1875346" y="369561"/>
                  <a:pt x="1880967" y="372860"/>
                </a:cubicBezTo>
                <a:lnTo>
                  <a:pt x="1886836" y="374600"/>
                </a:lnTo>
                <a:lnTo>
                  <a:pt x="1886844" y="374750"/>
                </a:lnTo>
                <a:lnTo>
                  <a:pt x="1886836" y="374599"/>
                </a:lnTo>
                <a:lnTo>
                  <a:pt x="1880967" y="372859"/>
                </a:lnTo>
                <a:cubicBezTo>
                  <a:pt x="1875346" y="369560"/>
                  <a:pt x="1869483" y="366700"/>
                  <a:pt x="1863417" y="364289"/>
                </a:cubicBezTo>
                <a:cubicBezTo>
                  <a:pt x="1861155" y="363718"/>
                  <a:pt x="1855404" y="359492"/>
                  <a:pt x="1854272" y="359878"/>
                </a:cubicBezTo>
                <a:close/>
                <a:moveTo>
                  <a:pt x="2054888" y="354141"/>
                </a:moveTo>
                <a:lnTo>
                  <a:pt x="2054639" y="356248"/>
                </a:lnTo>
                <a:lnTo>
                  <a:pt x="2054640" y="356249"/>
                </a:lnTo>
                <a:lnTo>
                  <a:pt x="2054889" y="354144"/>
                </a:lnTo>
                <a:close/>
                <a:moveTo>
                  <a:pt x="2054193" y="350558"/>
                </a:moveTo>
                <a:lnTo>
                  <a:pt x="2054350" y="351279"/>
                </a:lnTo>
                <a:lnTo>
                  <a:pt x="2056053" y="351658"/>
                </a:lnTo>
                <a:cubicBezTo>
                  <a:pt x="2058237" y="353549"/>
                  <a:pt x="2062630" y="359095"/>
                  <a:pt x="2070380" y="370674"/>
                </a:cubicBezTo>
                <a:cubicBezTo>
                  <a:pt x="2073700" y="375793"/>
                  <a:pt x="2078290" y="381900"/>
                  <a:pt x="2082560" y="388714"/>
                </a:cubicBezTo>
                <a:lnTo>
                  <a:pt x="2095211" y="409121"/>
                </a:lnTo>
                <a:cubicBezTo>
                  <a:pt x="2099153" y="415631"/>
                  <a:pt x="2102364" y="421605"/>
                  <a:pt x="2104420" y="426016"/>
                </a:cubicBezTo>
                <a:lnTo>
                  <a:pt x="2106511" y="432907"/>
                </a:lnTo>
                <a:lnTo>
                  <a:pt x="2106512" y="432906"/>
                </a:lnTo>
                <a:lnTo>
                  <a:pt x="2104421" y="426016"/>
                </a:lnTo>
                <a:cubicBezTo>
                  <a:pt x="2102365" y="421605"/>
                  <a:pt x="2099154" y="415631"/>
                  <a:pt x="2095212" y="409121"/>
                </a:cubicBezTo>
                <a:lnTo>
                  <a:pt x="2082561" y="388714"/>
                </a:lnTo>
                <a:cubicBezTo>
                  <a:pt x="2078291" y="381900"/>
                  <a:pt x="2073701" y="375793"/>
                  <a:pt x="2070381" y="370674"/>
                </a:cubicBezTo>
                <a:cubicBezTo>
                  <a:pt x="2062631" y="359095"/>
                  <a:pt x="2058238" y="353549"/>
                  <a:pt x="2056054" y="351658"/>
                </a:cubicBezTo>
                <a:lnTo>
                  <a:pt x="2054351" y="351279"/>
                </a:lnTo>
                <a:lnTo>
                  <a:pt x="2054194" y="350558"/>
                </a:lnTo>
                <a:close/>
                <a:moveTo>
                  <a:pt x="1790904" y="348190"/>
                </a:moveTo>
                <a:lnTo>
                  <a:pt x="1791409" y="348506"/>
                </a:lnTo>
                <a:lnTo>
                  <a:pt x="1791410" y="348506"/>
                </a:lnTo>
                <a:lnTo>
                  <a:pt x="1790906" y="348191"/>
                </a:lnTo>
                <a:close/>
                <a:moveTo>
                  <a:pt x="2002901" y="348053"/>
                </a:moveTo>
                <a:lnTo>
                  <a:pt x="2004218" y="350296"/>
                </a:lnTo>
                <a:lnTo>
                  <a:pt x="2004219" y="350298"/>
                </a:lnTo>
                <a:lnTo>
                  <a:pt x="2004959" y="351560"/>
                </a:lnTo>
                <a:lnTo>
                  <a:pt x="2004960" y="351561"/>
                </a:lnTo>
                <a:lnTo>
                  <a:pt x="2004218" y="350296"/>
                </a:lnTo>
                <a:lnTo>
                  <a:pt x="2004217" y="350294"/>
                </a:lnTo>
                <a:lnTo>
                  <a:pt x="2002903" y="348056"/>
                </a:lnTo>
                <a:close/>
                <a:moveTo>
                  <a:pt x="2071287" y="344494"/>
                </a:moveTo>
                <a:lnTo>
                  <a:pt x="2072033" y="346705"/>
                </a:lnTo>
                <a:lnTo>
                  <a:pt x="2074426" y="350590"/>
                </a:lnTo>
                <a:lnTo>
                  <a:pt x="2074429" y="350596"/>
                </a:lnTo>
                <a:lnTo>
                  <a:pt x="2077818" y="356097"/>
                </a:lnTo>
                <a:lnTo>
                  <a:pt x="2077824" y="356107"/>
                </a:lnTo>
                <a:lnTo>
                  <a:pt x="2077831" y="356117"/>
                </a:lnTo>
                <a:lnTo>
                  <a:pt x="2081051" y="360860"/>
                </a:lnTo>
                <a:lnTo>
                  <a:pt x="2081088" y="360914"/>
                </a:lnTo>
                <a:lnTo>
                  <a:pt x="2086586" y="369012"/>
                </a:lnTo>
                <a:cubicBezTo>
                  <a:pt x="2091996" y="376343"/>
                  <a:pt x="2095988" y="382920"/>
                  <a:pt x="2099484" y="388536"/>
                </a:cubicBezTo>
                <a:cubicBezTo>
                  <a:pt x="2102979" y="394153"/>
                  <a:pt x="2105743" y="398796"/>
                  <a:pt x="2108040" y="402627"/>
                </a:cubicBezTo>
                <a:cubicBezTo>
                  <a:pt x="2110941" y="407342"/>
                  <a:pt x="2113490" y="412290"/>
                  <a:pt x="2115664" y="417430"/>
                </a:cubicBezTo>
                <a:lnTo>
                  <a:pt x="2115161" y="420842"/>
                </a:lnTo>
                <a:lnTo>
                  <a:pt x="2115162" y="420842"/>
                </a:lnTo>
                <a:cubicBezTo>
                  <a:pt x="2116056" y="420752"/>
                  <a:pt x="2116566" y="420034"/>
                  <a:pt x="2115665" y="417430"/>
                </a:cubicBezTo>
                <a:cubicBezTo>
                  <a:pt x="2113491" y="412290"/>
                  <a:pt x="2110942" y="407342"/>
                  <a:pt x="2108041" y="402627"/>
                </a:cubicBezTo>
                <a:cubicBezTo>
                  <a:pt x="2105744" y="398796"/>
                  <a:pt x="2102980" y="394153"/>
                  <a:pt x="2099485" y="388536"/>
                </a:cubicBezTo>
                <a:cubicBezTo>
                  <a:pt x="2095989" y="382920"/>
                  <a:pt x="2091997" y="376343"/>
                  <a:pt x="2086587" y="369012"/>
                </a:cubicBezTo>
                <a:lnTo>
                  <a:pt x="2081145" y="360996"/>
                </a:lnTo>
                <a:lnTo>
                  <a:pt x="2081088" y="360914"/>
                </a:lnTo>
                <a:lnTo>
                  <a:pt x="2077824" y="356107"/>
                </a:lnTo>
                <a:lnTo>
                  <a:pt x="2074426" y="350590"/>
                </a:lnTo>
                <a:lnTo>
                  <a:pt x="2074421" y="350580"/>
                </a:lnTo>
                <a:lnTo>
                  <a:pt x="2072034" y="346705"/>
                </a:lnTo>
                <a:lnTo>
                  <a:pt x="2071290" y="344500"/>
                </a:lnTo>
                <a:close/>
                <a:moveTo>
                  <a:pt x="2111402" y="340112"/>
                </a:moveTo>
                <a:lnTo>
                  <a:pt x="2111387" y="340132"/>
                </a:lnTo>
                <a:lnTo>
                  <a:pt x="2111387" y="340133"/>
                </a:lnTo>
                <a:lnTo>
                  <a:pt x="2111402" y="340113"/>
                </a:lnTo>
                <a:lnTo>
                  <a:pt x="2112546" y="343456"/>
                </a:lnTo>
                <a:cubicBezTo>
                  <a:pt x="2114331" y="347035"/>
                  <a:pt x="2118792" y="353836"/>
                  <a:pt x="2127070" y="367300"/>
                </a:cubicBezTo>
                <a:lnTo>
                  <a:pt x="2131224" y="374395"/>
                </a:lnTo>
                <a:lnTo>
                  <a:pt x="2131252" y="374443"/>
                </a:lnTo>
                <a:lnTo>
                  <a:pt x="2131280" y="374491"/>
                </a:lnTo>
                <a:lnTo>
                  <a:pt x="2136014" y="382414"/>
                </a:lnTo>
                <a:lnTo>
                  <a:pt x="2137040" y="384331"/>
                </a:lnTo>
                <a:lnTo>
                  <a:pt x="2137046" y="384342"/>
                </a:lnTo>
                <a:lnTo>
                  <a:pt x="2140237" y="390301"/>
                </a:lnTo>
                <a:lnTo>
                  <a:pt x="2143470" y="397447"/>
                </a:lnTo>
                <a:lnTo>
                  <a:pt x="2143461" y="397425"/>
                </a:lnTo>
                <a:lnTo>
                  <a:pt x="2140244" y="390313"/>
                </a:lnTo>
                <a:lnTo>
                  <a:pt x="2140237" y="390301"/>
                </a:lnTo>
                <a:lnTo>
                  <a:pt x="2140235" y="390295"/>
                </a:lnTo>
                <a:lnTo>
                  <a:pt x="2137051" y="384351"/>
                </a:lnTo>
                <a:lnTo>
                  <a:pt x="2137046" y="384342"/>
                </a:lnTo>
                <a:lnTo>
                  <a:pt x="2136014" y="382413"/>
                </a:lnTo>
                <a:lnTo>
                  <a:pt x="2131252" y="374443"/>
                </a:lnTo>
                <a:lnTo>
                  <a:pt x="2127070" y="367299"/>
                </a:lnTo>
                <a:cubicBezTo>
                  <a:pt x="2118792" y="353835"/>
                  <a:pt x="2114331" y="347034"/>
                  <a:pt x="2112546" y="343455"/>
                </a:cubicBezTo>
                <a:close/>
                <a:moveTo>
                  <a:pt x="1930024" y="338829"/>
                </a:moveTo>
                <a:cubicBezTo>
                  <a:pt x="1928011" y="337029"/>
                  <a:pt x="1927183" y="336770"/>
                  <a:pt x="1928113" y="338841"/>
                </a:cubicBezTo>
                <a:lnTo>
                  <a:pt x="1931429" y="346828"/>
                </a:lnTo>
                <a:lnTo>
                  <a:pt x="1931400" y="346756"/>
                </a:lnTo>
                <a:lnTo>
                  <a:pt x="1928114" y="338842"/>
                </a:lnTo>
                <a:lnTo>
                  <a:pt x="1930025" y="338830"/>
                </a:lnTo>
                <a:close/>
                <a:moveTo>
                  <a:pt x="1720798" y="336334"/>
                </a:moveTo>
                <a:lnTo>
                  <a:pt x="1719573" y="336542"/>
                </a:lnTo>
                <a:lnTo>
                  <a:pt x="1718356" y="336539"/>
                </a:lnTo>
                <a:lnTo>
                  <a:pt x="1718509" y="336722"/>
                </a:lnTo>
                <a:lnTo>
                  <a:pt x="1718509" y="336722"/>
                </a:lnTo>
                <a:lnTo>
                  <a:pt x="1718357" y="336540"/>
                </a:lnTo>
                <a:lnTo>
                  <a:pt x="1719567" y="336543"/>
                </a:lnTo>
                <a:lnTo>
                  <a:pt x="1719573" y="336542"/>
                </a:lnTo>
                <a:lnTo>
                  <a:pt x="1722628" y="336548"/>
                </a:lnTo>
                <a:lnTo>
                  <a:pt x="1719574" y="336542"/>
                </a:lnTo>
                <a:lnTo>
                  <a:pt x="1720799" y="336334"/>
                </a:lnTo>
                <a:close/>
                <a:moveTo>
                  <a:pt x="2021994" y="319576"/>
                </a:moveTo>
                <a:lnTo>
                  <a:pt x="2021994" y="319577"/>
                </a:lnTo>
                <a:lnTo>
                  <a:pt x="2035921" y="335494"/>
                </a:lnTo>
                <a:lnTo>
                  <a:pt x="2046886" y="348027"/>
                </a:lnTo>
                <a:cubicBezTo>
                  <a:pt x="2051089" y="353633"/>
                  <a:pt x="2053434" y="356167"/>
                  <a:pt x="2054567" y="356851"/>
                </a:cubicBezTo>
                <a:lnTo>
                  <a:pt x="2046887" y="348028"/>
                </a:lnTo>
                <a:lnTo>
                  <a:pt x="2035921" y="335494"/>
                </a:lnTo>
                <a:close/>
                <a:moveTo>
                  <a:pt x="1986852" y="316052"/>
                </a:moveTo>
                <a:lnTo>
                  <a:pt x="1986524" y="316138"/>
                </a:lnTo>
                <a:lnTo>
                  <a:pt x="1986525" y="316138"/>
                </a:lnTo>
                <a:lnTo>
                  <a:pt x="1986526" y="316139"/>
                </a:lnTo>
                <a:lnTo>
                  <a:pt x="1988013" y="319440"/>
                </a:lnTo>
                <a:lnTo>
                  <a:pt x="1988014" y="319440"/>
                </a:lnTo>
                <a:lnTo>
                  <a:pt x="1986526" y="316139"/>
                </a:lnTo>
                <a:lnTo>
                  <a:pt x="1986526" y="316139"/>
                </a:lnTo>
                <a:lnTo>
                  <a:pt x="1986853" y="316053"/>
                </a:lnTo>
                <a:close/>
                <a:moveTo>
                  <a:pt x="2018805" y="316018"/>
                </a:moveTo>
                <a:lnTo>
                  <a:pt x="2021982" y="318923"/>
                </a:lnTo>
                <a:lnTo>
                  <a:pt x="2021982" y="318922"/>
                </a:lnTo>
                <a:close/>
                <a:moveTo>
                  <a:pt x="1914521" y="312007"/>
                </a:moveTo>
                <a:lnTo>
                  <a:pt x="1924280" y="322261"/>
                </a:lnTo>
                <a:cubicBezTo>
                  <a:pt x="1927495" y="325889"/>
                  <a:pt x="1930492" y="329575"/>
                  <a:pt x="1933517" y="333214"/>
                </a:cubicBezTo>
                <a:cubicBezTo>
                  <a:pt x="1943485" y="344949"/>
                  <a:pt x="1952912" y="356086"/>
                  <a:pt x="1952974" y="358327"/>
                </a:cubicBezTo>
                <a:lnTo>
                  <a:pt x="1953001" y="358593"/>
                </a:lnTo>
                <a:lnTo>
                  <a:pt x="1952404" y="360699"/>
                </a:lnTo>
                <a:lnTo>
                  <a:pt x="1952288" y="360775"/>
                </a:lnTo>
                <a:lnTo>
                  <a:pt x="1952289" y="360775"/>
                </a:lnTo>
                <a:lnTo>
                  <a:pt x="1952404" y="360700"/>
                </a:lnTo>
                <a:lnTo>
                  <a:pt x="1952404" y="360699"/>
                </a:lnTo>
                <a:lnTo>
                  <a:pt x="1952405" y="360698"/>
                </a:lnTo>
                <a:lnTo>
                  <a:pt x="1953001" y="358596"/>
                </a:lnTo>
                <a:lnTo>
                  <a:pt x="1953001" y="358593"/>
                </a:lnTo>
                <a:lnTo>
                  <a:pt x="1953002" y="358590"/>
                </a:lnTo>
                <a:lnTo>
                  <a:pt x="1952975" y="358328"/>
                </a:lnTo>
                <a:cubicBezTo>
                  <a:pt x="1952913" y="356087"/>
                  <a:pt x="1943486" y="344950"/>
                  <a:pt x="1933518" y="333215"/>
                </a:cubicBezTo>
                <a:cubicBezTo>
                  <a:pt x="1930493" y="329576"/>
                  <a:pt x="1927496" y="325890"/>
                  <a:pt x="1924281" y="322262"/>
                </a:cubicBezTo>
                <a:close/>
                <a:moveTo>
                  <a:pt x="1847172" y="306848"/>
                </a:moveTo>
                <a:lnTo>
                  <a:pt x="1847194" y="306877"/>
                </a:lnTo>
                <a:lnTo>
                  <a:pt x="1849338" y="310834"/>
                </a:lnTo>
                <a:lnTo>
                  <a:pt x="1849338" y="310833"/>
                </a:lnTo>
                <a:lnTo>
                  <a:pt x="1847196" y="306879"/>
                </a:lnTo>
                <a:lnTo>
                  <a:pt x="1847194" y="306877"/>
                </a:lnTo>
                <a:lnTo>
                  <a:pt x="1847187" y="306863"/>
                </a:lnTo>
                <a:close/>
                <a:moveTo>
                  <a:pt x="2004575" y="306422"/>
                </a:moveTo>
                <a:cubicBezTo>
                  <a:pt x="2003808" y="307171"/>
                  <a:pt x="2003622" y="308638"/>
                  <a:pt x="2003292" y="309775"/>
                </a:cubicBezTo>
                <a:lnTo>
                  <a:pt x="1996970" y="306732"/>
                </a:lnTo>
                <a:lnTo>
                  <a:pt x="1996971" y="306733"/>
                </a:lnTo>
                <a:cubicBezTo>
                  <a:pt x="1999074" y="308047"/>
                  <a:pt x="2002959" y="310799"/>
                  <a:pt x="2003293" y="309776"/>
                </a:cubicBezTo>
                <a:cubicBezTo>
                  <a:pt x="2003623" y="308639"/>
                  <a:pt x="2003809" y="307172"/>
                  <a:pt x="2004576" y="306423"/>
                </a:cubicBezTo>
                <a:lnTo>
                  <a:pt x="2009353" y="307378"/>
                </a:lnTo>
                <a:lnTo>
                  <a:pt x="2009352" y="307377"/>
                </a:lnTo>
                <a:cubicBezTo>
                  <a:pt x="2006693" y="305643"/>
                  <a:pt x="2005343" y="305674"/>
                  <a:pt x="2004575" y="306422"/>
                </a:cubicBezTo>
                <a:close/>
                <a:moveTo>
                  <a:pt x="1760491" y="305502"/>
                </a:moveTo>
                <a:lnTo>
                  <a:pt x="1760386" y="306233"/>
                </a:lnTo>
                <a:lnTo>
                  <a:pt x="1774536" y="317187"/>
                </a:lnTo>
                <a:cubicBezTo>
                  <a:pt x="1778223" y="319718"/>
                  <a:pt x="1780497" y="320832"/>
                  <a:pt x="1781358" y="320527"/>
                </a:cubicBezTo>
                <a:lnTo>
                  <a:pt x="1781358" y="320527"/>
                </a:lnTo>
                <a:lnTo>
                  <a:pt x="1774537" y="317187"/>
                </a:lnTo>
                <a:lnTo>
                  <a:pt x="1760387" y="306233"/>
                </a:lnTo>
                <a:lnTo>
                  <a:pt x="1760492" y="305503"/>
                </a:lnTo>
                <a:close/>
                <a:moveTo>
                  <a:pt x="1881918" y="298036"/>
                </a:moveTo>
                <a:lnTo>
                  <a:pt x="1882000" y="298118"/>
                </a:lnTo>
                <a:lnTo>
                  <a:pt x="1894032" y="310032"/>
                </a:lnTo>
                <a:cubicBezTo>
                  <a:pt x="1904436" y="320873"/>
                  <a:pt x="1912706" y="328891"/>
                  <a:pt x="1918084" y="334907"/>
                </a:cubicBezTo>
                <a:cubicBezTo>
                  <a:pt x="1923462" y="340923"/>
                  <a:pt x="1927130" y="344900"/>
                  <a:pt x="1929204" y="346843"/>
                </a:cubicBezTo>
                <a:lnTo>
                  <a:pt x="1931605" y="347261"/>
                </a:lnTo>
                <a:lnTo>
                  <a:pt x="1931612" y="347279"/>
                </a:lnTo>
                <a:lnTo>
                  <a:pt x="1931612" y="347279"/>
                </a:lnTo>
                <a:lnTo>
                  <a:pt x="1931605" y="347260"/>
                </a:lnTo>
                <a:lnTo>
                  <a:pt x="1929204" y="346842"/>
                </a:lnTo>
                <a:cubicBezTo>
                  <a:pt x="1927130" y="344899"/>
                  <a:pt x="1923462" y="340922"/>
                  <a:pt x="1918084" y="334906"/>
                </a:cubicBezTo>
                <a:cubicBezTo>
                  <a:pt x="1912706" y="328890"/>
                  <a:pt x="1904436" y="320872"/>
                  <a:pt x="1894032" y="310031"/>
                </a:cubicBezTo>
                <a:close/>
                <a:moveTo>
                  <a:pt x="1957689" y="291602"/>
                </a:moveTo>
                <a:lnTo>
                  <a:pt x="1957720" y="291718"/>
                </a:lnTo>
                <a:lnTo>
                  <a:pt x="1957721" y="291719"/>
                </a:lnTo>
                <a:lnTo>
                  <a:pt x="1957690" y="291604"/>
                </a:lnTo>
                <a:close/>
                <a:moveTo>
                  <a:pt x="1749558" y="290613"/>
                </a:moveTo>
                <a:lnTo>
                  <a:pt x="1749568" y="290615"/>
                </a:lnTo>
                <a:lnTo>
                  <a:pt x="1752214" y="290924"/>
                </a:lnTo>
                <a:cubicBezTo>
                  <a:pt x="1753902" y="291793"/>
                  <a:pt x="1756311" y="293347"/>
                  <a:pt x="1759203" y="295348"/>
                </a:cubicBezTo>
                <a:lnTo>
                  <a:pt x="1771591" y="305369"/>
                </a:lnTo>
                <a:lnTo>
                  <a:pt x="1771590" y="305368"/>
                </a:lnTo>
                <a:lnTo>
                  <a:pt x="1759202" y="295347"/>
                </a:lnTo>
                <a:cubicBezTo>
                  <a:pt x="1756310" y="293346"/>
                  <a:pt x="1753901" y="291792"/>
                  <a:pt x="1752213" y="290923"/>
                </a:cubicBezTo>
                <a:close/>
                <a:moveTo>
                  <a:pt x="1749551" y="290612"/>
                </a:moveTo>
                <a:lnTo>
                  <a:pt x="1749552" y="290613"/>
                </a:lnTo>
                <a:lnTo>
                  <a:pt x="1758845" y="300500"/>
                </a:lnTo>
                <a:lnTo>
                  <a:pt x="1761924" y="303120"/>
                </a:lnTo>
                <a:lnTo>
                  <a:pt x="1781711" y="319962"/>
                </a:lnTo>
                <a:lnTo>
                  <a:pt x="1781711" y="319962"/>
                </a:lnTo>
                <a:lnTo>
                  <a:pt x="1758846" y="300500"/>
                </a:lnTo>
                <a:lnTo>
                  <a:pt x="1749552" y="290612"/>
                </a:lnTo>
                <a:close/>
                <a:moveTo>
                  <a:pt x="1893872" y="290500"/>
                </a:moveTo>
                <a:lnTo>
                  <a:pt x="1893872" y="290500"/>
                </a:lnTo>
                <a:lnTo>
                  <a:pt x="1908075" y="305292"/>
                </a:lnTo>
                <a:close/>
                <a:moveTo>
                  <a:pt x="1955957" y="278339"/>
                </a:moveTo>
                <a:cubicBezTo>
                  <a:pt x="1956550" y="278692"/>
                  <a:pt x="1958068" y="279912"/>
                  <a:pt x="1960840" y="282276"/>
                </a:cubicBezTo>
                <a:cubicBezTo>
                  <a:pt x="1966277" y="288393"/>
                  <a:pt x="1967024" y="290609"/>
                  <a:pt x="1966704" y="291121"/>
                </a:cubicBezTo>
                <a:cubicBezTo>
                  <a:pt x="1960719" y="284029"/>
                  <a:pt x="1954177" y="277281"/>
                  <a:pt x="1955957" y="278339"/>
                </a:cubicBezTo>
                <a:close/>
                <a:moveTo>
                  <a:pt x="1685800" y="277015"/>
                </a:moveTo>
                <a:lnTo>
                  <a:pt x="1685802" y="277016"/>
                </a:lnTo>
                <a:lnTo>
                  <a:pt x="1686256" y="277044"/>
                </a:lnTo>
                <a:lnTo>
                  <a:pt x="1688407" y="278205"/>
                </a:lnTo>
                <a:lnTo>
                  <a:pt x="1688413" y="278208"/>
                </a:lnTo>
                <a:lnTo>
                  <a:pt x="1688420" y="278212"/>
                </a:lnTo>
                <a:lnTo>
                  <a:pt x="1689158" y="278549"/>
                </a:lnTo>
                <a:lnTo>
                  <a:pt x="1690449" y="279308"/>
                </a:lnTo>
                <a:lnTo>
                  <a:pt x="1690458" y="279313"/>
                </a:lnTo>
                <a:lnTo>
                  <a:pt x="1690480" y="279325"/>
                </a:lnTo>
                <a:lnTo>
                  <a:pt x="1695513" y="282043"/>
                </a:lnTo>
                <a:cubicBezTo>
                  <a:pt x="1702391" y="286341"/>
                  <a:pt x="1708832" y="290365"/>
                  <a:pt x="1715052" y="294252"/>
                </a:cubicBezTo>
                <a:lnTo>
                  <a:pt x="1733132" y="306068"/>
                </a:lnTo>
                <a:cubicBezTo>
                  <a:pt x="1739105" y="310060"/>
                  <a:pt x="1745399" y="313733"/>
                  <a:pt x="1751446" y="318289"/>
                </a:cubicBezTo>
                <a:cubicBezTo>
                  <a:pt x="1757493" y="322845"/>
                  <a:pt x="1763788" y="327685"/>
                  <a:pt x="1770566" y="333022"/>
                </a:cubicBezTo>
                <a:lnTo>
                  <a:pt x="1784953" y="344215"/>
                </a:lnTo>
                <a:lnTo>
                  <a:pt x="1787038" y="345775"/>
                </a:lnTo>
                <a:lnTo>
                  <a:pt x="1787046" y="345780"/>
                </a:lnTo>
                <a:lnTo>
                  <a:pt x="1784953" y="344214"/>
                </a:lnTo>
                <a:lnTo>
                  <a:pt x="1770566" y="333021"/>
                </a:lnTo>
                <a:cubicBezTo>
                  <a:pt x="1763788" y="327684"/>
                  <a:pt x="1757493" y="322844"/>
                  <a:pt x="1751446" y="318288"/>
                </a:cubicBezTo>
                <a:cubicBezTo>
                  <a:pt x="1745399" y="313732"/>
                  <a:pt x="1739105" y="310059"/>
                  <a:pt x="1733132" y="306067"/>
                </a:cubicBezTo>
                <a:lnTo>
                  <a:pt x="1715052" y="294251"/>
                </a:lnTo>
                <a:cubicBezTo>
                  <a:pt x="1708832" y="290364"/>
                  <a:pt x="1702391" y="286340"/>
                  <a:pt x="1695513" y="282042"/>
                </a:cubicBezTo>
                <a:lnTo>
                  <a:pt x="1690458" y="279313"/>
                </a:lnTo>
                <a:lnTo>
                  <a:pt x="1689157" y="278548"/>
                </a:lnTo>
                <a:lnTo>
                  <a:pt x="1688413" y="278208"/>
                </a:lnTo>
                <a:lnTo>
                  <a:pt x="1686255" y="277043"/>
                </a:lnTo>
                <a:close/>
                <a:moveTo>
                  <a:pt x="1968462" y="275248"/>
                </a:moveTo>
                <a:lnTo>
                  <a:pt x="1968195" y="276640"/>
                </a:lnTo>
                <a:lnTo>
                  <a:pt x="1968199" y="276642"/>
                </a:lnTo>
                <a:lnTo>
                  <a:pt x="1968199" y="276641"/>
                </a:lnTo>
                <a:lnTo>
                  <a:pt x="1968196" y="276640"/>
                </a:lnTo>
                <a:lnTo>
                  <a:pt x="1968402" y="275568"/>
                </a:lnTo>
                <a:close/>
                <a:moveTo>
                  <a:pt x="1607931" y="275223"/>
                </a:moveTo>
                <a:lnTo>
                  <a:pt x="1607947" y="275247"/>
                </a:lnTo>
                <a:lnTo>
                  <a:pt x="1608209" y="275640"/>
                </a:lnTo>
                <a:lnTo>
                  <a:pt x="1608209" y="275639"/>
                </a:lnTo>
                <a:close/>
                <a:moveTo>
                  <a:pt x="1656233" y="275055"/>
                </a:moveTo>
                <a:lnTo>
                  <a:pt x="1657450" y="276035"/>
                </a:lnTo>
                <a:lnTo>
                  <a:pt x="1659821" y="278190"/>
                </a:lnTo>
                <a:lnTo>
                  <a:pt x="1660569" y="278541"/>
                </a:lnTo>
                <a:lnTo>
                  <a:pt x="1660567" y="278539"/>
                </a:lnTo>
                <a:lnTo>
                  <a:pt x="1659822" y="278190"/>
                </a:lnTo>
                <a:lnTo>
                  <a:pt x="1657459" y="276042"/>
                </a:lnTo>
                <a:lnTo>
                  <a:pt x="1657450" y="276035"/>
                </a:lnTo>
                <a:lnTo>
                  <a:pt x="1657442" y="276028"/>
                </a:lnTo>
                <a:lnTo>
                  <a:pt x="1656239" y="275059"/>
                </a:lnTo>
                <a:close/>
                <a:moveTo>
                  <a:pt x="1969597" y="274988"/>
                </a:moveTo>
                <a:lnTo>
                  <a:pt x="1969562" y="274995"/>
                </a:lnTo>
                <a:lnTo>
                  <a:pt x="1996796" y="307011"/>
                </a:lnTo>
                <a:lnTo>
                  <a:pt x="1997215" y="307528"/>
                </a:lnTo>
                <a:lnTo>
                  <a:pt x="1997216" y="307528"/>
                </a:lnTo>
                <a:lnTo>
                  <a:pt x="1996797" y="307012"/>
                </a:lnTo>
                <a:lnTo>
                  <a:pt x="1969563" y="274996"/>
                </a:lnTo>
                <a:lnTo>
                  <a:pt x="1969598" y="274989"/>
                </a:lnTo>
                <a:lnTo>
                  <a:pt x="1970697" y="275847"/>
                </a:lnTo>
                <a:lnTo>
                  <a:pt x="1970696" y="275846"/>
                </a:lnTo>
                <a:close/>
                <a:moveTo>
                  <a:pt x="1730000" y="270223"/>
                </a:moveTo>
                <a:lnTo>
                  <a:pt x="1736037" y="275965"/>
                </a:lnTo>
                <a:lnTo>
                  <a:pt x="1736034" y="275961"/>
                </a:lnTo>
                <a:lnTo>
                  <a:pt x="1730010" y="270231"/>
                </a:lnTo>
                <a:close/>
                <a:moveTo>
                  <a:pt x="1931935" y="269108"/>
                </a:moveTo>
                <a:lnTo>
                  <a:pt x="1931985" y="269152"/>
                </a:lnTo>
                <a:lnTo>
                  <a:pt x="1936665" y="273171"/>
                </a:lnTo>
                <a:lnTo>
                  <a:pt x="1941808" y="277915"/>
                </a:lnTo>
                <a:lnTo>
                  <a:pt x="1941861" y="277963"/>
                </a:lnTo>
                <a:lnTo>
                  <a:pt x="1936665" y="273170"/>
                </a:lnTo>
                <a:close/>
                <a:moveTo>
                  <a:pt x="2014309" y="267210"/>
                </a:moveTo>
                <a:lnTo>
                  <a:pt x="2016116" y="270244"/>
                </a:lnTo>
                <a:lnTo>
                  <a:pt x="2016344" y="270544"/>
                </a:lnTo>
                <a:lnTo>
                  <a:pt x="2016340" y="270537"/>
                </a:lnTo>
                <a:lnTo>
                  <a:pt x="2016117" y="270244"/>
                </a:lnTo>
                <a:lnTo>
                  <a:pt x="2014350" y="267278"/>
                </a:lnTo>
                <a:close/>
                <a:moveTo>
                  <a:pt x="1954221" y="266173"/>
                </a:moveTo>
                <a:lnTo>
                  <a:pt x="1954227" y="266178"/>
                </a:lnTo>
                <a:lnTo>
                  <a:pt x="1955809" y="267321"/>
                </a:lnTo>
                <a:lnTo>
                  <a:pt x="1958144" y="269174"/>
                </a:lnTo>
                <a:lnTo>
                  <a:pt x="1958152" y="269180"/>
                </a:lnTo>
                <a:lnTo>
                  <a:pt x="1955808" y="267320"/>
                </a:lnTo>
                <a:close/>
                <a:moveTo>
                  <a:pt x="2013671" y="266139"/>
                </a:moveTo>
                <a:lnTo>
                  <a:pt x="2013741" y="266258"/>
                </a:lnTo>
                <a:lnTo>
                  <a:pt x="2013742" y="266258"/>
                </a:lnTo>
                <a:lnTo>
                  <a:pt x="2013672" y="266140"/>
                </a:lnTo>
                <a:cubicBezTo>
                  <a:pt x="2013563" y="265524"/>
                  <a:pt x="2014143" y="265635"/>
                  <a:pt x="2015357" y="266403"/>
                </a:cubicBezTo>
                <a:cubicBezTo>
                  <a:pt x="2016572" y="267170"/>
                  <a:pt x="2018423" y="268593"/>
                  <a:pt x="2020854" y="270601"/>
                </a:cubicBezTo>
                <a:lnTo>
                  <a:pt x="2029482" y="277995"/>
                </a:lnTo>
                <a:lnTo>
                  <a:pt x="2029713" y="278193"/>
                </a:lnTo>
                <a:lnTo>
                  <a:pt x="2020853" y="270600"/>
                </a:lnTo>
                <a:cubicBezTo>
                  <a:pt x="2018422" y="268592"/>
                  <a:pt x="2016571" y="267169"/>
                  <a:pt x="2015356" y="266402"/>
                </a:cubicBezTo>
                <a:cubicBezTo>
                  <a:pt x="2014142" y="265634"/>
                  <a:pt x="2013562" y="265523"/>
                  <a:pt x="2013671" y="266139"/>
                </a:cubicBezTo>
                <a:close/>
                <a:moveTo>
                  <a:pt x="1562952" y="262558"/>
                </a:moveTo>
                <a:lnTo>
                  <a:pt x="1578559" y="269654"/>
                </a:lnTo>
                <a:lnTo>
                  <a:pt x="1593183" y="277472"/>
                </a:lnTo>
                <a:lnTo>
                  <a:pt x="1593452" y="277615"/>
                </a:lnTo>
                <a:lnTo>
                  <a:pt x="1578559" y="269653"/>
                </a:lnTo>
                <a:lnTo>
                  <a:pt x="1562955" y="262558"/>
                </a:lnTo>
                <a:close/>
                <a:moveTo>
                  <a:pt x="769760" y="260440"/>
                </a:moveTo>
                <a:lnTo>
                  <a:pt x="769453" y="260618"/>
                </a:lnTo>
                <a:lnTo>
                  <a:pt x="750927" y="272037"/>
                </a:lnTo>
                <a:lnTo>
                  <a:pt x="748189" y="273719"/>
                </a:lnTo>
                <a:lnTo>
                  <a:pt x="748712" y="273399"/>
                </a:lnTo>
                <a:lnTo>
                  <a:pt x="750928" y="272038"/>
                </a:lnTo>
                <a:lnTo>
                  <a:pt x="769454" y="260619"/>
                </a:lnTo>
                <a:lnTo>
                  <a:pt x="769717" y="260466"/>
                </a:lnTo>
                <a:close/>
                <a:moveTo>
                  <a:pt x="1758273" y="259765"/>
                </a:moveTo>
                <a:lnTo>
                  <a:pt x="1758274" y="259766"/>
                </a:lnTo>
                <a:lnTo>
                  <a:pt x="1764315" y="260845"/>
                </a:lnTo>
                <a:cubicBezTo>
                  <a:pt x="1770784" y="263779"/>
                  <a:pt x="1776953" y="267311"/>
                  <a:pt x="1782757" y="271398"/>
                </a:cubicBezTo>
                <a:cubicBezTo>
                  <a:pt x="1790688" y="277325"/>
                  <a:pt x="1800534" y="285355"/>
                  <a:pt x="1811929" y="295391"/>
                </a:cubicBezTo>
                <a:cubicBezTo>
                  <a:pt x="1816721" y="299421"/>
                  <a:pt x="1821907" y="304476"/>
                  <a:pt x="1826378" y="308629"/>
                </a:cubicBezTo>
                <a:cubicBezTo>
                  <a:pt x="1829402" y="311666"/>
                  <a:pt x="1832743" y="314362"/>
                  <a:pt x="1836340" y="316668"/>
                </a:cubicBezTo>
                <a:lnTo>
                  <a:pt x="1838784" y="317014"/>
                </a:lnTo>
                <a:lnTo>
                  <a:pt x="1838823" y="317170"/>
                </a:lnTo>
                <a:lnTo>
                  <a:pt x="1838823" y="317170"/>
                </a:lnTo>
                <a:lnTo>
                  <a:pt x="1838784" y="317013"/>
                </a:lnTo>
                <a:lnTo>
                  <a:pt x="1836340" y="316667"/>
                </a:lnTo>
                <a:cubicBezTo>
                  <a:pt x="1832743" y="314361"/>
                  <a:pt x="1829402" y="311665"/>
                  <a:pt x="1826378" y="308628"/>
                </a:cubicBezTo>
                <a:cubicBezTo>
                  <a:pt x="1821907" y="304475"/>
                  <a:pt x="1816721" y="299420"/>
                  <a:pt x="1811929" y="295390"/>
                </a:cubicBezTo>
                <a:cubicBezTo>
                  <a:pt x="1800534" y="285354"/>
                  <a:pt x="1790688" y="277324"/>
                  <a:pt x="1782757" y="271397"/>
                </a:cubicBezTo>
                <a:cubicBezTo>
                  <a:pt x="1776953" y="267310"/>
                  <a:pt x="1770784" y="263778"/>
                  <a:pt x="1764315" y="260844"/>
                </a:cubicBezTo>
                <a:cubicBezTo>
                  <a:pt x="1760731" y="259414"/>
                  <a:pt x="1758786" y="259089"/>
                  <a:pt x="1758273" y="259765"/>
                </a:cubicBezTo>
                <a:close/>
                <a:moveTo>
                  <a:pt x="1888079" y="254731"/>
                </a:moveTo>
                <a:lnTo>
                  <a:pt x="1888078" y="254732"/>
                </a:lnTo>
                <a:lnTo>
                  <a:pt x="1888147" y="254794"/>
                </a:lnTo>
                <a:lnTo>
                  <a:pt x="1888156" y="254801"/>
                </a:lnTo>
                <a:close/>
                <a:moveTo>
                  <a:pt x="1887955" y="254429"/>
                </a:moveTo>
                <a:lnTo>
                  <a:pt x="1887956" y="254430"/>
                </a:lnTo>
                <a:lnTo>
                  <a:pt x="1888156" y="254607"/>
                </a:lnTo>
                <a:lnTo>
                  <a:pt x="1888156" y="254606"/>
                </a:lnTo>
                <a:close/>
                <a:moveTo>
                  <a:pt x="1540265" y="252266"/>
                </a:moveTo>
                <a:lnTo>
                  <a:pt x="1547857" y="255715"/>
                </a:lnTo>
                <a:lnTo>
                  <a:pt x="1548349" y="255626"/>
                </a:lnTo>
                <a:lnTo>
                  <a:pt x="1562894" y="262262"/>
                </a:lnTo>
                <a:cubicBezTo>
                  <a:pt x="1564293" y="262177"/>
                  <a:pt x="1565673" y="262386"/>
                  <a:pt x="1566965" y="262863"/>
                </a:cubicBezTo>
                <a:cubicBezTo>
                  <a:pt x="1581242" y="268481"/>
                  <a:pt x="1590412" y="273303"/>
                  <a:pt x="1596864" y="275651"/>
                </a:cubicBezTo>
                <a:cubicBezTo>
                  <a:pt x="1600321" y="277391"/>
                  <a:pt x="1604104" y="278414"/>
                  <a:pt x="1608014" y="278668"/>
                </a:cubicBezTo>
                <a:cubicBezTo>
                  <a:pt x="1609458" y="278405"/>
                  <a:pt x="1609055" y="277100"/>
                  <a:pt x="1608068" y="275438"/>
                </a:cubicBezTo>
                <a:lnTo>
                  <a:pt x="1608014" y="278667"/>
                </a:lnTo>
                <a:cubicBezTo>
                  <a:pt x="1604104" y="278413"/>
                  <a:pt x="1600321" y="277390"/>
                  <a:pt x="1596864" y="275650"/>
                </a:cubicBezTo>
                <a:cubicBezTo>
                  <a:pt x="1590412" y="273302"/>
                  <a:pt x="1581242" y="268480"/>
                  <a:pt x="1566965" y="262862"/>
                </a:cubicBezTo>
                <a:cubicBezTo>
                  <a:pt x="1565673" y="262385"/>
                  <a:pt x="1564293" y="262176"/>
                  <a:pt x="1562894" y="262261"/>
                </a:cubicBezTo>
                <a:lnTo>
                  <a:pt x="1548349" y="255625"/>
                </a:lnTo>
                <a:lnTo>
                  <a:pt x="1547856" y="255714"/>
                </a:lnTo>
                <a:cubicBezTo>
                  <a:pt x="1545330" y="254590"/>
                  <a:pt x="1542820" y="253345"/>
                  <a:pt x="1540265" y="252266"/>
                </a:cubicBezTo>
                <a:close/>
                <a:moveTo>
                  <a:pt x="651247" y="249262"/>
                </a:moveTo>
                <a:lnTo>
                  <a:pt x="651247" y="249262"/>
                </a:lnTo>
                <a:lnTo>
                  <a:pt x="651855" y="250120"/>
                </a:lnTo>
                <a:lnTo>
                  <a:pt x="651855" y="250120"/>
                </a:lnTo>
                <a:close/>
                <a:moveTo>
                  <a:pt x="632715" y="244600"/>
                </a:moveTo>
                <a:lnTo>
                  <a:pt x="631695" y="245383"/>
                </a:lnTo>
                <a:lnTo>
                  <a:pt x="617616" y="258042"/>
                </a:lnTo>
                <a:cubicBezTo>
                  <a:pt x="611060" y="264050"/>
                  <a:pt x="603469" y="270836"/>
                  <a:pt x="595426" y="277664"/>
                </a:cubicBezTo>
                <a:cubicBezTo>
                  <a:pt x="590151" y="282400"/>
                  <a:pt x="585373" y="286539"/>
                  <a:pt x="581614" y="290019"/>
                </a:cubicBezTo>
                <a:cubicBezTo>
                  <a:pt x="577855" y="293500"/>
                  <a:pt x="575087" y="296564"/>
                  <a:pt x="572815" y="299031"/>
                </a:cubicBezTo>
                <a:cubicBezTo>
                  <a:pt x="569813" y="302052"/>
                  <a:pt x="567227" y="305469"/>
                  <a:pt x="565127" y="309190"/>
                </a:cubicBezTo>
                <a:cubicBezTo>
                  <a:pt x="554885" y="318756"/>
                  <a:pt x="545012" y="328926"/>
                  <a:pt x="535900" y="338745"/>
                </a:cubicBezTo>
                <a:lnTo>
                  <a:pt x="511954" y="365392"/>
                </a:lnTo>
                <a:lnTo>
                  <a:pt x="516512" y="360345"/>
                </a:lnTo>
                <a:lnTo>
                  <a:pt x="535921" y="338745"/>
                </a:lnTo>
                <a:lnTo>
                  <a:pt x="562982" y="311382"/>
                </a:lnTo>
                <a:lnTo>
                  <a:pt x="564938" y="309395"/>
                </a:lnTo>
                <a:lnTo>
                  <a:pt x="565030" y="309311"/>
                </a:lnTo>
                <a:lnTo>
                  <a:pt x="565149" y="309190"/>
                </a:lnTo>
                <a:cubicBezTo>
                  <a:pt x="567250" y="305469"/>
                  <a:pt x="569835" y="302052"/>
                  <a:pt x="572839" y="299031"/>
                </a:cubicBezTo>
                <a:cubicBezTo>
                  <a:pt x="575110" y="296564"/>
                  <a:pt x="577879" y="293500"/>
                  <a:pt x="581636" y="290019"/>
                </a:cubicBezTo>
                <a:cubicBezTo>
                  <a:pt x="585396" y="286539"/>
                  <a:pt x="590174" y="282400"/>
                  <a:pt x="595449" y="277664"/>
                </a:cubicBezTo>
                <a:cubicBezTo>
                  <a:pt x="603492" y="270836"/>
                  <a:pt x="611083" y="264050"/>
                  <a:pt x="617639" y="258042"/>
                </a:cubicBezTo>
                <a:lnTo>
                  <a:pt x="631718" y="245383"/>
                </a:lnTo>
                <a:lnTo>
                  <a:pt x="632581" y="244720"/>
                </a:lnTo>
                <a:close/>
                <a:moveTo>
                  <a:pt x="662803" y="244172"/>
                </a:moveTo>
                <a:cubicBezTo>
                  <a:pt x="658656" y="248144"/>
                  <a:pt x="642014" y="260916"/>
                  <a:pt x="636040" y="265604"/>
                </a:cubicBezTo>
                <a:cubicBezTo>
                  <a:pt x="628535" y="271472"/>
                  <a:pt x="619968" y="278943"/>
                  <a:pt x="611677" y="286069"/>
                </a:cubicBezTo>
                <a:cubicBezTo>
                  <a:pt x="604270" y="292239"/>
                  <a:pt x="597155" y="298772"/>
                  <a:pt x="590362" y="305655"/>
                </a:cubicBezTo>
                <a:cubicBezTo>
                  <a:pt x="566155" y="333086"/>
                  <a:pt x="526485" y="371127"/>
                  <a:pt x="492393" y="412135"/>
                </a:cubicBezTo>
                <a:lnTo>
                  <a:pt x="485783" y="419118"/>
                </a:lnTo>
                <a:lnTo>
                  <a:pt x="485519" y="419822"/>
                </a:lnTo>
                <a:lnTo>
                  <a:pt x="485555" y="419783"/>
                </a:lnTo>
                <a:lnTo>
                  <a:pt x="485805" y="419118"/>
                </a:lnTo>
                <a:lnTo>
                  <a:pt x="492414" y="412135"/>
                </a:lnTo>
                <a:cubicBezTo>
                  <a:pt x="526504" y="371127"/>
                  <a:pt x="566176" y="333086"/>
                  <a:pt x="590384" y="305655"/>
                </a:cubicBezTo>
                <a:cubicBezTo>
                  <a:pt x="597177" y="298772"/>
                  <a:pt x="604292" y="292239"/>
                  <a:pt x="611699" y="286069"/>
                </a:cubicBezTo>
                <a:cubicBezTo>
                  <a:pt x="619989" y="278943"/>
                  <a:pt x="628557" y="271472"/>
                  <a:pt x="636062" y="265604"/>
                </a:cubicBezTo>
                <a:cubicBezTo>
                  <a:pt x="642014" y="260916"/>
                  <a:pt x="658656" y="248144"/>
                  <a:pt x="662803" y="244172"/>
                </a:cubicBezTo>
                <a:close/>
                <a:moveTo>
                  <a:pt x="1984148" y="238963"/>
                </a:moveTo>
                <a:lnTo>
                  <a:pt x="1991070" y="247348"/>
                </a:lnTo>
                <a:lnTo>
                  <a:pt x="1997091" y="254929"/>
                </a:lnTo>
                <a:lnTo>
                  <a:pt x="1996984" y="254793"/>
                </a:lnTo>
                <a:lnTo>
                  <a:pt x="1991071" y="247348"/>
                </a:lnTo>
                <a:lnTo>
                  <a:pt x="1984240" y="239073"/>
                </a:lnTo>
                <a:close/>
                <a:moveTo>
                  <a:pt x="790089" y="237204"/>
                </a:moveTo>
                <a:lnTo>
                  <a:pt x="787237" y="239005"/>
                </a:lnTo>
                <a:lnTo>
                  <a:pt x="786506" y="239761"/>
                </a:lnTo>
                <a:lnTo>
                  <a:pt x="786512" y="239756"/>
                </a:lnTo>
                <a:lnTo>
                  <a:pt x="787238" y="239006"/>
                </a:lnTo>
                <a:lnTo>
                  <a:pt x="790069" y="237218"/>
                </a:lnTo>
                <a:close/>
                <a:moveTo>
                  <a:pt x="1833488" y="235606"/>
                </a:moveTo>
                <a:lnTo>
                  <a:pt x="1833490" y="235607"/>
                </a:lnTo>
                <a:lnTo>
                  <a:pt x="1833549" y="235641"/>
                </a:lnTo>
                <a:cubicBezTo>
                  <a:pt x="1840657" y="240323"/>
                  <a:pt x="1847369" y="245578"/>
                  <a:pt x="1853634" y="251365"/>
                </a:cubicBezTo>
                <a:cubicBezTo>
                  <a:pt x="1860062" y="257260"/>
                  <a:pt x="1866360" y="263852"/>
                  <a:pt x="1873125" y="270475"/>
                </a:cubicBezTo>
                <a:lnTo>
                  <a:pt x="1893960" y="290555"/>
                </a:lnTo>
                <a:lnTo>
                  <a:pt x="1893959" y="290554"/>
                </a:lnTo>
                <a:cubicBezTo>
                  <a:pt x="1887048" y="283579"/>
                  <a:pt x="1879889" y="277098"/>
                  <a:pt x="1873124" y="270474"/>
                </a:cubicBezTo>
                <a:cubicBezTo>
                  <a:pt x="1866359" y="263851"/>
                  <a:pt x="1860061" y="257259"/>
                  <a:pt x="1853633" y="251364"/>
                </a:cubicBezTo>
                <a:cubicBezTo>
                  <a:pt x="1847368" y="245577"/>
                  <a:pt x="1840656" y="240322"/>
                  <a:pt x="1833548" y="235640"/>
                </a:cubicBezTo>
                <a:close/>
                <a:moveTo>
                  <a:pt x="1475622" y="233960"/>
                </a:moveTo>
                <a:lnTo>
                  <a:pt x="1475621" y="233960"/>
                </a:lnTo>
                <a:cubicBezTo>
                  <a:pt x="1477684" y="234925"/>
                  <a:pt x="1478921" y="235687"/>
                  <a:pt x="1479916" y="236385"/>
                </a:cubicBezTo>
                <a:lnTo>
                  <a:pt x="1479989" y="236438"/>
                </a:lnTo>
                <a:lnTo>
                  <a:pt x="1479991" y="236439"/>
                </a:lnTo>
                <a:lnTo>
                  <a:pt x="1479915" y="236384"/>
                </a:lnTo>
                <a:close/>
                <a:moveTo>
                  <a:pt x="1476641" y="233496"/>
                </a:moveTo>
                <a:lnTo>
                  <a:pt x="1480333" y="234716"/>
                </a:lnTo>
                <a:lnTo>
                  <a:pt x="1492041" y="238584"/>
                </a:lnTo>
                <a:lnTo>
                  <a:pt x="1492042" y="238586"/>
                </a:lnTo>
                <a:lnTo>
                  <a:pt x="1492043" y="238586"/>
                </a:lnTo>
                <a:lnTo>
                  <a:pt x="1492042" y="238585"/>
                </a:lnTo>
                <a:lnTo>
                  <a:pt x="1499371" y="240767"/>
                </a:lnTo>
                <a:lnTo>
                  <a:pt x="1504316" y="242239"/>
                </a:lnTo>
                <a:lnTo>
                  <a:pt x="1512087" y="245000"/>
                </a:lnTo>
                <a:lnTo>
                  <a:pt x="1516330" y="246508"/>
                </a:lnTo>
                <a:lnTo>
                  <a:pt x="1516665" y="246503"/>
                </a:lnTo>
                <a:lnTo>
                  <a:pt x="1516329" y="246507"/>
                </a:lnTo>
                <a:lnTo>
                  <a:pt x="1504316" y="242239"/>
                </a:lnTo>
                <a:lnTo>
                  <a:pt x="1492041" y="238584"/>
                </a:lnTo>
                <a:close/>
                <a:moveTo>
                  <a:pt x="803007" y="233199"/>
                </a:moveTo>
                <a:lnTo>
                  <a:pt x="802516" y="233541"/>
                </a:lnTo>
                <a:lnTo>
                  <a:pt x="802442" y="233574"/>
                </a:lnTo>
                <a:lnTo>
                  <a:pt x="802905" y="234219"/>
                </a:lnTo>
                <a:lnTo>
                  <a:pt x="802906" y="234219"/>
                </a:lnTo>
                <a:lnTo>
                  <a:pt x="802443" y="233574"/>
                </a:lnTo>
                <a:lnTo>
                  <a:pt x="802517" y="233541"/>
                </a:lnTo>
                <a:lnTo>
                  <a:pt x="803007" y="233199"/>
                </a:lnTo>
                <a:close/>
                <a:moveTo>
                  <a:pt x="1494378" y="231043"/>
                </a:moveTo>
                <a:lnTo>
                  <a:pt x="1494265" y="232346"/>
                </a:lnTo>
                <a:lnTo>
                  <a:pt x="1494661" y="233735"/>
                </a:lnTo>
                <a:lnTo>
                  <a:pt x="1494662" y="233734"/>
                </a:lnTo>
                <a:lnTo>
                  <a:pt x="1494266" y="232346"/>
                </a:lnTo>
                <a:lnTo>
                  <a:pt x="1494379" y="231046"/>
                </a:lnTo>
                <a:close/>
                <a:moveTo>
                  <a:pt x="1477786" y="230500"/>
                </a:moveTo>
                <a:lnTo>
                  <a:pt x="1482766" y="231786"/>
                </a:lnTo>
                <a:lnTo>
                  <a:pt x="1490816" y="233863"/>
                </a:lnTo>
                <a:lnTo>
                  <a:pt x="1494594" y="233885"/>
                </a:lnTo>
                <a:lnTo>
                  <a:pt x="1494594" y="233884"/>
                </a:lnTo>
                <a:lnTo>
                  <a:pt x="1490816" y="233862"/>
                </a:lnTo>
                <a:close/>
                <a:moveTo>
                  <a:pt x="864928" y="229659"/>
                </a:moveTo>
                <a:lnTo>
                  <a:pt x="864866" y="229686"/>
                </a:lnTo>
                <a:lnTo>
                  <a:pt x="846366" y="239113"/>
                </a:lnTo>
                <a:lnTo>
                  <a:pt x="787497" y="266099"/>
                </a:lnTo>
                <a:lnTo>
                  <a:pt x="787500" y="266098"/>
                </a:lnTo>
                <a:lnTo>
                  <a:pt x="846367" y="239113"/>
                </a:lnTo>
                <a:lnTo>
                  <a:pt x="864867" y="229686"/>
                </a:lnTo>
                <a:lnTo>
                  <a:pt x="864922" y="229662"/>
                </a:lnTo>
                <a:close/>
                <a:moveTo>
                  <a:pt x="1425340" y="227633"/>
                </a:moveTo>
                <a:lnTo>
                  <a:pt x="1424752" y="227805"/>
                </a:lnTo>
                <a:lnTo>
                  <a:pt x="1424754" y="227805"/>
                </a:lnTo>
                <a:lnTo>
                  <a:pt x="1425340" y="227634"/>
                </a:lnTo>
                <a:lnTo>
                  <a:pt x="1425589" y="227871"/>
                </a:lnTo>
                <a:lnTo>
                  <a:pt x="1425590" y="227871"/>
                </a:lnTo>
                <a:close/>
                <a:moveTo>
                  <a:pt x="1761115" y="226683"/>
                </a:moveTo>
                <a:lnTo>
                  <a:pt x="1761377" y="226943"/>
                </a:lnTo>
                <a:lnTo>
                  <a:pt x="1761698" y="226960"/>
                </a:lnTo>
                <a:lnTo>
                  <a:pt x="1761786" y="226965"/>
                </a:lnTo>
                <a:lnTo>
                  <a:pt x="1761786" y="226965"/>
                </a:lnTo>
                <a:lnTo>
                  <a:pt x="1761789" y="226966"/>
                </a:lnTo>
                <a:lnTo>
                  <a:pt x="1762413" y="226999"/>
                </a:lnTo>
                <a:lnTo>
                  <a:pt x="1764768" y="228218"/>
                </a:lnTo>
                <a:lnTo>
                  <a:pt x="1764773" y="228220"/>
                </a:lnTo>
                <a:lnTo>
                  <a:pt x="1762412" y="226998"/>
                </a:lnTo>
                <a:lnTo>
                  <a:pt x="1761786" y="226965"/>
                </a:lnTo>
                <a:lnTo>
                  <a:pt x="1761698" y="226960"/>
                </a:lnTo>
                <a:lnTo>
                  <a:pt x="1761378" y="226943"/>
                </a:lnTo>
                <a:lnTo>
                  <a:pt x="1761117" y="226684"/>
                </a:lnTo>
                <a:close/>
                <a:moveTo>
                  <a:pt x="797034" y="225370"/>
                </a:moveTo>
                <a:cubicBezTo>
                  <a:pt x="796196" y="225503"/>
                  <a:pt x="793784" y="226482"/>
                  <a:pt x="789188" y="228646"/>
                </a:cubicBezTo>
                <a:cubicBezTo>
                  <a:pt x="783531" y="231264"/>
                  <a:pt x="778341" y="233527"/>
                  <a:pt x="773384" y="235806"/>
                </a:cubicBezTo>
                <a:cubicBezTo>
                  <a:pt x="768426" y="238084"/>
                  <a:pt x="763674" y="240620"/>
                  <a:pt x="758776" y="243001"/>
                </a:cubicBezTo>
                <a:cubicBezTo>
                  <a:pt x="753878" y="245381"/>
                  <a:pt x="748426" y="248451"/>
                  <a:pt x="742754" y="251385"/>
                </a:cubicBezTo>
                <a:cubicBezTo>
                  <a:pt x="736091" y="254864"/>
                  <a:pt x="729607" y="258728"/>
                  <a:pt x="723339" y="262960"/>
                </a:cubicBezTo>
                <a:lnTo>
                  <a:pt x="710316" y="271029"/>
                </a:lnTo>
                <a:lnTo>
                  <a:pt x="710321" y="271027"/>
                </a:lnTo>
                <a:lnTo>
                  <a:pt x="723339" y="262961"/>
                </a:lnTo>
                <a:cubicBezTo>
                  <a:pt x="729607" y="258729"/>
                  <a:pt x="736091" y="254865"/>
                  <a:pt x="742754" y="251386"/>
                </a:cubicBezTo>
                <a:cubicBezTo>
                  <a:pt x="748426" y="248452"/>
                  <a:pt x="753878" y="245382"/>
                  <a:pt x="758776" y="243002"/>
                </a:cubicBezTo>
                <a:cubicBezTo>
                  <a:pt x="763674" y="240621"/>
                  <a:pt x="768426" y="238085"/>
                  <a:pt x="773384" y="235807"/>
                </a:cubicBezTo>
                <a:cubicBezTo>
                  <a:pt x="778341" y="233528"/>
                  <a:pt x="783531" y="231265"/>
                  <a:pt x="789188" y="228647"/>
                </a:cubicBezTo>
                <a:lnTo>
                  <a:pt x="797033" y="225372"/>
                </a:lnTo>
                <a:close/>
                <a:moveTo>
                  <a:pt x="763134" y="225039"/>
                </a:moveTo>
                <a:lnTo>
                  <a:pt x="759003" y="226461"/>
                </a:lnTo>
                <a:lnTo>
                  <a:pt x="759003" y="226461"/>
                </a:lnTo>
                <a:lnTo>
                  <a:pt x="758906" y="226467"/>
                </a:lnTo>
                <a:lnTo>
                  <a:pt x="758556" y="226489"/>
                </a:lnTo>
                <a:lnTo>
                  <a:pt x="758468" y="226645"/>
                </a:lnTo>
                <a:lnTo>
                  <a:pt x="758469" y="226645"/>
                </a:lnTo>
                <a:lnTo>
                  <a:pt x="758557" y="226489"/>
                </a:lnTo>
                <a:lnTo>
                  <a:pt x="758906" y="226467"/>
                </a:lnTo>
                <a:lnTo>
                  <a:pt x="759003" y="226461"/>
                </a:lnTo>
                <a:lnTo>
                  <a:pt x="759004" y="226461"/>
                </a:lnTo>
                <a:lnTo>
                  <a:pt x="763130" y="225040"/>
                </a:lnTo>
                <a:close/>
                <a:moveTo>
                  <a:pt x="1421286" y="222744"/>
                </a:moveTo>
                <a:lnTo>
                  <a:pt x="1421504" y="223100"/>
                </a:lnTo>
                <a:lnTo>
                  <a:pt x="1421505" y="223100"/>
                </a:lnTo>
                <a:lnTo>
                  <a:pt x="1421287" y="222745"/>
                </a:lnTo>
                <a:cubicBezTo>
                  <a:pt x="1424927" y="222856"/>
                  <a:pt x="1428505" y="223497"/>
                  <a:pt x="1431911" y="224655"/>
                </a:cubicBezTo>
                <a:cubicBezTo>
                  <a:pt x="1452520" y="230083"/>
                  <a:pt x="1461915" y="230060"/>
                  <a:pt x="1475767" y="233727"/>
                </a:cubicBezTo>
                <a:lnTo>
                  <a:pt x="1476712" y="233298"/>
                </a:lnTo>
                <a:lnTo>
                  <a:pt x="1476713" y="233296"/>
                </a:lnTo>
                <a:lnTo>
                  <a:pt x="1475766" y="233726"/>
                </a:lnTo>
                <a:cubicBezTo>
                  <a:pt x="1461914" y="230059"/>
                  <a:pt x="1452519" y="230082"/>
                  <a:pt x="1431910" y="224654"/>
                </a:cubicBezTo>
                <a:cubicBezTo>
                  <a:pt x="1428504" y="223496"/>
                  <a:pt x="1424926" y="222855"/>
                  <a:pt x="1421286" y="222744"/>
                </a:cubicBezTo>
                <a:close/>
                <a:moveTo>
                  <a:pt x="837319" y="220255"/>
                </a:moveTo>
                <a:lnTo>
                  <a:pt x="837016" y="220396"/>
                </a:lnTo>
                <a:lnTo>
                  <a:pt x="828771" y="226444"/>
                </a:lnTo>
                <a:lnTo>
                  <a:pt x="828777" y="226441"/>
                </a:lnTo>
                <a:lnTo>
                  <a:pt x="837016" y="220397"/>
                </a:lnTo>
                <a:lnTo>
                  <a:pt x="837315" y="220258"/>
                </a:lnTo>
                <a:close/>
                <a:moveTo>
                  <a:pt x="761532" y="220143"/>
                </a:moveTo>
                <a:lnTo>
                  <a:pt x="760577" y="220522"/>
                </a:lnTo>
                <a:lnTo>
                  <a:pt x="760584" y="220520"/>
                </a:lnTo>
                <a:lnTo>
                  <a:pt x="761531" y="220145"/>
                </a:lnTo>
                <a:close/>
                <a:moveTo>
                  <a:pt x="837744" y="219863"/>
                </a:moveTo>
                <a:lnTo>
                  <a:pt x="837741" y="219864"/>
                </a:lnTo>
                <a:lnTo>
                  <a:pt x="837422" y="220099"/>
                </a:lnTo>
                <a:lnTo>
                  <a:pt x="837423" y="220099"/>
                </a:lnTo>
                <a:close/>
                <a:moveTo>
                  <a:pt x="1924671" y="219849"/>
                </a:moveTo>
                <a:cubicBezTo>
                  <a:pt x="1923415" y="217668"/>
                  <a:pt x="1932278" y="224723"/>
                  <a:pt x="1931148" y="222657"/>
                </a:cubicBezTo>
                <a:cubicBezTo>
                  <a:pt x="1945233" y="235798"/>
                  <a:pt x="1952059" y="244468"/>
                  <a:pt x="1952573" y="246862"/>
                </a:cubicBezTo>
                <a:cubicBezTo>
                  <a:pt x="1949418" y="244307"/>
                  <a:pt x="1945824" y="240895"/>
                  <a:pt x="1941937" y="237171"/>
                </a:cubicBezTo>
                <a:cubicBezTo>
                  <a:pt x="1938051" y="233447"/>
                  <a:pt x="1933756" y="229598"/>
                  <a:pt x="1930045" y="225789"/>
                </a:cubicBezTo>
                <a:cubicBezTo>
                  <a:pt x="1926633" y="222329"/>
                  <a:pt x="1925090" y="220576"/>
                  <a:pt x="1924671" y="219849"/>
                </a:cubicBezTo>
                <a:close/>
                <a:moveTo>
                  <a:pt x="838327" y="219515"/>
                </a:moveTo>
                <a:lnTo>
                  <a:pt x="836032" y="220451"/>
                </a:lnTo>
                <a:lnTo>
                  <a:pt x="832915" y="221242"/>
                </a:lnTo>
                <a:lnTo>
                  <a:pt x="825140" y="224895"/>
                </a:lnTo>
                <a:lnTo>
                  <a:pt x="820830" y="226654"/>
                </a:lnTo>
                <a:lnTo>
                  <a:pt x="803489" y="233871"/>
                </a:lnTo>
                <a:lnTo>
                  <a:pt x="803489" y="233871"/>
                </a:lnTo>
                <a:cubicBezTo>
                  <a:pt x="805990" y="233424"/>
                  <a:pt x="813669" y="229708"/>
                  <a:pt x="820831" y="226654"/>
                </a:cubicBezTo>
                <a:lnTo>
                  <a:pt x="825134" y="224898"/>
                </a:lnTo>
                <a:lnTo>
                  <a:pt x="825140" y="224895"/>
                </a:lnTo>
                <a:lnTo>
                  <a:pt x="825146" y="224893"/>
                </a:lnTo>
                <a:lnTo>
                  <a:pt x="832916" y="221242"/>
                </a:lnTo>
                <a:lnTo>
                  <a:pt x="836029" y="220452"/>
                </a:lnTo>
                <a:lnTo>
                  <a:pt x="836032" y="220451"/>
                </a:lnTo>
                <a:lnTo>
                  <a:pt x="836036" y="220450"/>
                </a:lnTo>
                <a:lnTo>
                  <a:pt x="838326" y="219516"/>
                </a:lnTo>
                <a:close/>
                <a:moveTo>
                  <a:pt x="1593063" y="219487"/>
                </a:moveTo>
                <a:lnTo>
                  <a:pt x="1593038" y="219525"/>
                </a:lnTo>
                <a:lnTo>
                  <a:pt x="1593128" y="219554"/>
                </a:lnTo>
                <a:close/>
                <a:moveTo>
                  <a:pt x="1591551" y="217914"/>
                </a:moveTo>
                <a:lnTo>
                  <a:pt x="1591552" y="217915"/>
                </a:lnTo>
                <a:lnTo>
                  <a:pt x="1593298" y="219134"/>
                </a:lnTo>
                <a:lnTo>
                  <a:pt x="1593298" y="219134"/>
                </a:lnTo>
                <a:close/>
                <a:moveTo>
                  <a:pt x="1840552" y="216828"/>
                </a:moveTo>
                <a:lnTo>
                  <a:pt x="1840560" y="216834"/>
                </a:lnTo>
                <a:lnTo>
                  <a:pt x="1860472" y="230378"/>
                </a:lnTo>
                <a:lnTo>
                  <a:pt x="1888056" y="254713"/>
                </a:lnTo>
                <a:lnTo>
                  <a:pt x="1888056" y="254711"/>
                </a:lnTo>
                <a:lnTo>
                  <a:pt x="1860472" y="230377"/>
                </a:lnTo>
                <a:cubicBezTo>
                  <a:pt x="1854326" y="225162"/>
                  <a:pt x="1847653" y="220623"/>
                  <a:pt x="1840552" y="216828"/>
                </a:cubicBezTo>
                <a:close/>
                <a:moveTo>
                  <a:pt x="798040" y="216701"/>
                </a:moveTo>
                <a:lnTo>
                  <a:pt x="795733" y="218374"/>
                </a:lnTo>
                <a:lnTo>
                  <a:pt x="795781" y="218766"/>
                </a:lnTo>
                <a:lnTo>
                  <a:pt x="794218" y="220195"/>
                </a:lnTo>
                <a:lnTo>
                  <a:pt x="794219" y="220195"/>
                </a:lnTo>
                <a:lnTo>
                  <a:pt x="795781" y="218768"/>
                </a:lnTo>
                <a:lnTo>
                  <a:pt x="795781" y="218766"/>
                </a:lnTo>
                <a:lnTo>
                  <a:pt x="795782" y="218765"/>
                </a:lnTo>
                <a:lnTo>
                  <a:pt x="795734" y="218375"/>
                </a:lnTo>
                <a:lnTo>
                  <a:pt x="798031" y="216709"/>
                </a:lnTo>
                <a:close/>
                <a:moveTo>
                  <a:pt x="1602815" y="207536"/>
                </a:moveTo>
                <a:lnTo>
                  <a:pt x="1602459" y="207780"/>
                </a:lnTo>
                <a:lnTo>
                  <a:pt x="1602460" y="207780"/>
                </a:lnTo>
                <a:lnTo>
                  <a:pt x="1602815" y="207537"/>
                </a:lnTo>
                <a:lnTo>
                  <a:pt x="1607629" y="207841"/>
                </a:lnTo>
                <a:lnTo>
                  <a:pt x="1607629" y="207840"/>
                </a:lnTo>
                <a:close/>
                <a:moveTo>
                  <a:pt x="1356558" y="207300"/>
                </a:moveTo>
                <a:cubicBezTo>
                  <a:pt x="1354093" y="207346"/>
                  <a:pt x="1354411" y="208372"/>
                  <a:pt x="1356566" y="209945"/>
                </a:cubicBezTo>
                <a:lnTo>
                  <a:pt x="1360808" y="212228"/>
                </a:lnTo>
                <a:lnTo>
                  <a:pt x="1360811" y="212229"/>
                </a:lnTo>
                <a:lnTo>
                  <a:pt x="1356566" y="209944"/>
                </a:lnTo>
                <a:close/>
                <a:moveTo>
                  <a:pt x="810687" y="205305"/>
                </a:moveTo>
                <a:lnTo>
                  <a:pt x="810640" y="205310"/>
                </a:lnTo>
                <a:lnTo>
                  <a:pt x="811434" y="206986"/>
                </a:lnTo>
                <a:lnTo>
                  <a:pt x="807012" y="210193"/>
                </a:lnTo>
                <a:lnTo>
                  <a:pt x="807033" y="210178"/>
                </a:lnTo>
                <a:lnTo>
                  <a:pt x="811435" y="206986"/>
                </a:lnTo>
                <a:lnTo>
                  <a:pt x="810641" y="205310"/>
                </a:lnTo>
                <a:lnTo>
                  <a:pt x="810687" y="205305"/>
                </a:lnTo>
                <a:close/>
                <a:moveTo>
                  <a:pt x="1486958" y="202762"/>
                </a:moveTo>
                <a:lnTo>
                  <a:pt x="1513637" y="212115"/>
                </a:lnTo>
                <a:cubicBezTo>
                  <a:pt x="1516034" y="212690"/>
                  <a:pt x="1517263" y="212838"/>
                  <a:pt x="1517608" y="212683"/>
                </a:cubicBezTo>
                <a:lnTo>
                  <a:pt x="1517608" y="212683"/>
                </a:lnTo>
                <a:lnTo>
                  <a:pt x="1513638" y="212115"/>
                </a:lnTo>
                <a:lnTo>
                  <a:pt x="1486973" y="202766"/>
                </a:lnTo>
                <a:lnTo>
                  <a:pt x="1486959" y="202762"/>
                </a:lnTo>
                <a:close/>
                <a:moveTo>
                  <a:pt x="1816821" y="201480"/>
                </a:moveTo>
                <a:lnTo>
                  <a:pt x="1816822" y="201481"/>
                </a:lnTo>
                <a:lnTo>
                  <a:pt x="1817998" y="202072"/>
                </a:lnTo>
                <a:lnTo>
                  <a:pt x="1818005" y="202075"/>
                </a:lnTo>
                <a:lnTo>
                  <a:pt x="1818012" y="202078"/>
                </a:lnTo>
                <a:lnTo>
                  <a:pt x="1819389" y="202571"/>
                </a:lnTo>
                <a:lnTo>
                  <a:pt x="1821351" y="203757"/>
                </a:lnTo>
                <a:lnTo>
                  <a:pt x="1821361" y="203762"/>
                </a:lnTo>
                <a:lnTo>
                  <a:pt x="1824719" y="205792"/>
                </a:lnTo>
                <a:lnTo>
                  <a:pt x="1839782" y="217234"/>
                </a:lnTo>
                <a:lnTo>
                  <a:pt x="1839783" y="217234"/>
                </a:lnTo>
                <a:lnTo>
                  <a:pt x="1824720" y="205792"/>
                </a:lnTo>
                <a:lnTo>
                  <a:pt x="1821367" y="203765"/>
                </a:lnTo>
                <a:lnTo>
                  <a:pt x="1821361" y="203762"/>
                </a:lnTo>
                <a:lnTo>
                  <a:pt x="1819389" y="202570"/>
                </a:lnTo>
                <a:lnTo>
                  <a:pt x="1818005" y="202075"/>
                </a:lnTo>
                <a:close/>
                <a:moveTo>
                  <a:pt x="849924" y="199687"/>
                </a:moveTo>
                <a:lnTo>
                  <a:pt x="848879" y="200765"/>
                </a:lnTo>
                <a:lnTo>
                  <a:pt x="845407" y="203518"/>
                </a:lnTo>
                <a:lnTo>
                  <a:pt x="845413" y="203514"/>
                </a:lnTo>
                <a:lnTo>
                  <a:pt x="848875" y="200769"/>
                </a:lnTo>
                <a:lnTo>
                  <a:pt x="848879" y="200765"/>
                </a:lnTo>
                <a:lnTo>
                  <a:pt x="848883" y="200762"/>
                </a:lnTo>
                <a:lnTo>
                  <a:pt x="849924" y="199688"/>
                </a:lnTo>
                <a:close/>
                <a:moveTo>
                  <a:pt x="1966455" y="198614"/>
                </a:moveTo>
                <a:lnTo>
                  <a:pt x="1966476" y="198632"/>
                </a:lnTo>
                <a:lnTo>
                  <a:pt x="1974397" y="205588"/>
                </a:lnTo>
                <a:lnTo>
                  <a:pt x="1982336" y="212018"/>
                </a:lnTo>
                <a:lnTo>
                  <a:pt x="1982356" y="212035"/>
                </a:lnTo>
                <a:lnTo>
                  <a:pt x="1974396" y="205587"/>
                </a:lnTo>
                <a:close/>
                <a:moveTo>
                  <a:pt x="1663503" y="195559"/>
                </a:moveTo>
                <a:lnTo>
                  <a:pt x="1663503" y="195559"/>
                </a:lnTo>
                <a:cubicBezTo>
                  <a:pt x="1665186" y="197314"/>
                  <a:pt x="1668991" y="200243"/>
                  <a:pt x="1675410" y="204836"/>
                </a:cubicBezTo>
                <a:cubicBezTo>
                  <a:pt x="1680171" y="208135"/>
                  <a:pt x="1685750" y="211881"/>
                  <a:pt x="1689489" y="214670"/>
                </a:cubicBezTo>
                <a:lnTo>
                  <a:pt x="1692068" y="216904"/>
                </a:lnTo>
                <a:lnTo>
                  <a:pt x="1692069" y="216905"/>
                </a:lnTo>
                <a:lnTo>
                  <a:pt x="1689488" y="214669"/>
                </a:lnTo>
                <a:cubicBezTo>
                  <a:pt x="1685749" y="211880"/>
                  <a:pt x="1680170" y="208134"/>
                  <a:pt x="1675409" y="204835"/>
                </a:cubicBezTo>
                <a:close/>
                <a:moveTo>
                  <a:pt x="1628915" y="194621"/>
                </a:moveTo>
                <a:lnTo>
                  <a:pt x="1631052" y="197279"/>
                </a:lnTo>
                <a:lnTo>
                  <a:pt x="1631049" y="197274"/>
                </a:lnTo>
                <a:lnTo>
                  <a:pt x="1628919" y="194625"/>
                </a:lnTo>
                <a:lnTo>
                  <a:pt x="1628916" y="194622"/>
                </a:lnTo>
                <a:lnTo>
                  <a:pt x="1628916" y="194622"/>
                </a:lnTo>
                <a:close/>
                <a:moveTo>
                  <a:pt x="894420" y="194576"/>
                </a:moveTo>
                <a:lnTo>
                  <a:pt x="874213" y="206638"/>
                </a:lnTo>
                <a:cubicBezTo>
                  <a:pt x="870262" y="208963"/>
                  <a:pt x="865845" y="211255"/>
                  <a:pt x="861253" y="213632"/>
                </a:cubicBezTo>
                <a:lnTo>
                  <a:pt x="847273" y="221478"/>
                </a:lnTo>
                <a:cubicBezTo>
                  <a:pt x="824094" y="233616"/>
                  <a:pt x="793556" y="251584"/>
                  <a:pt x="774617" y="259764"/>
                </a:cubicBezTo>
                <a:lnTo>
                  <a:pt x="774666" y="260294"/>
                </a:lnTo>
                <a:lnTo>
                  <a:pt x="774667" y="260293"/>
                </a:lnTo>
                <a:lnTo>
                  <a:pt x="774618" y="259764"/>
                </a:lnTo>
                <a:cubicBezTo>
                  <a:pt x="793557" y="251584"/>
                  <a:pt x="824095" y="233616"/>
                  <a:pt x="847274" y="221478"/>
                </a:cubicBezTo>
                <a:lnTo>
                  <a:pt x="861254" y="213632"/>
                </a:lnTo>
                <a:cubicBezTo>
                  <a:pt x="865846" y="211255"/>
                  <a:pt x="870263" y="208963"/>
                  <a:pt x="874214" y="206638"/>
                </a:cubicBezTo>
                <a:lnTo>
                  <a:pt x="894420" y="194577"/>
                </a:lnTo>
                <a:close/>
                <a:moveTo>
                  <a:pt x="1473988" y="194521"/>
                </a:moveTo>
                <a:lnTo>
                  <a:pt x="1473626" y="194559"/>
                </a:lnTo>
                <a:lnTo>
                  <a:pt x="1474107" y="194595"/>
                </a:lnTo>
                <a:close/>
                <a:moveTo>
                  <a:pt x="1664246" y="193455"/>
                </a:moveTo>
                <a:cubicBezTo>
                  <a:pt x="1662174" y="193359"/>
                  <a:pt x="1661734" y="193942"/>
                  <a:pt x="1663416" y="195698"/>
                </a:cubicBezTo>
                <a:lnTo>
                  <a:pt x="1663417" y="195698"/>
                </a:lnTo>
                <a:lnTo>
                  <a:pt x="1664247" y="193456"/>
                </a:lnTo>
                <a:lnTo>
                  <a:pt x="1664276" y="193467"/>
                </a:lnTo>
                <a:lnTo>
                  <a:pt x="1664276" y="193467"/>
                </a:lnTo>
                <a:close/>
                <a:moveTo>
                  <a:pt x="856018" y="192994"/>
                </a:moveTo>
                <a:cubicBezTo>
                  <a:pt x="855990" y="192515"/>
                  <a:pt x="854102" y="193100"/>
                  <a:pt x="850997" y="194463"/>
                </a:cubicBezTo>
                <a:lnTo>
                  <a:pt x="840348" y="199661"/>
                </a:lnTo>
                <a:lnTo>
                  <a:pt x="838204" y="200654"/>
                </a:lnTo>
                <a:lnTo>
                  <a:pt x="835469" y="202043"/>
                </a:lnTo>
                <a:lnTo>
                  <a:pt x="822772" y="208241"/>
                </a:lnTo>
                <a:lnTo>
                  <a:pt x="805858" y="217091"/>
                </a:lnTo>
                <a:lnTo>
                  <a:pt x="805762" y="217185"/>
                </a:lnTo>
                <a:lnTo>
                  <a:pt x="805764" y="217184"/>
                </a:lnTo>
                <a:lnTo>
                  <a:pt x="805859" y="217091"/>
                </a:lnTo>
                <a:lnTo>
                  <a:pt x="822773" y="208241"/>
                </a:lnTo>
                <a:lnTo>
                  <a:pt x="835444" y="202056"/>
                </a:lnTo>
                <a:lnTo>
                  <a:pt x="835469" y="202043"/>
                </a:lnTo>
                <a:lnTo>
                  <a:pt x="835495" y="202030"/>
                </a:lnTo>
                <a:lnTo>
                  <a:pt x="838205" y="200654"/>
                </a:lnTo>
                <a:lnTo>
                  <a:pt x="840329" y="199670"/>
                </a:lnTo>
                <a:lnTo>
                  <a:pt x="840348" y="199661"/>
                </a:lnTo>
                <a:lnTo>
                  <a:pt x="840387" y="199643"/>
                </a:lnTo>
                <a:lnTo>
                  <a:pt x="850997" y="194464"/>
                </a:lnTo>
                <a:lnTo>
                  <a:pt x="856016" y="192995"/>
                </a:lnTo>
                <a:close/>
                <a:moveTo>
                  <a:pt x="875386" y="189930"/>
                </a:moveTo>
                <a:lnTo>
                  <a:pt x="875261" y="190815"/>
                </a:lnTo>
                <a:lnTo>
                  <a:pt x="875261" y="190815"/>
                </a:lnTo>
                <a:lnTo>
                  <a:pt x="875386" y="189930"/>
                </a:lnTo>
                <a:close/>
                <a:moveTo>
                  <a:pt x="1481670" y="189734"/>
                </a:moveTo>
                <a:lnTo>
                  <a:pt x="1481809" y="189812"/>
                </a:lnTo>
                <a:lnTo>
                  <a:pt x="1486009" y="190072"/>
                </a:lnTo>
                <a:cubicBezTo>
                  <a:pt x="1489057" y="190655"/>
                  <a:pt x="1493575" y="191724"/>
                  <a:pt x="1499573" y="193286"/>
                </a:cubicBezTo>
                <a:lnTo>
                  <a:pt x="1498020" y="197495"/>
                </a:lnTo>
                <a:lnTo>
                  <a:pt x="1498160" y="197554"/>
                </a:lnTo>
                <a:lnTo>
                  <a:pt x="1498160" y="197554"/>
                </a:lnTo>
                <a:lnTo>
                  <a:pt x="1498021" y="197495"/>
                </a:lnTo>
                <a:lnTo>
                  <a:pt x="1499574" y="193286"/>
                </a:lnTo>
                <a:cubicBezTo>
                  <a:pt x="1493576" y="191724"/>
                  <a:pt x="1489058" y="190655"/>
                  <a:pt x="1486010" y="190072"/>
                </a:cubicBezTo>
                <a:lnTo>
                  <a:pt x="1481810" y="189812"/>
                </a:lnTo>
                <a:lnTo>
                  <a:pt x="1481671" y="189734"/>
                </a:lnTo>
                <a:close/>
                <a:moveTo>
                  <a:pt x="875794" y="189472"/>
                </a:moveTo>
                <a:cubicBezTo>
                  <a:pt x="873204" y="189668"/>
                  <a:pt x="862962" y="193665"/>
                  <a:pt x="850508" y="199339"/>
                </a:cubicBezTo>
                <a:lnTo>
                  <a:pt x="849925" y="198015"/>
                </a:lnTo>
                <a:lnTo>
                  <a:pt x="849471" y="198367"/>
                </a:lnTo>
                <a:lnTo>
                  <a:pt x="849363" y="198414"/>
                </a:lnTo>
                <a:lnTo>
                  <a:pt x="849363" y="198415"/>
                </a:lnTo>
                <a:lnTo>
                  <a:pt x="849471" y="198368"/>
                </a:lnTo>
                <a:lnTo>
                  <a:pt x="849925" y="198016"/>
                </a:lnTo>
                <a:lnTo>
                  <a:pt x="850508" y="199340"/>
                </a:lnTo>
                <a:cubicBezTo>
                  <a:pt x="856735" y="196503"/>
                  <a:pt x="862409" y="194085"/>
                  <a:pt x="866850" y="192352"/>
                </a:cubicBezTo>
                <a:lnTo>
                  <a:pt x="875794" y="189473"/>
                </a:lnTo>
                <a:close/>
                <a:moveTo>
                  <a:pt x="1437426" y="186386"/>
                </a:moveTo>
                <a:lnTo>
                  <a:pt x="1437664" y="186453"/>
                </a:lnTo>
                <a:lnTo>
                  <a:pt x="1464019" y="193742"/>
                </a:lnTo>
                <a:lnTo>
                  <a:pt x="1465390" y="193942"/>
                </a:lnTo>
                <a:lnTo>
                  <a:pt x="1465404" y="193943"/>
                </a:lnTo>
                <a:lnTo>
                  <a:pt x="1464019" y="193741"/>
                </a:lnTo>
                <a:cubicBezTo>
                  <a:pt x="1454928" y="192077"/>
                  <a:pt x="1446033" y="189614"/>
                  <a:pt x="1437426" y="186386"/>
                </a:cubicBezTo>
                <a:close/>
                <a:moveTo>
                  <a:pt x="1620214" y="185368"/>
                </a:moveTo>
                <a:lnTo>
                  <a:pt x="1620124" y="185391"/>
                </a:lnTo>
                <a:lnTo>
                  <a:pt x="1620125" y="185392"/>
                </a:lnTo>
                <a:lnTo>
                  <a:pt x="1620214" y="185369"/>
                </a:lnTo>
                <a:lnTo>
                  <a:pt x="1621222" y="186985"/>
                </a:lnTo>
                <a:lnTo>
                  <a:pt x="1621228" y="186995"/>
                </a:lnTo>
                <a:lnTo>
                  <a:pt x="1621235" y="187006"/>
                </a:lnTo>
                <a:lnTo>
                  <a:pt x="1621450" y="187320"/>
                </a:lnTo>
                <a:lnTo>
                  <a:pt x="1621452" y="187322"/>
                </a:lnTo>
                <a:lnTo>
                  <a:pt x="1621977" y="188083"/>
                </a:lnTo>
                <a:lnTo>
                  <a:pt x="1621978" y="188084"/>
                </a:lnTo>
                <a:lnTo>
                  <a:pt x="1621453" y="187323"/>
                </a:lnTo>
                <a:lnTo>
                  <a:pt x="1627960" y="193435"/>
                </a:lnTo>
                <a:lnTo>
                  <a:pt x="1627960" y="193435"/>
                </a:lnTo>
                <a:lnTo>
                  <a:pt x="1621452" y="187322"/>
                </a:lnTo>
                <a:lnTo>
                  <a:pt x="1621228" y="186995"/>
                </a:lnTo>
                <a:close/>
                <a:moveTo>
                  <a:pt x="973167" y="183102"/>
                </a:moveTo>
                <a:lnTo>
                  <a:pt x="973165" y="183103"/>
                </a:lnTo>
                <a:lnTo>
                  <a:pt x="964876" y="189254"/>
                </a:lnTo>
                <a:lnTo>
                  <a:pt x="964878" y="189253"/>
                </a:lnTo>
                <a:close/>
                <a:moveTo>
                  <a:pt x="1440374" y="177865"/>
                </a:moveTo>
                <a:lnTo>
                  <a:pt x="1437526" y="178430"/>
                </a:lnTo>
                <a:lnTo>
                  <a:pt x="1437565" y="178423"/>
                </a:lnTo>
                <a:lnTo>
                  <a:pt x="1440375" y="177866"/>
                </a:lnTo>
                <a:close/>
                <a:moveTo>
                  <a:pt x="990009" y="177691"/>
                </a:moveTo>
                <a:lnTo>
                  <a:pt x="973141" y="183147"/>
                </a:lnTo>
                <a:lnTo>
                  <a:pt x="973137" y="183149"/>
                </a:lnTo>
                <a:cubicBezTo>
                  <a:pt x="978708" y="181253"/>
                  <a:pt x="984278" y="179163"/>
                  <a:pt x="990009" y="177692"/>
                </a:cubicBezTo>
                <a:close/>
                <a:moveTo>
                  <a:pt x="989542" y="176301"/>
                </a:moveTo>
                <a:lnTo>
                  <a:pt x="977124" y="180521"/>
                </a:lnTo>
                <a:cubicBezTo>
                  <a:pt x="974402" y="181734"/>
                  <a:pt x="973101" y="182670"/>
                  <a:pt x="973167" y="183100"/>
                </a:cubicBezTo>
                <a:lnTo>
                  <a:pt x="973073" y="183133"/>
                </a:lnTo>
                <a:lnTo>
                  <a:pt x="973167" y="183101"/>
                </a:lnTo>
                <a:cubicBezTo>
                  <a:pt x="973101" y="182671"/>
                  <a:pt x="974402" y="181735"/>
                  <a:pt x="977124" y="180522"/>
                </a:cubicBezTo>
                <a:lnTo>
                  <a:pt x="989542" y="176302"/>
                </a:lnTo>
                <a:lnTo>
                  <a:pt x="989556" y="176334"/>
                </a:lnTo>
                <a:lnTo>
                  <a:pt x="989556" y="176334"/>
                </a:lnTo>
                <a:close/>
                <a:moveTo>
                  <a:pt x="1303170" y="174782"/>
                </a:moveTo>
                <a:cubicBezTo>
                  <a:pt x="1326741" y="177352"/>
                  <a:pt x="1349955" y="181935"/>
                  <a:pt x="1372579" y="188487"/>
                </a:cubicBezTo>
                <a:cubicBezTo>
                  <a:pt x="1381030" y="191047"/>
                  <a:pt x="1388517" y="193006"/>
                  <a:pt x="1395291" y="195814"/>
                </a:cubicBezTo>
                <a:lnTo>
                  <a:pt x="1414608" y="203695"/>
                </a:lnTo>
                <a:lnTo>
                  <a:pt x="1415160" y="205591"/>
                </a:lnTo>
                <a:cubicBezTo>
                  <a:pt x="1416938" y="206899"/>
                  <a:pt x="1420619" y="208527"/>
                  <a:pt x="1424888" y="210370"/>
                </a:cubicBezTo>
                <a:lnTo>
                  <a:pt x="1438138" y="216434"/>
                </a:lnTo>
                <a:lnTo>
                  <a:pt x="1438142" y="216435"/>
                </a:lnTo>
                <a:cubicBezTo>
                  <a:pt x="1429885" y="212101"/>
                  <a:pt x="1418716" y="208207"/>
                  <a:pt x="1415160" y="205590"/>
                </a:cubicBezTo>
                <a:lnTo>
                  <a:pt x="1414608" y="203694"/>
                </a:lnTo>
                <a:lnTo>
                  <a:pt x="1395291" y="195813"/>
                </a:lnTo>
                <a:cubicBezTo>
                  <a:pt x="1388517" y="193005"/>
                  <a:pt x="1381030" y="191046"/>
                  <a:pt x="1372579" y="188486"/>
                </a:cubicBezTo>
                <a:lnTo>
                  <a:pt x="1303176" y="174782"/>
                </a:lnTo>
                <a:close/>
                <a:moveTo>
                  <a:pt x="994294" y="173404"/>
                </a:moveTo>
                <a:lnTo>
                  <a:pt x="981024" y="176421"/>
                </a:lnTo>
                <a:lnTo>
                  <a:pt x="981263" y="176368"/>
                </a:lnTo>
                <a:lnTo>
                  <a:pt x="994295" y="173405"/>
                </a:lnTo>
                <a:lnTo>
                  <a:pt x="995957" y="173588"/>
                </a:lnTo>
                <a:lnTo>
                  <a:pt x="995959" y="173587"/>
                </a:lnTo>
                <a:cubicBezTo>
                  <a:pt x="996561" y="173162"/>
                  <a:pt x="995816" y="173157"/>
                  <a:pt x="994294" y="173404"/>
                </a:cubicBezTo>
                <a:close/>
                <a:moveTo>
                  <a:pt x="1378450" y="173241"/>
                </a:moveTo>
                <a:lnTo>
                  <a:pt x="1396954" y="181185"/>
                </a:lnTo>
                <a:lnTo>
                  <a:pt x="1396954" y="181184"/>
                </a:lnTo>
                <a:lnTo>
                  <a:pt x="1378456" y="173242"/>
                </a:lnTo>
                <a:close/>
                <a:moveTo>
                  <a:pt x="761429" y="172133"/>
                </a:moveTo>
                <a:lnTo>
                  <a:pt x="761943" y="176125"/>
                </a:lnTo>
                <a:cubicBezTo>
                  <a:pt x="762951" y="177144"/>
                  <a:pt x="754425" y="182698"/>
                  <a:pt x="741541" y="191035"/>
                </a:cubicBezTo>
                <a:cubicBezTo>
                  <a:pt x="734518" y="196220"/>
                  <a:pt x="726917" y="200487"/>
                  <a:pt x="718931" y="203723"/>
                </a:cubicBezTo>
                <a:cubicBezTo>
                  <a:pt x="714015" y="204279"/>
                  <a:pt x="703898" y="209162"/>
                  <a:pt x="691932" y="217685"/>
                </a:cubicBezTo>
                <a:cubicBezTo>
                  <a:pt x="677747" y="227352"/>
                  <a:pt x="664037" y="237770"/>
                  <a:pt x="650866" y="248894"/>
                </a:cubicBezTo>
                <a:lnTo>
                  <a:pt x="646685" y="251134"/>
                </a:lnTo>
                <a:lnTo>
                  <a:pt x="646507" y="251208"/>
                </a:lnTo>
                <a:lnTo>
                  <a:pt x="646308" y="251163"/>
                </a:lnTo>
                <a:lnTo>
                  <a:pt x="646062" y="251390"/>
                </a:lnTo>
                <a:lnTo>
                  <a:pt x="646066" y="251388"/>
                </a:lnTo>
                <a:lnTo>
                  <a:pt x="646309" y="251164"/>
                </a:lnTo>
                <a:lnTo>
                  <a:pt x="646506" y="251208"/>
                </a:lnTo>
                <a:lnTo>
                  <a:pt x="646507" y="251208"/>
                </a:lnTo>
                <a:lnTo>
                  <a:pt x="646536" y="251214"/>
                </a:lnTo>
                <a:lnTo>
                  <a:pt x="646685" y="251134"/>
                </a:lnTo>
                <a:lnTo>
                  <a:pt x="646697" y="251129"/>
                </a:lnTo>
                <a:lnTo>
                  <a:pt x="650867" y="248895"/>
                </a:lnTo>
                <a:cubicBezTo>
                  <a:pt x="664038" y="237771"/>
                  <a:pt x="677748" y="227353"/>
                  <a:pt x="691933" y="217686"/>
                </a:cubicBezTo>
                <a:cubicBezTo>
                  <a:pt x="703899" y="209163"/>
                  <a:pt x="714016" y="204280"/>
                  <a:pt x="718932" y="203724"/>
                </a:cubicBezTo>
                <a:cubicBezTo>
                  <a:pt x="726918" y="200488"/>
                  <a:pt x="734519" y="196221"/>
                  <a:pt x="741542" y="191036"/>
                </a:cubicBezTo>
                <a:cubicBezTo>
                  <a:pt x="754426" y="182699"/>
                  <a:pt x="762952" y="177145"/>
                  <a:pt x="761944" y="176126"/>
                </a:cubicBezTo>
                <a:lnTo>
                  <a:pt x="761430" y="172134"/>
                </a:lnTo>
                <a:lnTo>
                  <a:pt x="761974" y="172365"/>
                </a:lnTo>
                <a:lnTo>
                  <a:pt x="761974" y="172364"/>
                </a:lnTo>
                <a:close/>
                <a:moveTo>
                  <a:pt x="1683588" y="172077"/>
                </a:moveTo>
                <a:lnTo>
                  <a:pt x="1683742" y="172297"/>
                </a:lnTo>
                <a:cubicBezTo>
                  <a:pt x="1686566" y="174660"/>
                  <a:pt x="1691359" y="178239"/>
                  <a:pt x="1697917" y="182952"/>
                </a:cubicBezTo>
                <a:lnTo>
                  <a:pt x="1722751" y="201503"/>
                </a:lnTo>
                <a:lnTo>
                  <a:pt x="1722750" y="201502"/>
                </a:lnTo>
                <a:lnTo>
                  <a:pt x="1697918" y="182952"/>
                </a:lnTo>
                <a:cubicBezTo>
                  <a:pt x="1691360" y="178239"/>
                  <a:pt x="1686567" y="174660"/>
                  <a:pt x="1683743" y="172297"/>
                </a:cubicBezTo>
                <a:lnTo>
                  <a:pt x="1683590" y="172078"/>
                </a:lnTo>
                <a:close/>
                <a:moveTo>
                  <a:pt x="758001" y="170681"/>
                </a:moveTo>
                <a:lnTo>
                  <a:pt x="757944" y="170700"/>
                </a:lnTo>
                <a:lnTo>
                  <a:pt x="758101" y="170723"/>
                </a:lnTo>
                <a:close/>
                <a:moveTo>
                  <a:pt x="1599518" y="170574"/>
                </a:moveTo>
                <a:lnTo>
                  <a:pt x="1599229" y="170577"/>
                </a:lnTo>
                <a:lnTo>
                  <a:pt x="1599231" y="170578"/>
                </a:lnTo>
                <a:lnTo>
                  <a:pt x="1599518" y="170575"/>
                </a:lnTo>
                <a:lnTo>
                  <a:pt x="1602401" y="172543"/>
                </a:lnTo>
                <a:lnTo>
                  <a:pt x="1602417" y="172553"/>
                </a:lnTo>
                <a:close/>
                <a:moveTo>
                  <a:pt x="1019483" y="170203"/>
                </a:moveTo>
                <a:lnTo>
                  <a:pt x="1017255" y="170376"/>
                </a:lnTo>
                <a:lnTo>
                  <a:pt x="1012498" y="171674"/>
                </a:lnTo>
                <a:lnTo>
                  <a:pt x="1010374" y="172121"/>
                </a:lnTo>
                <a:lnTo>
                  <a:pt x="997252" y="175833"/>
                </a:lnTo>
                <a:lnTo>
                  <a:pt x="990141" y="177773"/>
                </a:lnTo>
                <a:lnTo>
                  <a:pt x="989691" y="176667"/>
                </a:lnTo>
                <a:lnTo>
                  <a:pt x="989692" y="176671"/>
                </a:lnTo>
                <a:lnTo>
                  <a:pt x="990141" y="177774"/>
                </a:lnTo>
                <a:lnTo>
                  <a:pt x="997151" y="175862"/>
                </a:lnTo>
                <a:lnTo>
                  <a:pt x="997252" y="175833"/>
                </a:lnTo>
                <a:lnTo>
                  <a:pt x="997353" y="175805"/>
                </a:lnTo>
                <a:lnTo>
                  <a:pt x="1010374" y="172122"/>
                </a:lnTo>
                <a:lnTo>
                  <a:pt x="1012482" y="171678"/>
                </a:lnTo>
                <a:lnTo>
                  <a:pt x="1012498" y="171674"/>
                </a:lnTo>
                <a:lnTo>
                  <a:pt x="1012519" y="171670"/>
                </a:lnTo>
                <a:lnTo>
                  <a:pt x="1017256" y="170377"/>
                </a:lnTo>
                <a:lnTo>
                  <a:pt x="1019475" y="170205"/>
                </a:lnTo>
                <a:close/>
                <a:moveTo>
                  <a:pt x="1026099" y="169851"/>
                </a:moveTo>
                <a:lnTo>
                  <a:pt x="1026795" y="171160"/>
                </a:lnTo>
                <a:lnTo>
                  <a:pt x="1026795" y="171160"/>
                </a:lnTo>
                <a:lnTo>
                  <a:pt x="1026100" y="169851"/>
                </a:lnTo>
                <a:close/>
                <a:moveTo>
                  <a:pt x="1026396" y="169667"/>
                </a:moveTo>
                <a:lnTo>
                  <a:pt x="1024401" y="169822"/>
                </a:lnTo>
                <a:lnTo>
                  <a:pt x="1024412" y="169822"/>
                </a:lnTo>
                <a:lnTo>
                  <a:pt x="1026396" y="169668"/>
                </a:lnTo>
                <a:close/>
                <a:moveTo>
                  <a:pt x="1170348" y="167311"/>
                </a:moveTo>
                <a:lnTo>
                  <a:pt x="1150057" y="168492"/>
                </a:lnTo>
                <a:cubicBezTo>
                  <a:pt x="1143216" y="169205"/>
                  <a:pt x="1136667" y="170035"/>
                  <a:pt x="1130249" y="170947"/>
                </a:cubicBezTo>
                <a:cubicBezTo>
                  <a:pt x="1123831" y="171860"/>
                  <a:pt x="1117689" y="172816"/>
                  <a:pt x="1111885" y="173917"/>
                </a:cubicBezTo>
                <a:cubicBezTo>
                  <a:pt x="1106503" y="175082"/>
                  <a:pt x="1101168" y="176522"/>
                  <a:pt x="1095901" y="178244"/>
                </a:cubicBezTo>
                <a:cubicBezTo>
                  <a:pt x="1085723" y="181665"/>
                  <a:pt x="1069605" y="184353"/>
                  <a:pt x="1056744" y="188559"/>
                </a:cubicBezTo>
                <a:lnTo>
                  <a:pt x="1055663" y="188838"/>
                </a:lnTo>
                <a:lnTo>
                  <a:pt x="1044071" y="193255"/>
                </a:lnTo>
                <a:cubicBezTo>
                  <a:pt x="1038896" y="194992"/>
                  <a:pt x="1032910" y="196919"/>
                  <a:pt x="1026662" y="199169"/>
                </a:cubicBezTo>
                <a:lnTo>
                  <a:pt x="993813" y="211108"/>
                </a:lnTo>
                <a:lnTo>
                  <a:pt x="993820" y="211107"/>
                </a:lnTo>
                <a:lnTo>
                  <a:pt x="1026662" y="199170"/>
                </a:lnTo>
                <a:cubicBezTo>
                  <a:pt x="1032910" y="196920"/>
                  <a:pt x="1038896" y="194993"/>
                  <a:pt x="1044071" y="193256"/>
                </a:cubicBezTo>
                <a:lnTo>
                  <a:pt x="1055663" y="188839"/>
                </a:lnTo>
                <a:lnTo>
                  <a:pt x="1056744" y="188560"/>
                </a:lnTo>
                <a:cubicBezTo>
                  <a:pt x="1069605" y="184354"/>
                  <a:pt x="1085723" y="181666"/>
                  <a:pt x="1095901" y="178245"/>
                </a:cubicBezTo>
                <a:cubicBezTo>
                  <a:pt x="1101168" y="176523"/>
                  <a:pt x="1106503" y="175083"/>
                  <a:pt x="1111885" y="173918"/>
                </a:cubicBezTo>
                <a:cubicBezTo>
                  <a:pt x="1117689" y="172817"/>
                  <a:pt x="1123831" y="171861"/>
                  <a:pt x="1130249" y="170948"/>
                </a:cubicBezTo>
                <a:cubicBezTo>
                  <a:pt x="1136667" y="170036"/>
                  <a:pt x="1143216" y="169206"/>
                  <a:pt x="1150057" y="168493"/>
                </a:cubicBezTo>
                <a:cubicBezTo>
                  <a:pt x="1156899" y="167781"/>
                  <a:pt x="1163595" y="167690"/>
                  <a:pt x="1170350" y="167312"/>
                </a:cubicBezTo>
                <a:close/>
                <a:moveTo>
                  <a:pt x="1354301" y="166892"/>
                </a:moveTo>
                <a:cubicBezTo>
                  <a:pt x="1352862" y="167200"/>
                  <a:pt x="1354582" y="167845"/>
                  <a:pt x="1359669" y="168992"/>
                </a:cubicBezTo>
                <a:lnTo>
                  <a:pt x="1369386" y="171012"/>
                </a:lnTo>
                <a:lnTo>
                  <a:pt x="1369415" y="171030"/>
                </a:lnTo>
                <a:lnTo>
                  <a:pt x="1376741" y="172369"/>
                </a:lnTo>
                <a:lnTo>
                  <a:pt x="1377898" y="172444"/>
                </a:lnTo>
                <a:lnTo>
                  <a:pt x="1378872" y="173053"/>
                </a:lnTo>
                <a:cubicBezTo>
                  <a:pt x="1397085" y="176271"/>
                  <a:pt x="1413302" y="181612"/>
                  <a:pt x="1430714" y="186015"/>
                </a:cubicBezTo>
                <a:cubicBezTo>
                  <a:pt x="1439398" y="188203"/>
                  <a:pt x="1448083" y="191363"/>
                  <a:pt x="1457498" y="193942"/>
                </a:cubicBezTo>
                <a:lnTo>
                  <a:pt x="1472020" y="197900"/>
                </a:lnTo>
                <a:cubicBezTo>
                  <a:pt x="1476997" y="199196"/>
                  <a:pt x="1482180" y="201139"/>
                  <a:pt x="1487376" y="202572"/>
                </a:cubicBezTo>
                <a:lnTo>
                  <a:pt x="1504859" y="205789"/>
                </a:lnTo>
                <a:lnTo>
                  <a:pt x="1507556" y="205356"/>
                </a:lnTo>
                <a:lnTo>
                  <a:pt x="1507679" y="205949"/>
                </a:lnTo>
                <a:lnTo>
                  <a:pt x="1507679" y="205949"/>
                </a:lnTo>
                <a:lnTo>
                  <a:pt x="1507556" y="205355"/>
                </a:lnTo>
                <a:lnTo>
                  <a:pt x="1504859" y="205788"/>
                </a:lnTo>
                <a:lnTo>
                  <a:pt x="1487376" y="202571"/>
                </a:lnTo>
                <a:cubicBezTo>
                  <a:pt x="1482180" y="201138"/>
                  <a:pt x="1476997" y="199195"/>
                  <a:pt x="1472020" y="197899"/>
                </a:cubicBezTo>
                <a:lnTo>
                  <a:pt x="1457498" y="193941"/>
                </a:lnTo>
                <a:cubicBezTo>
                  <a:pt x="1448083" y="191362"/>
                  <a:pt x="1439398" y="188202"/>
                  <a:pt x="1430714" y="186014"/>
                </a:cubicBezTo>
                <a:cubicBezTo>
                  <a:pt x="1413302" y="181611"/>
                  <a:pt x="1397085" y="176270"/>
                  <a:pt x="1378872" y="173052"/>
                </a:cubicBezTo>
                <a:lnTo>
                  <a:pt x="1377898" y="172443"/>
                </a:lnTo>
                <a:lnTo>
                  <a:pt x="1376741" y="172368"/>
                </a:lnTo>
                <a:lnTo>
                  <a:pt x="1369415" y="171029"/>
                </a:lnTo>
                <a:lnTo>
                  <a:pt x="1369386" y="171011"/>
                </a:lnTo>
                <a:lnTo>
                  <a:pt x="1359669" y="168991"/>
                </a:lnTo>
                <a:lnTo>
                  <a:pt x="1354303" y="166892"/>
                </a:lnTo>
                <a:close/>
                <a:moveTo>
                  <a:pt x="1060472" y="166836"/>
                </a:moveTo>
                <a:lnTo>
                  <a:pt x="1060961" y="168829"/>
                </a:lnTo>
                <a:lnTo>
                  <a:pt x="1060962" y="168829"/>
                </a:lnTo>
                <a:lnTo>
                  <a:pt x="1060473" y="166837"/>
                </a:lnTo>
                <a:lnTo>
                  <a:pt x="1062127" y="168223"/>
                </a:lnTo>
                <a:lnTo>
                  <a:pt x="1062127" y="168223"/>
                </a:lnTo>
                <a:close/>
                <a:moveTo>
                  <a:pt x="1053488" y="166583"/>
                </a:moveTo>
                <a:lnTo>
                  <a:pt x="1053509" y="166584"/>
                </a:lnTo>
                <a:lnTo>
                  <a:pt x="1053489" y="166583"/>
                </a:lnTo>
                <a:close/>
                <a:moveTo>
                  <a:pt x="1108838" y="166313"/>
                </a:moveTo>
                <a:cubicBezTo>
                  <a:pt x="1103573" y="166650"/>
                  <a:pt x="1098027" y="167055"/>
                  <a:pt x="1093052" y="167346"/>
                </a:cubicBezTo>
                <a:lnTo>
                  <a:pt x="1081652" y="167666"/>
                </a:lnTo>
                <a:lnTo>
                  <a:pt x="1081655" y="167667"/>
                </a:lnTo>
                <a:lnTo>
                  <a:pt x="1093053" y="167347"/>
                </a:lnTo>
                <a:cubicBezTo>
                  <a:pt x="1098028" y="167056"/>
                  <a:pt x="1103574" y="166651"/>
                  <a:pt x="1108839" y="166314"/>
                </a:cubicBezTo>
                <a:lnTo>
                  <a:pt x="1109064" y="166366"/>
                </a:lnTo>
                <a:lnTo>
                  <a:pt x="1109067" y="166366"/>
                </a:lnTo>
                <a:close/>
                <a:moveTo>
                  <a:pt x="1357795" y="166229"/>
                </a:moveTo>
                <a:cubicBezTo>
                  <a:pt x="1357401" y="165983"/>
                  <a:pt x="1357620" y="166120"/>
                  <a:pt x="1358364" y="166585"/>
                </a:cubicBezTo>
                <a:lnTo>
                  <a:pt x="1358635" y="166671"/>
                </a:lnTo>
                <a:lnTo>
                  <a:pt x="1358638" y="166671"/>
                </a:lnTo>
                <a:lnTo>
                  <a:pt x="1358364" y="166584"/>
                </a:lnTo>
                <a:lnTo>
                  <a:pt x="1357797" y="166229"/>
                </a:lnTo>
                <a:close/>
                <a:moveTo>
                  <a:pt x="1186633" y="165826"/>
                </a:moveTo>
                <a:lnTo>
                  <a:pt x="1186630" y="165826"/>
                </a:lnTo>
                <a:cubicBezTo>
                  <a:pt x="1188106" y="166826"/>
                  <a:pt x="1189823" y="167432"/>
                  <a:pt x="1191622" y="167585"/>
                </a:cubicBezTo>
                <a:cubicBezTo>
                  <a:pt x="1203996" y="169844"/>
                  <a:pt x="1216715" y="170291"/>
                  <a:pt x="1229411" y="168916"/>
                </a:cubicBezTo>
                <a:cubicBezTo>
                  <a:pt x="1233448" y="168719"/>
                  <a:pt x="1235332" y="168458"/>
                  <a:pt x="1235859" y="168163"/>
                </a:cubicBezTo>
                <a:lnTo>
                  <a:pt x="1235857" y="168162"/>
                </a:lnTo>
                <a:lnTo>
                  <a:pt x="1229412" y="168915"/>
                </a:lnTo>
                <a:cubicBezTo>
                  <a:pt x="1216716" y="170290"/>
                  <a:pt x="1203997" y="169843"/>
                  <a:pt x="1191623" y="167584"/>
                </a:cubicBezTo>
                <a:close/>
                <a:moveTo>
                  <a:pt x="1221332" y="163220"/>
                </a:moveTo>
                <a:lnTo>
                  <a:pt x="1186658" y="165778"/>
                </a:lnTo>
                <a:lnTo>
                  <a:pt x="1170087" y="167146"/>
                </a:lnTo>
                <a:cubicBezTo>
                  <a:pt x="1170327" y="166227"/>
                  <a:pt x="1167678" y="165641"/>
                  <a:pt x="1163984" y="165179"/>
                </a:cubicBezTo>
                <a:lnTo>
                  <a:pt x="1151613" y="163958"/>
                </a:lnTo>
                <a:lnTo>
                  <a:pt x="1152338" y="164031"/>
                </a:lnTo>
                <a:lnTo>
                  <a:pt x="1163984" y="165180"/>
                </a:lnTo>
                <a:cubicBezTo>
                  <a:pt x="1167678" y="165642"/>
                  <a:pt x="1170327" y="166228"/>
                  <a:pt x="1170087" y="167147"/>
                </a:cubicBezTo>
                <a:lnTo>
                  <a:pt x="1186658" y="165779"/>
                </a:lnTo>
                <a:cubicBezTo>
                  <a:pt x="1198182" y="164495"/>
                  <a:pt x="1209737" y="164136"/>
                  <a:pt x="1221334" y="163221"/>
                </a:cubicBezTo>
                <a:close/>
                <a:moveTo>
                  <a:pt x="1087748" y="161060"/>
                </a:moveTo>
                <a:lnTo>
                  <a:pt x="1086073" y="161177"/>
                </a:lnTo>
                <a:lnTo>
                  <a:pt x="1083853" y="161298"/>
                </a:lnTo>
                <a:lnTo>
                  <a:pt x="1082540" y="161424"/>
                </a:lnTo>
                <a:lnTo>
                  <a:pt x="1079719" y="161621"/>
                </a:lnTo>
                <a:cubicBezTo>
                  <a:pt x="1076133" y="161982"/>
                  <a:pt x="1072262" y="162396"/>
                  <a:pt x="1069981" y="162501"/>
                </a:cubicBezTo>
                <a:lnTo>
                  <a:pt x="1061895" y="162087"/>
                </a:lnTo>
                <a:lnTo>
                  <a:pt x="1061548" y="162153"/>
                </a:lnTo>
                <a:lnTo>
                  <a:pt x="1046243" y="164760"/>
                </a:lnTo>
                <a:lnTo>
                  <a:pt x="1045795" y="164941"/>
                </a:lnTo>
                <a:lnTo>
                  <a:pt x="1045801" y="164940"/>
                </a:lnTo>
                <a:lnTo>
                  <a:pt x="1046244" y="164761"/>
                </a:lnTo>
                <a:lnTo>
                  <a:pt x="1061549" y="162154"/>
                </a:lnTo>
                <a:lnTo>
                  <a:pt x="1061896" y="162088"/>
                </a:lnTo>
                <a:lnTo>
                  <a:pt x="1069982" y="162502"/>
                </a:lnTo>
                <a:cubicBezTo>
                  <a:pt x="1072263" y="162397"/>
                  <a:pt x="1076134" y="161983"/>
                  <a:pt x="1079720" y="161622"/>
                </a:cubicBezTo>
                <a:lnTo>
                  <a:pt x="1082500" y="161428"/>
                </a:lnTo>
                <a:lnTo>
                  <a:pt x="1082540" y="161424"/>
                </a:lnTo>
                <a:lnTo>
                  <a:pt x="1082582" y="161421"/>
                </a:lnTo>
                <a:lnTo>
                  <a:pt x="1083854" y="161299"/>
                </a:lnTo>
                <a:lnTo>
                  <a:pt x="1086005" y="161182"/>
                </a:lnTo>
                <a:lnTo>
                  <a:pt x="1086073" y="161177"/>
                </a:lnTo>
                <a:lnTo>
                  <a:pt x="1086141" y="161173"/>
                </a:lnTo>
                <a:lnTo>
                  <a:pt x="1087746" y="161061"/>
                </a:lnTo>
                <a:close/>
                <a:moveTo>
                  <a:pt x="887761" y="161052"/>
                </a:moveTo>
                <a:lnTo>
                  <a:pt x="883696" y="164243"/>
                </a:lnTo>
                <a:cubicBezTo>
                  <a:pt x="881631" y="165884"/>
                  <a:pt x="879894" y="167421"/>
                  <a:pt x="879479" y="168474"/>
                </a:cubicBezTo>
                <a:cubicBezTo>
                  <a:pt x="876988" y="170707"/>
                  <a:pt x="876986" y="171709"/>
                  <a:pt x="878566" y="171984"/>
                </a:cubicBezTo>
                <a:lnTo>
                  <a:pt x="878567" y="171984"/>
                </a:lnTo>
                <a:cubicBezTo>
                  <a:pt x="876987" y="171709"/>
                  <a:pt x="876989" y="170707"/>
                  <a:pt x="879480" y="168474"/>
                </a:cubicBezTo>
                <a:cubicBezTo>
                  <a:pt x="879895" y="167421"/>
                  <a:pt x="881632" y="165884"/>
                  <a:pt x="883697" y="164243"/>
                </a:cubicBezTo>
                <a:lnTo>
                  <a:pt x="887743" y="161067"/>
                </a:lnTo>
                <a:close/>
                <a:moveTo>
                  <a:pt x="945045" y="160234"/>
                </a:moveTo>
                <a:lnTo>
                  <a:pt x="940733" y="163805"/>
                </a:lnTo>
                <a:lnTo>
                  <a:pt x="940734" y="163805"/>
                </a:lnTo>
                <a:lnTo>
                  <a:pt x="945044" y="160236"/>
                </a:lnTo>
                <a:close/>
                <a:moveTo>
                  <a:pt x="764340" y="158513"/>
                </a:moveTo>
                <a:lnTo>
                  <a:pt x="757239" y="164685"/>
                </a:lnTo>
                <a:lnTo>
                  <a:pt x="757242" y="164683"/>
                </a:lnTo>
                <a:lnTo>
                  <a:pt x="764340" y="158514"/>
                </a:lnTo>
                <a:close/>
                <a:moveTo>
                  <a:pt x="1206181" y="157639"/>
                </a:moveTo>
                <a:lnTo>
                  <a:pt x="1204448" y="159146"/>
                </a:lnTo>
                <a:lnTo>
                  <a:pt x="1200342" y="159847"/>
                </a:lnTo>
                <a:lnTo>
                  <a:pt x="1200438" y="159832"/>
                </a:lnTo>
                <a:lnTo>
                  <a:pt x="1204448" y="159147"/>
                </a:lnTo>
                <a:lnTo>
                  <a:pt x="1206182" y="157639"/>
                </a:lnTo>
                <a:close/>
                <a:moveTo>
                  <a:pt x="1192146" y="157094"/>
                </a:moveTo>
                <a:cubicBezTo>
                  <a:pt x="1188177" y="157011"/>
                  <a:pt x="1184793" y="157357"/>
                  <a:pt x="1181759" y="157534"/>
                </a:cubicBezTo>
                <a:cubicBezTo>
                  <a:pt x="1177022" y="157813"/>
                  <a:pt x="1172293" y="158381"/>
                  <a:pt x="1167595" y="159242"/>
                </a:cubicBezTo>
                <a:cubicBezTo>
                  <a:pt x="1160565" y="160744"/>
                  <a:pt x="1156833" y="162427"/>
                  <a:pt x="1150955" y="163936"/>
                </a:cubicBezTo>
                <a:lnTo>
                  <a:pt x="1116568" y="167845"/>
                </a:lnTo>
                <a:lnTo>
                  <a:pt x="1116849" y="167909"/>
                </a:lnTo>
                <a:lnTo>
                  <a:pt x="1116850" y="167909"/>
                </a:lnTo>
                <a:lnTo>
                  <a:pt x="1116569" y="167845"/>
                </a:lnTo>
                <a:lnTo>
                  <a:pt x="1150956" y="163936"/>
                </a:lnTo>
                <a:cubicBezTo>
                  <a:pt x="1156834" y="162427"/>
                  <a:pt x="1160566" y="160744"/>
                  <a:pt x="1167596" y="159242"/>
                </a:cubicBezTo>
                <a:cubicBezTo>
                  <a:pt x="1172294" y="158381"/>
                  <a:pt x="1177023" y="157813"/>
                  <a:pt x="1181760" y="157534"/>
                </a:cubicBezTo>
                <a:lnTo>
                  <a:pt x="1192147" y="157094"/>
                </a:lnTo>
                <a:close/>
                <a:moveTo>
                  <a:pt x="892042" y="156212"/>
                </a:moveTo>
                <a:lnTo>
                  <a:pt x="890013" y="159190"/>
                </a:lnTo>
                <a:lnTo>
                  <a:pt x="890015" y="159188"/>
                </a:lnTo>
                <a:lnTo>
                  <a:pt x="892040" y="156217"/>
                </a:lnTo>
                <a:close/>
                <a:moveTo>
                  <a:pt x="764594" y="155999"/>
                </a:moveTo>
                <a:lnTo>
                  <a:pt x="764496" y="156346"/>
                </a:lnTo>
                <a:lnTo>
                  <a:pt x="764497" y="156345"/>
                </a:lnTo>
                <a:lnTo>
                  <a:pt x="764595" y="155999"/>
                </a:lnTo>
                <a:close/>
                <a:moveTo>
                  <a:pt x="1231909" y="155527"/>
                </a:moveTo>
                <a:lnTo>
                  <a:pt x="1231054" y="155756"/>
                </a:lnTo>
                <a:lnTo>
                  <a:pt x="1205565" y="157614"/>
                </a:lnTo>
                <a:lnTo>
                  <a:pt x="1205574" y="157614"/>
                </a:lnTo>
                <a:lnTo>
                  <a:pt x="1231054" y="155757"/>
                </a:lnTo>
                <a:lnTo>
                  <a:pt x="1231909" y="155528"/>
                </a:lnTo>
                <a:lnTo>
                  <a:pt x="1293266" y="157193"/>
                </a:lnTo>
                <a:lnTo>
                  <a:pt x="1293264" y="157192"/>
                </a:lnTo>
                <a:close/>
                <a:moveTo>
                  <a:pt x="1270905" y="152852"/>
                </a:moveTo>
                <a:lnTo>
                  <a:pt x="1270931" y="152854"/>
                </a:lnTo>
                <a:lnTo>
                  <a:pt x="1274002" y="152928"/>
                </a:lnTo>
                <a:lnTo>
                  <a:pt x="1279809" y="153383"/>
                </a:lnTo>
                <a:cubicBezTo>
                  <a:pt x="1283340" y="153776"/>
                  <a:pt x="1286025" y="154158"/>
                  <a:pt x="1288024" y="154566"/>
                </a:cubicBezTo>
                <a:cubicBezTo>
                  <a:pt x="1291980" y="155353"/>
                  <a:pt x="1293133" y="156139"/>
                  <a:pt x="1293047" y="157056"/>
                </a:cubicBezTo>
                <a:cubicBezTo>
                  <a:pt x="1304091" y="157603"/>
                  <a:pt x="1315046" y="158885"/>
                  <a:pt x="1325850" y="160908"/>
                </a:cubicBezTo>
                <a:cubicBezTo>
                  <a:pt x="1335949" y="162878"/>
                  <a:pt x="1345872" y="164350"/>
                  <a:pt x="1358320" y="166169"/>
                </a:cubicBezTo>
                <a:lnTo>
                  <a:pt x="1370410" y="165465"/>
                </a:lnTo>
                <a:lnTo>
                  <a:pt x="1370410" y="165464"/>
                </a:lnTo>
                <a:lnTo>
                  <a:pt x="1358320" y="166168"/>
                </a:lnTo>
                <a:cubicBezTo>
                  <a:pt x="1345872" y="164349"/>
                  <a:pt x="1335949" y="162877"/>
                  <a:pt x="1325850" y="160907"/>
                </a:cubicBezTo>
                <a:cubicBezTo>
                  <a:pt x="1315046" y="158884"/>
                  <a:pt x="1304091" y="157602"/>
                  <a:pt x="1293047" y="157055"/>
                </a:cubicBezTo>
                <a:cubicBezTo>
                  <a:pt x="1293133" y="156138"/>
                  <a:pt x="1291980" y="155352"/>
                  <a:pt x="1288024" y="154565"/>
                </a:cubicBezTo>
                <a:cubicBezTo>
                  <a:pt x="1286025" y="154157"/>
                  <a:pt x="1283340" y="153775"/>
                  <a:pt x="1279809" y="153382"/>
                </a:cubicBezTo>
                <a:lnTo>
                  <a:pt x="1274002" y="152927"/>
                </a:lnTo>
                <a:close/>
                <a:moveTo>
                  <a:pt x="1742240" y="150957"/>
                </a:moveTo>
                <a:lnTo>
                  <a:pt x="1742257" y="150970"/>
                </a:lnTo>
                <a:lnTo>
                  <a:pt x="1809146" y="199972"/>
                </a:lnTo>
                <a:lnTo>
                  <a:pt x="1872178" y="253982"/>
                </a:lnTo>
                <a:lnTo>
                  <a:pt x="1872193" y="253994"/>
                </a:lnTo>
                <a:lnTo>
                  <a:pt x="1809146" y="199971"/>
                </a:lnTo>
                <a:close/>
                <a:moveTo>
                  <a:pt x="783507" y="147174"/>
                </a:moveTo>
                <a:lnTo>
                  <a:pt x="783506" y="147174"/>
                </a:lnTo>
                <a:lnTo>
                  <a:pt x="783841" y="147917"/>
                </a:lnTo>
                <a:lnTo>
                  <a:pt x="782755" y="149014"/>
                </a:lnTo>
                <a:lnTo>
                  <a:pt x="782769" y="149001"/>
                </a:lnTo>
                <a:lnTo>
                  <a:pt x="783842" y="147917"/>
                </a:lnTo>
                <a:cubicBezTo>
                  <a:pt x="784281" y="147349"/>
                  <a:pt x="784302" y="147023"/>
                  <a:pt x="783507" y="147174"/>
                </a:cubicBezTo>
                <a:close/>
                <a:moveTo>
                  <a:pt x="783623" y="146987"/>
                </a:moveTo>
                <a:lnTo>
                  <a:pt x="764860" y="156055"/>
                </a:lnTo>
                <a:lnTo>
                  <a:pt x="764861" y="156055"/>
                </a:lnTo>
                <a:lnTo>
                  <a:pt x="783623" y="146987"/>
                </a:lnTo>
                <a:close/>
                <a:moveTo>
                  <a:pt x="1028361" y="143201"/>
                </a:moveTo>
                <a:lnTo>
                  <a:pt x="1028272" y="143252"/>
                </a:lnTo>
                <a:lnTo>
                  <a:pt x="1029757" y="145265"/>
                </a:lnTo>
                <a:lnTo>
                  <a:pt x="1029757" y="145264"/>
                </a:lnTo>
                <a:lnTo>
                  <a:pt x="1028273" y="143252"/>
                </a:lnTo>
                <a:lnTo>
                  <a:pt x="1028361" y="143201"/>
                </a:lnTo>
                <a:close/>
                <a:moveTo>
                  <a:pt x="1248091" y="142240"/>
                </a:moveTo>
                <a:lnTo>
                  <a:pt x="1248089" y="142241"/>
                </a:lnTo>
                <a:cubicBezTo>
                  <a:pt x="1247886" y="143346"/>
                  <a:pt x="1253956" y="143771"/>
                  <a:pt x="1261427" y="144099"/>
                </a:cubicBezTo>
                <a:cubicBezTo>
                  <a:pt x="1268929" y="144142"/>
                  <a:pt x="1276405" y="144617"/>
                  <a:pt x="1283809" y="145519"/>
                </a:cubicBezTo>
                <a:cubicBezTo>
                  <a:pt x="1297147" y="147376"/>
                  <a:pt x="1322592" y="148183"/>
                  <a:pt x="1324041" y="151227"/>
                </a:cubicBezTo>
                <a:cubicBezTo>
                  <a:pt x="1327214" y="152056"/>
                  <a:pt x="1330459" y="152634"/>
                  <a:pt x="1333746" y="152951"/>
                </a:cubicBezTo>
                <a:cubicBezTo>
                  <a:pt x="1341975" y="153624"/>
                  <a:pt x="1349490" y="154174"/>
                  <a:pt x="1356290" y="155184"/>
                </a:cubicBezTo>
                <a:cubicBezTo>
                  <a:pt x="1363090" y="156195"/>
                  <a:pt x="1369307" y="157554"/>
                  <a:pt x="1375262" y="158748"/>
                </a:cubicBezTo>
                <a:cubicBezTo>
                  <a:pt x="1387098" y="161351"/>
                  <a:pt x="1397883" y="163491"/>
                  <a:pt x="1409429" y="167143"/>
                </a:cubicBezTo>
                <a:cubicBezTo>
                  <a:pt x="1420638" y="170408"/>
                  <a:pt x="1432964" y="173531"/>
                  <a:pt x="1438415" y="175811"/>
                </a:cubicBezTo>
                <a:lnTo>
                  <a:pt x="1441278" y="177782"/>
                </a:lnTo>
                <a:lnTo>
                  <a:pt x="1441279" y="177782"/>
                </a:lnTo>
                <a:cubicBezTo>
                  <a:pt x="1441286" y="177235"/>
                  <a:pt x="1440232" y="176570"/>
                  <a:pt x="1438415" y="175810"/>
                </a:cubicBezTo>
                <a:cubicBezTo>
                  <a:pt x="1432964" y="173530"/>
                  <a:pt x="1420638" y="170407"/>
                  <a:pt x="1409429" y="167142"/>
                </a:cubicBezTo>
                <a:cubicBezTo>
                  <a:pt x="1397883" y="163490"/>
                  <a:pt x="1387098" y="161350"/>
                  <a:pt x="1375262" y="158747"/>
                </a:cubicBezTo>
                <a:cubicBezTo>
                  <a:pt x="1369307" y="157553"/>
                  <a:pt x="1363090" y="156194"/>
                  <a:pt x="1356290" y="155183"/>
                </a:cubicBezTo>
                <a:cubicBezTo>
                  <a:pt x="1349490" y="154173"/>
                  <a:pt x="1341975" y="153623"/>
                  <a:pt x="1333746" y="152950"/>
                </a:cubicBezTo>
                <a:cubicBezTo>
                  <a:pt x="1330459" y="152633"/>
                  <a:pt x="1327214" y="152055"/>
                  <a:pt x="1324041" y="151226"/>
                </a:cubicBezTo>
                <a:cubicBezTo>
                  <a:pt x="1322592" y="148182"/>
                  <a:pt x="1297147" y="147375"/>
                  <a:pt x="1283809" y="145518"/>
                </a:cubicBezTo>
                <a:cubicBezTo>
                  <a:pt x="1276405" y="144616"/>
                  <a:pt x="1268929" y="144141"/>
                  <a:pt x="1261427" y="144098"/>
                </a:cubicBezTo>
                <a:cubicBezTo>
                  <a:pt x="1257692" y="143934"/>
                  <a:pt x="1254306" y="143746"/>
                  <a:pt x="1251880" y="143460"/>
                </a:cubicBezTo>
                <a:close/>
                <a:moveTo>
                  <a:pt x="979135" y="138359"/>
                </a:moveTo>
                <a:lnTo>
                  <a:pt x="977852" y="139837"/>
                </a:lnTo>
                <a:lnTo>
                  <a:pt x="977853" y="139837"/>
                </a:lnTo>
                <a:close/>
                <a:moveTo>
                  <a:pt x="1193396" y="138311"/>
                </a:moveTo>
                <a:lnTo>
                  <a:pt x="1193401" y="138312"/>
                </a:lnTo>
                <a:lnTo>
                  <a:pt x="1203665" y="138997"/>
                </a:lnTo>
                <a:cubicBezTo>
                  <a:pt x="1207912" y="139213"/>
                  <a:pt x="1212242" y="139419"/>
                  <a:pt x="1215519" y="139696"/>
                </a:cubicBezTo>
                <a:lnTo>
                  <a:pt x="1217438" y="140087"/>
                </a:lnTo>
                <a:lnTo>
                  <a:pt x="1217446" y="140088"/>
                </a:lnTo>
                <a:lnTo>
                  <a:pt x="1215519" y="139695"/>
                </a:lnTo>
                <a:cubicBezTo>
                  <a:pt x="1212242" y="139418"/>
                  <a:pt x="1207912" y="139212"/>
                  <a:pt x="1203665" y="138996"/>
                </a:cubicBezTo>
                <a:close/>
                <a:moveTo>
                  <a:pt x="1272379" y="137861"/>
                </a:moveTo>
                <a:lnTo>
                  <a:pt x="1272083" y="137866"/>
                </a:lnTo>
                <a:cubicBezTo>
                  <a:pt x="1257173" y="139108"/>
                  <a:pt x="1247284" y="140702"/>
                  <a:pt x="1247185" y="142323"/>
                </a:cubicBezTo>
                <a:lnTo>
                  <a:pt x="1247186" y="142323"/>
                </a:lnTo>
                <a:lnTo>
                  <a:pt x="1254080" y="139953"/>
                </a:lnTo>
                <a:cubicBezTo>
                  <a:pt x="1258428" y="139197"/>
                  <a:pt x="1264628" y="138488"/>
                  <a:pt x="1272083" y="137867"/>
                </a:cubicBezTo>
                <a:lnTo>
                  <a:pt x="1272370" y="137862"/>
                </a:lnTo>
                <a:close/>
                <a:moveTo>
                  <a:pt x="1386012" y="137742"/>
                </a:moveTo>
                <a:cubicBezTo>
                  <a:pt x="1391630" y="138403"/>
                  <a:pt x="1397788" y="139271"/>
                  <a:pt x="1404092" y="140296"/>
                </a:cubicBezTo>
                <a:lnTo>
                  <a:pt x="1423036" y="144490"/>
                </a:lnTo>
                <a:lnTo>
                  <a:pt x="1451708" y="150113"/>
                </a:lnTo>
                <a:lnTo>
                  <a:pt x="1423036" y="144489"/>
                </a:lnTo>
                <a:lnTo>
                  <a:pt x="1404092" y="140295"/>
                </a:lnTo>
                <a:cubicBezTo>
                  <a:pt x="1397788" y="139271"/>
                  <a:pt x="1391674" y="138430"/>
                  <a:pt x="1386012" y="137742"/>
                </a:cubicBezTo>
                <a:close/>
                <a:moveTo>
                  <a:pt x="971975" y="137338"/>
                </a:moveTo>
                <a:lnTo>
                  <a:pt x="979999" y="137365"/>
                </a:lnTo>
                <a:lnTo>
                  <a:pt x="979999" y="137364"/>
                </a:lnTo>
                <a:cubicBezTo>
                  <a:pt x="979297" y="136148"/>
                  <a:pt x="976759" y="136506"/>
                  <a:pt x="971975" y="137338"/>
                </a:cubicBezTo>
                <a:close/>
                <a:moveTo>
                  <a:pt x="1374204" y="136777"/>
                </a:moveTo>
                <a:cubicBezTo>
                  <a:pt x="1371741" y="136597"/>
                  <a:pt x="1370903" y="136819"/>
                  <a:pt x="1372619" y="137728"/>
                </a:cubicBezTo>
                <a:cubicBezTo>
                  <a:pt x="1375481" y="139193"/>
                  <a:pt x="1376828" y="140278"/>
                  <a:pt x="1376545" y="140975"/>
                </a:cubicBezTo>
                <a:lnTo>
                  <a:pt x="1371320" y="141796"/>
                </a:lnTo>
                <a:lnTo>
                  <a:pt x="1371589" y="141814"/>
                </a:lnTo>
                <a:lnTo>
                  <a:pt x="1371589" y="141814"/>
                </a:lnTo>
                <a:lnTo>
                  <a:pt x="1371321" y="141796"/>
                </a:lnTo>
                <a:lnTo>
                  <a:pt x="1376546" y="140975"/>
                </a:lnTo>
                <a:cubicBezTo>
                  <a:pt x="1376829" y="140278"/>
                  <a:pt x="1375482" y="139193"/>
                  <a:pt x="1372620" y="137728"/>
                </a:cubicBezTo>
                <a:lnTo>
                  <a:pt x="1374205" y="136777"/>
                </a:lnTo>
                <a:close/>
                <a:moveTo>
                  <a:pt x="1388165" y="136232"/>
                </a:moveTo>
                <a:lnTo>
                  <a:pt x="1394060" y="136596"/>
                </a:lnTo>
                <a:lnTo>
                  <a:pt x="1388221" y="136446"/>
                </a:lnTo>
                <a:lnTo>
                  <a:pt x="1399475" y="137125"/>
                </a:lnTo>
                <a:lnTo>
                  <a:pt x="1397550" y="136811"/>
                </a:lnTo>
                <a:lnTo>
                  <a:pt x="1397550" y="136811"/>
                </a:lnTo>
                <a:lnTo>
                  <a:pt x="1397550" y="136811"/>
                </a:lnTo>
                <a:lnTo>
                  <a:pt x="1397550" y="136811"/>
                </a:lnTo>
                <a:lnTo>
                  <a:pt x="1397549" y="136811"/>
                </a:lnTo>
                <a:lnTo>
                  <a:pt x="1394060" y="136596"/>
                </a:lnTo>
                <a:lnTo>
                  <a:pt x="1394064" y="136596"/>
                </a:lnTo>
                <a:close/>
                <a:moveTo>
                  <a:pt x="1868129" y="133177"/>
                </a:moveTo>
                <a:lnTo>
                  <a:pt x="1868185" y="133246"/>
                </a:lnTo>
                <a:lnTo>
                  <a:pt x="1868070" y="134339"/>
                </a:lnTo>
                <a:lnTo>
                  <a:pt x="1868071" y="134339"/>
                </a:lnTo>
                <a:lnTo>
                  <a:pt x="1868071" y="134339"/>
                </a:lnTo>
                <a:lnTo>
                  <a:pt x="1869485" y="134858"/>
                </a:lnTo>
                <a:lnTo>
                  <a:pt x="1869485" y="134857"/>
                </a:lnTo>
                <a:lnTo>
                  <a:pt x="1868071" y="134339"/>
                </a:lnTo>
                <a:lnTo>
                  <a:pt x="1868186" y="133247"/>
                </a:lnTo>
                <a:lnTo>
                  <a:pt x="1868185" y="133246"/>
                </a:lnTo>
                <a:lnTo>
                  <a:pt x="1868187" y="133225"/>
                </a:lnTo>
                <a:close/>
                <a:moveTo>
                  <a:pt x="1266992" y="132835"/>
                </a:moveTo>
                <a:lnTo>
                  <a:pt x="1267235" y="132846"/>
                </a:lnTo>
                <a:lnTo>
                  <a:pt x="1292940" y="133930"/>
                </a:lnTo>
                <a:cubicBezTo>
                  <a:pt x="1301665" y="134394"/>
                  <a:pt x="1312667" y="134921"/>
                  <a:pt x="1321933" y="135788"/>
                </a:cubicBezTo>
                <a:lnTo>
                  <a:pt x="1341002" y="135893"/>
                </a:lnTo>
                <a:lnTo>
                  <a:pt x="1341175" y="135893"/>
                </a:lnTo>
                <a:cubicBezTo>
                  <a:pt x="1334740" y="137009"/>
                  <a:pt x="1328230" y="136976"/>
                  <a:pt x="1321932" y="135787"/>
                </a:cubicBezTo>
                <a:cubicBezTo>
                  <a:pt x="1312666" y="134920"/>
                  <a:pt x="1301664" y="134393"/>
                  <a:pt x="1292939" y="133929"/>
                </a:cubicBezTo>
                <a:close/>
                <a:moveTo>
                  <a:pt x="1863155" y="132648"/>
                </a:moveTo>
                <a:lnTo>
                  <a:pt x="1868024" y="134770"/>
                </a:lnTo>
                <a:lnTo>
                  <a:pt x="1868024" y="134770"/>
                </a:lnTo>
                <a:lnTo>
                  <a:pt x="1863158" y="132649"/>
                </a:lnTo>
                <a:close/>
                <a:moveTo>
                  <a:pt x="966742" y="131035"/>
                </a:moveTo>
                <a:lnTo>
                  <a:pt x="966739" y="131037"/>
                </a:lnTo>
                <a:lnTo>
                  <a:pt x="962416" y="133848"/>
                </a:lnTo>
                <a:lnTo>
                  <a:pt x="954029" y="137589"/>
                </a:lnTo>
                <a:cubicBezTo>
                  <a:pt x="944419" y="140393"/>
                  <a:pt x="936237" y="142276"/>
                  <a:pt x="929195" y="145260"/>
                </a:cubicBezTo>
                <a:lnTo>
                  <a:pt x="921106" y="148865"/>
                </a:lnTo>
                <a:lnTo>
                  <a:pt x="911044" y="153349"/>
                </a:lnTo>
                <a:lnTo>
                  <a:pt x="905548" y="155990"/>
                </a:lnTo>
                <a:lnTo>
                  <a:pt x="911043" y="153350"/>
                </a:lnTo>
                <a:lnTo>
                  <a:pt x="921106" y="148865"/>
                </a:lnTo>
                <a:lnTo>
                  <a:pt x="929196" y="145260"/>
                </a:lnTo>
                <a:lnTo>
                  <a:pt x="946483" y="139921"/>
                </a:lnTo>
                <a:lnTo>
                  <a:pt x="954029" y="137590"/>
                </a:lnTo>
                <a:lnTo>
                  <a:pt x="962411" y="133851"/>
                </a:lnTo>
                <a:lnTo>
                  <a:pt x="962416" y="133848"/>
                </a:lnTo>
                <a:lnTo>
                  <a:pt x="962424" y="133844"/>
                </a:lnTo>
                <a:lnTo>
                  <a:pt x="966722" y="131049"/>
                </a:lnTo>
                <a:lnTo>
                  <a:pt x="966739" y="131037"/>
                </a:lnTo>
                <a:lnTo>
                  <a:pt x="966742" y="131035"/>
                </a:lnTo>
                <a:close/>
                <a:moveTo>
                  <a:pt x="1331829" y="131002"/>
                </a:moveTo>
                <a:lnTo>
                  <a:pt x="1344395" y="132789"/>
                </a:lnTo>
                <a:lnTo>
                  <a:pt x="1348364" y="134110"/>
                </a:lnTo>
                <a:lnTo>
                  <a:pt x="1347021" y="133663"/>
                </a:lnTo>
                <a:lnTo>
                  <a:pt x="1344396" y="132789"/>
                </a:lnTo>
                <a:lnTo>
                  <a:pt x="1333646" y="131260"/>
                </a:lnTo>
                <a:close/>
                <a:moveTo>
                  <a:pt x="964524" y="130544"/>
                </a:moveTo>
                <a:lnTo>
                  <a:pt x="961891" y="131061"/>
                </a:lnTo>
                <a:lnTo>
                  <a:pt x="964523" y="130545"/>
                </a:lnTo>
                <a:lnTo>
                  <a:pt x="964524" y="130545"/>
                </a:lnTo>
                <a:lnTo>
                  <a:pt x="964525" y="130545"/>
                </a:lnTo>
                <a:lnTo>
                  <a:pt x="964967" y="130642"/>
                </a:lnTo>
                <a:lnTo>
                  <a:pt x="965744" y="130813"/>
                </a:lnTo>
                <a:lnTo>
                  <a:pt x="966560" y="130994"/>
                </a:lnTo>
                <a:lnTo>
                  <a:pt x="966743" y="131034"/>
                </a:lnTo>
                <a:lnTo>
                  <a:pt x="966744" y="131033"/>
                </a:lnTo>
                <a:lnTo>
                  <a:pt x="965744" y="130813"/>
                </a:lnTo>
                <a:close/>
                <a:moveTo>
                  <a:pt x="1203639" y="129818"/>
                </a:moveTo>
                <a:lnTo>
                  <a:pt x="1203660" y="129822"/>
                </a:lnTo>
                <a:lnTo>
                  <a:pt x="1209856" y="130706"/>
                </a:lnTo>
                <a:lnTo>
                  <a:pt x="1209866" y="130707"/>
                </a:lnTo>
                <a:lnTo>
                  <a:pt x="1209877" y="130709"/>
                </a:lnTo>
                <a:lnTo>
                  <a:pt x="1213368" y="130903"/>
                </a:lnTo>
                <a:lnTo>
                  <a:pt x="1213434" y="130906"/>
                </a:lnTo>
                <a:lnTo>
                  <a:pt x="1209866" y="130707"/>
                </a:lnTo>
                <a:close/>
                <a:moveTo>
                  <a:pt x="1023947" y="127383"/>
                </a:moveTo>
                <a:lnTo>
                  <a:pt x="1023946" y="127384"/>
                </a:lnTo>
                <a:lnTo>
                  <a:pt x="1023947" y="127384"/>
                </a:lnTo>
                <a:close/>
                <a:moveTo>
                  <a:pt x="1026887" y="126376"/>
                </a:moveTo>
                <a:lnTo>
                  <a:pt x="1024819" y="127139"/>
                </a:lnTo>
                <a:lnTo>
                  <a:pt x="1023949" y="127383"/>
                </a:lnTo>
                <a:lnTo>
                  <a:pt x="1023947" y="127384"/>
                </a:lnTo>
                <a:lnTo>
                  <a:pt x="1023948" y="127383"/>
                </a:lnTo>
                <a:lnTo>
                  <a:pt x="1024820" y="127139"/>
                </a:lnTo>
                <a:lnTo>
                  <a:pt x="1026886" y="126377"/>
                </a:lnTo>
                <a:close/>
                <a:moveTo>
                  <a:pt x="1027062" y="126096"/>
                </a:moveTo>
                <a:lnTo>
                  <a:pt x="1023944" y="127384"/>
                </a:lnTo>
                <a:lnTo>
                  <a:pt x="1023942" y="127385"/>
                </a:lnTo>
                <a:close/>
                <a:moveTo>
                  <a:pt x="1805616" y="125827"/>
                </a:moveTo>
                <a:cubicBezTo>
                  <a:pt x="1806010" y="125708"/>
                  <a:pt x="1807612" y="126386"/>
                  <a:pt x="1809561" y="127312"/>
                </a:cubicBezTo>
                <a:cubicBezTo>
                  <a:pt x="1814555" y="129849"/>
                  <a:pt x="1820321" y="132417"/>
                  <a:pt x="1826148" y="136058"/>
                </a:cubicBezTo>
                <a:cubicBezTo>
                  <a:pt x="1831975" y="139699"/>
                  <a:pt x="1838575" y="143564"/>
                  <a:pt x="1845512" y="148158"/>
                </a:cubicBezTo>
                <a:cubicBezTo>
                  <a:pt x="1852449" y="152752"/>
                  <a:pt x="1860218" y="157476"/>
                  <a:pt x="1868061" y="163543"/>
                </a:cubicBezTo>
                <a:cubicBezTo>
                  <a:pt x="1875905" y="169611"/>
                  <a:pt x="1884275" y="176201"/>
                  <a:pt x="1893288" y="183517"/>
                </a:cubicBezTo>
                <a:cubicBezTo>
                  <a:pt x="1892019" y="184084"/>
                  <a:pt x="1903516" y="193860"/>
                  <a:pt x="1908470" y="199481"/>
                </a:cubicBezTo>
                <a:lnTo>
                  <a:pt x="1869881" y="170186"/>
                </a:lnTo>
                <a:cubicBezTo>
                  <a:pt x="1863424" y="164726"/>
                  <a:pt x="1856371" y="160318"/>
                  <a:pt x="1849755" y="156185"/>
                </a:cubicBezTo>
                <a:cubicBezTo>
                  <a:pt x="1843140" y="152051"/>
                  <a:pt x="1837007" y="148219"/>
                  <a:pt x="1831706" y="144906"/>
                </a:cubicBezTo>
                <a:cubicBezTo>
                  <a:pt x="1828872" y="143201"/>
                  <a:pt x="1825133" y="140606"/>
                  <a:pt x="1821044" y="137791"/>
                </a:cubicBezTo>
                <a:cubicBezTo>
                  <a:pt x="1816955" y="134977"/>
                  <a:pt x="1812574" y="132045"/>
                  <a:pt x="1808922" y="129115"/>
                </a:cubicBezTo>
                <a:cubicBezTo>
                  <a:pt x="1806037" y="126859"/>
                  <a:pt x="1805222" y="125945"/>
                  <a:pt x="1805616" y="125827"/>
                </a:cubicBezTo>
                <a:close/>
                <a:moveTo>
                  <a:pt x="1026565" y="121846"/>
                </a:moveTo>
                <a:lnTo>
                  <a:pt x="1025630" y="123112"/>
                </a:lnTo>
                <a:lnTo>
                  <a:pt x="1026223" y="124201"/>
                </a:lnTo>
                <a:lnTo>
                  <a:pt x="1026220" y="124195"/>
                </a:lnTo>
                <a:lnTo>
                  <a:pt x="1025631" y="123113"/>
                </a:lnTo>
                <a:lnTo>
                  <a:pt x="1026566" y="121847"/>
                </a:lnTo>
                <a:lnTo>
                  <a:pt x="1027069" y="121892"/>
                </a:lnTo>
                <a:lnTo>
                  <a:pt x="1027070" y="121891"/>
                </a:lnTo>
                <a:close/>
                <a:moveTo>
                  <a:pt x="1478275" y="119348"/>
                </a:moveTo>
                <a:lnTo>
                  <a:pt x="1478064" y="119435"/>
                </a:lnTo>
                <a:lnTo>
                  <a:pt x="1478065" y="119436"/>
                </a:lnTo>
                <a:lnTo>
                  <a:pt x="1478275" y="119349"/>
                </a:lnTo>
                <a:lnTo>
                  <a:pt x="1478481" y="119416"/>
                </a:lnTo>
                <a:lnTo>
                  <a:pt x="1478482" y="119415"/>
                </a:lnTo>
                <a:close/>
                <a:moveTo>
                  <a:pt x="1034425" y="113532"/>
                </a:moveTo>
                <a:lnTo>
                  <a:pt x="1006935" y="122047"/>
                </a:lnTo>
                <a:lnTo>
                  <a:pt x="1006935" y="122048"/>
                </a:lnTo>
                <a:lnTo>
                  <a:pt x="1034425" y="113533"/>
                </a:lnTo>
                <a:close/>
                <a:moveTo>
                  <a:pt x="1034380" y="112338"/>
                </a:moveTo>
                <a:lnTo>
                  <a:pt x="1034689" y="113890"/>
                </a:lnTo>
                <a:lnTo>
                  <a:pt x="1034689" y="113890"/>
                </a:lnTo>
                <a:lnTo>
                  <a:pt x="1034380" y="112338"/>
                </a:lnTo>
                <a:close/>
                <a:moveTo>
                  <a:pt x="1494412" y="111695"/>
                </a:moveTo>
                <a:lnTo>
                  <a:pt x="1494435" y="111902"/>
                </a:lnTo>
                <a:lnTo>
                  <a:pt x="1492875" y="113134"/>
                </a:lnTo>
                <a:lnTo>
                  <a:pt x="1492876" y="113134"/>
                </a:lnTo>
                <a:lnTo>
                  <a:pt x="1494435" y="111903"/>
                </a:lnTo>
                <a:lnTo>
                  <a:pt x="1494435" y="111902"/>
                </a:lnTo>
                <a:lnTo>
                  <a:pt x="1494436" y="111901"/>
                </a:lnTo>
                <a:lnTo>
                  <a:pt x="1494413" y="111696"/>
                </a:lnTo>
                <a:lnTo>
                  <a:pt x="1494577" y="111790"/>
                </a:lnTo>
                <a:lnTo>
                  <a:pt x="1494577" y="111790"/>
                </a:lnTo>
                <a:close/>
                <a:moveTo>
                  <a:pt x="1540662" y="106425"/>
                </a:moveTo>
                <a:lnTo>
                  <a:pt x="1532639" y="106818"/>
                </a:lnTo>
                <a:lnTo>
                  <a:pt x="1539583" y="107907"/>
                </a:lnTo>
                <a:lnTo>
                  <a:pt x="1539583" y="107907"/>
                </a:lnTo>
                <a:lnTo>
                  <a:pt x="1532640" y="106818"/>
                </a:lnTo>
                <a:close/>
                <a:moveTo>
                  <a:pt x="1631156" y="105960"/>
                </a:moveTo>
                <a:lnTo>
                  <a:pt x="1631277" y="106012"/>
                </a:lnTo>
                <a:lnTo>
                  <a:pt x="1631291" y="106019"/>
                </a:lnTo>
                <a:lnTo>
                  <a:pt x="1636220" y="108184"/>
                </a:lnTo>
                <a:cubicBezTo>
                  <a:pt x="1639811" y="109856"/>
                  <a:pt x="1643837" y="111817"/>
                  <a:pt x="1648064" y="113972"/>
                </a:cubicBezTo>
                <a:cubicBezTo>
                  <a:pt x="1652269" y="116017"/>
                  <a:pt x="1656445" y="118302"/>
                  <a:pt x="1660635" y="120662"/>
                </a:cubicBezTo>
                <a:lnTo>
                  <a:pt x="1673368" y="127387"/>
                </a:lnTo>
                <a:cubicBezTo>
                  <a:pt x="1681836" y="131772"/>
                  <a:pt x="1690115" y="135779"/>
                  <a:pt x="1697633" y="139247"/>
                </a:cubicBezTo>
                <a:cubicBezTo>
                  <a:pt x="1712220" y="146807"/>
                  <a:pt x="1723607" y="151785"/>
                  <a:pt x="1726626" y="151339"/>
                </a:cubicBezTo>
                <a:lnTo>
                  <a:pt x="1732119" y="149736"/>
                </a:lnTo>
                <a:lnTo>
                  <a:pt x="1732120" y="149734"/>
                </a:lnTo>
                <a:lnTo>
                  <a:pt x="1732122" y="149733"/>
                </a:lnTo>
                <a:lnTo>
                  <a:pt x="1733705" y="147418"/>
                </a:lnTo>
                <a:lnTo>
                  <a:pt x="1733707" y="147413"/>
                </a:lnTo>
                <a:lnTo>
                  <a:pt x="1733799" y="147278"/>
                </a:lnTo>
                <a:lnTo>
                  <a:pt x="1733774" y="147229"/>
                </a:lnTo>
                <a:lnTo>
                  <a:pt x="1733707" y="147413"/>
                </a:lnTo>
                <a:lnTo>
                  <a:pt x="1732120" y="149734"/>
                </a:lnTo>
                <a:lnTo>
                  <a:pt x="1726625" y="151338"/>
                </a:lnTo>
                <a:cubicBezTo>
                  <a:pt x="1723606" y="151784"/>
                  <a:pt x="1712219" y="146806"/>
                  <a:pt x="1697632" y="139246"/>
                </a:cubicBezTo>
                <a:cubicBezTo>
                  <a:pt x="1690114" y="135778"/>
                  <a:pt x="1681835" y="131771"/>
                  <a:pt x="1673367" y="127386"/>
                </a:cubicBezTo>
                <a:lnTo>
                  <a:pt x="1660634" y="120661"/>
                </a:lnTo>
                <a:cubicBezTo>
                  <a:pt x="1656444" y="118301"/>
                  <a:pt x="1652268" y="116016"/>
                  <a:pt x="1648063" y="113971"/>
                </a:cubicBezTo>
                <a:cubicBezTo>
                  <a:pt x="1643836" y="111816"/>
                  <a:pt x="1639810" y="109855"/>
                  <a:pt x="1636219" y="108183"/>
                </a:cubicBezTo>
                <a:lnTo>
                  <a:pt x="1631277" y="106012"/>
                </a:lnTo>
                <a:lnTo>
                  <a:pt x="1631201" y="105976"/>
                </a:lnTo>
                <a:close/>
                <a:moveTo>
                  <a:pt x="1110228" y="104661"/>
                </a:moveTo>
                <a:lnTo>
                  <a:pt x="1103321" y="106513"/>
                </a:lnTo>
                <a:lnTo>
                  <a:pt x="1083455" y="111040"/>
                </a:lnTo>
                <a:lnTo>
                  <a:pt x="1083460" y="111040"/>
                </a:lnTo>
                <a:lnTo>
                  <a:pt x="1103321" y="106514"/>
                </a:lnTo>
                <a:lnTo>
                  <a:pt x="1110228" y="104662"/>
                </a:lnTo>
                <a:lnTo>
                  <a:pt x="1110363" y="104697"/>
                </a:lnTo>
                <a:lnTo>
                  <a:pt x="1110365" y="104697"/>
                </a:lnTo>
                <a:close/>
                <a:moveTo>
                  <a:pt x="1541679" y="103496"/>
                </a:moveTo>
                <a:lnTo>
                  <a:pt x="1541707" y="103504"/>
                </a:lnTo>
                <a:lnTo>
                  <a:pt x="1545806" y="104607"/>
                </a:lnTo>
                <a:lnTo>
                  <a:pt x="1545814" y="104609"/>
                </a:lnTo>
                <a:lnTo>
                  <a:pt x="1545826" y="104612"/>
                </a:lnTo>
                <a:lnTo>
                  <a:pt x="1549902" y="105367"/>
                </a:lnTo>
                <a:lnTo>
                  <a:pt x="1549914" y="105368"/>
                </a:lnTo>
                <a:lnTo>
                  <a:pt x="1550232" y="105427"/>
                </a:lnTo>
                <a:lnTo>
                  <a:pt x="1550167" y="105394"/>
                </a:lnTo>
                <a:lnTo>
                  <a:pt x="1549914" y="105368"/>
                </a:lnTo>
                <a:lnTo>
                  <a:pt x="1545814" y="104609"/>
                </a:lnTo>
                <a:close/>
                <a:moveTo>
                  <a:pt x="1621873" y="103436"/>
                </a:moveTo>
                <a:lnTo>
                  <a:pt x="1621879" y="103443"/>
                </a:lnTo>
                <a:lnTo>
                  <a:pt x="1621878" y="103438"/>
                </a:lnTo>
                <a:lnTo>
                  <a:pt x="1621878" y="103438"/>
                </a:lnTo>
                <a:lnTo>
                  <a:pt x="1621878" y="103437"/>
                </a:lnTo>
                <a:close/>
                <a:moveTo>
                  <a:pt x="1621748" y="102429"/>
                </a:moveTo>
                <a:lnTo>
                  <a:pt x="1621748" y="102430"/>
                </a:lnTo>
                <a:lnTo>
                  <a:pt x="1625860" y="103973"/>
                </a:lnTo>
                <a:lnTo>
                  <a:pt x="1625864" y="103974"/>
                </a:lnTo>
                <a:close/>
                <a:moveTo>
                  <a:pt x="1858717" y="100705"/>
                </a:moveTo>
                <a:cubicBezTo>
                  <a:pt x="1861432" y="101624"/>
                  <a:pt x="1864940" y="103248"/>
                  <a:pt x="1870831" y="106921"/>
                </a:cubicBezTo>
                <a:cubicBezTo>
                  <a:pt x="1876721" y="110594"/>
                  <a:pt x="1884994" y="116315"/>
                  <a:pt x="1897242" y="125424"/>
                </a:cubicBezTo>
                <a:cubicBezTo>
                  <a:pt x="1917619" y="142239"/>
                  <a:pt x="1938257" y="157272"/>
                  <a:pt x="1957600" y="175059"/>
                </a:cubicBezTo>
                <a:cubicBezTo>
                  <a:pt x="1949540" y="170412"/>
                  <a:pt x="1970729" y="192654"/>
                  <a:pt x="1954852" y="180920"/>
                </a:cubicBezTo>
                <a:cubicBezTo>
                  <a:pt x="1946118" y="174621"/>
                  <a:pt x="1938171" y="167841"/>
                  <a:pt x="1929845" y="161668"/>
                </a:cubicBezTo>
                <a:cubicBezTo>
                  <a:pt x="1921520" y="155493"/>
                  <a:pt x="1913676" y="149232"/>
                  <a:pt x="1905700" y="142499"/>
                </a:cubicBezTo>
                <a:cubicBezTo>
                  <a:pt x="1890434" y="129008"/>
                  <a:pt x="1874439" y="116099"/>
                  <a:pt x="1858717" y="100705"/>
                </a:cubicBezTo>
                <a:close/>
                <a:moveTo>
                  <a:pt x="1061821" y="100400"/>
                </a:moveTo>
                <a:lnTo>
                  <a:pt x="1061820" y="100400"/>
                </a:lnTo>
                <a:lnTo>
                  <a:pt x="1061842" y="100549"/>
                </a:lnTo>
                <a:lnTo>
                  <a:pt x="1061843" y="100548"/>
                </a:lnTo>
                <a:close/>
                <a:moveTo>
                  <a:pt x="1247645" y="99861"/>
                </a:moveTo>
                <a:lnTo>
                  <a:pt x="1247641" y="99868"/>
                </a:lnTo>
                <a:lnTo>
                  <a:pt x="1247646" y="99861"/>
                </a:lnTo>
                <a:close/>
                <a:moveTo>
                  <a:pt x="1077056" y="96938"/>
                </a:moveTo>
                <a:lnTo>
                  <a:pt x="1076984" y="96942"/>
                </a:lnTo>
                <a:lnTo>
                  <a:pt x="1075927" y="97564"/>
                </a:lnTo>
                <a:lnTo>
                  <a:pt x="1061855" y="100634"/>
                </a:lnTo>
                <a:lnTo>
                  <a:pt x="1061855" y="100635"/>
                </a:lnTo>
                <a:lnTo>
                  <a:pt x="1075927" y="97565"/>
                </a:lnTo>
                <a:lnTo>
                  <a:pt x="1076984" y="96943"/>
                </a:lnTo>
                <a:lnTo>
                  <a:pt x="1077054" y="96939"/>
                </a:lnTo>
                <a:close/>
                <a:moveTo>
                  <a:pt x="1512558" y="96197"/>
                </a:moveTo>
                <a:lnTo>
                  <a:pt x="1512600" y="96218"/>
                </a:lnTo>
                <a:lnTo>
                  <a:pt x="1514545" y="97149"/>
                </a:lnTo>
                <a:cubicBezTo>
                  <a:pt x="1516685" y="97985"/>
                  <a:pt x="1519422" y="98949"/>
                  <a:pt x="1522418" y="99967"/>
                </a:cubicBezTo>
                <a:lnTo>
                  <a:pt x="1534092" y="103894"/>
                </a:lnTo>
                <a:lnTo>
                  <a:pt x="1534242" y="103944"/>
                </a:lnTo>
                <a:lnTo>
                  <a:pt x="1522418" y="99966"/>
                </a:lnTo>
                <a:cubicBezTo>
                  <a:pt x="1519422" y="98948"/>
                  <a:pt x="1516685" y="97984"/>
                  <a:pt x="1514545" y="97148"/>
                </a:cubicBezTo>
                <a:close/>
                <a:moveTo>
                  <a:pt x="1346269" y="96074"/>
                </a:moveTo>
                <a:lnTo>
                  <a:pt x="1346268" y="96075"/>
                </a:lnTo>
                <a:cubicBezTo>
                  <a:pt x="1347230" y="96717"/>
                  <a:pt x="1349785" y="97551"/>
                  <a:pt x="1354090" y="98558"/>
                </a:cubicBezTo>
                <a:lnTo>
                  <a:pt x="1368466" y="101776"/>
                </a:lnTo>
                <a:cubicBezTo>
                  <a:pt x="1373691" y="103163"/>
                  <a:pt x="1379033" y="104363"/>
                  <a:pt x="1385309" y="105823"/>
                </a:cubicBezTo>
                <a:cubicBezTo>
                  <a:pt x="1391584" y="107283"/>
                  <a:pt x="1398093" y="108565"/>
                  <a:pt x="1405390" y="109951"/>
                </a:cubicBezTo>
                <a:lnTo>
                  <a:pt x="1426434" y="114927"/>
                </a:lnTo>
                <a:lnTo>
                  <a:pt x="1426442" y="114928"/>
                </a:lnTo>
                <a:lnTo>
                  <a:pt x="1405389" y="109950"/>
                </a:lnTo>
                <a:cubicBezTo>
                  <a:pt x="1398092" y="108564"/>
                  <a:pt x="1391583" y="107282"/>
                  <a:pt x="1385308" y="105822"/>
                </a:cubicBezTo>
                <a:cubicBezTo>
                  <a:pt x="1379032" y="104362"/>
                  <a:pt x="1373690" y="103162"/>
                  <a:pt x="1368465" y="101775"/>
                </a:cubicBezTo>
                <a:lnTo>
                  <a:pt x="1354089" y="98557"/>
                </a:lnTo>
                <a:close/>
                <a:moveTo>
                  <a:pt x="1533809" y="95709"/>
                </a:moveTo>
                <a:lnTo>
                  <a:pt x="1533756" y="95730"/>
                </a:lnTo>
                <a:lnTo>
                  <a:pt x="1533758" y="95730"/>
                </a:lnTo>
                <a:lnTo>
                  <a:pt x="1533809" y="95710"/>
                </a:lnTo>
                <a:cubicBezTo>
                  <a:pt x="1534994" y="95773"/>
                  <a:pt x="1536823" y="96070"/>
                  <a:pt x="1539082" y="96526"/>
                </a:cubicBezTo>
                <a:cubicBezTo>
                  <a:pt x="1543591" y="97400"/>
                  <a:pt x="1549794" y="98880"/>
                  <a:pt x="1555968" y="100600"/>
                </a:cubicBezTo>
                <a:lnTo>
                  <a:pt x="1572447" y="105716"/>
                </a:lnTo>
                <a:lnTo>
                  <a:pt x="1574928" y="106541"/>
                </a:lnTo>
                <a:lnTo>
                  <a:pt x="1574988" y="106560"/>
                </a:lnTo>
                <a:lnTo>
                  <a:pt x="1572447" y="105715"/>
                </a:lnTo>
                <a:lnTo>
                  <a:pt x="1555968" y="100599"/>
                </a:lnTo>
                <a:cubicBezTo>
                  <a:pt x="1549794" y="98879"/>
                  <a:pt x="1543591" y="97399"/>
                  <a:pt x="1539082" y="96525"/>
                </a:cubicBezTo>
                <a:cubicBezTo>
                  <a:pt x="1536823" y="96069"/>
                  <a:pt x="1534994" y="95772"/>
                  <a:pt x="1533809" y="95709"/>
                </a:cubicBezTo>
                <a:close/>
                <a:moveTo>
                  <a:pt x="1347100" y="95439"/>
                </a:moveTo>
                <a:lnTo>
                  <a:pt x="1346717" y="95440"/>
                </a:lnTo>
                <a:cubicBezTo>
                  <a:pt x="1344653" y="95672"/>
                  <a:pt x="1344022" y="96121"/>
                  <a:pt x="1344984" y="96762"/>
                </a:cubicBezTo>
                <a:lnTo>
                  <a:pt x="1344986" y="96763"/>
                </a:lnTo>
                <a:lnTo>
                  <a:pt x="1346718" y="95441"/>
                </a:lnTo>
                <a:lnTo>
                  <a:pt x="1347099" y="95440"/>
                </a:lnTo>
                <a:close/>
                <a:moveTo>
                  <a:pt x="1511124" y="94451"/>
                </a:moveTo>
                <a:lnTo>
                  <a:pt x="1510358" y="95045"/>
                </a:lnTo>
                <a:lnTo>
                  <a:pt x="1510363" y="95043"/>
                </a:lnTo>
                <a:lnTo>
                  <a:pt x="1511125" y="94452"/>
                </a:lnTo>
                <a:cubicBezTo>
                  <a:pt x="1514544" y="94949"/>
                  <a:pt x="1524791" y="98364"/>
                  <a:pt x="1532641" y="100791"/>
                </a:cubicBezTo>
                <a:lnTo>
                  <a:pt x="1539175" y="102758"/>
                </a:lnTo>
                <a:lnTo>
                  <a:pt x="1539285" y="102790"/>
                </a:lnTo>
                <a:lnTo>
                  <a:pt x="1532640" y="100790"/>
                </a:lnTo>
                <a:cubicBezTo>
                  <a:pt x="1524790" y="98363"/>
                  <a:pt x="1514543" y="94948"/>
                  <a:pt x="1511124" y="94451"/>
                </a:cubicBezTo>
                <a:close/>
                <a:moveTo>
                  <a:pt x="1127088" y="90046"/>
                </a:moveTo>
                <a:lnTo>
                  <a:pt x="1118988" y="92026"/>
                </a:lnTo>
                <a:cubicBezTo>
                  <a:pt x="1114368" y="92924"/>
                  <a:pt x="1107818" y="94053"/>
                  <a:pt x="1099016" y="95467"/>
                </a:cubicBezTo>
                <a:cubicBezTo>
                  <a:pt x="1086108" y="98089"/>
                  <a:pt x="1074382" y="101060"/>
                  <a:pt x="1062117" y="103825"/>
                </a:cubicBezTo>
                <a:lnTo>
                  <a:pt x="1062084" y="103605"/>
                </a:lnTo>
                <a:lnTo>
                  <a:pt x="1034350" y="111606"/>
                </a:lnTo>
                <a:cubicBezTo>
                  <a:pt x="1010228" y="117260"/>
                  <a:pt x="1005651" y="120489"/>
                  <a:pt x="1006879" y="121839"/>
                </a:cubicBezTo>
                <a:lnTo>
                  <a:pt x="1006879" y="121840"/>
                </a:lnTo>
                <a:lnTo>
                  <a:pt x="1011108" y="118337"/>
                </a:lnTo>
                <a:cubicBezTo>
                  <a:pt x="1015114" y="116655"/>
                  <a:pt x="1022289" y="114434"/>
                  <a:pt x="1034350" y="111607"/>
                </a:cubicBezTo>
                <a:lnTo>
                  <a:pt x="1062084" y="103606"/>
                </a:lnTo>
                <a:lnTo>
                  <a:pt x="1062117" y="103826"/>
                </a:lnTo>
                <a:cubicBezTo>
                  <a:pt x="1074382" y="101061"/>
                  <a:pt x="1086108" y="98090"/>
                  <a:pt x="1099016" y="95468"/>
                </a:cubicBezTo>
                <a:cubicBezTo>
                  <a:pt x="1107818" y="94054"/>
                  <a:pt x="1114368" y="92925"/>
                  <a:pt x="1118988" y="92027"/>
                </a:cubicBezTo>
                <a:lnTo>
                  <a:pt x="1127088" y="90047"/>
                </a:lnTo>
                <a:lnTo>
                  <a:pt x="1127580" y="90428"/>
                </a:lnTo>
                <a:lnTo>
                  <a:pt x="1127581" y="90428"/>
                </a:lnTo>
                <a:close/>
                <a:moveTo>
                  <a:pt x="1106135" y="85341"/>
                </a:moveTo>
                <a:lnTo>
                  <a:pt x="1106134" y="85341"/>
                </a:lnTo>
                <a:lnTo>
                  <a:pt x="1108900" y="86553"/>
                </a:lnTo>
                <a:lnTo>
                  <a:pt x="1108894" y="86550"/>
                </a:lnTo>
                <a:close/>
                <a:moveTo>
                  <a:pt x="1106090" y="85119"/>
                </a:moveTo>
                <a:lnTo>
                  <a:pt x="1089317" y="87203"/>
                </a:lnTo>
                <a:lnTo>
                  <a:pt x="1106090" y="85119"/>
                </a:lnTo>
                <a:close/>
                <a:moveTo>
                  <a:pt x="1348503" y="84650"/>
                </a:moveTo>
                <a:lnTo>
                  <a:pt x="1341848" y="85818"/>
                </a:lnTo>
                <a:lnTo>
                  <a:pt x="1341848" y="85818"/>
                </a:lnTo>
                <a:lnTo>
                  <a:pt x="1338724" y="85914"/>
                </a:lnTo>
                <a:lnTo>
                  <a:pt x="1333814" y="86066"/>
                </a:lnTo>
                <a:lnTo>
                  <a:pt x="1333814" y="86066"/>
                </a:lnTo>
                <a:lnTo>
                  <a:pt x="1338724" y="85914"/>
                </a:lnTo>
                <a:lnTo>
                  <a:pt x="1341848" y="85818"/>
                </a:lnTo>
                <a:lnTo>
                  <a:pt x="1341849" y="85818"/>
                </a:lnTo>
                <a:lnTo>
                  <a:pt x="1348502" y="84650"/>
                </a:lnTo>
                <a:close/>
                <a:moveTo>
                  <a:pt x="1276085" y="82914"/>
                </a:moveTo>
                <a:lnTo>
                  <a:pt x="1277593" y="83436"/>
                </a:lnTo>
                <a:lnTo>
                  <a:pt x="1297049" y="84489"/>
                </a:lnTo>
                <a:cubicBezTo>
                  <a:pt x="1318366" y="85704"/>
                  <a:pt x="1330037" y="86539"/>
                  <a:pt x="1337483" y="86584"/>
                </a:cubicBezTo>
                <a:lnTo>
                  <a:pt x="1337483" y="86584"/>
                </a:lnTo>
                <a:lnTo>
                  <a:pt x="1322469" y="85975"/>
                </a:lnTo>
                <a:cubicBezTo>
                  <a:pt x="1315956" y="85609"/>
                  <a:pt x="1307709" y="85096"/>
                  <a:pt x="1297050" y="84489"/>
                </a:cubicBezTo>
                <a:lnTo>
                  <a:pt x="1277594" y="83436"/>
                </a:lnTo>
                <a:lnTo>
                  <a:pt x="1276086" y="82914"/>
                </a:lnTo>
                <a:close/>
                <a:moveTo>
                  <a:pt x="1481752" y="82416"/>
                </a:moveTo>
                <a:lnTo>
                  <a:pt x="1479212" y="82982"/>
                </a:lnTo>
                <a:lnTo>
                  <a:pt x="1479213" y="82983"/>
                </a:lnTo>
                <a:lnTo>
                  <a:pt x="1481741" y="82419"/>
                </a:lnTo>
                <a:close/>
                <a:moveTo>
                  <a:pt x="1144411" y="81407"/>
                </a:moveTo>
                <a:cubicBezTo>
                  <a:pt x="1136038" y="82135"/>
                  <a:pt x="1124413" y="83873"/>
                  <a:pt x="1108908" y="86557"/>
                </a:cubicBezTo>
                <a:lnTo>
                  <a:pt x="1108836" y="87353"/>
                </a:lnTo>
                <a:lnTo>
                  <a:pt x="1089688" y="91386"/>
                </a:lnTo>
                <a:lnTo>
                  <a:pt x="1105644" y="88026"/>
                </a:lnTo>
                <a:lnTo>
                  <a:pt x="1108836" y="87354"/>
                </a:lnTo>
                <a:lnTo>
                  <a:pt x="1108908" y="86558"/>
                </a:lnTo>
                <a:cubicBezTo>
                  <a:pt x="1124413" y="83874"/>
                  <a:pt x="1136038" y="82136"/>
                  <a:pt x="1144411" y="81408"/>
                </a:cubicBezTo>
                <a:cubicBezTo>
                  <a:pt x="1149651" y="80627"/>
                  <a:pt x="1154926" y="81086"/>
                  <a:pt x="1159835" y="82755"/>
                </a:cubicBezTo>
                <a:cubicBezTo>
                  <a:pt x="1164479" y="85657"/>
                  <a:pt x="1199274" y="84857"/>
                  <a:pt x="1198681" y="88827"/>
                </a:cubicBezTo>
                <a:cubicBezTo>
                  <a:pt x="1199810" y="88982"/>
                  <a:pt x="1200953" y="89042"/>
                  <a:pt x="1202095" y="89018"/>
                </a:cubicBezTo>
                <a:lnTo>
                  <a:pt x="1211185" y="88997"/>
                </a:lnTo>
                <a:cubicBezTo>
                  <a:pt x="1218728" y="89112"/>
                  <a:pt x="1228881" y="88656"/>
                  <a:pt x="1239182" y="88938"/>
                </a:cubicBezTo>
                <a:cubicBezTo>
                  <a:pt x="1259754" y="89746"/>
                  <a:pt x="1281202" y="89933"/>
                  <a:pt x="1284208" y="90192"/>
                </a:cubicBezTo>
                <a:cubicBezTo>
                  <a:pt x="1290401" y="90030"/>
                  <a:pt x="1294556" y="89760"/>
                  <a:pt x="1296963" y="89398"/>
                </a:cubicBezTo>
                <a:lnTo>
                  <a:pt x="1298788" y="88315"/>
                </a:lnTo>
                <a:lnTo>
                  <a:pt x="1299442" y="88499"/>
                </a:lnTo>
                <a:lnTo>
                  <a:pt x="1299443" y="88498"/>
                </a:lnTo>
                <a:lnTo>
                  <a:pt x="1298788" y="88314"/>
                </a:lnTo>
                <a:lnTo>
                  <a:pt x="1296963" y="89397"/>
                </a:lnTo>
                <a:cubicBezTo>
                  <a:pt x="1294556" y="89759"/>
                  <a:pt x="1290401" y="90029"/>
                  <a:pt x="1284208" y="90191"/>
                </a:cubicBezTo>
                <a:cubicBezTo>
                  <a:pt x="1281202" y="89932"/>
                  <a:pt x="1259754" y="89745"/>
                  <a:pt x="1239182" y="88937"/>
                </a:cubicBezTo>
                <a:cubicBezTo>
                  <a:pt x="1228881" y="88655"/>
                  <a:pt x="1218728" y="89111"/>
                  <a:pt x="1211185" y="88996"/>
                </a:cubicBezTo>
                <a:lnTo>
                  <a:pt x="1202095" y="89017"/>
                </a:lnTo>
                <a:cubicBezTo>
                  <a:pt x="1200953" y="89041"/>
                  <a:pt x="1199810" y="88981"/>
                  <a:pt x="1198681" y="88826"/>
                </a:cubicBezTo>
                <a:cubicBezTo>
                  <a:pt x="1199274" y="84856"/>
                  <a:pt x="1164479" y="85656"/>
                  <a:pt x="1159835" y="82754"/>
                </a:cubicBezTo>
                <a:cubicBezTo>
                  <a:pt x="1154926" y="81085"/>
                  <a:pt x="1149651" y="80626"/>
                  <a:pt x="1144411" y="81407"/>
                </a:cubicBezTo>
                <a:close/>
                <a:moveTo>
                  <a:pt x="1273147" y="69872"/>
                </a:moveTo>
                <a:lnTo>
                  <a:pt x="1273345" y="70603"/>
                </a:lnTo>
                <a:lnTo>
                  <a:pt x="1273346" y="70603"/>
                </a:lnTo>
                <a:lnTo>
                  <a:pt x="1273148" y="69873"/>
                </a:lnTo>
                <a:lnTo>
                  <a:pt x="1273354" y="69879"/>
                </a:lnTo>
                <a:lnTo>
                  <a:pt x="1273353" y="69878"/>
                </a:lnTo>
                <a:close/>
                <a:moveTo>
                  <a:pt x="1427686" y="65465"/>
                </a:moveTo>
                <a:lnTo>
                  <a:pt x="1427928" y="65530"/>
                </a:lnTo>
                <a:lnTo>
                  <a:pt x="1438545" y="68333"/>
                </a:lnTo>
                <a:lnTo>
                  <a:pt x="1448115" y="71046"/>
                </a:lnTo>
                <a:lnTo>
                  <a:pt x="1448330" y="71106"/>
                </a:lnTo>
                <a:lnTo>
                  <a:pt x="1438545" y="68332"/>
                </a:lnTo>
                <a:close/>
                <a:moveTo>
                  <a:pt x="1171716" y="64478"/>
                </a:moveTo>
                <a:lnTo>
                  <a:pt x="1166405" y="66974"/>
                </a:lnTo>
                <a:cubicBezTo>
                  <a:pt x="1162293" y="67902"/>
                  <a:pt x="1156035" y="68850"/>
                  <a:pt x="1147809" y="70121"/>
                </a:cubicBezTo>
                <a:cubicBezTo>
                  <a:pt x="1139582" y="71393"/>
                  <a:pt x="1129387" y="73379"/>
                  <a:pt x="1117470" y="75389"/>
                </a:cubicBezTo>
                <a:cubicBezTo>
                  <a:pt x="1110571" y="76584"/>
                  <a:pt x="1105102" y="77635"/>
                  <a:pt x="1100814" y="78648"/>
                </a:cubicBezTo>
                <a:cubicBezTo>
                  <a:pt x="1097632" y="79490"/>
                  <a:pt x="1094498" y="80538"/>
                  <a:pt x="1091422" y="81784"/>
                </a:cubicBezTo>
                <a:lnTo>
                  <a:pt x="1091341" y="81914"/>
                </a:lnTo>
                <a:lnTo>
                  <a:pt x="1091190" y="81962"/>
                </a:lnTo>
                <a:lnTo>
                  <a:pt x="1090706" y="82931"/>
                </a:lnTo>
                <a:lnTo>
                  <a:pt x="1088977" y="85697"/>
                </a:lnTo>
                <a:lnTo>
                  <a:pt x="1089097" y="87261"/>
                </a:lnTo>
                <a:lnTo>
                  <a:pt x="1089423" y="91222"/>
                </a:lnTo>
                <a:cubicBezTo>
                  <a:pt x="1077158" y="93986"/>
                  <a:pt x="1070800" y="95972"/>
                  <a:pt x="1070802" y="97139"/>
                </a:cubicBezTo>
                <a:cubicBezTo>
                  <a:pt x="1067192" y="97992"/>
                  <a:pt x="1064932" y="98685"/>
                  <a:pt x="1063527" y="99240"/>
                </a:cubicBezTo>
                <a:lnTo>
                  <a:pt x="1061393" y="100508"/>
                </a:lnTo>
                <a:lnTo>
                  <a:pt x="1061395" y="100507"/>
                </a:lnTo>
                <a:lnTo>
                  <a:pt x="1063528" y="99240"/>
                </a:lnTo>
                <a:cubicBezTo>
                  <a:pt x="1064933" y="98685"/>
                  <a:pt x="1067193" y="97992"/>
                  <a:pt x="1070803" y="97139"/>
                </a:cubicBezTo>
                <a:cubicBezTo>
                  <a:pt x="1070801" y="95972"/>
                  <a:pt x="1077159" y="93986"/>
                  <a:pt x="1089424" y="91222"/>
                </a:cubicBezTo>
                <a:lnTo>
                  <a:pt x="1089098" y="87261"/>
                </a:lnTo>
                <a:lnTo>
                  <a:pt x="1088978" y="85697"/>
                </a:lnTo>
                <a:lnTo>
                  <a:pt x="1090702" y="82939"/>
                </a:lnTo>
                <a:lnTo>
                  <a:pt x="1090706" y="82931"/>
                </a:lnTo>
                <a:lnTo>
                  <a:pt x="1090714" y="82919"/>
                </a:lnTo>
                <a:lnTo>
                  <a:pt x="1091191" y="81963"/>
                </a:lnTo>
                <a:lnTo>
                  <a:pt x="1091340" y="81916"/>
                </a:lnTo>
                <a:lnTo>
                  <a:pt x="1091341" y="81914"/>
                </a:lnTo>
                <a:lnTo>
                  <a:pt x="1091342" y="81914"/>
                </a:lnTo>
                <a:lnTo>
                  <a:pt x="1091423" y="81784"/>
                </a:lnTo>
                <a:cubicBezTo>
                  <a:pt x="1094499" y="80538"/>
                  <a:pt x="1097633" y="79490"/>
                  <a:pt x="1100815" y="78648"/>
                </a:cubicBezTo>
                <a:cubicBezTo>
                  <a:pt x="1105103" y="77635"/>
                  <a:pt x="1110572" y="76584"/>
                  <a:pt x="1117471" y="75389"/>
                </a:cubicBezTo>
                <a:cubicBezTo>
                  <a:pt x="1129388" y="73379"/>
                  <a:pt x="1139583" y="71393"/>
                  <a:pt x="1147810" y="70121"/>
                </a:cubicBezTo>
                <a:cubicBezTo>
                  <a:pt x="1156036" y="68850"/>
                  <a:pt x="1162294" y="67902"/>
                  <a:pt x="1166406" y="66974"/>
                </a:cubicBezTo>
                <a:lnTo>
                  <a:pt x="1171717" y="64478"/>
                </a:lnTo>
                <a:close/>
                <a:moveTo>
                  <a:pt x="1077232" y="63225"/>
                </a:moveTo>
                <a:lnTo>
                  <a:pt x="1064936" y="67435"/>
                </a:lnTo>
                <a:cubicBezTo>
                  <a:pt x="1061465" y="68310"/>
                  <a:pt x="1057571" y="69375"/>
                  <a:pt x="1053050" y="70566"/>
                </a:cubicBezTo>
                <a:lnTo>
                  <a:pt x="1037271" y="75345"/>
                </a:lnTo>
                <a:cubicBezTo>
                  <a:pt x="1030736" y="77285"/>
                  <a:pt x="1025670" y="78904"/>
                  <a:pt x="1022472" y="80111"/>
                </a:cubicBezTo>
                <a:lnTo>
                  <a:pt x="1020977" y="81067"/>
                </a:lnTo>
                <a:lnTo>
                  <a:pt x="1020103" y="81361"/>
                </a:lnTo>
                <a:lnTo>
                  <a:pt x="1019627" y="81932"/>
                </a:lnTo>
                <a:lnTo>
                  <a:pt x="1018889" y="82403"/>
                </a:lnTo>
                <a:lnTo>
                  <a:pt x="1018891" y="82403"/>
                </a:lnTo>
                <a:lnTo>
                  <a:pt x="1019625" y="81934"/>
                </a:lnTo>
                <a:lnTo>
                  <a:pt x="1019627" y="81932"/>
                </a:lnTo>
                <a:lnTo>
                  <a:pt x="1019629" y="81931"/>
                </a:lnTo>
                <a:lnTo>
                  <a:pt x="1020103" y="81362"/>
                </a:lnTo>
                <a:lnTo>
                  <a:pt x="1020974" y="81069"/>
                </a:lnTo>
                <a:lnTo>
                  <a:pt x="1020977" y="81067"/>
                </a:lnTo>
                <a:lnTo>
                  <a:pt x="1020979" y="81066"/>
                </a:lnTo>
                <a:lnTo>
                  <a:pt x="1022473" y="80111"/>
                </a:lnTo>
                <a:cubicBezTo>
                  <a:pt x="1025671" y="78904"/>
                  <a:pt x="1030737" y="77285"/>
                  <a:pt x="1037272" y="75345"/>
                </a:cubicBezTo>
                <a:lnTo>
                  <a:pt x="1053051" y="70566"/>
                </a:lnTo>
                <a:cubicBezTo>
                  <a:pt x="1057572" y="69375"/>
                  <a:pt x="1061466" y="68310"/>
                  <a:pt x="1064937" y="67435"/>
                </a:cubicBezTo>
                <a:lnTo>
                  <a:pt x="1077232" y="63225"/>
                </a:lnTo>
                <a:close/>
                <a:moveTo>
                  <a:pt x="954367" y="62637"/>
                </a:moveTo>
                <a:lnTo>
                  <a:pt x="954185" y="62981"/>
                </a:lnTo>
                <a:lnTo>
                  <a:pt x="954186" y="62981"/>
                </a:lnTo>
                <a:lnTo>
                  <a:pt x="954361" y="62650"/>
                </a:lnTo>
                <a:close/>
                <a:moveTo>
                  <a:pt x="1383495" y="57894"/>
                </a:moveTo>
                <a:lnTo>
                  <a:pt x="1383511" y="58306"/>
                </a:lnTo>
                <a:cubicBezTo>
                  <a:pt x="1385407" y="59454"/>
                  <a:pt x="1388633" y="60810"/>
                  <a:pt x="1391595" y="62126"/>
                </a:cubicBezTo>
                <a:lnTo>
                  <a:pt x="1398080" y="65702"/>
                </a:lnTo>
                <a:lnTo>
                  <a:pt x="1398080" y="65701"/>
                </a:lnTo>
                <a:lnTo>
                  <a:pt x="1391596" y="62126"/>
                </a:lnTo>
                <a:cubicBezTo>
                  <a:pt x="1388634" y="60810"/>
                  <a:pt x="1385408" y="59454"/>
                  <a:pt x="1383512" y="58306"/>
                </a:cubicBezTo>
                <a:lnTo>
                  <a:pt x="1383503" y="58084"/>
                </a:lnTo>
                <a:close/>
                <a:moveTo>
                  <a:pt x="1113970" y="55216"/>
                </a:moveTo>
                <a:lnTo>
                  <a:pt x="1109537" y="56658"/>
                </a:lnTo>
                <a:lnTo>
                  <a:pt x="1109011" y="57526"/>
                </a:lnTo>
                <a:lnTo>
                  <a:pt x="1109012" y="57525"/>
                </a:lnTo>
                <a:lnTo>
                  <a:pt x="1109538" y="56658"/>
                </a:lnTo>
                <a:lnTo>
                  <a:pt x="1113968" y="55217"/>
                </a:lnTo>
                <a:close/>
                <a:moveTo>
                  <a:pt x="1405009" y="54819"/>
                </a:moveTo>
                <a:lnTo>
                  <a:pt x="1405018" y="54823"/>
                </a:lnTo>
                <a:lnTo>
                  <a:pt x="1411166" y="57128"/>
                </a:lnTo>
                <a:lnTo>
                  <a:pt x="1411166" y="57127"/>
                </a:lnTo>
                <a:close/>
                <a:moveTo>
                  <a:pt x="1175400" y="52386"/>
                </a:moveTo>
                <a:cubicBezTo>
                  <a:pt x="1163390" y="52039"/>
                  <a:pt x="1151325" y="52641"/>
                  <a:pt x="1139308" y="54187"/>
                </a:cubicBezTo>
                <a:cubicBezTo>
                  <a:pt x="1133079" y="55089"/>
                  <a:pt x="1125881" y="56226"/>
                  <a:pt x="1120021" y="57001"/>
                </a:cubicBezTo>
                <a:lnTo>
                  <a:pt x="1108948" y="57631"/>
                </a:lnTo>
                <a:lnTo>
                  <a:pt x="1108807" y="57863"/>
                </a:lnTo>
                <a:lnTo>
                  <a:pt x="1108809" y="57863"/>
                </a:lnTo>
                <a:lnTo>
                  <a:pt x="1108949" y="57632"/>
                </a:lnTo>
                <a:lnTo>
                  <a:pt x="1120022" y="57002"/>
                </a:lnTo>
                <a:cubicBezTo>
                  <a:pt x="1125882" y="56227"/>
                  <a:pt x="1133080" y="55090"/>
                  <a:pt x="1139309" y="54188"/>
                </a:cubicBezTo>
                <a:cubicBezTo>
                  <a:pt x="1151326" y="52642"/>
                  <a:pt x="1163391" y="52040"/>
                  <a:pt x="1175401" y="52387"/>
                </a:cubicBezTo>
                <a:cubicBezTo>
                  <a:pt x="1186958" y="51653"/>
                  <a:pt x="1198451" y="52805"/>
                  <a:pt x="1209458" y="55790"/>
                </a:cubicBezTo>
                <a:lnTo>
                  <a:pt x="1212567" y="58721"/>
                </a:lnTo>
                <a:cubicBezTo>
                  <a:pt x="1212604" y="57675"/>
                  <a:pt x="1211705" y="56676"/>
                  <a:pt x="1209457" y="55789"/>
                </a:cubicBezTo>
                <a:cubicBezTo>
                  <a:pt x="1198450" y="52804"/>
                  <a:pt x="1186957" y="51652"/>
                  <a:pt x="1175400" y="52386"/>
                </a:cubicBezTo>
                <a:close/>
                <a:moveTo>
                  <a:pt x="1322579" y="51791"/>
                </a:moveTo>
                <a:cubicBezTo>
                  <a:pt x="1313226" y="51842"/>
                  <a:pt x="1304400" y="52027"/>
                  <a:pt x="1296449" y="52370"/>
                </a:cubicBezTo>
                <a:cubicBezTo>
                  <a:pt x="1289404" y="52522"/>
                  <a:pt x="1282350" y="53244"/>
                  <a:pt x="1275356" y="54541"/>
                </a:cubicBezTo>
                <a:cubicBezTo>
                  <a:pt x="1265161" y="56526"/>
                  <a:pt x="1260173" y="57295"/>
                  <a:pt x="1263310" y="58025"/>
                </a:cubicBezTo>
                <a:lnTo>
                  <a:pt x="1263311" y="58025"/>
                </a:lnTo>
                <a:lnTo>
                  <a:pt x="1264334" y="56755"/>
                </a:lnTo>
                <a:cubicBezTo>
                  <a:pt x="1266463" y="56223"/>
                  <a:pt x="1270259" y="55534"/>
                  <a:pt x="1275356" y="54542"/>
                </a:cubicBezTo>
                <a:cubicBezTo>
                  <a:pt x="1282350" y="53245"/>
                  <a:pt x="1289404" y="52523"/>
                  <a:pt x="1296449" y="52371"/>
                </a:cubicBezTo>
                <a:cubicBezTo>
                  <a:pt x="1304400" y="52028"/>
                  <a:pt x="1313226" y="51843"/>
                  <a:pt x="1322579" y="51792"/>
                </a:cubicBezTo>
                <a:cubicBezTo>
                  <a:pt x="1331930" y="51742"/>
                  <a:pt x="1341780" y="52650"/>
                  <a:pt x="1352139" y="53229"/>
                </a:cubicBezTo>
                <a:lnTo>
                  <a:pt x="1367606" y="54214"/>
                </a:lnTo>
                <a:lnTo>
                  <a:pt x="1375455" y="54714"/>
                </a:lnTo>
                <a:lnTo>
                  <a:pt x="1383262" y="55576"/>
                </a:lnTo>
                <a:lnTo>
                  <a:pt x="1402569" y="58702"/>
                </a:lnTo>
                <a:lnTo>
                  <a:pt x="1406533" y="58704"/>
                </a:lnTo>
                <a:lnTo>
                  <a:pt x="1406581" y="58703"/>
                </a:lnTo>
                <a:lnTo>
                  <a:pt x="1402569" y="58701"/>
                </a:lnTo>
                <a:lnTo>
                  <a:pt x="1383262" y="55575"/>
                </a:lnTo>
                <a:lnTo>
                  <a:pt x="1375455" y="54713"/>
                </a:lnTo>
                <a:lnTo>
                  <a:pt x="1367606" y="54213"/>
                </a:lnTo>
                <a:lnTo>
                  <a:pt x="1352139" y="53228"/>
                </a:lnTo>
                <a:cubicBezTo>
                  <a:pt x="1341780" y="52649"/>
                  <a:pt x="1331930" y="51741"/>
                  <a:pt x="1322579" y="51791"/>
                </a:cubicBezTo>
                <a:close/>
                <a:moveTo>
                  <a:pt x="1407385" y="44398"/>
                </a:moveTo>
                <a:lnTo>
                  <a:pt x="1404170" y="44494"/>
                </a:lnTo>
                <a:lnTo>
                  <a:pt x="1404177" y="44495"/>
                </a:lnTo>
                <a:lnTo>
                  <a:pt x="1407385" y="44399"/>
                </a:lnTo>
                <a:cubicBezTo>
                  <a:pt x="1412834" y="44967"/>
                  <a:pt x="1420132" y="45983"/>
                  <a:pt x="1426324" y="46849"/>
                </a:cubicBezTo>
                <a:lnTo>
                  <a:pt x="1436166" y="48180"/>
                </a:lnTo>
                <a:lnTo>
                  <a:pt x="1436211" y="48439"/>
                </a:lnTo>
                <a:cubicBezTo>
                  <a:pt x="1453097" y="52514"/>
                  <a:pt x="1472055" y="56392"/>
                  <a:pt x="1489104" y="62058"/>
                </a:cubicBezTo>
                <a:cubicBezTo>
                  <a:pt x="1497701" y="64581"/>
                  <a:pt x="1505992" y="67105"/>
                  <a:pt x="1513538" y="69553"/>
                </a:cubicBezTo>
                <a:cubicBezTo>
                  <a:pt x="1520155" y="71842"/>
                  <a:pt x="1526627" y="74500"/>
                  <a:pt x="1532925" y="77522"/>
                </a:cubicBezTo>
                <a:cubicBezTo>
                  <a:pt x="1534459" y="78480"/>
                  <a:pt x="1547960" y="82706"/>
                  <a:pt x="1549609" y="83090"/>
                </a:cubicBezTo>
                <a:cubicBezTo>
                  <a:pt x="1559460" y="84386"/>
                  <a:pt x="1581780" y="93023"/>
                  <a:pt x="1599676" y="99088"/>
                </a:cubicBezTo>
                <a:cubicBezTo>
                  <a:pt x="1608697" y="102004"/>
                  <a:pt x="1616171" y="105250"/>
                  <a:pt x="1620608" y="106338"/>
                </a:cubicBezTo>
                <a:lnTo>
                  <a:pt x="1624503" y="106638"/>
                </a:lnTo>
                <a:lnTo>
                  <a:pt x="1624567" y="106715"/>
                </a:lnTo>
                <a:lnTo>
                  <a:pt x="1624568" y="106715"/>
                </a:lnTo>
                <a:lnTo>
                  <a:pt x="1624503" y="106637"/>
                </a:lnTo>
                <a:lnTo>
                  <a:pt x="1620608" y="106337"/>
                </a:lnTo>
                <a:cubicBezTo>
                  <a:pt x="1616171" y="105249"/>
                  <a:pt x="1608697" y="102003"/>
                  <a:pt x="1599676" y="99087"/>
                </a:cubicBezTo>
                <a:cubicBezTo>
                  <a:pt x="1581780" y="93022"/>
                  <a:pt x="1559460" y="84385"/>
                  <a:pt x="1549609" y="83089"/>
                </a:cubicBezTo>
                <a:cubicBezTo>
                  <a:pt x="1547960" y="82705"/>
                  <a:pt x="1534459" y="78479"/>
                  <a:pt x="1532925" y="77521"/>
                </a:cubicBezTo>
                <a:cubicBezTo>
                  <a:pt x="1526627" y="74499"/>
                  <a:pt x="1520155" y="71841"/>
                  <a:pt x="1513538" y="69552"/>
                </a:cubicBezTo>
                <a:cubicBezTo>
                  <a:pt x="1505992" y="67104"/>
                  <a:pt x="1497701" y="64580"/>
                  <a:pt x="1489104" y="62057"/>
                </a:cubicBezTo>
                <a:cubicBezTo>
                  <a:pt x="1472055" y="56391"/>
                  <a:pt x="1453097" y="52513"/>
                  <a:pt x="1436211" y="48438"/>
                </a:cubicBezTo>
                <a:lnTo>
                  <a:pt x="1436166" y="48179"/>
                </a:lnTo>
                <a:lnTo>
                  <a:pt x="1426324" y="46848"/>
                </a:lnTo>
                <a:cubicBezTo>
                  <a:pt x="1420132" y="45982"/>
                  <a:pt x="1412834" y="44966"/>
                  <a:pt x="1407385" y="44398"/>
                </a:cubicBezTo>
                <a:close/>
                <a:moveTo>
                  <a:pt x="1335130" y="42503"/>
                </a:moveTo>
                <a:lnTo>
                  <a:pt x="1334891" y="43855"/>
                </a:lnTo>
                <a:lnTo>
                  <a:pt x="1334891" y="43855"/>
                </a:lnTo>
                <a:lnTo>
                  <a:pt x="1335130" y="42503"/>
                </a:lnTo>
                <a:close/>
                <a:moveTo>
                  <a:pt x="1177973" y="40874"/>
                </a:moveTo>
                <a:lnTo>
                  <a:pt x="1177972" y="40875"/>
                </a:lnTo>
                <a:cubicBezTo>
                  <a:pt x="1178938" y="41222"/>
                  <a:pt x="1181085" y="41437"/>
                  <a:pt x="1183919" y="41581"/>
                </a:cubicBezTo>
                <a:cubicBezTo>
                  <a:pt x="1191477" y="41964"/>
                  <a:pt x="1203967" y="42448"/>
                  <a:pt x="1212167" y="42974"/>
                </a:cubicBezTo>
                <a:lnTo>
                  <a:pt x="1222688" y="44010"/>
                </a:lnTo>
                <a:lnTo>
                  <a:pt x="1222688" y="44009"/>
                </a:lnTo>
                <a:cubicBezTo>
                  <a:pt x="1220837" y="43549"/>
                  <a:pt x="1216266" y="43235"/>
                  <a:pt x="1212166" y="42973"/>
                </a:cubicBezTo>
                <a:cubicBezTo>
                  <a:pt x="1203966" y="42447"/>
                  <a:pt x="1191476" y="41963"/>
                  <a:pt x="1183918" y="41580"/>
                </a:cubicBezTo>
                <a:close/>
                <a:moveTo>
                  <a:pt x="1178625" y="40015"/>
                </a:moveTo>
                <a:lnTo>
                  <a:pt x="1177445" y="40838"/>
                </a:lnTo>
                <a:lnTo>
                  <a:pt x="1177447" y="40838"/>
                </a:lnTo>
                <a:lnTo>
                  <a:pt x="1178622" y="40019"/>
                </a:lnTo>
                <a:close/>
                <a:moveTo>
                  <a:pt x="1348018" y="38967"/>
                </a:moveTo>
                <a:lnTo>
                  <a:pt x="1348027" y="38970"/>
                </a:lnTo>
                <a:lnTo>
                  <a:pt x="1350628" y="39461"/>
                </a:lnTo>
                <a:lnTo>
                  <a:pt x="1350630" y="39460"/>
                </a:lnTo>
                <a:close/>
                <a:moveTo>
                  <a:pt x="1275999" y="38198"/>
                </a:moveTo>
                <a:lnTo>
                  <a:pt x="1276002" y="38199"/>
                </a:lnTo>
                <a:lnTo>
                  <a:pt x="1301053" y="38861"/>
                </a:lnTo>
                <a:lnTo>
                  <a:pt x="1326178" y="39986"/>
                </a:lnTo>
                <a:lnTo>
                  <a:pt x="1335147" y="42474"/>
                </a:lnTo>
                <a:lnTo>
                  <a:pt x="1335147" y="42473"/>
                </a:lnTo>
                <a:cubicBezTo>
                  <a:pt x="1334687" y="41821"/>
                  <a:pt x="1332680" y="41036"/>
                  <a:pt x="1326178" y="39985"/>
                </a:cubicBezTo>
                <a:lnTo>
                  <a:pt x="1301053" y="38860"/>
                </a:lnTo>
                <a:close/>
                <a:moveTo>
                  <a:pt x="1464359" y="35779"/>
                </a:moveTo>
                <a:cubicBezTo>
                  <a:pt x="1461546" y="37049"/>
                  <a:pt x="1469219" y="40580"/>
                  <a:pt x="1469233" y="42386"/>
                </a:cubicBezTo>
                <a:cubicBezTo>
                  <a:pt x="1478880" y="44398"/>
                  <a:pt x="1488251" y="47339"/>
                  <a:pt x="1497752" y="49778"/>
                </a:cubicBezTo>
                <a:cubicBezTo>
                  <a:pt x="1502743" y="50760"/>
                  <a:pt x="1506722" y="51476"/>
                  <a:pt x="1509817" y="51961"/>
                </a:cubicBezTo>
                <a:lnTo>
                  <a:pt x="1513419" y="52384"/>
                </a:lnTo>
                <a:lnTo>
                  <a:pt x="1513437" y="52385"/>
                </a:lnTo>
                <a:lnTo>
                  <a:pt x="1509817" y="51960"/>
                </a:lnTo>
                <a:cubicBezTo>
                  <a:pt x="1506722" y="51475"/>
                  <a:pt x="1502743" y="50759"/>
                  <a:pt x="1497752" y="49777"/>
                </a:cubicBezTo>
                <a:cubicBezTo>
                  <a:pt x="1488251" y="47338"/>
                  <a:pt x="1478880" y="44397"/>
                  <a:pt x="1469233" y="42385"/>
                </a:cubicBezTo>
                <a:cubicBezTo>
                  <a:pt x="1469226" y="41482"/>
                  <a:pt x="1467304" y="40148"/>
                  <a:pt x="1465736" y="38880"/>
                </a:cubicBezTo>
                <a:lnTo>
                  <a:pt x="1464360" y="35779"/>
                </a:lnTo>
                <a:close/>
                <a:moveTo>
                  <a:pt x="1411594" y="35777"/>
                </a:moveTo>
                <a:cubicBezTo>
                  <a:pt x="1410749" y="36349"/>
                  <a:pt x="1411958" y="37364"/>
                  <a:pt x="1413513" y="38458"/>
                </a:cubicBezTo>
                <a:lnTo>
                  <a:pt x="1417192" y="41359"/>
                </a:lnTo>
                <a:lnTo>
                  <a:pt x="1417193" y="41359"/>
                </a:lnTo>
                <a:lnTo>
                  <a:pt x="1413513" y="38457"/>
                </a:lnTo>
                <a:lnTo>
                  <a:pt x="1411595" y="35777"/>
                </a:lnTo>
                <a:close/>
                <a:moveTo>
                  <a:pt x="1488758" y="35609"/>
                </a:moveTo>
                <a:cubicBezTo>
                  <a:pt x="1498259" y="38243"/>
                  <a:pt x="1506652" y="40896"/>
                  <a:pt x="1514608" y="43471"/>
                </a:cubicBezTo>
                <a:cubicBezTo>
                  <a:pt x="1518593" y="44795"/>
                  <a:pt x="1522548" y="45971"/>
                  <a:pt x="1526329" y="47427"/>
                </a:cubicBezTo>
                <a:lnTo>
                  <a:pt x="1537687" y="51867"/>
                </a:lnTo>
                <a:cubicBezTo>
                  <a:pt x="1552898" y="57940"/>
                  <a:pt x="1569261" y="63242"/>
                  <a:pt x="1590953" y="71226"/>
                </a:cubicBezTo>
                <a:lnTo>
                  <a:pt x="1591047" y="71958"/>
                </a:lnTo>
                <a:lnTo>
                  <a:pt x="1591047" y="71958"/>
                </a:lnTo>
                <a:cubicBezTo>
                  <a:pt x="1591695" y="71990"/>
                  <a:pt x="1591754" y="71782"/>
                  <a:pt x="1590953" y="71225"/>
                </a:cubicBezTo>
                <a:cubicBezTo>
                  <a:pt x="1569261" y="63241"/>
                  <a:pt x="1552898" y="57939"/>
                  <a:pt x="1537687" y="51866"/>
                </a:cubicBezTo>
                <a:lnTo>
                  <a:pt x="1526329" y="47426"/>
                </a:lnTo>
                <a:cubicBezTo>
                  <a:pt x="1522548" y="45970"/>
                  <a:pt x="1518593" y="44794"/>
                  <a:pt x="1514608" y="43470"/>
                </a:cubicBezTo>
                <a:lnTo>
                  <a:pt x="1488761" y="35609"/>
                </a:lnTo>
                <a:close/>
                <a:moveTo>
                  <a:pt x="1464375" y="33191"/>
                </a:moveTo>
                <a:lnTo>
                  <a:pt x="1471198" y="35417"/>
                </a:lnTo>
                <a:lnTo>
                  <a:pt x="1471201" y="35417"/>
                </a:lnTo>
                <a:lnTo>
                  <a:pt x="1464379" y="33191"/>
                </a:lnTo>
                <a:close/>
                <a:moveTo>
                  <a:pt x="1187830" y="30380"/>
                </a:moveTo>
                <a:lnTo>
                  <a:pt x="1177707" y="30682"/>
                </a:lnTo>
                <a:lnTo>
                  <a:pt x="1177708" y="30682"/>
                </a:lnTo>
                <a:lnTo>
                  <a:pt x="1179279" y="30696"/>
                </a:lnTo>
                <a:lnTo>
                  <a:pt x="1179279" y="30696"/>
                </a:lnTo>
                <a:lnTo>
                  <a:pt x="1177708" y="30682"/>
                </a:lnTo>
                <a:lnTo>
                  <a:pt x="1187826" y="30380"/>
                </a:lnTo>
                <a:close/>
                <a:moveTo>
                  <a:pt x="1167032" y="29824"/>
                </a:moveTo>
                <a:lnTo>
                  <a:pt x="1166997" y="29845"/>
                </a:lnTo>
                <a:lnTo>
                  <a:pt x="1167229" y="29878"/>
                </a:lnTo>
                <a:lnTo>
                  <a:pt x="1167236" y="29880"/>
                </a:lnTo>
                <a:lnTo>
                  <a:pt x="1172664" y="30635"/>
                </a:lnTo>
                <a:lnTo>
                  <a:pt x="1172670" y="30635"/>
                </a:lnTo>
                <a:lnTo>
                  <a:pt x="1173833" y="30797"/>
                </a:lnTo>
                <a:lnTo>
                  <a:pt x="1173834" y="30797"/>
                </a:lnTo>
                <a:lnTo>
                  <a:pt x="1172671" y="30635"/>
                </a:lnTo>
                <a:lnTo>
                  <a:pt x="1172670" y="30635"/>
                </a:lnTo>
                <a:lnTo>
                  <a:pt x="1167229" y="29878"/>
                </a:lnTo>
                <a:close/>
                <a:moveTo>
                  <a:pt x="1169434" y="26788"/>
                </a:moveTo>
                <a:cubicBezTo>
                  <a:pt x="1167311" y="26603"/>
                  <a:pt x="1163025" y="26710"/>
                  <a:pt x="1156337" y="27130"/>
                </a:cubicBezTo>
                <a:cubicBezTo>
                  <a:pt x="1142010" y="27919"/>
                  <a:pt x="1127700" y="29801"/>
                  <a:pt x="1113525" y="32764"/>
                </a:cubicBezTo>
                <a:lnTo>
                  <a:pt x="1112406" y="33110"/>
                </a:lnTo>
                <a:lnTo>
                  <a:pt x="1107111" y="34384"/>
                </a:lnTo>
                <a:lnTo>
                  <a:pt x="1105843" y="35136"/>
                </a:lnTo>
                <a:lnTo>
                  <a:pt x="1105468" y="35252"/>
                </a:lnTo>
                <a:lnTo>
                  <a:pt x="1105472" y="35252"/>
                </a:lnTo>
                <a:lnTo>
                  <a:pt x="1105838" y="35139"/>
                </a:lnTo>
                <a:lnTo>
                  <a:pt x="1105843" y="35136"/>
                </a:lnTo>
                <a:lnTo>
                  <a:pt x="1105845" y="35135"/>
                </a:lnTo>
                <a:lnTo>
                  <a:pt x="1107112" y="34384"/>
                </a:lnTo>
                <a:lnTo>
                  <a:pt x="1112402" y="33111"/>
                </a:lnTo>
                <a:lnTo>
                  <a:pt x="1112406" y="33110"/>
                </a:lnTo>
                <a:lnTo>
                  <a:pt x="1112411" y="33109"/>
                </a:lnTo>
                <a:lnTo>
                  <a:pt x="1113526" y="32764"/>
                </a:lnTo>
                <a:cubicBezTo>
                  <a:pt x="1127701" y="29801"/>
                  <a:pt x="1142011" y="27919"/>
                  <a:pt x="1156338" y="27130"/>
                </a:cubicBezTo>
                <a:close/>
                <a:moveTo>
                  <a:pt x="1328783" y="18167"/>
                </a:moveTo>
                <a:lnTo>
                  <a:pt x="1322676" y="19222"/>
                </a:lnTo>
                <a:cubicBezTo>
                  <a:pt x="1312910" y="19735"/>
                  <a:pt x="1293904" y="18911"/>
                  <a:pt x="1281212" y="19336"/>
                </a:cubicBezTo>
                <a:lnTo>
                  <a:pt x="1252545" y="20855"/>
                </a:lnTo>
                <a:lnTo>
                  <a:pt x="1238745" y="21494"/>
                </a:lnTo>
                <a:cubicBezTo>
                  <a:pt x="1234149" y="21732"/>
                  <a:pt x="1229715" y="22394"/>
                  <a:pt x="1225675" y="22913"/>
                </a:cubicBezTo>
                <a:cubicBezTo>
                  <a:pt x="1217462" y="23968"/>
                  <a:pt x="1210318" y="24993"/>
                  <a:pt x="1205039" y="26058"/>
                </a:cubicBezTo>
                <a:lnTo>
                  <a:pt x="1196071" y="29265"/>
                </a:lnTo>
                <a:lnTo>
                  <a:pt x="1196074" y="29265"/>
                </a:lnTo>
                <a:lnTo>
                  <a:pt x="1205039" y="26059"/>
                </a:lnTo>
                <a:cubicBezTo>
                  <a:pt x="1210318" y="24994"/>
                  <a:pt x="1217462" y="23969"/>
                  <a:pt x="1225675" y="22914"/>
                </a:cubicBezTo>
                <a:cubicBezTo>
                  <a:pt x="1229715" y="22395"/>
                  <a:pt x="1234149" y="21733"/>
                  <a:pt x="1238745" y="21495"/>
                </a:cubicBezTo>
                <a:lnTo>
                  <a:pt x="1252545" y="20856"/>
                </a:lnTo>
                <a:lnTo>
                  <a:pt x="1281212" y="19337"/>
                </a:lnTo>
                <a:cubicBezTo>
                  <a:pt x="1298135" y="18770"/>
                  <a:pt x="1326281" y="20424"/>
                  <a:pt x="1328786" y="18168"/>
                </a:cubicBezTo>
                <a:close/>
                <a:moveTo>
                  <a:pt x="1339817" y="11914"/>
                </a:moveTo>
                <a:lnTo>
                  <a:pt x="1331635" y="12785"/>
                </a:lnTo>
                <a:lnTo>
                  <a:pt x="1331635" y="12786"/>
                </a:lnTo>
                <a:lnTo>
                  <a:pt x="1339821" y="11915"/>
                </a:lnTo>
                <a:close/>
                <a:moveTo>
                  <a:pt x="1241351" y="9133"/>
                </a:moveTo>
                <a:cubicBezTo>
                  <a:pt x="1231796" y="9490"/>
                  <a:pt x="1222233" y="10464"/>
                  <a:pt x="1212731" y="12041"/>
                </a:cubicBezTo>
                <a:cubicBezTo>
                  <a:pt x="1194791" y="15211"/>
                  <a:pt x="1167821" y="19085"/>
                  <a:pt x="1137466" y="23306"/>
                </a:cubicBezTo>
                <a:cubicBezTo>
                  <a:pt x="1122312" y="26014"/>
                  <a:pt x="1106149" y="27897"/>
                  <a:pt x="1090077" y="31392"/>
                </a:cubicBezTo>
                <a:cubicBezTo>
                  <a:pt x="1074004" y="34886"/>
                  <a:pt x="1057640" y="37874"/>
                  <a:pt x="1041961" y="41809"/>
                </a:cubicBezTo>
                <a:cubicBezTo>
                  <a:pt x="1027597" y="45593"/>
                  <a:pt x="1013812" y="47863"/>
                  <a:pt x="1000250" y="51240"/>
                </a:cubicBezTo>
                <a:cubicBezTo>
                  <a:pt x="986687" y="54618"/>
                  <a:pt x="973168" y="58024"/>
                  <a:pt x="958584" y="61866"/>
                </a:cubicBezTo>
                <a:lnTo>
                  <a:pt x="954314" y="62748"/>
                </a:lnTo>
                <a:lnTo>
                  <a:pt x="954313" y="62749"/>
                </a:lnTo>
                <a:cubicBezTo>
                  <a:pt x="954894" y="62739"/>
                  <a:pt x="956240" y="62474"/>
                  <a:pt x="958584" y="61867"/>
                </a:cubicBezTo>
                <a:cubicBezTo>
                  <a:pt x="973168" y="58025"/>
                  <a:pt x="986687" y="54619"/>
                  <a:pt x="1000250" y="51241"/>
                </a:cubicBezTo>
                <a:cubicBezTo>
                  <a:pt x="1013812" y="47864"/>
                  <a:pt x="1027597" y="45594"/>
                  <a:pt x="1041961" y="41810"/>
                </a:cubicBezTo>
                <a:cubicBezTo>
                  <a:pt x="1057640" y="37875"/>
                  <a:pt x="1074004" y="34887"/>
                  <a:pt x="1090077" y="31393"/>
                </a:cubicBezTo>
                <a:cubicBezTo>
                  <a:pt x="1106149" y="27898"/>
                  <a:pt x="1122312" y="26015"/>
                  <a:pt x="1137466" y="23307"/>
                </a:cubicBezTo>
                <a:cubicBezTo>
                  <a:pt x="1167821" y="19086"/>
                  <a:pt x="1194791" y="15212"/>
                  <a:pt x="1212731" y="12042"/>
                </a:cubicBezTo>
                <a:cubicBezTo>
                  <a:pt x="1222233" y="10465"/>
                  <a:pt x="1231796" y="9491"/>
                  <a:pt x="1241351" y="9134"/>
                </a:cubicBezTo>
                <a:cubicBezTo>
                  <a:pt x="1253607" y="9019"/>
                  <a:pt x="1267175" y="8947"/>
                  <a:pt x="1279723" y="9144"/>
                </a:cubicBezTo>
                <a:cubicBezTo>
                  <a:pt x="1305445" y="10190"/>
                  <a:pt x="1302984" y="12668"/>
                  <a:pt x="1307363" y="14238"/>
                </a:cubicBezTo>
                <a:cubicBezTo>
                  <a:pt x="1314274" y="16523"/>
                  <a:pt x="1321511" y="17800"/>
                  <a:pt x="1328873" y="18029"/>
                </a:cubicBezTo>
                <a:cubicBezTo>
                  <a:pt x="1332637" y="17709"/>
                  <a:pt x="1333930" y="17181"/>
                  <a:pt x="1334070" y="16565"/>
                </a:cubicBezTo>
                <a:lnTo>
                  <a:pt x="1334070" y="16564"/>
                </a:lnTo>
                <a:lnTo>
                  <a:pt x="1328873" y="18028"/>
                </a:lnTo>
                <a:cubicBezTo>
                  <a:pt x="1321511" y="17799"/>
                  <a:pt x="1314274" y="16522"/>
                  <a:pt x="1307363" y="14237"/>
                </a:cubicBezTo>
                <a:cubicBezTo>
                  <a:pt x="1302984" y="12667"/>
                  <a:pt x="1305445" y="10189"/>
                  <a:pt x="1279723" y="9143"/>
                </a:cubicBezTo>
                <a:cubicBezTo>
                  <a:pt x="1267175" y="8946"/>
                  <a:pt x="1253607" y="9018"/>
                  <a:pt x="1241351" y="9133"/>
                </a:cubicBezTo>
                <a:close/>
                <a:moveTo>
                  <a:pt x="1318674" y="8626"/>
                </a:moveTo>
                <a:lnTo>
                  <a:pt x="1318034" y="8810"/>
                </a:lnTo>
                <a:lnTo>
                  <a:pt x="1318036" y="8810"/>
                </a:lnTo>
                <a:lnTo>
                  <a:pt x="1318674" y="8627"/>
                </a:lnTo>
                <a:lnTo>
                  <a:pt x="1324644" y="9839"/>
                </a:lnTo>
                <a:cubicBezTo>
                  <a:pt x="1328261" y="10358"/>
                  <a:pt x="1333368" y="10958"/>
                  <a:pt x="1339996" y="11635"/>
                </a:cubicBezTo>
                <a:cubicBezTo>
                  <a:pt x="1354864" y="12699"/>
                  <a:pt x="1372286" y="13870"/>
                  <a:pt x="1387520" y="15421"/>
                </a:cubicBezTo>
                <a:lnTo>
                  <a:pt x="1419459" y="17656"/>
                </a:lnTo>
                <a:lnTo>
                  <a:pt x="1422553" y="18335"/>
                </a:lnTo>
                <a:cubicBezTo>
                  <a:pt x="1431061" y="19635"/>
                  <a:pt x="1438358" y="21216"/>
                  <a:pt x="1445159" y="22420"/>
                </a:cubicBezTo>
                <a:lnTo>
                  <a:pt x="1464655" y="25535"/>
                </a:lnTo>
                <a:lnTo>
                  <a:pt x="1506286" y="35041"/>
                </a:lnTo>
                <a:lnTo>
                  <a:pt x="1506290" y="35041"/>
                </a:lnTo>
                <a:lnTo>
                  <a:pt x="1464655" y="25534"/>
                </a:lnTo>
                <a:lnTo>
                  <a:pt x="1445159" y="22419"/>
                </a:lnTo>
                <a:cubicBezTo>
                  <a:pt x="1438358" y="21215"/>
                  <a:pt x="1431061" y="19634"/>
                  <a:pt x="1422553" y="18334"/>
                </a:cubicBezTo>
                <a:lnTo>
                  <a:pt x="1419459" y="17655"/>
                </a:lnTo>
                <a:lnTo>
                  <a:pt x="1387520" y="15420"/>
                </a:lnTo>
                <a:cubicBezTo>
                  <a:pt x="1372286" y="13869"/>
                  <a:pt x="1354864" y="12698"/>
                  <a:pt x="1339996" y="11634"/>
                </a:cubicBezTo>
                <a:cubicBezTo>
                  <a:pt x="1333368" y="10957"/>
                  <a:pt x="1328261" y="10357"/>
                  <a:pt x="1324644" y="9838"/>
                </a:cubicBezTo>
                <a:close/>
                <a:moveTo>
                  <a:pt x="1293015" y="154"/>
                </a:moveTo>
                <a:cubicBezTo>
                  <a:pt x="1341873" y="-1119"/>
                  <a:pt x="1401394" y="5695"/>
                  <a:pt x="1449579" y="12811"/>
                </a:cubicBezTo>
                <a:cubicBezTo>
                  <a:pt x="1464333" y="15228"/>
                  <a:pt x="1480385" y="17421"/>
                  <a:pt x="1496658" y="21113"/>
                </a:cubicBezTo>
                <a:cubicBezTo>
                  <a:pt x="1512931" y="24803"/>
                  <a:pt x="1530195" y="27883"/>
                  <a:pt x="1546791" y="33007"/>
                </a:cubicBezTo>
                <a:cubicBezTo>
                  <a:pt x="1561416" y="37288"/>
                  <a:pt x="1580975" y="43226"/>
                  <a:pt x="1590875" y="48635"/>
                </a:cubicBezTo>
                <a:cubicBezTo>
                  <a:pt x="1600775" y="54044"/>
                  <a:pt x="1589492" y="50556"/>
                  <a:pt x="1573801" y="45739"/>
                </a:cubicBezTo>
                <a:lnTo>
                  <a:pt x="1547076" y="38497"/>
                </a:lnTo>
                <a:cubicBezTo>
                  <a:pt x="1538305" y="36254"/>
                  <a:pt x="1529897" y="33722"/>
                  <a:pt x="1521506" y="32234"/>
                </a:cubicBezTo>
                <a:cubicBezTo>
                  <a:pt x="1508269" y="29535"/>
                  <a:pt x="1483152" y="23230"/>
                  <a:pt x="1487051" y="26056"/>
                </a:cubicBezTo>
                <a:cubicBezTo>
                  <a:pt x="1489001" y="27469"/>
                  <a:pt x="1496102" y="29606"/>
                  <a:pt x="1504345" y="31940"/>
                </a:cubicBezTo>
                <a:lnTo>
                  <a:pt x="1525331" y="38072"/>
                </a:lnTo>
                <a:lnTo>
                  <a:pt x="1528534" y="38633"/>
                </a:lnTo>
                <a:cubicBezTo>
                  <a:pt x="1590775" y="56993"/>
                  <a:pt x="1651251" y="80423"/>
                  <a:pt x="1709404" y="108709"/>
                </a:cubicBezTo>
                <a:cubicBezTo>
                  <a:pt x="1749241" y="130227"/>
                  <a:pt x="1787886" y="153858"/>
                  <a:pt x="1825191" y="179507"/>
                </a:cubicBezTo>
                <a:cubicBezTo>
                  <a:pt x="1834801" y="186549"/>
                  <a:pt x="1844893" y="193307"/>
                  <a:pt x="1848836" y="195771"/>
                </a:cubicBezTo>
                <a:cubicBezTo>
                  <a:pt x="1854984" y="200067"/>
                  <a:pt x="1861776" y="204893"/>
                  <a:pt x="1868831" y="210468"/>
                </a:cubicBezTo>
                <a:cubicBezTo>
                  <a:pt x="1875887" y="216042"/>
                  <a:pt x="1883656" y="221546"/>
                  <a:pt x="1890757" y="228120"/>
                </a:cubicBezTo>
                <a:lnTo>
                  <a:pt x="1912714" y="247476"/>
                </a:lnTo>
                <a:cubicBezTo>
                  <a:pt x="1916308" y="250693"/>
                  <a:pt x="1919989" y="253771"/>
                  <a:pt x="1923422" y="256953"/>
                </a:cubicBezTo>
                <a:lnTo>
                  <a:pt x="1933329" y="266446"/>
                </a:lnTo>
                <a:lnTo>
                  <a:pt x="1954061" y="286396"/>
                </a:lnTo>
                <a:lnTo>
                  <a:pt x="1955009" y="287612"/>
                </a:lnTo>
                <a:lnTo>
                  <a:pt x="1954061" y="286201"/>
                </a:lnTo>
                <a:cubicBezTo>
                  <a:pt x="1954810" y="286553"/>
                  <a:pt x="1955519" y="286997"/>
                  <a:pt x="1956164" y="287515"/>
                </a:cubicBezTo>
                <a:cubicBezTo>
                  <a:pt x="1958851" y="289844"/>
                  <a:pt x="1961277" y="292396"/>
                  <a:pt x="1963761" y="294854"/>
                </a:cubicBezTo>
                <a:lnTo>
                  <a:pt x="1970674" y="302801"/>
                </a:lnTo>
                <a:lnTo>
                  <a:pt x="1970850" y="303169"/>
                </a:lnTo>
                <a:lnTo>
                  <a:pt x="1970644" y="304531"/>
                </a:lnTo>
                <a:lnTo>
                  <a:pt x="1973367" y="308417"/>
                </a:lnTo>
                <a:lnTo>
                  <a:pt x="1973365" y="308412"/>
                </a:lnTo>
                <a:lnTo>
                  <a:pt x="1970645" y="304531"/>
                </a:lnTo>
                <a:lnTo>
                  <a:pt x="1970851" y="303171"/>
                </a:lnTo>
                <a:lnTo>
                  <a:pt x="1970850" y="303169"/>
                </a:lnTo>
                <a:lnTo>
                  <a:pt x="1970904" y="302814"/>
                </a:lnTo>
                <a:lnTo>
                  <a:pt x="1970324" y="302193"/>
                </a:lnTo>
                <a:lnTo>
                  <a:pt x="1970612" y="301991"/>
                </a:lnTo>
                <a:lnTo>
                  <a:pt x="1970571" y="301895"/>
                </a:lnTo>
                <a:lnTo>
                  <a:pt x="1970642" y="301971"/>
                </a:lnTo>
                <a:lnTo>
                  <a:pt x="1973457" y="300005"/>
                </a:lnTo>
                <a:lnTo>
                  <a:pt x="1986498" y="316106"/>
                </a:lnTo>
                <a:lnTo>
                  <a:pt x="1973457" y="299810"/>
                </a:lnTo>
                <a:lnTo>
                  <a:pt x="1966791" y="290981"/>
                </a:lnTo>
                <a:cubicBezTo>
                  <a:pt x="1967198" y="290524"/>
                  <a:pt x="1966363" y="288253"/>
                  <a:pt x="1960926" y="282136"/>
                </a:cubicBezTo>
                <a:lnTo>
                  <a:pt x="1957821" y="273458"/>
                </a:lnTo>
                <a:cubicBezTo>
                  <a:pt x="1964462" y="279539"/>
                  <a:pt x="1970657" y="286110"/>
                  <a:pt x="1976350" y="293134"/>
                </a:cubicBezTo>
                <a:cubicBezTo>
                  <a:pt x="1979473" y="296510"/>
                  <a:pt x="1982104" y="300331"/>
                  <a:pt x="1984172" y="304499"/>
                </a:cubicBezTo>
                <a:lnTo>
                  <a:pt x="1986582" y="310307"/>
                </a:lnTo>
                <a:lnTo>
                  <a:pt x="1987773" y="313651"/>
                </a:lnTo>
                <a:lnTo>
                  <a:pt x="1987774" y="313653"/>
                </a:lnTo>
                <a:lnTo>
                  <a:pt x="1988427" y="315487"/>
                </a:lnTo>
                <a:lnTo>
                  <a:pt x="1988427" y="315487"/>
                </a:lnTo>
                <a:lnTo>
                  <a:pt x="1987773" y="313651"/>
                </a:lnTo>
                <a:lnTo>
                  <a:pt x="1987772" y="313645"/>
                </a:lnTo>
                <a:lnTo>
                  <a:pt x="1986589" y="310324"/>
                </a:lnTo>
                <a:lnTo>
                  <a:pt x="1986582" y="310307"/>
                </a:lnTo>
                <a:lnTo>
                  <a:pt x="1984434" y="304275"/>
                </a:lnTo>
                <a:cubicBezTo>
                  <a:pt x="1982366" y="300107"/>
                  <a:pt x="1979734" y="296286"/>
                  <a:pt x="1976611" y="292910"/>
                </a:cubicBezTo>
                <a:cubicBezTo>
                  <a:pt x="1970918" y="285886"/>
                  <a:pt x="1964724" y="279315"/>
                  <a:pt x="1958083" y="273234"/>
                </a:cubicBezTo>
                <a:lnTo>
                  <a:pt x="1950700" y="263626"/>
                </a:lnTo>
                <a:lnTo>
                  <a:pt x="1950102" y="263194"/>
                </a:lnTo>
                <a:lnTo>
                  <a:pt x="1937988" y="250508"/>
                </a:lnTo>
                <a:lnTo>
                  <a:pt x="1932552" y="244584"/>
                </a:lnTo>
                <a:lnTo>
                  <a:pt x="1928416" y="240183"/>
                </a:lnTo>
                <a:lnTo>
                  <a:pt x="1927628" y="239694"/>
                </a:lnTo>
                <a:cubicBezTo>
                  <a:pt x="1912914" y="224735"/>
                  <a:pt x="1906790" y="217475"/>
                  <a:pt x="1909461" y="218367"/>
                </a:cubicBezTo>
                <a:cubicBezTo>
                  <a:pt x="1913290" y="220409"/>
                  <a:pt x="1916870" y="222887"/>
                  <a:pt x="1920137" y="225751"/>
                </a:cubicBezTo>
                <a:lnTo>
                  <a:pt x="1930509" y="234109"/>
                </a:lnTo>
                <a:lnTo>
                  <a:pt x="1936907" y="239468"/>
                </a:lnTo>
                <a:lnTo>
                  <a:pt x="1943832" y="245933"/>
                </a:lnTo>
                <a:cubicBezTo>
                  <a:pt x="1959128" y="260155"/>
                  <a:pt x="1974310" y="275147"/>
                  <a:pt x="1973165" y="270740"/>
                </a:cubicBezTo>
                <a:cubicBezTo>
                  <a:pt x="1976554" y="274882"/>
                  <a:pt x="1979120" y="278096"/>
                  <a:pt x="1981006" y="280543"/>
                </a:cubicBezTo>
                <a:lnTo>
                  <a:pt x="1984522" y="285413"/>
                </a:lnTo>
                <a:lnTo>
                  <a:pt x="1984524" y="285417"/>
                </a:lnTo>
                <a:lnTo>
                  <a:pt x="1984766" y="285752"/>
                </a:lnTo>
                <a:lnTo>
                  <a:pt x="1984877" y="286078"/>
                </a:lnTo>
                <a:lnTo>
                  <a:pt x="1984878" y="286080"/>
                </a:lnTo>
                <a:lnTo>
                  <a:pt x="1984879" y="286083"/>
                </a:lnTo>
                <a:lnTo>
                  <a:pt x="1985431" y="287120"/>
                </a:lnTo>
                <a:lnTo>
                  <a:pt x="1985432" y="287121"/>
                </a:lnTo>
                <a:lnTo>
                  <a:pt x="1984878" y="286080"/>
                </a:lnTo>
                <a:lnTo>
                  <a:pt x="1984766" y="285751"/>
                </a:lnTo>
                <a:lnTo>
                  <a:pt x="1984522" y="285413"/>
                </a:lnTo>
                <a:lnTo>
                  <a:pt x="1983450" y="283399"/>
                </a:lnTo>
                <a:cubicBezTo>
                  <a:pt x="1981580" y="280796"/>
                  <a:pt x="1978341" y="276647"/>
                  <a:pt x="1973251" y="270406"/>
                </a:cubicBezTo>
                <a:lnTo>
                  <a:pt x="1952746" y="246971"/>
                </a:lnTo>
                <a:cubicBezTo>
                  <a:pt x="1952276" y="244604"/>
                  <a:pt x="1945566" y="235747"/>
                  <a:pt x="1931322" y="222765"/>
                </a:cubicBezTo>
                <a:cubicBezTo>
                  <a:pt x="1924301" y="214524"/>
                  <a:pt x="1916741" y="206795"/>
                  <a:pt x="1908688" y="199619"/>
                </a:cubicBezTo>
                <a:cubicBezTo>
                  <a:pt x="1903733" y="193997"/>
                  <a:pt x="1892237" y="184222"/>
                  <a:pt x="1893506" y="183654"/>
                </a:cubicBezTo>
                <a:lnTo>
                  <a:pt x="1894486" y="183510"/>
                </a:lnTo>
                <a:lnTo>
                  <a:pt x="1894293" y="183369"/>
                </a:lnTo>
                <a:cubicBezTo>
                  <a:pt x="1894423" y="182284"/>
                  <a:pt x="1895808" y="181335"/>
                  <a:pt x="1912008" y="195086"/>
                </a:cubicBezTo>
                <a:lnTo>
                  <a:pt x="1906984" y="192603"/>
                </a:lnTo>
                <a:lnTo>
                  <a:pt x="1907143" y="192719"/>
                </a:lnTo>
                <a:cubicBezTo>
                  <a:pt x="1910107" y="194692"/>
                  <a:pt x="1911811" y="195546"/>
                  <a:pt x="1912226" y="195223"/>
                </a:cubicBezTo>
                <a:cubicBezTo>
                  <a:pt x="1941952" y="219304"/>
                  <a:pt x="1960078" y="232703"/>
                  <a:pt x="1925666" y="196625"/>
                </a:cubicBezTo>
                <a:cubicBezTo>
                  <a:pt x="1931331" y="199842"/>
                  <a:pt x="1936734" y="202894"/>
                  <a:pt x="1936673" y="201042"/>
                </a:cubicBezTo>
                <a:cubicBezTo>
                  <a:pt x="1935605" y="198316"/>
                  <a:pt x="1933965" y="195891"/>
                  <a:pt x="1931848" y="193946"/>
                </a:cubicBezTo>
                <a:cubicBezTo>
                  <a:pt x="1930108" y="191952"/>
                  <a:pt x="1927887" y="189464"/>
                  <a:pt x="1925023" y="186443"/>
                </a:cubicBezTo>
                <a:cubicBezTo>
                  <a:pt x="1921670" y="182781"/>
                  <a:pt x="1918123" y="179314"/>
                  <a:pt x="1914401" y="176048"/>
                </a:cubicBezTo>
                <a:cubicBezTo>
                  <a:pt x="1901091" y="163910"/>
                  <a:pt x="1914339" y="173613"/>
                  <a:pt x="1913532" y="170907"/>
                </a:cubicBezTo>
                <a:lnTo>
                  <a:pt x="1914130" y="170739"/>
                </a:lnTo>
                <a:lnTo>
                  <a:pt x="1913314" y="170770"/>
                </a:lnTo>
                <a:cubicBezTo>
                  <a:pt x="1913900" y="172756"/>
                  <a:pt x="1900873" y="163773"/>
                  <a:pt x="1914182" y="175912"/>
                </a:cubicBezTo>
                <a:cubicBezTo>
                  <a:pt x="1917904" y="179177"/>
                  <a:pt x="1921452" y="182643"/>
                  <a:pt x="1924804" y="186306"/>
                </a:cubicBezTo>
                <a:cubicBezTo>
                  <a:pt x="1927668" y="189326"/>
                  <a:pt x="1929890" y="191815"/>
                  <a:pt x="1931629" y="193809"/>
                </a:cubicBezTo>
                <a:cubicBezTo>
                  <a:pt x="1933746" y="195753"/>
                  <a:pt x="1935387" y="198177"/>
                  <a:pt x="1936454" y="200905"/>
                </a:cubicBezTo>
                <a:cubicBezTo>
                  <a:pt x="1936516" y="202756"/>
                  <a:pt x="1931025" y="199650"/>
                  <a:pt x="1925447" y="196489"/>
                </a:cubicBezTo>
                <a:cubicBezTo>
                  <a:pt x="1919106" y="190064"/>
                  <a:pt x="1913436" y="184320"/>
                  <a:pt x="1909025" y="180461"/>
                </a:cubicBezTo>
                <a:cubicBezTo>
                  <a:pt x="1905592" y="177189"/>
                  <a:pt x="1902358" y="173699"/>
                  <a:pt x="1899350" y="170012"/>
                </a:cubicBezTo>
                <a:cubicBezTo>
                  <a:pt x="1895621" y="165052"/>
                  <a:pt x="1891573" y="160358"/>
                  <a:pt x="1887235" y="155963"/>
                </a:cubicBezTo>
                <a:cubicBezTo>
                  <a:pt x="1884443" y="153119"/>
                  <a:pt x="1881272" y="149712"/>
                  <a:pt x="1877299" y="146322"/>
                </a:cubicBezTo>
                <a:cubicBezTo>
                  <a:pt x="1873325" y="142932"/>
                  <a:pt x="1868783" y="139186"/>
                  <a:pt x="1863524" y="134930"/>
                </a:cubicBezTo>
                <a:lnTo>
                  <a:pt x="1863123" y="134525"/>
                </a:lnTo>
                <a:lnTo>
                  <a:pt x="1854366" y="127638"/>
                </a:lnTo>
                <a:cubicBezTo>
                  <a:pt x="1838212" y="114490"/>
                  <a:pt x="1852209" y="122159"/>
                  <a:pt x="1848091" y="117318"/>
                </a:cubicBezTo>
                <a:lnTo>
                  <a:pt x="1848177" y="117385"/>
                </a:lnTo>
                <a:lnTo>
                  <a:pt x="1849129" y="116040"/>
                </a:lnTo>
                <a:cubicBezTo>
                  <a:pt x="1848761" y="115042"/>
                  <a:pt x="1847758" y="113581"/>
                  <a:pt x="1846315" y="111837"/>
                </a:cubicBezTo>
                <a:lnTo>
                  <a:pt x="1841407" y="106901"/>
                </a:lnTo>
                <a:lnTo>
                  <a:pt x="1846045" y="111587"/>
                </a:lnTo>
                <a:cubicBezTo>
                  <a:pt x="1848937" y="115062"/>
                  <a:pt x="1850083" y="117397"/>
                  <a:pt x="1847872" y="117182"/>
                </a:cubicBezTo>
                <a:cubicBezTo>
                  <a:pt x="1842540" y="113138"/>
                  <a:pt x="1837107" y="109159"/>
                  <a:pt x="1831455" y="105434"/>
                </a:cubicBezTo>
                <a:cubicBezTo>
                  <a:pt x="1822839" y="98449"/>
                  <a:pt x="1813603" y="92290"/>
                  <a:pt x="1803853" y="87020"/>
                </a:cubicBezTo>
                <a:cubicBezTo>
                  <a:pt x="1791760" y="78297"/>
                  <a:pt x="1781612" y="72604"/>
                  <a:pt x="1774529" y="67854"/>
                </a:cubicBezTo>
                <a:cubicBezTo>
                  <a:pt x="1769894" y="65016"/>
                  <a:pt x="1765427" y="61920"/>
                  <a:pt x="1761136" y="58579"/>
                </a:cubicBezTo>
                <a:cubicBezTo>
                  <a:pt x="1757557" y="55435"/>
                  <a:pt x="1764521" y="58232"/>
                  <a:pt x="1781515" y="66520"/>
                </a:cubicBezTo>
                <a:cubicBezTo>
                  <a:pt x="1797692" y="73972"/>
                  <a:pt x="1816212" y="88201"/>
                  <a:pt x="1833737" y="99151"/>
                </a:cubicBezTo>
                <a:lnTo>
                  <a:pt x="1833991" y="99408"/>
                </a:lnTo>
                <a:lnTo>
                  <a:pt x="1834593" y="96683"/>
                </a:lnTo>
                <a:cubicBezTo>
                  <a:pt x="1834847" y="95814"/>
                  <a:pt x="1835598" y="95295"/>
                  <a:pt x="1838182" y="96034"/>
                </a:cubicBezTo>
                <a:cubicBezTo>
                  <a:pt x="1842239" y="97145"/>
                  <a:pt x="1841769" y="95167"/>
                  <a:pt x="1843125" y="94460"/>
                </a:cubicBezTo>
                <a:cubicBezTo>
                  <a:pt x="1844481" y="93752"/>
                  <a:pt x="1847881" y="94063"/>
                  <a:pt x="1858965" y="100989"/>
                </a:cubicBezTo>
                <a:cubicBezTo>
                  <a:pt x="1874555" y="116301"/>
                  <a:pt x="1890550" y="129211"/>
                  <a:pt x="1905948" y="142784"/>
                </a:cubicBezTo>
                <a:cubicBezTo>
                  <a:pt x="1913617" y="149325"/>
                  <a:pt x="1921869" y="155713"/>
                  <a:pt x="1930093" y="161952"/>
                </a:cubicBezTo>
                <a:cubicBezTo>
                  <a:pt x="1938317" y="168192"/>
                  <a:pt x="1946365" y="174905"/>
                  <a:pt x="1955099" y="181205"/>
                </a:cubicBezTo>
                <a:cubicBezTo>
                  <a:pt x="1971151" y="193049"/>
                  <a:pt x="1949787" y="170696"/>
                  <a:pt x="1957848" y="175344"/>
                </a:cubicBezTo>
                <a:cubicBezTo>
                  <a:pt x="1958691" y="173994"/>
                  <a:pt x="1965251" y="179387"/>
                  <a:pt x="1973666" y="186978"/>
                </a:cubicBezTo>
                <a:lnTo>
                  <a:pt x="1980270" y="192983"/>
                </a:lnTo>
                <a:lnTo>
                  <a:pt x="1986874" y="199765"/>
                </a:lnTo>
                <a:lnTo>
                  <a:pt x="1999630" y="212789"/>
                </a:lnTo>
                <a:cubicBezTo>
                  <a:pt x="2005075" y="219682"/>
                  <a:pt x="2010052" y="226964"/>
                  <a:pt x="2014516" y="234591"/>
                </a:cubicBezTo>
                <a:cubicBezTo>
                  <a:pt x="2022299" y="247130"/>
                  <a:pt x="2031040" y="258985"/>
                  <a:pt x="2040669" y="270042"/>
                </a:cubicBezTo>
                <a:cubicBezTo>
                  <a:pt x="2038961" y="269558"/>
                  <a:pt x="2037090" y="268898"/>
                  <a:pt x="2030792" y="262749"/>
                </a:cubicBezTo>
                <a:lnTo>
                  <a:pt x="2023173" y="254896"/>
                </a:lnTo>
                <a:lnTo>
                  <a:pt x="2031708" y="271819"/>
                </a:lnTo>
                <a:cubicBezTo>
                  <a:pt x="2033763" y="276609"/>
                  <a:pt x="2034154" y="279541"/>
                  <a:pt x="2030351" y="277781"/>
                </a:cubicBezTo>
                <a:cubicBezTo>
                  <a:pt x="2020044" y="265458"/>
                  <a:pt x="2009037" y="253780"/>
                  <a:pt x="1997385" y="242800"/>
                </a:cubicBezTo>
                <a:lnTo>
                  <a:pt x="1997300" y="242727"/>
                </a:lnTo>
                <a:lnTo>
                  <a:pt x="2030016" y="277440"/>
                </a:lnTo>
                <a:lnTo>
                  <a:pt x="2029842" y="278304"/>
                </a:lnTo>
                <a:cubicBezTo>
                  <a:pt x="2054870" y="309683"/>
                  <a:pt x="2065433" y="326704"/>
                  <a:pt x="2072188" y="339906"/>
                </a:cubicBezTo>
                <a:lnTo>
                  <a:pt x="2077952" y="351979"/>
                </a:lnTo>
                <a:lnTo>
                  <a:pt x="2078142" y="352208"/>
                </a:lnTo>
                <a:cubicBezTo>
                  <a:pt x="2104274" y="387294"/>
                  <a:pt x="2128235" y="424090"/>
                  <a:pt x="2149885" y="462393"/>
                </a:cubicBezTo>
                <a:lnTo>
                  <a:pt x="2165380" y="492090"/>
                </a:lnTo>
                <a:lnTo>
                  <a:pt x="2173178" y="507198"/>
                </a:lnTo>
                <a:cubicBezTo>
                  <a:pt x="2175681" y="512259"/>
                  <a:pt x="2177950" y="517499"/>
                  <a:pt x="2180337" y="522746"/>
                </a:cubicBezTo>
                <a:lnTo>
                  <a:pt x="2194580" y="554641"/>
                </a:lnTo>
                <a:cubicBezTo>
                  <a:pt x="2198974" y="565548"/>
                  <a:pt x="2203163" y="576782"/>
                  <a:pt x="2207484" y="588096"/>
                </a:cubicBezTo>
                <a:cubicBezTo>
                  <a:pt x="2215085" y="607420"/>
                  <a:pt x="2220162" y="626397"/>
                  <a:pt x="2225967" y="644987"/>
                </a:cubicBezTo>
                <a:cubicBezTo>
                  <a:pt x="2229001" y="654267"/>
                  <a:pt x="2231277" y="663786"/>
                  <a:pt x="2233830" y="673348"/>
                </a:cubicBezTo>
                <a:lnTo>
                  <a:pt x="2241541" y="702242"/>
                </a:lnTo>
                <a:lnTo>
                  <a:pt x="2244260" y="700838"/>
                </a:lnTo>
                <a:cubicBezTo>
                  <a:pt x="2246976" y="698030"/>
                  <a:pt x="2247860" y="689012"/>
                  <a:pt x="2240100" y="650837"/>
                </a:cubicBezTo>
                <a:cubicBezTo>
                  <a:pt x="2236988" y="638269"/>
                  <a:pt x="2234239" y="624634"/>
                  <a:pt x="2238616" y="634688"/>
                </a:cubicBezTo>
                <a:cubicBezTo>
                  <a:pt x="2249450" y="659660"/>
                  <a:pt x="2243403" y="635607"/>
                  <a:pt x="2239407" y="617240"/>
                </a:cubicBezTo>
                <a:cubicBezTo>
                  <a:pt x="2236749" y="605798"/>
                  <a:pt x="2234075" y="593311"/>
                  <a:pt x="2231200" y="582899"/>
                </a:cubicBezTo>
                <a:cubicBezTo>
                  <a:pt x="2229365" y="575599"/>
                  <a:pt x="2229669" y="574429"/>
                  <a:pt x="2231484" y="578154"/>
                </a:cubicBezTo>
                <a:cubicBezTo>
                  <a:pt x="2232933" y="581041"/>
                  <a:pt x="2234226" y="584012"/>
                  <a:pt x="2235364" y="587056"/>
                </a:cubicBezTo>
                <a:cubicBezTo>
                  <a:pt x="2237428" y="592018"/>
                  <a:pt x="2239207" y="597107"/>
                  <a:pt x="2240697" y="602308"/>
                </a:cubicBezTo>
                <a:lnTo>
                  <a:pt x="2254302" y="645461"/>
                </a:lnTo>
                <a:lnTo>
                  <a:pt x="2266258" y="689400"/>
                </a:lnTo>
                <a:cubicBezTo>
                  <a:pt x="2269513" y="700579"/>
                  <a:pt x="2271918" y="712045"/>
                  <a:pt x="2273459" y="723695"/>
                </a:cubicBezTo>
                <a:cubicBezTo>
                  <a:pt x="2273907" y="730582"/>
                  <a:pt x="2269796" y="713374"/>
                  <a:pt x="2267215" y="704442"/>
                </a:cubicBezTo>
                <a:cubicBezTo>
                  <a:pt x="2262537" y="689018"/>
                  <a:pt x="2259420" y="682212"/>
                  <a:pt x="2258576" y="683953"/>
                </a:cubicBezTo>
                <a:cubicBezTo>
                  <a:pt x="2257733" y="685692"/>
                  <a:pt x="2260053" y="695627"/>
                  <a:pt x="2263393" y="714555"/>
                </a:cubicBezTo>
                <a:cubicBezTo>
                  <a:pt x="2274268" y="767146"/>
                  <a:pt x="2281823" y="823491"/>
                  <a:pt x="2288549" y="881649"/>
                </a:cubicBezTo>
                <a:cubicBezTo>
                  <a:pt x="2289659" y="892254"/>
                  <a:pt x="2291207" y="902742"/>
                  <a:pt x="2291734" y="913694"/>
                </a:cubicBezTo>
                <a:lnTo>
                  <a:pt x="2293041" y="947863"/>
                </a:lnTo>
                <a:lnTo>
                  <a:pt x="2293042" y="947870"/>
                </a:lnTo>
                <a:lnTo>
                  <a:pt x="2293041" y="947863"/>
                </a:lnTo>
                <a:lnTo>
                  <a:pt x="2293041" y="947869"/>
                </a:lnTo>
                <a:lnTo>
                  <a:pt x="2293012" y="947697"/>
                </a:lnTo>
                <a:lnTo>
                  <a:pt x="2291430" y="938715"/>
                </a:lnTo>
                <a:cubicBezTo>
                  <a:pt x="2290870" y="933700"/>
                  <a:pt x="2290301" y="927494"/>
                  <a:pt x="2289757" y="922418"/>
                </a:cubicBezTo>
                <a:lnTo>
                  <a:pt x="2289717" y="922089"/>
                </a:lnTo>
                <a:lnTo>
                  <a:pt x="2289714" y="922070"/>
                </a:lnTo>
                <a:lnTo>
                  <a:pt x="2289756" y="922417"/>
                </a:lnTo>
                <a:cubicBezTo>
                  <a:pt x="2290844" y="932570"/>
                  <a:pt x="2292033" y="947239"/>
                  <a:pt x="2293041" y="947869"/>
                </a:cubicBezTo>
                <a:lnTo>
                  <a:pt x="2294599" y="965165"/>
                </a:lnTo>
                <a:lnTo>
                  <a:pt x="2294990" y="983158"/>
                </a:lnTo>
                <a:cubicBezTo>
                  <a:pt x="2295257" y="995308"/>
                  <a:pt x="2295306" y="1008293"/>
                  <a:pt x="2295223" y="1021196"/>
                </a:cubicBezTo>
                <a:cubicBezTo>
                  <a:pt x="2294022" y="1047197"/>
                  <a:pt x="2293304" y="1074082"/>
                  <a:pt x="2290643" y="1099495"/>
                </a:cubicBezTo>
                <a:lnTo>
                  <a:pt x="2289789" y="1104252"/>
                </a:lnTo>
                <a:lnTo>
                  <a:pt x="2287582" y="1130422"/>
                </a:lnTo>
                <a:cubicBezTo>
                  <a:pt x="2286270" y="1140614"/>
                  <a:pt x="2285132" y="1150526"/>
                  <a:pt x="2283805" y="1160449"/>
                </a:cubicBezTo>
                <a:cubicBezTo>
                  <a:pt x="2282477" y="1170372"/>
                  <a:pt x="2281471" y="1180366"/>
                  <a:pt x="2279895" y="1190004"/>
                </a:cubicBezTo>
                <a:cubicBezTo>
                  <a:pt x="2278320" y="1199642"/>
                  <a:pt x="2276671" y="1209494"/>
                  <a:pt x="2274979" y="1219318"/>
                </a:cubicBezTo>
                <a:lnTo>
                  <a:pt x="2245047" y="1342796"/>
                </a:lnTo>
                <a:lnTo>
                  <a:pt x="2247487" y="1341013"/>
                </a:lnTo>
                <a:cubicBezTo>
                  <a:pt x="2248712" y="1338734"/>
                  <a:pt x="2250293" y="1334864"/>
                  <a:pt x="2252197" y="1329576"/>
                </a:cubicBezTo>
                <a:cubicBezTo>
                  <a:pt x="2253953" y="1324132"/>
                  <a:pt x="2256248" y="1317340"/>
                  <a:pt x="2258848" y="1309183"/>
                </a:cubicBezTo>
                <a:cubicBezTo>
                  <a:pt x="2260110" y="1305115"/>
                  <a:pt x="2261578" y="1300720"/>
                  <a:pt x="2262942" y="1296002"/>
                </a:cubicBezTo>
                <a:cubicBezTo>
                  <a:pt x="2264306" y="1291284"/>
                  <a:pt x="2265408" y="1286402"/>
                  <a:pt x="2266916" y="1280867"/>
                </a:cubicBezTo>
                <a:cubicBezTo>
                  <a:pt x="2281298" y="1229873"/>
                  <a:pt x="2289103" y="1171662"/>
                  <a:pt x="2296336" y="1130840"/>
                </a:cubicBezTo>
                <a:cubicBezTo>
                  <a:pt x="2309643" y="1044327"/>
                  <a:pt x="2308681" y="957447"/>
                  <a:pt x="2303771" y="875227"/>
                </a:cubicBezTo>
                <a:lnTo>
                  <a:pt x="2303728" y="873178"/>
                </a:lnTo>
                <a:lnTo>
                  <a:pt x="2290779" y="778111"/>
                </a:lnTo>
                <a:cubicBezTo>
                  <a:pt x="2285006" y="746010"/>
                  <a:pt x="2277879" y="714238"/>
                  <a:pt x="2269415" y="682887"/>
                </a:cubicBezTo>
                <a:lnTo>
                  <a:pt x="2269908" y="680911"/>
                </a:lnTo>
                <a:lnTo>
                  <a:pt x="2269791" y="680558"/>
                </a:lnTo>
                <a:cubicBezTo>
                  <a:pt x="2269245" y="679466"/>
                  <a:pt x="2268998" y="679922"/>
                  <a:pt x="2269239" y="682778"/>
                </a:cubicBezTo>
                <a:lnTo>
                  <a:pt x="2258051" y="645408"/>
                </a:lnTo>
                <a:lnTo>
                  <a:pt x="2245141" y="608064"/>
                </a:lnTo>
                <a:cubicBezTo>
                  <a:pt x="2240950" y="595470"/>
                  <a:pt x="2236087" y="583169"/>
                  <a:pt x="2231007" y="570925"/>
                </a:cubicBezTo>
                <a:cubicBezTo>
                  <a:pt x="2225925" y="558682"/>
                  <a:pt x="2221194" y="546269"/>
                  <a:pt x="2215676" y="534336"/>
                </a:cubicBezTo>
                <a:cubicBezTo>
                  <a:pt x="2210158" y="522402"/>
                  <a:pt x="2204887" y="510364"/>
                  <a:pt x="2199150" y="498683"/>
                </a:cubicBezTo>
                <a:cubicBezTo>
                  <a:pt x="2193414" y="487001"/>
                  <a:pt x="2187254" y="475704"/>
                  <a:pt x="2181300" y="464469"/>
                </a:cubicBezTo>
                <a:lnTo>
                  <a:pt x="2172302" y="447771"/>
                </a:lnTo>
                <a:lnTo>
                  <a:pt x="2162853" y="431697"/>
                </a:lnTo>
                <a:lnTo>
                  <a:pt x="2143702" y="400758"/>
                </a:lnTo>
                <a:lnTo>
                  <a:pt x="2143679" y="400867"/>
                </a:lnTo>
                <a:cubicBezTo>
                  <a:pt x="2135389" y="388690"/>
                  <a:pt x="2127391" y="377215"/>
                  <a:pt x="2119671" y="366173"/>
                </a:cubicBezTo>
                <a:cubicBezTo>
                  <a:pt x="2115854" y="360485"/>
                  <a:pt x="2111659" y="355208"/>
                  <a:pt x="2107508" y="349958"/>
                </a:cubicBezTo>
                <a:lnTo>
                  <a:pt x="2095112" y="334115"/>
                </a:lnTo>
                <a:lnTo>
                  <a:pt x="2082673" y="318246"/>
                </a:lnTo>
                <a:lnTo>
                  <a:pt x="2068949" y="302481"/>
                </a:lnTo>
                <a:lnTo>
                  <a:pt x="2055153" y="286346"/>
                </a:lnTo>
                <a:lnTo>
                  <a:pt x="2048137" y="278076"/>
                </a:lnTo>
                <a:lnTo>
                  <a:pt x="2040509" y="269811"/>
                </a:lnTo>
                <a:cubicBezTo>
                  <a:pt x="2030902" y="258756"/>
                  <a:pt x="2022172" y="246914"/>
                  <a:pt x="2014398" y="234388"/>
                </a:cubicBezTo>
                <a:cubicBezTo>
                  <a:pt x="2009932" y="226766"/>
                  <a:pt x="2004959" y="219479"/>
                  <a:pt x="1999513" y="212585"/>
                </a:cubicBezTo>
                <a:cubicBezTo>
                  <a:pt x="1999732" y="212382"/>
                  <a:pt x="2000609" y="212934"/>
                  <a:pt x="2001888" y="213948"/>
                </a:cubicBezTo>
                <a:cubicBezTo>
                  <a:pt x="2005727" y="216990"/>
                  <a:pt x="2013186" y="224190"/>
                  <a:pt x="2017350" y="227617"/>
                </a:cubicBezTo>
                <a:cubicBezTo>
                  <a:pt x="2027944" y="239031"/>
                  <a:pt x="2038951" y="252515"/>
                  <a:pt x="2047717" y="260714"/>
                </a:cubicBezTo>
                <a:lnTo>
                  <a:pt x="2055637" y="268901"/>
                </a:lnTo>
                <a:cubicBezTo>
                  <a:pt x="2058180" y="271656"/>
                  <a:pt x="2060664" y="274504"/>
                  <a:pt x="2063149" y="277351"/>
                </a:cubicBezTo>
                <a:lnTo>
                  <a:pt x="2078450" y="294880"/>
                </a:lnTo>
                <a:cubicBezTo>
                  <a:pt x="2083478" y="301261"/>
                  <a:pt x="2089295" y="307356"/>
                  <a:pt x="2094718" y="314761"/>
                </a:cubicBezTo>
                <a:lnTo>
                  <a:pt x="2112079" y="339119"/>
                </a:lnTo>
                <a:lnTo>
                  <a:pt x="2112131" y="339050"/>
                </a:lnTo>
                <a:lnTo>
                  <a:pt x="2120198" y="347783"/>
                </a:lnTo>
                <a:cubicBezTo>
                  <a:pt x="2128706" y="359708"/>
                  <a:pt x="2136341" y="372446"/>
                  <a:pt x="2144603" y="384668"/>
                </a:cubicBezTo>
                <a:cubicBezTo>
                  <a:pt x="2152865" y="396891"/>
                  <a:pt x="2160135" y="409725"/>
                  <a:pt x="2167492" y="422225"/>
                </a:cubicBezTo>
                <a:cubicBezTo>
                  <a:pt x="2198577" y="474839"/>
                  <a:pt x="2225024" y="530371"/>
                  <a:pt x="2246526" y="588203"/>
                </a:cubicBezTo>
                <a:cubicBezTo>
                  <a:pt x="2257361" y="617715"/>
                  <a:pt x="2266646" y="647852"/>
                  <a:pt x="2274350" y="678491"/>
                </a:cubicBezTo>
                <a:lnTo>
                  <a:pt x="2291751" y="767030"/>
                </a:lnTo>
                <a:lnTo>
                  <a:pt x="2291766" y="767090"/>
                </a:lnTo>
                <a:lnTo>
                  <a:pt x="2274368" y="678291"/>
                </a:lnTo>
                <a:cubicBezTo>
                  <a:pt x="2266663" y="647586"/>
                  <a:pt x="2257372" y="617385"/>
                  <a:pt x="2246525" y="587814"/>
                </a:cubicBezTo>
                <a:cubicBezTo>
                  <a:pt x="2225024" y="529982"/>
                  <a:pt x="2198577" y="474450"/>
                  <a:pt x="2167492" y="421836"/>
                </a:cubicBezTo>
                <a:cubicBezTo>
                  <a:pt x="2160135" y="409336"/>
                  <a:pt x="2152690" y="396587"/>
                  <a:pt x="2144603" y="384280"/>
                </a:cubicBezTo>
                <a:cubicBezTo>
                  <a:pt x="2136516" y="371971"/>
                  <a:pt x="2128765" y="359225"/>
                  <a:pt x="2120197" y="347394"/>
                </a:cubicBezTo>
                <a:cubicBezTo>
                  <a:pt x="2126804" y="355539"/>
                  <a:pt x="2132638" y="363653"/>
                  <a:pt x="2138734" y="371931"/>
                </a:cubicBezTo>
                <a:cubicBezTo>
                  <a:pt x="2144830" y="380211"/>
                  <a:pt x="2151554" y="388558"/>
                  <a:pt x="2157813" y="398428"/>
                </a:cubicBezTo>
                <a:cubicBezTo>
                  <a:pt x="2164072" y="408299"/>
                  <a:pt x="2170756" y="419147"/>
                  <a:pt x="2178099" y="431767"/>
                </a:cubicBezTo>
                <a:lnTo>
                  <a:pt x="2183644" y="441708"/>
                </a:lnTo>
                <a:lnTo>
                  <a:pt x="2189116" y="452448"/>
                </a:lnTo>
                <a:lnTo>
                  <a:pt x="2200780" y="476383"/>
                </a:lnTo>
                <a:lnTo>
                  <a:pt x="2209004" y="493052"/>
                </a:lnTo>
                <a:cubicBezTo>
                  <a:pt x="2211347" y="498078"/>
                  <a:pt x="2213029" y="501137"/>
                  <a:pt x="2212486" y="498789"/>
                </a:cubicBezTo>
                <a:cubicBezTo>
                  <a:pt x="2207964" y="480095"/>
                  <a:pt x="2228367" y="523677"/>
                  <a:pt x="2237967" y="543018"/>
                </a:cubicBezTo>
                <a:cubicBezTo>
                  <a:pt x="2242666" y="552949"/>
                  <a:pt x="2249780" y="568860"/>
                  <a:pt x="2257659" y="588227"/>
                </a:cubicBezTo>
                <a:lnTo>
                  <a:pt x="2269101" y="619926"/>
                </a:lnTo>
                <a:lnTo>
                  <a:pt x="2275035" y="637043"/>
                </a:lnTo>
                <a:lnTo>
                  <a:pt x="2280387" y="654896"/>
                </a:lnTo>
                <a:cubicBezTo>
                  <a:pt x="2283892" y="666932"/>
                  <a:pt x="2287456" y="679069"/>
                  <a:pt x="2290757" y="691041"/>
                </a:cubicBezTo>
                <a:lnTo>
                  <a:pt x="2299068" y="726484"/>
                </a:lnTo>
                <a:lnTo>
                  <a:pt x="2302681" y="742928"/>
                </a:lnTo>
                <a:lnTo>
                  <a:pt x="2305243" y="758325"/>
                </a:lnTo>
                <a:cubicBezTo>
                  <a:pt x="2306907" y="768239"/>
                  <a:pt x="2308072" y="777000"/>
                  <a:pt x="2309368" y="784674"/>
                </a:cubicBezTo>
                <a:lnTo>
                  <a:pt x="2311064" y="796875"/>
                </a:lnTo>
                <a:lnTo>
                  <a:pt x="2312381" y="809099"/>
                </a:lnTo>
                <a:lnTo>
                  <a:pt x="2314927" y="833684"/>
                </a:lnTo>
                <a:cubicBezTo>
                  <a:pt x="2316878" y="850060"/>
                  <a:pt x="2318247" y="867367"/>
                  <a:pt x="2319617" y="886230"/>
                </a:cubicBezTo>
                <a:cubicBezTo>
                  <a:pt x="2320842" y="896504"/>
                  <a:pt x="2321268" y="906907"/>
                  <a:pt x="2320890" y="917339"/>
                </a:cubicBezTo>
                <a:cubicBezTo>
                  <a:pt x="2320054" y="924136"/>
                  <a:pt x="2319526" y="912600"/>
                  <a:pt x="2318316" y="903229"/>
                </a:cubicBezTo>
                <a:cubicBezTo>
                  <a:pt x="2315729" y="881339"/>
                  <a:pt x="2314528" y="877803"/>
                  <a:pt x="2314390" y="883482"/>
                </a:cubicBezTo>
                <a:cubicBezTo>
                  <a:pt x="2314307" y="886345"/>
                  <a:pt x="2314373" y="891503"/>
                  <a:pt x="2314689" y="897725"/>
                </a:cubicBezTo>
                <a:cubicBezTo>
                  <a:pt x="2315005" y="903946"/>
                  <a:pt x="2315278" y="911307"/>
                  <a:pt x="2315173" y="918689"/>
                </a:cubicBezTo>
                <a:cubicBezTo>
                  <a:pt x="2315333" y="928181"/>
                  <a:pt x="2315551" y="937580"/>
                  <a:pt x="2315566" y="947306"/>
                </a:cubicBezTo>
                <a:cubicBezTo>
                  <a:pt x="2315581" y="957031"/>
                  <a:pt x="2315960" y="966660"/>
                  <a:pt x="2315610" y="976481"/>
                </a:cubicBezTo>
                <a:lnTo>
                  <a:pt x="2314739" y="1018040"/>
                </a:lnTo>
                <a:lnTo>
                  <a:pt x="2311957" y="1059634"/>
                </a:lnTo>
                <a:cubicBezTo>
                  <a:pt x="2311263" y="1073515"/>
                  <a:pt x="2309591" y="1087304"/>
                  <a:pt x="2307861" y="1101186"/>
                </a:cubicBezTo>
                <a:cubicBezTo>
                  <a:pt x="2306132" y="1115067"/>
                  <a:pt x="2304679" y="1128993"/>
                  <a:pt x="2302482" y="1142647"/>
                </a:cubicBezTo>
                <a:cubicBezTo>
                  <a:pt x="2300285" y="1156302"/>
                  <a:pt x="2298468" y="1170129"/>
                  <a:pt x="2295818" y="1183825"/>
                </a:cubicBezTo>
                <a:cubicBezTo>
                  <a:pt x="2293169" y="1197520"/>
                  <a:pt x="2290169" y="1211192"/>
                  <a:pt x="2287360" y="1224852"/>
                </a:cubicBezTo>
                <a:cubicBezTo>
                  <a:pt x="2285867" y="1231628"/>
                  <a:pt x="2284667" y="1238520"/>
                  <a:pt x="2282897" y="1245252"/>
                </a:cubicBezTo>
                <a:lnTo>
                  <a:pt x="2277719" y="1265529"/>
                </a:lnTo>
                <a:lnTo>
                  <a:pt x="2272541" y="1285807"/>
                </a:lnTo>
                <a:lnTo>
                  <a:pt x="2269945" y="1295908"/>
                </a:lnTo>
                <a:lnTo>
                  <a:pt x="2266984" y="1305912"/>
                </a:lnTo>
                <a:cubicBezTo>
                  <a:pt x="2262294" y="1321507"/>
                  <a:pt x="2257345" y="1338104"/>
                  <a:pt x="2251826" y="1354736"/>
                </a:cubicBezTo>
                <a:lnTo>
                  <a:pt x="2233912" y="1404558"/>
                </a:lnTo>
                <a:cubicBezTo>
                  <a:pt x="2227357" y="1420995"/>
                  <a:pt x="2220991" y="1436838"/>
                  <a:pt x="2215149" y="1452231"/>
                </a:cubicBezTo>
                <a:cubicBezTo>
                  <a:pt x="2212315" y="1459981"/>
                  <a:pt x="2208957" y="1467405"/>
                  <a:pt x="2206064" y="1474471"/>
                </a:cubicBezTo>
                <a:cubicBezTo>
                  <a:pt x="2203171" y="1481537"/>
                  <a:pt x="2200410" y="1488491"/>
                  <a:pt x="2197794" y="1495212"/>
                </a:cubicBezTo>
                <a:cubicBezTo>
                  <a:pt x="2191039" y="1514504"/>
                  <a:pt x="2173240" y="1544254"/>
                  <a:pt x="2161396" y="1565159"/>
                </a:cubicBezTo>
                <a:cubicBezTo>
                  <a:pt x="2145866" y="1589526"/>
                  <a:pt x="2158552" y="1566297"/>
                  <a:pt x="2160469" y="1560111"/>
                </a:cubicBezTo>
                <a:cubicBezTo>
                  <a:pt x="2163084" y="1552223"/>
                  <a:pt x="2156651" y="1563101"/>
                  <a:pt x="2147760" y="1578402"/>
                </a:cubicBezTo>
                <a:cubicBezTo>
                  <a:pt x="2140994" y="1590303"/>
                  <a:pt x="2134374" y="1602554"/>
                  <a:pt x="2126820" y="1614351"/>
                </a:cubicBezTo>
                <a:cubicBezTo>
                  <a:pt x="2119266" y="1626148"/>
                  <a:pt x="2111434" y="1637901"/>
                  <a:pt x="2103647" y="1649681"/>
                </a:cubicBezTo>
                <a:cubicBezTo>
                  <a:pt x="2099745" y="1655534"/>
                  <a:pt x="2096063" y="1661525"/>
                  <a:pt x="2091943" y="1667241"/>
                </a:cubicBezTo>
                <a:cubicBezTo>
                  <a:pt x="2087823" y="1672957"/>
                  <a:pt x="2083747" y="1678701"/>
                  <a:pt x="2079655" y="1684370"/>
                </a:cubicBezTo>
                <a:cubicBezTo>
                  <a:pt x="2071473" y="1695710"/>
                  <a:pt x="2063758" y="1707277"/>
                  <a:pt x="2055736" y="1718263"/>
                </a:cubicBezTo>
                <a:cubicBezTo>
                  <a:pt x="2045558" y="1731918"/>
                  <a:pt x="2034961" y="1747513"/>
                  <a:pt x="2021984" y="1762529"/>
                </a:cubicBezTo>
                <a:cubicBezTo>
                  <a:pt x="2009007" y="1777544"/>
                  <a:pt x="1995375" y="1793510"/>
                  <a:pt x="1980049" y="1808288"/>
                </a:cubicBezTo>
                <a:lnTo>
                  <a:pt x="1963355" y="1825256"/>
                </a:lnTo>
                <a:cubicBezTo>
                  <a:pt x="1952656" y="1838625"/>
                  <a:pt x="1941015" y="1851190"/>
                  <a:pt x="1928543" y="1862835"/>
                </a:cubicBezTo>
                <a:cubicBezTo>
                  <a:pt x="1881558" y="1909014"/>
                  <a:pt x="1831254" y="1951468"/>
                  <a:pt x="1778126" y="1989786"/>
                </a:cubicBezTo>
                <a:cubicBezTo>
                  <a:pt x="1691386" y="2051761"/>
                  <a:pt x="1597343" y="2101538"/>
                  <a:pt x="1498696" y="2137684"/>
                </a:cubicBezTo>
                <a:lnTo>
                  <a:pt x="1433917" y="2157607"/>
                </a:lnTo>
                <a:lnTo>
                  <a:pt x="1367012" y="2173260"/>
                </a:lnTo>
                <a:lnTo>
                  <a:pt x="1324534" y="2181656"/>
                </a:lnTo>
                <a:cubicBezTo>
                  <a:pt x="1322025" y="2181772"/>
                  <a:pt x="1313129" y="2183726"/>
                  <a:pt x="1308198" y="2184403"/>
                </a:cubicBezTo>
                <a:cubicBezTo>
                  <a:pt x="1291526" y="2187199"/>
                  <a:pt x="1274621" y="2190173"/>
                  <a:pt x="1257570" y="2192797"/>
                </a:cubicBezTo>
                <a:lnTo>
                  <a:pt x="1210106" y="2198335"/>
                </a:lnTo>
                <a:lnTo>
                  <a:pt x="1169841" y="2201453"/>
                </a:lnTo>
                <a:lnTo>
                  <a:pt x="1152228" y="2202816"/>
                </a:lnTo>
                <a:lnTo>
                  <a:pt x="1099835" y="2206873"/>
                </a:lnTo>
                <a:cubicBezTo>
                  <a:pt x="1036810" y="2206562"/>
                  <a:pt x="974243" y="2200538"/>
                  <a:pt x="912857" y="2188880"/>
                </a:cubicBezTo>
                <a:lnTo>
                  <a:pt x="874154" y="2181018"/>
                </a:lnTo>
                <a:lnTo>
                  <a:pt x="836513" y="2171943"/>
                </a:lnTo>
                <a:cubicBezTo>
                  <a:pt x="830471" y="2170110"/>
                  <a:pt x="824210" y="2168724"/>
                  <a:pt x="818181" y="2166965"/>
                </a:cubicBezTo>
                <a:lnTo>
                  <a:pt x="800170" y="2161475"/>
                </a:lnTo>
                <a:cubicBezTo>
                  <a:pt x="788026" y="2157708"/>
                  <a:pt x="776057" y="2154245"/>
                  <a:pt x="764409" y="2150464"/>
                </a:cubicBezTo>
                <a:lnTo>
                  <a:pt x="729974" y="2138209"/>
                </a:lnTo>
                <a:lnTo>
                  <a:pt x="712997" y="2132135"/>
                </a:lnTo>
                <a:lnTo>
                  <a:pt x="696457" y="2125362"/>
                </a:lnTo>
                <a:lnTo>
                  <a:pt x="663741" y="2111915"/>
                </a:lnTo>
                <a:cubicBezTo>
                  <a:pt x="653040" y="2107301"/>
                  <a:pt x="642659" y="2102174"/>
                  <a:pt x="632192" y="2097382"/>
                </a:cubicBezTo>
                <a:cubicBezTo>
                  <a:pt x="620473" y="2092262"/>
                  <a:pt x="609117" y="2086376"/>
                  <a:pt x="598187" y="2079760"/>
                </a:cubicBezTo>
                <a:cubicBezTo>
                  <a:pt x="585701" y="2071958"/>
                  <a:pt x="574194" y="2065416"/>
                  <a:pt x="563855" y="2058956"/>
                </a:cubicBezTo>
                <a:cubicBezTo>
                  <a:pt x="553516" y="2052495"/>
                  <a:pt x="543834" y="2046445"/>
                  <a:pt x="535072" y="2040970"/>
                </a:cubicBezTo>
                <a:lnTo>
                  <a:pt x="509094" y="2025320"/>
                </a:lnTo>
                <a:lnTo>
                  <a:pt x="484646" y="2009266"/>
                </a:lnTo>
                <a:lnTo>
                  <a:pt x="469896" y="1999531"/>
                </a:lnTo>
                <a:cubicBezTo>
                  <a:pt x="464109" y="1995759"/>
                  <a:pt x="458534" y="1991667"/>
                  <a:pt x="453188" y="1987276"/>
                </a:cubicBezTo>
                <a:cubicBezTo>
                  <a:pt x="357789" y="1911925"/>
                  <a:pt x="292314" y="1845426"/>
                  <a:pt x="229571" y="1763340"/>
                </a:cubicBezTo>
                <a:cubicBezTo>
                  <a:pt x="219222" y="1750461"/>
                  <a:pt x="210813" y="1737110"/>
                  <a:pt x="201545" y="1724841"/>
                </a:cubicBezTo>
                <a:lnTo>
                  <a:pt x="188226" y="1705895"/>
                </a:lnTo>
                <a:lnTo>
                  <a:pt x="175561" y="1686193"/>
                </a:lnTo>
                <a:cubicBezTo>
                  <a:pt x="167225" y="1672823"/>
                  <a:pt x="158217" y="1659162"/>
                  <a:pt x="150067" y="1643641"/>
                </a:cubicBezTo>
                <a:lnTo>
                  <a:pt x="137163" y="1619643"/>
                </a:lnTo>
                <a:cubicBezTo>
                  <a:pt x="134983" y="1615431"/>
                  <a:pt x="132613" y="1611230"/>
                  <a:pt x="130505" y="1606804"/>
                </a:cubicBezTo>
                <a:lnTo>
                  <a:pt x="124124" y="1593035"/>
                </a:lnTo>
                <a:cubicBezTo>
                  <a:pt x="109609" y="1574832"/>
                  <a:pt x="81793" y="1521178"/>
                  <a:pt x="58008" y="1450351"/>
                </a:cubicBezTo>
                <a:cubicBezTo>
                  <a:pt x="49564" y="1424089"/>
                  <a:pt x="43878" y="1406868"/>
                  <a:pt x="40558" y="1401944"/>
                </a:cubicBezTo>
                <a:cubicBezTo>
                  <a:pt x="36213" y="1393036"/>
                  <a:pt x="32998" y="1383539"/>
                  <a:pt x="30989" y="1373682"/>
                </a:cubicBezTo>
                <a:cubicBezTo>
                  <a:pt x="26426" y="1356594"/>
                  <a:pt x="22810" y="1339197"/>
                  <a:pt x="20172" y="1321582"/>
                </a:cubicBezTo>
                <a:cubicBezTo>
                  <a:pt x="16990" y="1301327"/>
                  <a:pt x="13783" y="1283259"/>
                  <a:pt x="11715" y="1266292"/>
                </a:cubicBezTo>
                <a:lnTo>
                  <a:pt x="8059" y="1241921"/>
                </a:lnTo>
                <a:cubicBezTo>
                  <a:pt x="6764" y="1234050"/>
                  <a:pt x="5483" y="1226449"/>
                  <a:pt x="4596" y="1218899"/>
                </a:cubicBezTo>
                <a:cubicBezTo>
                  <a:pt x="2103" y="1202670"/>
                  <a:pt x="569" y="1186243"/>
                  <a:pt x="0" y="1169714"/>
                </a:cubicBezTo>
                <a:cubicBezTo>
                  <a:pt x="249" y="1151086"/>
                  <a:pt x="1432" y="1152213"/>
                  <a:pt x="2814" y="1159166"/>
                </a:cubicBezTo>
                <a:cubicBezTo>
                  <a:pt x="5475" y="1172358"/>
                  <a:pt x="5759" y="1157573"/>
                  <a:pt x="5123" y="1123300"/>
                </a:cubicBezTo>
                <a:cubicBezTo>
                  <a:pt x="4664" y="1109022"/>
                  <a:pt x="5300" y="1095039"/>
                  <a:pt x="5717" y="1081309"/>
                </a:cubicBezTo>
                <a:cubicBezTo>
                  <a:pt x="6134" y="1067578"/>
                  <a:pt x="5778" y="1054013"/>
                  <a:pt x="6136" y="1040180"/>
                </a:cubicBezTo>
                <a:cubicBezTo>
                  <a:pt x="6197" y="1025237"/>
                  <a:pt x="7191" y="1010261"/>
                  <a:pt x="9118" y="995342"/>
                </a:cubicBezTo>
                <a:cubicBezTo>
                  <a:pt x="11099" y="983885"/>
                  <a:pt x="10954" y="994158"/>
                  <a:pt x="11047" y="1007170"/>
                </a:cubicBezTo>
                <a:cubicBezTo>
                  <a:pt x="11014" y="1014534"/>
                  <a:pt x="11299" y="1019635"/>
                  <a:pt x="11367" y="1026155"/>
                </a:cubicBezTo>
                <a:cubicBezTo>
                  <a:pt x="11515" y="1037129"/>
                  <a:pt x="12039" y="1045942"/>
                  <a:pt x="13628" y="1035405"/>
                </a:cubicBezTo>
                <a:cubicBezTo>
                  <a:pt x="15651" y="1022419"/>
                  <a:pt x="15246" y="1005130"/>
                  <a:pt x="16696" y="989649"/>
                </a:cubicBezTo>
                <a:lnTo>
                  <a:pt x="16757" y="989438"/>
                </a:lnTo>
                <a:lnTo>
                  <a:pt x="19221" y="964127"/>
                </a:lnTo>
                <a:cubicBezTo>
                  <a:pt x="21493" y="944703"/>
                  <a:pt x="23031" y="943246"/>
                  <a:pt x="23653" y="949562"/>
                </a:cubicBezTo>
                <a:cubicBezTo>
                  <a:pt x="24130" y="953406"/>
                  <a:pt x="24070" y="961288"/>
                  <a:pt x="24662" y="964193"/>
                </a:cubicBezTo>
                <a:lnTo>
                  <a:pt x="25515" y="965105"/>
                </a:lnTo>
                <a:lnTo>
                  <a:pt x="29229" y="932449"/>
                </a:lnTo>
                <a:lnTo>
                  <a:pt x="34046" y="906202"/>
                </a:lnTo>
                <a:lnTo>
                  <a:pt x="34086" y="902450"/>
                </a:lnTo>
                <a:cubicBezTo>
                  <a:pt x="35765" y="893523"/>
                  <a:pt x="36949" y="885000"/>
                  <a:pt x="39066" y="876154"/>
                </a:cubicBezTo>
                <a:cubicBezTo>
                  <a:pt x="41182" y="867307"/>
                  <a:pt x="43256" y="858433"/>
                  <a:pt x="45256" y="849967"/>
                </a:cubicBezTo>
                <a:cubicBezTo>
                  <a:pt x="49169" y="832591"/>
                  <a:pt x="52309" y="815575"/>
                  <a:pt x="54575" y="799567"/>
                </a:cubicBezTo>
                <a:cubicBezTo>
                  <a:pt x="54865" y="798129"/>
                  <a:pt x="57969" y="785754"/>
                  <a:pt x="58927" y="782855"/>
                </a:cubicBezTo>
                <a:cubicBezTo>
                  <a:pt x="61033" y="776463"/>
                  <a:pt x="63153" y="769755"/>
                  <a:pt x="65229" y="763021"/>
                </a:cubicBezTo>
                <a:cubicBezTo>
                  <a:pt x="67306" y="756286"/>
                  <a:pt x="69979" y="749083"/>
                  <a:pt x="72492" y="741650"/>
                </a:cubicBezTo>
                <a:cubicBezTo>
                  <a:pt x="77678" y="726819"/>
                  <a:pt x="82425" y="711131"/>
                  <a:pt x="88311" y="695959"/>
                </a:cubicBezTo>
                <a:cubicBezTo>
                  <a:pt x="94197" y="680788"/>
                  <a:pt x="99996" y="665952"/>
                  <a:pt x="105578" y="652339"/>
                </a:cubicBezTo>
                <a:cubicBezTo>
                  <a:pt x="111159" y="638727"/>
                  <a:pt x="117386" y="626619"/>
                  <a:pt x="122287" y="616727"/>
                </a:cubicBezTo>
                <a:cubicBezTo>
                  <a:pt x="144892" y="572168"/>
                  <a:pt x="169631" y="529847"/>
                  <a:pt x="205842" y="471897"/>
                </a:cubicBezTo>
                <a:cubicBezTo>
                  <a:pt x="200548" y="482710"/>
                  <a:pt x="195053" y="495599"/>
                  <a:pt x="182424" y="519122"/>
                </a:cubicBezTo>
                <a:cubicBezTo>
                  <a:pt x="167905" y="546064"/>
                  <a:pt x="171521" y="535499"/>
                  <a:pt x="168289" y="539503"/>
                </a:cubicBezTo>
                <a:cubicBezTo>
                  <a:pt x="158621" y="553989"/>
                  <a:pt x="149960" y="569116"/>
                  <a:pt x="142373" y="584778"/>
                </a:cubicBezTo>
                <a:cubicBezTo>
                  <a:pt x="136800" y="595158"/>
                  <a:pt x="131727" y="606885"/>
                  <a:pt x="126580" y="618632"/>
                </a:cubicBezTo>
                <a:cubicBezTo>
                  <a:pt x="121433" y="630378"/>
                  <a:pt x="115790" y="642138"/>
                  <a:pt x="111241" y="653611"/>
                </a:cubicBezTo>
                <a:cubicBezTo>
                  <a:pt x="105054" y="667810"/>
                  <a:pt x="100709" y="682700"/>
                  <a:pt x="98322" y="697875"/>
                </a:cubicBezTo>
                <a:cubicBezTo>
                  <a:pt x="96957" y="701815"/>
                  <a:pt x="95504" y="705701"/>
                  <a:pt x="94343" y="709703"/>
                </a:cubicBezTo>
                <a:cubicBezTo>
                  <a:pt x="90857" y="720253"/>
                  <a:pt x="88585" y="726704"/>
                  <a:pt x="87156" y="730311"/>
                </a:cubicBezTo>
                <a:lnTo>
                  <a:pt x="85505" y="733063"/>
                </a:lnTo>
                <a:lnTo>
                  <a:pt x="85401" y="733896"/>
                </a:lnTo>
                <a:cubicBezTo>
                  <a:pt x="85606" y="735530"/>
                  <a:pt x="87722" y="730828"/>
                  <a:pt x="94781" y="709782"/>
                </a:cubicBezTo>
                <a:lnTo>
                  <a:pt x="93933" y="716929"/>
                </a:lnTo>
                <a:lnTo>
                  <a:pt x="93124" y="720792"/>
                </a:lnTo>
                <a:lnTo>
                  <a:pt x="90627" y="732027"/>
                </a:lnTo>
                <a:cubicBezTo>
                  <a:pt x="88333" y="742156"/>
                  <a:pt x="86439" y="751110"/>
                  <a:pt x="88870" y="747220"/>
                </a:cubicBezTo>
                <a:lnTo>
                  <a:pt x="86812" y="755189"/>
                </a:lnTo>
                <a:lnTo>
                  <a:pt x="87306" y="753350"/>
                </a:lnTo>
                <a:lnTo>
                  <a:pt x="88889" y="747221"/>
                </a:lnTo>
                <a:cubicBezTo>
                  <a:pt x="90408" y="743591"/>
                  <a:pt x="92229" y="740091"/>
                  <a:pt x="94328" y="736760"/>
                </a:cubicBezTo>
                <a:cubicBezTo>
                  <a:pt x="95481" y="736184"/>
                  <a:pt x="96762" y="734523"/>
                  <a:pt x="98695" y="729188"/>
                </a:cubicBezTo>
                <a:cubicBezTo>
                  <a:pt x="99654" y="726484"/>
                  <a:pt x="100859" y="722897"/>
                  <a:pt x="102238" y="718059"/>
                </a:cubicBezTo>
                <a:cubicBezTo>
                  <a:pt x="103616" y="713220"/>
                  <a:pt x="105301" y="707017"/>
                  <a:pt x="107725" y="699529"/>
                </a:cubicBezTo>
                <a:cubicBezTo>
                  <a:pt x="111602" y="686755"/>
                  <a:pt x="116127" y="674163"/>
                  <a:pt x="121259" y="661798"/>
                </a:cubicBezTo>
                <a:lnTo>
                  <a:pt x="123798" y="656506"/>
                </a:lnTo>
                <a:lnTo>
                  <a:pt x="123903" y="656283"/>
                </a:lnTo>
                <a:lnTo>
                  <a:pt x="123886" y="656266"/>
                </a:lnTo>
                <a:cubicBezTo>
                  <a:pt x="123416" y="656960"/>
                  <a:pt x="122584" y="658658"/>
                  <a:pt x="121232" y="661797"/>
                </a:cubicBezTo>
                <a:cubicBezTo>
                  <a:pt x="116101" y="674162"/>
                  <a:pt x="111582" y="686754"/>
                  <a:pt x="107706" y="699528"/>
                </a:cubicBezTo>
                <a:cubicBezTo>
                  <a:pt x="105281" y="707016"/>
                  <a:pt x="103597" y="713219"/>
                  <a:pt x="102219" y="718058"/>
                </a:cubicBezTo>
                <a:cubicBezTo>
                  <a:pt x="100840" y="722896"/>
                  <a:pt x="99635" y="726483"/>
                  <a:pt x="98676" y="729187"/>
                </a:cubicBezTo>
                <a:cubicBezTo>
                  <a:pt x="96743" y="734522"/>
                  <a:pt x="95462" y="736183"/>
                  <a:pt x="94310" y="736759"/>
                </a:cubicBezTo>
                <a:lnTo>
                  <a:pt x="88881" y="747200"/>
                </a:lnTo>
                <a:lnTo>
                  <a:pt x="88888" y="747221"/>
                </a:lnTo>
                <a:lnTo>
                  <a:pt x="88880" y="747200"/>
                </a:lnTo>
                <a:lnTo>
                  <a:pt x="88870" y="747220"/>
                </a:lnTo>
                <a:lnTo>
                  <a:pt x="88476" y="746140"/>
                </a:lnTo>
                <a:lnTo>
                  <a:pt x="87995" y="744882"/>
                </a:lnTo>
                <a:lnTo>
                  <a:pt x="88003" y="744845"/>
                </a:lnTo>
                <a:lnTo>
                  <a:pt x="88001" y="744841"/>
                </a:lnTo>
                <a:cubicBezTo>
                  <a:pt x="88690" y="740307"/>
                  <a:pt x="90697" y="731847"/>
                  <a:pt x="92376" y="724368"/>
                </a:cubicBezTo>
                <a:lnTo>
                  <a:pt x="93124" y="720792"/>
                </a:lnTo>
                <a:lnTo>
                  <a:pt x="93876" y="717411"/>
                </a:lnTo>
                <a:lnTo>
                  <a:pt x="93933" y="716929"/>
                </a:lnTo>
                <a:lnTo>
                  <a:pt x="94442" y="714499"/>
                </a:lnTo>
                <a:cubicBezTo>
                  <a:pt x="94912" y="711863"/>
                  <a:pt x="95093" y="710086"/>
                  <a:pt x="94781" y="709782"/>
                </a:cubicBezTo>
                <a:cubicBezTo>
                  <a:pt x="95941" y="705779"/>
                  <a:pt x="97394" y="701894"/>
                  <a:pt x="98760" y="697955"/>
                </a:cubicBezTo>
                <a:lnTo>
                  <a:pt x="98760" y="697953"/>
                </a:lnTo>
                <a:lnTo>
                  <a:pt x="111912" y="653706"/>
                </a:lnTo>
                <a:cubicBezTo>
                  <a:pt x="116461" y="642234"/>
                  <a:pt x="121871" y="630457"/>
                  <a:pt x="127251" y="618727"/>
                </a:cubicBezTo>
                <a:cubicBezTo>
                  <a:pt x="132632" y="606997"/>
                  <a:pt x="137472" y="595253"/>
                  <a:pt x="143044" y="584874"/>
                </a:cubicBezTo>
                <a:cubicBezTo>
                  <a:pt x="150632" y="569212"/>
                  <a:pt x="159293" y="554084"/>
                  <a:pt x="168960" y="539598"/>
                </a:cubicBezTo>
                <a:cubicBezTo>
                  <a:pt x="172193" y="535594"/>
                  <a:pt x="168576" y="546159"/>
                  <a:pt x="183096" y="519218"/>
                </a:cubicBezTo>
                <a:cubicBezTo>
                  <a:pt x="195768" y="495722"/>
                  <a:pt x="201263" y="482833"/>
                  <a:pt x="206514" y="471993"/>
                </a:cubicBezTo>
                <a:cubicBezTo>
                  <a:pt x="214474" y="458572"/>
                  <a:pt x="224398" y="440936"/>
                  <a:pt x="229872" y="433929"/>
                </a:cubicBezTo>
                <a:cubicBezTo>
                  <a:pt x="236454" y="425540"/>
                  <a:pt x="227274" y="442474"/>
                  <a:pt x="221033" y="454314"/>
                </a:cubicBezTo>
                <a:cubicBezTo>
                  <a:pt x="213439" y="468807"/>
                  <a:pt x="208421" y="479080"/>
                  <a:pt x="204321" y="488565"/>
                </a:cubicBezTo>
                <a:cubicBezTo>
                  <a:pt x="200221" y="498051"/>
                  <a:pt x="196879" y="506715"/>
                  <a:pt x="192197" y="517716"/>
                </a:cubicBezTo>
                <a:cubicBezTo>
                  <a:pt x="186934" y="530037"/>
                  <a:pt x="185062" y="536251"/>
                  <a:pt x="202069" y="504452"/>
                </a:cubicBezTo>
                <a:cubicBezTo>
                  <a:pt x="204819" y="499369"/>
                  <a:pt x="207568" y="493703"/>
                  <a:pt x="210755" y="488310"/>
                </a:cubicBezTo>
                <a:cubicBezTo>
                  <a:pt x="213942" y="482917"/>
                  <a:pt x="216997" y="477443"/>
                  <a:pt x="220112" y="472458"/>
                </a:cubicBezTo>
                <a:cubicBezTo>
                  <a:pt x="224435" y="464809"/>
                  <a:pt x="229317" y="457483"/>
                  <a:pt x="234712" y="450555"/>
                </a:cubicBezTo>
                <a:cubicBezTo>
                  <a:pt x="242155" y="442446"/>
                  <a:pt x="221418" y="477485"/>
                  <a:pt x="214902" y="491031"/>
                </a:cubicBezTo>
                <a:cubicBezTo>
                  <a:pt x="211064" y="499320"/>
                  <a:pt x="205769" y="510521"/>
                  <a:pt x="198655" y="523953"/>
                </a:cubicBezTo>
                <a:lnTo>
                  <a:pt x="198562" y="524060"/>
                </a:lnTo>
                <a:lnTo>
                  <a:pt x="190928" y="541828"/>
                </a:lnTo>
                <a:cubicBezTo>
                  <a:pt x="187722" y="548957"/>
                  <a:pt x="183788" y="557544"/>
                  <a:pt x="178851" y="568515"/>
                </a:cubicBezTo>
                <a:cubicBezTo>
                  <a:pt x="173643" y="578603"/>
                  <a:pt x="167140" y="590668"/>
                  <a:pt x="161441" y="603689"/>
                </a:cubicBezTo>
                <a:cubicBezTo>
                  <a:pt x="155741" y="616709"/>
                  <a:pt x="150320" y="630746"/>
                  <a:pt x="144869" y="643857"/>
                </a:cubicBezTo>
                <a:cubicBezTo>
                  <a:pt x="139418" y="656968"/>
                  <a:pt x="135367" y="669787"/>
                  <a:pt x="132027" y="680396"/>
                </a:cubicBezTo>
                <a:cubicBezTo>
                  <a:pt x="128687" y="691005"/>
                  <a:pt x="126263" y="699465"/>
                  <a:pt x="125177" y="704421"/>
                </a:cubicBezTo>
                <a:cubicBezTo>
                  <a:pt x="122158" y="721274"/>
                  <a:pt x="118039" y="737964"/>
                  <a:pt x="112851" y="754368"/>
                </a:cubicBezTo>
                <a:cubicBezTo>
                  <a:pt x="112053" y="757108"/>
                  <a:pt x="110644" y="761215"/>
                  <a:pt x="109394" y="764579"/>
                </a:cubicBezTo>
                <a:cubicBezTo>
                  <a:pt x="108828" y="766168"/>
                  <a:pt x="108465" y="767821"/>
                  <a:pt x="107825" y="768845"/>
                </a:cubicBezTo>
                <a:lnTo>
                  <a:pt x="107166" y="770410"/>
                </a:lnTo>
                <a:lnTo>
                  <a:pt x="107171" y="770574"/>
                </a:lnTo>
                <a:cubicBezTo>
                  <a:pt x="107466" y="769994"/>
                  <a:pt x="107719" y="769394"/>
                  <a:pt x="107927" y="768779"/>
                </a:cubicBezTo>
                <a:cubicBezTo>
                  <a:pt x="108348" y="767617"/>
                  <a:pt x="108930" y="766102"/>
                  <a:pt x="109496" y="764513"/>
                </a:cubicBezTo>
                <a:cubicBezTo>
                  <a:pt x="110746" y="761149"/>
                  <a:pt x="112155" y="757041"/>
                  <a:pt x="112953" y="754302"/>
                </a:cubicBezTo>
                <a:cubicBezTo>
                  <a:pt x="118141" y="737898"/>
                  <a:pt x="122259" y="721208"/>
                  <a:pt x="125279" y="704356"/>
                </a:cubicBezTo>
                <a:cubicBezTo>
                  <a:pt x="126322" y="699372"/>
                  <a:pt x="128746" y="690911"/>
                  <a:pt x="132129" y="680330"/>
                </a:cubicBezTo>
                <a:cubicBezTo>
                  <a:pt x="135512" y="669748"/>
                  <a:pt x="139724" y="656964"/>
                  <a:pt x="144971" y="643791"/>
                </a:cubicBezTo>
                <a:cubicBezTo>
                  <a:pt x="150218" y="630617"/>
                  <a:pt x="155522" y="616572"/>
                  <a:pt x="161543" y="603622"/>
                </a:cubicBezTo>
                <a:cubicBezTo>
                  <a:pt x="167563" y="590673"/>
                  <a:pt x="173745" y="578537"/>
                  <a:pt x="178953" y="568448"/>
                </a:cubicBezTo>
                <a:cubicBezTo>
                  <a:pt x="178385" y="574143"/>
                  <a:pt x="177206" y="579793"/>
                  <a:pt x="175433" y="585292"/>
                </a:cubicBezTo>
                <a:cubicBezTo>
                  <a:pt x="173271" y="592944"/>
                  <a:pt x="169886" y="602359"/>
                  <a:pt x="166153" y="614083"/>
                </a:cubicBezTo>
                <a:cubicBezTo>
                  <a:pt x="162422" y="625807"/>
                  <a:pt x="157482" y="639561"/>
                  <a:pt x="152210" y="655115"/>
                </a:cubicBezTo>
                <a:cubicBezTo>
                  <a:pt x="146937" y="670669"/>
                  <a:pt x="141304" y="688654"/>
                  <a:pt x="134973" y="708534"/>
                </a:cubicBezTo>
                <a:cubicBezTo>
                  <a:pt x="134381" y="707873"/>
                  <a:pt x="133840" y="707470"/>
                  <a:pt x="133075" y="708061"/>
                </a:cubicBezTo>
                <a:lnTo>
                  <a:pt x="129846" y="713520"/>
                </a:lnTo>
                <a:lnTo>
                  <a:pt x="133055" y="708276"/>
                </a:lnTo>
                <a:cubicBezTo>
                  <a:pt x="133863" y="707679"/>
                  <a:pt x="134432" y="708035"/>
                  <a:pt x="134915" y="708628"/>
                </a:cubicBezTo>
                <a:cubicBezTo>
                  <a:pt x="133947" y="714954"/>
                  <a:pt x="131513" y="726647"/>
                  <a:pt x="127932" y="741250"/>
                </a:cubicBezTo>
                <a:cubicBezTo>
                  <a:pt x="124350" y="755853"/>
                  <a:pt x="119270" y="773341"/>
                  <a:pt x="115315" y="792245"/>
                </a:cubicBezTo>
                <a:cubicBezTo>
                  <a:pt x="112494" y="798554"/>
                  <a:pt x="110312" y="805118"/>
                  <a:pt x="108809" y="811822"/>
                </a:cubicBezTo>
                <a:cubicBezTo>
                  <a:pt x="106502" y="820485"/>
                  <a:pt x="104242" y="830732"/>
                  <a:pt x="102550" y="840751"/>
                </a:cubicBezTo>
                <a:lnTo>
                  <a:pt x="95184" y="880906"/>
                </a:lnTo>
                <a:cubicBezTo>
                  <a:pt x="93089" y="894301"/>
                  <a:pt x="91475" y="907802"/>
                  <a:pt x="89585" y="921259"/>
                </a:cubicBezTo>
                <a:cubicBezTo>
                  <a:pt x="87641" y="924223"/>
                  <a:pt x="86980" y="918870"/>
                  <a:pt x="85729" y="917327"/>
                </a:cubicBezTo>
                <a:lnTo>
                  <a:pt x="85402" y="917590"/>
                </a:lnTo>
                <a:lnTo>
                  <a:pt x="87052" y="921073"/>
                </a:lnTo>
                <a:cubicBezTo>
                  <a:pt x="87622" y="922211"/>
                  <a:pt x="88266" y="922783"/>
                  <a:pt x="89205" y="921281"/>
                </a:cubicBezTo>
                <a:cubicBezTo>
                  <a:pt x="87322" y="939795"/>
                  <a:pt x="84834" y="954304"/>
                  <a:pt x="82782" y="967337"/>
                </a:cubicBezTo>
                <a:cubicBezTo>
                  <a:pt x="81511" y="976000"/>
                  <a:pt x="80327" y="984134"/>
                  <a:pt x="79303" y="991720"/>
                </a:cubicBezTo>
                <a:cubicBezTo>
                  <a:pt x="78278" y="999306"/>
                  <a:pt x="77953" y="1006358"/>
                  <a:pt x="77584" y="1012604"/>
                </a:cubicBezTo>
                <a:cubicBezTo>
                  <a:pt x="76745" y="1022262"/>
                  <a:pt x="76978" y="1031929"/>
                  <a:pt x="78284" y="1041412"/>
                </a:cubicBezTo>
                <a:cubicBezTo>
                  <a:pt x="79165" y="1055073"/>
                  <a:pt x="79054" y="1068839"/>
                  <a:pt x="77952" y="1082595"/>
                </a:cubicBezTo>
                <a:cubicBezTo>
                  <a:pt x="76161" y="1104276"/>
                  <a:pt x="76490" y="1129095"/>
                  <a:pt x="75606" y="1142793"/>
                </a:cubicBezTo>
                <a:lnTo>
                  <a:pt x="75117" y="1147789"/>
                </a:lnTo>
                <a:lnTo>
                  <a:pt x="74464" y="1151422"/>
                </a:lnTo>
                <a:lnTo>
                  <a:pt x="74122" y="1152112"/>
                </a:lnTo>
                <a:lnTo>
                  <a:pt x="74258" y="1152565"/>
                </a:lnTo>
                <a:lnTo>
                  <a:pt x="74262" y="1152539"/>
                </a:lnTo>
                <a:lnTo>
                  <a:pt x="74134" y="1152113"/>
                </a:lnTo>
                <a:lnTo>
                  <a:pt x="74457" y="1151463"/>
                </a:lnTo>
                <a:lnTo>
                  <a:pt x="74464" y="1151422"/>
                </a:lnTo>
                <a:lnTo>
                  <a:pt x="74485" y="1151378"/>
                </a:lnTo>
                <a:lnTo>
                  <a:pt x="75100" y="1147957"/>
                </a:lnTo>
                <a:lnTo>
                  <a:pt x="75117" y="1147789"/>
                </a:lnTo>
                <a:lnTo>
                  <a:pt x="76057" y="1142557"/>
                </a:lnTo>
                <a:cubicBezTo>
                  <a:pt x="76840" y="1128925"/>
                  <a:pt x="76671" y="1103947"/>
                  <a:pt x="78404" y="1082359"/>
                </a:cubicBezTo>
                <a:cubicBezTo>
                  <a:pt x="79506" y="1068603"/>
                  <a:pt x="79617" y="1054837"/>
                  <a:pt x="78735" y="1041176"/>
                </a:cubicBezTo>
                <a:cubicBezTo>
                  <a:pt x="77430" y="1031693"/>
                  <a:pt x="77196" y="1022026"/>
                  <a:pt x="78035" y="1012368"/>
                </a:cubicBezTo>
                <a:cubicBezTo>
                  <a:pt x="78434" y="1006075"/>
                  <a:pt x="78759" y="999024"/>
                  <a:pt x="79754" y="991484"/>
                </a:cubicBezTo>
                <a:cubicBezTo>
                  <a:pt x="80750" y="983944"/>
                  <a:pt x="81963" y="975764"/>
                  <a:pt x="83234" y="967101"/>
                </a:cubicBezTo>
                <a:cubicBezTo>
                  <a:pt x="85286" y="954068"/>
                  <a:pt x="87890" y="939373"/>
                  <a:pt x="89657" y="921045"/>
                </a:cubicBezTo>
                <a:cubicBezTo>
                  <a:pt x="91548" y="907588"/>
                  <a:pt x="93030" y="894005"/>
                  <a:pt x="95257" y="880693"/>
                </a:cubicBezTo>
                <a:lnTo>
                  <a:pt x="102622" y="840537"/>
                </a:lnTo>
                <a:cubicBezTo>
                  <a:pt x="104314" y="830518"/>
                  <a:pt x="106575" y="820271"/>
                  <a:pt x="108881" y="811608"/>
                </a:cubicBezTo>
                <a:cubicBezTo>
                  <a:pt x="110384" y="804904"/>
                  <a:pt x="112563" y="798337"/>
                  <a:pt x="115388" y="792032"/>
                </a:cubicBezTo>
                <a:cubicBezTo>
                  <a:pt x="112388" y="805314"/>
                  <a:pt x="109488" y="817558"/>
                  <a:pt x="107668" y="829050"/>
                </a:cubicBezTo>
                <a:cubicBezTo>
                  <a:pt x="105847" y="840544"/>
                  <a:pt x="104113" y="851703"/>
                  <a:pt x="102379" y="862861"/>
                </a:cubicBezTo>
                <a:cubicBezTo>
                  <a:pt x="98794" y="884976"/>
                  <a:pt x="96901" y="906723"/>
                  <a:pt x="93642" y="932215"/>
                </a:cubicBezTo>
                <a:lnTo>
                  <a:pt x="92625" y="940299"/>
                </a:lnTo>
                <a:lnTo>
                  <a:pt x="91730" y="951714"/>
                </a:lnTo>
                <a:cubicBezTo>
                  <a:pt x="91162" y="959020"/>
                  <a:pt x="90514" y="966954"/>
                  <a:pt x="89724" y="974848"/>
                </a:cubicBezTo>
                <a:cubicBezTo>
                  <a:pt x="89064" y="982727"/>
                  <a:pt x="88245" y="990570"/>
                  <a:pt x="87716" y="997559"/>
                </a:cubicBezTo>
                <a:cubicBezTo>
                  <a:pt x="87187" y="1004548"/>
                  <a:pt x="87415" y="1011103"/>
                  <a:pt x="87598" y="1016075"/>
                </a:cubicBezTo>
                <a:cubicBezTo>
                  <a:pt x="87315" y="1027494"/>
                  <a:pt x="87294" y="1035059"/>
                  <a:pt x="87698" y="1037141"/>
                </a:cubicBezTo>
                <a:lnTo>
                  <a:pt x="87989" y="1036776"/>
                </a:lnTo>
                <a:lnTo>
                  <a:pt x="87697" y="1030106"/>
                </a:lnTo>
                <a:cubicBezTo>
                  <a:pt x="87687" y="1026528"/>
                  <a:pt x="87763" y="1021782"/>
                  <a:pt x="87904" y="1016073"/>
                </a:cubicBezTo>
                <a:cubicBezTo>
                  <a:pt x="90401" y="1017633"/>
                  <a:pt x="91696" y="995772"/>
                  <a:pt x="94192" y="968184"/>
                </a:cubicBezTo>
                <a:cubicBezTo>
                  <a:pt x="95095" y="956894"/>
                  <a:pt x="95588" y="945284"/>
                  <a:pt x="97437" y="932966"/>
                </a:cubicBezTo>
                <a:cubicBezTo>
                  <a:pt x="99286" y="920649"/>
                  <a:pt x="101077" y="908814"/>
                  <a:pt x="102518" y="896759"/>
                </a:cubicBezTo>
                <a:cubicBezTo>
                  <a:pt x="103110" y="892790"/>
                  <a:pt x="103687" y="888357"/>
                  <a:pt x="104453" y="883913"/>
                </a:cubicBezTo>
                <a:lnTo>
                  <a:pt x="107089" y="870921"/>
                </a:lnTo>
                <a:cubicBezTo>
                  <a:pt x="108010" y="865285"/>
                  <a:pt x="109590" y="859743"/>
                  <a:pt x="111791" y="854427"/>
                </a:cubicBezTo>
                <a:cubicBezTo>
                  <a:pt x="113101" y="852331"/>
                  <a:pt x="112321" y="857479"/>
                  <a:pt x="110962" y="865504"/>
                </a:cubicBezTo>
                <a:cubicBezTo>
                  <a:pt x="109602" y="873528"/>
                  <a:pt x="107080" y="884389"/>
                  <a:pt x="105883" y="893810"/>
                </a:cubicBezTo>
                <a:cubicBezTo>
                  <a:pt x="103501" y="910053"/>
                  <a:pt x="99247" y="931867"/>
                  <a:pt x="98125" y="945737"/>
                </a:cubicBezTo>
                <a:lnTo>
                  <a:pt x="98225" y="955824"/>
                </a:lnTo>
                <a:lnTo>
                  <a:pt x="107173" y="907441"/>
                </a:lnTo>
                <a:cubicBezTo>
                  <a:pt x="108955" y="898838"/>
                  <a:pt x="110342" y="889989"/>
                  <a:pt x="112488" y="881095"/>
                </a:cubicBezTo>
                <a:cubicBezTo>
                  <a:pt x="114633" y="872202"/>
                  <a:pt x="116794" y="863383"/>
                  <a:pt x="118940" y="854101"/>
                </a:cubicBezTo>
                <a:cubicBezTo>
                  <a:pt x="121085" y="844818"/>
                  <a:pt x="122793" y="836235"/>
                  <a:pt x="125537" y="827067"/>
                </a:cubicBezTo>
                <a:cubicBezTo>
                  <a:pt x="128281" y="817900"/>
                  <a:pt x="130674" y="808903"/>
                  <a:pt x="133564" y="799696"/>
                </a:cubicBezTo>
                <a:cubicBezTo>
                  <a:pt x="136453" y="790491"/>
                  <a:pt x="138788" y="781391"/>
                  <a:pt x="141941" y="772545"/>
                </a:cubicBezTo>
                <a:lnTo>
                  <a:pt x="151414" y="746077"/>
                </a:lnTo>
                <a:cubicBezTo>
                  <a:pt x="145622" y="765971"/>
                  <a:pt x="143343" y="774004"/>
                  <a:pt x="141573" y="779958"/>
                </a:cubicBezTo>
                <a:cubicBezTo>
                  <a:pt x="133463" y="807286"/>
                  <a:pt x="126268" y="834837"/>
                  <a:pt x="119999" y="862559"/>
                </a:cubicBezTo>
                <a:lnTo>
                  <a:pt x="104096" y="945573"/>
                </a:lnTo>
                <a:lnTo>
                  <a:pt x="104153" y="945908"/>
                </a:lnTo>
                <a:lnTo>
                  <a:pt x="99174" y="991506"/>
                </a:lnTo>
                <a:lnTo>
                  <a:pt x="99155" y="991988"/>
                </a:lnTo>
                <a:lnTo>
                  <a:pt x="101016" y="994406"/>
                </a:lnTo>
                <a:cubicBezTo>
                  <a:pt x="100241" y="1002714"/>
                  <a:pt x="99668" y="1007939"/>
                  <a:pt x="99259" y="1010794"/>
                </a:cubicBezTo>
                <a:lnTo>
                  <a:pt x="98663" y="1012472"/>
                </a:lnTo>
                <a:lnTo>
                  <a:pt x="98664" y="1012684"/>
                </a:lnTo>
                <a:cubicBezTo>
                  <a:pt x="98899" y="1015025"/>
                  <a:pt x="99640" y="1010744"/>
                  <a:pt x="101191" y="994126"/>
                </a:cubicBezTo>
                <a:lnTo>
                  <a:pt x="103954" y="974002"/>
                </a:lnTo>
                <a:lnTo>
                  <a:pt x="104059" y="970527"/>
                </a:lnTo>
                <a:cubicBezTo>
                  <a:pt x="106461" y="957714"/>
                  <a:pt x="108172" y="941229"/>
                  <a:pt x="111255" y="924501"/>
                </a:cubicBezTo>
                <a:cubicBezTo>
                  <a:pt x="112701" y="916142"/>
                  <a:pt x="114133" y="907709"/>
                  <a:pt x="115492" y="899490"/>
                </a:cubicBezTo>
                <a:lnTo>
                  <a:pt x="117546" y="887819"/>
                </a:lnTo>
                <a:cubicBezTo>
                  <a:pt x="118357" y="883986"/>
                  <a:pt x="119271" y="880282"/>
                  <a:pt x="120301" y="876586"/>
                </a:cubicBezTo>
                <a:cubicBezTo>
                  <a:pt x="121676" y="873850"/>
                  <a:pt x="121708" y="878404"/>
                  <a:pt x="122521" y="878726"/>
                </a:cubicBezTo>
                <a:lnTo>
                  <a:pt x="122778" y="878211"/>
                </a:lnTo>
                <a:lnTo>
                  <a:pt x="122000" y="876293"/>
                </a:lnTo>
                <a:cubicBezTo>
                  <a:pt x="121719" y="875456"/>
                  <a:pt x="121367" y="875002"/>
                  <a:pt x="120680" y="876370"/>
                </a:cubicBezTo>
                <a:lnTo>
                  <a:pt x="130335" y="835182"/>
                </a:lnTo>
                <a:cubicBezTo>
                  <a:pt x="134020" y="821487"/>
                  <a:pt x="138070" y="807888"/>
                  <a:pt x="141930" y="794496"/>
                </a:cubicBezTo>
                <a:cubicBezTo>
                  <a:pt x="144412" y="786137"/>
                  <a:pt x="147389" y="776208"/>
                  <a:pt x="146841" y="781177"/>
                </a:cubicBezTo>
                <a:cubicBezTo>
                  <a:pt x="145219" y="790656"/>
                  <a:pt x="142901" y="800039"/>
                  <a:pt x="139910" y="809233"/>
                </a:cubicBezTo>
                <a:cubicBezTo>
                  <a:pt x="137312" y="818167"/>
                  <a:pt x="134408" y="827105"/>
                  <a:pt x="132464" y="835089"/>
                </a:cubicBezTo>
                <a:lnTo>
                  <a:pt x="130025" y="853517"/>
                </a:lnTo>
                <a:lnTo>
                  <a:pt x="132208" y="846514"/>
                </a:lnTo>
                <a:cubicBezTo>
                  <a:pt x="133232" y="842903"/>
                  <a:pt x="134330" y="838780"/>
                  <a:pt x="135455" y="834496"/>
                </a:cubicBezTo>
                <a:cubicBezTo>
                  <a:pt x="137703" y="825926"/>
                  <a:pt x="140812" y="816856"/>
                  <a:pt x="143135" y="809823"/>
                </a:cubicBezTo>
                <a:cubicBezTo>
                  <a:pt x="141372" y="821223"/>
                  <a:pt x="137174" y="833109"/>
                  <a:pt x="134742" y="845385"/>
                </a:cubicBezTo>
                <a:cubicBezTo>
                  <a:pt x="129526" y="869525"/>
                  <a:pt x="126865" y="885092"/>
                  <a:pt x="127777" y="889872"/>
                </a:cubicBezTo>
                <a:cubicBezTo>
                  <a:pt x="129114" y="896407"/>
                  <a:pt x="130279" y="904390"/>
                  <a:pt x="131530" y="911649"/>
                </a:cubicBezTo>
                <a:lnTo>
                  <a:pt x="131905" y="911412"/>
                </a:lnTo>
                <a:lnTo>
                  <a:pt x="128155" y="889655"/>
                </a:lnTo>
                <a:cubicBezTo>
                  <a:pt x="127243" y="884876"/>
                  <a:pt x="129905" y="869309"/>
                  <a:pt x="135120" y="845169"/>
                </a:cubicBezTo>
                <a:cubicBezTo>
                  <a:pt x="137553" y="832892"/>
                  <a:pt x="141752" y="821006"/>
                  <a:pt x="143514" y="809607"/>
                </a:cubicBezTo>
                <a:cubicBezTo>
                  <a:pt x="163086" y="746894"/>
                  <a:pt x="177654" y="722704"/>
                  <a:pt x="199887" y="673378"/>
                </a:cubicBezTo>
                <a:cubicBezTo>
                  <a:pt x="203974" y="665179"/>
                  <a:pt x="208832" y="655455"/>
                  <a:pt x="206147" y="664334"/>
                </a:cubicBezTo>
                <a:cubicBezTo>
                  <a:pt x="204783" y="669247"/>
                  <a:pt x="202006" y="675738"/>
                  <a:pt x="199595" y="682522"/>
                </a:cubicBezTo>
                <a:cubicBezTo>
                  <a:pt x="197183" y="689306"/>
                  <a:pt x="194451" y="696797"/>
                  <a:pt x="191937" y="703647"/>
                </a:cubicBezTo>
                <a:cubicBezTo>
                  <a:pt x="188161" y="714566"/>
                  <a:pt x="183362" y="725558"/>
                  <a:pt x="179906" y="736354"/>
                </a:cubicBezTo>
                <a:lnTo>
                  <a:pt x="170676" y="768731"/>
                </a:lnTo>
                <a:lnTo>
                  <a:pt x="177489" y="758549"/>
                </a:lnTo>
                <a:cubicBezTo>
                  <a:pt x="174833" y="767188"/>
                  <a:pt x="172438" y="775213"/>
                  <a:pt x="170348" y="782652"/>
                </a:cubicBezTo>
                <a:cubicBezTo>
                  <a:pt x="168258" y="790090"/>
                  <a:pt x="167437" y="796961"/>
                  <a:pt x="166250" y="803151"/>
                </a:cubicBezTo>
                <a:cubicBezTo>
                  <a:pt x="164232" y="814501"/>
                  <a:pt x="161979" y="826197"/>
                  <a:pt x="159489" y="838244"/>
                </a:cubicBezTo>
                <a:cubicBezTo>
                  <a:pt x="157523" y="850358"/>
                  <a:pt x="155354" y="862800"/>
                  <a:pt x="152908" y="875780"/>
                </a:cubicBezTo>
                <a:cubicBezTo>
                  <a:pt x="150461" y="888760"/>
                  <a:pt x="148147" y="902213"/>
                  <a:pt x="145849" y="916322"/>
                </a:cubicBezTo>
                <a:lnTo>
                  <a:pt x="140557" y="947205"/>
                </a:lnTo>
                <a:lnTo>
                  <a:pt x="146097" y="916217"/>
                </a:lnTo>
                <a:cubicBezTo>
                  <a:pt x="148395" y="902108"/>
                  <a:pt x="150709" y="888656"/>
                  <a:pt x="153155" y="875676"/>
                </a:cubicBezTo>
                <a:cubicBezTo>
                  <a:pt x="155601" y="862695"/>
                  <a:pt x="157771" y="850254"/>
                  <a:pt x="159737" y="838139"/>
                </a:cubicBezTo>
                <a:cubicBezTo>
                  <a:pt x="162227" y="826092"/>
                  <a:pt x="164479" y="814396"/>
                  <a:pt x="166497" y="803046"/>
                </a:cubicBezTo>
                <a:cubicBezTo>
                  <a:pt x="167684" y="796858"/>
                  <a:pt x="168826" y="789863"/>
                  <a:pt x="170916" y="782424"/>
                </a:cubicBezTo>
                <a:cubicBezTo>
                  <a:pt x="173005" y="774985"/>
                  <a:pt x="175401" y="766960"/>
                  <a:pt x="178058" y="758322"/>
                </a:cubicBezTo>
                <a:cubicBezTo>
                  <a:pt x="182914" y="747625"/>
                  <a:pt x="187523" y="736643"/>
                  <a:pt x="191452" y="730160"/>
                </a:cubicBezTo>
                <a:cubicBezTo>
                  <a:pt x="193417" y="726918"/>
                  <a:pt x="195037" y="724691"/>
                  <a:pt x="196119" y="724056"/>
                </a:cubicBezTo>
                <a:lnTo>
                  <a:pt x="197496" y="727344"/>
                </a:lnTo>
                <a:lnTo>
                  <a:pt x="197517" y="727277"/>
                </a:lnTo>
                <a:lnTo>
                  <a:pt x="197536" y="727438"/>
                </a:lnTo>
                <a:lnTo>
                  <a:pt x="197561" y="727500"/>
                </a:lnTo>
                <a:lnTo>
                  <a:pt x="197548" y="727542"/>
                </a:lnTo>
                <a:lnTo>
                  <a:pt x="199469" y="744626"/>
                </a:lnTo>
                <a:cubicBezTo>
                  <a:pt x="197724" y="762197"/>
                  <a:pt x="194740" y="779686"/>
                  <a:pt x="190532" y="796948"/>
                </a:cubicBezTo>
                <a:lnTo>
                  <a:pt x="190261" y="797879"/>
                </a:lnTo>
                <a:lnTo>
                  <a:pt x="189086" y="808975"/>
                </a:lnTo>
                <a:cubicBezTo>
                  <a:pt x="188866" y="812166"/>
                  <a:pt x="188750" y="815008"/>
                  <a:pt x="188493" y="818345"/>
                </a:cubicBezTo>
                <a:cubicBezTo>
                  <a:pt x="188293" y="821394"/>
                  <a:pt x="187817" y="825177"/>
                  <a:pt x="187052" y="830399"/>
                </a:cubicBezTo>
                <a:cubicBezTo>
                  <a:pt x="186286" y="835621"/>
                  <a:pt x="184852" y="842108"/>
                  <a:pt x="183522" y="850865"/>
                </a:cubicBezTo>
                <a:lnTo>
                  <a:pt x="180377" y="867034"/>
                </a:lnTo>
                <a:lnTo>
                  <a:pt x="176838" y="883761"/>
                </a:lnTo>
                <a:lnTo>
                  <a:pt x="175844" y="890345"/>
                </a:lnTo>
                <a:lnTo>
                  <a:pt x="174580" y="896843"/>
                </a:lnTo>
                <a:lnTo>
                  <a:pt x="173540" y="905601"/>
                </a:lnTo>
                <a:lnTo>
                  <a:pt x="173626" y="905035"/>
                </a:lnTo>
                <a:lnTo>
                  <a:pt x="174598" y="896843"/>
                </a:lnTo>
                <a:lnTo>
                  <a:pt x="175781" y="890761"/>
                </a:lnTo>
                <a:lnTo>
                  <a:pt x="175844" y="890345"/>
                </a:lnTo>
                <a:lnTo>
                  <a:pt x="175931" y="889897"/>
                </a:lnTo>
                <a:lnTo>
                  <a:pt x="176858" y="883762"/>
                </a:lnTo>
                <a:lnTo>
                  <a:pt x="180148" y="868212"/>
                </a:lnTo>
                <a:lnTo>
                  <a:pt x="180377" y="867034"/>
                </a:lnTo>
                <a:lnTo>
                  <a:pt x="183815" y="850788"/>
                </a:lnTo>
                <a:lnTo>
                  <a:pt x="181384" y="883923"/>
                </a:lnTo>
                <a:lnTo>
                  <a:pt x="181209" y="884757"/>
                </a:lnTo>
                <a:lnTo>
                  <a:pt x="179676" y="900280"/>
                </a:lnTo>
                <a:cubicBezTo>
                  <a:pt x="179120" y="906410"/>
                  <a:pt x="178568" y="912899"/>
                  <a:pt x="178081" y="918844"/>
                </a:cubicBezTo>
                <a:cubicBezTo>
                  <a:pt x="177107" y="930737"/>
                  <a:pt x="176626" y="940671"/>
                  <a:pt x="177970" y="941445"/>
                </a:cubicBezTo>
                <a:lnTo>
                  <a:pt x="177961" y="943313"/>
                </a:lnTo>
                <a:lnTo>
                  <a:pt x="177763" y="952342"/>
                </a:lnTo>
                <a:lnTo>
                  <a:pt x="177998" y="959813"/>
                </a:lnTo>
                <a:lnTo>
                  <a:pt x="178031" y="961650"/>
                </a:lnTo>
                <a:cubicBezTo>
                  <a:pt x="177955" y="964621"/>
                  <a:pt x="177719" y="968509"/>
                  <a:pt x="177187" y="973991"/>
                </a:cubicBezTo>
                <a:cubicBezTo>
                  <a:pt x="176242" y="985836"/>
                  <a:pt x="175904" y="993592"/>
                  <a:pt x="176058" y="999194"/>
                </a:cubicBezTo>
                <a:cubicBezTo>
                  <a:pt x="176263" y="1003488"/>
                  <a:pt x="176714" y="1007746"/>
                  <a:pt x="177404" y="1011954"/>
                </a:cubicBezTo>
                <a:cubicBezTo>
                  <a:pt x="179246" y="1023689"/>
                  <a:pt x="179786" y="1035673"/>
                  <a:pt x="179019" y="1047682"/>
                </a:cubicBezTo>
                <a:cubicBezTo>
                  <a:pt x="179011" y="1049134"/>
                  <a:pt x="179100" y="1049765"/>
                  <a:pt x="179257" y="1049731"/>
                </a:cubicBezTo>
                <a:lnTo>
                  <a:pt x="179266" y="1049703"/>
                </a:lnTo>
                <a:lnTo>
                  <a:pt x="179049" y="1047830"/>
                </a:lnTo>
                <a:cubicBezTo>
                  <a:pt x="179816" y="1035820"/>
                  <a:pt x="179275" y="1023836"/>
                  <a:pt x="177434" y="1012102"/>
                </a:cubicBezTo>
                <a:cubicBezTo>
                  <a:pt x="176743" y="1007894"/>
                  <a:pt x="176292" y="1003635"/>
                  <a:pt x="176087" y="999342"/>
                </a:cubicBezTo>
                <a:cubicBezTo>
                  <a:pt x="175933" y="993740"/>
                  <a:pt x="176271" y="985985"/>
                  <a:pt x="177216" y="974138"/>
                </a:cubicBezTo>
                <a:lnTo>
                  <a:pt x="177216" y="974139"/>
                </a:lnTo>
                <a:lnTo>
                  <a:pt x="177245" y="974035"/>
                </a:lnTo>
                <a:lnTo>
                  <a:pt x="177216" y="974138"/>
                </a:lnTo>
                <a:lnTo>
                  <a:pt x="178060" y="961798"/>
                </a:lnTo>
                <a:lnTo>
                  <a:pt x="177998" y="959813"/>
                </a:lnTo>
                <a:lnTo>
                  <a:pt x="177908" y="954814"/>
                </a:lnTo>
                <a:lnTo>
                  <a:pt x="177961" y="943313"/>
                </a:lnTo>
                <a:lnTo>
                  <a:pt x="177999" y="941593"/>
                </a:lnTo>
                <a:cubicBezTo>
                  <a:pt x="182419" y="922333"/>
                  <a:pt x="187017" y="903765"/>
                  <a:pt x="189404" y="900335"/>
                </a:cubicBezTo>
                <a:cubicBezTo>
                  <a:pt x="191791" y="896904"/>
                  <a:pt x="196276" y="881635"/>
                  <a:pt x="201407" y="858607"/>
                </a:cubicBezTo>
                <a:cubicBezTo>
                  <a:pt x="209054" y="826354"/>
                  <a:pt x="218946" y="794585"/>
                  <a:pt x="231011" y="763559"/>
                </a:cubicBezTo>
                <a:cubicBezTo>
                  <a:pt x="233656" y="756791"/>
                  <a:pt x="235966" y="750073"/>
                  <a:pt x="238830" y="743442"/>
                </a:cubicBezTo>
                <a:cubicBezTo>
                  <a:pt x="241694" y="736811"/>
                  <a:pt x="244617" y="730087"/>
                  <a:pt x="247408" y="723475"/>
                </a:cubicBezTo>
                <a:cubicBezTo>
                  <a:pt x="250199" y="716864"/>
                  <a:pt x="253106" y="710066"/>
                  <a:pt x="256072" y="702980"/>
                </a:cubicBezTo>
                <a:cubicBezTo>
                  <a:pt x="259038" y="695894"/>
                  <a:pt x="262340" y="689343"/>
                  <a:pt x="266033" y="681287"/>
                </a:cubicBezTo>
                <a:cubicBezTo>
                  <a:pt x="268804" y="675246"/>
                  <a:pt x="272196" y="668099"/>
                  <a:pt x="273334" y="666794"/>
                </a:cubicBezTo>
                <a:cubicBezTo>
                  <a:pt x="273713" y="666359"/>
                  <a:pt x="273842" y="666573"/>
                  <a:pt x="273614" y="667693"/>
                </a:cubicBezTo>
                <a:cubicBezTo>
                  <a:pt x="270280" y="678138"/>
                  <a:pt x="266264" y="688375"/>
                  <a:pt x="261595" y="698335"/>
                </a:cubicBezTo>
                <a:cubicBezTo>
                  <a:pt x="252076" y="723024"/>
                  <a:pt x="242353" y="747845"/>
                  <a:pt x="234923" y="773970"/>
                </a:cubicBezTo>
                <a:lnTo>
                  <a:pt x="234921" y="773974"/>
                </a:lnTo>
                <a:lnTo>
                  <a:pt x="234887" y="774129"/>
                </a:lnTo>
                <a:lnTo>
                  <a:pt x="234931" y="774003"/>
                </a:lnTo>
                <a:lnTo>
                  <a:pt x="234883" y="774150"/>
                </a:lnTo>
                <a:lnTo>
                  <a:pt x="232632" y="784515"/>
                </a:lnTo>
                <a:lnTo>
                  <a:pt x="233874" y="784909"/>
                </a:lnTo>
                <a:cubicBezTo>
                  <a:pt x="232133" y="791789"/>
                  <a:pt x="230740" y="796942"/>
                  <a:pt x="230221" y="800504"/>
                </a:cubicBezTo>
                <a:cubicBezTo>
                  <a:pt x="229701" y="804065"/>
                  <a:pt x="229689" y="805936"/>
                  <a:pt x="230171" y="806237"/>
                </a:cubicBezTo>
                <a:cubicBezTo>
                  <a:pt x="224083" y="832359"/>
                  <a:pt x="223222" y="842120"/>
                  <a:pt x="223290" y="848640"/>
                </a:cubicBezTo>
                <a:cubicBezTo>
                  <a:pt x="219709" y="863048"/>
                  <a:pt x="216673" y="872486"/>
                  <a:pt x="213024" y="890416"/>
                </a:cubicBezTo>
                <a:lnTo>
                  <a:pt x="213023" y="890419"/>
                </a:lnTo>
                <a:lnTo>
                  <a:pt x="212895" y="890772"/>
                </a:lnTo>
                <a:lnTo>
                  <a:pt x="208200" y="903789"/>
                </a:lnTo>
                <a:cubicBezTo>
                  <a:pt x="206489" y="910427"/>
                  <a:pt x="204588" y="917660"/>
                  <a:pt x="202920" y="923937"/>
                </a:cubicBezTo>
                <a:lnTo>
                  <a:pt x="199068" y="933889"/>
                </a:lnTo>
                <a:lnTo>
                  <a:pt x="199063" y="933897"/>
                </a:lnTo>
                <a:lnTo>
                  <a:pt x="199064" y="933899"/>
                </a:lnTo>
                <a:lnTo>
                  <a:pt x="199068" y="933889"/>
                </a:lnTo>
                <a:lnTo>
                  <a:pt x="199118" y="933807"/>
                </a:lnTo>
                <a:lnTo>
                  <a:pt x="202849" y="924165"/>
                </a:lnTo>
                <a:lnTo>
                  <a:pt x="202920" y="923937"/>
                </a:lnTo>
                <a:cubicBezTo>
                  <a:pt x="204589" y="917660"/>
                  <a:pt x="206489" y="910427"/>
                  <a:pt x="208201" y="903789"/>
                </a:cubicBezTo>
                <a:lnTo>
                  <a:pt x="212895" y="890772"/>
                </a:lnTo>
                <a:lnTo>
                  <a:pt x="213024" y="890416"/>
                </a:lnTo>
                <a:cubicBezTo>
                  <a:pt x="216674" y="872487"/>
                  <a:pt x="219709" y="863048"/>
                  <a:pt x="223523" y="848267"/>
                </a:cubicBezTo>
                <a:lnTo>
                  <a:pt x="234289" y="818563"/>
                </a:lnTo>
                <a:lnTo>
                  <a:pt x="234143" y="818694"/>
                </a:lnTo>
                <a:cubicBezTo>
                  <a:pt x="235263" y="813364"/>
                  <a:pt x="236814" y="808114"/>
                  <a:pt x="238774" y="802998"/>
                </a:cubicBezTo>
                <a:lnTo>
                  <a:pt x="236263" y="816627"/>
                </a:lnTo>
                <a:lnTo>
                  <a:pt x="236460" y="816450"/>
                </a:lnTo>
                <a:lnTo>
                  <a:pt x="234348" y="828409"/>
                </a:lnTo>
                <a:lnTo>
                  <a:pt x="234170" y="829082"/>
                </a:lnTo>
                <a:lnTo>
                  <a:pt x="234839" y="830303"/>
                </a:lnTo>
                <a:cubicBezTo>
                  <a:pt x="234961" y="831205"/>
                  <a:pt x="234597" y="833617"/>
                  <a:pt x="232704" y="840789"/>
                </a:cubicBezTo>
                <a:cubicBezTo>
                  <a:pt x="231064" y="847117"/>
                  <a:pt x="230239" y="849047"/>
                  <a:pt x="229711" y="849575"/>
                </a:cubicBezTo>
                <a:lnTo>
                  <a:pt x="228684" y="849895"/>
                </a:lnTo>
                <a:lnTo>
                  <a:pt x="218361" y="888893"/>
                </a:lnTo>
                <a:lnTo>
                  <a:pt x="215563" y="900099"/>
                </a:lnTo>
                <a:lnTo>
                  <a:pt x="213420" y="911326"/>
                </a:lnTo>
                <a:lnTo>
                  <a:pt x="209102" y="933161"/>
                </a:lnTo>
                <a:lnTo>
                  <a:pt x="209106" y="933243"/>
                </a:lnTo>
                <a:cubicBezTo>
                  <a:pt x="205688" y="950714"/>
                  <a:pt x="203228" y="968318"/>
                  <a:pt x="201744" y="985968"/>
                </a:cubicBezTo>
                <a:lnTo>
                  <a:pt x="201521" y="987437"/>
                </a:lnTo>
                <a:lnTo>
                  <a:pt x="200616" y="1001909"/>
                </a:lnTo>
                <a:lnTo>
                  <a:pt x="200420" y="1017138"/>
                </a:lnTo>
                <a:cubicBezTo>
                  <a:pt x="200477" y="1026307"/>
                  <a:pt x="200808" y="1032797"/>
                  <a:pt x="202090" y="1031719"/>
                </a:cubicBezTo>
                <a:cubicBezTo>
                  <a:pt x="204167" y="1026359"/>
                  <a:pt x="205307" y="1020703"/>
                  <a:pt x="205450" y="1015034"/>
                </a:cubicBezTo>
                <a:lnTo>
                  <a:pt x="206988" y="999803"/>
                </a:lnTo>
                <a:lnTo>
                  <a:pt x="209618" y="982726"/>
                </a:lnTo>
                <a:cubicBezTo>
                  <a:pt x="211306" y="970568"/>
                  <a:pt x="212940" y="960447"/>
                  <a:pt x="214344" y="953617"/>
                </a:cubicBezTo>
                <a:cubicBezTo>
                  <a:pt x="215750" y="946787"/>
                  <a:pt x="217364" y="943326"/>
                  <a:pt x="218168" y="944476"/>
                </a:cubicBezTo>
                <a:cubicBezTo>
                  <a:pt x="217633" y="947964"/>
                  <a:pt x="217070" y="951498"/>
                  <a:pt x="216783" y="955076"/>
                </a:cubicBezTo>
                <a:lnTo>
                  <a:pt x="216515" y="956829"/>
                </a:lnTo>
                <a:lnTo>
                  <a:pt x="214167" y="1016065"/>
                </a:lnTo>
                <a:lnTo>
                  <a:pt x="214840" y="1012975"/>
                </a:lnTo>
                <a:lnTo>
                  <a:pt x="216958" y="954797"/>
                </a:lnTo>
                <a:cubicBezTo>
                  <a:pt x="217244" y="951218"/>
                  <a:pt x="217808" y="947684"/>
                  <a:pt x="218343" y="944197"/>
                </a:cubicBezTo>
                <a:cubicBezTo>
                  <a:pt x="219444" y="938925"/>
                  <a:pt x="220456" y="935186"/>
                  <a:pt x="221500" y="930810"/>
                </a:cubicBezTo>
                <a:lnTo>
                  <a:pt x="224747" y="914123"/>
                </a:lnTo>
                <a:lnTo>
                  <a:pt x="224556" y="914074"/>
                </a:lnTo>
                <a:cubicBezTo>
                  <a:pt x="225490" y="898892"/>
                  <a:pt x="227679" y="883749"/>
                  <a:pt x="231097" y="868804"/>
                </a:cubicBezTo>
                <a:cubicBezTo>
                  <a:pt x="234077" y="852141"/>
                  <a:pt x="239478" y="834724"/>
                  <a:pt x="244034" y="817685"/>
                </a:cubicBezTo>
                <a:cubicBezTo>
                  <a:pt x="247123" y="805625"/>
                  <a:pt x="252919" y="788842"/>
                  <a:pt x="252723" y="794031"/>
                </a:cubicBezTo>
                <a:cubicBezTo>
                  <a:pt x="252141" y="798189"/>
                  <a:pt x="251197" y="802302"/>
                  <a:pt x="249911" y="806330"/>
                </a:cubicBezTo>
                <a:cubicBezTo>
                  <a:pt x="248562" y="811900"/>
                  <a:pt x="246690" y="818503"/>
                  <a:pt x="245225" y="824065"/>
                </a:cubicBezTo>
                <a:cubicBezTo>
                  <a:pt x="242594" y="832370"/>
                  <a:pt x="240582" y="840835"/>
                  <a:pt x="239208" y="849388"/>
                </a:cubicBezTo>
                <a:cubicBezTo>
                  <a:pt x="239083" y="853196"/>
                  <a:pt x="240784" y="848818"/>
                  <a:pt x="243369" y="841365"/>
                </a:cubicBezTo>
                <a:cubicBezTo>
                  <a:pt x="245955" y="833913"/>
                  <a:pt x="249858" y="819770"/>
                  <a:pt x="253227" y="809115"/>
                </a:cubicBezTo>
                <a:cubicBezTo>
                  <a:pt x="256595" y="798459"/>
                  <a:pt x="259882" y="791056"/>
                  <a:pt x="259161" y="797083"/>
                </a:cubicBezTo>
                <a:cubicBezTo>
                  <a:pt x="259004" y="799770"/>
                  <a:pt x="257859" y="804042"/>
                  <a:pt x="256714" y="809480"/>
                </a:cubicBezTo>
                <a:cubicBezTo>
                  <a:pt x="255570" y="814919"/>
                  <a:pt x="254019" y="821398"/>
                  <a:pt x="252307" y="828231"/>
                </a:cubicBezTo>
                <a:cubicBezTo>
                  <a:pt x="248870" y="842017"/>
                  <a:pt x="244502" y="857295"/>
                  <a:pt x="243061" y="869350"/>
                </a:cubicBezTo>
                <a:lnTo>
                  <a:pt x="238144" y="894359"/>
                </a:lnTo>
                <a:lnTo>
                  <a:pt x="238429" y="893918"/>
                </a:lnTo>
                <a:cubicBezTo>
                  <a:pt x="236415" y="902699"/>
                  <a:pt x="235004" y="915291"/>
                  <a:pt x="236137" y="911918"/>
                </a:cubicBezTo>
                <a:cubicBezTo>
                  <a:pt x="238549" y="905134"/>
                  <a:pt x="239280" y="906206"/>
                  <a:pt x="238908" y="912711"/>
                </a:cubicBezTo>
                <a:lnTo>
                  <a:pt x="238552" y="916385"/>
                </a:lnTo>
                <a:lnTo>
                  <a:pt x="250328" y="876902"/>
                </a:lnTo>
                <a:cubicBezTo>
                  <a:pt x="329446" y="643757"/>
                  <a:pt x="492350" y="441193"/>
                  <a:pt x="708787" y="317621"/>
                </a:cubicBezTo>
                <a:lnTo>
                  <a:pt x="769654" y="287887"/>
                </a:lnTo>
                <a:lnTo>
                  <a:pt x="772691" y="285597"/>
                </a:lnTo>
                <a:cubicBezTo>
                  <a:pt x="777385" y="281655"/>
                  <a:pt x="780568" y="278414"/>
                  <a:pt x="782213" y="275782"/>
                </a:cubicBezTo>
                <a:lnTo>
                  <a:pt x="782297" y="275740"/>
                </a:lnTo>
                <a:lnTo>
                  <a:pt x="768882" y="282165"/>
                </a:lnTo>
                <a:cubicBezTo>
                  <a:pt x="754714" y="289103"/>
                  <a:pt x="741435" y="295513"/>
                  <a:pt x="754898" y="283910"/>
                </a:cubicBezTo>
                <a:lnTo>
                  <a:pt x="766442" y="277649"/>
                </a:lnTo>
                <a:lnTo>
                  <a:pt x="766473" y="277633"/>
                </a:lnTo>
                <a:lnTo>
                  <a:pt x="766952" y="277374"/>
                </a:lnTo>
                <a:lnTo>
                  <a:pt x="776741" y="272429"/>
                </a:lnTo>
                <a:lnTo>
                  <a:pt x="776907" y="272344"/>
                </a:lnTo>
                <a:lnTo>
                  <a:pt x="777030" y="272281"/>
                </a:lnTo>
                <a:lnTo>
                  <a:pt x="777226" y="272181"/>
                </a:lnTo>
                <a:cubicBezTo>
                  <a:pt x="779969" y="270673"/>
                  <a:pt x="783190" y="268783"/>
                  <a:pt x="787290" y="266195"/>
                </a:cubicBezTo>
                <a:lnTo>
                  <a:pt x="787419" y="266135"/>
                </a:lnTo>
                <a:lnTo>
                  <a:pt x="787427" y="266131"/>
                </a:lnTo>
                <a:lnTo>
                  <a:pt x="787290" y="266194"/>
                </a:lnTo>
                <a:cubicBezTo>
                  <a:pt x="783190" y="268782"/>
                  <a:pt x="779969" y="270672"/>
                  <a:pt x="777226" y="272180"/>
                </a:cubicBezTo>
                <a:lnTo>
                  <a:pt x="776907" y="272344"/>
                </a:lnTo>
                <a:lnTo>
                  <a:pt x="766951" y="277373"/>
                </a:lnTo>
                <a:lnTo>
                  <a:pt x="766442" y="277649"/>
                </a:lnTo>
                <a:lnTo>
                  <a:pt x="763336" y="279181"/>
                </a:lnTo>
                <a:cubicBezTo>
                  <a:pt x="760916" y="280428"/>
                  <a:pt x="758178" y="281928"/>
                  <a:pt x="754723" y="283996"/>
                </a:cubicBezTo>
                <a:lnTo>
                  <a:pt x="753409" y="283175"/>
                </a:lnTo>
                <a:cubicBezTo>
                  <a:pt x="761293" y="277479"/>
                  <a:pt x="771189" y="270708"/>
                  <a:pt x="779906" y="265143"/>
                </a:cubicBezTo>
                <a:cubicBezTo>
                  <a:pt x="786068" y="260916"/>
                  <a:pt x="792720" y="257553"/>
                  <a:pt x="799674" y="255149"/>
                </a:cubicBezTo>
                <a:cubicBezTo>
                  <a:pt x="813734" y="252145"/>
                  <a:pt x="848384" y="232666"/>
                  <a:pt x="883946" y="217772"/>
                </a:cubicBezTo>
                <a:cubicBezTo>
                  <a:pt x="904750" y="208362"/>
                  <a:pt x="918080" y="204578"/>
                  <a:pt x="921976" y="205069"/>
                </a:cubicBezTo>
                <a:cubicBezTo>
                  <a:pt x="918080" y="204577"/>
                  <a:pt x="904751" y="208361"/>
                  <a:pt x="884310" y="217287"/>
                </a:cubicBezTo>
                <a:cubicBezTo>
                  <a:pt x="848661" y="232126"/>
                  <a:pt x="814098" y="251660"/>
                  <a:pt x="800038" y="254663"/>
                </a:cubicBezTo>
                <a:cubicBezTo>
                  <a:pt x="793084" y="257067"/>
                  <a:pt x="786432" y="260431"/>
                  <a:pt x="780270" y="264658"/>
                </a:cubicBezTo>
                <a:cubicBezTo>
                  <a:pt x="771554" y="270222"/>
                  <a:pt x="761658" y="276993"/>
                  <a:pt x="753773" y="282689"/>
                </a:cubicBezTo>
                <a:cubicBezTo>
                  <a:pt x="718966" y="304273"/>
                  <a:pt x="714415" y="304538"/>
                  <a:pt x="726651" y="291974"/>
                </a:cubicBezTo>
                <a:cubicBezTo>
                  <a:pt x="730482" y="287891"/>
                  <a:pt x="734444" y="283889"/>
                  <a:pt x="733393" y="283232"/>
                </a:cubicBezTo>
                <a:lnTo>
                  <a:pt x="741969" y="277543"/>
                </a:lnTo>
                <a:lnTo>
                  <a:pt x="741729" y="277689"/>
                </a:lnTo>
                <a:lnTo>
                  <a:pt x="732809" y="283581"/>
                </a:lnTo>
                <a:cubicBezTo>
                  <a:pt x="733871" y="281589"/>
                  <a:pt x="729694" y="283594"/>
                  <a:pt x="724057" y="286694"/>
                </a:cubicBezTo>
                <a:lnTo>
                  <a:pt x="707479" y="295858"/>
                </a:lnTo>
                <a:lnTo>
                  <a:pt x="706699" y="296608"/>
                </a:lnTo>
                <a:lnTo>
                  <a:pt x="675319" y="317675"/>
                </a:lnTo>
                <a:lnTo>
                  <a:pt x="675320" y="317677"/>
                </a:lnTo>
                <a:cubicBezTo>
                  <a:pt x="665934" y="324508"/>
                  <a:pt x="658824" y="330623"/>
                  <a:pt x="652791" y="335403"/>
                </a:cubicBezTo>
                <a:cubicBezTo>
                  <a:pt x="646758" y="340184"/>
                  <a:pt x="642182" y="343608"/>
                  <a:pt x="639093" y="345628"/>
                </a:cubicBezTo>
                <a:cubicBezTo>
                  <a:pt x="632870" y="349641"/>
                  <a:pt x="632576" y="348162"/>
                  <a:pt x="638429" y="340744"/>
                </a:cubicBezTo>
                <a:cubicBezTo>
                  <a:pt x="645942" y="331253"/>
                  <a:pt x="647380" y="326905"/>
                  <a:pt x="645145" y="325509"/>
                </a:cubicBezTo>
                <a:cubicBezTo>
                  <a:pt x="647127" y="323314"/>
                  <a:pt x="651832" y="318611"/>
                  <a:pt x="650739" y="319093"/>
                </a:cubicBezTo>
                <a:cubicBezTo>
                  <a:pt x="642340" y="322785"/>
                  <a:pt x="643997" y="318573"/>
                  <a:pt x="652809" y="308663"/>
                </a:cubicBezTo>
                <a:cubicBezTo>
                  <a:pt x="657515" y="303960"/>
                  <a:pt x="663837" y="297936"/>
                  <a:pt x="671763" y="290906"/>
                </a:cubicBezTo>
                <a:lnTo>
                  <a:pt x="699861" y="267477"/>
                </a:lnTo>
                <a:lnTo>
                  <a:pt x="699769" y="267534"/>
                </a:lnTo>
                <a:lnTo>
                  <a:pt x="702568" y="264880"/>
                </a:lnTo>
                <a:lnTo>
                  <a:pt x="699536" y="267712"/>
                </a:lnTo>
                <a:cubicBezTo>
                  <a:pt x="688504" y="275910"/>
                  <a:pt x="679310" y="284092"/>
                  <a:pt x="671428" y="291149"/>
                </a:cubicBezTo>
                <a:cubicBezTo>
                  <a:pt x="663545" y="298207"/>
                  <a:pt x="657004" y="304095"/>
                  <a:pt x="652474" y="308907"/>
                </a:cubicBezTo>
                <a:cubicBezTo>
                  <a:pt x="643662" y="318817"/>
                  <a:pt x="642005" y="323028"/>
                  <a:pt x="650403" y="319337"/>
                </a:cubicBezTo>
                <a:cubicBezTo>
                  <a:pt x="651497" y="318854"/>
                  <a:pt x="646820" y="323510"/>
                  <a:pt x="644810" y="325753"/>
                </a:cubicBezTo>
                <a:cubicBezTo>
                  <a:pt x="639886" y="329541"/>
                  <a:pt x="634960" y="333329"/>
                  <a:pt x="630253" y="336865"/>
                </a:cubicBezTo>
                <a:lnTo>
                  <a:pt x="622981" y="342361"/>
                </a:lnTo>
                <a:cubicBezTo>
                  <a:pt x="620635" y="344263"/>
                  <a:pt x="618319" y="346313"/>
                  <a:pt x="615914" y="348309"/>
                </a:cubicBezTo>
                <a:cubicBezTo>
                  <a:pt x="606443" y="356446"/>
                  <a:pt x="596214" y="365017"/>
                  <a:pt x="584851" y="375988"/>
                </a:cubicBezTo>
                <a:lnTo>
                  <a:pt x="563201" y="396012"/>
                </a:lnTo>
                <a:cubicBezTo>
                  <a:pt x="553030" y="404101"/>
                  <a:pt x="543646" y="412099"/>
                  <a:pt x="559521" y="393713"/>
                </a:cubicBezTo>
                <a:cubicBezTo>
                  <a:pt x="565915" y="386503"/>
                  <a:pt x="568579" y="382337"/>
                  <a:pt x="565168" y="384676"/>
                </a:cubicBezTo>
                <a:cubicBezTo>
                  <a:pt x="556321" y="390742"/>
                  <a:pt x="556960" y="388355"/>
                  <a:pt x="563805" y="380326"/>
                </a:cubicBezTo>
                <a:cubicBezTo>
                  <a:pt x="567198" y="376357"/>
                  <a:pt x="571727" y="370572"/>
                  <a:pt x="578079" y="364502"/>
                </a:cubicBezTo>
                <a:cubicBezTo>
                  <a:pt x="584431" y="358431"/>
                  <a:pt x="591671" y="351426"/>
                  <a:pt x="599815" y="343560"/>
                </a:cubicBezTo>
                <a:cubicBezTo>
                  <a:pt x="611031" y="332658"/>
                  <a:pt x="622738" y="322317"/>
                  <a:pt x="634900" y="312564"/>
                </a:cubicBezTo>
                <a:cubicBezTo>
                  <a:pt x="640407" y="308038"/>
                  <a:pt x="645594" y="303636"/>
                  <a:pt x="650855" y="299799"/>
                </a:cubicBezTo>
                <a:cubicBezTo>
                  <a:pt x="656116" y="295961"/>
                  <a:pt x="661363" y="292439"/>
                  <a:pt x="666465" y="289149"/>
                </a:cubicBezTo>
                <a:cubicBezTo>
                  <a:pt x="672630" y="285035"/>
                  <a:pt x="679115" y="280407"/>
                  <a:pt x="685862" y="275361"/>
                </a:cubicBezTo>
                <a:lnTo>
                  <a:pt x="707160" y="260529"/>
                </a:lnTo>
                <a:lnTo>
                  <a:pt x="707388" y="260312"/>
                </a:lnTo>
                <a:lnTo>
                  <a:pt x="753349" y="223611"/>
                </a:lnTo>
                <a:lnTo>
                  <a:pt x="756311" y="222212"/>
                </a:lnTo>
                <a:lnTo>
                  <a:pt x="753129" y="223473"/>
                </a:lnTo>
                <a:cubicBezTo>
                  <a:pt x="756131" y="221009"/>
                  <a:pt x="758754" y="218761"/>
                  <a:pt x="760940" y="216823"/>
                </a:cubicBezTo>
                <a:cubicBezTo>
                  <a:pt x="762830" y="215310"/>
                  <a:pt x="764646" y="213699"/>
                  <a:pt x="766389" y="212002"/>
                </a:cubicBezTo>
                <a:cubicBezTo>
                  <a:pt x="769040" y="209319"/>
                  <a:pt x="769752" y="207692"/>
                  <a:pt x="768001" y="207375"/>
                </a:cubicBezTo>
                <a:lnTo>
                  <a:pt x="768109" y="207310"/>
                </a:lnTo>
                <a:lnTo>
                  <a:pt x="766846" y="204994"/>
                </a:lnTo>
                <a:cubicBezTo>
                  <a:pt x="764690" y="205241"/>
                  <a:pt x="760858" y="206571"/>
                  <a:pt x="755427" y="208975"/>
                </a:cubicBezTo>
                <a:cubicBezTo>
                  <a:pt x="750018" y="211684"/>
                  <a:pt x="742978" y="215640"/>
                  <a:pt x="734377" y="220630"/>
                </a:cubicBezTo>
                <a:cubicBezTo>
                  <a:pt x="725777" y="225619"/>
                  <a:pt x="715399" y="231505"/>
                  <a:pt x="704264" y="239576"/>
                </a:cubicBezTo>
                <a:lnTo>
                  <a:pt x="679866" y="256198"/>
                </a:lnTo>
                <a:cubicBezTo>
                  <a:pt x="671821" y="261859"/>
                  <a:pt x="664127" y="267933"/>
                  <a:pt x="656199" y="273796"/>
                </a:cubicBezTo>
                <a:lnTo>
                  <a:pt x="655542" y="273385"/>
                </a:lnTo>
                <a:lnTo>
                  <a:pt x="655586" y="272039"/>
                </a:lnTo>
                <a:lnTo>
                  <a:pt x="655484" y="273673"/>
                </a:lnTo>
                <a:lnTo>
                  <a:pt x="639485" y="286021"/>
                </a:lnTo>
                <a:cubicBezTo>
                  <a:pt x="634268" y="290275"/>
                  <a:pt x="629168" y="294732"/>
                  <a:pt x="624010" y="299087"/>
                </a:cubicBezTo>
                <a:lnTo>
                  <a:pt x="623785" y="299239"/>
                </a:lnTo>
                <a:lnTo>
                  <a:pt x="609734" y="313161"/>
                </a:lnTo>
                <a:lnTo>
                  <a:pt x="602944" y="319153"/>
                </a:lnTo>
                <a:lnTo>
                  <a:pt x="596345" y="325911"/>
                </a:lnTo>
                <a:cubicBezTo>
                  <a:pt x="591844" y="330482"/>
                  <a:pt x="587371" y="335008"/>
                  <a:pt x="582565" y="339776"/>
                </a:cubicBezTo>
                <a:cubicBezTo>
                  <a:pt x="577757" y="344545"/>
                  <a:pt x="572789" y="349084"/>
                  <a:pt x="567836" y="354280"/>
                </a:cubicBezTo>
                <a:cubicBezTo>
                  <a:pt x="562883" y="359476"/>
                  <a:pt x="557873" y="364765"/>
                  <a:pt x="552600" y="370280"/>
                </a:cubicBezTo>
                <a:cubicBezTo>
                  <a:pt x="552306" y="368800"/>
                  <a:pt x="550671" y="368297"/>
                  <a:pt x="545657" y="371642"/>
                </a:cubicBezTo>
                <a:lnTo>
                  <a:pt x="519618" y="394639"/>
                </a:lnTo>
                <a:lnTo>
                  <a:pt x="519168" y="395119"/>
                </a:lnTo>
                <a:cubicBezTo>
                  <a:pt x="511202" y="404262"/>
                  <a:pt x="504297" y="411412"/>
                  <a:pt x="498602" y="417505"/>
                </a:cubicBezTo>
                <a:cubicBezTo>
                  <a:pt x="492906" y="423597"/>
                  <a:pt x="488478" y="428344"/>
                  <a:pt x="484341" y="432235"/>
                </a:cubicBezTo>
                <a:cubicBezTo>
                  <a:pt x="487515" y="426161"/>
                  <a:pt x="491139" y="420323"/>
                  <a:pt x="495184" y="414786"/>
                </a:cubicBezTo>
                <a:cubicBezTo>
                  <a:pt x="497243" y="411733"/>
                  <a:pt x="498768" y="409269"/>
                  <a:pt x="498743" y="408492"/>
                </a:cubicBezTo>
                <a:lnTo>
                  <a:pt x="498362" y="408561"/>
                </a:lnTo>
                <a:lnTo>
                  <a:pt x="494833" y="414761"/>
                </a:lnTo>
                <a:cubicBezTo>
                  <a:pt x="490908" y="420321"/>
                  <a:pt x="487400" y="426161"/>
                  <a:pt x="484340" y="432236"/>
                </a:cubicBezTo>
                <a:cubicBezTo>
                  <a:pt x="477452" y="441125"/>
                  <a:pt x="470117" y="449646"/>
                  <a:pt x="462364" y="457756"/>
                </a:cubicBezTo>
                <a:cubicBezTo>
                  <a:pt x="456931" y="464012"/>
                  <a:pt x="452051" y="469189"/>
                  <a:pt x="444567" y="479022"/>
                </a:cubicBezTo>
                <a:lnTo>
                  <a:pt x="442169" y="477205"/>
                </a:lnTo>
                <a:lnTo>
                  <a:pt x="427683" y="495028"/>
                </a:lnTo>
                <a:cubicBezTo>
                  <a:pt x="422834" y="501714"/>
                  <a:pt x="417899" y="508540"/>
                  <a:pt x="413356" y="514835"/>
                </a:cubicBezTo>
                <a:cubicBezTo>
                  <a:pt x="404315" y="527062"/>
                  <a:pt x="397092" y="536086"/>
                  <a:pt x="396446" y="533610"/>
                </a:cubicBezTo>
                <a:lnTo>
                  <a:pt x="413740" y="508079"/>
                </a:lnTo>
                <a:cubicBezTo>
                  <a:pt x="419563" y="499540"/>
                  <a:pt x="425094" y="490884"/>
                  <a:pt x="431428" y="482794"/>
                </a:cubicBezTo>
                <a:lnTo>
                  <a:pt x="446006" y="466670"/>
                </a:lnTo>
                <a:lnTo>
                  <a:pt x="445978" y="466625"/>
                </a:lnTo>
                <a:cubicBezTo>
                  <a:pt x="450273" y="460435"/>
                  <a:pt x="453680" y="455762"/>
                  <a:pt x="456796" y="452139"/>
                </a:cubicBezTo>
                <a:cubicBezTo>
                  <a:pt x="459913" y="448516"/>
                  <a:pt x="462695" y="445721"/>
                  <a:pt x="465405" y="442945"/>
                </a:cubicBezTo>
                <a:lnTo>
                  <a:pt x="485491" y="419854"/>
                </a:lnTo>
                <a:lnTo>
                  <a:pt x="464997" y="442819"/>
                </a:lnTo>
                <a:cubicBezTo>
                  <a:pt x="462287" y="445595"/>
                  <a:pt x="459446" y="448289"/>
                  <a:pt x="456388" y="452013"/>
                </a:cubicBezTo>
                <a:cubicBezTo>
                  <a:pt x="453330" y="455738"/>
                  <a:pt x="449865" y="460309"/>
                  <a:pt x="445570" y="466499"/>
                </a:cubicBezTo>
                <a:lnTo>
                  <a:pt x="431744" y="481778"/>
                </a:lnTo>
                <a:lnTo>
                  <a:pt x="431282" y="482638"/>
                </a:lnTo>
                <a:cubicBezTo>
                  <a:pt x="424962" y="490802"/>
                  <a:pt x="419387" y="499431"/>
                  <a:pt x="413564" y="507970"/>
                </a:cubicBezTo>
                <a:lnTo>
                  <a:pt x="396270" y="533501"/>
                </a:lnTo>
                <a:cubicBezTo>
                  <a:pt x="392343" y="532278"/>
                  <a:pt x="385214" y="535402"/>
                  <a:pt x="409748" y="492436"/>
                </a:cubicBezTo>
                <a:cubicBezTo>
                  <a:pt x="409016" y="491266"/>
                  <a:pt x="409623" y="487371"/>
                  <a:pt x="413363" y="480704"/>
                </a:cubicBezTo>
                <a:cubicBezTo>
                  <a:pt x="417102" y="474037"/>
                  <a:pt x="423288" y="464041"/>
                  <a:pt x="432371" y="450285"/>
                </a:cubicBezTo>
                <a:cubicBezTo>
                  <a:pt x="435253" y="445867"/>
                  <a:pt x="438106" y="441302"/>
                  <a:pt x="440916" y="437293"/>
                </a:cubicBezTo>
                <a:cubicBezTo>
                  <a:pt x="443725" y="433284"/>
                  <a:pt x="446404" y="429387"/>
                  <a:pt x="449039" y="425658"/>
                </a:cubicBezTo>
                <a:cubicBezTo>
                  <a:pt x="453813" y="418018"/>
                  <a:pt x="458034" y="411847"/>
                  <a:pt x="460682" y="407024"/>
                </a:cubicBezTo>
                <a:cubicBezTo>
                  <a:pt x="467214" y="394524"/>
                  <a:pt x="479142" y="380602"/>
                  <a:pt x="501445" y="358071"/>
                </a:cubicBezTo>
                <a:cubicBezTo>
                  <a:pt x="510390" y="349605"/>
                  <a:pt x="519830" y="340347"/>
                  <a:pt x="528527" y="331596"/>
                </a:cubicBezTo>
                <a:cubicBezTo>
                  <a:pt x="537223" y="322844"/>
                  <a:pt x="545643" y="313855"/>
                  <a:pt x="554936" y="304246"/>
                </a:cubicBezTo>
                <a:cubicBezTo>
                  <a:pt x="560821" y="298143"/>
                  <a:pt x="566575" y="291763"/>
                  <a:pt x="572678" y="285602"/>
                </a:cubicBezTo>
                <a:cubicBezTo>
                  <a:pt x="578782" y="279441"/>
                  <a:pt x="585266" y="273452"/>
                  <a:pt x="591603" y="267307"/>
                </a:cubicBezTo>
                <a:cubicBezTo>
                  <a:pt x="609360" y="250344"/>
                  <a:pt x="628224" y="234662"/>
                  <a:pt x="648037" y="220375"/>
                </a:cubicBezTo>
                <a:cubicBezTo>
                  <a:pt x="657684" y="213513"/>
                  <a:pt x="667246" y="207570"/>
                  <a:pt x="675918" y="202172"/>
                </a:cubicBezTo>
                <a:lnTo>
                  <a:pt x="698595" y="189627"/>
                </a:lnTo>
                <a:lnTo>
                  <a:pt x="699155" y="189163"/>
                </a:lnTo>
                <a:lnTo>
                  <a:pt x="725187" y="172655"/>
                </a:lnTo>
                <a:cubicBezTo>
                  <a:pt x="728365" y="171635"/>
                  <a:pt x="731435" y="170250"/>
                  <a:pt x="734343" y="168531"/>
                </a:cubicBezTo>
                <a:lnTo>
                  <a:pt x="749155" y="161399"/>
                </a:lnTo>
                <a:cubicBezTo>
                  <a:pt x="752950" y="159641"/>
                  <a:pt x="756504" y="158006"/>
                  <a:pt x="759297" y="156830"/>
                </a:cubicBezTo>
                <a:lnTo>
                  <a:pt x="762952" y="155643"/>
                </a:lnTo>
                <a:lnTo>
                  <a:pt x="762954" y="155643"/>
                </a:lnTo>
                <a:lnTo>
                  <a:pt x="764867" y="155022"/>
                </a:lnTo>
                <a:lnTo>
                  <a:pt x="764867" y="155021"/>
                </a:lnTo>
                <a:lnTo>
                  <a:pt x="762952" y="155643"/>
                </a:lnTo>
                <a:lnTo>
                  <a:pt x="762049" y="155448"/>
                </a:lnTo>
                <a:cubicBezTo>
                  <a:pt x="759080" y="156556"/>
                  <a:pt x="754491" y="158708"/>
                  <a:pt x="749519" y="161107"/>
                </a:cubicBezTo>
                <a:lnTo>
                  <a:pt x="734707" y="168239"/>
                </a:lnTo>
                <a:cubicBezTo>
                  <a:pt x="731799" y="169959"/>
                  <a:pt x="728729" y="171344"/>
                  <a:pt x="725551" y="172364"/>
                </a:cubicBezTo>
                <a:cubicBezTo>
                  <a:pt x="729144" y="169304"/>
                  <a:pt x="732933" y="166496"/>
                  <a:pt x="736889" y="163968"/>
                </a:cubicBezTo>
                <a:cubicBezTo>
                  <a:pt x="741874" y="160865"/>
                  <a:pt x="747384" y="157506"/>
                  <a:pt x="752894" y="154148"/>
                </a:cubicBezTo>
                <a:cubicBezTo>
                  <a:pt x="789085" y="131978"/>
                  <a:pt x="826528" y="112211"/>
                  <a:pt x="864984" y="94967"/>
                </a:cubicBezTo>
                <a:cubicBezTo>
                  <a:pt x="874826" y="90818"/>
                  <a:pt x="884638" y="86715"/>
                  <a:pt x="894363" y="82557"/>
                </a:cubicBezTo>
                <a:lnTo>
                  <a:pt x="908958" y="76456"/>
                </a:lnTo>
                <a:lnTo>
                  <a:pt x="923641" y="70992"/>
                </a:lnTo>
                <a:lnTo>
                  <a:pt x="952556" y="60107"/>
                </a:lnTo>
                <a:lnTo>
                  <a:pt x="980948" y="51032"/>
                </a:lnTo>
                <a:lnTo>
                  <a:pt x="986464" y="50447"/>
                </a:lnTo>
                <a:lnTo>
                  <a:pt x="986854" y="50291"/>
                </a:lnTo>
                <a:cubicBezTo>
                  <a:pt x="987083" y="49963"/>
                  <a:pt x="985487" y="50079"/>
                  <a:pt x="981035" y="50893"/>
                </a:cubicBezTo>
                <a:lnTo>
                  <a:pt x="980990" y="50087"/>
                </a:lnTo>
                <a:lnTo>
                  <a:pt x="1000867" y="44306"/>
                </a:lnTo>
                <a:lnTo>
                  <a:pt x="1001341" y="44215"/>
                </a:lnTo>
                <a:lnTo>
                  <a:pt x="1041584" y="33152"/>
                </a:lnTo>
                <a:cubicBezTo>
                  <a:pt x="1051502" y="30735"/>
                  <a:pt x="1061566" y="29251"/>
                  <a:pt x="1071572" y="27277"/>
                </a:cubicBezTo>
                <a:lnTo>
                  <a:pt x="1049309" y="34190"/>
                </a:lnTo>
                <a:lnTo>
                  <a:pt x="1071484" y="27807"/>
                </a:lnTo>
                <a:cubicBezTo>
                  <a:pt x="1144575" y="10409"/>
                  <a:pt x="1218856" y="1139"/>
                  <a:pt x="1293015" y="154"/>
                </a:cubicBezTo>
                <a:close/>
              </a:path>
            </a:pathLst>
          </a:custGeom>
          <a:solidFill>
            <a:srgbClr val="C33232"/>
          </a:solidFill>
          <a:ln w="9525" cap="flat">
            <a:noFill/>
            <a:prstDash val="solid"/>
            <a:miter/>
          </a:ln>
        </p:spPr>
        <p:txBody>
          <a:bodyPr rtlCol="0" anchor="ctr"/>
          <a:lstStyle/>
          <a:p>
            <a:endParaRPr lang="zh-CN" altLang="en-US">
              <a:solidFill>
                <a:schemeClr val="tx1"/>
              </a:solidFill>
            </a:endParaRPr>
          </a:p>
        </p:txBody>
      </p:sp>
      <p:sp>
        <p:nvSpPr>
          <p:cNvPr id="1773" name="任意多边形: 形状 1772"/>
          <p:cNvSpPr>
            <a:spLocks noChangeAspect="1"/>
          </p:cNvSpPr>
          <p:nvPr>
            <p:custDataLst>
              <p:tags r:id="rId4"/>
            </p:custDataLst>
          </p:nvPr>
        </p:nvSpPr>
        <p:spPr>
          <a:xfrm>
            <a:off x="857232" y="2398284"/>
            <a:ext cx="192010" cy="182566"/>
          </a:xfrm>
          <a:custGeom>
            <a:avLst/>
            <a:gdLst>
              <a:gd name="connsiteX0" fmla="*/ 1042805 w 2321023"/>
              <a:gd name="connsiteY0" fmla="*/ 2182733 h 2206873"/>
              <a:gd name="connsiteX1" fmla="*/ 1042829 w 2321023"/>
              <a:gd name="connsiteY1" fmla="*/ 2182734 h 2206873"/>
              <a:gd name="connsiteX2" fmla="*/ 1169381 w 2321023"/>
              <a:gd name="connsiteY2" fmla="*/ 2183738 h 2206873"/>
              <a:gd name="connsiteX3" fmla="*/ 1169406 w 2321023"/>
              <a:gd name="connsiteY3" fmla="*/ 2183737 h 2206873"/>
              <a:gd name="connsiteX4" fmla="*/ 1367012 w 2321023"/>
              <a:gd name="connsiteY4" fmla="*/ 2173261 h 2206873"/>
              <a:gd name="connsiteX5" fmla="*/ 1360810 w 2321023"/>
              <a:gd name="connsiteY5" fmla="*/ 2174712 h 2206873"/>
              <a:gd name="connsiteX6" fmla="*/ 1324651 w 2321023"/>
              <a:gd name="connsiteY6" fmla="*/ 2181859 h 2206873"/>
              <a:gd name="connsiteX7" fmla="*/ 1308315 w 2321023"/>
              <a:gd name="connsiteY7" fmla="*/ 2184606 h 2206873"/>
              <a:gd name="connsiteX8" fmla="*/ 1257688 w 2321023"/>
              <a:gd name="connsiteY8" fmla="*/ 2193000 h 2206873"/>
              <a:gd name="connsiteX9" fmla="*/ 1215625 w 2321023"/>
              <a:gd name="connsiteY9" fmla="*/ 2197909 h 2206873"/>
              <a:gd name="connsiteX10" fmla="*/ 1215602 w 2321023"/>
              <a:gd name="connsiteY10" fmla="*/ 2197911 h 2206873"/>
              <a:gd name="connsiteX11" fmla="*/ 1206503 w 2321023"/>
              <a:gd name="connsiteY11" fmla="*/ 2198972 h 2206873"/>
              <a:gd name="connsiteX12" fmla="*/ 1156320 w 2321023"/>
              <a:gd name="connsiteY12" fmla="*/ 2202657 h 2206873"/>
              <a:gd name="connsiteX13" fmla="*/ 1152229 w 2321023"/>
              <a:gd name="connsiteY13" fmla="*/ 2202816 h 2206873"/>
              <a:gd name="connsiteX14" fmla="*/ 1169842 w 2321023"/>
              <a:gd name="connsiteY14" fmla="*/ 2201453 h 2206873"/>
              <a:gd name="connsiteX15" fmla="*/ 1210107 w 2321023"/>
              <a:gd name="connsiteY15" fmla="*/ 2198335 h 2206873"/>
              <a:gd name="connsiteX16" fmla="*/ 1210130 w 2321023"/>
              <a:gd name="connsiteY16" fmla="*/ 2198333 h 2206873"/>
              <a:gd name="connsiteX17" fmla="*/ 1257570 w 2321023"/>
              <a:gd name="connsiteY17" fmla="*/ 2192798 h 2206873"/>
              <a:gd name="connsiteX18" fmla="*/ 1308198 w 2321023"/>
              <a:gd name="connsiteY18" fmla="*/ 2184404 h 2206873"/>
              <a:gd name="connsiteX19" fmla="*/ 1324534 w 2321023"/>
              <a:gd name="connsiteY19" fmla="*/ 2181657 h 2206873"/>
              <a:gd name="connsiteX20" fmla="*/ 1437160 w 2321023"/>
              <a:gd name="connsiteY20" fmla="*/ 2156849 h 2206873"/>
              <a:gd name="connsiteX21" fmla="*/ 1411927 w 2321023"/>
              <a:gd name="connsiteY21" fmla="*/ 2164609 h 2206873"/>
              <a:gd name="connsiteX22" fmla="*/ 1360811 w 2321023"/>
              <a:gd name="connsiteY22" fmla="*/ 2174712 h 2206873"/>
              <a:gd name="connsiteX23" fmla="*/ 1367013 w 2321023"/>
              <a:gd name="connsiteY23" fmla="*/ 2173261 h 2206873"/>
              <a:gd name="connsiteX24" fmla="*/ 1433918 w 2321023"/>
              <a:gd name="connsiteY24" fmla="*/ 2157608 h 2206873"/>
              <a:gd name="connsiteX25" fmla="*/ 1369562 w 2321023"/>
              <a:gd name="connsiteY25" fmla="*/ 2155512 h 2206873"/>
              <a:gd name="connsiteX26" fmla="*/ 1348526 w 2321023"/>
              <a:gd name="connsiteY26" fmla="*/ 2157395 h 2206873"/>
              <a:gd name="connsiteX27" fmla="*/ 1335660 w 2321023"/>
              <a:gd name="connsiteY27" fmla="*/ 2158488 h 2206873"/>
              <a:gd name="connsiteX28" fmla="*/ 1306883 w 2321023"/>
              <a:gd name="connsiteY28" fmla="*/ 2163695 h 2206873"/>
              <a:gd name="connsiteX29" fmla="*/ 1278586 w 2321023"/>
              <a:gd name="connsiteY29" fmla="*/ 2168036 h 2206873"/>
              <a:gd name="connsiteX30" fmla="*/ 1221246 w 2321023"/>
              <a:gd name="connsiteY30" fmla="*/ 2174426 h 2206873"/>
              <a:gd name="connsiteX31" fmla="*/ 1221244 w 2321023"/>
              <a:gd name="connsiteY31" fmla="*/ 2174502 h 2206873"/>
              <a:gd name="connsiteX32" fmla="*/ 1198833 w 2321023"/>
              <a:gd name="connsiteY32" fmla="*/ 2176845 h 2206873"/>
              <a:gd name="connsiteX33" fmla="*/ 1187235 w 2321023"/>
              <a:gd name="connsiteY33" fmla="*/ 2175919 h 2206873"/>
              <a:gd name="connsiteX34" fmla="*/ 1186844 w 2321023"/>
              <a:gd name="connsiteY34" fmla="*/ 2175936 h 2206873"/>
              <a:gd name="connsiteX35" fmla="*/ 1163853 w 2321023"/>
              <a:gd name="connsiteY35" fmla="*/ 2177050 h 2206873"/>
              <a:gd name="connsiteX36" fmla="*/ 1140875 w 2321023"/>
              <a:gd name="connsiteY36" fmla="*/ 2177655 h 2206873"/>
              <a:gd name="connsiteX37" fmla="*/ 1095020 w 2321023"/>
              <a:gd name="connsiteY37" fmla="*/ 2177436 h 2206873"/>
              <a:gd name="connsiteX38" fmla="*/ 1041136 w 2321023"/>
              <a:gd name="connsiteY38" fmla="*/ 2174080 h 2206873"/>
              <a:gd name="connsiteX39" fmla="*/ 992182 w 2321023"/>
              <a:gd name="connsiteY39" fmla="*/ 2170241 h 2206873"/>
              <a:gd name="connsiteX40" fmla="*/ 958146 w 2321023"/>
              <a:gd name="connsiteY40" fmla="*/ 2164193 h 2206873"/>
              <a:gd name="connsiteX41" fmla="*/ 958336 w 2321023"/>
              <a:gd name="connsiteY41" fmla="*/ 2164227 h 2206873"/>
              <a:gd name="connsiteX42" fmla="*/ 992182 w 2321023"/>
              <a:gd name="connsiteY42" fmla="*/ 2170242 h 2206873"/>
              <a:gd name="connsiteX43" fmla="*/ 1041136 w 2321023"/>
              <a:gd name="connsiteY43" fmla="*/ 2174081 h 2206873"/>
              <a:gd name="connsiteX44" fmla="*/ 1095020 w 2321023"/>
              <a:gd name="connsiteY44" fmla="*/ 2177437 h 2206873"/>
              <a:gd name="connsiteX45" fmla="*/ 1140875 w 2321023"/>
              <a:gd name="connsiteY45" fmla="*/ 2177656 h 2206873"/>
              <a:gd name="connsiteX46" fmla="*/ 1163853 w 2321023"/>
              <a:gd name="connsiteY46" fmla="*/ 2177051 h 2206873"/>
              <a:gd name="connsiteX47" fmla="*/ 1186844 w 2321023"/>
              <a:gd name="connsiteY47" fmla="*/ 2175937 h 2206873"/>
              <a:gd name="connsiteX48" fmla="*/ 1187235 w 2321023"/>
              <a:gd name="connsiteY48" fmla="*/ 2175920 h 2206873"/>
              <a:gd name="connsiteX49" fmla="*/ 1198833 w 2321023"/>
              <a:gd name="connsiteY49" fmla="*/ 2176846 h 2206873"/>
              <a:gd name="connsiteX50" fmla="*/ 1221244 w 2321023"/>
              <a:gd name="connsiteY50" fmla="*/ 2174503 h 2206873"/>
              <a:gd name="connsiteX51" fmla="*/ 1221246 w 2321023"/>
              <a:gd name="connsiteY51" fmla="*/ 2174427 h 2206873"/>
              <a:gd name="connsiteX52" fmla="*/ 1278586 w 2321023"/>
              <a:gd name="connsiteY52" fmla="*/ 2168037 h 2206873"/>
              <a:gd name="connsiteX53" fmla="*/ 1306883 w 2321023"/>
              <a:gd name="connsiteY53" fmla="*/ 2163696 h 2206873"/>
              <a:gd name="connsiteX54" fmla="*/ 1335660 w 2321023"/>
              <a:gd name="connsiteY54" fmla="*/ 2158489 h 2206873"/>
              <a:gd name="connsiteX55" fmla="*/ 1348526 w 2321023"/>
              <a:gd name="connsiteY55" fmla="*/ 2157396 h 2206873"/>
              <a:gd name="connsiteX56" fmla="*/ 1369558 w 2321023"/>
              <a:gd name="connsiteY56" fmla="*/ 2155513 h 2206873"/>
              <a:gd name="connsiteX57" fmla="*/ 904957 w 2321023"/>
              <a:gd name="connsiteY57" fmla="*/ 2155509 h 2206873"/>
              <a:gd name="connsiteX58" fmla="*/ 905742 w 2321023"/>
              <a:gd name="connsiteY58" fmla="*/ 2155845 h 2206873"/>
              <a:gd name="connsiteX59" fmla="*/ 919682 w 2321023"/>
              <a:gd name="connsiteY59" fmla="*/ 2157390 h 2206873"/>
              <a:gd name="connsiteX60" fmla="*/ 946644 w 2321023"/>
              <a:gd name="connsiteY60" fmla="*/ 2162092 h 2206873"/>
              <a:gd name="connsiteX61" fmla="*/ 946642 w 2321023"/>
              <a:gd name="connsiteY61" fmla="*/ 2162091 h 2206873"/>
              <a:gd name="connsiteX62" fmla="*/ 919683 w 2321023"/>
              <a:gd name="connsiteY62" fmla="*/ 2157390 h 2206873"/>
              <a:gd name="connsiteX63" fmla="*/ 905743 w 2321023"/>
              <a:gd name="connsiteY63" fmla="*/ 2155845 h 2206873"/>
              <a:gd name="connsiteX64" fmla="*/ 904958 w 2321023"/>
              <a:gd name="connsiteY64" fmla="*/ 2155509 h 2206873"/>
              <a:gd name="connsiteX65" fmla="*/ 1498813 w 2321023"/>
              <a:gd name="connsiteY65" fmla="*/ 2137888 h 2206873"/>
              <a:gd name="connsiteX66" fmla="*/ 1466385 w 2321023"/>
              <a:gd name="connsiteY66" fmla="*/ 2150011 h 2206873"/>
              <a:gd name="connsiteX67" fmla="*/ 1437159 w 2321023"/>
              <a:gd name="connsiteY67" fmla="*/ 2156849 h 2206873"/>
              <a:gd name="connsiteX68" fmla="*/ 873443 w 2321023"/>
              <a:gd name="connsiteY68" fmla="*/ 2130382 h 2206873"/>
              <a:gd name="connsiteX69" fmla="*/ 873134 w 2321023"/>
              <a:gd name="connsiteY69" fmla="*/ 2130739 h 2206873"/>
              <a:gd name="connsiteX70" fmla="*/ 873138 w 2321023"/>
              <a:gd name="connsiteY70" fmla="*/ 2130736 h 2206873"/>
              <a:gd name="connsiteX71" fmla="*/ 873445 w 2321023"/>
              <a:gd name="connsiteY71" fmla="*/ 2130383 h 2206873"/>
              <a:gd name="connsiteX72" fmla="*/ 873557 w 2321023"/>
              <a:gd name="connsiteY72" fmla="*/ 2130466 h 2206873"/>
              <a:gd name="connsiteX73" fmla="*/ 873557 w 2321023"/>
              <a:gd name="connsiteY73" fmla="*/ 2130466 h 2206873"/>
              <a:gd name="connsiteX74" fmla="*/ 873444 w 2321023"/>
              <a:gd name="connsiteY74" fmla="*/ 2130382 h 2206873"/>
              <a:gd name="connsiteX75" fmla="*/ 873444 w 2321023"/>
              <a:gd name="connsiteY75" fmla="*/ 2130383 h 2206873"/>
              <a:gd name="connsiteX76" fmla="*/ 916217 w 2321023"/>
              <a:gd name="connsiteY76" fmla="*/ 2119405 h 2206873"/>
              <a:gd name="connsiteX77" fmla="*/ 911249 w 2321023"/>
              <a:gd name="connsiteY77" fmla="*/ 2119410 h 2206873"/>
              <a:gd name="connsiteX78" fmla="*/ 943868 w 2321023"/>
              <a:gd name="connsiteY78" fmla="*/ 2126384 h 2206873"/>
              <a:gd name="connsiteX79" fmla="*/ 943866 w 2321023"/>
              <a:gd name="connsiteY79" fmla="*/ 2126383 h 2206873"/>
              <a:gd name="connsiteX80" fmla="*/ 911250 w 2321023"/>
              <a:gd name="connsiteY80" fmla="*/ 2119410 h 2206873"/>
              <a:gd name="connsiteX81" fmla="*/ 879949 w 2321023"/>
              <a:gd name="connsiteY81" fmla="*/ 2118545 h 2206873"/>
              <a:gd name="connsiteX82" fmla="*/ 879951 w 2321023"/>
              <a:gd name="connsiteY82" fmla="*/ 2118547 h 2206873"/>
              <a:gd name="connsiteX83" fmla="*/ 880225 w 2321023"/>
              <a:gd name="connsiteY83" fmla="*/ 2118799 h 2206873"/>
              <a:gd name="connsiteX84" fmla="*/ 880227 w 2321023"/>
              <a:gd name="connsiteY84" fmla="*/ 2118800 h 2206873"/>
              <a:gd name="connsiteX85" fmla="*/ 879950 w 2321023"/>
              <a:gd name="connsiteY85" fmla="*/ 2118545 h 2206873"/>
              <a:gd name="connsiteX86" fmla="*/ 879950 w 2321023"/>
              <a:gd name="connsiteY86" fmla="*/ 2118546 h 2206873"/>
              <a:gd name="connsiteX87" fmla="*/ 878534 w 2321023"/>
              <a:gd name="connsiteY87" fmla="*/ 2116346 h 2206873"/>
              <a:gd name="connsiteX88" fmla="*/ 877960 w 2321023"/>
              <a:gd name="connsiteY88" fmla="*/ 2116719 h 2206873"/>
              <a:gd name="connsiteX89" fmla="*/ 877961 w 2321023"/>
              <a:gd name="connsiteY89" fmla="*/ 2116720 h 2206873"/>
              <a:gd name="connsiteX90" fmla="*/ 878535 w 2321023"/>
              <a:gd name="connsiteY90" fmla="*/ 2116347 h 2206873"/>
              <a:gd name="connsiteX91" fmla="*/ 878534 w 2321023"/>
              <a:gd name="connsiteY91" fmla="*/ 2116346 h 2206873"/>
              <a:gd name="connsiteX92" fmla="*/ 878534 w 2321023"/>
              <a:gd name="connsiteY92" fmla="*/ 2116347 h 2206873"/>
              <a:gd name="connsiteX93" fmla="*/ 879671 w 2321023"/>
              <a:gd name="connsiteY93" fmla="*/ 2115607 h 2206873"/>
              <a:gd name="connsiteX94" fmla="*/ 878171 w 2321023"/>
              <a:gd name="connsiteY94" fmla="*/ 2115783 h 2206873"/>
              <a:gd name="connsiteX95" fmla="*/ 878172 w 2321023"/>
              <a:gd name="connsiteY95" fmla="*/ 2115784 h 2206873"/>
              <a:gd name="connsiteX96" fmla="*/ 879669 w 2321023"/>
              <a:gd name="connsiteY96" fmla="*/ 2115608 h 2206873"/>
              <a:gd name="connsiteX97" fmla="*/ 865157 w 2321023"/>
              <a:gd name="connsiteY97" fmla="*/ 2109699 h 2206873"/>
              <a:gd name="connsiteX98" fmla="*/ 859704 w 2321023"/>
              <a:gd name="connsiteY98" fmla="*/ 2109978 h 2206873"/>
              <a:gd name="connsiteX99" fmla="*/ 859712 w 2321023"/>
              <a:gd name="connsiteY99" fmla="*/ 2109978 h 2206873"/>
              <a:gd name="connsiteX100" fmla="*/ 863361 w 2321023"/>
              <a:gd name="connsiteY100" fmla="*/ 2109792 h 2206873"/>
              <a:gd name="connsiteX101" fmla="*/ 795473 w 2321023"/>
              <a:gd name="connsiteY101" fmla="*/ 2100853 h 2206873"/>
              <a:gd name="connsiteX102" fmla="*/ 795473 w 2321023"/>
              <a:gd name="connsiteY102" fmla="*/ 2100854 h 2206873"/>
              <a:gd name="connsiteX103" fmla="*/ 798459 w 2321023"/>
              <a:gd name="connsiteY103" fmla="*/ 2102972 h 2206873"/>
              <a:gd name="connsiteX104" fmla="*/ 798469 w 2321023"/>
              <a:gd name="connsiteY104" fmla="*/ 2102978 h 2206873"/>
              <a:gd name="connsiteX105" fmla="*/ 798473 w 2321023"/>
              <a:gd name="connsiteY105" fmla="*/ 2102980 h 2206873"/>
              <a:gd name="connsiteX106" fmla="*/ 799967 w 2321023"/>
              <a:gd name="connsiteY106" fmla="*/ 2103894 h 2206873"/>
              <a:gd name="connsiteX107" fmla="*/ 820026 w 2321023"/>
              <a:gd name="connsiteY107" fmla="*/ 2112542 h 2206873"/>
              <a:gd name="connsiteX108" fmla="*/ 834857 w 2321023"/>
              <a:gd name="connsiteY108" fmla="*/ 2118053 h 2206873"/>
              <a:gd name="connsiteX109" fmla="*/ 852431 w 2321023"/>
              <a:gd name="connsiteY109" fmla="*/ 2123269 h 2206873"/>
              <a:gd name="connsiteX110" fmla="*/ 868937 w 2321023"/>
              <a:gd name="connsiteY110" fmla="*/ 2128140 h 2206873"/>
              <a:gd name="connsiteX111" fmla="*/ 870959 w 2321023"/>
              <a:gd name="connsiteY111" fmla="*/ 2129020 h 2206873"/>
              <a:gd name="connsiteX112" fmla="*/ 870966 w 2321023"/>
              <a:gd name="connsiteY112" fmla="*/ 2129023 h 2206873"/>
              <a:gd name="connsiteX113" fmla="*/ 872555 w 2321023"/>
              <a:gd name="connsiteY113" fmla="*/ 2129715 h 2206873"/>
              <a:gd name="connsiteX114" fmla="*/ 872558 w 2321023"/>
              <a:gd name="connsiteY114" fmla="*/ 2129717 h 2206873"/>
              <a:gd name="connsiteX115" fmla="*/ 873620 w 2321023"/>
              <a:gd name="connsiteY115" fmla="*/ 2130179 h 2206873"/>
              <a:gd name="connsiteX116" fmla="*/ 873621 w 2321023"/>
              <a:gd name="connsiteY116" fmla="*/ 2130179 h 2206873"/>
              <a:gd name="connsiteX117" fmla="*/ 872555 w 2321023"/>
              <a:gd name="connsiteY117" fmla="*/ 2129715 h 2206873"/>
              <a:gd name="connsiteX118" fmla="*/ 872554 w 2321023"/>
              <a:gd name="connsiteY118" fmla="*/ 2129714 h 2206873"/>
              <a:gd name="connsiteX119" fmla="*/ 870971 w 2321023"/>
              <a:gd name="connsiteY119" fmla="*/ 2129025 h 2206873"/>
              <a:gd name="connsiteX120" fmla="*/ 870966 w 2321023"/>
              <a:gd name="connsiteY120" fmla="*/ 2129023 h 2206873"/>
              <a:gd name="connsiteX121" fmla="*/ 868936 w 2321023"/>
              <a:gd name="connsiteY121" fmla="*/ 2128139 h 2206873"/>
              <a:gd name="connsiteX122" fmla="*/ 852430 w 2321023"/>
              <a:gd name="connsiteY122" fmla="*/ 2123268 h 2206873"/>
              <a:gd name="connsiteX123" fmla="*/ 834856 w 2321023"/>
              <a:gd name="connsiteY123" fmla="*/ 2118052 h 2206873"/>
              <a:gd name="connsiteX124" fmla="*/ 820025 w 2321023"/>
              <a:gd name="connsiteY124" fmla="*/ 2112541 h 2206873"/>
              <a:gd name="connsiteX125" fmla="*/ 799966 w 2321023"/>
              <a:gd name="connsiteY125" fmla="*/ 2103893 h 2206873"/>
              <a:gd name="connsiteX126" fmla="*/ 798469 w 2321023"/>
              <a:gd name="connsiteY126" fmla="*/ 2102978 h 2206873"/>
              <a:gd name="connsiteX127" fmla="*/ 799731 w 2321023"/>
              <a:gd name="connsiteY127" fmla="*/ 2100015 h 2206873"/>
              <a:gd name="connsiteX128" fmla="*/ 799538 w 2321023"/>
              <a:gd name="connsiteY128" fmla="*/ 2100025 h 2206873"/>
              <a:gd name="connsiteX129" fmla="*/ 799860 w 2321023"/>
              <a:gd name="connsiteY129" fmla="*/ 2100041 h 2206873"/>
              <a:gd name="connsiteX130" fmla="*/ 920457 w 2321023"/>
              <a:gd name="connsiteY130" fmla="*/ 2085670 h 2206873"/>
              <a:gd name="connsiteX131" fmla="*/ 920882 w 2321023"/>
              <a:gd name="connsiteY131" fmla="*/ 2085764 h 2206873"/>
              <a:gd name="connsiteX132" fmla="*/ 929043 w 2321023"/>
              <a:gd name="connsiteY132" fmla="*/ 2086548 h 2206873"/>
              <a:gd name="connsiteX133" fmla="*/ 938575 w 2321023"/>
              <a:gd name="connsiteY133" fmla="*/ 2088925 h 2206873"/>
              <a:gd name="connsiteX134" fmla="*/ 940736 w 2321023"/>
              <a:gd name="connsiteY134" fmla="*/ 2090126 h 2206873"/>
              <a:gd name="connsiteX135" fmla="*/ 940808 w 2321023"/>
              <a:gd name="connsiteY135" fmla="*/ 2090142 h 2206873"/>
              <a:gd name="connsiteX136" fmla="*/ 940940 w 2321023"/>
              <a:gd name="connsiteY136" fmla="*/ 2090172 h 2206873"/>
              <a:gd name="connsiteX137" fmla="*/ 940939 w 2321023"/>
              <a:gd name="connsiteY137" fmla="*/ 2090171 h 2206873"/>
              <a:gd name="connsiteX138" fmla="*/ 940809 w 2321023"/>
              <a:gd name="connsiteY138" fmla="*/ 2090142 h 2206873"/>
              <a:gd name="connsiteX139" fmla="*/ 940737 w 2321023"/>
              <a:gd name="connsiteY139" fmla="*/ 2090126 h 2206873"/>
              <a:gd name="connsiteX140" fmla="*/ 938576 w 2321023"/>
              <a:gd name="connsiteY140" fmla="*/ 2088925 h 2206873"/>
              <a:gd name="connsiteX141" fmla="*/ 929044 w 2321023"/>
              <a:gd name="connsiteY141" fmla="*/ 2086548 h 2206873"/>
              <a:gd name="connsiteX142" fmla="*/ 920883 w 2321023"/>
              <a:gd name="connsiteY142" fmla="*/ 2085764 h 2206873"/>
              <a:gd name="connsiteX143" fmla="*/ 920459 w 2321023"/>
              <a:gd name="connsiteY143" fmla="*/ 2085670 h 2206873"/>
              <a:gd name="connsiteX144" fmla="*/ 672816 w 2321023"/>
              <a:gd name="connsiteY144" fmla="*/ 2080502 h 2206873"/>
              <a:gd name="connsiteX145" fmla="*/ 673450 w 2321023"/>
              <a:gd name="connsiteY145" fmla="*/ 2081774 h 2206873"/>
              <a:gd name="connsiteX146" fmla="*/ 673448 w 2321023"/>
              <a:gd name="connsiteY146" fmla="*/ 2081768 h 2206873"/>
              <a:gd name="connsiteX147" fmla="*/ 672817 w 2321023"/>
              <a:gd name="connsiteY147" fmla="*/ 2080503 h 2206873"/>
              <a:gd name="connsiteX148" fmla="*/ 704801 w 2321023"/>
              <a:gd name="connsiteY148" fmla="*/ 2079282 h 2206873"/>
              <a:gd name="connsiteX149" fmla="*/ 704812 w 2321023"/>
              <a:gd name="connsiteY149" fmla="*/ 2079286 h 2206873"/>
              <a:gd name="connsiteX150" fmla="*/ 710324 w 2321023"/>
              <a:gd name="connsiteY150" fmla="*/ 2080978 h 2206873"/>
              <a:gd name="connsiteX151" fmla="*/ 710324 w 2321023"/>
              <a:gd name="connsiteY151" fmla="*/ 2080978 h 2206873"/>
              <a:gd name="connsiteX152" fmla="*/ 856239 w 2321023"/>
              <a:gd name="connsiteY152" fmla="*/ 2075255 h 2206873"/>
              <a:gd name="connsiteX153" fmla="*/ 856246 w 2321023"/>
              <a:gd name="connsiteY153" fmla="*/ 2075257 h 2206873"/>
              <a:gd name="connsiteX154" fmla="*/ 866537 w 2321023"/>
              <a:gd name="connsiteY154" fmla="*/ 2076605 h 2206873"/>
              <a:gd name="connsiteX155" fmla="*/ 886785 w 2321023"/>
              <a:gd name="connsiteY155" fmla="*/ 2081841 h 2206873"/>
              <a:gd name="connsiteX156" fmla="*/ 886785 w 2321023"/>
              <a:gd name="connsiteY156" fmla="*/ 2081840 h 2206873"/>
              <a:gd name="connsiteX157" fmla="*/ 856239 w 2321023"/>
              <a:gd name="connsiteY157" fmla="*/ 2075255 h 2206873"/>
              <a:gd name="connsiteX158" fmla="*/ 660321 w 2321023"/>
              <a:gd name="connsiteY158" fmla="*/ 2072467 h 2206873"/>
              <a:gd name="connsiteX159" fmla="*/ 660447 w 2321023"/>
              <a:gd name="connsiteY159" fmla="*/ 2072540 h 2206873"/>
              <a:gd name="connsiteX160" fmla="*/ 661612 w 2321023"/>
              <a:gd name="connsiteY160" fmla="*/ 2073211 h 2206873"/>
              <a:gd name="connsiteX161" fmla="*/ 669205 w 2321023"/>
              <a:gd name="connsiteY161" fmla="*/ 2077803 h 2206873"/>
              <a:gd name="connsiteX162" fmla="*/ 672936 w 2321023"/>
              <a:gd name="connsiteY162" fmla="*/ 2080529 h 2206873"/>
              <a:gd name="connsiteX163" fmla="*/ 672936 w 2321023"/>
              <a:gd name="connsiteY163" fmla="*/ 2080529 h 2206873"/>
              <a:gd name="connsiteX164" fmla="*/ 669204 w 2321023"/>
              <a:gd name="connsiteY164" fmla="*/ 2077802 h 2206873"/>
              <a:gd name="connsiteX165" fmla="*/ 661611 w 2321023"/>
              <a:gd name="connsiteY165" fmla="*/ 2073210 h 2206873"/>
              <a:gd name="connsiteX166" fmla="*/ 1378034 w 2321023"/>
              <a:gd name="connsiteY166" fmla="*/ 2065525 h 2206873"/>
              <a:gd name="connsiteX167" fmla="*/ 1355589 w 2321023"/>
              <a:gd name="connsiteY167" fmla="*/ 2070931 h 2206873"/>
              <a:gd name="connsiteX168" fmla="*/ 1333143 w 2321023"/>
              <a:gd name="connsiteY168" fmla="*/ 2075365 h 2206873"/>
              <a:gd name="connsiteX169" fmla="*/ 1293560 w 2321023"/>
              <a:gd name="connsiteY169" fmla="*/ 2083924 h 2206873"/>
              <a:gd name="connsiteX170" fmla="*/ 1293175 w 2321023"/>
              <a:gd name="connsiteY170" fmla="*/ 2083960 h 2206873"/>
              <a:gd name="connsiteX171" fmla="*/ 1284093 w 2321023"/>
              <a:gd name="connsiteY171" fmla="*/ 2086589 h 2206873"/>
              <a:gd name="connsiteX172" fmla="*/ 1284097 w 2321023"/>
              <a:gd name="connsiteY172" fmla="*/ 2086589 h 2206873"/>
              <a:gd name="connsiteX173" fmla="*/ 1293175 w 2321023"/>
              <a:gd name="connsiteY173" fmla="*/ 2083961 h 2206873"/>
              <a:gd name="connsiteX174" fmla="*/ 1293560 w 2321023"/>
              <a:gd name="connsiteY174" fmla="*/ 2083925 h 2206873"/>
              <a:gd name="connsiteX175" fmla="*/ 1333143 w 2321023"/>
              <a:gd name="connsiteY175" fmla="*/ 2075366 h 2206873"/>
              <a:gd name="connsiteX176" fmla="*/ 1355589 w 2321023"/>
              <a:gd name="connsiteY176" fmla="*/ 2070932 h 2206873"/>
              <a:gd name="connsiteX177" fmla="*/ 1378034 w 2321023"/>
              <a:gd name="connsiteY177" fmla="*/ 2065526 h 2206873"/>
              <a:gd name="connsiteX178" fmla="*/ 1378062 w 2321023"/>
              <a:gd name="connsiteY178" fmla="*/ 2064312 h 2206873"/>
              <a:gd name="connsiteX179" fmla="*/ 1378241 w 2321023"/>
              <a:gd name="connsiteY179" fmla="*/ 2065507 h 2206873"/>
              <a:gd name="connsiteX180" fmla="*/ 1378241 w 2321023"/>
              <a:gd name="connsiteY180" fmla="*/ 2065507 h 2206873"/>
              <a:gd name="connsiteX181" fmla="*/ 1378062 w 2321023"/>
              <a:gd name="connsiteY181" fmla="*/ 2064312 h 2206873"/>
              <a:gd name="connsiteX182" fmla="*/ 1450310 w 2321023"/>
              <a:gd name="connsiteY182" fmla="*/ 2063207 h 2206873"/>
              <a:gd name="connsiteX183" fmla="*/ 1446970 w 2321023"/>
              <a:gd name="connsiteY183" fmla="*/ 2065462 h 2206873"/>
              <a:gd name="connsiteX184" fmla="*/ 1447131 w 2321023"/>
              <a:gd name="connsiteY184" fmla="*/ 2066178 h 2206873"/>
              <a:gd name="connsiteX185" fmla="*/ 1447132 w 2321023"/>
              <a:gd name="connsiteY185" fmla="*/ 2066178 h 2206873"/>
              <a:gd name="connsiteX186" fmla="*/ 1446971 w 2321023"/>
              <a:gd name="connsiteY186" fmla="*/ 2065463 h 2206873"/>
              <a:gd name="connsiteX187" fmla="*/ 1450311 w 2321023"/>
              <a:gd name="connsiteY187" fmla="*/ 2063208 h 2206873"/>
              <a:gd name="connsiteX188" fmla="*/ 1450802 w 2321023"/>
              <a:gd name="connsiteY188" fmla="*/ 2063376 h 2206873"/>
              <a:gd name="connsiteX189" fmla="*/ 1450803 w 2321023"/>
              <a:gd name="connsiteY189" fmla="*/ 2063376 h 2206873"/>
              <a:gd name="connsiteX190" fmla="*/ 1646728 w 2321023"/>
              <a:gd name="connsiteY190" fmla="*/ 2054325 h 2206873"/>
              <a:gd name="connsiteX191" fmla="*/ 1621362 w 2321023"/>
              <a:gd name="connsiteY191" fmla="*/ 2067428 h 2206873"/>
              <a:gd name="connsiteX192" fmla="*/ 1595235 w 2321023"/>
              <a:gd name="connsiteY192" fmla="*/ 2079409 h 2206873"/>
              <a:gd name="connsiteX193" fmla="*/ 1569925 w 2321023"/>
              <a:gd name="connsiteY193" fmla="*/ 2090668 h 2206873"/>
              <a:gd name="connsiteX194" fmla="*/ 1545705 w 2321023"/>
              <a:gd name="connsiteY194" fmla="*/ 2099500 h 2206873"/>
              <a:gd name="connsiteX195" fmla="*/ 1522286 w 2321023"/>
              <a:gd name="connsiteY195" fmla="*/ 2107731 h 2206873"/>
              <a:gd name="connsiteX196" fmla="*/ 1498080 w 2321023"/>
              <a:gd name="connsiteY196" fmla="*/ 2115665 h 2206873"/>
              <a:gd name="connsiteX197" fmla="*/ 1473407 w 2321023"/>
              <a:gd name="connsiteY197" fmla="*/ 2123954 h 2206873"/>
              <a:gd name="connsiteX198" fmla="*/ 1448251 w 2321023"/>
              <a:gd name="connsiteY198" fmla="*/ 2131553 h 2206873"/>
              <a:gd name="connsiteX199" fmla="*/ 1397981 w 2321023"/>
              <a:gd name="connsiteY199" fmla="*/ 2145029 h 2206873"/>
              <a:gd name="connsiteX200" fmla="*/ 1349617 w 2321023"/>
              <a:gd name="connsiteY200" fmla="*/ 2154773 h 2206873"/>
              <a:gd name="connsiteX201" fmla="*/ 1345631 w 2321023"/>
              <a:gd name="connsiteY201" fmla="*/ 2155806 h 2206873"/>
              <a:gd name="connsiteX202" fmla="*/ 1345666 w 2321023"/>
              <a:gd name="connsiteY202" fmla="*/ 2155798 h 2206873"/>
              <a:gd name="connsiteX203" fmla="*/ 1349617 w 2321023"/>
              <a:gd name="connsiteY203" fmla="*/ 2154774 h 2206873"/>
              <a:gd name="connsiteX204" fmla="*/ 1397981 w 2321023"/>
              <a:gd name="connsiteY204" fmla="*/ 2145030 h 2206873"/>
              <a:gd name="connsiteX205" fmla="*/ 1448251 w 2321023"/>
              <a:gd name="connsiteY205" fmla="*/ 2131554 h 2206873"/>
              <a:gd name="connsiteX206" fmla="*/ 1473407 w 2321023"/>
              <a:gd name="connsiteY206" fmla="*/ 2123955 h 2206873"/>
              <a:gd name="connsiteX207" fmla="*/ 1498080 w 2321023"/>
              <a:gd name="connsiteY207" fmla="*/ 2115666 h 2206873"/>
              <a:gd name="connsiteX208" fmla="*/ 1522286 w 2321023"/>
              <a:gd name="connsiteY208" fmla="*/ 2107732 h 2206873"/>
              <a:gd name="connsiteX209" fmla="*/ 1545705 w 2321023"/>
              <a:gd name="connsiteY209" fmla="*/ 2099501 h 2206873"/>
              <a:gd name="connsiteX210" fmla="*/ 1569925 w 2321023"/>
              <a:gd name="connsiteY210" fmla="*/ 2090669 h 2206873"/>
              <a:gd name="connsiteX211" fmla="*/ 1595235 w 2321023"/>
              <a:gd name="connsiteY211" fmla="*/ 2079410 h 2206873"/>
              <a:gd name="connsiteX212" fmla="*/ 1621362 w 2321023"/>
              <a:gd name="connsiteY212" fmla="*/ 2067429 h 2206873"/>
              <a:gd name="connsiteX213" fmla="*/ 1646728 w 2321023"/>
              <a:gd name="connsiteY213" fmla="*/ 2054326 h 2206873"/>
              <a:gd name="connsiteX214" fmla="*/ 1410158 w 2321023"/>
              <a:gd name="connsiteY214" fmla="*/ 2052038 h 2206873"/>
              <a:gd name="connsiteX215" fmla="*/ 1408852 w 2321023"/>
              <a:gd name="connsiteY215" fmla="*/ 2052047 h 2206873"/>
              <a:gd name="connsiteX216" fmla="*/ 1404644 w 2321023"/>
              <a:gd name="connsiteY216" fmla="*/ 2054429 h 2206873"/>
              <a:gd name="connsiteX217" fmla="*/ 1377973 w 2321023"/>
              <a:gd name="connsiteY217" fmla="*/ 2063673 h 2206873"/>
              <a:gd name="connsiteX218" fmla="*/ 1348889 w 2321023"/>
              <a:gd name="connsiteY218" fmla="*/ 2068882 h 2206873"/>
              <a:gd name="connsiteX219" fmla="*/ 1318609 w 2321023"/>
              <a:gd name="connsiteY219" fmla="*/ 2073474 h 2206873"/>
              <a:gd name="connsiteX220" fmla="*/ 1302885 w 2321023"/>
              <a:gd name="connsiteY220" fmla="*/ 2076215 h 2206873"/>
              <a:gd name="connsiteX221" fmla="*/ 1286286 w 2321023"/>
              <a:gd name="connsiteY221" fmla="*/ 2078797 h 2206873"/>
              <a:gd name="connsiteX222" fmla="*/ 1251061 w 2321023"/>
              <a:gd name="connsiteY222" fmla="*/ 2084768 h 2206873"/>
              <a:gd name="connsiteX223" fmla="*/ 1229883 w 2321023"/>
              <a:gd name="connsiteY223" fmla="*/ 2085882 h 2206873"/>
              <a:gd name="connsiteX224" fmla="*/ 1229806 w 2321023"/>
              <a:gd name="connsiteY224" fmla="*/ 2085931 h 2206873"/>
              <a:gd name="connsiteX225" fmla="*/ 1229808 w 2321023"/>
              <a:gd name="connsiteY225" fmla="*/ 2085931 h 2206873"/>
              <a:gd name="connsiteX226" fmla="*/ 1229883 w 2321023"/>
              <a:gd name="connsiteY226" fmla="*/ 2085883 h 2206873"/>
              <a:gd name="connsiteX227" fmla="*/ 1251061 w 2321023"/>
              <a:gd name="connsiteY227" fmla="*/ 2084769 h 2206873"/>
              <a:gd name="connsiteX228" fmla="*/ 1286286 w 2321023"/>
              <a:gd name="connsiteY228" fmla="*/ 2078798 h 2206873"/>
              <a:gd name="connsiteX229" fmla="*/ 1302885 w 2321023"/>
              <a:gd name="connsiteY229" fmla="*/ 2076216 h 2206873"/>
              <a:gd name="connsiteX230" fmla="*/ 1318609 w 2321023"/>
              <a:gd name="connsiteY230" fmla="*/ 2073475 h 2206873"/>
              <a:gd name="connsiteX231" fmla="*/ 1348889 w 2321023"/>
              <a:gd name="connsiteY231" fmla="*/ 2068883 h 2206873"/>
              <a:gd name="connsiteX232" fmla="*/ 1377973 w 2321023"/>
              <a:gd name="connsiteY232" fmla="*/ 2063674 h 2206873"/>
              <a:gd name="connsiteX233" fmla="*/ 1404644 w 2321023"/>
              <a:gd name="connsiteY233" fmla="*/ 2054430 h 2206873"/>
              <a:gd name="connsiteX234" fmla="*/ 1408852 w 2321023"/>
              <a:gd name="connsiteY234" fmla="*/ 2052048 h 2206873"/>
              <a:gd name="connsiteX235" fmla="*/ 1410156 w 2321023"/>
              <a:gd name="connsiteY235" fmla="*/ 2052039 h 2206873"/>
              <a:gd name="connsiteX236" fmla="*/ 1360914 w 2321023"/>
              <a:gd name="connsiteY236" fmla="*/ 2051783 h 2206873"/>
              <a:gd name="connsiteX237" fmla="*/ 1360914 w 2321023"/>
              <a:gd name="connsiteY237" fmla="*/ 2051784 h 2206873"/>
              <a:gd name="connsiteX238" fmla="*/ 1354483 w 2321023"/>
              <a:gd name="connsiteY238" fmla="*/ 2054484 h 2206873"/>
              <a:gd name="connsiteX239" fmla="*/ 1345724 w 2321023"/>
              <a:gd name="connsiteY239" fmla="*/ 2056399 h 2206873"/>
              <a:gd name="connsiteX240" fmla="*/ 1345727 w 2321023"/>
              <a:gd name="connsiteY240" fmla="*/ 2056399 h 2206873"/>
              <a:gd name="connsiteX241" fmla="*/ 1354483 w 2321023"/>
              <a:gd name="connsiteY241" fmla="*/ 2054484 h 2206873"/>
              <a:gd name="connsiteX242" fmla="*/ 1354487 w 2321023"/>
              <a:gd name="connsiteY242" fmla="*/ 2054483 h 2206873"/>
              <a:gd name="connsiteX243" fmla="*/ 1360914 w 2321023"/>
              <a:gd name="connsiteY243" fmla="*/ 2051784 h 2206873"/>
              <a:gd name="connsiteX244" fmla="*/ 1360914 w 2321023"/>
              <a:gd name="connsiteY244" fmla="*/ 2051784 h 2206873"/>
              <a:gd name="connsiteX245" fmla="*/ 1360915 w 2321023"/>
              <a:gd name="connsiteY245" fmla="*/ 2051783 h 2206873"/>
              <a:gd name="connsiteX246" fmla="*/ 1386635 w 2321023"/>
              <a:gd name="connsiteY246" fmla="*/ 2051274 h 2206873"/>
              <a:gd name="connsiteX247" fmla="*/ 1386628 w 2321023"/>
              <a:gd name="connsiteY247" fmla="*/ 2051274 h 2206873"/>
              <a:gd name="connsiteX248" fmla="*/ 1343553 w 2321023"/>
              <a:gd name="connsiteY248" fmla="*/ 2061726 h 2206873"/>
              <a:gd name="connsiteX249" fmla="*/ 1312756 w 2321023"/>
              <a:gd name="connsiteY249" fmla="*/ 2066428 h 2206873"/>
              <a:gd name="connsiteX250" fmla="*/ 1312183 w 2321023"/>
              <a:gd name="connsiteY250" fmla="*/ 2066602 h 2206873"/>
              <a:gd name="connsiteX251" fmla="*/ 1312189 w 2321023"/>
              <a:gd name="connsiteY251" fmla="*/ 2066601 h 2206873"/>
              <a:gd name="connsiteX252" fmla="*/ 1312756 w 2321023"/>
              <a:gd name="connsiteY252" fmla="*/ 2066429 h 2206873"/>
              <a:gd name="connsiteX253" fmla="*/ 1343553 w 2321023"/>
              <a:gd name="connsiteY253" fmla="*/ 2061727 h 2206873"/>
              <a:gd name="connsiteX254" fmla="*/ 1386635 w 2321023"/>
              <a:gd name="connsiteY254" fmla="*/ 2051274 h 2206873"/>
              <a:gd name="connsiteX255" fmla="*/ 635392 w 2321023"/>
              <a:gd name="connsiteY255" fmla="*/ 2046163 h 2206873"/>
              <a:gd name="connsiteX256" fmla="*/ 645489 w 2321023"/>
              <a:gd name="connsiteY256" fmla="*/ 2052707 h 2206873"/>
              <a:gd name="connsiteX257" fmla="*/ 666951 w 2321023"/>
              <a:gd name="connsiteY257" fmla="*/ 2062814 h 2206873"/>
              <a:gd name="connsiteX258" fmla="*/ 680368 w 2321023"/>
              <a:gd name="connsiteY258" fmla="*/ 2069320 h 2206873"/>
              <a:gd name="connsiteX259" fmla="*/ 693420 w 2321023"/>
              <a:gd name="connsiteY259" fmla="*/ 2074949 h 2206873"/>
              <a:gd name="connsiteX260" fmla="*/ 701099 w 2321023"/>
              <a:gd name="connsiteY260" fmla="*/ 2077910 h 2206873"/>
              <a:gd name="connsiteX261" fmla="*/ 701141 w 2321023"/>
              <a:gd name="connsiteY261" fmla="*/ 2077926 h 2206873"/>
              <a:gd name="connsiteX262" fmla="*/ 693419 w 2321023"/>
              <a:gd name="connsiteY262" fmla="*/ 2074948 h 2206873"/>
              <a:gd name="connsiteX263" fmla="*/ 680367 w 2321023"/>
              <a:gd name="connsiteY263" fmla="*/ 2069319 h 2206873"/>
              <a:gd name="connsiteX264" fmla="*/ 666950 w 2321023"/>
              <a:gd name="connsiteY264" fmla="*/ 2062813 h 2206873"/>
              <a:gd name="connsiteX265" fmla="*/ 645488 w 2321023"/>
              <a:gd name="connsiteY265" fmla="*/ 2052706 h 2206873"/>
              <a:gd name="connsiteX266" fmla="*/ 616983 w 2321023"/>
              <a:gd name="connsiteY266" fmla="*/ 2034231 h 2206873"/>
              <a:gd name="connsiteX267" fmla="*/ 620195 w 2321023"/>
              <a:gd name="connsiteY267" fmla="*/ 2036447 h 2206873"/>
              <a:gd name="connsiteX268" fmla="*/ 636305 w 2321023"/>
              <a:gd name="connsiteY268" fmla="*/ 2046886 h 2206873"/>
              <a:gd name="connsiteX269" fmla="*/ 620197 w 2321023"/>
              <a:gd name="connsiteY269" fmla="*/ 2036448 h 2206873"/>
              <a:gd name="connsiteX270" fmla="*/ 616997 w 2321023"/>
              <a:gd name="connsiteY270" fmla="*/ 2034240 h 2206873"/>
              <a:gd name="connsiteX271" fmla="*/ 667282 w 2321023"/>
              <a:gd name="connsiteY271" fmla="*/ 2028416 h 2206873"/>
              <a:gd name="connsiteX272" fmla="*/ 667282 w 2321023"/>
              <a:gd name="connsiteY272" fmla="*/ 2028417 h 2206873"/>
              <a:gd name="connsiteX273" fmla="*/ 676507 w 2321023"/>
              <a:gd name="connsiteY273" fmla="*/ 2035040 h 2206873"/>
              <a:gd name="connsiteX274" fmla="*/ 695724 w 2321023"/>
              <a:gd name="connsiteY274" fmla="*/ 2045911 h 2206873"/>
              <a:gd name="connsiteX275" fmla="*/ 695735 w 2321023"/>
              <a:gd name="connsiteY275" fmla="*/ 2045916 h 2206873"/>
              <a:gd name="connsiteX276" fmla="*/ 676507 w 2321023"/>
              <a:gd name="connsiteY276" fmla="*/ 2035039 h 2206873"/>
              <a:gd name="connsiteX277" fmla="*/ 714523 w 2321023"/>
              <a:gd name="connsiteY277" fmla="*/ 2027144 h 2206873"/>
              <a:gd name="connsiteX278" fmla="*/ 719212 w 2321023"/>
              <a:gd name="connsiteY278" fmla="*/ 2029253 h 2206873"/>
              <a:gd name="connsiteX279" fmla="*/ 719860 w 2321023"/>
              <a:gd name="connsiteY279" fmla="*/ 2029506 h 2206873"/>
              <a:gd name="connsiteX280" fmla="*/ 719852 w 2321023"/>
              <a:gd name="connsiteY280" fmla="*/ 2029502 h 2206873"/>
              <a:gd name="connsiteX281" fmla="*/ 719213 w 2321023"/>
              <a:gd name="connsiteY281" fmla="*/ 2029253 h 2206873"/>
              <a:gd name="connsiteX282" fmla="*/ 714586 w 2321023"/>
              <a:gd name="connsiteY282" fmla="*/ 2027171 h 2206873"/>
              <a:gd name="connsiteX283" fmla="*/ 669861 w 2321023"/>
              <a:gd name="connsiteY283" fmla="*/ 2024838 h 2206873"/>
              <a:gd name="connsiteX284" fmla="*/ 666951 w 2321023"/>
              <a:gd name="connsiteY284" fmla="*/ 2025376 h 2206873"/>
              <a:gd name="connsiteX285" fmla="*/ 666563 w 2321023"/>
              <a:gd name="connsiteY285" fmla="*/ 2028007 h 2206873"/>
              <a:gd name="connsiteX286" fmla="*/ 666563 w 2321023"/>
              <a:gd name="connsiteY286" fmla="*/ 2028007 h 2206873"/>
              <a:gd name="connsiteX287" fmla="*/ 666951 w 2321023"/>
              <a:gd name="connsiteY287" fmla="*/ 2025377 h 2206873"/>
              <a:gd name="connsiteX288" fmla="*/ 669861 w 2321023"/>
              <a:gd name="connsiteY288" fmla="*/ 2024839 h 2206873"/>
              <a:gd name="connsiteX289" fmla="*/ 601446 w 2321023"/>
              <a:gd name="connsiteY289" fmla="*/ 2024147 h 2206873"/>
              <a:gd name="connsiteX290" fmla="*/ 601455 w 2321023"/>
              <a:gd name="connsiteY290" fmla="*/ 2024152 h 2206873"/>
              <a:gd name="connsiteX291" fmla="*/ 647530 w 2321023"/>
              <a:gd name="connsiteY291" fmla="*/ 2047220 h 2206873"/>
              <a:gd name="connsiteX292" fmla="*/ 702902 w 2321023"/>
              <a:gd name="connsiteY292" fmla="*/ 2074591 h 2206873"/>
              <a:gd name="connsiteX293" fmla="*/ 601446 w 2321023"/>
              <a:gd name="connsiteY293" fmla="*/ 2024147 h 2206873"/>
              <a:gd name="connsiteX294" fmla="*/ 704443 w 2321023"/>
              <a:gd name="connsiteY294" fmla="*/ 2022071 h 2206873"/>
              <a:gd name="connsiteX295" fmla="*/ 704033 w 2321023"/>
              <a:gd name="connsiteY295" fmla="*/ 2022423 h 2206873"/>
              <a:gd name="connsiteX296" fmla="*/ 704444 w 2321023"/>
              <a:gd name="connsiteY296" fmla="*/ 2022071 h 2206873"/>
              <a:gd name="connsiteX297" fmla="*/ 1442548 w 2321023"/>
              <a:gd name="connsiteY297" fmla="*/ 2021543 h 2206873"/>
              <a:gd name="connsiteX298" fmla="*/ 1431187 w 2321023"/>
              <a:gd name="connsiteY298" fmla="*/ 2025954 h 2206873"/>
              <a:gd name="connsiteX299" fmla="*/ 1431196 w 2321023"/>
              <a:gd name="connsiteY299" fmla="*/ 2025951 h 2206873"/>
              <a:gd name="connsiteX300" fmla="*/ 1442548 w 2321023"/>
              <a:gd name="connsiteY300" fmla="*/ 2021544 h 2206873"/>
              <a:gd name="connsiteX301" fmla="*/ 1443044 w 2321023"/>
              <a:gd name="connsiteY301" fmla="*/ 2021783 h 2206873"/>
              <a:gd name="connsiteX302" fmla="*/ 1443045 w 2321023"/>
              <a:gd name="connsiteY302" fmla="*/ 2021783 h 2206873"/>
              <a:gd name="connsiteX303" fmla="*/ 704674 w 2321023"/>
              <a:gd name="connsiteY303" fmla="*/ 2020965 h 2206873"/>
              <a:gd name="connsiteX304" fmla="*/ 704672 w 2321023"/>
              <a:gd name="connsiteY304" fmla="*/ 2020996 h 2206873"/>
              <a:gd name="connsiteX305" fmla="*/ 704673 w 2321023"/>
              <a:gd name="connsiteY305" fmla="*/ 2020995 h 2206873"/>
              <a:gd name="connsiteX306" fmla="*/ 704675 w 2321023"/>
              <a:gd name="connsiteY306" fmla="*/ 2020966 h 2206873"/>
              <a:gd name="connsiteX307" fmla="*/ 538484 w 2321023"/>
              <a:gd name="connsiteY307" fmla="*/ 2020491 h 2206873"/>
              <a:gd name="connsiteX308" fmla="*/ 538607 w 2321023"/>
              <a:gd name="connsiteY308" fmla="*/ 2020564 h 2206873"/>
              <a:gd name="connsiteX309" fmla="*/ 556387 w 2321023"/>
              <a:gd name="connsiteY309" fmla="*/ 2031035 h 2206873"/>
              <a:gd name="connsiteX310" fmla="*/ 577254 w 2321023"/>
              <a:gd name="connsiteY310" fmla="*/ 2043167 h 2206873"/>
              <a:gd name="connsiteX311" fmla="*/ 622694 w 2321023"/>
              <a:gd name="connsiteY311" fmla="*/ 2067934 h 2206873"/>
              <a:gd name="connsiteX312" fmla="*/ 673471 w 2321023"/>
              <a:gd name="connsiteY312" fmla="*/ 2091956 h 2206873"/>
              <a:gd name="connsiteX313" fmla="*/ 622696 w 2321023"/>
              <a:gd name="connsiteY313" fmla="*/ 2067934 h 2206873"/>
              <a:gd name="connsiteX314" fmla="*/ 577255 w 2321023"/>
              <a:gd name="connsiteY314" fmla="*/ 2043167 h 2206873"/>
              <a:gd name="connsiteX315" fmla="*/ 556388 w 2321023"/>
              <a:gd name="connsiteY315" fmla="*/ 2031035 h 2206873"/>
              <a:gd name="connsiteX316" fmla="*/ 705486 w 2321023"/>
              <a:gd name="connsiteY316" fmla="*/ 2017715 h 2206873"/>
              <a:gd name="connsiteX317" fmla="*/ 705799 w 2321023"/>
              <a:gd name="connsiteY317" fmla="*/ 2019847 h 2206873"/>
              <a:gd name="connsiteX318" fmla="*/ 704632 w 2321023"/>
              <a:gd name="connsiteY318" fmla="*/ 2020944 h 2206873"/>
              <a:gd name="connsiteX319" fmla="*/ 704633 w 2321023"/>
              <a:gd name="connsiteY319" fmla="*/ 2020944 h 2206873"/>
              <a:gd name="connsiteX320" fmla="*/ 705800 w 2321023"/>
              <a:gd name="connsiteY320" fmla="*/ 2019848 h 2206873"/>
              <a:gd name="connsiteX321" fmla="*/ 705487 w 2321023"/>
              <a:gd name="connsiteY321" fmla="*/ 2017716 h 2206873"/>
              <a:gd name="connsiteX322" fmla="*/ 706067 w 2321023"/>
              <a:gd name="connsiteY322" fmla="*/ 2017766 h 2206873"/>
              <a:gd name="connsiteX323" fmla="*/ 706238 w 2321023"/>
              <a:gd name="connsiteY323" fmla="*/ 2017857 h 2206873"/>
              <a:gd name="connsiteX324" fmla="*/ 706239 w 2321023"/>
              <a:gd name="connsiteY324" fmla="*/ 2017857 h 2206873"/>
              <a:gd name="connsiteX325" fmla="*/ 706066 w 2321023"/>
              <a:gd name="connsiteY325" fmla="*/ 2017765 h 2206873"/>
              <a:gd name="connsiteX326" fmla="*/ 674844 w 2321023"/>
              <a:gd name="connsiteY326" fmla="*/ 2008208 h 2206873"/>
              <a:gd name="connsiteX327" fmla="*/ 674838 w 2321023"/>
              <a:gd name="connsiteY327" fmla="*/ 2008210 h 2206873"/>
              <a:gd name="connsiteX328" fmla="*/ 674840 w 2321023"/>
              <a:gd name="connsiteY328" fmla="*/ 2008211 h 2206873"/>
              <a:gd name="connsiteX329" fmla="*/ 674845 w 2321023"/>
              <a:gd name="connsiteY329" fmla="*/ 2008209 h 2206873"/>
              <a:gd name="connsiteX330" fmla="*/ 693596 w 2321023"/>
              <a:gd name="connsiteY330" fmla="*/ 2017980 h 2206873"/>
              <a:gd name="connsiteX331" fmla="*/ 693599 w 2321023"/>
              <a:gd name="connsiteY331" fmla="*/ 2017981 h 2206873"/>
              <a:gd name="connsiteX332" fmla="*/ 1576895 w 2321023"/>
              <a:gd name="connsiteY332" fmla="*/ 2006876 h 2206873"/>
              <a:gd name="connsiteX333" fmla="*/ 1576634 w 2321023"/>
              <a:gd name="connsiteY333" fmla="*/ 2007182 h 2206873"/>
              <a:gd name="connsiteX334" fmla="*/ 1580090 w 2321023"/>
              <a:gd name="connsiteY334" fmla="*/ 2007324 h 2206873"/>
              <a:gd name="connsiteX335" fmla="*/ 1580090 w 2321023"/>
              <a:gd name="connsiteY335" fmla="*/ 2007324 h 2206873"/>
              <a:gd name="connsiteX336" fmla="*/ 1576635 w 2321023"/>
              <a:gd name="connsiteY336" fmla="*/ 2007182 h 2206873"/>
              <a:gd name="connsiteX337" fmla="*/ 1576896 w 2321023"/>
              <a:gd name="connsiteY337" fmla="*/ 2006876 h 2206873"/>
              <a:gd name="connsiteX338" fmla="*/ 1505243 w 2321023"/>
              <a:gd name="connsiteY338" fmla="*/ 2006714 h 2206873"/>
              <a:gd name="connsiteX339" fmla="*/ 1504328 w 2321023"/>
              <a:gd name="connsiteY339" fmla="*/ 2006839 h 2206873"/>
              <a:gd name="connsiteX340" fmla="*/ 1501914 w 2321023"/>
              <a:gd name="connsiteY340" fmla="*/ 2007168 h 2206873"/>
              <a:gd name="connsiteX341" fmla="*/ 1481585 w 2321023"/>
              <a:gd name="connsiteY341" fmla="*/ 2012990 h 2206873"/>
              <a:gd name="connsiteX342" fmla="*/ 1468183 w 2321023"/>
              <a:gd name="connsiteY342" fmla="*/ 2017141 h 2206873"/>
              <a:gd name="connsiteX343" fmla="*/ 1460967 w 2321023"/>
              <a:gd name="connsiteY343" fmla="*/ 2019186 h 2206873"/>
              <a:gd name="connsiteX344" fmla="*/ 1460116 w 2321023"/>
              <a:gd name="connsiteY344" fmla="*/ 2019760 h 2206873"/>
              <a:gd name="connsiteX345" fmla="*/ 1460118 w 2321023"/>
              <a:gd name="connsiteY345" fmla="*/ 2019759 h 2206873"/>
              <a:gd name="connsiteX346" fmla="*/ 1460968 w 2321023"/>
              <a:gd name="connsiteY346" fmla="*/ 2019186 h 2206873"/>
              <a:gd name="connsiteX347" fmla="*/ 1468184 w 2321023"/>
              <a:gd name="connsiteY347" fmla="*/ 2017141 h 2206873"/>
              <a:gd name="connsiteX348" fmla="*/ 1481586 w 2321023"/>
              <a:gd name="connsiteY348" fmla="*/ 2012990 h 2206873"/>
              <a:gd name="connsiteX349" fmla="*/ 1501915 w 2321023"/>
              <a:gd name="connsiteY349" fmla="*/ 2007168 h 2206873"/>
              <a:gd name="connsiteX350" fmla="*/ 1504328 w 2321023"/>
              <a:gd name="connsiteY350" fmla="*/ 2006839 h 2206873"/>
              <a:gd name="connsiteX351" fmla="*/ 1505243 w 2321023"/>
              <a:gd name="connsiteY351" fmla="*/ 2006714 h 2206873"/>
              <a:gd name="connsiteX352" fmla="*/ 643665 w 2321023"/>
              <a:gd name="connsiteY352" fmla="*/ 2006549 h 2206873"/>
              <a:gd name="connsiteX353" fmla="*/ 652663 w 2321023"/>
              <a:gd name="connsiteY353" fmla="*/ 2012173 h 2206873"/>
              <a:gd name="connsiteX354" fmla="*/ 661600 w 2321023"/>
              <a:gd name="connsiteY354" fmla="*/ 2017369 h 2206873"/>
              <a:gd name="connsiteX355" fmla="*/ 670129 w 2321023"/>
              <a:gd name="connsiteY355" fmla="*/ 2023217 h 2206873"/>
              <a:gd name="connsiteX356" fmla="*/ 670591 w 2321023"/>
              <a:gd name="connsiteY356" fmla="*/ 2025229 h 2206873"/>
              <a:gd name="connsiteX357" fmla="*/ 670591 w 2321023"/>
              <a:gd name="connsiteY357" fmla="*/ 2025229 h 2206873"/>
              <a:gd name="connsiteX358" fmla="*/ 670129 w 2321023"/>
              <a:gd name="connsiteY358" fmla="*/ 2023216 h 2206873"/>
              <a:gd name="connsiteX359" fmla="*/ 661600 w 2321023"/>
              <a:gd name="connsiteY359" fmla="*/ 2017368 h 2206873"/>
              <a:gd name="connsiteX360" fmla="*/ 652663 w 2321023"/>
              <a:gd name="connsiteY360" fmla="*/ 2012172 h 2206873"/>
              <a:gd name="connsiteX361" fmla="*/ 1636180 w 2321023"/>
              <a:gd name="connsiteY361" fmla="*/ 2006450 h 2206873"/>
              <a:gd name="connsiteX362" fmla="*/ 1636265 w 2321023"/>
              <a:gd name="connsiteY362" fmla="*/ 2007911 h 2206873"/>
              <a:gd name="connsiteX363" fmla="*/ 1636266 w 2321023"/>
              <a:gd name="connsiteY363" fmla="*/ 2007911 h 2206873"/>
              <a:gd name="connsiteX364" fmla="*/ 1636181 w 2321023"/>
              <a:gd name="connsiteY364" fmla="*/ 2006451 h 2206873"/>
              <a:gd name="connsiteX365" fmla="*/ 1639072 w 2321023"/>
              <a:gd name="connsiteY365" fmla="*/ 2007876 h 2206873"/>
              <a:gd name="connsiteX366" fmla="*/ 1639073 w 2321023"/>
              <a:gd name="connsiteY366" fmla="*/ 2007876 h 2206873"/>
              <a:gd name="connsiteX367" fmla="*/ 1628793 w 2321023"/>
              <a:gd name="connsiteY367" fmla="*/ 2003656 h 2206873"/>
              <a:gd name="connsiteX368" fmla="*/ 1623951 w 2321023"/>
              <a:gd name="connsiteY368" fmla="*/ 2004403 h 2206873"/>
              <a:gd name="connsiteX369" fmla="*/ 1616537 w 2321023"/>
              <a:gd name="connsiteY369" fmla="*/ 2006098 h 2206873"/>
              <a:gd name="connsiteX370" fmla="*/ 1609146 w 2321023"/>
              <a:gd name="connsiteY370" fmla="*/ 2007377 h 2206873"/>
              <a:gd name="connsiteX371" fmla="*/ 1604432 w 2321023"/>
              <a:gd name="connsiteY371" fmla="*/ 2007820 h 2206873"/>
              <a:gd name="connsiteX372" fmla="*/ 1604433 w 2321023"/>
              <a:gd name="connsiteY372" fmla="*/ 2007821 h 2206873"/>
              <a:gd name="connsiteX373" fmla="*/ 1609134 w 2321023"/>
              <a:gd name="connsiteY373" fmla="*/ 2007379 h 2206873"/>
              <a:gd name="connsiteX374" fmla="*/ 1609146 w 2321023"/>
              <a:gd name="connsiteY374" fmla="*/ 2007377 h 2206873"/>
              <a:gd name="connsiteX375" fmla="*/ 1609161 w 2321023"/>
              <a:gd name="connsiteY375" fmla="*/ 2007375 h 2206873"/>
              <a:gd name="connsiteX376" fmla="*/ 1616516 w 2321023"/>
              <a:gd name="connsiteY376" fmla="*/ 2006103 h 2206873"/>
              <a:gd name="connsiteX377" fmla="*/ 1616537 w 2321023"/>
              <a:gd name="connsiteY377" fmla="*/ 2006098 h 2206873"/>
              <a:gd name="connsiteX378" fmla="*/ 1616555 w 2321023"/>
              <a:gd name="connsiteY378" fmla="*/ 2006095 h 2206873"/>
              <a:gd name="connsiteX379" fmla="*/ 1623951 w 2321023"/>
              <a:gd name="connsiteY379" fmla="*/ 2004404 h 2206873"/>
              <a:gd name="connsiteX380" fmla="*/ 1628792 w 2321023"/>
              <a:gd name="connsiteY380" fmla="*/ 2003657 h 2206873"/>
              <a:gd name="connsiteX381" fmla="*/ 1650191 w 2321023"/>
              <a:gd name="connsiteY381" fmla="*/ 1997325 h 2206873"/>
              <a:gd name="connsiteX382" fmla="*/ 1649794 w 2321023"/>
              <a:gd name="connsiteY382" fmla="*/ 1997556 h 2206873"/>
              <a:gd name="connsiteX383" fmla="*/ 1643658 w 2321023"/>
              <a:gd name="connsiteY383" fmla="*/ 2001332 h 2206873"/>
              <a:gd name="connsiteX384" fmla="*/ 1644451 w 2321023"/>
              <a:gd name="connsiteY384" fmla="*/ 2000845 h 2206873"/>
              <a:gd name="connsiteX385" fmla="*/ 1649795 w 2321023"/>
              <a:gd name="connsiteY385" fmla="*/ 1997557 h 2206873"/>
              <a:gd name="connsiteX386" fmla="*/ 1650140 w 2321023"/>
              <a:gd name="connsiteY386" fmla="*/ 1997356 h 2206873"/>
              <a:gd name="connsiteX387" fmla="*/ 629314 w 2321023"/>
              <a:gd name="connsiteY387" fmla="*/ 1995251 h 2206873"/>
              <a:gd name="connsiteX388" fmla="*/ 642055 w 2321023"/>
              <a:gd name="connsiteY388" fmla="*/ 2001658 h 2206873"/>
              <a:gd name="connsiteX389" fmla="*/ 642332 w 2321023"/>
              <a:gd name="connsiteY389" fmla="*/ 2001819 h 2206873"/>
              <a:gd name="connsiteX390" fmla="*/ 642344 w 2321023"/>
              <a:gd name="connsiteY390" fmla="*/ 2001826 h 2206873"/>
              <a:gd name="connsiteX391" fmla="*/ 642055 w 2321023"/>
              <a:gd name="connsiteY391" fmla="*/ 2001657 h 2206873"/>
              <a:gd name="connsiteX392" fmla="*/ 627733 w 2321023"/>
              <a:gd name="connsiteY392" fmla="*/ 1994456 h 2206873"/>
              <a:gd name="connsiteX393" fmla="*/ 639624 w 2321023"/>
              <a:gd name="connsiteY393" fmla="*/ 2004088 h 2206873"/>
              <a:gd name="connsiteX394" fmla="*/ 643154 w 2321023"/>
              <a:gd name="connsiteY394" fmla="*/ 2006294 h 2206873"/>
              <a:gd name="connsiteX395" fmla="*/ 639626 w 2321023"/>
              <a:gd name="connsiteY395" fmla="*/ 2004089 h 2206873"/>
              <a:gd name="connsiteX396" fmla="*/ 627898 w 2321023"/>
              <a:gd name="connsiteY396" fmla="*/ 1996243 h 2206873"/>
              <a:gd name="connsiteX397" fmla="*/ 627735 w 2321023"/>
              <a:gd name="connsiteY397" fmla="*/ 1994457 h 2206873"/>
              <a:gd name="connsiteX398" fmla="*/ 506674 w 2321023"/>
              <a:gd name="connsiteY398" fmla="*/ 1994133 h 2206873"/>
              <a:gd name="connsiteX399" fmla="*/ 509271 w 2321023"/>
              <a:gd name="connsiteY399" fmla="*/ 1996703 h 2206873"/>
              <a:gd name="connsiteX400" fmla="*/ 517224 w 2321023"/>
              <a:gd name="connsiteY400" fmla="*/ 2004243 h 2206873"/>
              <a:gd name="connsiteX401" fmla="*/ 519002 w 2321023"/>
              <a:gd name="connsiteY401" fmla="*/ 2007273 h 2206873"/>
              <a:gd name="connsiteX402" fmla="*/ 518995 w 2321023"/>
              <a:gd name="connsiteY402" fmla="*/ 2007257 h 2206873"/>
              <a:gd name="connsiteX403" fmla="*/ 517226 w 2321023"/>
              <a:gd name="connsiteY403" fmla="*/ 2004243 h 2206873"/>
              <a:gd name="connsiteX404" fmla="*/ 509273 w 2321023"/>
              <a:gd name="connsiteY404" fmla="*/ 1996703 h 2206873"/>
              <a:gd name="connsiteX405" fmla="*/ 506719 w 2321023"/>
              <a:gd name="connsiteY405" fmla="*/ 1994176 h 2206873"/>
              <a:gd name="connsiteX406" fmla="*/ 1614227 w 2321023"/>
              <a:gd name="connsiteY406" fmla="*/ 1993534 h 2206873"/>
              <a:gd name="connsiteX407" fmla="*/ 1594665 w 2321023"/>
              <a:gd name="connsiteY407" fmla="*/ 2001454 h 2206873"/>
              <a:gd name="connsiteX408" fmla="*/ 1579466 w 2321023"/>
              <a:gd name="connsiteY408" fmla="*/ 2007000 h 2206873"/>
              <a:gd name="connsiteX409" fmla="*/ 1579467 w 2321023"/>
              <a:gd name="connsiteY409" fmla="*/ 2007000 h 2206873"/>
              <a:gd name="connsiteX410" fmla="*/ 1594666 w 2321023"/>
              <a:gd name="connsiteY410" fmla="*/ 2001454 h 2206873"/>
              <a:gd name="connsiteX411" fmla="*/ 1609565 w 2321023"/>
              <a:gd name="connsiteY411" fmla="*/ 1994874 h 2206873"/>
              <a:gd name="connsiteX412" fmla="*/ 1614227 w 2321023"/>
              <a:gd name="connsiteY412" fmla="*/ 1993534 h 2206873"/>
              <a:gd name="connsiteX413" fmla="*/ 636065 w 2321023"/>
              <a:gd name="connsiteY413" fmla="*/ 1990190 h 2206873"/>
              <a:gd name="connsiteX414" fmla="*/ 640627 w 2321023"/>
              <a:gd name="connsiteY414" fmla="*/ 1992661 h 2206873"/>
              <a:gd name="connsiteX415" fmla="*/ 645170 w 2321023"/>
              <a:gd name="connsiteY415" fmla="*/ 1994202 h 2206873"/>
              <a:gd name="connsiteX416" fmla="*/ 645240 w 2321023"/>
              <a:gd name="connsiteY416" fmla="*/ 1994241 h 2206873"/>
              <a:gd name="connsiteX417" fmla="*/ 645242 w 2321023"/>
              <a:gd name="connsiteY417" fmla="*/ 1994242 h 2206873"/>
              <a:gd name="connsiteX418" fmla="*/ 645169 w 2321023"/>
              <a:gd name="connsiteY418" fmla="*/ 1994201 h 2206873"/>
              <a:gd name="connsiteX419" fmla="*/ 640626 w 2321023"/>
              <a:gd name="connsiteY419" fmla="*/ 1992660 h 2206873"/>
              <a:gd name="connsiteX420" fmla="*/ 501799 w 2321023"/>
              <a:gd name="connsiteY420" fmla="*/ 1988582 h 2206873"/>
              <a:gd name="connsiteX421" fmla="*/ 502482 w 2321023"/>
              <a:gd name="connsiteY421" fmla="*/ 1989988 h 2206873"/>
              <a:gd name="connsiteX422" fmla="*/ 504067 w 2321023"/>
              <a:gd name="connsiteY422" fmla="*/ 1991555 h 2206873"/>
              <a:gd name="connsiteX423" fmla="*/ 504063 w 2321023"/>
              <a:gd name="connsiteY423" fmla="*/ 1991550 h 2206873"/>
              <a:gd name="connsiteX424" fmla="*/ 502484 w 2321023"/>
              <a:gd name="connsiteY424" fmla="*/ 1989989 h 2206873"/>
              <a:gd name="connsiteX425" fmla="*/ 501804 w 2321023"/>
              <a:gd name="connsiteY425" fmla="*/ 1988588 h 2206873"/>
              <a:gd name="connsiteX426" fmla="*/ 627916 w 2321023"/>
              <a:gd name="connsiteY426" fmla="*/ 1985781 h 2206873"/>
              <a:gd name="connsiteX427" fmla="*/ 636263 w 2321023"/>
              <a:gd name="connsiteY427" fmla="*/ 1990304 h 2206873"/>
              <a:gd name="connsiteX428" fmla="*/ 627920 w 2321023"/>
              <a:gd name="connsiteY428" fmla="*/ 1985782 h 2206873"/>
              <a:gd name="connsiteX429" fmla="*/ 599515 w 2321023"/>
              <a:gd name="connsiteY429" fmla="*/ 1964889 h 2206873"/>
              <a:gd name="connsiteX430" fmla="*/ 599517 w 2321023"/>
              <a:gd name="connsiteY430" fmla="*/ 1964890 h 2206873"/>
              <a:gd name="connsiteX431" fmla="*/ 600249 w 2321023"/>
              <a:gd name="connsiteY431" fmla="*/ 1964984 h 2206873"/>
              <a:gd name="connsiteX432" fmla="*/ 600262 w 2321023"/>
              <a:gd name="connsiteY432" fmla="*/ 1964985 h 2206873"/>
              <a:gd name="connsiteX433" fmla="*/ 1611430 w 2321023"/>
              <a:gd name="connsiteY433" fmla="*/ 1960883 h 2206873"/>
              <a:gd name="connsiteX434" fmla="*/ 1610353 w 2321023"/>
              <a:gd name="connsiteY434" fmla="*/ 1960900 h 2206873"/>
              <a:gd name="connsiteX435" fmla="*/ 1609312 w 2321023"/>
              <a:gd name="connsiteY435" fmla="*/ 1962197 h 2206873"/>
              <a:gd name="connsiteX436" fmla="*/ 1578785 w 2321023"/>
              <a:gd name="connsiteY436" fmla="*/ 1977540 h 2206873"/>
              <a:gd name="connsiteX437" fmla="*/ 1547427 w 2321023"/>
              <a:gd name="connsiteY437" fmla="*/ 1993506 h 2206873"/>
              <a:gd name="connsiteX438" fmla="*/ 1538452 w 2321023"/>
              <a:gd name="connsiteY438" fmla="*/ 2001629 h 2206873"/>
              <a:gd name="connsiteX439" fmla="*/ 1517006 w 2321023"/>
              <a:gd name="connsiteY439" fmla="*/ 2011871 h 2206873"/>
              <a:gd name="connsiteX440" fmla="*/ 1492537 w 2321023"/>
              <a:gd name="connsiteY440" fmla="*/ 2020029 h 2206873"/>
              <a:gd name="connsiteX441" fmla="*/ 1467529 w 2321023"/>
              <a:gd name="connsiteY441" fmla="*/ 2028562 h 2206873"/>
              <a:gd name="connsiteX442" fmla="*/ 1442434 w 2321023"/>
              <a:gd name="connsiteY442" fmla="*/ 2037430 h 2206873"/>
              <a:gd name="connsiteX443" fmla="*/ 1417278 w 2321023"/>
              <a:gd name="connsiteY443" fmla="*/ 2045030 h 2206873"/>
              <a:gd name="connsiteX444" fmla="*/ 1393251 w 2321023"/>
              <a:gd name="connsiteY444" fmla="*/ 2050994 h 2206873"/>
              <a:gd name="connsiteX445" fmla="*/ 1387890 w 2321023"/>
              <a:gd name="connsiteY445" fmla="*/ 2050841 h 2206873"/>
              <a:gd name="connsiteX446" fmla="*/ 1386504 w 2321023"/>
              <a:gd name="connsiteY446" fmla="*/ 2051191 h 2206873"/>
              <a:gd name="connsiteX447" fmla="*/ 1371377 w 2321023"/>
              <a:gd name="connsiteY447" fmla="*/ 2052685 h 2206873"/>
              <a:gd name="connsiteX448" fmla="*/ 1357871 w 2321023"/>
              <a:gd name="connsiteY448" fmla="*/ 2055776 h 2206873"/>
              <a:gd name="connsiteX449" fmla="*/ 1349603 w 2321023"/>
              <a:gd name="connsiteY449" fmla="*/ 2057798 h 2206873"/>
              <a:gd name="connsiteX450" fmla="*/ 1340341 w 2321023"/>
              <a:gd name="connsiteY450" fmla="*/ 2059849 h 2206873"/>
              <a:gd name="connsiteX451" fmla="*/ 1319944 w 2321023"/>
              <a:gd name="connsiteY451" fmla="*/ 2064241 h 2206873"/>
              <a:gd name="connsiteX452" fmla="*/ 1319007 w 2321023"/>
              <a:gd name="connsiteY452" fmla="*/ 2064526 h 2206873"/>
              <a:gd name="connsiteX453" fmla="*/ 1319018 w 2321023"/>
              <a:gd name="connsiteY453" fmla="*/ 2064523 h 2206873"/>
              <a:gd name="connsiteX454" fmla="*/ 1319944 w 2321023"/>
              <a:gd name="connsiteY454" fmla="*/ 2064242 h 2206873"/>
              <a:gd name="connsiteX455" fmla="*/ 1340341 w 2321023"/>
              <a:gd name="connsiteY455" fmla="*/ 2059850 h 2206873"/>
              <a:gd name="connsiteX456" fmla="*/ 1349603 w 2321023"/>
              <a:gd name="connsiteY456" fmla="*/ 2057799 h 2206873"/>
              <a:gd name="connsiteX457" fmla="*/ 1357871 w 2321023"/>
              <a:gd name="connsiteY457" fmla="*/ 2055777 h 2206873"/>
              <a:gd name="connsiteX458" fmla="*/ 1371377 w 2321023"/>
              <a:gd name="connsiteY458" fmla="*/ 2052686 h 2206873"/>
              <a:gd name="connsiteX459" fmla="*/ 1386504 w 2321023"/>
              <a:gd name="connsiteY459" fmla="*/ 2051192 h 2206873"/>
              <a:gd name="connsiteX460" fmla="*/ 1387890 w 2321023"/>
              <a:gd name="connsiteY460" fmla="*/ 2050842 h 2206873"/>
              <a:gd name="connsiteX461" fmla="*/ 1393251 w 2321023"/>
              <a:gd name="connsiteY461" fmla="*/ 2050995 h 2206873"/>
              <a:gd name="connsiteX462" fmla="*/ 1417278 w 2321023"/>
              <a:gd name="connsiteY462" fmla="*/ 2045031 h 2206873"/>
              <a:gd name="connsiteX463" fmla="*/ 1442434 w 2321023"/>
              <a:gd name="connsiteY463" fmla="*/ 2037431 h 2206873"/>
              <a:gd name="connsiteX464" fmla="*/ 1467529 w 2321023"/>
              <a:gd name="connsiteY464" fmla="*/ 2028563 h 2206873"/>
              <a:gd name="connsiteX465" fmla="*/ 1492537 w 2321023"/>
              <a:gd name="connsiteY465" fmla="*/ 2020030 h 2206873"/>
              <a:gd name="connsiteX466" fmla="*/ 1517006 w 2321023"/>
              <a:gd name="connsiteY466" fmla="*/ 2011872 h 2206873"/>
              <a:gd name="connsiteX467" fmla="*/ 1538452 w 2321023"/>
              <a:gd name="connsiteY467" fmla="*/ 2001630 h 2206873"/>
              <a:gd name="connsiteX468" fmla="*/ 1547427 w 2321023"/>
              <a:gd name="connsiteY468" fmla="*/ 1993507 h 2206873"/>
              <a:gd name="connsiteX469" fmla="*/ 1578785 w 2321023"/>
              <a:gd name="connsiteY469" fmla="*/ 1977541 h 2206873"/>
              <a:gd name="connsiteX470" fmla="*/ 1609312 w 2321023"/>
              <a:gd name="connsiteY470" fmla="*/ 1962198 h 2206873"/>
              <a:gd name="connsiteX471" fmla="*/ 1610353 w 2321023"/>
              <a:gd name="connsiteY471" fmla="*/ 1960901 h 2206873"/>
              <a:gd name="connsiteX472" fmla="*/ 1611429 w 2321023"/>
              <a:gd name="connsiteY472" fmla="*/ 1960884 h 2206873"/>
              <a:gd name="connsiteX473" fmla="*/ 563888 w 2321023"/>
              <a:gd name="connsiteY473" fmla="*/ 1958548 h 2206873"/>
              <a:gd name="connsiteX474" fmla="*/ 563753 w 2321023"/>
              <a:gd name="connsiteY474" fmla="*/ 1958560 h 2206873"/>
              <a:gd name="connsiteX475" fmla="*/ 580356 w 2321023"/>
              <a:gd name="connsiteY475" fmla="*/ 1972107 h 2206873"/>
              <a:gd name="connsiteX476" fmla="*/ 580995 w 2321023"/>
              <a:gd name="connsiteY476" fmla="*/ 1973086 h 2206873"/>
              <a:gd name="connsiteX477" fmla="*/ 581293 w 2321023"/>
              <a:gd name="connsiteY477" fmla="*/ 1973178 h 2206873"/>
              <a:gd name="connsiteX478" fmla="*/ 581292 w 2321023"/>
              <a:gd name="connsiteY478" fmla="*/ 1973177 h 2206873"/>
              <a:gd name="connsiteX479" fmla="*/ 580997 w 2321023"/>
              <a:gd name="connsiteY479" fmla="*/ 1973086 h 2206873"/>
              <a:gd name="connsiteX480" fmla="*/ 580358 w 2321023"/>
              <a:gd name="connsiteY480" fmla="*/ 1972107 h 2206873"/>
              <a:gd name="connsiteX481" fmla="*/ 563755 w 2321023"/>
              <a:gd name="connsiteY481" fmla="*/ 1958560 h 2206873"/>
              <a:gd name="connsiteX482" fmla="*/ 563888 w 2321023"/>
              <a:gd name="connsiteY482" fmla="*/ 1958548 h 2206873"/>
              <a:gd name="connsiteX483" fmla="*/ 515224 w 2321023"/>
              <a:gd name="connsiteY483" fmla="*/ 1958161 h 2206873"/>
              <a:gd name="connsiteX484" fmla="*/ 515279 w 2321023"/>
              <a:gd name="connsiteY484" fmla="*/ 1958293 h 2206873"/>
              <a:gd name="connsiteX485" fmla="*/ 522031 w 2321023"/>
              <a:gd name="connsiteY485" fmla="*/ 1964938 h 2206873"/>
              <a:gd name="connsiteX486" fmla="*/ 541260 w 2321023"/>
              <a:gd name="connsiteY486" fmla="*/ 1984468 h 2206873"/>
              <a:gd name="connsiteX487" fmla="*/ 558832 w 2321023"/>
              <a:gd name="connsiteY487" fmla="*/ 1997974 h 2206873"/>
              <a:gd name="connsiteX488" fmla="*/ 573159 w 2321023"/>
              <a:gd name="connsiteY488" fmla="*/ 2007704 h 2206873"/>
              <a:gd name="connsiteX489" fmla="*/ 592655 w 2321023"/>
              <a:gd name="connsiteY489" fmla="*/ 2019886 h 2206873"/>
              <a:gd name="connsiteX490" fmla="*/ 592928 w 2321023"/>
              <a:gd name="connsiteY490" fmla="*/ 2020100 h 2206873"/>
              <a:gd name="connsiteX491" fmla="*/ 601385 w 2321023"/>
              <a:gd name="connsiteY491" fmla="*/ 2024240 h 2206873"/>
              <a:gd name="connsiteX492" fmla="*/ 605736 w 2321023"/>
              <a:gd name="connsiteY492" fmla="*/ 2026933 h 2206873"/>
              <a:gd name="connsiteX493" fmla="*/ 605683 w 2321023"/>
              <a:gd name="connsiteY493" fmla="*/ 2026899 h 2206873"/>
              <a:gd name="connsiteX494" fmla="*/ 601388 w 2321023"/>
              <a:gd name="connsiteY494" fmla="*/ 2024240 h 2206873"/>
              <a:gd name="connsiteX495" fmla="*/ 592930 w 2321023"/>
              <a:gd name="connsiteY495" fmla="*/ 2020100 h 2206873"/>
              <a:gd name="connsiteX496" fmla="*/ 592657 w 2321023"/>
              <a:gd name="connsiteY496" fmla="*/ 2019886 h 2206873"/>
              <a:gd name="connsiteX497" fmla="*/ 573161 w 2321023"/>
              <a:gd name="connsiteY497" fmla="*/ 2007704 h 2206873"/>
              <a:gd name="connsiteX498" fmla="*/ 558834 w 2321023"/>
              <a:gd name="connsiteY498" fmla="*/ 1997974 h 2206873"/>
              <a:gd name="connsiteX499" fmla="*/ 541262 w 2321023"/>
              <a:gd name="connsiteY499" fmla="*/ 1984468 h 2206873"/>
              <a:gd name="connsiteX500" fmla="*/ 522033 w 2321023"/>
              <a:gd name="connsiteY500" fmla="*/ 1964938 h 2206873"/>
              <a:gd name="connsiteX501" fmla="*/ 515281 w 2321023"/>
              <a:gd name="connsiteY501" fmla="*/ 1958293 h 2206873"/>
              <a:gd name="connsiteX502" fmla="*/ 515228 w 2321023"/>
              <a:gd name="connsiteY502" fmla="*/ 1958165 h 2206873"/>
              <a:gd name="connsiteX503" fmla="*/ 570960 w 2321023"/>
              <a:gd name="connsiteY503" fmla="*/ 1952244 h 2206873"/>
              <a:gd name="connsiteX504" fmla="*/ 571587 w 2321023"/>
              <a:gd name="connsiteY504" fmla="*/ 1952677 h 2206873"/>
              <a:gd name="connsiteX505" fmla="*/ 591019 w 2321023"/>
              <a:gd name="connsiteY505" fmla="*/ 1960892 h 2206873"/>
              <a:gd name="connsiteX506" fmla="*/ 599361 w 2321023"/>
              <a:gd name="connsiteY506" fmla="*/ 1964914 h 2206873"/>
              <a:gd name="connsiteX507" fmla="*/ 599362 w 2321023"/>
              <a:gd name="connsiteY507" fmla="*/ 1964914 h 2206873"/>
              <a:gd name="connsiteX508" fmla="*/ 591022 w 2321023"/>
              <a:gd name="connsiteY508" fmla="*/ 1960893 h 2206873"/>
              <a:gd name="connsiteX509" fmla="*/ 571590 w 2321023"/>
              <a:gd name="connsiteY509" fmla="*/ 1952678 h 2206873"/>
              <a:gd name="connsiteX510" fmla="*/ 570963 w 2321023"/>
              <a:gd name="connsiteY510" fmla="*/ 1952245 h 2206873"/>
              <a:gd name="connsiteX511" fmla="*/ 1802641 w 2321023"/>
              <a:gd name="connsiteY511" fmla="*/ 1927066 h 2206873"/>
              <a:gd name="connsiteX512" fmla="*/ 1802357 w 2321023"/>
              <a:gd name="connsiteY512" fmla="*/ 1928242 h 2206873"/>
              <a:gd name="connsiteX513" fmla="*/ 1802359 w 2321023"/>
              <a:gd name="connsiteY513" fmla="*/ 1928240 h 2206873"/>
              <a:gd name="connsiteX514" fmla="*/ 1802641 w 2321023"/>
              <a:gd name="connsiteY514" fmla="*/ 1927069 h 2206873"/>
              <a:gd name="connsiteX515" fmla="*/ 517339 w 2321023"/>
              <a:gd name="connsiteY515" fmla="*/ 1918638 h 2206873"/>
              <a:gd name="connsiteX516" fmla="*/ 521930 w 2321023"/>
              <a:gd name="connsiteY516" fmla="*/ 1921021 h 2206873"/>
              <a:gd name="connsiteX517" fmla="*/ 521653 w 2321023"/>
              <a:gd name="connsiteY517" fmla="*/ 1920876 h 2206873"/>
              <a:gd name="connsiteX518" fmla="*/ 517344 w 2321023"/>
              <a:gd name="connsiteY518" fmla="*/ 1918639 h 2206873"/>
              <a:gd name="connsiteX519" fmla="*/ 521374 w 2321023"/>
              <a:gd name="connsiteY519" fmla="*/ 1915764 h 2206873"/>
              <a:gd name="connsiteX520" fmla="*/ 525143 w 2321023"/>
              <a:gd name="connsiteY520" fmla="*/ 1919058 h 2206873"/>
              <a:gd name="connsiteX521" fmla="*/ 535409 w 2321023"/>
              <a:gd name="connsiteY521" fmla="*/ 1927536 h 2206873"/>
              <a:gd name="connsiteX522" fmla="*/ 535558 w 2321023"/>
              <a:gd name="connsiteY522" fmla="*/ 1927596 h 2206873"/>
              <a:gd name="connsiteX523" fmla="*/ 535555 w 2321023"/>
              <a:gd name="connsiteY523" fmla="*/ 1927593 h 2206873"/>
              <a:gd name="connsiteX524" fmla="*/ 535412 w 2321023"/>
              <a:gd name="connsiteY524" fmla="*/ 1927536 h 2206873"/>
              <a:gd name="connsiteX525" fmla="*/ 525145 w 2321023"/>
              <a:gd name="connsiteY525" fmla="*/ 1919058 h 2206873"/>
              <a:gd name="connsiteX526" fmla="*/ 521604 w 2321023"/>
              <a:gd name="connsiteY526" fmla="*/ 1915962 h 2206873"/>
              <a:gd name="connsiteX527" fmla="*/ 376396 w 2321023"/>
              <a:gd name="connsiteY527" fmla="*/ 1886048 h 2206873"/>
              <a:gd name="connsiteX528" fmla="*/ 519251 w 2321023"/>
              <a:gd name="connsiteY528" fmla="*/ 2007700 h 2206873"/>
              <a:gd name="connsiteX529" fmla="*/ 538514 w 2321023"/>
              <a:gd name="connsiteY529" fmla="*/ 2020644 h 2206873"/>
              <a:gd name="connsiteX530" fmla="*/ 620946 w 2321023"/>
              <a:gd name="connsiteY530" fmla="*/ 2069951 h 2206873"/>
              <a:gd name="connsiteX531" fmla="*/ 674834 w 2321023"/>
              <a:gd name="connsiteY531" fmla="*/ 2096111 h 2206873"/>
              <a:gd name="connsiteX532" fmla="*/ 620949 w 2321023"/>
              <a:gd name="connsiteY532" fmla="*/ 2069951 h 2206873"/>
              <a:gd name="connsiteX533" fmla="*/ 538516 w 2321023"/>
              <a:gd name="connsiteY533" fmla="*/ 2020644 h 2206873"/>
              <a:gd name="connsiteX534" fmla="*/ 519254 w 2321023"/>
              <a:gd name="connsiteY534" fmla="*/ 2007700 h 2206873"/>
              <a:gd name="connsiteX535" fmla="*/ 443557 w 2321023"/>
              <a:gd name="connsiteY535" fmla="*/ 1952060 h 2206873"/>
              <a:gd name="connsiteX536" fmla="*/ 376420 w 2321023"/>
              <a:gd name="connsiteY536" fmla="*/ 1886069 h 2206873"/>
              <a:gd name="connsiteX537" fmla="*/ 1904296 w 2321023"/>
              <a:gd name="connsiteY537" fmla="*/ 1881261 h 2206873"/>
              <a:gd name="connsiteX538" fmla="*/ 1902196 w 2321023"/>
              <a:gd name="connsiteY538" fmla="*/ 1883163 h 2206873"/>
              <a:gd name="connsiteX539" fmla="*/ 1881432 w 2321023"/>
              <a:gd name="connsiteY539" fmla="*/ 1900891 h 2206873"/>
              <a:gd name="connsiteX540" fmla="*/ 1861369 w 2321023"/>
              <a:gd name="connsiteY540" fmla="*/ 1918279 h 2206873"/>
              <a:gd name="connsiteX541" fmla="*/ 1841654 w 2321023"/>
              <a:gd name="connsiteY541" fmla="*/ 1934524 h 2206873"/>
              <a:gd name="connsiteX542" fmla="*/ 1822973 w 2321023"/>
              <a:gd name="connsiteY542" fmla="*/ 1950186 h 2206873"/>
              <a:gd name="connsiteX543" fmla="*/ 1814216 w 2321023"/>
              <a:gd name="connsiteY543" fmla="*/ 1957669 h 2206873"/>
              <a:gd name="connsiteX544" fmla="*/ 1805328 w 2321023"/>
              <a:gd name="connsiteY544" fmla="*/ 1965069 h 2206873"/>
              <a:gd name="connsiteX545" fmla="*/ 1775044 w 2321023"/>
              <a:gd name="connsiteY545" fmla="*/ 1987212 h 2206873"/>
              <a:gd name="connsiteX546" fmla="*/ 1750549 w 2321023"/>
              <a:gd name="connsiteY546" fmla="*/ 2002616 h 2206873"/>
              <a:gd name="connsiteX547" fmla="*/ 1747979 w 2321023"/>
              <a:gd name="connsiteY547" fmla="*/ 2004320 h 2206873"/>
              <a:gd name="connsiteX548" fmla="*/ 1748701 w 2321023"/>
              <a:gd name="connsiteY548" fmla="*/ 2003842 h 2206873"/>
              <a:gd name="connsiteX549" fmla="*/ 1750549 w 2321023"/>
              <a:gd name="connsiteY549" fmla="*/ 2002617 h 2206873"/>
              <a:gd name="connsiteX550" fmla="*/ 1775044 w 2321023"/>
              <a:gd name="connsiteY550" fmla="*/ 1987213 h 2206873"/>
              <a:gd name="connsiteX551" fmla="*/ 1805328 w 2321023"/>
              <a:gd name="connsiteY551" fmla="*/ 1965070 h 2206873"/>
              <a:gd name="connsiteX552" fmla="*/ 1814216 w 2321023"/>
              <a:gd name="connsiteY552" fmla="*/ 1957670 h 2206873"/>
              <a:gd name="connsiteX553" fmla="*/ 1822973 w 2321023"/>
              <a:gd name="connsiteY553" fmla="*/ 1950187 h 2206873"/>
              <a:gd name="connsiteX554" fmla="*/ 1841654 w 2321023"/>
              <a:gd name="connsiteY554" fmla="*/ 1934525 h 2206873"/>
              <a:gd name="connsiteX555" fmla="*/ 1861369 w 2321023"/>
              <a:gd name="connsiteY555" fmla="*/ 1918280 h 2206873"/>
              <a:gd name="connsiteX556" fmla="*/ 1881432 w 2321023"/>
              <a:gd name="connsiteY556" fmla="*/ 1900892 h 2206873"/>
              <a:gd name="connsiteX557" fmla="*/ 1902196 w 2321023"/>
              <a:gd name="connsiteY557" fmla="*/ 1883164 h 2206873"/>
              <a:gd name="connsiteX558" fmla="*/ 1904225 w 2321023"/>
              <a:gd name="connsiteY558" fmla="*/ 1881326 h 2206873"/>
              <a:gd name="connsiteX559" fmla="*/ 1873094 w 2321023"/>
              <a:gd name="connsiteY559" fmla="*/ 1880456 h 2206873"/>
              <a:gd name="connsiteX560" fmla="*/ 1854198 w 2321023"/>
              <a:gd name="connsiteY560" fmla="*/ 1896477 h 2206873"/>
              <a:gd name="connsiteX561" fmla="*/ 1854257 w 2321023"/>
              <a:gd name="connsiteY561" fmla="*/ 1896427 h 2206873"/>
              <a:gd name="connsiteX562" fmla="*/ 1873054 w 2321023"/>
              <a:gd name="connsiteY562" fmla="*/ 1880491 h 2206873"/>
              <a:gd name="connsiteX563" fmla="*/ 453567 w 2321023"/>
              <a:gd name="connsiteY563" fmla="*/ 1874048 h 2206873"/>
              <a:gd name="connsiteX564" fmla="*/ 453743 w 2321023"/>
              <a:gd name="connsiteY564" fmla="*/ 1874540 h 2206873"/>
              <a:gd name="connsiteX565" fmla="*/ 454467 w 2321023"/>
              <a:gd name="connsiteY565" fmla="*/ 1877192 h 2206873"/>
              <a:gd name="connsiteX566" fmla="*/ 455923 w 2321023"/>
              <a:gd name="connsiteY566" fmla="*/ 1880619 h 2206873"/>
              <a:gd name="connsiteX567" fmla="*/ 456193 w 2321023"/>
              <a:gd name="connsiteY567" fmla="*/ 1881372 h 2206873"/>
              <a:gd name="connsiteX568" fmla="*/ 468004 w 2321023"/>
              <a:gd name="connsiteY568" fmla="*/ 1896202 h 2206873"/>
              <a:gd name="connsiteX569" fmla="*/ 479940 w 2321023"/>
              <a:gd name="connsiteY569" fmla="*/ 1910134 h 2206873"/>
              <a:gd name="connsiteX570" fmla="*/ 479948 w 2321023"/>
              <a:gd name="connsiteY570" fmla="*/ 1910140 h 2206873"/>
              <a:gd name="connsiteX571" fmla="*/ 468007 w 2321023"/>
              <a:gd name="connsiteY571" fmla="*/ 1896202 h 2206873"/>
              <a:gd name="connsiteX572" fmla="*/ 456196 w 2321023"/>
              <a:gd name="connsiteY572" fmla="*/ 1881372 h 2206873"/>
              <a:gd name="connsiteX573" fmla="*/ 455944 w 2321023"/>
              <a:gd name="connsiteY573" fmla="*/ 1880667 h 2206873"/>
              <a:gd name="connsiteX574" fmla="*/ 455923 w 2321023"/>
              <a:gd name="connsiteY574" fmla="*/ 1880619 h 2206873"/>
              <a:gd name="connsiteX575" fmla="*/ 455909 w 2321023"/>
              <a:gd name="connsiteY575" fmla="*/ 1880581 h 2206873"/>
              <a:gd name="connsiteX576" fmla="*/ 454470 w 2321023"/>
              <a:gd name="connsiteY576" fmla="*/ 1877193 h 2206873"/>
              <a:gd name="connsiteX577" fmla="*/ 453754 w 2321023"/>
              <a:gd name="connsiteY577" fmla="*/ 1874571 h 2206873"/>
              <a:gd name="connsiteX578" fmla="*/ 453743 w 2321023"/>
              <a:gd name="connsiteY578" fmla="*/ 1874540 h 2206873"/>
              <a:gd name="connsiteX579" fmla="*/ 453734 w 2321023"/>
              <a:gd name="connsiteY579" fmla="*/ 1874505 h 2206873"/>
              <a:gd name="connsiteX580" fmla="*/ 453571 w 2321023"/>
              <a:gd name="connsiteY580" fmla="*/ 1874050 h 2206873"/>
              <a:gd name="connsiteX581" fmla="*/ 373845 w 2321023"/>
              <a:gd name="connsiteY581" fmla="*/ 1872149 h 2206873"/>
              <a:gd name="connsiteX582" fmla="*/ 377349 w 2321023"/>
              <a:gd name="connsiteY582" fmla="*/ 1875689 h 2206873"/>
              <a:gd name="connsiteX583" fmla="*/ 392350 w 2321023"/>
              <a:gd name="connsiteY583" fmla="*/ 1891030 h 2206873"/>
              <a:gd name="connsiteX584" fmla="*/ 430202 w 2321023"/>
              <a:gd name="connsiteY584" fmla="*/ 1924528 h 2206873"/>
              <a:gd name="connsiteX585" fmla="*/ 450347 w 2321023"/>
              <a:gd name="connsiteY585" fmla="*/ 1941520 h 2206873"/>
              <a:gd name="connsiteX586" fmla="*/ 471074 w 2321023"/>
              <a:gd name="connsiteY586" fmla="*/ 1958359 h 2206873"/>
              <a:gd name="connsiteX587" fmla="*/ 481460 w 2321023"/>
              <a:gd name="connsiteY587" fmla="*/ 1966791 h 2206873"/>
              <a:gd name="connsiteX588" fmla="*/ 492210 w 2321023"/>
              <a:gd name="connsiteY588" fmla="*/ 1974740 h 2206873"/>
              <a:gd name="connsiteX589" fmla="*/ 513651 w 2321023"/>
              <a:gd name="connsiteY589" fmla="*/ 1990340 h 2206873"/>
              <a:gd name="connsiteX590" fmla="*/ 556324 w 2321023"/>
              <a:gd name="connsiteY590" fmla="*/ 2018560 h 2206873"/>
              <a:gd name="connsiteX591" fmla="*/ 674217 w 2321023"/>
              <a:gd name="connsiteY591" fmla="*/ 2083354 h 2206873"/>
              <a:gd name="connsiteX592" fmla="*/ 556327 w 2321023"/>
              <a:gd name="connsiteY592" fmla="*/ 2018560 h 2206873"/>
              <a:gd name="connsiteX593" fmla="*/ 513654 w 2321023"/>
              <a:gd name="connsiteY593" fmla="*/ 1990340 h 2206873"/>
              <a:gd name="connsiteX594" fmla="*/ 492213 w 2321023"/>
              <a:gd name="connsiteY594" fmla="*/ 1974740 h 2206873"/>
              <a:gd name="connsiteX595" fmla="*/ 481463 w 2321023"/>
              <a:gd name="connsiteY595" fmla="*/ 1966791 h 2206873"/>
              <a:gd name="connsiteX596" fmla="*/ 471077 w 2321023"/>
              <a:gd name="connsiteY596" fmla="*/ 1958359 h 2206873"/>
              <a:gd name="connsiteX597" fmla="*/ 450350 w 2321023"/>
              <a:gd name="connsiteY597" fmla="*/ 1941520 h 2206873"/>
              <a:gd name="connsiteX598" fmla="*/ 430205 w 2321023"/>
              <a:gd name="connsiteY598" fmla="*/ 1924528 h 2206873"/>
              <a:gd name="connsiteX599" fmla="*/ 392353 w 2321023"/>
              <a:gd name="connsiteY599" fmla="*/ 1891030 h 2206873"/>
              <a:gd name="connsiteX600" fmla="*/ 377352 w 2321023"/>
              <a:gd name="connsiteY600" fmla="*/ 1875689 h 2206873"/>
              <a:gd name="connsiteX601" fmla="*/ 373926 w 2321023"/>
              <a:gd name="connsiteY601" fmla="*/ 1872228 h 2206873"/>
              <a:gd name="connsiteX602" fmla="*/ 423588 w 2321023"/>
              <a:gd name="connsiteY602" fmla="*/ 1870934 h 2206873"/>
              <a:gd name="connsiteX603" fmla="*/ 423819 w 2321023"/>
              <a:gd name="connsiteY603" fmla="*/ 1871182 h 2206873"/>
              <a:gd name="connsiteX604" fmla="*/ 459954 w 2321023"/>
              <a:gd name="connsiteY604" fmla="*/ 1897777 h 2206873"/>
              <a:gd name="connsiteX605" fmla="*/ 463777 w 2321023"/>
              <a:gd name="connsiteY605" fmla="*/ 1898482 h 2206873"/>
              <a:gd name="connsiteX606" fmla="*/ 480282 w 2321023"/>
              <a:gd name="connsiteY606" fmla="*/ 1910479 h 2206873"/>
              <a:gd name="connsiteX607" fmla="*/ 512304 w 2321023"/>
              <a:gd name="connsiteY607" fmla="*/ 1938781 h 2206873"/>
              <a:gd name="connsiteX608" fmla="*/ 531706 w 2321023"/>
              <a:gd name="connsiteY608" fmla="*/ 1956474 h 2206873"/>
              <a:gd name="connsiteX609" fmla="*/ 544784 w 2321023"/>
              <a:gd name="connsiteY609" fmla="*/ 1969958 h 2206873"/>
              <a:gd name="connsiteX610" fmla="*/ 559000 w 2321023"/>
              <a:gd name="connsiteY610" fmla="*/ 1983181 h 2206873"/>
              <a:gd name="connsiteX611" fmla="*/ 561553 w 2321023"/>
              <a:gd name="connsiteY611" fmla="*/ 1985772 h 2206873"/>
              <a:gd name="connsiteX612" fmla="*/ 561632 w 2321023"/>
              <a:gd name="connsiteY612" fmla="*/ 1985778 h 2206873"/>
              <a:gd name="connsiteX613" fmla="*/ 561631 w 2321023"/>
              <a:gd name="connsiteY613" fmla="*/ 1985777 h 2206873"/>
              <a:gd name="connsiteX614" fmla="*/ 561556 w 2321023"/>
              <a:gd name="connsiteY614" fmla="*/ 1985772 h 2206873"/>
              <a:gd name="connsiteX615" fmla="*/ 559003 w 2321023"/>
              <a:gd name="connsiteY615" fmla="*/ 1983181 h 2206873"/>
              <a:gd name="connsiteX616" fmla="*/ 544787 w 2321023"/>
              <a:gd name="connsiteY616" fmla="*/ 1969958 h 2206873"/>
              <a:gd name="connsiteX617" fmla="*/ 531709 w 2321023"/>
              <a:gd name="connsiteY617" fmla="*/ 1956474 h 2206873"/>
              <a:gd name="connsiteX618" fmla="*/ 512307 w 2321023"/>
              <a:gd name="connsiteY618" fmla="*/ 1938781 h 2206873"/>
              <a:gd name="connsiteX619" fmla="*/ 480285 w 2321023"/>
              <a:gd name="connsiteY619" fmla="*/ 1910479 h 2206873"/>
              <a:gd name="connsiteX620" fmla="*/ 463780 w 2321023"/>
              <a:gd name="connsiteY620" fmla="*/ 1898482 h 2206873"/>
              <a:gd name="connsiteX621" fmla="*/ 459957 w 2321023"/>
              <a:gd name="connsiteY621" fmla="*/ 1897777 h 2206873"/>
              <a:gd name="connsiteX622" fmla="*/ 423822 w 2321023"/>
              <a:gd name="connsiteY622" fmla="*/ 1871182 h 2206873"/>
              <a:gd name="connsiteX623" fmla="*/ 423604 w 2321023"/>
              <a:gd name="connsiteY623" fmla="*/ 1870947 h 2206873"/>
              <a:gd name="connsiteX624" fmla="*/ 439890 w 2321023"/>
              <a:gd name="connsiteY624" fmla="*/ 1831024 h 2206873"/>
              <a:gd name="connsiteX625" fmla="*/ 439914 w 2321023"/>
              <a:gd name="connsiteY625" fmla="*/ 1831059 h 2206873"/>
              <a:gd name="connsiteX626" fmla="*/ 442711 w 2321023"/>
              <a:gd name="connsiteY626" fmla="*/ 1833088 h 2206873"/>
              <a:gd name="connsiteX627" fmla="*/ 459558 w 2321023"/>
              <a:gd name="connsiteY627" fmla="*/ 1848496 h 2206873"/>
              <a:gd name="connsiteX628" fmla="*/ 474704 w 2321023"/>
              <a:gd name="connsiteY628" fmla="*/ 1862702 h 2206873"/>
              <a:gd name="connsiteX629" fmla="*/ 475655 w 2321023"/>
              <a:gd name="connsiteY629" fmla="*/ 1863652 h 2206873"/>
              <a:gd name="connsiteX630" fmla="*/ 479626 w 2321023"/>
              <a:gd name="connsiteY630" fmla="*/ 1868143 h 2206873"/>
              <a:gd name="connsiteX631" fmla="*/ 482322 w 2321023"/>
              <a:gd name="connsiteY631" fmla="*/ 1872654 h 2206873"/>
              <a:gd name="connsiteX632" fmla="*/ 482311 w 2321023"/>
              <a:gd name="connsiteY632" fmla="*/ 1872818 h 2206873"/>
              <a:gd name="connsiteX633" fmla="*/ 482311 w 2321023"/>
              <a:gd name="connsiteY633" fmla="*/ 1872819 h 2206873"/>
              <a:gd name="connsiteX634" fmla="*/ 507610 w 2321023"/>
              <a:gd name="connsiteY634" fmla="*/ 1892967 h 2206873"/>
              <a:gd name="connsiteX635" fmla="*/ 507968 w 2321023"/>
              <a:gd name="connsiteY635" fmla="*/ 1893268 h 2206873"/>
              <a:gd name="connsiteX636" fmla="*/ 513052 w 2321023"/>
              <a:gd name="connsiteY636" fmla="*/ 1895226 h 2206873"/>
              <a:gd name="connsiteX637" fmla="*/ 520071 w 2321023"/>
              <a:gd name="connsiteY637" fmla="*/ 1899596 h 2206873"/>
              <a:gd name="connsiteX638" fmla="*/ 520063 w 2321023"/>
              <a:gd name="connsiteY638" fmla="*/ 1899589 h 2206873"/>
              <a:gd name="connsiteX639" fmla="*/ 513055 w 2321023"/>
              <a:gd name="connsiteY639" fmla="*/ 1895226 h 2206873"/>
              <a:gd name="connsiteX640" fmla="*/ 507971 w 2321023"/>
              <a:gd name="connsiteY640" fmla="*/ 1893268 h 2206873"/>
              <a:gd name="connsiteX641" fmla="*/ 507613 w 2321023"/>
              <a:gd name="connsiteY641" fmla="*/ 1892967 h 2206873"/>
              <a:gd name="connsiteX642" fmla="*/ 482314 w 2321023"/>
              <a:gd name="connsiteY642" fmla="*/ 1872819 h 2206873"/>
              <a:gd name="connsiteX643" fmla="*/ 482314 w 2321023"/>
              <a:gd name="connsiteY643" fmla="*/ 1872818 h 2206873"/>
              <a:gd name="connsiteX644" fmla="*/ 482324 w 2321023"/>
              <a:gd name="connsiteY644" fmla="*/ 1872658 h 2206873"/>
              <a:gd name="connsiteX645" fmla="*/ 482322 w 2321023"/>
              <a:gd name="connsiteY645" fmla="*/ 1872654 h 2206873"/>
              <a:gd name="connsiteX646" fmla="*/ 482322 w 2321023"/>
              <a:gd name="connsiteY646" fmla="*/ 1872648 h 2206873"/>
              <a:gd name="connsiteX647" fmla="*/ 479637 w 2321023"/>
              <a:gd name="connsiteY647" fmla="*/ 1868155 h 2206873"/>
              <a:gd name="connsiteX648" fmla="*/ 479626 w 2321023"/>
              <a:gd name="connsiteY648" fmla="*/ 1868143 h 2206873"/>
              <a:gd name="connsiteX649" fmla="*/ 479619 w 2321023"/>
              <a:gd name="connsiteY649" fmla="*/ 1868131 h 2206873"/>
              <a:gd name="connsiteX650" fmla="*/ 475684 w 2321023"/>
              <a:gd name="connsiteY650" fmla="*/ 1863681 h 2206873"/>
              <a:gd name="connsiteX651" fmla="*/ 475655 w 2321023"/>
              <a:gd name="connsiteY651" fmla="*/ 1863652 h 2206873"/>
              <a:gd name="connsiteX652" fmla="*/ 475622 w 2321023"/>
              <a:gd name="connsiteY652" fmla="*/ 1863615 h 2206873"/>
              <a:gd name="connsiteX653" fmla="*/ 474772 w 2321023"/>
              <a:gd name="connsiteY653" fmla="*/ 1862766 h 2206873"/>
              <a:gd name="connsiteX654" fmla="*/ 474704 w 2321023"/>
              <a:gd name="connsiteY654" fmla="*/ 1862702 h 2206873"/>
              <a:gd name="connsiteX655" fmla="*/ 474657 w 2321023"/>
              <a:gd name="connsiteY655" fmla="*/ 1862655 h 2206873"/>
              <a:gd name="connsiteX656" fmla="*/ 459562 w 2321023"/>
              <a:gd name="connsiteY656" fmla="*/ 1848497 h 2206873"/>
              <a:gd name="connsiteX657" fmla="*/ 442715 w 2321023"/>
              <a:gd name="connsiteY657" fmla="*/ 1833089 h 2206873"/>
              <a:gd name="connsiteX658" fmla="*/ 439918 w 2321023"/>
              <a:gd name="connsiteY658" fmla="*/ 1831060 h 2206873"/>
              <a:gd name="connsiteX659" fmla="*/ 439896 w 2321023"/>
              <a:gd name="connsiteY659" fmla="*/ 1831028 h 2206873"/>
              <a:gd name="connsiteX660" fmla="*/ 1809220 w 2321023"/>
              <a:gd name="connsiteY660" fmla="*/ 1827653 h 2206873"/>
              <a:gd name="connsiteX661" fmla="*/ 1802249 w 2321023"/>
              <a:gd name="connsiteY661" fmla="*/ 1830739 h 2206873"/>
              <a:gd name="connsiteX662" fmla="*/ 1802735 w 2321023"/>
              <a:gd name="connsiteY662" fmla="*/ 1831419 h 2206873"/>
              <a:gd name="connsiteX663" fmla="*/ 1802735 w 2321023"/>
              <a:gd name="connsiteY663" fmla="*/ 1831419 h 2206873"/>
              <a:gd name="connsiteX664" fmla="*/ 1802250 w 2321023"/>
              <a:gd name="connsiteY664" fmla="*/ 1830740 h 2206873"/>
              <a:gd name="connsiteX665" fmla="*/ 1809221 w 2321023"/>
              <a:gd name="connsiteY665" fmla="*/ 1827654 h 2206873"/>
              <a:gd name="connsiteX666" fmla="*/ 1810634 w 2321023"/>
              <a:gd name="connsiteY666" fmla="*/ 1827855 h 2206873"/>
              <a:gd name="connsiteX667" fmla="*/ 1810634 w 2321023"/>
              <a:gd name="connsiteY667" fmla="*/ 1827854 h 2206873"/>
              <a:gd name="connsiteX668" fmla="*/ 1809220 w 2321023"/>
              <a:gd name="connsiteY668" fmla="*/ 1827653 h 2206873"/>
              <a:gd name="connsiteX669" fmla="*/ 1808508 w 2321023"/>
              <a:gd name="connsiteY669" fmla="*/ 1823133 h 2206873"/>
              <a:gd name="connsiteX670" fmla="*/ 1804636 w 2321023"/>
              <a:gd name="connsiteY670" fmla="*/ 1825553 h 2206873"/>
              <a:gd name="connsiteX671" fmla="*/ 1803627 w 2321023"/>
              <a:gd name="connsiteY671" fmla="*/ 1825928 h 2206873"/>
              <a:gd name="connsiteX672" fmla="*/ 1803397 w 2321023"/>
              <a:gd name="connsiteY672" fmla="*/ 1826219 h 2206873"/>
              <a:gd name="connsiteX673" fmla="*/ 1803398 w 2321023"/>
              <a:gd name="connsiteY673" fmla="*/ 1826218 h 2206873"/>
              <a:gd name="connsiteX674" fmla="*/ 1803627 w 2321023"/>
              <a:gd name="connsiteY674" fmla="*/ 1825929 h 2206873"/>
              <a:gd name="connsiteX675" fmla="*/ 1804636 w 2321023"/>
              <a:gd name="connsiteY675" fmla="*/ 1825554 h 2206873"/>
              <a:gd name="connsiteX676" fmla="*/ 1808504 w 2321023"/>
              <a:gd name="connsiteY676" fmla="*/ 1823137 h 2206873"/>
              <a:gd name="connsiteX677" fmla="*/ 418133 w 2321023"/>
              <a:gd name="connsiteY677" fmla="*/ 1817553 h 2206873"/>
              <a:gd name="connsiteX678" fmla="*/ 418118 w 2321023"/>
              <a:gd name="connsiteY678" fmla="*/ 1817555 h 2206873"/>
              <a:gd name="connsiteX679" fmla="*/ 418468 w 2321023"/>
              <a:gd name="connsiteY679" fmla="*/ 1817830 h 2206873"/>
              <a:gd name="connsiteX680" fmla="*/ 434209 w 2321023"/>
              <a:gd name="connsiteY680" fmla="*/ 1830842 h 2206873"/>
              <a:gd name="connsiteX681" fmla="*/ 441188 w 2321023"/>
              <a:gd name="connsiteY681" fmla="*/ 1836602 h 2206873"/>
              <a:gd name="connsiteX682" fmla="*/ 442209 w 2321023"/>
              <a:gd name="connsiteY682" fmla="*/ 1837462 h 2206873"/>
              <a:gd name="connsiteX683" fmla="*/ 442211 w 2321023"/>
              <a:gd name="connsiteY683" fmla="*/ 1837460 h 2206873"/>
              <a:gd name="connsiteX684" fmla="*/ 441381 w 2321023"/>
              <a:gd name="connsiteY684" fmla="*/ 1836761 h 2206873"/>
              <a:gd name="connsiteX685" fmla="*/ 441188 w 2321023"/>
              <a:gd name="connsiteY685" fmla="*/ 1836602 h 2206873"/>
              <a:gd name="connsiteX686" fmla="*/ 441017 w 2321023"/>
              <a:gd name="connsiteY686" fmla="*/ 1836458 h 2206873"/>
              <a:gd name="connsiteX687" fmla="*/ 434212 w 2321023"/>
              <a:gd name="connsiteY687" fmla="*/ 1830842 h 2206873"/>
              <a:gd name="connsiteX688" fmla="*/ 418539 w 2321023"/>
              <a:gd name="connsiteY688" fmla="*/ 1817885 h 2206873"/>
              <a:gd name="connsiteX689" fmla="*/ 418468 w 2321023"/>
              <a:gd name="connsiteY689" fmla="*/ 1817830 h 2206873"/>
              <a:gd name="connsiteX690" fmla="*/ 418425 w 2321023"/>
              <a:gd name="connsiteY690" fmla="*/ 1817794 h 2206873"/>
              <a:gd name="connsiteX691" fmla="*/ 418121 w 2321023"/>
              <a:gd name="connsiteY691" fmla="*/ 1817556 h 2206873"/>
              <a:gd name="connsiteX692" fmla="*/ 418134 w 2321023"/>
              <a:gd name="connsiteY692" fmla="*/ 1817554 h 2206873"/>
              <a:gd name="connsiteX693" fmla="*/ 353430 w 2321023"/>
              <a:gd name="connsiteY693" fmla="*/ 1817060 h 2206873"/>
              <a:gd name="connsiteX694" fmla="*/ 363931 w 2321023"/>
              <a:gd name="connsiteY694" fmla="*/ 1833759 h 2206873"/>
              <a:gd name="connsiteX695" fmla="*/ 371386 w 2321023"/>
              <a:gd name="connsiteY695" fmla="*/ 1843471 h 2206873"/>
              <a:gd name="connsiteX696" fmla="*/ 380243 w 2321023"/>
              <a:gd name="connsiteY696" fmla="*/ 1853668 h 2206873"/>
              <a:gd name="connsiteX697" fmla="*/ 398073 w 2321023"/>
              <a:gd name="connsiteY697" fmla="*/ 1873878 h 2206873"/>
              <a:gd name="connsiteX698" fmla="*/ 407441 w 2321023"/>
              <a:gd name="connsiteY698" fmla="*/ 1884525 h 2206873"/>
              <a:gd name="connsiteX699" fmla="*/ 415171 w 2321023"/>
              <a:gd name="connsiteY699" fmla="*/ 1892918 h 2206873"/>
              <a:gd name="connsiteX700" fmla="*/ 426162 w 2321023"/>
              <a:gd name="connsiteY700" fmla="*/ 1905744 h 2206873"/>
              <a:gd name="connsiteX701" fmla="*/ 441978 w 2321023"/>
              <a:gd name="connsiteY701" fmla="*/ 1925862 h 2206873"/>
              <a:gd name="connsiteX702" fmla="*/ 442705 w 2321023"/>
              <a:gd name="connsiteY702" fmla="*/ 1926971 h 2206873"/>
              <a:gd name="connsiteX703" fmla="*/ 443930 w 2321023"/>
              <a:gd name="connsiteY703" fmla="*/ 1927547 h 2206873"/>
              <a:gd name="connsiteX704" fmla="*/ 443929 w 2321023"/>
              <a:gd name="connsiteY704" fmla="*/ 1927545 h 2206873"/>
              <a:gd name="connsiteX705" fmla="*/ 442710 w 2321023"/>
              <a:gd name="connsiteY705" fmla="*/ 1926972 h 2206873"/>
              <a:gd name="connsiteX706" fmla="*/ 441982 w 2321023"/>
              <a:gd name="connsiteY706" fmla="*/ 1925863 h 2206873"/>
              <a:gd name="connsiteX707" fmla="*/ 426166 w 2321023"/>
              <a:gd name="connsiteY707" fmla="*/ 1905745 h 2206873"/>
              <a:gd name="connsiteX708" fmla="*/ 415176 w 2321023"/>
              <a:gd name="connsiteY708" fmla="*/ 1892919 h 2206873"/>
              <a:gd name="connsiteX709" fmla="*/ 407445 w 2321023"/>
              <a:gd name="connsiteY709" fmla="*/ 1884526 h 2206873"/>
              <a:gd name="connsiteX710" fmla="*/ 398078 w 2321023"/>
              <a:gd name="connsiteY710" fmla="*/ 1873879 h 2206873"/>
              <a:gd name="connsiteX711" fmla="*/ 380247 w 2321023"/>
              <a:gd name="connsiteY711" fmla="*/ 1853669 h 2206873"/>
              <a:gd name="connsiteX712" fmla="*/ 371390 w 2321023"/>
              <a:gd name="connsiteY712" fmla="*/ 1843472 h 2206873"/>
              <a:gd name="connsiteX713" fmla="*/ 363936 w 2321023"/>
              <a:gd name="connsiteY713" fmla="*/ 1833760 h 2206873"/>
              <a:gd name="connsiteX714" fmla="*/ 355866 w 2321023"/>
              <a:gd name="connsiteY714" fmla="*/ 1822436 h 2206873"/>
              <a:gd name="connsiteX715" fmla="*/ 353434 w 2321023"/>
              <a:gd name="connsiteY715" fmla="*/ 1817061 h 2206873"/>
              <a:gd name="connsiteX716" fmla="*/ 334472 w 2321023"/>
              <a:gd name="connsiteY716" fmla="*/ 1803304 h 2206873"/>
              <a:gd name="connsiteX717" fmla="*/ 369184 w 2321023"/>
              <a:gd name="connsiteY717" fmla="*/ 1849068 h 2206873"/>
              <a:gd name="connsiteX718" fmla="*/ 369338 w 2321023"/>
              <a:gd name="connsiteY718" fmla="*/ 1849186 h 2206873"/>
              <a:gd name="connsiteX719" fmla="*/ 369333 w 2321023"/>
              <a:gd name="connsiteY719" fmla="*/ 1849179 h 2206873"/>
              <a:gd name="connsiteX720" fmla="*/ 369187 w 2321023"/>
              <a:gd name="connsiteY720" fmla="*/ 1849068 h 2206873"/>
              <a:gd name="connsiteX721" fmla="*/ 336434 w 2321023"/>
              <a:gd name="connsiteY721" fmla="*/ 1805886 h 2206873"/>
              <a:gd name="connsiteX722" fmla="*/ 358665 w 2321023"/>
              <a:gd name="connsiteY722" fmla="*/ 1796846 h 2206873"/>
              <a:gd name="connsiteX723" fmla="*/ 358685 w 2321023"/>
              <a:gd name="connsiteY723" fmla="*/ 1797507 h 2206873"/>
              <a:gd name="connsiteX724" fmla="*/ 358530 w 2321023"/>
              <a:gd name="connsiteY724" fmla="*/ 1797658 h 2206873"/>
              <a:gd name="connsiteX725" fmla="*/ 358716 w 2321023"/>
              <a:gd name="connsiteY725" fmla="*/ 1798539 h 2206873"/>
              <a:gd name="connsiteX726" fmla="*/ 358851 w 2321023"/>
              <a:gd name="connsiteY726" fmla="*/ 1802992 h 2206873"/>
              <a:gd name="connsiteX727" fmla="*/ 362672 w 2321023"/>
              <a:gd name="connsiteY727" fmla="*/ 1816302 h 2206873"/>
              <a:gd name="connsiteX728" fmla="*/ 362186 w 2321023"/>
              <a:gd name="connsiteY728" fmla="*/ 1819822 h 2206873"/>
              <a:gd name="connsiteX729" fmla="*/ 362922 w 2321023"/>
              <a:gd name="connsiteY729" fmla="*/ 1820101 h 2206873"/>
              <a:gd name="connsiteX730" fmla="*/ 362922 w 2321023"/>
              <a:gd name="connsiteY730" fmla="*/ 1820099 h 2206873"/>
              <a:gd name="connsiteX731" fmla="*/ 362190 w 2321023"/>
              <a:gd name="connsiteY731" fmla="*/ 1819822 h 2206873"/>
              <a:gd name="connsiteX732" fmla="*/ 362676 w 2321023"/>
              <a:gd name="connsiteY732" fmla="*/ 1816302 h 2206873"/>
              <a:gd name="connsiteX733" fmla="*/ 358855 w 2321023"/>
              <a:gd name="connsiteY733" fmla="*/ 1802992 h 2206873"/>
              <a:gd name="connsiteX734" fmla="*/ 358720 w 2321023"/>
              <a:gd name="connsiteY734" fmla="*/ 1798560 h 2206873"/>
              <a:gd name="connsiteX735" fmla="*/ 358716 w 2321023"/>
              <a:gd name="connsiteY735" fmla="*/ 1798539 h 2206873"/>
              <a:gd name="connsiteX736" fmla="*/ 358715 w 2321023"/>
              <a:gd name="connsiteY736" fmla="*/ 1798517 h 2206873"/>
              <a:gd name="connsiteX737" fmla="*/ 358534 w 2321023"/>
              <a:gd name="connsiteY737" fmla="*/ 1797658 h 2206873"/>
              <a:gd name="connsiteX738" fmla="*/ 358685 w 2321023"/>
              <a:gd name="connsiteY738" fmla="*/ 1797510 h 2206873"/>
              <a:gd name="connsiteX739" fmla="*/ 358685 w 2321023"/>
              <a:gd name="connsiteY739" fmla="*/ 1797507 h 2206873"/>
              <a:gd name="connsiteX740" fmla="*/ 358689 w 2321023"/>
              <a:gd name="connsiteY740" fmla="*/ 1797503 h 2206873"/>
              <a:gd name="connsiteX741" fmla="*/ 358669 w 2321023"/>
              <a:gd name="connsiteY741" fmla="*/ 1796848 h 2206873"/>
              <a:gd name="connsiteX742" fmla="*/ 394465 w 2321023"/>
              <a:gd name="connsiteY742" fmla="*/ 1794155 h 2206873"/>
              <a:gd name="connsiteX743" fmla="*/ 394428 w 2321023"/>
              <a:gd name="connsiteY743" fmla="*/ 1794178 h 2206873"/>
              <a:gd name="connsiteX744" fmla="*/ 405061 w 2321023"/>
              <a:gd name="connsiteY744" fmla="*/ 1806152 h 2206873"/>
              <a:gd name="connsiteX745" fmla="*/ 416137 w 2321023"/>
              <a:gd name="connsiteY745" fmla="*/ 1817672 h 2206873"/>
              <a:gd name="connsiteX746" fmla="*/ 439660 w 2321023"/>
              <a:gd name="connsiteY746" fmla="*/ 1839884 h 2206873"/>
              <a:gd name="connsiteX747" fmla="*/ 466849 w 2321023"/>
              <a:gd name="connsiteY747" fmla="*/ 1865101 h 2206873"/>
              <a:gd name="connsiteX748" fmla="*/ 483869 w 2321023"/>
              <a:gd name="connsiteY748" fmla="*/ 1880659 h 2206873"/>
              <a:gd name="connsiteX749" fmla="*/ 501120 w 2321023"/>
              <a:gd name="connsiteY749" fmla="*/ 1894677 h 2206873"/>
              <a:gd name="connsiteX750" fmla="*/ 534335 w 2321023"/>
              <a:gd name="connsiteY750" fmla="*/ 1919512 h 2206873"/>
              <a:gd name="connsiteX751" fmla="*/ 565093 w 2321023"/>
              <a:gd name="connsiteY751" fmla="*/ 1941453 h 2206873"/>
              <a:gd name="connsiteX752" fmla="*/ 591149 w 2321023"/>
              <a:gd name="connsiteY752" fmla="*/ 1960778 h 2206873"/>
              <a:gd name="connsiteX753" fmla="*/ 577526 w 2321023"/>
              <a:gd name="connsiteY753" fmla="*/ 1950672 h 2206873"/>
              <a:gd name="connsiteX754" fmla="*/ 565097 w 2321023"/>
              <a:gd name="connsiteY754" fmla="*/ 1941453 h 2206873"/>
              <a:gd name="connsiteX755" fmla="*/ 537924 w 2321023"/>
              <a:gd name="connsiteY755" fmla="*/ 1922069 h 2206873"/>
              <a:gd name="connsiteX756" fmla="*/ 534378 w 2321023"/>
              <a:gd name="connsiteY756" fmla="*/ 1919540 h 2206873"/>
              <a:gd name="connsiteX757" fmla="*/ 534372 w 2321023"/>
              <a:gd name="connsiteY757" fmla="*/ 1919535 h 2206873"/>
              <a:gd name="connsiteX758" fmla="*/ 534339 w 2321023"/>
              <a:gd name="connsiteY758" fmla="*/ 1919512 h 2206873"/>
              <a:gd name="connsiteX759" fmla="*/ 501124 w 2321023"/>
              <a:gd name="connsiteY759" fmla="*/ 1894677 h 2206873"/>
              <a:gd name="connsiteX760" fmla="*/ 483873 w 2321023"/>
              <a:gd name="connsiteY760" fmla="*/ 1880659 h 2206873"/>
              <a:gd name="connsiteX761" fmla="*/ 466853 w 2321023"/>
              <a:gd name="connsiteY761" fmla="*/ 1865101 h 2206873"/>
              <a:gd name="connsiteX762" fmla="*/ 439664 w 2321023"/>
              <a:gd name="connsiteY762" fmla="*/ 1839884 h 2206873"/>
              <a:gd name="connsiteX763" fmla="*/ 416141 w 2321023"/>
              <a:gd name="connsiteY763" fmla="*/ 1817672 h 2206873"/>
              <a:gd name="connsiteX764" fmla="*/ 405064 w 2321023"/>
              <a:gd name="connsiteY764" fmla="*/ 1806152 h 2206873"/>
              <a:gd name="connsiteX765" fmla="*/ 394432 w 2321023"/>
              <a:gd name="connsiteY765" fmla="*/ 1794178 h 2206873"/>
              <a:gd name="connsiteX766" fmla="*/ 394466 w 2321023"/>
              <a:gd name="connsiteY766" fmla="*/ 1794157 h 2206873"/>
              <a:gd name="connsiteX767" fmla="*/ 366040 w 2321023"/>
              <a:gd name="connsiteY767" fmla="*/ 1792361 h 2206873"/>
              <a:gd name="connsiteX768" fmla="*/ 365252 w 2321023"/>
              <a:gd name="connsiteY768" fmla="*/ 1792444 h 2206873"/>
              <a:gd name="connsiteX769" fmla="*/ 366597 w 2321023"/>
              <a:gd name="connsiteY769" fmla="*/ 1798512 h 2206873"/>
              <a:gd name="connsiteX770" fmla="*/ 366767 w 2321023"/>
              <a:gd name="connsiteY770" fmla="*/ 1800805 h 2206873"/>
              <a:gd name="connsiteX771" fmla="*/ 366432 w 2321023"/>
              <a:gd name="connsiteY771" fmla="*/ 1801066 h 2206873"/>
              <a:gd name="connsiteX772" fmla="*/ 366804 w 2321023"/>
              <a:gd name="connsiteY772" fmla="*/ 1801299 h 2206873"/>
              <a:gd name="connsiteX773" fmla="*/ 366803 w 2321023"/>
              <a:gd name="connsiteY773" fmla="*/ 1801296 h 2206873"/>
              <a:gd name="connsiteX774" fmla="*/ 366436 w 2321023"/>
              <a:gd name="connsiteY774" fmla="*/ 1801066 h 2206873"/>
              <a:gd name="connsiteX775" fmla="*/ 366767 w 2321023"/>
              <a:gd name="connsiteY775" fmla="*/ 1800807 h 2206873"/>
              <a:gd name="connsiteX776" fmla="*/ 366767 w 2321023"/>
              <a:gd name="connsiteY776" fmla="*/ 1800805 h 2206873"/>
              <a:gd name="connsiteX777" fmla="*/ 366770 w 2321023"/>
              <a:gd name="connsiteY777" fmla="*/ 1800802 h 2206873"/>
              <a:gd name="connsiteX778" fmla="*/ 366602 w 2321023"/>
              <a:gd name="connsiteY778" fmla="*/ 1798537 h 2206873"/>
              <a:gd name="connsiteX779" fmla="*/ 366597 w 2321023"/>
              <a:gd name="connsiteY779" fmla="*/ 1798512 h 2206873"/>
              <a:gd name="connsiteX780" fmla="*/ 366595 w 2321023"/>
              <a:gd name="connsiteY780" fmla="*/ 1798480 h 2206873"/>
              <a:gd name="connsiteX781" fmla="*/ 365257 w 2321023"/>
              <a:gd name="connsiteY781" fmla="*/ 1792445 h 2206873"/>
              <a:gd name="connsiteX782" fmla="*/ 366040 w 2321023"/>
              <a:gd name="connsiteY782" fmla="*/ 1792362 h 2206873"/>
              <a:gd name="connsiteX783" fmla="*/ 317862 w 2321023"/>
              <a:gd name="connsiteY783" fmla="*/ 1783378 h 2206873"/>
              <a:gd name="connsiteX784" fmla="*/ 322614 w 2321023"/>
              <a:gd name="connsiteY784" fmla="*/ 1788965 h 2206873"/>
              <a:gd name="connsiteX785" fmla="*/ 322501 w 2321023"/>
              <a:gd name="connsiteY785" fmla="*/ 1788829 h 2206873"/>
              <a:gd name="connsiteX786" fmla="*/ 318020 w 2321023"/>
              <a:gd name="connsiteY786" fmla="*/ 1783560 h 2206873"/>
              <a:gd name="connsiteX787" fmla="*/ 1823923 w 2321023"/>
              <a:gd name="connsiteY787" fmla="*/ 1777187 h 2206873"/>
              <a:gd name="connsiteX788" fmla="*/ 1817702 w 2321023"/>
              <a:gd name="connsiteY788" fmla="*/ 1783340 h 2206873"/>
              <a:gd name="connsiteX789" fmla="*/ 1810913 w 2321023"/>
              <a:gd name="connsiteY789" fmla="*/ 1789332 h 2206873"/>
              <a:gd name="connsiteX790" fmla="*/ 1817703 w 2321023"/>
              <a:gd name="connsiteY790" fmla="*/ 1783340 h 2206873"/>
              <a:gd name="connsiteX791" fmla="*/ 1823923 w 2321023"/>
              <a:gd name="connsiteY791" fmla="*/ 1777187 h 2206873"/>
              <a:gd name="connsiteX792" fmla="*/ 306676 w 2321023"/>
              <a:gd name="connsiteY792" fmla="*/ 1772333 h 2206873"/>
              <a:gd name="connsiteX793" fmla="*/ 306677 w 2321023"/>
              <a:gd name="connsiteY793" fmla="*/ 1772334 h 2206873"/>
              <a:gd name="connsiteX794" fmla="*/ 308937 w 2321023"/>
              <a:gd name="connsiteY794" fmla="*/ 1773512 h 2206873"/>
              <a:gd name="connsiteX795" fmla="*/ 315474 w 2321023"/>
              <a:gd name="connsiteY795" fmla="*/ 1780626 h 2206873"/>
              <a:gd name="connsiteX796" fmla="*/ 315386 w 2321023"/>
              <a:gd name="connsiteY796" fmla="*/ 1780525 h 2206873"/>
              <a:gd name="connsiteX797" fmla="*/ 309230 w 2321023"/>
              <a:gd name="connsiteY797" fmla="*/ 1773826 h 2206873"/>
              <a:gd name="connsiteX798" fmla="*/ 308937 w 2321023"/>
              <a:gd name="connsiteY798" fmla="*/ 1773512 h 2206873"/>
              <a:gd name="connsiteX799" fmla="*/ 306676 w 2321023"/>
              <a:gd name="connsiteY799" fmla="*/ 1772333 h 2206873"/>
              <a:gd name="connsiteX800" fmla="*/ 1795621 w 2321023"/>
              <a:gd name="connsiteY800" fmla="*/ 1771747 h 2206873"/>
              <a:gd name="connsiteX801" fmla="*/ 1774593 w 2321023"/>
              <a:gd name="connsiteY801" fmla="*/ 1787778 h 2206873"/>
              <a:gd name="connsiteX802" fmla="*/ 1773910 w 2321023"/>
              <a:gd name="connsiteY802" fmla="*/ 1788551 h 2206873"/>
              <a:gd name="connsiteX803" fmla="*/ 1773913 w 2321023"/>
              <a:gd name="connsiteY803" fmla="*/ 1788548 h 2206873"/>
              <a:gd name="connsiteX804" fmla="*/ 1774594 w 2321023"/>
              <a:gd name="connsiteY804" fmla="*/ 1787778 h 2206873"/>
              <a:gd name="connsiteX805" fmla="*/ 1795618 w 2321023"/>
              <a:gd name="connsiteY805" fmla="*/ 1771750 h 2206873"/>
              <a:gd name="connsiteX806" fmla="*/ 1986155 w 2321023"/>
              <a:gd name="connsiteY806" fmla="*/ 1764884 h 2206873"/>
              <a:gd name="connsiteX807" fmla="*/ 1886762 w 2321023"/>
              <a:gd name="connsiteY807" fmla="*/ 1865163 h 2206873"/>
              <a:gd name="connsiteX808" fmla="*/ 1886763 w 2321023"/>
              <a:gd name="connsiteY808" fmla="*/ 1865164 h 2206873"/>
              <a:gd name="connsiteX809" fmla="*/ 1986145 w 2321023"/>
              <a:gd name="connsiteY809" fmla="*/ 1764896 h 2206873"/>
              <a:gd name="connsiteX810" fmla="*/ 1861408 w 2321023"/>
              <a:gd name="connsiteY810" fmla="*/ 1764259 h 2206873"/>
              <a:gd name="connsiteX811" fmla="*/ 1849634 w 2321023"/>
              <a:gd name="connsiteY811" fmla="*/ 1773702 h 2206873"/>
              <a:gd name="connsiteX812" fmla="*/ 1839129 w 2321023"/>
              <a:gd name="connsiteY812" fmla="*/ 1782683 h 2206873"/>
              <a:gd name="connsiteX813" fmla="*/ 1838406 w 2321023"/>
              <a:gd name="connsiteY813" fmla="*/ 1783452 h 2206873"/>
              <a:gd name="connsiteX814" fmla="*/ 1838410 w 2321023"/>
              <a:gd name="connsiteY814" fmla="*/ 1783448 h 2206873"/>
              <a:gd name="connsiteX815" fmla="*/ 1839129 w 2321023"/>
              <a:gd name="connsiteY815" fmla="*/ 1782684 h 2206873"/>
              <a:gd name="connsiteX816" fmla="*/ 1849634 w 2321023"/>
              <a:gd name="connsiteY816" fmla="*/ 1773703 h 2206873"/>
              <a:gd name="connsiteX817" fmla="*/ 1861398 w 2321023"/>
              <a:gd name="connsiteY817" fmla="*/ 1764268 h 2206873"/>
              <a:gd name="connsiteX818" fmla="*/ 1892799 w 2321023"/>
              <a:gd name="connsiteY818" fmla="*/ 1736215 h 2206873"/>
              <a:gd name="connsiteX819" fmla="*/ 1891987 w 2321023"/>
              <a:gd name="connsiteY819" fmla="*/ 1736914 h 2206873"/>
              <a:gd name="connsiteX820" fmla="*/ 1889609 w 2321023"/>
              <a:gd name="connsiteY820" fmla="*/ 1738598 h 2206873"/>
              <a:gd name="connsiteX821" fmla="*/ 1884613 w 2321023"/>
              <a:gd name="connsiteY821" fmla="*/ 1743263 h 2206873"/>
              <a:gd name="connsiteX822" fmla="*/ 1882336 w 2321023"/>
              <a:gd name="connsiteY822" fmla="*/ 1745222 h 2206873"/>
              <a:gd name="connsiteX823" fmla="*/ 1875312 w 2321023"/>
              <a:gd name="connsiteY823" fmla="*/ 1751717 h 2206873"/>
              <a:gd name="connsiteX824" fmla="*/ 1875353 w 2321023"/>
              <a:gd name="connsiteY824" fmla="*/ 1751680 h 2206873"/>
              <a:gd name="connsiteX825" fmla="*/ 1882337 w 2321023"/>
              <a:gd name="connsiteY825" fmla="*/ 1745222 h 2206873"/>
              <a:gd name="connsiteX826" fmla="*/ 1884601 w 2321023"/>
              <a:gd name="connsiteY826" fmla="*/ 1743274 h 2206873"/>
              <a:gd name="connsiteX827" fmla="*/ 1884613 w 2321023"/>
              <a:gd name="connsiteY827" fmla="*/ 1743263 h 2206873"/>
              <a:gd name="connsiteX828" fmla="*/ 1884627 w 2321023"/>
              <a:gd name="connsiteY828" fmla="*/ 1743251 h 2206873"/>
              <a:gd name="connsiteX829" fmla="*/ 1889609 w 2321023"/>
              <a:gd name="connsiteY829" fmla="*/ 1738599 h 2206873"/>
              <a:gd name="connsiteX830" fmla="*/ 1891981 w 2321023"/>
              <a:gd name="connsiteY830" fmla="*/ 1736919 h 2206873"/>
              <a:gd name="connsiteX831" fmla="*/ 1891987 w 2321023"/>
              <a:gd name="connsiteY831" fmla="*/ 1736914 h 2206873"/>
              <a:gd name="connsiteX832" fmla="*/ 1891994 w 2321023"/>
              <a:gd name="connsiteY832" fmla="*/ 1736909 h 2206873"/>
              <a:gd name="connsiteX833" fmla="*/ 1892798 w 2321023"/>
              <a:gd name="connsiteY833" fmla="*/ 1736217 h 2206873"/>
              <a:gd name="connsiteX834" fmla="*/ 1878383 w 2321023"/>
              <a:gd name="connsiteY834" fmla="*/ 1736145 h 2206873"/>
              <a:gd name="connsiteX835" fmla="*/ 1855494 w 2321023"/>
              <a:gd name="connsiteY835" fmla="*/ 1757274 h 2206873"/>
              <a:gd name="connsiteX836" fmla="*/ 1819698 w 2321023"/>
              <a:gd name="connsiteY836" fmla="*/ 1790481 h 2206873"/>
              <a:gd name="connsiteX837" fmla="*/ 1815735 w 2321023"/>
              <a:gd name="connsiteY837" fmla="*/ 1793899 h 2206873"/>
              <a:gd name="connsiteX838" fmla="*/ 1802550 w 2321023"/>
              <a:gd name="connsiteY838" fmla="*/ 1804299 h 2206873"/>
              <a:gd name="connsiteX839" fmla="*/ 1799488 w 2321023"/>
              <a:gd name="connsiteY839" fmla="*/ 1805460 h 2206873"/>
              <a:gd name="connsiteX840" fmla="*/ 1799368 w 2321023"/>
              <a:gd name="connsiteY840" fmla="*/ 1805566 h 2206873"/>
              <a:gd name="connsiteX841" fmla="*/ 1799372 w 2321023"/>
              <a:gd name="connsiteY841" fmla="*/ 1805564 h 2206873"/>
              <a:gd name="connsiteX842" fmla="*/ 1799489 w 2321023"/>
              <a:gd name="connsiteY842" fmla="*/ 1805461 h 2206873"/>
              <a:gd name="connsiteX843" fmla="*/ 1802551 w 2321023"/>
              <a:gd name="connsiteY843" fmla="*/ 1804300 h 2206873"/>
              <a:gd name="connsiteX844" fmla="*/ 1815736 w 2321023"/>
              <a:gd name="connsiteY844" fmla="*/ 1793900 h 2206873"/>
              <a:gd name="connsiteX845" fmla="*/ 1819699 w 2321023"/>
              <a:gd name="connsiteY845" fmla="*/ 1790482 h 2206873"/>
              <a:gd name="connsiteX846" fmla="*/ 1855495 w 2321023"/>
              <a:gd name="connsiteY846" fmla="*/ 1757275 h 2206873"/>
              <a:gd name="connsiteX847" fmla="*/ 1878384 w 2321023"/>
              <a:gd name="connsiteY847" fmla="*/ 1736146 h 2206873"/>
              <a:gd name="connsiteX848" fmla="*/ 1878538 w 2321023"/>
              <a:gd name="connsiteY848" fmla="*/ 1736166 h 2206873"/>
              <a:gd name="connsiteX849" fmla="*/ 1878539 w 2321023"/>
              <a:gd name="connsiteY849" fmla="*/ 1736165 h 2206873"/>
              <a:gd name="connsiteX850" fmla="*/ 1855300 w 2321023"/>
              <a:gd name="connsiteY850" fmla="*/ 1734871 h 2206873"/>
              <a:gd name="connsiteX851" fmla="*/ 1848773 w 2321023"/>
              <a:gd name="connsiteY851" fmla="*/ 1741415 h 2206873"/>
              <a:gd name="connsiteX852" fmla="*/ 1842961 w 2321023"/>
              <a:gd name="connsiteY852" fmla="*/ 1746916 h 2206873"/>
              <a:gd name="connsiteX853" fmla="*/ 1848774 w 2321023"/>
              <a:gd name="connsiteY853" fmla="*/ 1741415 h 2206873"/>
              <a:gd name="connsiteX854" fmla="*/ 1855300 w 2321023"/>
              <a:gd name="connsiteY854" fmla="*/ 1734871 h 2206873"/>
              <a:gd name="connsiteX855" fmla="*/ 1962798 w 2321023"/>
              <a:gd name="connsiteY855" fmla="*/ 1733850 h 2206873"/>
              <a:gd name="connsiteX856" fmla="*/ 1960427 w 2321023"/>
              <a:gd name="connsiteY856" fmla="*/ 1735449 h 2206873"/>
              <a:gd name="connsiteX857" fmla="*/ 1956646 w 2321023"/>
              <a:gd name="connsiteY857" fmla="*/ 1738422 h 2206873"/>
              <a:gd name="connsiteX858" fmla="*/ 1956633 w 2321023"/>
              <a:gd name="connsiteY858" fmla="*/ 1738435 h 2206873"/>
              <a:gd name="connsiteX859" fmla="*/ 1956643 w 2321023"/>
              <a:gd name="connsiteY859" fmla="*/ 1738427 h 2206873"/>
              <a:gd name="connsiteX860" fmla="*/ 1956647 w 2321023"/>
              <a:gd name="connsiteY860" fmla="*/ 1738423 h 2206873"/>
              <a:gd name="connsiteX861" fmla="*/ 1960428 w 2321023"/>
              <a:gd name="connsiteY861" fmla="*/ 1735450 h 2206873"/>
              <a:gd name="connsiteX862" fmla="*/ 1962793 w 2321023"/>
              <a:gd name="connsiteY862" fmla="*/ 1733855 h 2206873"/>
              <a:gd name="connsiteX863" fmla="*/ 1940680 w 2321023"/>
              <a:gd name="connsiteY863" fmla="*/ 1731108 h 2206873"/>
              <a:gd name="connsiteX864" fmla="*/ 1936898 w 2321023"/>
              <a:gd name="connsiteY864" fmla="*/ 1733845 h 2206873"/>
              <a:gd name="connsiteX865" fmla="*/ 1915703 w 2321023"/>
              <a:gd name="connsiteY865" fmla="*/ 1755384 h 2206873"/>
              <a:gd name="connsiteX866" fmla="*/ 1893944 w 2321023"/>
              <a:gd name="connsiteY866" fmla="*/ 1777203 h 2206873"/>
              <a:gd name="connsiteX867" fmla="*/ 1889569 w 2321023"/>
              <a:gd name="connsiteY867" fmla="*/ 1780520 h 2206873"/>
              <a:gd name="connsiteX868" fmla="*/ 1889860 w 2321023"/>
              <a:gd name="connsiteY868" fmla="*/ 1780680 h 2206873"/>
              <a:gd name="connsiteX869" fmla="*/ 1889861 w 2321023"/>
              <a:gd name="connsiteY869" fmla="*/ 1780679 h 2206873"/>
              <a:gd name="connsiteX870" fmla="*/ 1889570 w 2321023"/>
              <a:gd name="connsiteY870" fmla="*/ 1780520 h 2206873"/>
              <a:gd name="connsiteX871" fmla="*/ 1893945 w 2321023"/>
              <a:gd name="connsiteY871" fmla="*/ 1777203 h 2206873"/>
              <a:gd name="connsiteX872" fmla="*/ 1915704 w 2321023"/>
              <a:gd name="connsiteY872" fmla="*/ 1755384 h 2206873"/>
              <a:gd name="connsiteX873" fmla="*/ 1936899 w 2321023"/>
              <a:gd name="connsiteY873" fmla="*/ 1733845 h 2206873"/>
              <a:gd name="connsiteX874" fmla="*/ 1940680 w 2321023"/>
              <a:gd name="connsiteY874" fmla="*/ 1731108 h 2206873"/>
              <a:gd name="connsiteX875" fmla="*/ 1912118 w 2321023"/>
              <a:gd name="connsiteY875" fmla="*/ 1729438 h 2206873"/>
              <a:gd name="connsiteX876" fmla="*/ 1908446 w 2321023"/>
              <a:gd name="connsiteY876" fmla="*/ 1732390 h 2206873"/>
              <a:gd name="connsiteX877" fmla="*/ 1893294 w 2321023"/>
              <a:gd name="connsiteY877" fmla="*/ 1746110 h 2206873"/>
              <a:gd name="connsiteX878" fmla="*/ 1871670 w 2321023"/>
              <a:gd name="connsiteY878" fmla="*/ 1764337 h 2206873"/>
              <a:gd name="connsiteX879" fmla="*/ 1861070 w 2321023"/>
              <a:gd name="connsiteY879" fmla="*/ 1771771 h 2206873"/>
              <a:gd name="connsiteX880" fmla="*/ 1861017 w 2321023"/>
              <a:gd name="connsiteY880" fmla="*/ 1771930 h 2206873"/>
              <a:gd name="connsiteX881" fmla="*/ 1861018 w 2321023"/>
              <a:gd name="connsiteY881" fmla="*/ 1771929 h 2206873"/>
              <a:gd name="connsiteX882" fmla="*/ 1861070 w 2321023"/>
              <a:gd name="connsiteY882" fmla="*/ 1771772 h 2206873"/>
              <a:gd name="connsiteX883" fmla="*/ 1871670 w 2321023"/>
              <a:gd name="connsiteY883" fmla="*/ 1764338 h 2206873"/>
              <a:gd name="connsiteX884" fmla="*/ 1893294 w 2321023"/>
              <a:gd name="connsiteY884" fmla="*/ 1746111 h 2206873"/>
              <a:gd name="connsiteX885" fmla="*/ 1908446 w 2321023"/>
              <a:gd name="connsiteY885" fmla="*/ 1732391 h 2206873"/>
              <a:gd name="connsiteX886" fmla="*/ 1912116 w 2321023"/>
              <a:gd name="connsiteY886" fmla="*/ 1729441 h 2206873"/>
              <a:gd name="connsiteX887" fmla="*/ 2022815 w 2321023"/>
              <a:gd name="connsiteY887" fmla="*/ 1727053 h 2206873"/>
              <a:gd name="connsiteX888" fmla="*/ 2022514 w 2321023"/>
              <a:gd name="connsiteY888" fmla="*/ 1728036 h 2206873"/>
              <a:gd name="connsiteX889" fmla="*/ 2022545 w 2321023"/>
              <a:gd name="connsiteY889" fmla="*/ 1728090 h 2206873"/>
              <a:gd name="connsiteX890" fmla="*/ 2022311 w 2321023"/>
              <a:gd name="connsiteY890" fmla="*/ 1728988 h 2206873"/>
              <a:gd name="connsiteX891" fmla="*/ 2022312 w 2321023"/>
              <a:gd name="connsiteY891" fmla="*/ 1728989 h 2206873"/>
              <a:gd name="connsiteX892" fmla="*/ 2022546 w 2321023"/>
              <a:gd name="connsiteY892" fmla="*/ 1728091 h 2206873"/>
              <a:gd name="connsiteX893" fmla="*/ 2022545 w 2321023"/>
              <a:gd name="connsiteY893" fmla="*/ 1728090 h 2206873"/>
              <a:gd name="connsiteX894" fmla="*/ 2022545 w 2321023"/>
              <a:gd name="connsiteY894" fmla="*/ 1728089 h 2206873"/>
              <a:gd name="connsiteX895" fmla="*/ 2022515 w 2321023"/>
              <a:gd name="connsiteY895" fmla="*/ 1728037 h 2206873"/>
              <a:gd name="connsiteX896" fmla="*/ 2022808 w 2321023"/>
              <a:gd name="connsiteY896" fmla="*/ 1727081 h 2206873"/>
              <a:gd name="connsiteX897" fmla="*/ 2024181 w 2321023"/>
              <a:gd name="connsiteY897" fmla="*/ 1719728 h 2206873"/>
              <a:gd name="connsiteX898" fmla="*/ 2024071 w 2321023"/>
              <a:gd name="connsiteY898" fmla="*/ 1722799 h 2206873"/>
              <a:gd name="connsiteX899" fmla="*/ 2024181 w 2321023"/>
              <a:gd name="connsiteY899" fmla="*/ 1719729 h 2206873"/>
              <a:gd name="connsiteX900" fmla="*/ 2024381 w 2321023"/>
              <a:gd name="connsiteY900" fmla="*/ 1721808 h 2206873"/>
              <a:gd name="connsiteX901" fmla="*/ 1862072 w 2321023"/>
              <a:gd name="connsiteY901" fmla="*/ 1708651 h 2206873"/>
              <a:gd name="connsiteX902" fmla="*/ 1862070 w 2321023"/>
              <a:gd name="connsiteY902" fmla="*/ 1708651 h 2206873"/>
              <a:gd name="connsiteX903" fmla="*/ 1861951 w 2321023"/>
              <a:gd name="connsiteY903" fmla="*/ 1708676 h 2206873"/>
              <a:gd name="connsiteX904" fmla="*/ 1861085 w 2321023"/>
              <a:gd name="connsiteY904" fmla="*/ 1708855 h 2206873"/>
              <a:gd name="connsiteX905" fmla="*/ 1854829 w 2321023"/>
              <a:gd name="connsiteY905" fmla="*/ 1713397 h 2206873"/>
              <a:gd name="connsiteX906" fmla="*/ 1854695 w 2321023"/>
              <a:gd name="connsiteY906" fmla="*/ 1713613 h 2206873"/>
              <a:gd name="connsiteX907" fmla="*/ 1854697 w 2321023"/>
              <a:gd name="connsiteY907" fmla="*/ 1713611 h 2206873"/>
              <a:gd name="connsiteX908" fmla="*/ 1854830 w 2321023"/>
              <a:gd name="connsiteY908" fmla="*/ 1713397 h 2206873"/>
              <a:gd name="connsiteX909" fmla="*/ 1861086 w 2321023"/>
              <a:gd name="connsiteY909" fmla="*/ 1708855 h 2206873"/>
              <a:gd name="connsiteX910" fmla="*/ 1861951 w 2321023"/>
              <a:gd name="connsiteY910" fmla="*/ 1708676 h 2206873"/>
              <a:gd name="connsiteX911" fmla="*/ 327177 w 2321023"/>
              <a:gd name="connsiteY911" fmla="*/ 1705350 h 2206873"/>
              <a:gd name="connsiteX912" fmla="*/ 331399 w 2321023"/>
              <a:gd name="connsiteY912" fmla="*/ 1712744 h 2206873"/>
              <a:gd name="connsiteX913" fmla="*/ 338203 w 2321023"/>
              <a:gd name="connsiteY913" fmla="*/ 1723438 h 2206873"/>
              <a:gd name="connsiteX914" fmla="*/ 368680 w 2321023"/>
              <a:gd name="connsiteY914" fmla="*/ 1761526 h 2206873"/>
              <a:gd name="connsiteX915" fmla="*/ 384695 w 2321023"/>
              <a:gd name="connsiteY915" fmla="*/ 1778010 h 2206873"/>
              <a:gd name="connsiteX916" fmla="*/ 402040 w 2321023"/>
              <a:gd name="connsiteY916" fmla="*/ 1796168 h 2206873"/>
              <a:gd name="connsiteX917" fmla="*/ 411247 w 2321023"/>
              <a:gd name="connsiteY917" fmla="*/ 1806002 h 2206873"/>
              <a:gd name="connsiteX918" fmla="*/ 421241 w 2321023"/>
              <a:gd name="connsiteY918" fmla="*/ 1815939 h 2206873"/>
              <a:gd name="connsiteX919" fmla="*/ 442230 w 2321023"/>
              <a:gd name="connsiteY919" fmla="*/ 1837449 h 2206873"/>
              <a:gd name="connsiteX920" fmla="*/ 442233 w 2321023"/>
              <a:gd name="connsiteY920" fmla="*/ 1837446 h 2206873"/>
              <a:gd name="connsiteX921" fmla="*/ 421247 w 2321023"/>
              <a:gd name="connsiteY921" fmla="*/ 1815939 h 2206873"/>
              <a:gd name="connsiteX922" fmla="*/ 411252 w 2321023"/>
              <a:gd name="connsiteY922" fmla="*/ 1806002 h 2206873"/>
              <a:gd name="connsiteX923" fmla="*/ 402046 w 2321023"/>
              <a:gd name="connsiteY923" fmla="*/ 1796168 h 2206873"/>
              <a:gd name="connsiteX924" fmla="*/ 384701 w 2321023"/>
              <a:gd name="connsiteY924" fmla="*/ 1778010 h 2206873"/>
              <a:gd name="connsiteX925" fmla="*/ 368686 w 2321023"/>
              <a:gd name="connsiteY925" fmla="*/ 1761526 h 2206873"/>
              <a:gd name="connsiteX926" fmla="*/ 338209 w 2321023"/>
              <a:gd name="connsiteY926" fmla="*/ 1723438 h 2206873"/>
              <a:gd name="connsiteX927" fmla="*/ 331405 w 2321023"/>
              <a:gd name="connsiteY927" fmla="*/ 1712744 h 2206873"/>
              <a:gd name="connsiteX928" fmla="*/ 328381 w 2321023"/>
              <a:gd name="connsiteY928" fmla="*/ 1707449 h 2206873"/>
              <a:gd name="connsiteX929" fmla="*/ 1853813 w 2321023"/>
              <a:gd name="connsiteY929" fmla="*/ 1703608 h 2206873"/>
              <a:gd name="connsiteX930" fmla="*/ 1843335 w 2321023"/>
              <a:gd name="connsiteY930" fmla="*/ 1714634 h 2206873"/>
              <a:gd name="connsiteX931" fmla="*/ 1828721 w 2321023"/>
              <a:gd name="connsiteY931" fmla="*/ 1727590 h 2206873"/>
              <a:gd name="connsiteX932" fmla="*/ 1824507 w 2321023"/>
              <a:gd name="connsiteY932" fmla="*/ 1731270 h 2206873"/>
              <a:gd name="connsiteX933" fmla="*/ 1823656 w 2321023"/>
              <a:gd name="connsiteY933" fmla="*/ 1732233 h 2206873"/>
              <a:gd name="connsiteX934" fmla="*/ 1823664 w 2321023"/>
              <a:gd name="connsiteY934" fmla="*/ 1732225 h 2206873"/>
              <a:gd name="connsiteX935" fmla="*/ 1824508 w 2321023"/>
              <a:gd name="connsiteY935" fmla="*/ 1731271 h 2206873"/>
              <a:gd name="connsiteX936" fmla="*/ 1828722 w 2321023"/>
              <a:gd name="connsiteY936" fmla="*/ 1727591 h 2206873"/>
              <a:gd name="connsiteX937" fmla="*/ 1843336 w 2321023"/>
              <a:gd name="connsiteY937" fmla="*/ 1714635 h 2206873"/>
              <a:gd name="connsiteX938" fmla="*/ 1853807 w 2321023"/>
              <a:gd name="connsiteY938" fmla="*/ 1703617 h 2206873"/>
              <a:gd name="connsiteX939" fmla="*/ 325651 w 2321023"/>
              <a:gd name="connsiteY939" fmla="*/ 1701440 h 2206873"/>
              <a:gd name="connsiteX940" fmla="*/ 325942 w 2321023"/>
              <a:gd name="connsiteY940" fmla="*/ 1702196 h 2206873"/>
              <a:gd name="connsiteX941" fmla="*/ 325656 w 2321023"/>
              <a:gd name="connsiteY941" fmla="*/ 1701442 h 2206873"/>
              <a:gd name="connsiteX942" fmla="*/ 204765 w 2321023"/>
              <a:gd name="connsiteY942" fmla="*/ 1683113 h 2206873"/>
              <a:gd name="connsiteX943" fmla="*/ 204698 w 2321023"/>
              <a:gd name="connsiteY943" fmla="*/ 1683147 h 2206873"/>
              <a:gd name="connsiteX944" fmla="*/ 204700 w 2321023"/>
              <a:gd name="connsiteY944" fmla="*/ 1683151 h 2206873"/>
              <a:gd name="connsiteX945" fmla="*/ 204768 w 2321023"/>
              <a:gd name="connsiteY945" fmla="*/ 1683116 h 2206873"/>
              <a:gd name="connsiteX946" fmla="*/ 207179 w 2321023"/>
              <a:gd name="connsiteY946" fmla="*/ 1682498 h 2206873"/>
              <a:gd name="connsiteX947" fmla="*/ 207175 w 2321023"/>
              <a:gd name="connsiteY947" fmla="*/ 1682499 h 2206873"/>
              <a:gd name="connsiteX948" fmla="*/ 208222 w 2321023"/>
              <a:gd name="connsiteY948" fmla="*/ 1683154 h 2206873"/>
              <a:gd name="connsiteX949" fmla="*/ 223474 w 2321023"/>
              <a:gd name="connsiteY949" fmla="*/ 1706028 h 2206873"/>
              <a:gd name="connsiteX950" fmla="*/ 242160 w 2321023"/>
              <a:gd name="connsiteY950" fmla="*/ 1733055 h 2206873"/>
              <a:gd name="connsiteX951" fmla="*/ 242108 w 2321023"/>
              <a:gd name="connsiteY951" fmla="*/ 1732970 h 2206873"/>
              <a:gd name="connsiteX952" fmla="*/ 223482 w 2321023"/>
              <a:gd name="connsiteY952" fmla="*/ 1706029 h 2206873"/>
              <a:gd name="connsiteX953" fmla="*/ 208230 w 2321023"/>
              <a:gd name="connsiteY953" fmla="*/ 1683155 h 2206873"/>
              <a:gd name="connsiteX954" fmla="*/ 207179 w 2321023"/>
              <a:gd name="connsiteY954" fmla="*/ 1682498 h 2206873"/>
              <a:gd name="connsiteX955" fmla="*/ 197367 w 2321023"/>
              <a:gd name="connsiteY955" fmla="*/ 1677144 h 2206873"/>
              <a:gd name="connsiteX956" fmla="*/ 197367 w 2321023"/>
              <a:gd name="connsiteY956" fmla="*/ 1677146 h 2206873"/>
              <a:gd name="connsiteX957" fmla="*/ 199791 w 2321023"/>
              <a:gd name="connsiteY957" fmla="*/ 1677990 h 2206873"/>
              <a:gd name="connsiteX958" fmla="*/ 204999 w 2321023"/>
              <a:gd name="connsiteY958" fmla="*/ 1683536 h 2206873"/>
              <a:gd name="connsiteX959" fmla="*/ 205004 w 2321023"/>
              <a:gd name="connsiteY959" fmla="*/ 1683533 h 2206873"/>
              <a:gd name="connsiteX960" fmla="*/ 199799 w 2321023"/>
              <a:gd name="connsiteY960" fmla="*/ 1677991 h 2206873"/>
              <a:gd name="connsiteX961" fmla="*/ 197367 w 2321023"/>
              <a:gd name="connsiteY961" fmla="*/ 1677144 h 2206873"/>
              <a:gd name="connsiteX962" fmla="*/ 197271 w 2321023"/>
              <a:gd name="connsiteY962" fmla="*/ 1676894 h 2206873"/>
              <a:gd name="connsiteX963" fmla="*/ 197385 w 2321023"/>
              <a:gd name="connsiteY963" fmla="*/ 1681614 h 2206873"/>
              <a:gd name="connsiteX964" fmla="*/ 197394 w 2321023"/>
              <a:gd name="connsiteY964" fmla="*/ 1681622 h 2206873"/>
              <a:gd name="connsiteX965" fmla="*/ 197279 w 2321023"/>
              <a:gd name="connsiteY965" fmla="*/ 1676897 h 2206873"/>
              <a:gd name="connsiteX966" fmla="*/ 296961 w 2321023"/>
              <a:gd name="connsiteY966" fmla="*/ 1675840 h 2206873"/>
              <a:gd name="connsiteX967" fmla="*/ 296122 w 2321023"/>
              <a:gd name="connsiteY967" fmla="*/ 1676830 h 2206873"/>
              <a:gd name="connsiteX968" fmla="*/ 296408 w 2321023"/>
              <a:gd name="connsiteY968" fmla="*/ 1677047 h 2206873"/>
              <a:gd name="connsiteX969" fmla="*/ 296058 w 2321023"/>
              <a:gd name="connsiteY969" fmla="*/ 1677217 h 2206873"/>
              <a:gd name="connsiteX970" fmla="*/ 308034 w 2321023"/>
              <a:gd name="connsiteY970" fmla="*/ 1695583 h 2206873"/>
              <a:gd name="connsiteX971" fmla="*/ 339593 w 2321023"/>
              <a:gd name="connsiteY971" fmla="*/ 1735253 h 2206873"/>
              <a:gd name="connsiteX972" fmla="*/ 356605 w 2321023"/>
              <a:gd name="connsiteY972" fmla="*/ 1755016 h 2206873"/>
              <a:gd name="connsiteX973" fmla="*/ 377287 w 2321023"/>
              <a:gd name="connsiteY973" fmla="*/ 1779923 h 2206873"/>
              <a:gd name="connsiteX974" fmla="*/ 375858 w 2321023"/>
              <a:gd name="connsiteY974" fmla="*/ 1795806 h 2206873"/>
              <a:gd name="connsiteX975" fmla="*/ 379867 w 2321023"/>
              <a:gd name="connsiteY975" fmla="*/ 1802637 h 2206873"/>
              <a:gd name="connsiteX976" fmla="*/ 380970 w 2321023"/>
              <a:gd name="connsiteY976" fmla="*/ 1803664 h 2206873"/>
              <a:gd name="connsiteX977" fmla="*/ 380970 w 2321023"/>
              <a:gd name="connsiteY977" fmla="*/ 1803659 h 2206873"/>
              <a:gd name="connsiteX978" fmla="*/ 379873 w 2321023"/>
              <a:gd name="connsiteY978" fmla="*/ 1802637 h 2206873"/>
              <a:gd name="connsiteX979" fmla="*/ 375863 w 2321023"/>
              <a:gd name="connsiteY979" fmla="*/ 1795806 h 2206873"/>
              <a:gd name="connsiteX980" fmla="*/ 377292 w 2321023"/>
              <a:gd name="connsiteY980" fmla="*/ 1779923 h 2206873"/>
              <a:gd name="connsiteX981" fmla="*/ 356611 w 2321023"/>
              <a:gd name="connsiteY981" fmla="*/ 1755016 h 2206873"/>
              <a:gd name="connsiteX982" fmla="*/ 339598 w 2321023"/>
              <a:gd name="connsiteY982" fmla="*/ 1735253 h 2206873"/>
              <a:gd name="connsiteX983" fmla="*/ 308039 w 2321023"/>
              <a:gd name="connsiteY983" fmla="*/ 1695583 h 2206873"/>
              <a:gd name="connsiteX984" fmla="*/ 296064 w 2321023"/>
              <a:gd name="connsiteY984" fmla="*/ 1677217 h 2206873"/>
              <a:gd name="connsiteX985" fmla="*/ 296414 w 2321023"/>
              <a:gd name="connsiteY985" fmla="*/ 1677047 h 2206873"/>
              <a:gd name="connsiteX986" fmla="*/ 296128 w 2321023"/>
              <a:gd name="connsiteY986" fmla="*/ 1676830 h 2206873"/>
              <a:gd name="connsiteX987" fmla="*/ 296964 w 2321023"/>
              <a:gd name="connsiteY987" fmla="*/ 1675842 h 2206873"/>
              <a:gd name="connsiteX988" fmla="*/ 302195 w 2321023"/>
              <a:gd name="connsiteY988" fmla="*/ 1675496 h 2206873"/>
              <a:gd name="connsiteX989" fmla="*/ 302227 w 2321023"/>
              <a:gd name="connsiteY989" fmla="*/ 1675899 h 2206873"/>
              <a:gd name="connsiteX990" fmla="*/ 302329 w 2321023"/>
              <a:gd name="connsiteY990" fmla="*/ 1676103 h 2206873"/>
              <a:gd name="connsiteX991" fmla="*/ 302325 w 2321023"/>
              <a:gd name="connsiteY991" fmla="*/ 1676084 h 2206873"/>
              <a:gd name="connsiteX992" fmla="*/ 302233 w 2321023"/>
              <a:gd name="connsiteY992" fmla="*/ 1675900 h 2206873"/>
              <a:gd name="connsiteX993" fmla="*/ 302204 w 2321023"/>
              <a:gd name="connsiteY993" fmla="*/ 1675534 h 2206873"/>
              <a:gd name="connsiteX994" fmla="*/ 202218 w 2321023"/>
              <a:gd name="connsiteY994" fmla="*/ 1672013 h 2206873"/>
              <a:gd name="connsiteX995" fmla="*/ 202235 w 2321023"/>
              <a:gd name="connsiteY995" fmla="*/ 1672049 h 2206873"/>
              <a:gd name="connsiteX996" fmla="*/ 202237 w 2321023"/>
              <a:gd name="connsiteY996" fmla="*/ 1672047 h 2206873"/>
              <a:gd name="connsiteX997" fmla="*/ 302850 w 2321023"/>
              <a:gd name="connsiteY997" fmla="*/ 1671608 h 2206873"/>
              <a:gd name="connsiteX998" fmla="*/ 301984 w 2321023"/>
              <a:gd name="connsiteY998" fmla="*/ 1672874 h 2206873"/>
              <a:gd name="connsiteX999" fmla="*/ 302013 w 2321023"/>
              <a:gd name="connsiteY999" fmla="*/ 1673225 h 2206873"/>
              <a:gd name="connsiteX1000" fmla="*/ 302018 w 2321023"/>
              <a:gd name="connsiteY1000" fmla="*/ 1673217 h 2206873"/>
              <a:gd name="connsiteX1001" fmla="*/ 301989 w 2321023"/>
              <a:gd name="connsiteY1001" fmla="*/ 1672875 h 2206873"/>
              <a:gd name="connsiteX1002" fmla="*/ 302852 w 2321023"/>
              <a:gd name="connsiteY1002" fmla="*/ 1671614 h 2206873"/>
              <a:gd name="connsiteX1003" fmla="*/ 203195 w 2321023"/>
              <a:gd name="connsiteY1003" fmla="*/ 1671047 h 2206873"/>
              <a:gd name="connsiteX1004" fmla="*/ 201991 w 2321023"/>
              <a:gd name="connsiteY1004" fmla="*/ 1671876 h 2206873"/>
              <a:gd name="connsiteX1005" fmla="*/ 206821 w 2321023"/>
              <a:gd name="connsiteY1005" fmla="*/ 1682083 h 2206873"/>
              <a:gd name="connsiteX1006" fmla="*/ 204820 w 2321023"/>
              <a:gd name="connsiteY1006" fmla="*/ 1683086 h 2206873"/>
              <a:gd name="connsiteX1007" fmla="*/ 204943 w 2321023"/>
              <a:gd name="connsiteY1007" fmla="*/ 1683294 h 2206873"/>
              <a:gd name="connsiteX1008" fmla="*/ 204963 w 2321023"/>
              <a:gd name="connsiteY1008" fmla="*/ 1683315 h 2206873"/>
              <a:gd name="connsiteX1009" fmla="*/ 204828 w 2321023"/>
              <a:gd name="connsiteY1009" fmla="*/ 1683087 h 2206873"/>
              <a:gd name="connsiteX1010" fmla="*/ 206829 w 2321023"/>
              <a:gd name="connsiteY1010" fmla="*/ 1682084 h 2206873"/>
              <a:gd name="connsiteX1011" fmla="*/ 201999 w 2321023"/>
              <a:gd name="connsiteY1011" fmla="*/ 1671877 h 2206873"/>
              <a:gd name="connsiteX1012" fmla="*/ 203198 w 2321023"/>
              <a:gd name="connsiteY1012" fmla="*/ 1671051 h 2206873"/>
              <a:gd name="connsiteX1013" fmla="*/ 1935751 w 2321023"/>
              <a:gd name="connsiteY1013" fmla="*/ 1667363 h 2206873"/>
              <a:gd name="connsiteX1014" fmla="*/ 1934724 w 2321023"/>
              <a:gd name="connsiteY1014" fmla="*/ 1668275 h 2206873"/>
              <a:gd name="connsiteX1015" fmla="*/ 1934469 w 2321023"/>
              <a:gd name="connsiteY1015" fmla="*/ 1668469 h 2206873"/>
              <a:gd name="connsiteX1016" fmla="*/ 1934198 w 2321023"/>
              <a:gd name="connsiteY1016" fmla="*/ 1668744 h 2206873"/>
              <a:gd name="connsiteX1017" fmla="*/ 1932656 w 2321023"/>
              <a:gd name="connsiteY1017" fmla="*/ 1670114 h 2206873"/>
              <a:gd name="connsiteX1018" fmla="*/ 1924938 w 2321023"/>
              <a:gd name="connsiteY1018" fmla="*/ 1677922 h 2206873"/>
              <a:gd name="connsiteX1019" fmla="*/ 1899212 w 2321023"/>
              <a:gd name="connsiteY1019" fmla="*/ 1704079 h 2206873"/>
              <a:gd name="connsiteX1020" fmla="*/ 1889146 w 2321023"/>
              <a:gd name="connsiteY1020" fmla="*/ 1714046 h 2206873"/>
              <a:gd name="connsiteX1021" fmla="*/ 1878670 w 2321023"/>
              <a:gd name="connsiteY1021" fmla="*/ 1723694 h 2206873"/>
              <a:gd name="connsiteX1022" fmla="*/ 1872414 w 2321023"/>
              <a:gd name="connsiteY1022" fmla="*/ 1728725 h 2206873"/>
              <a:gd name="connsiteX1023" fmla="*/ 1872415 w 2321023"/>
              <a:gd name="connsiteY1023" fmla="*/ 1728725 h 2206873"/>
              <a:gd name="connsiteX1024" fmla="*/ 1878670 w 2321023"/>
              <a:gd name="connsiteY1024" fmla="*/ 1723695 h 2206873"/>
              <a:gd name="connsiteX1025" fmla="*/ 1889146 w 2321023"/>
              <a:gd name="connsiteY1025" fmla="*/ 1714047 h 2206873"/>
              <a:gd name="connsiteX1026" fmla="*/ 1899212 w 2321023"/>
              <a:gd name="connsiteY1026" fmla="*/ 1704080 h 2206873"/>
              <a:gd name="connsiteX1027" fmla="*/ 1924938 w 2321023"/>
              <a:gd name="connsiteY1027" fmla="*/ 1677923 h 2206873"/>
              <a:gd name="connsiteX1028" fmla="*/ 1932656 w 2321023"/>
              <a:gd name="connsiteY1028" fmla="*/ 1670115 h 2206873"/>
              <a:gd name="connsiteX1029" fmla="*/ 1934190 w 2321023"/>
              <a:gd name="connsiteY1029" fmla="*/ 1668752 h 2206873"/>
              <a:gd name="connsiteX1030" fmla="*/ 1934198 w 2321023"/>
              <a:gd name="connsiteY1030" fmla="*/ 1668744 h 2206873"/>
              <a:gd name="connsiteX1031" fmla="*/ 1934206 w 2321023"/>
              <a:gd name="connsiteY1031" fmla="*/ 1668737 h 2206873"/>
              <a:gd name="connsiteX1032" fmla="*/ 1934469 w 2321023"/>
              <a:gd name="connsiteY1032" fmla="*/ 1668470 h 2206873"/>
              <a:gd name="connsiteX1033" fmla="*/ 1934717 w 2321023"/>
              <a:gd name="connsiteY1033" fmla="*/ 1668281 h 2206873"/>
              <a:gd name="connsiteX1034" fmla="*/ 1934724 w 2321023"/>
              <a:gd name="connsiteY1034" fmla="*/ 1668275 h 2206873"/>
              <a:gd name="connsiteX1035" fmla="*/ 1934731 w 2321023"/>
              <a:gd name="connsiteY1035" fmla="*/ 1668269 h 2206873"/>
              <a:gd name="connsiteX1036" fmla="*/ 1935750 w 2321023"/>
              <a:gd name="connsiteY1036" fmla="*/ 1667364 h 2206873"/>
              <a:gd name="connsiteX1037" fmla="*/ 1900420 w 2321023"/>
              <a:gd name="connsiteY1037" fmla="*/ 1661463 h 2206873"/>
              <a:gd name="connsiteX1038" fmla="*/ 1897791 w 2321023"/>
              <a:gd name="connsiteY1038" fmla="*/ 1665311 h 2206873"/>
              <a:gd name="connsiteX1039" fmla="*/ 1893254 w 2321023"/>
              <a:gd name="connsiteY1039" fmla="*/ 1671402 h 2206873"/>
              <a:gd name="connsiteX1040" fmla="*/ 1883257 w 2321023"/>
              <a:gd name="connsiteY1040" fmla="*/ 1685057 h 2206873"/>
              <a:gd name="connsiteX1041" fmla="*/ 1881867 w 2321023"/>
              <a:gd name="connsiteY1041" fmla="*/ 1687491 h 2206873"/>
              <a:gd name="connsiteX1042" fmla="*/ 1881472 w 2321023"/>
              <a:gd name="connsiteY1042" fmla="*/ 1688040 h 2206873"/>
              <a:gd name="connsiteX1043" fmla="*/ 1880874 w 2321023"/>
              <a:gd name="connsiteY1043" fmla="*/ 1689230 h 2206873"/>
              <a:gd name="connsiteX1044" fmla="*/ 1879647 w 2321023"/>
              <a:gd name="connsiteY1044" fmla="*/ 1691378 h 2206873"/>
              <a:gd name="connsiteX1045" fmla="*/ 1879790 w 2321023"/>
              <a:gd name="connsiteY1045" fmla="*/ 1691388 h 2206873"/>
              <a:gd name="connsiteX1046" fmla="*/ 1879648 w 2321023"/>
              <a:gd name="connsiteY1046" fmla="*/ 1691378 h 2206873"/>
              <a:gd name="connsiteX1047" fmla="*/ 1880867 w 2321023"/>
              <a:gd name="connsiteY1047" fmla="*/ 1689244 h 2206873"/>
              <a:gd name="connsiteX1048" fmla="*/ 1880874 w 2321023"/>
              <a:gd name="connsiteY1048" fmla="*/ 1689230 h 2206873"/>
              <a:gd name="connsiteX1049" fmla="*/ 1880887 w 2321023"/>
              <a:gd name="connsiteY1049" fmla="*/ 1689208 h 2206873"/>
              <a:gd name="connsiteX1050" fmla="*/ 1881473 w 2321023"/>
              <a:gd name="connsiteY1050" fmla="*/ 1688041 h 2206873"/>
              <a:gd name="connsiteX1051" fmla="*/ 1881861 w 2321023"/>
              <a:gd name="connsiteY1051" fmla="*/ 1687502 h 2206873"/>
              <a:gd name="connsiteX1052" fmla="*/ 1881867 w 2321023"/>
              <a:gd name="connsiteY1052" fmla="*/ 1687491 h 2206873"/>
              <a:gd name="connsiteX1053" fmla="*/ 1881872 w 2321023"/>
              <a:gd name="connsiteY1053" fmla="*/ 1687484 h 2206873"/>
              <a:gd name="connsiteX1054" fmla="*/ 1883258 w 2321023"/>
              <a:gd name="connsiteY1054" fmla="*/ 1685057 h 2206873"/>
              <a:gd name="connsiteX1055" fmla="*/ 1893255 w 2321023"/>
              <a:gd name="connsiteY1055" fmla="*/ 1671402 h 2206873"/>
              <a:gd name="connsiteX1056" fmla="*/ 1897792 w 2321023"/>
              <a:gd name="connsiteY1056" fmla="*/ 1665311 h 2206873"/>
              <a:gd name="connsiteX1057" fmla="*/ 1900421 w 2321023"/>
              <a:gd name="connsiteY1057" fmla="*/ 1661463 h 2206873"/>
              <a:gd name="connsiteX1058" fmla="*/ 305539 w 2321023"/>
              <a:gd name="connsiteY1058" fmla="*/ 1657961 h 2206873"/>
              <a:gd name="connsiteX1059" fmla="*/ 305931 w 2321023"/>
              <a:gd name="connsiteY1059" fmla="*/ 1658691 h 2206873"/>
              <a:gd name="connsiteX1060" fmla="*/ 307220 w 2321023"/>
              <a:gd name="connsiteY1060" fmla="*/ 1661718 h 2206873"/>
              <a:gd name="connsiteX1061" fmla="*/ 311405 w 2321023"/>
              <a:gd name="connsiteY1061" fmla="*/ 1668896 h 2206873"/>
              <a:gd name="connsiteX1062" fmla="*/ 312373 w 2321023"/>
              <a:gd name="connsiteY1062" fmla="*/ 1670701 h 2206873"/>
              <a:gd name="connsiteX1063" fmla="*/ 325522 w 2321023"/>
              <a:gd name="connsiteY1063" fmla="*/ 1691872 h 2206873"/>
              <a:gd name="connsiteX1064" fmla="*/ 331373 w 2321023"/>
              <a:gd name="connsiteY1064" fmla="*/ 1702005 h 2206873"/>
              <a:gd name="connsiteX1065" fmla="*/ 331292 w 2321023"/>
              <a:gd name="connsiteY1065" fmla="*/ 1704422 h 2206873"/>
              <a:gd name="connsiteX1066" fmla="*/ 331363 w 2321023"/>
              <a:gd name="connsiteY1066" fmla="*/ 1704468 h 2206873"/>
              <a:gd name="connsiteX1067" fmla="*/ 331363 w 2321023"/>
              <a:gd name="connsiteY1067" fmla="*/ 1704464 h 2206873"/>
              <a:gd name="connsiteX1068" fmla="*/ 331298 w 2321023"/>
              <a:gd name="connsiteY1068" fmla="*/ 1704422 h 2206873"/>
              <a:gd name="connsiteX1069" fmla="*/ 331379 w 2321023"/>
              <a:gd name="connsiteY1069" fmla="*/ 1702005 h 2206873"/>
              <a:gd name="connsiteX1070" fmla="*/ 325528 w 2321023"/>
              <a:gd name="connsiteY1070" fmla="*/ 1691872 h 2206873"/>
              <a:gd name="connsiteX1071" fmla="*/ 312378 w 2321023"/>
              <a:gd name="connsiteY1071" fmla="*/ 1670701 h 2206873"/>
              <a:gd name="connsiteX1072" fmla="*/ 311477 w 2321023"/>
              <a:gd name="connsiteY1072" fmla="*/ 1669020 h 2206873"/>
              <a:gd name="connsiteX1073" fmla="*/ 311405 w 2321023"/>
              <a:gd name="connsiteY1073" fmla="*/ 1668896 h 2206873"/>
              <a:gd name="connsiteX1074" fmla="*/ 311345 w 2321023"/>
              <a:gd name="connsiteY1074" fmla="*/ 1668783 h 2206873"/>
              <a:gd name="connsiteX1075" fmla="*/ 307226 w 2321023"/>
              <a:gd name="connsiteY1075" fmla="*/ 1661719 h 2206873"/>
              <a:gd name="connsiteX1076" fmla="*/ 305957 w 2321023"/>
              <a:gd name="connsiteY1076" fmla="*/ 1658740 h 2206873"/>
              <a:gd name="connsiteX1077" fmla="*/ 305931 w 2321023"/>
              <a:gd name="connsiteY1077" fmla="*/ 1658691 h 2206873"/>
              <a:gd name="connsiteX1078" fmla="*/ 305908 w 2321023"/>
              <a:gd name="connsiteY1078" fmla="*/ 1658638 h 2206873"/>
              <a:gd name="connsiteX1079" fmla="*/ 305548 w 2321023"/>
              <a:gd name="connsiteY1079" fmla="*/ 1657966 h 2206873"/>
              <a:gd name="connsiteX1080" fmla="*/ 2054366 w 2321023"/>
              <a:gd name="connsiteY1080" fmla="*/ 1651550 h 2206873"/>
              <a:gd name="connsiteX1081" fmla="*/ 2054102 w 2321023"/>
              <a:gd name="connsiteY1081" fmla="*/ 1651797 h 2206873"/>
              <a:gd name="connsiteX1082" fmla="*/ 2054106 w 2321023"/>
              <a:gd name="connsiteY1082" fmla="*/ 1651795 h 2206873"/>
              <a:gd name="connsiteX1083" fmla="*/ 2054367 w 2321023"/>
              <a:gd name="connsiteY1083" fmla="*/ 1651551 h 2206873"/>
              <a:gd name="connsiteX1084" fmla="*/ 2055407 w 2321023"/>
              <a:gd name="connsiteY1084" fmla="*/ 1651243 h 2206873"/>
              <a:gd name="connsiteX1085" fmla="*/ 2054416 w 2321023"/>
              <a:gd name="connsiteY1085" fmla="*/ 1651664 h 2206873"/>
              <a:gd name="connsiteX1086" fmla="*/ 2054416 w 2321023"/>
              <a:gd name="connsiteY1086" fmla="*/ 1651665 h 2206873"/>
              <a:gd name="connsiteX1087" fmla="*/ 2054416 w 2321023"/>
              <a:gd name="connsiteY1087" fmla="*/ 1651665 h 2206873"/>
              <a:gd name="connsiteX1088" fmla="*/ 2054916 w 2321023"/>
              <a:gd name="connsiteY1088" fmla="*/ 1652817 h 2206873"/>
              <a:gd name="connsiteX1089" fmla="*/ 2054454 w 2321023"/>
              <a:gd name="connsiteY1089" fmla="*/ 1655606 h 2206873"/>
              <a:gd name="connsiteX1090" fmla="*/ 2056080 w 2321023"/>
              <a:gd name="connsiteY1090" fmla="*/ 1655995 h 2206873"/>
              <a:gd name="connsiteX1091" fmla="*/ 2056080 w 2321023"/>
              <a:gd name="connsiteY1091" fmla="*/ 1655995 h 2206873"/>
              <a:gd name="connsiteX1092" fmla="*/ 2054455 w 2321023"/>
              <a:gd name="connsiteY1092" fmla="*/ 1655606 h 2206873"/>
              <a:gd name="connsiteX1093" fmla="*/ 2054917 w 2321023"/>
              <a:gd name="connsiteY1093" fmla="*/ 1652817 h 2206873"/>
              <a:gd name="connsiteX1094" fmla="*/ 2054416 w 2321023"/>
              <a:gd name="connsiteY1094" fmla="*/ 1651664 h 2206873"/>
              <a:gd name="connsiteX1095" fmla="*/ 2055407 w 2321023"/>
              <a:gd name="connsiteY1095" fmla="*/ 1651243 h 2206873"/>
              <a:gd name="connsiteX1096" fmla="*/ 1904974 w 2321023"/>
              <a:gd name="connsiteY1096" fmla="*/ 1632648 h 2206873"/>
              <a:gd name="connsiteX1097" fmla="*/ 1896784 w 2321023"/>
              <a:gd name="connsiteY1097" fmla="*/ 1641869 h 2206873"/>
              <a:gd name="connsiteX1098" fmla="*/ 1874017 w 2321023"/>
              <a:gd name="connsiteY1098" fmla="*/ 1666507 h 2206873"/>
              <a:gd name="connsiteX1099" fmla="*/ 1868090 w 2321023"/>
              <a:gd name="connsiteY1099" fmla="*/ 1673361 h 2206873"/>
              <a:gd name="connsiteX1100" fmla="*/ 1858429 w 2321023"/>
              <a:gd name="connsiteY1100" fmla="*/ 1690966 h 2206873"/>
              <a:gd name="connsiteX1101" fmla="*/ 1853464 w 2321023"/>
              <a:gd name="connsiteY1101" fmla="*/ 1698652 h 2206873"/>
              <a:gd name="connsiteX1102" fmla="*/ 1853154 w 2321023"/>
              <a:gd name="connsiteY1102" fmla="*/ 1699653 h 2206873"/>
              <a:gd name="connsiteX1103" fmla="*/ 1852690 w 2321023"/>
              <a:gd name="connsiteY1103" fmla="*/ 1700383 h 2206873"/>
              <a:gd name="connsiteX1104" fmla="*/ 1852573 w 2321023"/>
              <a:gd name="connsiteY1104" fmla="*/ 1701522 h 2206873"/>
              <a:gd name="connsiteX1105" fmla="*/ 1852245 w 2321023"/>
              <a:gd name="connsiteY1105" fmla="*/ 1702577 h 2206873"/>
              <a:gd name="connsiteX1106" fmla="*/ 1852245 w 2321023"/>
              <a:gd name="connsiteY1106" fmla="*/ 1702577 h 2206873"/>
              <a:gd name="connsiteX1107" fmla="*/ 1852573 w 2321023"/>
              <a:gd name="connsiteY1107" fmla="*/ 1701523 h 2206873"/>
              <a:gd name="connsiteX1108" fmla="*/ 1852573 w 2321023"/>
              <a:gd name="connsiteY1108" fmla="*/ 1701522 h 2206873"/>
              <a:gd name="connsiteX1109" fmla="*/ 1852575 w 2321023"/>
              <a:gd name="connsiteY1109" fmla="*/ 1701516 h 2206873"/>
              <a:gd name="connsiteX1110" fmla="*/ 1852691 w 2321023"/>
              <a:gd name="connsiteY1110" fmla="*/ 1700384 h 2206873"/>
              <a:gd name="connsiteX1111" fmla="*/ 1853153 w 2321023"/>
              <a:gd name="connsiteY1111" fmla="*/ 1699658 h 2206873"/>
              <a:gd name="connsiteX1112" fmla="*/ 1853154 w 2321023"/>
              <a:gd name="connsiteY1112" fmla="*/ 1699653 h 2206873"/>
              <a:gd name="connsiteX1113" fmla="*/ 1853155 w 2321023"/>
              <a:gd name="connsiteY1113" fmla="*/ 1699652 h 2206873"/>
              <a:gd name="connsiteX1114" fmla="*/ 1853464 w 2321023"/>
              <a:gd name="connsiteY1114" fmla="*/ 1698653 h 2206873"/>
              <a:gd name="connsiteX1115" fmla="*/ 1858429 w 2321023"/>
              <a:gd name="connsiteY1115" fmla="*/ 1690967 h 2206873"/>
              <a:gd name="connsiteX1116" fmla="*/ 1868090 w 2321023"/>
              <a:gd name="connsiteY1116" fmla="*/ 1673362 h 2206873"/>
              <a:gd name="connsiteX1117" fmla="*/ 1874017 w 2321023"/>
              <a:gd name="connsiteY1117" fmla="*/ 1666508 h 2206873"/>
              <a:gd name="connsiteX1118" fmla="*/ 1896784 w 2321023"/>
              <a:gd name="connsiteY1118" fmla="*/ 1641870 h 2206873"/>
              <a:gd name="connsiteX1119" fmla="*/ 1904946 w 2321023"/>
              <a:gd name="connsiteY1119" fmla="*/ 1632680 h 2206873"/>
              <a:gd name="connsiteX1120" fmla="*/ 1978488 w 2321023"/>
              <a:gd name="connsiteY1120" fmla="*/ 1630230 h 2206873"/>
              <a:gd name="connsiteX1121" fmla="*/ 1978421 w 2321023"/>
              <a:gd name="connsiteY1121" fmla="*/ 1630275 h 2206873"/>
              <a:gd name="connsiteX1122" fmla="*/ 1978395 w 2321023"/>
              <a:gd name="connsiteY1122" fmla="*/ 1630533 h 2206873"/>
              <a:gd name="connsiteX1123" fmla="*/ 1977852 w 2321023"/>
              <a:gd name="connsiteY1123" fmla="*/ 1632295 h 2206873"/>
              <a:gd name="connsiteX1124" fmla="*/ 1972794 w 2321023"/>
              <a:gd name="connsiteY1124" fmla="*/ 1640915 h 2206873"/>
              <a:gd name="connsiteX1125" fmla="*/ 1955091 w 2321023"/>
              <a:gd name="connsiteY1125" fmla="*/ 1665931 h 2206873"/>
              <a:gd name="connsiteX1126" fmla="*/ 1951048 w 2321023"/>
              <a:gd name="connsiteY1126" fmla="*/ 1673194 h 2206873"/>
              <a:gd name="connsiteX1127" fmla="*/ 1951049 w 2321023"/>
              <a:gd name="connsiteY1127" fmla="*/ 1673194 h 2206873"/>
              <a:gd name="connsiteX1128" fmla="*/ 1955091 w 2321023"/>
              <a:gd name="connsiteY1128" fmla="*/ 1665932 h 2206873"/>
              <a:gd name="connsiteX1129" fmla="*/ 1972794 w 2321023"/>
              <a:gd name="connsiteY1129" fmla="*/ 1640916 h 2206873"/>
              <a:gd name="connsiteX1130" fmla="*/ 1977851 w 2321023"/>
              <a:gd name="connsiteY1130" fmla="*/ 1632297 h 2206873"/>
              <a:gd name="connsiteX1131" fmla="*/ 1977852 w 2321023"/>
              <a:gd name="connsiteY1131" fmla="*/ 1632295 h 2206873"/>
              <a:gd name="connsiteX1132" fmla="*/ 1977854 w 2321023"/>
              <a:gd name="connsiteY1132" fmla="*/ 1632291 h 2206873"/>
              <a:gd name="connsiteX1133" fmla="*/ 1978395 w 2321023"/>
              <a:gd name="connsiteY1133" fmla="*/ 1630538 h 2206873"/>
              <a:gd name="connsiteX1134" fmla="*/ 1978395 w 2321023"/>
              <a:gd name="connsiteY1134" fmla="*/ 1630533 h 2206873"/>
              <a:gd name="connsiteX1135" fmla="*/ 161322 w 2321023"/>
              <a:gd name="connsiteY1135" fmla="*/ 1629537 h 2206873"/>
              <a:gd name="connsiteX1136" fmla="*/ 161697 w 2321023"/>
              <a:gd name="connsiteY1136" fmla="*/ 1634751 h 2206873"/>
              <a:gd name="connsiteX1137" fmla="*/ 161709 w 2321023"/>
              <a:gd name="connsiteY1137" fmla="*/ 1634764 h 2206873"/>
              <a:gd name="connsiteX1138" fmla="*/ 161335 w 2321023"/>
              <a:gd name="connsiteY1138" fmla="*/ 1629578 h 2206873"/>
              <a:gd name="connsiteX1139" fmla="*/ 1911132 w 2321023"/>
              <a:gd name="connsiteY1139" fmla="*/ 1629333 h 2206873"/>
              <a:gd name="connsiteX1140" fmla="*/ 1903573 w 2321023"/>
              <a:gd name="connsiteY1140" fmla="*/ 1645334 h 2206873"/>
              <a:gd name="connsiteX1141" fmla="*/ 1899239 w 2321023"/>
              <a:gd name="connsiteY1141" fmla="*/ 1653111 h 2206873"/>
              <a:gd name="connsiteX1142" fmla="*/ 1899240 w 2321023"/>
              <a:gd name="connsiteY1142" fmla="*/ 1653110 h 2206873"/>
              <a:gd name="connsiteX1143" fmla="*/ 1903574 w 2321023"/>
              <a:gd name="connsiteY1143" fmla="*/ 1645334 h 2206873"/>
              <a:gd name="connsiteX1144" fmla="*/ 1911132 w 2321023"/>
              <a:gd name="connsiteY1144" fmla="*/ 1629336 h 2206873"/>
              <a:gd name="connsiteX1145" fmla="*/ 1911990 w 2321023"/>
              <a:gd name="connsiteY1145" fmla="*/ 1624749 h 2206873"/>
              <a:gd name="connsiteX1146" fmla="*/ 1911945 w 2321023"/>
              <a:gd name="connsiteY1146" fmla="*/ 1624799 h 2206873"/>
              <a:gd name="connsiteX1147" fmla="*/ 1911968 w 2321023"/>
              <a:gd name="connsiteY1147" fmla="*/ 1624869 h 2206873"/>
              <a:gd name="connsiteX1148" fmla="*/ 159377 w 2321023"/>
              <a:gd name="connsiteY1148" fmla="*/ 1621735 h 2206873"/>
              <a:gd name="connsiteX1149" fmla="*/ 159390 w 2321023"/>
              <a:gd name="connsiteY1149" fmla="*/ 1621851 h 2206873"/>
              <a:gd name="connsiteX1150" fmla="*/ 161683 w 2321023"/>
              <a:gd name="connsiteY1150" fmla="*/ 1625022 h 2206873"/>
              <a:gd name="connsiteX1151" fmla="*/ 167694 w 2321023"/>
              <a:gd name="connsiteY1151" fmla="*/ 1636001 h 2206873"/>
              <a:gd name="connsiteX1152" fmla="*/ 175800 w 2321023"/>
              <a:gd name="connsiteY1152" fmla="*/ 1650911 h 2206873"/>
              <a:gd name="connsiteX1153" fmla="*/ 182952 w 2321023"/>
              <a:gd name="connsiteY1153" fmla="*/ 1662570 h 2206873"/>
              <a:gd name="connsiteX1154" fmla="*/ 192881 w 2321023"/>
              <a:gd name="connsiteY1154" fmla="*/ 1677389 h 2206873"/>
              <a:gd name="connsiteX1155" fmla="*/ 197452 w 2321023"/>
              <a:gd name="connsiteY1155" fmla="*/ 1681905 h 2206873"/>
              <a:gd name="connsiteX1156" fmla="*/ 197452 w 2321023"/>
              <a:gd name="connsiteY1156" fmla="*/ 1681898 h 2206873"/>
              <a:gd name="connsiteX1157" fmla="*/ 192889 w 2321023"/>
              <a:gd name="connsiteY1157" fmla="*/ 1677390 h 2206873"/>
              <a:gd name="connsiteX1158" fmla="*/ 182960 w 2321023"/>
              <a:gd name="connsiteY1158" fmla="*/ 1662571 h 2206873"/>
              <a:gd name="connsiteX1159" fmla="*/ 175808 w 2321023"/>
              <a:gd name="connsiteY1159" fmla="*/ 1650912 h 2206873"/>
              <a:gd name="connsiteX1160" fmla="*/ 167702 w 2321023"/>
              <a:gd name="connsiteY1160" fmla="*/ 1636002 h 2206873"/>
              <a:gd name="connsiteX1161" fmla="*/ 161691 w 2321023"/>
              <a:gd name="connsiteY1161" fmla="*/ 1625023 h 2206873"/>
              <a:gd name="connsiteX1162" fmla="*/ 159399 w 2321023"/>
              <a:gd name="connsiteY1162" fmla="*/ 1621852 h 2206873"/>
              <a:gd name="connsiteX1163" fmla="*/ 159387 w 2321023"/>
              <a:gd name="connsiteY1163" fmla="*/ 1621748 h 2206873"/>
              <a:gd name="connsiteX1164" fmla="*/ 2081313 w 2321023"/>
              <a:gd name="connsiteY1164" fmla="*/ 1621624 h 2206873"/>
              <a:gd name="connsiteX1165" fmla="*/ 2078721 w 2321023"/>
              <a:gd name="connsiteY1165" fmla="*/ 1626009 h 2206873"/>
              <a:gd name="connsiteX1166" fmla="*/ 2067339 w 2321023"/>
              <a:gd name="connsiteY1166" fmla="*/ 1644223 h 2206873"/>
              <a:gd name="connsiteX1167" fmla="*/ 2055315 w 2321023"/>
              <a:gd name="connsiteY1167" fmla="*/ 1661906 h 2206873"/>
              <a:gd name="connsiteX1168" fmla="*/ 2030872 w 2321023"/>
              <a:gd name="connsiteY1168" fmla="*/ 1697026 h 2206873"/>
              <a:gd name="connsiteX1169" fmla="*/ 2004852 w 2321023"/>
              <a:gd name="connsiteY1169" fmla="*/ 1731161 h 2206873"/>
              <a:gd name="connsiteX1170" fmla="*/ 1998300 w 2321023"/>
              <a:gd name="connsiteY1170" fmla="*/ 1739697 h 2206873"/>
              <a:gd name="connsiteX1171" fmla="*/ 1991411 w 2321023"/>
              <a:gd name="connsiteY1171" fmla="*/ 1747894 h 2206873"/>
              <a:gd name="connsiteX1172" fmla="*/ 1977547 w 2321023"/>
              <a:gd name="connsiteY1172" fmla="*/ 1764427 h 2206873"/>
              <a:gd name="connsiteX1173" fmla="*/ 1960566 w 2321023"/>
              <a:gd name="connsiteY1173" fmla="*/ 1784973 h 2206873"/>
              <a:gd name="connsiteX1174" fmla="*/ 1960567 w 2321023"/>
              <a:gd name="connsiteY1174" fmla="*/ 1784973 h 2206873"/>
              <a:gd name="connsiteX1175" fmla="*/ 1977548 w 2321023"/>
              <a:gd name="connsiteY1175" fmla="*/ 1764427 h 2206873"/>
              <a:gd name="connsiteX1176" fmla="*/ 1991412 w 2321023"/>
              <a:gd name="connsiteY1176" fmla="*/ 1747894 h 2206873"/>
              <a:gd name="connsiteX1177" fmla="*/ 1998301 w 2321023"/>
              <a:gd name="connsiteY1177" fmla="*/ 1739697 h 2206873"/>
              <a:gd name="connsiteX1178" fmla="*/ 2004853 w 2321023"/>
              <a:gd name="connsiteY1178" fmla="*/ 1731161 h 2206873"/>
              <a:gd name="connsiteX1179" fmla="*/ 2030873 w 2321023"/>
              <a:gd name="connsiteY1179" fmla="*/ 1697026 h 2206873"/>
              <a:gd name="connsiteX1180" fmla="*/ 2055316 w 2321023"/>
              <a:gd name="connsiteY1180" fmla="*/ 1661906 h 2206873"/>
              <a:gd name="connsiteX1181" fmla="*/ 2067340 w 2321023"/>
              <a:gd name="connsiteY1181" fmla="*/ 1644223 h 2206873"/>
              <a:gd name="connsiteX1182" fmla="*/ 2078722 w 2321023"/>
              <a:gd name="connsiteY1182" fmla="*/ 1626009 h 2206873"/>
              <a:gd name="connsiteX1183" fmla="*/ 2081299 w 2321023"/>
              <a:gd name="connsiteY1183" fmla="*/ 1621650 h 2206873"/>
              <a:gd name="connsiteX1184" fmla="*/ 1942221 w 2321023"/>
              <a:gd name="connsiteY1184" fmla="*/ 1617885 h 2206873"/>
              <a:gd name="connsiteX1185" fmla="*/ 1940254 w 2321023"/>
              <a:gd name="connsiteY1185" fmla="*/ 1619743 h 2206873"/>
              <a:gd name="connsiteX1186" fmla="*/ 1940272 w 2321023"/>
              <a:gd name="connsiteY1186" fmla="*/ 1620139 h 2206873"/>
              <a:gd name="connsiteX1187" fmla="*/ 1940273 w 2321023"/>
              <a:gd name="connsiteY1187" fmla="*/ 1620138 h 2206873"/>
              <a:gd name="connsiteX1188" fmla="*/ 1940255 w 2321023"/>
              <a:gd name="connsiteY1188" fmla="*/ 1619743 h 2206873"/>
              <a:gd name="connsiteX1189" fmla="*/ 1942217 w 2321023"/>
              <a:gd name="connsiteY1189" fmla="*/ 1617890 h 2206873"/>
              <a:gd name="connsiteX1190" fmla="*/ 2086624 w 2321023"/>
              <a:gd name="connsiteY1190" fmla="*/ 1612009 h 2206873"/>
              <a:gd name="connsiteX1191" fmla="*/ 2073477 w 2321023"/>
              <a:gd name="connsiteY1191" fmla="*/ 1631477 h 2206873"/>
              <a:gd name="connsiteX1192" fmla="*/ 2065281 w 2321023"/>
              <a:gd name="connsiteY1192" fmla="*/ 1643520 h 2206873"/>
              <a:gd name="connsiteX1193" fmla="*/ 2056589 w 2321023"/>
              <a:gd name="connsiteY1193" fmla="*/ 1655188 h 2206873"/>
              <a:gd name="connsiteX1194" fmla="*/ 2056590 w 2321023"/>
              <a:gd name="connsiteY1194" fmla="*/ 1655188 h 2206873"/>
              <a:gd name="connsiteX1195" fmla="*/ 2065282 w 2321023"/>
              <a:gd name="connsiteY1195" fmla="*/ 1643520 h 2206873"/>
              <a:gd name="connsiteX1196" fmla="*/ 2073478 w 2321023"/>
              <a:gd name="connsiteY1196" fmla="*/ 1631477 h 2206873"/>
              <a:gd name="connsiteX1197" fmla="*/ 2086620 w 2321023"/>
              <a:gd name="connsiteY1197" fmla="*/ 1612017 h 2206873"/>
              <a:gd name="connsiteX1198" fmla="*/ 258212 w 2321023"/>
              <a:gd name="connsiteY1198" fmla="*/ 1606973 h 2206873"/>
              <a:gd name="connsiteX1199" fmla="*/ 261687 w 2321023"/>
              <a:gd name="connsiteY1199" fmla="*/ 1610852 h 2206873"/>
              <a:gd name="connsiteX1200" fmla="*/ 263527 w 2321023"/>
              <a:gd name="connsiteY1200" fmla="*/ 1612455 h 2206873"/>
              <a:gd name="connsiteX1201" fmla="*/ 263524 w 2321023"/>
              <a:gd name="connsiteY1201" fmla="*/ 1612447 h 2206873"/>
              <a:gd name="connsiteX1202" fmla="*/ 261694 w 2321023"/>
              <a:gd name="connsiteY1202" fmla="*/ 1610853 h 2206873"/>
              <a:gd name="connsiteX1203" fmla="*/ 258223 w 2321023"/>
              <a:gd name="connsiteY1203" fmla="*/ 1606978 h 2206873"/>
              <a:gd name="connsiteX1204" fmla="*/ 2010992 w 2321023"/>
              <a:gd name="connsiteY1204" fmla="*/ 1598013 h 2206873"/>
              <a:gd name="connsiteX1205" fmla="*/ 2008906 w 2321023"/>
              <a:gd name="connsiteY1205" fmla="*/ 1601875 h 2206873"/>
              <a:gd name="connsiteX1206" fmla="*/ 2005075 w 2321023"/>
              <a:gd name="connsiteY1206" fmla="*/ 1608167 h 2206873"/>
              <a:gd name="connsiteX1207" fmla="*/ 1992557 w 2321023"/>
              <a:gd name="connsiteY1207" fmla="*/ 1627614 h 2206873"/>
              <a:gd name="connsiteX1208" fmla="*/ 1992558 w 2321023"/>
              <a:gd name="connsiteY1208" fmla="*/ 1627614 h 2206873"/>
              <a:gd name="connsiteX1209" fmla="*/ 2005076 w 2321023"/>
              <a:gd name="connsiteY1209" fmla="*/ 1608168 h 2206873"/>
              <a:gd name="connsiteX1210" fmla="*/ 2008907 w 2321023"/>
              <a:gd name="connsiteY1210" fmla="*/ 1601876 h 2206873"/>
              <a:gd name="connsiteX1211" fmla="*/ 2010993 w 2321023"/>
              <a:gd name="connsiteY1211" fmla="*/ 1598014 h 2206873"/>
              <a:gd name="connsiteX1212" fmla="*/ 171484 w 2321023"/>
              <a:gd name="connsiteY1212" fmla="*/ 1595079 h 2206873"/>
              <a:gd name="connsiteX1213" fmla="*/ 171499 w 2321023"/>
              <a:gd name="connsiteY1213" fmla="*/ 1595110 h 2206873"/>
              <a:gd name="connsiteX1214" fmla="*/ 189804 w 2321023"/>
              <a:gd name="connsiteY1214" fmla="*/ 1630255 h 2206873"/>
              <a:gd name="connsiteX1215" fmla="*/ 199210 w 2321023"/>
              <a:gd name="connsiteY1215" fmla="*/ 1646690 h 2206873"/>
              <a:gd name="connsiteX1216" fmla="*/ 208833 w 2321023"/>
              <a:gd name="connsiteY1216" fmla="*/ 1662679 h 2206873"/>
              <a:gd name="connsiteX1217" fmla="*/ 250599 w 2321023"/>
              <a:gd name="connsiteY1217" fmla="*/ 1727641 h 2206873"/>
              <a:gd name="connsiteX1218" fmla="*/ 261092 w 2321023"/>
              <a:gd name="connsiteY1218" fmla="*/ 1740739 h 2206873"/>
              <a:gd name="connsiteX1219" fmla="*/ 261453 w 2321023"/>
              <a:gd name="connsiteY1219" fmla="*/ 1741199 h 2206873"/>
              <a:gd name="connsiteX1220" fmla="*/ 261466 w 2321023"/>
              <a:gd name="connsiteY1220" fmla="*/ 1741206 h 2206873"/>
              <a:gd name="connsiteX1221" fmla="*/ 261717 w 2321023"/>
              <a:gd name="connsiteY1221" fmla="*/ 1741519 h 2206873"/>
              <a:gd name="connsiteX1222" fmla="*/ 264118 w 2321023"/>
              <a:gd name="connsiteY1222" fmla="*/ 1742707 h 2206873"/>
              <a:gd name="connsiteX1223" fmla="*/ 264117 w 2321023"/>
              <a:gd name="connsiteY1223" fmla="*/ 1742705 h 2206873"/>
              <a:gd name="connsiteX1224" fmla="*/ 261721 w 2321023"/>
              <a:gd name="connsiteY1224" fmla="*/ 1741520 h 2206873"/>
              <a:gd name="connsiteX1225" fmla="*/ 261471 w 2321023"/>
              <a:gd name="connsiteY1225" fmla="*/ 1741208 h 2206873"/>
              <a:gd name="connsiteX1226" fmla="*/ 261466 w 2321023"/>
              <a:gd name="connsiteY1226" fmla="*/ 1741206 h 2206873"/>
              <a:gd name="connsiteX1227" fmla="*/ 261464 w 2321023"/>
              <a:gd name="connsiteY1227" fmla="*/ 1741204 h 2206873"/>
              <a:gd name="connsiteX1228" fmla="*/ 261457 w 2321023"/>
              <a:gd name="connsiteY1228" fmla="*/ 1741200 h 2206873"/>
              <a:gd name="connsiteX1229" fmla="*/ 261250 w 2321023"/>
              <a:gd name="connsiteY1229" fmla="*/ 1740936 h 2206873"/>
              <a:gd name="connsiteX1230" fmla="*/ 261092 w 2321023"/>
              <a:gd name="connsiteY1230" fmla="*/ 1740739 h 2206873"/>
              <a:gd name="connsiteX1231" fmla="*/ 260792 w 2321023"/>
              <a:gd name="connsiteY1231" fmla="*/ 1740357 h 2206873"/>
              <a:gd name="connsiteX1232" fmla="*/ 250605 w 2321023"/>
              <a:gd name="connsiteY1232" fmla="*/ 1727641 h 2206873"/>
              <a:gd name="connsiteX1233" fmla="*/ 208840 w 2321023"/>
              <a:gd name="connsiteY1233" fmla="*/ 1662679 h 2206873"/>
              <a:gd name="connsiteX1234" fmla="*/ 199218 w 2321023"/>
              <a:gd name="connsiteY1234" fmla="*/ 1646690 h 2206873"/>
              <a:gd name="connsiteX1235" fmla="*/ 189812 w 2321023"/>
              <a:gd name="connsiteY1235" fmla="*/ 1630255 h 2206873"/>
              <a:gd name="connsiteX1236" fmla="*/ 171507 w 2321023"/>
              <a:gd name="connsiteY1236" fmla="*/ 1595110 h 2206873"/>
              <a:gd name="connsiteX1237" fmla="*/ 171492 w 2321023"/>
              <a:gd name="connsiteY1237" fmla="*/ 1595081 h 2206873"/>
              <a:gd name="connsiteX1238" fmla="*/ 245420 w 2321023"/>
              <a:gd name="connsiteY1238" fmla="*/ 1594915 h 2206873"/>
              <a:gd name="connsiteX1239" fmla="*/ 245359 w 2321023"/>
              <a:gd name="connsiteY1239" fmla="*/ 1595267 h 2206873"/>
              <a:gd name="connsiteX1240" fmla="*/ 247165 w 2321023"/>
              <a:gd name="connsiteY1240" fmla="*/ 1597632 h 2206873"/>
              <a:gd name="connsiteX1241" fmla="*/ 255912 w 2321023"/>
              <a:gd name="connsiteY1241" fmla="*/ 1612879 h 2206873"/>
              <a:gd name="connsiteX1242" fmla="*/ 272847 w 2321023"/>
              <a:gd name="connsiteY1242" fmla="*/ 1639589 h 2206873"/>
              <a:gd name="connsiteX1243" fmla="*/ 284270 w 2321023"/>
              <a:gd name="connsiteY1243" fmla="*/ 1658451 h 2206873"/>
              <a:gd name="connsiteX1244" fmla="*/ 295649 w 2321023"/>
              <a:gd name="connsiteY1244" fmla="*/ 1676469 h 2206873"/>
              <a:gd name="connsiteX1245" fmla="*/ 296049 w 2321023"/>
              <a:gd name="connsiteY1245" fmla="*/ 1676774 h 2206873"/>
              <a:gd name="connsiteX1246" fmla="*/ 296044 w 2321023"/>
              <a:gd name="connsiteY1246" fmla="*/ 1676765 h 2206873"/>
              <a:gd name="connsiteX1247" fmla="*/ 295656 w 2321023"/>
              <a:gd name="connsiteY1247" fmla="*/ 1676470 h 2206873"/>
              <a:gd name="connsiteX1248" fmla="*/ 284276 w 2321023"/>
              <a:gd name="connsiteY1248" fmla="*/ 1658452 h 2206873"/>
              <a:gd name="connsiteX1249" fmla="*/ 272853 w 2321023"/>
              <a:gd name="connsiteY1249" fmla="*/ 1639590 h 2206873"/>
              <a:gd name="connsiteX1250" fmla="*/ 255918 w 2321023"/>
              <a:gd name="connsiteY1250" fmla="*/ 1612880 h 2206873"/>
              <a:gd name="connsiteX1251" fmla="*/ 247171 w 2321023"/>
              <a:gd name="connsiteY1251" fmla="*/ 1597633 h 2206873"/>
              <a:gd name="connsiteX1252" fmla="*/ 245366 w 2321023"/>
              <a:gd name="connsiteY1252" fmla="*/ 1595268 h 2206873"/>
              <a:gd name="connsiteX1253" fmla="*/ 245426 w 2321023"/>
              <a:gd name="connsiteY1253" fmla="*/ 1594922 h 2206873"/>
              <a:gd name="connsiteX1254" fmla="*/ 239455 w 2321023"/>
              <a:gd name="connsiteY1254" fmla="*/ 1590694 h 2206873"/>
              <a:gd name="connsiteX1255" fmla="*/ 244192 w 2321023"/>
              <a:gd name="connsiteY1255" fmla="*/ 1598886 h 2206873"/>
              <a:gd name="connsiteX1256" fmla="*/ 244195 w 2321023"/>
              <a:gd name="connsiteY1256" fmla="*/ 1598873 h 2206873"/>
              <a:gd name="connsiteX1257" fmla="*/ 239606 w 2321023"/>
              <a:gd name="connsiteY1257" fmla="*/ 1590939 h 2206873"/>
              <a:gd name="connsiteX1258" fmla="*/ 179343 w 2321023"/>
              <a:gd name="connsiteY1258" fmla="*/ 1585885 h 2206873"/>
              <a:gd name="connsiteX1259" fmla="*/ 179339 w 2321023"/>
              <a:gd name="connsiteY1259" fmla="*/ 1585889 h 2206873"/>
              <a:gd name="connsiteX1260" fmla="*/ 180234 w 2321023"/>
              <a:gd name="connsiteY1260" fmla="*/ 1586976 h 2206873"/>
              <a:gd name="connsiteX1261" fmla="*/ 183741 w 2321023"/>
              <a:gd name="connsiteY1261" fmla="*/ 1591911 h 2206873"/>
              <a:gd name="connsiteX1262" fmla="*/ 185163 w 2321023"/>
              <a:gd name="connsiteY1262" fmla="*/ 1592955 h 2206873"/>
              <a:gd name="connsiteX1263" fmla="*/ 185683 w 2321023"/>
              <a:gd name="connsiteY1263" fmla="*/ 1593586 h 2206873"/>
              <a:gd name="connsiteX1264" fmla="*/ 185683 w 2321023"/>
              <a:gd name="connsiteY1264" fmla="*/ 1593577 h 2206873"/>
              <a:gd name="connsiteX1265" fmla="*/ 185180 w 2321023"/>
              <a:gd name="connsiteY1265" fmla="*/ 1592967 h 2206873"/>
              <a:gd name="connsiteX1266" fmla="*/ 185163 w 2321023"/>
              <a:gd name="connsiteY1266" fmla="*/ 1592955 h 2206873"/>
              <a:gd name="connsiteX1267" fmla="*/ 185152 w 2321023"/>
              <a:gd name="connsiteY1267" fmla="*/ 1592942 h 2206873"/>
              <a:gd name="connsiteX1268" fmla="*/ 183750 w 2321023"/>
              <a:gd name="connsiteY1268" fmla="*/ 1591912 h 2206873"/>
              <a:gd name="connsiteX1269" fmla="*/ 180291 w 2321023"/>
              <a:gd name="connsiteY1269" fmla="*/ 1587044 h 2206873"/>
              <a:gd name="connsiteX1270" fmla="*/ 180234 w 2321023"/>
              <a:gd name="connsiteY1270" fmla="*/ 1586976 h 2206873"/>
              <a:gd name="connsiteX1271" fmla="*/ 180188 w 2321023"/>
              <a:gd name="connsiteY1271" fmla="*/ 1586911 h 2206873"/>
              <a:gd name="connsiteX1272" fmla="*/ 179393 w 2321023"/>
              <a:gd name="connsiteY1272" fmla="*/ 1585792 h 2206873"/>
              <a:gd name="connsiteX1273" fmla="*/ 179072 w 2321023"/>
              <a:gd name="connsiteY1273" fmla="*/ 1586117 h 2206873"/>
              <a:gd name="connsiteX1274" fmla="*/ 179082 w 2321023"/>
              <a:gd name="connsiteY1274" fmla="*/ 1586141 h 2206873"/>
              <a:gd name="connsiteX1275" fmla="*/ 179088 w 2321023"/>
              <a:gd name="connsiteY1275" fmla="*/ 1586135 h 2206873"/>
              <a:gd name="connsiteX1276" fmla="*/ 179080 w 2321023"/>
              <a:gd name="connsiteY1276" fmla="*/ 1586117 h 2206873"/>
              <a:gd name="connsiteX1277" fmla="*/ 179396 w 2321023"/>
              <a:gd name="connsiteY1277" fmla="*/ 1585796 h 2206873"/>
              <a:gd name="connsiteX1278" fmla="*/ 1975044 w 2321023"/>
              <a:gd name="connsiteY1278" fmla="*/ 1584867 h 2206873"/>
              <a:gd name="connsiteX1279" fmla="*/ 1974665 w 2321023"/>
              <a:gd name="connsiteY1279" fmla="*/ 1584889 h 2206873"/>
              <a:gd name="connsiteX1280" fmla="*/ 1974590 w 2321023"/>
              <a:gd name="connsiteY1280" fmla="*/ 1584986 h 2206873"/>
              <a:gd name="connsiteX1281" fmla="*/ 1974591 w 2321023"/>
              <a:gd name="connsiteY1281" fmla="*/ 1584986 h 2206873"/>
              <a:gd name="connsiteX1282" fmla="*/ 1974665 w 2321023"/>
              <a:gd name="connsiteY1282" fmla="*/ 1584890 h 2206873"/>
              <a:gd name="connsiteX1283" fmla="*/ 1975039 w 2321023"/>
              <a:gd name="connsiteY1283" fmla="*/ 1584868 h 2206873"/>
              <a:gd name="connsiteX1284" fmla="*/ 1954393 w 2321023"/>
              <a:gd name="connsiteY1284" fmla="*/ 1582602 h 2206873"/>
              <a:gd name="connsiteX1285" fmla="*/ 1948481 w 2321023"/>
              <a:gd name="connsiteY1285" fmla="*/ 1587895 h 2206873"/>
              <a:gd name="connsiteX1286" fmla="*/ 1942217 w 2321023"/>
              <a:gd name="connsiteY1286" fmla="*/ 1594215 h 2206873"/>
              <a:gd name="connsiteX1287" fmla="*/ 1934880 w 2321023"/>
              <a:gd name="connsiteY1287" fmla="*/ 1601515 h 2206873"/>
              <a:gd name="connsiteX1288" fmla="*/ 1932825 w 2321023"/>
              <a:gd name="connsiteY1288" fmla="*/ 1602631 h 2206873"/>
              <a:gd name="connsiteX1289" fmla="*/ 1932741 w 2321023"/>
              <a:gd name="connsiteY1289" fmla="*/ 1602621 h 2206873"/>
              <a:gd name="connsiteX1290" fmla="*/ 1932693 w 2321023"/>
              <a:gd name="connsiteY1290" fmla="*/ 1602702 h 2206873"/>
              <a:gd name="connsiteX1291" fmla="*/ 1932825 w 2321023"/>
              <a:gd name="connsiteY1291" fmla="*/ 1602631 h 2206873"/>
              <a:gd name="connsiteX1292" fmla="*/ 1932827 w 2321023"/>
              <a:gd name="connsiteY1292" fmla="*/ 1602631 h 2206873"/>
              <a:gd name="connsiteX1293" fmla="*/ 1934877 w 2321023"/>
              <a:gd name="connsiteY1293" fmla="*/ 1601518 h 2206873"/>
              <a:gd name="connsiteX1294" fmla="*/ 1934880 w 2321023"/>
              <a:gd name="connsiteY1294" fmla="*/ 1601515 h 2206873"/>
              <a:gd name="connsiteX1295" fmla="*/ 1934884 w 2321023"/>
              <a:gd name="connsiteY1295" fmla="*/ 1601512 h 2206873"/>
              <a:gd name="connsiteX1296" fmla="*/ 1942218 w 2321023"/>
              <a:gd name="connsiteY1296" fmla="*/ 1594216 h 2206873"/>
              <a:gd name="connsiteX1297" fmla="*/ 1948482 w 2321023"/>
              <a:gd name="connsiteY1297" fmla="*/ 1587896 h 2206873"/>
              <a:gd name="connsiteX1298" fmla="*/ 1954393 w 2321023"/>
              <a:gd name="connsiteY1298" fmla="*/ 1582604 h 2206873"/>
              <a:gd name="connsiteX1299" fmla="*/ 186137 w 2321023"/>
              <a:gd name="connsiteY1299" fmla="*/ 1581830 h 2206873"/>
              <a:gd name="connsiteX1300" fmla="*/ 185232 w 2321023"/>
              <a:gd name="connsiteY1300" fmla="*/ 1581965 h 2206873"/>
              <a:gd name="connsiteX1301" fmla="*/ 185233 w 2321023"/>
              <a:gd name="connsiteY1301" fmla="*/ 1581966 h 2206873"/>
              <a:gd name="connsiteX1302" fmla="*/ 185226 w 2321023"/>
              <a:gd name="connsiteY1302" fmla="*/ 1581967 h 2206873"/>
              <a:gd name="connsiteX1303" fmla="*/ 188835 w 2321023"/>
              <a:gd name="connsiteY1303" fmla="*/ 1585099 h 2206873"/>
              <a:gd name="connsiteX1304" fmla="*/ 189255 w 2321023"/>
              <a:gd name="connsiteY1304" fmla="*/ 1585607 h 2206873"/>
              <a:gd name="connsiteX1305" fmla="*/ 202173 w 2321023"/>
              <a:gd name="connsiteY1305" fmla="*/ 1608900 h 2206873"/>
              <a:gd name="connsiteX1306" fmla="*/ 217781 w 2321023"/>
              <a:gd name="connsiteY1306" fmla="*/ 1635883 h 2206873"/>
              <a:gd name="connsiteX1307" fmla="*/ 217737 w 2321023"/>
              <a:gd name="connsiteY1307" fmla="*/ 1635795 h 2206873"/>
              <a:gd name="connsiteX1308" fmla="*/ 202181 w 2321023"/>
              <a:gd name="connsiteY1308" fmla="*/ 1608900 h 2206873"/>
              <a:gd name="connsiteX1309" fmla="*/ 189263 w 2321023"/>
              <a:gd name="connsiteY1309" fmla="*/ 1585607 h 2206873"/>
              <a:gd name="connsiteX1310" fmla="*/ 188863 w 2321023"/>
              <a:gd name="connsiteY1310" fmla="*/ 1585123 h 2206873"/>
              <a:gd name="connsiteX1311" fmla="*/ 188835 w 2321023"/>
              <a:gd name="connsiteY1311" fmla="*/ 1585099 h 2206873"/>
              <a:gd name="connsiteX1312" fmla="*/ 188818 w 2321023"/>
              <a:gd name="connsiteY1312" fmla="*/ 1585078 h 2206873"/>
              <a:gd name="connsiteX1313" fmla="*/ 185233 w 2321023"/>
              <a:gd name="connsiteY1313" fmla="*/ 1581967 h 2206873"/>
              <a:gd name="connsiteX1314" fmla="*/ 186139 w 2321023"/>
              <a:gd name="connsiteY1314" fmla="*/ 1581832 h 2206873"/>
              <a:gd name="connsiteX1315" fmla="*/ 185043 w 2321023"/>
              <a:gd name="connsiteY1315" fmla="*/ 1581808 h 2206873"/>
              <a:gd name="connsiteX1316" fmla="*/ 185064 w 2321023"/>
              <a:gd name="connsiteY1316" fmla="*/ 1581990 h 2206873"/>
              <a:gd name="connsiteX1317" fmla="*/ 185072 w 2321023"/>
              <a:gd name="connsiteY1317" fmla="*/ 1581989 h 2206873"/>
              <a:gd name="connsiteX1318" fmla="*/ 185052 w 2321023"/>
              <a:gd name="connsiteY1318" fmla="*/ 1581816 h 2206873"/>
              <a:gd name="connsiteX1319" fmla="*/ 1970454 w 2321023"/>
              <a:gd name="connsiteY1319" fmla="*/ 1581286 h 2206873"/>
              <a:gd name="connsiteX1320" fmla="*/ 1970428 w 2321023"/>
              <a:gd name="connsiteY1320" fmla="*/ 1581335 h 2206873"/>
              <a:gd name="connsiteX1321" fmla="*/ 1956614 w 2321023"/>
              <a:gd name="connsiteY1321" fmla="*/ 1600188 h 2206873"/>
              <a:gd name="connsiteX1322" fmla="*/ 1948733 w 2321023"/>
              <a:gd name="connsiteY1322" fmla="*/ 1610351 h 2206873"/>
              <a:gd name="connsiteX1323" fmla="*/ 1948750 w 2321023"/>
              <a:gd name="connsiteY1323" fmla="*/ 1610331 h 2206873"/>
              <a:gd name="connsiteX1324" fmla="*/ 1956615 w 2321023"/>
              <a:gd name="connsiteY1324" fmla="*/ 1600189 h 2206873"/>
              <a:gd name="connsiteX1325" fmla="*/ 1970429 w 2321023"/>
              <a:gd name="connsiteY1325" fmla="*/ 1581336 h 2206873"/>
              <a:gd name="connsiteX1326" fmla="*/ 1970455 w 2321023"/>
              <a:gd name="connsiteY1326" fmla="*/ 1581287 h 2206873"/>
              <a:gd name="connsiteX1327" fmla="*/ 1970586 w 2321023"/>
              <a:gd name="connsiteY1327" fmla="*/ 1581369 h 2206873"/>
              <a:gd name="connsiteX1328" fmla="*/ 1970586 w 2321023"/>
              <a:gd name="connsiteY1328" fmla="*/ 1581369 h 2206873"/>
              <a:gd name="connsiteX1329" fmla="*/ 277529 w 2321023"/>
              <a:gd name="connsiteY1329" fmla="*/ 1579110 h 2206873"/>
              <a:gd name="connsiteX1330" fmla="*/ 277514 w 2321023"/>
              <a:gd name="connsiteY1330" fmla="*/ 1579219 h 2206873"/>
              <a:gd name="connsiteX1331" fmla="*/ 277450 w 2321023"/>
              <a:gd name="connsiteY1331" fmla="*/ 1579239 h 2206873"/>
              <a:gd name="connsiteX1332" fmla="*/ 277494 w 2321023"/>
              <a:gd name="connsiteY1332" fmla="*/ 1579366 h 2206873"/>
              <a:gd name="connsiteX1333" fmla="*/ 277304 w 2321023"/>
              <a:gd name="connsiteY1333" fmla="*/ 1580721 h 2206873"/>
              <a:gd name="connsiteX1334" fmla="*/ 279684 w 2321023"/>
              <a:gd name="connsiteY1334" fmla="*/ 1587315 h 2206873"/>
              <a:gd name="connsiteX1335" fmla="*/ 281592 w 2321023"/>
              <a:gd name="connsiteY1335" fmla="*/ 1593113 h 2206873"/>
              <a:gd name="connsiteX1336" fmla="*/ 282335 w 2321023"/>
              <a:gd name="connsiteY1336" fmla="*/ 1593713 h 2206873"/>
              <a:gd name="connsiteX1337" fmla="*/ 282333 w 2321023"/>
              <a:gd name="connsiteY1337" fmla="*/ 1593706 h 2206873"/>
              <a:gd name="connsiteX1338" fmla="*/ 281599 w 2321023"/>
              <a:gd name="connsiteY1338" fmla="*/ 1593114 h 2206873"/>
              <a:gd name="connsiteX1339" fmla="*/ 279691 w 2321023"/>
              <a:gd name="connsiteY1339" fmla="*/ 1587316 h 2206873"/>
              <a:gd name="connsiteX1340" fmla="*/ 277311 w 2321023"/>
              <a:gd name="connsiteY1340" fmla="*/ 1580722 h 2206873"/>
              <a:gd name="connsiteX1341" fmla="*/ 277499 w 2321023"/>
              <a:gd name="connsiteY1341" fmla="*/ 1579380 h 2206873"/>
              <a:gd name="connsiteX1342" fmla="*/ 277494 w 2321023"/>
              <a:gd name="connsiteY1342" fmla="*/ 1579366 h 2206873"/>
              <a:gd name="connsiteX1343" fmla="*/ 277514 w 2321023"/>
              <a:gd name="connsiteY1343" fmla="*/ 1579219 h 2206873"/>
              <a:gd name="connsiteX1344" fmla="*/ 277585 w 2321023"/>
              <a:gd name="connsiteY1344" fmla="*/ 1579197 h 2206873"/>
              <a:gd name="connsiteX1345" fmla="*/ 1980402 w 2321023"/>
              <a:gd name="connsiteY1345" fmla="*/ 1577370 h 2206873"/>
              <a:gd name="connsiteX1346" fmla="*/ 1980326 w 2321023"/>
              <a:gd name="connsiteY1346" fmla="*/ 1577469 h 2206873"/>
              <a:gd name="connsiteX1347" fmla="*/ 1975486 w 2321023"/>
              <a:gd name="connsiteY1347" fmla="*/ 1584751 h 2206873"/>
              <a:gd name="connsiteX1348" fmla="*/ 1975487 w 2321023"/>
              <a:gd name="connsiteY1348" fmla="*/ 1584751 h 2206873"/>
              <a:gd name="connsiteX1349" fmla="*/ 1980326 w 2321023"/>
              <a:gd name="connsiteY1349" fmla="*/ 1577470 h 2206873"/>
              <a:gd name="connsiteX1350" fmla="*/ 1980397 w 2321023"/>
              <a:gd name="connsiteY1350" fmla="*/ 1577377 h 2206873"/>
              <a:gd name="connsiteX1351" fmla="*/ 1990025 w 2321023"/>
              <a:gd name="connsiteY1351" fmla="*/ 1569161 h 2206873"/>
              <a:gd name="connsiteX1352" fmla="*/ 1990169 w 2321023"/>
              <a:gd name="connsiteY1352" fmla="*/ 1569251 h 2206873"/>
              <a:gd name="connsiteX1353" fmla="*/ 1990186 w 2321023"/>
              <a:gd name="connsiteY1353" fmla="*/ 1569226 h 2206873"/>
              <a:gd name="connsiteX1354" fmla="*/ 218776 w 2321023"/>
              <a:gd name="connsiteY1354" fmla="*/ 1560688 h 2206873"/>
              <a:gd name="connsiteX1355" fmla="*/ 219452 w 2321023"/>
              <a:gd name="connsiteY1355" fmla="*/ 1563535 h 2206873"/>
              <a:gd name="connsiteX1356" fmla="*/ 219469 w 2321023"/>
              <a:gd name="connsiteY1356" fmla="*/ 1563695 h 2206873"/>
              <a:gd name="connsiteX1357" fmla="*/ 219570 w 2321023"/>
              <a:gd name="connsiteY1357" fmla="*/ 1564032 h 2206873"/>
              <a:gd name="connsiteX1358" fmla="*/ 221008 w 2321023"/>
              <a:gd name="connsiteY1358" fmla="*/ 1570082 h 2206873"/>
              <a:gd name="connsiteX1359" fmla="*/ 222945 w 2321023"/>
              <a:gd name="connsiteY1359" fmla="*/ 1577630 h 2206873"/>
              <a:gd name="connsiteX1360" fmla="*/ 223451 w 2321023"/>
              <a:gd name="connsiteY1360" fmla="*/ 1578102 h 2206873"/>
              <a:gd name="connsiteX1361" fmla="*/ 223448 w 2321023"/>
              <a:gd name="connsiteY1361" fmla="*/ 1578091 h 2206873"/>
              <a:gd name="connsiteX1362" fmla="*/ 222954 w 2321023"/>
              <a:gd name="connsiteY1362" fmla="*/ 1577630 h 2206873"/>
              <a:gd name="connsiteX1363" fmla="*/ 221017 w 2321023"/>
              <a:gd name="connsiteY1363" fmla="*/ 1570082 h 2206873"/>
              <a:gd name="connsiteX1364" fmla="*/ 219611 w 2321023"/>
              <a:gd name="connsiteY1364" fmla="*/ 1564167 h 2206873"/>
              <a:gd name="connsiteX1365" fmla="*/ 219570 w 2321023"/>
              <a:gd name="connsiteY1365" fmla="*/ 1564032 h 2206873"/>
              <a:gd name="connsiteX1366" fmla="*/ 219541 w 2321023"/>
              <a:gd name="connsiteY1366" fmla="*/ 1563912 h 2206873"/>
              <a:gd name="connsiteX1367" fmla="*/ 219477 w 2321023"/>
              <a:gd name="connsiteY1367" fmla="*/ 1563696 h 2206873"/>
              <a:gd name="connsiteX1368" fmla="*/ 219466 w 2321023"/>
              <a:gd name="connsiteY1368" fmla="*/ 1563593 h 2206873"/>
              <a:gd name="connsiteX1369" fmla="*/ 219452 w 2321023"/>
              <a:gd name="connsiteY1369" fmla="*/ 1563535 h 2206873"/>
              <a:gd name="connsiteX1370" fmla="*/ 219446 w 2321023"/>
              <a:gd name="connsiteY1370" fmla="*/ 1563478 h 2206873"/>
              <a:gd name="connsiteX1371" fmla="*/ 218787 w 2321023"/>
              <a:gd name="connsiteY1371" fmla="*/ 1560703 h 2206873"/>
              <a:gd name="connsiteX1372" fmla="*/ 232345 w 2321023"/>
              <a:gd name="connsiteY1372" fmla="*/ 1546979 h 2206873"/>
              <a:gd name="connsiteX1373" fmla="*/ 232375 w 2321023"/>
              <a:gd name="connsiteY1373" fmla="*/ 1546993 h 2206873"/>
              <a:gd name="connsiteX1374" fmla="*/ 236185 w 2321023"/>
              <a:gd name="connsiteY1374" fmla="*/ 1553009 h 2206873"/>
              <a:gd name="connsiteX1375" fmla="*/ 238367 w 2321023"/>
              <a:gd name="connsiteY1375" fmla="*/ 1555425 h 2206873"/>
              <a:gd name="connsiteX1376" fmla="*/ 238363 w 2321023"/>
              <a:gd name="connsiteY1376" fmla="*/ 1555412 h 2206873"/>
              <a:gd name="connsiteX1377" fmla="*/ 236194 w 2321023"/>
              <a:gd name="connsiteY1377" fmla="*/ 1553010 h 2206873"/>
              <a:gd name="connsiteX1378" fmla="*/ 232384 w 2321023"/>
              <a:gd name="connsiteY1378" fmla="*/ 1546994 h 2206873"/>
              <a:gd name="connsiteX1379" fmla="*/ 232381 w 2321023"/>
              <a:gd name="connsiteY1379" fmla="*/ 1546992 h 2206873"/>
              <a:gd name="connsiteX1380" fmla="*/ 1981822 w 2321023"/>
              <a:gd name="connsiteY1380" fmla="*/ 1541246 h 2206873"/>
              <a:gd name="connsiteX1381" fmla="*/ 1971568 w 2321023"/>
              <a:gd name="connsiteY1381" fmla="*/ 1553482 h 2206873"/>
              <a:gd name="connsiteX1382" fmla="*/ 1970296 w 2321023"/>
              <a:gd name="connsiteY1382" fmla="*/ 1554891 h 2206873"/>
              <a:gd name="connsiteX1383" fmla="*/ 1970177 w 2321023"/>
              <a:gd name="connsiteY1383" fmla="*/ 1555483 h 2206873"/>
              <a:gd name="connsiteX1384" fmla="*/ 1970177 w 2321023"/>
              <a:gd name="connsiteY1384" fmla="*/ 1555482 h 2206873"/>
              <a:gd name="connsiteX1385" fmla="*/ 1970296 w 2321023"/>
              <a:gd name="connsiteY1385" fmla="*/ 1554892 h 2206873"/>
              <a:gd name="connsiteX1386" fmla="*/ 1971568 w 2321023"/>
              <a:gd name="connsiteY1386" fmla="*/ 1553483 h 2206873"/>
              <a:gd name="connsiteX1387" fmla="*/ 1981822 w 2321023"/>
              <a:gd name="connsiteY1387" fmla="*/ 1541247 h 2206873"/>
              <a:gd name="connsiteX1388" fmla="*/ 1983901 w 2321023"/>
              <a:gd name="connsiteY1388" fmla="*/ 1541410 h 2206873"/>
              <a:gd name="connsiteX1389" fmla="*/ 1983901 w 2321023"/>
              <a:gd name="connsiteY1389" fmla="*/ 1541409 h 2206873"/>
              <a:gd name="connsiteX1390" fmla="*/ 1981822 w 2321023"/>
              <a:gd name="connsiteY1390" fmla="*/ 1541246 h 2206873"/>
              <a:gd name="connsiteX1391" fmla="*/ 152763 w 2321023"/>
              <a:gd name="connsiteY1391" fmla="*/ 1540927 h 2206873"/>
              <a:gd name="connsiteX1392" fmla="*/ 152718 w 2321023"/>
              <a:gd name="connsiteY1392" fmla="*/ 1541042 h 2206873"/>
              <a:gd name="connsiteX1393" fmla="*/ 153510 w 2321023"/>
              <a:gd name="connsiteY1393" fmla="*/ 1542324 h 2206873"/>
              <a:gd name="connsiteX1394" fmla="*/ 157142 w 2321023"/>
              <a:gd name="connsiteY1394" fmla="*/ 1549111 h 2206873"/>
              <a:gd name="connsiteX1395" fmla="*/ 162520 w 2321023"/>
              <a:gd name="connsiteY1395" fmla="*/ 1560114 h 2206873"/>
              <a:gd name="connsiteX1396" fmla="*/ 175443 w 2321023"/>
              <a:gd name="connsiteY1396" fmla="*/ 1588506 h 2206873"/>
              <a:gd name="connsiteX1397" fmla="*/ 190052 w 2321023"/>
              <a:gd name="connsiteY1397" fmla="*/ 1611042 h 2206873"/>
              <a:gd name="connsiteX1398" fmla="*/ 190048 w 2321023"/>
              <a:gd name="connsiteY1398" fmla="*/ 1611034 h 2206873"/>
              <a:gd name="connsiteX1399" fmla="*/ 186527 w 2321023"/>
              <a:gd name="connsiteY1399" fmla="*/ 1608399 h 2206873"/>
              <a:gd name="connsiteX1400" fmla="*/ 175452 w 2321023"/>
              <a:gd name="connsiteY1400" fmla="*/ 1588507 h 2206873"/>
              <a:gd name="connsiteX1401" fmla="*/ 162890 w 2321023"/>
              <a:gd name="connsiteY1401" fmla="*/ 1560909 h 2206873"/>
              <a:gd name="connsiteX1402" fmla="*/ 162486 w 2321023"/>
              <a:gd name="connsiteY1402" fmla="*/ 1560026 h 2206873"/>
              <a:gd name="connsiteX1403" fmla="*/ 157241 w 2321023"/>
              <a:gd name="connsiteY1403" fmla="*/ 1549295 h 2206873"/>
              <a:gd name="connsiteX1404" fmla="*/ 157142 w 2321023"/>
              <a:gd name="connsiteY1404" fmla="*/ 1549111 h 2206873"/>
              <a:gd name="connsiteX1405" fmla="*/ 157053 w 2321023"/>
              <a:gd name="connsiteY1405" fmla="*/ 1548928 h 2206873"/>
              <a:gd name="connsiteX1406" fmla="*/ 153571 w 2321023"/>
              <a:gd name="connsiteY1406" fmla="*/ 1542422 h 2206873"/>
              <a:gd name="connsiteX1407" fmla="*/ 153510 w 2321023"/>
              <a:gd name="connsiteY1407" fmla="*/ 1542324 h 2206873"/>
              <a:gd name="connsiteX1408" fmla="*/ 153458 w 2321023"/>
              <a:gd name="connsiteY1408" fmla="*/ 1542226 h 2206873"/>
              <a:gd name="connsiteX1409" fmla="*/ 152727 w 2321023"/>
              <a:gd name="connsiteY1409" fmla="*/ 1541043 h 2206873"/>
              <a:gd name="connsiteX1410" fmla="*/ 152768 w 2321023"/>
              <a:gd name="connsiteY1410" fmla="*/ 1540937 h 2206873"/>
              <a:gd name="connsiteX1411" fmla="*/ 1980483 w 2321023"/>
              <a:gd name="connsiteY1411" fmla="*/ 1527166 h 2206873"/>
              <a:gd name="connsiteX1412" fmla="*/ 1975731 w 2321023"/>
              <a:gd name="connsiteY1412" fmla="*/ 1531921 h 2206873"/>
              <a:gd name="connsiteX1413" fmla="*/ 1952960 w 2321023"/>
              <a:gd name="connsiteY1413" fmla="*/ 1558890 h 2206873"/>
              <a:gd name="connsiteX1414" fmla="*/ 1936037 w 2321023"/>
              <a:gd name="connsiteY1414" fmla="*/ 1578758 h 2206873"/>
              <a:gd name="connsiteX1415" fmla="*/ 1903827 w 2321023"/>
              <a:gd name="connsiteY1415" fmla="*/ 1620555 h 2206873"/>
              <a:gd name="connsiteX1416" fmla="*/ 1892157 w 2321023"/>
              <a:gd name="connsiteY1416" fmla="*/ 1635523 h 2206873"/>
              <a:gd name="connsiteX1417" fmla="*/ 1890871 w 2321023"/>
              <a:gd name="connsiteY1417" fmla="*/ 1637693 h 2206873"/>
              <a:gd name="connsiteX1418" fmla="*/ 1890874 w 2321023"/>
              <a:gd name="connsiteY1418" fmla="*/ 1637690 h 2206873"/>
              <a:gd name="connsiteX1419" fmla="*/ 1892157 w 2321023"/>
              <a:gd name="connsiteY1419" fmla="*/ 1635524 h 2206873"/>
              <a:gd name="connsiteX1420" fmla="*/ 1903827 w 2321023"/>
              <a:gd name="connsiteY1420" fmla="*/ 1620556 h 2206873"/>
              <a:gd name="connsiteX1421" fmla="*/ 1936037 w 2321023"/>
              <a:gd name="connsiteY1421" fmla="*/ 1578759 h 2206873"/>
              <a:gd name="connsiteX1422" fmla="*/ 1952960 w 2321023"/>
              <a:gd name="connsiteY1422" fmla="*/ 1558891 h 2206873"/>
              <a:gd name="connsiteX1423" fmla="*/ 1975731 w 2321023"/>
              <a:gd name="connsiteY1423" fmla="*/ 1531922 h 2206873"/>
              <a:gd name="connsiteX1424" fmla="*/ 1980482 w 2321023"/>
              <a:gd name="connsiteY1424" fmla="*/ 1527168 h 2206873"/>
              <a:gd name="connsiteX1425" fmla="*/ 125970 w 2321023"/>
              <a:gd name="connsiteY1425" fmla="*/ 1524929 h 2206873"/>
              <a:gd name="connsiteX1426" fmla="*/ 126049 w 2321023"/>
              <a:gd name="connsiteY1426" fmla="*/ 1525125 h 2206873"/>
              <a:gd name="connsiteX1427" fmla="*/ 126210 w 2321023"/>
              <a:gd name="connsiteY1427" fmla="*/ 1525760 h 2206873"/>
              <a:gd name="connsiteX1428" fmla="*/ 127542 w 2321023"/>
              <a:gd name="connsiteY1428" fmla="*/ 1527806 h 2206873"/>
              <a:gd name="connsiteX1429" fmla="*/ 171966 w 2321023"/>
              <a:gd name="connsiteY1429" fmla="*/ 1618452 h 2206873"/>
              <a:gd name="connsiteX1430" fmla="*/ 184808 w 2321023"/>
              <a:gd name="connsiteY1430" fmla="*/ 1639627 h 2206873"/>
              <a:gd name="connsiteX1431" fmla="*/ 184766 w 2321023"/>
              <a:gd name="connsiteY1431" fmla="*/ 1639544 h 2206873"/>
              <a:gd name="connsiteX1432" fmla="*/ 171975 w 2321023"/>
              <a:gd name="connsiteY1432" fmla="*/ 1618452 h 2206873"/>
              <a:gd name="connsiteX1433" fmla="*/ 127552 w 2321023"/>
              <a:gd name="connsiteY1433" fmla="*/ 1527806 h 2206873"/>
              <a:gd name="connsiteX1434" fmla="*/ 126220 w 2321023"/>
              <a:gd name="connsiteY1434" fmla="*/ 1525760 h 2206873"/>
              <a:gd name="connsiteX1435" fmla="*/ 126059 w 2321023"/>
              <a:gd name="connsiteY1435" fmla="*/ 1525125 h 2206873"/>
              <a:gd name="connsiteX1436" fmla="*/ 125996 w 2321023"/>
              <a:gd name="connsiteY1436" fmla="*/ 1524968 h 2206873"/>
              <a:gd name="connsiteX1437" fmla="*/ 155118 w 2321023"/>
              <a:gd name="connsiteY1437" fmla="*/ 1524749 h 2206873"/>
              <a:gd name="connsiteX1438" fmla="*/ 154674 w 2321023"/>
              <a:gd name="connsiteY1438" fmla="*/ 1524989 h 2206873"/>
              <a:gd name="connsiteX1439" fmla="*/ 154685 w 2321023"/>
              <a:gd name="connsiteY1439" fmla="*/ 1525063 h 2206873"/>
              <a:gd name="connsiteX1440" fmla="*/ 154694 w 2321023"/>
              <a:gd name="connsiteY1440" fmla="*/ 1525057 h 2206873"/>
              <a:gd name="connsiteX1441" fmla="*/ 154684 w 2321023"/>
              <a:gd name="connsiteY1441" fmla="*/ 1524989 h 2206873"/>
              <a:gd name="connsiteX1442" fmla="*/ 155120 w 2321023"/>
              <a:gd name="connsiteY1442" fmla="*/ 1524753 h 2206873"/>
              <a:gd name="connsiteX1443" fmla="*/ 155453 w 2321023"/>
              <a:gd name="connsiteY1443" fmla="*/ 1524402 h 2206873"/>
              <a:gd name="connsiteX1444" fmla="*/ 160203 w 2321023"/>
              <a:gd name="connsiteY1444" fmla="*/ 1536832 h 2206873"/>
              <a:gd name="connsiteX1445" fmla="*/ 161380 w 2321023"/>
              <a:gd name="connsiteY1445" fmla="*/ 1541694 h 2206873"/>
              <a:gd name="connsiteX1446" fmla="*/ 161382 w 2321023"/>
              <a:gd name="connsiteY1446" fmla="*/ 1541697 h 2206873"/>
              <a:gd name="connsiteX1447" fmla="*/ 160203 w 2321023"/>
              <a:gd name="connsiteY1447" fmla="*/ 1536831 h 2206873"/>
              <a:gd name="connsiteX1448" fmla="*/ 2002900 w 2321023"/>
              <a:gd name="connsiteY1448" fmla="*/ 1518433 h 2206873"/>
              <a:gd name="connsiteX1449" fmla="*/ 1998117 w 2321023"/>
              <a:gd name="connsiteY1449" fmla="*/ 1521621 h 2206873"/>
              <a:gd name="connsiteX1450" fmla="*/ 1995826 w 2321023"/>
              <a:gd name="connsiteY1450" fmla="*/ 1523072 h 2206873"/>
              <a:gd name="connsiteX1451" fmla="*/ 1995800 w 2321023"/>
              <a:gd name="connsiteY1451" fmla="*/ 1523282 h 2206873"/>
              <a:gd name="connsiteX1452" fmla="*/ 1995800 w 2321023"/>
              <a:gd name="connsiteY1452" fmla="*/ 1523282 h 2206873"/>
              <a:gd name="connsiteX1453" fmla="*/ 1995826 w 2321023"/>
              <a:gd name="connsiteY1453" fmla="*/ 1523073 h 2206873"/>
              <a:gd name="connsiteX1454" fmla="*/ 1998117 w 2321023"/>
              <a:gd name="connsiteY1454" fmla="*/ 1521622 h 2206873"/>
              <a:gd name="connsiteX1455" fmla="*/ 2002900 w 2321023"/>
              <a:gd name="connsiteY1455" fmla="*/ 1518434 h 2206873"/>
              <a:gd name="connsiteX1456" fmla="*/ 1997000 w 2321023"/>
              <a:gd name="connsiteY1456" fmla="*/ 1515037 h 2206873"/>
              <a:gd name="connsiteX1457" fmla="*/ 1993618 w 2321023"/>
              <a:gd name="connsiteY1457" fmla="*/ 1518292 h 2206873"/>
              <a:gd name="connsiteX1458" fmla="*/ 1986164 w 2321023"/>
              <a:gd name="connsiteY1458" fmla="*/ 1529051 h 2206873"/>
              <a:gd name="connsiteX1459" fmla="*/ 1974140 w 2321023"/>
              <a:gd name="connsiteY1459" fmla="*/ 1546344 h 2206873"/>
              <a:gd name="connsiteX1460" fmla="*/ 1973287 w 2321023"/>
              <a:gd name="connsiteY1460" fmla="*/ 1545812 h 2206873"/>
              <a:gd name="connsiteX1461" fmla="*/ 1973290 w 2321023"/>
              <a:gd name="connsiteY1461" fmla="*/ 1545879 h 2206873"/>
              <a:gd name="connsiteX1462" fmla="*/ 1973291 w 2321023"/>
              <a:gd name="connsiteY1462" fmla="*/ 1545879 h 2206873"/>
              <a:gd name="connsiteX1463" fmla="*/ 1973288 w 2321023"/>
              <a:gd name="connsiteY1463" fmla="*/ 1545813 h 2206873"/>
              <a:gd name="connsiteX1464" fmla="*/ 1974141 w 2321023"/>
              <a:gd name="connsiteY1464" fmla="*/ 1546345 h 2206873"/>
              <a:gd name="connsiteX1465" fmla="*/ 1986165 w 2321023"/>
              <a:gd name="connsiteY1465" fmla="*/ 1529052 h 2206873"/>
              <a:gd name="connsiteX1466" fmla="*/ 1993619 w 2321023"/>
              <a:gd name="connsiteY1466" fmla="*/ 1518293 h 2206873"/>
              <a:gd name="connsiteX1467" fmla="*/ 1997000 w 2321023"/>
              <a:gd name="connsiteY1467" fmla="*/ 1515039 h 2206873"/>
              <a:gd name="connsiteX1468" fmla="*/ 1985276 w 2321023"/>
              <a:gd name="connsiteY1468" fmla="*/ 1500992 h 2206873"/>
              <a:gd name="connsiteX1469" fmla="*/ 1982055 w 2321023"/>
              <a:gd name="connsiteY1469" fmla="*/ 1504384 h 2206873"/>
              <a:gd name="connsiteX1470" fmla="*/ 1982058 w 2321023"/>
              <a:gd name="connsiteY1470" fmla="*/ 1504382 h 2206873"/>
              <a:gd name="connsiteX1471" fmla="*/ 1985271 w 2321023"/>
              <a:gd name="connsiteY1471" fmla="*/ 1500998 h 2206873"/>
              <a:gd name="connsiteX1472" fmla="*/ 101482 w 2321023"/>
              <a:gd name="connsiteY1472" fmla="*/ 1496828 h 2206873"/>
              <a:gd name="connsiteX1473" fmla="*/ 101555 w 2321023"/>
              <a:gd name="connsiteY1473" fmla="*/ 1497059 h 2206873"/>
              <a:gd name="connsiteX1474" fmla="*/ 102208 w 2321023"/>
              <a:gd name="connsiteY1474" fmla="*/ 1498931 h 2206873"/>
              <a:gd name="connsiteX1475" fmla="*/ 2003830 w 2321023"/>
              <a:gd name="connsiteY1475" fmla="*/ 1492610 h 2206873"/>
              <a:gd name="connsiteX1476" fmla="*/ 2003676 w 2321023"/>
              <a:gd name="connsiteY1476" fmla="*/ 1492694 h 2206873"/>
              <a:gd name="connsiteX1477" fmla="*/ 2003075 w 2321023"/>
              <a:gd name="connsiteY1477" fmla="*/ 1496250 h 2206873"/>
              <a:gd name="connsiteX1478" fmla="*/ 2003076 w 2321023"/>
              <a:gd name="connsiteY1478" fmla="*/ 1496250 h 2206873"/>
              <a:gd name="connsiteX1479" fmla="*/ 2003677 w 2321023"/>
              <a:gd name="connsiteY1479" fmla="*/ 1492694 h 2206873"/>
              <a:gd name="connsiteX1480" fmla="*/ 2003829 w 2321023"/>
              <a:gd name="connsiteY1480" fmla="*/ 1492611 h 2206873"/>
              <a:gd name="connsiteX1481" fmla="*/ 1989558 w 2321023"/>
              <a:gd name="connsiteY1481" fmla="*/ 1481194 h 2206873"/>
              <a:gd name="connsiteX1482" fmla="*/ 1977731 w 2321023"/>
              <a:gd name="connsiteY1482" fmla="*/ 1499556 h 2206873"/>
              <a:gd name="connsiteX1483" fmla="*/ 1968240 w 2321023"/>
              <a:gd name="connsiteY1483" fmla="*/ 1513381 h 2206873"/>
              <a:gd name="connsiteX1484" fmla="*/ 1957582 w 2321023"/>
              <a:gd name="connsiteY1484" fmla="*/ 1528096 h 2206873"/>
              <a:gd name="connsiteX1485" fmla="*/ 1945844 w 2321023"/>
              <a:gd name="connsiteY1485" fmla="*/ 1544226 h 2206873"/>
              <a:gd name="connsiteX1486" fmla="*/ 1943309 w 2321023"/>
              <a:gd name="connsiteY1486" fmla="*/ 1547629 h 2206873"/>
              <a:gd name="connsiteX1487" fmla="*/ 1943275 w 2321023"/>
              <a:gd name="connsiteY1487" fmla="*/ 1547705 h 2206873"/>
              <a:gd name="connsiteX1488" fmla="*/ 1943279 w 2321023"/>
              <a:gd name="connsiteY1488" fmla="*/ 1547700 h 2206873"/>
              <a:gd name="connsiteX1489" fmla="*/ 1943310 w 2321023"/>
              <a:gd name="connsiteY1489" fmla="*/ 1547630 h 2206873"/>
              <a:gd name="connsiteX1490" fmla="*/ 1945845 w 2321023"/>
              <a:gd name="connsiteY1490" fmla="*/ 1544227 h 2206873"/>
              <a:gd name="connsiteX1491" fmla="*/ 1957583 w 2321023"/>
              <a:gd name="connsiteY1491" fmla="*/ 1528097 h 2206873"/>
              <a:gd name="connsiteX1492" fmla="*/ 1968241 w 2321023"/>
              <a:gd name="connsiteY1492" fmla="*/ 1513382 h 2206873"/>
              <a:gd name="connsiteX1493" fmla="*/ 1977732 w 2321023"/>
              <a:gd name="connsiteY1493" fmla="*/ 1499557 h 2206873"/>
              <a:gd name="connsiteX1494" fmla="*/ 1989555 w 2321023"/>
              <a:gd name="connsiteY1494" fmla="*/ 1481202 h 2206873"/>
              <a:gd name="connsiteX1495" fmla="*/ 136811 w 2321023"/>
              <a:gd name="connsiteY1495" fmla="*/ 1480120 h 2206873"/>
              <a:gd name="connsiteX1496" fmla="*/ 138468 w 2321023"/>
              <a:gd name="connsiteY1496" fmla="*/ 1487997 h 2206873"/>
              <a:gd name="connsiteX1497" fmla="*/ 142061 w 2321023"/>
              <a:gd name="connsiteY1497" fmla="*/ 1498821 h 2206873"/>
              <a:gd name="connsiteX1498" fmla="*/ 143716 w 2321023"/>
              <a:gd name="connsiteY1498" fmla="*/ 1504518 h 2206873"/>
              <a:gd name="connsiteX1499" fmla="*/ 143725 w 2321023"/>
              <a:gd name="connsiteY1499" fmla="*/ 1504513 h 2206873"/>
              <a:gd name="connsiteX1500" fmla="*/ 142071 w 2321023"/>
              <a:gd name="connsiteY1500" fmla="*/ 1498821 h 2206873"/>
              <a:gd name="connsiteX1501" fmla="*/ 138479 w 2321023"/>
              <a:gd name="connsiteY1501" fmla="*/ 1487997 h 2206873"/>
              <a:gd name="connsiteX1502" fmla="*/ 136827 w 2321023"/>
              <a:gd name="connsiteY1502" fmla="*/ 1480146 h 2206873"/>
              <a:gd name="connsiteX1503" fmla="*/ 101467 w 2321023"/>
              <a:gd name="connsiteY1503" fmla="*/ 1476270 h 2206873"/>
              <a:gd name="connsiteX1504" fmla="*/ 109582 w 2321023"/>
              <a:gd name="connsiteY1504" fmla="*/ 1498447 h 2206873"/>
              <a:gd name="connsiteX1505" fmla="*/ 110307 w 2321023"/>
              <a:gd name="connsiteY1505" fmla="*/ 1500083 h 2206873"/>
              <a:gd name="connsiteX1506" fmla="*/ 119018 w 2321023"/>
              <a:gd name="connsiteY1506" fmla="*/ 1519960 h 2206873"/>
              <a:gd name="connsiteX1507" fmla="*/ 120034 w 2321023"/>
              <a:gd name="connsiteY1507" fmla="*/ 1522046 h 2206873"/>
              <a:gd name="connsiteX1508" fmla="*/ 121756 w 2321023"/>
              <a:gd name="connsiteY1508" fmla="*/ 1525936 h 2206873"/>
              <a:gd name="connsiteX1509" fmla="*/ 127995 w 2321023"/>
              <a:gd name="connsiteY1509" fmla="*/ 1536305 h 2206873"/>
              <a:gd name="connsiteX1510" fmla="*/ 127994 w 2321023"/>
              <a:gd name="connsiteY1510" fmla="*/ 1536293 h 2206873"/>
              <a:gd name="connsiteX1511" fmla="*/ 126047 w 2321023"/>
              <a:gd name="connsiteY1511" fmla="*/ 1534394 h 2206873"/>
              <a:gd name="connsiteX1512" fmla="*/ 120034 w 2321023"/>
              <a:gd name="connsiteY1512" fmla="*/ 1522046 h 2206873"/>
              <a:gd name="connsiteX1513" fmla="*/ 110307 w 2321023"/>
              <a:gd name="connsiteY1513" fmla="*/ 1500083 h 2206873"/>
              <a:gd name="connsiteX1514" fmla="*/ 109590 w 2321023"/>
              <a:gd name="connsiteY1514" fmla="*/ 1498447 h 2206873"/>
              <a:gd name="connsiteX1515" fmla="*/ 101704 w 2321023"/>
              <a:gd name="connsiteY1515" fmla="*/ 1476896 h 2206873"/>
              <a:gd name="connsiteX1516" fmla="*/ 107536 w 2321023"/>
              <a:gd name="connsiteY1516" fmla="*/ 1472766 h 2206873"/>
              <a:gd name="connsiteX1517" fmla="*/ 107325 w 2321023"/>
              <a:gd name="connsiteY1517" fmla="*/ 1473007 h 2206873"/>
              <a:gd name="connsiteX1518" fmla="*/ 114715 w 2321023"/>
              <a:gd name="connsiteY1518" fmla="*/ 1497056 h 2206873"/>
              <a:gd name="connsiteX1519" fmla="*/ 125297 w 2321023"/>
              <a:gd name="connsiteY1519" fmla="*/ 1523263 h 2206873"/>
              <a:gd name="connsiteX1520" fmla="*/ 124970 w 2321023"/>
              <a:gd name="connsiteY1520" fmla="*/ 1522428 h 2206873"/>
              <a:gd name="connsiteX1521" fmla="*/ 114723 w 2321023"/>
              <a:gd name="connsiteY1521" fmla="*/ 1497057 h 2206873"/>
              <a:gd name="connsiteX1522" fmla="*/ 107332 w 2321023"/>
              <a:gd name="connsiteY1522" fmla="*/ 1473008 h 2206873"/>
              <a:gd name="connsiteX1523" fmla="*/ 107538 w 2321023"/>
              <a:gd name="connsiteY1523" fmla="*/ 1472773 h 2206873"/>
              <a:gd name="connsiteX1524" fmla="*/ 2047153 w 2321023"/>
              <a:gd name="connsiteY1524" fmla="*/ 1470824 h 2206873"/>
              <a:gd name="connsiteX1525" fmla="*/ 2046653 w 2321023"/>
              <a:gd name="connsiteY1525" fmla="*/ 1471569 h 2206873"/>
              <a:gd name="connsiteX1526" fmla="*/ 2046689 w 2321023"/>
              <a:gd name="connsiteY1526" fmla="*/ 1471516 h 2206873"/>
              <a:gd name="connsiteX1527" fmla="*/ 2047151 w 2321023"/>
              <a:gd name="connsiteY1527" fmla="*/ 1470829 h 2206873"/>
              <a:gd name="connsiteX1528" fmla="*/ 226691 w 2321023"/>
              <a:gd name="connsiteY1528" fmla="*/ 1468765 h 2206873"/>
              <a:gd name="connsiteX1529" fmla="*/ 226690 w 2321023"/>
              <a:gd name="connsiteY1529" fmla="*/ 1469145 h 2206873"/>
              <a:gd name="connsiteX1530" fmla="*/ 227418 w 2321023"/>
              <a:gd name="connsiteY1530" fmla="*/ 1469662 h 2206873"/>
              <a:gd name="connsiteX1531" fmla="*/ 232588 w 2321023"/>
              <a:gd name="connsiteY1531" fmla="*/ 1476035 h 2206873"/>
              <a:gd name="connsiteX1532" fmla="*/ 234863 w 2321023"/>
              <a:gd name="connsiteY1532" fmla="*/ 1479572 h 2206873"/>
              <a:gd name="connsiteX1533" fmla="*/ 241842 w 2321023"/>
              <a:gd name="connsiteY1533" fmla="*/ 1492677 h 2206873"/>
              <a:gd name="connsiteX1534" fmla="*/ 249463 w 2321023"/>
              <a:gd name="connsiteY1534" fmla="*/ 1506254 h 2206873"/>
              <a:gd name="connsiteX1535" fmla="*/ 249447 w 2321023"/>
              <a:gd name="connsiteY1535" fmla="*/ 1506211 h 2206873"/>
              <a:gd name="connsiteX1536" fmla="*/ 241851 w 2321023"/>
              <a:gd name="connsiteY1536" fmla="*/ 1492678 h 2206873"/>
              <a:gd name="connsiteX1537" fmla="*/ 234873 w 2321023"/>
              <a:gd name="connsiteY1537" fmla="*/ 1479573 h 2206873"/>
              <a:gd name="connsiteX1538" fmla="*/ 232632 w 2321023"/>
              <a:gd name="connsiteY1538" fmla="*/ 1476089 h 2206873"/>
              <a:gd name="connsiteX1539" fmla="*/ 232588 w 2321023"/>
              <a:gd name="connsiteY1539" fmla="*/ 1476035 h 2206873"/>
              <a:gd name="connsiteX1540" fmla="*/ 232555 w 2321023"/>
              <a:gd name="connsiteY1540" fmla="*/ 1475984 h 2206873"/>
              <a:gd name="connsiteX1541" fmla="*/ 227436 w 2321023"/>
              <a:gd name="connsiteY1541" fmla="*/ 1469675 h 2206873"/>
              <a:gd name="connsiteX1542" fmla="*/ 227418 w 2321023"/>
              <a:gd name="connsiteY1542" fmla="*/ 1469662 h 2206873"/>
              <a:gd name="connsiteX1543" fmla="*/ 227408 w 2321023"/>
              <a:gd name="connsiteY1543" fmla="*/ 1469649 h 2206873"/>
              <a:gd name="connsiteX1544" fmla="*/ 226699 w 2321023"/>
              <a:gd name="connsiteY1544" fmla="*/ 1469146 h 2206873"/>
              <a:gd name="connsiteX1545" fmla="*/ 226700 w 2321023"/>
              <a:gd name="connsiteY1545" fmla="*/ 1468776 h 2206873"/>
              <a:gd name="connsiteX1546" fmla="*/ 141501 w 2321023"/>
              <a:gd name="connsiteY1546" fmla="*/ 1468243 h 2206873"/>
              <a:gd name="connsiteX1547" fmla="*/ 141402 w 2321023"/>
              <a:gd name="connsiteY1547" fmla="*/ 1468317 h 2206873"/>
              <a:gd name="connsiteX1548" fmla="*/ 150725 w 2321023"/>
              <a:gd name="connsiteY1548" fmla="*/ 1498700 h 2206873"/>
              <a:gd name="connsiteX1549" fmla="*/ 162149 w 2321023"/>
              <a:gd name="connsiteY1549" fmla="*/ 1528380 h 2206873"/>
              <a:gd name="connsiteX1550" fmla="*/ 175454 w 2321023"/>
              <a:gd name="connsiteY1550" fmla="*/ 1557098 h 2206873"/>
              <a:gd name="connsiteX1551" fmla="*/ 189307 w 2321023"/>
              <a:gd name="connsiteY1551" fmla="*/ 1585501 h 2206873"/>
              <a:gd name="connsiteX1552" fmla="*/ 189308 w 2321023"/>
              <a:gd name="connsiteY1552" fmla="*/ 1585501 h 2206873"/>
              <a:gd name="connsiteX1553" fmla="*/ 188224 w 2321023"/>
              <a:gd name="connsiteY1553" fmla="*/ 1583259 h 2206873"/>
              <a:gd name="connsiteX1554" fmla="*/ 175465 w 2321023"/>
              <a:gd name="connsiteY1554" fmla="*/ 1557098 h 2206873"/>
              <a:gd name="connsiteX1555" fmla="*/ 162160 w 2321023"/>
              <a:gd name="connsiteY1555" fmla="*/ 1528380 h 2206873"/>
              <a:gd name="connsiteX1556" fmla="*/ 150736 w 2321023"/>
              <a:gd name="connsiteY1556" fmla="*/ 1498700 h 2206873"/>
              <a:gd name="connsiteX1557" fmla="*/ 141413 w 2321023"/>
              <a:gd name="connsiteY1557" fmla="*/ 1468317 h 2206873"/>
              <a:gd name="connsiteX1558" fmla="*/ 141503 w 2321023"/>
              <a:gd name="connsiteY1558" fmla="*/ 1468250 h 2206873"/>
              <a:gd name="connsiteX1559" fmla="*/ 2000422 w 2321023"/>
              <a:gd name="connsiteY1559" fmla="*/ 1467832 h 2206873"/>
              <a:gd name="connsiteX1560" fmla="*/ 2000331 w 2321023"/>
              <a:gd name="connsiteY1560" fmla="*/ 1467981 h 2206873"/>
              <a:gd name="connsiteX1561" fmla="*/ 1999380 w 2321023"/>
              <a:gd name="connsiteY1561" fmla="*/ 1473466 h 2206873"/>
              <a:gd name="connsiteX1562" fmla="*/ 1999381 w 2321023"/>
              <a:gd name="connsiteY1562" fmla="*/ 1473467 h 2206873"/>
              <a:gd name="connsiteX1563" fmla="*/ 2000332 w 2321023"/>
              <a:gd name="connsiteY1563" fmla="*/ 1467982 h 2206873"/>
              <a:gd name="connsiteX1564" fmla="*/ 2000421 w 2321023"/>
              <a:gd name="connsiteY1564" fmla="*/ 1467835 h 2206873"/>
              <a:gd name="connsiteX1565" fmla="*/ 97144 w 2321023"/>
              <a:gd name="connsiteY1565" fmla="*/ 1464855 h 2206873"/>
              <a:gd name="connsiteX1566" fmla="*/ 98626 w 2321023"/>
              <a:gd name="connsiteY1566" fmla="*/ 1468751 h 2206873"/>
              <a:gd name="connsiteX1567" fmla="*/ 97617 w 2321023"/>
              <a:gd name="connsiteY1567" fmla="*/ 1466079 h 2206873"/>
              <a:gd name="connsiteX1568" fmla="*/ 97182 w 2321023"/>
              <a:gd name="connsiteY1568" fmla="*/ 1464935 h 2206873"/>
              <a:gd name="connsiteX1569" fmla="*/ 2087056 w 2321023"/>
              <a:gd name="connsiteY1569" fmla="*/ 1459907 h 2206873"/>
              <a:gd name="connsiteX1570" fmla="*/ 2085025 w 2321023"/>
              <a:gd name="connsiteY1570" fmla="*/ 1461991 h 2206873"/>
              <a:gd name="connsiteX1571" fmla="*/ 2069068 w 2321023"/>
              <a:gd name="connsiteY1571" fmla="*/ 1484407 h 2206873"/>
              <a:gd name="connsiteX1572" fmla="*/ 2056702 w 2321023"/>
              <a:gd name="connsiteY1572" fmla="*/ 1507512 h 2206873"/>
              <a:gd name="connsiteX1573" fmla="*/ 2042762 w 2321023"/>
              <a:gd name="connsiteY1573" fmla="*/ 1532159 h 2206873"/>
              <a:gd name="connsiteX1574" fmla="*/ 2030845 w 2321023"/>
              <a:gd name="connsiteY1574" fmla="*/ 1553278 h 2206873"/>
              <a:gd name="connsiteX1575" fmla="*/ 2018618 w 2321023"/>
              <a:gd name="connsiteY1575" fmla="*/ 1572260 h 2206873"/>
              <a:gd name="connsiteX1576" fmla="*/ 2006478 w 2321023"/>
              <a:gd name="connsiteY1576" fmla="*/ 1590129 h 2206873"/>
              <a:gd name="connsiteX1577" fmla="*/ 2000349 w 2321023"/>
              <a:gd name="connsiteY1577" fmla="*/ 1598865 h 2206873"/>
              <a:gd name="connsiteX1578" fmla="*/ 1993665 w 2321023"/>
              <a:gd name="connsiteY1578" fmla="*/ 1607320 h 2206873"/>
              <a:gd name="connsiteX1579" fmla="*/ 1993574 w 2321023"/>
              <a:gd name="connsiteY1579" fmla="*/ 1607439 h 2206873"/>
              <a:gd name="connsiteX1580" fmla="*/ 1984492 w 2321023"/>
              <a:gd name="connsiteY1580" fmla="*/ 1619213 h 2206873"/>
              <a:gd name="connsiteX1581" fmla="*/ 1982907 w 2321023"/>
              <a:gd name="connsiteY1581" fmla="*/ 1621420 h 2206873"/>
              <a:gd name="connsiteX1582" fmla="*/ 1981421 w 2321023"/>
              <a:gd name="connsiteY1582" fmla="*/ 1623367 h 2206873"/>
              <a:gd name="connsiteX1583" fmla="*/ 1976179 w 2321023"/>
              <a:gd name="connsiteY1583" fmla="*/ 1631500 h 2206873"/>
              <a:gd name="connsiteX1584" fmla="*/ 1976180 w 2321023"/>
              <a:gd name="connsiteY1584" fmla="*/ 1631499 h 2206873"/>
              <a:gd name="connsiteX1585" fmla="*/ 1976862 w 2321023"/>
              <a:gd name="connsiteY1585" fmla="*/ 1629838 h 2206873"/>
              <a:gd name="connsiteX1586" fmla="*/ 1982907 w 2321023"/>
              <a:gd name="connsiteY1586" fmla="*/ 1621420 h 2206873"/>
              <a:gd name="connsiteX1587" fmla="*/ 1993574 w 2321023"/>
              <a:gd name="connsiteY1587" fmla="*/ 1607439 h 2206873"/>
              <a:gd name="connsiteX1588" fmla="*/ 1993666 w 2321023"/>
              <a:gd name="connsiteY1588" fmla="*/ 1607320 h 2206873"/>
              <a:gd name="connsiteX1589" fmla="*/ 2000350 w 2321023"/>
              <a:gd name="connsiteY1589" fmla="*/ 1598865 h 2206873"/>
              <a:gd name="connsiteX1590" fmla="*/ 2006479 w 2321023"/>
              <a:gd name="connsiteY1590" fmla="*/ 1590129 h 2206873"/>
              <a:gd name="connsiteX1591" fmla="*/ 2018619 w 2321023"/>
              <a:gd name="connsiteY1591" fmla="*/ 1572260 h 2206873"/>
              <a:gd name="connsiteX1592" fmla="*/ 2030846 w 2321023"/>
              <a:gd name="connsiteY1592" fmla="*/ 1553278 h 2206873"/>
              <a:gd name="connsiteX1593" fmla="*/ 2042763 w 2321023"/>
              <a:gd name="connsiteY1593" fmla="*/ 1532159 h 2206873"/>
              <a:gd name="connsiteX1594" fmla="*/ 2056703 w 2321023"/>
              <a:gd name="connsiteY1594" fmla="*/ 1507512 h 2206873"/>
              <a:gd name="connsiteX1595" fmla="*/ 2069069 w 2321023"/>
              <a:gd name="connsiteY1595" fmla="*/ 1484407 h 2206873"/>
              <a:gd name="connsiteX1596" fmla="*/ 2085026 w 2321023"/>
              <a:gd name="connsiteY1596" fmla="*/ 1461991 h 2206873"/>
              <a:gd name="connsiteX1597" fmla="*/ 2087055 w 2321023"/>
              <a:gd name="connsiteY1597" fmla="*/ 1459909 h 2206873"/>
              <a:gd name="connsiteX1598" fmla="*/ 110381 w 2321023"/>
              <a:gd name="connsiteY1598" fmla="*/ 1455137 h 2206873"/>
              <a:gd name="connsiteX1599" fmla="*/ 111195 w 2321023"/>
              <a:gd name="connsiteY1599" fmla="*/ 1457434 h 2206873"/>
              <a:gd name="connsiteX1600" fmla="*/ 112850 w 2321023"/>
              <a:gd name="connsiteY1600" fmla="*/ 1460592 h 2206873"/>
              <a:gd name="connsiteX1601" fmla="*/ 114334 w 2321023"/>
              <a:gd name="connsiteY1601" fmla="*/ 1462083 h 2206873"/>
              <a:gd name="connsiteX1602" fmla="*/ 114332 w 2321023"/>
              <a:gd name="connsiteY1602" fmla="*/ 1462073 h 2206873"/>
              <a:gd name="connsiteX1603" fmla="*/ 112859 w 2321023"/>
              <a:gd name="connsiteY1603" fmla="*/ 1460593 h 2206873"/>
              <a:gd name="connsiteX1604" fmla="*/ 111204 w 2321023"/>
              <a:gd name="connsiteY1604" fmla="*/ 1457435 h 2206873"/>
              <a:gd name="connsiteX1605" fmla="*/ 110408 w 2321023"/>
              <a:gd name="connsiteY1605" fmla="*/ 1455188 h 2206873"/>
              <a:gd name="connsiteX1606" fmla="*/ 87682 w 2321023"/>
              <a:gd name="connsiteY1606" fmla="*/ 1446527 h 2206873"/>
              <a:gd name="connsiteX1607" fmla="*/ 93422 w 2321023"/>
              <a:gd name="connsiteY1607" fmla="*/ 1463866 h 2206873"/>
              <a:gd name="connsiteX1608" fmla="*/ 103099 w 2321023"/>
              <a:gd name="connsiteY1608" fmla="*/ 1495368 h 2206873"/>
              <a:gd name="connsiteX1609" fmla="*/ 109094 w 2321023"/>
              <a:gd name="connsiteY1609" fmla="*/ 1518648 h 2206873"/>
              <a:gd name="connsiteX1610" fmla="*/ 109570 w 2321023"/>
              <a:gd name="connsiteY1610" fmla="*/ 1520010 h 2206873"/>
              <a:gd name="connsiteX1611" fmla="*/ 113089 w 2321023"/>
              <a:gd name="connsiteY1611" fmla="*/ 1531731 h 2206873"/>
              <a:gd name="connsiteX1612" fmla="*/ 117964 w 2321023"/>
              <a:gd name="connsiteY1612" fmla="*/ 1552006 h 2206873"/>
              <a:gd name="connsiteX1613" fmla="*/ 134451 w 2321023"/>
              <a:gd name="connsiteY1613" fmla="*/ 1591521 h 2206873"/>
              <a:gd name="connsiteX1614" fmla="*/ 140349 w 2321023"/>
              <a:gd name="connsiteY1614" fmla="*/ 1603627 h 2206873"/>
              <a:gd name="connsiteX1615" fmla="*/ 146200 w 2321023"/>
              <a:gd name="connsiteY1615" fmla="*/ 1613761 h 2206873"/>
              <a:gd name="connsiteX1616" fmla="*/ 156115 w 2321023"/>
              <a:gd name="connsiteY1616" fmla="*/ 1629089 h 2206873"/>
              <a:gd name="connsiteX1617" fmla="*/ 161920 w 2321023"/>
              <a:gd name="connsiteY1617" fmla="*/ 1635445 h 2206873"/>
              <a:gd name="connsiteX1618" fmla="*/ 161919 w 2321023"/>
              <a:gd name="connsiteY1618" fmla="*/ 1635432 h 2206873"/>
              <a:gd name="connsiteX1619" fmla="*/ 156125 w 2321023"/>
              <a:gd name="connsiteY1619" fmla="*/ 1629089 h 2206873"/>
              <a:gd name="connsiteX1620" fmla="*/ 146211 w 2321023"/>
              <a:gd name="connsiteY1620" fmla="*/ 1613761 h 2206873"/>
              <a:gd name="connsiteX1621" fmla="*/ 140360 w 2321023"/>
              <a:gd name="connsiteY1621" fmla="*/ 1603627 h 2206873"/>
              <a:gd name="connsiteX1622" fmla="*/ 134462 w 2321023"/>
              <a:gd name="connsiteY1622" fmla="*/ 1591521 h 2206873"/>
              <a:gd name="connsiteX1623" fmla="*/ 117975 w 2321023"/>
              <a:gd name="connsiteY1623" fmla="*/ 1552006 h 2206873"/>
              <a:gd name="connsiteX1624" fmla="*/ 117897 w 2321023"/>
              <a:gd name="connsiteY1624" fmla="*/ 1551653 h 2206873"/>
              <a:gd name="connsiteX1625" fmla="*/ 117890 w 2321023"/>
              <a:gd name="connsiteY1625" fmla="*/ 1551636 h 2206873"/>
              <a:gd name="connsiteX1626" fmla="*/ 115883 w 2321023"/>
              <a:gd name="connsiteY1626" fmla="*/ 1542542 h 2206873"/>
              <a:gd name="connsiteX1627" fmla="*/ 113096 w 2321023"/>
              <a:gd name="connsiteY1627" fmla="*/ 1531731 h 2206873"/>
              <a:gd name="connsiteX1628" fmla="*/ 109578 w 2321023"/>
              <a:gd name="connsiteY1628" fmla="*/ 1520010 h 2206873"/>
              <a:gd name="connsiteX1629" fmla="*/ 109102 w 2321023"/>
              <a:gd name="connsiteY1629" fmla="*/ 1518648 h 2206873"/>
              <a:gd name="connsiteX1630" fmla="*/ 103107 w 2321023"/>
              <a:gd name="connsiteY1630" fmla="*/ 1495368 h 2206873"/>
              <a:gd name="connsiteX1631" fmla="*/ 93430 w 2321023"/>
              <a:gd name="connsiteY1631" fmla="*/ 1463866 h 2206873"/>
              <a:gd name="connsiteX1632" fmla="*/ 88013 w 2321023"/>
              <a:gd name="connsiteY1632" fmla="*/ 1447504 h 2206873"/>
              <a:gd name="connsiteX1633" fmla="*/ 2097400 w 2321023"/>
              <a:gd name="connsiteY1633" fmla="*/ 1432733 h 2206873"/>
              <a:gd name="connsiteX1634" fmla="*/ 2097234 w 2321023"/>
              <a:gd name="connsiteY1634" fmla="*/ 1436244 h 2206873"/>
              <a:gd name="connsiteX1635" fmla="*/ 2097235 w 2321023"/>
              <a:gd name="connsiteY1635" fmla="*/ 1436243 h 2206873"/>
              <a:gd name="connsiteX1636" fmla="*/ 2097391 w 2321023"/>
              <a:gd name="connsiteY1636" fmla="*/ 1432938 h 2206873"/>
              <a:gd name="connsiteX1637" fmla="*/ 2109925 w 2321023"/>
              <a:gd name="connsiteY1637" fmla="*/ 1417969 h 2206873"/>
              <a:gd name="connsiteX1638" fmla="*/ 2100623 w 2321023"/>
              <a:gd name="connsiteY1638" fmla="*/ 1434882 h 2206873"/>
              <a:gd name="connsiteX1639" fmla="*/ 2097260 w 2321023"/>
              <a:gd name="connsiteY1639" fmla="*/ 1436076 h 2206873"/>
              <a:gd name="connsiteX1640" fmla="*/ 2097260 w 2321023"/>
              <a:gd name="connsiteY1640" fmla="*/ 1436078 h 2206873"/>
              <a:gd name="connsiteX1641" fmla="*/ 2100624 w 2321023"/>
              <a:gd name="connsiteY1641" fmla="*/ 1434883 h 2206873"/>
              <a:gd name="connsiteX1642" fmla="*/ 2109919 w 2321023"/>
              <a:gd name="connsiteY1642" fmla="*/ 1417983 h 2206873"/>
              <a:gd name="connsiteX1643" fmla="*/ 193198 w 2321023"/>
              <a:gd name="connsiteY1643" fmla="*/ 1415726 h 2206873"/>
              <a:gd name="connsiteX1644" fmla="*/ 193568 w 2321023"/>
              <a:gd name="connsiteY1644" fmla="*/ 1416719 h 2206873"/>
              <a:gd name="connsiteX1645" fmla="*/ 199405 w 2321023"/>
              <a:gd name="connsiteY1645" fmla="*/ 1429399 h 2206873"/>
              <a:gd name="connsiteX1646" fmla="*/ 217720 w 2321023"/>
              <a:gd name="connsiteY1646" fmla="*/ 1470156 h 2206873"/>
              <a:gd name="connsiteX1647" fmla="*/ 231106 w 2321023"/>
              <a:gd name="connsiteY1647" fmla="*/ 1503522 h 2206873"/>
              <a:gd name="connsiteX1648" fmla="*/ 240945 w 2321023"/>
              <a:gd name="connsiteY1648" fmla="*/ 1526770 h 2206873"/>
              <a:gd name="connsiteX1649" fmla="*/ 253959 w 2321023"/>
              <a:gd name="connsiteY1649" fmla="*/ 1556343 h 2206873"/>
              <a:gd name="connsiteX1650" fmla="*/ 268269 w 2321023"/>
              <a:gd name="connsiteY1650" fmla="*/ 1583550 h 2206873"/>
              <a:gd name="connsiteX1651" fmla="*/ 285469 w 2321023"/>
              <a:gd name="connsiteY1651" fmla="*/ 1611786 h 2206873"/>
              <a:gd name="connsiteX1652" fmla="*/ 303361 w 2321023"/>
              <a:gd name="connsiteY1652" fmla="*/ 1644083 h 2206873"/>
              <a:gd name="connsiteX1653" fmla="*/ 310865 w 2321023"/>
              <a:gd name="connsiteY1653" fmla="*/ 1657283 h 2206873"/>
              <a:gd name="connsiteX1654" fmla="*/ 313362 w 2321023"/>
              <a:gd name="connsiteY1654" fmla="*/ 1662957 h 2206873"/>
              <a:gd name="connsiteX1655" fmla="*/ 313370 w 2321023"/>
              <a:gd name="connsiteY1655" fmla="*/ 1662955 h 2206873"/>
              <a:gd name="connsiteX1656" fmla="*/ 310873 w 2321023"/>
              <a:gd name="connsiteY1656" fmla="*/ 1657283 h 2206873"/>
              <a:gd name="connsiteX1657" fmla="*/ 303370 w 2321023"/>
              <a:gd name="connsiteY1657" fmla="*/ 1644083 h 2206873"/>
              <a:gd name="connsiteX1658" fmla="*/ 285478 w 2321023"/>
              <a:gd name="connsiteY1658" fmla="*/ 1611786 h 2206873"/>
              <a:gd name="connsiteX1659" fmla="*/ 268277 w 2321023"/>
              <a:gd name="connsiteY1659" fmla="*/ 1583550 h 2206873"/>
              <a:gd name="connsiteX1660" fmla="*/ 253967 w 2321023"/>
              <a:gd name="connsiteY1660" fmla="*/ 1556343 h 2206873"/>
              <a:gd name="connsiteX1661" fmla="*/ 240954 w 2321023"/>
              <a:gd name="connsiteY1661" fmla="*/ 1526770 h 2206873"/>
              <a:gd name="connsiteX1662" fmla="*/ 231115 w 2321023"/>
              <a:gd name="connsiteY1662" fmla="*/ 1503522 h 2206873"/>
              <a:gd name="connsiteX1663" fmla="*/ 217729 w 2321023"/>
              <a:gd name="connsiteY1663" fmla="*/ 1470156 h 2206873"/>
              <a:gd name="connsiteX1664" fmla="*/ 199415 w 2321023"/>
              <a:gd name="connsiteY1664" fmla="*/ 1429399 h 2206873"/>
              <a:gd name="connsiteX1665" fmla="*/ 193578 w 2321023"/>
              <a:gd name="connsiteY1665" fmla="*/ 1416719 h 2206873"/>
              <a:gd name="connsiteX1666" fmla="*/ 193251 w 2321023"/>
              <a:gd name="connsiteY1666" fmla="*/ 1415840 h 2206873"/>
              <a:gd name="connsiteX1667" fmla="*/ 2069488 w 2321023"/>
              <a:gd name="connsiteY1667" fmla="*/ 1414743 h 2206873"/>
              <a:gd name="connsiteX1668" fmla="*/ 2043320 w 2321023"/>
              <a:gd name="connsiteY1668" fmla="*/ 1466245 h 2206873"/>
              <a:gd name="connsiteX1669" fmla="*/ 2029639 w 2321023"/>
              <a:gd name="connsiteY1669" fmla="*/ 1488723 h 2206873"/>
              <a:gd name="connsiteX1670" fmla="*/ 2015085 w 2321023"/>
              <a:gd name="connsiteY1670" fmla="*/ 1512015 h 2206873"/>
              <a:gd name="connsiteX1671" fmla="*/ 2000430 w 2321023"/>
              <a:gd name="connsiteY1671" fmla="*/ 1536929 h 2206873"/>
              <a:gd name="connsiteX1672" fmla="*/ 1984452 w 2321023"/>
              <a:gd name="connsiteY1672" fmla="*/ 1563670 h 2206873"/>
              <a:gd name="connsiteX1673" fmla="*/ 1971671 w 2321023"/>
              <a:gd name="connsiteY1673" fmla="*/ 1581982 h 2206873"/>
              <a:gd name="connsiteX1674" fmla="*/ 1971896 w 2321023"/>
              <a:gd name="connsiteY1674" fmla="*/ 1582123 h 2206873"/>
              <a:gd name="connsiteX1675" fmla="*/ 1971896 w 2321023"/>
              <a:gd name="connsiteY1675" fmla="*/ 1582122 h 2206873"/>
              <a:gd name="connsiteX1676" fmla="*/ 1971672 w 2321023"/>
              <a:gd name="connsiteY1676" fmla="*/ 1581982 h 2206873"/>
              <a:gd name="connsiteX1677" fmla="*/ 1984453 w 2321023"/>
              <a:gd name="connsiteY1677" fmla="*/ 1563670 h 2206873"/>
              <a:gd name="connsiteX1678" fmla="*/ 2000431 w 2321023"/>
              <a:gd name="connsiteY1678" fmla="*/ 1536929 h 2206873"/>
              <a:gd name="connsiteX1679" fmla="*/ 2015086 w 2321023"/>
              <a:gd name="connsiteY1679" fmla="*/ 1512015 h 2206873"/>
              <a:gd name="connsiteX1680" fmla="*/ 2029640 w 2321023"/>
              <a:gd name="connsiteY1680" fmla="*/ 1488723 h 2206873"/>
              <a:gd name="connsiteX1681" fmla="*/ 2043321 w 2321023"/>
              <a:gd name="connsiteY1681" fmla="*/ 1466245 h 2206873"/>
              <a:gd name="connsiteX1682" fmla="*/ 2069313 w 2321023"/>
              <a:gd name="connsiteY1682" fmla="*/ 1415088 h 2206873"/>
              <a:gd name="connsiteX1683" fmla="*/ 118759 w 2321023"/>
              <a:gd name="connsiteY1683" fmla="*/ 1414179 h 2206873"/>
              <a:gd name="connsiteX1684" fmla="*/ 118748 w 2321023"/>
              <a:gd name="connsiteY1684" fmla="*/ 1414400 h 2206873"/>
              <a:gd name="connsiteX1685" fmla="*/ 120457 w 2321023"/>
              <a:gd name="connsiteY1685" fmla="*/ 1414948 h 2206873"/>
              <a:gd name="connsiteX1686" fmla="*/ 129774 w 2321023"/>
              <a:gd name="connsiteY1686" fmla="*/ 1440202 h 2206873"/>
              <a:gd name="connsiteX1687" fmla="*/ 137865 w 2321023"/>
              <a:gd name="connsiteY1687" fmla="*/ 1465467 h 2206873"/>
              <a:gd name="connsiteX1688" fmla="*/ 142145 w 2321023"/>
              <a:gd name="connsiteY1688" fmla="*/ 1479089 h 2206873"/>
              <a:gd name="connsiteX1689" fmla="*/ 146644 w 2321023"/>
              <a:gd name="connsiteY1689" fmla="*/ 1492070 h 2206873"/>
              <a:gd name="connsiteX1690" fmla="*/ 155330 w 2321023"/>
              <a:gd name="connsiteY1690" fmla="*/ 1524572 h 2206873"/>
              <a:gd name="connsiteX1691" fmla="*/ 155272 w 2321023"/>
              <a:gd name="connsiteY1691" fmla="*/ 1524666 h 2206873"/>
              <a:gd name="connsiteX1692" fmla="*/ 155269 w 2321023"/>
              <a:gd name="connsiteY1692" fmla="*/ 1524671 h 2206873"/>
              <a:gd name="connsiteX1693" fmla="*/ 155288 w 2321023"/>
              <a:gd name="connsiteY1693" fmla="*/ 1524658 h 2206873"/>
              <a:gd name="connsiteX1694" fmla="*/ 155341 w 2321023"/>
              <a:gd name="connsiteY1694" fmla="*/ 1524572 h 2206873"/>
              <a:gd name="connsiteX1695" fmla="*/ 146656 w 2321023"/>
              <a:gd name="connsiteY1695" fmla="*/ 1492070 h 2206873"/>
              <a:gd name="connsiteX1696" fmla="*/ 142157 w 2321023"/>
              <a:gd name="connsiteY1696" fmla="*/ 1479089 h 2206873"/>
              <a:gd name="connsiteX1697" fmla="*/ 137878 w 2321023"/>
              <a:gd name="connsiteY1697" fmla="*/ 1465467 h 2206873"/>
              <a:gd name="connsiteX1698" fmla="*/ 129787 w 2321023"/>
              <a:gd name="connsiteY1698" fmla="*/ 1440202 h 2206873"/>
              <a:gd name="connsiteX1699" fmla="*/ 120470 w 2321023"/>
              <a:gd name="connsiteY1699" fmla="*/ 1414948 h 2206873"/>
              <a:gd name="connsiteX1700" fmla="*/ 118760 w 2321023"/>
              <a:gd name="connsiteY1700" fmla="*/ 1414400 h 2206873"/>
              <a:gd name="connsiteX1701" fmla="*/ 118772 w 2321023"/>
              <a:gd name="connsiteY1701" fmla="*/ 1414183 h 2206873"/>
              <a:gd name="connsiteX1702" fmla="*/ 2048717 w 2321023"/>
              <a:gd name="connsiteY1702" fmla="*/ 1412593 h 2206873"/>
              <a:gd name="connsiteX1703" fmla="*/ 2044704 w 2321023"/>
              <a:gd name="connsiteY1703" fmla="*/ 1417041 h 2206873"/>
              <a:gd name="connsiteX1704" fmla="*/ 2036200 w 2321023"/>
              <a:gd name="connsiteY1704" fmla="*/ 1428134 h 2206873"/>
              <a:gd name="connsiteX1705" fmla="*/ 2026945 w 2321023"/>
              <a:gd name="connsiteY1705" fmla="*/ 1440320 h 2206873"/>
              <a:gd name="connsiteX1706" fmla="*/ 2026950 w 2321023"/>
              <a:gd name="connsiteY1706" fmla="*/ 1440316 h 2206873"/>
              <a:gd name="connsiteX1707" fmla="*/ 2036201 w 2321023"/>
              <a:gd name="connsiteY1707" fmla="*/ 1428135 h 2206873"/>
              <a:gd name="connsiteX1708" fmla="*/ 2044705 w 2321023"/>
              <a:gd name="connsiteY1708" fmla="*/ 1417042 h 2206873"/>
              <a:gd name="connsiteX1709" fmla="*/ 2048718 w 2321023"/>
              <a:gd name="connsiteY1709" fmla="*/ 1412594 h 2206873"/>
              <a:gd name="connsiteX1710" fmla="*/ 2048750 w 2321023"/>
              <a:gd name="connsiteY1710" fmla="*/ 1412602 h 2206873"/>
              <a:gd name="connsiteX1711" fmla="*/ 2048750 w 2321023"/>
              <a:gd name="connsiteY1711" fmla="*/ 1412602 h 2206873"/>
              <a:gd name="connsiteX1712" fmla="*/ 2073612 w 2321023"/>
              <a:gd name="connsiteY1712" fmla="*/ 1411722 h 2206873"/>
              <a:gd name="connsiteX1713" fmla="*/ 2073538 w 2321023"/>
              <a:gd name="connsiteY1713" fmla="*/ 1411904 h 2206873"/>
              <a:gd name="connsiteX1714" fmla="*/ 2073539 w 2321023"/>
              <a:gd name="connsiteY1714" fmla="*/ 1411904 h 2206873"/>
              <a:gd name="connsiteX1715" fmla="*/ 2073612 w 2321023"/>
              <a:gd name="connsiteY1715" fmla="*/ 1411722 h 2206873"/>
              <a:gd name="connsiteX1716" fmla="*/ 2071579 w 2321023"/>
              <a:gd name="connsiteY1716" fmla="*/ 1410963 h 2206873"/>
              <a:gd name="connsiteX1717" fmla="*/ 2071538 w 2321023"/>
              <a:gd name="connsiteY1717" fmla="*/ 1411060 h 2206873"/>
              <a:gd name="connsiteX1718" fmla="*/ 2071539 w 2321023"/>
              <a:gd name="connsiteY1718" fmla="*/ 1411060 h 2206873"/>
              <a:gd name="connsiteX1719" fmla="*/ 2071579 w 2321023"/>
              <a:gd name="connsiteY1719" fmla="*/ 1410964 h 2206873"/>
              <a:gd name="connsiteX1720" fmla="*/ 2073014 w 2321023"/>
              <a:gd name="connsiteY1720" fmla="*/ 1411218 h 2206873"/>
              <a:gd name="connsiteX1721" fmla="*/ 2073671 w 2321023"/>
              <a:gd name="connsiteY1721" fmla="*/ 1411629 h 2206873"/>
              <a:gd name="connsiteX1722" fmla="*/ 2075982 w 2321023"/>
              <a:gd name="connsiteY1722" fmla="*/ 1411405 h 2206873"/>
              <a:gd name="connsiteX1723" fmla="*/ 2075982 w 2321023"/>
              <a:gd name="connsiteY1723" fmla="*/ 1411404 h 2206873"/>
              <a:gd name="connsiteX1724" fmla="*/ 2073671 w 2321023"/>
              <a:gd name="connsiteY1724" fmla="*/ 1411628 h 2206873"/>
              <a:gd name="connsiteX1725" fmla="*/ 2073014 w 2321023"/>
              <a:gd name="connsiteY1725" fmla="*/ 1411217 h 2206873"/>
              <a:gd name="connsiteX1726" fmla="*/ 2071150 w 2321023"/>
              <a:gd name="connsiteY1726" fmla="*/ 1408572 h 2206873"/>
              <a:gd name="connsiteX1727" fmla="*/ 2070637 w 2321023"/>
              <a:gd name="connsiteY1727" fmla="*/ 1410533 h 2206873"/>
              <a:gd name="connsiteX1728" fmla="*/ 2070638 w 2321023"/>
              <a:gd name="connsiteY1728" fmla="*/ 1410533 h 2206873"/>
              <a:gd name="connsiteX1729" fmla="*/ 2071103 w 2321023"/>
              <a:gd name="connsiteY1729" fmla="*/ 1408756 h 2206873"/>
              <a:gd name="connsiteX1730" fmla="*/ 2061137 w 2321023"/>
              <a:gd name="connsiteY1730" fmla="*/ 1403104 h 2206873"/>
              <a:gd name="connsiteX1731" fmla="*/ 2059852 w 2321023"/>
              <a:gd name="connsiteY1731" fmla="*/ 1409859 h 2206873"/>
              <a:gd name="connsiteX1732" fmla="*/ 2059854 w 2321023"/>
              <a:gd name="connsiteY1732" fmla="*/ 1409856 h 2206873"/>
              <a:gd name="connsiteX1733" fmla="*/ 2061116 w 2321023"/>
              <a:gd name="connsiteY1733" fmla="*/ 1403219 h 2206873"/>
              <a:gd name="connsiteX1734" fmla="*/ 2074465 w 2321023"/>
              <a:gd name="connsiteY1734" fmla="*/ 1396709 h 2206873"/>
              <a:gd name="connsiteX1735" fmla="*/ 2074245 w 2321023"/>
              <a:gd name="connsiteY1735" fmla="*/ 1397125 h 2206873"/>
              <a:gd name="connsiteX1736" fmla="*/ 2071812 w 2321023"/>
              <a:gd name="connsiteY1736" fmla="*/ 1406063 h 2206873"/>
              <a:gd name="connsiteX1737" fmla="*/ 2071837 w 2321023"/>
              <a:gd name="connsiteY1737" fmla="*/ 1405975 h 2206873"/>
              <a:gd name="connsiteX1738" fmla="*/ 2074246 w 2321023"/>
              <a:gd name="connsiteY1738" fmla="*/ 1397125 h 2206873"/>
              <a:gd name="connsiteX1739" fmla="*/ 2074464 w 2321023"/>
              <a:gd name="connsiteY1739" fmla="*/ 1396713 h 2206873"/>
              <a:gd name="connsiteX1740" fmla="*/ 66644 w 2321023"/>
              <a:gd name="connsiteY1740" fmla="*/ 1395133 h 2206873"/>
              <a:gd name="connsiteX1741" fmla="*/ 66737 w 2321023"/>
              <a:gd name="connsiteY1741" fmla="*/ 1395437 h 2206873"/>
              <a:gd name="connsiteX1742" fmla="*/ 84503 w 2321023"/>
              <a:gd name="connsiteY1742" fmla="*/ 1444325 h 2206873"/>
              <a:gd name="connsiteX1743" fmla="*/ 84409 w 2321023"/>
              <a:gd name="connsiteY1743" fmla="*/ 1444041 h 2206873"/>
              <a:gd name="connsiteX1744" fmla="*/ 66747 w 2321023"/>
              <a:gd name="connsiteY1744" fmla="*/ 1395437 h 2206873"/>
              <a:gd name="connsiteX1745" fmla="*/ 66708 w 2321023"/>
              <a:gd name="connsiteY1745" fmla="*/ 1395309 h 2206873"/>
              <a:gd name="connsiteX1746" fmla="*/ 2100038 w 2321023"/>
              <a:gd name="connsiteY1746" fmla="*/ 1394875 h 2206873"/>
              <a:gd name="connsiteX1747" fmla="*/ 2090481 w 2321023"/>
              <a:gd name="connsiteY1747" fmla="*/ 1413388 h 2206873"/>
              <a:gd name="connsiteX1748" fmla="*/ 2072373 w 2321023"/>
              <a:gd name="connsiteY1748" fmla="*/ 1450847 h 2206873"/>
              <a:gd name="connsiteX1749" fmla="*/ 2066549 w 2321023"/>
              <a:gd name="connsiteY1749" fmla="*/ 1460653 h 2206873"/>
              <a:gd name="connsiteX1750" fmla="*/ 2066764 w 2321023"/>
              <a:gd name="connsiteY1750" fmla="*/ 1460677 h 2206873"/>
              <a:gd name="connsiteX1751" fmla="*/ 2066550 w 2321023"/>
              <a:gd name="connsiteY1751" fmla="*/ 1460653 h 2206873"/>
              <a:gd name="connsiteX1752" fmla="*/ 2072374 w 2321023"/>
              <a:gd name="connsiteY1752" fmla="*/ 1450847 h 2206873"/>
              <a:gd name="connsiteX1753" fmla="*/ 2090482 w 2321023"/>
              <a:gd name="connsiteY1753" fmla="*/ 1413388 h 2206873"/>
              <a:gd name="connsiteX1754" fmla="*/ 2100039 w 2321023"/>
              <a:gd name="connsiteY1754" fmla="*/ 1394876 h 2206873"/>
              <a:gd name="connsiteX1755" fmla="*/ 2212230 w 2321023"/>
              <a:gd name="connsiteY1755" fmla="*/ 1389650 h 2206873"/>
              <a:gd name="connsiteX1756" fmla="*/ 2211119 w 2321023"/>
              <a:gd name="connsiteY1756" fmla="*/ 1394238 h 2206873"/>
              <a:gd name="connsiteX1757" fmla="*/ 2209305 w 2321023"/>
              <a:gd name="connsiteY1757" fmla="*/ 1400879 h 2206873"/>
              <a:gd name="connsiteX1758" fmla="*/ 2208803 w 2321023"/>
              <a:gd name="connsiteY1758" fmla="*/ 1403202 h 2206873"/>
              <a:gd name="connsiteX1759" fmla="*/ 2208805 w 2321023"/>
              <a:gd name="connsiteY1759" fmla="*/ 1403196 h 2206873"/>
              <a:gd name="connsiteX1760" fmla="*/ 2209306 w 2321023"/>
              <a:gd name="connsiteY1760" fmla="*/ 1400879 h 2206873"/>
              <a:gd name="connsiteX1761" fmla="*/ 2211120 w 2321023"/>
              <a:gd name="connsiteY1761" fmla="*/ 1394238 h 2206873"/>
              <a:gd name="connsiteX1762" fmla="*/ 2212228 w 2321023"/>
              <a:gd name="connsiteY1762" fmla="*/ 1389663 h 2206873"/>
              <a:gd name="connsiteX1763" fmla="*/ 2211719 w 2321023"/>
              <a:gd name="connsiteY1763" fmla="*/ 1388249 h 2206873"/>
              <a:gd name="connsiteX1764" fmla="*/ 2211600 w 2321023"/>
              <a:gd name="connsiteY1764" fmla="*/ 1388398 h 2206873"/>
              <a:gd name="connsiteX1765" fmla="*/ 2210665 w 2321023"/>
              <a:gd name="connsiteY1765" fmla="*/ 1390330 h 2206873"/>
              <a:gd name="connsiteX1766" fmla="*/ 2210676 w 2321023"/>
              <a:gd name="connsiteY1766" fmla="*/ 1390309 h 2206873"/>
              <a:gd name="connsiteX1767" fmla="*/ 2211600 w 2321023"/>
              <a:gd name="connsiteY1767" fmla="*/ 1388399 h 2206873"/>
              <a:gd name="connsiteX1768" fmla="*/ 2211718 w 2321023"/>
              <a:gd name="connsiteY1768" fmla="*/ 1388251 h 2206873"/>
              <a:gd name="connsiteX1769" fmla="*/ 106515 w 2321023"/>
              <a:gd name="connsiteY1769" fmla="*/ 1387930 h 2206873"/>
              <a:gd name="connsiteX1770" fmla="*/ 106421 w 2321023"/>
              <a:gd name="connsiteY1770" fmla="*/ 1388176 h 2206873"/>
              <a:gd name="connsiteX1771" fmla="*/ 107899 w 2321023"/>
              <a:gd name="connsiteY1771" fmla="*/ 1392069 h 2206873"/>
              <a:gd name="connsiteX1772" fmla="*/ 108478 w 2321023"/>
              <a:gd name="connsiteY1772" fmla="*/ 1393801 h 2206873"/>
              <a:gd name="connsiteX1773" fmla="*/ 111071 w 2321023"/>
              <a:gd name="connsiteY1773" fmla="*/ 1402088 h 2206873"/>
              <a:gd name="connsiteX1774" fmla="*/ 116692 w 2321023"/>
              <a:gd name="connsiteY1774" fmla="*/ 1419486 h 2206873"/>
              <a:gd name="connsiteX1775" fmla="*/ 116702 w 2321023"/>
              <a:gd name="connsiteY1775" fmla="*/ 1419486 h 2206873"/>
              <a:gd name="connsiteX1776" fmla="*/ 111080 w 2321023"/>
              <a:gd name="connsiteY1776" fmla="*/ 1402089 h 2206873"/>
              <a:gd name="connsiteX1777" fmla="*/ 108608 w 2321023"/>
              <a:gd name="connsiteY1777" fmla="*/ 1394189 h 2206873"/>
              <a:gd name="connsiteX1778" fmla="*/ 108478 w 2321023"/>
              <a:gd name="connsiteY1778" fmla="*/ 1393801 h 2206873"/>
              <a:gd name="connsiteX1779" fmla="*/ 108343 w 2321023"/>
              <a:gd name="connsiteY1779" fmla="*/ 1393370 h 2206873"/>
              <a:gd name="connsiteX1780" fmla="*/ 107977 w 2321023"/>
              <a:gd name="connsiteY1780" fmla="*/ 1392275 h 2206873"/>
              <a:gd name="connsiteX1781" fmla="*/ 107899 w 2321023"/>
              <a:gd name="connsiteY1781" fmla="*/ 1392069 h 2206873"/>
              <a:gd name="connsiteX1782" fmla="*/ 107839 w 2321023"/>
              <a:gd name="connsiteY1782" fmla="*/ 1391890 h 2206873"/>
              <a:gd name="connsiteX1783" fmla="*/ 106430 w 2321023"/>
              <a:gd name="connsiteY1783" fmla="*/ 1388177 h 2206873"/>
              <a:gd name="connsiteX1784" fmla="*/ 106519 w 2321023"/>
              <a:gd name="connsiteY1784" fmla="*/ 1387942 h 2206873"/>
              <a:gd name="connsiteX1785" fmla="*/ 2212652 w 2321023"/>
              <a:gd name="connsiteY1785" fmla="*/ 1387086 h 2206873"/>
              <a:gd name="connsiteX1786" fmla="*/ 2212214 w 2321023"/>
              <a:gd name="connsiteY1786" fmla="*/ 1387632 h 2206873"/>
              <a:gd name="connsiteX1787" fmla="*/ 2212214 w 2321023"/>
              <a:gd name="connsiteY1787" fmla="*/ 1387633 h 2206873"/>
              <a:gd name="connsiteX1788" fmla="*/ 2212652 w 2321023"/>
              <a:gd name="connsiteY1788" fmla="*/ 1387087 h 2206873"/>
              <a:gd name="connsiteX1789" fmla="*/ 70127 w 2321023"/>
              <a:gd name="connsiteY1789" fmla="*/ 1382523 h 2206873"/>
              <a:gd name="connsiteX1790" fmla="*/ 70126 w 2321023"/>
              <a:gd name="connsiteY1790" fmla="*/ 1382543 h 2206873"/>
              <a:gd name="connsiteX1791" fmla="*/ 71594 w 2321023"/>
              <a:gd name="connsiteY1791" fmla="*/ 1391628 h 2206873"/>
              <a:gd name="connsiteX1792" fmla="*/ 71663 w 2321023"/>
              <a:gd name="connsiteY1792" fmla="*/ 1391844 h 2206873"/>
              <a:gd name="connsiteX1793" fmla="*/ 71652 w 2321023"/>
              <a:gd name="connsiteY1793" fmla="*/ 1391777 h 2206873"/>
              <a:gd name="connsiteX1794" fmla="*/ 71604 w 2321023"/>
              <a:gd name="connsiteY1794" fmla="*/ 1391629 h 2206873"/>
              <a:gd name="connsiteX1795" fmla="*/ 70458 w 2321023"/>
              <a:gd name="connsiteY1795" fmla="*/ 1384529 h 2206873"/>
              <a:gd name="connsiteX1796" fmla="*/ 70359 w 2321023"/>
              <a:gd name="connsiteY1796" fmla="*/ 1379231 h 2206873"/>
              <a:gd name="connsiteX1797" fmla="*/ 70356 w 2321023"/>
              <a:gd name="connsiteY1797" fmla="*/ 1379268 h 2206873"/>
              <a:gd name="connsiteX1798" fmla="*/ 73005 w 2321023"/>
              <a:gd name="connsiteY1798" fmla="*/ 1388072 h 2206873"/>
              <a:gd name="connsiteX1799" fmla="*/ 72286 w 2321023"/>
              <a:gd name="connsiteY1799" fmla="*/ 1385636 h 2206873"/>
              <a:gd name="connsiteX1800" fmla="*/ 122963 w 2321023"/>
              <a:gd name="connsiteY1800" fmla="*/ 1376038 h 2206873"/>
              <a:gd name="connsiteX1801" fmla="*/ 123120 w 2321023"/>
              <a:gd name="connsiteY1801" fmla="*/ 1379709 h 2206873"/>
              <a:gd name="connsiteX1802" fmla="*/ 122216 w 2321023"/>
              <a:gd name="connsiteY1802" fmla="*/ 1382496 h 2206873"/>
              <a:gd name="connsiteX1803" fmla="*/ 122213 w 2321023"/>
              <a:gd name="connsiteY1803" fmla="*/ 1382511 h 2206873"/>
              <a:gd name="connsiteX1804" fmla="*/ 122270 w 2321023"/>
              <a:gd name="connsiteY1804" fmla="*/ 1382371 h 2206873"/>
              <a:gd name="connsiteX1805" fmla="*/ 123133 w 2321023"/>
              <a:gd name="connsiteY1805" fmla="*/ 1379710 h 2206873"/>
              <a:gd name="connsiteX1806" fmla="*/ 122991 w 2321023"/>
              <a:gd name="connsiteY1806" fmla="*/ 1376395 h 2206873"/>
              <a:gd name="connsiteX1807" fmla="*/ 2132907 w 2321023"/>
              <a:gd name="connsiteY1807" fmla="*/ 1367705 h 2206873"/>
              <a:gd name="connsiteX1808" fmla="*/ 2127303 w 2321023"/>
              <a:gd name="connsiteY1808" fmla="*/ 1379428 h 2206873"/>
              <a:gd name="connsiteX1809" fmla="*/ 2120205 w 2321023"/>
              <a:gd name="connsiteY1809" fmla="*/ 1394738 h 2206873"/>
              <a:gd name="connsiteX1810" fmla="*/ 2120142 w 2321023"/>
              <a:gd name="connsiteY1810" fmla="*/ 1394872 h 2206873"/>
              <a:gd name="connsiteX1811" fmla="*/ 2120128 w 2321023"/>
              <a:gd name="connsiteY1811" fmla="*/ 1394904 h 2206873"/>
              <a:gd name="connsiteX1812" fmla="*/ 2120205 w 2321023"/>
              <a:gd name="connsiteY1812" fmla="*/ 1394738 h 2206873"/>
              <a:gd name="connsiteX1813" fmla="*/ 2120240 w 2321023"/>
              <a:gd name="connsiteY1813" fmla="*/ 1394665 h 2206873"/>
              <a:gd name="connsiteX1814" fmla="*/ 2127303 w 2321023"/>
              <a:gd name="connsiteY1814" fmla="*/ 1379429 h 2206873"/>
              <a:gd name="connsiteX1815" fmla="*/ 2132880 w 2321023"/>
              <a:gd name="connsiteY1815" fmla="*/ 1367763 h 2206873"/>
              <a:gd name="connsiteX1816" fmla="*/ 2089929 w 2321023"/>
              <a:gd name="connsiteY1816" fmla="*/ 1360339 h 2206873"/>
              <a:gd name="connsiteX1817" fmla="*/ 2089910 w 2321023"/>
              <a:gd name="connsiteY1817" fmla="*/ 1360452 h 2206873"/>
              <a:gd name="connsiteX1818" fmla="*/ 2089910 w 2321023"/>
              <a:gd name="connsiteY1818" fmla="*/ 1360452 h 2206873"/>
              <a:gd name="connsiteX1819" fmla="*/ 2089929 w 2321023"/>
              <a:gd name="connsiteY1819" fmla="*/ 1360340 h 2206873"/>
              <a:gd name="connsiteX1820" fmla="*/ 2091054 w 2321023"/>
              <a:gd name="connsiteY1820" fmla="*/ 1362613 h 2206873"/>
              <a:gd name="connsiteX1821" fmla="*/ 2091054 w 2321023"/>
              <a:gd name="connsiteY1821" fmla="*/ 1362613 h 2206873"/>
              <a:gd name="connsiteX1822" fmla="*/ 70572 w 2321023"/>
              <a:gd name="connsiteY1822" fmla="*/ 1357186 h 2206873"/>
              <a:gd name="connsiteX1823" fmla="*/ 70571 w 2321023"/>
              <a:gd name="connsiteY1823" fmla="*/ 1357189 h 2206873"/>
              <a:gd name="connsiteX1824" fmla="*/ 71226 w 2321023"/>
              <a:gd name="connsiteY1824" fmla="*/ 1357532 h 2206873"/>
              <a:gd name="connsiteX1825" fmla="*/ 71225 w 2321023"/>
              <a:gd name="connsiteY1825" fmla="*/ 1357527 h 2206873"/>
              <a:gd name="connsiteX1826" fmla="*/ 70409 w 2321023"/>
              <a:gd name="connsiteY1826" fmla="*/ 1357105 h 2206873"/>
              <a:gd name="connsiteX1827" fmla="*/ 70492 w 2321023"/>
              <a:gd name="connsiteY1827" fmla="*/ 1357357 h 2206873"/>
              <a:gd name="connsiteX1828" fmla="*/ 70498 w 2321023"/>
              <a:gd name="connsiteY1828" fmla="*/ 1357342 h 2206873"/>
              <a:gd name="connsiteX1829" fmla="*/ 70422 w 2321023"/>
              <a:gd name="connsiteY1829" fmla="*/ 1357112 h 2206873"/>
              <a:gd name="connsiteX1830" fmla="*/ 157844 w 2321023"/>
              <a:gd name="connsiteY1830" fmla="*/ 1353263 h 2206873"/>
              <a:gd name="connsiteX1831" fmla="*/ 161151 w 2321023"/>
              <a:gd name="connsiteY1831" fmla="*/ 1379166 h 2206873"/>
              <a:gd name="connsiteX1832" fmla="*/ 170166 w 2321023"/>
              <a:gd name="connsiteY1832" fmla="*/ 1417186 h 2206873"/>
              <a:gd name="connsiteX1833" fmla="*/ 181266 w 2321023"/>
              <a:gd name="connsiteY1833" fmla="*/ 1444072 h 2206873"/>
              <a:gd name="connsiteX1834" fmla="*/ 194181 w 2321023"/>
              <a:gd name="connsiteY1834" fmla="*/ 1475656 h 2206873"/>
              <a:gd name="connsiteX1835" fmla="*/ 197752 w 2321023"/>
              <a:gd name="connsiteY1835" fmla="*/ 1492266 h 2206873"/>
              <a:gd name="connsiteX1836" fmla="*/ 204573 w 2321023"/>
              <a:gd name="connsiteY1836" fmla="*/ 1516932 h 2206873"/>
              <a:gd name="connsiteX1837" fmla="*/ 222712 w 2321023"/>
              <a:gd name="connsiteY1837" fmla="*/ 1558192 h 2206873"/>
              <a:gd name="connsiteX1838" fmla="*/ 235451 w 2321023"/>
              <a:gd name="connsiteY1838" fmla="*/ 1583771 h 2206873"/>
              <a:gd name="connsiteX1839" fmla="*/ 239453 w 2321023"/>
              <a:gd name="connsiteY1839" fmla="*/ 1590692 h 2206873"/>
              <a:gd name="connsiteX1840" fmla="*/ 239384 w 2321023"/>
              <a:gd name="connsiteY1840" fmla="*/ 1590555 h 2206873"/>
              <a:gd name="connsiteX1841" fmla="*/ 235462 w 2321023"/>
              <a:gd name="connsiteY1841" fmla="*/ 1583771 h 2206873"/>
              <a:gd name="connsiteX1842" fmla="*/ 222722 w 2321023"/>
              <a:gd name="connsiteY1842" fmla="*/ 1558192 h 2206873"/>
              <a:gd name="connsiteX1843" fmla="*/ 204584 w 2321023"/>
              <a:gd name="connsiteY1843" fmla="*/ 1516932 h 2206873"/>
              <a:gd name="connsiteX1844" fmla="*/ 197763 w 2321023"/>
              <a:gd name="connsiteY1844" fmla="*/ 1492266 h 2206873"/>
              <a:gd name="connsiteX1845" fmla="*/ 194192 w 2321023"/>
              <a:gd name="connsiteY1845" fmla="*/ 1475656 h 2206873"/>
              <a:gd name="connsiteX1846" fmla="*/ 181277 w 2321023"/>
              <a:gd name="connsiteY1846" fmla="*/ 1444072 h 2206873"/>
              <a:gd name="connsiteX1847" fmla="*/ 170177 w 2321023"/>
              <a:gd name="connsiteY1847" fmla="*/ 1417186 h 2206873"/>
              <a:gd name="connsiteX1848" fmla="*/ 161162 w 2321023"/>
              <a:gd name="connsiteY1848" fmla="*/ 1379166 h 2206873"/>
              <a:gd name="connsiteX1849" fmla="*/ 157143 w 2321023"/>
              <a:gd name="connsiteY1849" fmla="*/ 1357279 h 2206873"/>
              <a:gd name="connsiteX1850" fmla="*/ 157853 w 2321023"/>
              <a:gd name="connsiteY1850" fmla="*/ 1353283 h 2206873"/>
              <a:gd name="connsiteX1851" fmla="*/ 2025184 w 2321023"/>
              <a:gd name="connsiteY1851" fmla="*/ 1343255 h 2206873"/>
              <a:gd name="connsiteX1852" fmla="*/ 2022768 w 2321023"/>
              <a:gd name="connsiteY1852" fmla="*/ 1351187 h 2206873"/>
              <a:gd name="connsiteX1853" fmla="*/ 2016547 w 2321023"/>
              <a:gd name="connsiteY1853" fmla="*/ 1369391 h 2206873"/>
              <a:gd name="connsiteX1854" fmla="*/ 2007403 w 2321023"/>
              <a:gd name="connsiteY1854" fmla="*/ 1391141 h 2206873"/>
              <a:gd name="connsiteX1855" fmla="*/ 2006221 w 2321023"/>
              <a:gd name="connsiteY1855" fmla="*/ 1393033 h 2206873"/>
              <a:gd name="connsiteX1856" fmla="*/ 2006065 w 2321023"/>
              <a:gd name="connsiteY1856" fmla="*/ 1393478 h 2206873"/>
              <a:gd name="connsiteX1857" fmla="*/ 2006068 w 2321023"/>
              <a:gd name="connsiteY1857" fmla="*/ 1393473 h 2206873"/>
              <a:gd name="connsiteX1858" fmla="*/ 2006222 w 2321023"/>
              <a:gd name="connsiteY1858" fmla="*/ 1393034 h 2206873"/>
              <a:gd name="connsiteX1859" fmla="*/ 2007404 w 2321023"/>
              <a:gd name="connsiteY1859" fmla="*/ 1391142 h 2206873"/>
              <a:gd name="connsiteX1860" fmla="*/ 2016548 w 2321023"/>
              <a:gd name="connsiteY1860" fmla="*/ 1369392 h 2206873"/>
              <a:gd name="connsiteX1861" fmla="*/ 2022769 w 2321023"/>
              <a:gd name="connsiteY1861" fmla="*/ 1351188 h 2206873"/>
              <a:gd name="connsiteX1862" fmla="*/ 2025124 w 2321023"/>
              <a:gd name="connsiteY1862" fmla="*/ 1343456 h 2206873"/>
              <a:gd name="connsiteX1863" fmla="*/ 166915 w 2321023"/>
              <a:gd name="connsiteY1863" fmla="*/ 1341184 h 2206873"/>
              <a:gd name="connsiteX1864" fmla="*/ 175789 w 2321023"/>
              <a:gd name="connsiteY1864" fmla="*/ 1369351 h 2206873"/>
              <a:gd name="connsiteX1865" fmla="*/ 184799 w 2321023"/>
              <a:gd name="connsiteY1865" fmla="*/ 1394343 h 2206873"/>
              <a:gd name="connsiteX1866" fmla="*/ 184252 w 2321023"/>
              <a:gd name="connsiteY1866" fmla="*/ 1392794 h 2206873"/>
              <a:gd name="connsiteX1867" fmla="*/ 175801 w 2321023"/>
              <a:gd name="connsiteY1867" fmla="*/ 1369352 h 2206873"/>
              <a:gd name="connsiteX1868" fmla="*/ 167503 w 2321023"/>
              <a:gd name="connsiteY1868" fmla="*/ 1343013 h 2206873"/>
              <a:gd name="connsiteX1869" fmla="*/ 2182601 w 2321023"/>
              <a:gd name="connsiteY1869" fmla="*/ 1340987 h 2206873"/>
              <a:gd name="connsiteX1870" fmla="*/ 2181483 w 2321023"/>
              <a:gd name="connsiteY1870" fmla="*/ 1342446 h 2206873"/>
              <a:gd name="connsiteX1871" fmla="*/ 2181528 w 2321023"/>
              <a:gd name="connsiteY1871" fmla="*/ 1342388 h 2206873"/>
              <a:gd name="connsiteX1872" fmla="*/ 2182600 w 2321023"/>
              <a:gd name="connsiteY1872" fmla="*/ 1340989 h 2206873"/>
              <a:gd name="connsiteX1873" fmla="*/ 2115928 w 2321023"/>
              <a:gd name="connsiteY1873" fmla="*/ 1339149 h 2206873"/>
              <a:gd name="connsiteX1874" fmla="*/ 2110848 w 2321023"/>
              <a:gd name="connsiteY1874" fmla="*/ 1345601 h 2206873"/>
              <a:gd name="connsiteX1875" fmla="*/ 2110569 w 2321023"/>
              <a:gd name="connsiteY1875" fmla="*/ 1346039 h 2206873"/>
              <a:gd name="connsiteX1876" fmla="*/ 2110600 w 2321023"/>
              <a:gd name="connsiteY1876" fmla="*/ 1345991 h 2206873"/>
              <a:gd name="connsiteX1877" fmla="*/ 2110849 w 2321023"/>
              <a:gd name="connsiteY1877" fmla="*/ 1345601 h 2206873"/>
              <a:gd name="connsiteX1878" fmla="*/ 2115927 w 2321023"/>
              <a:gd name="connsiteY1878" fmla="*/ 1339151 h 2206873"/>
              <a:gd name="connsiteX1879" fmla="*/ 46466 w 2321023"/>
              <a:gd name="connsiteY1879" fmla="*/ 1336062 h 2206873"/>
              <a:gd name="connsiteX1880" fmla="*/ 46468 w 2321023"/>
              <a:gd name="connsiteY1880" fmla="*/ 1336088 h 2206873"/>
              <a:gd name="connsiteX1881" fmla="*/ 52049 w 2321023"/>
              <a:gd name="connsiteY1881" fmla="*/ 1347338 h 2206873"/>
              <a:gd name="connsiteX1882" fmla="*/ 52031 w 2321023"/>
              <a:gd name="connsiteY1882" fmla="*/ 1347281 h 2206873"/>
              <a:gd name="connsiteX1883" fmla="*/ 46346 w 2321023"/>
              <a:gd name="connsiteY1883" fmla="*/ 1335802 h 2206873"/>
              <a:gd name="connsiteX1884" fmla="*/ 47411 w 2321023"/>
              <a:gd name="connsiteY1884" fmla="*/ 1354651 h 2206873"/>
              <a:gd name="connsiteX1885" fmla="*/ 45736 w 2321023"/>
              <a:gd name="connsiteY1885" fmla="*/ 1362170 h 2206873"/>
              <a:gd name="connsiteX1886" fmla="*/ 48131 w 2321023"/>
              <a:gd name="connsiteY1886" fmla="*/ 1383099 h 2206873"/>
              <a:gd name="connsiteX1887" fmla="*/ 48180 w 2321023"/>
              <a:gd name="connsiteY1887" fmla="*/ 1383266 h 2206873"/>
              <a:gd name="connsiteX1888" fmla="*/ 48164 w 2321023"/>
              <a:gd name="connsiteY1888" fmla="*/ 1383175 h 2206873"/>
              <a:gd name="connsiteX1889" fmla="*/ 48142 w 2321023"/>
              <a:gd name="connsiteY1889" fmla="*/ 1383099 h 2206873"/>
              <a:gd name="connsiteX1890" fmla="*/ 45747 w 2321023"/>
              <a:gd name="connsiteY1890" fmla="*/ 1362170 h 2206873"/>
              <a:gd name="connsiteX1891" fmla="*/ 47422 w 2321023"/>
              <a:gd name="connsiteY1891" fmla="*/ 1354651 h 2206873"/>
              <a:gd name="connsiteX1892" fmla="*/ 46359 w 2321023"/>
              <a:gd name="connsiteY1892" fmla="*/ 1335828 h 2206873"/>
              <a:gd name="connsiteX1893" fmla="*/ 2053851 w 2321023"/>
              <a:gd name="connsiteY1893" fmla="*/ 1334114 h 2206873"/>
              <a:gd name="connsiteX1894" fmla="*/ 2053851 w 2321023"/>
              <a:gd name="connsiteY1894" fmla="*/ 1334115 h 2206873"/>
              <a:gd name="connsiteX1895" fmla="*/ 2054817 w 2321023"/>
              <a:gd name="connsiteY1895" fmla="*/ 1335874 h 2206873"/>
              <a:gd name="connsiteX1896" fmla="*/ 2054817 w 2321023"/>
              <a:gd name="connsiteY1896" fmla="*/ 1335872 h 2206873"/>
              <a:gd name="connsiteX1897" fmla="*/ 2053750 w 2321023"/>
              <a:gd name="connsiteY1897" fmla="*/ 1333857 h 2206873"/>
              <a:gd name="connsiteX1898" fmla="*/ 2045108 w 2321023"/>
              <a:gd name="connsiteY1898" fmla="*/ 1346301 h 2206873"/>
              <a:gd name="connsiteX1899" fmla="*/ 2042416 w 2321023"/>
              <a:gd name="connsiteY1899" fmla="*/ 1351097 h 2206873"/>
              <a:gd name="connsiteX1900" fmla="*/ 2018336 w 2321023"/>
              <a:gd name="connsiteY1900" fmla="*/ 1394799 h 2206873"/>
              <a:gd name="connsiteX1901" fmla="*/ 2005278 w 2321023"/>
              <a:gd name="connsiteY1901" fmla="*/ 1423106 h 2206873"/>
              <a:gd name="connsiteX1902" fmla="*/ 1984974 w 2321023"/>
              <a:gd name="connsiteY1902" fmla="*/ 1465347 h 2206873"/>
              <a:gd name="connsiteX1903" fmla="*/ 1978119 w 2321023"/>
              <a:gd name="connsiteY1903" fmla="*/ 1477775 h 2206873"/>
              <a:gd name="connsiteX1904" fmla="*/ 1978286 w 2321023"/>
              <a:gd name="connsiteY1904" fmla="*/ 1477879 h 2206873"/>
              <a:gd name="connsiteX1905" fmla="*/ 1978286 w 2321023"/>
              <a:gd name="connsiteY1905" fmla="*/ 1477878 h 2206873"/>
              <a:gd name="connsiteX1906" fmla="*/ 1978120 w 2321023"/>
              <a:gd name="connsiteY1906" fmla="*/ 1477775 h 2206873"/>
              <a:gd name="connsiteX1907" fmla="*/ 1984975 w 2321023"/>
              <a:gd name="connsiteY1907" fmla="*/ 1465347 h 2206873"/>
              <a:gd name="connsiteX1908" fmla="*/ 2005279 w 2321023"/>
              <a:gd name="connsiteY1908" fmla="*/ 1423106 h 2206873"/>
              <a:gd name="connsiteX1909" fmla="*/ 2018337 w 2321023"/>
              <a:gd name="connsiteY1909" fmla="*/ 1394799 h 2206873"/>
              <a:gd name="connsiteX1910" fmla="*/ 2042417 w 2321023"/>
              <a:gd name="connsiteY1910" fmla="*/ 1351097 h 2206873"/>
              <a:gd name="connsiteX1911" fmla="*/ 2045109 w 2321023"/>
              <a:gd name="connsiteY1911" fmla="*/ 1346301 h 2206873"/>
              <a:gd name="connsiteX1912" fmla="*/ 2053751 w 2321023"/>
              <a:gd name="connsiteY1912" fmla="*/ 1333858 h 2206873"/>
              <a:gd name="connsiteX1913" fmla="*/ 68676 w 2321023"/>
              <a:gd name="connsiteY1913" fmla="*/ 1333283 h 2206873"/>
              <a:gd name="connsiteX1914" fmla="*/ 68367 w 2321023"/>
              <a:gd name="connsiteY1914" fmla="*/ 1334921 h 2206873"/>
              <a:gd name="connsiteX1915" fmla="*/ 69997 w 2321023"/>
              <a:gd name="connsiteY1915" fmla="*/ 1346096 h 2206873"/>
              <a:gd name="connsiteX1916" fmla="*/ 70730 w 2321023"/>
              <a:gd name="connsiteY1916" fmla="*/ 1351428 h 2206873"/>
              <a:gd name="connsiteX1917" fmla="*/ 71092 w 2321023"/>
              <a:gd name="connsiteY1917" fmla="*/ 1355885 h 2206873"/>
              <a:gd name="connsiteX1918" fmla="*/ 70564 w 2321023"/>
              <a:gd name="connsiteY1918" fmla="*/ 1357180 h 2206873"/>
              <a:gd name="connsiteX1919" fmla="*/ 70572 w 2321023"/>
              <a:gd name="connsiteY1919" fmla="*/ 1357185 h 2206873"/>
              <a:gd name="connsiteX1920" fmla="*/ 71094 w 2321023"/>
              <a:gd name="connsiteY1920" fmla="*/ 1355906 h 2206873"/>
              <a:gd name="connsiteX1921" fmla="*/ 71092 w 2321023"/>
              <a:gd name="connsiteY1921" fmla="*/ 1355885 h 2206873"/>
              <a:gd name="connsiteX1922" fmla="*/ 71101 w 2321023"/>
              <a:gd name="connsiteY1922" fmla="*/ 1355862 h 2206873"/>
              <a:gd name="connsiteX1923" fmla="*/ 70756 w 2321023"/>
              <a:gd name="connsiteY1923" fmla="*/ 1351618 h 2206873"/>
              <a:gd name="connsiteX1924" fmla="*/ 70730 w 2321023"/>
              <a:gd name="connsiteY1924" fmla="*/ 1351428 h 2206873"/>
              <a:gd name="connsiteX1925" fmla="*/ 70713 w 2321023"/>
              <a:gd name="connsiteY1925" fmla="*/ 1351229 h 2206873"/>
              <a:gd name="connsiteX1926" fmla="*/ 70194 w 2321023"/>
              <a:gd name="connsiteY1926" fmla="*/ 1347451 h 2206873"/>
              <a:gd name="connsiteX1927" fmla="*/ 69997 w 2321023"/>
              <a:gd name="connsiteY1927" fmla="*/ 1346096 h 2206873"/>
              <a:gd name="connsiteX1928" fmla="*/ 69824 w 2321023"/>
              <a:gd name="connsiteY1928" fmla="*/ 1344842 h 2206873"/>
              <a:gd name="connsiteX1929" fmla="*/ 68377 w 2321023"/>
              <a:gd name="connsiteY1929" fmla="*/ 1334921 h 2206873"/>
              <a:gd name="connsiteX1930" fmla="*/ 68683 w 2321023"/>
              <a:gd name="connsiteY1930" fmla="*/ 1333299 h 2206873"/>
              <a:gd name="connsiteX1931" fmla="*/ 2170960 w 2321023"/>
              <a:gd name="connsiteY1931" fmla="*/ 1329918 h 2206873"/>
              <a:gd name="connsiteX1932" fmla="*/ 2168781 w 2321023"/>
              <a:gd name="connsiteY1932" fmla="*/ 1332729 h 2206873"/>
              <a:gd name="connsiteX1933" fmla="*/ 2166834 w 2321023"/>
              <a:gd name="connsiteY1933" fmla="*/ 1334590 h 2206873"/>
              <a:gd name="connsiteX1934" fmla="*/ 2166575 w 2321023"/>
              <a:gd name="connsiteY1934" fmla="*/ 1335063 h 2206873"/>
              <a:gd name="connsiteX1935" fmla="*/ 2166578 w 2321023"/>
              <a:gd name="connsiteY1935" fmla="*/ 1335060 h 2206873"/>
              <a:gd name="connsiteX1936" fmla="*/ 2166835 w 2321023"/>
              <a:gd name="connsiteY1936" fmla="*/ 1334591 h 2206873"/>
              <a:gd name="connsiteX1937" fmla="*/ 2168782 w 2321023"/>
              <a:gd name="connsiteY1937" fmla="*/ 1332730 h 2206873"/>
              <a:gd name="connsiteX1938" fmla="*/ 2170957 w 2321023"/>
              <a:gd name="connsiteY1938" fmla="*/ 1329924 h 2206873"/>
              <a:gd name="connsiteX1939" fmla="*/ 155031 w 2321023"/>
              <a:gd name="connsiteY1939" fmla="*/ 1324845 h 2206873"/>
              <a:gd name="connsiteX1940" fmla="*/ 156597 w 2321023"/>
              <a:gd name="connsiteY1940" fmla="*/ 1328000 h 2206873"/>
              <a:gd name="connsiteX1941" fmla="*/ 158362 w 2321023"/>
              <a:gd name="connsiteY1941" fmla="*/ 1329427 h 2206873"/>
              <a:gd name="connsiteX1942" fmla="*/ 166493 w 2321023"/>
              <a:gd name="connsiteY1942" fmla="*/ 1361648 h 2206873"/>
              <a:gd name="connsiteX1943" fmla="*/ 171570 w 2321023"/>
              <a:gd name="connsiteY1943" fmla="*/ 1382040 h 2206873"/>
              <a:gd name="connsiteX1944" fmla="*/ 172841 w 2321023"/>
              <a:gd name="connsiteY1944" fmla="*/ 1389232 h 2206873"/>
              <a:gd name="connsiteX1945" fmla="*/ 173311 w 2321023"/>
              <a:gd name="connsiteY1945" fmla="*/ 1389940 h 2206873"/>
              <a:gd name="connsiteX1946" fmla="*/ 173305 w 2321023"/>
              <a:gd name="connsiteY1946" fmla="*/ 1389904 h 2206873"/>
              <a:gd name="connsiteX1947" fmla="*/ 172858 w 2321023"/>
              <a:gd name="connsiteY1947" fmla="*/ 1389232 h 2206873"/>
              <a:gd name="connsiteX1948" fmla="*/ 171587 w 2321023"/>
              <a:gd name="connsiteY1948" fmla="*/ 1382040 h 2206873"/>
              <a:gd name="connsiteX1949" fmla="*/ 166510 w 2321023"/>
              <a:gd name="connsiteY1949" fmla="*/ 1361648 h 2206873"/>
              <a:gd name="connsiteX1950" fmla="*/ 158380 w 2321023"/>
              <a:gd name="connsiteY1950" fmla="*/ 1329427 h 2206873"/>
              <a:gd name="connsiteX1951" fmla="*/ 156615 w 2321023"/>
              <a:gd name="connsiteY1951" fmla="*/ 1328000 h 2206873"/>
              <a:gd name="connsiteX1952" fmla="*/ 155163 w 2321023"/>
              <a:gd name="connsiteY1952" fmla="*/ 1325078 h 2206873"/>
              <a:gd name="connsiteX1953" fmla="*/ 49135 w 2321023"/>
              <a:gd name="connsiteY1953" fmla="*/ 1322514 h 2206873"/>
              <a:gd name="connsiteX1954" fmla="*/ 49290 w 2321023"/>
              <a:gd name="connsiteY1954" fmla="*/ 1329089 h 2206873"/>
              <a:gd name="connsiteX1955" fmla="*/ 51880 w 2321023"/>
              <a:gd name="connsiteY1955" fmla="*/ 1346937 h 2206873"/>
              <a:gd name="connsiteX1956" fmla="*/ 51896 w 2321023"/>
              <a:gd name="connsiteY1956" fmla="*/ 1346968 h 2206873"/>
              <a:gd name="connsiteX1957" fmla="*/ 49301 w 2321023"/>
              <a:gd name="connsiteY1957" fmla="*/ 1329089 h 2206873"/>
              <a:gd name="connsiteX1958" fmla="*/ 49146 w 2321023"/>
              <a:gd name="connsiteY1958" fmla="*/ 1322536 h 2206873"/>
              <a:gd name="connsiteX1959" fmla="*/ 2027697 w 2321023"/>
              <a:gd name="connsiteY1959" fmla="*/ 1318257 h 2206873"/>
              <a:gd name="connsiteX1960" fmla="*/ 2027473 w 2321023"/>
              <a:gd name="connsiteY1960" fmla="*/ 1318319 h 2206873"/>
              <a:gd name="connsiteX1961" fmla="*/ 2029490 w 2321023"/>
              <a:gd name="connsiteY1961" fmla="*/ 1322551 h 2206873"/>
              <a:gd name="connsiteX1962" fmla="*/ 2029209 w 2321023"/>
              <a:gd name="connsiteY1962" fmla="*/ 1326052 h 2206873"/>
              <a:gd name="connsiteX1963" fmla="*/ 2029213 w 2321023"/>
              <a:gd name="connsiteY1963" fmla="*/ 1326011 h 2206873"/>
              <a:gd name="connsiteX1964" fmla="*/ 2029491 w 2321023"/>
              <a:gd name="connsiteY1964" fmla="*/ 1322552 h 2206873"/>
              <a:gd name="connsiteX1965" fmla="*/ 2027474 w 2321023"/>
              <a:gd name="connsiteY1965" fmla="*/ 1318320 h 2206873"/>
              <a:gd name="connsiteX1966" fmla="*/ 2027698 w 2321023"/>
              <a:gd name="connsiteY1966" fmla="*/ 1318258 h 2206873"/>
              <a:gd name="connsiteX1967" fmla="*/ 158149 w 2321023"/>
              <a:gd name="connsiteY1967" fmla="*/ 1317357 h 2206873"/>
              <a:gd name="connsiteX1968" fmla="*/ 160391 w 2321023"/>
              <a:gd name="connsiteY1968" fmla="*/ 1321824 h 2206873"/>
              <a:gd name="connsiteX1969" fmla="*/ 160366 w 2321023"/>
              <a:gd name="connsiteY1969" fmla="*/ 1321748 h 2206873"/>
              <a:gd name="connsiteX1970" fmla="*/ 158253 w 2321023"/>
              <a:gd name="connsiteY1970" fmla="*/ 1317538 h 2206873"/>
              <a:gd name="connsiteX1971" fmla="*/ 157577 w 2321023"/>
              <a:gd name="connsiteY1971" fmla="*/ 1316358 h 2206873"/>
              <a:gd name="connsiteX1972" fmla="*/ 156287 w 2321023"/>
              <a:gd name="connsiteY1972" fmla="*/ 1318128 h 2206873"/>
              <a:gd name="connsiteX1973" fmla="*/ 156287 w 2321023"/>
              <a:gd name="connsiteY1973" fmla="*/ 1318128 h 2206873"/>
              <a:gd name="connsiteX1974" fmla="*/ 156648 w 2321023"/>
              <a:gd name="connsiteY1974" fmla="*/ 1317651 h 2206873"/>
              <a:gd name="connsiteX1975" fmla="*/ 157583 w 2321023"/>
              <a:gd name="connsiteY1975" fmla="*/ 1316369 h 2206873"/>
              <a:gd name="connsiteX1976" fmla="*/ 2071160 w 2321023"/>
              <a:gd name="connsiteY1976" fmla="*/ 1313362 h 2206873"/>
              <a:gd name="connsiteX1977" fmla="*/ 2070051 w 2321023"/>
              <a:gd name="connsiteY1977" fmla="*/ 1314085 h 2206873"/>
              <a:gd name="connsiteX1978" fmla="*/ 2069296 w 2321023"/>
              <a:gd name="connsiteY1978" fmla="*/ 1315073 h 2206873"/>
              <a:gd name="connsiteX1979" fmla="*/ 2066085 w 2321023"/>
              <a:gd name="connsiteY1979" fmla="*/ 1318147 h 2206873"/>
              <a:gd name="connsiteX1980" fmla="*/ 2066029 w 2321023"/>
              <a:gd name="connsiteY1980" fmla="*/ 1318128 h 2206873"/>
              <a:gd name="connsiteX1981" fmla="*/ 2066002 w 2321023"/>
              <a:gd name="connsiteY1981" fmla="*/ 1318226 h 2206873"/>
              <a:gd name="connsiteX1982" fmla="*/ 2066085 w 2321023"/>
              <a:gd name="connsiteY1982" fmla="*/ 1318147 h 2206873"/>
              <a:gd name="connsiteX1983" fmla="*/ 2066772 w 2321023"/>
              <a:gd name="connsiteY1983" fmla="*/ 1318375 h 2206873"/>
              <a:gd name="connsiteX1984" fmla="*/ 2066772 w 2321023"/>
              <a:gd name="connsiteY1984" fmla="*/ 1318375 h 2206873"/>
              <a:gd name="connsiteX1985" fmla="*/ 2066086 w 2321023"/>
              <a:gd name="connsiteY1985" fmla="*/ 1318147 h 2206873"/>
              <a:gd name="connsiteX1986" fmla="*/ 2069293 w 2321023"/>
              <a:gd name="connsiteY1986" fmla="*/ 1315076 h 2206873"/>
              <a:gd name="connsiteX1987" fmla="*/ 2069296 w 2321023"/>
              <a:gd name="connsiteY1987" fmla="*/ 1315073 h 2206873"/>
              <a:gd name="connsiteX1988" fmla="*/ 2069299 w 2321023"/>
              <a:gd name="connsiteY1988" fmla="*/ 1315070 h 2206873"/>
              <a:gd name="connsiteX1989" fmla="*/ 2070051 w 2321023"/>
              <a:gd name="connsiteY1989" fmla="*/ 1314086 h 2206873"/>
              <a:gd name="connsiteX1990" fmla="*/ 2071160 w 2321023"/>
              <a:gd name="connsiteY1990" fmla="*/ 1313363 h 2206873"/>
              <a:gd name="connsiteX1991" fmla="*/ 2077963 w 2321023"/>
              <a:gd name="connsiteY1991" fmla="*/ 1306592 h 2206873"/>
              <a:gd name="connsiteX1992" fmla="*/ 2077963 w 2321023"/>
              <a:gd name="connsiteY1992" fmla="*/ 1306593 h 2206873"/>
              <a:gd name="connsiteX1993" fmla="*/ 2079103 w 2321023"/>
              <a:gd name="connsiteY1993" fmla="*/ 1308130 h 2206873"/>
              <a:gd name="connsiteX1994" fmla="*/ 2076064 w 2321023"/>
              <a:gd name="connsiteY1994" fmla="*/ 1324838 h 2206873"/>
              <a:gd name="connsiteX1995" fmla="*/ 2077373 w 2321023"/>
              <a:gd name="connsiteY1995" fmla="*/ 1328311 h 2206873"/>
              <a:gd name="connsiteX1996" fmla="*/ 2077374 w 2321023"/>
              <a:gd name="connsiteY1996" fmla="*/ 1328310 h 2206873"/>
              <a:gd name="connsiteX1997" fmla="*/ 2076065 w 2321023"/>
              <a:gd name="connsiteY1997" fmla="*/ 1324838 h 2206873"/>
              <a:gd name="connsiteX1998" fmla="*/ 2077963 w 2321023"/>
              <a:gd name="connsiteY1998" fmla="*/ 1306592 h 2206873"/>
              <a:gd name="connsiteX1999" fmla="*/ 2078035 w 2321023"/>
              <a:gd name="connsiteY1999" fmla="*/ 1306378 h 2206873"/>
              <a:gd name="connsiteX2000" fmla="*/ 2077379 w 2321023"/>
              <a:gd name="connsiteY2000" fmla="*/ 1307833 h 2206873"/>
              <a:gd name="connsiteX2001" fmla="*/ 2077404 w 2321023"/>
              <a:gd name="connsiteY2001" fmla="*/ 1307780 h 2206873"/>
              <a:gd name="connsiteX2002" fmla="*/ 2078036 w 2321023"/>
              <a:gd name="connsiteY2002" fmla="*/ 1306379 h 2206873"/>
              <a:gd name="connsiteX2003" fmla="*/ 86470 w 2321023"/>
              <a:gd name="connsiteY2003" fmla="*/ 1303612 h 2206873"/>
              <a:gd name="connsiteX2004" fmla="*/ 91716 w 2321023"/>
              <a:gd name="connsiteY2004" fmla="*/ 1347956 h 2206873"/>
              <a:gd name="connsiteX2005" fmla="*/ 97114 w 2321023"/>
              <a:gd name="connsiteY2005" fmla="*/ 1377239 h 2206873"/>
              <a:gd name="connsiteX2006" fmla="*/ 103781 w 2321023"/>
              <a:gd name="connsiteY2006" fmla="*/ 1405565 h 2206873"/>
              <a:gd name="connsiteX2007" fmla="*/ 111834 w 2321023"/>
              <a:gd name="connsiteY2007" fmla="*/ 1434888 h 2206873"/>
              <a:gd name="connsiteX2008" fmla="*/ 122824 w 2321023"/>
              <a:gd name="connsiteY2008" fmla="*/ 1466044 h 2206873"/>
              <a:gd name="connsiteX2009" fmla="*/ 140526 w 2321023"/>
              <a:gd name="connsiteY2009" fmla="*/ 1518042 h 2206873"/>
              <a:gd name="connsiteX2010" fmla="*/ 148761 w 2321023"/>
              <a:gd name="connsiteY2010" fmla="*/ 1541519 h 2206873"/>
              <a:gd name="connsiteX2011" fmla="*/ 160970 w 2321023"/>
              <a:gd name="connsiteY2011" fmla="*/ 1568580 h 2206873"/>
              <a:gd name="connsiteX2012" fmla="*/ 160931 w 2321023"/>
              <a:gd name="connsiteY2012" fmla="*/ 1568464 h 2206873"/>
              <a:gd name="connsiteX2013" fmla="*/ 148774 w 2321023"/>
              <a:gd name="connsiteY2013" fmla="*/ 1541519 h 2206873"/>
              <a:gd name="connsiteX2014" fmla="*/ 140539 w 2321023"/>
              <a:gd name="connsiteY2014" fmla="*/ 1518042 h 2206873"/>
              <a:gd name="connsiteX2015" fmla="*/ 122839 w 2321023"/>
              <a:gd name="connsiteY2015" fmla="*/ 1466044 h 2206873"/>
              <a:gd name="connsiteX2016" fmla="*/ 111844 w 2321023"/>
              <a:gd name="connsiteY2016" fmla="*/ 1434888 h 2206873"/>
              <a:gd name="connsiteX2017" fmla="*/ 103791 w 2321023"/>
              <a:gd name="connsiteY2017" fmla="*/ 1405565 h 2206873"/>
              <a:gd name="connsiteX2018" fmla="*/ 97124 w 2321023"/>
              <a:gd name="connsiteY2018" fmla="*/ 1377239 h 2206873"/>
              <a:gd name="connsiteX2019" fmla="*/ 91725 w 2321023"/>
              <a:gd name="connsiteY2019" fmla="*/ 1347956 h 2206873"/>
              <a:gd name="connsiteX2020" fmla="*/ 86481 w 2321023"/>
              <a:gd name="connsiteY2020" fmla="*/ 1303619 h 2206873"/>
              <a:gd name="connsiteX2021" fmla="*/ 203414 w 2321023"/>
              <a:gd name="connsiteY2021" fmla="*/ 1301584 h 2206873"/>
              <a:gd name="connsiteX2022" fmla="*/ 203160 w 2321023"/>
              <a:gd name="connsiteY2022" fmla="*/ 1304322 h 2206873"/>
              <a:gd name="connsiteX2023" fmla="*/ 202633 w 2321023"/>
              <a:gd name="connsiteY2023" fmla="*/ 1306085 h 2206873"/>
              <a:gd name="connsiteX2024" fmla="*/ 203441 w 2321023"/>
              <a:gd name="connsiteY2024" fmla="*/ 1307602 h 2206873"/>
              <a:gd name="connsiteX2025" fmla="*/ 203446 w 2321023"/>
              <a:gd name="connsiteY2025" fmla="*/ 1307586 h 2206873"/>
              <a:gd name="connsiteX2026" fmla="*/ 202646 w 2321023"/>
              <a:gd name="connsiteY2026" fmla="*/ 1306085 h 2206873"/>
              <a:gd name="connsiteX2027" fmla="*/ 203174 w 2321023"/>
              <a:gd name="connsiteY2027" fmla="*/ 1304322 h 2206873"/>
              <a:gd name="connsiteX2028" fmla="*/ 203422 w 2321023"/>
              <a:gd name="connsiteY2028" fmla="*/ 1301639 h 2206873"/>
              <a:gd name="connsiteX2029" fmla="*/ 2119597 w 2321023"/>
              <a:gd name="connsiteY2029" fmla="*/ 1298668 h 2206873"/>
              <a:gd name="connsiteX2030" fmla="*/ 2119463 w 2321023"/>
              <a:gd name="connsiteY2030" fmla="*/ 1298947 h 2206873"/>
              <a:gd name="connsiteX2031" fmla="*/ 2119348 w 2321023"/>
              <a:gd name="connsiteY2031" fmla="*/ 1300052 h 2206873"/>
              <a:gd name="connsiteX2032" fmla="*/ 2118319 w 2321023"/>
              <a:gd name="connsiteY2032" fmla="*/ 1305783 h 2206873"/>
              <a:gd name="connsiteX2033" fmla="*/ 2116620 w 2321023"/>
              <a:gd name="connsiteY2033" fmla="*/ 1312170 h 2206873"/>
              <a:gd name="connsiteX2034" fmla="*/ 2115007 w 2321023"/>
              <a:gd name="connsiteY2034" fmla="*/ 1317527 h 2206873"/>
              <a:gd name="connsiteX2035" fmla="*/ 2112640 w 2321023"/>
              <a:gd name="connsiteY2035" fmla="*/ 1325088 h 2206873"/>
              <a:gd name="connsiteX2036" fmla="*/ 2109746 w 2321023"/>
              <a:gd name="connsiteY2036" fmla="*/ 1335501 h 2206873"/>
              <a:gd name="connsiteX2037" fmla="*/ 2108222 w 2321023"/>
              <a:gd name="connsiteY2037" fmla="*/ 1340809 h 2206873"/>
              <a:gd name="connsiteX2038" fmla="*/ 2108077 w 2321023"/>
              <a:gd name="connsiteY2038" fmla="*/ 1341506 h 2206873"/>
              <a:gd name="connsiteX2039" fmla="*/ 2106728 w 2321023"/>
              <a:gd name="connsiteY2039" fmla="*/ 1346362 h 2206873"/>
              <a:gd name="connsiteX2040" fmla="*/ 2106796 w 2321023"/>
              <a:gd name="connsiteY2040" fmla="*/ 1347645 h 2206873"/>
              <a:gd name="connsiteX2041" fmla="*/ 2106382 w 2321023"/>
              <a:gd name="connsiteY2041" fmla="*/ 1349628 h 2206873"/>
              <a:gd name="connsiteX2042" fmla="*/ 2106957 w 2321023"/>
              <a:gd name="connsiteY2042" fmla="*/ 1350674 h 2206873"/>
              <a:gd name="connsiteX2043" fmla="*/ 2106957 w 2321023"/>
              <a:gd name="connsiteY2043" fmla="*/ 1350673 h 2206873"/>
              <a:gd name="connsiteX2044" fmla="*/ 2106383 w 2321023"/>
              <a:gd name="connsiteY2044" fmla="*/ 1349629 h 2206873"/>
              <a:gd name="connsiteX2045" fmla="*/ 2106796 w 2321023"/>
              <a:gd name="connsiteY2045" fmla="*/ 1347649 h 2206873"/>
              <a:gd name="connsiteX2046" fmla="*/ 2106796 w 2321023"/>
              <a:gd name="connsiteY2046" fmla="*/ 1347645 h 2206873"/>
              <a:gd name="connsiteX2047" fmla="*/ 2106797 w 2321023"/>
              <a:gd name="connsiteY2047" fmla="*/ 1347641 h 2206873"/>
              <a:gd name="connsiteX2048" fmla="*/ 2106729 w 2321023"/>
              <a:gd name="connsiteY2048" fmla="*/ 1346363 h 2206873"/>
              <a:gd name="connsiteX2049" fmla="*/ 2108073 w 2321023"/>
              <a:gd name="connsiteY2049" fmla="*/ 1341524 h 2206873"/>
              <a:gd name="connsiteX2050" fmla="*/ 2108077 w 2321023"/>
              <a:gd name="connsiteY2050" fmla="*/ 1341506 h 2206873"/>
              <a:gd name="connsiteX2051" fmla="*/ 2108082 w 2321023"/>
              <a:gd name="connsiteY2051" fmla="*/ 1341489 h 2206873"/>
              <a:gd name="connsiteX2052" fmla="*/ 2108223 w 2321023"/>
              <a:gd name="connsiteY2052" fmla="*/ 1340810 h 2206873"/>
              <a:gd name="connsiteX2053" fmla="*/ 2109707 w 2321023"/>
              <a:gd name="connsiteY2053" fmla="*/ 1335642 h 2206873"/>
              <a:gd name="connsiteX2054" fmla="*/ 2109746 w 2321023"/>
              <a:gd name="connsiteY2054" fmla="*/ 1335501 h 2206873"/>
              <a:gd name="connsiteX2055" fmla="*/ 2109778 w 2321023"/>
              <a:gd name="connsiteY2055" fmla="*/ 1335390 h 2206873"/>
              <a:gd name="connsiteX2056" fmla="*/ 2112641 w 2321023"/>
              <a:gd name="connsiteY2056" fmla="*/ 1325088 h 2206873"/>
              <a:gd name="connsiteX2057" fmla="*/ 2114982 w 2321023"/>
              <a:gd name="connsiteY2057" fmla="*/ 1317611 h 2206873"/>
              <a:gd name="connsiteX2058" fmla="*/ 2115007 w 2321023"/>
              <a:gd name="connsiteY2058" fmla="*/ 1317527 h 2206873"/>
              <a:gd name="connsiteX2059" fmla="*/ 2115041 w 2321023"/>
              <a:gd name="connsiteY2059" fmla="*/ 1317418 h 2206873"/>
              <a:gd name="connsiteX2060" fmla="*/ 2116610 w 2321023"/>
              <a:gd name="connsiteY2060" fmla="*/ 1312207 h 2206873"/>
              <a:gd name="connsiteX2061" fmla="*/ 2116620 w 2321023"/>
              <a:gd name="connsiteY2061" fmla="*/ 1312170 h 2206873"/>
              <a:gd name="connsiteX2062" fmla="*/ 2116631 w 2321023"/>
              <a:gd name="connsiteY2062" fmla="*/ 1312134 h 2206873"/>
              <a:gd name="connsiteX2063" fmla="*/ 2118316 w 2321023"/>
              <a:gd name="connsiteY2063" fmla="*/ 1305797 h 2206873"/>
              <a:gd name="connsiteX2064" fmla="*/ 2118319 w 2321023"/>
              <a:gd name="connsiteY2064" fmla="*/ 1305783 h 2206873"/>
              <a:gd name="connsiteX2065" fmla="*/ 2118323 w 2321023"/>
              <a:gd name="connsiteY2065" fmla="*/ 1305769 h 2206873"/>
              <a:gd name="connsiteX2066" fmla="*/ 2119347 w 2321023"/>
              <a:gd name="connsiteY2066" fmla="*/ 1300067 h 2206873"/>
              <a:gd name="connsiteX2067" fmla="*/ 2119348 w 2321023"/>
              <a:gd name="connsiteY2067" fmla="*/ 1300052 h 2206873"/>
              <a:gd name="connsiteX2068" fmla="*/ 2119350 w 2321023"/>
              <a:gd name="connsiteY2068" fmla="*/ 1300039 h 2206873"/>
              <a:gd name="connsiteX2069" fmla="*/ 2119464 w 2321023"/>
              <a:gd name="connsiteY2069" fmla="*/ 1298947 h 2206873"/>
              <a:gd name="connsiteX2070" fmla="*/ 2119597 w 2321023"/>
              <a:gd name="connsiteY2070" fmla="*/ 1298671 h 2206873"/>
              <a:gd name="connsiteX2071" fmla="*/ 2193059 w 2321023"/>
              <a:gd name="connsiteY2071" fmla="*/ 1297092 h 2206873"/>
              <a:gd name="connsiteX2072" fmla="*/ 2190821 w 2321023"/>
              <a:gd name="connsiteY2072" fmla="*/ 1299103 h 2206873"/>
              <a:gd name="connsiteX2073" fmla="*/ 2188496 w 2321023"/>
              <a:gd name="connsiteY2073" fmla="*/ 1302406 h 2206873"/>
              <a:gd name="connsiteX2074" fmla="*/ 2188298 w 2321023"/>
              <a:gd name="connsiteY2074" fmla="*/ 1303055 h 2206873"/>
              <a:gd name="connsiteX2075" fmla="*/ 2178941 w 2321023"/>
              <a:gd name="connsiteY2075" fmla="*/ 1337344 h 2206873"/>
              <a:gd name="connsiteX2076" fmla="*/ 2178829 w 2321023"/>
              <a:gd name="connsiteY2076" fmla="*/ 1340830 h 2206873"/>
              <a:gd name="connsiteX2077" fmla="*/ 2178294 w 2321023"/>
              <a:gd name="connsiteY2077" fmla="*/ 1343511 h 2206873"/>
              <a:gd name="connsiteX2078" fmla="*/ 2178709 w 2321023"/>
              <a:gd name="connsiteY2078" fmla="*/ 1344572 h 2206873"/>
              <a:gd name="connsiteX2079" fmla="*/ 2178661 w 2321023"/>
              <a:gd name="connsiteY2079" fmla="*/ 1346067 h 2206873"/>
              <a:gd name="connsiteX2080" fmla="*/ 2178662 w 2321023"/>
              <a:gd name="connsiteY2080" fmla="*/ 1346065 h 2206873"/>
              <a:gd name="connsiteX2081" fmla="*/ 2178710 w 2321023"/>
              <a:gd name="connsiteY2081" fmla="*/ 1344574 h 2206873"/>
              <a:gd name="connsiteX2082" fmla="*/ 2178709 w 2321023"/>
              <a:gd name="connsiteY2082" fmla="*/ 1344572 h 2206873"/>
              <a:gd name="connsiteX2083" fmla="*/ 2178709 w 2321023"/>
              <a:gd name="connsiteY2083" fmla="*/ 1344569 h 2206873"/>
              <a:gd name="connsiteX2084" fmla="*/ 2178295 w 2321023"/>
              <a:gd name="connsiteY2084" fmla="*/ 1343511 h 2206873"/>
              <a:gd name="connsiteX2085" fmla="*/ 2178829 w 2321023"/>
              <a:gd name="connsiteY2085" fmla="*/ 1340836 h 2206873"/>
              <a:gd name="connsiteX2086" fmla="*/ 2178829 w 2321023"/>
              <a:gd name="connsiteY2086" fmla="*/ 1340830 h 2206873"/>
              <a:gd name="connsiteX2087" fmla="*/ 2178830 w 2321023"/>
              <a:gd name="connsiteY2087" fmla="*/ 1340824 h 2206873"/>
              <a:gd name="connsiteX2088" fmla="*/ 2178942 w 2321023"/>
              <a:gd name="connsiteY2088" fmla="*/ 1337344 h 2206873"/>
              <a:gd name="connsiteX2089" fmla="*/ 2188299 w 2321023"/>
              <a:gd name="connsiteY2089" fmla="*/ 1303055 h 2206873"/>
              <a:gd name="connsiteX2090" fmla="*/ 2188497 w 2321023"/>
              <a:gd name="connsiteY2090" fmla="*/ 1302406 h 2206873"/>
              <a:gd name="connsiteX2091" fmla="*/ 2190822 w 2321023"/>
              <a:gd name="connsiteY2091" fmla="*/ 1299103 h 2206873"/>
              <a:gd name="connsiteX2092" fmla="*/ 2193059 w 2321023"/>
              <a:gd name="connsiteY2092" fmla="*/ 1297093 h 2206873"/>
              <a:gd name="connsiteX2093" fmla="*/ 194224 w 2321023"/>
              <a:gd name="connsiteY2093" fmla="*/ 1286512 h 2206873"/>
              <a:gd name="connsiteX2094" fmla="*/ 191944 w 2321023"/>
              <a:gd name="connsiteY2094" fmla="*/ 1288747 h 2206873"/>
              <a:gd name="connsiteX2095" fmla="*/ 191686 w 2321023"/>
              <a:gd name="connsiteY2095" fmla="*/ 1301152 h 2206873"/>
              <a:gd name="connsiteX2096" fmla="*/ 192348 w 2321023"/>
              <a:gd name="connsiteY2096" fmla="*/ 1314520 h 2206873"/>
              <a:gd name="connsiteX2097" fmla="*/ 190945 w 2321023"/>
              <a:gd name="connsiteY2097" fmla="*/ 1320201 h 2206873"/>
              <a:gd name="connsiteX2098" fmla="*/ 189159 w 2321023"/>
              <a:gd name="connsiteY2098" fmla="*/ 1320712 h 2206873"/>
              <a:gd name="connsiteX2099" fmla="*/ 189484 w 2321023"/>
              <a:gd name="connsiteY2099" fmla="*/ 1321151 h 2206873"/>
              <a:gd name="connsiteX2100" fmla="*/ 189494 w 2321023"/>
              <a:gd name="connsiteY2100" fmla="*/ 1321147 h 2206873"/>
              <a:gd name="connsiteX2101" fmla="*/ 189172 w 2321023"/>
              <a:gd name="connsiteY2101" fmla="*/ 1320712 h 2206873"/>
              <a:gd name="connsiteX2102" fmla="*/ 190958 w 2321023"/>
              <a:gd name="connsiteY2102" fmla="*/ 1320201 h 2206873"/>
              <a:gd name="connsiteX2103" fmla="*/ 192361 w 2321023"/>
              <a:gd name="connsiteY2103" fmla="*/ 1314520 h 2206873"/>
              <a:gd name="connsiteX2104" fmla="*/ 191699 w 2321023"/>
              <a:gd name="connsiteY2104" fmla="*/ 1301152 h 2206873"/>
              <a:gd name="connsiteX2105" fmla="*/ 191957 w 2321023"/>
              <a:gd name="connsiteY2105" fmla="*/ 1288747 h 2206873"/>
              <a:gd name="connsiteX2106" fmla="*/ 194228 w 2321023"/>
              <a:gd name="connsiteY2106" fmla="*/ 1286521 h 2206873"/>
              <a:gd name="connsiteX2107" fmla="*/ 2077253 w 2321023"/>
              <a:gd name="connsiteY2107" fmla="*/ 1283103 h 2206873"/>
              <a:gd name="connsiteX2108" fmla="*/ 2075600 w 2321023"/>
              <a:gd name="connsiteY2108" fmla="*/ 1287999 h 2206873"/>
              <a:gd name="connsiteX2109" fmla="*/ 2074239 w 2321023"/>
              <a:gd name="connsiteY2109" fmla="*/ 1291994 h 2206873"/>
              <a:gd name="connsiteX2110" fmla="*/ 2074254 w 2321023"/>
              <a:gd name="connsiteY2110" fmla="*/ 1291953 h 2206873"/>
              <a:gd name="connsiteX2111" fmla="*/ 2075600 w 2321023"/>
              <a:gd name="connsiteY2111" fmla="*/ 1288000 h 2206873"/>
              <a:gd name="connsiteX2112" fmla="*/ 2077238 w 2321023"/>
              <a:gd name="connsiteY2112" fmla="*/ 1283147 h 2206873"/>
              <a:gd name="connsiteX2113" fmla="*/ 2176249 w 2321023"/>
              <a:gd name="connsiteY2113" fmla="*/ 1279272 h 2206873"/>
              <a:gd name="connsiteX2114" fmla="*/ 2175319 w 2321023"/>
              <a:gd name="connsiteY2114" fmla="*/ 1280346 h 2206873"/>
              <a:gd name="connsiteX2115" fmla="*/ 2173441 w 2321023"/>
              <a:gd name="connsiteY2115" fmla="*/ 1290663 h 2206873"/>
              <a:gd name="connsiteX2116" fmla="*/ 2172183 w 2321023"/>
              <a:gd name="connsiteY2116" fmla="*/ 1299099 h 2206873"/>
              <a:gd name="connsiteX2117" fmla="*/ 2172185 w 2321023"/>
              <a:gd name="connsiteY2117" fmla="*/ 1299097 h 2206873"/>
              <a:gd name="connsiteX2118" fmla="*/ 2173442 w 2321023"/>
              <a:gd name="connsiteY2118" fmla="*/ 1290664 h 2206873"/>
              <a:gd name="connsiteX2119" fmla="*/ 2175320 w 2321023"/>
              <a:gd name="connsiteY2119" fmla="*/ 1280347 h 2206873"/>
              <a:gd name="connsiteX2120" fmla="*/ 2176249 w 2321023"/>
              <a:gd name="connsiteY2120" fmla="*/ 1279275 h 2206873"/>
              <a:gd name="connsiteX2121" fmla="*/ 183460 w 2321023"/>
              <a:gd name="connsiteY2121" fmla="*/ 1277989 h 2206873"/>
              <a:gd name="connsiteX2122" fmla="*/ 183457 w 2321023"/>
              <a:gd name="connsiteY2122" fmla="*/ 1278004 h 2206873"/>
              <a:gd name="connsiteX2123" fmla="*/ 185996 w 2321023"/>
              <a:gd name="connsiteY2123" fmla="*/ 1281986 h 2206873"/>
              <a:gd name="connsiteX2124" fmla="*/ 186006 w 2321023"/>
              <a:gd name="connsiteY2124" fmla="*/ 1281981 h 2206873"/>
              <a:gd name="connsiteX2125" fmla="*/ 185943 w 2321023"/>
              <a:gd name="connsiteY2125" fmla="*/ 1281882 h 2206873"/>
              <a:gd name="connsiteX2126" fmla="*/ 185938 w 2321023"/>
              <a:gd name="connsiteY2126" fmla="*/ 1281885 h 2206873"/>
              <a:gd name="connsiteX2127" fmla="*/ 184863 w 2321023"/>
              <a:gd name="connsiteY2127" fmla="*/ 1280189 h 2206873"/>
              <a:gd name="connsiteX2128" fmla="*/ 183338 w 2321023"/>
              <a:gd name="connsiteY2128" fmla="*/ 1277783 h 2206873"/>
              <a:gd name="connsiteX2129" fmla="*/ 182480 w 2321023"/>
              <a:gd name="connsiteY2129" fmla="*/ 1281862 h 2206873"/>
              <a:gd name="connsiteX2130" fmla="*/ 188024 w 2321023"/>
              <a:gd name="connsiteY2130" fmla="*/ 1319180 h 2206873"/>
              <a:gd name="connsiteX2131" fmla="*/ 188079 w 2321023"/>
              <a:gd name="connsiteY2131" fmla="*/ 1319254 h 2206873"/>
              <a:gd name="connsiteX2132" fmla="*/ 188076 w 2321023"/>
              <a:gd name="connsiteY2132" fmla="*/ 1319231 h 2206873"/>
              <a:gd name="connsiteX2133" fmla="*/ 188038 w 2321023"/>
              <a:gd name="connsiteY2133" fmla="*/ 1319181 h 2206873"/>
              <a:gd name="connsiteX2134" fmla="*/ 182494 w 2321023"/>
              <a:gd name="connsiteY2134" fmla="*/ 1281863 h 2206873"/>
              <a:gd name="connsiteX2135" fmla="*/ 183349 w 2321023"/>
              <a:gd name="connsiteY2135" fmla="*/ 1277800 h 2206873"/>
              <a:gd name="connsiteX2136" fmla="*/ 2250549 w 2321023"/>
              <a:gd name="connsiteY2136" fmla="*/ 1271675 h 2206873"/>
              <a:gd name="connsiteX2137" fmla="*/ 2250547 w 2321023"/>
              <a:gd name="connsiteY2137" fmla="*/ 1271684 h 2206873"/>
              <a:gd name="connsiteX2138" fmla="*/ 2249534 w 2321023"/>
              <a:gd name="connsiteY2138" fmla="*/ 1282765 h 2206873"/>
              <a:gd name="connsiteX2139" fmla="*/ 2248422 w 2321023"/>
              <a:gd name="connsiteY2139" fmla="*/ 1293794 h 2206873"/>
              <a:gd name="connsiteX2140" fmla="*/ 2248757 w 2321023"/>
              <a:gd name="connsiteY2140" fmla="*/ 1295740 h 2206873"/>
              <a:gd name="connsiteX2141" fmla="*/ 2248758 w 2321023"/>
              <a:gd name="connsiteY2141" fmla="*/ 1295739 h 2206873"/>
              <a:gd name="connsiteX2142" fmla="*/ 2248423 w 2321023"/>
              <a:gd name="connsiteY2142" fmla="*/ 1293794 h 2206873"/>
              <a:gd name="connsiteX2143" fmla="*/ 2250549 w 2321023"/>
              <a:gd name="connsiteY2143" fmla="*/ 1271675 h 2206873"/>
              <a:gd name="connsiteX2144" fmla="*/ 81708 w 2321023"/>
              <a:gd name="connsiteY2144" fmla="*/ 1251872 h 2206873"/>
              <a:gd name="connsiteX2145" fmla="*/ 81705 w 2321023"/>
              <a:gd name="connsiteY2145" fmla="*/ 1251888 h 2206873"/>
              <a:gd name="connsiteX2146" fmla="*/ 81861 w 2321023"/>
              <a:gd name="connsiteY2146" fmla="*/ 1252255 h 2206873"/>
              <a:gd name="connsiteX2147" fmla="*/ 83732 w 2321023"/>
              <a:gd name="connsiteY2147" fmla="*/ 1257104 h 2206873"/>
              <a:gd name="connsiteX2148" fmla="*/ 93772 w 2321023"/>
              <a:gd name="connsiteY2148" fmla="*/ 1299236 h 2206873"/>
              <a:gd name="connsiteX2149" fmla="*/ 98678 w 2321023"/>
              <a:gd name="connsiteY2149" fmla="*/ 1320632 h 2206873"/>
              <a:gd name="connsiteX2150" fmla="*/ 104210 w 2321023"/>
              <a:gd name="connsiteY2150" fmla="*/ 1342096 h 2206873"/>
              <a:gd name="connsiteX2151" fmla="*/ 112050 w 2321023"/>
              <a:gd name="connsiteY2151" fmla="*/ 1374783 h 2206873"/>
              <a:gd name="connsiteX2152" fmla="*/ 111793 w 2321023"/>
              <a:gd name="connsiteY2152" fmla="*/ 1378903 h 2206873"/>
              <a:gd name="connsiteX2153" fmla="*/ 111838 w 2321023"/>
              <a:gd name="connsiteY2153" fmla="*/ 1379022 h 2206873"/>
              <a:gd name="connsiteX2154" fmla="*/ 111840 w 2321023"/>
              <a:gd name="connsiteY2154" fmla="*/ 1378996 h 2206873"/>
              <a:gd name="connsiteX2155" fmla="*/ 111804 w 2321023"/>
              <a:gd name="connsiteY2155" fmla="*/ 1378903 h 2206873"/>
              <a:gd name="connsiteX2156" fmla="*/ 112061 w 2321023"/>
              <a:gd name="connsiteY2156" fmla="*/ 1374783 h 2206873"/>
              <a:gd name="connsiteX2157" fmla="*/ 104222 w 2321023"/>
              <a:gd name="connsiteY2157" fmla="*/ 1342096 h 2206873"/>
              <a:gd name="connsiteX2158" fmla="*/ 98689 w 2321023"/>
              <a:gd name="connsiteY2158" fmla="*/ 1320632 h 2206873"/>
              <a:gd name="connsiteX2159" fmla="*/ 93783 w 2321023"/>
              <a:gd name="connsiteY2159" fmla="*/ 1299236 h 2206873"/>
              <a:gd name="connsiteX2160" fmla="*/ 83744 w 2321023"/>
              <a:gd name="connsiteY2160" fmla="*/ 1257104 h 2206873"/>
              <a:gd name="connsiteX2161" fmla="*/ 81981 w 2321023"/>
              <a:gd name="connsiteY2161" fmla="*/ 1252535 h 2206873"/>
              <a:gd name="connsiteX2162" fmla="*/ 81861 w 2321023"/>
              <a:gd name="connsiteY2162" fmla="*/ 1252255 h 2206873"/>
              <a:gd name="connsiteX2163" fmla="*/ 81765 w 2321023"/>
              <a:gd name="connsiteY2163" fmla="*/ 1252005 h 2206873"/>
              <a:gd name="connsiteX2164" fmla="*/ 81703 w 2321023"/>
              <a:gd name="connsiteY2164" fmla="*/ 1251844 h 2206873"/>
              <a:gd name="connsiteX2165" fmla="*/ 81701 w 2321023"/>
              <a:gd name="connsiteY2165" fmla="*/ 1251852 h 2206873"/>
              <a:gd name="connsiteX2166" fmla="*/ 81708 w 2321023"/>
              <a:gd name="connsiteY2166" fmla="*/ 1251869 h 2206873"/>
              <a:gd name="connsiteX2167" fmla="*/ 81710 w 2321023"/>
              <a:gd name="connsiteY2167" fmla="*/ 1251862 h 2206873"/>
              <a:gd name="connsiteX2168" fmla="*/ 81616 w 2321023"/>
              <a:gd name="connsiteY2168" fmla="*/ 1251679 h 2206873"/>
              <a:gd name="connsiteX2169" fmla="*/ 81410 w 2321023"/>
              <a:gd name="connsiteY2169" fmla="*/ 1253203 h 2206873"/>
              <a:gd name="connsiteX2170" fmla="*/ 81441 w 2321023"/>
              <a:gd name="connsiteY2170" fmla="*/ 1253056 h 2206873"/>
              <a:gd name="connsiteX2171" fmla="*/ 81625 w 2321023"/>
              <a:gd name="connsiteY2171" fmla="*/ 1251700 h 2206873"/>
              <a:gd name="connsiteX2172" fmla="*/ 147884 w 2321023"/>
              <a:gd name="connsiteY2172" fmla="*/ 1240618 h 2206873"/>
              <a:gd name="connsiteX2173" fmla="*/ 147848 w 2321023"/>
              <a:gd name="connsiteY2173" fmla="*/ 1240970 h 2206873"/>
              <a:gd name="connsiteX2174" fmla="*/ 149170 w 2321023"/>
              <a:gd name="connsiteY2174" fmla="*/ 1251331 h 2206873"/>
              <a:gd name="connsiteX2175" fmla="*/ 150786 w 2321023"/>
              <a:gd name="connsiteY2175" fmla="*/ 1271088 h 2206873"/>
              <a:gd name="connsiteX2176" fmla="*/ 150917 w 2321023"/>
              <a:gd name="connsiteY2176" fmla="*/ 1274814 h 2206873"/>
              <a:gd name="connsiteX2177" fmla="*/ 151083 w 2321023"/>
              <a:gd name="connsiteY2177" fmla="*/ 1284653 h 2206873"/>
              <a:gd name="connsiteX2178" fmla="*/ 151915 w 2321023"/>
              <a:gd name="connsiteY2178" fmla="*/ 1296548 h 2206873"/>
              <a:gd name="connsiteX2179" fmla="*/ 151939 w 2321023"/>
              <a:gd name="connsiteY2179" fmla="*/ 1296643 h 2206873"/>
              <a:gd name="connsiteX2180" fmla="*/ 151100 w 2321023"/>
              <a:gd name="connsiteY2180" fmla="*/ 1284653 h 2206873"/>
              <a:gd name="connsiteX2181" fmla="*/ 150998 w 2321023"/>
              <a:gd name="connsiteY2181" fmla="*/ 1278042 h 2206873"/>
              <a:gd name="connsiteX2182" fmla="*/ 150924 w 2321023"/>
              <a:gd name="connsiteY2182" fmla="*/ 1275019 h 2206873"/>
              <a:gd name="connsiteX2183" fmla="*/ 150917 w 2321023"/>
              <a:gd name="connsiteY2183" fmla="*/ 1274814 h 2206873"/>
              <a:gd name="connsiteX2184" fmla="*/ 150871 w 2321023"/>
              <a:gd name="connsiteY2184" fmla="*/ 1272136 h 2206873"/>
              <a:gd name="connsiteX2185" fmla="*/ 150786 w 2321023"/>
              <a:gd name="connsiteY2185" fmla="*/ 1271088 h 2206873"/>
              <a:gd name="connsiteX2186" fmla="*/ 150640 w 2321023"/>
              <a:gd name="connsiteY2186" fmla="*/ 1266947 h 2206873"/>
              <a:gd name="connsiteX2187" fmla="*/ 149188 w 2321023"/>
              <a:gd name="connsiteY2187" fmla="*/ 1251331 h 2206873"/>
              <a:gd name="connsiteX2188" fmla="*/ 147866 w 2321023"/>
              <a:gd name="connsiteY2188" fmla="*/ 1240970 h 2206873"/>
              <a:gd name="connsiteX2189" fmla="*/ 147894 w 2321023"/>
              <a:gd name="connsiteY2189" fmla="*/ 1240698 h 2206873"/>
              <a:gd name="connsiteX2190" fmla="*/ 2189004 w 2321023"/>
              <a:gd name="connsiteY2190" fmla="*/ 1239437 h 2206873"/>
              <a:gd name="connsiteX2191" fmla="*/ 2188150 w 2321023"/>
              <a:gd name="connsiteY2191" fmla="*/ 1241010 h 2206873"/>
              <a:gd name="connsiteX2192" fmla="*/ 2188214 w 2321023"/>
              <a:gd name="connsiteY2192" fmla="*/ 1251314 h 2206873"/>
              <a:gd name="connsiteX2193" fmla="*/ 2183197 w 2321023"/>
              <a:gd name="connsiteY2193" fmla="*/ 1278170 h 2206873"/>
              <a:gd name="connsiteX2194" fmla="*/ 2164920 w 2321023"/>
              <a:gd name="connsiteY2194" fmla="*/ 1328672 h 2206873"/>
              <a:gd name="connsiteX2195" fmla="*/ 2158172 w 2321023"/>
              <a:gd name="connsiteY2195" fmla="*/ 1343369 h 2206873"/>
              <a:gd name="connsiteX2196" fmla="*/ 2124093 w 2321023"/>
              <a:gd name="connsiteY2196" fmla="*/ 1431541 h 2206873"/>
              <a:gd name="connsiteX2197" fmla="*/ 2112392 w 2321023"/>
              <a:gd name="connsiteY2197" fmla="*/ 1464292 h 2206873"/>
              <a:gd name="connsiteX2198" fmla="*/ 2112393 w 2321023"/>
              <a:gd name="connsiteY2198" fmla="*/ 1464291 h 2206873"/>
              <a:gd name="connsiteX2199" fmla="*/ 2113569 w 2321023"/>
              <a:gd name="connsiteY2199" fmla="*/ 1457449 h 2206873"/>
              <a:gd name="connsiteX2200" fmla="*/ 2124094 w 2321023"/>
              <a:gd name="connsiteY2200" fmla="*/ 1431541 h 2206873"/>
              <a:gd name="connsiteX2201" fmla="*/ 2158173 w 2321023"/>
              <a:gd name="connsiteY2201" fmla="*/ 1343369 h 2206873"/>
              <a:gd name="connsiteX2202" fmla="*/ 2164921 w 2321023"/>
              <a:gd name="connsiteY2202" fmla="*/ 1328672 h 2206873"/>
              <a:gd name="connsiteX2203" fmla="*/ 2183198 w 2321023"/>
              <a:gd name="connsiteY2203" fmla="*/ 1278170 h 2206873"/>
              <a:gd name="connsiteX2204" fmla="*/ 2188215 w 2321023"/>
              <a:gd name="connsiteY2204" fmla="*/ 1251314 h 2206873"/>
              <a:gd name="connsiteX2205" fmla="*/ 2188151 w 2321023"/>
              <a:gd name="connsiteY2205" fmla="*/ 1241010 h 2206873"/>
              <a:gd name="connsiteX2206" fmla="*/ 2189004 w 2321023"/>
              <a:gd name="connsiteY2206" fmla="*/ 1239439 h 2206873"/>
              <a:gd name="connsiteX2207" fmla="*/ 69473 w 2321023"/>
              <a:gd name="connsiteY2207" fmla="*/ 1234460 h 2206873"/>
              <a:gd name="connsiteX2208" fmla="*/ 68908 w 2321023"/>
              <a:gd name="connsiteY2208" fmla="*/ 1237317 h 2206873"/>
              <a:gd name="connsiteX2209" fmla="*/ 68502 w 2321023"/>
              <a:gd name="connsiteY2209" fmla="*/ 1240328 h 2206873"/>
              <a:gd name="connsiteX2210" fmla="*/ 68795 w 2321023"/>
              <a:gd name="connsiteY2210" fmla="*/ 1240943 h 2206873"/>
              <a:gd name="connsiteX2211" fmla="*/ 68798 w 2321023"/>
              <a:gd name="connsiteY2211" fmla="*/ 1240922 h 2206873"/>
              <a:gd name="connsiteX2212" fmla="*/ 68515 w 2321023"/>
              <a:gd name="connsiteY2212" fmla="*/ 1240329 h 2206873"/>
              <a:gd name="connsiteX2213" fmla="*/ 68921 w 2321023"/>
              <a:gd name="connsiteY2213" fmla="*/ 1237318 h 2206873"/>
              <a:gd name="connsiteX2214" fmla="*/ 69481 w 2321023"/>
              <a:gd name="connsiteY2214" fmla="*/ 1234485 h 2206873"/>
              <a:gd name="connsiteX2215" fmla="*/ 2259267 w 2321023"/>
              <a:gd name="connsiteY2215" fmla="*/ 1229256 h 2206873"/>
              <a:gd name="connsiteX2216" fmla="*/ 2258873 w 2321023"/>
              <a:gd name="connsiteY2216" fmla="*/ 1229325 h 2206873"/>
              <a:gd name="connsiteX2217" fmla="*/ 2259223 w 2321023"/>
              <a:gd name="connsiteY2217" fmla="*/ 1230629 h 2206873"/>
              <a:gd name="connsiteX2218" fmla="*/ 2258505 w 2321023"/>
              <a:gd name="connsiteY2218" fmla="*/ 1237006 h 2206873"/>
              <a:gd name="connsiteX2219" fmla="*/ 2250415 w 2321023"/>
              <a:gd name="connsiteY2219" fmla="*/ 1270815 h 2206873"/>
              <a:gd name="connsiteX2220" fmla="*/ 2245461 w 2321023"/>
              <a:gd name="connsiteY2220" fmla="*/ 1294730 h 2206873"/>
              <a:gd name="connsiteX2221" fmla="*/ 2239807 w 2321023"/>
              <a:gd name="connsiteY2221" fmla="*/ 1318207 h 2206873"/>
              <a:gd name="connsiteX2222" fmla="*/ 2233977 w 2321023"/>
              <a:gd name="connsiteY2222" fmla="*/ 1341769 h 2206873"/>
              <a:gd name="connsiteX2223" fmla="*/ 2227083 w 2321023"/>
              <a:gd name="connsiteY2223" fmla="*/ 1365573 h 2206873"/>
              <a:gd name="connsiteX2224" fmla="*/ 2210775 w 2321023"/>
              <a:gd name="connsiteY2224" fmla="*/ 1415751 h 2206873"/>
              <a:gd name="connsiteX2225" fmla="*/ 2188770 w 2321023"/>
              <a:gd name="connsiteY2225" fmla="*/ 1471438 h 2206873"/>
              <a:gd name="connsiteX2226" fmla="*/ 2184649 w 2321023"/>
              <a:gd name="connsiteY2226" fmla="*/ 1480404 h 2206873"/>
              <a:gd name="connsiteX2227" fmla="*/ 2153873 w 2321023"/>
              <a:gd name="connsiteY2227" fmla="*/ 1539047 h 2206873"/>
              <a:gd name="connsiteX2228" fmla="*/ 2153878 w 2321023"/>
              <a:gd name="connsiteY2228" fmla="*/ 1539039 h 2206873"/>
              <a:gd name="connsiteX2229" fmla="*/ 2184645 w 2321023"/>
              <a:gd name="connsiteY2229" fmla="*/ 1480412 h 2206873"/>
              <a:gd name="connsiteX2230" fmla="*/ 2184649 w 2321023"/>
              <a:gd name="connsiteY2230" fmla="*/ 1480404 h 2206873"/>
              <a:gd name="connsiteX2231" fmla="*/ 2184657 w 2321023"/>
              <a:gd name="connsiteY2231" fmla="*/ 1480388 h 2206873"/>
              <a:gd name="connsiteX2232" fmla="*/ 2188771 w 2321023"/>
              <a:gd name="connsiteY2232" fmla="*/ 1471438 h 2206873"/>
              <a:gd name="connsiteX2233" fmla="*/ 2210776 w 2321023"/>
              <a:gd name="connsiteY2233" fmla="*/ 1415751 h 2206873"/>
              <a:gd name="connsiteX2234" fmla="*/ 2227084 w 2321023"/>
              <a:gd name="connsiteY2234" fmla="*/ 1365573 h 2206873"/>
              <a:gd name="connsiteX2235" fmla="*/ 2233978 w 2321023"/>
              <a:gd name="connsiteY2235" fmla="*/ 1341769 h 2206873"/>
              <a:gd name="connsiteX2236" fmla="*/ 2239808 w 2321023"/>
              <a:gd name="connsiteY2236" fmla="*/ 1318207 h 2206873"/>
              <a:gd name="connsiteX2237" fmla="*/ 2245462 w 2321023"/>
              <a:gd name="connsiteY2237" fmla="*/ 1294730 h 2206873"/>
              <a:gd name="connsiteX2238" fmla="*/ 2250416 w 2321023"/>
              <a:gd name="connsiteY2238" fmla="*/ 1270815 h 2206873"/>
              <a:gd name="connsiteX2239" fmla="*/ 2258506 w 2321023"/>
              <a:gd name="connsiteY2239" fmla="*/ 1237006 h 2206873"/>
              <a:gd name="connsiteX2240" fmla="*/ 2259224 w 2321023"/>
              <a:gd name="connsiteY2240" fmla="*/ 1230629 h 2206873"/>
              <a:gd name="connsiteX2241" fmla="*/ 2258874 w 2321023"/>
              <a:gd name="connsiteY2241" fmla="*/ 1229325 h 2206873"/>
              <a:gd name="connsiteX2242" fmla="*/ 2259267 w 2321023"/>
              <a:gd name="connsiteY2242" fmla="*/ 1229256 h 2206873"/>
              <a:gd name="connsiteX2243" fmla="*/ 2212306 w 2321023"/>
              <a:gd name="connsiteY2243" fmla="*/ 1228125 h 2206873"/>
              <a:gd name="connsiteX2244" fmla="*/ 2211804 w 2321023"/>
              <a:gd name="connsiteY2244" fmla="*/ 1229193 h 2206873"/>
              <a:gd name="connsiteX2245" fmla="*/ 2211986 w 2321023"/>
              <a:gd name="connsiteY2245" fmla="*/ 1232098 h 2206873"/>
              <a:gd name="connsiteX2246" fmla="*/ 2199987 w 2321023"/>
              <a:gd name="connsiteY2246" fmla="*/ 1286006 h 2206873"/>
              <a:gd name="connsiteX2247" fmla="*/ 2195277 w 2321023"/>
              <a:gd name="connsiteY2247" fmla="*/ 1299754 h 2206873"/>
              <a:gd name="connsiteX2248" fmla="*/ 2194105 w 2321023"/>
              <a:gd name="connsiteY2248" fmla="*/ 1301507 h 2206873"/>
              <a:gd name="connsiteX2249" fmla="*/ 2194133 w 2321023"/>
              <a:gd name="connsiteY2249" fmla="*/ 1301918 h 2206873"/>
              <a:gd name="connsiteX2250" fmla="*/ 2194134 w 2321023"/>
              <a:gd name="connsiteY2250" fmla="*/ 1301916 h 2206873"/>
              <a:gd name="connsiteX2251" fmla="*/ 2194106 w 2321023"/>
              <a:gd name="connsiteY2251" fmla="*/ 1301508 h 2206873"/>
              <a:gd name="connsiteX2252" fmla="*/ 2195278 w 2321023"/>
              <a:gd name="connsiteY2252" fmla="*/ 1299755 h 2206873"/>
              <a:gd name="connsiteX2253" fmla="*/ 2199988 w 2321023"/>
              <a:gd name="connsiteY2253" fmla="*/ 1286007 h 2206873"/>
              <a:gd name="connsiteX2254" fmla="*/ 2211987 w 2321023"/>
              <a:gd name="connsiteY2254" fmla="*/ 1232099 h 2206873"/>
              <a:gd name="connsiteX2255" fmla="*/ 2211805 w 2321023"/>
              <a:gd name="connsiteY2255" fmla="*/ 1229194 h 2206873"/>
              <a:gd name="connsiteX2256" fmla="*/ 2212306 w 2321023"/>
              <a:gd name="connsiteY2256" fmla="*/ 1228128 h 2206873"/>
              <a:gd name="connsiteX2257" fmla="*/ 179245 w 2321023"/>
              <a:gd name="connsiteY2257" fmla="*/ 1226256 h 2206873"/>
              <a:gd name="connsiteX2258" fmla="*/ 179201 w 2321023"/>
              <a:gd name="connsiteY2258" fmla="*/ 1226342 h 2206873"/>
              <a:gd name="connsiteX2259" fmla="*/ 179476 w 2321023"/>
              <a:gd name="connsiteY2259" fmla="*/ 1227286 h 2206873"/>
              <a:gd name="connsiteX2260" fmla="*/ 181642 w 2321023"/>
              <a:gd name="connsiteY2260" fmla="*/ 1236917 h 2206873"/>
              <a:gd name="connsiteX2261" fmla="*/ 181918 w 2321023"/>
              <a:gd name="connsiteY2261" fmla="*/ 1238307 h 2206873"/>
              <a:gd name="connsiteX2262" fmla="*/ 186237 w 2321023"/>
              <a:gd name="connsiteY2262" fmla="*/ 1267757 h 2206873"/>
              <a:gd name="connsiteX2263" fmla="*/ 187371 w 2321023"/>
              <a:gd name="connsiteY2263" fmla="*/ 1281137 h 2206873"/>
              <a:gd name="connsiteX2264" fmla="*/ 185948 w 2321023"/>
              <a:gd name="connsiteY2264" fmla="*/ 1281880 h 2206873"/>
              <a:gd name="connsiteX2265" fmla="*/ 185952 w 2321023"/>
              <a:gd name="connsiteY2265" fmla="*/ 1281886 h 2206873"/>
              <a:gd name="connsiteX2266" fmla="*/ 186251 w 2321023"/>
              <a:gd name="connsiteY2266" fmla="*/ 1267758 h 2206873"/>
              <a:gd name="connsiteX2267" fmla="*/ 181932 w 2321023"/>
              <a:gd name="connsiteY2267" fmla="*/ 1238308 h 2206873"/>
              <a:gd name="connsiteX2268" fmla="*/ 181757 w 2321023"/>
              <a:gd name="connsiteY2268" fmla="*/ 1237430 h 2206873"/>
              <a:gd name="connsiteX2269" fmla="*/ 181642 w 2321023"/>
              <a:gd name="connsiteY2269" fmla="*/ 1236917 h 2206873"/>
              <a:gd name="connsiteX2270" fmla="*/ 181544 w 2321023"/>
              <a:gd name="connsiteY2270" fmla="*/ 1236421 h 2206873"/>
              <a:gd name="connsiteX2271" fmla="*/ 179537 w 2321023"/>
              <a:gd name="connsiteY2271" fmla="*/ 1227496 h 2206873"/>
              <a:gd name="connsiteX2272" fmla="*/ 179476 w 2321023"/>
              <a:gd name="connsiteY2272" fmla="*/ 1227286 h 2206873"/>
              <a:gd name="connsiteX2273" fmla="*/ 179427 w 2321023"/>
              <a:gd name="connsiteY2273" fmla="*/ 1227066 h 2206873"/>
              <a:gd name="connsiteX2274" fmla="*/ 179216 w 2321023"/>
              <a:gd name="connsiteY2274" fmla="*/ 1226342 h 2206873"/>
              <a:gd name="connsiteX2275" fmla="*/ 179250 w 2321023"/>
              <a:gd name="connsiteY2275" fmla="*/ 1226277 h 2206873"/>
              <a:gd name="connsiteX2276" fmla="*/ 2257038 w 2321023"/>
              <a:gd name="connsiteY2276" fmla="*/ 1221904 h 2206873"/>
              <a:gd name="connsiteX2277" fmla="*/ 2256354 w 2321023"/>
              <a:gd name="connsiteY2277" fmla="*/ 1223048 h 2206873"/>
              <a:gd name="connsiteX2278" fmla="*/ 2256324 w 2321023"/>
              <a:gd name="connsiteY2278" fmla="*/ 1223158 h 2206873"/>
              <a:gd name="connsiteX2279" fmla="*/ 2256090 w 2321023"/>
              <a:gd name="connsiteY2279" fmla="*/ 1227157 h 2206873"/>
              <a:gd name="connsiteX2280" fmla="*/ 2256799 w 2321023"/>
              <a:gd name="connsiteY2280" fmla="*/ 1229050 h 2206873"/>
              <a:gd name="connsiteX2281" fmla="*/ 2256800 w 2321023"/>
              <a:gd name="connsiteY2281" fmla="*/ 1229050 h 2206873"/>
              <a:gd name="connsiteX2282" fmla="*/ 2256091 w 2321023"/>
              <a:gd name="connsiteY2282" fmla="*/ 1227158 h 2206873"/>
              <a:gd name="connsiteX2283" fmla="*/ 2256325 w 2321023"/>
              <a:gd name="connsiteY2283" fmla="*/ 1223159 h 2206873"/>
              <a:gd name="connsiteX2284" fmla="*/ 2256355 w 2321023"/>
              <a:gd name="connsiteY2284" fmla="*/ 1223049 h 2206873"/>
              <a:gd name="connsiteX2285" fmla="*/ 2257038 w 2321023"/>
              <a:gd name="connsiteY2285" fmla="*/ 1221907 h 2206873"/>
              <a:gd name="connsiteX2286" fmla="*/ 138856 w 2321023"/>
              <a:gd name="connsiteY2286" fmla="*/ 1219612 h 2206873"/>
              <a:gd name="connsiteX2287" fmla="*/ 138888 w 2321023"/>
              <a:gd name="connsiteY2287" fmla="*/ 1219893 h 2206873"/>
              <a:gd name="connsiteX2288" fmla="*/ 142872 w 2321023"/>
              <a:gd name="connsiteY2288" fmla="*/ 1241494 h 2206873"/>
              <a:gd name="connsiteX2289" fmla="*/ 144325 w 2321023"/>
              <a:gd name="connsiteY2289" fmla="*/ 1246330 h 2206873"/>
              <a:gd name="connsiteX2290" fmla="*/ 143459 w 2321023"/>
              <a:gd name="connsiteY2290" fmla="*/ 1243386 h 2206873"/>
              <a:gd name="connsiteX2291" fmla="*/ 142891 w 2321023"/>
              <a:gd name="connsiteY2291" fmla="*/ 1241494 h 2206873"/>
              <a:gd name="connsiteX2292" fmla="*/ 138856 w 2321023"/>
              <a:gd name="connsiteY2292" fmla="*/ 1219612 h 2206873"/>
              <a:gd name="connsiteX2293" fmla="*/ 2107211 w 2321023"/>
              <a:gd name="connsiteY2293" fmla="*/ 1207409 h 2206873"/>
              <a:gd name="connsiteX2294" fmla="*/ 2107227 w 2321023"/>
              <a:gd name="connsiteY2294" fmla="*/ 1207949 h 2206873"/>
              <a:gd name="connsiteX2295" fmla="*/ 2107275 w 2321023"/>
              <a:gd name="connsiteY2295" fmla="*/ 1207911 h 2206873"/>
              <a:gd name="connsiteX2296" fmla="*/ 2111844 w 2321023"/>
              <a:gd name="connsiteY2296" fmla="*/ 1203005 h 2206873"/>
              <a:gd name="connsiteX2297" fmla="*/ 2111325 w 2321023"/>
              <a:gd name="connsiteY2297" fmla="*/ 1207479 h 2206873"/>
              <a:gd name="connsiteX2298" fmla="*/ 2106433 w 2321023"/>
              <a:gd name="connsiteY2298" fmla="*/ 1243286 h 2206873"/>
              <a:gd name="connsiteX2299" fmla="*/ 2103671 w 2321023"/>
              <a:gd name="connsiteY2299" fmla="*/ 1269348 h 2206873"/>
              <a:gd name="connsiteX2300" fmla="*/ 2084499 w 2321023"/>
              <a:gd name="connsiteY2300" fmla="*/ 1316895 h 2206873"/>
              <a:gd name="connsiteX2301" fmla="*/ 2077375 w 2321023"/>
              <a:gd name="connsiteY2301" fmla="*/ 1328246 h 2206873"/>
              <a:gd name="connsiteX2302" fmla="*/ 2077376 w 2321023"/>
              <a:gd name="connsiteY2302" fmla="*/ 1328247 h 2206873"/>
              <a:gd name="connsiteX2303" fmla="*/ 2084500 w 2321023"/>
              <a:gd name="connsiteY2303" fmla="*/ 1316895 h 2206873"/>
              <a:gd name="connsiteX2304" fmla="*/ 2103670 w 2321023"/>
              <a:gd name="connsiteY2304" fmla="*/ 1269354 h 2206873"/>
              <a:gd name="connsiteX2305" fmla="*/ 2103672 w 2321023"/>
              <a:gd name="connsiteY2305" fmla="*/ 1269346 h 2206873"/>
              <a:gd name="connsiteX2306" fmla="*/ 2106434 w 2321023"/>
              <a:gd name="connsiteY2306" fmla="*/ 1243286 h 2206873"/>
              <a:gd name="connsiteX2307" fmla="*/ 2111326 w 2321023"/>
              <a:gd name="connsiteY2307" fmla="*/ 1207479 h 2206873"/>
              <a:gd name="connsiteX2308" fmla="*/ 2111845 w 2321023"/>
              <a:gd name="connsiteY2308" fmla="*/ 1203006 h 2206873"/>
              <a:gd name="connsiteX2309" fmla="*/ 197177 w 2321023"/>
              <a:gd name="connsiteY2309" fmla="*/ 1194637 h 2206873"/>
              <a:gd name="connsiteX2310" fmla="*/ 196550 w 2321023"/>
              <a:gd name="connsiteY2310" fmla="*/ 1196074 h 2206873"/>
              <a:gd name="connsiteX2311" fmla="*/ 196560 w 2321023"/>
              <a:gd name="connsiteY2311" fmla="*/ 1196083 h 2206873"/>
              <a:gd name="connsiteX2312" fmla="*/ 197178 w 2321023"/>
              <a:gd name="connsiteY2312" fmla="*/ 1194668 h 2206873"/>
              <a:gd name="connsiteX2313" fmla="*/ 2069544 w 2321023"/>
              <a:gd name="connsiteY2313" fmla="*/ 1190115 h 2206873"/>
              <a:gd name="connsiteX2314" fmla="*/ 2066860 w 2321023"/>
              <a:gd name="connsiteY2314" fmla="*/ 1200357 h 2206873"/>
              <a:gd name="connsiteX2315" fmla="*/ 2063927 w 2321023"/>
              <a:gd name="connsiteY2315" fmla="*/ 1209535 h 2206873"/>
              <a:gd name="connsiteX2316" fmla="*/ 2058524 w 2321023"/>
              <a:gd name="connsiteY2316" fmla="*/ 1225591 h 2206873"/>
              <a:gd name="connsiteX2317" fmla="*/ 2049281 w 2321023"/>
              <a:gd name="connsiteY2317" fmla="*/ 1249352 h 2206873"/>
              <a:gd name="connsiteX2318" fmla="*/ 2040961 w 2321023"/>
              <a:gd name="connsiteY2318" fmla="*/ 1266322 h 2206873"/>
              <a:gd name="connsiteX2319" fmla="*/ 2036146 w 2321023"/>
              <a:gd name="connsiteY2319" fmla="*/ 1275607 h 2206873"/>
              <a:gd name="connsiteX2320" fmla="*/ 2036131 w 2321023"/>
              <a:gd name="connsiteY2320" fmla="*/ 1275710 h 2206873"/>
              <a:gd name="connsiteX2321" fmla="*/ 2036133 w 2321023"/>
              <a:gd name="connsiteY2321" fmla="*/ 1275707 h 2206873"/>
              <a:gd name="connsiteX2322" fmla="*/ 2036147 w 2321023"/>
              <a:gd name="connsiteY2322" fmla="*/ 1275608 h 2206873"/>
              <a:gd name="connsiteX2323" fmla="*/ 2040962 w 2321023"/>
              <a:gd name="connsiteY2323" fmla="*/ 1266323 h 2206873"/>
              <a:gd name="connsiteX2324" fmla="*/ 2049282 w 2321023"/>
              <a:gd name="connsiteY2324" fmla="*/ 1249353 h 2206873"/>
              <a:gd name="connsiteX2325" fmla="*/ 2058525 w 2321023"/>
              <a:gd name="connsiteY2325" fmla="*/ 1225592 h 2206873"/>
              <a:gd name="connsiteX2326" fmla="*/ 2063928 w 2321023"/>
              <a:gd name="connsiteY2326" fmla="*/ 1209536 h 2206873"/>
              <a:gd name="connsiteX2327" fmla="*/ 2066861 w 2321023"/>
              <a:gd name="connsiteY2327" fmla="*/ 1200358 h 2206873"/>
              <a:gd name="connsiteX2328" fmla="*/ 2069538 w 2321023"/>
              <a:gd name="connsiteY2328" fmla="*/ 1190143 h 2206873"/>
              <a:gd name="connsiteX2329" fmla="*/ 193121 w 2321023"/>
              <a:gd name="connsiteY2329" fmla="*/ 1188640 h 2206873"/>
              <a:gd name="connsiteX2330" fmla="*/ 193123 w 2321023"/>
              <a:gd name="connsiteY2330" fmla="*/ 1188677 h 2206873"/>
              <a:gd name="connsiteX2331" fmla="*/ 195105 w 2321023"/>
              <a:gd name="connsiteY2331" fmla="*/ 1194915 h 2206873"/>
              <a:gd name="connsiteX2332" fmla="*/ 196561 w 2321023"/>
              <a:gd name="connsiteY2332" fmla="*/ 1196156 h 2206873"/>
              <a:gd name="connsiteX2333" fmla="*/ 196565 w 2321023"/>
              <a:gd name="connsiteY2333" fmla="*/ 1196148 h 2206873"/>
              <a:gd name="connsiteX2334" fmla="*/ 195120 w 2321023"/>
              <a:gd name="connsiteY2334" fmla="*/ 1194916 h 2206873"/>
              <a:gd name="connsiteX2335" fmla="*/ 195097 w 2321023"/>
              <a:gd name="connsiteY2335" fmla="*/ 1194846 h 2206873"/>
              <a:gd name="connsiteX2336" fmla="*/ 195091 w 2321023"/>
              <a:gd name="connsiteY2336" fmla="*/ 1194841 h 2206873"/>
              <a:gd name="connsiteX2337" fmla="*/ 2182605 w 2321023"/>
              <a:gd name="connsiteY2337" fmla="*/ 1184582 h 2206873"/>
              <a:gd name="connsiteX2338" fmla="*/ 2182605 w 2321023"/>
              <a:gd name="connsiteY2338" fmla="*/ 1184583 h 2206873"/>
              <a:gd name="connsiteX2339" fmla="*/ 2184269 w 2321023"/>
              <a:gd name="connsiteY2339" fmla="*/ 1185695 h 2206873"/>
              <a:gd name="connsiteX2340" fmla="*/ 2184269 w 2321023"/>
              <a:gd name="connsiteY2340" fmla="*/ 1185695 h 2206873"/>
              <a:gd name="connsiteX2341" fmla="*/ 21031 w 2321023"/>
              <a:gd name="connsiteY2341" fmla="*/ 1184216 h 2206873"/>
              <a:gd name="connsiteX2342" fmla="*/ 21297 w 2321023"/>
              <a:gd name="connsiteY2342" fmla="*/ 1206017 h 2206873"/>
              <a:gd name="connsiteX2343" fmla="*/ 22771 w 2321023"/>
              <a:gd name="connsiteY2343" fmla="*/ 1225981 h 2206873"/>
              <a:gd name="connsiteX2344" fmla="*/ 25530 w 2321023"/>
              <a:gd name="connsiteY2344" fmla="*/ 1246230 h 2206873"/>
              <a:gd name="connsiteX2345" fmla="*/ 30331 w 2321023"/>
              <a:gd name="connsiteY2345" fmla="*/ 1295478 h 2206873"/>
              <a:gd name="connsiteX2346" fmla="*/ 29812 w 2321023"/>
              <a:gd name="connsiteY2346" fmla="*/ 1298831 h 2206873"/>
              <a:gd name="connsiteX2347" fmla="*/ 29884 w 2321023"/>
              <a:gd name="connsiteY2347" fmla="*/ 1299045 h 2206873"/>
              <a:gd name="connsiteX2348" fmla="*/ 29887 w 2321023"/>
              <a:gd name="connsiteY2348" fmla="*/ 1299019 h 2206873"/>
              <a:gd name="connsiteX2349" fmla="*/ 29824 w 2321023"/>
              <a:gd name="connsiteY2349" fmla="*/ 1298831 h 2206873"/>
              <a:gd name="connsiteX2350" fmla="*/ 30343 w 2321023"/>
              <a:gd name="connsiteY2350" fmla="*/ 1295478 h 2206873"/>
              <a:gd name="connsiteX2351" fmla="*/ 25542 w 2321023"/>
              <a:gd name="connsiteY2351" fmla="*/ 1246230 h 2206873"/>
              <a:gd name="connsiteX2352" fmla="*/ 22783 w 2321023"/>
              <a:gd name="connsiteY2352" fmla="*/ 1225981 h 2206873"/>
              <a:gd name="connsiteX2353" fmla="*/ 21308 w 2321023"/>
              <a:gd name="connsiteY2353" fmla="*/ 1206017 h 2206873"/>
              <a:gd name="connsiteX2354" fmla="*/ 21042 w 2321023"/>
              <a:gd name="connsiteY2354" fmla="*/ 1184216 h 2206873"/>
              <a:gd name="connsiteX2355" fmla="*/ 170558 w 2321023"/>
              <a:gd name="connsiteY2355" fmla="*/ 1184177 h 2206873"/>
              <a:gd name="connsiteX2356" fmla="*/ 170556 w 2321023"/>
              <a:gd name="connsiteY2356" fmla="*/ 1184191 h 2206873"/>
              <a:gd name="connsiteX2357" fmla="*/ 171053 w 2321023"/>
              <a:gd name="connsiteY2357" fmla="*/ 1184894 h 2206873"/>
              <a:gd name="connsiteX2358" fmla="*/ 170486 w 2321023"/>
              <a:gd name="connsiteY2358" fmla="*/ 1184073 h 2206873"/>
              <a:gd name="connsiteX2359" fmla="*/ 170981 w 2321023"/>
              <a:gd name="connsiteY2359" fmla="*/ 1202778 h 2206873"/>
              <a:gd name="connsiteX2360" fmla="*/ 176087 w 2321023"/>
              <a:gd name="connsiteY2360" fmla="*/ 1231554 h 2206873"/>
              <a:gd name="connsiteX2361" fmla="*/ 176131 w 2321023"/>
              <a:gd name="connsiteY2361" fmla="*/ 1231573 h 2206873"/>
              <a:gd name="connsiteX2362" fmla="*/ 176130 w 2321023"/>
              <a:gd name="connsiteY2362" fmla="*/ 1231566 h 2206873"/>
              <a:gd name="connsiteX2363" fmla="*/ 176101 w 2321023"/>
              <a:gd name="connsiteY2363" fmla="*/ 1231554 h 2206873"/>
              <a:gd name="connsiteX2364" fmla="*/ 170995 w 2321023"/>
              <a:gd name="connsiteY2364" fmla="*/ 1202778 h 2206873"/>
              <a:gd name="connsiteX2365" fmla="*/ 170007 w 2321023"/>
              <a:gd name="connsiteY2365" fmla="*/ 1188396 h 2206873"/>
              <a:gd name="connsiteX2366" fmla="*/ 170498 w 2321023"/>
              <a:gd name="connsiteY2366" fmla="*/ 1184090 h 2206873"/>
              <a:gd name="connsiteX2367" fmla="*/ 2109093 w 2321023"/>
              <a:gd name="connsiteY2367" fmla="*/ 1183861 h 2206873"/>
              <a:gd name="connsiteX2368" fmla="*/ 2107791 w 2321023"/>
              <a:gd name="connsiteY2368" fmla="*/ 1192439 h 2206873"/>
              <a:gd name="connsiteX2369" fmla="*/ 2107667 w 2321023"/>
              <a:gd name="connsiteY2369" fmla="*/ 1193758 h 2206873"/>
              <a:gd name="connsiteX2370" fmla="*/ 2106940 w 2321023"/>
              <a:gd name="connsiteY2370" fmla="*/ 1198800 h 2206873"/>
              <a:gd name="connsiteX2371" fmla="*/ 2107003 w 2321023"/>
              <a:gd name="connsiteY2371" fmla="*/ 1200789 h 2206873"/>
              <a:gd name="connsiteX2372" fmla="*/ 2107004 w 2321023"/>
              <a:gd name="connsiteY2372" fmla="*/ 1200781 h 2206873"/>
              <a:gd name="connsiteX2373" fmla="*/ 2106941 w 2321023"/>
              <a:gd name="connsiteY2373" fmla="*/ 1198801 h 2206873"/>
              <a:gd name="connsiteX2374" fmla="*/ 2107665 w 2321023"/>
              <a:gd name="connsiteY2374" fmla="*/ 1193781 h 2206873"/>
              <a:gd name="connsiteX2375" fmla="*/ 2107667 w 2321023"/>
              <a:gd name="connsiteY2375" fmla="*/ 1193758 h 2206873"/>
              <a:gd name="connsiteX2376" fmla="*/ 2107667 w 2321023"/>
              <a:gd name="connsiteY2376" fmla="*/ 1193756 h 2206873"/>
              <a:gd name="connsiteX2377" fmla="*/ 2107791 w 2321023"/>
              <a:gd name="connsiteY2377" fmla="*/ 1192440 h 2206873"/>
              <a:gd name="connsiteX2378" fmla="*/ 2109090 w 2321023"/>
              <a:gd name="connsiteY2378" fmla="*/ 1183880 h 2206873"/>
              <a:gd name="connsiteX2379" fmla="*/ 2181852 w 2321023"/>
              <a:gd name="connsiteY2379" fmla="*/ 1181538 h 2206873"/>
              <a:gd name="connsiteX2380" fmla="*/ 2182593 w 2321023"/>
              <a:gd name="connsiteY2380" fmla="*/ 1184600 h 2206873"/>
              <a:gd name="connsiteX2381" fmla="*/ 2182594 w 2321023"/>
              <a:gd name="connsiteY2381" fmla="*/ 1184601 h 2206873"/>
              <a:gd name="connsiteX2382" fmla="*/ 2181889 w 2321023"/>
              <a:gd name="connsiteY2382" fmla="*/ 1181689 h 2206873"/>
              <a:gd name="connsiteX2383" fmla="*/ 191896 w 2321023"/>
              <a:gd name="connsiteY2383" fmla="*/ 1179002 h 2206873"/>
              <a:gd name="connsiteX2384" fmla="*/ 192946 w 2321023"/>
              <a:gd name="connsiteY2384" fmla="*/ 1188586 h 2206873"/>
              <a:gd name="connsiteX2385" fmla="*/ 193426 w 2321023"/>
              <a:gd name="connsiteY2385" fmla="*/ 1197566 h 2206873"/>
              <a:gd name="connsiteX2386" fmla="*/ 194359 w 2321023"/>
              <a:gd name="connsiteY2386" fmla="*/ 1206504 h 2206873"/>
              <a:gd name="connsiteX2387" fmla="*/ 196457 w 2321023"/>
              <a:gd name="connsiteY2387" fmla="*/ 1224398 h 2206873"/>
              <a:gd name="connsiteX2388" fmla="*/ 199574 w 2321023"/>
              <a:gd name="connsiteY2388" fmla="*/ 1246249 h 2206873"/>
              <a:gd name="connsiteX2389" fmla="*/ 199567 w 2321023"/>
              <a:gd name="connsiteY2389" fmla="*/ 1246103 h 2206873"/>
              <a:gd name="connsiteX2390" fmla="*/ 196471 w 2321023"/>
              <a:gd name="connsiteY2390" fmla="*/ 1224399 h 2206873"/>
              <a:gd name="connsiteX2391" fmla="*/ 194373 w 2321023"/>
              <a:gd name="connsiteY2391" fmla="*/ 1206505 h 2206873"/>
              <a:gd name="connsiteX2392" fmla="*/ 193440 w 2321023"/>
              <a:gd name="connsiteY2392" fmla="*/ 1197567 h 2206873"/>
              <a:gd name="connsiteX2393" fmla="*/ 192961 w 2321023"/>
              <a:gd name="connsiteY2393" fmla="*/ 1188587 h 2206873"/>
              <a:gd name="connsiteX2394" fmla="*/ 192008 w 2321023"/>
              <a:gd name="connsiteY2394" fmla="*/ 1179897 h 2206873"/>
              <a:gd name="connsiteX2395" fmla="*/ 183190 w 2321023"/>
              <a:gd name="connsiteY2395" fmla="*/ 1168559 h 2206873"/>
              <a:gd name="connsiteX2396" fmla="*/ 182509 w 2321023"/>
              <a:gd name="connsiteY2396" fmla="*/ 1168573 h 2206873"/>
              <a:gd name="connsiteX2397" fmla="*/ 182468 w 2321023"/>
              <a:gd name="connsiteY2397" fmla="*/ 1168708 h 2206873"/>
              <a:gd name="connsiteX2398" fmla="*/ 182484 w 2321023"/>
              <a:gd name="connsiteY2398" fmla="*/ 1168705 h 2206873"/>
              <a:gd name="connsiteX2399" fmla="*/ 182523 w 2321023"/>
              <a:gd name="connsiteY2399" fmla="*/ 1168574 h 2206873"/>
              <a:gd name="connsiteX2400" fmla="*/ 183183 w 2321023"/>
              <a:gd name="connsiteY2400" fmla="*/ 1168560 h 2206873"/>
              <a:gd name="connsiteX2401" fmla="*/ 186612 w 2321023"/>
              <a:gd name="connsiteY2401" fmla="*/ 1162561 h 2206873"/>
              <a:gd name="connsiteX2402" fmla="*/ 185313 w 2321023"/>
              <a:gd name="connsiteY2402" fmla="*/ 1166431 h 2206873"/>
              <a:gd name="connsiteX2403" fmla="*/ 183775 w 2321023"/>
              <a:gd name="connsiteY2403" fmla="*/ 1168312 h 2206873"/>
              <a:gd name="connsiteX2404" fmla="*/ 183783 w 2321023"/>
              <a:gd name="connsiteY2404" fmla="*/ 1168546 h 2206873"/>
              <a:gd name="connsiteX2405" fmla="*/ 183655 w 2321023"/>
              <a:gd name="connsiteY2405" fmla="*/ 1168548 h 2206873"/>
              <a:gd name="connsiteX2406" fmla="*/ 184374 w 2321023"/>
              <a:gd name="connsiteY2406" fmla="*/ 1184338 h 2206873"/>
              <a:gd name="connsiteX2407" fmla="*/ 184138 w 2321023"/>
              <a:gd name="connsiteY2407" fmla="*/ 1189983 h 2206873"/>
              <a:gd name="connsiteX2408" fmla="*/ 184317 w 2321023"/>
              <a:gd name="connsiteY2408" fmla="*/ 1190368 h 2206873"/>
              <a:gd name="connsiteX2409" fmla="*/ 184318 w 2321023"/>
              <a:gd name="connsiteY2409" fmla="*/ 1190339 h 2206873"/>
              <a:gd name="connsiteX2410" fmla="*/ 184153 w 2321023"/>
              <a:gd name="connsiteY2410" fmla="*/ 1189984 h 2206873"/>
              <a:gd name="connsiteX2411" fmla="*/ 184389 w 2321023"/>
              <a:gd name="connsiteY2411" fmla="*/ 1184339 h 2206873"/>
              <a:gd name="connsiteX2412" fmla="*/ 183670 w 2321023"/>
              <a:gd name="connsiteY2412" fmla="*/ 1168549 h 2206873"/>
              <a:gd name="connsiteX2413" fmla="*/ 183798 w 2321023"/>
              <a:gd name="connsiteY2413" fmla="*/ 1168547 h 2206873"/>
              <a:gd name="connsiteX2414" fmla="*/ 183790 w 2321023"/>
              <a:gd name="connsiteY2414" fmla="*/ 1168313 h 2206873"/>
              <a:gd name="connsiteX2415" fmla="*/ 185328 w 2321023"/>
              <a:gd name="connsiteY2415" fmla="*/ 1166432 h 2206873"/>
              <a:gd name="connsiteX2416" fmla="*/ 186323 w 2321023"/>
              <a:gd name="connsiteY2416" fmla="*/ 1163468 h 2206873"/>
              <a:gd name="connsiteX2417" fmla="*/ 2147197 w 2321023"/>
              <a:gd name="connsiteY2417" fmla="*/ 1161719 h 2206873"/>
              <a:gd name="connsiteX2418" fmla="*/ 2146738 w 2321023"/>
              <a:gd name="connsiteY2418" fmla="*/ 1161919 h 2206873"/>
              <a:gd name="connsiteX2419" fmla="*/ 2142998 w 2321023"/>
              <a:gd name="connsiteY2419" fmla="*/ 1177654 h 2206873"/>
              <a:gd name="connsiteX2420" fmla="*/ 2134320 w 2321023"/>
              <a:gd name="connsiteY2420" fmla="*/ 1218350 h 2206873"/>
              <a:gd name="connsiteX2421" fmla="*/ 2124996 w 2321023"/>
              <a:gd name="connsiteY2421" fmla="*/ 1255986 h 2206873"/>
              <a:gd name="connsiteX2422" fmla="*/ 2114604 w 2321023"/>
              <a:gd name="connsiteY2422" fmla="*/ 1292113 h 2206873"/>
              <a:gd name="connsiteX2423" fmla="*/ 2109466 w 2321023"/>
              <a:gd name="connsiteY2423" fmla="*/ 1310084 h 2206873"/>
              <a:gd name="connsiteX2424" fmla="*/ 2103482 w 2321023"/>
              <a:gd name="connsiteY2424" fmla="*/ 1327655 h 2206873"/>
              <a:gd name="connsiteX2425" fmla="*/ 2097497 w 2321023"/>
              <a:gd name="connsiteY2425" fmla="*/ 1345226 h 2206873"/>
              <a:gd name="connsiteX2426" fmla="*/ 2092684 w 2321023"/>
              <a:gd name="connsiteY2426" fmla="*/ 1358446 h 2206873"/>
              <a:gd name="connsiteX2427" fmla="*/ 2092698 w 2321023"/>
              <a:gd name="connsiteY2427" fmla="*/ 1358411 h 2206873"/>
              <a:gd name="connsiteX2428" fmla="*/ 2097498 w 2321023"/>
              <a:gd name="connsiteY2428" fmla="*/ 1345226 h 2206873"/>
              <a:gd name="connsiteX2429" fmla="*/ 2103483 w 2321023"/>
              <a:gd name="connsiteY2429" fmla="*/ 1327655 h 2206873"/>
              <a:gd name="connsiteX2430" fmla="*/ 2109467 w 2321023"/>
              <a:gd name="connsiteY2430" fmla="*/ 1310084 h 2206873"/>
              <a:gd name="connsiteX2431" fmla="*/ 2114605 w 2321023"/>
              <a:gd name="connsiteY2431" fmla="*/ 1292113 h 2206873"/>
              <a:gd name="connsiteX2432" fmla="*/ 2124997 w 2321023"/>
              <a:gd name="connsiteY2432" fmla="*/ 1255986 h 2206873"/>
              <a:gd name="connsiteX2433" fmla="*/ 2134321 w 2321023"/>
              <a:gd name="connsiteY2433" fmla="*/ 1218350 h 2206873"/>
              <a:gd name="connsiteX2434" fmla="*/ 2142999 w 2321023"/>
              <a:gd name="connsiteY2434" fmla="*/ 1177654 h 2206873"/>
              <a:gd name="connsiteX2435" fmla="*/ 2146739 w 2321023"/>
              <a:gd name="connsiteY2435" fmla="*/ 1161919 h 2206873"/>
              <a:gd name="connsiteX2436" fmla="*/ 2147197 w 2321023"/>
              <a:gd name="connsiteY2436" fmla="*/ 1161719 h 2206873"/>
              <a:gd name="connsiteX2437" fmla="*/ 188381 w 2321023"/>
              <a:gd name="connsiteY2437" fmla="*/ 1160798 h 2206873"/>
              <a:gd name="connsiteX2438" fmla="*/ 188376 w 2321023"/>
              <a:gd name="connsiteY2438" fmla="*/ 1160803 h 2206873"/>
              <a:gd name="connsiteX2439" fmla="*/ 190487 w 2321023"/>
              <a:gd name="connsiteY2439" fmla="*/ 1167070 h 2206873"/>
              <a:gd name="connsiteX2440" fmla="*/ 190487 w 2321023"/>
              <a:gd name="connsiteY2440" fmla="*/ 1167068 h 2206873"/>
              <a:gd name="connsiteX2441" fmla="*/ 2233504 w 2321023"/>
              <a:gd name="connsiteY2441" fmla="*/ 1158514 h 2206873"/>
              <a:gd name="connsiteX2442" fmla="*/ 2233129 w 2321023"/>
              <a:gd name="connsiteY2442" fmla="*/ 1163477 h 2206873"/>
              <a:gd name="connsiteX2443" fmla="*/ 2231683 w 2321023"/>
              <a:gd name="connsiteY2443" fmla="*/ 1174840 h 2206873"/>
              <a:gd name="connsiteX2444" fmla="*/ 2227525 w 2321023"/>
              <a:gd name="connsiteY2444" fmla="*/ 1200452 h 2206873"/>
              <a:gd name="connsiteX2445" fmla="*/ 2227562 w 2321023"/>
              <a:gd name="connsiteY2445" fmla="*/ 1200231 h 2206873"/>
              <a:gd name="connsiteX2446" fmla="*/ 2231684 w 2321023"/>
              <a:gd name="connsiteY2446" fmla="*/ 1174840 h 2206873"/>
              <a:gd name="connsiteX2447" fmla="*/ 2233130 w 2321023"/>
              <a:gd name="connsiteY2447" fmla="*/ 1163477 h 2206873"/>
              <a:gd name="connsiteX2448" fmla="*/ 2233505 w 2321023"/>
              <a:gd name="connsiteY2448" fmla="*/ 1158522 h 2206873"/>
              <a:gd name="connsiteX2449" fmla="*/ 197866 w 2321023"/>
              <a:gd name="connsiteY2449" fmla="*/ 1156213 h 2206873"/>
              <a:gd name="connsiteX2450" fmla="*/ 198874 w 2321023"/>
              <a:gd name="connsiteY2450" fmla="*/ 1159801 h 2206873"/>
              <a:gd name="connsiteX2451" fmla="*/ 198876 w 2321023"/>
              <a:gd name="connsiteY2451" fmla="*/ 1159757 h 2206873"/>
              <a:gd name="connsiteX2452" fmla="*/ 197882 w 2321023"/>
              <a:gd name="connsiteY2452" fmla="*/ 1156218 h 2206873"/>
              <a:gd name="connsiteX2453" fmla="*/ 2233317 w 2321023"/>
              <a:gd name="connsiteY2453" fmla="*/ 1155068 h 2206873"/>
              <a:gd name="connsiteX2454" fmla="*/ 2233274 w 2321023"/>
              <a:gd name="connsiteY2454" fmla="*/ 1155285 h 2206873"/>
              <a:gd name="connsiteX2455" fmla="*/ 2233333 w 2321023"/>
              <a:gd name="connsiteY2455" fmla="*/ 1155353 h 2206873"/>
              <a:gd name="connsiteX2456" fmla="*/ 2233333 w 2321023"/>
              <a:gd name="connsiteY2456" fmla="*/ 1155354 h 2206873"/>
              <a:gd name="connsiteX2457" fmla="*/ 2233709 w 2321023"/>
              <a:gd name="connsiteY2457" fmla="*/ 1155794 h 2206873"/>
              <a:gd name="connsiteX2458" fmla="*/ 2233709 w 2321023"/>
              <a:gd name="connsiteY2458" fmla="*/ 1155793 h 2206873"/>
              <a:gd name="connsiteX2459" fmla="*/ 2233333 w 2321023"/>
              <a:gd name="connsiteY2459" fmla="*/ 1155353 h 2206873"/>
              <a:gd name="connsiteX2460" fmla="*/ 36146 w 2321023"/>
              <a:gd name="connsiteY2460" fmla="*/ 1143952 h 2206873"/>
              <a:gd name="connsiteX2461" fmla="*/ 35590 w 2321023"/>
              <a:gd name="connsiteY2461" fmla="*/ 1144430 h 2206873"/>
              <a:gd name="connsiteX2462" fmla="*/ 37581 w 2321023"/>
              <a:gd name="connsiteY2462" fmla="*/ 1154269 h 2206873"/>
              <a:gd name="connsiteX2463" fmla="*/ 41528 w 2321023"/>
              <a:gd name="connsiteY2463" fmla="*/ 1193526 h 2206873"/>
              <a:gd name="connsiteX2464" fmla="*/ 44277 w 2321023"/>
              <a:gd name="connsiteY2464" fmla="*/ 1226464 h 2206873"/>
              <a:gd name="connsiteX2465" fmla="*/ 48405 w 2321023"/>
              <a:gd name="connsiteY2465" fmla="*/ 1254953 h 2206873"/>
              <a:gd name="connsiteX2466" fmla="*/ 52691 w 2321023"/>
              <a:gd name="connsiteY2466" fmla="*/ 1281532 h 2206873"/>
              <a:gd name="connsiteX2467" fmla="*/ 58027 w 2321023"/>
              <a:gd name="connsiteY2467" fmla="*/ 1307991 h 2206873"/>
              <a:gd name="connsiteX2468" fmla="*/ 59126 w 2321023"/>
              <a:gd name="connsiteY2468" fmla="*/ 1331090 h 2206873"/>
              <a:gd name="connsiteX2469" fmla="*/ 70331 w 2321023"/>
              <a:gd name="connsiteY2469" fmla="*/ 1379352 h 2206873"/>
              <a:gd name="connsiteX2470" fmla="*/ 70298 w 2321023"/>
              <a:gd name="connsiteY2470" fmla="*/ 1379869 h 2206873"/>
              <a:gd name="connsiteX2471" fmla="*/ 70338 w 2321023"/>
              <a:gd name="connsiteY2471" fmla="*/ 1379322 h 2206873"/>
              <a:gd name="connsiteX2472" fmla="*/ 59138 w 2321023"/>
              <a:gd name="connsiteY2472" fmla="*/ 1331090 h 2206873"/>
              <a:gd name="connsiteX2473" fmla="*/ 58039 w 2321023"/>
              <a:gd name="connsiteY2473" fmla="*/ 1307991 h 2206873"/>
              <a:gd name="connsiteX2474" fmla="*/ 52704 w 2321023"/>
              <a:gd name="connsiteY2474" fmla="*/ 1281532 h 2206873"/>
              <a:gd name="connsiteX2475" fmla="*/ 48418 w 2321023"/>
              <a:gd name="connsiteY2475" fmla="*/ 1254953 h 2206873"/>
              <a:gd name="connsiteX2476" fmla="*/ 44291 w 2321023"/>
              <a:gd name="connsiteY2476" fmla="*/ 1226464 h 2206873"/>
              <a:gd name="connsiteX2477" fmla="*/ 41542 w 2321023"/>
              <a:gd name="connsiteY2477" fmla="*/ 1193526 h 2206873"/>
              <a:gd name="connsiteX2478" fmla="*/ 37594 w 2321023"/>
              <a:gd name="connsiteY2478" fmla="*/ 1154269 h 2206873"/>
              <a:gd name="connsiteX2479" fmla="*/ 35603 w 2321023"/>
              <a:gd name="connsiteY2479" fmla="*/ 1144430 h 2206873"/>
              <a:gd name="connsiteX2480" fmla="*/ 36147 w 2321023"/>
              <a:gd name="connsiteY2480" fmla="*/ 1143962 h 2206873"/>
              <a:gd name="connsiteX2481" fmla="*/ 93325 w 2321023"/>
              <a:gd name="connsiteY2481" fmla="*/ 1136211 h 2206873"/>
              <a:gd name="connsiteX2482" fmla="*/ 93343 w 2321023"/>
              <a:gd name="connsiteY2482" fmla="*/ 1147431 h 2206873"/>
              <a:gd name="connsiteX2483" fmla="*/ 93720 w 2321023"/>
              <a:gd name="connsiteY2483" fmla="*/ 1155535 h 2206873"/>
              <a:gd name="connsiteX2484" fmla="*/ 93581 w 2321023"/>
              <a:gd name="connsiteY2484" fmla="*/ 1152289 h 2206873"/>
              <a:gd name="connsiteX2485" fmla="*/ 93355 w 2321023"/>
              <a:gd name="connsiteY2485" fmla="*/ 1147431 h 2206873"/>
              <a:gd name="connsiteX2486" fmla="*/ 93342 w 2321023"/>
              <a:gd name="connsiteY2486" fmla="*/ 1139392 h 2206873"/>
              <a:gd name="connsiteX2487" fmla="*/ 188886 w 2321023"/>
              <a:gd name="connsiteY2487" fmla="*/ 1131015 h 2206873"/>
              <a:gd name="connsiteX2488" fmla="*/ 188827 w 2321023"/>
              <a:gd name="connsiteY2488" fmla="*/ 1131068 h 2206873"/>
              <a:gd name="connsiteX2489" fmla="*/ 191101 w 2321023"/>
              <a:gd name="connsiteY2489" fmla="*/ 1135291 h 2206873"/>
              <a:gd name="connsiteX2490" fmla="*/ 191380 w 2321023"/>
              <a:gd name="connsiteY2490" fmla="*/ 1156582 h 2206873"/>
              <a:gd name="connsiteX2491" fmla="*/ 191276 w 2321023"/>
              <a:gd name="connsiteY2491" fmla="*/ 1157039 h 2206873"/>
              <a:gd name="connsiteX2492" fmla="*/ 192822 w 2321023"/>
              <a:gd name="connsiteY2492" fmla="*/ 1165300 h 2206873"/>
              <a:gd name="connsiteX2493" fmla="*/ 193828 w 2321023"/>
              <a:gd name="connsiteY2493" fmla="*/ 1165884 h 2206873"/>
              <a:gd name="connsiteX2494" fmla="*/ 193829 w 2321023"/>
              <a:gd name="connsiteY2494" fmla="*/ 1165877 h 2206873"/>
              <a:gd name="connsiteX2495" fmla="*/ 192838 w 2321023"/>
              <a:gd name="connsiteY2495" fmla="*/ 1165301 h 2206873"/>
              <a:gd name="connsiteX2496" fmla="*/ 191292 w 2321023"/>
              <a:gd name="connsiteY2496" fmla="*/ 1157040 h 2206873"/>
              <a:gd name="connsiteX2497" fmla="*/ 191396 w 2321023"/>
              <a:gd name="connsiteY2497" fmla="*/ 1156583 h 2206873"/>
              <a:gd name="connsiteX2498" fmla="*/ 191117 w 2321023"/>
              <a:gd name="connsiteY2498" fmla="*/ 1135292 h 2206873"/>
              <a:gd name="connsiteX2499" fmla="*/ 188843 w 2321023"/>
              <a:gd name="connsiteY2499" fmla="*/ 1131069 h 2206873"/>
              <a:gd name="connsiteX2500" fmla="*/ 188892 w 2321023"/>
              <a:gd name="connsiteY2500" fmla="*/ 1131025 h 2206873"/>
              <a:gd name="connsiteX2501" fmla="*/ 69162 w 2321023"/>
              <a:gd name="connsiteY2501" fmla="*/ 1127625 h 2206873"/>
              <a:gd name="connsiteX2502" fmla="*/ 68507 w 2321023"/>
              <a:gd name="connsiteY2502" fmla="*/ 1137191 h 2206873"/>
              <a:gd name="connsiteX2503" fmla="*/ 70046 w 2321023"/>
              <a:gd name="connsiteY2503" fmla="*/ 1161341 h 2206873"/>
              <a:gd name="connsiteX2504" fmla="*/ 73650 w 2321023"/>
              <a:gd name="connsiteY2504" fmla="*/ 1209777 h 2206873"/>
              <a:gd name="connsiteX2505" fmla="*/ 77739 w 2321023"/>
              <a:gd name="connsiteY2505" fmla="*/ 1251196 h 2206873"/>
              <a:gd name="connsiteX2506" fmla="*/ 79625 w 2321023"/>
              <a:gd name="connsiteY2506" fmla="*/ 1260924 h 2206873"/>
              <a:gd name="connsiteX2507" fmla="*/ 79632 w 2321023"/>
              <a:gd name="connsiteY2507" fmla="*/ 1260897 h 2206873"/>
              <a:gd name="connsiteX2508" fmla="*/ 77751 w 2321023"/>
              <a:gd name="connsiteY2508" fmla="*/ 1251196 h 2206873"/>
              <a:gd name="connsiteX2509" fmla="*/ 73663 w 2321023"/>
              <a:gd name="connsiteY2509" fmla="*/ 1209777 h 2206873"/>
              <a:gd name="connsiteX2510" fmla="*/ 70059 w 2321023"/>
              <a:gd name="connsiteY2510" fmla="*/ 1161341 h 2206873"/>
              <a:gd name="connsiteX2511" fmla="*/ 68520 w 2321023"/>
              <a:gd name="connsiteY2511" fmla="*/ 1137191 h 2206873"/>
              <a:gd name="connsiteX2512" fmla="*/ 68707 w 2321023"/>
              <a:gd name="connsiteY2512" fmla="*/ 1129229 h 2206873"/>
              <a:gd name="connsiteX2513" fmla="*/ 69167 w 2321023"/>
              <a:gd name="connsiteY2513" fmla="*/ 1127653 h 2206873"/>
              <a:gd name="connsiteX2514" fmla="*/ 2127373 w 2321023"/>
              <a:gd name="connsiteY2514" fmla="*/ 1119894 h 2206873"/>
              <a:gd name="connsiteX2515" fmla="*/ 2124228 w 2321023"/>
              <a:gd name="connsiteY2515" fmla="*/ 1153295 h 2206873"/>
              <a:gd name="connsiteX2516" fmla="*/ 2121223 w 2321023"/>
              <a:gd name="connsiteY2516" fmla="*/ 1172728 h 2206873"/>
              <a:gd name="connsiteX2517" fmla="*/ 2116455 w 2321023"/>
              <a:gd name="connsiteY2517" fmla="*/ 1182680 h 2206873"/>
              <a:gd name="connsiteX2518" fmla="*/ 2116068 w 2321023"/>
              <a:gd name="connsiteY2518" fmla="*/ 1183125 h 2206873"/>
              <a:gd name="connsiteX2519" fmla="*/ 2114655 w 2321023"/>
              <a:gd name="connsiteY2519" fmla="*/ 1184220 h 2206873"/>
              <a:gd name="connsiteX2520" fmla="*/ 2114765 w 2321023"/>
              <a:gd name="connsiteY2520" fmla="*/ 1184620 h 2206873"/>
              <a:gd name="connsiteX2521" fmla="*/ 2114766 w 2321023"/>
              <a:gd name="connsiteY2521" fmla="*/ 1184619 h 2206873"/>
              <a:gd name="connsiteX2522" fmla="*/ 2114656 w 2321023"/>
              <a:gd name="connsiteY2522" fmla="*/ 1184221 h 2206873"/>
              <a:gd name="connsiteX2523" fmla="*/ 2116063 w 2321023"/>
              <a:gd name="connsiteY2523" fmla="*/ 1183130 h 2206873"/>
              <a:gd name="connsiteX2524" fmla="*/ 2116068 w 2321023"/>
              <a:gd name="connsiteY2524" fmla="*/ 1183125 h 2206873"/>
              <a:gd name="connsiteX2525" fmla="*/ 2116074 w 2321023"/>
              <a:gd name="connsiteY2525" fmla="*/ 1183120 h 2206873"/>
              <a:gd name="connsiteX2526" fmla="*/ 2116453 w 2321023"/>
              <a:gd name="connsiteY2526" fmla="*/ 1182685 h 2206873"/>
              <a:gd name="connsiteX2527" fmla="*/ 2116455 w 2321023"/>
              <a:gd name="connsiteY2527" fmla="*/ 1182680 h 2206873"/>
              <a:gd name="connsiteX2528" fmla="*/ 2116456 w 2321023"/>
              <a:gd name="connsiteY2528" fmla="*/ 1182679 h 2206873"/>
              <a:gd name="connsiteX2529" fmla="*/ 2121223 w 2321023"/>
              <a:gd name="connsiteY2529" fmla="*/ 1172729 h 2206873"/>
              <a:gd name="connsiteX2530" fmla="*/ 2124228 w 2321023"/>
              <a:gd name="connsiteY2530" fmla="*/ 1153296 h 2206873"/>
              <a:gd name="connsiteX2531" fmla="*/ 2127373 w 2321023"/>
              <a:gd name="connsiteY2531" fmla="*/ 1119895 h 2206873"/>
              <a:gd name="connsiteX2532" fmla="*/ 181677 w 2321023"/>
              <a:gd name="connsiteY2532" fmla="*/ 1106990 h 2206873"/>
              <a:gd name="connsiteX2533" fmla="*/ 181742 w 2321023"/>
              <a:gd name="connsiteY2533" fmla="*/ 1108909 h 2206873"/>
              <a:gd name="connsiteX2534" fmla="*/ 182937 w 2321023"/>
              <a:gd name="connsiteY2534" fmla="*/ 1121039 h 2206873"/>
              <a:gd name="connsiteX2535" fmla="*/ 183816 w 2321023"/>
              <a:gd name="connsiteY2535" fmla="*/ 1125819 h 2206873"/>
              <a:gd name="connsiteX2536" fmla="*/ 184345 w 2321023"/>
              <a:gd name="connsiteY2536" fmla="*/ 1129148 h 2206873"/>
              <a:gd name="connsiteX2537" fmla="*/ 184465 w 2321023"/>
              <a:gd name="connsiteY2537" fmla="*/ 1129347 h 2206873"/>
              <a:gd name="connsiteX2538" fmla="*/ 184818 w 2321023"/>
              <a:gd name="connsiteY2538" fmla="*/ 1131271 h 2206873"/>
              <a:gd name="connsiteX2539" fmla="*/ 186538 w 2321023"/>
              <a:gd name="connsiteY2539" fmla="*/ 1132966 h 2206873"/>
              <a:gd name="connsiteX2540" fmla="*/ 186545 w 2321023"/>
              <a:gd name="connsiteY2540" fmla="*/ 1132960 h 2206873"/>
              <a:gd name="connsiteX2541" fmla="*/ 184833 w 2321023"/>
              <a:gd name="connsiteY2541" fmla="*/ 1131272 h 2206873"/>
              <a:gd name="connsiteX2542" fmla="*/ 184486 w 2321023"/>
              <a:gd name="connsiteY2542" fmla="*/ 1129383 h 2206873"/>
              <a:gd name="connsiteX2543" fmla="*/ 184465 w 2321023"/>
              <a:gd name="connsiteY2543" fmla="*/ 1129347 h 2206873"/>
              <a:gd name="connsiteX2544" fmla="*/ 184458 w 2321023"/>
              <a:gd name="connsiteY2544" fmla="*/ 1129309 h 2206873"/>
              <a:gd name="connsiteX2545" fmla="*/ 184361 w 2321023"/>
              <a:gd name="connsiteY2545" fmla="*/ 1129148 h 2206873"/>
              <a:gd name="connsiteX2546" fmla="*/ 183932 w 2321023"/>
              <a:gd name="connsiteY2546" fmla="*/ 1126450 h 2206873"/>
              <a:gd name="connsiteX2547" fmla="*/ 183816 w 2321023"/>
              <a:gd name="connsiteY2547" fmla="*/ 1125819 h 2206873"/>
              <a:gd name="connsiteX2548" fmla="*/ 183716 w 2321023"/>
              <a:gd name="connsiteY2548" fmla="*/ 1125191 h 2206873"/>
              <a:gd name="connsiteX2549" fmla="*/ 182953 w 2321023"/>
              <a:gd name="connsiteY2549" fmla="*/ 1121040 h 2206873"/>
              <a:gd name="connsiteX2550" fmla="*/ 181758 w 2321023"/>
              <a:gd name="connsiteY2550" fmla="*/ 1108910 h 2206873"/>
              <a:gd name="connsiteX2551" fmla="*/ 181701 w 2321023"/>
              <a:gd name="connsiteY2551" fmla="*/ 1107230 h 2206873"/>
              <a:gd name="connsiteX2552" fmla="*/ 2061519 w 2321023"/>
              <a:gd name="connsiteY2552" fmla="*/ 1104371 h 2206873"/>
              <a:gd name="connsiteX2553" fmla="*/ 2055945 w 2321023"/>
              <a:gd name="connsiteY2553" fmla="*/ 1141006 h 2206873"/>
              <a:gd name="connsiteX2554" fmla="*/ 2052005 w 2321023"/>
              <a:gd name="connsiteY2554" fmla="*/ 1159984 h 2206873"/>
              <a:gd name="connsiteX2555" fmla="*/ 2050114 w 2321023"/>
              <a:gd name="connsiteY2555" fmla="*/ 1169009 h 2206873"/>
              <a:gd name="connsiteX2556" fmla="*/ 2050090 w 2321023"/>
              <a:gd name="connsiteY2556" fmla="*/ 1169391 h 2206873"/>
              <a:gd name="connsiteX2557" fmla="*/ 2050092 w 2321023"/>
              <a:gd name="connsiteY2557" fmla="*/ 1169384 h 2206873"/>
              <a:gd name="connsiteX2558" fmla="*/ 2050115 w 2321023"/>
              <a:gd name="connsiteY2558" fmla="*/ 1169009 h 2206873"/>
              <a:gd name="connsiteX2559" fmla="*/ 2052006 w 2321023"/>
              <a:gd name="connsiteY2559" fmla="*/ 1159984 h 2206873"/>
              <a:gd name="connsiteX2560" fmla="*/ 2055946 w 2321023"/>
              <a:gd name="connsiteY2560" fmla="*/ 1141006 h 2206873"/>
              <a:gd name="connsiteX2561" fmla="*/ 2061519 w 2321023"/>
              <a:gd name="connsiteY2561" fmla="*/ 1104379 h 2206873"/>
              <a:gd name="connsiteX2562" fmla="*/ 191024 w 2321023"/>
              <a:gd name="connsiteY2562" fmla="*/ 1103366 h 2206873"/>
              <a:gd name="connsiteX2563" fmla="*/ 191009 w 2321023"/>
              <a:gd name="connsiteY2563" fmla="*/ 1103385 h 2206873"/>
              <a:gd name="connsiteX2564" fmla="*/ 192342 w 2321023"/>
              <a:gd name="connsiteY2564" fmla="*/ 1124067 h 2206873"/>
              <a:gd name="connsiteX2565" fmla="*/ 191234 w 2321023"/>
              <a:gd name="connsiteY2565" fmla="*/ 1135348 h 2206873"/>
              <a:gd name="connsiteX2566" fmla="*/ 191248 w 2321023"/>
              <a:gd name="connsiteY2566" fmla="*/ 1135373 h 2206873"/>
              <a:gd name="connsiteX2567" fmla="*/ 191024 w 2321023"/>
              <a:gd name="connsiteY2567" fmla="*/ 1103366 h 2206873"/>
              <a:gd name="connsiteX2568" fmla="*/ 125937 w 2321023"/>
              <a:gd name="connsiteY2568" fmla="*/ 1100445 h 2206873"/>
              <a:gd name="connsiteX2569" fmla="*/ 126057 w 2321023"/>
              <a:gd name="connsiteY2569" fmla="*/ 1104728 h 2206873"/>
              <a:gd name="connsiteX2570" fmla="*/ 126923 w 2321023"/>
              <a:gd name="connsiteY2570" fmla="*/ 1107949 h 2206873"/>
              <a:gd name="connsiteX2571" fmla="*/ 126939 w 2321023"/>
              <a:gd name="connsiteY2571" fmla="*/ 1107941 h 2206873"/>
              <a:gd name="connsiteX2572" fmla="*/ 126076 w 2321023"/>
              <a:gd name="connsiteY2572" fmla="*/ 1104729 h 2206873"/>
              <a:gd name="connsiteX2573" fmla="*/ 126069 w 2321023"/>
              <a:gd name="connsiteY2573" fmla="*/ 1104499 h 2206873"/>
              <a:gd name="connsiteX2574" fmla="*/ 126054 w 2321023"/>
              <a:gd name="connsiteY2574" fmla="*/ 1104441 h 2206873"/>
              <a:gd name="connsiteX2575" fmla="*/ 130765 w 2321023"/>
              <a:gd name="connsiteY2575" fmla="*/ 1098420 h 2206873"/>
              <a:gd name="connsiteX2576" fmla="*/ 130760 w 2321023"/>
              <a:gd name="connsiteY2576" fmla="*/ 1098445 h 2206873"/>
              <a:gd name="connsiteX2577" fmla="*/ 131594 w 2321023"/>
              <a:gd name="connsiteY2577" fmla="*/ 1099988 h 2206873"/>
              <a:gd name="connsiteX2578" fmla="*/ 132087 w 2321023"/>
              <a:gd name="connsiteY2578" fmla="*/ 1106050 h 2206873"/>
              <a:gd name="connsiteX2579" fmla="*/ 132131 w 2321023"/>
              <a:gd name="connsiteY2579" fmla="*/ 1106678 h 2206873"/>
              <a:gd name="connsiteX2580" fmla="*/ 132118 w 2321023"/>
              <a:gd name="connsiteY2580" fmla="*/ 1106431 h 2206873"/>
              <a:gd name="connsiteX2581" fmla="*/ 132087 w 2321023"/>
              <a:gd name="connsiteY2581" fmla="*/ 1106050 h 2206873"/>
              <a:gd name="connsiteX2582" fmla="*/ 131969 w 2321023"/>
              <a:gd name="connsiteY2582" fmla="*/ 1104371 h 2206873"/>
              <a:gd name="connsiteX2583" fmla="*/ 131616 w 2321023"/>
              <a:gd name="connsiteY2583" fmla="*/ 1100029 h 2206873"/>
              <a:gd name="connsiteX2584" fmla="*/ 131594 w 2321023"/>
              <a:gd name="connsiteY2584" fmla="*/ 1099988 h 2206873"/>
              <a:gd name="connsiteX2585" fmla="*/ 131591 w 2321023"/>
              <a:gd name="connsiteY2585" fmla="*/ 1099948 h 2206873"/>
              <a:gd name="connsiteX2586" fmla="*/ 130731 w 2321023"/>
              <a:gd name="connsiteY2586" fmla="*/ 1098150 h 2206873"/>
              <a:gd name="connsiteX2587" fmla="*/ 128687 w 2321023"/>
              <a:gd name="connsiteY2587" fmla="*/ 1106783 h 2206873"/>
              <a:gd name="connsiteX2588" fmla="*/ 126924 w 2321023"/>
              <a:gd name="connsiteY2588" fmla="*/ 1107672 h 2206873"/>
              <a:gd name="connsiteX2589" fmla="*/ 126927 w 2321023"/>
              <a:gd name="connsiteY2589" fmla="*/ 1107681 h 2206873"/>
              <a:gd name="connsiteX2590" fmla="*/ 128706 w 2321023"/>
              <a:gd name="connsiteY2590" fmla="*/ 1106784 h 2206873"/>
              <a:gd name="connsiteX2591" fmla="*/ 129691 w 2321023"/>
              <a:gd name="connsiteY2591" fmla="*/ 1103659 h 2206873"/>
              <a:gd name="connsiteX2592" fmla="*/ 130749 w 2321023"/>
              <a:gd name="connsiteY2592" fmla="*/ 1098152 h 2206873"/>
              <a:gd name="connsiteX2593" fmla="*/ 175658 w 2321023"/>
              <a:gd name="connsiteY2593" fmla="*/ 1094892 h 2206873"/>
              <a:gd name="connsiteX2594" fmla="*/ 176000 w 2321023"/>
              <a:gd name="connsiteY2594" fmla="*/ 1096240 h 2206873"/>
              <a:gd name="connsiteX2595" fmla="*/ 175992 w 2321023"/>
              <a:gd name="connsiteY2595" fmla="*/ 1096149 h 2206873"/>
              <a:gd name="connsiteX2596" fmla="*/ 175719 w 2321023"/>
              <a:gd name="connsiteY2596" fmla="*/ 1095074 h 2206873"/>
              <a:gd name="connsiteX2597" fmla="*/ 2153977 w 2321023"/>
              <a:gd name="connsiteY2597" fmla="*/ 1093920 h 2206873"/>
              <a:gd name="connsiteX2598" fmla="*/ 2153977 w 2321023"/>
              <a:gd name="connsiteY2598" fmla="*/ 1093921 h 2206873"/>
              <a:gd name="connsiteX2599" fmla="*/ 2154091 w 2321023"/>
              <a:gd name="connsiteY2599" fmla="*/ 1094099 h 2206873"/>
              <a:gd name="connsiteX2600" fmla="*/ 2156617 w 2321023"/>
              <a:gd name="connsiteY2600" fmla="*/ 1107943 h 2206873"/>
              <a:gd name="connsiteX2601" fmla="*/ 2156617 w 2321023"/>
              <a:gd name="connsiteY2601" fmla="*/ 1107943 h 2206873"/>
              <a:gd name="connsiteX2602" fmla="*/ 2154091 w 2321023"/>
              <a:gd name="connsiteY2602" fmla="*/ 1094098 h 2206873"/>
              <a:gd name="connsiteX2603" fmla="*/ 175210 w 2321023"/>
              <a:gd name="connsiteY2603" fmla="*/ 1093567 h 2206873"/>
              <a:gd name="connsiteX2604" fmla="*/ 173907 w 2321023"/>
              <a:gd name="connsiteY2604" fmla="*/ 1093604 h 2206873"/>
              <a:gd name="connsiteX2605" fmla="*/ 171748 w 2321023"/>
              <a:gd name="connsiteY2605" fmla="*/ 1112802 h 2206873"/>
              <a:gd name="connsiteX2606" fmla="*/ 171127 w 2321023"/>
              <a:gd name="connsiteY2606" fmla="*/ 1144832 h 2206873"/>
              <a:gd name="connsiteX2607" fmla="*/ 172346 w 2321023"/>
              <a:gd name="connsiteY2607" fmla="*/ 1173583 h 2206873"/>
              <a:gd name="connsiteX2608" fmla="*/ 172429 w 2321023"/>
              <a:gd name="connsiteY2608" fmla="*/ 1183209 h 2206873"/>
              <a:gd name="connsiteX2609" fmla="*/ 172383 w 2321023"/>
              <a:gd name="connsiteY2609" fmla="*/ 1186773 h 2206873"/>
              <a:gd name="connsiteX2610" fmla="*/ 172461 w 2321023"/>
              <a:gd name="connsiteY2610" fmla="*/ 1186884 h 2206873"/>
              <a:gd name="connsiteX2611" fmla="*/ 172429 w 2321023"/>
              <a:gd name="connsiteY2611" fmla="*/ 1183209 h 2206873"/>
              <a:gd name="connsiteX2612" fmla="*/ 172438 w 2321023"/>
              <a:gd name="connsiteY2612" fmla="*/ 1182502 h 2206873"/>
              <a:gd name="connsiteX2613" fmla="*/ 172365 w 2321023"/>
              <a:gd name="connsiteY2613" fmla="*/ 1174037 h 2206873"/>
              <a:gd name="connsiteX2614" fmla="*/ 172346 w 2321023"/>
              <a:gd name="connsiteY2614" fmla="*/ 1173583 h 2206873"/>
              <a:gd name="connsiteX2615" fmla="*/ 172342 w 2321023"/>
              <a:gd name="connsiteY2615" fmla="*/ 1173124 h 2206873"/>
              <a:gd name="connsiteX2616" fmla="*/ 171142 w 2321023"/>
              <a:gd name="connsiteY2616" fmla="*/ 1144832 h 2206873"/>
              <a:gd name="connsiteX2617" fmla="*/ 171764 w 2321023"/>
              <a:gd name="connsiteY2617" fmla="*/ 1112802 h 2206873"/>
              <a:gd name="connsiteX2618" fmla="*/ 173922 w 2321023"/>
              <a:gd name="connsiteY2618" fmla="*/ 1093604 h 2206873"/>
              <a:gd name="connsiteX2619" fmla="*/ 175210 w 2321023"/>
              <a:gd name="connsiteY2619" fmla="*/ 1093567 h 2206873"/>
              <a:gd name="connsiteX2620" fmla="*/ 142899 w 2321023"/>
              <a:gd name="connsiteY2620" fmla="*/ 1083590 h 2206873"/>
              <a:gd name="connsiteX2621" fmla="*/ 141520 w 2321023"/>
              <a:gd name="connsiteY2621" fmla="*/ 1084772 h 2206873"/>
              <a:gd name="connsiteX2622" fmla="*/ 141143 w 2321023"/>
              <a:gd name="connsiteY2622" fmla="*/ 1088123 h 2206873"/>
              <a:gd name="connsiteX2623" fmla="*/ 141291 w 2321023"/>
              <a:gd name="connsiteY2623" fmla="*/ 1086953 h 2206873"/>
              <a:gd name="connsiteX2624" fmla="*/ 141537 w 2321023"/>
              <a:gd name="connsiteY2624" fmla="*/ 1084773 h 2206873"/>
              <a:gd name="connsiteX2625" fmla="*/ 142703 w 2321023"/>
              <a:gd name="connsiteY2625" fmla="*/ 1083773 h 2206873"/>
              <a:gd name="connsiteX2626" fmla="*/ 31377 w 2321023"/>
              <a:gd name="connsiteY2626" fmla="*/ 1077316 h 2206873"/>
              <a:gd name="connsiteX2627" fmla="*/ 31360 w 2321023"/>
              <a:gd name="connsiteY2627" fmla="*/ 1077317 h 2206873"/>
              <a:gd name="connsiteX2628" fmla="*/ 30705 w 2321023"/>
              <a:gd name="connsiteY2628" fmla="*/ 1107610 h 2206873"/>
              <a:gd name="connsiteX2629" fmla="*/ 30750 w 2321023"/>
              <a:gd name="connsiteY2629" fmla="*/ 1157255 h 2206873"/>
              <a:gd name="connsiteX2630" fmla="*/ 31667 w 2321023"/>
              <a:gd name="connsiteY2630" fmla="*/ 1162936 h 2206873"/>
              <a:gd name="connsiteX2631" fmla="*/ 31676 w 2321023"/>
              <a:gd name="connsiteY2631" fmla="*/ 1162889 h 2206873"/>
              <a:gd name="connsiteX2632" fmla="*/ 30767 w 2321023"/>
              <a:gd name="connsiteY2632" fmla="*/ 1157255 h 2206873"/>
              <a:gd name="connsiteX2633" fmla="*/ 30722 w 2321023"/>
              <a:gd name="connsiteY2633" fmla="*/ 1107610 h 2206873"/>
              <a:gd name="connsiteX2634" fmla="*/ 2137225 w 2321023"/>
              <a:gd name="connsiteY2634" fmla="*/ 1070307 h 2206873"/>
              <a:gd name="connsiteX2635" fmla="*/ 2136382 w 2321023"/>
              <a:gd name="connsiteY2635" fmla="*/ 1072815 h 2206873"/>
              <a:gd name="connsiteX2636" fmla="*/ 2133890 w 2321023"/>
              <a:gd name="connsiteY2636" fmla="*/ 1091855 h 2206873"/>
              <a:gd name="connsiteX2637" fmla="*/ 2131534 w 2321023"/>
              <a:gd name="connsiteY2637" fmla="*/ 1098748 h 2206873"/>
              <a:gd name="connsiteX2638" fmla="*/ 2131340 w 2321023"/>
              <a:gd name="connsiteY2638" fmla="*/ 1100091 h 2206873"/>
              <a:gd name="connsiteX2639" fmla="*/ 2127373 w 2321023"/>
              <a:gd name="connsiteY2639" fmla="*/ 1119892 h 2206873"/>
              <a:gd name="connsiteX2640" fmla="*/ 2127373 w 2321023"/>
              <a:gd name="connsiteY2640" fmla="*/ 1119893 h 2206873"/>
              <a:gd name="connsiteX2641" fmla="*/ 2131340 w 2321023"/>
              <a:gd name="connsiteY2641" fmla="*/ 1100092 h 2206873"/>
              <a:gd name="connsiteX2642" fmla="*/ 2131534 w 2321023"/>
              <a:gd name="connsiteY2642" fmla="*/ 1098749 h 2206873"/>
              <a:gd name="connsiteX2643" fmla="*/ 2133890 w 2321023"/>
              <a:gd name="connsiteY2643" fmla="*/ 1091856 h 2206873"/>
              <a:gd name="connsiteX2644" fmla="*/ 2136382 w 2321023"/>
              <a:gd name="connsiteY2644" fmla="*/ 1072816 h 2206873"/>
              <a:gd name="connsiteX2645" fmla="*/ 2137225 w 2321023"/>
              <a:gd name="connsiteY2645" fmla="*/ 1070308 h 2206873"/>
              <a:gd name="connsiteX2646" fmla="*/ 2099590 w 2321023"/>
              <a:gd name="connsiteY2646" fmla="*/ 1063846 h 2206873"/>
              <a:gd name="connsiteX2647" fmla="*/ 2099582 w 2321023"/>
              <a:gd name="connsiteY2647" fmla="*/ 1063859 h 2206873"/>
              <a:gd name="connsiteX2648" fmla="*/ 2096425 w 2321023"/>
              <a:gd name="connsiteY2648" fmla="*/ 1089285 h 2206873"/>
              <a:gd name="connsiteX2649" fmla="*/ 2094125 w 2321023"/>
              <a:gd name="connsiteY2649" fmla="*/ 1111684 h 2206873"/>
              <a:gd name="connsiteX2650" fmla="*/ 2089561 w 2321023"/>
              <a:gd name="connsiteY2650" fmla="*/ 1136973 h 2206873"/>
              <a:gd name="connsiteX2651" fmla="*/ 2089569 w 2321023"/>
              <a:gd name="connsiteY2651" fmla="*/ 1136938 h 2206873"/>
              <a:gd name="connsiteX2652" fmla="*/ 2094126 w 2321023"/>
              <a:gd name="connsiteY2652" fmla="*/ 1111685 h 2206873"/>
              <a:gd name="connsiteX2653" fmla="*/ 2096426 w 2321023"/>
              <a:gd name="connsiteY2653" fmla="*/ 1089286 h 2206873"/>
              <a:gd name="connsiteX2654" fmla="*/ 2099583 w 2321023"/>
              <a:gd name="connsiteY2654" fmla="*/ 1063860 h 2206873"/>
              <a:gd name="connsiteX2655" fmla="*/ 2099589 w 2321023"/>
              <a:gd name="connsiteY2655" fmla="*/ 1063850 h 2206873"/>
              <a:gd name="connsiteX2656" fmla="*/ 2170500 w 2321023"/>
              <a:gd name="connsiteY2656" fmla="*/ 1053330 h 2206873"/>
              <a:gd name="connsiteX2657" fmla="*/ 2170492 w 2321023"/>
              <a:gd name="connsiteY2657" fmla="*/ 1053507 h 2206873"/>
              <a:gd name="connsiteX2658" fmla="*/ 2171468 w 2321023"/>
              <a:gd name="connsiteY2658" fmla="*/ 1055663 h 2206873"/>
              <a:gd name="connsiteX2659" fmla="*/ 2171468 w 2321023"/>
              <a:gd name="connsiteY2659" fmla="*/ 1055662 h 2206873"/>
              <a:gd name="connsiteX2660" fmla="*/ 2170493 w 2321023"/>
              <a:gd name="connsiteY2660" fmla="*/ 1053508 h 2206873"/>
              <a:gd name="connsiteX2661" fmla="*/ 2170501 w 2321023"/>
              <a:gd name="connsiteY2661" fmla="*/ 1053332 h 2206873"/>
              <a:gd name="connsiteX2662" fmla="*/ 2206667 w 2321023"/>
              <a:gd name="connsiteY2662" fmla="*/ 1052463 h 2206873"/>
              <a:gd name="connsiteX2663" fmla="*/ 2206413 w 2321023"/>
              <a:gd name="connsiteY2663" fmla="*/ 1067978 h 2206873"/>
              <a:gd name="connsiteX2664" fmla="*/ 2205844 w 2321023"/>
              <a:gd name="connsiteY2664" fmla="*/ 1077865 h 2206873"/>
              <a:gd name="connsiteX2665" fmla="*/ 2205569 w 2321023"/>
              <a:gd name="connsiteY2665" fmla="*/ 1082648 h 2206873"/>
              <a:gd name="connsiteX2666" fmla="*/ 2205569 w 2321023"/>
              <a:gd name="connsiteY2666" fmla="*/ 1082649 h 2206873"/>
              <a:gd name="connsiteX2667" fmla="*/ 2205844 w 2321023"/>
              <a:gd name="connsiteY2667" fmla="*/ 1077865 h 2206873"/>
              <a:gd name="connsiteX2668" fmla="*/ 2206413 w 2321023"/>
              <a:gd name="connsiteY2668" fmla="*/ 1067979 h 2206873"/>
              <a:gd name="connsiteX2669" fmla="*/ 2206667 w 2321023"/>
              <a:gd name="connsiteY2669" fmla="*/ 1052463 h 2206873"/>
              <a:gd name="connsiteX2670" fmla="*/ 197868 w 2321023"/>
              <a:gd name="connsiteY2670" fmla="*/ 1050977 h 2206873"/>
              <a:gd name="connsiteX2671" fmla="*/ 197889 w 2321023"/>
              <a:gd name="connsiteY2671" fmla="*/ 1051117 h 2206873"/>
              <a:gd name="connsiteX2672" fmla="*/ 197888 w 2321023"/>
              <a:gd name="connsiteY2672" fmla="*/ 1051173 h 2206873"/>
              <a:gd name="connsiteX2673" fmla="*/ 200720 w 2321023"/>
              <a:gd name="connsiteY2673" fmla="*/ 1051947 h 2206873"/>
              <a:gd name="connsiteX2674" fmla="*/ 200721 w 2321023"/>
              <a:gd name="connsiteY2674" fmla="*/ 1051943 h 2206873"/>
              <a:gd name="connsiteX2675" fmla="*/ 197904 w 2321023"/>
              <a:gd name="connsiteY2675" fmla="*/ 1051173 h 2206873"/>
              <a:gd name="connsiteX2676" fmla="*/ 197905 w 2321023"/>
              <a:gd name="connsiteY2676" fmla="*/ 1051117 h 2206873"/>
              <a:gd name="connsiteX2677" fmla="*/ 197885 w 2321023"/>
              <a:gd name="connsiteY2677" fmla="*/ 1050981 h 2206873"/>
              <a:gd name="connsiteX2678" fmla="*/ 140958 w 2321023"/>
              <a:gd name="connsiteY2678" fmla="*/ 1049822 h 2206873"/>
              <a:gd name="connsiteX2679" fmla="*/ 140951 w 2321023"/>
              <a:gd name="connsiteY2679" fmla="*/ 1049827 h 2206873"/>
              <a:gd name="connsiteX2680" fmla="*/ 143177 w 2321023"/>
              <a:gd name="connsiteY2680" fmla="*/ 1050741 h 2206873"/>
              <a:gd name="connsiteX2681" fmla="*/ 146434 w 2321023"/>
              <a:gd name="connsiteY2681" fmla="*/ 1051039 h 2206873"/>
              <a:gd name="connsiteX2682" fmla="*/ 146435 w 2321023"/>
              <a:gd name="connsiteY2682" fmla="*/ 1051037 h 2206873"/>
              <a:gd name="connsiteX2683" fmla="*/ 143197 w 2321023"/>
              <a:gd name="connsiteY2683" fmla="*/ 1050741 h 2206873"/>
              <a:gd name="connsiteX2684" fmla="*/ 140958 w 2321023"/>
              <a:gd name="connsiteY2684" fmla="*/ 1049822 h 2206873"/>
              <a:gd name="connsiteX2685" fmla="*/ 140720 w 2321023"/>
              <a:gd name="connsiteY2685" fmla="*/ 1049685 h 2206873"/>
              <a:gd name="connsiteX2686" fmla="*/ 139039 w 2321023"/>
              <a:gd name="connsiteY2686" fmla="*/ 1050092 h 2206873"/>
              <a:gd name="connsiteX2687" fmla="*/ 138772 w 2321023"/>
              <a:gd name="connsiteY2687" fmla="*/ 1051031 h 2206873"/>
              <a:gd name="connsiteX2688" fmla="*/ 138508 w 2321023"/>
              <a:gd name="connsiteY2688" fmla="*/ 1051212 h 2206873"/>
              <a:gd name="connsiteX2689" fmla="*/ 138243 w 2321023"/>
              <a:gd name="connsiteY2689" fmla="*/ 1052894 h 2206873"/>
              <a:gd name="connsiteX2690" fmla="*/ 137418 w 2321023"/>
              <a:gd name="connsiteY2690" fmla="*/ 1055799 h 2206873"/>
              <a:gd name="connsiteX2691" fmla="*/ 136766 w 2321023"/>
              <a:gd name="connsiteY2691" fmla="*/ 1062275 h 2206873"/>
              <a:gd name="connsiteX2692" fmla="*/ 136418 w 2321023"/>
              <a:gd name="connsiteY2692" fmla="*/ 1064486 h 2206873"/>
              <a:gd name="connsiteX2693" fmla="*/ 136155 w 2321023"/>
              <a:gd name="connsiteY2693" fmla="*/ 1068339 h 2206873"/>
              <a:gd name="connsiteX2694" fmla="*/ 135914 w 2321023"/>
              <a:gd name="connsiteY2694" fmla="*/ 1070730 h 2206873"/>
              <a:gd name="connsiteX2695" fmla="*/ 135737 w 2321023"/>
              <a:gd name="connsiteY2695" fmla="*/ 1074479 h 2206873"/>
              <a:gd name="connsiteX2696" fmla="*/ 135467 w 2321023"/>
              <a:gd name="connsiteY2696" fmla="*/ 1078435 h 2206873"/>
              <a:gd name="connsiteX2697" fmla="*/ 134755 w 2321023"/>
              <a:gd name="connsiteY2697" fmla="*/ 1095178 h 2206873"/>
              <a:gd name="connsiteX2698" fmla="*/ 134583 w 2321023"/>
              <a:gd name="connsiteY2698" fmla="*/ 1098809 h 2206873"/>
              <a:gd name="connsiteX2699" fmla="*/ 132761 w 2321023"/>
              <a:gd name="connsiteY2699" fmla="*/ 1118394 h 2206873"/>
              <a:gd name="connsiteX2700" fmla="*/ 132775 w 2321023"/>
              <a:gd name="connsiteY2700" fmla="*/ 1118666 h 2206873"/>
              <a:gd name="connsiteX2701" fmla="*/ 138836 w 2321023"/>
              <a:gd name="connsiteY2701" fmla="*/ 1219613 h 2206873"/>
              <a:gd name="connsiteX2702" fmla="*/ 143982 w 2321023"/>
              <a:gd name="connsiteY2702" fmla="*/ 1265385 h 2206873"/>
              <a:gd name="connsiteX2703" fmla="*/ 151922 w 2321023"/>
              <a:gd name="connsiteY2703" fmla="*/ 1296644 h 2206873"/>
              <a:gd name="connsiteX2704" fmla="*/ 156157 w 2321023"/>
              <a:gd name="connsiteY2704" fmla="*/ 1318334 h 2206873"/>
              <a:gd name="connsiteX2705" fmla="*/ 158620 w 2321023"/>
              <a:gd name="connsiteY2705" fmla="*/ 1329380 h 2206873"/>
              <a:gd name="connsiteX2706" fmla="*/ 158622 w 2321023"/>
              <a:gd name="connsiteY2706" fmla="*/ 1329381 h 2206873"/>
              <a:gd name="connsiteX2707" fmla="*/ 158371 w 2321023"/>
              <a:gd name="connsiteY2707" fmla="*/ 1328180 h 2206873"/>
              <a:gd name="connsiteX2708" fmla="*/ 156174 w 2321023"/>
              <a:gd name="connsiteY2708" fmla="*/ 1318334 h 2206873"/>
              <a:gd name="connsiteX2709" fmla="*/ 151939 w 2321023"/>
              <a:gd name="connsiteY2709" fmla="*/ 1296644 h 2206873"/>
              <a:gd name="connsiteX2710" fmla="*/ 151915 w 2321023"/>
              <a:gd name="connsiteY2710" fmla="*/ 1296549 h 2206873"/>
              <a:gd name="connsiteX2711" fmla="*/ 151922 w 2321023"/>
              <a:gd name="connsiteY2711" fmla="*/ 1296643 h 2206873"/>
              <a:gd name="connsiteX2712" fmla="*/ 143982 w 2321023"/>
              <a:gd name="connsiteY2712" fmla="*/ 1265384 h 2206873"/>
              <a:gd name="connsiteX2713" fmla="*/ 138836 w 2321023"/>
              <a:gd name="connsiteY2713" fmla="*/ 1219612 h 2206873"/>
              <a:gd name="connsiteX2714" fmla="*/ 138888 w 2321023"/>
              <a:gd name="connsiteY2714" fmla="*/ 1219892 h 2206873"/>
              <a:gd name="connsiteX2715" fmla="*/ 138856 w 2321023"/>
              <a:gd name="connsiteY2715" fmla="*/ 1219613 h 2206873"/>
              <a:gd name="connsiteX2716" fmla="*/ 132795 w 2321023"/>
              <a:gd name="connsiteY2716" fmla="*/ 1118666 h 2206873"/>
              <a:gd name="connsiteX2717" fmla="*/ 132781 w 2321023"/>
              <a:gd name="connsiteY2717" fmla="*/ 1118394 h 2206873"/>
              <a:gd name="connsiteX2718" fmla="*/ 134601 w 2321023"/>
              <a:gd name="connsiteY2718" fmla="*/ 1098809 h 2206873"/>
              <a:gd name="connsiteX2719" fmla="*/ 134755 w 2321023"/>
              <a:gd name="connsiteY2719" fmla="*/ 1095178 h 2206873"/>
              <a:gd name="connsiteX2720" fmla="*/ 135737 w 2321023"/>
              <a:gd name="connsiteY2720" fmla="*/ 1074479 h 2206873"/>
              <a:gd name="connsiteX2721" fmla="*/ 136155 w 2321023"/>
              <a:gd name="connsiteY2721" fmla="*/ 1068339 h 2206873"/>
              <a:gd name="connsiteX2722" fmla="*/ 136766 w 2321023"/>
              <a:gd name="connsiteY2722" fmla="*/ 1062275 h 2206873"/>
              <a:gd name="connsiteX2723" fmla="*/ 138243 w 2321023"/>
              <a:gd name="connsiteY2723" fmla="*/ 1052894 h 2206873"/>
              <a:gd name="connsiteX2724" fmla="*/ 138772 w 2321023"/>
              <a:gd name="connsiteY2724" fmla="*/ 1051031 h 2206873"/>
              <a:gd name="connsiteX2725" fmla="*/ 140732 w 2321023"/>
              <a:gd name="connsiteY2725" fmla="*/ 1049690 h 2206873"/>
              <a:gd name="connsiteX2726" fmla="*/ 207668 w 2321023"/>
              <a:gd name="connsiteY2726" fmla="*/ 1048799 h 2206873"/>
              <a:gd name="connsiteX2727" fmla="*/ 205567 w 2321023"/>
              <a:gd name="connsiteY2727" fmla="*/ 1054036 h 2206873"/>
              <a:gd name="connsiteX2728" fmla="*/ 201313 w 2321023"/>
              <a:gd name="connsiteY2728" fmla="*/ 1066705 h 2206873"/>
              <a:gd name="connsiteX2729" fmla="*/ 197548 w 2321023"/>
              <a:gd name="connsiteY2729" fmla="*/ 1070695 h 2206873"/>
              <a:gd name="connsiteX2730" fmla="*/ 197544 w 2321023"/>
              <a:gd name="connsiteY2730" fmla="*/ 1070930 h 2206873"/>
              <a:gd name="connsiteX2731" fmla="*/ 197560 w 2321023"/>
              <a:gd name="connsiteY2731" fmla="*/ 1070913 h 2206873"/>
              <a:gd name="connsiteX2732" fmla="*/ 197564 w 2321023"/>
              <a:gd name="connsiteY2732" fmla="*/ 1070695 h 2206873"/>
              <a:gd name="connsiteX2733" fmla="*/ 201329 w 2321023"/>
              <a:gd name="connsiteY2733" fmla="*/ 1066705 h 2206873"/>
              <a:gd name="connsiteX2734" fmla="*/ 205582 w 2321023"/>
              <a:gd name="connsiteY2734" fmla="*/ 1054036 h 2206873"/>
              <a:gd name="connsiteX2735" fmla="*/ 207674 w 2321023"/>
              <a:gd name="connsiteY2735" fmla="*/ 1048824 h 2206873"/>
              <a:gd name="connsiteX2736" fmla="*/ 2146585 w 2321023"/>
              <a:gd name="connsiteY2736" fmla="*/ 1042474 h 2206873"/>
              <a:gd name="connsiteX2737" fmla="*/ 2146587 w 2321023"/>
              <a:gd name="connsiteY2737" fmla="*/ 1042816 h 2206873"/>
              <a:gd name="connsiteX2738" fmla="*/ 2146590 w 2321023"/>
              <a:gd name="connsiteY2738" fmla="*/ 1042500 h 2206873"/>
              <a:gd name="connsiteX2739" fmla="*/ 2145290 w 2321023"/>
              <a:gd name="connsiteY2739" fmla="*/ 1040585 h 2206873"/>
              <a:gd name="connsiteX2740" fmla="*/ 2145186 w 2321023"/>
              <a:gd name="connsiteY2740" fmla="*/ 1040588 h 2206873"/>
              <a:gd name="connsiteX2741" fmla="*/ 2145068 w 2321023"/>
              <a:gd name="connsiteY2741" fmla="*/ 1040591 h 2206873"/>
              <a:gd name="connsiteX2742" fmla="*/ 2145068 w 2321023"/>
              <a:gd name="connsiteY2742" fmla="*/ 1040591 h 2206873"/>
              <a:gd name="connsiteX2743" fmla="*/ 2145186 w 2321023"/>
              <a:gd name="connsiteY2743" fmla="*/ 1040588 h 2206873"/>
              <a:gd name="connsiteX2744" fmla="*/ 2145290 w 2321023"/>
              <a:gd name="connsiteY2744" fmla="*/ 1040585 h 2206873"/>
              <a:gd name="connsiteX2745" fmla="*/ 2144934 w 2321023"/>
              <a:gd name="connsiteY2745" fmla="*/ 1040576 h 2206873"/>
              <a:gd name="connsiteX2746" fmla="*/ 2144673 w 2321023"/>
              <a:gd name="connsiteY2746" fmla="*/ 1060426 h 2206873"/>
              <a:gd name="connsiteX2747" fmla="*/ 2142735 w 2321023"/>
              <a:gd name="connsiteY2747" fmla="*/ 1080978 h 2206873"/>
              <a:gd name="connsiteX2748" fmla="*/ 2140665 w 2321023"/>
              <a:gd name="connsiteY2748" fmla="*/ 1101254 h 2206873"/>
              <a:gd name="connsiteX2749" fmla="*/ 2135764 w 2321023"/>
              <a:gd name="connsiteY2749" fmla="*/ 1141072 h 2206873"/>
              <a:gd name="connsiteX2750" fmla="*/ 2130441 w 2321023"/>
              <a:gd name="connsiteY2750" fmla="*/ 1171038 h 2206873"/>
              <a:gd name="connsiteX2751" fmla="*/ 2125365 w 2321023"/>
              <a:gd name="connsiteY2751" fmla="*/ 1192505 h 2206873"/>
              <a:gd name="connsiteX2752" fmla="*/ 2122533 w 2321023"/>
              <a:gd name="connsiteY2752" fmla="*/ 1199349 h 2206873"/>
              <a:gd name="connsiteX2753" fmla="*/ 2122435 w 2321023"/>
              <a:gd name="connsiteY2753" fmla="*/ 1200497 h 2206873"/>
              <a:gd name="connsiteX2754" fmla="*/ 2122436 w 2321023"/>
              <a:gd name="connsiteY2754" fmla="*/ 1200494 h 2206873"/>
              <a:gd name="connsiteX2755" fmla="*/ 2122534 w 2321023"/>
              <a:gd name="connsiteY2755" fmla="*/ 1199349 h 2206873"/>
              <a:gd name="connsiteX2756" fmla="*/ 2125366 w 2321023"/>
              <a:gd name="connsiteY2756" fmla="*/ 1192505 h 2206873"/>
              <a:gd name="connsiteX2757" fmla="*/ 2130442 w 2321023"/>
              <a:gd name="connsiteY2757" fmla="*/ 1171038 h 2206873"/>
              <a:gd name="connsiteX2758" fmla="*/ 2135765 w 2321023"/>
              <a:gd name="connsiteY2758" fmla="*/ 1141072 h 2206873"/>
              <a:gd name="connsiteX2759" fmla="*/ 2140666 w 2321023"/>
              <a:gd name="connsiteY2759" fmla="*/ 1101254 h 2206873"/>
              <a:gd name="connsiteX2760" fmla="*/ 2142736 w 2321023"/>
              <a:gd name="connsiteY2760" fmla="*/ 1080978 h 2206873"/>
              <a:gd name="connsiteX2761" fmla="*/ 2144674 w 2321023"/>
              <a:gd name="connsiteY2761" fmla="*/ 1060426 h 2206873"/>
              <a:gd name="connsiteX2762" fmla="*/ 2144935 w 2321023"/>
              <a:gd name="connsiteY2762" fmla="*/ 1040576 h 2206873"/>
              <a:gd name="connsiteX2763" fmla="*/ 2205030 w 2321023"/>
              <a:gd name="connsiteY2763" fmla="*/ 1040557 h 2206873"/>
              <a:gd name="connsiteX2764" fmla="*/ 2205030 w 2321023"/>
              <a:gd name="connsiteY2764" fmla="*/ 1040558 h 2206873"/>
              <a:gd name="connsiteX2765" fmla="*/ 2206460 w 2321023"/>
              <a:gd name="connsiteY2765" fmla="*/ 1041792 h 2206873"/>
              <a:gd name="connsiteX2766" fmla="*/ 2206755 w 2321023"/>
              <a:gd name="connsiteY2766" fmla="*/ 1052518 h 2206873"/>
              <a:gd name="connsiteX2767" fmla="*/ 2206755 w 2321023"/>
              <a:gd name="connsiteY2767" fmla="*/ 1052517 h 2206873"/>
              <a:gd name="connsiteX2768" fmla="*/ 2206460 w 2321023"/>
              <a:gd name="connsiteY2768" fmla="*/ 1041791 h 2206873"/>
              <a:gd name="connsiteX2769" fmla="*/ 149902 w 2321023"/>
              <a:gd name="connsiteY2769" fmla="*/ 1040314 h 2206873"/>
              <a:gd name="connsiteX2770" fmla="*/ 146403 w 2321023"/>
              <a:gd name="connsiteY2770" fmla="*/ 1050940 h 2206873"/>
              <a:gd name="connsiteX2771" fmla="*/ 146421 w 2321023"/>
              <a:gd name="connsiteY2771" fmla="*/ 1050942 h 2206873"/>
              <a:gd name="connsiteX2772" fmla="*/ 149105 w 2321023"/>
              <a:gd name="connsiteY2772" fmla="*/ 1042790 h 2206873"/>
              <a:gd name="connsiteX2773" fmla="*/ 149902 w 2321023"/>
              <a:gd name="connsiteY2773" fmla="*/ 1040327 h 2206873"/>
              <a:gd name="connsiteX2774" fmla="*/ 196080 w 2321023"/>
              <a:gd name="connsiteY2774" fmla="*/ 1039997 h 2206873"/>
              <a:gd name="connsiteX2775" fmla="*/ 194794 w 2321023"/>
              <a:gd name="connsiteY2775" fmla="*/ 1049831 h 2206873"/>
              <a:gd name="connsiteX2776" fmla="*/ 194677 w 2321023"/>
              <a:gd name="connsiteY2776" fmla="*/ 1050029 h 2206873"/>
              <a:gd name="connsiteX2777" fmla="*/ 194035 w 2321023"/>
              <a:gd name="connsiteY2777" fmla="*/ 1068137 h 2206873"/>
              <a:gd name="connsiteX2778" fmla="*/ 190877 w 2321023"/>
              <a:gd name="connsiteY2778" fmla="*/ 1103282 h 2206873"/>
              <a:gd name="connsiteX2779" fmla="*/ 189563 w 2321023"/>
              <a:gd name="connsiteY2779" fmla="*/ 1105283 h 2206873"/>
              <a:gd name="connsiteX2780" fmla="*/ 189693 w 2321023"/>
              <a:gd name="connsiteY2780" fmla="*/ 1105110 h 2206873"/>
              <a:gd name="connsiteX2781" fmla="*/ 190893 w 2321023"/>
              <a:gd name="connsiteY2781" fmla="*/ 1103283 h 2206873"/>
              <a:gd name="connsiteX2782" fmla="*/ 194051 w 2321023"/>
              <a:gd name="connsiteY2782" fmla="*/ 1068138 h 2206873"/>
              <a:gd name="connsiteX2783" fmla="*/ 194693 w 2321023"/>
              <a:gd name="connsiteY2783" fmla="*/ 1050030 h 2206873"/>
              <a:gd name="connsiteX2784" fmla="*/ 194810 w 2321023"/>
              <a:gd name="connsiteY2784" fmla="*/ 1049832 h 2206873"/>
              <a:gd name="connsiteX2785" fmla="*/ 196089 w 2321023"/>
              <a:gd name="connsiteY2785" fmla="*/ 1040055 h 2206873"/>
              <a:gd name="connsiteX2786" fmla="*/ 2219277 w 2321023"/>
              <a:gd name="connsiteY2786" fmla="*/ 1037485 h 2206873"/>
              <a:gd name="connsiteX2787" fmla="*/ 2219229 w 2321023"/>
              <a:gd name="connsiteY2787" fmla="*/ 1037606 h 2206873"/>
              <a:gd name="connsiteX2788" fmla="*/ 2219230 w 2321023"/>
              <a:gd name="connsiteY2788" fmla="*/ 1037606 h 2206873"/>
              <a:gd name="connsiteX2789" fmla="*/ 2219277 w 2321023"/>
              <a:gd name="connsiteY2789" fmla="*/ 1037486 h 2206873"/>
              <a:gd name="connsiteX2790" fmla="*/ 2222635 w 2321023"/>
              <a:gd name="connsiteY2790" fmla="*/ 1037827 h 2206873"/>
              <a:gd name="connsiteX2791" fmla="*/ 2223917 w 2321023"/>
              <a:gd name="connsiteY2791" fmla="*/ 1037853 h 2206873"/>
              <a:gd name="connsiteX2792" fmla="*/ 2223917 w 2321023"/>
              <a:gd name="connsiteY2792" fmla="*/ 1037852 h 2206873"/>
              <a:gd name="connsiteX2793" fmla="*/ 2222635 w 2321023"/>
              <a:gd name="connsiteY2793" fmla="*/ 1037826 h 2206873"/>
              <a:gd name="connsiteX2794" fmla="*/ 2219277 w 2321023"/>
              <a:gd name="connsiteY2794" fmla="*/ 1037485 h 2206873"/>
              <a:gd name="connsiteX2795" fmla="*/ 2171987 w 2321023"/>
              <a:gd name="connsiteY2795" fmla="*/ 1030887 h 2206873"/>
              <a:gd name="connsiteX2796" fmla="*/ 2171020 w 2321023"/>
              <a:gd name="connsiteY2796" fmla="*/ 1039125 h 2206873"/>
              <a:gd name="connsiteX2797" fmla="*/ 2171100 w 2321023"/>
              <a:gd name="connsiteY2797" fmla="*/ 1039352 h 2206873"/>
              <a:gd name="connsiteX2798" fmla="*/ 2171100 w 2321023"/>
              <a:gd name="connsiteY2798" fmla="*/ 1039350 h 2206873"/>
              <a:gd name="connsiteX2799" fmla="*/ 2171021 w 2321023"/>
              <a:gd name="connsiteY2799" fmla="*/ 1039126 h 2206873"/>
              <a:gd name="connsiteX2800" fmla="*/ 2171977 w 2321023"/>
              <a:gd name="connsiteY2800" fmla="*/ 1030986 h 2206873"/>
              <a:gd name="connsiteX2801" fmla="*/ 2257755 w 2321023"/>
              <a:gd name="connsiteY2801" fmla="*/ 1029587 h 2206873"/>
              <a:gd name="connsiteX2802" fmla="*/ 2257754 w 2321023"/>
              <a:gd name="connsiteY2802" fmla="*/ 1029587 h 2206873"/>
              <a:gd name="connsiteX2803" fmla="*/ 2258042 w 2321023"/>
              <a:gd name="connsiteY2803" fmla="*/ 1038655 h 2206873"/>
              <a:gd name="connsiteX2804" fmla="*/ 2258665 w 2321023"/>
              <a:gd name="connsiteY2804" fmla="*/ 1039426 h 2206873"/>
              <a:gd name="connsiteX2805" fmla="*/ 2258665 w 2321023"/>
              <a:gd name="connsiteY2805" fmla="*/ 1039425 h 2206873"/>
              <a:gd name="connsiteX2806" fmla="*/ 2258043 w 2321023"/>
              <a:gd name="connsiteY2806" fmla="*/ 1038655 h 2206873"/>
              <a:gd name="connsiteX2807" fmla="*/ 2257755 w 2321023"/>
              <a:gd name="connsiteY2807" fmla="*/ 1029587 h 2206873"/>
              <a:gd name="connsiteX2808" fmla="*/ 18773 w 2321023"/>
              <a:gd name="connsiteY2808" fmla="*/ 1027921 h 2206873"/>
              <a:gd name="connsiteX2809" fmla="*/ 19355 w 2321023"/>
              <a:gd name="connsiteY2809" fmla="*/ 1031058 h 2206873"/>
              <a:gd name="connsiteX2810" fmla="*/ 19500 w 2321023"/>
              <a:gd name="connsiteY2810" fmla="*/ 1040046 h 2206873"/>
              <a:gd name="connsiteX2811" fmla="*/ 19376 w 2321023"/>
              <a:gd name="connsiteY2811" fmla="*/ 1064323 h 2206873"/>
              <a:gd name="connsiteX2812" fmla="*/ 19388 w 2321023"/>
              <a:gd name="connsiteY2812" fmla="*/ 1064248 h 2206873"/>
              <a:gd name="connsiteX2813" fmla="*/ 19505 w 2321023"/>
              <a:gd name="connsiteY2813" fmla="*/ 1041512 h 2206873"/>
              <a:gd name="connsiteX2814" fmla="*/ 19500 w 2321023"/>
              <a:gd name="connsiteY2814" fmla="*/ 1040046 h 2206873"/>
              <a:gd name="connsiteX2815" fmla="*/ 18783 w 2321023"/>
              <a:gd name="connsiteY2815" fmla="*/ 1027923 h 2206873"/>
              <a:gd name="connsiteX2816" fmla="*/ 2144293 w 2321023"/>
              <a:gd name="connsiteY2816" fmla="*/ 1020288 h 2206873"/>
              <a:gd name="connsiteX2817" fmla="*/ 2144291 w 2321023"/>
              <a:gd name="connsiteY2817" fmla="*/ 1020330 h 2206873"/>
              <a:gd name="connsiteX2818" fmla="*/ 2144292 w 2321023"/>
              <a:gd name="connsiteY2818" fmla="*/ 1020331 h 2206873"/>
              <a:gd name="connsiteX2819" fmla="*/ 2144294 w 2321023"/>
              <a:gd name="connsiteY2819" fmla="*/ 1020288 h 2206873"/>
              <a:gd name="connsiteX2820" fmla="*/ 2144028 w 2321023"/>
              <a:gd name="connsiteY2820" fmla="*/ 1020179 h 2206873"/>
              <a:gd name="connsiteX2821" fmla="*/ 2141987 w 2321023"/>
              <a:gd name="connsiteY2821" fmla="*/ 1020271 h 2206873"/>
              <a:gd name="connsiteX2822" fmla="*/ 2141556 w 2321023"/>
              <a:gd name="connsiteY2822" fmla="*/ 1021949 h 2206873"/>
              <a:gd name="connsiteX2823" fmla="*/ 2140417 w 2321023"/>
              <a:gd name="connsiteY2823" fmla="*/ 1034738 h 2206873"/>
              <a:gd name="connsiteX2824" fmla="*/ 2139399 w 2321023"/>
              <a:gd name="connsiteY2824" fmla="*/ 1038584 h 2206873"/>
              <a:gd name="connsiteX2825" fmla="*/ 2139245 w 2321023"/>
              <a:gd name="connsiteY2825" fmla="*/ 1040257 h 2206873"/>
              <a:gd name="connsiteX2826" fmla="*/ 2139239 w 2321023"/>
              <a:gd name="connsiteY2826" fmla="*/ 1040349 h 2206873"/>
              <a:gd name="connsiteX2827" fmla="*/ 2139240 w 2321023"/>
              <a:gd name="connsiteY2827" fmla="*/ 1040344 h 2206873"/>
              <a:gd name="connsiteX2828" fmla="*/ 2139246 w 2321023"/>
              <a:gd name="connsiteY2828" fmla="*/ 1040257 h 2206873"/>
              <a:gd name="connsiteX2829" fmla="*/ 2139400 w 2321023"/>
              <a:gd name="connsiteY2829" fmla="*/ 1038584 h 2206873"/>
              <a:gd name="connsiteX2830" fmla="*/ 2140418 w 2321023"/>
              <a:gd name="connsiteY2830" fmla="*/ 1034738 h 2206873"/>
              <a:gd name="connsiteX2831" fmla="*/ 2141557 w 2321023"/>
              <a:gd name="connsiteY2831" fmla="*/ 1021949 h 2206873"/>
              <a:gd name="connsiteX2832" fmla="*/ 2141988 w 2321023"/>
              <a:gd name="connsiteY2832" fmla="*/ 1020271 h 2206873"/>
              <a:gd name="connsiteX2833" fmla="*/ 2144306 w 2321023"/>
              <a:gd name="connsiteY2833" fmla="*/ 1020166 h 2206873"/>
              <a:gd name="connsiteX2834" fmla="*/ 2144096 w 2321023"/>
              <a:gd name="connsiteY2834" fmla="*/ 1020175 h 2206873"/>
              <a:gd name="connsiteX2835" fmla="*/ 2144097 w 2321023"/>
              <a:gd name="connsiteY2835" fmla="*/ 1020176 h 2206873"/>
              <a:gd name="connsiteX2836" fmla="*/ 2144307 w 2321023"/>
              <a:gd name="connsiteY2836" fmla="*/ 1020167 h 2206873"/>
              <a:gd name="connsiteX2837" fmla="*/ 2145283 w 2321023"/>
              <a:gd name="connsiteY2837" fmla="*/ 1020937 h 2206873"/>
              <a:gd name="connsiteX2838" fmla="*/ 2145283 w 2321023"/>
              <a:gd name="connsiteY2838" fmla="*/ 1020937 h 2206873"/>
              <a:gd name="connsiteX2839" fmla="*/ 2208236 w 2321023"/>
              <a:gd name="connsiteY2839" fmla="*/ 1018854 h 2206873"/>
              <a:gd name="connsiteX2840" fmla="*/ 2207013 w 2321023"/>
              <a:gd name="connsiteY2840" fmla="*/ 1020810 h 2206873"/>
              <a:gd name="connsiteX2841" fmla="*/ 2204738 w 2321023"/>
              <a:gd name="connsiteY2841" fmla="*/ 1040440 h 2206873"/>
              <a:gd name="connsiteX2842" fmla="*/ 2201278 w 2321023"/>
              <a:gd name="connsiteY2842" fmla="*/ 1057127 h 2206873"/>
              <a:gd name="connsiteX2843" fmla="*/ 2199891 w 2321023"/>
              <a:gd name="connsiteY2843" fmla="*/ 1057276 h 2206873"/>
              <a:gd name="connsiteX2844" fmla="*/ 2199890 w 2321023"/>
              <a:gd name="connsiteY2844" fmla="*/ 1057361 h 2206873"/>
              <a:gd name="connsiteX2845" fmla="*/ 2199891 w 2321023"/>
              <a:gd name="connsiteY2845" fmla="*/ 1057277 h 2206873"/>
              <a:gd name="connsiteX2846" fmla="*/ 2201278 w 2321023"/>
              <a:gd name="connsiteY2846" fmla="*/ 1057128 h 2206873"/>
              <a:gd name="connsiteX2847" fmla="*/ 2204738 w 2321023"/>
              <a:gd name="connsiteY2847" fmla="*/ 1040441 h 2206873"/>
              <a:gd name="connsiteX2848" fmla="*/ 2207013 w 2321023"/>
              <a:gd name="connsiteY2848" fmla="*/ 1020811 h 2206873"/>
              <a:gd name="connsiteX2849" fmla="*/ 2208236 w 2321023"/>
              <a:gd name="connsiteY2849" fmla="*/ 1018855 h 2206873"/>
              <a:gd name="connsiteX2850" fmla="*/ 2208270 w 2321023"/>
              <a:gd name="connsiteY2850" fmla="*/ 1019287 h 2206873"/>
              <a:gd name="connsiteX2851" fmla="*/ 2208270 w 2321023"/>
              <a:gd name="connsiteY2851" fmla="*/ 1019287 h 2206873"/>
              <a:gd name="connsiteX2852" fmla="*/ 2260668 w 2321023"/>
              <a:gd name="connsiteY2852" fmla="*/ 1017774 h 2206873"/>
              <a:gd name="connsiteX2853" fmla="*/ 2259446 w 2321023"/>
              <a:gd name="connsiteY2853" fmla="*/ 1019033 h 2206873"/>
              <a:gd name="connsiteX2854" fmla="*/ 2257827 w 2321023"/>
              <a:gd name="connsiteY2854" fmla="*/ 1029373 h 2206873"/>
              <a:gd name="connsiteX2855" fmla="*/ 2255451 w 2321023"/>
              <a:gd name="connsiteY2855" fmla="*/ 1029960 h 2206873"/>
              <a:gd name="connsiteX2856" fmla="*/ 2255451 w 2321023"/>
              <a:gd name="connsiteY2856" fmla="*/ 1029960 h 2206873"/>
              <a:gd name="connsiteX2857" fmla="*/ 2257828 w 2321023"/>
              <a:gd name="connsiteY2857" fmla="*/ 1029373 h 2206873"/>
              <a:gd name="connsiteX2858" fmla="*/ 2259447 w 2321023"/>
              <a:gd name="connsiteY2858" fmla="*/ 1019033 h 2206873"/>
              <a:gd name="connsiteX2859" fmla="*/ 2260668 w 2321023"/>
              <a:gd name="connsiteY2859" fmla="*/ 1017775 h 2206873"/>
              <a:gd name="connsiteX2860" fmla="*/ 26697 w 2321023"/>
              <a:gd name="connsiteY2860" fmla="*/ 1015506 h 2206873"/>
              <a:gd name="connsiteX2861" fmla="*/ 26697 w 2321023"/>
              <a:gd name="connsiteY2861" fmla="*/ 1015507 h 2206873"/>
              <a:gd name="connsiteX2862" fmla="*/ 27529 w 2321023"/>
              <a:gd name="connsiteY2862" fmla="*/ 1023932 h 2206873"/>
              <a:gd name="connsiteX2863" fmla="*/ 27604 w 2321023"/>
              <a:gd name="connsiteY2863" fmla="*/ 1038325 h 2206873"/>
              <a:gd name="connsiteX2864" fmla="*/ 27857 w 2321023"/>
              <a:gd name="connsiteY2864" fmla="*/ 1077307 h 2206873"/>
              <a:gd name="connsiteX2865" fmla="*/ 27824 w 2321023"/>
              <a:gd name="connsiteY2865" fmla="*/ 1070035 h 2206873"/>
              <a:gd name="connsiteX2866" fmla="*/ 27618 w 2321023"/>
              <a:gd name="connsiteY2866" fmla="*/ 1038325 h 2206873"/>
              <a:gd name="connsiteX2867" fmla="*/ 27543 w 2321023"/>
              <a:gd name="connsiteY2867" fmla="*/ 1023932 h 2206873"/>
              <a:gd name="connsiteX2868" fmla="*/ 27127 w 2321023"/>
              <a:gd name="connsiteY2868" fmla="*/ 1019715 h 2206873"/>
              <a:gd name="connsiteX2869" fmla="*/ 185609 w 2321023"/>
              <a:gd name="connsiteY2869" fmla="*/ 1011973 h 2206873"/>
              <a:gd name="connsiteX2870" fmla="*/ 185597 w 2321023"/>
              <a:gd name="connsiteY2870" fmla="*/ 1012009 h 2206873"/>
              <a:gd name="connsiteX2871" fmla="*/ 186298 w 2321023"/>
              <a:gd name="connsiteY2871" fmla="*/ 1019381 h 2206873"/>
              <a:gd name="connsiteX2872" fmla="*/ 186443 w 2321023"/>
              <a:gd name="connsiteY2872" fmla="*/ 1035997 h 2206873"/>
              <a:gd name="connsiteX2873" fmla="*/ 186840 w 2321023"/>
              <a:gd name="connsiteY2873" fmla="*/ 1052738 h 2206873"/>
              <a:gd name="connsiteX2874" fmla="*/ 186869 w 2321023"/>
              <a:gd name="connsiteY2874" fmla="*/ 1052886 h 2206873"/>
              <a:gd name="connsiteX2875" fmla="*/ 186869 w 2321023"/>
              <a:gd name="connsiteY2875" fmla="*/ 1052887 h 2206873"/>
              <a:gd name="connsiteX2876" fmla="*/ 188362 w 2321023"/>
              <a:gd name="connsiteY2876" fmla="*/ 1060515 h 2206873"/>
              <a:gd name="connsiteX2877" fmla="*/ 188358 w 2321023"/>
              <a:gd name="connsiteY2877" fmla="*/ 1060706 h 2206873"/>
              <a:gd name="connsiteX2878" fmla="*/ 188389 w 2321023"/>
              <a:gd name="connsiteY2878" fmla="*/ 1060653 h 2206873"/>
              <a:gd name="connsiteX2879" fmla="*/ 188362 w 2321023"/>
              <a:gd name="connsiteY2879" fmla="*/ 1060515 h 2206873"/>
              <a:gd name="connsiteX2880" fmla="*/ 186869 w 2321023"/>
              <a:gd name="connsiteY2880" fmla="*/ 1052886 h 2206873"/>
              <a:gd name="connsiteX2881" fmla="*/ 186867 w 2321023"/>
              <a:gd name="connsiteY2881" fmla="*/ 1052793 h 2206873"/>
              <a:gd name="connsiteX2882" fmla="*/ 186856 w 2321023"/>
              <a:gd name="connsiteY2882" fmla="*/ 1052739 h 2206873"/>
              <a:gd name="connsiteX2883" fmla="*/ 186459 w 2321023"/>
              <a:gd name="connsiteY2883" fmla="*/ 1035998 h 2206873"/>
              <a:gd name="connsiteX2884" fmla="*/ 186314 w 2321023"/>
              <a:gd name="connsiteY2884" fmla="*/ 1019390 h 2206873"/>
              <a:gd name="connsiteX2885" fmla="*/ 26311 w 2321023"/>
              <a:gd name="connsiteY2885" fmla="*/ 1009245 h 2206873"/>
              <a:gd name="connsiteX2886" fmla="*/ 26306 w 2321023"/>
              <a:gd name="connsiteY2886" fmla="*/ 1015604 h 2206873"/>
              <a:gd name="connsiteX2887" fmla="*/ 24529 w 2321023"/>
              <a:gd name="connsiteY2887" fmla="*/ 1066313 h 2206873"/>
              <a:gd name="connsiteX2888" fmla="*/ 27479 w 2321023"/>
              <a:gd name="connsiteY2888" fmla="*/ 1077678 h 2206873"/>
              <a:gd name="connsiteX2889" fmla="*/ 27492 w 2321023"/>
              <a:gd name="connsiteY2889" fmla="*/ 1077677 h 2206873"/>
              <a:gd name="connsiteX2890" fmla="*/ 25552 w 2321023"/>
              <a:gd name="connsiteY2890" fmla="*/ 1076876 h 2206873"/>
              <a:gd name="connsiteX2891" fmla="*/ 24545 w 2321023"/>
              <a:gd name="connsiteY2891" fmla="*/ 1066313 h 2206873"/>
              <a:gd name="connsiteX2892" fmla="*/ 26322 w 2321023"/>
              <a:gd name="connsiteY2892" fmla="*/ 1015604 h 2206873"/>
              <a:gd name="connsiteX2893" fmla="*/ 26327 w 2321023"/>
              <a:gd name="connsiteY2893" fmla="*/ 1009510 h 2206873"/>
              <a:gd name="connsiteX2894" fmla="*/ 2165155 w 2321023"/>
              <a:gd name="connsiteY2894" fmla="*/ 1009058 h 2206873"/>
              <a:gd name="connsiteX2895" fmla="*/ 2165072 w 2321023"/>
              <a:gd name="connsiteY2895" fmla="*/ 1009070 h 2206873"/>
              <a:gd name="connsiteX2896" fmla="*/ 2165072 w 2321023"/>
              <a:gd name="connsiteY2896" fmla="*/ 1009071 h 2206873"/>
              <a:gd name="connsiteX2897" fmla="*/ 2165155 w 2321023"/>
              <a:gd name="connsiteY2897" fmla="*/ 1009059 h 2206873"/>
              <a:gd name="connsiteX2898" fmla="*/ 2165778 w 2321023"/>
              <a:gd name="connsiteY2898" fmla="*/ 1017202 h 2206873"/>
              <a:gd name="connsiteX2899" fmla="*/ 2125758 w 2321023"/>
              <a:gd name="connsiteY2899" fmla="*/ 1008936 h 2206873"/>
              <a:gd name="connsiteX2900" fmla="*/ 2125759 w 2321023"/>
              <a:gd name="connsiteY2900" fmla="*/ 1008939 h 2206873"/>
              <a:gd name="connsiteX2901" fmla="*/ 2126126 w 2321023"/>
              <a:gd name="connsiteY2901" fmla="*/ 1010179 h 2206873"/>
              <a:gd name="connsiteX2902" fmla="*/ 2126126 w 2321023"/>
              <a:gd name="connsiteY2902" fmla="*/ 1010179 h 2206873"/>
              <a:gd name="connsiteX2903" fmla="*/ 2175526 w 2321023"/>
              <a:gd name="connsiteY2903" fmla="*/ 1004367 h 2206873"/>
              <a:gd name="connsiteX2904" fmla="*/ 2175926 w 2321023"/>
              <a:gd name="connsiteY2904" fmla="*/ 1010937 h 2206873"/>
              <a:gd name="connsiteX2905" fmla="*/ 2175896 w 2321023"/>
              <a:gd name="connsiteY2905" fmla="*/ 1022352 h 2206873"/>
              <a:gd name="connsiteX2906" fmla="*/ 2173791 w 2321023"/>
              <a:gd name="connsiteY2906" fmla="*/ 1046193 h 2206873"/>
              <a:gd name="connsiteX2907" fmla="*/ 2171468 w 2321023"/>
              <a:gd name="connsiteY2907" fmla="*/ 1055468 h 2206873"/>
              <a:gd name="connsiteX2908" fmla="*/ 2171469 w 2321023"/>
              <a:gd name="connsiteY2908" fmla="*/ 1055470 h 2206873"/>
              <a:gd name="connsiteX2909" fmla="*/ 2175897 w 2321023"/>
              <a:gd name="connsiteY2909" fmla="*/ 1022353 h 2206873"/>
              <a:gd name="connsiteX2910" fmla="*/ 2175927 w 2321023"/>
              <a:gd name="connsiteY2910" fmla="*/ 1010938 h 2206873"/>
              <a:gd name="connsiteX2911" fmla="*/ 2175527 w 2321023"/>
              <a:gd name="connsiteY2911" fmla="*/ 1004368 h 2206873"/>
              <a:gd name="connsiteX2912" fmla="*/ 2175670 w 2321023"/>
              <a:gd name="connsiteY2912" fmla="*/ 1004389 h 2206873"/>
              <a:gd name="connsiteX2913" fmla="*/ 2175670 w 2321023"/>
              <a:gd name="connsiteY2913" fmla="*/ 1004388 h 2206873"/>
              <a:gd name="connsiteX2914" fmla="*/ 2150978 w 2321023"/>
              <a:gd name="connsiteY2914" fmla="*/ 1003543 h 2206873"/>
              <a:gd name="connsiteX2915" fmla="*/ 2150807 w 2321023"/>
              <a:gd name="connsiteY2915" fmla="*/ 1003943 h 2206873"/>
              <a:gd name="connsiteX2916" fmla="*/ 2152521 w 2321023"/>
              <a:gd name="connsiteY2916" fmla="*/ 1011114 h 2206873"/>
              <a:gd name="connsiteX2917" fmla="*/ 2153265 w 2321023"/>
              <a:gd name="connsiteY2917" fmla="*/ 1020648 h 2206873"/>
              <a:gd name="connsiteX2918" fmla="*/ 2153316 w 2321023"/>
              <a:gd name="connsiteY2918" fmla="*/ 1034800 h 2206873"/>
              <a:gd name="connsiteX2919" fmla="*/ 2154363 w 2321023"/>
              <a:gd name="connsiteY2919" fmla="*/ 1048393 h 2206873"/>
              <a:gd name="connsiteX2920" fmla="*/ 2154364 w 2321023"/>
              <a:gd name="connsiteY2920" fmla="*/ 1048392 h 2206873"/>
              <a:gd name="connsiteX2921" fmla="*/ 2153538 w 2321023"/>
              <a:gd name="connsiteY2921" fmla="*/ 1041747 h 2206873"/>
              <a:gd name="connsiteX2922" fmla="*/ 2153317 w 2321023"/>
              <a:gd name="connsiteY2922" fmla="*/ 1034800 h 2206873"/>
              <a:gd name="connsiteX2923" fmla="*/ 2153266 w 2321023"/>
              <a:gd name="connsiteY2923" fmla="*/ 1020648 h 2206873"/>
              <a:gd name="connsiteX2924" fmla="*/ 2152522 w 2321023"/>
              <a:gd name="connsiteY2924" fmla="*/ 1011114 h 2206873"/>
              <a:gd name="connsiteX2925" fmla="*/ 2150808 w 2321023"/>
              <a:gd name="connsiteY2925" fmla="*/ 1003943 h 2206873"/>
              <a:gd name="connsiteX2926" fmla="*/ 2150978 w 2321023"/>
              <a:gd name="connsiteY2926" fmla="*/ 1003544 h 2206873"/>
              <a:gd name="connsiteX2927" fmla="*/ 2051256 w 2321023"/>
              <a:gd name="connsiteY2927" fmla="*/ 1000840 h 2206873"/>
              <a:gd name="connsiteX2928" fmla="*/ 2050926 w 2321023"/>
              <a:gd name="connsiteY2928" fmla="*/ 1001344 h 2206873"/>
              <a:gd name="connsiteX2929" fmla="*/ 2050927 w 2321023"/>
              <a:gd name="connsiteY2929" fmla="*/ 1001344 h 2206873"/>
              <a:gd name="connsiteX2930" fmla="*/ 2051256 w 2321023"/>
              <a:gd name="connsiteY2930" fmla="*/ 1000842 h 2206873"/>
              <a:gd name="connsiteX2931" fmla="*/ 2065243 w 2321023"/>
              <a:gd name="connsiteY2931" fmla="*/ 995893 h 2206873"/>
              <a:gd name="connsiteX2932" fmla="*/ 2065647 w 2321023"/>
              <a:gd name="connsiteY2932" fmla="*/ 1002677 h 2206873"/>
              <a:gd name="connsiteX2933" fmla="*/ 2065730 w 2321023"/>
              <a:gd name="connsiteY2933" fmla="*/ 1002806 h 2206873"/>
              <a:gd name="connsiteX2934" fmla="*/ 2065714 w 2321023"/>
              <a:gd name="connsiteY2934" fmla="*/ 1030518 h 2206873"/>
              <a:gd name="connsiteX2935" fmla="*/ 2063155 w 2321023"/>
              <a:gd name="connsiteY2935" fmla="*/ 1036174 h 2206873"/>
              <a:gd name="connsiteX2936" fmla="*/ 2060133 w 2321023"/>
              <a:gd name="connsiteY2936" fmla="*/ 1047424 h 2206873"/>
              <a:gd name="connsiteX2937" fmla="*/ 2060134 w 2321023"/>
              <a:gd name="connsiteY2937" fmla="*/ 1047424 h 2206873"/>
              <a:gd name="connsiteX2938" fmla="*/ 2063156 w 2321023"/>
              <a:gd name="connsiteY2938" fmla="*/ 1036175 h 2206873"/>
              <a:gd name="connsiteX2939" fmla="*/ 2065714 w 2321023"/>
              <a:gd name="connsiteY2939" fmla="*/ 1030522 h 2206873"/>
              <a:gd name="connsiteX2940" fmla="*/ 2065714 w 2321023"/>
              <a:gd name="connsiteY2940" fmla="*/ 1030518 h 2206873"/>
              <a:gd name="connsiteX2941" fmla="*/ 2065731 w 2321023"/>
              <a:gd name="connsiteY2941" fmla="*/ 1002807 h 2206873"/>
              <a:gd name="connsiteX2942" fmla="*/ 2065648 w 2321023"/>
              <a:gd name="connsiteY2942" fmla="*/ 1002678 h 2206873"/>
              <a:gd name="connsiteX2943" fmla="*/ 2065249 w 2321023"/>
              <a:gd name="connsiteY2943" fmla="*/ 995978 h 2206873"/>
              <a:gd name="connsiteX2944" fmla="*/ 2053463 w 2321023"/>
              <a:gd name="connsiteY2944" fmla="*/ 994946 h 2206873"/>
              <a:gd name="connsiteX2945" fmla="*/ 2053405 w 2321023"/>
              <a:gd name="connsiteY2945" fmla="*/ 995030 h 2206873"/>
              <a:gd name="connsiteX2946" fmla="*/ 2050176 w 2321023"/>
              <a:gd name="connsiteY2946" fmla="*/ 1020016 h 2206873"/>
              <a:gd name="connsiteX2947" fmla="*/ 2052252 w 2321023"/>
              <a:gd name="connsiteY2947" fmla="*/ 1044832 h 2206873"/>
              <a:gd name="connsiteX2948" fmla="*/ 2052253 w 2321023"/>
              <a:gd name="connsiteY2948" fmla="*/ 1044826 h 2206873"/>
              <a:gd name="connsiteX2949" fmla="*/ 2050177 w 2321023"/>
              <a:gd name="connsiteY2949" fmla="*/ 1020016 h 2206873"/>
              <a:gd name="connsiteX2950" fmla="*/ 2053406 w 2321023"/>
              <a:gd name="connsiteY2950" fmla="*/ 995030 h 2206873"/>
              <a:gd name="connsiteX2951" fmla="*/ 2053464 w 2321023"/>
              <a:gd name="connsiteY2951" fmla="*/ 994946 h 2206873"/>
              <a:gd name="connsiteX2952" fmla="*/ 2231584 w 2321023"/>
              <a:gd name="connsiteY2952" fmla="*/ 993755 h 2206873"/>
              <a:gd name="connsiteX2953" fmla="*/ 2231506 w 2321023"/>
              <a:gd name="connsiteY2953" fmla="*/ 993956 h 2206873"/>
              <a:gd name="connsiteX2954" fmla="*/ 2232961 w 2321023"/>
              <a:gd name="connsiteY2954" fmla="*/ 996346 h 2206873"/>
              <a:gd name="connsiteX2955" fmla="*/ 2235272 w 2321023"/>
              <a:gd name="connsiteY2955" fmla="*/ 1020137 h 2206873"/>
              <a:gd name="connsiteX2956" fmla="*/ 2234002 w 2321023"/>
              <a:gd name="connsiteY2956" fmla="*/ 1067989 h 2206873"/>
              <a:gd name="connsiteX2957" fmla="*/ 2231030 w 2321023"/>
              <a:gd name="connsiteY2957" fmla="*/ 1109594 h 2206873"/>
              <a:gd name="connsiteX2958" fmla="*/ 2231409 w 2321023"/>
              <a:gd name="connsiteY2958" fmla="*/ 1128486 h 2206873"/>
              <a:gd name="connsiteX2959" fmla="*/ 2226390 w 2321023"/>
              <a:gd name="connsiteY2959" fmla="*/ 1176585 h 2206873"/>
              <a:gd name="connsiteX2960" fmla="*/ 2217255 w 2321023"/>
              <a:gd name="connsiteY2960" fmla="*/ 1224056 h 2206873"/>
              <a:gd name="connsiteX2961" fmla="*/ 2217578 w 2321023"/>
              <a:gd name="connsiteY2961" fmla="*/ 1227391 h 2206873"/>
              <a:gd name="connsiteX2962" fmla="*/ 2217579 w 2321023"/>
              <a:gd name="connsiteY2962" fmla="*/ 1227389 h 2206873"/>
              <a:gd name="connsiteX2963" fmla="*/ 2217256 w 2321023"/>
              <a:gd name="connsiteY2963" fmla="*/ 1224056 h 2206873"/>
              <a:gd name="connsiteX2964" fmla="*/ 2226391 w 2321023"/>
              <a:gd name="connsiteY2964" fmla="*/ 1176585 h 2206873"/>
              <a:gd name="connsiteX2965" fmla="*/ 2231410 w 2321023"/>
              <a:gd name="connsiteY2965" fmla="*/ 1128486 h 2206873"/>
              <a:gd name="connsiteX2966" fmla="*/ 2231031 w 2321023"/>
              <a:gd name="connsiteY2966" fmla="*/ 1109594 h 2206873"/>
              <a:gd name="connsiteX2967" fmla="*/ 2234003 w 2321023"/>
              <a:gd name="connsiteY2967" fmla="*/ 1067989 h 2206873"/>
              <a:gd name="connsiteX2968" fmla="*/ 2235273 w 2321023"/>
              <a:gd name="connsiteY2968" fmla="*/ 1020137 h 2206873"/>
              <a:gd name="connsiteX2969" fmla="*/ 2232962 w 2321023"/>
              <a:gd name="connsiteY2969" fmla="*/ 996346 h 2206873"/>
              <a:gd name="connsiteX2970" fmla="*/ 2231507 w 2321023"/>
              <a:gd name="connsiteY2970" fmla="*/ 993956 h 2206873"/>
              <a:gd name="connsiteX2971" fmla="*/ 2231585 w 2321023"/>
              <a:gd name="connsiteY2971" fmla="*/ 993756 h 2206873"/>
              <a:gd name="connsiteX2972" fmla="*/ 158996 w 2321023"/>
              <a:gd name="connsiteY2972" fmla="*/ 993672 h 2206873"/>
              <a:gd name="connsiteX2973" fmla="*/ 156915 w 2321023"/>
              <a:gd name="connsiteY2973" fmla="*/ 997390 h 2206873"/>
              <a:gd name="connsiteX2974" fmla="*/ 156867 w 2321023"/>
              <a:gd name="connsiteY2974" fmla="*/ 997630 h 2206873"/>
              <a:gd name="connsiteX2975" fmla="*/ 156896 w 2321023"/>
              <a:gd name="connsiteY2975" fmla="*/ 997577 h 2206873"/>
              <a:gd name="connsiteX2976" fmla="*/ 156934 w 2321023"/>
              <a:gd name="connsiteY2976" fmla="*/ 997390 h 2206873"/>
              <a:gd name="connsiteX2977" fmla="*/ 158976 w 2321023"/>
              <a:gd name="connsiteY2977" fmla="*/ 993741 h 2206873"/>
              <a:gd name="connsiteX2978" fmla="*/ 95889 w 2321023"/>
              <a:gd name="connsiteY2978" fmla="*/ 992717 h 2206873"/>
              <a:gd name="connsiteX2979" fmla="*/ 95692 w 2321023"/>
              <a:gd name="connsiteY2979" fmla="*/ 993504 h 2206873"/>
              <a:gd name="connsiteX2980" fmla="*/ 96309 w 2321023"/>
              <a:gd name="connsiteY2980" fmla="*/ 997942 h 2206873"/>
              <a:gd name="connsiteX2981" fmla="*/ 93941 w 2321023"/>
              <a:gd name="connsiteY2981" fmla="*/ 1081962 h 2206873"/>
              <a:gd name="connsiteX2982" fmla="*/ 93289 w 2321023"/>
              <a:gd name="connsiteY2982" fmla="*/ 1109688 h 2206873"/>
              <a:gd name="connsiteX2983" fmla="*/ 93305 w 2321023"/>
              <a:gd name="connsiteY2983" fmla="*/ 1109615 h 2206873"/>
              <a:gd name="connsiteX2984" fmla="*/ 93955 w 2321023"/>
              <a:gd name="connsiteY2984" fmla="*/ 1081962 h 2206873"/>
              <a:gd name="connsiteX2985" fmla="*/ 96323 w 2321023"/>
              <a:gd name="connsiteY2985" fmla="*/ 997942 h 2206873"/>
              <a:gd name="connsiteX2986" fmla="*/ 95706 w 2321023"/>
              <a:gd name="connsiteY2986" fmla="*/ 993504 h 2206873"/>
              <a:gd name="connsiteX2987" fmla="*/ 95894 w 2321023"/>
              <a:gd name="connsiteY2987" fmla="*/ 992753 h 2206873"/>
              <a:gd name="connsiteX2988" fmla="*/ 2049629 w 2321023"/>
              <a:gd name="connsiteY2988" fmla="*/ 985469 h 2206873"/>
              <a:gd name="connsiteX2989" fmla="*/ 2049588 w 2321023"/>
              <a:gd name="connsiteY2989" fmla="*/ 985580 h 2206873"/>
              <a:gd name="connsiteX2990" fmla="*/ 2049753 w 2321023"/>
              <a:gd name="connsiteY2990" fmla="*/ 995124 h 2206873"/>
              <a:gd name="connsiteX2991" fmla="*/ 2050084 w 2321023"/>
              <a:gd name="connsiteY2991" fmla="*/ 1000422 h 2206873"/>
              <a:gd name="connsiteX2992" fmla="*/ 2050327 w 2321023"/>
              <a:gd name="connsiteY2992" fmla="*/ 1000688 h 2206873"/>
              <a:gd name="connsiteX2993" fmla="*/ 2050085 w 2321023"/>
              <a:gd name="connsiteY2993" fmla="*/ 1000423 h 2206873"/>
              <a:gd name="connsiteX2994" fmla="*/ 2049754 w 2321023"/>
              <a:gd name="connsiteY2994" fmla="*/ 995125 h 2206873"/>
              <a:gd name="connsiteX2995" fmla="*/ 2049589 w 2321023"/>
              <a:gd name="connsiteY2995" fmla="*/ 985581 h 2206873"/>
              <a:gd name="connsiteX2996" fmla="*/ 2049629 w 2321023"/>
              <a:gd name="connsiteY2996" fmla="*/ 985472 h 2206873"/>
              <a:gd name="connsiteX2997" fmla="*/ 19121 w 2321023"/>
              <a:gd name="connsiteY2997" fmla="*/ 982015 h 2206873"/>
              <a:gd name="connsiteX2998" fmla="*/ 19056 w 2321023"/>
              <a:gd name="connsiteY2998" fmla="*/ 982228 h 2206873"/>
              <a:gd name="connsiteX2999" fmla="*/ 19392 w 2321023"/>
              <a:gd name="connsiteY2999" fmla="*/ 987771 h 2206873"/>
              <a:gd name="connsiteX3000" fmla="*/ 17205 w 2321023"/>
              <a:gd name="connsiteY3000" fmla="*/ 1027341 h 2206873"/>
              <a:gd name="connsiteX3001" fmla="*/ 17184 w 2321023"/>
              <a:gd name="connsiteY3001" fmla="*/ 1027567 h 2206873"/>
              <a:gd name="connsiteX3002" fmla="*/ 17222 w 2321023"/>
              <a:gd name="connsiteY3002" fmla="*/ 1027575 h 2206873"/>
              <a:gd name="connsiteX3003" fmla="*/ 17222 w 2321023"/>
              <a:gd name="connsiteY3003" fmla="*/ 1027572 h 2206873"/>
              <a:gd name="connsiteX3004" fmla="*/ 17197 w 2321023"/>
              <a:gd name="connsiteY3004" fmla="*/ 1027567 h 2206873"/>
              <a:gd name="connsiteX3005" fmla="*/ 17218 w 2321023"/>
              <a:gd name="connsiteY3005" fmla="*/ 1027341 h 2206873"/>
              <a:gd name="connsiteX3006" fmla="*/ 19399 w 2321023"/>
              <a:gd name="connsiteY3006" fmla="*/ 987875 h 2206873"/>
              <a:gd name="connsiteX3007" fmla="*/ 19355 w 2321023"/>
              <a:gd name="connsiteY3007" fmla="*/ 986957 h 2206873"/>
              <a:gd name="connsiteX3008" fmla="*/ 19069 w 2321023"/>
              <a:gd name="connsiteY3008" fmla="*/ 982228 h 2206873"/>
              <a:gd name="connsiteX3009" fmla="*/ 19122 w 2321023"/>
              <a:gd name="connsiteY3009" fmla="*/ 982052 h 2206873"/>
              <a:gd name="connsiteX3010" fmla="*/ 2165925 w 2321023"/>
              <a:gd name="connsiteY3010" fmla="*/ 981588 h 2206873"/>
              <a:gd name="connsiteX3011" fmla="*/ 2165473 w 2321023"/>
              <a:gd name="connsiteY3011" fmla="*/ 990740 h 2206873"/>
              <a:gd name="connsiteX3012" fmla="*/ 2165346 w 2321023"/>
              <a:gd name="connsiteY3012" fmla="*/ 1002172 h 2206873"/>
              <a:gd name="connsiteX3013" fmla="*/ 2165348 w 2321023"/>
              <a:gd name="connsiteY3013" fmla="*/ 1002113 h 2206873"/>
              <a:gd name="connsiteX3014" fmla="*/ 2165474 w 2321023"/>
              <a:gd name="connsiteY3014" fmla="*/ 990740 h 2206873"/>
              <a:gd name="connsiteX3015" fmla="*/ 2165924 w 2321023"/>
              <a:gd name="connsiteY3015" fmla="*/ 981635 h 2206873"/>
              <a:gd name="connsiteX3016" fmla="*/ 2052390 w 2321023"/>
              <a:gd name="connsiteY3016" fmla="*/ 978122 h 2206873"/>
              <a:gd name="connsiteX3017" fmla="*/ 2052354 w 2321023"/>
              <a:gd name="connsiteY3017" fmla="*/ 978216 h 2206873"/>
              <a:gd name="connsiteX3018" fmla="*/ 2052373 w 2321023"/>
              <a:gd name="connsiteY3018" fmla="*/ 978169 h 2206873"/>
              <a:gd name="connsiteX3019" fmla="*/ 84848 w 2321023"/>
              <a:gd name="connsiteY3019" fmla="*/ 973097 h 2206873"/>
              <a:gd name="connsiteX3020" fmla="*/ 84833 w 2321023"/>
              <a:gd name="connsiteY3020" fmla="*/ 973528 h 2206873"/>
              <a:gd name="connsiteX3021" fmla="*/ 86370 w 2321023"/>
              <a:gd name="connsiteY3021" fmla="*/ 974695 h 2206873"/>
              <a:gd name="connsiteX3022" fmla="*/ 86373 w 2321023"/>
              <a:gd name="connsiteY3022" fmla="*/ 974686 h 2206873"/>
              <a:gd name="connsiteX3023" fmla="*/ 84848 w 2321023"/>
              <a:gd name="connsiteY3023" fmla="*/ 973528 h 2206873"/>
              <a:gd name="connsiteX3024" fmla="*/ 84863 w 2321023"/>
              <a:gd name="connsiteY3024" fmla="*/ 973108 h 2206873"/>
              <a:gd name="connsiteX3025" fmla="*/ 63282 w 2321023"/>
              <a:gd name="connsiteY3025" fmla="*/ 971345 h 2206873"/>
              <a:gd name="connsiteX3026" fmla="*/ 62928 w 2321023"/>
              <a:gd name="connsiteY3026" fmla="*/ 971399 h 2206873"/>
              <a:gd name="connsiteX3027" fmla="*/ 65201 w 2321023"/>
              <a:gd name="connsiteY3027" fmla="*/ 974196 h 2206873"/>
              <a:gd name="connsiteX3028" fmla="*/ 65204 w 2321023"/>
              <a:gd name="connsiteY3028" fmla="*/ 974182 h 2206873"/>
              <a:gd name="connsiteX3029" fmla="*/ 62945 w 2321023"/>
              <a:gd name="connsiteY3029" fmla="*/ 971400 h 2206873"/>
              <a:gd name="connsiteX3030" fmla="*/ 63284 w 2321023"/>
              <a:gd name="connsiteY3030" fmla="*/ 971348 h 2206873"/>
              <a:gd name="connsiteX3031" fmla="*/ 172166 w 2321023"/>
              <a:gd name="connsiteY3031" fmla="*/ 966401 h 2206873"/>
              <a:gd name="connsiteX3032" fmla="*/ 172002 w 2321023"/>
              <a:gd name="connsiteY3032" fmla="*/ 966757 h 2206873"/>
              <a:gd name="connsiteX3033" fmla="*/ 171426 w 2321023"/>
              <a:gd name="connsiteY3033" fmla="*/ 967666 h 2206873"/>
              <a:gd name="connsiteX3034" fmla="*/ 171323 w 2321023"/>
              <a:gd name="connsiteY3034" fmla="*/ 968225 h 2206873"/>
              <a:gd name="connsiteX3035" fmla="*/ 171105 w 2321023"/>
              <a:gd name="connsiteY3035" fmla="*/ 968699 h 2206873"/>
              <a:gd name="connsiteX3036" fmla="*/ 170016 w 2321023"/>
              <a:gd name="connsiteY3036" fmla="*/ 975347 h 2206873"/>
              <a:gd name="connsiteX3037" fmla="*/ 169746 w 2321023"/>
              <a:gd name="connsiteY3037" fmla="*/ 976822 h 2206873"/>
              <a:gd name="connsiteX3038" fmla="*/ 169602 w 2321023"/>
              <a:gd name="connsiteY3038" fmla="*/ 977879 h 2206873"/>
              <a:gd name="connsiteX3039" fmla="*/ 168886 w 2321023"/>
              <a:gd name="connsiteY3039" fmla="*/ 982248 h 2206873"/>
              <a:gd name="connsiteX3040" fmla="*/ 166575 w 2321023"/>
              <a:gd name="connsiteY3040" fmla="*/ 999715 h 2206873"/>
              <a:gd name="connsiteX3041" fmla="*/ 164991 w 2321023"/>
              <a:gd name="connsiteY3041" fmla="*/ 1011194 h 2206873"/>
              <a:gd name="connsiteX3042" fmla="*/ 164916 w 2321023"/>
              <a:gd name="connsiteY3042" fmla="*/ 1012247 h 2206873"/>
              <a:gd name="connsiteX3043" fmla="*/ 164953 w 2321023"/>
              <a:gd name="connsiteY3043" fmla="*/ 1011973 h 2206873"/>
              <a:gd name="connsiteX3044" fmla="*/ 165009 w 2321023"/>
              <a:gd name="connsiteY3044" fmla="*/ 1011194 h 2206873"/>
              <a:gd name="connsiteX3045" fmla="*/ 166593 w 2321023"/>
              <a:gd name="connsiteY3045" fmla="*/ 999715 h 2206873"/>
              <a:gd name="connsiteX3046" fmla="*/ 168904 w 2321023"/>
              <a:gd name="connsiteY3046" fmla="*/ 982248 h 2206873"/>
              <a:gd name="connsiteX3047" fmla="*/ 169516 w 2321023"/>
              <a:gd name="connsiteY3047" fmla="*/ 978510 h 2206873"/>
              <a:gd name="connsiteX3048" fmla="*/ 169602 w 2321023"/>
              <a:gd name="connsiteY3048" fmla="*/ 977879 h 2206873"/>
              <a:gd name="connsiteX3049" fmla="*/ 169707 w 2321023"/>
              <a:gd name="connsiteY3049" fmla="*/ 977235 h 2206873"/>
              <a:gd name="connsiteX3050" fmla="*/ 169764 w 2321023"/>
              <a:gd name="connsiteY3050" fmla="*/ 976822 h 2206873"/>
              <a:gd name="connsiteX3051" fmla="*/ 169869 w 2321023"/>
              <a:gd name="connsiteY3051" fmla="*/ 976245 h 2206873"/>
              <a:gd name="connsiteX3052" fmla="*/ 170016 w 2321023"/>
              <a:gd name="connsiteY3052" fmla="*/ 975347 h 2206873"/>
              <a:gd name="connsiteX3053" fmla="*/ 170190 w 2321023"/>
              <a:gd name="connsiteY3053" fmla="*/ 974400 h 2206873"/>
              <a:gd name="connsiteX3054" fmla="*/ 171123 w 2321023"/>
              <a:gd name="connsiteY3054" fmla="*/ 968699 h 2206873"/>
              <a:gd name="connsiteX3055" fmla="*/ 171311 w 2321023"/>
              <a:gd name="connsiteY3055" fmla="*/ 968292 h 2206873"/>
              <a:gd name="connsiteX3056" fmla="*/ 171323 w 2321023"/>
              <a:gd name="connsiteY3056" fmla="*/ 968225 h 2206873"/>
              <a:gd name="connsiteX3057" fmla="*/ 171354 w 2321023"/>
              <a:gd name="connsiteY3057" fmla="*/ 968158 h 2206873"/>
              <a:gd name="connsiteX3058" fmla="*/ 171445 w 2321023"/>
              <a:gd name="connsiteY3058" fmla="*/ 967666 h 2206873"/>
              <a:gd name="connsiteX3059" fmla="*/ 171952 w 2321023"/>
              <a:gd name="connsiteY3059" fmla="*/ 966866 h 2206873"/>
              <a:gd name="connsiteX3060" fmla="*/ 172002 w 2321023"/>
              <a:gd name="connsiteY3060" fmla="*/ 966757 h 2206873"/>
              <a:gd name="connsiteX3061" fmla="*/ 172071 w 2321023"/>
              <a:gd name="connsiteY3061" fmla="*/ 966648 h 2206873"/>
              <a:gd name="connsiteX3062" fmla="*/ 172170 w 2321023"/>
              <a:gd name="connsiteY3062" fmla="*/ 966434 h 2206873"/>
              <a:gd name="connsiteX3063" fmla="*/ 2074158 w 2321023"/>
              <a:gd name="connsiteY3063" fmla="*/ 960074 h 2206873"/>
              <a:gd name="connsiteX3064" fmla="*/ 2074157 w 2321023"/>
              <a:gd name="connsiteY3064" fmla="*/ 960074 h 2206873"/>
              <a:gd name="connsiteX3065" fmla="*/ 2075544 w 2321023"/>
              <a:gd name="connsiteY3065" fmla="*/ 965215 h 2206873"/>
              <a:gd name="connsiteX3066" fmla="*/ 2076595 w 2321023"/>
              <a:gd name="connsiteY3066" fmla="*/ 980252 h 2206873"/>
              <a:gd name="connsiteX3067" fmla="*/ 2074749 w 2321023"/>
              <a:gd name="connsiteY3067" fmla="*/ 994320 h 2206873"/>
              <a:gd name="connsiteX3068" fmla="*/ 2067437 w 2321023"/>
              <a:gd name="connsiteY3068" fmla="*/ 1080110 h 2206873"/>
              <a:gd name="connsiteX3069" fmla="*/ 2065200 w 2321023"/>
              <a:gd name="connsiteY3069" fmla="*/ 1105528 h 2206873"/>
              <a:gd name="connsiteX3070" fmla="*/ 2061350 w 2321023"/>
              <a:gd name="connsiteY3070" fmla="*/ 1124886 h 2206873"/>
              <a:gd name="connsiteX3071" fmla="*/ 2061352 w 2321023"/>
              <a:gd name="connsiteY3071" fmla="*/ 1124883 h 2206873"/>
              <a:gd name="connsiteX3072" fmla="*/ 2065201 w 2321023"/>
              <a:gd name="connsiteY3072" fmla="*/ 1105528 h 2206873"/>
              <a:gd name="connsiteX3073" fmla="*/ 2067438 w 2321023"/>
              <a:gd name="connsiteY3073" fmla="*/ 1080110 h 2206873"/>
              <a:gd name="connsiteX3074" fmla="*/ 2074750 w 2321023"/>
              <a:gd name="connsiteY3074" fmla="*/ 994320 h 2206873"/>
              <a:gd name="connsiteX3075" fmla="*/ 2076596 w 2321023"/>
              <a:gd name="connsiteY3075" fmla="*/ 980252 h 2206873"/>
              <a:gd name="connsiteX3076" fmla="*/ 2074158 w 2321023"/>
              <a:gd name="connsiteY3076" fmla="*/ 960074 h 2206873"/>
              <a:gd name="connsiteX3077" fmla="*/ 2074390 w 2321023"/>
              <a:gd name="connsiteY3077" fmla="*/ 959507 h 2206873"/>
              <a:gd name="connsiteX3078" fmla="*/ 2072386 w 2321023"/>
              <a:gd name="connsiteY3078" fmla="*/ 960518 h 2206873"/>
              <a:gd name="connsiteX3079" fmla="*/ 2072386 w 2321023"/>
              <a:gd name="connsiteY3079" fmla="*/ 960519 h 2206873"/>
              <a:gd name="connsiteX3080" fmla="*/ 2074390 w 2321023"/>
              <a:gd name="connsiteY3080" fmla="*/ 959507 h 2206873"/>
              <a:gd name="connsiteX3081" fmla="*/ 2162952 w 2321023"/>
              <a:gd name="connsiteY3081" fmla="*/ 954341 h 2206873"/>
              <a:gd name="connsiteX3082" fmla="*/ 2161200 w 2321023"/>
              <a:gd name="connsiteY3082" fmla="*/ 955294 h 2206873"/>
              <a:gd name="connsiteX3083" fmla="*/ 2159874 w 2321023"/>
              <a:gd name="connsiteY3083" fmla="*/ 962400 h 2206873"/>
              <a:gd name="connsiteX3084" fmla="*/ 2158823 w 2321023"/>
              <a:gd name="connsiteY3084" fmla="*/ 1020039 h 2206873"/>
              <a:gd name="connsiteX3085" fmla="*/ 2158821 w 2321023"/>
              <a:gd name="connsiteY3085" fmla="*/ 1020073 h 2206873"/>
              <a:gd name="connsiteX3086" fmla="*/ 2158822 w 2321023"/>
              <a:gd name="connsiteY3086" fmla="*/ 1020069 h 2206873"/>
              <a:gd name="connsiteX3087" fmla="*/ 2158824 w 2321023"/>
              <a:gd name="connsiteY3087" fmla="*/ 1020039 h 2206873"/>
              <a:gd name="connsiteX3088" fmla="*/ 2159875 w 2321023"/>
              <a:gd name="connsiteY3088" fmla="*/ 962400 h 2206873"/>
              <a:gd name="connsiteX3089" fmla="*/ 2161201 w 2321023"/>
              <a:gd name="connsiteY3089" fmla="*/ 955294 h 2206873"/>
              <a:gd name="connsiteX3090" fmla="*/ 2162929 w 2321023"/>
              <a:gd name="connsiteY3090" fmla="*/ 954354 h 2206873"/>
              <a:gd name="connsiteX3091" fmla="*/ 2065866 w 2321023"/>
              <a:gd name="connsiteY3091" fmla="*/ 947703 h 2206873"/>
              <a:gd name="connsiteX3092" fmla="*/ 2067926 w 2321023"/>
              <a:gd name="connsiteY3092" fmla="*/ 950442 h 2206873"/>
              <a:gd name="connsiteX3093" fmla="*/ 2067937 w 2321023"/>
              <a:gd name="connsiteY3093" fmla="*/ 950468 h 2206873"/>
              <a:gd name="connsiteX3094" fmla="*/ 2070050 w 2321023"/>
              <a:gd name="connsiteY3094" fmla="*/ 956389 h 2206873"/>
              <a:gd name="connsiteX3095" fmla="*/ 2072144 w 2321023"/>
              <a:gd name="connsiteY3095" fmla="*/ 961064 h 2206873"/>
              <a:gd name="connsiteX3096" fmla="*/ 2072152 w 2321023"/>
              <a:gd name="connsiteY3096" fmla="*/ 961086 h 2206873"/>
              <a:gd name="connsiteX3097" fmla="*/ 2072153 w 2321023"/>
              <a:gd name="connsiteY3097" fmla="*/ 961086 h 2206873"/>
              <a:gd name="connsiteX3098" fmla="*/ 2072144 w 2321023"/>
              <a:gd name="connsiteY3098" fmla="*/ 961064 h 2206873"/>
              <a:gd name="connsiteX3099" fmla="*/ 2067937 w 2321023"/>
              <a:gd name="connsiteY3099" fmla="*/ 950468 h 2206873"/>
              <a:gd name="connsiteX3100" fmla="*/ 2067927 w 2321023"/>
              <a:gd name="connsiteY3100" fmla="*/ 950442 h 2206873"/>
              <a:gd name="connsiteX3101" fmla="*/ 2065867 w 2321023"/>
              <a:gd name="connsiteY3101" fmla="*/ 947703 h 2206873"/>
              <a:gd name="connsiteX3102" fmla="*/ 2085336 w 2321023"/>
              <a:gd name="connsiteY3102" fmla="*/ 945876 h 2206873"/>
              <a:gd name="connsiteX3103" fmla="*/ 2086358 w 2321023"/>
              <a:gd name="connsiteY3103" fmla="*/ 952757 h 2206873"/>
              <a:gd name="connsiteX3104" fmla="*/ 2086846 w 2321023"/>
              <a:gd name="connsiteY3104" fmla="*/ 953769 h 2206873"/>
              <a:gd name="connsiteX3105" fmla="*/ 2086846 w 2321023"/>
              <a:gd name="connsiteY3105" fmla="*/ 953767 h 2206873"/>
              <a:gd name="connsiteX3106" fmla="*/ 2086359 w 2321023"/>
              <a:gd name="connsiteY3106" fmla="*/ 952757 h 2206873"/>
              <a:gd name="connsiteX3107" fmla="*/ 2085337 w 2321023"/>
              <a:gd name="connsiteY3107" fmla="*/ 945877 h 2206873"/>
              <a:gd name="connsiteX3108" fmla="*/ 103595 w 2321023"/>
              <a:gd name="connsiteY3108" fmla="*/ 943943 h 2206873"/>
              <a:gd name="connsiteX3109" fmla="*/ 103405 w 2321023"/>
              <a:gd name="connsiteY3109" fmla="*/ 944492 h 2206873"/>
              <a:gd name="connsiteX3110" fmla="*/ 102978 w 2321023"/>
              <a:gd name="connsiteY3110" fmla="*/ 945460 h 2206873"/>
              <a:gd name="connsiteX3111" fmla="*/ 102802 w 2321023"/>
              <a:gd name="connsiteY3111" fmla="*/ 946234 h 2206873"/>
              <a:gd name="connsiteX3112" fmla="*/ 102302 w 2321023"/>
              <a:gd name="connsiteY3112" fmla="*/ 947680 h 2206873"/>
              <a:gd name="connsiteX3113" fmla="*/ 100607 w 2321023"/>
              <a:gd name="connsiteY3113" fmla="*/ 955407 h 2206873"/>
              <a:gd name="connsiteX3114" fmla="*/ 98713 w 2321023"/>
              <a:gd name="connsiteY3114" fmla="*/ 962727 h 2206873"/>
              <a:gd name="connsiteX3115" fmla="*/ 98791 w 2321023"/>
              <a:gd name="connsiteY3115" fmla="*/ 962824 h 2206873"/>
              <a:gd name="connsiteX3116" fmla="*/ 98795 w 2321023"/>
              <a:gd name="connsiteY3116" fmla="*/ 962810 h 2206873"/>
              <a:gd name="connsiteX3117" fmla="*/ 98728 w 2321023"/>
              <a:gd name="connsiteY3117" fmla="*/ 962727 h 2206873"/>
              <a:gd name="connsiteX3118" fmla="*/ 100622 w 2321023"/>
              <a:gd name="connsiteY3118" fmla="*/ 955407 h 2206873"/>
              <a:gd name="connsiteX3119" fmla="*/ 102317 w 2321023"/>
              <a:gd name="connsiteY3119" fmla="*/ 947680 h 2206873"/>
              <a:gd name="connsiteX3120" fmla="*/ 102772 w 2321023"/>
              <a:gd name="connsiteY3120" fmla="*/ 946365 h 2206873"/>
              <a:gd name="connsiteX3121" fmla="*/ 102802 w 2321023"/>
              <a:gd name="connsiteY3121" fmla="*/ 946234 h 2206873"/>
              <a:gd name="connsiteX3122" fmla="*/ 102847 w 2321023"/>
              <a:gd name="connsiteY3122" fmla="*/ 946102 h 2206873"/>
              <a:gd name="connsiteX3123" fmla="*/ 102993 w 2321023"/>
              <a:gd name="connsiteY3123" fmla="*/ 945460 h 2206873"/>
              <a:gd name="connsiteX3124" fmla="*/ 103350 w 2321023"/>
              <a:gd name="connsiteY3124" fmla="*/ 944652 h 2206873"/>
              <a:gd name="connsiteX3125" fmla="*/ 103405 w 2321023"/>
              <a:gd name="connsiteY3125" fmla="*/ 944492 h 2206873"/>
              <a:gd name="connsiteX3126" fmla="*/ 103476 w 2321023"/>
              <a:gd name="connsiteY3126" fmla="*/ 944331 h 2206873"/>
              <a:gd name="connsiteX3127" fmla="*/ 103600 w 2321023"/>
              <a:gd name="connsiteY3127" fmla="*/ 943972 h 2206873"/>
              <a:gd name="connsiteX3128" fmla="*/ 135008 w 2321023"/>
              <a:gd name="connsiteY3128" fmla="*/ 935327 h 2206873"/>
              <a:gd name="connsiteX3129" fmla="*/ 134725 w 2321023"/>
              <a:gd name="connsiteY3129" fmla="*/ 937103 h 2206873"/>
              <a:gd name="connsiteX3130" fmla="*/ 133456 w 2321023"/>
              <a:gd name="connsiteY3130" fmla="*/ 950681 h 2206873"/>
              <a:gd name="connsiteX3131" fmla="*/ 133092 w 2321023"/>
              <a:gd name="connsiteY3131" fmla="*/ 961011 h 2206873"/>
              <a:gd name="connsiteX3132" fmla="*/ 133834 w 2321023"/>
              <a:gd name="connsiteY3132" fmla="*/ 969572 h 2206873"/>
              <a:gd name="connsiteX3133" fmla="*/ 133853 w 2321023"/>
              <a:gd name="connsiteY3133" fmla="*/ 969548 h 2206873"/>
              <a:gd name="connsiteX3134" fmla="*/ 133113 w 2321023"/>
              <a:gd name="connsiteY3134" fmla="*/ 961012 h 2206873"/>
              <a:gd name="connsiteX3135" fmla="*/ 133477 w 2321023"/>
              <a:gd name="connsiteY3135" fmla="*/ 950682 h 2206873"/>
              <a:gd name="connsiteX3136" fmla="*/ 134746 w 2321023"/>
              <a:gd name="connsiteY3136" fmla="*/ 937104 h 2206873"/>
              <a:gd name="connsiteX3137" fmla="*/ 134978 w 2321023"/>
              <a:gd name="connsiteY3137" fmla="*/ 935649 h 2206873"/>
              <a:gd name="connsiteX3138" fmla="*/ 146078 w 2321023"/>
              <a:gd name="connsiteY3138" fmla="*/ 929597 h 2206873"/>
              <a:gd name="connsiteX3139" fmla="*/ 145588 w 2321023"/>
              <a:gd name="connsiteY3139" fmla="*/ 931868 h 2206873"/>
              <a:gd name="connsiteX3140" fmla="*/ 145702 w 2321023"/>
              <a:gd name="connsiteY3140" fmla="*/ 931389 h 2206873"/>
              <a:gd name="connsiteX3141" fmla="*/ 2078018 w 2321023"/>
              <a:gd name="connsiteY3141" fmla="*/ 922896 h 2206873"/>
              <a:gd name="connsiteX3142" fmla="*/ 2078562 w 2321023"/>
              <a:gd name="connsiteY3142" fmla="*/ 923961 h 2206873"/>
              <a:gd name="connsiteX3143" fmla="*/ 2079710 w 2321023"/>
              <a:gd name="connsiteY3143" fmla="*/ 927401 h 2206873"/>
              <a:gd name="connsiteX3144" fmla="*/ 2082753 w 2321023"/>
              <a:gd name="connsiteY3144" fmla="*/ 942710 h 2206873"/>
              <a:gd name="connsiteX3145" fmla="*/ 2079725 w 2321023"/>
              <a:gd name="connsiteY3145" fmla="*/ 927475 h 2206873"/>
              <a:gd name="connsiteX3146" fmla="*/ 2079725 w 2321023"/>
              <a:gd name="connsiteY3146" fmla="*/ 927471 h 2206873"/>
              <a:gd name="connsiteX3147" fmla="*/ 2079711 w 2321023"/>
              <a:gd name="connsiteY3147" fmla="*/ 927401 h 2206873"/>
              <a:gd name="connsiteX3148" fmla="*/ 2078563 w 2321023"/>
              <a:gd name="connsiteY3148" fmla="*/ 923961 h 2206873"/>
              <a:gd name="connsiteX3149" fmla="*/ 2078020 w 2321023"/>
              <a:gd name="connsiteY3149" fmla="*/ 922897 h 2206873"/>
              <a:gd name="connsiteX3150" fmla="*/ 2077444 w 2321023"/>
              <a:gd name="connsiteY3150" fmla="*/ 922440 h 2206873"/>
              <a:gd name="connsiteX3151" fmla="*/ 2077472 w 2321023"/>
              <a:gd name="connsiteY3151" fmla="*/ 923369 h 2206873"/>
              <a:gd name="connsiteX3152" fmla="*/ 2077535 w 2321023"/>
              <a:gd name="connsiteY3152" fmla="*/ 922512 h 2206873"/>
              <a:gd name="connsiteX3153" fmla="*/ 2130699 w 2321023"/>
              <a:gd name="connsiteY3153" fmla="*/ 917207 h 2206873"/>
              <a:gd name="connsiteX3154" fmla="*/ 2130746 w 2321023"/>
              <a:gd name="connsiteY3154" fmla="*/ 917585 h 2206873"/>
              <a:gd name="connsiteX3155" fmla="*/ 2131289 w 2321023"/>
              <a:gd name="connsiteY3155" fmla="*/ 918488 h 2206873"/>
              <a:gd name="connsiteX3156" fmla="*/ 2131289 w 2321023"/>
              <a:gd name="connsiteY3156" fmla="*/ 918486 h 2206873"/>
              <a:gd name="connsiteX3157" fmla="*/ 2130747 w 2321023"/>
              <a:gd name="connsiteY3157" fmla="*/ 917585 h 2206873"/>
              <a:gd name="connsiteX3158" fmla="*/ 2130700 w 2321023"/>
              <a:gd name="connsiteY3158" fmla="*/ 917209 h 2206873"/>
              <a:gd name="connsiteX3159" fmla="*/ 199072 w 2321023"/>
              <a:gd name="connsiteY3159" fmla="*/ 916545 h 2206873"/>
              <a:gd name="connsiteX3160" fmla="*/ 199033 w 2321023"/>
              <a:gd name="connsiteY3160" fmla="*/ 916692 h 2206873"/>
              <a:gd name="connsiteX3161" fmla="*/ 199072 w 2321023"/>
              <a:gd name="connsiteY3161" fmla="*/ 916546 h 2206873"/>
              <a:gd name="connsiteX3162" fmla="*/ 173166 w 2321023"/>
              <a:gd name="connsiteY3162" fmla="*/ 908752 h 2206873"/>
              <a:gd name="connsiteX3163" fmla="*/ 172753 w 2321023"/>
              <a:gd name="connsiteY3163" fmla="*/ 912240 h 2206873"/>
              <a:gd name="connsiteX3164" fmla="*/ 172347 w 2321023"/>
              <a:gd name="connsiteY3164" fmla="*/ 922708 h 2206873"/>
              <a:gd name="connsiteX3165" fmla="*/ 173536 w 2321023"/>
              <a:gd name="connsiteY3165" fmla="*/ 928978 h 2206873"/>
              <a:gd name="connsiteX3166" fmla="*/ 173537 w 2321023"/>
              <a:gd name="connsiteY3166" fmla="*/ 928975 h 2206873"/>
              <a:gd name="connsiteX3167" fmla="*/ 172358 w 2321023"/>
              <a:gd name="connsiteY3167" fmla="*/ 922738 h 2206873"/>
              <a:gd name="connsiteX3168" fmla="*/ 172379 w 2321023"/>
              <a:gd name="connsiteY3168" fmla="*/ 922370 h 2206873"/>
              <a:gd name="connsiteX3169" fmla="*/ 172772 w 2321023"/>
              <a:gd name="connsiteY3169" fmla="*/ 912240 h 2206873"/>
              <a:gd name="connsiteX3170" fmla="*/ 173148 w 2321023"/>
              <a:gd name="connsiteY3170" fmla="*/ 909068 h 2206873"/>
              <a:gd name="connsiteX3171" fmla="*/ 2257127 w 2321023"/>
              <a:gd name="connsiteY3171" fmla="*/ 903275 h 2206873"/>
              <a:gd name="connsiteX3172" fmla="*/ 2256881 w 2321023"/>
              <a:gd name="connsiteY3172" fmla="*/ 914587 h 2206873"/>
              <a:gd name="connsiteX3173" fmla="*/ 2256513 w 2321023"/>
              <a:gd name="connsiteY3173" fmla="*/ 931846 h 2206873"/>
              <a:gd name="connsiteX3174" fmla="*/ 2256472 w 2321023"/>
              <a:gd name="connsiteY3174" fmla="*/ 952871 h 2206873"/>
              <a:gd name="connsiteX3175" fmla="*/ 2256433 w 2321023"/>
              <a:gd name="connsiteY3175" fmla="*/ 975647 h 2206873"/>
              <a:gd name="connsiteX3176" fmla="*/ 2256022 w 2321023"/>
              <a:gd name="connsiteY3176" fmla="*/ 1002724 h 2206873"/>
              <a:gd name="connsiteX3177" fmla="*/ 2255349 w 2321023"/>
              <a:gd name="connsiteY3177" fmla="*/ 1029541 h 2206873"/>
              <a:gd name="connsiteX3178" fmla="*/ 2255377 w 2321023"/>
              <a:gd name="connsiteY3178" fmla="*/ 1030174 h 2206873"/>
              <a:gd name="connsiteX3179" fmla="*/ 2255378 w 2321023"/>
              <a:gd name="connsiteY3179" fmla="*/ 1030174 h 2206873"/>
              <a:gd name="connsiteX3180" fmla="*/ 2255350 w 2321023"/>
              <a:gd name="connsiteY3180" fmla="*/ 1029541 h 2206873"/>
              <a:gd name="connsiteX3181" fmla="*/ 2256023 w 2321023"/>
              <a:gd name="connsiteY3181" fmla="*/ 1002724 h 2206873"/>
              <a:gd name="connsiteX3182" fmla="*/ 2256434 w 2321023"/>
              <a:gd name="connsiteY3182" fmla="*/ 975647 h 2206873"/>
              <a:gd name="connsiteX3183" fmla="*/ 2256473 w 2321023"/>
              <a:gd name="connsiteY3183" fmla="*/ 952871 h 2206873"/>
              <a:gd name="connsiteX3184" fmla="*/ 2256514 w 2321023"/>
              <a:gd name="connsiteY3184" fmla="*/ 931846 h 2206873"/>
              <a:gd name="connsiteX3185" fmla="*/ 2256882 w 2321023"/>
              <a:gd name="connsiteY3185" fmla="*/ 914587 h 2206873"/>
              <a:gd name="connsiteX3186" fmla="*/ 2257128 w 2321023"/>
              <a:gd name="connsiteY3186" fmla="*/ 903276 h 2206873"/>
              <a:gd name="connsiteX3187" fmla="*/ 236063 w 2321023"/>
              <a:gd name="connsiteY3187" fmla="*/ 897576 h 2206873"/>
              <a:gd name="connsiteX3188" fmla="*/ 235821 w 2321023"/>
              <a:gd name="connsiteY3188" fmla="*/ 897948 h 2206873"/>
              <a:gd name="connsiteX3189" fmla="*/ 231752 w 2321023"/>
              <a:gd name="connsiteY3189" fmla="*/ 916303 h 2206873"/>
              <a:gd name="connsiteX3190" fmla="*/ 228953 w 2321023"/>
              <a:gd name="connsiteY3190" fmla="*/ 929318 h 2206873"/>
              <a:gd name="connsiteX3191" fmla="*/ 228975 w 2321023"/>
              <a:gd name="connsiteY3191" fmla="*/ 929294 h 2206873"/>
              <a:gd name="connsiteX3192" fmla="*/ 231769 w 2321023"/>
              <a:gd name="connsiteY3192" fmla="*/ 916303 h 2206873"/>
              <a:gd name="connsiteX3193" fmla="*/ 235838 w 2321023"/>
              <a:gd name="connsiteY3193" fmla="*/ 897948 h 2206873"/>
              <a:gd name="connsiteX3194" fmla="*/ 236054 w 2321023"/>
              <a:gd name="connsiteY3194" fmla="*/ 897615 h 2206873"/>
              <a:gd name="connsiteX3195" fmla="*/ 43911 w 2321023"/>
              <a:gd name="connsiteY3195" fmla="*/ 884054 h 2206873"/>
              <a:gd name="connsiteX3196" fmla="*/ 43411 w 2321023"/>
              <a:gd name="connsiteY3196" fmla="*/ 884115 h 2206873"/>
              <a:gd name="connsiteX3197" fmla="*/ 38378 w 2321023"/>
              <a:gd name="connsiteY3197" fmla="*/ 903771 h 2206873"/>
              <a:gd name="connsiteX3198" fmla="*/ 36602 w 2321023"/>
              <a:gd name="connsiteY3198" fmla="*/ 926109 h 2206873"/>
              <a:gd name="connsiteX3199" fmla="*/ 37709 w 2321023"/>
              <a:gd name="connsiteY3199" fmla="*/ 943836 h 2206873"/>
              <a:gd name="connsiteX3200" fmla="*/ 36549 w 2321023"/>
              <a:gd name="connsiteY3200" fmla="*/ 978154 h 2206873"/>
              <a:gd name="connsiteX3201" fmla="*/ 34958 w 2321023"/>
              <a:gd name="connsiteY3201" fmla="*/ 996591 h 2206873"/>
              <a:gd name="connsiteX3202" fmla="*/ 33892 w 2321023"/>
              <a:gd name="connsiteY3202" fmla="*/ 1015357 h 2206873"/>
              <a:gd name="connsiteX3203" fmla="*/ 32037 w 2321023"/>
              <a:gd name="connsiteY3203" fmla="*/ 1052544 h 2206873"/>
              <a:gd name="connsiteX3204" fmla="*/ 31563 w 2321023"/>
              <a:gd name="connsiteY3204" fmla="*/ 1076991 h 2206873"/>
              <a:gd name="connsiteX3205" fmla="*/ 27873 w 2321023"/>
              <a:gd name="connsiteY3205" fmla="*/ 1077459 h 2206873"/>
              <a:gd name="connsiteX3206" fmla="*/ 27875 w 2321023"/>
              <a:gd name="connsiteY3206" fmla="*/ 1077460 h 2206873"/>
              <a:gd name="connsiteX3207" fmla="*/ 27875 w 2321023"/>
              <a:gd name="connsiteY3207" fmla="*/ 1077461 h 2206873"/>
              <a:gd name="connsiteX3208" fmla="*/ 31579 w 2321023"/>
              <a:gd name="connsiteY3208" fmla="*/ 1076991 h 2206873"/>
              <a:gd name="connsiteX3209" fmla="*/ 32053 w 2321023"/>
              <a:gd name="connsiteY3209" fmla="*/ 1052544 h 2206873"/>
              <a:gd name="connsiteX3210" fmla="*/ 33909 w 2321023"/>
              <a:gd name="connsiteY3210" fmla="*/ 1015357 h 2206873"/>
              <a:gd name="connsiteX3211" fmla="*/ 34975 w 2321023"/>
              <a:gd name="connsiteY3211" fmla="*/ 996591 h 2206873"/>
              <a:gd name="connsiteX3212" fmla="*/ 36566 w 2321023"/>
              <a:gd name="connsiteY3212" fmla="*/ 978154 h 2206873"/>
              <a:gd name="connsiteX3213" fmla="*/ 37726 w 2321023"/>
              <a:gd name="connsiteY3213" fmla="*/ 943836 h 2206873"/>
              <a:gd name="connsiteX3214" fmla="*/ 36619 w 2321023"/>
              <a:gd name="connsiteY3214" fmla="*/ 926109 h 2206873"/>
              <a:gd name="connsiteX3215" fmla="*/ 38395 w 2321023"/>
              <a:gd name="connsiteY3215" fmla="*/ 903771 h 2206873"/>
              <a:gd name="connsiteX3216" fmla="*/ 43428 w 2321023"/>
              <a:gd name="connsiteY3216" fmla="*/ 884115 h 2206873"/>
              <a:gd name="connsiteX3217" fmla="*/ 43908 w 2321023"/>
              <a:gd name="connsiteY3217" fmla="*/ 884056 h 2206873"/>
              <a:gd name="connsiteX3218" fmla="*/ 2081332 w 2321023"/>
              <a:gd name="connsiteY3218" fmla="*/ 880492 h 2206873"/>
              <a:gd name="connsiteX3219" fmla="*/ 2081274 w 2321023"/>
              <a:gd name="connsiteY3219" fmla="*/ 880835 h 2206873"/>
              <a:gd name="connsiteX3220" fmla="*/ 2083436 w 2321023"/>
              <a:gd name="connsiteY3220" fmla="*/ 911787 h 2206873"/>
              <a:gd name="connsiteX3221" fmla="*/ 2085341 w 2321023"/>
              <a:gd name="connsiteY3221" fmla="*/ 945881 h 2206873"/>
              <a:gd name="connsiteX3222" fmla="*/ 2085342 w 2321023"/>
              <a:gd name="connsiteY3222" fmla="*/ 945882 h 2206873"/>
              <a:gd name="connsiteX3223" fmla="*/ 2083437 w 2321023"/>
              <a:gd name="connsiteY3223" fmla="*/ 911787 h 2206873"/>
              <a:gd name="connsiteX3224" fmla="*/ 2081275 w 2321023"/>
              <a:gd name="connsiteY3224" fmla="*/ 880835 h 2206873"/>
              <a:gd name="connsiteX3225" fmla="*/ 2081332 w 2321023"/>
              <a:gd name="connsiteY3225" fmla="*/ 880496 h 2206873"/>
              <a:gd name="connsiteX3226" fmla="*/ 2055951 w 2321023"/>
              <a:gd name="connsiteY3226" fmla="*/ 875599 h 2206873"/>
              <a:gd name="connsiteX3227" fmla="*/ 2055768 w 2321023"/>
              <a:gd name="connsiteY3227" fmla="*/ 875776 h 2206873"/>
              <a:gd name="connsiteX3228" fmla="*/ 2058712 w 2321023"/>
              <a:gd name="connsiteY3228" fmla="*/ 902099 h 2206873"/>
              <a:gd name="connsiteX3229" fmla="*/ 2058979 w 2321023"/>
              <a:gd name="connsiteY3229" fmla="*/ 902699 h 2206873"/>
              <a:gd name="connsiteX3230" fmla="*/ 2058979 w 2321023"/>
              <a:gd name="connsiteY3230" fmla="*/ 902696 h 2206873"/>
              <a:gd name="connsiteX3231" fmla="*/ 2058713 w 2321023"/>
              <a:gd name="connsiteY3231" fmla="*/ 902099 h 2206873"/>
              <a:gd name="connsiteX3232" fmla="*/ 2055769 w 2321023"/>
              <a:gd name="connsiteY3232" fmla="*/ 875776 h 2206873"/>
              <a:gd name="connsiteX3233" fmla="*/ 2055951 w 2321023"/>
              <a:gd name="connsiteY3233" fmla="*/ 875600 h 2206873"/>
              <a:gd name="connsiteX3234" fmla="*/ 2170423 w 2321023"/>
              <a:gd name="connsiteY3234" fmla="*/ 874552 h 2206873"/>
              <a:gd name="connsiteX3235" fmla="*/ 2170422 w 2321023"/>
              <a:gd name="connsiteY3235" fmla="*/ 874557 h 2206873"/>
              <a:gd name="connsiteX3236" fmla="*/ 2171426 w 2321023"/>
              <a:gd name="connsiteY3236" fmla="*/ 892443 h 2206873"/>
              <a:gd name="connsiteX3237" fmla="*/ 2171419 w 2321023"/>
              <a:gd name="connsiteY3237" fmla="*/ 892302 h 2206873"/>
              <a:gd name="connsiteX3238" fmla="*/ 2143765 w 2321023"/>
              <a:gd name="connsiteY3238" fmla="*/ 869845 h 2206873"/>
              <a:gd name="connsiteX3239" fmla="*/ 2142606 w 2321023"/>
              <a:gd name="connsiteY3239" fmla="*/ 879582 h 2206873"/>
              <a:gd name="connsiteX3240" fmla="*/ 2142607 w 2321023"/>
              <a:gd name="connsiteY3240" fmla="*/ 879582 h 2206873"/>
              <a:gd name="connsiteX3241" fmla="*/ 2142607 w 2321023"/>
              <a:gd name="connsiteY3241" fmla="*/ 879583 h 2206873"/>
              <a:gd name="connsiteX3242" fmla="*/ 2144106 w 2321023"/>
              <a:gd name="connsiteY3242" fmla="*/ 906429 h 2206873"/>
              <a:gd name="connsiteX3243" fmla="*/ 2144156 w 2321023"/>
              <a:gd name="connsiteY3243" fmla="*/ 907615 h 2206873"/>
              <a:gd name="connsiteX3244" fmla="*/ 2144206 w 2321023"/>
              <a:gd name="connsiteY3244" fmla="*/ 908782 h 2206873"/>
              <a:gd name="connsiteX3245" fmla="*/ 2145343 w 2321023"/>
              <a:gd name="connsiteY3245" fmla="*/ 935573 h 2206873"/>
              <a:gd name="connsiteX3246" fmla="*/ 2147420 w 2321023"/>
              <a:gd name="connsiteY3246" fmla="*/ 955915 h 2206873"/>
              <a:gd name="connsiteX3247" fmla="*/ 2148427 w 2321023"/>
              <a:gd name="connsiteY3247" fmla="*/ 960079 h 2206873"/>
              <a:gd name="connsiteX3248" fmla="*/ 2148890 w 2321023"/>
              <a:gd name="connsiteY3248" fmla="*/ 961996 h 2206873"/>
              <a:gd name="connsiteX3249" fmla="*/ 2147420 w 2321023"/>
              <a:gd name="connsiteY3249" fmla="*/ 955914 h 2206873"/>
              <a:gd name="connsiteX3250" fmla="*/ 2145343 w 2321023"/>
              <a:gd name="connsiteY3250" fmla="*/ 935572 h 2206873"/>
              <a:gd name="connsiteX3251" fmla="*/ 2144156 w 2321023"/>
              <a:gd name="connsiteY3251" fmla="*/ 907615 h 2206873"/>
              <a:gd name="connsiteX3252" fmla="*/ 2144106 w 2321023"/>
              <a:gd name="connsiteY3252" fmla="*/ 906428 h 2206873"/>
              <a:gd name="connsiteX3253" fmla="*/ 2142607 w 2321023"/>
              <a:gd name="connsiteY3253" fmla="*/ 879583 h 2206873"/>
              <a:gd name="connsiteX3254" fmla="*/ 2142607 w 2321023"/>
              <a:gd name="connsiteY3254" fmla="*/ 879582 h 2206873"/>
              <a:gd name="connsiteX3255" fmla="*/ 2142607 w 2321023"/>
              <a:gd name="connsiteY3255" fmla="*/ 879582 h 2206873"/>
              <a:gd name="connsiteX3256" fmla="*/ 2142743 w 2321023"/>
              <a:gd name="connsiteY3256" fmla="*/ 878443 h 2206873"/>
              <a:gd name="connsiteX3257" fmla="*/ 2143765 w 2321023"/>
              <a:gd name="connsiteY3257" fmla="*/ 869846 h 2206873"/>
              <a:gd name="connsiteX3258" fmla="*/ 86157 w 2321023"/>
              <a:gd name="connsiteY3258" fmla="*/ 863476 h 2206873"/>
              <a:gd name="connsiteX3259" fmla="*/ 85851 w 2321023"/>
              <a:gd name="connsiteY3259" fmla="*/ 864560 h 2206873"/>
              <a:gd name="connsiteX3260" fmla="*/ 86044 w 2321023"/>
              <a:gd name="connsiteY3260" fmla="*/ 867276 h 2206873"/>
              <a:gd name="connsiteX3261" fmla="*/ 84689 w 2321023"/>
              <a:gd name="connsiteY3261" fmla="*/ 877522 h 2206873"/>
              <a:gd name="connsiteX3262" fmla="*/ 81114 w 2321023"/>
              <a:gd name="connsiteY3262" fmla="*/ 905861 h 2206873"/>
              <a:gd name="connsiteX3263" fmla="*/ 76816 w 2321023"/>
              <a:gd name="connsiteY3263" fmla="*/ 939183 h 2206873"/>
              <a:gd name="connsiteX3264" fmla="*/ 76838 w 2321023"/>
              <a:gd name="connsiteY3264" fmla="*/ 939126 h 2206873"/>
              <a:gd name="connsiteX3265" fmla="*/ 78543 w 2321023"/>
              <a:gd name="connsiteY3265" fmla="*/ 924473 h 2206873"/>
              <a:gd name="connsiteX3266" fmla="*/ 81129 w 2321023"/>
              <a:gd name="connsiteY3266" fmla="*/ 905862 h 2206873"/>
              <a:gd name="connsiteX3267" fmla="*/ 84704 w 2321023"/>
              <a:gd name="connsiteY3267" fmla="*/ 877523 h 2206873"/>
              <a:gd name="connsiteX3268" fmla="*/ 86059 w 2321023"/>
              <a:gd name="connsiteY3268" fmla="*/ 867277 h 2206873"/>
              <a:gd name="connsiteX3269" fmla="*/ 85866 w 2321023"/>
              <a:gd name="connsiteY3269" fmla="*/ 864561 h 2206873"/>
              <a:gd name="connsiteX3270" fmla="*/ 86160 w 2321023"/>
              <a:gd name="connsiteY3270" fmla="*/ 863520 h 2206873"/>
              <a:gd name="connsiteX3271" fmla="*/ 2182366 w 2321023"/>
              <a:gd name="connsiteY3271" fmla="*/ 862481 h 2206873"/>
              <a:gd name="connsiteX3272" fmla="*/ 2182366 w 2321023"/>
              <a:gd name="connsiteY3272" fmla="*/ 862482 h 2206873"/>
              <a:gd name="connsiteX3273" fmla="*/ 2187616 w 2321023"/>
              <a:gd name="connsiteY3273" fmla="*/ 870528 h 2206873"/>
              <a:gd name="connsiteX3274" fmla="*/ 68991 w 2321023"/>
              <a:gd name="connsiteY3274" fmla="*/ 861818 h 2206873"/>
              <a:gd name="connsiteX3275" fmla="*/ 67924 w 2321023"/>
              <a:gd name="connsiteY3275" fmla="*/ 864431 h 2206873"/>
              <a:gd name="connsiteX3276" fmla="*/ 65932 w 2321023"/>
              <a:gd name="connsiteY3276" fmla="*/ 872027 h 2206873"/>
              <a:gd name="connsiteX3277" fmla="*/ 65624 w 2321023"/>
              <a:gd name="connsiteY3277" fmla="*/ 873517 h 2206873"/>
              <a:gd name="connsiteX3278" fmla="*/ 65940 w 2321023"/>
              <a:gd name="connsiteY3278" fmla="*/ 872016 h 2206873"/>
              <a:gd name="connsiteX3279" fmla="*/ 67953 w 2321023"/>
              <a:gd name="connsiteY3279" fmla="*/ 864385 h 2206873"/>
              <a:gd name="connsiteX3280" fmla="*/ 2093384 w 2321023"/>
              <a:gd name="connsiteY3280" fmla="*/ 858813 h 2206873"/>
              <a:gd name="connsiteX3281" fmla="*/ 2093322 w 2321023"/>
              <a:gd name="connsiteY3281" fmla="*/ 858825 h 2206873"/>
              <a:gd name="connsiteX3282" fmla="*/ 2093322 w 2321023"/>
              <a:gd name="connsiteY3282" fmla="*/ 858825 h 2206873"/>
              <a:gd name="connsiteX3283" fmla="*/ 2093384 w 2321023"/>
              <a:gd name="connsiteY3283" fmla="*/ 858813 h 2206873"/>
              <a:gd name="connsiteX3284" fmla="*/ 2095710 w 2321023"/>
              <a:gd name="connsiteY3284" fmla="*/ 858718 h 2206873"/>
              <a:gd name="connsiteX3285" fmla="*/ 2098165 w 2321023"/>
              <a:gd name="connsiteY3285" fmla="*/ 877479 h 2206873"/>
              <a:gd name="connsiteX3286" fmla="*/ 2099711 w 2321023"/>
              <a:gd name="connsiteY3286" fmla="*/ 888080 h 2206873"/>
              <a:gd name="connsiteX3287" fmla="*/ 2100299 w 2321023"/>
              <a:gd name="connsiteY3287" fmla="*/ 889381 h 2206873"/>
              <a:gd name="connsiteX3288" fmla="*/ 2100300 w 2321023"/>
              <a:gd name="connsiteY3288" fmla="*/ 889383 h 2206873"/>
              <a:gd name="connsiteX3289" fmla="*/ 2101197 w 2321023"/>
              <a:gd name="connsiteY3289" fmla="*/ 891371 h 2206873"/>
              <a:gd name="connsiteX3290" fmla="*/ 2101197 w 2321023"/>
              <a:gd name="connsiteY3290" fmla="*/ 891371 h 2206873"/>
              <a:gd name="connsiteX3291" fmla="*/ 2101219 w 2321023"/>
              <a:gd name="connsiteY3291" fmla="*/ 891419 h 2206873"/>
              <a:gd name="connsiteX3292" fmla="*/ 2101225 w 2321023"/>
              <a:gd name="connsiteY3292" fmla="*/ 891337 h 2206873"/>
              <a:gd name="connsiteX3293" fmla="*/ 2101197 w 2321023"/>
              <a:gd name="connsiteY3293" fmla="*/ 891371 h 2206873"/>
              <a:gd name="connsiteX3294" fmla="*/ 2100299 w 2321023"/>
              <a:gd name="connsiteY3294" fmla="*/ 889381 h 2206873"/>
              <a:gd name="connsiteX3295" fmla="*/ 2100299 w 2321023"/>
              <a:gd name="connsiteY3295" fmla="*/ 889378 h 2206873"/>
              <a:gd name="connsiteX3296" fmla="*/ 2099712 w 2321023"/>
              <a:gd name="connsiteY3296" fmla="*/ 888081 h 2206873"/>
              <a:gd name="connsiteX3297" fmla="*/ 2098166 w 2321023"/>
              <a:gd name="connsiteY3297" fmla="*/ 877480 h 2206873"/>
              <a:gd name="connsiteX3298" fmla="*/ 2095711 w 2321023"/>
              <a:gd name="connsiteY3298" fmla="*/ 858719 h 2206873"/>
              <a:gd name="connsiteX3299" fmla="*/ 2095711 w 2321023"/>
              <a:gd name="connsiteY3299" fmla="*/ 858719 h 2206873"/>
              <a:gd name="connsiteX3300" fmla="*/ 2095711 w 2321023"/>
              <a:gd name="connsiteY3300" fmla="*/ 858718 h 2206873"/>
              <a:gd name="connsiteX3301" fmla="*/ 2127298 w 2321023"/>
              <a:gd name="connsiteY3301" fmla="*/ 857434 h 2206873"/>
              <a:gd name="connsiteX3302" fmla="*/ 2126534 w 2321023"/>
              <a:gd name="connsiteY3302" fmla="*/ 863774 h 2206873"/>
              <a:gd name="connsiteX3303" fmla="*/ 2127308 w 2321023"/>
              <a:gd name="connsiteY3303" fmla="*/ 878986 h 2206873"/>
              <a:gd name="connsiteX3304" fmla="*/ 2128498 w 2321023"/>
              <a:gd name="connsiteY3304" fmla="*/ 901171 h 2206873"/>
              <a:gd name="connsiteX3305" fmla="*/ 2128725 w 2321023"/>
              <a:gd name="connsiteY3305" fmla="*/ 901875 h 2206873"/>
              <a:gd name="connsiteX3306" fmla="*/ 2128725 w 2321023"/>
              <a:gd name="connsiteY3306" fmla="*/ 901871 h 2206873"/>
              <a:gd name="connsiteX3307" fmla="*/ 2128499 w 2321023"/>
              <a:gd name="connsiteY3307" fmla="*/ 901172 h 2206873"/>
              <a:gd name="connsiteX3308" fmla="*/ 2127309 w 2321023"/>
              <a:gd name="connsiteY3308" fmla="*/ 878987 h 2206873"/>
              <a:gd name="connsiteX3309" fmla="*/ 2126535 w 2321023"/>
              <a:gd name="connsiteY3309" fmla="*/ 863775 h 2206873"/>
              <a:gd name="connsiteX3310" fmla="*/ 2127299 w 2321023"/>
              <a:gd name="connsiteY3310" fmla="*/ 857435 h 2206873"/>
              <a:gd name="connsiteX3311" fmla="*/ 2091600 w 2321023"/>
              <a:gd name="connsiteY3311" fmla="*/ 853928 h 2206873"/>
              <a:gd name="connsiteX3312" fmla="*/ 2091350 w 2321023"/>
              <a:gd name="connsiteY3312" fmla="*/ 853931 h 2206873"/>
              <a:gd name="connsiteX3313" fmla="*/ 2093029 w 2321023"/>
              <a:gd name="connsiteY3313" fmla="*/ 858708 h 2206873"/>
              <a:gd name="connsiteX3314" fmla="*/ 2094379 w 2321023"/>
              <a:gd name="connsiteY3314" fmla="*/ 883258 h 2206873"/>
              <a:gd name="connsiteX3315" fmla="*/ 2096867 w 2321023"/>
              <a:gd name="connsiteY3315" fmla="*/ 917200 h 2206873"/>
              <a:gd name="connsiteX3316" fmla="*/ 2097751 w 2321023"/>
              <a:gd name="connsiteY3316" fmla="*/ 932625 h 2206873"/>
              <a:gd name="connsiteX3317" fmla="*/ 2096778 w 2321023"/>
              <a:gd name="connsiteY3317" fmla="*/ 934402 h 2206873"/>
              <a:gd name="connsiteX3318" fmla="*/ 2096806 w 2321023"/>
              <a:gd name="connsiteY3318" fmla="*/ 934650 h 2206873"/>
              <a:gd name="connsiteX3319" fmla="*/ 2096805 w 2321023"/>
              <a:gd name="connsiteY3319" fmla="*/ 935014 h 2206873"/>
              <a:gd name="connsiteX3320" fmla="*/ 2096806 w 2321023"/>
              <a:gd name="connsiteY3320" fmla="*/ 935012 h 2206873"/>
              <a:gd name="connsiteX3321" fmla="*/ 2096807 w 2321023"/>
              <a:gd name="connsiteY3321" fmla="*/ 934650 h 2206873"/>
              <a:gd name="connsiteX3322" fmla="*/ 2096779 w 2321023"/>
              <a:gd name="connsiteY3322" fmla="*/ 934402 h 2206873"/>
              <a:gd name="connsiteX3323" fmla="*/ 2097752 w 2321023"/>
              <a:gd name="connsiteY3323" fmla="*/ 932625 h 2206873"/>
              <a:gd name="connsiteX3324" fmla="*/ 2096868 w 2321023"/>
              <a:gd name="connsiteY3324" fmla="*/ 917200 h 2206873"/>
              <a:gd name="connsiteX3325" fmla="*/ 2094380 w 2321023"/>
              <a:gd name="connsiteY3325" fmla="*/ 883258 h 2206873"/>
              <a:gd name="connsiteX3326" fmla="*/ 2093030 w 2321023"/>
              <a:gd name="connsiteY3326" fmla="*/ 858708 h 2206873"/>
              <a:gd name="connsiteX3327" fmla="*/ 2091351 w 2321023"/>
              <a:gd name="connsiteY3327" fmla="*/ 853931 h 2206873"/>
              <a:gd name="connsiteX3328" fmla="*/ 2052751 w 2321023"/>
              <a:gd name="connsiteY3328" fmla="*/ 850037 h 2206873"/>
              <a:gd name="connsiteX3329" fmla="*/ 2052754 w 2321023"/>
              <a:gd name="connsiteY3329" fmla="*/ 850059 h 2206873"/>
              <a:gd name="connsiteX3330" fmla="*/ 2053605 w 2321023"/>
              <a:gd name="connsiteY3330" fmla="*/ 856710 h 2206873"/>
              <a:gd name="connsiteX3331" fmla="*/ 2053605 w 2321023"/>
              <a:gd name="connsiteY3331" fmla="*/ 856712 h 2206873"/>
              <a:gd name="connsiteX3332" fmla="*/ 2176145 w 2321023"/>
              <a:gd name="connsiteY3332" fmla="*/ 846040 h 2206873"/>
              <a:gd name="connsiteX3333" fmla="*/ 2175489 w 2321023"/>
              <a:gd name="connsiteY3333" fmla="*/ 848505 h 2206873"/>
              <a:gd name="connsiteX3334" fmla="*/ 2174642 w 2321023"/>
              <a:gd name="connsiteY3334" fmla="*/ 855695 h 2206873"/>
              <a:gd name="connsiteX3335" fmla="*/ 2174643 w 2321023"/>
              <a:gd name="connsiteY3335" fmla="*/ 855696 h 2206873"/>
              <a:gd name="connsiteX3336" fmla="*/ 2175490 w 2321023"/>
              <a:gd name="connsiteY3336" fmla="*/ 848506 h 2206873"/>
              <a:gd name="connsiteX3337" fmla="*/ 2176146 w 2321023"/>
              <a:gd name="connsiteY3337" fmla="*/ 846042 h 2206873"/>
              <a:gd name="connsiteX3338" fmla="*/ 90836 w 2321023"/>
              <a:gd name="connsiteY3338" fmla="*/ 844383 h 2206873"/>
              <a:gd name="connsiteX3339" fmla="*/ 90788 w 2321023"/>
              <a:gd name="connsiteY3339" fmla="*/ 844744 h 2206873"/>
              <a:gd name="connsiteX3340" fmla="*/ 91424 w 2321023"/>
              <a:gd name="connsiteY3340" fmla="*/ 846598 h 2206873"/>
              <a:gd name="connsiteX3341" fmla="*/ 91432 w 2321023"/>
              <a:gd name="connsiteY3341" fmla="*/ 846574 h 2206873"/>
              <a:gd name="connsiteX3342" fmla="*/ 90804 w 2321023"/>
              <a:gd name="connsiteY3342" fmla="*/ 844745 h 2206873"/>
              <a:gd name="connsiteX3343" fmla="*/ 90847 w 2321023"/>
              <a:gd name="connsiteY3343" fmla="*/ 844420 h 2206873"/>
              <a:gd name="connsiteX3344" fmla="*/ 2128412 w 2321023"/>
              <a:gd name="connsiteY3344" fmla="*/ 842013 h 2206873"/>
              <a:gd name="connsiteX3345" fmla="*/ 2129797 w 2321023"/>
              <a:gd name="connsiteY3345" fmla="*/ 861013 h 2206873"/>
              <a:gd name="connsiteX3346" fmla="*/ 2130003 w 2321023"/>
              <a:gd name="connsiteY3346" fmla="*/ 861343 h 2206873"/>
              <a:gd name="connsiteX3347" fmla="*/ 2131202 w 2321023"/>
              <a:gd name="connsiteY3347" fmla="*/ 911968 h 2206873"/>
              <a:gd name="connsiteX3348" fmla="*/ 2131142 w 2321023"/>
              <a:gd name="connsiteY3348" fmla="*/ 917941 h 2206873"/>
              <a:gd name="connsiteX3349" fmla="*/ 2131143 w 2321023"/>
              <a:gd name="connsiteY3349" fmla="*/ 917943 h 2206873"/>
              <a:gd name="connsiteX3350" fmla="*/ 2131203 w 2321023"/>
              <a:gd name="connsiteY3350" fmla="*/ 911968 h 2206873"/>
              <a:gd name="connsiteX3351" fmla="*/ 2130004 w 2321023"/>
              <a:gd name="connsiteY3351" fmla="*/ 861343 h 2206873"/>
              <a:gd name="connsiteX3352" fmla="*/ 2129798 w 2321023"/>
              <a:gd name="connsiteY3352" fmla="*/ 861013 h 2206873"/>
              <a:gd name="connsiteX3353" fmla="*/ 2128413 w 2321023"/>
              <a:gd name="connsiteY3353" fmla="*/ 842016 h 2206873"/>
              <a:gd name="connsiteX3354" fmla="*/ 2134057 w 2321023"/>
              <a:gd name="connsiteY3354" fmla="*/ 841958 h 2206873"/>
              <a:gd name="connsiteX3355" fmla="*/ 2134297 w 2321023"/>
              <a:gd name="connsiteY3355" fmla="*/ 853976 h 2206873"/>
              <a:gd name="connsiteX3356" fmla="*/ 2132899 w 2321023"/>
              <a:gd name="connsiteY3356" fmla="*/ 854167 h 2206873"/>
              <a:gd name="connsiteX3357" fmla="*/ 2133012 w 2321023"/>
              <a:gd name="connsiteY3357" fmla="*/ 854479 h 2206873"/>
              <a:gd name="connsiteX3358" fmla="*/ 2133013 w 2321023"/>
              <a:gd name="connsiteY3358" fmla="*/ 854479 h 2206873"/>
              <a:gd name="connsiteX3359" fmla="*/ 2132900 w 2321023"/>
              <a:gd name="connsiteY3359" fmla="*/ 854168 h 2206873"/>
              <a:gd name="connsiteX3360" fmla="*/ 2134298 w 2321023"/>
              <a:gd name="connsiteY3360" fmla="*/ 853977 h 2206873"/>
              <a:gd name="connsiteX3361" fmla="*/ 2134058 w 2321023"/>
              <a:gd name="connsiteY3361" fmla="*/ 841966 h 2206873"/>
              <a:gd name="connsiteX3362" fmla="*/ 93340 w 2321023"/>
              <a:gd name="connsiteY3362" fmla="*/ 840512 h 2206873"/>
              <a:gd name="connsiteX3363" fmla="*/ 91471 w 2321023"/>
              <a:gd name="connsiteY3363" fmla="*/ 846331 h 2206873"/>
              <a:gd name="connsiteX3364" fmla="*/ 91479 w 2321023"/>
              <a:gd name="connsiteY3364" fmla="*/ 846357 h 2206873"/>
              <a:gd name="connsiteX3365" fmla="*/ 92523 w 2321023"/>
              <a:gd name="connsiteY3365" fmla="*/ 843106 h 2206873"/>
              <a:gd name="connsiteX3366" fmla="*/ 2050022 w 2321023"/>
              <a:gd name="connsiteY3366" fmla="*/ 839406 h 2206873"/>
              <a:gd name="connsiteX3367" fmla="*/ 2050039 w 2321023"/>
              <a:gd name="connsiteY3367" fmla="*/ 839503 h 2206873"/>
              <a:gd name="connsiteX3368" fmla="*/ 2050987 w 2321023"/>
              <a:gd name="connsiteY3368" fmla="*/ 841545 h 2206873"/>
              <a:gd name="connsiteX3369" fmla="*/ 2050968 w 2321023"/>
              <a:gd name="connsiteY3369" fmla="*/ 841503 h 2206873"/>
              <a:gd name="connsiteX3370" fmla="*/ 2050040 w 2321023"/>
              <a:gd name="connsiteY3370" fmla="*/ 839504 h 2206873"/>
              <a:gd name="connsiteX3371" fmla="*/ 2050023 w 2321023"/>
              <a:gd name="connsiteY3371" fmla="*/ 839409 h 2206873"/>
              <a:gd name="connsiteX3372" fmla="*/ 2254036 w 2321023"/>
              <a:gd name="connsiteY3372" fmla="*/ 837344 h 2206873"/>
              <a:gd name="connsiteX3373" fmla="*/ 2257592 w 2321023"/>
              <a:gd name="connsiteY3373" fmla="*/ 863731 h 2206873"/>
              <a:gd name="connsiteX3374" fmla="*/ 2259692 w 2321023"/>
              <a:gd name="connsiteY3374" fmla="*/ 891163 h 2206873"/>
              <a:gd name="connsiteX3375" fmla="*/ 2261207 w 2321023"/>
              <a:gd name="connsiteY3375" fmla="*/ 905730 h 2206873"/>
              <a:gd name="connsiteX3376" fmla="*/ 2261207 w 2321023"/>
              <a:gd name="connsiteY3376" fmla="*/ 905715 h 2206873"/>
              <a:gd name="connsiteX3377" fmla="*/ 2259693 w 2321023"/>
              <a:gd name="connsiteY3377" fmla="*/ 891163 h 2206873"/>
              <a:gd name="connsiteX3378" fmla="*/ 2257593 w 2321023"/>
              <a:gd name="connsiteY3378" fmla="*/ 863731 h 2206873"/>
              <a:gd name="connsiteX3379" fmla="*/ 2254043 w 2321023"/>
              <a:gd name="connsiteY3379" fmla="*/ 837385 h 2206873"/>
              <a:gd name="connsiteX3380" fmla="*/ 2040173 w 2321023"/>
              <a:gd name="connsiteY3380" fmla="*/ 832197 h 2206873"/>
              <a:gd name="connsiteX3381" fmla="*/ 2040051 w 2321023"/>
              <a:gd name="connsiteY3381" fmla="*/ 832964 h 2206873"/>
              <a:gd name="connsiteX3382" fmla="*/ 2039194 w 2321023"/>
              <a:gd name="connsiteY3382" fmla="*/ 836136 h 2206873"/>
              <a:gd name="connsiteX3383" fmla="*/ 2038701 w 2321023"/>
              <a:gd name="connsiteY3383" fmla="*/ 841435 h 2206873"/>
              <a:gd name="connsiteX3384" fmla="*/ 2038701 w 2321023"/>
              <a:gd name="connsiteY3384" fmla="*/ 841434 h 2206873"/>
              <a:gd name="connsiteX3385" fmla="*/ 2039194 w 2321023"/>
              <a:gd name="connsiteY3385" fmla="*/ 836137 h 2206873"/>
              <a:gd name="connsiteX3386" fmla="*/ 2040051 w 2321023"/>
              <a:gd name="connsiteY3386" fmla="*/ 832966 h 2206873"/>
              <a:gd name="connsiteX3387" fmla="*/ 2040051 w 2321023"/>
              <a:gd name="connsiteY3387" fmla="*/ 832964 h 2206873"/>
              <a:gd name="connsiteX3388" fmla="*/ 2040054 w 2321023"/>
              <a:gd name="connsiteY3388" fmla="*/ 832953 h 2206873"/>
              <a:gd name="connsiteX3389" fmla="*/ 2040174 w 2321023"/>
              <a:gd name="connsiteY3389" fmla="*/ 832198 h 2206873"/>
              <a:gd name="connsiteX3390" fmla="*/ 2117503 w 2321023"/>
              <a:gd name="connsiteY3390" fmla="*/ 824705 h 2206873"/>
              <a:gd name="connsiteX3391" fmla="*/ 2118707 w 2321023"/>
              <a:gd name="connsiteY3391" fmla="*/ 845605 h 2206873"/>
              <a:gd name="connsiteX3392" fmla="*/ 2120055 w 2321023"/>
              <a:gd name="connsiteY3392" fmla="*/ 862835 h 2206873"/>
              <a:gd name="connsiteX3393" fmla="*/ 2124406 w 2321023"/>
              <a:gd name="connsiteY3393" fmla="*/ 885608 h 2206873"/>
              <a:gd name="connsiteX3394" fmla="*/ 2124384 w 2321023"/>
              <a:gd name="connsiteY3394" fmla="*/ 885489 h 2206873"/>
              <a:gd name="connsiteX3395" fmla="*/ 2120056 w 2321023"/>
              <a:gd name="connsiteY3395" fmla="*/ 862836 h 2206873"/>
              <a:gd name="connsiteX3396" fmla="*/ 2118708 w 2321023"/>
              <a:gd name="connsiteY3396" fmla="*/ 845606 h 2206873"/>
              <a:gd name="connsiteX3397" fmla="*/ 2117505 w 2321023"/>
              <a:gd name="connsiteY3397" fmla="*/ 824715 h 2206873"/>
              <a:gd name="connsiteX3398" fmla="*/ 2172052 w 2321023"/>
              <a:gd name="connsiteY3398" fmla="*/ 821340 h 2206873"/>
              <a:gd name="connsiteX3399" fmla="*/ 2172457 w 2321023"/>
              <a:gd name="connsiteY3399" fmla="*/ 821673 h 2206873"/>
              <a:gd name="connsiteX3400" fmla="*/ 2176977 w 2321023"/>
              <a:gd name="connsiteY3400" fmla="*/ 834594 h 2206873"/>
              <a:gd name="connsiteX3401" fmla="*/ 2181763 w 2321023"/>
              <a:gd name="connsiteY3401" fmla="*/ 859334 h 2206873"/>
              <a:gd name="connsiteX3402" fmla="*/ 2181756 w 2321023"/>
              <a:gd name="connsiteY3402" fmla="*/ 859294 h 2206873"/>
              <a:gd name="connsiteX3403" fmla="*/ 2176978 w 2321023"/>
              <a:gd name="connsiteY3403" fmla="*/ 834594 h 2206873"/>
              <a:gd name="connsiteX3404" fmla="*/ 2172458 w 2321023"/>
              <a:gd name="connsiteY3404" fmla="*/ 821673 h 2206873"/>
              <a:gd name="connsiteX3405" fmla="*/ 2172057 w 2321023"/>
              <a:gd name="connsiteY3405" fmla="*/ 821343 h 2206873"/>
              <a:gd name="connsiteX3406" fmla="*/ 2073103 w 2321023"/>
              <a:gd name="connsiteY3406" fmla="*/ 817852 h 2206873"/>
              <a:gd name="connsiteX3407" fmla="*/ 2075557 w 2321023"/>
              <a:gd name="connsiteY3407" fmla="*/ 825186 h 2206873"/>
              <a:gd name="connsiteX3408" fmla="*/ 2078994 w 2321023"/>
              <a:gd name="connsiteY3408" fmla="*/ 839056 h 2206873"/>
              <a:gd name="connsiteX3409" fmla="*/ 2081176 w 2321023"/>
              <a:gd name="connsiteY3409" fmla="*/ 848731 h 2206873"/>
              <a:gd name="connsiteX3410" fmla="*/ 2081378 w 2321023"/>
              <a:gd name="connsiteY3410" fmla="*/ 849544 h 2206873"/>
              <a:gd name="connsiteX3411" fmla="*/ 2081869 w 2321023"/>
              <a:gd name="connsiteY3411" fmla="*/ 851734 h 2206873"/>
              <a:gd name="connsiteX3412" fmla="*/ 2082511 w 2321023"/>
              <a:gd name="connsiteY3412" fmla="*/ 854103 h 2206873"/>
              <a:gd name="connsiteX3413" fmla="*/ 2082793 w 2321023"/>
              <a:gd name="connsiteY3413" fmla="*/ 855238 h 2206873"/>
              <a:gd name="connsiteX3414" fmla="*/ 2082794 w 2321023"/>
              <a:gd name="connsiteY3414" fmla="*/ 855237 h 2206873"/>
              <a:gd name="connsiteX3415" fmla="*/ 2082520 w 2321023"/>
              <a:gd name="connsiteY3415" fmla="*/ 854136 h 2206873"/>
              <a:gd name="connsiteX3416" fmla="*/ 2082511 w 2321023"/>
              <a:gd name="connsiteY3416" fmla="*/ 854103 h 2206873"/>
              <a:gd name="connsiteX3417" fmla="*/ 2082503 w 2321023"/>
              <a:gd name="connsiteY3417" fmla="*/ 854070 h 2206873"/>
              <a:gd name="connsiteX3418" fmla="*/ 2081870 w 2321023"/>
              <a:gd name="connsiteY3418" fmla="*/ 851735 h 2206873"/>
              <a:gd name="connsiteX3419" fmla="*/ 2081386 w 2321023"/>
              <a:gd name="connsiteY3419" fmla="*/ 849576 h 2206873"/>
              <a:gd name="connsiteX3420" fmla="*/ 2081378 w 2321023"/>
              <a:gd name="connsiteY3420" fmla="*/ 849544 h 2206873"/>
              <a:gd name="connsiteX3421" fmla="*/ 2081369 w 2321023"/>
              <a:gd name="connsiteY3421" fmla="*/ 849503 h 2206873"/>
              <a:gd name="connsiteX3422" fmla="*/ 2081177 w 2321023"/>
              <a:gd name="connsiteY3422" fmla="*/ 848731 h 2206873"/>
              <a:gd name="connsiteX3423" fmla="*/ 2078995 w 2321023"/>
              <a:gd name="connsiteY3423" fmla="*/ 839056 h 2206873"/>
              <a:gd name="connsiteX3424" fmla="*/ 2075558 w 2321023"/>
              <a:gd name="connsiteY3424" fmla="*/ 825186 h 2206873"/>
              <a:gd name="connsiteX3425" fmla="*/ 2073104 w 2321023"/>
              <a:gd name="connsiteY3425" fmla="*/ 817853 h 2206873"/>
              <a:gd name="connsiteX3426" fmla="*/ 2248518 w 2321023"/>
              <a:gd name="connsiteY3426" fmla="*/ 816153 h 2206873"/>
              <a:gd name="connsiteX3427" fmla="*/ 2248519 w 2321023"/>
              <a:gd name="connsiteY3427" fmla="*/ 816178 h 2206873"/>
              <a:gd name="connsiteX3428" fmla="*/ 2250165 w 2321023"/>
              <a:gd name="connsiteY3428" fmla="*/ 818127 h 2206873"/>
              <a:gd name="connsiteX3429" fmla="*/ 2250266 w 2321023"/>
              <a:gd name="connsiteY3429" fmla="*/ 818246 h 2206873"/>
              <a:gd name="connsiteX3430" fmla="*/ 2250281 w 2321023"/>
              <a:gd name="connsiteY3430" fmla="*/ 818264 h 2206873"/>
              <a:gd name="connsiteX3431" fmla="*/ 2253312 w 2321023"/>
              <a:gd name="connsiteY3431" fmla="*/ 832796 h 2206873"/>
              <a:gd name="connsiteX3432" fmla="*/ 2253309 w 2321023"/>
              <a:gd name="connsiteY3432" fmla="*/ 832776 h 2206873"/>
              <a:gd name="connsiteX3433" fmla="*/ 2250282 w 2321023"/>
              <a:gd name="connsiteY3433" fmla="*/ 818266 h 2206873"/>
              <a:gd name="connsiteX3434" fmla="*/ 2250281 w 2321023"/>
              <a:gd name="connsiteY3434" fmla="*/ 818264 h 2206873"/>
              <a:gd name="connsiteX3435" fmla="*/ 2250165 w 2321023"/>
              <a:gd name="connsiteY3435" fmla="*/ 818127 h 2206873"/>
              <a:gd name="connsiteX3436" fmla="*/ 2248520 w 2321023"/>
              <a:gd name="connsiteY3436" fmla="*/ 816179 h 2206873"/>
              <a:gd name="connsiteX3437" fmla="*/ 2248519 w 2321023"/>
              <a:gd name="connsiteY3437" fmla="*/ 816154 h 2206873"/>
              <a:gd name="connsiteX3438" fmla="*/ 2012485 w 2321023"/>
              <a:gd name="connsiteY3438" fmla="*/ 813276 h 2206873"/>
              <a:gd name="connsiteX3439" fmla="*/ 2012080 w 2321023"/>
              <a:gd name="connsiteY3439" fmla="*/ 813808 h 2206873"/>
              <a:gd name="connsiteX3440" fmla="*/ 2012080 w 2321023"/>
              <a:gd name="connsiteY3440" fmla="*/ 813809 h 2206873"/>
              <a:gd name="connsiteX3441" fmla="*/ 2012485 w 2321023"/>
              <a:gd name="connsiteY3441" fmla="*/ 813277 h 2206873"/>
              <a:gd name="connsiteX3442" fmla="*/ 2016766 w 2321023"/>
              <a:gd name="connsiteY3442" fmla="*/ 818633 h 2206873"/>
              <a:gd name="connsiteX3443" fmla="*/ 2016870 w 2321023"/>
              <a:gd name="connsiteY3443" fmla="*/ 818957 h 2206873"/>
              <a:gd name="connsiteX3444" fmla="*/ 2022295 w 2321023"/>
              <a:gd name="connsiteY3444" fmla="*/ 836985 h 2206873"/>
              <a:gd name="connsiteX3445" fmla="*/ 2022316 w 2321023"/>
              <a:gd name="connsiteY3445" fmla="*/ 836911 h 2206873"/>
              <a:gd name="connsiteX3446" fmla="*/ 2026048 w 2321023"/>
              <a:gd name="connsiteY3446" fmla="*/ 858569 h 2206873"/>
              <a:gd name="connsiteX3447" fmla="*/ 2028851 w 2321023"/>
              <a:gd name="connsiteY3447" fmla="*/ 879039 h 2206873"/>
              <a:gd name="connsiteX3448" fmla="*/ 2029590 w 2321023"/>
              <a:gd name="connsiteY3448" fmla="*/ 883325 h 2206873"/>
              <a:gd name="connsiteX3449" fmla="*/ 2029590 w 2321023"/>
              <a:gd name="connsiteY3449" fmla="*/ 883327 h 2206873"/>
              <a:gd name="connsiteX3450" fmla="*/ 2028851 w 2321023"/>
              <a:gd name="connsiteY3450" fmla="*/ 879038 h 2206873"/>
              <a:gd name="connsiteX3451" fmla="*/ 2026048 w 2321023"/>
              <a:gd name="connsiteY3451" fmla="*/ 858568 h 2206873"/>
              <a:gd name="connsiteX3452" fmla="*/ 2022316 w 2321023"/>
              <a:gd name="connsiteY3452" fmla="*/ 836910 h 2206873"/>
              <a:gd name="connsiteX3453" fmla="*/ 2022295 w 2321023"/>
              <a:gd name="connsiteY3453" fmla="*/ 836984 h 2206873"/>
              <a:gd name="connsiteX3454" fmla="*/ 2016870 w 2321023"/>
              <a:gd name="connsiteY3454" fmla="*/ 818956 h 2206873"/>
              <a:gd name="connsiteX3455" fmla="*/ 2016766 w 2321023"/>
              <a:gd name="connsiteY3455" fmla="*/ 818632 h 2206873"/>
              <a:gd name="connsiteX3456" fmla="*/ 2120156 w 2321023"/>
              <a:gd name="connsiteY3456" fmla="*/ 803111 h 2206873"/>
              <a:gd name="connsiteX3457" fmla="*/ 2120155 w 2321023"/>
              <a:gd name="connsiteY3457" fmla="*/ 803112 h 2206873"/>
              <a:gd name="connsiteX3458" fmla="*/ 2123422 w 2321023"/>
              <a:gd name="connsiteY3458" fmla="*/ 812602 h 2206873"/>
              <a:gd name="connsiteX3459" fmla="*/ 2126480 w 2321023"/>
              <a:gd name="connsiteY3459" fmla="*/ 830483 h 2206873"/>
              <a:gd name="connsiteX3460" fmla="*/ 2126453 w 2321023"/>
              <a:gd name="connsiteY3460" fmla="*/ 830321 h 2206873"/>
              <a:gd name="connsiteX3461" fmla="*/ 2123423 w 2321023"/>
              <a:gd name="connsiteY3461" fmla="*/ 812602 h 2206873"/>
              <a:gd name="connsiteX3462" fmla="*/ 2075109 w 2321023"/>
              <a:gd name="connsiteY3462" fmla="*/ 801564 h 2206873"/>
              <a:gd name="connsiteX3463" fmla="*/ 2079764 w 2321023"/>
              <a:gd name="connsiteY3463" fmla="*/ 827878 h 2206873"/>
              <a:gd name="connsiteX3464" fmla="*/ 2082155 w 2321023"/>
              <a:gd name="connsiteY3464" fmla="*/ 841039 h 2206873"/>
              <a:gd name="connsiteX3465" fmla="*/ 2082388 w 2321023"/>
              <a:gd name="connsiteY3465" fmla="*/ 843529 h 2206873"/>
              <a:gd name="connsiteX3466" fmla="*/ 2082372 w 2321023"/>
              <a:gd name="connsiteY3466" fmla="*/ 843351 h 2206873"/>
              <a:gd name="connsiteX3467" fmla="*/ 2082156 w 2321023"/>
              <a:gd name="connsiteY3467" fmla="*/ 841040 h 2206873"/>
              <a:gd name="connsiteX3468" fmla="*/ 2079765 w 2321023"/>
              <a:gd name="connsiteY3468" fmla="*/ 827879 h 2206873"/>
              <a:gd name="connsiteX3469" fmla="*/ 2075112 w 2321023"/>
              <a:gd name="connsiteY3469" fmla="*/ 801577 h 2206873"/>
              <a:gd name="connsiteX3470" fmla="*/ 2114634 w 2321023"/>
              <a:gd name="connsiteY3470" fmla="*/ 798952 h 2206873"/>
              <a:gd name="connsiteX3471" fmla="*/ 2114634 w 2321023"/>
              <a:gd name="connsiteY3471" fmla="*/ 798952 h 2206873"/>
              <a:gd name="connsiteX3472" fmla="*/ 2117664 w 2321023"/>
              <a:gd name="connsiteY3472" fmla="*/ 802573 h 2206873"/>
              <a:gd name="connsiteX3473" fmla="*/ 2118476 w 2321023"/>
              <a:gd name="connsiteY3473" fmla="*/ 803582 h 2206873"/>
              <a:gd name="connsiteX3474" fmla="*/ 2118475 w 2321023"/>
              <a:gd name="connsiteY3474" fmla="*/ 803581 h 2206873"/>
              <a:gd name="connsiteX3475" fmla="*/ 2117665 w 2321023"/>
              <a:gd name="connsiteY3475" fmla="*/ 802574 h 2206873"/>
              <a:gd name="connsiteX3476" fmla="*/ 2114634 w 2321023"/>
              <a:gd name="connsiteY3476" fmla="*/ 798952 h 2206873"/>
              <a:gd name="connsiteX3477" fmla="*/ 2114546 w 2321023"/>
              <a:gd name="connsiteY3477" fmla="*/ 798702 h 2206873"/>
              <a:gd name="connsiteX3478" fmla="*/ 2113935 w 2321023"/>
              <a:gd name="connsiteY3478" fmla="*/ 804327 h 2206873"/>
              <a:gd name="connsiteX3479" fmla="*/ 2114018 w 2321023"/>
              <a:gd name="connsiteY3479" fmla="*/ 804620 h 2206873"/>
              <a:gd name="connsiteX3480" fmla="*/ 2114018 w 2321023"/>
              <a:gd name="connsiteY3480" fmla="*/ 804618 h 2206873"/>
              <a:gd name="connsiteX3481" fmla="*/ 2113936 w 2321023"/>
              <a:gd name="connsiteY3481" fmla="*/ 804328 h 2206873"/>
              <a:gd name="connsiteX3482" fmla="*/ 2114547 w 2321023"/>
              <a:gd name="connsiteY3482" fmla="*/ 798703 h 2206873"/>
              <a:gd name="connsiteX3483" fmla="*/ 2116456 w 2321023"/>
              <a:gd name="connsiteY3483" fmla="*/ 800476 h 2206873"/>
              <a:gd name="connsiteX3484" fmla="*/ 2116456 w 2321023"/>
              <a:gd name="connsiteY3484" fmla="*/ 800476 h 2206873"/>
              <a:gd name="connsiteX3485" fmla="*/ 2114546 w 2321023"/>
              <a:gd name="connsiteY3485" fmla="*/ 798702 h 2206873"/>
              <a:gd name="connsiteX3486" fmla="*/ 97686 w 2321023"/>
              <a:gd name="connsiteY3486" fmla="*/ 793290 h 2206873"/>
              <a:gd name="connsiteX3487" fmla="*/ 97431 w 2321023"/>
              <a:gd name="connsiteY3487" fmla="*/ 793571 h 2206873"/>
              <a:gd name="connsiteX3488" fmla="*/ 96748 w 2321023"/>
              <a:gd name="connsiteY3488" fmla="*/ 794358 h 2206873"/>
              <a:gd name="connsiteX3489" fmla="*/ 97205 w 2321023"/>
              <a:gd name="connsiteY3489" fmla="*/ 793849 h 2206873"/>
              <a:gd name="connsiteX3490" fmla="*/ 97447 w 2321023"/>
              <a:gd name="connsiteY3490" fmla="*/ 793571 h 2206873"/>
              <a:gd name="connsiteX3491" fmla="*/ 97490 w 2321023"/>
              <a:gd name="connsiteY3491" fmla="*/ 793523 h 2206873"/>
              <a:gd name="connsiteX3492" fmla="*/ 99252 w 2321023"/>
              <a:gd name="connsiteY3492" fmla="*/ 791571 h 2206873"/>
              <a:gd name="connsiteX3493" fmla="*/ 99180 w 2321023"/>
              <a:gd name="connsiteY3493" fmla="*/ 791649 h 2206873"/>
              <a:gd name="connsiteX3494" fmla="*/ 99210 w 2321023"/>
              <a:gd name="connsiteY3494" fmla="*/ 792435 h 2206873"/>
              <a:gd name="connsiteX3495" fmla="*/ 99001 w 2321023"/>
              <a:gd name="connsiteY3495" fmla="*/ 796658 h 2206873"/>
              <a:gd name="connsiteX3496" fmla="*/ 97888 w 2321023"/>
              <a:gd name="connsiteY3496" fmla="*/ 803641 h 2206873"/>
              <a:gd name="connsiteX3497" fmla="*/ 95104 w 2321023"/>
              <a:gd name="connsiteY3497" fmla="*/ 818156 h 2206873"/>
              <a:gd name="connsiteX3498" fmla="*/ 94280 w 2321023"/>
              <a:gd name="connsiteY3498" fmla="*/ 822697 h 2206873"/>
              <a:gd name="connsiteX3499" fmla="*/ 94649 w 2321023"/>
              <a:gd name="connsiteY3499" fmla="*/ 820755 h 2206873"/>
              <a:gd name="connsiteX3500" fmla="*/ 95121 w 2321023"/>
              <a:gd name="connsiteY3500" fmla="*/ 818157 h 2206873"/>
              <a:gd name="connsiteX3501" fmla="*/ 97905 w 2321023"/>
              <a:gd name="connsiteY3501" fmla="*/ 803642 h 2206873"/>
              <a:gd name="connsiteX3502" fmla="*/ 98993 w 2321023"/>
              <a:gd name="connsiteY3502" fmla="*/ 796817 h 2206873"/>
              <a:gd name="connsiteX3503" fmla="*/ 99001 w 2321023"/>
              <a:gd name="connsiteY3503" fmla="*/ 796658 h 2206873"/>
              <a:gd name="connsiteX3504" fmla="*/ 99025 w 2321023"/>
              <a:gd name="connsiteY3504" fmla="*/ 796507 h 2206873"/>
              <a:gd name="connsiteX3505" fmla="*/ 99217 w 2321023"/>
              <a:gd name="connsiteY3505" fmla="*/ 792623 h 2206873"/>
              <a:gd name="connsiteX3506" fmla="*/ 99210 w 2321023"/>
              <a:gd name="connsiteY3506" fmla="*/ 792435 h 2206873"/>
              <a:gd name="connsiteX3507" fmla="*/ 2229532 w 2321023"/>
              <a:gd name="connsiteY3507" fmla="*/ 791043 h 2206873"/>
              <a:gd name="connsiteX3508" fmla="*/ 2236174 w 2321023"/>
              <a:gd name="connsiteY3508" fmla="*/ 815436 h 2206873"/>
              <a:gd name="connsiteX3509" fmla="*/ 2236195 w 2321023"/>
              <a:gd name="connsiteY3509" fmla="*/ 815506 h 2206873"/>
              <a:gd name="connsiteX3510" fmla="*/ 2236215 w 2321023"/>
              <a:gd name="connsiteY3510" fmla="*/ 815576 h 2206873"/>
              <a:gd name="connsiteX3511" fmla="*/ 2240727 w 2321023"/>
              <a:gd name="connsiteY3511" fmla="*/ 830974 h 2206873"/>
              <a:gd name="connsiteX3512" fmla="*/ 2240729 w 2321023"/>
              <a:gd name="connsiteY3512" fmla="*/ 830979 h 2206873"/>
              <a:gd name="connsiteX3513" fmla="*/ 2236195 w 2321023"/>
              <a:gd name="connsiteY3513" fmla="*/ 815506 h 2206873"/>
              <a:gd name="connsiteX3514" fmla="*/ 2236174 w 2321023"/>
              <a:gd name="connsiteY3514" fmla="*/ 815435 h 2206873"/>
              <a:gd name="connsiteX3515" fmla="*/ 2229532 w 2321023"/>
              <a:gd name="connsiteY3515" fmla="*/ 791043 h 2206873"/>
              <a:gd name="connsiteX3516" fmla="*/ 236848 w 2321023"/>
              <a:gd name="connsiteY3516" fmla="*/ 779651 h 2206873"/>
              <a:gd name="connsiteX3517" fmla="*/ 230258 w 2321023"/>
              <a:gd name="connsiteY3517" fmla="*/ 806293 h 2206873"/>
              <a:gd name="connsiteX3518" fmla="*/ 230307 w 2321023"/>
              <a:gd name="connsiteY3518" fmla="*/ 800559 h 2206873"/>
              <a:gd name="connsiteX3519" fmla="*/ 233961 w 2321023"/>
              <a:gd name="connsiteY3519" fmla="*/ 784965 h 2206873"/>
              <a:gd name="connsiteX3520" fmla="*/ 236848 w 2321023"/>
              <a:gd name="connsiteY3520" fmla="*/ 779651 h 2206873"/>
              <a:gd name="connsiteX3521" fmla="*/ 85819 w 2321023"/>
              <a:gd name="connsiteY3521" fmla="*/ 776582 h 2206873"/>
              <a:gd name="connsiteX3522" fmla="*/ 85482 w 2321023"/>
              <a:gd name="connsiteY3522" fmla="*/ 777390 h 2206873"/>
              <a:gd name="connsiteX3523" fmla="*/ 85535 w 2321023"/>
              <a:gd name="connsiteY3523" fmla="*/ 780243 h 2206873"/>
              <a:gd name="connsiteX3524" fmla="*/ 75412 w 2321023"/>
              <a:gd name="connsiteY3524" fmla="*/ 820036 h 2206873"/>
              <a:gd name="connsiteX3525" fmla="*/ 65991 w 2321023"/>
              <a:gd name="connsiteY3525" fmla="*/ 861434 h 2206873"/>
              <a:gd name="connsiteX3526" fmla="*/ 61498 w 2321023"/>
              <a:gd name="connsiteY3526" fmla="*/ 881686 h 2206873"/>
              <a:gd name="connsiteX3527" fmla="*/ 57926 w 2321023"/>
              <a:gd name="connsiteY3527" fmla="*/ 902123 h 2206873"/>
              <a:gd name="connsiteX3528" fmla="*/ 50999 w 2321023"/>
              <a:gd name="connsiteY3528" fmla="*/ 943137 h 2206873"/>
              <a:gd name="connsiteX3529" fmla="*/ 45798 w 2321023"/>
              <a:gd name="connsiteY3529" fmla="*/ 986458 h 2206873"/>
              <a:gd name="connsiteX3530" fmla="*/ 41594 w 2321023"/>
              <a:gd name="connsiteY3530" fmla="*/ 1023796 h 2206873"/>
              <a:gd name="connsiteX3531" fmla="*/ 41526 w 2321023"/>
              <a:gd name="connsiteY3531" fmla="*/ 1024002 h 2206873"/>
              <a:gd name="connsiteX3532" fmla="*/ 39271 w 2321023"/>
              <a:gd name="connsiteY3532" fmla="*/ 1029451 h 2206873"/>
              <a:gd name="connsiteX3533" fmla="*/ 38199 w 2321023"/>
              <a:gd name="connsiteY3533" fmla="*/ 1034098 h 2206873"/>
              <a:gd name="connsiteX3534" fmla="*/ 37968 w 2321023"/>
              <a:gd name="connsiteY3534" fmla="*/ 1034798 h 2206873"/>
              <a:gd name="connsiteX3535" fmla="*/ 34162 w 2321023"/>
              <a:gd name="connsiteY3535" fmla="*/ 1050633 h 2206873"/>
              <a:gd name="connsiteX3536" fmla="*/ 32112 w 2321023"/>
              <a:gd name="connsiteY3536" fmla="*/ 1052434 h 2206873"/>
              <a:gd name="connsiteX3537" fmla="*/ 32112 w 2321023"/>
              <a:gd name="connsiteY3537" fmla="*/ 1052450 h 2206873"/>
              <a:gd name="connsiteX3538" fmla="*/ 36680 w 2321023"/>
              <a:gd name="connsiteY3538" fmla="*/ 1040682 h 2206873"/>
              <a:gd name="connsiteX3539" fmla="*/ 38199 w 2321023"/>
              <a:gd name="connsiteY3539" fmla="*/ 1034098 h 2206873"/>
              <a:gd name="connsiteX3540" fmla="*/ 41526 w 2321023"/>
              <a:gd name="connsiteY3540" fmla="*/ 1024002 h 2206873"/>
              <a:gd name="connsiteX3541" fmla="*/ 41611 w 2321023"/>
              <a:gd name="connsiteY3541" fmla="*/ 1023796 h 2206873"/>
              <a:gd name="connsiteX3542" fmla="*/ 45816 w 2321023"/>
              <a:gd name="connsiteY3542" fmla="*/ 986458 h 2206873"/>
              <a:gd name="connsiteX3543" fmla="*/ 51016 w 2321023"/>
              <a:gd name="connsiteY3543" fmla="*/ 943137 h 2206873"/>
              <a:gd name="connsiteX3544" fmla="*/ 57942 w 2321023"/>
              <a:gd name="connsiteY3544" fmla="*/ 902123 h 2206873"/>
              <a:gd name="connsiteX3545" fmla="*/ 61515 w 2321023"/>
              <a:gd name="connsiteY3545" fmla="*/ 881686 h 2206873"/>
              <a:gd name="connsiteX3546" fmla="*/ 66008 w 2321023"/>
              <a:gd name="connsiteY3546" fmla="*/ 861434 h 2206873"/>
              <a:gd name="connsiteX3547" fmla="*/ 75429 w 2321023"/>
              <a:gd name="connsiteY3547" fmla="*/ 820036 h 2206873"/>
              <a:gd name="connsiteX3548" fmla="*/ 85552 w 2321023"/>
              <a:gd name="connsiteY3548" fmla="*/ 780243 h 2206873"/>
              <a:gd name="connsiteX3549" fmla="*/ 85498 w 2321023"/>
              <a:gd name="connsiteY3549" fmla="*/ 777390 h 2206873"/>
              <a:gd name="connsiteX3550" fmla="*/ 85820 w 2321023"/>
              <a:gd name="connsiteY3550" fmla="*/ 776618 h 2206873"/>
              <a:gd name="connsiteX3551" fmla="*/ 234912 w 2321023"/>
              <a:gd name="connsiteY3551" fmla="*/ 774002 h 2206873"/>
              <a:gd name="connsiteX3552" fmla="*/ 229867 w 2321023"/>
              <a:gd name="connsiteY3552" fmla="*/ 788494 h 2206873"/>
              <a:gd name="connsiteX3553" fmla="*/ 229969 w 2321023"/>
              <a:gd name="connsiteY3553" fmla="*/ 790671 h 2206873"/>
              <a:gd name="connsiteX3554" fmla="*/ 229986 w 2321023"/>
              <a:gd name="connsiteY3554" fmla="*/ 790628 h 2206873"/>
              <a:gd name="connsiteX3555" fmla="*/ 229886 w 2321023"/>
              <a:gd name="connsiteY3555" fmla="*/ 788495 h 2206873"/>
              <a:gd name="connsiteX3556" fmla="*/ 234557 w 2321023"/>
              <a:gd name="connsiteY3556" fmla="*/ 775077 h 2206873"/>
              <a:gd name="connsiteX3557" fmla="*/ 2111345 w 2321023"/>
              <a:gd name="connsiteY3557" fmla="*/ 764765 h 2206873"/>
              <a:gd name="connsiteX3558" fmla="*/ 2111345 w 2321023"/>
              <a:gd name="connsiteY3558" fmla="*/ 764766 h 2206873"/>
              <a:gd name="connsiteX3559" fmla="*/ 2114262 w 2321023"/>
              <a:gd name="connsiteY3559" fmla="*/ 768347 h 2206873"/>
              <a:gd name="connsiteX3560" fmla="*/ 2119310 w 2321023"/>
              <a:gd name="connsiteY3560" fmla="*/ 783800 h 2206873"/>
              <a:gd name="connsiteX3561" fmla="*/ 2122950 w 2321023"/>
              <a:gd name="connsiteY3561" fmla="*/ 798057 h 2206873"/>
              <a:gd name="connsiteX3562" fmla="*/ 2124348 w 2321023"/>
              <a:gd name="connsiteY3562" fmla="*/ 806638 h 2206873"/>
              <a:gd name="connsiteX3563" fmla="*/ 2124348 w 2321023"/>
              <a:gd name="connsiteY3563" fmla="*/ 806638 h 2206873"/>
              <a:gd name="connsiteX3564" fmla="*/ 2122950 w 2321023"/>
              <a:gd name="connsiteY3564" fmla="*/ 798056 h 2206873"/>
              <a:gd name="connsiteX3565" fmla="*/ 2119310 w 2321023"/>
              <a:gd name="connsiteY3565" fmla="*/ 783799 h 2206873"/>
              <a:gd name="connsiteX3566" fmla="*/ 2111345 w 2321023"/>
              <a:gd name="connsiteY3566" fmla="*/ 764765 h 2206873"/>
              <a:gd name="connsiteX3567" fmla="*/ 1996437 w 2321023"/>
              <a:gd name="connsiteY3567" fmla="*/ 761162 h 2206873"/>
              <a:gd name="connsiteX3568" fmla="*/ 1996453 w 2321023"/>
              <a:gd name="connsiteY3568" fmla="*/ 761259 h 2206873"/>
              <a:gd name="connsiteX3569" fmla="*/ 1996676 w 2321023"/>
              <a:gd name="connsiteY3569" fmla="*/ 765466 h 2206873"/>
              <a:gd name="connsiteX3570" fmla="*/ 1998776 w 2321023"/>
              <a:gd name="connsiteY3570" fmla="*/ 775271 h 2206873"/>
              <a:gd name="connsiteX3571" fmla="*/ 1998918 w 2321023"/>
              <a:gd name="connsiteY3571" fmla="*/ 776129 h 2206873"/>
              <a:gd name="connsiteX3572" fmla="*/ 1999366 w 2321023"/>
              <a:gd name="connsiteY3572" fmla="*/ 778336 h 2206873"/>
              <a:gd name="connsiteX3573" fmla="*/ 1999453 w 2321023"/>
              <a:gd name="connsiteY3573" fmla="*/ 778574 h 2206873"/>
              <a:gd name="connsiteX3574" fmla="*/ 1999452 w 2321023"/>
              <a:gd name="connsiteY3574" fmla="*/ 778570 h 2206873"/>
              <a:gd name="connsiteX3575" fmla="*/ 1999367 w 2321023"/>
              <a:gd name="connsiteY3575" fmla="*/ 778337 h 2206873"/>
              <a:gd name="connsiteX3576" fmla="*/ 1998919 w 2321023"/>
              <a:gd name="connsiteY3576" fmla="*/ 776130 h 2206873"/>
              <a:gd name="connsiteX3577" fmla="*/ 1998780 w 2321023"/>
              <a:gd name="connsiteY3577" fmla="*/ 775288 h 2206873"/>
              <a:gd name="connsiteX3578" fmla="*/ 1998776 w 2321023"/>
              <a:gd name="connsiteY3578" fmla="*/ 775271 h 2206873"/>
              <a:gd name="connsiteX3579" fmla="*/ 1998773 w 2321023"/>
              <a:gd name="connsiteY3579" fmla="*/ 775251 h 2206873"/>
              <a:gd name="connsiteX3580" fmla="*/ 1996677 w 2321023"/>
              <a:gd name="connsiteY3580" fmla="*/ 765466 h 2206873"/>
              <a:gd name="connsiteX3581" fmla="*/ 1996455 w 2321023"/>
              <a:gd name="connsiteY3581" fmla="*/ 761268 h 2206873"/>
              <a:gd name="connsiteX3582" fmla="*/ 1996453 w 2321023"/>
              <a:gd name="connsiteY3582" fmla="*/ 761259 h 2206873"/>
              <a:gd name="connsiteX3583" fmla="*/ 1996449 w 2321023"/>
              <a:gd name="connsiteY3583" fmla="*/ 761183 h 2206873"/>
              <a:gd name="connsiteX3584" fmla="*/ 2105627 w 2321023"/>
              <a:gd name="connsiteY3584" fmla="*/ 759324 h 2206873"/>
              <a:gd name="connsiteX3585" fmla="*/ 2109151 w 2321023"/>
              <a:gd name="connsiteY3585" fmla="*/ 771686 h 2206873"/>
              <a:gd name="connsiteX3586" fmla="*/ 2109152 w 2321023"/>
              <a:gd name="connsiteY3586" fmla="*/ 771686 h 2206873"/>
              <a:gd name="connsiteX3587" fmla="*/ 2105658 w 2321023"/>
              <a:gd name="connsiteY3587" fmla="*/ 759430 h 2206873"/>
              <a:gd name="connsiteX3588" fmla="*/ 2048268 w 2321023"/>
              <a:gd name="connsiteY3588" fmla="*/ 755708 h 2206873"/>
              <a:gd name="connsiteX3589" fmla="*/ 2048271 w 2321023"/>
              <a:gd name="connsiteY3589" fmla="*/ 755727 h 2206873"/>
              <a:gd name="connsiteX3590" fmla="*/ 2050419 w 2321023"/>
              <a:gd name="connsiteY3590" fmla="*/ 761172 h 2206873"/>
              <a:gd name="connsiteX3591" fmla="*/ 2051698 w 2321023"/>
              <a:gd name="connsiteY3591" fmla="*/ 762927 h 2206873"/>
              <a:gd name="connsiteX3592" fmla="*/ 2058326 w 2321023"/>
              <a:gd name="connsiteY3592" fmla="*/ 794532 h 2206873"/>
              <a:gd name="connsiteX3593" fmla="*/ 2064983 w 2321023"/>
              <a:gd name="connsiteY3593" fmla="*/ 826091 h 2206873"/>
              <a:gd name="connsiteX3594" fmla="*/ 2067384 w 2321023"/>
              <a:gd name="connsiteY3594" fmla="*/ 850909 h 2206873"/>
              <a:gd name="connsiteX3595" fmla="*/ 2068322 w 2321023"/>
              <a:gd name="connsiteY3595" fmla="*/ 873778 h 2206873"/>
              <a:gd name="connsiteX3596" fmla="*/ 2068496 w 2321023"/>
              <a:gd name="connsiteY3596" fmla="*/ 901479 h 2206873"/>
              <a:gd name="connsiteX3597" fmla="*/ 2066242 w 2321023"/>
              <a:gd name="connsiteY3597" fmla="*/ 916199 h 2206873"/>
              <a:gd name="connsiteX3598" fmla="*/ 2065647 w 2321023"/>
              <a:gd name="connsiteY3598" fmla="*/ 947567 h 2206873"/>
              <a:gd name="connsiteX3599" fmla="*/ 2063383 w 2321023"/>
              <a:gd name="connsiteY3599" fmla="*/ 947742 h 2206873"/>
              <a:gd name="connsiteX3600" fmla="*/ 2063386 w 2321023"/>
              <a:gd name="connsiteY3600" fmla="*/ 947773 h 2206873"/>
              <a:gd name="connsiteX3601" fmla="*/ 2065395 w 2321023"/>
              <a:gd name="connsiteY3601" fmla="*/ 964056 h 2206873"/>
              <a:gd name="connsiteX3602" fmla="*/ 2065395 w 2321023"/>
              <a:gd name="connsiteY3602" fmla="*/ 964053 h 2206873"/>
              <a:gd name="connsiteX3603" fmla="*/ 2064168 w 2321023"/>
              <a:gd name="connsiteY3603" fmla="*/ 959928 h 2206873"/>
              <a:gd name="connsiteX3604" fmla="*/ 2063387 w 2321023"/>
              <a:gd name="connsiteY3604" fmla="*/ 947773 h 2206873"/>
              <a:gd name="connsiteX3605" fmla="*/ 2063384 w 2321023"/>
              <a:gd name="connsiteY3605" fmla="*/ 947742 h 2206873"/>
              <a:gd name="connsiteX3606" fmla="*/ 2065648 w 2321023"/>
              <a:gd name="connsiteY3606" fmla="*/ 947567 h 2206873"/>
              <a:gd name="connsiteX3607" fmla="*/ 2066243 w 2321023"/>
              <a:gd name="connsiteY3607" fmla="*/ 916199 h 2206873"/>
              <a:gd name="connsiteX3608" fmla="*/ 2068497 w 2321023"/>
              <a:gd name="connsiteY3608" fmla="*/ 901479 h 2206873"/>
              <a:gd name="connsiteX3609" fmla="*/ 2068323 w 2321023"/>
              <a:gd name="connsiteY3609" fmla="*/ 873778 h 2206873"/>
              <a:gd name="connsiteX3610" fmla="*/ 2067385 w 2321023"/>
              <a:gd name="connsiteY3610" fmla="*/ 850909 h 2206873"/>
              <a:gd name="connsiteX3611" fmla="*/ 2064984 w 2321023"/>
              <a:gd name="connsiteY3611" fmla="*/ 826091 h 2206873"/>
              <a:gd name="connsiteX3612" fmla="*/ 2058327 w 2321023"/>
              <a:gd name="connsiteY3612" fmla="*/ 794532 h 2206873"/>
              <a:gd name="connsiteX3613" fmla="*/ 2051699 w 2321023"/>
              <a:gd name="connsiteY3613" fmla="*/ 762927 h 2206873"/>
              <a:gd name="connsiteX3614" fmla="*/ 2050420 w 2321023"/>
              <a:gd name="connsiteY3614" fmla="*/ 761172 h 2206873"/>
              <a:gd name="connsiteX3615" fmla="*/ 2048272 w 2321023"/>
              <a:gd name="connsiteY3615" fmla="*/ 755727 h 2206873"/>
              <a:gd name="connsiteX3616" fmla="*/ 2048270 w 2321023"/>
              <a:gd name="connsiteY3616" fmla="*/ 755712 h 2206873"/>
              <a:gd name="connsiteX3617" fmla="*/ 2058542 w 2321023"/>
              <a:gd name="connsiteY3617" fmla="*/ 754240 h 2206873"/>
              <a:gd name="connsiteX3618" fmla="*/ 2059079 w 2321023"/>
              <a:gd name="connsiteY3618" fmla="*/ 761449 h 2206873"/>
              <a:gd name="connsiteX3619" fmla="*/ 2061211 w 2321023"/>
              <a:gd name="connsiteY3619" fmla="*/ 782214 h 2206873"/>
              <a:gd name="connsiteX3620" fmla="*/ 2065121 w 2321023"/>
              <a:gd name="connsiteY3620" fmla="*/ 802082 h 2206873"/>
              <a:gd name="connsiteX3621" fmla="*/ 2068242 w 2321023"/>
              <a:gd name="connsiteY3621" fmla="*/ 814038 h 2206873"/>
              <a:gd name="connsiteX3622" fmla="*/ 2068243 w 2321023"/>
              <a:gd name="connsiteY3622" fmla="*/ 814039 h 2206873"/>
              <a:gd name="connsiteX3623" fmla="*/ 2065122 w 2321023"/>
              <a:gd name="connsiteY3623" fmla="*/ 802083 h 2206873"/>
              <a:gd name="connsiteX3624" fmla="*/ 2061212 w 2321023"/>
              <a:gd name="connsiteY3624" fmla="*/ 782215 h 2206873"/>
              <a:gd name="connsiteX3625" fmla="*/ 2059080 w 2321023"/>
              <a:gd name="connsiteY3625" fmla="*/ 761450 h 2206873"/>
              <a:gd name="connsiteX3626" fmla="*/ 2058543 w 2321023"/>
              <a:gd name="connsiteY3626" fmla="*/ 754241 h 2206873"/>
              <a:gd name="connsiteX3627" fmla="*/ 2061174 w 2321023"/>
              <a:gd name="connsiteY3627" fmla="*/ 756735 h 2206873"/>
              <a:gd name="connsiteX3628" fmla="*/ 2061159 w 2321023"/>
              <a:gd name="connsiteY3628" fmla="*/ 756666 h 2206873"/>
              <a:gd name="connsiteX3629" fmla="*/ 2061157 w 2321023"/>
              <a:gd name="connsiteY3629" fmla="*/ 756660 h 2206873"/>
              <a:gd name="connsiteX3630" fmla="*/ 2061173 w 2321023"/>
              <a:gd name="connsiteY3630" fmla="*/ 756734 h 2206873"/>
              <a:gd name="connsiteX3631" fmla="*/ 2058542 w 2321023"/>
              <a:gd name="connsiteY3631" fmla="*/ 754240 h 2206873"/>
              <a:gd name="connsiteX3632" fmla="*/ 187024 w 2321023"/>
              <a:gd name="connsiteY3632" fmla="*/ 751529 h 2206873"/>
              <a:gd name="connsiteX3633" fmla="*/ 187023 w 2321023"/>
              <a:gd name="connsiteY3633" fmla="*/ 752089 h 2206873"/>
              <a:gd name="connsiteX3634" fmla="*/ 186358 w 2321023"/>
              <a:gd name="connsiteY3634" fmla="*/ 757225 h 2206873"/>
              <a:gd name="connsiteX3635" fmla="*/ 186028 w 2321023"/>
              <a:gd name="connsiteY3635" fmla="*/ 761019 h 2206873"/>
              <a:gd name="connsiteX3636" fmla="*/ 186051 w 2321023"/>
              <a:gd name="connsiteY3636" fmla="*/ 760990 h 2206873"/>
              <a:gd name="connsiteX3637" fmla="*/ 186379 w 2321023"/>
              <a:gd name="connsiteY3637" fmla="*/ 757225 h 2206873"/>
              <a:gd name="connsiteX3638" fmla="*/ 187030 w 2321023"/>
              <a:gd name="connsiteY3638" fmla="*/ 752194 h 2206873"/>
              <a:gd name="connsiteX3639" fmla="*/ 2017636 w 2321023"/>
              <a:gd name="connsiteY3639" fmla="*/ 751479 h 2206873"/>
              <a:gd name="connsiteX3640" fmla="*/ 2017641 w 2321023"/>
              <a:gd name="connsiteY3640" fmla="*/ 751492 h 2206873"/>
              <a:gd name="connsiteX3641" fmla="*/ 2019016 w 2321023"/>
              <a:gd name="connsiteY3641" fmla="*/ 755152 h 2206873"/>
              <a:gd name="connsiteX3642" fmla="*/ 2019513 w 2321023"/>
              <a:gd name="connsiteY3642" fmla="*/ 756893 h 2206873"/>
              <a:gd name="connsiteX3643" fmla="*/ 2019514 w 2321023"/>
              <a:gd name="connsiteY3643" fmla="*/ 756898 h 2206873"/>
              <a:gd name="connsiteX3644" fmla="*/ 2019516 w 2321023"/>
              <a:gd name="connsiteY3644" fmla="*/ 756903 h 2206873"/>
              <a:gd name="connsiteX3645" fmla="*/ 2020594 w 2321023"/>
              <a:gd name="connsiteY3645" fmla="*/ 760014 h 2206873"/>
              <a:gd name="connsiteX3646" fmla="*/ 2025092 w 2321023"/>
              <a:gd name="connsiteY3646" fmla="*/ 776163 h 2206873"/>
              <a:gd name="connsiteX3647" fmla="*/ 2027765 w 2321023"/>
              <a:gd name="connsiteY3647" fmla="*/ 787324 h 2206873"/>
              <a:gd name="connsiteX3648" fmla="*/ 2027772 w 2321023"/>
              <a:gd name="connsiteY3648" fmla="*/ 787351 h 2206873"/>
              <a:gd name="connsiteX3649" fmla="*/ 2028691 w 2321023"/>
              <a:gd name="connsiteY3649" fmla="*/ 791189 h 2206873"/>
              <a:gd name="connsiteX3650" fmla="*/ 2028975 w 2321023"/>
              <a:gd name="connsiteY3650" fmla="*/ 792193 h 2206873"/>
              <a:gd name="connsiteX3651" fmla="*/ 2030204 w 2321023"/>
              <a:gd name="connsiteY3651" fmla="*/ 797139 h 2206873"/>
              <a:gd name="connsiteX3652" fmla="*/ 2031066 w 2321023"/>
              <a:gd name="connsiteY3652" fmla="*/ 799591 h 2206873"/>
              <a:gd name="connsiteX3653" fmla="*/ 2031881 w 2321023"/>
              <a:gd name="connsiteY3653" fmla="*/ 802476 h 2206873"/>
              <a:gd name="connsiteX3654" fmla="*/ 2033455 w 2321023"/>
              <a:gd name="connsiteY3654" fmla="*/ 806384 h 2206873"/>
              <a:gd name="connsiteX3655" fmla="*/ 2033458 w 2321023"/>
              <a:gd name="connsiteY3655" fmla="*/ 806392 h 2206873"/>
              <a:gd name="connsiteX3656" fmla="*/ 2033829 w 2321023"/>
              <a:gd name="connsiteY3656" fmla="*/ 807314 h 2206873"/>
              <a:gd name="connsiteX3657" fmla="*/ 2033829 w 2321023"/>
              <a:gd name="connsiteY3657" fmla="*/ 807313 h 2206873"/>
              <a:gd name="connsiteX3658" fmla="*/ 2033455 w 2321023"/>
              <a:gd name="connsiteY3658" fmla="*/ 806384 h 2206873"/>
              <a:gd name="connsiteX3659" fmla="*/ 2033451 w 2321023"/>
              <a:gd name="connsiteY3659" fmla="*/ 806372 h 2206873"/>
              <a:gd name="connsiteX3660" fmla="*/ 2031882 w 2321023"/>
              <a:gd name="connsiteY3660" fmla="*/ 802477 h 2206873"/>
              <a:gd name="connsiteX3661" fmla="*/ 2031070 w 2321023"/>
              <a:gd name="connsiteY3661" fmla="*/ 799601 h 2206873"/>
              <a:gd name="connsiteX3662" fmla="*/ 2031066 w 2321023"/>
              <a:gd name="connsiteY3662" fmla="*/ 799591 h 2206873"/>
              <a:gd name="connsiteX3663" fmla="*/ 2031062 w 2321023"/>
              <a:gd name="connsiteY3663" fmla="*/ 799576 h 2206873"/>
              <a:gd name="connsiteX3664" fmla="*/ 2030205 w 2321023"/>
              <a:gd name="connsiteY3664" fmla="*/ 797139 h 2206873"/>
              <a:gd name="connsiteX3665" fmla="*/ 2028983 w 2321023"/>
              <a:gd name="connsiteY3665" fmla="*/ 792222 h 2206873"/>
              <a:gd name="connsiteX3666" fmla="*/ 2028975 w 2321023"/>
              <a:gd name="connsiteY3666" fmla="*/ 792193 h 2206873"/>
              <a:gd name="connsiteX3667" fmla="*/ 2028968 w 2321023"/>
              <a:gd name="connsiteY3667" fmla="*/ 792164 h 2206873"/>
              <a:gd name="connsiteX3668" fmla="*/ 2028692 w 2321023"/>
              <a:gd name="connsiteY3668" fmla="*/ 791189 h 2206873"/>
              <a:gd name="connsiteX3669" fmla="*/ 2027800 w 2321023"/>
              <a:gd name="connsiteY3669" fmla="*/ 787462 h 2206873"/>
              <a:gd name="connsiteX3670" fmla="*/ 2027772 w 2321023"/>
              <a:gd name="connsiteY3670" fmla="*/ 787351 h 2206873"/>
              <a:gd name="connsiteX3671" fmla="*/ 2025092 w 2321023"/>
              <a:gd name="connsiteY3671" fmla="*/ 776162 h 2206873"/>
              <a:gd name="connsiteX3672" fmla="*/ 2020594 w 2321023"/>
              <a:gd name="connsiteY3672" fmla="*/ 760013 h 2206873"/>
              <a:gd name="connsiteX3673" fmla="*/ 2019514 w 2321023"/>
              <a:gd name="connsiteY3673" fmla="*/ 756898 h 2206873"/>
              <a:gd name="connsiteX3674" fmla="*/ 2019016 w 2321023"/>
              <a:gd name="connsiteY3674" fmla="*/ 755151 h 2206873"/>
              <a:gd name="connsiteX3675" fmla="*/ 2253215 w 2321023"/>
              <a:gd name="connsiteY3675" fmla="*/ 744589 h 2206873"/>
              <a:gd name="connsiteX3676" fmla="*/ 2251129 w 2321023"/>
              <a:gd name="connsiteY3676" fmla="*/ 746661 h 2206873"/>
              <a:gd name="connsiteX3677" fmla="*/ 2251129 w 2321023"/>
              <a:gd name="connsiteY3677" fmla="*/ 746662 h 2206873"/>
              <a:gd name="connsiteX3678" fmla="*/ 2253215 w 2321023"/>
              <a:gd name="connsiteY3678" fmla="*/ 744590 h 2206873"/>
              <a:gd name="connsiteX3679" fmla="*/ 1996302 w 2321023"/>
              <a:gd name="connsiteY3679" fmla="*/ 740132 h 2206873"/>
              <a:gd name="connsiteX3680" fmla="*/ 1997219 w 2321023"/>
              <a:gd name="connsiteY3680" fmla="*/ 742292 h 2206873"/>
              <a:gd name="connsiteX3681" fmla="*/ 1997321 w 2321023"/>
              <a:gd name="connsiteY3681" fmla="*/ 742429 h 2206873"/>
              <a:gd name="connsiteX3682" fmla="*/ 1997321 w 2321023"/>
              <a:gd name="connsiteY3682" fmla="*/ 742428 h 2206873"/>
              <a:gd name="connsiteX3683" fmla="*/ 1997220 w 2321023"/>
              <a:gd name="connsiteY3683" fmla="*/ 742293 h 2206873"/>
              <a:gd name="connsiteX3684" fmla="*/ 1996315 w 2321023"/>
              <a:gd name="connsiteY3684" fmla="*/ 740162 h 2206873"/>
              <a:gd name="connsiteX3685" fmla="*/ 2096906 w 2321023"/>
              <a:gd name="connsiteY3685" fmla="*/ 739226 h 2206873"/>
              <a:gd name="connsiteX3686" fmla="*/ 2096905 w 2321023"/>
              <a:gd name="connsiteY3686" fmla="*/ 739226 h 2206873"/>
              <a:gd name="connsiteX3687" fmla="*/ 2106167 w 2321023"/>
              <a:gd name="connsiteY3687" fmla="*/ 776364 h 2206873"/>
              <a:gd name="connsiteX3688" fmla="*/ 2110465 w 2321023"/>
              <a:gd name="connsiteY3688" fmla="*/ 792005 h 2206873"/>
              <a:gd name="connsiteX3689" fmla="*/ 2113251 w 2321023"/>
              <a:gd name="connsiteY3689" fmla="*/ 801899 h 2206873"/>
              <a:gd name="connsiteX3690" fmla="*/ 2113228 w 2321023"/>
              <a:gd name="connsiteY3690" fmla="*/ 801813 h 2206873"/>
              <a:gd name="connsiteX3691" fmla="*/ 2110466 w 2321023"/>
              <a:gd name="connsiteY3691" fmla="*/ 792005 h 2206873"/>
              <a:gd name="connsiteX3692" fmla="*/ 2106168 w 2321023"/>
              <a:gd name="connsiteY3692" fmla="*/ 776364 h 2206873"/>
              <a:gd name="connsiteX3693" fmla="*/ 2096906 w 2321023"/>
              <a:gd name="connsiteY3693" fmla="*/ 739226 h 2206873"/>
              <a:gd name="connsiteX3694" fmla="*/ 2004796 w 2321023"/>
              <a:gd name="connsiteY3694" fmla="*/ 738858 h 2206873"/>
              <a:gd name="connsiteX3695" fmla="*/ 2018283 w 2321023"/>
              <a:gd name="connsiteY3695" fmla="*/ 778772 h 2206873"/>
              <a:gd name="connsiteX3696" fmla="*/ 2021321 w 2321023"/>
              <a:gd name="connsiteY3696" fmla="*/ 790970 h 2206873"/>
              <a:gd name="connsiteX3697" fmla="*/ 2026489 w 2321023"/>
              <a:gd name="connsiteY3697" fmla="*/ 811946 h 2206873"/>
              <a:gd name="connsiteX3698" fmla="*/ 2028612 w 2321023"/>
              <a:gd name="connsiteY3698" fmla="*/ 820430 h 2206873"/>
              <a:gd name="connsiteX3699" fmla="*/ 2028753 w 2321023"/>
              <a:gd name="connsiteY3699" fmla="*/ 820601 h 2206873"/>
              <a:gd name="connsiteX3700" fmla="*/ 2028753 w 2321023"/>
              <a:gd name="connsiteY3700" fmla="*/ 820601 h 2206873"/>
              <a:gd name="connsiteX3701" fmla="*/ 2028613 w 2321023"/>
              <a:gd name="connsiteY3701" fmla="*/ 820431 h 2206873"/>
              <a:gd name="connsiteX3702" fmla="*/ 2026490 w 2321023"/>
              <a:gd name="connsiteY3702" fmla="*/ 811947 h 2206873"/>
              <a:gd name="connsiteX3703" fmla="*/ 2021322 w 2321023"/>
              <a:gd name="connsiteY3703" fmla="*/ 790971 h 2206873"/>
              <a:gd name="connsiteX3704" fmla="*/ 2018284 w 2321023"/>
              <a:gd name="connsiteY3704" fmla="*/ 778773 h 2206873"/>
              <a:gd name="connsiteX3705" fmla="*/ 2004798 w 2321023"/>
              <a:gd name="connsiteY3705" fmla="*/ 738860 h 2206873"/>
              <a:gd name="connsiteX3706" fmla="*/ 2096875 w 2321023"/>
              <a:gd name="connsiteY3706" fmla="*/ 738689 h 2206873"/>
              <a:gd name="connsiteX3707" fmla="*/ 2095434 w 2321023"/>
              <a:gd name="connsiteY3707" fmla="*/ 739183 h 2206873"/>
              <a:gd name="connsiteX3708" fmla="*/ 2095446 w 2321023"/>
              <a:gd name="connsiteY3708" fmla="*/ 739222 h 2206873"/>
              <a:gd name="connsiteX3709" fmla="*/ 2095544 w 2321023"/>
              <a:gd name="connsiteY3709" fmla="*/ 739693 h 2206873"/>
              <a:gd name="connsiteX3710" fmla="*/ 2095545 w 2321023"/>
              <a:gd name="connsiteY3710" fmla="*/ 739693 h 2206873"/>
              <a:gd name="connsiteX3711" fmla="*/ 2095447 w 2321023"/>
              <a:gd name="connsiteY3711" fmla="*/ 739222 h 2206873"/>
              <a:gd name="connsiteX3712" fmla="*/ 2095435 w 2321023"/>
              <a:gd name="connsiteY3712" fmla="*/ 739183 h 2206873"/>
              <a:gd name="connsiteX3713" fmla="*/ 2096875 w 2321023"/>
              <a:gd name="connsiteY3713" fmla="*/ 738689 h 2206873"/>
              <a:gd name="connsiteX3714" fmla="*/ 102048 w 2321023"/>
              <a:gd name="connsiteY3714" fmla="*/ 737883 h 2206873"/>
              <a:gd name="connsiteX3715" fmla="*/ 101966 w 2321023"/>
              <a:gd name="connsiteY3715" fmla="*/ 738071 h 2206873"/>
              <a:gd name="connsiteX3716" fmla="*/ 102030 w 2321023"/>
              <a:gd name="connsiteY3716" fmla="*/ 738384 h 2206873"/>
              <a:gd name="connsiteX3717" fmla="*/ 101923 w 2321023"/>
              <a:gd name="connsiteY3717" fmla="*/ 741420 h 2206873"/>
              <a:gd name="connsiteX3718" fmla="*/ 101056 w 2321023"/>
              <a:gd name="connsiteY3718" fmla="*/ 746009 h 2206873"/>
              <a:gd name="connsiteX3719" fmla="*/ 100412 w 2321023"/>
              <a:gd name="connsiteY3719" fmla="*/ 748881 h 2206873"/>
              <a:gd name="connsiteX3720" fmla="*/ 98702 w 2321023"/>
              <a:gd name="connsiteY3720" fmla="*/ 756344 h 2206873"/>
              <a:gd name="connsiteX3721" fmla="*/ 94244 w 2321023"/>
              <a:gd name="connsiteY3721" fmla="*/ 779467 h 2206873"/>
              <a:gd name="connsiteX3722" fmla="*/ 92878 w 2321023"/>
              <a:gd name="connsiteY3722" fmla="*/ 793058 h 2206873"/>
              <a:gd name="connsiteX3723" fmla="*/ 93895 w 2321023"/>
              <a:gd name="connsiteY3723" fmla="*/ 797523 h 2206873"/>
              <a:gd name="connsiteX3724" fmla="*/ 93908 w 2321023"/>
              <a:gd name="connsiteY3724" fmla="*/ 797508 h 2206873"/>
              <a:gd name="connsiteX3725" fmla="*/ 92895 w 2321023"/>
              <a:gd name="connsiteY3725" fmla="*/ 793058 h 2206873"/>
              <a:gd name="connsiteX3726" fmla="*/ 94260 w 2321023"/>
              <a:gd name="connsiteY3726" fmla="*/ 779467 h 2206873"/>
              <a:gd name="connsiteX3727" fmla="*/ 98718 w 2321023"/>
              <a:gd name="connsiteY3727" fmla="*/ 756344 h 2206873"/>
              <a:gd name="connsiteX3728" fmla="*/ 99657 w 2321023"/>
              <a:gd name="connsiteY3728" fmla="*/ 752250 h 2206873"/>
              <a:gd name="connsiteX3729" fmla="*/ 100412 w 2321023"/>
              <a:gd name="connsiteY3729" fmla="*/ 748881 h 2206873"/>
              <a:gd name="connsiteX3730" fmla="*/ 100989 w 2321023"/>
              <a:gd name="connsiteY3730" fmla="*/ 746366 h 2206873"/>
              <a:gd name="connsiteX3731" fmla="*/ 101056 w 2321023"/>
              <a:gd name="connsiteY3731" fmla="*/ 746009 h 2206873"/>
              <a:gd name="connsiteX3732" fmla="*/ 101171 w 2321023"/>
              <a:gd name="connsiteY3732" fmla="*/ 745496 h 2206873"/>
              <a:gd name="connsiteX3733" fmla="*/ 101919 w 2321023"/>
              <a:gd name="connsiteY3733" fmla="*/ 741538 h 2206873"/>
              <a:gd name="connsiteX3734" fmla="*/ 101923 w 2321023"/>
              <a:gd name="connsiteY3734" fmla="*/ 741420 h 2206873"/>
              <a:gd name="connsiteX3735" fmla="*/ 101945 w 2321023"/>
              <a:gd name="connsiteY3735" fmla="*/ 741302 h 2206873"/>
              <a:gd name="connsiteX3736" fmla="*/ 102045 w 2321023"/>
              <a:gd name="connsiteY3736" fmla="*/ 738458 h 2206873"/>
              <a:gd name="connsiteX3737" fmla="*/ 102030 w 2321023"/>
              <a:gd name="connsiteY3737" fmla="*/ 738384 h 2206873"/>
              <a:gd name="connsiteX3738" fmla="*/ 2025298 w 2321023"/>
              <a:gd name="connsiteY3738" fmla="*/ 736700 h 2206873"/>
              <a:gd name="connsiteX3739" fmla="*/ 2025554 w 2321023"/>
              <a:gd name="connsiteY3739" fmla="*/ 743934 h 2206873"/>
              <a:gd name="connsiteX3740" fmla="*/ 2026031 w 2321023"/>
              <a:gd name="connsiteY3740" fmla="*/ 748503 h 2206873"/>
              <a:gd name="connsiteX3741" fmla="*/ 2026031 w 2321023"/>
              <a:gd name="connsiteY3741" fmla="*/ 748489 h 2206873"/>
              <a:gd name="connsiteX3742" fmla="*/ 2025555 w 2321023"/>
              <a:gd name="connsiteY3742" fmla="*/ 743935 h 2206873"/>
              <a:gd name="connsiteX3743" fmla="*/ 2025299 w 2321023"/>
              <a:gd name="connsiteY3743" fmla="*/ 736701 h 2206873"/>
              <a:gd name="connsiteX3744" fmla="*/ 2248583 w 2321023"/>
              <a:gd name="connsiteY3744" fmla="*/ 735428 h 2206873"/>
              <a:gd name="connsiteX3745" fmla="*/ 2249833 w 2321023"/>
              <a:gd name="connsiteY3745" fmla="*/ 742094 h 2206873"/>
              <a:gd name="connsiteX3746" fmla="*/ 2250791 w 2321023"/>
              <a:gd name="connsiteY3746" fmla="*/ 746322 h 2206873"/>
              <a:gd name="connsiteX3747" fmla="*/ 2256439 w 2321023"/>
              <a:gd name="connsiteY3747" fmla="*/ 776279 h 2206873"/>
              <a:gd name="connsiteX3748" fmla="*/ 2261949 w 2321023"/>
              <a:gd name="connsiteY3748" fmla="*/ 802263 h 2206873"/>
              <a:gd name="connsiteX3749" fmla="*/ 2270498 w 2321023"/>
              <a:gd name="connsiteY3749" fmla="*/ 850485 h 2206873"/>
              <a:gd name="connsiteX3750" fmla="*/ 2273079 w 2321023"/>
              <a:gd name="connsiteY3750" fmla="*/ 878525 h 2206873"/>
              <a:gd name="connsiteX3751" fmla="*/ 2274800 w 2321023"/>
              <a:gd name="connsiteY3751" fmla="*/ 907648 h 2206873"/>
              <a:gd name="connsiteX3752" fmla="*/ 2275762 w 2321023"/>
              <a:gd name="connsiteY3752" fmla="*/ 945104 h 2206873"/>
              <a:gd name="connsiteX3753" fmla="*/ 2276154 w 2321023"/>
              <a:gd name="connsiteY3753" fmla="*/ 963486 h 2206873"/>
              <a:gd name="connsiteX3754" fmla="*/ 2275934 w 2321023"/>
              <a:gd name="connsiteY3754" fmla="*/ 981873 h 2206873"/>
              <a:gd name="connsiteX3755" fmla="*/ 2275567 w 2321023"/>
              <a:gd name="connsiteY3755" fmla="*/ 1019019 h 2206873"/>
              <a:gd name="connsiteX3756" fmla="*/ 2273874 w 2321023"/>
              <a:gd name="connsiteY3756" fmla="*/ 1057408 h 2206873"/>
              <a:gd name="connsiteX3757" fmla="*/ 2273211 w 2321023"/>
              <a:gd name="connsiteY3757" fmla="*/ 1072604 h 2206873"/>
              <a:gd name="connsiteX3758" fmla="*/ 2271674 w 2321023"/>
              <a:gd name="connsiteY3758" fmla="*/ 1088419 h 2206873"/>
              <a:gd name="connsiteX3759" fmla="*/ 2268207 w 2321023"/>
              <a:gd name="connsiteY3759" fmla="*/ 1121166 h 2206873"/>
              <a:gd name="connsiteX3760" fmla="*/ 2263166 w 2321023"/>
              <a:gd name="connsiteY3760" fmla="*/ 1154483 h 2206873"/>
              <a:gd name="connsiteX3761" fmla="*/ 2257423 w 2321023"/>
              <a:gd name="connsiteY3761" fmla="*/ 1187362 h 2206873"/>
              <a:gd name="connsiteX3762" fmla="*/ 2247704 w 2321023"/>
              <a:gd name="connsiteY3762" fmla="*/ 1234014 h 2206873"/>
              <a:gd name="connsiteX3763" fmla="*/ 2237194 w 2321023"/>
              <a:gd name="connsiteY3763" fmla="*/ 1278617 h 2206873"/>
              <a:gd name="connsiteX3764" fmla="*/ 2231506 w 2321023"/>
              <a:gd name="connsiteY3764" fmla="*/ 1299613 h 2206873"/>
              <a:gd name="connsiteX3765" fmla="*/ 2229422 w 2321023"/>
              <a:gd name="connsiteY3765" fmla="*/ 1310358 h 2206873"/>
              <a:gd name="connsiteX3766" fmla="*/ 2229423 w 2321023"/>
              <a:gd name="connsiteY3766" fmla="*/ 1310356 h 2206873"/>
              <a:gd name="connsiteX3767" fmla="*/ 2229364 w 2321023"/>
              <a:gd name="connsiteY3767" fmla="*/ 1307770 h 2206873"/>
              <a:gd name="connsiteX3768" fmla="*/ 2231507 w 2321023"/>
              <a:gd name="connsiteY3768" fmla="*/ 1299613 h 2206873"/>
              <a:gd name="connsiteX3769" fmla="*/ 2237195 w 2321023"/>
              <a:gd name="connsiteY3769" fmla="*/ 1278617 h 2206873"/>
              <a:gd name="connsiteX3770" fmla="*/ 2247705 w 2321023"/>
              <a:gd name="connsiteY3770" fmla="*/ 1234014 h 2206873"/>
              <a:gd name="connsiteX3771" fmla="*/ 2257424 w 2321023"/>
              <a:gd name="connsiteY3771" fmla="*/ 1187362 h 2206873"/>
              <a:gd name="connsiteX3772" fmla="*/ 2263167 w 2321023"/>
              <a:gd name="connsiteY3772" fmla="*/ 1154483 h 2206873"/>
              <a:gd name="connsiteX3773" fmla="*/ 2268208 w 2321023"/>
              <a:gd name="connsiteY3773" fmla="*/ 1121166 h 2206873"/>
              <a:gd name="connsiteX3774" fmla="*/ 2271675 w 2321023"/>
              <a:gd name="connsiteY3774" fmla="*/ 1088419 h 2206873"/>
              <a:gd name="connsiteX3775" fmla="*/ 2273212 w 2321023"/>
              <a:gd name="connsiteY3775" fmla="*/ 1072604 h 2206873"/>
              <a:gd name="connsiteX3776" fmla="*/ 2273875 w 2321023"/>
              <a:gd name="connsiteY3776" fmla="*/ 1057408 h 2206873"/>
              <a:gd name="connsiteX3777" fmla="*/ 2275568 w 2321023"/>
              <a:gd name="connsiteY3777" fmla="*/ 1019019 h 2206873"/>
              <a:gd name="connsiteX3778" fmla="*/ 2275935 w 2321023"/>
              <a:gd name="connsiteY3778" fmla="*/ 981873 h 2206873"/>
              <a:gd name="connsiteX3779" fmla="*/ 2276155 w 2321023"/>
              <a:gd name="connsiteY3779" fmla="*/ 963486 h 2206873"/>
              <a:gd name="connsiteX3780" fmla="*/ 2275763 w 2321023"/>
              <a:gd name="connsiteY3780" fmla="*/ 945104 h 2206873"/>
              <a:gd name="connsiteX3781" fmla="*/ 2274801 w 2321023"/>
              <a:gd name="connsiteY3781" fmla="*/ 907648 h 2206873"/>
              <a:gd name="connsiteX3782" fmla="*/ 2273080 w 2321023"/>
              <a:gd name="connsiteY3782" fmla="*/ 878525 h 2206873"/>
              <a:gd name="connsiteX3783" fmla="*/ 2270499 w 2321023"/>
              <a:gd name="connsiteY3783" fmla="*/ 850485 h 2206873"/>
              <a:gd name="connsiteX3784" fmla="*/ 2261950 w 2321023"/>
              <a:gd name="connsiteY3784" fmla="*/ 802263 h 2206873"/>
              <a:gd name="connsiteX3785" fmla="*/ 2256440 w 2321023"/>
              <a:gd name="connsiteY3785" fmla="*/ 776279 h 2206873"/>
              <a:gd name="connsiteX3786" fmla="*/ 2250792 w 2321023"/>
              <a:gd name="connsiteY3786" fmla="*/ 746322 h 2206873"/>
              <a:gd name="connsiteX3787" fmla="*/ 2249834 w 2321023"/>
              <a:gd name="connsiteY3787" fmla="*/ 742094 h 2206873"/>
              <a:gd name="connsiteX3788" fmla="*/ 2248589 w 2321023"/>
              <a:gd name="connsiteY3788" fmla="*/ 735454 h 2206873"/>
              <a:gd name="connsiteX3789" fmla="*/ 2124022 w 2321023"/>
              <a:gd name="connsiteY3789" fmla="*/ 729996 h 2206873"/>
              <a:gd name="connsiteX3790" fmla="*/ 2124072 w 2321023"/>
              <a:gd name="connsiteY3790" fmla="*/ 730357 h 2206873"/>
              <a:gd name="connsiteX3791" fmla="*/ 2130513 w 2321023"/>
              <a:gd name="connsiteY3791" fmla="*/ 783416 h 2206873"/>
              <a:gd name="connsiteX3792" fmla="*/ 2135091 w 2321023"/>
              <a:gd name="connsiteY3792" fmla="*/ 820542 h 2206873"/>
              <a:gd name="connsiteX3793" fmla="*/ 2136971 w 2321023"/>
              <a:gd name="connsiteY3793" fmla="*/ 838493 h 2206873"/>
              <a:gd name="connsiteX3794" fmla="*/ 2137695 w 2321023"/>
              <a:gd name="connsiteY3794" fmla="*/ 854102 h 2206873"/>
              <a:gd name="connsiteX3795" fmla="*/ 2138567 w 2321023"/>
              <a:gd name="connsiteY3795" fmla="*/ 866019 h 2206873"/>
              <a:gd name="connsiteX3796" fmla="*/ 2138567 w 2321023"/>
              <a:gd name="connsiteY3796" fmla="*/ 866018 h 2206873"/>
              <a:gd name="connsiteX3797" fmla="*/ 2137695 w 2321023"/>
              <a:gd name="connsiteY3797" fmla="*/ 854102 h 2206873"/>
              <a:gd name="connsiteX3798" fmla="*/ 2137665 w 2321023"/>
              <a:gd name="connsiteY3798" fmla="*/ 853429 h 2206873"/>
              <a:gd name="connsiteX3799" fmla="*/ 2136972 w 2321023"/>
              <a:gd name="connsiteY3799" fmla="*/ 838493 h 2206873"/>
              <a:gd name="connsiteX3800" fmla="*/ 2135092 w 2321023"/>
              <a:gd name="connsiteY3800" fmla="*/ 820542 h 2206873"/>
              <a:gd name="connsiteX3801" fmla="*/ 2130514 w 2321023"/>
              <a:gd name="connsiteY3801" fmla="*/ 783416 h 2206873"/>
              <a:gd name="connsiteX3802" fmla="*/ 2124073 w 2321023"/>
              <a:gd name="connsiteY3802" fmla="*/ 730357 h 2206873"/>
              <a:gd name="connsiteX3803" fmla="*/ 2124024 w 2321023"/>
              <a:gd name="connsiteY3803" fmla="*/ 730003 h 2206873"/>
              <a:gd name="connsiteX3804" fmla="*/ 2105428 w 2321023"/>
              <a:gd name="connsiteY3804" fmla="*/ 723743 h 2206873"/>
              <a:gd name="connsiteX3805" fmla="*/ 2106410 w 2321023"/>
              <a:gd name="connsiteY3805" fmla="*/ 725086 h 2206873"/>
              <a:gd name="connsiteX3806" fmla="*/ 2106411 w 2321023"/>
              <a:gd name="connsiteY3806" fmla="*/ 725087 h 2206873"/>
              <a:gd name="connsiteX3807" fmla="*/ 2104318 w 2321023"/>
              <a:gd name="connsiteY3807" fmla="*/ 722225 h 2206873"/>
              <a:gd name="connsiteX3808" fmla="*/ 2103371 w 2321023"/>
              <a:gd name="connsiteY3808" fmla="*/ 722896 h 2206873"/>
              <a:gd name="connsiteX3809" fmla="*/ 2102400 w 2321023"/>
              <a:gd name="connsiteY3809" fmla="*/ 723000 h 2206873"/>
              <a:gd name="connsiteX3810" fmla="*/ 2102413 w 2321023"/>
              <a:gd name="connsiteY3810" fmla="*/ 723026 h 2206873"/>
              <a:gd name="connsiteX3811" fmla="*/ 2102414 w 2321023"/>
              <a:gd name="connsiteY3811" fmla="*/ 723026 h 2206873"/>
              <a:gd name="connsiteX3812" fmla="*/ 2102401 w 2321023"/>
              <a:gd name="connsiteY3812" fmla="*/ 723001 h 2206873"/>
              <a:gd name="connsiteX3813" fmla="*/ 2103372 w 2321023"/>
              <a:gd name="connsiteY3813" fmla="*/ 722897 h 2206873"/>
              <a:gd name="connsiteX3814" fmla="*/ 2104319 w 2321023"/>
              <a:gd name="connsiteY3814" fmla="*/ 722226 h 2206873"/>
              <a:gd name="connsiteX3815" fmla="*/ 88417 w 2321023"/>
              <a:gd name="connsiteY3815" fmla="*/ 709037 h 2206873"/>
              <a:gd name="connsiteX3816" fmla="*/ 83503 w 2321023"/>
              <a:gd name="connsiteY3816" fmla="*/ 719836 h 2206873"/>
              <a:gd name="connsiteX3817" fmla="*/ 69920 w 2321023"/>
              <a:gd name="connsiteY3817" fmla="*/ 768090 h 2206873"/>
              <a:gd name="connsiteX3818" fmla="*/ 62603 w 2321023"/>
              <a:gd name="connsiteY3818" fmla="*/ 801928 h 2206873"/>
              <a:gd name="connsiteX3819" fmla="*/ 58284 w 2321023"/>
              <a:gd name="connsiteY3819" fmla="*/ 820734 h 2206873"/>
              <a:gd name="connsiteX3820" fmla="*/ 54433 w 2321023"/>
              <a:gd name="connsiteY3820" fmla="*/ 840156 h 2206873"/>
              <a:gd name="connsiteX3821" fmla="*/ 47219 w 2321023"/>
              <a:gd name="connsiteY3821" fmla="*/ 874512 h 2206873"/>
              <a:gd name="connsiteX3822" fmla="*/ 44796 w 2321023"/>
              <a:gd name="connsiteY3822" fmla="*/ 883945 h 2206873"/>
              <a:gd name="connsiteX3823" fmla="*/ 44366 w 2321023"/>
              <a:gd name="connsiteY3823" fmla="*/ 883998 h 2206873"/>
              <a:gd name="connsiteX3824" fmla="*/ 44391 w 2321023"/>
              <a:gd name="connsiteY3824" fmla="*/ 883997 h 2206873"/>
              <a:gd name="connsiteX3825" fmla="*/ 44815 w 2321023"/>
              <a:gd name="connsiteY3825" fmla="*/ 883945 h 2206873"/>
              <a:gd name="connsiteX3826" fmla="*/ 47239 w 2321023"/>
              <a:gd name="connsiteY3826" fmla="*/ 874512 h 2206873"/>
              <a:gd name="connsiteX3827" fmla="*/ 54451 w 2321023"/>
              <a:gd name="connsiteY3827" fmla="*/ 840156 h 2206873"/>
              <a:gd name="connsiteX3828" fmla="*/ 58302 w 2321023"/>
              <a:gd name="connsiteY3828" fmla="*/ 820734 h 2206873"/>
              <a:gd name="connsiteX3829" fmla="*/ 62623 w 2321023"/>
              <a:gd name="connsiteY3829" fmla="*/ 801928 h 2206873"/>
              <a:gd name="connsiteX3830" fmla="*/ 69939 w 2321023"/>
              <a:gd name="connsiteY3830" fmla="*/ 768090 h 2206873"/>
              <a:gd name="connsiteX3831" fmla="*/ 83522 w 2321023"/>
              <a:gd name="connsiteY3831" fmla="*/ 719836 h 2206873"/>
              <a:gd name="connsiteX3832" fmla="*/ 87386 w 2321023"/>
              <a:gd name="connsiteY3832" fmla="*/ 709629 h 2206873"/>
              <a:gd name="connsiteX3833" fmla="*/ 88416 w 2321023"/>
              <a:gd name="connsiteY3833" fmla="*/ 709048 h 2206873"/>
              <a:gd name="connsiteX3834" fmla="*/ 1981247 w 2321023"/>
              <a:gd name="connsiteY3834" fmla="*/ 702976 h 2206873"/>
              <a:gd name="connsiteX3835" fmla="*/ 1985535 w 2321023"/>
              <a:gd name="connsiteY3835" fmla="*/ 714782 h 2206873"/>
              <a:gd name="connsiteX3836" fmla="*/ 1987042 w 2321023"/>
              <a:gd name="connsiteY3836" fmla="*/ 718330 h 2206873"/>
              <a:gd name="connsiteX3837" fmla="*/ 1987014 w 2321023"/>
              <a:gd name="connsiteY3837" fmla="*/ 718261 h 2206873"/>
              <a:gd name="connsiteX3838" fmla="*/ 1985536 w 2321023"/>
              <a:gd name="connsiteY3838" fmla="*/ 714782 h 2206873"/>
              <a:gd name="connsiteX3839" fmla="*/ 1981315 w 2321023"/>
              <a:gd name="connsiteY3839" fmla="*/ 703161 h 2206873"/>
              <a:gd name="connsiteX3840" fmla="*/ 2140660 w 2321023"/>
              <a:gd name="connsiteY3840" fmla="*/ 691820 h 2206873"/>
              <a:gd name="connsiteX3841" fmla="*/ 2140660 w 2321023"/>
              <a:gd name="connsiteY3841" fmla="*/ 691821 h 2206873"/>
              <a:gd name="connsiteX3842" fmla="*/ 2148562 w 2321023"/>
              <a:gd name="connsiteY3842" fmla="*/ 716903 h 2206873"/>
              <a:gd name="connsiteX3843" fmla="*/ 2154305 w 2321023"/>
              <a:gd name="connsiteY3843" fmla="*/ 732863 h 2206873"/>
              <a:gd name="connsiteX3844" fmla="*/ 2158591 w 2321023"/>
              <a:gd name="connsiteY3844" fmla="*/ 750180 h 2206873"/>
              <a:gd name="connsiteX3845" fmla="*/ 2159567 w 2321023"/>
              <a:gd name="connsiteY3845" fmla="*/ 754888 h 2206873"/>
              <a:gd name="connsiteX3846" fmla="*/ 2161280 w 2321023"/>
              <a:gd name="connsiteY3846" fmla="*/ 763155 h 2206873"/>
              <a:gd name="connsiteX3847" fmla="*/ 2162368 w 2321023"/>
              <a:gd name="connsiteY3847" fmla="*/ 768409 h 2206873"/>
              <a:gd name="connsiteX3848" fmla="*/ 2162370 w 2321023"/>
              <a:gd name="connsiteY3848" fmla="*/ 768418 h 2206873"/>
              <a:gd name="connsiteX3849" fmla="*/ 2161280 w 2321023"/>
              <a:gd name="connsiteY3849" fmla="*/ 763155 h 2206873"/>
              <a:gd name="connsiteX3850" fmla="*/ 2158591 w 2321023"/>
              <a:gd name="connsiteY3850" fmla="*/ 750179 h 2206873"/>
              <a:gd name="connsiteX3851" fmla="*/ 2154305 w 2321023"/>
              <a:gd name="connsiteY3851" fmla="*/ 732862 h 2206873"/>
              <a:gd name="connsiteX3852" fmla="*/ 2148562 w 2321023"/>
              <a:gd name="connsiteY3852" fmla="*/ 716902 h 2206873"/>
              <a:gd name="connsiteX3853" fmla="*/ 2144964 w 2321023"/>
              <a:gd name="connsiteY3853" fmla="*/ 705917 h 2206873"/>
              <a:gd name="connsiteX3854" fmla="*/ 2109405 w 2321023"/>
              <a:gd name="connsiteY3854" fmla="*/ 688282 h 2206873"/>
              <a:gd name="connsiteX3855" fmla="*/ 2109001 w 2321023"/>
              <a:gd name="connsiteY3855" fmla="*/ 690869 h 2206873"/>
              <a:gd name="connsiteX3856" fmla="*/ 2109002 w 2321023"/>
              <a:gd name="connsiteY3856" fmla="*/ 690869 h 2206873"/>
              <a:gd name="connsiteX3857" fmla="*/ 2109406 w 2321023"/>
              <a:gd name="connsiteY3857" fmla="*/ 688285 h 2206873"/>
              <a:gd name="connsiteX3858" fmla="*/ 2143045 w 2321023"/>
              <a:gd name="connsiteY3858" fmla="*/ 686054 h 2206873"/>
              <a:gd name="connsiteX3859" fmla="*/ 2140622 w 2321023"/>
              <a:gd name="connsiteY3859" fmla="*/ 691757 h 2206873"/>
              <a:gd name="connsiteX3860" fmla="*/ 2140622 w 2321023"/>
              <a:gd name="connsiteY3860" fmla="*/ 691757 h 2206873"/>
              <a:gd name="connsiteX3861" fmla="*/ 2143045 w 2321023"/>
              <a:gd name="connsiteY3861" fmla="*/ 686055 h 2206873"/>
              <a:gd name="connsiteX3862" fmla="*/ 2143088 w 2321023"/>
              <a:gd name="connsiteY3862" fmla="*/ 686103 h 2206873"/>
              <a:gd name="connsiteX3863" fmla="*/ 2143088 w 2321023"/>
              <a:gd name="connsiteY3863" fmla="*/ 686102 h 2206873"/>
              <a:gd name="connsiteX3864" fmla="*/ 2157104 w 2321023"/>
              <a:gd name="connsiteY3864" fmla="*/ 685391 h 2206873"/>
              <a:gd name="connsiteX3865" fmla="*/ 2153868 w 2321023"/>
              <a:gd name="connsiteY3865" fmla="*/ 686163 h 2206873"/>
              <a:gd name="connsiteX3866" fmla="*/ 2153868 w 2321023"/>
              <a:gd name="connsiteY3866" fmla="*/ 686164 h 2206873"/>
              <a:gd name="connsiteX3867" fmla="*/ 2157104 w 2321023"/>
              <a:gd name="connsiteY3867" fmla="*/ 685392 h 2206873"/>
              <a:gd name="connsiteX3868" fmla="*/ 2158969 w 2321023"/>
              <a:gd name="connsiteY3868" fmla="*/ 686094 h 2206873"/>
              <a:gd name="connsiteX3869" fmla="*/ 2161959 w 2321023"/>
              <a:gd name="connsiteY3869" fmla="*/ 690881 h 2206873"/>
              <a:gd name="connsiteX3870" fmla="*/ 2163523 w 2321023"/>
              <a:gd name="connsiteY3870" fmla="*/ 691741 h 2206873"/>
              <a:gd name="connsiteX3871" fmla="*/ 2163535 w 2321023"/>
              <a:gd name="connsiteY3871" fmla="*/ 691807 h 2206873"/>
              <a:gd name="connsiteX3872" fmla="*/ 2163535 w 2321023"/>
              <a:gd name="connsiteY3872" fmla="*/ 691807 h 2206873"/>
              <a:gd name="connsiteX3873" fmla="*/ 2163523 w 2321023"/>
              <a:gd name="connsiteY3873" fmla="*/ 691740 h 2206873"/>
              <a:gd name="connsiteX3874" fmla="*/ 2161959 w 2321023"/>
              <a:gd name="connsiteY3874" fmla="*/ 690880 h 2206873"/>
              <a:gd name="connsiteX3875" fmla="*/ 2158969 w 2321023"/>
              <a:gd name="connsiteY3875" fmla="*/ 686093 h 2206873"/>
              <a:gd name="connsiteX3876" fmla="*/ 2157104 w 2321023"/>
              <a:gd name="connsiteY3876" fmla="*/ 685391 h 2206873"/>
              <a:gd name="connsiteX3877" fmla="*/ 2089669 w 2321023"/>
              <a:gd name="connsiteY3877" fmla="*/ 681512 h 2206873"/>
              <a:gd name="connsiteX3878" fmla="*/ 2094387 w 2321023"/>
              <a:gd name="connsiteY3878" fmla="*/ 694903 h 2206873"/>
              <a:gd name="connsiteX3879" fmla="*/ 2099468 w 2321023"/>
              <a:gd name="connsiteY3879" fmla="*/ 706952 h 2206873"/>
              <a:gd name="connsiteX3880" fmla="*/ 2099390 w 2321023"/>
              <a:gd name="connsiteY3880" fmla="*/ 706763 h 2206873"/>
              <a:gd name="connsiteX3881" fmla="*/ 2094388 w 2321023"/>
              <a:gd name="connsiteY3881" fmla="*/ 694903 h 2206873"/>
              <a:gd name="connsiteX3882" fmla="*/ 2089680 w 2321023"/>
              <a:gd name="connsiteY3882" fmla="*/ 681539 h 2206873"/>
              <a:gd name="connsiteX3883" fmla="*/ 2073687 w 2321023"/>
              <a:gd name="connsiteY3883" fmla="*/ 677435 h 2206873"/>
              <a:gd name="connsiteX3884" fmla="*/ 2077786 w 2321023"/>
              <a:gd name="connsiteY3884" fmla="*/ 696513 h 2206873"/>
              <a:gd name="connsiteX3885" fmla="*/ 2077677 w 2321023"/>
              <a:gd name="connsiteY3885" fmla="*/ 696002 h 2206873"/>
              <a:gd name="connsiteX3886" fmla="*/ 2073689 w 2321023"/>
              <a:gd name="connsiteY3886" fmla="*/ 677438 h 2206873"/>
              <a:gd name="connsiteX3887" fmla="*/ 2087359 w 2321023"/>
              <a:gd name="connsiteY3887" fmla="*/ 675582 h 2206873"/>
              <a:gd name="connsiteX3888" fmla="*/ 2087332 w 2321023"/>
              <a:gd name="connsiteY3888" fmla="*/ 675673 h 2206873"/>
              <a:gd name="connsiteX3889" fmla="*/ 2088311 w 2321023"/>
              <a:gd name="connsiteY3889" fmla="*/ 678026 h 2206873"/>
              <a:gd name="connsiteX3890" fmla="*/ 2088296 w 2321023"/>
              <a:gd name="connsiteY3890" fmla="*/ 677988 h 2206873"/>
              <a:gd name="connsiteX3891" fmla="*/ 2087333 w 2321023"/>
              <a:gd name="connsiteY3891" fmla="*/ 675673 h 2206873"/>
              <a:gd name="connsiteX3892" fmla="*/ 2087360 w 2321023"/>
              <a:gd name="connsiteY3892" fmla="*/ 675583 h 2206873"/>
              <a:gd name="connsiteX3893" fmla="*/ 120612 w 2321023"/>
              <a:gd name="connsiteY3893" fmla="*/ 674093 h 2206873"/>
              <a:gd name="connsiteX3894" fmla="*/ 119866 w 2321023"/>
              <a:gd name="connsiteY3894" fmla="*/ 677316 h 2206873"/>
              <a:gd name="connsiteX3895" fmla="*/ 118078 w 2321023"/>
              <a:gd name="connsiteY3895" fmla="*/ 686682 h 2206873"/>
              <a:gd name="connsiteX3896" fmla="*/ 118103 w 2321023"/>
              <a:gd name="connsiteY3896" fmla="*/ 686755 h 2206873"/>
              <a:gd name="connsiteX3897" fmla="*/ 118112 w 2321023"/>
              <a:gd name="connsiteY3897" fmla="*/ 686708 h 2206873"/>
              <a:gd name="connsiteX3898" fmla="*/ 118103 w 2321023"/>
              <a:gd name="connsiteY3898" fmla="*/ 686682 h 2206873"/>
              <a:gd name="connsiteX3899" fmla="*/ 119891 w 2321023"/>
              <a:gd name="connsiteY3899" fmla="*/ 677316 h 2206873"/>
              <a:gd name="connsiteX3900" fmla="*/ 120056 w 2321023"/>
              <a:gd name="connsiteY3900" fmla="*/ 676606 h 2206873"/>
              <a:gd name="connsiteX3901" fmla="*/ 2171266 w 2321023"/>
              <a:gd name="connsiteY3901" fmla="*/ 667220 h 2206873"/>
              <a:gd name="connsiteX3902" fmla="*/ 2173018 w 2321023"/>
              <a:gd name="connsiteY3902" fmla="*/ 671427 h 2206873"/>
              <a:gd name="connsiteX3903" fmla="*/ 2183111 w 2321023"/>
              <a:gd name="connsiteY3903" fmla="*/ 707529 h 2206873"/>
              <a:gd name="connsiteX3904" fmla="*/ 2186839 w 2321023"/>
              <a:gd name="connsiteY3904" fmla="*/ 722813 h 2206873"/>
              <a:gd name="connsiteX3905" fmla="*/ 2188872 w 2321023"/>
              <a:gd name="connsiteY3905" fmla="*/ 735354 h 2206873"/>
              <a:gd name="connsiteX3906" fmla="*/ 2190503 w 2321023"/>
              <a:gd name="connsiteY3906" fmla="*/ 753020 h 2206873"/>
              <a:gd name="connsiteX3907" fmla="*/ 2188363 w 2321023"/>
              <a:gd name="connsiteY3907" fmla="*/ 766193 h 2206873"/>
              <a:gd name="connsiteX3908" fmla="*/ 2191916 w 2321023"/>
              <a:gd name="connsiteY3908" fmla="*/ 799503 h 2206873"/>
              <a:gd name="connsiteX3909" fmla="*/ 2197761 w 2321023"/>
              <a:gd name="connsiteY3909" fmla="*/ 825243 h 2206873"/>
              <a:gd name="connsiteX3910" fmla="*/ 2206697 w 2321023"/>
              <a:gd name="connsiteY3910" fmla="*/ 868849 h 2206873"/>
              <a:gd name="connsiteX3911" fmla="*/ 2209487 w 2321023"/>
              <a:gd name="connsiteY3911" fmla="*/ 899675 h 2206873"/>
              <a:gd name="connsiteX3912" fmla="*/ 2211375 w 2321023"/>
              <a:gd name="connsiteY3912" fmla="*/ 932918 h 2206873"/>
              <a:gd name="connsiteX3913" fmla="*/ 2212401 w 2321023"/>
              <a:gd name="connsiteY3913" fmla="*/ 975144 h 2206873"/>
              <a:gd name="connsiteX3914" fmla="*/ 2212955 w 2321023"/>
              <a:gd name="connsiteY3914" fmla="*/ 1013252 h 2206873"/>
              <a:gd name="connsiteX3915" fmla="*/ 2211122 w 2321023"/>
              <a:gd name="connsiteY3915" fmla="*/ 1055764 h 2206873"/>
              <a:gd name="connsiteX3916" fmla="*/ 2212429 w 2321023"/>
              <a:gd name="connsiteY3916" fmla="*/ 1056451 h 2206873"/>
              <a:gd name="connsiteX3917" fmla="*/ 2212429 w 2321023"/>
              <a:gd name="connsiteY3917" fmla="*/ 1056450 h 2206873"/>
              <a:gd name="connsiteX3918" fmla="*/ 2211123 w 2321023"/>
              <a:gd name="connsiteY3918" fmla="*/ 1055764 h 2206873"/>
              <a:gd name="connsiteX3919" fmla="*/ 2212956 w 2321023"/>
              <a:gd name="connsiteY3919" fmla="*/ 1013252 h 2206873"/>
              <a:gd name="connsiteX3920" fmla="*/ 2212402 w 2321023"/>
              <a:gd name="connsiteY3920" fmla="*/ 975144 h 2206873"/>
              <a:gd name="connsiteX3921" fmla="*/ 2211376 w 2321023"/>
              <a:gd name="connsiteY3921" fmla="*/ 932918 h 2206873"/>
              <a:gd name="connsiteX3922" fmla="*/ 2209488 w 2321023"/>
              <a:gd name="connsiteY3922" fmla="*/ 899675 h 2206873"/>
              <a:gd name="connsiteX3923" fmla="*/ 2206698 w 2321023"/>
              <a:gd name="connsiteY3923" fmla="*/ 868849 h 2206873"/>
              <a:gd name="connsiteX3924" fmla="*/ 2197762 w 2321023"/>
              <a:gd name="connsiteY3924" fmla="*/ 825243 h 2206873"/>
              <a:gd name="connsiteX3925" fmla="*/ 2191917 w 2321023"/>
              <a:gd name="connsiteY3925" fmla="*/ 799503 h 2206873"/>
              <a:gd name="connsiteX3926" fmla="*/ 2188364 w 2321023"/>
              <a:gd name="connsiteY3926" fmla="*/ 766193 h 2206873"/>
              <a:gd name="connsiteX3927" fmla="*/ 2190504 w 2321023"/>
              <a:gd name="connsiteY3927" fmla="*/ 753020 h 2206873"/>
              <a:gd name="connsiteX3928" fmla="*/ 2188873 w 2321023"/>
              <a:gd name="connsiteY3928" fmla="*/ 735354 h 2206873"/>
              <a:gd name="connsiteX3929" fmla="*/ 2186840 w 2321023"/>
              <a:gd name="connsiteY3929" fmla="*/ 722813 h 2206873"/>
              <a:gd name="connsiteX3930" fmla="*/ 2183112 w 2321023"/>
              <a:gd name="connsiteY3930" fmla="*/ 707529 h 2206873"/>
              <a:gd name="connsiteX3931" fmla="*/ 2173019 w 2321023"/>
              <a:gd name="connsiteY3931" fmla="*/ 671427 h 2206873"/>
              <a:gd name="connsiteX3932" fmla="*/ 2171283 w 2321023"/>
              <a:gd name="connsiteY3932" fmla="*/ 667257 h 2206873"/>
              <a:gd name="connsiteX3933" fmla="*/ 2161549 w 2321023"/>
              <a:gd name="connsiteY3933" fmla="*/ 667099 h 2206873"/>
              <a:gd name="connsiteX3934" fmla="*/ 2162369 w 2321023"/>
              <a:gd name="connsiteY3934" fmla="*/ 668700 h 2206873"/>
              <a:gd name="connsiteX3935" fmla="*/ 2164250 w 2321023"/>
              <a:gd name="connsiteY3935" fmla="*/ 670134 h 2206873"/>
              <a:gd name="connsiteX3936" fmla="*/ 2164250 w 2321023"/>
              <a:gd name="connsiteY3936" fmla="*/ 670133 h 2206873"/>
              <a:gd name="connsiteX3937" fmla="*/ 2162370 w 2321023"/>
              <a:gd name="connsiteY3937" fmla="*/ 668700 h 2206873"/>
              <a:gd name="connsiteX3938" fmla="*/ 2161551 w 2321023"/>
              <a:gd name="connsiteY3938" fmla="*/ 667101 h 2206873"/>
              <a:gd name="connsiteX3939" fmla="*/ 129027 w 2321023"/>
              <a:gd name="connsiteY3939" fmla="*/ 664725 h 2206873"/>
              <a:gd name="connsiteX3940" fmla="*/ 123561 w 2321023"/>
              <a:gd name="connsiteY3940" fmla="*/ 677904 h 2206873"/>
              <a:gd name="connsiteX3941" fmla="*/ 121440 w 2321023"/>
              <a:gd name="connsiteY3941" fmla="*/ 682518 h 2206873"/>
              <a:gd name="connsiteX3942" fmla="*/ 123539 w 2321023"/>
              <a:gd name="connsiteY3942" fmla="*/ 678011 h 2206873"/>
              <a:gd name="connsiteX3943" fmla="*/ 123587 w 2321023"/>
              <a:gd name="connsiteY3943" fmla="*/ 677905 h 2206873"/>
              <a:gd name="connsiteX3944" fmla="*/ 128995 w 2321023"/>
              <a:gd name="connsiteY3944" fmla="*/ 664866 h 2206873"/>
              <a:gd name="connsiteX3945" fmla="*/ 2074017 w 2321023"/>
              <a:gd name="connsiteY3945" fmla="*/ 664232 h 2206873"/>
              <a:gd name="connsiteX3946" fmla="*/ 2074019 w 2321023"/>
              <a:gd name="connsiteY3946" fmla="*/ 664238 h 2206873"/>
              <a:gd name="connsiteX3947" fmla="*/ 2074023 w 2321023"/>
              <a:gd name="connsiteY3947" fmla="*/ 664248 h 2206873"/>
              <a:gd name="connsiteX3948" fmla="*/ 2087105 w 2321023"/>
              <a:gd name="connsiteY3948" fmla="*/ 703243 h 2206873"/>
              <a:gd name="connsiteX3949" fmla="*/ 2093425 w 2321023"/>
              <a:gd name="connsiteY3949" fmla="*/ 726174 h 2206873"/>
              <a:gd name="connsiteX3950" fmla="*/ 2095139 w 2321023"/>
              <a:gd name="connsiteY3950" fmla="*/ 732391 h 2206873"/>
              <a:gd name="connsiteX3951" fmla="*/ 2087105 w 2321023"/>
              <a:gd name="connsiteY3951" fmla="*/ 703242 h 2206873"/>
              <a:gd name="connsiteX3952" fmla="*/ 2074023 w 2321023"/>
              <a:gd name="connsiteY3952" fmla="*/ 664247 h 2206873"/>
              <a:gd name="connsiteX3953" fmla="*/ 2054027 w 2321023"/>
              <a:gd name="connsiteY3953" fmla="*/ 662493 h 2206873"/>
              <a:gd name="connsiteX3954" fmla="*/ 2054028 w 2321023"/>
              <a:gd name="connsiteY3954" fmla="*/ 662494 h 2206873"/>
              <a:gd name="connsiteX3955" fmla="*/ 2056379 w 2321023"/>
              <a:gd name="connsiteY3955" fmla="*/ 664287 h 2206873"/>
              <a:gd name="connsiteX3956" fmla="*/ 2062572 w 2321023"/>
              <a:gd name="connsiteY3956" fmla="*/ 679620 h 2206873"/>
              <a:gd name="connsiteX3957" fmla="*/ 2062573 w 2321023"/>
              <a:gd name="connsiteY3957" fmla="*/ 679622 h 2206873"/>
              <a:gd name="connsiteX3958" fmla="*/ 2056379 w 2321023"/>
              <a:gd name="connsiteY3958" fmla="*/ 664286 h 2206873"/>
              <a:gd name="connsiteX3959" fmla="*/ 2054027 w 2321023"/>
              <a:gd name="connsiteY3959" fmla="*/ 662493 h 2206873"/>
              <a:gd name="connsiteX3960" fmla="*/ 2166127 w 2321023"/>
              <a:gd name="connsiteY3960" fmla="*/ 659467 h 2206873"/>
              <a:gd name="connsiteX3961" fmla="*/ 2164739 w 2321023"/>
              <a:gd name="connsiteY3961" fmla="*/ 659622 h 2206873"/>
              <a:gd name="connsiteX3962" fmla="*/ 2164687 w 2321023"/>
              <a:gd name="connsiteY3962" fmla="*/ 659858 h 2206873"/>
              <a:gd name="connsiteX3963" fmla="*/ 2164687 w 2321023"/>
              <a:gd name="connsiteY3963" fmla="*/ 659858 h 2206873"/>
              <a:gd name="connsiteX3964" fmla="*/ 2164739 w 2321023"/>
              <a:gd name="connsiteY3964" fmla="*/ 659623 h 2206873"/>
              <a:gd name="connsiteX3965" fmla="*/ 2166121 w 2321023"/>
              <a:gd name="connsiteY3965" fmla="*/ 659469 h 2206873"/>
              <a:gd name="connsiteX3966" fmla="*/ 2166376 w 2321023"/>
              <a:gd name="connsiteY3966" fmla="*/ 659439 h 2206873"/>
              <a:gd name="connsiteX3967" fmla="*/ 2166286 w 2321023"/>
              <a:gd name="connsiteY3967" fmla="*/ 659449 h 2206873"/>
              <a:gd name="connsiteX3968" fmla="*/ 2166287 w 2321023"/>
              <a:gd name="connsiteY3968" fmla="*/ 659450 h 2206873"/>
              <a:gd name="connsiteX3969" fmla="*/ 2166377 w 2321023"/>
              <a:gd name="connsiteY3969" fmla="*/ 659440 h 2206873"/>
              <a:gd name="connsiteX3970" fmla="*/ 2166808 w 2321023"/>
              <a:gd name="connsiteY3970" fmla="*/ 659815 h 2206873"/>
              <a:gd name="connsiteX3971" fmla="*/ 2166809 w 2321023"/>
              <a:gd name="connsiteY3971" fmla="*/ 659816 h 2206873"/>
              <a:gd name="connsiteX3972" fmla="*/ 323439 w 2321023"/>
              <a:gd name="connsiteY3972" fmla="*/ 658539 h 2206873"/>
              <a:gd name="connsiteX3973" fmla="*/ 320156 w 2321023"/>
              <a:gd name="connsiteY3973" fmla="*/ 668471 h 2206873"/>
              <a:gd name="connsiteX3974" fmla="*/ 316567 w 2321023"/>
              <a:gd name="connsiteY3974" fmla="*/ 678212 h 2206873"/>
              <a:gd name="connsiteX3975" fmla="*/ 307112 w 2321023"/>
              <a:gd name="connsiteY3975" fmla="*/ 696852 h 2206873"/>
              <a:gd name="connsiteX3976" fmla="*/ 315064 w 2321023"/>
              <a:gd name="connsiteY3976" fmla="*/ 677596 h 2206873"/>
              <a:gd name="connsiteX3977" fmla="*/ 319061 w 2321023"/>
              <a:gd name="connsiteY3977" fmla="*/ 667981 h 2206873"/>
              <a:gd name="connsiteX3978" fmla="*/ 2024618 w 2321023"/>
              <a:gd name="connsiteY3978" fmla="*/ 654869 h 2206873"/>
              <a:gd name="connsiteX3979" fmla="*/ 2024518 w 2321023"/>
              <a:gd name="connsiteY3979" fmla="*/ 654993 h 2206873"/>
              <a:gd name="connsiteX3980" fmla="*/ 2031042 w 2321023"/>
              <a:gd name="connsiteY3980" fmla="*/ 668275 h 2206873"/>
              <a:gd name="connsiteX3981" fmla="*/ 2036387 w 2321023"/>
              <a:gd name="connsiteY3981" fmla="*/ 680878 h 2206873"/>
              <a:gd name="connsiteX3982" fmla="*/ 2042394 w 2321023"/>
              <a:gd name="connsiteY3982" fmla="*/ 697585 h 2206873"/>
              <a:gd name="connsiteX3983" fmla="*/ 2042400 w 2321023"/>
              <a:gd name="connsiteY3983" fmla="*/ 697829 h 2206873"/>
              <a:gd name="connsiteX3984" fmla="*/ 2046664 w 2321023"/>
              <a:gd name="connsiteY3984" fmla="*/ 709897 h 2206873"/>
              <a:gd name="connsiteX3985" fmla="*/ 2053770 w 2321023"/>
              <a:gd name="connsiteY3985" fmla="*/ 723738 h 2206873"/>
              <a:gd name="connsiteX3986" fmla="*/ 2084359 w 2321023"/>
              <a:gd name="connsiteY3986" fmla="*/ 827057 h 2206873"/>
              <a:gd name="connsiteX3987" fmla="*/ 2089987 w 2321023"/>
              <a:gd name="connsiteY3987" fmla="*/ 853827 h 2206873"/>
              <a:gd name="connsiteX3988" fmla="*/ 2089988 w 2321023"/>
              <a:gd name="connsiteY3988" fmla="*/ 853827 h 2206873"/>
              <a:gd name="connsiteX3989" fmla="*/ 2088166 w 2321023"/>
              <a:gd name="connsiteY3989" fmla="*/ 848324 h 2206873"/>
              <a:gd name="connsiteX3990" fmla="*/ 2084360 w 2321023"/>
              <a:gd name="connsiteY3990" fmla="*/ 827057 h 2206873"/>
              <a:gd name="connsiteX3991" fmla="*/ 2053771 w 2321023"/>
              <a:gd name="connsiteY3991" fmla="*/ 723738 h 2206873"/>
              <a:gd name="connsiteX3992" fmla="*/ 2046665 w 2321023"/>
              <a:gd name="connsiteY3992" fmla="*/ 709897 h 2206873"/>
              <a:gd name="connsiteX3993" fmla="*/ 2042401 w 2321023"/>
              <a:gd name="connsiteY3993" fmla="*/ 697829 h 2206873"/>
              <a:gd name="connsiteX3994" fmla="*/ 2042395 w 2321023"/>
              <a:gd name="connsiteY3994" fmla="*/ 697585 h 2206873"/>
              <a:gd name="connsiteX3995" fmla="*/ 2036388 w 2321023"/>
              <a:gd name="connsiteY3995" fmla="*/ 680878 h 2206873"/>
              <a:gd name="connsiteX3996" fmla="*/ 2031043 w 2321023"/>
              <a:gd name="connsiteY3996" fmla="*/ 668275 h 2206873"/>
              <a:gd name="connsiteX3997" fmla="*/ 2024519 w 2321023"/>
              <a:gd name="connsiteY3997" fmla="*/ 654993 h 2206873"/>
              <a:gd name="connsiteX3998" fmla="*/ 2024618 w 2321023"/>
              <a:gd name="connsiteY3998" fmla="*/ 654870 h 2206873"/>
              <a:gd name="connsiteX3999" fmla="*/ 1959780 w 2321023"/>
              <a:gd name="connsiteY3999" fmla="*/ 649873 h 2206873"/>
              <a:gd name="connsiteX4000" fmla="*/ 1960296 w 2321023"/>
              <a:gd name="connsiteY4000" fmla="*/ 652276 h 2206873"/>
              <a:gd name="connsiteX4001" fmla="*/ 1962975 w 2321023"/>
              <a:gd name="connsiteY4001" fmla="*/ 658926 h 2206873"/>
              <a:gd name="connsiteX4002" fmla="*/ 1962950 w 2321023"/>
              <a:gd name="connsiteY4002" fmla="*/ 658861 h 2206873"/>
              <a:gd name="connsiteX4003" fmla="*/ 1960297 w 2321023"/>
              <a:gd name="connsiteY4003" fmla="*/ 652277 h 2206873"/>
              <a:gd name="connsiteX4004" fmla="*/ 1959792 w 2321023"/>
              <a:gd name="connsiteY4004" fmla="*/ 649923 h 2206873"/>
              <a:gd name="connsiteX4005" fmla="*/ 325407 w 2321023"/>
              <a:gd name="connsiteY4005" fmla="*/ 648757 h 2206873"/>
              <a:gd name="connsiteX4006" fmla="*/ 326539 w 2321023"/>
              <a:gd name="connsiteY4006" fmla="*/ 649384 h 2206873"/>
              <a:gd name="connsiteX4007" fmla="*/ 323438 w 2321023"/>
              <a:gd name="connsiteY4007" fmla="*/ 658538 h 2206873"/>
              <a:gd name="connsiteX4008" fmla="*/ 318858 w 2321023"/>
              <a:gd name="connsiteY4008" fmla="*/ 668112 h 2206873"/>
              <a:gd name="connsiteX4009" fmla="*/ 314861 w 2321023"/>
              <a:gd name="connsiteY4009" fmla="*/ 677726 h 2206873"/>
              <a:gd name="connsiteX4010" fmla="*/ 306909 w 2321023"/>
              <a:gd name="connsiteY4010" fmla="*/ 696983 h 2206873"/>
              <a:gd name="connsiteX4011" fmla="*/ 304835 w 2321023"/>
              <a:gd name="connsiteY4011" fmla="*/ 696011 h 2206873"/>
              <a:gd name="connsiteX4012" fmla="*/ 308080 w 2321023"/>
              <a:gd name="connsiteY4012" fmla="*/ 681069 h 2206873"/>
              <a:gd name="connsiteX4013" fmla="*/ 313751 w 2321023"/>
              <a:gd name="connsiteY4013" fmla="*/ 667706 h 2206873"/>
              <a:gd name="connsiteX4014" fmla="*/ 318871 w 2321023"/>
              <a:gd name="connsiteY4014" fmla="*/ 657951 h 2206873"/>
              <a:gd name="connsiteX4015" fmla="*/ 325407 w 2321023"/>
              <a:gd name="connsiteY4015" fmla="*/ 648757 h 2206873"/>
              <a:gd name="connsiteX4016" fmla="*/ 2029061 w 2321023"/>
              <a:gd name="connsiteY4016" fmla="*/ 645579 h 2206873"/>
              <a:gd name="connsiteX4017" fmla="*/ 2028735 w 2321023"/>
              <a:gd name="connsiteY4017" fmla="*/ 646234 h 2206873"/>
              <a:gd name="connsiteX4018" fmla="*/ 2028735 w 2321023"/>
              <a:gd name="connsiteY4018" fmla="*/ 646235 h 2206873"/>
              <a:gd name="connsiteX4019" fmla="*/ 2029062 w 2321023"/>
              <a:gd name="connsiteY4019" fmla="*/ 645580 h 2206873"/>
              <a:gd name="connsiteX4020" fmla="*/ 2179612 w 2321023"/>
              <a:gd name="connsiteY4020" fmla="*/ 622952 h 2206873"/>
              <a:gd name="connsiteX4021" fmla="*/ 2179617 w 2321023"/>
              <a:gd name="connsiteY4021" fmla="*/ 623175 h 2206873"/>
              <a:gd name="connsiteX4022" fmla="*/ 2181577 w 2321023"/>
              <a:gd name="connsiteY4022" fmla="*/ 625601 h 2206873"/>
              <a:gd name="connsiteX4023" fmla="*/ 2194610 w 2321023"/>
              <a:gd name="connsiteY4023" fmla="*/ 660952 h 2206873"/>
              <a:gd name="connsiteX4024" fmla="*/ 2203401 w 2321023"/>
              <a:gd name="connsiteY4024" fmla="*/ 685878 h 2206873"/>
              <a:gd name="connsiteX4025" fmla="*/ 2203400 w 2321023"/>
              <a:gd name="connsiteY4025" fmla="*/ 685872 h 2206873"/>
              <a:gd name="connsiteX4026" fmla="*/ 2203210 w 2321023"/>
              <a:gd name="connsiteY4026" fmla="*/ 685414 h 2206873"/>
              <a:gd name="connsiteX4027" fmla="*/ 2202348 w 2321023"/>
              <a:gd name="connsiteY4027" fmla="*/ 684323 h 2206873"/>
              <a:gd name="connsiteX4028" fmla="*/ 2201009 w 2321023"/>
              <a:gd name="connsiteY4028" fmla="*/ 680102 h 2206873"/>
              <a:gd name="connsiteX4029" fmla="*/ 2200074 w 2321023"/>
              <a:gd name="connsiteY4029" fmla="*/ 677847 h 2206873"/>
              <a:gd name="connsiteX4030" fmla="*/ 2194611 w 2321023"/>
              <a:gd name="connsiteY4030" fmla="*/ 660952 h 2206873"/>
              <a:gd name="connsiteX4031" fmla="*/ 2181578 w 2321023"/>
              <a:gd name="connsiteY4031" fmla="*/ 625601 h 2206873"/>
              <a:gd name="connsiteX4032" fmla="*/ 2179618 w 2321023"/>
              <a:gd name="connsiteY4032" fmla="*/ 623175 h 2206873"/>
              <a:gd name="connsiteX4033" fmla="*/ 2179613 w 2321023"/>
              <a:gd name="connsiteY4033" fmla="*/ 622953 h 2206873"/>
              <a:gd name="connsiteX4034" fmla="*/ 2141722 w 2321023"/>
              <a:gd name="connsiteY4034" fmla="*/ 621436 h 2206873"/>
              <a:gd name="connsiteX4035" fmla="*/ 2141724 w 2321023"/>
              <a:gd name="connsiteY4035" fmla="*/ 621441 h 2206873"/>
              <a:gd name="connsiteX4036" fmla="*/ 2142915 w 2321023"/>
              <a:gd name="connsiteY4036" fmla="*/ 623501 h 2206873"/>
              <a:gd name="connsiteX4037" fmla="*/ 2148161 w 2321023"/>
              <a:gd name="connsiteY4037" fmla="*/ 635168 h 2206873"/>
              <a:gd name="connsiteX4038" fmla="*/ 2151690 w 2321023"/>
              <a:gd name="connsiteY4038" fmla="*/ 644142 h 2206873"/>
              <a:gd name="connsiteX4039" fmla="*/ 2151702 w 2321023"/>
              <a:gd name="connsiteY4039" fmla="*/ 644173 h 2206873"/>
              <a:gd name="connsiteX4040" fmla="*/ 2155870 w 2321023"/>
              <a:gd name="connsiteY4040" fmla="*/ 654776 h 2206873"/>
              <a:gd name="connsiteX4041" fmla="*/ 2157081 w 2321023"/>
              <a:gd name="connsiteY4041" fmla="*/ 657433 h 2206873"/>
              <a:gd name="connsiteX4042" fmla="*/ 2157073 w 2321023"/>
              <a:gd name="connsiteY4042" fmla="*/ 657413 h 2206873"/>
              <a:gd name="connsiteX4043" fmla="*/ 2155871 w 2321023"/>
              <a:gd name="connsiteY4043" fmla="*/ 654776 h 2206873"/>
              <a:gd name="connsiteX4044" fmla="*/ 2151735 w 2321023"/>
              <a:gd name="connsiteY4044" fmla="*/ 644253 h 2206873"/>
              <a:gd name="connsiteX4045" fmla="*/ 2151702 w 2321023"/>
              <a:gd name="connsiteY4045" fmla="*/ 644173 h 2206873"/>
              <a:gd name="connsiteX4046" fmla="*/ 2148161 w 2321023"/>
              <a:gd name="connsiteY4046" fmla="*/ 635167 h 2206873"/>
              <a:gd name="connsiteX4047" fmla="*/ 2142915 w 2321023"/>
              <a:gd name="connsiteY4047" fmla="*/ 623500 h 2206873"/>
              <a:gd name="connsiteX4048" fmla="*/ 2139623 w 2321023"/>
              <a:gd name="connsiteY4048" fmla="*/ 617808 h 2206873"/>
              <a:gd name="connsiteX4049" fmla="*/ 2139649 w 2321023"/>
              <a:gd name="connsiteY4049" fmla="*/ 618018 h 2206873"/>
              <a:gd name="connsiteX4050" fmla="*/ 2140482 w 2321023"/>
              <a:gd name="connsiteY4050" fmla="*/ 619294 h 2206873"/>
              <a:gd name="connsiteX4051" fmla="*/ 2140474 w 2321023"/>
              <a:gd name="connsiteY4051" fmla="*/ 619281 h 2206873"/>
              <a:gd name="connsiteX4052" fmla="*/ 2139650 w 2321023"/>
              <a:gd name="connsiteY4052" fmla="*/ 618018 h 2206873"/>
              <a:gd name="connsiteX4053" fmla="*/ 2139624 w 2321023"/>
              <a:gd name="connsiteY4053" fmla="*/ 617810 h 2206873"/>
              <a:gd name="connsiteX4054" fmla="*/ 145050 w 2321023"/>
              <a:gd name="connsiteY4054" fmla="*/ 612801 h 2206873"/>
              <a:gd name="connsiteX4055" fmla="*/ 144882 w 2321023"/>
              <a:gd name="connsiteY4055" fmla="*/ 613810 h 2206873"/>
              <a:gd name="connsiteX4056" fmla="*/ 144915 w 2321023"/>
              <a:gd name="connsiteY4056" fmla="*/ 613758 h 2206873"/>
              <a:gd name="connsiteX4057" fmla="*/ 2171696 w 2321023"/>
              <a:gd name="connsiteY4057" fmla="*/ 610000 h 2206873"/>
              <a:gd name="connsiteX4058" fmla="*/ 2170893 w 2321023"/>
              <a:gd name="connsiteY4058" fmla="*/ 610086 h 2206873"/>
              <a:gd name="connsiteX4059" fmla="*/ 2171250 w 2321023"/>
              <a:gd name="connsiteY4059" fmla="*/ 610746 h 2206873"/>
              <a:gd name="connsiteX4060" fmla="*/ 2171251 w 2321023"/>
              <a:gd name="connsiteY4060" fmla="*/ 610745 h 2206873"/>
              <a:gd name="connsiteX4061" fmla="*/ 2170894 w 2321023"/>
              <a:gd name="connsiteY4061" fmla="*/ 610086 h 2206873"/>
              <a:gd name="connsiteX4062" fmla="*/ 2171696 w 2321023"/>
              <a:gd name="connsiteY4062" fmla="*/ 610000 h 2206873"/>
              <a:gd name="connsiteX4063" fmla="*/ 139811 w 2321023"/>
              <a:gd name="connsiteY4063" fmla="*/ 603106 h 2206873"/>
              <a:gd name="connsiteX4064" fmla="*/ 129124 w 2321023"/>
              <a:gd name="connsiteY4064" fmla="*/ 627014 h 2206873"/>
              <a:gd name="connsiteX4065" fmla="*/ 120752 w 2321023"/>
              <a:gd name="connsiteY4065" fmla="*/ 645508 h 2206873"/>
              <a:gd name="connsiteX4066" fmla="*/ 122169 w 2321023"/>
              <a:gd name="connsiteY4066" fmla="*/ 642437 h 2206873"/>
              <a:gd name="connsiteX4067" fmla="*/ 129151 w 2321023"/>
              <a:gd name="connsiteY4067" fmla="*/ 627014 h 2206873"/>
              <a:gd name="connsiteX4068" fmla="*/ 137987 w 2321023"/>
              <a:gd name="connsiteY4068" fmla="*/ 607248 h 2206873"/>
              <a:gd name="connsiteX4069" fmla="*/ 2166968 w 2321023"/>
              <a:gd name="connsiteY4069" fmla="*/ 601900 h 2206873"/>
              <a:gd name="connsiteX4070" fmla="*/ 2168693 w 2321023"/>
              <a:gd name="connsiteY4070" fmla="*/ 606030 h 2206873"/>
              <a:gd name="connsiteX4071" fmla="*/ 2169515 w 2321023"/>
              <a:gd name="connsiteY4071" fmla="*/ 607545 h 2206873"/>
              <a:gd name="connsiteX4072" fmla="*/ 2169513 w 2321023"/>
              <a:gd name="connsiteY4072" fmla="*/ 607540 h 2206873"/>
              <a:gd name="connsiteX4073" fmla="*/ 2168694 w 2321023"/>
              <a:gd name="connsiteY4073" fmla="*/ 606031 h 2206873"/>
              <a:gd name="connsiteX4074" fmla="*/ 2166976 w 2321023"/>
              <a:gd name="connsiteY4074" fmla="*/ 601918 h 2206873"/>
              <a:gd name="connsiteX4075" fmla="*/ 2122024 w 2321023"/>
              <a:gd name="connsiteY4075" fmla="*/ 601615 h 2206873"/>
              <a:gd name="connsiteX4076" fmla="*/ 2132051 w 2321023"/>
              <a:gd name="connsiteY4076" fmla="*/ 624663 h 2206873"/>
              <a:gd name="connsiteX4077" fmla="*/ 2132058 w 2321023"/>
              <a:gd name="connsiteY4077" fmla="*/ 624680 h 2206873"/>
              <a:gd name="connsiteX4078" fmla="*/ 2133153 w 2321023"/>
              <a:gd name="connsiteY4078" fmla="*/ 627198 h 2206873"/>
              <a:gd name="connsiteX4079" fmla="*/ 2144117 w 2321023"/>
              <a:gd name="connsiteY4079" fmla="*/ 655919 h 2206873"/>
              <a:gd name="connsiteX4080" fmla="*/ 2144344 w 2321023"/>
              <a:gd name="connsiteY4080" fmla="*/ 656688 h 2206873"/>
              <a:gd name="connsiteX4081" fmla="*/ 2144345 w 2321023"/>
              <a:gd name="connsiteY4081" fmla="*/ 656692 h 2206873"/>
              <a:gd name="connsiteX4082" fmla="*/ 2144117 w 2321023"/>
              <a:gd name="connsiteY4082" fmla="*/ 655918 h 2206873"/>
              <a:gd name="connsiteX4083" fmla="*/ 2133153 w 2321023"/>
              <a:gd name="connsiteY4083" fmla="*/ 627197 h 2206873"/>
              <a:gd name="connsiteX4084" fmla="*/ 2132051 w 2321023"/>
              <a:gd name="connsiteY4084" fmla="*/ 624663 h 2206873"/>
              <a:gd name="connsiteX4085" fmla="*/ 2132035 w 2321023"/>
              <a:gd name="connsiteY4085" fmla="*/ 624624 h 2206873"/>
              <a:gd name="connsiteX4086" fmla="*/ 2122038 w 2321023"/>
              <a:gd name="connsiteY4086" fmla="*/ 601645 h 2206873"/>
              <a:gd name="connsiteX4087" fmla="*/ 2106004 w 2321023"/>
              <a:gd name="connsiteY4087" fmla="*/ 600468 h 2206873"/>
              <a:gd name="connsiteX4088" fmla="*/ 2116219 w 2321023"/>
              <a:gd name="connsiteY4088" fmla="*/ 631401 h 2206873"/>
              <a:gd name="connsiteX4089" fmla="*/ 2119799 w 2321023"/>
              <a:gd name="connsiteY4089" fmla="*/ 645164 h 2206873"/>
              <a:gd name="connsiteX4090" fmla="*/ 2119801 w 2321023"/>
              <a:gd name="connsiteY4090" fmla="*/ 645167 h 2206873"/>
              <a:gd name="connsiteX4091" fmla="*/ 2116220 w 2321023"/>
              <a:gd name="connsiteY4091" fmla="*/ 631401 h 2206873"/>
              <a:gd name="connsiteX4092" fmla="*/ 2108659 w 2321023"/>
              <a:gd name="connsiteY4092" fmla="*/ 610685 h 2206873"/>
              <a:gd name="connsiteX4093" fmla="*/ 2108170 w 2321023"/>
              <a:gd name="connsiteY4093" fmla="*/ 608800 h 2206873"/>
              <a:gd name="connsiteX4094" fmla="*/ 2106061 w 2321023"/>
              <a:gd name="connsiteY4094" fmla="*/ 602709 h 2206873"/>
              <a:gd name="connsiteX4095" fmla="*/ 2106088 w 2321023"/>
              <a:gd name="connsiteY4095" fmla="*/ 600786 h 2206873"/>
              <a:gd name="connsiteX4096" fmla="*/ 2106006 w 2321023"/>
              <a:gd name="connsiteY4096" fmla="*/ 600471 h 2206873"/>
              <a:gd name="connsiteX4097" fmla="*/ 2170001 w 2321023"/>
              <a:gd name="connsiteY4097" fmla="*/ 600272 h 2206873"/>
              <a:gd name="connsiteX4098" fmla="*/ 2169906 w 2321023"/>
              <a:gd name="connsiteY4098" fmla="*/ 600562 h 2206873"/>
              <a:gd name="connsiteX4099" fmla="*/ 2169906 w 2321023"/>
              <a:gd name="connsiteY4099" fmla="*/ 600563 h 2206873"/>
              <a:gd name="connsiteX4100" fmla="*/ 2170001 w 2321023"/>
              <a:gd name="connsiteY4100" fmla="*/ 600273 h 2206873"/>
              <a:gd name="connsiteX4101" fmla="*/ 2171890 w 2321023"/>
              <a:gd name="connsiteY4101" fmla="*/ 609676 h 2206873"/>
              <a:gd name="connsiteX4102" fmla="*/ 2171890 w 2321023"/>
              <a:gd name="connsiteY4102" fmla="*/ 609676 h 2206873"/>
              <a:gd name="connsiteX4103" fmla="*/ 1958625 w 2321023"/>
              <a:gd name="connsiteY4103" fmla="*/ 599447 h 2206873"/>
              <a:gd name="connsiteX4104" fmla="*/ 1966266 w 2321023"/>
              <a:gd name="connsiteY4104" fmla="*/ 610893 h 2206873"/>
              <a:gd name="connsiteX4105" fmla="*/ 1977180 w 2321023"/>
              <a:gd name="connsiteY4105" fmla="*/ 630667 h 2206873"/>
              <a:gd name="connsiteX4106" fmla="*/ 1980120 w 2321023"/>
              <a:gd name="connsiteY4106" fmla="*/ 634723 h 2206873"/>
              <a:gd name="connsiteX4107" fmla="*/ 1980120 w 2321023"/>
              <a:gd name="connsiteY4107" fmla="*/ 634723 h 2206873"/>
              <a:gd name="connsiteX4108" fmla="*/ 1977181 w 2321023"/>
              <a:gd name="connsiteY4108" fmla="*/ 630668 h 2206873"/>
              <a:gd name="connsiteX4109" fmla="*/ 1966267 w 2321023"/>
              <a:gd name="connsiteY4109" fmla="*/ 610894 h 2206873"/>
              <a:gd name="connsiteX4110" fmla="*/ 1958625 w 2321023"/>
              <a:gd name="connsiteY4110" fmla="*/ 599447 h 2206873"/>
              <a:gd name="connsiteX4111" fmla="*/ 1958770 w 2321023"/>
              <a:gd name="connsiteY4111" fmla="*/ 599407 h 2206873"/>
              <a:gd name="connsiteX4112" fmla="*/ 1956431 w 2321023"/>
              <a:gd name="connsiteY4112" fmla="*/ 599435 h 2206873"/>
              <a:gd name="connsiteX4113" fmla="*/ 1956431 w 2321023"/>
              <a:gd name="connsiteY4113" fmla="*/ 599436 h 2206873"/>
              <a:gd name="connsiteX4114" fmla="*/ 1958771 w 2321023"/>
              <a:gd name="connsiteY4114" fmla="*/ 599408 h 2206873"/>
              <a:gd name="connsiteX4115" fmla="*/ 2020111 w 2321023"/>
              <a:gd name="connsiteY4115" fmla="*/ 597257 h 2206873"/>
              <a:gd name="connsiteX4116" fmla="*/ 2037160 w 2321023"/>
              <a:gd name="connsiteY4116" fmla="*/ 632458 h 2206873"/>
              <a:gd name="connsiteX4117" fmla="*/ 2050434 w 2321023"/>
              <a:gd name="connsiteY4117" fmla="*/ 669122 h 2206873"/>
              <a:gd name="connsiteX4118" fmla="*/ 2051514 w 2321023"/>
              <a:gd name="connsiteY4118" fmla="*/ 673333 h 2206873"/>
              <a:gd name="connsiteX4119" fmla="*/ 2050434 w 2321023"/>
              <a:gd name="connsiteY4119" fmla="*/ 669121 h 2206873"/>
              <a:gd name="connsiteX4120" fmla="*/ 2037160 w 2321023"/>
              <a:gd name="connsiteY4120" fmla="*/ 632457 h 2206873"/>
              <a:gd name="connsiteX4121" fmla="*/ 2017391 w 2321023"/>
              <a:gd name="connsiteY4121" fmla="*/ 596522 h 2206873"/>
              <a:gd name="connsiteX4122" fmla="*/ 2017395 w 2321023"/>
              <a:gd name="connsiteY4122" fmla="*/ 596530 h 2206873"/>
              <a:gd name="connsiteX4123" fmla="*/ 2033603 w 2321023"/>
              <a:gd name="connsiteY4123" fmla="*/ 634640 h 2206873"/>
              <a:gd name="connsiteX4124" fmla="*/ 2038265 w 2321023"/>
              <a:gd name="connsiteY4124" fmla="*/ 647959 h 2206873"/>
              <a:gd name="connsiteX4125" fmla="*/ 2042962 w 2321023"/>
              <a:gd name="connsiteY4125" fmla="*/ 661379 h 2206873"/>
              <a:gd name="connsiteX4126" fmla="*/ 2046923 w 2321023"/>
              <a:gd name="connsiteY4126" fmla="*/ 672695 h 2206873"/>
              <a:gd name="connsiteX4127" fmla="*/ 2054220 w 2321023"/>
              <a:gd name="connsiteY4127" fmla="*/ 693433 h 2206873"/>
              <a:gd name="connsiteX4128" fmla="*/ 2054221 w 2321023"/>
              <a:gd name="connsiteY4128" fmla="*/ 693436 h 2206873"/>
              <a:gd name="connsiteX4129" fmla="*/ 2054223 w 2321023"/>
              <a:gd name="connsiteY4129" fmla="*/ 693440 h 2206873"/>
              <a:gd name="connsiteX4130" fmla="*/ 2057348 w 2321023"/>
              <a:gd name="connsiteY4130" fmla="*/ 700104 h 2206873"/>
              <a:gd name="connsiteX4131" fmla="*/ 2057351 w 2321023"/>
              <a:gd name="connsiteY4131" fmla="*/ 700111 h 2206873"/>
              <a:gd name="connsiteX4132" fmla="*/ 2057353 w 2321023"/>
              <a:gd name="connsiteY4132" fmla="*/ 700115 h 2206873"/>
              <a:gd name="connsiteX4133" fmla="*/ 2057354 w 2321023"/>
              <a:gd name="connsiteY4133" fmla="*/ 700115 h 2206873"/>
              <a:gd name="connsiteX4134" fmla="*/ 2057351 w 2321023"/>
              <a:gd name="connsiteY4134" fmla="*/ 700111 h 2206873"/>
              <a:gd name="connsiteX4135" fmla="*/ 2054221 w 2321023"/>
              <a:gd name="connsiteY4135" fmla="*/ 693436 h 2206873"/>
              <a:gd name="connsiteX4136" fmla="*/ 2046923 w 2321023"/>
              <a:gd name="connsiteY4136" fmla="*/ 672694 h 2206873"/>
              <a:gd name="connsiteX4137" fmla="*/ 2038265 w 2321023"/>
              <a:gd name="connsiteY4137" fmla="*/ 647959 h 2206873"/>
              <a:gd name="connsiteX4138" fmla="*/ 2033603 w 2321023"/>
              <a:gd name="connsiteY4138" fmla="*/ 634639 h 2206873"/>
              <a:gd name="connsiteX4139" fmla="*/ 2017395 w 2321023"/>
              <a:gd name="connsiteY4139" fmla="*/ 596529 h 2206873"/>
              <a:gd name="connsiteX4140" fmla="*/ 2061923 w 2321023"/>
              <a:gd name="connsiteY4140" fmla="*/ 585505 h 2206873"/>
              <a:gd name="connsiteX4141" fmla="*/ 2061923 w 2321023"/>
              <a:gd name="connsiteY4141" fmla="*/ 585506 h 2206873"/>
              <a:gd name="connsiteX4142" fmla="*/ 2066166 w 2321023"/>
              <a:gd name="connsiteY4142" fmla="*/ 592402 h 2206873"/>
              <a:gd name="connsiteX4143" fmla="*/ 2066163 w 2321023"/>
              <a:gd name="connsiteY4143" fmla="*/ 592396 h 2206873"/>
              <a:gd name="connsiteX4144" fmla="*/ 2061747 w 2321023"/>
              <a:gd name="connsiteY4144" fmla="*/ 585201 h 2206873"/>
              <a:gd name="connsiteX4145" fmla="*/ 2061458 w 2321023"/>
              <a:gd name="connsiteY4145" fmla="*/ 588114 h 2206873"/>
              <a:gd name="connsiteX4146" fmla="*/ 2067228 w 2321023"/>
              <a:gd name="connsiteY4146" fmla="*/ 602666 h 2206873"/>
              <a:gd name="connsiteX4147" fmla="*/ 2101419 w 2321023"/>
              <a:gd name="connsiteY4147" fmla="*/ 685112 h 2206873"/>
              <a:gd name="connsiteX4148" fmla="*/ 2117775 w 2321023"/>
              <a:gd name="connsiteY4148" fmla="*/ 744236 h 2206873"/>
              <a:gd name="connsiteX4149" fmla="*/ 2120587 w 2321023"/>
              <a:gd name="connsiteY4149" fmla="*/ 770542 h 2206873"/>
              <a:gd name="connsiteX4150" fmla="*/ 2124453 w 2321023"/>
              <a:gd name="connsiteY4150" fmla="*/ 789605 h 2206873"/>
              <a:gd name="connsiteX4151" fmla="*/ 2130242 w 2321023"/>
              <a:gd name="connsiteY4151" fmla="*/ 816994 h 2206873"/>
              <a:gd name="connsiteX4152" fmla="*/ 2131287 w 2321023"/>
              <a:gd name="connsiteY4152" fmla="*/ 823188 h 2206873"/>
              <a:gd name="connsiteX4153" fmla="*/ 2131280 w 2321023"/>
              <a:gd name="connsiteY4153" fmla="*/ 823141 h 2206873"/>
              <a:gd name="connsiteX4154" fmla="*/ 2130243 w 2321023"/>
              <a:gd name="connsiteY4154" fmla="*/ 816994 h 2206873"/>
              <a:gd name="connsiteX4155" fmla="*/ 2124454 w 2321023"/>
              <a:gd name="connsiteY4155" fmla="*/ 789605 h 2206873"/>
              <a:gd name="connsiteX4156" fmla="*/ 2120588 w 2321023"/>
              <a:gd name="connsiteY4156" fmla="*/ 770542 h 2206873"/>
              <a:gd name="connsiteX4157" fmla="*/ 2117776 w 2321023"/>
              <a:gd name="connsiteY4157" fmla="*/ 744236 h 2206873"/>
              <a:gd name="connsiteX4158" fmla="*/ 2101420 w 2321023"/>
              <a:gd name="connsiteY4158" fmla="*/ 685112 h 2206873"/>
              <a:gd name="connsiteX4159" fmla="*/ 2067229 w 2321023"/>
              <a:gd name="connsiteY4159" fmla="*/ 602666 h 2206873"/>
              <a:gd name="connsiteX4160" fmla="*/ 2061459 w 2321023"/>
              <a:gd name="connsiteY4160" fmla="*/ 588114 h 2206873"/>
              <a:gd name="connsiteX4161" fmla="*/ 2061748 w 2321023"/>
              <a:gd name="connsiteY4161" fmla="*/ 585202 h 2206873"/>
              <a:gd name="connsiteX4162" fmla="*/ 2043341 w 2321023"/>
              <a:gd name="connsiteY4162" fmla="*/ 584824 h 2206873"/>
              <a:gd name="connsiteX4163" fmla="*/ 2051832 w 2321023"/>
              <a:gd name="connsiteY4163" fmla="*/ 600300 h 2206873"/>
              <a:gd name="connsiteX4164" fmla="*/ 2061465 w 2321023"/>
              <a:gd name="connsiteY4164" fmla="*/ 622124 h 2206873"/>
              <a:gd name="connsiteX4165" fmla="*/ 2069973 w 2321023"/>
              <a:gd name="connsiteY4165" fmla="*/ 643310 h 2206873"/>
              <a:gd name="connsiteX4166" fmla="*/ 2078320 w 2321023"/>
              <a:gd name="connsiteY4166" fmla="*/ 663683 h 2206873"/>
              <a:gd name="connsiteX4167" fmla="*/ 2085616 w 2321023"/>
              <a:gd name="connsiteY4167" fmla="*/ 683788 h 2206873"/>
              <a:gd name="connsiteX4168" fmla="*/ 2092970 w 2321023"/>
              <a:gd name="connsiteY4168" fmla="*/ 703604 h 2206873"/>
              <a:gd name="connsiteX4169" fmla="*/ 2099362 w 2321023"/>
              <a:gd name="connsiteY4169" fmla="*/ 723597 h 2206873"/>
              <a:gd name="connsiteX4170" fmla="*/ 2105752 w 2321023"/>
              <a:gd name="connsiteY4170" fmla="*/ 743784 h 2206873"/>
              <a:gd name="connsiteX4171" fmla="*/ 2111343 w 2321023"/>
              <a:gd name="connsiteY4171" fmla="*/ 764571 h 2206873"/>
              <a:gd name="connsiteX4172" fmla="*/ 2111311 w 2321023"/>
              <a:gd name="connsiteY4172" fmla="*/ 764929 h 2206873"/>
              <a:gd name="connsiteX4173" fmla="*/ 2120067 w 2321023"/>
              <a:gd name="connsiteY4173" fmla="*/ 802863 h 2206873"/>
              <a:gd name="connsiteX4174" fmla="*/ 2118661 w 2321023"/>
              <a:gd name="connsiteY4174" fmla="*/ 803812 h 2206873"/>
              <a:gd name="connsiteX4175" fmla="*/ 2119192 w 2321023"/>
              <a:gd name="connsiteY4175" fmla="*/ 804471 h 2206873"/>
              <a:gd name="connsiteX4176" fmla="*/ 2119193 w 2321023"/>
              <a:gd name="connsiteY4176" fmla="*/ 804470 h 2206873"/>
              <a:gd name="connsiteX4177" fmla="*/ 2118662 w 2321023"/>
              <a:gd name="connsiteY4177" fmla="*/ 803812 h 2206873"/>
              <a:gd name="connsiteX4178" fmla="*/ 2120068 w 2321023"/>
              <a:gd name="connsiteY4178" fmla="*/ 802863 h 2206873"/>
              <a:gd name="connsiteX4179" fmla="*/ 2111312 w 2321023"/>
              <a:gd name="connsiteY4179" fmla="*/ 764929 h 2206873"/>
              <a:gd name="connsiteX4180" fmla="*/ 2111344 w 2321023"/>
              <a:gd name="connsiteY4180" fmla="*/ 764571 h 2206873"/>
              <a:gd name="connsiteX4181" fmla="*/ 2105753 w 2321023"/>
              <a:gd name="connsiteY4181" fmla="*/ 743784 h 2206873"/>
              <a:gd name="connsiteX4182" fmla="*/ 2099363 w 2321023"/>
              <a:gd name="connsiteY4182" fmla="*/ 723597 h 2206873"/>
              <a:gd name="connsiteX4183" fmla="*/ 2092971 w 2321023"/>
              <a:gd name="connsiteY4183" fmla="*/ 703604 h 2206873"/>
              <a:gd name="connsiteX4184" fmla="*/ 2085617 w 2321023"/>
              <a:gd name="connsiteY4184" fmla="*/ 683788 h 2206873"/>
              <a:gd name="connsiteX4185" fmla="*/ 2078321 w 2321023"/>
              <a:gd name="connsiteY4185" fmla="*/ 663683 h 2206873"/>
              <a:gd name="connsiteX4186" fmla="*/ 2069974 w 2321023"/>
              <a:gd name="connsiteY4186" fmla="*/ 643310 h 2206873"/>
              <a:gd name="connsiteX4187" fmla="*/ 2061466 w 2321023"/>
              <a:gd name="connsiteY4187" fmla="*/ 622124 h 2206873"/>
              <a:gd name="connsiteX4188" fmla="*/ 2051833 w 2321023"/>
              <a:gd name="connsiteY4188" fmla="*/ 600300 h 2206873"/>
              <a:gd name="connsiteX4189" fmla="*/ 2043343 w 2321023"/>
              <a:gd name="connsiteY4189" fmla="*/ 584825 h 2206873"/>
              <a:gd name="connsiteX4190" fmla="*/ 2012591 w 2321023"/>
              <a:gd name="connsiteY4190" fmla="*/ 584135 h 2206873"/>
              <a:gd name="connsiteX4191" fmla="*/ 2012892 w 2321023"/>
              <a:gd name="connsiteY4191" fmla="*/ 585271 h 2206873"/>
              <a:gd name="connsiteX4192" fmla="*/ 2012891 w 2321023"/>
              <a:gd name="connsiteY4192" fmla="*/ 585263 h 2206873"/>
              <a:gd name="connsiteX4193" fmla="*/ 2012593 w 2321023"/>
              <a:gd name="connsiteY4193" fmla="*/ 584137 h 2206873"/>
              <a:gd name="connsiteX4194" fmla="*/ 152978 w 2321023"/>
              <a:gd name="connsiteY4194" fmla="*/ 583541 h 2206873"/>
              <a:gd name="connsiteX4195" fmla="*/ 150259 w 2321023"/>
              <a:gd name="connsiteY4195" fmla="*/ 592780 h 2206873"/>
              <a:gd name="connsiteX4196" fmla="*/ 150317 w 2321023"/>
              <a:gd name="connsiteY4196" fmla="*/ 592495 h 2206873"/>
              <a:gd name="connsiteX4197" fmla="*/ 150132 w 2321023"/>
              <a:gd name="connsiteY4197" fmla="*/ 593125 h 2206873"/>
              <a:gd name="connsiteX4198" fmla="*/ 149114 w 2321023"/>
              <a:gd name="connsiteY4198" fmla="*/ 596639 h 2206873"/>
              <a:gd name="connsiteX4199" fmla="*/ 149820 w 2321023"/>
              <a:gd name="connsiteY4199" fmla="*/ 594290 h 2206873"/>
              <a:gd name="connsiteX4200" fmla="*/ 150157 w 2321023"/>
              <a:gd name="connsiteY4200" fmla="*/ 593126 h 2206873"/>
              <a:gd name="connsiteX4201" fmla="*/ 150259 w 2321023"/>
              <a:gd name="connsiteY4201" fmla="*/ 592780 h 2206873"/>
              <a:gd name="connsiteX4202" fmla="*/ 150230 w 2321023"/>
              <a:gd name="connsiteY4202" fmla="*/ 592918 h 2206873"/>
              <a:gd name="connsiteX4203" fmla="*/ 152978 w 2321023"/>
              <a:gd name="connsiteY4203" fmla="*/ 583584 h 2206873"/>
              <a:gd name="connsiteX4204" fmla="*/ 152982 w 2321023"/>
              <a:gd name="connsiteY4204" fmla="*/ 579498 h 2206873"/>
              <a:gd name="connsiteX4205" fmla="*/ 152967 w 2321023"/>
              <a:gd name="connsiteY4205" fmla="*/ 579514 h 2206873"/>
              <a:gd name="connsiteX4206" fmla="*/ 152967 w 2321023"/>
              <a:gd name="connsiteY4206" fmla="*/ 579687 h 2206873"/>
              <a:gd name="connsiteX4207" fmla="*/ 152982 w 2321023"/>
              <a:gd name="connsiteY4207" fmla="*/ 579614 h 2206873"/>
              <a:gd name="connsiteX4208" fmla="*/ 1974669 w 2321023"/>
              <a:gd name="connsiteY4208" fmla="*/ 579179 h 2206873"/>
              <a:gd name="connsiteX4209" fmla="*/ 1974850 w 2321023"/>
              <a:gd name="connsiteY4209" fmla="*/ 580293 h 2206873"/>
              <a:gd name="connsiteX4210" fmla="*/ 1978727 w 2321023"/>
              <a:gd name="connsiteY4210" fmla="*/ 592454 h 2206873"/>
              <a:gd name="connsiteX4211" fmla="*/ 1986209 w 2321023"/>
              <a:gd name="connsiteY4211" fmla="*/ 613066 h 2206873"/>
              <a:gd name="connsiteX4212" fmla="*/ 1986344 w 2321023"/>
              <a:gd name="connsiteY4212" fmla="*/ 613271 h 2206873"/>
              <a:gd name="connsiteX4213" fmla="*/ 1998300 w 2321023"/>
              <a:gd name="connsiteY4213" fmla="*/ 636934 h 2206873"/>
              <a:gd name="connsiteX4214" fmla="*/ 2001337 w 2321023"/>
              <a:gd name="connsiteY4214" fmla="*/ 638313 h 2206873"/>
              <a:gd name="connsiteX4215" fmla="*/ 2004173 w 2321023"/>
              <a:gd name="connsiteY4215" fmla="*/ 642547 h 2206873"/>
              <a:gd name="connsiteX4216" fmla="*/ 2009093 w 2321023"/>
              <a:gd name="connsiteY4216" fmla="*/ 654172 h 2206873"/>
              <a:gd name="connsiteX4217" fmla="*/ 2020201 w 2321023"/>
              <a:gd name="connsiteY4217" fmla="*/ 686504 h 2206873"/>
              <a:gd name="connsiteX4218" fmla="*/ 2022867 w 2321023"/>
              <a:gd name="connsiteY4218" fmla="*/ 703391 h 2206873"/>
              <a:gd name="connsiteX4219" fmla="*/ 2024317 w 2321023"/>
              <a:gd name="connsiteY4219" fmla="*/ 717252 h 2206873"/>
              <a:gd name="connsiteX4220" fmla="*/ 2028234 w 2321023"/>
              <a:gd name="connsiteY4220" fmla="*/ 731164 h 2206873"/>
              <a:gd name="connsiteX4221" fmla="*/ 2033180 w 2321023"/>
              <a:gd name="connsiteY4221" fmla="*/ 749542 h 2206873"/>
              <a:gd name="connsiteX4222" fmla="*/ 2033661 w 2321023"/>
              <a:gd name="connsiteY4222" fmla="*/ 750360 h 2206873"/>
              <a:gd name="connsiteX4223" fmla="*/ 2037270 w 2321023"/>
              <a:gd name="connsiteY4223" fmla="*/ 763497 h 2206873"/>
              <a:gd name="connsiteX4224" fmla="*/ 2039145 w 2321023"/>
              <a:gd name="connsiteY4224" fmla="*/ 769799 h 2206873"/>
              <a:gd name="connsiteX4225" fmla="*/ 2039142 w 2321023"/>
              <a:gd name="connsiteY4225" fmla="*/ 769786 h 2206873"/>
              <a:gd name="connsiteX4226" fmla="*/ 2037271 w 2321023"/>
              <a:gd name="connsiteY4226" fmla="*/ 763497 h 2206873"/>
              <a:gd name="connsiteX4227" fmla="*/ 2033662 w 2321023"/>
              <a:gd name="connsiteY4227" fmla="*/ 750360 h 2206873"/>
              <a:gd name="connsiteX4228" fmla="*/ 2033181 w 2321023"/>
              <a:gd name="connsiteY4228" fmla="*/ 749542 h 2206873"/>
              <a:gd name="connsiteX4229" fmla="*/ 2028235 w 2321023"/>
              <a:gd name="connsiteY4229" fmla="*/ 731164 h 2206873"/>
              <a:gd name="connsiteX4230" fmla="*/ 2024318 w 2321023"/>
              <a:gd name="connsiteY4230" fmla="*/ 717252 h 2206873"/>
              <a:gd name="connsiteX4231" fmla="*/ 2022868 w 2321023"/>
              <a:gd name="connsiteY4231" fmla="*/ 703391 h 2206873"/>
              <a:gd name="connsiteX4232" fmla="*/ 2020202 w 2321023"/>
              <a:gd name="connsiteY4232" fmla="*/ 686504 h 2206873"/>
              <a:gd name="connsiteX4233" fmla="*/ 2009094 w 2321023"/>
              <a:gd name="connsiteY4233" fmla="*/ 654172 h 2206873"/>
              <a:gd name="connsiteX4234" fmla="*/ 2004174 w 2321023"/>
              <a:gd name="connsiteY4234" fmla="*/ 642547 h 2206873"/>
              <a:gd name="connsiteX4235" fmla="*/ 2001338 w 2321023"/>
              <a:gd name="connsiteY4235" fmla="*/ 638313 h 2206873"/>
              <a:gd name="connsiteX4236" fmla="*/ 1998301 w 2321023"/>
              <a:gd name="connsiteY4236" fmla="*/ 636934 h 2206873"/>
              <a:gd name="connsiteX4237" fmla="*/ 1986372 w 2321023"/>
              <a:gd name="connsiteY4237" fmla="*/ 613325 h 2206873"/>
              <a:gd name="connsiteX4238" fmla="*/ 1986344 w 2321023"/>
              <a:gd name="connsiteY4238" fmla="*/ 613271 h 2206873"/>
              <a:gd name="connsiteX4239" fmla="*/ 1986343 w 2321023"/>
              <a:gd name="connsiteY4239" fmla="*/ 613267 h 2206873"/>
              <a:gd name="connsiteX4240" fmla="*/ 1986210 w 2321023"/>
              <a:gd name="connsiteY4240" fmla="*/ 613066 h 2206873"/>
              <a:gd name="connsiteX4241" fmla="*/ 1978728 w 2321023"/>
              <a:gd name="connsiteY4241" fmla="*/ 592454 h 2206873"/>
              <a:gd name="connsiteX4242" fmla="*/ 1974851 w 2321023"/>
              <a:gd name="connsiteY4242" fmla="*/ 580293 h 2206873"/>
              <a:gd name="connsiteX4243" fmla="*/ 1974671 w 2321023"/>
              <a:gd name="connsiteY4243" fmla="*/ 579186 h 2206873"/>
              <a:gd name="connsiteX4244" fmla="*/ 1984149 w 2321023"/>
              <a:gd name="connsiteY4244" fmla="*/ 577350 h 2206873"/>
              <a:gd name="connsiteX4245" fmla="*/ 1984149 w 2321023"/>
              <a:gd name="connsiteY4245" fmla="*/ 577352 h 2206873"/>
              <a:gd name="connsiteX4246" fmla="*/ 1984883 w 2321023"/>
              <a:gd name="connsiteY4246" fmla="*/ 580138 h 2206873"/>
              <a:gd name="connsiteX4247" fmla="*/ 1985000 w 2321023"/>
              <a:gd name="connsiteY4247" fmla="*/ 582375 h 2206873"/>
              <a:gd name="connsiteX4248" fmla="*/ 1984883 w 2321023"/>
              <a:gd name="connsiteY4248" fmla="*/ 580137 h 2206873"/>
              <a:gd name="connsiteX4249" fmla="*/ 168039 w 2321023"/>
              <a:gd name="connsiteY4249" fmla="*/ 575669 h 2206873"/>
              <a:gd name="connsiteX4250" fmla="*/ 168031 w 2321023"/>
              <a:gd name="connsiteY4250" fmla="*/ 575752 h 2206873"/>
              <a:gd name="connsiteX4251" fmla="*/ 168061 w 2321023"/>
              <a:gd name="connsiteY4251" fmla="*/ 575707 h 2206873"/>
              <a:gd name="connsiteX4252" fmla="*/ 1973731 w 2321023"/>
              <a:gd name="connsiteY4252" fmla="*/ 573447 h 2206873"/>
              <a:gd name="connsiteX4253" fmla="*/ 1974180 w 2321023"/>
              <a:gd name="connsiteY4253" fmla="*/ 576193 h 2206873"/>
              <a:gd name="connsiteX4254" fmla="*/ 1974181 w 2321023"/>
              <a:gd name="connsiteY4254" fmla="*/ 576190 h 2206873"/>
              <a:gd name="connsiteX4255" fmla="*/ 1973732 w 2321023"/>
              <a:gd name="connsiteY4255" fmla="*/ 573447 h 2206873"/>
              <a:gd name="connsiteX4256" fmla="*/ 1967099 w 2321023"/>
              <a:gd name="connsiteY4256" fmla="*/ 572145 h 2206873"/>
              <a:gd name="connsiteX4257" fmla="*/ 1967112 w 2321023"/>
              <a:gd name="connsiteY4257" fmla="*/ 572175 h 2206873"/>
              <a:gd name="connsiteX4258" fmla="*/ 1968157 w 2321023"/>
              <a:gd name="connsiteY4258" fmla="*/ 574440 h 2206873"/>
              <a:gd name="connsiteX4259" fmla="*/ 1968212 w 2321023"/>
              <a:gd name="connsiteY4259" fmla="*/ 574644 h 2206873"/>
              <a:gd name="connsiteX4260" fmla="*/ 1968213 w 2321023"/>
              <a:gd name="connsiteY4260" fmla="*/ 574646 h 2206873"/>
              <a:gd name="connsiteX4261" fmla="*/ 1968157 w 2321023"/>
              <a:gd name="connsiteY4261" fmla="*/ 574439 h 2206873"/>
              <a:gd name="connsiteX4262" fmla="*/ 168554 w 2321023"/>
              <a:gd name="connsiteY4262" fmla="*/ 570371 h 2206873"/>
              <a:gd name="connsiteX4263" fmla="*/ 168528 w 2321023"/>
              <a:gd name="connsiteY4263" fmla="*/ 570416 h 2206873"/>
              <a:gd name="connsiteX4264" fmla="*/ 168516 w 2321023"/>
              <a:gd name="connsiteY4264" fmla="*/ 570539 h 2206873"/>
              <a:gd name="connsiteX4265" fmla="*/ 2088595 w 2321023"/>
              <a:gd name="connsiteY4265" fmla="*/ 561799 h 2206873"/>
              <a:gd name="connsiteX4266" fmla="*/ 2088421 w 2321023"/>
              <a:gd name="connsiteY4266" fmla="*/ 561950 h 2206873"/>
              <a:gd name="connsiteX4267" fmla="*/ 2093230 w 2321023"/>
              <a:gd name="connsiteY4267" fmla="*/ 575580 h 2206873"/>
              <a:gd name="connsiteX4268" fmla="*/ 2097351 w 2321023"/>
              <a:gd name="connsiteY4268" fmla="*/ 589750 h 2206873"/>
              <a:gd name="connsiteX4269" fmla="*/ 2105925 w 2321023"/>
              <a:gd name="connsiteY4269" fmla="*/ 615899 h 2206873"/>
              <a:gd name="connsiteX4270" fmla="*/ 2119742 w 2321023"/>
              <a:gd name="connsiteY4270" fmla="*/ 645650 h 2206873"/>
              <a:gd name="connsiteX4271" fmla="*/ 2132848 w 2321023"/>
              <a:gd name="connsiteY4271" fmla="*/ 687067 h 2206873"/>
              <a:gd name="connsiteX4272" fmla="*/ 2140805 w 2321023"/>
              <a:gd name="connsiteY4272" fmla="*/ 719568 h 2206873"/>
              <a:gd name="connsiteX4273" fmla="*/ 2145059 w 2321023"/>
              <a:gd name="connsiteY4273" fmla="*/ 735181 h 2206873"/>
              <a:gd name="connsiteX4274" fmla="*/ 2148658 w 2321023"/>
              <a:gd name="connsiteY4274" fmla="*/ 750967 h 2206873"/>
              <a:gd name="connsiteX4275" fmla="*/ 2156159 w 2321023"/>
              <a:gd name="connsiteY4275" fmla="*/ 782147 h 2206873"/>
              <a:gd name="connsiteX4276" fmla="*/ 2162758 w 2321023"/>
              <a:gd name="connsiteY4276" fmla="*/ 813410 h 2206873"/>
              <a:gd name="connsiteX4277" fmla="*/ 2162779 w 2321023"/>
              <a:gd name="connsiteY4277" fmla="*/ 813771 h 2206873"/>
              <a:gd name="connsiteX4278" fmla="*/ 2165480 w 2321023"/>
              <a:gd name="connsiteY4278" fmla="*/ 828843 h 2206873"/>
              <a:gd name="connsiteX4279" fmla="*/ 2167371 w 2321023"/>
              <a:gd name="connsiteY4279" fmla="*/ 844533 h 2206873"/>
              <a:gd name="connsiteX4280" fmla="*/ 2170392 w 2321023"/>
              <a:gd name="connsiteY4280" fmla="*/ 874598 h 2206873"/>
              <a:gd name="connsiteX4281" fmla="*/ 2168500 w 2321023"/>
              <a:gd name="connsiteY4281" fmla="*/ 925882 h 2206873"/>
              <a:gd name="connsiteX4282" fmla="*/ 2168391 w 2321023"/>
              <a:gd name="connsiteY4282" fmla="*/ 929839 h 2206873"/>
              <a:gd name="connsiteX4283" fmla="*/ 2168396 w 2321023"/>
              <a:gd name="connsiteY4283" fmla="*/ 929694 h 2206873"/>
              <a:gd name="connsiteX4284" fmla="*/ 2168501 w 2321023"/>
              <a:gd name="connsiteY4284" fmla="*/ 925882 h 2206873"/>
              <a:gd name="connsiteX4285" fmla="*/ 2170393 w 2321023"/>
              <a:gd name="connsiteY4285" fmla="*/ 874598 h 2206873"/>
              <a:gd name="connsiteX4286" fmla="*/ 2167372 w 2321023"/>
              <a:gd name="connsiteY4286" fmla="*/ 844533 h 2206873"/>
              <a:gd name="connsiteX4287" fmla="*/ 2165481 w 2321023"/>
              <a:gd name="connsiteY4287" fmla="*/ 828843 h 2206873"/>
              <a:gd name="connsiteX4288" fmla="*/ 2162780 w 2321023"/>
              <a:gd name="connsiteY4288" fmla="*/ 813771 h 2206873"/>
              <a:gd name="connsiteX4289" fmla="*/ 2162759 w 2321023"/>
              <a:gd name="connsiteY4289" fmla="*/ 813410 h 2206873"/>
              <a:gd name="connsiteX4290" fmla="*/ 2156160 w 2321023"/>
              <a:gd name="connsiteY4290" fmla="*/ 782147 h 2206873"/>
              <a:gd name="connsiteX4291" fmla="*/ 2148659 w 2321023"/>
              <a:gd name="connsiteY4291" fmla="*/ 750967 h 2206873"/>
              <a:gd name="connsiteX4292" fmla="*/ 2145060 w 2321023"/>
              <a:gd name="connsiteY4292" fmla="*/ 735181 h 2206873"/>
              <a:gd name="connsiteX4293" fmla="*/ 2140806 w 2321023"/>
              <a:gd name="connsiteY4293" fmla="*/ 719568 h 2206873"/>
              <a:gd name="connsiteX4294" fmla="*/ 2132849 w 2321023"/>
              <a:gd name="connsiteY4294" fmla="*/ 687067 h 2206873"/>
              <a:gd name="connsiteX4295" fmla="*/ 2119743 w 2321023"/>
              <a:gd name="connsiteY4295" fmla="*/ 645650 h 2206873"/>
              <a:gd name="connsiteX4296" fmla="*/ 2105926 w 2321023"/>
              <a:gd name="connsiteY4296" fmla="*/ 615899 h 2206873"/>
              <a:gd name="connsiteX4297" fmla="*/ 2097352 w 2321023"/>
              <a:gd name="connsiteY4297" fmla="*/ 589750 h 2206873"/>
              <a:gd name="connsiteX4298" fmla="*/ 2093231 w 2321023"/>
              <a:gd name="connsiteY4298" fmla="*/ 575580 h 2206873"/>
              <a:gd name="connsiteX4299" fmla="*/ 2088422 w 2321023"/>
              <a:gd name="connsiteY4299" fmla="*/ 561950 h 2206873"/>
              <a:gd name="connsiteX4300" fmla="*/ 2088595 w 2321023"/>
              <a:gd name="connsiteY4300" fmla="*/ 561800 h 2206873"/>
              <a:gd name="connsiteX4301" fmla="*/ 2001041 w 2321023"/>
              <a:gd name="connsiteY4301" fmla="*/ 555817 h 2206873"/>
              <a:gd name="connsiteX4302" fmla="*/ 2000311 w 2321023"/>
              <a:gd name="connsiteY4302" fmla="*/ 556102 h 2206873"/>
              <a:gd name="connsiteX4303" fmla="*/ 1999433 w 2321023"/>
              <a:gd name="connsiteY4303" fmla="*/ 555929 h 2206873"/>
              <a:gd name="connsiteX4304" fmla="*/ 1999438 w 2321023"/>
              <a:gd name="connsiteY4304" fmla="*/ 555931 h 2206873"/>
              <a:gd name="connsiteX4305" fmla="*/ 2000309 w 2321023"/>
              <a:gd name="connsiteY4305" fmla="*/ 556103 h 2206873"/>
              <a:gd name="connsiteX4306" fmla="*/ 2000311 w 2321023"/>
              <a:gd name="connsiteY4306" fmla="*/ 556102 h 2206873"/>
              <a:gd name="connsiteX4307" fmla="*/ 2001078 w 2321023"/>
              <a:gd name="connsiteY4307" fmla="*/ 556253 h 2206873"/>
              <a:gd name="connsiteX4308" fmla="*/ 2001078 w 2321023"/>
              <a:gd name="connsiteY4308" fmla="*/ 556253 h 2206873"/>
              <a:gd name="connsiteX4309" fmla="*/ 2000312 w 2321023"/>
              <a:gd name="connsiteY4309" fmla="*/ 556102 h 2206873"/>
              <a:gd name="connsiteX4310" fmla="*/ 2001041 w 2321023"/>
              <a:gd name="connsiteY4310" fmla="*/ 555817 h 2206873"/>
              <a:gd name="connsiteX4311" fmla="*/ 2144813 w 2321023"/>
              <a:gd name="connsiteY4311" fmla="*/ 549072 h 2206873"/>
              <a:gd name="connsiteX4312" fmla="*/ 2145383 w 2321023"/>
              <a:gd name="connsiteY4312" fmla="*/ 550347 h 2206873"/>
              <a:gd name="connsiteX4313" fmla="*/ 2149685 w 2321023"/>
              <a:gd name="connsiteY4313" fmla="*/ 559331 h 2206873"/>
              <a:gd name="connsiteX4314" fmla="*/ 2156112 w 2321023"/>
              <a:gd name="connsiteY4314" fmla="*/ 574349 h 2206873"/>
              <a:gd name="connsiteX4315" fmla="*/ 2157543 w 2321023"/>
              <a:gd name="connsiteY4315" fmla="*/ 577551 h 2206873"/>
              <a:gd name="connsiteX4316" fmla="*/ 2144813 w 2321023"/>
              <a:gd name="connsiteY4316" fmla="*/ 549072 h 2206873"/>
              <a:gd name="connsiteX4317" fmla="*/ 2034631 w 2321023"/>
              <a:gd name="connsiteY4317" fmla="*/ 544713 h 2206873"/>
              <a:gd name="connsiteX4318" fmla="*/ 2035001 w 2321023"/>
              <a:gd name="connsiteY4318" fmla="*/ 545932 h 2206873"/>
              <a:gd name="connsiteX4319" fmla="*/ 2035951 w 2321023"/>
              <a:gd name="connsiteY4319" fmla="*/ 551513 h 2206873"/>
              <a:gd name="connsiteX4320" fmla="*/ 2035952 w 2321023"/>
              <a:gd name="connsiteY4320" fmla="*/ 551515 h 2206873"/>
              <a:gd name="connsiteX4321" fmla="*/ 2035002 w 2321023"/>
              <a:gd name="connsiteY4321" fmla="*/ 545933 h 2206873"/>
              <a:gd name="connsiteX4322" fmla="*/ 2034642 w 2321023"/>
              <a:gd name="connsiteY4322" fmla="*/ 544745 h 2206873"/>
              <a:gd name="connsiteX4323" fmla="*/ 2031545 w 2321023"/>
              <a:gd name="connsiteY4323" fmla="*/ 544309 h 2206873"/>
              <a:gd name="connsiteX4324" fmla="*/ 2031578 w 2321023"/>
              <a:gd name="connsiteY4324" fmla="*/ 544368 h 2206873"/>
              <a:gd name="connsiteX4325" fmla="*/ 2036009 w 2321023"/>
              <a:gd name="connsiteY4325" fmla="*/ 551615 h 2206873"/>
              <a:gd name="connsiteX4326" fmla="*/ 2036009 w 2321023"/>
              <a:gd name="connsiteY4326" fmla="*/ 551614 h 2206873"/>
              <a:gd name="connsiteX4327" fmla="*/ 2031579 w 2321023"/>
              <a:gd name="connsiteY4327" fmla="*/ 544369 h 2206873"/>
              <a:gd name="connsiteX4328" fmla="*/ 2031550 w 2321023"/>
              <a:gd name="connsiteY4328" fmla="*/ 544318 h 2206873"/>
              <a:gd name="connsiteX4329" fmla="*/ 2018673 w 2321023"/>
              <a:gd name="connsiteY4329" fmla="*/ 544234 h 2206873"/>
              <a:gd name="connsiteX4330" fmla="*/ 2018677 w 2321023"/>
              <a:gd name="connsiteY4330" fmla="*/ 544242 h 2206873"/>
              <a:gd name="connsiteX4331" fmla="*/ 2018717 w 2321023"/>
              <a:gd name="connsiteY4331" fmla="*/ 544307 h 2206873"/>
              <a:gd name="connsiteX4332" fmla="*/ 2027825 w 2321023"/>
              <a:gd name="connsiteY4332" fmla="*/ 561397 h 2206873"/>
              <a:gd name="connsiteX4333" fmla="*/ 2031411 w 2321023"/>
              <a:gd name="connsiteY4333" fmla="*/ 567617 h 2206873"/>
              <a:gd name="connsiteX4334" fmla="*/ 2027830 w 2321023"/>
              <a:gd name="connsiteY4334" fmla="*/ 561406 h 2206873"/>
              <a:gd name="connsiteX4335" fmla="*/ 2018717 w 2321023"/>
              <a:gd name="connsiteY4335" fmla="*/ 544306 h 2206873"/>
              <a:gd name="connsiteX4336" fmla="*/ 1917181 w 2321023"/>
              <a:gd name="connsiteY4336" fmla="*/ 542960 h 2206873"/>
              <a:gd name="connsiteX4337" fmla="*/ 1917160 w 2321023"/>
              <a:gd name="connsiteY4337" fmla="*/ 543156 h 2206873"/>
              <a:gd name="connsiteX4338" fmla="*/ 1917161 w 2321023"/>
              <a:gd name="connsiteY4338" fmla="*/ 543157 h 2206873"/>
              <a:gd name="connsiteX4339" fmla="*/ 1917182 w 2321023"/>
              <a:gd name="connsiteY4339" fmla="*/ 542961 h 2206873"/>
              <a:gd name="connsiteX4340" fmla="*/ 1917879 w 2321023"/>
              <a:gd name="connsiteY4340" fmla="*/ 543641 h 2206873"/>
              <a:gd name="connsiteX4341" fmla="*/ 1917882 w 2321023"/>
              <a:gd name="connsiteY4341" fmla="*/ 543644 h 2206873"/>
              <a:gd name="connsiteX4342" fmla="*/ 1920007 w 2321023"/>
              <a:gd name="connsiteY4342" fmla="*/ 545078 h 2206873"/>
              <a:gd name="connsiteX4343" fmla="*/ 1923673 w 2321023"/>
              <a:gd name="connsiteY4343" fmla="*/ 549294 h 2206873"/>
              <a:gd name="connsiteX4344" fmla="*/ 1923679 w 2321023"/>
              <a:gd name="connsiteY4344" fmla="*/ 549300 h 2206873"/>
              <a:gd name="connsiteX4345" fmla="*/ 1925413 w 2321023"/>
              <a:gd name="connsiteY4345" fmla="*/ 551295 h 2206873"/>
              <a:gd name="connsiteX4346" fmla="*/ 1939918 w 2321023"/>
              <a:gd name="connsiteY4346" fmla="*/ 572730 h 2206873"/>
              <a:gd name="connsiteX4347" fmla="*/ 1948312 w 2321023"/>
              <a:gd name="connsiteY4347" fmla="*/ 585813 h 2206873"/>
              <a:gd name="connsiteX4348" fmla="*/ 1956124 w 2321023"/>
              <a:gd name="connsiteY4348" fmla="*/ 599438 h 2206873"/>
              <a:gd name="connsiteX4349" fmla="*/ 1968648 w 2321023"/>
              <a:gd name="connsiteY4349" fmla="*/ 632331 h 2206873"/>
              <a:gd name="connsiteX4350" fmla="*/ 1969469 w 2321023"/>
              <a:gd name="connsiteY4350" fmla="*/ 635953 h 2206873"/>
              <a:gd name="connsiteX4351" fmla="*/ 1969470 w 2321023"/>
              <a:gd name="connsiteY4351" fmla="*/ 635954 h 2206873"/>
              <a:gd name="connsiteX4352" fmla="*/ 1968649 w 2321023"/>
              <a:gd name="connsiteY4352" fmla="*/ 632332 h 2206873"/>
              <a:gd name="connsiteX4353" fmla="*/ 1956125 w 2321023"/>
              <a:gd name="connsiteY4353" fmla="*/ 599439 h 2206873"/>
              <a:gd name="connsiteX4354" fmla="*/ 1948313 w 2321023"/>
              <a:gd name="connsiteY4354" fmla="*/ 585814 h 2206873"/>
              <a:gd name="connsiteX4355" fmla="*/ 1939919 w 2321023"/>
              <a:gd name="connsiteY4355" fmla="*/ 572731 h 2206873"/>
              <a:gd name="connsiteX4356" fmla="*/ 1925414 w 2321023"/>
              <a:gd name="connsiteY4356" fmla="*/ 551296 h 2206873"/>
              <a:gd name="connsiteX4357" fmla="*/ 1923680 w 2321023"/>
              <a:gd name="connsiteY4357" fmla="*/ 549301 h 2206873"/>
              <a:gd name="connsiteX4358" fmla="*/ 1925719 w 2321023"/>
              <a:gd name="connsiteY4358" fmla="*/ 551291 h 2206873"/>
              <a:gd name="connsiteX4359" fmla="*/ 1923679 w 2321023"/>
              <a:gd name="connsiteY4359" fmla="*/ 549300 h 2206873"/>
              <a:gd name="connsiteX4360" fmla="*/ 1920007 w 2321023"/>
              <a:gd name="connsiteY4360" fmla="*/ 545077 h 2206873"/>
              <a:gd name="connsiteX4361" fmla="*/ 1917879 w 2321023"/>
              <a:gd name="connsiteY4361" fmla="*/ 543641 h 2206873"/>
              <a:gd name="connsiteX4362" fmla="*/ 1946549 w 2321023"/>
              <a:gd name="connsiteY4362" fmla="*/ 542778 h 2206873"/>
              <a:gd name="connsiteX4363" fmla="*/ 1946539 w 2321023"/>
              <a:gd name="connsiteY4363" fmla="*/ 542972 h 2206873"/>
              <a:gd name="connsiteX4364" fmla="*/ 1954271 w 2321023"/>
              <a:gd name="connsiteY4364" fmla="*/ 551515 h 2206873"/>
              <a:gd name="connsiteX4365" fmla="*/ 1956398 w 2321023"/>
              <a:gd name="connsiteY4365" fmla="*/ 553094 h 2206873"/>
              <a:gd name="connsiteX4366" fmla="*/ 1956398 w 2321023"/>
              <a:gd name="connsiteY4366" fmla="*/ 553093 h 2206873"/>
              <a:gd name="connsiteX4367" fmla="*/ 1954272 w 2321023"/>
              <a:gd name="connsiteY4367" fmla="*/ 551515 h 2206873"/>
              <a:gd name="connsiteX4368" fmla="*/ 1946540 w 2321023"/>
              <a:gd name="connsiteY4368" fmla="*/ 542972 h 2206873"/>
              <a:gd name="connsiteX4369" fmla="*/ 1946550 w 2321023"/>
              <a:gd name="connsiteY4369" fmla="*/ 542779 h 2206873"/>
              <a:gd name="connsiteX4370" fmla="*/ 2028588 w 2321023"/>
              <a:gd name="connsiteY4370" fmla="*/ 528347 h 2206873"/>
              <a:gd name="connsiteX4371" fmla="*/ 2028591 w 2321023"/>
              <a:gd name="connsiteY4371" fmla="*/ 528354 h 2206873"/>
              <a:gd name="connsiteX4372" fmla="*/ 2029084 w 2321023"/>
              <a:gd name="connsiteY4372" fmla="*/ 529289 h 2206873"/>
              <a:gd name="connsiteX4373" fmla="*/ 2029673 w 2321023"/>
              <a:gd name="connsiteY4373" fmla="*/ 530756 h 2206873"/>
              <a:gd name="connsiteX4374" fmla="*/ 2029676 w 2321023"/>
              <a:gd name="connsiteY4374" fmla="*/ 530764 h 2206873"/>
              <a:gd name="connsiteX4375" fmla="*/ 2031905 w 2321023"/>
              <a:gd name="connsiteY4375" fmla="*/ 536323 h 2206873"/>
              <a:gd name="connsiteX4376" fmla="*/ 2031903 w 2321023"/>
              <a:gd name="connsiteY4376" fmla="*/ 536315 h 2206873"/>
              <a:gd name="connsiteX4377" fmla="*/ 2029682 w 2321023"/>
              <a:gd name="connsiteY4377" fmla="*/ 530776 h 2206873"/>
              <a:gd name="connsiteX4378" fmla="*/ 2029676 w 2321023"/>
              <a:gd name="connsiteY4378" fmla="*/ 530764 h 2206873"/>
              <a:gd name="connsiteX4379" fmla="*/ 2029084 w 2321023"/>
              <a:gd name="connsiteY4379" fmla="*/ 529288 h 2206873"/>
              <a:gd name="connsiteX4380" fmla="*/ 1899623 w 2321023"/>
              <a:gd name="connsiteY4380" fmla="*/ 523394 h 2206873"/>
              <a:gd name="connsiteX4381" fmla="*/ 1908076 w 2321023"/>
              <a:gd name="connsiteY4381" fmla="*/ 538778 h 2206873"/>
              <a:gd name="connsiteX4382" fmla="*/ 1916792 w 2321023"/>
              <a:gd name="connsiteY4382" fmla="*/ 552126 h 2206873"/>
              <a:gd name="connsiteX4383" fmla="*/ 1919614 w 2321023"/>
              <a:gd name="connsiteY4383" fmla="*/ 556116 h 2206873"/>
              <a:gd name="connsiteX4384" fmla="*/ 1919614 w 2321023"/>
              <a:gd name="connsiteY4384" fmla="*/ 556115 h 2206873"/>
              <a:gd name="connsiteX4385" fmla="*/ 1916793 w 2321023"/>
              <a:gd name="connsiteY4385" fmla="*/ 552126 h 2206873"/>
              <a:gd name="connsiteX4386" fmla="*/ 1908077 w 2321023"/>
              <a:gd name="connsiteY4386" fmla="*/ 538778 h 2206873"/>
              <a:gd name="connsiteX4387" fmla="*/ 1901924 w 2321023"/>
              <a:gd name="connsiteY4387" fmla="*/ 528478 h 2206873"/>
              <a:gd name="connsiteX4388" fmla="*/ 1899625 w 2321023"/>
              <a:gd name="connsiteY4388" fmla="*/ 523395 h 2206873"/>
              <a:gd name="connsiteX4389" fmla="*/ 1925597 w 2321023"/>
              <a:gd name="connsiteY4389" fmla="*/ 508789 h 2206873"/>
              <a:gd name="connsiteX4390" fmla="*/ 1926052 w 2321023"/>
              <a:gd name="connsiteY4390" fmla="*/ 509922 h 2206873"/>
              <a:gd name="connsiteX4391" fmla="*/ 1926353 w 2321023"/>
              <a:gd name="connsiteY4391" fmla="*/ 510670 h 2206873"/>
              <a:gd name="connsiteX4392" fmla="*/ 1926813 w 2321023"/>
              <a:gd name="connsiteY4392" fmla="*/ 511816 h 2206873"/>
              <a:gd name="connsiteX4393" fmla="*/ 1927700 w 2321023"/>
              <a:gd name="connsiteY4393" fmla="*/ 513114 h 2206873"/>
              <a:gd name="connsiteX4394" fmla="*/ 1929582 w 2321023"/>
              <a:gd name="connsiteY4394" fmla="*/ 515867 h 2206873"/>
              <a:gd name="connsiteX4395" fmla="*/ 1930599 w 2321023"/>
              <a:gd name="connsiteY4395" fmla="*/ 517355 h 2206873"/>
              <a:gd name="connsiteX4396" fmla="*/ 1930598 w 2321023"/>
              <a:gd name="connsiteY4396" fmla="*/ 517353 h 2206873"/>
              <a:gd name="connsiteX4397" fmla="*/ 1929582 w 2321023"/>
              <a:gd name="connsiteY4397" fmla="*/ 515867 h 2206873"/>
              <a:gd name="connsiteX4398" fmla="*/ 1926813 w 2321023"/>
              <a:gd name="connsiteY4398" fmla="*/ 511815 h 2206873"/>
              <a:gd name="connsiteX4399" fmla="*/ 1926052 w 2321023"/>
              <a:gd name="connsiteY4399" fmla="*/ 509922 h 2206873"/>
              <a:gd name="connsiteX4400" fmla="*/ 1925598 w 2321023"/>
              <a:gd name="connsiteY4400" fmla="*/ 508790 h 2206873"/>
              <a:gd name="connsiteX4401" fmla="*/ 2047328 w 2321023"/>
              <a:gd name="connsiteY4401" fmla="*/ 505831 h 2206873"/>
              <a:gd name="connsiteX4402" fmla="*/ 2053919 w 2321023"/>
              <a:gd name="connsiteY4402" fmla="*/ 521443 h 2206873"/>
              <a:gd name="connsiteX4403" fmla="*/ 2055034 w 2321023"/>
              <a:gd name="connsiteY4403" fmla="*/ 525343 h 2206873"/>
              <a:gd name="connsiteX4404" fmla="*/ 2055033 w 2321023"/>
              <a:gd name="connsiteY4404" fmla="*/ 525485 h 2206873"/>
              <a:gd name="connsiteX4405" fmla="*/ 2055087 w 2321023"/>
              <a:gd name="connsiteY4405" fmla="*/ 525529 h 2206873"/>
              <a:gd name="connsiteX4406" fmla="*/ 2055034 w 2321023"/>
              <a:gd name="connsiteY4406" fmla="*/ 525343 h 2206873"/>
              <a:gd name="connsiteX4407" fmla="*/ 2055034 w 2321023"/>
              <a:gd name="connsiteY4407" fmla="*/ 525339 h 2206873"/>
              <a:gd name="connsiteX4408" fmla="*/ 2053922 w 2321023"/>
              <a:gd name="connsiteY4408" fmla="*/ 521450 h 2206873"/>
              <a:gd name="connsiteX4409" fmla="*/ 2053919 w 2321023"/>
              <a:gd name="connsiteY4409" fmla="*/ 521443 h 2206873"/>
              <a:gd name="connsiteX4410" fmla="*/ 2053917 w 2321023"/>
              <a:gd name="connsiteY4410" fmla="*/ 521436 h 2206873"/>
              <a:gd name="connsiteX4411" fmla="*/ 2047336 w 2321023"/>
              <a:gd name="connsiteY4411" fmla="*/ 505848 h 2206873"/>
              <a:gd name="connsiteX4412" fmla="*/ 2127954 w 2321023"/>
              <a:gd name="connsiteY4412" fmla="*/ 501119 h 2206873"/>
              <a:gd name="connsiteX4413" fmla="*/ 2127906 w 2321023"/>
              <a:gd name="connsiteY4413" fmla="*/ 501594 h 2206873"/>
              <a:gd name="connsiteX4414" fmla="*/ 2132233 w 2321023"/>
              <a:gd name="connsiteY4414" fmla="*/ 511991 h 2206873"/>
              <a:gd name="connsiteX4415" fmla="*/ 2141281 w 2321023"/>
              <a:gd name="connsiteY4415" fmla="*/ 532412 h 2206873"/>
              <a:gd name="connsiteX4416" fmla="*/ 2150316 w 2321023"/>
              <a:gd name="connsiteY4416" fmla="*/ 554510 h 2206873"/>
              <a:gd name="connsiteX4417" fmla="*/ 2160038 w 2321023"/>
              <a:gd name="connsiteY4417" fmla="*/ 577361 h 2206873"/>
              <a:gd name="connsiteX4418" fmla="*/ 2169849 w 2321023"/>
              <a:gd name="connsiteY4418" fmla="*/ 600430 h 2206873"/>
              <a:gd name="connsiteX4419" fmla="*/ 2169824 w 2321023"/>
              <a:gd name="connsiteY4419" fmla="*/ 600370 h 2206873"/>
              <a:gd name="connsiteX4420" fmla="*/ 2160039 w 2321023"/>
              <a:gd name="connsiteY4420" fmla="*/ 577362 h 2206873"/>
              <a:gd name="connsiteX4421" fmla="*/ 2150317 w 2321023"/>
              <a:gd name="connsiteY4421" fmla="*/ 554511 h 2206873"/>
              <a:gd name="connsiteX4422" fmla="*/ 2141282 w 2321023"/>
              <a:gd name="connsiteY4422" fmla="*/ 532413 h 2206873"/>
              <a:gd name="connsiteX4423" fmla="*/ 2132234 w 2321023"/>
              <a:gd name="connsiteY4423" fmla="*/ 511992 h 2206873"/>
              <a:gd name="connsiteX4424" fmla="*/ 2127907 w 2321023"/>
              <a:gd name="connsiteY4424" fmla="*/ 501595 h 2206873"/>
              <a:gd name="connsiteX4425" fmla="*/ 2127955 w 2321023"/>
              <a:gd name="connsiteY4425" fmla="*/ 501121 h 2206873"/>
              <a:gd name="connsiteX4426" fmla="*/ 1964657 w 2321023"/>
              <a:gd name="connsiteY4426" fmla="*/ 492856 h 2206873"/>
              <a:gd name="connsiteX4427" fmla="*/ 1965085 w 2321023"/>
              <a:gd name="connsiteY4427" fmla="*/ 495117 h 2206873"/>
              <a:gd name="connsiteX4428" fmla="*/ 1965086 w 2321023"/>
              <a:gd name="connsiteY4428" fmla="*/ 495119 h 2206873"/>
              <a:gd name="connsiteX4429" fmla="*/ 1964658 w 2321023"/>
              <a:gd name="connsiteY4429" fmla="*/ 492858 h 2206873"/>
              <a:gd name="connsiteX4430" fmla="*/ 2115747 w 2321023"/>
              <a:gd name="connsiteY4430" fmla="*/ 491584 h 2206873"/>
              <a:gd name="connsiteX4431" fmla="*/ 2115747 w 2321023"/>
              <a:gd name="connsiteY4431" fmla="*/ 491584 h 2206873"/>
              <a:gd name="connsiteX4432" fmla="*/ 2122269 w 2321023"/>
              <a:gd name="connsiteY4432" fmla="*/ 499618 h 2206873"/>
              <a:gd name="connsiteX4433" fmla="*/ 2122269 w 2321023"/>
              <a:gd name="connsiteY4433" fmla="*/ 499618 h 2206873"/>
              <a:gd name="connsiteX4434" fmla="*/ 2115511 w 2321023"/>
              <a:gd name="connsiteY4434" fmla="*/ 491178 h 2206873"/>
              <a:gd name="connsiteX4435" fmla="*/ 2125529 w 2321023"/>
              <a:gd name="connsiteY4435" fmla="*/ 516870 h 2206873"/>
              <a:gd name="connsiteX4436" fmla="*/ 2135675 w 2321023"/>
              <a:gd name="connsiteY4436" fmla="*/ 537178 h 2206873"/>
              <a:gd name="connsiteX4437" fmla="*/ 2135775 w 2321023"/>
              <a:gd name="connsiteY4437" fmla="*/ 537312 h 2206873"/>
              <a:gd name="connsiteX4438" fmla="*/ 2135775 w 2321023"/>
              <a:gd name="connsiteY4438" fmla="*/ 537311 h 2206873"/>
              <a:gd name="connsiteX4439" fmla="*/ 2135676 w 2321023"/>
              <a:gd name="connsiteY4439" fmla="*/ 537179 h 2206873"/>
              <a:gd name="connsiteX4440" fmla="*/ 2125530 w 2321023"/>
              <a:gd name="connsiteY4440" fmla="*/ 516871 h 2206873"/>
              <a:gd name="connsiteX4441" fmla="*/ 2115996 w 2321023"/>
              <a:gd name="connsiteY4441" fmla="*/ 496462 h 2206873"/>
              <a:gd name="connsiteX4442" fmla="*/ 2115512 w 2321023"/>
              <a:gd name="connsiteY4442" fmla="*/ 491179 h 2206873"/>
              <a:gd name="connsiteX4443" fmla="*/ 1983150 w 2321023"/>
              <a:gd name="connsiteY4443" fmla="*/ 486925 h 2206873"/>
              <a:gd name="connsiteX4444" fmla="*/ 1991201 w 2321023"/>
              <a:gd name="connsiteY4444" fmla="*/ 495632 h 2206873"/>
              <a:gd name="connsiteX4445" fmla="*/ 1991201 w 2321023"/>
              <a:gd name="connsiteY4445" fmla="*/ 495632 h 2206873"/>
              <a:gd name="connsiteX4446" fmla="*/ 1983090 w 2321023"/>
              <a:gd name="connsiteY4446" fmla="*/ 486824 h 2206873"/>
              <a:gd name="connsiteX4447" fmla="*/ 1985919 w 2321023"/>
              <a:gd name="connsiteY4447" fmla="*/ 495506 h 2206873"/>
              <a:gd name="connsiteX4448" fmla="*/ 1991157 w 2321023"/>
              <a:gd name="connsiteY4448" fmla="*/ 505255 h 2206873"/>
              <a:gd name="connsiteX4449" fmla="*/ 1995606 w 2321023"/>
              <a:gd name="connsiteY4449" fmla="*/ 514513 h 2206873"/>
              <a:gd name="connsiteX4450" fmla="*/ 2003921 w 2321023"/>
              <a:gd name="connsiteY4450" fmla="*/ 533182 h 2206873"/>
              <a:gd name="connsiteX4451" fmla="*/ 2026200 w 2321023"/>
              <a:gd name="connsiteY4451" fmla="*/ 581951 h 2206873"/>
              <a:gd name="connsiteX4452" fmla="*/ 2026534 w 2321023"/>
              <a:gd name="connsiteY4452" fmla="*/ 582690 h 2206873"/>
              <a:gd name="connsiteX4453" fmla="*/ 2026522 w 2321023"/>
              <a:gd name="connsiteY4453" fmla="*/ 582662 h 2206873"/>
              <a:gd name="connsiteX4454" fmla="*/ 2026201 w 2321023"/>
              <a:gd name="connsiteY4454" fmla="*/ 581952 h 2206873"/>
              <a:gd name="connsiteX4455" fmla="*/ 2003922 w 2321023"/>
              <a:gd name="connsiteY4455" fmla="*/ 533183 h 2206873"/>
              <a:gd name="connsiteX4456" fmla="*/ 1995607 w 2321023"/>
              <a:gd name="connsiteY4456" fmla="*/ 514514 h 2206873"/>
              <a:gd name="connsiteX4457" fmla="*/ 1991158 w 2321023"/>
              <a:gd name="connsiteY4457" fmla="*/ 505256 h 2206873"/>
              <a:gd name="connsiteX4458" fmla="*/ 1985920 w 2321023"/>
              <a:gd name="connsiteY4458" fmla="*/ 495507 h 2206873"/>
              <a:gd name="connsiteX4459" fmla="*/ 1982079 w 2321023"/>
              <a:gd name="connsiteY4459" fmla="*/ 487391 h 2206873"/>
              <a:gd name="connsiteX4460" fmla="*/ 1983091 w 2321023"/>
              <a:gd name="connsiteY4460" fmla="*/ 486825 h 2206873"/>
              <a:gd name="connsiteX4461" fmla="*/ 1921225 w 2321023"/>
              <a:gd name="connsiteY4461" fmla="*/ 485016 h 2206873"/>
              <a:gd name="connsiteX4462" fmla="*/ 1921227 w 2321023"/>
              <a:gd name="connsiteY4462" fmla="*/ 485020 h 2206873"/>
              <a:gd name="connsiteX4463" fmla="*/ 1926784 w 2321023"/>
              <a:gd name="connsiteY4463" fmla="*/ 493284 h 2206873"/>
              <a:gd name="connsiteX4464" fmla="*/ 1927176 w 2321023"/>
              <a:gd name="connsiteY4464" fmla="*/ 493925 h 2206873"/>
              <a:gd name="connsiteX4465" fmla="*/ 1927183 w 2321023"/>
              <a:gd name="connsiteY4465" fmla="*/ 493935 h 2206873"/>
              <a:gd name="connsiteX4466" fmla="*/ 1926784 w 2321023"/>
              <a:gd name="connsiteY4466" fmla="*/ 493283 h 2206873"/>
              <a:gd name="connsiteX4467" fmla="*/ 1974436 w 2321023"/>
              <a:gd name="connsiteY4467" fmla="*/ 482965 h 2206873"/>
              <a:gd name="connsiteX4468" fmla="*/ 1981213 w 2321023"/>
              <a:gd name="connsiteY4468" fmla="*/ 494324 h 2206873"/>
              <a:gd name="connsiteX4469" fmla="*/ 1987577 w 2321023"/>
              <a:gd name="connsiteY4469" fmla="*/ 508603 h 2206873"/>
              <a:gd name="connsiteX4470" fmla="*/ 1987375 w 2321023"/>
              <a:gd name="connsiteY4470" fmla="*/ 512867 h 2206873"/>
              <a:gd name="connsiteX4471" fmla="*/ 1987376 w 2321023"/>
              <a:gd name="connsiteY4471" fmla="*/ 512868 h 2206873"/>
              <a:gd name="connsiteX4472" fmla="*/ 1981214 w 2321023"/>
              <a:gd name="connsiteY4472" fmla="*/ 494324 h 2206873"/>
              <a:gd name="connsiteX4473" fmla="*/ 1974605 w 2321023"/>
              <a:gd name="connsiteY4473" fmla="*/ 483247 h 2206873"/>
              <a:gd name="connsiteX4474" fmla="*/ 1881209 w 2321023"/>
              <a:gd name="connsiteY4474" fmla="*/ 481619 h 2206873"/>
              <a:gd name="connsiteX4475" fmla="*/ 1881210 w 2321023"/>
              <a:gd name="connsiteY4475" fmla="*/ 481620 h 2206873"/>
              <a:gd name="connsiteX4476" fmla="*/ 1881538 w 2321023"/>
              <a:gd name="connsiteY4476" fmla="*/ 481669 h 2206873"/>
              <a:gd name="connsiteX4477" fmla="*/ 1884602 w 2321023"/>
              <a:gd name="connsiteY4477" fmla="*/ 488758 h 2206873"/>
              <a:gd name="connsiteX4478" fmla="*/ 1895173 w 2321023"/>
              <a:gd name="connsiteY4478" fmla="*/ 506102 h 2206873"/>
              <a:gd name="connsiteX4479" fmla="*/ 1908134 w 2321023"/>
              <a:gd name="connsiteY4479" fmla="*/ 529034 h 2206873"/>
              <a:gd name="connsiteX4480" fmla="*/ 1908232 w 2321023"/>
              <a:gd name="connsiteY4480" fmla="*/ 531936 h 2206873"/>
              <a:gd name="connsiteX4481" fmla="*/ 1908134 w 2321023"/>
              <a:gd name="connsiteY4481" fmla="*/ 529033 h 2206873"/>
              <a:gd name="connsiteX4482" fmla="*/ 1895173 w 2321023"/>
              <a:gd name="connsiteY4482" fmla="*/ 506101 h 2206873"/>
              <a:gd name="connsiteX4483" fmla="*/ 1884602 w 2321023"/>
              <a:gd name="connsiteY4483" fmla="*/ 488757 h 2206873"/>
              <a:gd name="connsiteX4484" fmla="*/ 1881538 w 2321023"/>
              <a:gd name="connsiteY4484" fmla="*/ 481668 h 2206873"/>
              <a:gd name="connsiteX4485" fmla="*/ 2008420 w 2321023"/>
              <a:gd name="connsiteY4485" fmla="*/ 472524 h 2206873"/>
              <a:gd name="connsiteX4486" fmla="*/ 2008095 w 2321023"/>
              <a:gd name="connsiteY4486" fmla="*/ 475810 h 2206873"/>
              <a:gd name="connsiteX4487" fmla="*/ 2008026 w 2321023"/>
              <a:gd name="connsiteY4487" fmla="*/ 477619 h 2206873"/>
              <a:gd name="connsiteX4488" fmla="*/ 2008106 w 2321023"/>
              <a:gd name="connsiteY4488" fmla="*/ 477694 h 2206873"/>
              <a:gd name="connsiteX4489" fmla="*/ 2008106 w 2321023"/>
              <a:gd name="connsiteY4489" fmla="*/ 477693 h 2206873"/>
              <a:gd name="connsiteX4490" fmla="*/ 2008027 w 2321023"/>
              <a:gd name="connsiteY4490" fmla="*/ 477619 h 2206873"/>
              <a:gd name="connsiteX4491" fmla="*/ 2008096 w 2321023"/>
              <a:gd name="connsiteY4491" fmla="*/ 475810 h 2206873"/>
              <a:gd name="connsiteX4492" fmla="*/ 2008421 w 2321023"/>
              <a:gd name="connsiteY4492" fmla="*/ 472524 h 2206873"/>
              <a:gd name="connsiteX4493" fmla="*/ 2107440 w 2321023"/>
              <a:gd name="connsiteY4493" fmla="*/ 468479 h 2206873"/>
              <a:gd name="connsiteX4494" fmla="*/ 2120765 w 2321023"/>
              <a:gd name="connsiteY4494" fmla="*/ 492519 h 2206873"/>
              <a:gd name="connsiteX4495" fmla="*/ 2123452 w 2321023"/>
              <a:gd name="connsiteY4495" fmla="*/ 499720 h 2206873"/>
              <a:gd name="connsiteX4496" fmla="*/ 2122034 w 2321023"/>
              <a:gd name="connsiteY4496" fmla="*/ 499213 h 2206873"/>
              <a:gd name="connsiteX4497" fmla="*/ 2122035 w 2321023"/>
              <a:gd name="connsiteY4497" fmla="*/ 499214 h 2206873"/>
              <a:gd name="connsiteX4498" fmla="*/ 2120766 w 2321023"/>
              <a:gd name="connsiteY4498" fmla="*/ 492520 h 2206873"/>
              <a:gd name="connsiteX4499" fmla="*/ 2107445 w 2321023"/>
              <a:gd name="connsiteY4499" fmla="*/ 468486 h 2206873"/>
              <a:gd name="connsiteX4500" fmla="*/ 446626 w 2321023"/>
              <a:gd name="connsiteY4500" fmla="*/ 467640 h 2206873"/>
              <a:gd name="connsiteX4501" fmla="*/ 446904 w 2321023"/>
              <a:gd name="connsiteY4501" fmla="*/ 468093 h 2206873"/>
              <a:gd name="connsiteX4502" fmla="*/ 445963 w 2321023"/>
              <a:gd name="connsiteY4502" fmla="*/ 470696 h 2206873"/>
              <a:gd name="connsiteX4503" fmla="*/ 444440 w 2321023"/>
              <a:gd name="connsiteY4503" fmla="*/ 473310 h 2206873"/>
              <a:gd name="connsiteX4504" fmla="*/ 445275 w 2321023"/>
              <a:gd name="connsiteY4504" fmla="*/ 471914 h 2206873"/>
              <a:gd name="connsiteX4505" fmla="*/ 445984 w 2321023"/>
              <a:gd name="connsiteY4505" fmla="*/ 470696 h 2206873"/>
              <a:gd name="connsiteX4506" fmla="*/ 446923 w 2321023"/>
              <a:gd name="connsiteY4506" fmla="*/ 468104 h 2206873"/>
              <a:gd name="connsiteX4507" fmla="*/ 1982342 w 2321023"/>
              <a:gd name="connsiteY4507" fmla="*/ 466430 h 2206873"/>
              <a:gd name="connsiteX4508" fmla="*/ 1982342 w 2321023"/>
              <a:gd name="connsiteY4508" fmla="*/ 466431 h 2206873"/>
              <a:gd name="connsiteX4509" fmla="*/ 1987297 w 2321023"/>
              <a:gd name="connsiteY4509" fmla="*/ 472683 h 2206873"/>
              <a:gd name="connsiteX4510" fmla="*/ 1998618 w 2321023"/>
              <a:gd name="connsiteY4510" fmla="*/ 489514 h 2206873"/>
              <a:gd name="connsiteX4511" fmla="*/ 2003677 w 2321023"/>
              <a:gd name="connsiteY4511" fmla="*/ 497211 h 2206873"/>
              <a:gd name="connsiteX4512" fmla="*/ 2008416 w 2321023"/>
              <a:gd name="connsiteY4512" fmla="*/ 505029 h 2206873"/>
              <a:gd name="connsiteX4513" fmla="*/ 2017513 w 2321023"/>
              <a:gd name="connsiteY4513" fmla="*/ 519717 h 2206873"/>
              <a:gd name="connsiteX4514" fmla="*/ 2024469 w 2321023"/>
              <a:gd name="connsiteY4514" fmla="*/ 531322 h 2206873"/>
              <a:gd name="connsiteX4515" fmla="*/ 2024465 w 2321023"/>
              <a:gd name="connsiteY4515" fmla="*/ 531315 h 2206873"/>
              <a:gd name="connsiteX4516" fmla="*/ 2017514 w 2321023"/>
              <a:gd name="connsiteY4516" fmla="*/ 519718 h 2206873"/>
              <a:gd name="connsiteX4517" fmla="*/ 2008417 w 2321023"/>
              <a:gd name="connsiteY4517" fmla="*/ 505030 h 2206873"/>
              <a:gd name="connsiteX4518" fmla="*/ 2003678 w 2321023"/>
              <a:gd name="connsiteY4518" fmla="*/ 497212 h 2206873"/>
              <a:gd name="connsiteX4519" fmla="*/ 1998619 w 2321023"/>
              <a:gd name="connsiteY4519" fmla="*/ 489515 h 2206873"/>
              <a:gd name="connsiteX4520" fmla="*/ 1982342 w 2321023"/>
              <a:gd name="connsiteY4520" fmla="*/ 466430 h 2206873"/>
              <a:gd name="connsiteX4521" fmla="*/ 1982282 w 2321023"/>
              <a:gd name="connsiteY4521" fmla="*/ 466328 h 2206873"/>
              <a:gd name="connsiteX4522" fmla="*/ 1989415 w 2321023"/>
              <a:gd name="connsiteY4522" fmla="*/ 481820 h 2206873"/>
              <a:gd name="connsiteX4523" fmla="*/ 1998795 w 2321023"/>
              <a:gd name="connsiteY4523" fmla="*/ 501697 h 2206873"/>
              <a:gd name="connsiteX4524" fmla="*/ 1991142 w 2321023"/>
              <a:gd name="connsiteY4524" fmla="*/ 495531 h 2206873"/>
              <a:gd name="connsiteX4525" fmla="*/ 1991143 w 2321023"/>
              <a:gd name="connsiteY4525" fmla="*/ 495532 h 2206873"/>
              <a:gd name="connsiteX4526" fmla="*/ 1989416 w 2321023"/>
              <a:gd name="connsiteY4526" fmla="*/ 481821 h 2206873"/>
              <a:gd name="connsiteX4527" fmla="*/ 1983180 w 2321023"/>
              <a:gd name="connsiteY4527" fmla="*/ 469719 h 2206873"/>
              <a:gd name="connsiteX4528" fmla="*/ 1982283 w 2321023"/>
              <a:gd name="connsiteY4528" fmla="*/ 466329 h 2206873"/>
              <a:gd name="connsiteX4529" fmla="*/ 1949254 w 2321023"/>
              <a:gd name="connsiteY4529" fmla="*/ 464497 h 2206873"/>
              <a:gd name="connsiteX4530" fmla="*/ 1949254 w 2321023"/>
              <a:gd name="connsiteY4530" fmla="*/ 464498 h 2206873"/>
              <a:gd name="connsiteX4531" fmla="*/ 1952804 w 2321023"/>
              <a:gd name="connsiteY4531" fmla="*/ 467283 h 2206873"/>
              <a:gd name="connsiteX4532" fmla="*/ 1961501 w 2321023"/>
              <a:gd name="connsiteY4532" fmla="*/ 479017 h 2206873"/>
              <a:gd name="connsiteX4533" fmla="*/ 1987507 w 2321023"/>
              <a:gd name="connsiteY4533" fmla="*/ 513145 h 2206873"/>
              <a:gd name="connsiteX4534" fmla="*/ 1987507 w 2321023"/>
              <a:gd name="connsiteY4534" fmla="*/ 513144 h 2206873"/>
              <a:gd name="connsiteX4535" fmla="*/ 1979947 w 2321023"/>
              <a:gd name="connsiteY4535" fmla="*/ 506161 h 2206873"/>
              <a:gd name="connsiteX4536" fmla="*/ 1961502 w 2321023"/>
              <a:gd name="connsiteY4536" fmla="*/ 479017 h 2206873"/>
              <a:gd name="connsiteX4537" fmla="*/ 1949254 w 2321023"/>
              <a:gd name="connsiteY4537" fmla="*/ 464497 h 2206873"/>
              <a:gd name="connsiteX4538" fmla="*/ 1949121 w 2321023"/>
              <a:gd name="connsiteY4538" fmla="*/ 464221 h 2206873"/>
              <a:gd name="connsiteX4539" fmla="*/ 1949330 w 2321023"/>
              <a:gd name="connsiteY4539" fmla="*/ 467396 h 2206873"/>
              <a:gd name="connsiteX4540" fmla="*/ 1949458 w 2321023"/>
              <a:gd name="connsiteY4540" fmla="*/ 467618 h 2206873"/>
              <a:gd name="connsiteX4541" fmla="*/ 1949458 w 2321023"/>
              <a:gd name="connsiteY4541" fmla="*/ 467616 h 2206873"/>
              <a:gd name="connsiteX4542" fmla="*/ 1949331 w 2321023"/>
              <a:gd name="connsiteY4542" fmla="*/ 467396 h 2206873"/>
              <a:gd name="connsiteX4543" fmla="*/ 1949122 w 2321023"/>
              <a:gd name="connsiteY4543" fmla="*/ 464222 h 2206873"/>
              <a:gd name="connsiteX4544" fmla="*/ 1921107 w 2321023"/>
              <a:gd name="connsiteY4544" fmla="*/ 463038 h 2206873"/>
              <a:gd name="connsiteX4545" fmla="*/ 1921590 w 2321023"/>
              <a:gd name="connsiteY4545" fmla="*/ 464174 h 2206873"/>
              <a:gd name="connsiteX4546" fmla="*/ 1923376 w 2321023"/>
              <a:gd name="connsiteY4546" fmla="*/ 465081 h 2206873"/>
              <a:gd name="connsiteX4547" fmla="*/ 1941802 w 2321023"/>
              <a:gd name="connsiteY4547" fmla="*/ 486852 h 2206873"/>
              <a:gd name="connsiteX4548" fmla="*/ 1956835 w 2321023"/>
              <a:gd name="connsiteY4548" fmla="*/ 509782 h 2206873"/>
              <a:gd name="connsiteX4549" fmla="*/ 1969592 w 2321023"/>
              <a:gd name="connsiteY4549" fmla="*/ 533236 h 2206873"/>
              <a:gd name="connsiteX4550" fmla="*/ 1978373 w 2321023"/>
              <a:gd name="connsiteY4550" fmla="*/ 551353 h 2206873"/>
              <a:gd name="connsiteX4551" fmla="*/ 1989289 w 2321023"/>
              <a:gd name="connsiteY4551" fmla="*/ 572877 h 2206873"/>
              <a:gd name="connsiteX4552" fmla="*/ 2000039 w 2321023"/>
              <a:gd name="connsiteY4552" fmla="*/ 590282 h 2206873"/>
              <a:gd name="connsiteX4553" fmla="*/ 2003995 w 2321023"/>
              <a:gd name="connsiteY4553" fmla="*/ 592042 h 2206873"/>
              <a:gd name="connsiteX4554" fmla="*/ 2017522 w 2321023"/>
              <a:gd name="connsiteY4554" fmla="*/ 622453 h 2206873"/>
              <a:gd name="connsiteX4555" fmla="*/ 2024052 w 2321023"/>
              <a:gd name="connsiteY4555" fmla="*/ 637739 h 2206873"/>
              <a:gd name="connsiteX4556" fmla="*/ 2028589 w 2321023"/>
              <a:gd name="connsiteY4556" fmla="*/ 647051 h 2206873"/>
              <a:gd name="connsiteX4557" fmla="*/ 2028590 w 2321023"/>
              <a:gd name="connsiteY4557" fmla="*/ 647050 h 2206873"/>
              <a:gd name="connsiteX4558" fmla="*/ 2024053 w 2321023"/>
              <a:gd name="connsiteY4558" fmla="*/ 637739 h 2206873"/>
              <a:gd name="connsiteX4559" fmla="*/ 2017523 w 2321023"/>
              <a:gd name="connsiteY4559" fmla="*/ 622453 h 2206873"/>
              <a:gd name="connsiteX4560" fmla="*/ 2003996 w 2321023"/>
              <a:gd name="connsiteY4560" fmla="*/ 592042 h 2206873"/>
              <a:gd name="connsiteX4561" fmla="*/ 2000040 w 2321023"/>
              <a:gd name="connsiteY4561" fmla="*/ 590282 h 2206873"/>
              <a:gd name="connsiteX4562" fmla="*/ 1989290 w 2321023"/>
              <a:gd name="connsiteY4562" fmla="*/ 572877 h 2206873"/>
              <a:gd name="connsiteX4563" fmla="*/ 1978374 w 2321023"/>
              <a:gd name="connsiteY4563" fmla="*/ 551353 h 2206873"/>
              <a:gd name="connsiteX4564" fmla="*/ 1969593 w 2321023"/>
              <a:gd name="connsiteY4564" fmla="*/ 533236 h 2206873"/>
              <a:gd name="connsiteX4565" fmla="*/ 1956836 w 2321023"/>
              <a:gd name="connsiteY4565" fmla="*/ 509782 h 2206873"/>
              <a:gd name="connsiteX4566" fmla="*/ 1941803 w 2321023"/>
              <a:gd name="connsiteY4566" fmla="*/ 486852 h 2206873"/>
              <a:gd name="connsiteX4567" fmla="*/ 1923377 w 2321023"/>
              <a:gd name="connsiteY4567" fmla="*/ 465081 h 2206873"/>
              <a:gd name="connsiteX4568" fmla="*/ 1921591 w 2321023"/>
              <a:gd name="connsiteY4568" fmla="*/ 464174 h 2206873"/>
              <a:gd name="connsiteX4569" fmla="*/ 1921108 w 2321023"/>
              <a:gd name="connsiteY4569" fmla="*/ 463039 h 2206873"/>
              <a:gd name="connsiteX4570" fmla="*/ 2078620 w 2321023"/>
              <a:gd name="connsiteY4570" fmla="*/ 462370 h 2206873"/>
              <a:gd name="connsiteX4571" fmla="*/ 2078593 w 2321023"/>
              <a:gd name="connsiteY4571" fmla="*/ 462580 h 2206873"/>
              <a:gd name="connsiteX4572" fmla="*/ 2078593 w 2321023"/>
              <a:gd name="connsiteY4572" fmla="*/ 462580 h 2206873"/>
              <a:gd name="connsiteX4573" fmla="*/ 2078620 w 2321023"/>
              <a:gd name="connsiteY4573" fmla="*/ 462371 h 2206873"/>
              <a:gd name="connsiteX4574" fmla="*/ 2080838 w 2321023"/>
              <a:gd name="connsiteY4574" fmla="*/ 464145 h 2206873"/>
              <a:gd name="connsiteX4575" fmla="*/ 2083236 w 2321023"/>
              <a:gd name="connsiteY4575" fmla="*/ 466321 h 2206873"/>
              <a:gd name="connsiteX4576" fmla="*/ 2083237 w 2321023"/>
              <a:gd name="connsiteY4576" fmla="*/ 466321 h 2206873"/>
              <a:gd name="connsiteX4577" fmla="*/ 2080838 w 2321023"/>
              <a:gd name="connsiteY4577" fmla="*/ 464144 h 2206873"/>
              <a:gd name="connsiteX4578" fmla="*/ 2078620 w 2321023"/>
              <a:gd name="connsiteY4578" fmla="*/ 462370 h 2206873"/>
              <a:gd name="connsiteX4579" fmla="*/ 1835963 w 2321023"/>
              <a:gd name="connsiteY4579" fmla="*/ 458431 h 2206873"/>
              <a:gd name="connsiteX4580" fmla="*/ 1835954 w 2321023"/>
              <a:gd name="connsiteY4580" fmla="*/ 458878 h 2206873"/>
              <a:gd name="connsiteX4581" fmla="*/ 1835974 w 2321023"/>
              <a:gd name="connsiteY4581" fmla="*/ 458441 h 2206873"/>
              <a:gd name="connsiteX4582" fmla="*/ 2048134 w 2321023"/>
              <a:gd name="connsiteY4582" fmla="*/ 450436 h 2206873"/>
              <a:gd name="connsiteX4583" fmla="*/ 2055761 w 2321023"/>
              <a:gd name="connsiteY4583" fmla="*/ 457728 h 2206873"/>
              <a:gd name="connsiteX4584" fmla="*/ 2055239 w 2321023"/>
              <a:gd name="connsiteY4584" fmla="*/ 457229 h 2206873"/>
              <a:gd name="connsiteX4585" fmla="*/ 2055609 w 2321023"/>
              <a:gd name="connsiteY4585" fmla="*/ 457335 h 2206873"/>
              <a:gd name="connsiteX4586" fmla="*/ 2055239 w 2321023"/>
              <a:gd name="connsiteY4586" fmla="*/ 457229 h 2206873"/>
              <a:gd name="connsiteX4587" fmla="*/ 2055239 w 2321023"/>
              <a:gd name="connsiteY4587" fmla="*/ 457229 h 2206873"/>
              <a:gd name="connsiteX4588" fmla="*/ 2054247 w 2321023"/>
              <a:gd name="connsiteY4588" fmla="*/ 456945 h 2206873"/>
              <a:gd name="connsiteX4589" fmla="*/ 2051473 w 2321023"/>
              <a:gd name="connsiteY4589" fmla="*/ 453628 h 2206873"/>
              <a:gd name="connsiteX4590" fmla="*/ 452988 w 2321023"/>
              <a:gd name="connsiteY4590" fmla="*/ 447843 h 2206873"/>
              <a:gd name="connsiteX4591" fmla="*/ 441653 w 2321023"/>
              <a:gd name="connsiteY4591" fmla="*/ 463542 h 2206873"/>
              <a:gd name="connsiteX4592" fmla="*/ 437813 w 2321023"/>
              <a:gd name="connsiteY4592" fmla="*/ 469637 h 2206873"/>
              <a:gd name="connsiteX4593" fmla="*/ 436885 w 2321023"/>
              <a:gd name="connsiteY4593" fmla="*/ 471952 h 2206873"/>
              <a:gd name="connsiteX4594" fmla="*/ 436938 w 2321023"/>
              <a:gd name="connsiteY4594" fmla="*/ 471877 h 2206873"/>
              <a:gd name="connsiteX4595" fmla="*/ 437835 w 2321023"/>
              <a:gd name="connsiteY4595" fmla="*/ 469638 h 2206873"/>
              <a:gd name="connsiteX4596" fmla="*/ 441673 w 2321023"/>
              <a:gd name="connsiteY4596" fmla="*/ 463543 h 2206873"/>
              <a:gd name="connsiteX4597" fmla="*/ 452956 w 2321023"/>
              <a:gd name="connsiteY4597" fmla="*/ 447918 h 2206873"/>
              <a:gd name="connsiteX4598" fmla="*/ 1967959 w 2321023"/>
              <a:gd name="connsiteY4598" fmla="*/ 447356 h 2206873"/>
              <a:gd name="connsiteX4599" fmla="*/ 1968472 w 2321023"/>
              <a:gd name="connsiteY4599" fmla="*/ 448460 h 2206873"/>
              <a:gd name="connsiteX4600" fmla="*/ 1969237 w 2321023"/>
              <a:gd name="connsiteY4600" fmla="*/ 453366 h 2206873"/>
              <a:gd name="connsiteX4601" fmla="*/ 1969238 w 2321023"/>
              <a:gd name="connsiteY4601" fmla="*/ 453367 h 2206873"/>
              <a:gd name="connsiteX4602" fmla="*/ 1968473 w 2321023"/>
              <a:gd name="connsiteY4602" fmla="*/ 448461 h 2206873"/>
              <a:gd name="connsiteX4603" fmla="*/ 1968067 w 2321023"/>
              <a:gd name="connsiteY4603" fmla="*/ 447586 h 2206873"/>
              <a:gd name="connsiteX4604" fmla="*/ 1853482 w 2321023"/>
              <a:gd name="connsiteY4604" fmla="*/ 446538 h 2206873"/>
              <a:gd name="connsiteX4605" fmla="*/ 1861682 w 2321023"/>
              <a:gd name="connsiteY4605" fmla="*/ 458261 h 2206873"/>
              <a:gd name="connsiteX4606" fmla="*/ 1861775 w 2321023"/>
              <a:gd name="connsiteY4606" fmla="*/ 458376 h 2206873"/>
              <a:gd name="connsiteX4607" fmla="*/ 1861769 w 2321023"/>
              <a:gd name="connsiteY4607" fmla="*/ 458367 h 2206873"/>
              <a:gd name="connsiteX4608" fmla="*/ 1861683 w 2321023"/>
              <a:gd name="connsiteY4608" fmla="*/ 458261 h 2206873"/>
              <a:gd name="connsiteX4609" fmla="*/ 1853486 w 2321023"/>
              <a:gd name="connsiteY4609" fmla="*/ 446542 h 2206873"/>
              <a:gd name="connsiteX4610" fmla="*/ 1832758 w 2321023"/>
              <a:gd name="connsiteY4610" fmla="*/ 446125 h 2206873"/>
              <a:gd name="connsiteX4611" fmla="*/ 1838762 w 2321023"/>
              <a:gd name="connsiteY4611" fmla="*/ 452196 h 2206873"/>
              <a:gd name="connsiteX4612" fmla="*/ 1852603 w 2321023"/>
              <a:gd name="connsiteY4612" fmla="*/ 468358 h 2206873"/>
              <a:gd name="connsiteX4613" fmla="*/ 1862501 w 2321023"/>
              <a:gd name="connsiteY4613" fmla="*/ 482252 h 2206873"/>
              <a:gd name="connsiteX4614" fmla="*/ 1880795 w 2321023"/>
              <a:gd name="connsiteY4614" fmla="*/ 510394 h 2206873"/>
              <a:gd name="connsiteX4615" fmla="*/ 1896878 w 2321023"/>
              <a:gd name="connsiteY4615" fmla="*/ 533399 h 2206873"/>
              <a:gd name="connsiteX4616" fmla="*/ 1907596 w 2321023"/>
              <a:gd name="connsiteY4616" fmla="*/ 549294 h 2206873"/>
              <a:gd name="connsiteX4617" fmla="*/ 1920240 w 2321023"/>
              <a:gd name="connsiteY4617" fmla="*/ 575073 h 2206873"/>
              <a:gd name="connsiteX4618" fmla="*/ 1933844 w 2321023"/>
              <a:gd name="connsiteY4618" fmla="*/ 599120 h 2206873"/>
              <a:gd name="connsiteX4619" fmla="*/ 1947157 w 2321023"/>
              <a:gd name="connsiteY4619" fmla="*/ 622854 h 2206873"/>
              <a:gd name="connsiteX4620" fmla="*/ 1950477 w 2321023"/>
              <a:gd name="connsiteY4620" fmla="*/ 628751 h 2206873"/>
              <a:gd name="connsiteX4621" fmla="*/ 1953463 w 2321023"/>
              <a:gd name="connsiteY4621" fmla="*/ 634890 h 2206873"/>
              <a:gd name="connsiteX4622" fmla="*/ 1959205 w 2321023"/>
              <a:gd name="connsiteY4622" fmla="*/ 647292 h 2206873"/>
              <a:gd name="connsiteX4623" fmla="*/ 1959205 w 2321023"/>
              <a:gd name="connsiteY4623" fmla="*/ 647289 h 2206873"/>
              <a:gd name="connsiteX4624" fmla="*/ 1953464 w 2321023"/>
              <a:gd name="connsiteY4624" fmla="*/ 634890 h 2206873"/>
              <a:gd name="connsiteX4625" fmla="*/ 1950478 w 2321023"/>
              <a:gd name="connsiteY4625" fmla="*/ 628751 h 2206873"/>
              <a:gd name="connsiteX4626" fmla="*/ 1947158 w 2321023"/>
              <a:gd name="connsiteY4626" fmla="*/ 622854 h 2206873"/>
              <a:gd name="connsiteX4627" fmla="*/ 1933845 w 2321023"/>
              <a:gd name="connsiteY4627" fmla="*/ 599120 h 2206873"/>
              <a:gd name="connsiteX4628" fmla="*/ 1920241 w 2321023"/>
              <a:gd name="connsiteY4628" fmla="*/ 575073 h 2206873"/>
              <a:gd name="connsiteX4629" fmla="*/ 1907597 w 2321023"/>
              <a:gd name="connsiteY4629" fmla="*/ 549294 h 2206873"/>
              <a:gd name="connsiteX4630" fmla="*/ 1896879 w 2321023"/>
              <a:gd name="connsiteY4630" fmla="*/ 533399 h 2206873"/>
              <a:gd name="connsiteX4631" fmla="*/ 1880796 w 2321023"/>
              <a:gd name="connsiteY4631" fmla="*/ 510394 h 2206873"/>
              <a:gd name="connsiteX4632" fmla="*/ 1862502 w 2321023"/>
              <a:gd name="connsiteY4632" fmla="*/ 482252 h 2206873"/>
              <a:gd name="connsiteX4633" fmla="*/ 1852604 w 2321023"/>
              <a:gd name="connsiteY4633" fmla="*/ 468358 h 2206873"/>
              <a:gd name="connsiteX4634" fmla="*/ 1838763 w 2321023"/>
              <a:gd name="connsiteY4634" fmla="*/ 452196 h 2206873"/>
              <a:gd name="connsiteX4635" fmla="*/ 1832792 w 2321023"/>
              <a:gd name="connsiteY4635" fmla="*/ 446158 h 2206873"/>
              <a:gd name="connsiteX4636" fmla="*/ 1832324 w 2321023"/>
              <a:gd name="connsiteY4636" fmla="*/ 445705 h 2206873"/>
              <a:gd name="connsiteX4637" fmla="*/ 1832376 w 2321023"/>
              <a:gd name="connsiteY4637" fmla="*/ 445750 h 2206873"/>
              <a:gd name="connsiteX4638" fmla="*/ 1832363 w 2321023"/>
              <a:gd name="connsiteY4638" fmla="*/ 445738 h 2206873"/>
              <a:gd name="connsiteX4639" fmla="*/ 1955257 w 2321023"/>
              <a:gd name="connsiteY4639" fmla="*/ 443760 h 2206873"/>
              <a:gd name="connsiteX4640" fmla="*/ 1955264 w 2321023"/>
              <a:gd name="connsiteY4640" fmla="*/ 443774 h 2206873"/>
              <a:gd name="connsiteX4641" fmla="*/ 1955262 w 2321023"/>
              <a:gd name="connsiteY4641" fmla="*/ 443768 h 2206873"/>
              <a:gd name="connsiteX4642" fmla="*/ 1978839 w 2321023"/>
              <a:gd name="connsiteY4642" fmla="*/ 441335 h 2206873"/>
              <a:gd name="connsiteX4643" fmla="*/ 1978685 w 2321023"/>
              <a:gd name="connsiteY4643" fmla="*/ 441378 h 2206873"/>
              <a:gd name="connsiteX4644" fmla="*/ 1978685 w 2321023"/>
              <a:gd name="connsiteY4644" fmla="*/ 441379 h 2206873"/>
              <a:gd name="connsiteX4645" fmla="*/ 1978839 w 2321023"/>
              <a:gd name="connsiteY4645" fmla="*/ 441336 h 2206873"/>
              <a:gd name="connsiteX4646" fmla="*/ 1980323 w 2321023"/>
              <a:gd name="connsiteY4646" fmla="*/ 445162 h 2206873"/>
              <a:gd name="connsiteX4647" fmla="*/ 1988181 w 2321023"/>
              <a:gd name="connsiteY4647" fmla="*/ 457279 h 2206873"/>
              <a:gd name="connsiteX4648" fmla="*/ 2008346 w 2321023"/>
              <a:gd name="connsiteY4648" fmla="*/ 487497 h 2206873"/>
              <a:gd name="connsiteX4649" fmla="*/ 2021853 w 2321023"/>
              <a:gd name="connsiteY4649" fmla="*/ 504876 h 2206873"/>
              <a:gd name="connsiteX4650" fmla="*/ 2023332 w 2321023"/>
              <a:gd name="connsiteY4650" fmla="*/ 503427 h 2206873"/>
              <a:gd name="connsiteX4651" fmla="*/ 2023332 w 2321023"/>
              <a:gd name="connsiteY4651" fmla="*/ 503426 h 2206873"/>
              <a:gd name="connsiteX4652" fmla="*/ 2021853 w 2321023"/>
              <a:gd name="connsiteY4652" fmla="*/ 504875 h 2206873"/>
              <a:gd name="connsiteX4653" fmla="*/ 2008346 w 2321023"/>
              <a:gd name="connsiteY4653" fmla="*/ 487496 h 2206873"/>
              <a:gd name="connsiteX4654" fmla="*/ 1988181 w 2321023"/>
              <a:gd name="connsiteY4654" fmla="*/ 457278 h 2206873"/>
              <a:gd name="connsiteX4655" fmla="*/ 1980323 w 2321023"/>
              <a:gd name="connsiteY4655" fmla="*/ 445161 h 2206873"/>
              <a:gd name="connsiteX4656" fmla="*/ 2014393 w 2321023"/>
              <a:gd name="connsiteY4656" fmla="*/ 439802 h 2206873"/>
              <a:gd name="connsiteX4657" fmla="*/ 2014393 w 2321023"/>
              <a:gd name="connsiteY4657" fmla="*/ 439802 h 2206873"/>
              <a:gd name="connsiteX4658" fmla="*/ 2021636 w 2321023"/>
              <a:gd name="connsiteY4658" fmla="*/ 447291 h 2206873"/>
              <a:gd name="connsiteX4659" fmla="*/ 2032306 w 2321023"/>
              <a:gd name="connsiteY4659" fmla="*/ 461143 h 2206873"/>
              <a:gd name="connsiteX4660" fmla="*/ 2040596 w 2321023"/>
              <a:gd name="connsiteY4660" fmla="*/ 472347 h 2206873"/>
              <a:gd name="connsiteX4661" fmla="*/ 2047877 w 2321023"/>
              <a:gd name="connsiteY4661" fmla="*/ 482921 h 2206873"/>
              <a:gd name="connsiteX4662" fmla="*/ 2061343 w 2321023"/>
              <a:gd name="connsiteY4662" fmla="*/ 502217 h 2206873"/>
              <a:gd name="connsiteX4663" fmla="*/ 2067834 w 2321023"/>
              <a:gd name="connsiteY4663" fmla="*/ 511326 h 2206873"/>
              <a:gd name="connsiteX4664" fmla="*/ 2073874 w 2321023"/>
              <a:gd name="connsiteY4664" fmla="*/ 520670 h 2206873"/>
              <a:gd name="connsiteX4665" fmla="*/ 2086100 w 2321023"/>
              <a:gd name="connsiteY4665" fmla="*/ 540099 h 2206873"/>
              <a:gd name="connsiteX4666" fmla="*/ 2093808 w 2321023"/>
              <a:gd name="connsiteY4666" fmla="*/ 553012 h 2206873"/>
              <a:gd name="connsiteX4667" fmla="*/ 2101375 w 2321023"/>
              <a:gd name="connsiteY4667" fmla="*/ 568492 h 2206873"/>
              <a:gd name="connsiteX4668" fmla="*/ 2114133 w 2321023"/>
              <a:gd name="connsiteY4668" fmla="*/ 602374 h 2206873"/>
              <a:gd name="connsiteX4669" fmla="*/ 2118914 w 2321023"/>
              <a:gd name="connsiteY4669" fmla="*/ 618704 h 2206873"/>
              <a:gd name="connsiteX4670" fmla="*/ 2125845 w 2321023"/>
              <a:gd name="connsiteY4670" fmla="*/ 637188 h 2206873"/>
              <a:gd name="connsiteX4671" fmla="*/ 2128142 w 2321023"/>
              <a:gd name="connsiteY4671" fmla="*/ 644274 h 2206873"/>
              <a:gd name="connsiteX4672" fmla="*/ 2128143 w 2321023"/>
              <a:gd name="connsiteY4672" fmla="*/ 644272 h 2206873"/>
              <a:gd name="connsiteX4673" fmla="*/ 2125846 w 2321023"/>
              <a:gd name="connsiteY4673" fmla="*/ 637188 h 2206873"/>
              <a:gd name="connsiteX4674" fmla="*/ 2118915 w 2321023"/>
              <a:gd name="connsiteY4674" fmla="*/ 618704 h 2206873"/>
              <a:gd name="connsiteX4675" fmla="*/ 2114134 w 2321023"/>
              <a:gd name="connsiteY4675" fmla="*/ 602374 h 2206873"/>
              <a:gd name="connsiteX4676" fmla="*/ 2101376 w 2321023"/>
              <a:gd name="connsiteY4676" fmla="*/ 568492 h 2206873"/>
              <a:gd name="connsiteX4677" fmla="*/ 2093809 w 2321023"/>
              <a:gd name="connsiteY4677" fmla="*/ 553012 h 2206873"/>
              <a:gd name="connsiteX4678" fmla="*/ 2086101 w 2321023"/>
              <a:gd name="connsiteY4678" fmla="*/ 540099 h 2206873"/>
              <a:gd name="connsiteX4679" fmla="*/ 2073875 w 2321023"/>
              <a:gd name="connsiteY4679" fmla="*/ 520670 h 2206873"/>
              <a:gd name="connsiteX4680" fmla="*/ 2067835 w 2321023"/>
              <a:gd name="connsiteY4680" fmla="*/ 511326 h 2206873"/>
              <a:gd name="connsiteX4681" fmla="*/ 2061344 w 2321023"/>
              <a:gd name="connsiteY4681" fmla="*/ 502217 h 2206873"/>
              <a:gd name="connsiteX4682" fmla="*/ 2047878 w 2321023"/>
              <a:gd name="connsiteY4682" fmla="*/ 482921 h 2206873"/>
              <a:gd name="connsiteX4683" fmla="*/ 2040597 w 2321023"/>
              <a:gd name="connsiteY4683" fmla="*/ 472347 h 2206873"/>
              <a:gd name="connsiteX4684" fmla="*/ 2032307 w 2321023"/>
              <a:gd name="connsiteY4684" fmla="*/ 461143 h 2206873"/>
              <a:gd name="connsiteX4685" fmla="*/ 2014393 w 2321023"/>
              <a:gd name="connsiteY4685" fmla="*/ 439802 h 2206873"/>
              <a:gd name="connsiteX4686" fmla="*/ 2014449 w 2321023"/>
              <a:gd name="connsiteY4686" fmla="*/ 439319 h 2206873"/>
              <a:gd name="connsiteX4687" fmla="*/ 2013397 w 2321023"/>
              <a:gd name="connsiteY4687" fmla="*/ 440712 h 2206873"/>
              <a:gd name="connsiteX4688" fmla="*/ 2013403 w 2321023"/>
              <a:gd name="connsiteY4688" fmla="*/ 441109 h 2206873"/>
              <a:gd name="connsiteX4689" fmla="*/ 2013404 w 2321023"/>
              <a:gd name="connsiteY4689" fmla="*/ 441108 h 2206873"/>
              <a:gd name="connsiteX4690" fmla="*/ 2013398 w 2321023"/>
              <a:gd name="connsiteY4690" fmla="*/ 440712 h 2206873"/>
              <a:gd name="connsiteX4691" fmla="*/ 2014450 w 2321023"/>
              <a:gd name="connsiteY4691" fmla="*/ 439319 h 2206873"/>
              <a:gd name="connsiteX4692" fmla="*/ 1908811 w 2321023"/>
              <a:gd name="connsiteY4692" fmla="*/ 417614 h 2206873"/>
              <a:gd name="connsiteX4693" fmla="*/ 1912102 w 2321023"/>
              <a:gd name="connsiteY4693" fmla="*/ 422175 h 2206873"/>
              <a:gd name="connsiteX4694" fmla="*/ 1925772 w 2321023"/>
              <a:gd name="connsiteY4694" fmla="*/ 440756 h 2206873"/>
              <a:gd name="connsiteX4695" fmla="*/ 1937891 w 2321023"/>
              <a:gd name="connsiteY4695" fmla="*/ 456944 h 2206873"/>
              <a:gd name="connsiteX4696" fmla="*/ 1959807 w 2321023"/>
              <a:gd name="connsiteY4696" fmla="*/ 488064 h 2206873"/>
              <a:gd name="connsiteX4697" fmla="*/ 1965216 w 2321023"/>
              <a:gd name="connsiteY4697" fmla="*/ 495395 h 2206873"/>
              <a:gd name="connsiteX4698" fmla="*/ 1965216 w 2321023"/>
              <a:gd name="connsiteY4698" fmla="*/ 495394 h 2206873"/>
              <a:gd name="connsiteX4699" fmla="*/ 1959808 w 2321023"/>
              <a:gd name="connsiteY4699" fmla="*/ 488065 h 2206873"/>
              <a:gd name="connsiteX4700" fmla="*/ 1937892 w 2321023"/>
              <a:gd name="connsiteY4700" fmla="*/ 456945 h 2206873"/>
              <a:gd name="connsiteX4701" fmla="*/ 1925773 w 2321023"/>
              <a:gd name="connsiteY4701" fmla="*/ 440757 h 2206873"/>
              <a:gd name="connsiteX4702" fmla="*/ 1912103 w 2321023"/>
              <a:gd name="connsiteY4702" fmla="*/ 422176 h 2206873"/>
              <a:gd name="connsiteX4703" fmla="*/ 1908824 w 2321023"/>
              <a:gd name="connsiteY4703" fmla="*/ 417632 h 2206873"/>
              <a:gd name="connsiteX4704" fmla="*/ 486089 w 2321023"/>
              <a:gd name="connsiteY4704" fmla="*/ 417388 h 2206873"/>
              <a:gd name="connsiteX4705" fmla="*/ 484707 w 2321023"/>
              <a:gd name="connsiteY4705" fmla="*/ 418662 h 2206873"/>
              <a:gd name="connsiteX4706" fmla="*/ 484433 w 2321023"/>
              <a:gd name="connsiteY4706" fmla="*/ 418850 h 2206873"/>
              <a:gd name="connsiteX4707" fmla="*/ 483792 w 2321023"/>
              <a:gd name="connsiteY4707" fmla="*/ 419505 h 2206873"/>
              <a:gd name="connsiteX4708" fmla="*/ 478050 w 2321023"/>
              <a:gd name="connsiteY4708" fmla="*/ 424796 h 2206873"/>
              <a:gd name="connsiteX4709" fmla="*/ 469133 w 2321023"/>
              <a:gd name="connsiteY4709" fmla="*/ 433782 h 2206873"/>
              <a:gd name="connsiteX4710" fmla="*/ 467351 w 2321023"/>
              <a:gd name="connsiteY4710" fmla="*/ 435329 h 2206873"/>
              <a:gd name="connsiteX4711" fmla="*/ 466954 w 2321023"/>
              <a:gd name="connsiteY4711" fmla="*/ 435489 h 2206873"/>
              <a:gd name="connsiteX4712" fmla="*/ 466786 w 2321023"/>
              <a:gd name="connsiteY4712" fmla="*/ 435819 h 2206873"/>
              <a:gd name="connsiteX4713" fmla="*/ 466826 w 2321023"/>
              <a:gd name="connsiteY4713" fmla="*/ 435784 h 2206873"/>
              <a:gd name="connsiteX4714" fmla="*/ 466977 w 2321023"/>
              <a:gd name="connsiteY4714" fmla="*/ 435489 h 2206873"/>
              <a:gd name="connsiteX4715" fmla="*/ 467331 w 2321023"/>
              <a:gd name="connsiteY4715" fmla="*/ 435346 h 2206873"/>
              <a:gd name="connsiteX4716" fmla="*/ 467351 w 2321023"/>
              <a:gd name="connsiteY4716" fmla="*/ 435329 h 2206873"/>
              <a:gd name="connsiteX4717" fmla="*/ 467394 w 2321023"/>
              <a:gd name="connsiteY4717" fmla="*/ 435312 h 2206873"/>
              <a:gd name="connsiteX4718" fmla="*/ 468991 w 2321023"/>
              <a:gd name="connsiteY4718" fmla="*/ 433925 h 2206873"/>
              <a:gd name="connsiteX4719" fmla="*/ 469133 w 2321023"/>
              <a:gd name="connsiteY4719" fmla="*/ 433782 h 2206873"/>
              <a:gd name="connsiteX4720" fmla="*/ 469299 w 2321023"/>
              <a:gd name="connsiteY4720" fmla="*/ 433638 h 2206873"/>
              <a:gd name="connsiteX4721" fmla="*/ 478073 w 2321023"/>
              <a:gd name="connsiteY4721" fmla="*/ 424797 h 2206873"/>
              <a:gd name="connsiteX4722" fmla="*/ 483573 w 2321023"/>
              <a:gd name="connsiteY4722" fmla="*/ 419728 h 2206873"/>
              <a:gd name="connsiteX4723" fmla="*/ 483792 w 2321023"/>
              <a:gd name="connsiteY4723" fmla="*/ 419505 h 2206873"/>
              <a:gd name="connsiteX4724" fmla="*/ 484027 w 2321023"/>
              <a:gd name="connsiteY4724" fmla="*/ 419288 h 2206873"/>
              <a:gd name="connsiteX4725" fmla="*/ 484454 w 2321023"/>
              <a:gd name="connsiteY4725" fmla="*/ 418851 h 2206873"/>
              <a:gd name="connsiteX4726" fmla="*/ 484638 w 2321023"/>
              <a:gd name="connsiteY4726" fmla="*/ 418725 h 2206873"/>
              <a:gd name="connsiteX4727" fmla="*/ 484707 w 2321023"/>
              <a:gd name="connsiteY4727" fmla="*/ 418662 h 2206873"/>
              <a:gd name="connsiteX4728" fmla="*/ 484790 w 2321023"/>
              <a:gd name="connsiteY4728" fmla="*/ 418605 h 2206873"/>
              <a:gd name="connsiteX4729" fmla="*/ 486077 w 2321023"/>
              <a:gd name="connsiteY4729" fmla="*/ 417418 h 2206873"/>
              <a:gd name="connsiteX4730" fmla="*/ 479835 w 2321023"/>
              <a:gd name="connsiteY4730" fmla="*/ 414706 h 2206873"/>
              <a:gd name="connsiteX4731" fmla="*/ 479609 w 2321023"/>
              <a:gd name="connsiteY4731" fmla="*/ 414985 h 2206873"/>
              <a:gd name="connsiteX4732" fmla="*/ 479221 w 2321023"/>
              <a:gd name="connsiteY4732" fmla="*/ 416431 h 2206873"/>
              <a:gd name="connsiteX4733" fmla="*/ 476136 w 2321023"/>
              <a:gd name="connsiteY4733" fmla="*/ 421239 h 2206873"/>
              <a:gd name="connsiteX4734" fmla="*/ 469801 w 2321023"/>
              <a:gd name="connsiteY4734" fmla="*/ 430522 h 2206873"/>
              <a:gd name="connsiteX4735" fmla="*/ 469890 w 2321023"/>
              <a:gd name="connsiteY4735" fmla="*/ 430423 h 2206873"/>
              <a:gd name="connsiteX4736" fmla="*/ 476156 w 2321023"/>
              <a:gd name="connsiteY4736" fmla="*/ 421239 h 2206873"/>
              <a:gd name="connsiteX4737" fmla="*/ 479241 w 2321023"/>
              <a:gd name="connsiteY4737" fmla="*/ 416431 h 2206873"/>
              <a:gd name="connsiteX4738" fmla="*/ 479630 w 2321023"/>
              <a:gd name="connsiteY4738" fmla="*/ 414985 h 2206873"/>
              <a:gd name="connsiteX4739" fmla="*/ 479821 w 2321023"/>
              <a:gd name="connsiteY4739" fmla="*/ 414749 h 2206873"/>
              <a:gd name="connsiteX4740" fmla="*/ 2105541 w 2321023"/>
              <a:gd name="connsiteY4740" fmla="*/ 413942 h 2206873"/>
              <a:gd name="connsiteX4741" fmla="*/ 2108714 w 2321023"/>
              <a:gd name="connsiteY4741" fmla="*/ 418085 h 2206873"/>
              <a:gd name="connsiteX4742" fmla="*/ 2112692 w 2321023"/>
              <a:gd name="connsiteY4742" fmla="*/ 420821 h 2206873"/>
              <a:gd name="connsiteX4743" fmla="*/ 2115606 w 2321023"/>
              <a:gd name="connsiteY4743" fmla="*/ 421153 h 2206873"/>
              <a:gd name="connsiteX4744" fmla="*/ 2115606 w 2321023"/>
              <a:gd name="connsiteY4744" fmla="*/ 421152 h 2206873"/>
              <a:gd name="connsiteX4745" fmla="*/ 2112693 w 2321023"/>
              <a:gd name="connsiteY4745" fmla="*/ 420821 h 2206873"/>
              <a:gd name="connsiteX4746" fmla="*/ 2108715 w 2321023"/>
              <a:gd name="connsiteY4746" fmla="*/ 418085 h 2206873"/>
              <a:gd name="connsiteX4747" fmla="*/ 2105594 w 2321023"/>
              <a:gd name="connsiteY4747" fmla="*/ 414010 h 2206873"/>
              <a:gd name="connsiteX4748" fmla="*/ 2012170 w 2321023"/>
              <a:gd name="connsiteY4748" fmla="*/ 411381 h 2206873"/>
              <a:gd name="connsiteX4749" fmla="*/ 2013353 w 2321023"/>
              <a:gd name="connsiteY4749" fmla="*/ 415541 h 2206873"/>
              <a:gd name="connsiteX4750" fmla="*/ 2018003 w 2321023"/>
              <a:gd name="connsiteY4750" fmla="*/ 424544 h 2206873"/>
              <a:gd name="connsiteX4751" fmla="*/ 2017895 w 2321023"/>
              <a:gd name="connsiteY4751" fmla="*/ 424334 h 2206873"/>
              <a:gd name="connsiteX4752" fmla="*/ 2013354 w 2321023"/>
              <a:gd name="connsiteY4752" fmla="*/ 415542 h 2206873"/>
              <a:gd name="connsiteX4753" fmla="*/ 2012171 w 2321023"/>
              <a:gd name="connsiteY4753" fmla="*/ 411382 h 2206873"/>
              <a:gd name="connsiteX4754" fmla="*/ 2012239 w 2321023"/>
              <a:gd name="connsiteY4754" fmla="*/ 411400 h 2206873"/>
              <a:gd name="connsiteX4755" fmla="*/ 2012239 w 2321023"/>
              <a:gd name="connsiteY4755" fmla="*/ 411399 h 2206873"/>
              <a:gd name="connsiteX4756" fmla="*/ 1873901 w 2321023"/>
              <a:gd name="connsiteY4756" fmla="*/ 389755 h 2206873"/>
              <a:gd name="connsiteX4757" fmla="*/ 1873903 w 2321023"/>
              <a:gd name="connsiteY4757" fmla="*/ 389759 h 2206873"/>
              <a:gd name="connsiteX4758" fmla="*/ 1881871 w 2321023"/>
              <a:gd name="connsiteY4758" fmla="*/ 402071 h 2206873"/>
              <a:gd name="connsiteX4759" fmla="*/ 1894267 w 2321023"/>
              <a:gd name="connsiteY4759" fmla="*/ 420355 h 2206873"/>
              <a:gd name="connsiteX4760" fmla="*/ 1894993 w 2321023"/>
              <a:gd name="connsiteY4760" fmla="*/ 421740 h 2206873"/>
              <a:gd name="connsiteX4761" fmla="*/ 1894995 w 2321023"/>
              <a:gd name="connsiteY4761" fmla="*/ 421744 h 2206873"/>
              <a:gd name="connsiteX4762" fmla="*/ 1899936 w 2321023"/>
              <a:gd name="connsiteY4762" fmla="*/ 431176 h 2206873"/>
              <a:gd name="connsiteX4763" fmla="*/ 1899911 w 2321023"/>
              <a:gd name="connsiteY4763" fmla="*/ 431127 h 2206873"/>
              <a:gd name="connsiteX4764" fmla="*/ 1895000 w 2321023"/>
              <a:gd name="connsiteY4764" fmla="*/ 421751 h 2206873"/>
              <a:gd name="connsiteX4765" fmla="*/ 1894995 w 2321023"/>
              <a:gd name="connsiteY4765" fmla="*/ 421744 h 2206873"/>
              <a:gd name="connsiteX4766" fmla="*/ 1894267 w 2321023"/>
              <a:gd name="connsiteY4766" fmla="*/ 420354 h 2206873"/>
              <a:gd name="connsiteX4767" fmla="*/ 1881871 w 2321023"/>
              <a:gd name="connsiteY4767" fmla="*/ 402070 h 2206873"/>
              <a:gd name="connsiteX4768" fmla="*/ 1777158 w 2321023"/>
              <a:gd name="connsiteY4768" fmla="*/ 381246 h 2206873"/>
              <a:gd name="connsiteX4769" fmla="*/ 1778608 w 2321023"/>
              <a:gd name="connsiteY4769" fmla="*/ 383322 h 2206873"/>
              <a:gd name="connsiteX4770" fmla="*/ 1785988 w 2321023"/>
              <a:gd name="connsiteY4770" fmla="*/ 391496 h 2206873"/>
              <a:gd name="connsiteX4771" fmla="*/ 1795413 w 2321023"/>
              <a:gd name="connsiteY4771" fmla="*/ 401661 h 2206873"/>
              <a:gd name="connsiteX4772" fmla="*/ 1818575 w 2321023"/>
              <a:gd name="connsiteY4772" fmla="*/ 426304 h 2206873"/>
              <a:gd name="connsiteX4773" fmla="*/ 1837133 w 2321023"/>
              <a:gd name="connsiteY4773" fmla="*/ 445932 h 2206873"/>
              <a:gd name="connsiteX4774" fmla="*/ 1818576 w 2321023"/>
              <a:gd name="connsiteY4774" fmla="*/ 426305 h 2206873"/>
              <a:gd name="connsiteX4775" fmla="*/ 1795414 w 2321023"/>
              <a:gd name="connsiteY4775" fmla="*/ 401662 h 2206873"/>
              <a:gd name="connsiteX4776" fmla="*/ 1785989 w 2321023"/>
              <a:gd name="connsiteY4776" fmla="*/ 391497 h 2206873"/>
              <a:gd name="connsiteX4777" fmla="*/ 1778609 w 2321023"/>
              <a:gd name="connsiteY4777" fmla="*/ 383323 h 2206873"/>
              <a:gd name="connsiteX4778" fmla="*/ 1777161 w 2321023"/>
              <a:gd name="connsiteY4778" fmla="*/ 381249 h 2206873"/>
              <a:gd name="connsiteX4779" fmla="*/ 1912483 w 2321023"/>
              <a:gd name="connsiteY4779" fmla="*/ 381089 h 2206873"/>
              <a:gd name="connsiteX4780" fmla="*/ 1912487 w 2321023"/>
              <a:gd name="connsiteY4780" fmla="*/ 381093 h 2206873"/>
              <a:gd name="connsiteX4781" fmla="*/ 1914436 w 2321023"/>
              <a:gd name="connsiteY4781" fmla="*/ 383159 h 2206873"/>
              <a:gd name="connsiteX4782" fmla="*/ 1919930 w 2321023"/>
              <a:gd name="connsiteY4782" fmla="*/ 388981 h 2206873"/>
              <a:gd name="connsiteX4783" fmla="*/ 1937207 w 2321023"/>
              <a:gd name="connsiteY4783" fmla="*/ 410074 h 2206873"/>
              <a:gd name="connsiteX4784" fmla="*/ 1944896 w 2321023"/>
              <a:gd name="connsiteY4784" fmla="*/ 419802 h 2206873"/>
              <a:gd name="connsiteX4785" fmla="*/ 1949413 w 2321023"/>
              <a:gd name="connsiteY4785" fmla="*/ 425734 h 2206873"/>
              <a:gd name="connsiteX4786" fmla="*/ 1953405 w 2321023"/>
              <a:gd name="connsiteY4786" fmla="*/ 431726 h 2206873"/>
              <a:gd name="connsiteX4787" fmla="*/ 1969533 w 2321023"/>
              <a:gd name="connsiteY4787" fmla="*/ 453892 h 2206873"/>
              <a:gd name="connsiteX4788" fmla="*/ 1969533 w 2321023"/>
              <a:gd name="connsiteY4788" fmla="*/ 453891 h 2206873"/>
              <a:gd name="connsiteX4789" fmla="*/ 1968226 w 2321023"/>
              <a:gd name="connsiteY4789" fmla="*/ 452096 h 2206873"/>
              <a:gd name="connsiteX4790" fmla="*/ 1963806 w 2321023"/>
              <a:gd name="connsiteY4790" fmla="*/ 446537 h 2206873"/>
              <a:gd name="connsiteX4791" fmla="*/ 1954916 w 2321023"/>
              <a:gd name="connsiteY4791" fmla="*/ 433802 h 2206873"/>
              <a:gd name="connsiteX4792" fmla="*/ 1953406 w 2321023"/>
              <a:gd name="connsiteY4792" fmla="*/ 431727 h 2206873"/>
              <a:gd name="connsiteX4793" fmla="*/ 1949414 w 2321023"/>
              <a:gd name="connsiteY4793" fmla="*/ 425735 h 2206873"/>
              <a:gd name="connsiteX4794" fmla="*/ 1944897 w 2321023"/>
              <a:gd name="connsiteY4794" fmla="*/ 419803 h 2206873"/>
              <a:gd name="connsiteX4795" fmla="*/ 1937208 w 2321023"/>
              <a:gd name="connsiteY4795" fmla="*/ 410075 h 2206873"/>
              <a:gd name="connsiteX4796" fmla="*/ 1919931 w 2321023"/>
              <a:gd name="connsiteY4796" fmla="*/ 388982 h 2206873"/>
              <a:gd name="connsiteX4797" fmla="*/ 1914436 w 2321023"/>
              <a:gd name="connsiteY4797" fmla="*/ 383159 h 2206873"/>
              <a:gd name="connsiteX4798" fmla="*/ 1908769 w 2321023"/>
              <a:gd name="connsiteY4798" fmla="*/ 378961 h 2206873"/>
              <a:gd name="connsiteX4799" fmla="*/ 1908976 w 2321023"/>
              <a:gd name="connsiteY4799" fmla="*/ 379274 h 2206873"/>
              <a:gd name="connsiteX4800" fmla="*/ 1908977 w 2321023"/>
              <a:gd name="connsiteY4800" fmla="*/ 379274 h 2206873"/>
              <a:gd name="connsiteX4801" fmla="*/ 1908770 w 2321023"/>
              <a:gd name="connsiteY4801" fmla="*/ 378962 h 2206873"/>
              <a:gd name="connsiteX4802" fmla="*/ 1912053 w 2321023"/>
              <a:gd name="connsiteY4802" fmla="*/ 380641 h 2206873"/>
              <a:gd name="connsiteX4803" fmla="*/ 1912052 w 2321023"/>
              <a:gd name="connsiteY4803" fmla="*/ 380640 h 2206873"/>
              <a:gd name="connsiteX4804" fmla="*/ 1908769 w 2321023"/>
              <a:gd name="connsiteY4804" fmla="*/ 378961 h 2206873"/>
              <a:gd name="connsiteX4805" fmla="*/ 1787169 w 2321023"/>
              <a:gd name="connsiteY4805" fmla="*/ 376049 h 2206873"/>
              <a:gd name="connsiteX4806" fmla="*/ 1786878 w 2321023"/>
              <a:gd name="connsiteY4806" fmla="*/ 376133 h 2206873"/>
              <a:gd name="connsiteX4807" fmla="*/ 1786878 w 2321023"/>
              <a:gd name="connsiteY4807" fmla="*/ 376133 h 2206873"/>
              <a:gd name="connsiteX4808" fmla="*/ 1786878 w 2321023"/>
              <a:gd name="connsiteY4808" fmla="*/ 376133 h 2206873"/>
              <a:gd name="connsiteX4809" fmla="*/ 1787326 w 2321023"/>
              <a:gd name="connsiteY4809" fmla="*/ 376271 h 2206873"/>
              <a:gd name="connsiteX4810" fmla="*/ 1787326 w 2321023"/>
              <a:gd name="connsiteY4810" fmla="*/ 376271 h 2206873"/>
              <a:gd name="connsiteX4811" fmla="*/ 1786878 w 2321023"/>
              <a:gd name="connsiteY4811" fmla="*/ 376133 h 2206873"/>
              <a:gd name="connsiteX4812" fmla="*/ 1787169 w 2321023"/>
              <a:gd name="connsiteY4812" fmla="*/ 376049 h 2206873"/>
              <a:gd name="connsiteX4813" fmla="*/ 1786408 w 2321023"/>
              <a:gd name="connsiteY4813" fmla="*/ 375988 h 2206873"/>
              <a:gd name="connsiteX4814" fmla="*/ 1786663 w 2321023"/>
              <a:gd name="connsiteY4814" fmla="*/ 376194 h 2206873"/>
              <a:gd name="connsiteX4815" fmla="*/ 1786664 w 2321023"/>
              <a:gd name="connsiteY4815" fmla="*/ 376194 h 2206873"/>
              <a:gd name="connsiteX4816" fmla="*/ 1786410 w 2321023"/>
              <a:gd name="connsiteY4816" fmla="*/ 375988 h 2206873"/>
              <a:gd name="connsiteX4817" fmla="*/ 1773058 w 2321023"/>
              <a:gd name="connsiteY4817" fmla="*/ 375046 h 2206873"/>
              <a:gd name="connsiteX4818" fmla="*/ 1772927 w 2321023"/>
              <a:gd name="connsiteY4818" fmla="*/ 375187 h 2206873"/>
              <a:gd name="connsiteX4819" fmla="*/ 1772928 w 2321023"/>
              <a:gd name="connsiteY4819" fmla="*/ 375187 h 2206873"/>
              <a:gd name="connsiteX4820" fmla="*/ 1773058 w 2321023"/>
              <a:gd name="connsiteY4820" fmla="*/ 375047 h 2206873"/>
              <a:gd name="connsiteX4821" fmla="*/ 1773500 w 2321023"/>
              <a:gd name="connsiteY4821" fmla="*/ 376007 h 2206873"/>
              <a:gd name="connsiteX4822" fmla="*/ 1773501 w 2321023"/>
              <a:gd name="connsiteY4822" fmla="*/ 376009 h 2206873"/>
              <a:gd name="connsiteX4823" fmla="*/ 1774514 w 2321023"/>
              <a:gd name="connsiteY4823" fmla="*/ 373477 h 2206873"/>
              <a:gd name="connsiteX4824" fmla="*/ 1774479 w 2321023"/>
              <a:gd name="connsiteY4824" fmla="*/ 373516 h 2206873"/>
              <a:gd name="connsiteX4825" fmla="*/ 1774480 w 2321023"/>
              <a:gd name="connsiteY4825" fmla="*/ 373516 h 2206873"/>
              <a:gd name="connsiteX4826" fmla="*/ 1774514 w 2321023"/>
              <a:gd name="connsiteY4826" fmla="*/ 373478 h 2206873"/>
              <a:gd name="connsiteX4827" fmla="*/ 1779935 w 2321023"/>
              <a:gd name="connsiteY4827" fmla="*/ 376360 h 2206873"/>
              <a:gd name="connsiteX4828" fmla="*/ 1779942 w 2321023"/>
              <a:gd name="connsiteY4828" fmla="*/ 376367 h 2206873"/>
              <a:gd name="connsiteX4829" fmla="*/ 1779945 w 2321023"/>
              <a:gd name="connsiteY4829" fmla="*/ 376368 h 2206873"/>
              <a:gd name="connsiteX4830" fmla="*/ 1779935 w 2321023"/>
              <a:gd name="connsiteY4830" fmla="*/ 376359 h 2206873"/>
              <a:gd name="connsiteX4831" fmla="*/ 552703 w 2321023"/>
              <a:gd name="connsiteY4831" fmla="*/ 370603 h 2206873"/>
              <a:gd name="connsiteX4832" fmla="*/ 496985 w 2321023"/>
              <a:gd name="connsiteY4832" fmla="*/ 438906 h 2206873"/>
              <a:gd name="connsiteX4833" fmla="*/ 474997 w 2321023"/>
              <a:gd name="connsiteY4833" fmla="*/ 466491 h 2206873"/>
              <a:gd name="connsiteX4834" fmla="*/ 468190 w 2321023"/>
              <a:gd name="connsiteY4834" fmla="*/ 471242 h 2206873"/>
              <a:gd name="connsiteX4835" fmla="*/ 484048 w 2321023"/>
              <a:gd name="connsiteY4835" fmla="*/ 450837 h 2206873"/>
              <a:gd name="connsiteX4836" fmla="*/ 498886 w 2321023"/>
              <a:gd name="connsiteY4836" fmla="*/ 431284 h 2206873"/>
              <a:gd name="connsiteX4837" fmla="*/ 509414 w 2321023"/>
              <a:gd name="connsiteY4837" fmla="*/ 417848 h 2206873"/>
              <a:gd name="connsiteX4838" fmla="*/ 519943 w 2321023"/>
              <a:gd name="connsiteY4838" fmla="*/ 404995 h 2206873"/>
              <a:gd name="connsiteX4839" fmla="*/ 527131 w 2321023"/>
              <a:gd name="connsiteY4839" fmla="*/ 393489 h 2206873"/>
              <a:gd name="connsiteX4840" fmla="*/ 511108 w 2321023"/>
              <a:gd name="connsiteY4840" fmla="*/ 409385 h 2206873"/>
              <a:gd name="connsiteX4841" fmla="*/ 500520 w 2321023"/>
              <a:gd name="connsiteY4841" fmla="*/ 421747 h 2206873"/>
              <a:gd name="connsiteX4842" fmla="*/ 490807 w 2321023"/>
              <a:gd name="connsiteY4842" fmla="*/ 434074 h 2206873"/>
              <a:gd name="connsiteX4843" fmla="*/ 439177 w 2321023"/>
              <a:gd name="connsiteY4843" fmla="*/ 493984 h 2206873"/>
              <a:gd name="connsiteX4844" fmla="*/ 444656 w 2321023"/>
              <a:gd name="connsiteY4844" fmla="*/ 479271 h 2206873"/>
              <a:gd name="connsiteX4845" fmla="*/ 462451 w 2321023"/>
              <a:gd name="connsiteY4845" fmla="*/ 458005 h 2206873"/>
              <a:gd name="connsiteX4846" fmla="*/ 484561 w 2321023"/>
              <a:gd name="connsiteY4846" fmla="*/ 432372 h 2206873"/>
              <a:gd name="connsiteX4847" fmla="*/ 498822 w 2321023"/>
              <a:gd name="connsiteY4847" fmla="*/ 417641 h 2206873"/>
              <a:gd name="connsiteX4848" fmla="*/ 519388 w 2321023"/>
              <a:gd name="connsiteY4848" fmla="*/ 395256 h 2206873"/>
              <a:gd name="connsiteX4849" fmla="*/ 545731 w 2321023"/>
              <a:gd name="connsiteY4849" fmla="*/ 372011 h 2206873"/>
              <a:gd name="connsiteX4850" fmla="*/ 552703 w 2321023"/>
              <a:gd name="connsiteY4850" fmla="*/ 370603 h 2206873"/>
              <a:gd name="connsiteX4851" fmla="*/ 1780246 w 2321023"/>
              <a:gd name="connsiteY4851" fmla="*/ 365531 h 2206873"/>
              <a:gd name="connsiteX4852" fmla="*/ 1780247 w 2321023"/>
              <a:gd name="connsiteY4852" fmla="*/ 365532 h 2206873"/>
              <a:gd name="connsiteX4853" fmla="*/ 1782128 w 2321023"/>
              <a:gd name="connsiteY4853" fmla="*/ 366868 h 2206873"/>
              <a:gd name="connsiteX4854" fmla="*/ 1805267 w 2321023"/>
              <a:gd name="connsiteY4854" fmla="*/ 386185 h 2206873"/>
              <a:gd name="connsiteX4855" fmla="*/ 1816454 w 2321023"/>
              <a:gd name="connsiteY4855" fmla="*/ 393628 h 2206873"/>
              <a:gd name="connsiteX4856" fmla="*/ 1825902 w 2321023"/>
              <a:gd name="connsiteY4856" fmla="*/ 399079 h 2206873"/>
              <a:gd name="connsiteX4857" fmla="*/ 1832898 w 2321023"/>
              <a:gd name="connsiteY4857" fmla="*/ 404358 h 2206873"/>
              <a:gd name="connsiteX4858" fmla="*/ 1837397 w 2321023"/>
              <a:gd name="connsiteY4858" fmla="*/ 408270 h 2206873"/>
              <a:gd name="connsiteX4859" fmla="*/ 1842585 w 2321023"/>
              <a:gd name="connsiteY4859" fmla="*/ 413519 h 2206873"/>
              <a:gd name="connsiteX4860" fmla="*/ 1859367 w 2321023"/>
              <a:gd name="connsiteY4860" fmla="*/ 430678 h 2206873"/>
              <a:gd name="connsiteX4861" fmla="*/ 1864722 w 2321023"/>
              <a:gd name="connsiteY4861" fmla="*/ 435130 h 2206873"/>
              <a:gd name="connsiteX4862" fmla="*/ 1864722 w 2321023"/>
              <a:gd name="connsiteY4862" fmla="*/ 435129 h 2206873"/>
              <a:gd name="connsiteX4863" fmla="*/ 1859367 w 2321023"/>
              <a:gd name="connsiteY4863" fmla="*/ 430677 h 2206873"/>
              <a:gd name="connsiteX4864" fmla="*/ 1842585 w 2321023"/>
              <a:gd name="connsiteY4864" fmla="*/ 413518 h 2206873"/>
              <a:gd name="connsiteX4865" fmla="*/ 1837397 w 2321023"/>
              <a:gd name="connsiteY4865" fmla="*/ 408269 h 2206873"/>
              <a:gd name="connsiteX4866" fmla="*/ 1832898 w 2321023"/>
              <a:gd name="connsiteY4866" fmla="*/ 404357 h 2206873"/>
              <a:gd name="connsiteX4867" fmla="*/ 1825902 w 2321023"/>
              <a:gd name="connsiteY4867" fmla="*/ 399078 h 2206873"/>
              <a:gd name="connsiteX4868" fmla="*/ 1816454 w 2321023"/>
              <a:gd name="connsiteY4868" fmla="*/ 393627 h 2206873"/>
              <a:gd name="connsiteX4869" fmla="*/ 1805267 w 2321023"/>
              <a:gd name="connsiteY4869" fmla="*/ 386184 h 2206873"/>
              <a:gd name="connsiteX4870" fmla="*/ 1782128 w 2321023"/>
              <a:gd name="connsiteY4870" fmla="*/ 366867 h 2206873"/>
              <a:gd name="connsiteX4871" fmla="*/ 1780246 w 2321023"/>
              <a:gd name="connsiteY4871" fmla="*/ 365531 h 2206873"/>
              <a:gd name="connsiteX4872" fmla="*/ 1854272 w 2321023"/>
              <a:gd name="connsiteY4872" fmla="*/ 359878 h 2206873"/>
              <a:gd name="connsiteX4873" fmla="*/ 1854272 w 2321023"/>
              <a:gd name="connsiteY4873" fmla="*/ 359879 h 2206873"/>
              <a:gd name="connsiteX4874" fmla="*/ 1863417 w 2321023"/>
              <a:gd name="connsiteY4874" fmla="*/ 364290 h 2206873"/>
              <a:gd name="connsiteX4875" fmla="*/ 1880967 w 2321023"/>
              <a:gd name="connsiteY4875" fmla="*/ 372860 h 2206873"/>
              <a:gd name="connsiteX4876" fmla="*/ 1886836 w 2321023"/>
              <a:gd name="connsiteY4876" fmla="*/ 374600 h 2206873"/>
              <a:gd name="connsiteX4877" fmla="*/ 1886844 w 2321023"/>
              <a:gd name="connsiteY4877" fmla="*/ 374750 h 2206873"/>
              <a:gd name="connsiteX4878" fmla="*/ 1886836 w 2321023"/>
              <a:gd name="connsiteY4878" fmla="*/ 374599 h 2206873"/>
              <a:gd name="connsiteX4879" fmla="*/ 1880967 w 2321023"/>
              <a:gd name="connsiteY4879" fmla="*/ 372859 h 2206873"/>
              <a:gd name="connsiteX4880" fmla="*/ 1863417 w 2321023"/>
              <a:gd name="connsiteY4880" fmla="*/ 364289 h 2206873"/>
              <a:gd name="connsiteX4881" fmla="*/ 1854272 w 2321023"/>
              <a:gd name="connsiteY4881" fmla="*/ 359878 h 2206873"/>
              <a:gd name="connsiteX4882" fmla="*/ 2054888 w 2321023"/>
              <a:gd name="connsiteY4882" fmla="*/ 354141 h 2206873"/>
              <a:gd name="connsiteX4883" fmla="*/ 2054639 w 2321023"/>
              <a:gd name="connsiteY4883" fmla="*/ 356248 h 2206873"/>
              <a:gd name="connsiteX4884" fmla="*/ 2054640 w 2321023"/>
              <a:gd name="connsiteY4884" fmla="*/ 356249 h 2206873"/>
              <a:gd name="connsiteX4885" fmla="*/ 2054889 w 2321023"/>
              <a:gd name="connsiteY4885" fmla="*/ 354144 h 2206873"/>
              <a:gd name="connsiteX4886" fmla="*/ 2054193 w 2321023"/>
              <a:gd name="connsiteY4886" fmla="*/ 350558 h 2206873"/>
              <a:gd name="connsiteX4887" fmla="*/ 2054350 w 2321023"/>
              <a:gd name="connsiteY4887" fmla="*/ 351279 h 2206873"/>
              <a:gd name="connsiteX4888" fmla="*/ 2056053 w 2321023"/>
              <a:gd name="connsiteY4888" fmla="*/ 351658 h 2206873"/>
              <a:gd name="connsiteX4889" fmla="*/ 2070380 w 2321023"/>
              <a:gd name="connsiteY4889" fmla="*/ 370674 h 2206873"/>
              <a:gd name="connsiteX4890" fmla="*/ 2082560 w 2321023"/>
              <a:gd name="connsiteY4890" fmla="*/ 388714 h 2206873"/>
              <a:gd name="connsiteX4891" fmla="*/ 2095211 w 2321023"/>
              <a:gd name="connsiteY4891" fmla="*/ 409121 h 2206873"/>
              <a:gd name="connsiteX4892" fmla="*/ 2104420 w 2321023"/>
              <a:gd name="connsiteY4892" fmla="*/ 426016 h 2206873"/>
              <a:gd name="connsiteX4893" fmla="*/ 2106511 w 2321023"/>
              <a:gd name="connsiteY4893" fmla="*/ 432907 h 2206873"/>
              <a:gd name="connsiteX4894" fmla="*/ 2106512 w 2321023"/>
              <a:gd name="connsiteY4894" fmla="*/ 432906 h 2206873"/>
              <a:gd name="connsiteX4895" fmla="*/ 2104421 w 2321023"/>
              <a:gd name="connsiteY4895" fmla="*/ 426016 h 2206873"/>
              <a:gd name="connsiteX4896" fmla="*/ 2095212 w 2321023"/>
              <a:gd name="connsiteY4896" fmla="*/ 409121 h 2206873"/>
              <a:gd name="connsiteX4897" fmla="*/ 2082561 w 2321023"/>
              <a:gd name="connsiteY4897" fmla="*/ 388714 h 2206873"/>
              <a:gd name="connsiteX4898" fmla="*/ 2070381 w 2321023"/>
              <a:gd name="connsiteY4898" fmla="*/ 370674 h 2206873"/>
              <a:gd name="connsiteX4899" fmla="*/ 2056054 w 2321023"/>
              <a:gd name="connsiteY4899" fmla="*/ 351658 h 2206873"/>
              <a:gd name="connsiteX4900" fmla="*/ 2054351 w 2321023"/>
              <a:gd name="connsiteY4900" fmla="*/ 351279 h 2206873"/>
              <a:gd name="connsiteX4901" fmla="*/ 2054194 w 2321023"/>
              <a:gd name="connsiteY4901" fmla="*/ 350558 h 2206873"/>
              <a:gd name="connsiteX4902" fmla="*/ 1790904 w 2321023"/>
              <a:gd name="connsiteY4902" fmla="*/ 348190 h 2206873"/>
              <a:gd name="connsiteX4903" fmla="*/ 1791409 w 2321023"/>
              <a:gd name="connsiteY4903" fmla="*/ 348506 h 2206873"/>
              <a:gd name="connsiteX4904" fmla="*/ 1791410 w 2321023"/>
              <a:gd name="connsiteY4904" fmla="*/ 348506 h 2206873"/>
              <a:gd name="connsiteX4905" fmla="*/ 1790906 w 2321023"/>
              <a:gd name="connsiteY4905" fmla="*/ 348191 h 2206873"/>
              <a:gd name="connsiteX4906" fmla="*/ 2002901 w 2321023"/>
              <a:gd name="connsiteY4906" fmla="*/ 348053 h 2206873"/>
              <a:gd name="connsiteX4907" fmla="*/ 2004218 w 2321023"/>
              <a:gd name="connsiteY4907" fmla="*/ 350296 h 2206873"/>
              <a:gd name="connsiteX4908" fmla="*/ 2004219 w 2321023"/>
              <a:gd name="connsiteY4908" fmla="*/ 350298 h 2206873"/>
              <a:gd name="connsiteX4909" fmla="*/ 2004959 w 2321023"/>
              <a:gd name="connsiteY4909" fmla="*/ 351560 h 2206873"/>
              <a:gd name="connsiteX4910" fmla="*/ 2004960 w 2321023"/>
              <a:gd name="connsiteY4910" fmla="*/ 351561 h 2206873"/>
              <a:gd name="connsiteX4911" fmla="*/ 2004218 w 2321023"/>
              <a:gd name="connsiteY4911" fmla="*/ 350296 h 2206873"/>
              <a:gd name="connsiteX4912" fmla="*/ 2004217 w 2321023"/>
              <a:gd name="connsiteY4912" fmla="*/ 350294 h 2206873"/>
              <a:gd name="connsiteX4913" fmla="*/ 2002903 w 2321023"/>
              <a:gd name="connsiteY4913" fmla="*/ 348056 h 2206873"/>
              <a:gd name="connsiteX4914" fmla="*/ 2071287 w 2321023"/>
              <a:gd name="connsiteY4914" fmla="*/ 344494 h 2206873"/>
              <a:gd name="connsiteX4915" fmla="*/ 2072033 w 2321023"/>
              <a:gd name="connsiteY4915" fmla="*/ 346705 h 2206873"/>
              <a:gd name="connsiteX4916" fmla="*/ 2074426 w 2321023"/>
              <a:gd name="connsiteY4916" fmla="*/ 350590 h 2206873"/>
              <a:gd name="connsiteX4917" fmla="*/ 2074429 w 2321023"/>
              <a:gd name="connsiteY4917" fmla="*/ 350596 h 2206873"/>
              <a:gd name="connsiteX4918" fmla="*/ 2077818 w 2321023"/>
              <a:gd name="connsiteY4918" fmla="*/ 356097 h 2206873"/>
              <a:gd name="connsiteX4919" fmla="*/ 2077824 w 2321023"/>
              <a:gd name="connsiteY4919" fmla="*/ 356107 h 2206873"/>
              <a:gd name="connsiteX4920" fmla="*/ 2077831 w 2321023"/>
              <a:gd name="connsiteY4920" fmla="*/ 356117 h 2206873"/>
              <a:gd name="connsiteX4921" fmla="*/ 2081051 w 2321023"/>
              <a:gd name="connsiteY4921" fmla="*/ 360860 h 2206873"/>
              <a:gd name="connsiteX4922" fmla="*/ 2081088 w 2321023"/>
              <a:gd name="connsiteY4922" fmla="*/ 360914 h 2206873"/>
              <a:gd name="connsiteX4923" fmla="*/ 2086586 w 2321023"/>
              <a:gd name="connsiteY4923" fmla="*/ 369012 h 2206873"/>
              <a:gd name="connsiteX4924" fmla="*/ 2099484 w 2321023"/>
              <a:gd name="connsiteY4924" fmla="*/ 388536 h 2206873"/>
              <a:gd name="connsiteX4925" fmla="*/ 2108040 w 2321023"/>
              <a:gd name="connsiteY4925" fmla="*/ 402627 h 2206873"/>
              <a:gd name="connsiteX4926" fmla="*/ 2115664 w 2321023"/>
              <a:gd name="connsiteY4926" fmla="*/ 417430 h 2206873"/>
              <a:gd name="connsiteX4927" fmla="*/ 2115161 w 2321023"/>
              <a:gd name="connsiteY4927" fmla="*/ 420842 h 2206873"/>
              <a:gd name="connsiteX4928" fmla="*/ 2115162 w 2321023"/>
              <a:gd name="connsiteY4928" fmla="*/ 420842 h 2206873"/>
              <a:gd name="connsiteX4929" fmla="*/ 2115665 w 2321023"/>
              <a:gd name="connsiteY4929" fmla="*/ 417430 h 2206873"/>
              <a:gd name="connsiteX4930" fmla="*/ 2108041 w 2321023"/>
              <a:gd name="connsiteY4930" fmla="*/ 402627 h 2206873"/>
              <a:gd name="connsiteX4931" fmla="*/ 2099485 w 2321023"/>
              <a:gd name="connsiteY4931" fmla="*/ 388536 h 2206873"/>
              <a:gd name="connsiteX4932" fmla="*/ 2086587 w 2321023"/>
              <a:gd name="connsiteY4932" fmla="*/ 369012 h 2206873"/>
              <a:gd name="connsiteX4933" fmla="*/ 2081145 w 2321023"/>
              <a:gd name="connsiteY4933" fmla="*/ 360996 h 2206873"/>
              <a:gd name="connsiteX4934" fmla="*/ 2081088 w 2321023"/>
              <a:gd name="connsiteY4934" fmla="*/ 360914 h 2206873"/>
              <a:gd name="connsiteX4935" fmla="*/ 2077824 w 2321023"/>
              <a:gd name="connsiteY4935" fmla="*/ 356107 h 2206873"/>
              <a:gd name="connsiteX4936" fmla="*/ 2074426 w 2321023"/>
              <a:gd name="connsiteY4936" fmla="*/ 350590 h 2206873"/>
              <a:gd name="connsiteX4937" fmla="*/ 2074421 w 2321023"/>
              <a:gd name="connsiteY4937" fmla="*/ 350580 h 2206873"/>
              <a:gd name="connsiteX4938" fmla="*/ 2072034 w 2321023"/>
              <a:gd name="connsiteY4938" fmla="*/ 346705 h 2206873"/>
              <a:gd name="connsiteX4939" fmla="*/ 2071290 w 2321023"/>
              <a:gd name="connsiteY4939" fmla="*/ 344500 h 2206873"/>
              <a:gd name="connsiteX4940" fmla="*/ 2111402 w 2321023"/>
              <a:gd name="connsiteY4940" fmla="*/ 340112 h 2206873"/>
              <a:gd name="connsiteX4941" fmla="*/ 2111387 w 2321023"/>
              <a:gd name="connsiteY4941" fmla="*/ 340132 h 2206873"/>
              <a:gd name="connsiteX4942" fmla="*/ 2111387 w 2321023"/>
              <a:gd name="connsiteY4942" fmla="*/ 340133 h 2206873"/>
              <a:gd name="connsiteX4943" fmla="*/ 2111402 w 2321023"/>
              <a:gd name="connsiteY4943" fmla="*/ 340113 h 2206873"/>
              <a:gd name="connsiteX4944" fmla="*/ 2112546 w 2321023"/>
              <a:gd name="connsiteY4944" fmla="*/ 343456 h 2206873"/>
              <a:gd name="connsiteX4945" fmla="*/ 2127070 w 2321023"/>
              <a:gd name="connsiteY4945" fmla="*/ 367300 h 2206873"/>
              <a:gd name="connsiteX4946" fmla="*/ 2131224 w 2321023"/>
              <a:gd name="connsiteY4946" fmla="*/ 374395 h 2206873"/>
              <a:gd name="connsiteX4947" fmla="*/ 2131252 w 2321023"/>
              <a:gd name="connsiteY4947" fmla="*/ 374443 h 2206873"/>
              <a:gd name="connsiteX4948" fmla="*/ 2131280 w 2321023"/>
              <a:gd name="connsiteY4948" fmla="*/ 374491 h 2206873"/>
              <a:gd name="connsiteX4949" fmla="*/ 2136014 w 2321023"/>
              <a:gd name="connsiteY4949" fmla="*/ 382414 h 2206873"/>
              <a:gd name="connsiteX4950" fmla="*/ 2137040 w 2321023"/>
              <a:gd name="connsiteY4950" fmla="*/ 384331 h 2206873"/>
              <a:gd name="connsiteX4951" fmla="*/ 2137046 w 2321023"/>
              <a:gd name="connsiteY4951" fmla="*/ 384342 h 2206873"/>
              <a:gd name="connsiteX4952" fmla="*/ 2140237 w 2321023"/>
              <a:gd name="connsiteY4952" fmla="*/ 390301 h 2206873"/>
              <a:gd name="connsiteX4953" fmla="*/ 2143470 w 2321023"/>
              <a:gd name="connsiteY4953" fmla="*/ 397447 h 2206873"/>
              <a:gd name="connsiteX4954" fmla="*/ 2143461 w 2321023"/>
              <a:gd name="connsiteY4954" fmla="*/ 397425 h 2206873"/>
              <a:gd name="connsiteX4955" fmla="*/ 2140244 w 2321023"/>
              <a:gd name="connsiteY4955" fmla="*/ 390313 h 2206873"/>
              <a:gd name="connsiteX4956" fmla="*/ 2140237 w 2321023"/>
              <a:gd name="connsiteY4956" fmla="*/ 390301 h 2206873"/>
              <a:gd name="connsiteX4957" fmla="*/ 2140235 w 2321023"/>
              <a:gd name="connsiteY4957" fmla="*/ 390295 h 2206873"/>
              <a:gd name="connsiteX4958" fmla="*/ 2137051 w 2321023"/>
              <a:gd name="connsiteY4958" fmla="*/ 384351 h 2206873"/>
              <a:gd name="connsiteX4959" fmla="*/ 2137046 w 2321023"/>
              <a:gd name="connsiteY4959" fmla="*/ 384342 h 2206873"/>
              <a:gd name="connsiteX4960" fmla="*/ 2136014 w 2321023"/>
              <a:gd name="connsiteY4960" fmla="*/ 382413 h 2206873"/>
              <a:gd name="connsiteX4961" fmla="*/ 2131252 w 2321023"/>
              <a:gd name="connsiteY4961" fmla="*/ 374443 h 2206873"/>
              <a:gd name="connsiteX4962" fmla="*/ 2127070 w 2321023"/>
              <a:gd name="connsiteY4962" fmla="*/ 367299 h 2206873"/>
              <a:gd name="connsiteX4963" fmla="*/ 2112546 w 2321023"/>
              <a:gd name="connsiteY4963" fmla="*/ 343455 h 2206873"/>
              <a:gd name="connsiteX4964" fmla="*/ 1930024 w 2321023"/>
              <a:gd name="connsiteY4964" fmla="*/ 338829 h 2206873"/>
              <a:gd name="connsiteX4965" fmla="*/ 1928113 w 2321023"/>
              <a:gd name="connsiteY4965" fmla="*/ 338841 h 2206873"/>
              <a:gd name="connsiteX4966" fmla="*/ 1931429 w 2321023"/>
              <a:gd name="connsiteY4966" fmla="*/ 346828 h 2206873"/>
              <a:gd name="connsiteX4967" fmla="*/ 1931400 w 2321023"/>
              <a:gd name="connsiteY4967" fmla="*/ 346756 h 2206873"/>
              <a:gd name="connsiteX4968" fmla="*/ 1928114 w 2321023"/>
              <a:gd name="connsiteY4968" fmla="*/ 338842 h 2206873"/>
              <a:gd name="connsiteX4969" fmla="*/ 1930025 w 2321023"/>
              <a:gd name="connsiteY4969" fmla="*/ 338830 h 2206873"/>
              <a:gd name="connsiteX4970" fmla="*/ 1720798 w 2321023"/>
              <a:gd name="connsiteY4970" fmla="*/ 336334 h 2206873"/>
              <a:gd name="connsiteX4971" fmla="*/ 1719573 w 2321023"/>
              <a:gd name="connsiteY4971" fmla="*/ 336542 h 2206873"/>
              <a:gd name="connsiteX4972" fmla="*/ 1718356 w 2321023"/>
              <a:gd name="connsiteY4972" fmla="*/ 336539 h 2206873"/>
              <a:gd name="connsiteX4973" fmla="*/ 1718509 w 2321023"/>
              <a:gd name="connsiteY4973" fmla="*/ 336722 h 2206873"/>
              <a:gd name="connsiteX4974" fmla="*/ 1718509 w 2321023"/>
              <a:gd name="connsiteY4974" fmla="*/ 336722 h 2206873"/>
              <a:gd name="connsiteX4975" fmla="*/ 1718357 w 2321023"/>
              <a:gd name="connsiteY4975" fmla="*/ 336540 h 2206873"/>
              <a:gd name="connsiteX4976" fmla="*/ 1719567 w 2321023"/>
              <a:gd name="connsiteY4976" fmla="*/ 336543 h 2206873"/>
              <a:gd name="connsiteX4977" fmla="*/ 1719573 w 2321023"/>
              <a:gd name="connsiteY4977" fmla="*/ 336542 h 2206873"/>
              <a:gd name="connsiteX4978" fmla="*/ 1722628 w 2321023"/>
              <a:gd name="connsiteY4978" fmla="*/ 336548 h 2206873"/>
              <a:gd name="connsiteX4979" fmla="*/ 1719574 w 2321023"/>
              <a:gd name="connsiteY4979" fmla="*/ 336542 h 2206873"/>
              <a:gd name="connsiteX4980" fmla="*/ 1720799 w 2321023"/>
              <a:gd name="connsiteY4980" fmla="*/ 336334 h 2206873"/>
              <a:gd name="connsiteX4981" fmla="*/ 2021994 w 2321023"/>
              <a:gd name="connsiteY4981" fmla="*/ 319576 h 2206873"/>
              <a:gd name="connsiteX4982" fmla="*/ 2021994 w 2321023"/>
              <a:gd name="connsiteY4982" fmla="*/ 319577 h 2206873"/>
              <a:gd name="connsiteX4983" fmla="*/ 2035921 w 2321023"/>
              <a:gd name="connsiteY4983" fmla="*/ 335494 h 2206873"/>
              <a:gd name="connsiteX4984" fmla="*/ 2046886 w 2321023"/>
              <a:gd name="connsiteY4984" fmla="*/ 348027 h 2206873"/>
              <a:gd name="connsiteX4985" fmla="*/ 2054567 w 2321023"/>
              <a:gd name="connsiteY4985" fmla="*/ 356851 h 2206873"/>
              <a:gd name="connsiteX4986" fmla="*/ 2046887 w 2321023"/>
              <a:gd name="connsiteY4986" fmla="*/ 348028 h 2206873"/>
              <a:gd name="connsiteX4987" fmla="*/ 2035921 w 2321023"/>
              <a:gd name="connsiteY4987" fmla="*/ 335494 h 2206873"/>
              <a:gd name="connsiteX4988" fmla="*/ 1986852 w 2321023"/>
              <a:gd name="connsiteY4988" fmla="*/ 316052 h 2206873"/>
              <a:gd name="connsiteX4989" fmla="*/ 1986524 w 2321023"/>
              <a:gd name="connsiteY4989" fmla="*/ 316138 h 2206873"/>
              <a:gd name="connsiteX4990" fmla="*/ 1986525 w 2321023"/>
              <a:gd name="connsiteY4990" fmla="*/ 316138 h 2206873"/>
              <a:gd name="connsiteX4991" fmla="*/ 1986526 w 2321023"/>
              <a:gd name="connsiteY4991" fmla="*/ 316139 h 2206873"/>
              <a:gd name="connsiteX4992" fmla="*/ 1988013 w 2321023"/>
              <a:gd name="connsiteY4992" fmla="*/ 319440 h 2206873"/>
              <a:gd name="connsiteX4993" fmla="*/ 1988014 w 2321023"/>
              <a:gd name="connsiteY4993" fmla="*/ 319440 h 2206873"/>
              <a:gd name="connsiteX4994" fmla="*/ 1986526 w 2321023"/>
              <a:gd name="connsiteY4994" fmla="*/ 316139 h 2206873"/>
              <a:gd name="connsiteX4995" fmla="*/ 1986526 w 2321023"/>
              <a:gd name="connsiteY4995" fmla="*/ 316139 h 2206873"/>
              <a:gd name="connsiteX4996" fmla="*/ 1986853 w 2321023"/>
              <a:gd name="connsiteY4996" fmla="*/ 316053 h 2206873"/>
              <a:gd name="connsiteX4997" fmla="*/ 2018805 w 2321023"/>
              <a:gd name="connsiteY4997" fmla="*/ 316018 h 2206873"/>
              <a:gd name="connsiteX4998" fmla="*/ 2021982 w 2321023"/>
              <a:gd name="connsiteY4998" fmla="*/ 318923 h 2206873"/>
              <a:gd name="connsiteX4999" fmla="*/ 2021982 w 2321023"/>
              <a:gd name="connsiteY4999" fmla="*/ 318922 h 2206873"/>
              <a:gd name="connsiteX5000" fmla="*/ 1914521 w 2321023"/>
              <a:gd name="connsiteY5000" fmla="*/ 312007 h 2206873"/>
              <a:gd name="connsiteX5001" fmla="*/ 1924280 w 2321023"/>
              <a:gd name="connsiteY5001" fmla="*/ 322261 h 2206873"/>
              <a:gd name="connsiteX5002" fmla="*/ 1933517 w 2321023"/>
              <a:gd name="connsiteY5002" fmla="*/ 333214 h 2206873"/>
              <a:gd name="connsiteX5003" fmla="*/ 1952974 w 2321023"/>
              <a:gd name="connsiteY5003" fmla="*/ 358327 h 2206873"/>
              <a:gd name="connsiteX5004" fmla="*/ 1953001 w 2321023"/>
              <a:gd name="connsiteY5004" fmla="*/ 358593 h 2206873"/>
              <a:gd name="connsiteX5005" fmla="*/ 1952404 w 2321023"/>
              <a:gd name="connsiteY5005" fmla="*/ 360699 h 2206873"/>
              <a:gd name="connsiteX5006" fmla="*/ 1952288 w 2321023"/>
              <a:gd name="connsiteY5006" fmla="*/ 360775 h 2206873"/>
              <a:gd name="connsiteX5007" fmla="*/ 1952289 w 2321023"/>
              <a:gd name="connsiteY5007" fmla="*/ 360775 h 2206873"/>
              <a:gd name="connsiteX5008" fmla="*/ 1952404 w 2321023"/>
              <a:gd name="connsiteY5008" fmla="*/ 360700 h 2206873"/>
              <a:gd name="connsiteX5009" fmla="*/ 1952404 w 2321023"/>
              <a:gd name="connsiteY5009" fmla="*/ 360699 h 2206873"/>
              <a:gd name="connsiteX5010" fmla="*/ 1952405 w 2321023"/>
              <a:gd name="connsiteY5010" fmla="*/ 360698 h 2206873"/>
              <a:gd name="connsiteX5011" fmla="*/ 1953001 w 2321023"/>
              <a:gd name="connsiteY5011" fmla="*/ 358596 h 2206873"/>
              <a:gd name="connsiteX5012" fmla="*/ 1953001 w 2321023"/>
              <a:gd name="connsiteY5012" fmla="*/ 358593 h 2206873"/>
              <a:gd name="connsiteX5013" fmla="*/ 1953002 w 2321023"/>
              <a:gd name="connsiteY5013" fmla="*/ 358590 h 2206873"/>
              <a:gd name="connsiteX5014" fmla="*/ 1952975 w 2321023"/>
              <a:gd name="connsiteY5014" fmla="*/ 358328 h 2206873"/>
              <a:gd name="connsiteX5015" fmla="*/ 1933518 w 2321023"/>
              <a:gd name="connsiteY5015" fmla="*/ 333215 h 2206873"/>
              <a:gd name="connsiteX5016" fmla="*/ 1924281 w 2321023"/>
              <a:gd name="connsiteY5016" fmla="*/ 322262 h 2206873"/>
              <a:gd name="connsiteX5017" fmla="*/ 1847172 w 2321023"/>
              <a:gd name="connsiteY5017" fmla="*/ 306848 h 2206873"/>
              <a:gd name="connsiteX5018" fmla="*/ 1847194 w 2321023"/>
              <a:gd name="connsiteY5018" fmla="*/ 306877 h 2206873"/>
              <a:gd name="connsiteX5019" fmla="*/ 1849338 w 2321023"/>
              <a:gd name="connsiteY5019" fmla="*/ 310834 h 2206873"/>
              <a:gd name="connsiteX5020" fmla="*/ 1849338 w 2321023"/>
              <a:gd name="connsiteY5020" fmla="*/ 310833 h 2206873"/>
              <a:gd name="connsiteX5021" fmla="*/ 1847196 w 2321023"/>
              <a:gd name="connsiteY5021" fmla="*/ 306879 h 2206873"/>
              <a:gd name="connsiteX5022" fmla="*/ 1847194 w 2321023"/>
              <a:gd name="connsiteY5022" fmla="*/ 306877 h 2206873"/>
              <a:gd name="connsiteX5023" fmla="*/ 1847187 w 2321023"/>
              <a:gd name="connsiteY5023" fmla="*/ 306863 h 2206873"/>
              <a:gd name="connsiteX5024" fmla="*/ 2004575 w 2321023"/>
              <a:gd name="connsiteY5024" fmla="*/ 306422 h 2206873"/>
              <a:gd name="connsiteX5025" fmla="*/ 2003292 w 2321023"/>
              <a:gd name="connsiteY5025" fmla="*/ 309775 h 2206873"/>
              <a:gd name="connsiteX5026" fmla="*/ 1996970 w 2321023"/>
              <a:gd name="connsiteY5026" fmla="*/ 306732 h 2206873"/>
              <a:gd name="connsiteX5027" fmla="*/ 1996971 w 2321023"/>
              <a:gd name="connsiteY5027" fmla="*/ 306733 h 2206873"/>
              <a:gd name="connsiteX5028" fmla="*/ 2003293 w 2321023"/>
              <a:gd name="connsiteY5028" fmla="*/ 309776 h 2206873"/>
              <a:gd name="connsiteX5029" fmla="*/ 2004576 w 2321023"/>
              <a:gd name="connsiteY5029" fmla="*/ 306423 h 2206873"/>
              <a:gd name="connsiteX5030" fmla="*/ 2009353 w 2321023"/>
              <a:gd name="connsiteY5030" fmla="*/ 307378 h 2206873"/>
              <a:gd name="connsiteX5031" fmla="*/ 2009352 w 2321023"/>
              <a:gd name="connsiteY5031" fmla="*/ 307377 h 2206873"/>
              <a:gd name="connsiteX5032" fmla="*/ 2004575 w 2321023"/>
              <a:gd name="connsiteY5032" fmla="*/ 306422 h 2206873"/>
              <a:gd name="connsiteX5033" fmla="*/ 1760491 w 2321023"/>
              <a:gd name="connsiteY5033" fmla="*/ 305502 h 2206873"/>
              <a:gd name="connsiteX5034" fmla="*/ 1760386 w 2321023"/>
              <a:gd name="connsiteY5034" fmla="*/ 306233 h 2206873"/>
              <a:gd name="connsiteX5035" fmla="*/ 1774536 w 2321023"/>
              <a:gd name="connsiteY5035" fmla="*/ 317187 h 2206873"/>
              <a:gd name="connsiteX5036" fmla="*/ 1781358 w 2321023"/>
              <a:gd name="connsiteY5036" fmla="*/ 320527 h 2206873"/>
              <a:gd name="connsiteX5037" fmla="*/ 1781358 w 2321023"/>
              <a:gd name="connsiteY5037" fmla="*/ 320527 h 2206873"/>
              <a:gd name="connsiteX5038" fmla="*/ 1774537 w 2321023"/>
              <a:gd name="connsiteY5038" fmla="*/ 317187 h 2206873"/>
              <a:gd name="connsiteX5039" fmla="*/ 1760387 w 2321023"/>
              <a:gd name="connsiteY5039" fmla="*/ 306233 h 2206873"/>
              <a:gd name="connsiteX5040" fmla="*/ 1760492 w 2321023"/>
              <a:gd name="connsiteY5040" fmla="*/ 305503 h 2206873"/>
              <a:gd name="connsiteX5041" fmla="*/ 1881918 w 2321023"/>
              <a:gd name="connsiteY5041" fmla="*/ 298036 h 2206873"/>
              <a:gd name="connsiteX5042" fmla="*/ 1882000 w 2321023"/>
              <a:gd name="connsiteY5042" fmla="*/ 298118 h 2206873"/>
              <a:gd name="connsiteX5043" fmla="*/ 1894032 w 2321023"/>
              <a:gd name="connsiteY5043" fmla="*/ 310032 h 2206873"/>
              <a:gd name="connsiteX5044" fmla="*/ 1918084 w 2321023"/>
              <a:gd name="connsiteY5044" fmla="*/ 334907 h 2206873"/>
              <a:gd name="connsiteX5045" fmla="*/ 1929204 w 2321023"/>
              <a:gd name="connsiteY5045" fmla="*/ 346843 h 2206873"/>
              <a:gd name="connsiteX5046" fmla="*/ 1931605 w 2321023"/>
              <a:gd name="connsiteY5046" fmla="*/ 347261 h 2206873"/>
              <a:gd name="connsiteX5047" fmla="*/ 1931612 w 2321023"/>
              <a:gd name="connsiteY5047" fmla="*/ 347279 h 2206873"/>
              <a:gd name="connsiteX5048" fmla="*/ 1931612 w 2321023"/>
              <a:gd name="connsiteY5048" fmla="*/ 347279 h 2206873"/>
              <a:gd name="connsiteX5049" fmla="*/ 1931605 w 2321023"/>
              <a:gd name="connsiteY5049" fmla="*/ 347260 h 2206873"/>
              <a:gd name="connsiteX5050" fmla="*/ 1929204 w 2321023"/>
              <a:gd name="connsiteY5050" fmla="*/ 346842 h 2206873"/>
              <a:gd name="connsiteX5051" fmla="*/ 1918084 w 2321023"/>
              <a:gd name="connsiteY5051" fmla="*/ 334906 h 2206873"/>
              <a:gd name="connsiteX5052" fmla="*/ 1894032 w 2321023"/>
              <a:gd name="connsiteY5052" fmla="*/ 310031 h 2206873"/>
              <a:gd name="connsiteX5053" fmla="*/ 1957689 w 2321023"/>
              <a:gd name="connsiteY5053" fmla="*/ 291602 h 2206873"/>
              <a:gd name="connsiteX5054" fmla="*/ 1957720 w 2321023"/>
              <a:gd name="connsiteY5054" fmla="*/ 291718 h 2206873"/>
              <a:gd name="connsiteX5055" fmla="*/ 1957721 w 2321023"/>
              <a:gd name="connsiteY5055" fmla="*/ 291719 h 2206873"/>
              <a:gd name="connsiteX5056" fmla="*/ 1957690 w 2321023"/>
              <a:gd name="connsiteY5056" fmla="*/ 291604 h 2206873"/>
              <a:gd name="connsiteX5057" fmla="*/ 1749558 w 2321023"/>
              <a:gd name="connsiteY5057" fmla="*/ 290613 h 2206873"/>
              <a:gd name="connsiteX5058" fmla="*/ 1749568 w 2321023"/>
              <a:gd name="connsiteY5058" fmla="*/ 290615 h 2206873"/>
              <a:gd name="connsiteX5059" fmla="*/ 1752214 w 2321023"/>
              <a:gd name="connsiteY5059" fmla="*/ 290924 h 2206873"/>
              <a:gd name="connsiteX5060" fmla="*/ 1759203 w 2321023"/>
              <a:gd name="connsiteY5060" fmla="*/ 295348 h 2206873"/>
              <a:gd name="connsiteX5061" fmla="*/ 1771591 w 2321023"/>
              <a:gd name="connsiteY5061" fmla="*/ 305369 h 2206873"/>
              <a:gd name="connsiteX5062" fmla="*/ 1771590 w 2321023"/>
              <a:gd name="connsiteY5062" fmla="*/ 305368 h 2206873"/>
              <a:gd name="connsiteX5063" fmla="*/ 1759202 w 2321023"/>
              <a:gd name="connsiteY5063" fmla="*/ 295347 h 2206873"/>
              <a:gd name="connsiteX5064" fmla="*/ 1752213 w 2321023"/>
              <a:gd name="connsiteY5064" fmla="*/ 290923 h 2206873"/>
              <a:gd name="connsiteX5065" fmla="*/ 1749551 w 2321023"/>
              <a:gd name="connsiteY5065" fmla="*/ 290612 h 2206873"/>
              <a:gd name="connsiteX5066" fmla="*/ 1749552 w 2321023"/>
              <a:gd name="connsiteY5066" fmla="*/ 290613 h 2206873"/>
              <a:gd name="connsiteX5067" fmla="*/ 1758845 w 2321023"/>
              <a:gd name="connsiteY5067" fmla="*/ 300500 h 2206873"/>
              <a:gd name="connsiteX5068" fmla="*/ 1761924 w 2321023"/>
              <a:gd name="connsiteY5068" fmla="*/ 303120 h 2206873"/>
              <a:gd name="connsiteX5069" fmla="*/ 1781711 w 2321023"/>
              <a:gd name="connsiteY5069" fmla="*/ 319962 h 2206873"/>
              <a:gd name="connsiteX5070" fmla="*/ 1781711 w 2321023"/>
              <a:gd name="connsiteY5070" fmla="*/ 319962 h 2206873"/>
              <a:gd name="connsiteX5071" fmla="*/ 1758846 w 2321023"/>
              <a:gd name="connsiteY5071" fmla="*/ 300500 h 2206873"/>
              <a:gd name="connsiteX5072" fmla="*/ 1749552 w 2321023"/>
              <a:gd name="connsiteY5072" fmla="*/ 290612 h 2206873"/>
              <a:gd name="connsiteX5073" fmla="*/ 1893872 w 2321023"/>
              <a:gd name="connsiteY5073" fmla="*/ 290500 h 2206873"/>
              <a:gd name="connsiteX5074" fmla="*/ 1893872 w 2321023"/>
              <a:gd name="connsiteY5074" fmla="*/ 290500 h 2206873"/>
              <a:gd name="connsiteX5075" fmla="*/ 1908075 w 2321023"/>
              <a:gd name="connsiteY5075" fmla="*/ 305292 h 2206873"/>
              <a:gd name="connsiteX5076" fmla="*/ 1955957 w 2321023"/>
              <a:gd name="connsiteY5076" fmla="*/ 278339 h 2206873"/>
              <a:gd name="connsiteX5077" fmla="*/ 1960840 w 2321023"/>
              <a:gd name="connsiteY5077" fmla="*/ 282276 h 2206873"/>
              <a:gd name="connsiteX5078" fmla="*/ 1966704 w 2321023"/>
              <a:gd name="connsiteY5078" fmla="*/ 291121 h 2206873"/>
              <a:gd name="connsiteX5079" fmla="*/ 1955957 w 2321023"/>
              <a:gd name="connsiteY5079" fmla="*/ 278339 h 2206873"/>
              <a:gd name="connsiteX5080" fmla="*/ 1685800 w 2321023"/>
              <a:gd name="connsiteY5080" fmla="*/ 277015 h 2206873"/>
              <a:gd name="connsiteX5081" fmla="*/ 1685802 w 2321023"/>
              <a:gd name="connsiteY5081" fmla="*/ 277016 h 2206873"/>
              <a:gd name="connsiteX5082" fmla="*/ 1686256 w 2321023"/>
              <a:gd name="connsiteY5082" fmla="*/ 277044 h 2206873"/>
              <a:gd name="connsiteX5083" fmla="*/ 1688407 w 2321023"/>
              <a:gd name="connsiteY5083" fmla="*/ 278205 h 2206873"/>
              <a:gd name="connsiteX5084" fmla="*/ 1688413 w 2321023"/>
              <a:gd name="connsiteY5084" fmla="*/ 278208 h 2206873"/>
              <a:gd name="connsiteX5085" fmla="*/ 1688420 w 2321023"/>
              <a:gd name="connsiteY5085" fmla="*/ 278212 h 2206873"/>
              <a:gd name="connsiteX5086" fmla="*/ 1689158 w 2321023"/>
              <a:gd name="connsiteY5086" fmla="*/ 278549 h 2206873"/>
              <a:gd name="connsiteX5087" fmla="*/ 1690449 w 2321023"/>
              <a:gd name="connsiteY5087" fmla="*/ 279308 h 2206873"/>
              <a:gd name="connsiteX5088" fmla="*/ 1690458 w 2321023"/>
              <a:gd name="connsiteY5088" fmla="*/ 279313 h 2206873"/>
              <a:gd name="connsiteX5089" fmla="*/ 1690480 w 2321023"/>
              <a:gd name="connsiteY5089" fmla="*/ 279325 h 2206873"/>
              <a:gd name="connsiteX5090" fmla="*/ 1695513 w 2321023"/>
              <a:gd name="connsiteY5090" fmla="*/ 282043 h 2206873"/>
              <a:gd name="connsiteX5091" fmla="*/ 1715052 w 2321023"/>
              <a:gd name="connsiteY5091" fmla="*/ 294252 h 2206873"/>
              <a:gd name="connsiteX5092" fmla="*/ 1733132 w 2321023"/>
              <a:gd name="connsiteY5092" fmla="*/ 306068 h 2206873"/>
              <a:gd name="connsiteX5093" fmla="*/ 1751446 w 2321023"/>
              <a:gd name="connsiteY5093" fmla="*/ 318289 h 2206873"/>
              <a:gd name="connsiteX5094" fmla="*/ 1770566 w 2321023"/>
              <a:gd name="connsiteY5094" fmla="*/ 333022 h 2206873"/>
              <a:gd name="connsiteX5095" fmla="*/ 1784953 w 2321023"/>
              <a:gd name="connsiteY5095" fmla="*/ 344215 h 2206873"/>
              <a:gd name="connsiteX5096" fmla="*/ 1787038 w 2321023"/>
              <a:gd name="connsiteY5096" fmla="*/ 345775 h 2206873"/>
              <a:gd name="connsiteX5097" fmla="*/ 1787046 w 2321023"/>
              <a:gd name="connsiteY5097" fmla="*/ 345780 h 2206873"/>
              <a:gd name="connsiteX5098" fmla="*/ 1784953 w 2321023"/>
              <a:gd name="connsiteY5098" fmla="*/ 344214 h 2206873"/>
              <a:gd name="connsiteX5099" fmla="*/ 1770566 w 2321023"/>
              <a:gd name="connsiteY5099" fmla="*/ 333021 h 2206873"/>
              <a:gd name="connsiteX5100" fmla="*/ 1751446 w 2321023"/>
              <a:gd name="connsiteY5100" fmla="*/ 318288 h 2206873"/>
              <a:gd name="connsiteX5101" fmla="*/ 1733132 w 2321023"/>
              <a:gd name="connsiteY5101" fmla="*/ 306067 h 2206873"/>
              <a:gd name="connsiteX5102" fmla="*/ 1715052 w 2321023"/>
              <a:gd name="connsiteY5102" fmla="*/ 294251 h 2206873"/>
              <a:gd name="connsiteX5103" fmla="*/ 1695513 w 2321023"/>
              <a:gd name="connsiteY5103" fmla="*/ 282042 h 2206873"/>
              <a:gd name="connsiteX5104" fmla="*/ 1690458 w 2321023"/>
              <a:gd name="connsiteY5104" fmla="*/ 279313 h 2206873"/>
              <a:gd name="connsiteX5105" fmla="*/ 1689157 w 2321023"/>
              <a:gd name="connsiteY5105" fmla="*/ 278548 h 2206873"/>
              <a:gd name="connsiteX5106" fmla="*/ 1688413 w 2321023"/>
              <a:gd name="connsiteY5106" fmla="*/ 278208 h 2206873"/>
              <a:gd name="connsiteX5107" fmla="*/ 1686255 w 2321023"/>
              <a:gd name="connsiteY5107" fmla="*/ 277043 h 2206873"/>
              <a:gd name="connsiteX5108" fmla="*/ 1968462 w 2321023"/>
              <a:gd name="connsiteY5108" fmla="*/ 275248 h 2206873"/>
              <a:gd name="connsiteX5109" fmla="*/ 1968195 w 2321023"/>
              <a:gd name="connsiteY5109" fmla="*/ 276640 h 2206873"/>
              <a:gd name="connsiteX5110" fmla="*/ 1968199 w 2321023"/>
              <a:gd name="connsiteY5110" fmla="*/ 276642 h 2206873"/>
              <a:gd name="connsiteX5111" fmla="*/ 1968199 w 2321023"/>
              <a:gd name="connsiteY5111" fmla="*/ 276641 h 2206873"/>
              <a:gd name="connsiteX5112" fmla="*/ 1968196 w 2321023"/>
              <a:gd name="connsiteY5112" fmla="*/ 276640 h 2206873"/>
              <a:gd name="connsiteX5113" fmla="*/ 1968402 w 2321023"/>
              <a:gd name="connsiteY5113" fmla="*/ 275568 h 2206873"/>
              <a:gd name="connsiteX5114" fmla="*/ 1607931 w 2321023"/>
              <a:gd name="connsiteY5114" fmla="*/ 275223 h 2206873"/>
              <a:gd name="connsiteX5115" fmla="*/ 1607947 w 2321023"/>
              <a:gd name="connsiteY5115" fmla="*/ 275247 h 2206873"/>
              <a:gd name="connsiteX5116" fmla="*/ 1608209 w 2321023"/>
              <a:gd name="connsiteY5116" fmla="*/ 275640 h 2206873"/>
              <a:gd name="connsiteX5117" fmla="*/ 1608209 w 2321023"/>
              <a:gd name="connsiteY5117" fmla="*/ 275639 h 2206873"/>
              <a:gd name="connsiteX5118" fmla="*/ 1656233 w 2321023"/>
              <a:gd name="connsiteY5118" fmla="*/ 275055 h 2206873"/>
              <a:gd name="connsiteX5119" fmla="*/ 1657450 w 2321023"/>
              <a:gd name="connsiteY5119" fmla="*/ 276035 h 2206873"/>
              <a:gd name="connsiteX5120" fmla="*/ 1659821 w 2321023"/>
              <a:gd name="connsiteY5120" fmla="*/ 278190 h 2206873"/>
              <a:gd name="connsiteX5121" fmla="*/ 1660569 w 2321023"/>
              <a:gd name="connsiteY5121" fmla="*/ 278541 h 2206873"/>
              <a:gd name="connsiteX5122" fmla="*/ 1660567 w 2321023"/>
              <a:gd name="connsiteY5122" fmla="*/ 278539 h 2206873"/>
              <a:gd name="connsiteX5123" fmla="*/ 1659822 w 2321023"/>
              <a:gd name="connsiteY5123" fmla="*/ 278190 h 2206873"/>
              <a:gd name="connsiteX5124" fmla="*/ 1657459 w 2321023"/>
              <a:gd name="connsiteY5124" fmla="*/ 276042 h 2206873"/>
              <a:gd name="connsiteX5125" fmla="*/ 1657450 w 2321023"/>
              <a:gd name="connsiteY5125" fmla="*/ 276035 h 2206873"/>
              <a:gd name="connsiteX5126" fmla="*/ 1657442 w 2321023"/>
              <a:gd name="connsiteY5126" fmla="*/ 276028 h 2206873"/>
              <a:gd name="connsiteX5127" fmla="*/ 1656239 w 2321023"/>
              <a:gd name="connsiteY5127" fmla="*/ 275059 h 2206873"/>
              <a:gd name="connsiteX5128" fmla="*/ 1969597 w 2321023"/>
              <a:gd name="connsiteY5128" fmla="*/ 274988 h 2206873"/>
              <a:gd name="connsiteX5129" fmla="*/ 1969562 w 2321023"/>
              <a:gd name="connsiteY5129" fmla="*/ 274995 h 2206873"/>
              <a:gd name="connsiteX5130" fmla="*/ 1996796 w 2321023"/>
              <a:gd name="connsiteY5130" fmla="*/ 307011 h 2206873"/>
              <a:gd name="connsiteX5131" fmla="*/ 1997215 w 2321023"/>
              <a:gd name="connsiteY5131" fmla="*/ 307528 h 2206873"/>
              <a:gd name="connsiteX5132" fmla="*/ 1997216 w 2321023"/>
              <a:gd name="connsiteY5132" fmla="*/ 307528 h 2206873"/>
              <a:gd name="connsiteX5133" fmla="*/ 1996797 w 2321023"/>
              <a:gd name="connsiteY5133" fmla="*/ 307012 h 2206873"/>
              <a:gd name="connsiteX5134" fmla="*/ 1969563 w 2321023"/>
              <a:gd name="connsiteY5134" fmla="*/ 274996 h 2206873"/>
              <a:gd name="connsiteX5135" fmla="*/ 1969598 w 2321023"/>
              <a:gd name="connsiteY5135" fmla="*/ 274989 h 2206873"/>
              <a:gd name="connsiteX5136" fmla="*/ 1970697 w 2321023"/>
              <a:gd name="connsiteY5136" fmla="*/ 275847 h 2206873"/>
              <a:gd name="connsiteX5137" fmla="*/ 1970696 w 2321023"/>
              <a:gd name="connsiteY5137" fmla="*/ 275846 h 2206873"/>
              <a:gd name="connsiteX5138" fmla="*/ 1730000 w 2321023"/>
              <a:gd name="connsiteY5138" fmla="*/ 270223 h 2206873"/>
              <a:gd name="connsiteX5139" fmla="*/ 1736037 w 2321023"/>
              <a:gd name="connsiteY5139" fmla="*/ 275965 h 2206873"/>
              <a:gd name="connsiteX5140" fmla="*/ 1736034 w 2321023"/>
              <a:gd name="connsiteY5140" fmla="*/ 275961 h 2206873"/>
              <a:gd name="connsiteX5141" fmla="*/ 1730010 w 2321023"/>
              <a:gd name="connsiteY5141" fmla="*/ 270231 h 2206873"/>
              <a:gd name="connsiteX5142" fmla="*/ 1931935 w 2321023"/>
              <a:gd name="connsiteY5142" fmla="*/ 269108 h 2206873"/>
              <a:gd name="connsiteX5143" fmla="*/ 1931985 w 2321023"/>
              <a:gd name="connsiteY5143" fmla="*/ 269152 h 2206873"/>
              <a:gd name="connsiteX5144" fmla="*/ 1936665 w 2321023"/>
              <a:gd name="connsiteY5144" fmla="*/ 273171 h 2206873"/>
              <a:gd name="connsiteX5145" fmla="*/ 1941808 w 2321023"/>
              <a:gd name="connsiteY5145" fmla="*/ 277915 h 2206873"/>
              <a:gd name="connsiteX5146" fmla="*/ 1941861 w 2321023"/>
              <a:gd name="connsiteY5146" fmla="*/ 277963 h 2206873"/>
              <a:gd name="connsiteX5147" fmla="*/ 1936665 w 2321023"/>
              <a:gd name="connsiteY5147" fmla="*/ 273170 h 2206873"/>
              <a:gd name="connsiteX5148" fmla="*/ 2014309 w 2321023"/>
              <a:gd name="connsiteY5148" fmla="*/ 267210 h 2206873"/>
              <a:gd name="connsiteX5149" fmla="*/ 2016116 w 2321023"/>
              <a:gd name="connsiteY5149" fmla="*/ 270244 h 2206873"/>
              <a:gd name="connsiteX5150" fmla="*/ 2016344 w 2321023"/>
              <a:gd name="connsiteY5150" fmla="*/ 270544 h 2206873"/>
              <a:gd name="connsiteX5151" fmla="*/ 2016340 w 2321023"/>
              <a:gd name="connsiteY5151" fmla="*/ 270537 h 2206873"/>
              <a:gd name="connsiteX5152" fmla="*/ 2016117 w 2321023"/>
              <a:gd name="connsiteY5152" fmla="*/ 270244 h 2206873"/>
              <a:gd name="connsiteX5153" fmla="*/ 2014350 w 2321023"/>
              <a:gd name="connsiteY5153" fmla="*/ 267278 h 2206873"/>
              <a:gd name="connsiteX5154" fmla="*/ 1954221 w 2321023"/>
              <a:gd name="connsiteY5154" fmla="*/ 266173 h 2206873"/>
              <a:gd name="connsiteX5155" fmla="*/ 1954227 w 2321023"/>
              <a:gd name="connsiteY5155" fmla="*/ 266178 h 2206873"/>
              <a:gd name="connsiteX5156" fmla="*/ 1955809 w 2321023"/>
              <a:gd name="connsiteY5156" fmla="*/ 267321 h 2206873"/>
              <a:gd name="connsiteX5157" fmla="*/ 1958144 w 2321023"/>
              <a:gd name="connsiteY5157" fmla="*/ 269174 h 2206873"/>
              <a:gd name="connsiteX5158" fmla="*/ 1958152 w 2321023"/>
              <a:gd name="connsiteY5158" fmla="*/ 269180 h 2206873"/>
              <a:gd name="connsiteX5159" fmla="*/ 1955808 w 2321023"/>
              <a:gd name="connsiteY5159" fmla="*/ 267320 h 2206873"/>
              <a:gd name="connsiteX5160" fmla="*/ 2013671 w 2321023"/>
              <a:gd name="connsiteY5160" fmla="*/ 266139 h 2206873"/>
              <a:gd name="connsiteX5161" fmla="*/ 2013741 w 2321023"/>
              <a:gd name="connsiteY5161" fmla="*/ 266258 h 2206873"/>
              <a:gd name="connsiteX5162" fmla="*/ 2013742 w 2321023"/>
              <a:gd name="connsiteY5162" fmla="*/ 266258 h 2206873"/>
              <a:gd name="connsiteX5163" fmla="*/ 2013672 w 2321023"/>
              <a:gd name="connsiteY5163" fmla="*/ 266140 h 2206873"/>
              <a:gd name="connsiteX5164" fmla="*/ 2015357 w 2321023"/>
              <a:gd name="connsiteY5164" fmla="*/ 266403 h 2206873"/>
              <a:gd name="connsiteX5165" fmla="*/ 2020854 w 2321023"/>
              <a:gd name="connsiteY5165" fmla="*/ 270601 h 2206873"/>
              <a:gd name="connsiteX5166" fmla="*/ 2029482 w 2321023"/>
              <a:gd name="connsiteY5166" fmla="*/ 277995 h 2206873"/>
              <a:gd name="connsiteX5167" fmla="*/ 2029713 w 2321023"/>
              <a:gd name="connsiteY5167" fmla="*/ 278193 h 2206873"/>
              <a:gd name="connsiteX5168" fmla="*/ 2020853 w 2321023"/>
              <a:gd name="connsiteY5168" fmla="*/ 270600 h 2206873"/>
              <a:gd name="connsiteX5169" fmla="*/ 2015356 w 2321023"/>
              <a:gd name="connsiteY5169" fmla="*/ 266402 h 2206873"/>
              <a:gd name="connsiteX5170" fmla="*/ 2013671 w 2321023"/>
              <a:gd name="connsiteY5170" fmla="*/ 266139 h 2206873"/>
              <a:gd name="connsiteX5171" fmla="*/ 1562952 w 2321023"/>
              <a:gd name="connsiteY5171" fmla="*/ 262558 h 2206873"/>
              <a:gd name="connsiteX5172" fmla="*/ 1578559 w 2321023"/>
              <a:gd name="connsiteY5172" fmla="*/ 269654 h 2206873"/>
              <a:gd name="connsiteX5173" fmla="*/ 1593183 w 2321023"/>
              <a:gd name="connsiteY5173" fmla="*/ 277472 h 2206873"/>
              <a:gd name="connsiteX5174" fmla="*/ 1593452 w 2321023"/>
              <a:gd name="connsiteY5174" fmla="*/ 277615 h 2206873"/>
              <a:gd name="connsiteX5175" fmla="*/ 1578559 w 2321023"/>
              <a:gd name="connsiteY5175" fmla="*/ 269653 h 2206873"/>
              <a:gd name="connsiteX5176" fmla="*/ 1562955 w 2321023"/>
              <a:gd name="connsiteY5176" fmla="*/ 262558 h 2206873"/>
              <a:gd name="connsiteX5177" fmla="*/ 769760 w 2321023"/>
              <a:gd name="connsiteY5177" fmla="*/ 260440 h 2206873"/>
              <a:gd name="connsiteX5178" fmla="*/ 769453 w 2321023"/>
              <a:gd name="connsiteY5178" fmla="*/ 260618 h 2206873"/>
              <a:gd name="connsiteX5179" fmla="*/ 750927 w 2321023"/>
              <a:gd name="connsiteY5179" fmla="*/ 272037 h 2206873"/>
              <a:gd name="connsiteX5180" fmla="*/ 748189 w 2321023"/>
              <a:gd name="connsiteY5180" fmla="*/ 273719 h 2206873"/>
              <a:gd name="connsiteX5181" fmla="*/ 748712 w 2321023"/>
              <a:gd name="connsiteY5181" fmla="*/ 273399 h 2206873"/>
              <a:gd name="connsiteX5182" fmla="*/ 750928 w 2321023"/>
              <a:gd name="connsiteY5182" fmla="*/ 272038 h 2206873"/>
              <a:gd name="connsiteX5183" fmla="*/ 769454 w 2321023"/>
              <a:gd name="connsiteY5183" fmla="*/ 260619 h 2206873"/>
              <a:gd name="connsiteX5184" fmla="*/ 769717 w 2321023"/>
              <a:gd name="connsiteY5184" fmla="*/ 260466 h 2206873"/>
              <a:gd name="connsiteX5185" fmla="*/ 1758273 w 2321023"/>
              <a:gd name="connsiteY5185" fmla="*/ 259765 h 2206873"/>
              <a:gd name="connsiteX5186" fmla="*/ 1758274 w 2321023"/>
              <a:gd name="connsiteY5186" fmla="*/ 259766 h 2206873"/>
              <a:gd name="connsiteX5187" fmla="*/ 1764315 w 2321023"/>
              <a:gd name="connsiteY5187" fmla="*/ 260845 h 2206873"/>
              <a:gd name="connsiteX5188" fmla="*/ 1782757 w 2321023"/>
              <a:gd name="connsiteY5188" fmla="*/ 271398 h 2206873"/>
              <a:gd name="connsiteX5189" fmla="*/ 1811929 w 2321023"/>
              <a:gd name="connsiteY5189" fmla="*/ 295391 h 2206873"/>
              <a:gd name="connsiteX5190" fmla="*/ 1826378 w 2321023"/>
              <a:gd name="connsiteY5190" fmla="*/ 308629 h 2206873"/>
              <a:gd name="connsiteX5191" fmla="*/ 1836340 w 2321023"/>
              <a:gd name="connsiteY5191" fmla="*/ 316668 h 2206873"/>
              <a:gd name="connsiteX5192" fmla="*/ 1838784 w 2321023"/>
              <a:gd name="connsiteY5192" fmla="*/ 317014 h 2206873"/>
              <a:gd name="connsiteX5193" fmla="*/ 1838823 w 2321023"/>
              <a:gd name="connsiteY5193" fmla="*/ 317170 h 2206873"/>
              <a:gd name="connsiteX5194" fmla="*/ 1838823 w 2321023"/>
              <a:gd name="connsiteY5194" fmla="*/ 317170 h 2206873"/>
              <a:gd name="connsiteX5195" fmla="*/ 1838784 w 2321023"/>
              <a:gd name="connsiteY5195" fmla="*/ 317013 h 2206873"/>
              <a:gd name="connsiteX5196" fmla="*/ 1836340 w 2321023"/>
              <a:gd name="connsiteY5196" fmla="*/ 316667 h 2206873"/>
              <a:gd name="connsiteX5197" fmla="*/ 1826378 w 2321023"/>
              <a:gd name="connsiteY5197" fmla="*/ 308628 h 2206873"/>
              <a:gd name="connsiteX5198" fmla="*/ 1811929 w 2321023"/>
              <a:gd name="connsiteY5198" fmla="*/ 295390 h 2206873"/>
              <a:gd name="connsiteX5199" fmla="*/ 1782757 w 2321023"/>
              <a:gd name="connsiteY5199" fmla="*/ 271397 h 2206873"/>
              <a:gd name="connsiteX5200" fmla="*/ 1764315 w 2321023"/>
              <a:gd name="connsiteY5200" fmla="*/ 260844 h 2206873"/>
              <a:gd name="connsiteX5201" fmla="*/ 1758273 w 2321023"/>
              <a:gd name="connsiteY5201" fmla="*/ 259765 h 2206873"/>
              <a:gd name="connsiteX5202" fmla="*/ 1888079 w 2321023"/>
              <a:gd name="connsiteY5202" fmla="*/ 254731 h 2206873"/>
              <a:gd name="connsiteX5203" fmla="*/ 1888078 w 2321023"/>
              <a:gd name="connsiteY5203" fmla="*/ 254732 h 2206873"/>
              <a:gd name="connsiteX5204" fmla="*/ 1888147 w 2321023"/>
              <a:gd name="connsiteY5204" fmla="*/ 254794 h 2206873"/>
              <a:gd name="connsiteX5205" fmla="*/ 1888156 w 2321023"/>
              <a:gd name="connsiteY5205" fmla="*/ 254801 h 2206873"/>
              <a:gd name="connsiteX5206" fmla="*/ 1887955 w 2321023"/>
              <a:gd name="connsiteY5206" fmla="*/ 254429 h 2206873"/>
              <a:gd name="connsiteX5207" fmla="*/ 1887956 w 2321023"/>
              <a:gd name="connsiteY5207" fmla="*/ 254430 h 2206873"/>
              <a:gd name="connsiteX5208" fmla="*/ 1888156 w 2321023"/>
              <a:gd name="connsiteY5208" fmla="*/ 254607 h 2206873"/>
              <a:gd name="connsiteX5209" fmla="*/ 1888156 w 2321023"/>
              <a:gd name="connsiteY5209" fmla="*/ 254606 h 2206873"/>
              <a:gd name="connsiteX5210" fmla="*/ 1540265 w 2321023"/>
              <a:gd name="connsiteY5210" fmla="*/ 252266 h 2206873"/>
              <a:gd name="connsiteX5211" fmla="*/ 1547857 w 2321023"/>
              <a:gd name="connsiteY5211" fmla="*/ 255715 h 2206873"/>
              <a:gd name="connsiteX5212" fmla="*/ 1548349 w 2321023"/>
              <a:gd name="connsiteY5212" fmla="*/ 255626 h 2206873"/>
              <a:gd name="connsiteX5213" fmla="*/ 1562894 w 2321023"/>
              <a:gd name="connsiteY5213" fmla="*/ 262262 h 2206873"/>
              <a:gd name="connsiteX5214" fmla="*/ 1566965 w 2321023"/>
              <a:gd name="connsiteY5214" fmla="*/ 262863 h 2206873"/>
              <a:gd name="connsiteX5215" fmla="*/ 1596864 w 2321023"/>
              <a:gd name="connsiteY5215" fmla="*/ 275651 h 2206873"/>
              <a:gd name="connsiteX5216" fmla="*/ 1608014 w 2321023"/>
              <a:gd name="connsiteY5216" fmla="*/ 278668 h 2206873"/>
              <a:gd name="connsiteX5217" fmla="*/ 1608068 w 2321023"/>
              <a:gd name="connsiteY5217" fmla="*/ 275438 h 2206873"/>
              <a:gd name="connsiteX5218" fmla="*/ 1608014 w 2321023"/>
              <a:gd name="connsiteY5218" fmla="*/ 278667 h 2206873"/>
              <a:gd name="connsiteX5219" fmla="*/ 1596864 w 2321023"/>
              <a:gd name="connsiteY5219" fmla="*/ 275650 h 2206873"/>
              <a:gd name="connsiteX5220" fmla="*/ 1566965 w 2321023"/>
              <a:gd name="connsiteY5220" fmla="*/ 262862 h 2206873"/>
              <a:gd name="connsiteX5221" fmla="*/ 1562894 w 2321023"/>
              <a:gd name="connsiteY5221" fmla="*/ 262261 h 2206873"/>
              <a:gd name="connsiteX5222" fmla="*/ 1548349 w 2321023"/>
              <a:gd name="connsiteY5222" fmla="*/ 255625 h 2206873"/>
              <a:gd name="connsiteX5223" fmla="*/ 1547856 w 2321023"/>
              <a:gd name="connsiteY5223" fmla="*/ 255714 h 2206873"/>
              <a:gd name="connsiteX5224" fmla="*/ 1540265 w 2321023"/>
              <a:gd name="connsiteY5224" fmla="*/ 252266 h 2206873"/>
              <a:gd name="connsiteX5225" fmla="*/ 651247 w 2321023"/>
              <a:gd name="connsiteY5225" fmla="*/ 249262 h 2206873"/>
              <a:gd name="connsiteX5226" fmla="*/ 651247 w 2321023"/>
              <a:gd name="connsiteY5226" fmla="*/ 249262 h 2206873"/>
              <a:gd name="connsiteX5227" fmla="*/ 651855 w 2321023"/>
              <a:gd name="connsiteY5227" fmla="*/ 250120 h 2206873"/>
              <a:gd name="connsiteX5228" fmla="*/ 651855 w 2321023"/>
              <a:gd name="connsiteY5228" fmla="*/ 250120 h 2206873"/>
              <a:gd name="connsiteX5229" fmla="*/ 632715 w 2321023"/>
              <a:gd name="connsiteY5229" fmla="*/ 244600 h 2206873"/>
              <a:gd name="connsiteX5230" fmla="*/ 631695 w 2321023"/>
              <a:gd name="connsiteY5230" fmla="*/ 245383 h 2206873"/>
              <a:gd name="connsiteX5231" fmla="*/ 617616 w 2321023"/>
              <a:gd name="connsiteY5231" fmla="*/ 258042 h 2206873"/>
              <a:gd name="connsiteX5232" fmla="*/ 595426 w 2321023"/>
              <a:gd name="connsiteY5232" fmla="*/ 277664 h 2206873"/>
              <a:gd name="connsiteX5233" fmla="*/ 581614 w 2321023"/>
              <a:gd name="connsiteY5233" fmla="*/ 290019 h 2206873"/>
              <a:gd name="connsiteX5234" fmla="*/ 572815 w 2321023"/>
              <a:gd name="connsiteY5234" fmla="*/ 299031 h 2206873"/>
              <a:gd name="connsiteX5235" fmla="*/ 565127 w 2321023"/>
              <a:gd name="connsiteY5235" fmla="*/ 309190 h 2206873"/>
              <a:gd name="connsiteX5236" fmla="*/ 535900 w 2321023"/>
              <a:gd name="connsiteY5236" fmla="*/ 338745 h 2206873"/>
              <a:gd name="connsiteX5237" fmla="*/ 511954 w 2321023"/>
              <a:gd name="connsiteY5237" fmla="*/ 365392 h 2206873"/>
              <a:gd name="connsiteX5238" fmla="*/ 516512 w 2321023"/>
              <a:gd name="connsiteY5238" fmla="*/ 360345 h 2206873"/>
              <a:gd name="connsiteX5239" fmla="*/ 535921 w 2321023"/>
              <a:gd name="connsiteY5239" fmla="*/ 338745 h 2206873"/>
              <a:gd name="connsiteX5240" fmla="*/ 562982 w 2321023"/>
              <a:gd name="connsiteY5240" fmla="*/ 311382 h 2206873"/>
              <a:gd name="connsiteX5241" fmla="*/ 564938 w 2321023"/>
              <a:gd name="connsiteY5241" fmla="*/ 309395 h 2206873"/>
              <a:gd name="connsiteX5242" fmla="*/ 565030 w 2321023"/>
              <a:gd name="connsiteY5242" fmla="*/ 309311 h 2206873"/>
              <a:gd name="connsiteX5243" fmla="*/ 565149 w 2321023"/>
              <a:gd name="connsiteY5243" fmla="*/ 309190 h 2206873"/>
              <a:gd name="connsiteX5244" fmla="*/ 572839 w 2321023"/>
              <a:gd name="connsiteY5244" fmla="*/ 299031 h 2206873"/>
              <a:gd name="connsiteX5245" fmla="*/ 581636 w 2321023"/>
              <a:gd name="connsiteY5245" fmla="*/ 290019 h 2206873"/>
              <a:gd name="connsiteX5246" fmla="*/ 595449 w 2321023"/>
              <a:gd name="connsiteY5246" fmla="*/ 277664 h 2206873"/>
              <a:gd name="connsiteX5247" fmla="*/ 617639 w 2321023"/>
              <a:gd name="connsiteY5247" fmla="*/ 258042 h 2206873"/>
              <a:gd name="connsiteX5248" fmla="*/ 631718 w 2321023"/>
              <a:gd name="connsiteY5248" fmla="*/ 245383 h 2206873"/>
              <a:gd name="connsiteX5249" fmla="*/ 632581 w 2321023"/>
              <a:gd name="connsiteY5249" fmla="*/ 244720 h 2206873"/>
              <a:gd name="connsiteX5250" fmla="*/ 662803 w 2321023"/>
              <a:gd name="connsiteY5250" fmla="*/ 244172 h 2206873"/>
              <a:gd name="connsiteX5251" fmla="*/ 636040 w 2321023"/>
              <a:gd name="connsiteY5251" fmla="*/ 265604 h 2206873"/>
              <a:gd name="connsiteX5252" fmla="*/ 611677 w 2321023"/>
              <a:gd name="connsiteY5252" fmla="*/ 286069 h 2206873"/>
              <a:gd name="connsiteX5253" fmla="*/ 590362 w 2321023"/>
              <a:gd name="connsiteY5253" fmla="*/ 305655 h 2206873"/>
              <a:gd name="connsiteX5254" fmla="*/ 492393 w 2321023"/>
              <a:gd name="connsiteY5254" fmla="*/ 412135 h 2206873"/>
              <a:gd name="connsiteX5255" fmla="*/ 485783 w 2321023"/>
              <a:gd name="connsiteY5255" fmla="*/ 419118 h 2206873"/>
              <a:gd name="connsiteX5256" fmla="*/ 485519 w 2321023"/>
              <a:gd name="connsiteY5256" fmla="*/ 419822 h 2206873"/>
              <a:gd name="connsiteX5257" fmla="*/ 485555 w 2321023"/>
              <a:gd name="connsiteY5257" fmla="*/ 419783 h 2206873"/>
              <a:gd name="connsiteX5258" fmla="*/ 485805 w 2321023"/>
              <a:gd name="connsiteY5258" fmla="*/ 419118 h 2206873"/>
              <a:gd name="connsiteX5259" fmla="*/ 492414 w 2321023"/>
              <a:gd name="connsiteY5259" fmla="*/ 412135 h 2206873"/>
              <a:gd name="connsiteX5260" fmla="*/ 590384 w 2321023"/>
              <a:gd name="connsiteY5260" fmla="*/ 305655 h 2206873"/>
              <a:gd name="connsiteX5261" fmla="*/ 611699 w 2321023"/>
              <a:gd name="connsiteY5261" fmla="*/ 286069 h 2206873"/>
              <a:gd name="connsiteX5262" fmla="*/ 636062 w 2321023"/>
              <a:gd name="connsiteY5262" fmla="*/ 265604 h 2206873"/>
              <a:gd name="connsiteX5263" fmla="*/ 662803 w 2321023"/>
              <a:gd name="connsiteY5263" fmla="*/ 244172 h 2206873"/>
              <a:gd name="connsiteX5264" fmla="*/ 1984148 w 2321023"/>
              <a:gd name="connsiteY5264" fmla="*/ 238963 h 2206873"/>
              <a:gd name="connsiteX5265" fmla="*/ 1991070 w 2321023"/>
              <a:gd name="connsiteY5265" fmla="*/ 247348 h 2206873"/>
              <a:gd name="connsiteX5266" fmla="*/ 1997091 w 2321023"/>
              <a:gd name="connsiteY5266" fmla="*/ 254929 h 2206873"/>
              <a:gd name="connsiteX5267" fmla="*/ 1996984 w 2321023"/>
              <a:gd name="connsiteY5267" fmla="*/ 254793 h 2206873"/>
              <a:gd name="connsiteX5268" fmla="*/ 1991071 w 2321023"/>
              <a:gd name="connsiteY5268" fmla="*/ 247348 h 2206873"/>
              <a:gd name="connsiteX5269" fmla="*/ 1984240 w 2321023"/>
              <a:gd name="connsiteY5269" fmla="*/ 239073 h 2206873"/>
              <a:gd name="connsiteX5270" fmla="*/ 790089 w 2321023"/>
              <a:gd name="connsiteY5270" fmla="*/ 237204 h 2206873"/>
              <a:gd name="connsiteX5271" fmla="*/ 787237 w 2321023"/>
              <a:gd name="connsiteY5271" fmla="*/ 239005 h 2206873"/>
              <a:gd name="connsiteX5272" fmla="*/ 786506 w 2321023"/>
              <a:gd name="connsiteY5272" fmla="*/ 239761 h 2206873"/>
              <a:gd name="connsiteX5273" fmla="*/ 786512 w 2321023"/>
              <a:gd name="connsiteY5273" fmla="*/ 239756 h 2206873"/>
              <a:gd name="connsiteX5274" fmla="*/ 787238 w 2321023"/>
              <a:gd name="connsiteY5274" fmla="*/ 239006 h 2206873"/>
              <a:gd name="connsiteX5275" fmla="*/ 790069 w 2321023"/>
              <a:gd name="connsiteY5275" fmla="*/ 237218 h 2206873"/>
              <a:gd name="connsiteX5276" fmla="*/ 1833488 w 2321023"/>
              <a:gd name="connsiteY5276" fmla="*/ 235606 h 2206873"/>
              <a:gd name="connsiteX5277" fmla="*/ 1833490 w 2321023"/>
              <a:gd name="connsiteY5277" fmla="*/ 235607 h 2206873"/>
              <a:gd name="connsiteX5278" fmla="*/ 1833549 w 2321023"/>
              <a:gd name="connsiteY5278" fmla="*/ 235641 h 2206873"/>
              <a:gd name="connsiteX5279" fmla="*/ 1853634 w 2321023"/>
              <a:gd name="connsiteY5279" fmla="*/ 251365 h 2206873"/>
              <a:gd name="connsiteX5280" fmla="*/ 1873125 w 2321023"/>
              <a:gd name="connsiteY5280" fmla="*/ 270475 h 2206873"/>
              <a:gd name="connsiteX5281" fmla="*/ 1893960 w 2321023"/>
              <a:gd name="connsiteY5281" fmla="*/ 290555 h 2206873"/>
              <a:gd name="connsiteX5282" fmla="*/ 1893959 w 2321023"/>
              <a:gd name="connsiteY5282" fmla="*/ 290554 h 2206873"/>
              <a:gd name="connsiteX5283" fmla="*/ 1873124 w 2321023"/>
              <a:gd name="connsiteY5283" fmla="*/ 270474 h 2206873"/>
              <a:gd name="connsiteX5284" fmla="*/ 1853633 w 2321023"/>
              <a:gd name="connsiteY5284" fmla="*/ 251364 h 2206873"/>
              <a:gd name="connsiteX5285" fmla="*/ 1833548 w 2321023"/>
              <a:gd name="connsiteY5285" fmla="*/ 235640 h 2206873"/>
              <a:gd name="connsiteX5286" fmla="*/ 1475622 w 2321023"/>
              <a:gd name="connsiteY5286" fmla="*/ 233960 h 2206873"/>
              <a:gd name="connsiteX5287" fmla="*/ 1475621 w 2321023"/>
              <a:gd name="connsiteY5287" fmla="*/ 233960 h 2206873"/>
              <a:gd name="connsiteX5288" fmla="*/ 1479916 w 2321023"/>
              <a:gd name="connsiteY5288" fmla="*/ 236385 h 2206873"/>
              <a:gd name="connsiteX5289" fmla="*/ 1479989 w 2321023"/>
              <a:gd name="connsiteY5289" fmla="*/ 236438 h 2206873"/>
              <a:gd name="connsiteX5290" fmla="*/ 1479991 w 2321023"/>
              <a:gd name="connsiteY5290" fmla="*/ 236439 h 2206873"/>
              <a:gd name="connsiteX5291" fmla="*/ 1479915 w 2321023"/>
              <a:gd name="connsiteY5291" fmla="*/ 236384 h 2206873"/>
              <a:gd name="connsiteX5292" fmla="*/ 1476641 w 2321023"/>
              <a:gd name="connsiteY5292" fmla="*/ 233496 h 2206873"/>
              <a:gd name="connsiteX5293" fmla="*/ 1480333 w 2321023"/>
              <a:gd name="connsiteY5293" fmla="*/ 234716 h 2206873"/>
              <a:gd name="connsiteX5294" fmla="*/ 1492041 w 2321023"/>
              <a:gd name="connsiteY5294" fmla="*/ 238584 h 2206873"/>
              <a:gd name="connsiteX5295" fmla="*/ 1492042 w 2321023"/>
              <a:gd name="connsiteY5295" fmla="*/ 238586 h 2206873"/>
              <a:gd name="connsiteX5296" fmla="*/ 1492043 w 2321023"/>
              <a:gd name="connsiteY5296" fmla="*/ 238586 h 2206873"/>
              <a:gd name="connsiteX5297" fmla="*/ 1492042 w 2321023"/>
              <a:gd name="connsiteY5297" fmla="*/ 238585 h 2206873"/>
              <a:gd name="connsiteX5298" fmla="*/ 1499371 w 2321023"/>
              <a:gd name="connsiteY5298" fmla="*/ 240767 h 2206873"/>
              <a:gd name="connsiteX5299" fmla="*/ 1504316 w 2321023"/>
              <a:gd name="connsiteY5299" fmla="*/ 242239 h 2206873"/>
              <a:gd name="connsiteX5300" fmla="*/ 1512087 w 2321023"/>
              <a:gd name="connsiteY5300" fmla="*/ 245000 h 2206873"/>
              <a:gd name="connsiteX5301" fmla="*/ 1516330 w 2321023"/>
              <a:gd name="connsiteY5301" fmla="*/ 246508 h 2206873"/>
              <a:gd name="connsiteX5302" fmla="*/ 1516665 w 2321023"/>
              <a:gd name="connsiteY5302" fmla="*/ 246503 h 2206873"/>
              <a:gd name="connsiteX5303" fmla="*/ 1516329 w 2321023"/>
              <a:gd name="connsiteY5303" fmla="*/ 246507 h 2206873"/>
              <a:gd name="connsiteX5304" fmla="*/ 1504316 w 2321023"/>
              <a:gd name="connsiteY5304" fmla="*/ 242239 h 2206873"/>
              <a:gd name="connsiteX5305" fmla="*/ 1492041 w 2321023"/>
              <a:gd name="connsiteY5305" fmla="*/ 238584 h 2206873"/>
              <a:gd name="connsiteX5306" fmla="*/ 803007 w 2321023"/>
              <a:gd name="connsiteY5306" fmla="*/ 233199 h 2206873"/>
              <a:gd name="connsiteX5307" fmla="*/ 802516 w 2321023"/>
              <a:gd name="connsiteY5307" fmla="*/ 233541 h 2206873"/>
              <a:gd name="connsiteX5308" fmla="*/ 802442 w 2321023"/>
              <a:gd name="connsiteY5308" fmla="*/ 233574 h 2206873"/>
              <a:gd name="connsiteX5309" fmla="*/ 802905 w 2321023"/>
              <a:gd name="connsiteY5309" fmla="*/ 234219 h 2206873"/>
              <a:gd name="connsiteX5310" fmla="*/ 802906 w 2321023"/>
              <a:gd name="connsiteY5310" fmla="*/ 234219 h 2206873"/>
              <a:gd name="connsiteX5311" fmla="*/ 802443 w 2321023"/>
              <a:gd name="connsiteY5311" fmla="*/ 233574 h 2206873"/>
              <a:gd name="connsiteX5312" fmla="*/ 802517 w 2321023"/>
              <a:gd name="connsiteY5312" fmla="*/ 233541 h 2206873"/>
              <a:gd name="connsiteX5313" fmla="*/ 803007 w 2321023"/>
              <a:gd name="connsiteY5313" fmla="*/ 233199 h 2206873"/>
              <a:gd name="connsiteX5314" fmla="*/ 1494378 w 2321023"/>
              <a:gd name="connsiteY5314" fmla="*/ 231043 h 2206873"/>
              <a:gd name="connsiteX5315" fmla="*/ 1494265 w 2321023"/>
              <a:gd name="connsiteY5315" fmla="*/ 232346 h 2206873"/>
              <a:gd name="connsiteX5316" fmla="*/ 1494661 w 2321023"/>
              <a:gd name="connsiteY5316" fmla="*/ 233735 h 2206873"/>
              <a:gd name="connsiteX5317" fmla="*/ 1494662 w 2321023"/>
              <a:gd name="connsiteY5317" fmla="*/ 233734 h 2206873"/>
              <a:gd name="connsiteX5318" fmla="*/ 1494266 w 2321023"/>
              <a:gd name="connsiteY5318" fmla="*/ 232346 h 2206873"/>
              <a:gd name="connsiteX5319" fmla="*/ 1494379 w 2321023"/>
              <a:gd name="connsiteY5319" fmla="*/ 231046 h 2206873"/>
              <a:gd name="connsiteX5320" fmla="*/ 1477786 w 2321023"/>
              <a:gd name="connsiteY5320" fmla="*/ 230500 h 2206873"/>
              <a:gd name="connsiteX5321" fmla="*/ 1482766 w 2321023"/>
              <a:gd name="connsiteY5321" fmla="*/ 231786 h 2206873"/>
              <a:gd name="connsiteX5322" fmla="*/ 1490816 w 2321023"/>
              <a:gd name="connsiteY5322" fmla="*/ 233863 h 2206873"/>
              <a:gd name="connsiteX5323" fmla="*/ 1494594 w 2321023"/>
              <a:gd name="connsiteY5323" fmla="*/ 233885 h 2206873"/>
              <a:gd name="connsiteX5324" fmla="*/ 1494594 w 2321023"/>
              <a:gd name="connsiteY5324" fmla="*/ 233884 h 2206873"/>
              <a:gd name="connsiteX5325" fmla="*/ 1490816 w 2321023"/>
              <a:gd name="connsiteY5325" fmla="*/ 233862 h 2206873"/>
              <a:gd name="connsiteX5326" fmla="*/ 864928 w 2321023"/>
              <a:gd name="connsiteY5326" fmla="*/ 229659 h 2206873"/>
              <a:gd name="connsiteX5327" fmla="*/ 864866 w 2321023"/>
              <a:gd name="connsiteY5327" fmla="*/ 229686 h 2206873"/>
              <a:gd name="connsiteX5328" fmla="*/ 846366 w 2321023"/>
              <a:gd name="connsiteY5328" fmla="*/ 239113 h 2206873"/>
              <a:gd name="connsiteX5329" fmla="*/ 787497 w 2321023"/>
              <a:gd name="connsiteY5329" fmla="*/ 266099 h 2206873"/>
              <a:gd name="connsiteX5330" fmla="*/ 787500 w 2321023"/>
              <a:gd name="connsiteY5330" fmla="*/ 266098 h 2206873"/>
              <a:gd name="connsiteX5331" fmla="*/ 846367 w 2321023"/>
              <a:gd name="connsiteY5331" fmla="*/ 239113 h 2206873"/>
              <a:gd name="connsiteX5332" fmla="*/ 864867 w 2321023"/>
              <a:gd name="connsiteY5332" fmla="*/ 229686 h 2206873"/>
              <a:gd name="connsiteX5333" fmla="*/ 864922 w 2321023"/>
              <a:gd name="connsiteY5333" fmla="*/ 229662 h 2206873"/>
              <a:gd name="connsiteX5334" fmla="*/ 1425340 w 2321023"/>
              <a:gd name="connsiteY5334" fmla="*/ 227633 h 2206873"/>
              <a:gd name="connsiteX5335" fmla="*/ 1424752 w 2321023"/>
              <a:gd name="connsiteY5335" fmla="*/ 227805 h 2206873"/>
              <a:gd name="connsiteX5336" fmla="*/ 1424754 w 2321023"/>
              <a:gd name="connsiteY5336" fmla="*/ 227805 h 2206873"/>
              <a:gd name="connsiteX5337" fmla="*/ 1425340 w 2321023"/>
              <a:gd name="connsiteY5337" fmla="*/ 227634 h 2206873"/>
              <a:gd name="connsiteX5338" fmla="*/ 1425589 w 2321023"/>
              <a:gd name="connsiteY5338" fmla="*/ 227871 h 2206873"/>
              <a:gd name="connsiteX5339" fmla="*/ 1425590 w 2321023"/>
              <a:gd name="connsiteY5339" fmla="*/ 227871 h 2206873"/>
              <a:gd name="connsiteX5340" fmla="*/ 1761115 w 2321023"/>
              <a:gd name="connsiteY5340" fmla="*/ 226683 h 2206873"/>
              <a:gd name="connsiteX5341" fmla="*/ 1761377 w 2321023"/>
              <a:gd name="connsiteY5341" fmla="*/ 226943 h 2206873"/>
              <a:gd name="connsiteX5342" fmla="*/ 1761698 w 2321023"/>
              <a:gd name="connsiteY5342" fmla="*/ 226960 h 2206873"/>
              <a:gd name="connsiteX5343" fmla="*/ 1761786 w 2321023"/>
              <a:gd name="connsiteY5343" fmla="*/ 226965 h 2206873"/>
              <a:gd name="connsiteX5344" fmla="*/ 1761786 w 2321023"/>
              <a:gd name="connsiteY5344" fmla="*/ 226965 h 2206873"/>
              <a:gd name="connsiteX5345" fmla="*/ 1761789 w 2321023"/>
              <a:gd name="connsiteY5345" fmla="*/ 226966 h 2206873"/>
              <a:gd name="connsiteX5346" fmla="*/ 1762413 w 2321023"/>
              <a:gd name="connsiteY5346" fmla="*/ 226999 h 2206873"/>
              <a:gd name="connsiteX5347" fmla="*/ 1764768 w 2321023"/>
              <a:gd name="connsiteY5347" fmla="*/ 228218 h 2206873"/>
              <a:gd name="connsiteX5348" fmla="*/ 1764773 w 2321023"/>
              <a:gd name="connsiteY5348" fmla="*/ 228220 h 2206873"/>
              <a:gd name="connsiteX5349" fmla="*/ 1762412 w 2321023"/>
              <a:gd name="connsiteY5349" fmla="*/ 226998 h 2206873"/>
              <a:gd name="connsiteX5350" fmla="*/ 1761786 w 2321023"/>
              <a:gd name="connsiteY5350" fmla="*/ 226965 h 2206873"/>
              <a:gd name="connsiteX5351" fmla="*/ 1761698 w 2321023"/>
              <a:gd name="connsiteY5351" fmla="*/ 226960 h 2206873"/>
              <a:gd name="connsiteX5352" fmla="*/ 1761378 w 2321023"/>
              <a:gd name="connsiteY5352" fmla="*/ 226943 h 2206873"/>
              <a:gd name="connsiteX5353" fmla="*/ 1761117 w 2321023"/>
              <a:gd name="connsiteY5353" fmla="*/ 226684 h 2206873"/>
              <a:gd name="connsiteX5354" fmla="*/ 797034 w 2321023"/>
              <a:gd name="connsiteY5354" fmla="*/ 225370 h 2206873"/>
              <a:gd name="connsiteX5355" fmla="*/ 789188 w 2321023"/>
              <a:gd name="connsiteY5355" fmla="*/ 228646 h 2206873"/>
              <a:gd name="connsiteX5356" fmla="*/ 773384 w 2321023"/>
              <a:gd name="connsiteY5356" fmla="*/ 235806 h 2206873"/>
              <a:gd name="connsiteX5357" fmla="*/ 758776 w 2321023"/>
              <a:gd name="connsiteY5357" fmla="*/ 243001 h 2206873"/>
              <a:gd name="connsiteX5358" fmla="*/ 742754 w 2321023"/>
              <a:gd name="connsiteY5358" fmla="*/ 251385 h 2206873"/>
              <a:gd name="connsiteX5359" fmla="*/ 723339 w 2321023"/>
              <a:gd name="connsiteY5359" fmla="*/ 262960 h 2206873"/>
              <a:gd name="connsiteX5360" fmla="*/ 710316 w 2321023"/>
              <a:gd name="connsiteY5360" fmla="*/ 271029 h 2206873"/>
              <a:gd name="connsiteX5361" fmla="*/ 710321 w 2321023"/>
              <a:gd name="connsiteY5361" fmla="*/ 271027 h 2206873"/>
              <a:gd name="connsiteX5362" fmla="*/ 723339 w 2321023"/>
              <a:gd name="connsiteY5362" fmla="*/ 262961 h 2206873"/>
              <a:gd name="connsiteX5363" fmla="*/ 742754 w 2321023"/>
              <a:gd name="connsiteY5363" fmla="*/ 251386 h 2206873"/>
              <a:gd name="connsiteX5364" fmla="*/ 758776 w 2321023"/>
              <a:gd name="connsiteY5364" fmla="*/ 243002 h 2206873"/>
              <a:gd name="connsiteX5365" fmla="*/ 773384 w 2321023"/>
              <a:gd name="connsiteY5365" fmla="*/ 235807 h 2206873"/>
              <a:gd name="connsiteX5366" fmla="*/ 789188 w 2321023"/>
              <a:gd name="connsiteY5366" fmla="*/ 228647 h 2206873"/>
              <a:gd name="connsiteX5367" fmla="*/ 797033 w 2321023"/>
              <a:gd name="connsiteY5367" fmla="*/ 225372 h 2206873"/>
              <a:gd name="connsiteX5368" fmla="*/ 763134 w 2321023"/>
              <a:gd name="connsiteY5368" fmla="*/ 225039 h 2206873"/>
              <a:gd name="connsiteX5369" fmla="*/ 759003 w 2321023"/>
              <a:gd name="connsiteY5369" fmla="*/ 226461 h 2206873"/>
              <a:gd name="connsiteX5370" fmla="*/ 759003 w 2321023"/>
              <a:gd name="connsiteY5370" fmla="*/ 226461 h 2206873"/>
              <a:gd name="connsiteX5371" fmla="*/ 758906 w 2321023"/>
              <a:gd name="connsiteY5371" fmla="*/ 226467 h 2206873"/>
              <a:gd name="connsiteX5372" fmla="*/ 758556 w 2321023"/>
              <a:gd name="connsiteY5372" fmla="*/ 226489 h 2206873"/>
              <a:gd name="connsiteX5373" fmla="*/ 758468 w 2321023"/>
              <a:gd name="connsiteY5373" fmla="*/ 226645 h 2206873"/>
              <a:gd name="connsiteX5374" fmla="*/ 758469 w 2321023"/>
              <a:gd name="connsiteY5374" fmla="*/ 226645 h 2206873"/>
              <a:gd name="connsiteX5375" fmla="*/ 758557 w 2321023"/>
              <a:gd name="connsiteY5375" fmla="*/ 226489 h 2206873"/>
              <a:gd name="connsiteX5376" fmla="*/ 758906 w 2321023"/>
              <a:gd name="connsiteY5376" fmla="*/ 226467 h 2206873"/>
              <a:gd name="connsiteX5377" fmla="*/ 759003 w 2321023"/>
              <a:gd name="connsiteY5377" fmla="*/ 226461 h 2206873"/>
              <a:gd name="connsiteX5378" fmla="*/ 759004 w 2321023"/>
              <a:gd name="connsiteY5378" fmla="*/ 226461 h 2206873"/>
              <a:gd name="connsiteX5379" fmla="*/ 763130 w 2321023"/>
              <a:gd name="connsiteY5379" fmla="*/ 225040 h 2206873"/>
              <a:gd name="connsiteX5380" fmla="*/ 1421286 w 2321023"/>
              <a:gd name="connsiteY5380" fmla="*/ 222744 h 2206873"/>
              <a:gd name="connsiteX5381" fmla="*/ 1421504 w 2321023"/>
              <a:gd name="connsiteY5381" fmla="*/ 223100 h 2206873"/>
              <a:gd name="connsiteX5382" fmla="*/ 1421505 w 2321023"/>
              <a:gd name="connsiteY5382" fmla="*/ 223100 h 2206873"/>
              <a:gd name="connsiteX5383" fmla="*/ 1421287 w 2321023"/>
              <a:gd name="connsiteY5383" fmla="*/ 222745 h 2206873"/>
              <a:gd name="connsiteX5384" fmla="*/ 1431911 w 2321023"/>
              <a:gd name="connsiteY5384" fmla="*/ 224655 h 2206873"/>
              <a:gd name="connsiteX5385" fmla="*/ 1475767 w 2321023"/>
              <a:gd name="connsiteY5385" fmla="*/ 233727 h 2206873"/>
              <a:gd name="connsiteX5386" fmla="*/ 1476712 w 2321023"/>
              <a:gd name="connsiteY5386" fmla="*/ 233298 h 2206873"/>
              <a:gd name="connsiteX5387" fmla="*/ 1476713 w 2321023"/>
              <a:gd name="connsiteY5387" fmla="*/ 233296 h 2206873"/>
              <a:gd name="connsiteX5388" fmla="*/ 1475766 w 2321023"/>
              <a:gd name="connsiteY5388" fmla="*/ 233726 h 2206873"/>
              <a:gd name="connsiteX5389" fmla="*/ 1431910 w 2321023"/>
              <a:gd name="connsiteY5389" fmla="*/ 224654 h 2206873"/>
              <a:gd name="connsiteX5390" fmla="*/ 1421286 w 2321023"/>
              <a:gd name="connsiteY5390" fmla="*/ 222744 h 2206873"/>
              <a:gd name="connsiteX5391" fmla="*/ 837319 w 2321023"/>
              <a:gd name="connsiteY5391" fmla="*/ 220255 h 2206873"/>
              <a:gd name="connsiteX5392" fmla="*/ 837016 w 2321023"/>
              <a:gd name="connsiteY5392" fmla="*/ 220396 h 2206873"/>
              <a:gd name="connsiteX5393" fmla="*/ 828771 w 2321023"/>
              <a:gd name="connsiteY5393" fmla="*/ 226444 h 2206873"/>
              <a:gd name="connsiteX5394" fmla="*/ 828777 w 2321023"/>
              <a:gd name="connsiteY5394" fmla="*/ 226441 h 2206873"/>
              <a:gd name="connsiteX5395" fmla="*/ 837016 w 2321023"/>
              <a:gd name="connsiteY5395" fmla="*/ 220397 h 2206873"/>
              <a:gd name="connsiteX5396" fmla="*/ 837315 w 2321023"/>
              <a:gd name="connsiteY5396" fmla="*/ 220258 h 2206873"/>
              <a:gd name="connsiteX5397" fmla="*/ 761532 w 2321023"/>
              <a:gd name="connsiteY5397" fmla="*/ 220143 h 2206873"/>
              <a:gd name="connsiteX5398" fmla="*/ 760577 w 2321023"/>
              <a:gd name="connsiteY5398" fmla="*/ 220522 h 2206873"/>
              <a:gd name="connsiteX5399" fmla="*/ 760584 w 2321023"/>
              <a:gd name="connsiteY5399" fmla="*/ 220520 h 2206873"/>
              <a:gd name="connsiteX5400" fmla="*/ 761531 w 2321023"/>
              <a:gd name="connsiteY5400" fmla="*/ 220145 h 2206873"/>
              <a:gd name="connsiteX5401" fmla="*/ 837744 w 2321023"/>
              <a:gd name="connsiteY5401" fmla="*/ 219863 h 2206873"/>
              <a:gd name="connsiteX5402" fmla="*/ 837741 w 2321023"/>
              <a:gd name="connsiteY5402" fmla="*/ 219864 h 2206873"/>
              <a:gd name="connsiteX5403" fmla="*/ 837422 w 2321023"/>
              <a:gd name="connsiteY5403" fmla="*/ 220099 h 2206873"/>
              <a:gd name="connsiteX5404" fmla="*/ 837423 w 2321023"/>
              <a:gd name="connsiteY5404" fmla="*/ 220099 h 2206873"/>
              <a:gd name="connsiteX5405" fmla="*/ 1924671 w 2321023"/>
              <a:gd name="connsiteY5405" fmla="*/ 219849 h 2206873"/>
              <a:gd name="connsiteX5406" fmla="*/ 1931148 w 2321023"/>
              <a:gd name="connsiteY5406" fmla="*/ 222657 h 2206873"/>
              <a:gd name="connsiteX5407" fmla="*/ 1952573 w 2321023"/>
              <a:gd name="connsiteY5407" fmla="*/ 246862 h 2206873"/>
              <a:gd name="connsiteX5408" fmla="*/ 1941937 w 2321023"/>
              <a:gd name="connsiteY5408" fmla="*/ 237171 h 2206873"/>
              <a:gd name="connsiteX5409" fmla="*/ 1930045 w 2321023"/>
              <a:gd name="connsiteY5409" fmla="*/ 225789 h 2206873"/>
              <a:gd name="connsiteX5410" fmla="*/ 1924671 w 2321023"/>
              <a:gd name="connsiteY5410" fmla="*/ 219849 h 2206873"/>
              <a:gd name="connsiteX5411" fmla="*/ 838327 w 2321023"/>
              <a:gd name="connsiteY5411" fmla="*/ 219515 h 2206873"/>
              <a:gd name="connsiteX5412" fmla="*/ 836032 w 2321023"/>
              <a:gd name="connsiteY5412" fmla="*/ 220451 h 2206873"/>
              <a:gd name="connsiteX5413" fmla="*/ 832915 w 2321023"/>
              <a:gd name="connsiteY5413" fmla="*/ 221242 h 2206873"/>
              <a:gd name="connsiteX5414" fmla="*/ 825140 w 2321023"/>
              <a:gd name="connsiteY5414" fmla="*/ 224895 h 2206873"/>
              <a:gd name="connsiteX5415" fmla="*/ 820830 w 2321023"/>
              <a:gd name="connsiteY5415" fmla="*/ 226654 h 2206873"/>
              <a:gd name="connsiteX5416" fmla="*/ 803489 w 2321023"/>
              <a:gd name="connsiteY5416" fmla="*/ 233871 h 2206873"/>
              <a:gd name="connsiteX5417" fmla="*/ 803489 w 2321023"/>
              <a:gd name="connsiteY5417" fmla="*/ 233871 h 2206873"/>
              <a:gd name="connsiteX5418" fmla="*/ 820831 w 2321023"/>
              <a:gd name="connsiteY5418" fmla="*/ 226654 h 2206873"/>
              <a:gd name="connsiteX5419" fmla="*/ 825134 w 2321023"/>
              <a:gd name="connsiteY5419" fmla="*/ 224898 h 2206873"/>
              <a:gd name="connsiteX5420" fmla="*/ 825140 w 2321023"/>
              <a:gd name="connsiteY5420" fmla="*/ 224895 h 2206873"/>
              <a:gd name="connsiteX5421" fmla="*/ 825146 w 2321023"/>
              <a:gd name="connsiteY5421" fmla="*/ 224893 h 2206873"/>
              <a:gd name="connsiteX5422" fmla="*/ 832916 w 2321023"/>
              <a:gd name="connsiteY5422" fmla="*/ 221242 h 2206873"/>
              <a:gd name="connsiteX5423" fmla="*/ 836029 w 2321023"/>
              <a:gd name="connsiteY5423" fmla="*/ 220452 h 2206873"/>
              <a:gd name="connsiteX5424" fmla="*/ 836032 w 2321023"/>
              <a:gd name="connsiteY5424" fmla="*/ 220451 h 2206873"/>
              <a:gd name="connsiteX5425" fmla="*/ 836036 w 2321023"/>
              <a:gd name="connsiteY5425" fmla="*/ 220450 h 2206873"/>
              <a:gd name="connsiteX5426" fmla="*/ 838326 w 2321023"/>
              <a:gd name="connsiteY5426" fmla="*/ 219516 h 2206873"/>
              <a:gd name="connsiteX5427" fmla="*/ 1593063 w 2321023"/>
              <a:gd name="connsiteY5427" fmla="*/ 219487 h 2206873"/>
              <a:gd name="connsiteX5428" fmla="*/ 1593038 w 2321023"/>
              <a:gd name="connsiteY5428" fmla="*/ 219525 h 2206873"/>
              <a:gd name="connsiteX5429" fmla="*/ 1593128 w 2321023"/>
              <a:gd name="connsiteY5429" fmla="*/ 219554 h 2206873"/>
              <a:gd name="connsiteX5430" fmla="*/ 1591551 w 2321023"/>
              <a:gd name="connsiteY5430" fmla="*/ 217914 h 2206873"/>
              <a:gd name="connsiteX5431" fmla="*/ 1591552 w 2321023"/>
              <a:gd name="connsiteY5431" fmla="*/ 217915 h 2206873"/>
              <a:gd name="connsiteX5432" fmla="*/ 1593298 w 2321023"/>
              <a:gd name="connsiteY5432" fmla="*/ 219134 h 2206873"/>
              <a:gd name="connsiteX5433" fmla="*/ 1593298 w 2321023"/>
              <a:gd name="connsiteY5433" fmla="*/ 219134 h 2206873"/>
              <a:gd name="connsiteX5434" fmla="*/ 1840552 w 2321023"/>
              <a:gd name="connsiteY5434" fmla="*/ 216828 h 2206873"/>
              <a:gd name="connsiteX5435" fmla="*/ 1840560 w 2321023"/>
              <a:gd name="connsiteY5435" fmla="*/ 216834 h 2206873"/>
              <a:gd name="connsiteX5436" fmla="*/ 1860472 w 2321023"/>
              <a:gd name="connsiteY5436" fmla="*/ 230378 h 2206873"/>
              <a:gd name="connsiteX5437" fmla="*/ 1888056 w 2321023"/>
              <a:gd name="connsiteY5437" fmla="*/ 254713 h 2206873"/>
              <a:gd name="connsiteX5438" fmla="*/ 1888056 w 2321023"/>
              <a:gd name="connsiteY5438" fmla="*/ 254711 h 2206873"/>
              <a:gd name="connsiteX5439" fmla="*/ 1860472 w 2321023"/>
              <a:gd name="connsiteY5439" fmla="*/ 230377 h 2206873"/>
              <a:gd name="connsiteX5440" fmla="*/ 1840552 w 2321023"/>
              <a:gd name="connsiteY5440" fmla="*/ 216828 h 2206873"/>
              <a:gd name="connsiteX5441" fmla="*/ 798040 w 2321023"/>
              <a:gd name="connsiteY5441" fmla="*/ 216701 h 2206873"/>
              <a:gd name="connsiteX5442" fmla="*/ 795733 w 2321023"/>
              <a:gd name="connsiteY5442" fmla="*/ 218374 h 2206873"/>
              <a:gd name="connsiteX5443" fmla="*/ 795781 w 2321023"/>
              <a:gd name="connsiteY5443" fmla="*/ 218766 h 2206873"/>
              <a:gd name="connsiteX5444" fmla="*/ 794218 w 2321023"/>
              <a:gd name="connsiteY5444" fmla="*/ 220195 h 2206873"/>
              <a:gd name="connsiteX5445" fmla="*/ 794219 w 2321023"/>
              <a:gd name="connsiteY5445" fmla="*/ 220195 h 2206873"/>
              <a:gd name="connsiteX5446" fmla="*/ 795781 w 2321023"/>
              <a:gd name="connsiteY5446" fmla="*/ 218768 h 2206873"/>
              <a:gd name="connsiteX5447" fmla="*/ 795781 w 2321023"/>
              <a:gd name="connsiteY5447" fmla="*/ 218766 h 2206873"/>
              <a:gd name="connsiteX5448" fmla="*/ 795782 w 2321023"/>
              <a:gd name="connsiteY5448" fmla="*/ 218765 h 2206873"/>
              <a:gd name="connsiteX5449" fmla="*/ 795734 w 2321023"/>
              <a:gd name="connsiteY5449" fmla="*/ 218375 h 2206873"/>
              <a:gd name="connsiteX5450" fmla="*/ 798031 w 2321023"/>
              <a:gd name="connsiteY5450" fmla="*/ 216709 h 2206873"/>
              <a:gd name="connsiteX5451" fmla="*/ 1602815 w 2321023"/>
              <a:gd name="connsiteY5451" fmla="*/ 207536 h 2206873"/>
              <a:gd name="connsiteX5452" fmla="*/ 1602459 w 2321023"/>
              <a:gd name="connsiteY5452" fmla="*/ 207780 h 2206873"/>
              <a:gd name="connsiteX5453" fmla="*/ 1602460 w 2321023"/>
              <a:gd name="connsiteY5453" fmla="*/ 207780 h 2206873"/>
              <a:gd name="connsiteX5454" fmla="*/ 1602815 w 2321023"/>
              <a:gd name="connsiteY5454" fmla="*/ 207537 h 2206873"/>
              <a:gd name="connsiteX5455" fmla="*/ 1607629 w 2321023"/>
              <a:gd name="connsiteY5455" fmla="*/ 207841 h 2206873"/>
              <a:gd name="connsiteX5456" fmla="*/ 1607629 w 2321023"/>
              <a:gd name="connsiteY5456" fmla="*/ 207840 h 2206873"/>
              <a:gd name="connsiteX5457" fmla="*/ 1356558 w 2321023"/>
              <a:gd name="connsiteY5457" fmla="*/ 207300 h 2206873"/>
              <a:gd name="connsiteX5458" fmla="*/ 1356566 w 2321023"/>
              <a:gd name="connsiteY5458" fmla="*/ 209945 h 2206873"/>
              <a:gd name="connsiteX5459" fmla="*/ 1360808 w 2321023"/>
              <a:gd name="connsiteY5459" fmla="*/ 212228 h 2206873"/>
              <a:gd name="connsiteX5460" fmla="*/ 1360811 w 2321023"/>
              <a:gd name="connsiteY5460" fmla="*/ 212229 h 2206873"/>
              <a:gd name="connsiteX5461" fmla="*/ 1356566 w 2321023"/>
              <a:gd name="connsiteY5461" fmla="*/ 209944 h 2206873"/>
              <a:gd name="connsiteX5462" fmla="*/ 810687 w 2321023"/>
              <a:gd name="connsiteY5462" fmla="*/ 205305 h 2206873"/>
              <a:gd name="connsiteX5463" fmla="*/ 810640 w 2321023"/>
              <a:gd name="connsiteY5463" fmla="*/ 205310 h 2206873"/>
              <a:gd name="connsiteX5464" fmla="*/ 811434 w 2321023"/>
              <a:gd name="connsiteY5464" fmla="*/ 206986 h 2206873"/>
              <a:gd name="connsiteX5465" fmla="*/ 807012 w 2321023"/>
              <a:gd name="connsiteY5465" fmla="*/ 210193 h 2206873"/>
              <a:gd name="connsiteX5466" fmla="*/ 807033 w 2321023"/>
              <a:gd name="connsiteY5466" fmla="*/ 210178 h 2206873"/>
              <a:gd name="connsiteX5467" fmla="*/ 811435 w 2321023"/>
              <a:gd name="connsiteY5467" fmla="*/ 206986 h 2206873"/>
              <a:gd name="connsiteX5468" fmla="*/ 810641 w 2321023"/>
              <a:gd name="connsiteY5468" fmla="*/ 205310 h 2206873"/>
              <a:gd name="connsiteX5469" fmla="*/ 810687 w 2321023"/>
              <a:gd name="connsiteY5469" fmla="*/ 205305 h 2206873"/>
              <a:gd name="connsiteX5470" fmla="*/ 1486958 w 2321023"/>
              <a:gd name="connsiteY5470" fmla="*/ 202762 h 2206873"/>
              <a:gd name="connsiteX5471" fmla="*/ 1513637 w 2321023"/>
              <a:gd name="connsiteY5471" fmla="*/ 212115 h 2206873"/>
              <a:gd name="connsiteX5472" fmla="*/ 1517608 w 2321023"/>
              <a:gd name="connsiteY5472" fmla="*/ 212683 h 2206873"/>
              <a:gd name="connsiteX5473" fmla="*/ 1517608 w 2321023"/>
              <a:gd name="connsiteY5473" fmla="*/ 212683 h 2206873"/>
              <a:gd name="connsiteX5474" fmla="*/ 1513638 w 2321023"/>
              <a:gd name="connsiteY5474" fmla="*/ 212115 h 2206873"/>
              <a:gd name="connsiteX5475" fmla="*/ 1486973 w 2321023"/>
              <a:gd name="connsiteY5475" fmla="*/ 202766 h 2206873"/>
              <a:gd name="connsiteX5476" fmla="*/ 1486959 w 2321023"/>
              <a:gd name="connsiteY5476" fmla="*/ 202762 h 2206873"/>
              <a:gd name="connsiteX5477" fmla="*/ 1816821 w 2321023"/>
              <a:gd name="connsiteY5477" fmla="*/ 201480 h 2206873"/>
              <a:gd name="connsiteX5478" fmla="*/ 1816822 w 2321023"/>
              <a:gd name="connsiteY5478" fmla="*/ 201481 h 2206873"/>
              <a:gd name="connsiteX5479" fmla="*/ 1817998 w 2321023"/>
              <a:gd name="connsiteY5479" fmla="*/ 202072 h 2206873"/>
              <a:gd name="connsiteX5480" fmla="*/ 1818005 w 2321023"/>
              <a:gd name="connsiteY5480" fmla="*/ 202075 h 2206873"/>
              <a:gd name="connsiteX5481" fmla="*/ 1818012 w 2321023"/>
              <a:gd name="connsiteY5481" fmla="*/ 202078 h 2206873"/>
              <a:gd name="connsiteX5482" fmla="*/ 1819389 w 2321023"/>
              <a:gd name="connsiteY5482" fmla="*/ 202571 h 2206873"/>
              <a:gd name="connsiteX5483" fmla="*/ 1821351 w 2321023"/>
              <a:gd name="connsiteY5483" fmla="*/ 203757 h 2206873"/>
              <a:gd name="connsiteX5484" fmla="*/ 1821361 w 2321023"/>
              <a:gd name="connsiteY5484" fmla="*/ 203762 h 2206873"/>
              <a:gd name="connsiteX5485" fmla="*/ 1824719 w 2321023"/>
              <a:gd name="connsiteY5485" fmla="*/ 205792 h 2206873"/>
              <a:gd name="connsiteX5486" fmla="*/ 1839782 w 2321023"/>
              <a:gd name="connsiteY5486" fmla="*/ 217234 h 2206873"/>
              <a:gd name="connsiteX5487" fmla="*/ 1839783 w 2321023"/>
              <a:gd name="connsiteY5487" fmla="*/ 217234 h 2206873"/>
              <a:gd name="connsiteX5488" fmla="*/ 1824720 w 2321023"/>
              <a:gd name="connsiteY5488" fmla="*/ 205792 h 2206873"/>
              <a:gd name="connsiteX5489" fmla="*/ 1821367 w 2321023"/>
              <a:gd name="connsiteY5489" fmla="*/ 203765 h 2206873"/>
              <a:gd name="connsiteX5490" fmla="*/ 1821361 w 2321023"/>
              <a:gd name="connsiteY5490" fmla="*/ 203762 h 2206873"/>
              <a:gd name="connsiteX5491" fmla="*/ 1819389 w 2321023"/>
              <a:gd name="connsiteY5491" fmla="*/ 202570 h 2206873"/>
              <a:gd name="connsiteX5492" fmla="*/ 1818005 w 2321023"/>
              <a:gd name="connsiteY5492" fmla="*/ 202075 h 2206873"/>
              <a:gd name="connsiteX5493" fmla="*/ 849924 w 2321023"/>
              <a:gd name="connsiteY5493" fmla="*/ 199687 h 2206873"/>
              <a:gd name="connsiteX5494" fmla="*/ 848879 w 2321023"/>
              <a:gd name="connsiteY5494" fmla="*/ 200765 h 2206873"/>
              <a:gd name="connsiteX5495" fmla="*/ 845407 w 2321023"/>
              <a:gd name="connsiteY5495" fmla="*/ 203518 h 2206873"/>
              <a:gd name="connsiteX5496" fmla="*/ 845413 w 2321023"/>
              <a:gd name="connsiteY5496" fmla="*/ 203514 h 2206873"/>
              <a:gd name="connsiteX5497" fmla="*/ 848875 w 2321023"/>
              <a:gd name="connsiteY5497" fmla="*/ 200769 h 2206873"/>
              <a:gd name="connsiteX5498" fmla="*/ 848879 w 2321023"/>
              <a:gd name="connsiteY5498" fmla="*/ 200765 h 2206873"/>
              <a:gd name="connsiteX5499" fmla="*/ 848883 w 2321023"/>
              <a:gd name="connsiteY5499" fmla="*/ 200762 h 2206873"/>
              <a:gd name="connsiteX5500" fmla="*/ 849924 w 2321023"/>
              <a:gd name="connsiteY5500" fmla="*/ 199688 h 2206873"/>
              <a:gd name="connsiteX5501" fmla="*/ 1966455 w 2321023"/>
              <a:gd name="connsiteY5501" fmla="*/ 198614 h 2206873"/>
              <a:gd name="connsiteX5502" fmla="*/ 1966476 w 2321023"/>
              <a:gd name="connsiteY5502" fmla="*/ 198632 h 2206873"/>
              <a:gd name="connsiteX5503" fmla="*/ 1974397 w 2321023"/>
              <a:gd name="connsiteY5503" fmla="*/ 205588 h 2206873"/>
              <a:gd name="connsiteX5504" fmla="*/ 1982336 w 2321023"/>
              <a:gd name="connsiteY5504" fmla="*/ 212018 h 2206873"/>
              <a:gd name="connsiteX5505" fmla="*/ 1982356 w 2321023"/>
              <a:gd name="connsiteY5505" fmla="*/ 212035 h 2206873"/>
              <a:gd name="connsiteX5506" fmla="*/ 1974396 w 2321023"/>
              <a:gd name="connsiteY5506" fmla="*/ 205587 h 2206873"/>
              <a:gd name="connsiteX5507" fmla="*/ 1663503 w 2321023"/>
              <a:gd name="connsiteY5507" fmla="*/ 195559 h 2206873"/>
              <a:gd name="connsiteX5508" fmla="*/ 1663503 w 2321023"/>
              <a:gd name="connsiteY5508" fmla="*/ 195559 h 2206873"/>
              <a:gd name="connsiteX5509" fmla="*/ 1675410 w 2321023"/>
              <a:gd name="connsiteY5509" fmla="*/ 204836 h 2206873"/>
              <a:gd name="connsiteX5510" fmla="*/ 1689489 w 2321023"/>
              <a:gd name="connsiteY5510" fmla="*/ 214670 h 2206873"/>
              <a:gd name="connsiteX5511" fmla="*/ 1692068 w 2321023"/>
              <a:gd name="connsiteY5511" fmla="*/ 216904 h 2206873"/>
              <a:gd name="connsiteX5512" fmla="*/ 1692069 w 2321023"/>
              <a:gd name="connsiteY5512" fmla="*/ 216905 h 2206873"/>
              <a:gd name="connsiteX5513" fmla="*/ 1689488 w 2321023"/>
              <a:gd name="connsiteY5513" fmla="*/ 214669 h 2206873"/>
              <a:gd name="connsiteX5514" fmla="*/ 1675409 w 2321023"/>
              <a:gd name="connsiteY5514" fmla="*/ 204835 h 2206873"/>
              <a:gd name="connsiteX5515" fmla="*/ 1628915 w 2321023"/>
              <a:gd name="connsiteY5515" fmla="*/ 194621 h 2206873"/>
              <a:gd name="connsiteX5516" fmla="*/ 1631052 w 2321023"/>
              <a:gd name="connsiteY5516" fmla="*/ 197279 h 2206873"/>
              <a:gd name="connsiteX5517" fmla="*/ 1631049 w 2321023"/>
              <a:gd name="connsiteY5517" fmla="*/ 197274 h 2206873"/>
              <a:gd name="connsiteX5518" fmla="*/ 1628919 w 2321023"/>
              <a:gd name="connsiteY5518" fmla="*/ 194625 h 2206873"/>
              <a:gd name="connsiteX5519" fmla="*/ 1628916 w 2321023"/>
              <a:gd name="connsiteY5519" fmla="*/ 194622 h 2206873"/>
              <a:gd name="connsiteX5520" fmla="*/ 1628916 w 2321023"/>
              <a:gd name="connsiteY5520" fmla="*/ 194622 h 2206873"/>
              <a:gd name="connsiteX5521" fmla="*/ 894420 w 2321023"/>
              <a:gd name="connsiteY5521" fmla="*/ 194576 h 2206873"/>
              <a:gd name="connsiteX5522" fmla="*/ 874213 w 2321023"/>
              <a:gd name="connsiteY5522" fmla="*/ 206638 h 2206873"/>
              <a:gd name="connsiteX5523" fmla="*/ 861253 w 2321023"/>
              <a:gd name="connsiteY5523" fmla="*/ 213632 h 2206873"/>
              <a:gd name="connsiteX5524" fmla="*/ 847273 w 2321023"/>
              <a:gd name="connsiteY5524" fmla="*/ 221478 h 2206873"/>
              <a:gd name="connsiteX5525" fmla="*/ 774617 w 2321023"/>
              <a:gd name="connsiteY5525" fmla="*/ 259764 h 2206873"/>
              <a:gd name="connsiteX5526" fmla="*/ 774666 w 2321023"/>
              <a:gd name="connsiteY5526" fmla="*/ 260294 h 2206873"/>
              <a:gd name="connsiteX5527" fmla="*/ 774667 w 2321023"/>
              <a:gd name="connsiteY5527" fmla="*/ 260293 h 2206873"/>
              <a:gd name="connsiteX5528" fmla="*/ 774618 w 2321023"/>
              <a:gd name="connsiteY5528" fmla="*/ 259764 h 2206873"/>
              <a:gd name="connsiteX5529" fmla="*/ 847274 w 2321023"/>
              <a:gd name="connsiteY5529" fmla="*/ 221478 h 2206873"/>
              <a:gd name="connsiteX5530" fmla="*/ 861254 w 2321023"/>
              <a:gd name="connsiteY5530" fmla="*/ 213632 h 2206873"/>
              <a:gd name="connsiteX5531" fmla="*/ 874214 w 2321023"/>
              <a:gd name="connsiteY5531" fmla="*/ 206638 h 2206873"/>
              <a:gd name="connsiteX5532" fmla="*/ 894420 w 2321023"/>
              <a:gd name="connsiteY5532" fmla="*/ 194577 h 2206873"/>
              <a:gd name="connsiteX5533" fmla="*/ 1473988 w 2321023"/>
              <a:gd name="connsiteY5533" fmla="*/ 194521 h 2206873"/>
              <a:gd name="connsiteX5534" fmla="*/ 1473626 w 2321023"/>
              <a:gd name="connsiteY5534" fmla="*/ 194559 h 2206873"/>
              <a:gd name="connsiteX5535" fmla="*/ 1474107 w 2321023"/>
              <a:gd name="connsiteY5535" fmla="*/ 194595 h 2206873"/>
              <a:gd name="connsiteX5536" fmla="*/ 1664246 w 2321023"/>
              <a:gd name="connsiteY5536" fmla="*/ 193455 h 2206873"/>
              <a:gd name="connsiteX5537" fmla="*/ 1663416 w 2321023"/>
              <a:gd name="connsiteY5537" fmla="*/ 195698 h 2206873"/>
              <a:gd name="connsiteX5538" fmla="*/ 1663417 w 2321023"/>
              <a:gd name="connsiteY5538" fmla="*/ 195698 h 2206873"/>
              <a:gd name="connsiteX5539" fmla="*/ 1664247 w 2321023"/>
              <a:gd name="connsiteY5539" fmla="*/ 193456 h 2206873"/>
              <a:gd name="connsiteX5540" fmla="*/ 1664276 w 2321023"/>
              <a:gd name="connsiteY5540" fmla="*/ 193467 h 2206873"/>
              <a:gd name="connsiteX5541" fmla="*/ 1664276 w 2321023"/>
              <a:gd name="connsiteY5541" fmla="*/ 193467 h 2206873"/>
              <a:gd name="connsiteX5542" fmla="*/ 856018 w 2321023"/>
              <a:gd name="connsiteY5542" fmla="*/ 192994 h 2206873"/>
              <a:gd name="connsiteX5543" fmla="*/ 850997 w 2321023"/>
              <a:gd name="connsiteY5543" fmla="*/ 194463 h 2206873"/>
              <a:gd name="connsiteX5544" fmla="*/ 840348 w 2321023"/>
              <a:gd name="connsiteY5544" fmla="*/ 199661 h 2206873"/>
              <a:gd name="connsiteX5545" fmla="*/ 838204 w 2321023"/>
              <a:gd name="connsiteY5545" fmla="*/ 200654 h 2206873"/>
              <a:gd name="connsiteX5546" fmla="*/ 835469 w 2321023"/>
              <a:gd name="connsiteY5546" fmla="*/ 202043 h 2206873"/>
              <a:gd name="connsiteX5547" fmla="*/ 822772 w 2321023"/>
              <a:gd name="connsiteY5547" fmla="*/ 208241 h 2206873"/>
              <a:gd name="connsiteX5548" fmla="*/ 805858 w 2321023"/>
              <a:gd name="connsiteY5548" fmla="*/ 217091 h 2206873"/>
              <a:gd name="connsiteX5549" fmla="*/ 805762 w 2321023"/>
              <a:gd name="connsiteY5549" fmla="*/ 217185 h 2206873"/>
              <a:gd name="connsiteX5550" fmla="*/ 805764 w 2321023"/>
              <a:gd name="connsiteY5550" fmla="*/ 217184 h 2206873"/>
              <a:gd name="connsiteX5551" fmla="*/ 805859 w 2321023"/>
              <a:gd name="connsiteY5551" fmla="*/ 217091 h 2206873"/>
              <a:gd name="connsiteX5552" fmla="*/ 822773 w 2321023"/>
              <a:gd name="connsiteY5552" fmla="*/ 208241 h 2206873"/>
              <a:gd name="connsiteX5553" fmla="*/ 835444 w 2321023"/>
              <a:gd name="connsiteY5553" fmla="*/ 202056 h 2206873"/>
              <a:gd name="connsiteX5554" fmla="*/ 835469 w 2321023"/>
              <a:gd name="connsiteY5554" fmla="*/ 202043 h 2206873"/>
              <a:gd name="connsiteX5555" fmla="*/ 835495 w 2321023"/>
              <a:gd name="connsiteY5555" fmla="*/ 202030 h 2206873"/>
              <a:gd name="connsiteX5556" fmla="*/ 838205 w 2321023"/>
              <a:gd name="connsiteY5556" fmla="*/ 200654 h 2206873"/>
              <a:gd name="connsiteX5557" fmla="*/ 840329 w 2321023"/>
              <a:gd name="connsiteY5557" fmla="*/ 199670 h 2206873"/>
              <a:gd name="connsiteX5558" fmla="*/ 840348 w 2321023"/>
              <a:gd name="connsiteY5558" fmla="*/ 199661 h 2206873"/>
              <a:gd name="connsiteX5559" fmla="*/ 840387 w 2321023"/>
              <a:gd name="connsiteY5559" fmla="*/ 199643 h 2206873"/>
              <a:gd name="connsiteX5560" fmla="*/ 850997 w 2321023"/>
              <a:gd name="connsiteY5560" fmla="*/ 194464 h 2206873"/>
              <a:gd name="connsiteX5561" fmla="*/ 856016 w 2321023"/>
              <a:gd name="connsiteY5561" fmla="*/ 192995 h 2206873"/>
              <a:gd name="connsiteX5562" fmla="*/ 875386 w 2321023"/>
              <a:gd name="connsiteY5562" fmla="*/ 189930 h 2206873"/>
              <a:gd name="connsiteX5563" fmla="*/ 875261 w 2321023"/>
              <a:gd name="connsiteY5563" fmla="*/ 190815 h 2206873"/>
              <a:gd name="connsiteX5564" fmla="*/ 875261 w 2321023"/>
              <a:gd name="connsiteY5564" fmla="*/ 190815 h 2206873"/>
              <a:gd name="connsiteX5565" fmla="*/ 875386 w 2321023"/>
              <a:gd name="connsiteY5565" fmla="*/ 189930 h 2206873"/>
              <a:gd name="connsiteX5566" fmla="*/ 1481670 w 2321023"/>
              <a:gd name="connsiteY5566" fmla="*/ 189734 h 2206873"/>
              <a:gd name="connsiteX5567" fmla="*/ 1481809 w 2321023"/>
              <a:gd name="connsiteY5567" fmla="*/ 189812 h 2206873"/>
              <a:gd name="connsiteX5568" fmla="*/ 1486009 w 2321023"/>
              <a:gd name="connsiteY5568" fmla="*/ 190072 h 2206873"/>
              <a:gd name="connsiteX5569" fmla="*/ 1499573 w 2321023"/>
              <a:gd name="connsiteY5569" fmla="*/ 193286 h 2206873"/>
              <a:gd name="connsiteX5570" fmla="*/ 1498020 w 2321023"/>
              <a:gd name="connsiteY5570" fmla="*/ 197495 h 2206873"/>
              <a:gd name="connsiteX5571" fmla="*/ 1498160 w 2321023"/>
              <a:gd name="connsiteY5571" fmla="*/ 197554 h 2206873"/>
              <a:gd name="connsiteX5572" fmla="*/ 1498160 w 2321023"/>
              <a:gd name="connsiteY5572" fmla="*/ 197554 h 2206873"/>
              <a:gd name="connsiteX5573" fmla="*/ 1498021 w 2321023"/>
              <a:gd name="connsiteY5573" fmla="*/ 197495 h 2206873"/>
              <a:gd name="connsiteX5574" fmla="*/ 1499574 w 2321023"/>
              <a:gd name="connsiteY5574" fmla="*/ 193286 h 2206873"/>
              <a:gd name="connsiteX5575" fmla="*/ 1486010 w 2321023"/>
              <a:gd name="connsiteY5575" fmla="*/ 190072 h 2206873"/>
              <a:gd name="connsiteX5576" fmla="*/ 1481810 w 2321023"/>
              <a:gd name="connsiteY5576" fmla="*/ 189812 h 2206873"/>
              <a:gd name="connsiteX5577" fmla="*/ 1481671 w 2321023"/>
              <a:gd name="connsiteY5577" fmla="*/ 189734 h 2206873"/>
              <a:gd name="connsiteX5578" fmla="*/ 875794 w 2321023"/>
              <a:gd name="connsiteY5578" fmla="*/ 189472 h 2206873"/>
              <a:gd name="connsiteX5579" fmla="*/ 850508 w 2321023"/>
              <a:gd name="connsiteY5579" fmla="*/ 199339 h 2206873"/>
              <a:gd name="connsiteX5580" fmla="*/ 849925 w 2321023"/>
              <a:gd name="connsiteY5580" fmla="*/ 198015 h 2206873"/>
              <a:gd name="connsiteX5581" fmla="*/ 849471 w 2321023"/>
              <a:gd name="connsiteY5581" fmla="*/ 198367 h 2206873"/>
              <a:gd name="connsiteX5582" fmla="*/ 849363 w 2321023"/>
              <a:gd name="connsiteY5582" fmla="*/ 198414 h 2206873"/>
              <a:gd name="connsiteX5583" fmla="*/ 849363 w 2321023"/>
              <a:gd name="connsiteY5583" fmla="*/ 198415 h 2206873"/>
              <a:gd name="connsiteX5584" fmla="*/ 849471 w 2321023"/>
              <a:gd name="connsiteY5584" fmla="*/ 198368 h 2206873"/>
              <a:gd name="connsiteX5585" fmla="*/ 849925 w 2321023"/>
              <a:gd name="connsiteY5585" fmla="*/ 198016 h 2206873"/>
              <a:gd name="connsiteX5586" fmla="*/ 850508 w 2321023"/>
              <a:gd name="connsiteY5586" fmla="*/ 199340 h 2206873"/>
              <a:gd name="connsiteX5587" fmla="*/ 866850 w 2321023"/>
              <a:gd name="connsiteY5587" fmla="*/ 192352 h 2206873"/>
              <a:gd name="connsiteX5588" fmla="*/ 875794 w 2321023"/>
              <a:gd name="connsiteY5588" fmla="*/ 189473 h 2206873"/>
              <a:gd name="connsiteX5589" fmla="*/ 1437426 w 2321023"/>
              <a:gd name="connsiteY5589" fmla="*/ 186386 h 2206873"/>
              <a:gd name="connsiteX5590" fmla="*/ 1437664 w 2321023"/>
              <a:gd name="connsiteY5590" fmla="*/ 186453 h 2206873"/>
              <a:gd name="connsiteX5591" fmla="*/ 1464019 w 2321023"/>
              <a:gd name="connsiteY5591" fmla="*/ 193742 h 2206873"/>
              <a:gd name="connsiteX5592" fmla="*/ 1465390 w 2321023"/>
              <a:gd name="connsiteY5592" fmla="*/ 193942 h 2206873"/>
              <a:gd name="connsiteX5593" fmla="*/ 1465404 w 2321023"/>
              <a:gd name="connsiteY5593" fmla="*/ 193943 h 2206873"/>
              <a:gd name="connsiteX5594" fmla="*/ 1464019 w 2321023"/>
              <a:gd name="connsiteY5594" fmla="*/ 193741 h 2206873"/>
              <a:gd name="connsiteX5595" fmla="*/ 1437426 w 2321023"/>
              <a:gd name="connsiteY5595" fmla="*/ 186386 h 2206873"/>
              <a:gd name="connsiteX5596" fmla="*/ 1620214 w 2321023"/>
              <a:gd name="connsiteY5596" fmla="*/ 185368 h 2206873"/>
              <a:gd name="connsiteX5597" fmla="*/ 1620124 w 2321023"/>
              <a:gd name="connsiteY5597" fmla="*/ 185391 h 2206873"/>
              <a:gd name="connsiteX5598" fmla="*/ 1620125 w 2321023"/>
              <a:gd name="connsiteY5598" fmla="*/ 185392 h 2206873"/>
              <a:gd name="connsiteX5599" fmla="*/ 1620214 w 2321023"/>
              <a:gd name="connsiteY5599" fmla="*/ 185369 h 2206873"/>
              <a:gd name="connsiteX5600" fmla="*/ 1621222 w 2321023"/>
              <a:gd name="connsiteY5600" fmla="*/ 186985 h 2206873"/>
              <a:gd name="connsiteX5601" fmla="*/ 1621228 w 2321023"/>
              <a:gd name="connsiteY5601" fmla="*/ 186995 h 2206873"/>
              <a:gd name="connsiteX5602" fmla="*/ 1621235 w 2321023"/>
              <a:gd name="connsiteY5602" fmla="*/ 187006 h 2206873"/>
              <a:gd name="connsiteX5603" fmla="*/ 1621450 w 2321023"/>
              <a:gd name="connsiteY5603" fmla="*/ 187320 h 2206873"/>
              <a:gd name="connsiteX5604" fmla="*/ 1621452 w 2321023"/>
              <a:gd name="connsiteY5604" fmla="*/ 187322 h 2206873"/>
              <a:gd name="connsiteX5605" fmla="*/ 1621977 w 2321023"/>
              <a:gd name="connsiteY5605" fmla="*/ 188083 h 2206873"/>
              <a:gd name="connsiteX5606" fmla="*/ 1621978 w 2321023"/>
              <a:gd name="connsiteY5606" fmla="*/ 188084 h 2206873"/>
              <a:gd name="connsiteX5607" fmla="*/ 1621453 w 2321023"/>
              <a:gd name="connsiteY5607" fmla="*/ 187323 h 2206873"/>
              <a:gd name="connsiteX5608" fmla="*/ 1627960 w 2321023"/>
              <a:gd name="connsiteY5608" fmla="*/ 193435 h 2206873"/>
              <a:gd name="connsiteX5609" fmla="*/ 1627960 w 2321023"/>
              <a:gd name="connsiteY5609" fmla="*/ 193435 h 2206873"/>
              <a:gd name="connsiteX5610" fmla="*/ 1621452 w 2321023"/>
              <a:gd name="connsiteY5610" fmla="*/ 187322 h 2206873"/>
              <a:gd name="connsiteX5611" fmla="*/ 1621228 w 2321023"/>
              <a:gd name="connsiteY5611" fmla="*/ 186995 h 2206873"/>
              <a:gd name="connsiteX5612" fmla="*/ 973167 w 2321023"/>
              <a:gd name="connsiteY5612" fmla="*/ 183102 h 2206873"/>
              <a:gd name="connsiteX5613" fmla="*/ 973165 w 2321023"/>
              <a:gd name="connsiteY5613" fmla="*/ 183103 h 2206873"/>
              <a:gd name="connsiteX5614" fmla="*/ 964876 w 2321023"/>
              <a:gd name="connsiteY5614" fmla="*/ 189254 h 2206873"/>
              <a:gd name="connsiteX5615" fmla="*/ 964878 w 2321023"/>
              <a:gd name="connsiteY5615" fmla="*/ 189253 h 2206873"/>
              <a:gd name="connsiteX5616" fmla="*/ 1440374 w 2321023"/>
              <a:gd name="connsiteY5616" fmla="*/ 177865 h 2206873"/>
              <a:gd name="connsiteX5617" fmla="*/ 1437526 w 2321023"/>
              <a:gd name="connsiteY5617" fmla="*/ 178430 h 2206873"/>
              <a:gd name="connsiteX5618" fmla="*/ 1437565 w 2321023"/>
              <a:gd name="connsiteY5618" fmla="*/ 178423 h 2206873"/>
              <a:gd name="connsiteX5619" fmla="*/ 1440375 w 2321023"/>
              <a:gd name="connsiteY5619" fmla="*/ 177866 h 2206873"/>
              <a:gd name="connsiteX5620" fmla="*/ 990009 w 2321023"/>
              <a:gd name="connsiteY5620" fmla="*/ 177691 h 2206873"/>
              <a:gd name="connsiteX5621" fmla="*/ 973141 w 2321023"/>
              <a:gd name="connsiteY5621" fmla="*/ 183147 h 2206873"/>
              <a:gd name="connsiteX5622" fmla="*/ 973137 w 2321023"/>
              <a:gd name="connsiteY5622" fmla="*/ 183149 h 2206873"/>
              <a:gd name="connsiteX5623" fmla="*/ 990009 w 2321023"/>
              <a:gd name="connsiteY5623" fmla="*/ 177692 h 2206873"/>
              <a:gd name="connsiteX5624" fmla="*/ 989542 w 2321023"/>
              <a:gd name="connsiteY5624" fmla="*/ 176301 h 2206873"/>
              <a:gd name="connsiteX5625" fmla="*/ 977124 w 2321023"/>
              <a:gd name="connsiteY5625" fmla="*/ 180521 h 2206873"/>
              <a:gd name="connsiteX5626" fmla="*/ 973167 w 2321023"/>
              <a:gd name="connsiteY5626" fmla="*/ 183100 h 2206873"/>
              <a:gd name="connsiteX5627" fmla="*/ 973073 w 2321023"/>
              <a:gd name="connsiteY5627" fmla="*/ 183133 h 2206873"/>
              <a:gd name="connsiteX5628" fmla="*/ 973167 w 2321023"/>
              <a:gd name="connsiteY5628" fmla="*/ 183101 h 2206873"/>
              <a:gd name="connsiteX5629" fmla="*/ 977124 w 2321023"/>
              <a:gd name="connsiteY5629" fmla="*/ 180522 h 2206873"/>
              <a:gd name="connsiteX5630" fmla="*/ 989542 w 2321023"/>
              <a:gd name="connsiteY5630" fmla="*/ 176302 h 2206873"/>
              <a:gd name="connsiteX5631" fmla="*/ 989556 w 2321023"/>
              <a:gd name="connsiteY5631" fmla="*/ 176334 h 2206873"/>
              <a:gd name="connsiteX5632" fmla="*/ 989556 w 2321023"/>
              <a:gd name="connsiteY5632" fmla="*/ 176334 h 2206873"/>
              <a:gd name="connsiteX5633" fmla="*/ 1303170 w 2321023"/>
              <a:gd name="connsiteY5633" fmla="*/ 174782 h 2206873"/>
              <a:gd name="connsiteX5634" fmla="*/ 1372579 w 2321023"/>
              <a:gd name="connsiteY5634" fmla="*/ 188487 h 2206873"/>
              <a:gd name="connsiteX5635" fmla="*/ 1395291 w 2321023"/>
              <a:gd name="connsiteY5635" fmla="*/ 195814 h 2206873"/>
              <a:gd name="connsiteX5636" fmla="*/ 1414608 w 2321023"/>
              <a:gd name="connsiteY5636" fmla="*/ 203695 h 2206873"/>
              <a:gd name="connsiteX5637" fmla="*/ 1415160 w 2321023"/>
              <a:gd name="connsiteY5637" fmla="*/ 205591 h 2206873"/>
              <a:gd name="connsiteX5638" fmla="*/ 1424888 w 2321023"/>
              <a:gd name="connsiteY5638" fmla="*/ 210370 h 2206873"/>
              <a:gd name="connsiteX5639" fmla="*/ 1438138 w 2321023"/>
              <a:gd name="connsiteY5639" fmla="*/ 216434 h 2206873"/>
              <a:gd name="connsiteX5640" fmla="*/ 1438142 w 2321023"/>
              <a:gd name="connsiteY5640" fmla="*/ 216435 h 2206873"/>
              <a:gd name="connsiteX5641" fmla="*/ 1415160 w 2321023"/>
              <a:gd name="connsiteY5641" fmla="*/ 205590 h 2206873"/>
              <a:gd name="connsiteX5642" fmla="*/ 1414608 w 2321023"/>
              <a:gd name="connsiteY5642" fmla="*/ 203694 h 2206873"/>
              <a:gd name="connsiteX5643" fmla="*/ 1395291 w 2321023"/>
              <a:gd name="connsiteY5643" fmla="*/ 195813 h 2206873"/>
              <a:gd name="connsiteX5644" fmla="*/ 1372579 w 2321023"/>
              <a:gd name="connsiteY5644" fmla="*/ 188486 h 2206873"/>
              <a:gd name="connsiteX5645" fmla="*/ 1303176 w 2321023"/>
              <a:gd name="connsiteY5645" fmla="*/ 174782 h 2206873"/>
              <a:gd name="connsiteX5646" fmla="*/ 994294 w 2321023"/>
              <a:gd name="connsiteY5646" fmla="*/ 173404 h 2206873"/>
              <a:gd name="connsiteX5647" fmla="*/ 981024 w 2321023"/>
              <a:gd name="connsiteY5647" fmla="*/ 176421 h 2206873"/>
              <a:gd name="connsiteX5648" fmla="*/ 981263 w 2321023"/>
              <a:gd name="connsiteY5648" fmla="*/ 176368 h 2206873"/>
              <a:gd name="connsiteX5649" fmla="*/ 994295 w 2321023"/>
              <a:gd name="connsiteY5649" fmla="*/ 173405 h 2206873"/>
              <a:gd name="connsiteX5650" fmla="*/ 995957 w 2321023"/>
              <a:gd name="connsiteY5650" fmla="*/ 173588 h 2206873"/>
              <a:gd name="connsiteX5651" fmla="*/ 995959 w 2321023"/>
              <a:gd name="connsiteY5651" fmla="*/ 173587 h 2206873"/>
              <a:gd name="connsiteX5652" fmla="*/ 994294 w 2321023"/>
              <a:gd name="connsiteY5652" fmla="*/ 173404 h 2206873"/>
              <a:gd name="connsiteX5653" fmla="*/ 1378450 w 2321023"/>
              <a:gd name="connsiteY5653" fmla="*/ 173241 h 2206873"/>
              <a:gd name="connsiteX5654" fmla="*/ 1396954 w 2321023"/>
              <a:gd name="connsiteY5654" fmla="*/ 181185 h 2206873"/>
              <a:gd name="connsiteX5655" fmla="*/ 1396954 w 2321023"/>
              <a:gd name="connsiteY5655" fmla="*/ 181184 h 2206873"/>
              <a:gd name="connsiteX5656" fmla="*/ 1378456 w 2321023"/>
              <a:gd name="connsiteY5656" fmla="*/ 173242 h 2206873"/>
              <a:gd name="connsiteX5657" fmla="*/ 761429 w 2321023"/>
              <a:gd name="connsiteY5657" fmla="*/ 172133 h 2206873"/>
              <a:gd name="connsiteX5658" fmla="*/ 761943 w 2321023"/>
              <a:gd name="connsiteY5658" fmla="*/ 176125 h 2206873"/>
              <a:gd name="connsiteX5659" fmla="*/ 741541 w 2321023"/>
              <a:gd name="connsiteY5659" fmla="*/ 191035 h 2206873"/>
              <a:gd name="connsiteX5660" fmla="*/ 718931 w 2321023"/>
              <a:gd name="connsiteY5660" fmla="*/ 203723 h 2206873"/>
              <a:gd name="connsiteX5661" fmla="*/ 691932 w 2321023"/>
              <a:gd name="connsiteY5661" fmla="*/ 217685 h 2206873"/>
              <a:gd name="connsiteX5662" fmla="*/ 650866 w 2321023"/>
              <a:gd name="connsiteY5662" fmla="*/ 248894 h 2206873"/>
              <a:gd name="connsiteX5663" fmla="*/ 646685 w 2321023"/>
              <a:gd name="connsiteY5663" fmla="*/ 251134 h 2206873"/>
              <a:gd name="connsiteX5664" fmla="*/ 646507 w 2321023"/>
              <a:gd name="connsiteY5664" fmla="*/ 251208 h 2206873"/>
              <a:gd name="connsiteX5665" fmla="*/ 646308 w 2321023"/>
              <a:gd name="connsiteY5665" fmla="*/ 251163 h 2206873"/>
              <a:gd name="connsiteX5666" fmla="*/ 646062 w 2321023"/>
              <a:gd name="connsiteY5666" fmla="*/ 251390 h 2206873"/>
              <a:gd name="connsiteX5667" fmla="*/ 646066 w 2321023"/>
              <a:gd name="connsiteY5667" fmla="*/ 251388 h 2206873"/>
              <a:gd name="connsiteX5668" fmla="*/ 646309 w 2321023"/>
              <a:gd name="connsiteY5668" fmla="*/ 251164 h 2206873"/>
              <a:gd name="connsiteX5669" fmla="*/ 646506 w 2321023"/>
              <a:gd name="connsiteY5669" fmla="*/ 251208 h 2206873"/>
              <a:gd name="connsiteX5670" fmla="*/ 646507 w 2321023"/>
              <a:gd name="connsiteY5670" fmla="*/ 251208 h 2206873"/>
              <a:gd name="connsiteX5671" fmla="*/ 646536 w 2321023"/>
              <a:gd name="connsiteY5671" fmla="*/ 251214 h 2206873"/>
              <a:gd name="connsiteX5672" fmla="*/ 646685 w 2321023"/>
              <a:gd name="connsiteY5672" fmla="*/ 251134 h 2206873"/>
              <a:gd name="connsiteX5673" fmla="*/ 646697 w 2321023"/>
              <a:gd name="connsiteY5673" fmla="*/ 251129 h 2206873"/>
              <a:gd name="connsiteX5674" fmla="*/ 650867 w 2321023"/>
              <a:gd name="connsiteY5674" fmla="*/ 248895 h 2206873"/>
              <a:gd name="connsiteX5675" fmla="*/ 691933 w 2321023"/>
              <a:gd name="connsiteY5675" fmla="*/ 217686 h 2206873"/>
              <a:gd name="connsiteX5676" fmla="*/ 718932 w 2321023"/>
              <a:gd name="connsiteY5676" fmla="*/ 203724 h 2206873"/>
              <a:gd name="connsiteX5677" fmla="*/ 741542 w 2321023"/>
              <a:gd name="connsiteY5677" fmla="*/ 191036 h 2206873"/>
              <a:gd name="connsiteX5678" fmla="*/ 761944 w 2321023"/>
              <a:gd name="connsiteY5678" fmla="*/ 176126 h 2206873"/>
              <a:gd name="connsiteX5679" fmla="*/ 761430 w 2321023"/>
              <a:gd name="connsiteY5679" fmla="*/ 172134 h 2206873"/>
              <a:gd name="connsiteX5680" fmla="*/ 761974 w 2321023"/>
              <a:gd name="connsiteY5680" fmla="*/ 172365 h 2206873"/>
              <a:gd name="connsiteX5681" fmla="*/ 761974 w 2321023"/>
              <a:gd name="connsiteY5681" fmla="*/ 172364 h 2206873"/>
              <a:gd name="connsiteX5682" fmla="*/ 1683588 w 2321023"/>
              <a:gd name="connsiteY5682" fmla="*/ 172077 h 2206873"/>
              <a:gd name="connsiteX5683" fmla="*/ 1683742 w 2321023"/>
              <a:gd name="connsiteY5683" fmla="*/ 172297 h 2206873"/>
              <a:gd name="connsiteX5684" fmla="*/ 1697917 w 2321023"/>
              <a:gd name="connsiteY5684" fmla="*/ 182952 h 2206873"/>
              <a:gd name="connsiteX5685" fmla="*/ 1722751 w 2321023"/>
              <a:gd name="connsiteY5685" fmla="*/ 201503 h 2206873"/>
              <a:gd name="connsiteX5686" fmla="*/ 1722750 w 2321023"/>
              <a:gd name="connsiteY5686" fmla="*/ 201502 h 2206873"/>
              <a:gd name="connsiteX5687" fmla="*/ 1697918 w 2321023"/>
              <a:gd name="connsiteY5687" fmla="*/ 182952 h 2206873"/>
              <a:gd name="connsiteX5688" fmla="*/ 1683743 w 2321023"/>
              <a:gd name="connsiteY5688" fmla="*/ 172297 h 2206873"/>
              <a:gd name="connsiteX5689" fmla="*/ 1683590 w 2321023"/>
              <a:gd name="connsiteY5689" fmla="*/ 172078 h 2206873"/>
              <a:gd name="connsiteX5690" fmla="*/ 758001 w 2321023"/>
              <a:gd name="connsiteY5690" fmla="*/ 170681 h 2206873"/>
              <a:gd name="connsiteX5691" fmla="*/ 757944 w 2321023"/>
              <a:gd name="connsiteY5691" fmla="*/ 170700 h 2206873"/>
              <a:gd name="connsiteX5692" fmla="*/ 758101 w 2321023"/>
              <a:gd name="connsiteY5692" fmla="*/ 170723 h 2206873"/>
              <a:gd name="connsiteX5693" fmla="*/ 1599518 w 2321023"/>
              <a:gd name="connsiteY5693" fmla="*/ 170574 h 2206873"/>
              <a:gd name="connsiteX5694" fmla="*/ 1599229 w 2321023"/>
              <a:gd name="connsiteY5694" fmla="*/ 170577 h 2206873"/>
              <a:gd name="connsiteX5695" fmla="*/ 1599231 w 2321023"/>
              <a:gd name="connsiteY5695" fmla="*/ 170578 h 2206873"/>
              <a:gd name="connsiteX5696" fmla="*/ 1599518 w 2321023"/>
              <a:gd name="connsiteY5696" fmla="*/ 170575 h 2206873"/>
              <a:gd name="connsiteX5697" fmla="*/ 1602401 w 2321023"/>
              <a:gd name="connsiteY5697" fmla="*/ 172543 h 2206873"/>
              <a:gd name="connsiteX5698" fmla="*/ 1602417 w 2321023"/>
              <a:gd name="connsiteY5698" fmla="*/ 172553 h 2206873"/>
              <a:gd name="connsiteX5699" fmla="*/ 1019483 w 2321023"/>
              <a:gd name="connsiteY5699" fmla="*/ 170203 h 2206873"/>
              <a:gd name="connsiteX5700" fmla="*/ 1017255 w 2321023"/>
              <a:gd name="connsiteY5700" fmla="*/ 170376 h 2206873"/>
              <a:gd name="connsiteX5701" fmla="*/ 1012498 w 2321023"/>
              <a:gd name="connsiteY5701" fmla="*/ 171674 h 2206873"/>
              <a:gd name="connsiteX5702" fmla="*/ 1010374 w 2321023"/>
              <a:gd name="connsiteY5702" fmla="*/ 172121 h 2206873"/>
              <a:gd name="connsiteX5703" fmla="*/ 997252 w 2321023"/>
              <a:gd name="connsiteY5703" fmla="*/ 175833 h 2206873"/>
              <a:gd name="connsiteX5704" fmla="*/ 990141 w 2321023"/>
              <a:gd name="connsiteY5704" fmla="*/ 177773 h 2206873"/>
              <a:gd name="connsiteX5705" fmla="*/ 989691 w 2321023"/>
              <a:gd name="connsiteY5705" fmla="*/ 176667 h 2206873"/>
              <a:gd name="connsiteX5706" fmla="*/ 989692 w 2321023"/>
              <a:gd name="connsiteY5706" fmla="*/ 176671 h 2206873"/>
              <a:gd name="connsiteX5707" fmla="*/ 990141 w 2321023"/>
              <a:gd name="connsiteY5707" fmla="*/ 177774 h 2206873"/>
              <a:gd name="connsiteX5708" fmla="*/ 997151 w 2321023"/>
              <a:gd name="connsiteY5708" fmla="*/ 175862 h 2206873"/>
              <a:gd name="connsiteX5709" fmla="*/ 997252 w 2321023"/>
              <a:gd name="connsiteY5709" fmla="*/ 175833 h 2206873"/>
              <a:gd name="connsiteX5710" fmla="*/ 997353 w 2321023"/>
              <a:gd name="connsiteY5710" fmla="*/ 175805 h 2206873"/>
              <a:gd name="connsiteX5711" fmla="*/ 1010374 w 2321023"/>
              <a:gd name="connsiteY5711" fmla="*/ 172122 h 2206873"/>
              <a:gd name="connsiteX5712" fmla="*/ 1012482 w 2321023"/>
              <a:gd name="connsiteY5712" fmla="*/ 171678 h 2206873"/>
              <a:gd name="connsiteX5713" fmla="*/ 1012498 w 2321023"/>
              <a:gd name="connsiteY5713" fmla="*/ 171674 h 2206873"/>
              <a:gd name="connsiteX5714" fmla="*/ 1012519 w 2321023"/>
              <a:gd name="connsiteY5714" fmla="*/ 171670 h 2206873"/>
              <a:gd name="connsiteX5715" fmla="*/ 1017256 w 2321023"/>
              <a:gd name="connsiteY5715" fmla="*/ 170377 h 2206873"/>
              <a:gd name="connsiteX5716" fmla="*/ 1019475 w 2321023"/>
              <a:gd name="connsiteY5716" fmla="*/ 170205 h 2206873"/>
              <a:gd name="connsiteX5717" fmla="*/ 1026099 w 2321023"/>
              <a:gd name="connsiteY5717" fmla="*/ 169851 h 2206873"/>
              <a:gd name="connsiteX5718" fmla="*/ 1026795 w 2321023"/>
              <a:gd name="connsiteY5718" fmla="*/ 171160 h 2206873"/>
              <a:gd name="connsiteX5719" fmla="*/ 1026795 w 2321023"/>
              <a:gd name="connsiteY5719" fmla="*/ 171160 h 2206873"/>
              <a:gd name="connsiteX5720" fmla="*/ 1026100 w 2321023"/>
              <a:gd name="connsiteY5720" fmla="*/ 169851 h 2206873"/>
              <a:gd name="connsiteX5721" fmla="*/ 1026396 w 2321023"/>
              <a:gd name="connsiteY5721" fmla="*/ 169667 h 2206873"/>
              <a:gd name="connsiteX5722" fmla="*/ 1024401 w 2321023"/>
              <a:gd name="connsiteY5722" fmla="*/ 169822 h 2206873"/>
              <a:gd name="connsiteX5723" fmla="*/ 1024412 w 2321023"/>
              <a:gd name="connsiteY5723" fmla="*/ 169822 h 2206873"/>
              <a:gd name="connsiteX5724" fmla="*/ 1026396 w 2321023"/>
              <a:gd name="connsiteY5724" fmla="*/ 169668 h 2206873"/>
              <a:gd name="connsiteX5725" fmla="*/ 1170348 w 2321023"/>
              <a:gd name="connsiteY5725" fmla="*/ 167311 h 2206873"/>
              <a:gd name="connsiteX5726" fmla="*/ 1150057 w 2321023"/>
              <a:gd name="connsiteY5726" fmla="*/ 168492 h 2206873"/>
              <a:gd name="connsiteX5727" fmla="*/ 1130249 w 2321023"/>
              <a:gd name="connsiteY5727" fmla="*/ 170947 h 2206873"/>
              <a:gd name="connsiteX5728" fmla="*/ 1111885 w 2321023"/>
              <a:gd name="connsiteY5728" fmla="*/ 173917 h 2206873"/>
              <a:gd name="connsiteX5729" fmla="*/ 1095901 w 2321023"/>
              <a:gd name="connsiteY5729" fmla="*/ 178244 h 2206873"/>
              <a:gd name="connsiteX5730" fmla="*/ 1056744 w 2321023"/>
              <a:gd name="connsiteY5730" fmla="*/ 188559 h 2206873"/>
              <a:gd name="connsiteX5731" fmla="*/ 1055663 w 2321023"/>
              <a:gd name="connsiteY5731" fmla="*/ 188838 h 2206873"/>
              <a:gd name="connsiteX5732" fmla="*/ 1044071 w 2321023"/>
              <a:gd name="connsiteY5732" fmla="*/ 193255 h 2206873"/>
              <a:gd name="connsiteX5733" fmla="*/ 1026662 w 2321023"/>
              <a:gd name="connsiteY5733" fmla="*/ 199169 h 2206873"/>
              <a:gd name="connsiteX5734" fmla="*/ 993813 w 2321023"/>
              <a:gd name="connsiteY5734" fmla="*/ 211108 h 2206873"/>
              <a:gd name="connsiteX5735" fmla="*/ 993820 w 2321023"/>
              <a:gd name="connsiteY5735" fmla="*/ 211107 h 2206873"/>
              <a:gd name="connsiteX5736" fmla="*/ 1026662 w 2321023"/>
              <a:gd name="connsiteY5736" fmla="*/ 199170 h 2206873"/>
              <a:gd name="connsiteX5737" fmla="*/ 1044071 w 2321023"/>
              <a:gd name="connsiteY5737" fmla="*/ 193256 h 2206873"/>
              <a:gd name="connsiteX5738" fmla="*/ 1055663 w 2321023"/>
              <a:gd name="connsiteY5738" fmla="*/ 188839 h 2206873"/>
              <a:gd name="connsiteX5739" fmla="*/ 1056744 w 2321023"/>
              <a:gd name="connsiteY5739" fmla="*/ 188560 h 2206873"/>
              <a:gd name="connsiteX5740" fmla="*/ 1095901 w 2321023"/>
              <a:gd name="connsiteY5740" fmla="*/ 178245 h 2206873"/>
              <a:gd name="connsiteX5741" fmla="*/ 1111885 w 2321023"/>
              <a:gd name="connsiteY5741" fmla="*/ 173918 h 2206873"/>
              <a:gd name="connsiteX5742" fmla="*/ 1130249 w 2321023"/>
              <a:gd name="connsiteY5742" fmla="*/ 170948 h 2206873"/>
              <a:gd name="connsiteX5743" fmla="*/ 1150057 w 2321023"/>
              <a:gd name="connsiteY5743" fmla="*/ 168493 h 2206873"/>
              <a:gd name="connsiteX5744" fmla="*/ 1170350 w 2321023"/>
              <a:gd name="connsiteY5744" fmla="*/ 167312 h 2206873"/>
              <a:gd name="connsiteX5745" fmla="*/ 1354301 w 2321023"/>
              <a:gd name="connsiteY5745" fmla="*/ 166892 h 2206873"/>
              <a:gd name="connsiteX5746" fmla="*/ 1359669 w 2321023"/>
              <a:gd name="connsiteY5746" fmla="*/ 168992 h 2206873"/>
              <a:gd name="connsiteX5747" fmla="*/ 1369386 w 2321023"/>
              <a:gd name="connsiteY5747" fmla="*/ 171012 h 2206873"/>
              <a:gd name="connsiteX5748" fmla="*/ 1369415 w 2321023"/>
              <a:gd name="connsiteY5748" fmla="*/ 171030 h 2206873"/>
              <a:gd name="connsiteX5749" fmla="*/ 1376741 w 2321023"/>
              <a:gd name="connsiteY5749" fmla="*/ 172369 h 2206873"/>
              <a:gd name="connsiteX5750" fmla="*/ 1377898 w 2321023"/>
              <a:gd name="connsiteY5750" fmla="*/ 172444 h 2206873"/>
              <a:gd name="connsiteX5751" fmla="*/ 1378872 w 2321023"/>
              <a:gd name="connsiteY5751" fmla="*/ 173053 h 2206873"/>
              <a:gd name="connsiteX5752" fmla="*/ 1430714 w 2321023"/>
              <a:gd name="connsiteY5752" fmla="*/ 186015 h 2206873"/>
              <a:gd name="connsiteX5753" fmla="*/ 1457498 w 2321023"/>
              <a:gd name="connsiteY5753" fmla="*/ 193942 h 2206873"/>
              <a:gd name="connsiteX5754" fmla="*/ 1472020 w 2321023"/>
              <a:gd name="connsiteY5754" fmla="*/ 197900 h 2206873"/>
              <a:gd name="connsiteX5755" fmla="*/ 1487376 w 2321023"/>
              <a:gd name="connsiteY5755" fmla="*/ 202572 h 2206873"/>
              <a:gd name="connsiteX5756" fmla="*/ 1504859 w 2321023"/>
              <a:gd name="connsiteY5756" fmla="*/ 205789 h 2206873"/>
              <a:gd name="connsiteX5757" fmla="*/ 1507556 w 2321023"/>
              <a:gd name="connsiteY5757" fmla="*/ 205356 h 2206873"/>
              <a:gd name="connsiteX5758" fmla="*/ 1507679 w 2321023"/>
              <a:gd name="connsiteY5758" fmla="*/ 205949 h 2206873"/>
              <a:gd name="connsiteX5759" fmla="*/ 1507679 w 2321023"/>
              <a:gd name="connsiteY5759" fmla="*/ 205949 h 2206873"/>
              <a:gd name="connsiteX5760" fmla="*/ 1507556 w 2321023"/>
              <a:gd name="connsiteY5760" fmla="*/ 205355 h 2206873"/>
              <a:gd name="connsiteX5761" fmla="*/ 1504859 w 2321023"/>
              <a:gd name="connsiteY5761" fmla="*/ 205788 h 2206873"/>
              <a:gd name="connsiteX5762" fmla="*/ 1487376 w 2321023"/>
              <a:gd name="connsiteY5762" fmla="*/ 202571 h 2206873"/>
              <a:gd name="connsiteX5763" fmla="*/ 1472020 w 2321023"/>
              <a:gd name="connsiteY5763" fmla="*/ 197899 h 2206873"/>
              <a:gd name="connsiteX5764" fmla="*/ 1457498 w 2321023"/>
              <a:gd name="connsiteY5764" fmla="*/ 193941 h 2206873"/>
              <a:gd name="connsiteX5765" fmla="*/ 1430714 w 2321023"/>
              <a:gd name="connsiteY5765" fmla="*/ 186014 h 2206873"/>
              <a:gd name="connsiteX5766" fmla="*/ 1378872 w 2321023"/>
              <a:gd name="connsiteY5766" fmla="*/ 173052 h 2206873"/>
              <a:gd name="connsiteX5767" fmla="*/ 1377898 w 2321023"/>
              <a:gd name="connsiteY5767" fmla="*/ 172443 h 2206873"/>
              <a:gd name="connsiteX5768" fmla="*/ 1376741 w 2321023"/>
              <a:gd name="connsiteY5768" fmla="*/ 172368 h 2206873"/>
              <a:gd name="connsiteX5769" fmla="*/ 1369415 w 2321023"/>
              <a:gd name="connsiteY5769" fmla="*/ 171029 h 2206873"/>
              <a:gd name="connsiteX5770" fmla="*/ 1369386 w 2321023"/>
              <a:gd name="connsiteY5770" fmla="*/ 171011 h 2206873"/>
              <a:gd name="connsiteX5771" fmla="*/ 1359669 w 2321023"/>
              <a:gd name="connsiteY5771" fmla="*/ 168991 h 2206873"/>
              <a:gd name="connsiteX5772" fmla="*/ 1354303 w 2321023"/>
              <a:gd name="connsiteY5772" fmla="*/ 166892 h 2206873"/>
              <a:gd name="connsiteX5773" fmla="*/ 1060472 w 2321023"/>
              <a:gd name="connsiteY5773" fmla="*/ 166836 h 2206873"/>
              <a:gd name="connsiteX5774" fmla="*/ 1060961 w 2321023"/>
              <a:gd name="connsiteY5774" fmla="*/ 168829 h 2206873"/>
              <a:gd name="connsiteX5775" fmla="*/ 1060962 w 2321023"/>
              <a:gd name="connsiteY5775" fmla="*/ 168829 h 2206873"/>
              <a:gd name="connsiteX5776" fmla="*/ 1060473 w 2321023"/>
              <a:gd name="connsiteY5776" fmla="*/ 166837 h 2206873"/>
              <a:gd name="connsiteX5777" fmla="*/ 1062127 w 2321023"/>
              <a:gd name="connsiteY5777" fmla="*/ 168223 h 2206873"/>
              <a:gd name="connsiteX5778" fmla="*/ 1062127 w 2321023"/>
              <a:gd name="connsiteY5778" fmla="*/ 168223 h 2206873"/>
              <a:gd name="connsiteX5779" fmla="*/ 1053488 w 2321023"/>
              <a:gd name="connsiteY5779" fmla="*/ 166583 h 2206873"/>
              <a:gd name="connsiteX5780" fmla="*/ 1053509 w 2321023"/>
              <a:gd name="connsiteY5780" fmla="*/ 166584 h 2206873"/>
              <a:gd name="connsiteX5781" fmla="*/ 1053489 w 2321023"/>
              <a:gd name="connsiteY5781" fmla="*/ 166583 h 2206873"/>
              <a:gd name="connsiteX5782" fmla="*/ 1108838 w 2321023"/>
              <a:gd name="connsiteY5782" fmla="*/ 166313 h 2206873"/>
              <a:gd name="connsiteX5783" fmla="*/ 1093052 w 2321023"/>
              <a:gd name="connsiteY5783" fmla="*/ 167346 h 2206873"/>
              <a:gd name="connsiteX5784" fmla="*/ 1081652 w 2321023"/>
              <a:gd name="connsiteY5784" fmla="*/ 167666 h 2206873"/>
              <a:gd name="connsiteX5785" fmla="*/ 1081655 w 2321023"/>
              <a:gd name="connsiteY5785" fmla="*/ 167667 h 2206873"/>
              <a:gd name="connsiteX5786" fmla="*/ 1093053 w 2321023"/>
              <a:gd name="connsiteY5786" fmla="*/ 167347 h 2206873"/>
              <a:gd name="connsiteX5787" fmla="*/ 1108839 w 2321023"/>
              <a:gd name="connsiteY5787" fmla="*/ 166314 h 2206873"/>
              <a:gd name="connsiteX5788" fmla="*/ 1109064 w 2321023"/>
              <a:gd name="connsiteY5788" fmla="*/ 166366 h 2206873"/>
              <a:gd name="connsiteX5789" fmla="*/ 1109067 w 2321023"/>
              <a:gd name="connsiteY5789" fmla="*/ 166366 h 2206873"/>
              <a:gd name="connsiteX5790" fmla="*/ 1357795 w 2321023"/>
              <a:gd name="connsiteY5790" fmla="*/ 166229 h 2206873"/>
              <a:gd name="connsiteX5791" fmla="*/ 1358364 w 2321023"/>
              <a:gd name="connsiteY5791" fmla="*/ 166585 h 2206873"/>
              <a:gd name="connsiteX5792" fmla="*/ 1358635 w 2321023"/>
              <a:gd name="connsiteY5792" fmla="*/ 166671 h 2206873"/>
              <a:gd name="connsiteX5793" fmla="*/ 1358638 w 2321023"/>
              <a:gd name="connsiteY5793" fmla="*/ 166671 h 2206873"/>
              <a:gd name="connsiteX5794" fmla="*/ 1358364 w 2321023"/>
              <a:gd name="connsiteY5794" fmla="*/ 166584 h 2206873"/>
              <a:gd name="connsiteX5795" fmla="*/ 1357797 w 2321023"/>
              <a:gd name="connsiteY5795" fmla="*/ 166229 h 2206873"/>
              <a:gd name="connsiteX5796" fmla="*/ 1186633 w 2321023"/>
              <a:gd name="connsiteY5796" fmla="*/ 165826 h 2206873"/>
              <a:gd name="connsiteX5797" fmla="*/ 1186630 w 2321023"/>
              <a:gd name="connsiteY5797" fmla="*/ 165826 h 2206873"/>
              <a:gd name="connsiteX5798" fmla="*/ 1191622 w 2321023"/>
              <a:gd name="connsiteY5798" fmla="*/ 167585 h 2206873"/>
              <a:gd name="connsiteX5799" fmla="*/ 1229411 w 2321023"/>
              <a:gd name="connsiteY5799" fmla="*/ 168916 h 2206873"/>
              <a:gd name="connsiteX5800" fmla="*/ 1235859 w 2321023"/>
              <a:gd name="connsiteY5800" fmla="*/ 168163 h 2206873"/>
              <a:gd name="connsiteX5801" fmla="*/ 1235857 w 2321023"/>
              <a:gd name="connsiteY5801" fmla="*/ 168162 h 2206873"/>
              <a:gd name="connsiteX5802" fmla="*/ 1229412 w 2321023"/>
              <a:gd name="connsiteY5802" fmla="*/ 168915 h 2206873"/>
              <a:gd name="connsiteX5803" fmla="*/ 1191623 w 2321023"/>
              <a:gd name="connsiteY5803" fmla="*/ 167584 h 2206873"/>
              <a:gd name="connsiteX5804" fmla="*/ 1221332 w 2321023"/>
              <a:gd name="connsiteY5804" fmla="*/ 163220 h 2206873"/>
              <a:gd name="connsiteX5805" fmla="*/ 1186658 w 2321023"/>
              <a:gd name="connsiteY5805" fmla="*/ 165778 h 2206873"/>
              <a:gd name="connsiteX5806" fmla="*/ 1170087 w 2321023"/>
              <a:gd name="connsiteY5806" fmla="*/ 167146 h 2206873"/>
              <a:gd name="connsiteX5807" fmla="*/ 1163984 w 2321023"/>
              <a:gd name="connsiteY5807" fmla="*/ 165179 h 2206873"/>
              <a:gd name="connsiteX5808" fmla="*/ 1151613 w 2321023"/>
              <a:gd name="connsiteY5808" fmla="*/ 163958 h 2206873"/>
              <a:gd name="connsiteX5809" fmla="*/ 1152338 w 2321023"/>
              <a:gd name="connsiteY5809" fmla="*/ 164031 h 2206873"/>
              <a:gd name="connsiteX5810" fmla="*/ 1163984 w 2321023"/>
              <a:gd name="connsiteY5810" fmla="*/ 165180 h 2206873"/>
              <a:gd name="connsiteX5811" fmla="*/ 1170087 w 2321023"/>
              <a:gd name="connsiteY5811" fmla="*/ 167147 h 2206873"/>
              <a:gd name="connsiteX5812" fmla="*/ 1186658 w 2321023"/>
              <a:gd name="connsiteY5812" fmla="*/ 165779 h 2206873"/>
              <a:gd name="connsiteX5813" fmla="*/ 1221334 w 2321023"/>
              <a:gd name="connsiteY5813" fmla="*/ 163221 h 2206873"/>
              <a:gd name="connsiteX5814" fmla="*/ 1087748 w 2321023"/>
              <a:gd name="connsiteY5814" fmla="*/ 161060 h 2206873"/>
              <a:gd name="connsiteX5815" fmla="*/ 1086073 w 2321023"/>
              <a:gd name="connsiteY5815" fmla="*/ 161177 h 2206873"/>
              <a:gd name="connsiteX5816" fmla="*/ 1083853 w 2321023"/>
              <a:gd name="connsiteY5816" fmla="*/ 161298 h 2206873"/>
              <a:gd name="connsiteX5817" fmla="*/ 1082540 w 2321023"/>
              <a:gd name="connsiteY5817" fmla="*/ 161424 h 2206873"/>
              <a:gd name="connsiteX5818" fmla="*/ 1079719 w 2321023"/>
              <a:gd name="connsiteY5818" fmla="*/ 161621 h 2206873"/>
              <a:gd name="connsiteX5819" fmla="*/ 1069981 w 2321023"/>
              <a:gd name="connsiteY5819" fmla="*/ 162501 h 2206873"/>
              <a:gd name="connsiteX5820" fmla="*/ 1061895 w 2321023"/>
              <a:gd name="connsiteY5820" fmla="*/ 162087 h 2206873"/>
              <a:gd name="connsiteX5821" fmla="*/ 1061548 w 2321023"/>
              <a:gd name="connsiteY5821" fmla="*/ 162153 h 2206873"/>
              <a:gd name="connsiteX5822" fmla="*/ 1046243 w 2321023"/>
              <a:gd name="connsiteY5822" fmla="*/ 164760 h 2206873"/>
              <a:gd name="connsiteX5823" fmla="*/ 1045795 w 2321023"/>
              <a:gd name="connsiteY5823" fmla="*/ 164941 h 2206873"/>
              <a:gd name="connsiteX5824" fmla="*/ 1045801 w 2321023"/>
              <a:gd name="connsiteY5824" fmla="*/ 164940 h 2206873"/>
              <a:gd name="connsiteX5825" fmla="*/ 1046244 w 2321023"/>
              <a:gd name="connsiteY5825" fmla="*/ 164761 h 2206873"/>
              <a:gd name="connsiteX5826" fmla="*/ 1061549 w 2321023"/>
              <a:gd name="connsiteY5826" fmla="*/ 162154 h 2206873"/>
              <a:gd name="connsiteX5827" fmla="*/ 1061896 w 2321023"/>
              <a:gd name="connsiteY5827" fmla="*/ 162088 h 2206873"/>
              <a:gd name="connsiteX5828" fmla="*/ 1069982 w 2321023"/>
              <a:gd name="connsiteY5828" fmla="*/ 162502 h 2206873"/>
              <a:gd name="connsiteX5829" fmla="*/ 1079720 w 2321023"/>
              <a:gd name="connsiteY5829" fmla="*/ 161622 h 2206873"/>
              <a:gd name="connsiteX5830" fmla="*/ 1082500 w 2321023"/>
              <a:gd name="connsiteY5830" fmla="*/ 161428 h 2206873"/>
              <a:gd name="connsiteX5831" fmla="*/ 1082540 w 2321023"/>
              <a:gd name="connsiteY5831" fmla="*/ 161424 h 2206873"/>
              <a:gd name="connsiteX5832" fmla="*/ 1082582 w 2321023"/>
              <a:gd name="connsiteY5832" fmla="*/ 161421 h 2206873"/>
              <a:gd name="connsiteX5833" fmla="*/ 1083854 w 2321023"/>
              <a:gd name="connsiteY5833" fmla="*/ 161299 h 2206873"/>
              <a:gd name="connsiteX5834" fmla="*/ 1086005 w 2321023"/>
              <a:gd name="connsiteY5834" fmla="*/ 161182 h 2206873"/>
              <a:gd name="connsiteX5835" fmla="*/ 1086073 w 2321023"/>
              <a:gd name="connsiteY5835" fmla="*/ 161177 h 2206873"/>
              <a:gd name="connsiteX5836" fmla="*/ 1086141 w 2321023"/>
              <a:gd name="connsiteY5836" fmla="*/ 161173 h 2206873"/>
              <a:gd name="connsiteX5837" fmla="*/ 1087746 w 2321023"/>
              <a:gd name="connsiteY5837" fmla="*/ 161061 h 2206873"/>
              <a:gd name="connsiteX5838" fmla="*/ 887761 w 2321023"/>
              <a:gd name="connsiteY5838" fmla="*/ 161052 h 2206873"/>
              <a:gd name="connsiteX5839" fmla="*/ 883696 w 2321023"/>
              <a:gd name="connsiteY5839" fmla="*/ 164243 h 2206873"/>
              <a:gd name="connsiteX5840" fmla="*/ 879479 w 2321023"/>
              <a:gd name="connsiteY5840" fmla="*/ 168474 h 2206873"/>
              <a:gd name="connsiteX5841" fmla="*/ 878566 w 2321023"/>
              <a:gd name="connsiteY5841" fmla="*/ 171984 h 2206873"/>
              <a:gd name="connsiteX5842" fmla="*/ 878567 w 2321023"/>
              <a:gd name="connsiteY5842" fmla="*/ 171984 h 2206873"/>
              <a:gd name="connsiteX5843" fmla="*/ 879480 w 2321023"/>
              <a:gd name="connsiteY5843" fmla="*/ 168474 h 2206873"/>
              <a:gd name="connsiteX5844" fmla="*/ 883697 w 2321023"/>
              <a:gd name="connsiteY5844" fmla="*/ 164243 h 2206873"/>
              <a:gd name="connsiteX5845" fmla="*/ 887743 w 2321023"/>
              <a:gd name="connsiteY5845" fmla="*/ 161067 h 2206873"/>
              <a:gd name="connsiteX5846" fmla="*/ 945045 w 2321023"/>
              <a:gd name="connsiteY5846" fmla="*/ 160234 h 2206873"/>
              <a:gd name="connsiteX5847" fmla="*/ 940733 w 2321023"/>
              <a:gd name="connsiteY5847" fmla="*/ 163805 h 2206873"/>
              <a:gd name="connsiteX5848" fmla="*/ 940734 w 2321023"/>
              <a:gd name="connsiteY5848" fmla="*/ 163805 h 2206873"/>
              <a:gd name="connsiteX5849" fmla="*/ 945044 w 2321023"/>
              <a:gd name="connsiteY5849" fmla="*/ 160236 h 2206873"/>
              <a:gd name="connsiteX5850" fmla="*/ 764340 w 2321023"/>
              <a:gd name="connsiteY5850" fmla="*/ 158513 h 2206873"/>
              <a:gd name="connsiteX5851" fmla="*/ 757239 w 2321023"/>
              <a:gd name="connsiteY5851" fmla="*/ 164685 h 2206873"/>
              <a:gd name="connsiteX5852" fmla="*/ 757242 w 2321023"/>
              <a:gd name="connsiteY5852" fmla="*/ 164683 h 2206873"/>
              <a:gd name="connsiteX5853" fmla="*/ 764340 w 2321023"/>
              <a:gd name="connsiteY5853" fmla="*/ 158514 h 2206873"/>
              <a:gd name="connsiteX5854" fmla="*/ 1206181 w 2321023"/>
              <a:gd name="connsiteY5854" fmla="*/ 157639 h 2206873"/>
              <a:gd name="connsiteX5855" fmla="*/ 1204448 w 2321023"/>
              <a:gd name="connsiteY5855" fmla="*/ 159146 h 2206873"/>
              <a:gd name="connsiteX5856" fmla="*/ 1200342 w 2321023"/>
              <a:gd name="connsiteY5856" fmla="*/ 159847 h 2206873"/>
              <a:gd name="connsiteX5857" fmla="*/ 1200438 w 2321023"/>
              <a:gd name="connsiteY5857" fmla="*/ 159832 h 2206873"/>
              <a:gd name="connsiteX5858" fmla="*/ 1204448 w 2321023"/>
              <a:gd name="connsiteY5858" fmla="*/ 159147 h 2206873"/>
              <a:gd name="connsiteX5859" fmla="*/ 1206182 w 2321023"/>
              <a:gd name="connsiteY5859" fmla="*/ 157639 h 2206873"/>
              <a:gd name="connsiteX5860" fmla="*/ 1192146 w 2321023"/>
              <a:gd name="connsiteY5860" fmla="*/ 157094 h 2206873"/>
              <a:gd name="connsiteX5861" fmla="*/ 1181759 w 2321023"/>
              <a:gd name="connsiteY5861" fmla="*/ 157534 h 2206873"/>
              <a:gd name="connsiteX5862" fmla="*/ 1167595 w 2321023"/>
              <a:gd name="connsiteY5862" fmla="*/ 159242 h 2206873"/>
              <a:gd name="connsiteX5863" fmla="*/ 1150955 w 2321023"/>
              <a:gd name="connsiteY5863" fmla="*/ 163936 h 2206873"/>
              <a:gd name="connsiteX5864" fmla="*/ 1116568 w 2321023"/>
              <a:gd name="connsiteY5864" fmla="*/ 167845 h 2206873"/>
              <a:gd name="connsiteX5865" fmla="*/ 1116849 w 2321023"/>
              <a:gd name="connsiteY5865" fmla="*/ 167909 h 2206873"/>
              <a:gd name="connsiteX5866" fmla="*/ 1116850 w 2321023"/>
              <a:gd name="connsiteY5866" fmla="*/ 167909 h 2206873"/>
              <a:gd name="connsiteX5867" fmla="*/ 1116569 w 2321023"/>
              <a:gd name="connsiteY5867" fmla="*/ 167845 h 2206873"/>
              <a:gd name="connsiteX5868" fmla="*/ 1150956 w 2321023"/>
              <a:gd name="connsiteY5868" fmla="*/ 163936 h 2206873"/>
              <a:gd name="connsiteX5869" fmla="*/ 1167596 w 2321023"/>
              <a:gd name="connsiteY5869" fmla="*/ 159242 h 2206873"/>
              <a:gd name="connsiteX5870" fmla="*/ 1181760 w 2321023"/>
              <a:gd name="connsiteY5870" fmla="*/ 157534 h 2206873"/>
              <a:gd name="connsiteX5871" fmla="*/ 1192147 w 2321023"/>
              <a:gd name="connsiteY5871" fmla="*/ 157094 h 2206873"/>
              <a:gd name="connsiteX5872" fmla="*/ 892042 w 2321023"/>
              <a:gd name="connsiteY5872" fmla="*/ 156212 h 2206873"/>
              <a:gd name="connsiteX5873" fmla="*/ 890013 w 2321023"/>
              <a:gd name="connsiteY5873" fmla="*/ 159190 h 2206873"/>
              <a:gd name="connsiteX5874" fmla="*/ 890015 w 2321023"/>
              <a:gd name="connsiteY5874" fmla="*/ 159188 h 2206873"/>
              <a:gd name="connsiteX5875" fmla="*/ 892040 w 2321023"/>
              <a:gd name="connsiteY5875" fmla="*/ 156217 h 2206873"/>
              <a:gd name="connsiteX5876" fmla="*/ 764594 w 2321023"/>
              <a:gd name="connsiteY5876" fmla="*/ 155999 h 2206873"/>
              <a:gd name="connsiteX5877" fmla="*/ 764496 w 2321023"/>
              <a:gd name="connsiteY5877" fmla="*/ 156346 h 2206873"/>
              <a:gd name="connsiteX5878" fmla="*/ 764497 w 2321023"/>
              <a:gd name="connsiteY5878" fmla="*/ 156345 h 2206873"/>
              <a:gd name="connsiteX5879" fmla="*/ 764595 w 2321023"/>
              <a:gd name="connsiteY5879" fmla="*/ 155999 h 2206873"/>
              <a:gd name="connsiteX5880" fmla="*/ 1231909 w 2321023"/>
              <a:gd name="connsiteY5880" fmla="*/ 155527 h 2206873"/>
              <a:gd name="connsiteX5881" fmla="*/ 1231054 w 2321023"/>
              <a:gd name="connsiteY5881" fmla="*/ 155756 h 2206873"/>
              <a:gd name="connsiteX5882" fmla="*/ 1205565 w 2321023"/>
              <a:gd name="connsiteY5882" fmla="*/ 157614 h 2206873"/>
              <a:gd name="connsiteX5883" fmla="*/ 1205574 w 2321023"/>
              <a:gd name="connsiteY5883" fmla="*/ 157614 h 2206873"/>
              <a:gd name="connsiteX5884" fmla="*/ 1231054 w 2321023"/>
              <a:gd name="connsiteY5884" fmla="*/ 155757 h 2206873"/>
              <a:gd name="connsiteX5885" fmla="*/ 1231909 w 2321023"/>
              <a:gd name="connsiteY5885" fmla="*/ 155528 h 2206873"/>
              <a:gd name="connsiteX5886" fmla="*/ 1293266 w 2321023"/>
              <a:gd name="connsiteY5886" fmla="*/ 157193 h 2206873"/>
              <a:gd name="connsiteX5887" fmla="*/ 1293264 w 2321023"/>
              <a:gd name="connsiteY5887" fmla="*/ 157192 h 2206873"/>
              <a:gd name="connsiteX5888" fmla="*/ 1270905 w 2321023"/>
              <a:gd name="connsiteY5888" fmla="*/ 152852 h 2206873"/>
              <a:gd name="connsiteX5889" fmla="*/ 1270931 w 2321023"/>
              <a:gd name="connsiteY5889" fmla="*/ 152854 h 2206873"/>
              <a:gd name="connsiteX5890" fmla="*/ 1274002 w 2321023"/>
              <a:gd name="connsiteY5890" fmla="*/ 152928 h 2206873"/>
              <a:gd name="connsiteX5891" fmla="*/ 1279809 w 2321023"/>
              <a:gd name="connsiteY5891" fmla="*/ 153383 h 2206873"/>
              <a:gd name="connsiteX5892" fmla="*/ 1288024 w 2321023"/>
              <a:gd name="connsiteY5892" fmla="*/ 154566 h 2206873"/>
              <a:gd name="connsiteX5893" fmla="*/ 1293047 w 2321023"/>
              <a:gd name="connsiteY5893" fmla="*/ 157056 h 2206873"/>
              <a:gd name="connsiteX5894" fmla="*/ 1325850 w 2321023"/>
              <a:gd name="connsiteY5894" fmla="*/ 160908 h 2206873"/>
              <a:gd name="connsiteX5895" fmla="*/ 1358320 w 2321023"/>
              <a:gd name="connsiteY5895" fmla="*/ 166169 h 2206873"/>
              <a:gd name="connsiteX5896" fmla="*/ 1370410 w 2321023"/>
              <a:gd name="connsiteY5896" fmla="*/ 165465 h 2206873"/>
              <a:gd name="connsiteX5897" fmla="*/ 1370410 w 2321023"/>
              <a:gd name="connsiteY5897" fmla="*/ 165464 h 2206873"/>
              <a:gd name="connsiteX5898" fmla="*/ 1358320 w 2321023"/>
              <a:gd name="connsiteY5898" fmla="*/ 166168 h 2206873"/>
              <a:gd name="connsiteX5899" fmla="*/ 1325850 w 2321023"/>
              <a:gd name="connsiteY5899" fmla="*/ 160907 h 2206873"/>
              <a:gd name="connsiteX5900" fmla="*/ 1293047 w 2321023"/>
              <a:gd name="connsiteY5900" fmla="*/ 157055 h 2206873"/>
              <a:gd name="connsiteX5901" fmla="*/ 1288024 w 2321023"/>
              <a:gd name="connsiteY5901" fmla="*/ 154565 h 2206873"/>
              <a:gd name="connsiteX5902" fmla="*/ 1279809 w 2321023"/>
              <a:gd name="connsiteY5902" fmla="*/ 153382 h 2206873"/>
              <a:gd name="connsiteX5903" fmla="*/ 1274002 w 2321023"/>
              <a:gd name="connsiteY5903" fmla="*/ 152927 h 2206873"/>
              <a:gd name="connsiteX5904" fmla="*/ 1742240 w 2321023"/>
              <a:gd name="connsiteY5904" fmla="*/ 150957 h 2206873"/>
              <a:gd name="connsiteX5905" fmla="*/ 1742257 w 2321023"/>
              <a:gd name="connsiteY5905" fmla="*/ 150970 h 2206873"/>
              <a:gd name="connsiteX5906" fmla="*/ 1809146 w 2321023"/>
              <a:gd name="connsiteY5906" fmla="*/ 199972 h 2206873"/>
              <a:gd name="connsiteX5907" fmla="*/ 1872178 w 2321023"/>
              <a:gd name="connsiteY5907" fmla="*/ 253982 h 2206873"/>
              <a:gd name="connsiteX5908" fmla="*/ 1872193 w 2321023"/>
              <a:gd name="connsiteY5908" fmla="*/ 253994 h 2206873"/>
              <a:gd name="connsiteX5909" fmla="*/ 1809146 w 2321023"/>
              <a:gd name="connsiteY5909" fmla="*/ 199971 h 2206873"/>
              <a:gd name="connsiteX5910" fmla="*/ 783507 w 2321023"/>
              <a:gd name="connsiteY5910" fmla="*/ 147174 h 2206873"/>
              <a:gd name="connsiteX5911" fmla="*/ 783506 w 2321023"/>
              <a:gd name="connsiteY5911" fmla="*/ 147174 h 2206873"/>
              <a:gd name="connsiteX5912" fmla="*/ 783841 w 2321023"/>
              <a:gd name="connsiteY5912" fmla="*/ 147917 h 2206873"/>
              <a:gd name="connsiteX5913" fmla="*/ 782755 w 2321023"/>
              <a:gd name="connsiteY5913" fmla="*/ 149014 h 2206873"/>
              <a:gd name="connsiteX5914" fmla="*/ 782769 w 2321023"/>
              <a:gd name="connsiteY5914" fmla="*/ 149001 h 2206873"/>
              <a:gd name="connsiteX5915" fmla="*/ 783842 w 2321023"/>
              <a:gd name="connsiteY5915" fmla="*/ 147917 h 2206873"/>
              <a:gd name="connsiteX5916" fmla="*/ 783507 w 2321023"/>
              <a:gd name="connsiteY5916" fmla="*/ 147174 h 2206873"/>
              <a:gd name="connsiteX5917" fmla="*/ 783623 w 2321023"/>
              <a:gd name="connsiteY5917" fmla="*/ 146987 h 2206873"/>
              <a:gd name="connsiteX5918" fmla="*/ 764860 w 2321023"/>
              <a:gd name="connsiteY5918" fmla="*/ 156055 h 2206873"/>
              <a:gd name="connsiteX5919" fmla="*/ 764861 w 2321023"/>
              <a:gd name="connsiteY5919" fmla="*/ 156055 h 2206873"/>
              <a:gd name="connsiteX5920" fmla="*/ 783623 w 2321023"/>
              <a:gd name="connsiteY5920" fmla="*/ 146987 h 2206873"/>
              <a:gd name="connsiteX5921" fmla="*/ 1028361 w 2321023"/>
              <a:gd name="connsiteY5921" fmla="*/ 143201 h 2206873"/>
              <a:gd name="connsiteX5922" fmla="*/ 1028272 w 2321023"/>
              <a:gd name="connsiteY5922" fmla="*/ 143252 h 2206873"/>
              <a:gd name="connsiteX5923" fmla="*/ 1029757 w 2321023"/>
              <a:gd name="connsiteY5923" fmla="*/ 145265 h 2206873"/>
              <a:gd name="connsiteX5924" fmla="*/ 1029757 w 2321023"/>
              <a:gd name="connsiteY5924" fmla="*/ 145264 h 2206873"/>
              <a:gd name="connsiteX5925" fmla="*/ 1028273 w 2321023"/>
              <a:gd name="connsiteY5925" fmla="*/ 143252 h 2206873"/>
              <a:gd name="connsiteX5926" fmla="*/ 1028361 w 2321023"/>
              <a:gd name="connsiteY5926" fmla="*/ 143201 h 2206873"/>
              <a:gd name="connsiteX5927" fmla="*/ 1248091 w 2321023"/>
              <a:gd name="connsiteY5927" fmla="*/ 142240 h 2206873"/>
              <a:gd name="connsiteX5928" fmla="*/ 1248089 w 2321023"/>
              <a:gd name="connsiteY5928" fmla="*/ 142241 h 2206873"/>
              <a:gd name="connsiteX5929" fmla="*/ 1261427 w 2321023"/>
              <a:gd name="connsiteY5929" fmla="*/ 144099 h 2206873"/>
              <a:gd name="connsiteX5930" fmla="*/ 1283809 w 2321023"/>
              <a:gd name="connsiteY5930" fmla="*/ 145519 h 2206873"/>
              <a:gd name="connsiteX5931" fmla="*/ 1324041 w 2321023"/>
              <a:gd name="connsiteY5931" fmla="*/ 151227 h 2206873"/>
              <a:gd name="connsiteX5932" fmla="*/ 1333746 w 2321023"/>
              <a:gd name="connsiteY5932" fmla="*/ 152951 h 2206873"/>
              <a:gd name="connsiteX5933" fmla="*/ 1356290 w 2321023"/>
              <a:gd name="connsiteY5933" fmla="*/ 155184 h 2206873"/>
              <a:gd name="connsiteX5934" fmla="*/ 1375262 w 2321023"/>
              <a:gd name="connsiteY5934" fmla="*/ 158748 h 2206873"/>
              <a:gd name="connsiteX5935" fmla="*/ 1409429 w 2321023"/>
              <a:gd name="connsiteY5935" fmla="*/ 167143 h 2206873"/>
              <a:gd name="connsiteX5936" fmla="*/ 1438415 w 2321023"/>
              <a:gd name="connsiteY5936" fmla="*/ 175811 h 2206873"/>
              <a:gd name="connsiteX5937" fmla="*/ 1441278 w 2321023"/>
              <a:gd name="connsiteY5937" fmla="*/ 177782 h 2206873"/>
              <a:gd name="connsiteX5938" fmla="*/ 1441279 w 2321023"/>
              <a:gd name="connsiteY5938" fmla="*/ 177782 h 2206873"/>
              <a:gd name="connsiteX5939" fmla="*/ 1438415 w 2321023"/>
              <a:gd name="connsiteY5939" fmla="*/ 175810 h 2206873"/>
              <a:gd name="connsiteX5940" fmla="*/ 1409429 w 2321023"/>
              <a:gd name="connsiteY5940" fmla="*/ 167142 h 2206873"/>
              <a:gd name="connsiteX5941" fmla="*/ 1375262 w 2321023"/>
              <a:gd name="connsiteY5941" fmla="*/ 158747 h 2206873"/>
              <a:gd name="connsiteX5942" fmla="*/ 1356290 w 2321023"/>
              <a:gd name="connsiteY5942" fmla="*/ 155183 h 2206873"/>
              <a:gd name="connsiteX5943" fmla="*/ 1333746 w 2321023"/>
              <a:gd name="connsiteY5943" fmla="*/ 152950 h 2206873"/>
              <a:gd name="connsiteX5944" fmla="*/ 1324041 w 2321023"/>
              <a:gd name="connsiteY5944" fmla="*/ 151226 h 2206873"/>
              <a:gd name="connsiteX5945" fmla="*/ 1283809 w 2321023"/>
              <a:gd name="connsiteY5945" fmla="*/ 145518 h 2206873"/>
              <a:gd name="connsiteX5946" fmla="*/ 1261427 w 2321023"/>
              <a:gd name="connsiteY5946" fmla="*/ 144098 h 2206873"/>
              <a:gd name="connsiteX5947" fmla="*/ 1251880 w 2321023"/>
              <a:gd name="connsiteY5947" fmla="*/ 143460 h 2206873"/>
              <a:gd name="connsiteX5948" fmla="*/ 979135 w 2321023"/>
              <a:gd name="connsiteY5948" fmla="*/ 138359 h 2206873"/>
              <a:gd name="connsiteX5949" fmla="*/ 977852 w 2321023"/>
              <a:gd name="connsiteY5949" fmla="*/ 139837 h 2206873"/>
              <a:gd name="connsiteX5950" fmla="*/ 977853 w 2321023"/>
              <a:gd name="connsiteY5950" fmla="*/ 139837 h 2206873"/>
              <a:gd name="connsiteX5951" fmla="*/ 1193396 w 2321023"/>
              <a:gd name="connsiteY5951" fmla="*/ 138311 h 2206873"/>
              <a:gd name="connsiteX5952" fmla="*/ 1193401 w 2321023"/>
              <a:gd name="connsiteY5952" fmla="*/ 138312 h 2206873"/>
              <a:gd name="connsiteX5953" fmla="*/ 1203665 w 2321023"/>
              <a:gd name="connsiteY5953" fmla="*/ 138997 h 2206873"/>
              <a:gd name="connsiteX5954" fmla="*/ 1215519 w 2321023"/>
              <a:gd name="connsiteY5954" fmla="*/ 139696 h 2206873"/>
              <a:gd name="connsiteX5955" fmla="*/ 1217438 w 2321023"/>
              <a:gd name="connsiteY5955" fmla="*/ 140087 h 2206873"/>
              <a:gd name="connsiteX5956" fmla="*/ 1217446 w 2321023"/>
              <a:gd name="connsiteY5956" fmla="*/ 140088 h 2206873"/>
              <a:gd name="connsiteX5957" fmla="*/ 1215519 w 2321023"/>
              <a:gd name="connsiteY5957" fmla="*/ 139695 h 2206873"/>
              <a:gd name="connsiteX5958" fmla="*/ 1203665 w 2321023"/>
              <a:gd name="connsiteY5958" fmla="*/ 138996 h 2206873"/>
              <a:gd name="connsiteX5959" fmla="*/ 1272379 w 2321023"/>
              <a:gd name="connsiteY5959" fmla="*/ 137861 h 2206873"/>
              <a:gd name="connsiteX5960" fmla="*/ 1272083 w 2321023"/>
              <a:gd name="connsiteY5960" fmla="*/ 137866 h 2206873"/>
              <a:gd name="connsiteX5961" fmla="*/ 1247185 w 2321023"/>
              <a:gd name="connsiteY5961" fmla="*/ 142323 h 2206873"/>
              <a:gd name="connsiteX5962" fmla="*/ 1247186 w 2321023"/>
              <a:gd name="connsiteY5962" fmla="*/ 142323 h 2206873"/>
              <a:gd name="connsiteX5963" fmla="*/ 1254080 w 2321023"/>
              <a:gd name="connsiteY5963" fmla="*/ 139953 h 2206873"/>
              <a:gd name="connsiteX5964" fmla="*/ 1272083 w 2321023"/>
              <a:gd name="connsiteY5964" fmla="*/ 137867 h 2206873"/>
              <a:gd name="connsiteX5965" fmla="*/ 1272370 w 2321023"/>
              <a:gd name="connsiteY5965" fmla="*/ 137862 h 2206873"/>
              <a:gd name="connsiteX5966" fmla="*/ 1386012 w 2321023"/>
              <a:gd name="connsiteY5966" fmla="*/ 137742 h 2206873"/>
              <a:gd name="connsiteX5967" fmla="*/ 1404092 w 2321023"/>
              <a:gd name="connsiteY5967" fmla="*/ 140296 h 2206873"/>
              <a:gd name="connsiteX5968" fmla="*/ 1423036 w 2321023"/>
              <a:gd name="connsiteY5968" fmla="*/ 144490 h 2206873"/>
              <a:gd name="connsiteX5969" fmla="*/ 1451708 w 2321023"/>
              <a:gd name="connsiteY5969" fmla="*/ 150113 h 2206873"/>
              <a:gd name="connsiteX5970" fmla="*/ 1423036 w 2321023"/>
              <a:gd name="connsiteY5970" fmla="*/ 144489 h 2206873"/>
              <a:gd name="connsiteX5971" fmla="*/ 1404092 w 2321023"/>
              <a:gd name="connsiteY5971" fmla="*/ 140295 h 2206873"/>
              <a:gd name="connsiteX5972" fmla="*/ 1386012 w 2321023"/>
              <a:gd name="connsiteY5972" fmla="*/ 137742 h 2206873"/>
              <a:gd name="connsiteX5973" fmla="*/ 971975 w 2321023"/>
              <a:gd name="connsiteY5973" fmla="*/ 137338 h 2206873"/>
              <a:gd name="connsiteX5974" fmla="*/ 979999 w 2321023"/>
              <a:gd name="connsiteY5974" fmla="*/ 137365 h 2206873"/>
              <a:gd name="connsiteX5975" fmla="*/ 979999 w 2321023"/>
              <a:gd name="connsiteY5975" fmla="*/ 137364 h 2206873"/>
              <a:gd name="connsiteX5976" fmla="*/ 971975 w 2321023"/>
              <a:gd name="connsiteY5976" fmla="*/ 137338 h 2206873"/>
              <a:gd name="connsiteX5977" fmla="*/ 1374204 w 2321023"/>
              <a:gd name="connsiteY5977" fmla="*/ 136777 h 2206873"/>
              <a:gd name="connsiteX5978" fmla="*/ 1372619 w 2321023"/>
              <a:gd name="connsiteY5978" fmla="*/ 137728 h 2206873"/>
              <a:gd name="connsiteX5979" fmla="*/ 1376545 w 2321023"/>
              <a:gd name="connsiteY5979" fmla="*/ 140975 h 2206873"/>
              <a:gd name="connsiteX5980" fmla="*/ 1371320 w 2321023"/>
              <a:gd name="connsiteY5980" fmla="*/ 141796 h 2206873"/>
              <a:gd name="connsiteX5981" fmla="*/ 1371589 w 2321023"/>
              <a:gd name="connsiteY5981" fmla="*/ 141814 h 2206873"/>
              <a:gd name="connsiteX5982" fmla="*/ 1371589 w 2321023"/>
              <a:gd name="connsiteY5982" fmla="*/ 141814 h 2206873"/>
              <a:gd name="connsiteX5983" fmla="*/ 1371321 w 2321023"/>
              <a:gd name="connsiteY5983" fmla="*/ 141796 h 2206873"/>
              <a:gd name="connsiteX5984" fmla="*/ 1376546 w 2321023"/>
              <a:gd name="connsiteY5984" fmla="*/ 140975 h 2206873"/>
              <a:gd name="connsiteX5985" fmla="*/ 1372620 w 2321023"/>
              <a:gd name="connsiteY5985" fmla="*/ 137728 h 2206873"/>
              <a:gd name="connsiteX5986" fmla="*/ 1374205 w 2321023"/>
              <a:gd name="connsiteY5986" fmla="*/ 136777 h 2206873"/>
              <a:gd name="connsiteX5987" fmla="*/ 1388165 w 2321023"/>
              <a:gd name="connsiteY5987" fmla="*/ 136232 h 2206873"/>
              <a:gd name="connsiteX5988" fmla="*/ 1394060 w 2321023"/>
              <a:gd name="connsiteY5988" fmla="*/ 136596 h 2206873"/>
              <a:gd name="connsiteX5989" fmla="*/ 1388221 w 2321023"/>
              <a:gd name="connsiteY5989" fmla="*/ 136446 h 2206873"/>
              <a:gd name="connsiteX5990" fmla="*/ 1399475 w 2321023"/>
              <a:gd name="connsiteY5990" fmla="*/ 137125 h 2206873"/>
              <a:gd name="connsiteX5991" fmla="*/ 1397550 w 2321023"/>
              <a:gd name="connsiteY5991" fmla="*/ 136811 h 2206873"/>
              <a:gd name="connsiteX5992" fmla="*/ 1397550 w 2321023"/>
              <a:gd name="connsiteY5992" fmla="*/ 136811 h 2206873"/>
              <a:gd name="connsiteX5993" fmla="*/ 1397550 w 2321023"/>
              <a:gd name="connsiteY5993" fmla="*/ 136811 h 2206873"/>
              <a:gd name="connsiteX5994" fmla="*/ 1397550 w 2321023"/>
              <a:gd name="connsiteY5994" fmla="*/ 136811 h 2206873"/>
              <a:gd name="connsiteX5995" fmla="*/ 1397549 w 2321023"/>
              <a:gd name="connsiteY5995" fmla="*/ 136811 h 2206873"/>
              <a:gd name="connsiteX5996" fmla="*/ 1394060 w 2321023"/>
              <a:gd name="connsiteY5996" fmla="*/ 136596 h 2206873"/>
              <a:gd name="connsiteX5997" fmla="*/ 1394064 w 2321023"/>
              <a:gd name="connsiteY5997" fmla="*/ 136596 h 2206873"/>
              <a:gd name="connsiteX5998" fmla="*/ 1868129 w 2321023"/>
              <a:gd name="connsiteY5998" fmla="*/ 133177 h 2206873"/>
              <a:gd name="connsiteX5999" fmla="*/ 1868185 w 2321023"/>
              <a:gd name="connsiteY5999" fmla="*/ 133246 h 2206873"/>
              <a:gd name="connsiteX6000" fmla="*/ 1868070 w 2321023"/>
              <a:gd name="connsiteY6000" fmla="*/ 134339 h 2206873"/>
              <a:gd name="connsiteX6001" fmla="*/ 1868071 w 2321023"/>
              <a:gd name="connsiteY6001" fmla="*/ 134339 h 2206873"/>
              <a:gd name="connsiteX6002" fmla="*/ 1868071 w 2321023"/>
              <a:gd name="connsiteY6002" fmla="*/ 134339 h 2206873"/>
              <a:gd name="connsiteX6003" fmla="*/ 1869485 w 2321023"/>
              <a:gd name="connsiteY6003" fmla="*/ 134858 h 2206873"/>
              <a:gd name="connsiteX6004" fmla="*/ 1869485 w 2321023"/>
              <a:gd name="connsiteY6004" fmla="*/ 134857 h 2206873"/>
              <a:gd name="connsiteX6005" fmla="*/ 1868071 w 2321023"/>
              <a:gd name="connsiteY6005" fmla="*/ 134339 h 2206873"/>
              <a:gd name="connsiteX6006" fmla="*/ 1868186 w 2321023"/>
              <a:gd name="connsiteY6006" fmla="*/ 133247 h 2206873"/>
              <a:gd name="connsiteX6007" fmla="*/ 1868185 w 2321023"/>
              <a:gd name="connsiteY6007" fmla="*/ 133246 h 2206873"/>
              <a:gd name="connsiteX6008" fmla="*/ 1868187 w 2321023"/>
              <a:gd name="connsiteY6008" fmla="*/ 133225 h 2206873"/>
              <a:gd name="connsiteX6009" fmla="*/ 1266992 w 2321023"/>
              <a:gd name="connsiteY6009" fmla="*/ 132835 h 2206873"/>
              <a:gd name="connsiteX6010" fmla="*/ 1267235 w 2321023"/>
              <a:gd name="connsiteY6010" fmla="*/ 132846 h 2206873"/>
              <a:gd name="connsiteX6011" fmla="*/ 1292940 w 2321023"/>
              <a:gd name="connsiteY6011" fmla="*/ 133930 h 2206873"/>
              <a:gd name="connsiteX6012" fmla="*/ 1321933 w 2321023"/>
              <a:gd name="connsiteY6012" fmla="*/ 135788 h 2206873"/>
              <a:gd name="connsiteX6013" fmla="*/ 1341002 w 2321023"/>
              <a:gd name="connsiteY6013" fmla="*/ 135893 h 2206873"/>
              <a:gd name="connsiteX6014" fmla="*/ 1341175 w 2321023"/>
              <a:gd name="connsiteY6014" fmla="*/ 135893 h 2206873"/>
              <a:gd name="connsiteX6015" fmla="*/ 1321932 w 2321023"/>
              <a:gd name="connsiteY6015" fmla="*/ 135787 h 2206873"/>
              <a:gd name="connsiteX6016" fmla="*/ 1292939 w 2321023"/>
              <a:gd name="connsiteY6016" fmla="*/ 133929 h 2206873"/>
              <a:gd name="connsiteX6017" fmla="*/ 1863155 w 2321023"/>
              <a:gd name="connsiteY6017" fmla="*/ 132648 h 2206873"/>
              <a:gd name="connsiteX6018" fmla="*/ 1868024 w 2321023"/>
              <a:gd name="connsiteY6018" fmla="*/ 134770 h 2206873"/>
              <a:gd name="connsiteX6019" fmla="*/ 1868024 w 2321023"/>
              <a:gd name="connsiteY6019" fmla="*/ 134770 h 2206873"/>
              <a:gd name="connsiteX6020" fmla="*/ 1863158 w 2321023"/>
              <a:gd name="connsiteY6020" fmla="*/ 132649 h 2206873"/>
              <a:gd name="connsiteX6021" fmla="*/ 966742 w 2321023"/>
              <a:gd name="connsiteY6021" fmla="*/ 131035 h 2206873"/>
              <a:gd name="connsiteX6022" fmla="*/ 966739 w 2321023"/>
              <a:gd name="connsiteY6022" fmla="*/ 131037 h 2206873"/>
              <a:gd name="connsiteX6023" fmla="*/ 962416 w 2321023"/>
              <a:gd name="connsiteY6023" fmla="*/ 133848 h 2206873"/>
              <a:gd name="connsiteX6024" fmla="*/ 954029 w 2321023"/>
              <a:gd name="connsiteY6024" fmla="*/ 137589 h 2206873"/>
              <a:gd name="connsiteX6025" fmla="*/ 929195 w 2321023"/>
              <a:gd name="connsiteY6025" fmla="*/ 145260 h 2206873"/>
              <a:gd name="connsiteX6026" fmla="*/ 921106 w 2321023"/>
              <a:gd name="connsiteY6026" fmla="*/ 148865 h 2206873"/>
              <a:gd name="connsiteX6027" fmla="*/ 911044 w 2321023"/>
              <a:gd name="connsiteY6027" fmla="*/ 153349 h 2206873"/>
              <a:gd name="connsiteX6028" fmla="*/ 905548 w 2321023"/>
              <a:gd name="connsiteY6028" fmla="*/ 155990 h 2206873"/>
              <a:gd name="connsiteX6029" fmla="*/ 911043 w 2321023"/>
              <a:gd name="connsiteY6029" fmla="*/ 153350 h 2206873"/>
              <a:gd name="connsiteX6030" fmla="*/ 921106 w 2321023"/>
              <a:gd name="connsiteY6030" fmla="*/ 148865 h 2206873"/>
              <a:gd name="connsiteX6031" fmla="*/ 929196 w 2321023"/>
              <a:gd name="connsiteY6031" fmla="*/ 145260 h 2206873"/>
              <a:gd name="connsiteX6032" fmla="*/ 946483 w 2321023"/>
              <a:gd name="connsiteY6032" fmla="*/ 139921 h 2206873"/>
              <a:gd name="connsiteX6033" fmla="*/ 954029 w 2321023"/>
              <a:gd name="connsiteY6033" fmla="*/ 137590 h 2206873"/>
              <a:gd name="connsiteX6034" fmla="*/ 962411 w 2321023"/>
              <a:gd name="connsiteY6034" fmla="*/ 133851 h 2206873"/>
              <a:gd name="connsiteX6035" fmla="*/ 962416 w 2321023"/>
              <a:gd name="connsiteY6035" fmla="*/ 133848 h 2206873"/>
              <a:gd name="connsiteX6036" fmla="*/ 962424 w 2321023"/>
              <a:gd name="connsiteY6036" fmla="*/ 133844 h 2206873"/>
              <a:gd name="connsiteX6037" fmla="*/ 966722 w 2321023"/>
              <a:gd name="connsiteY6037" fmla="*/ 131049 h 2206873"/>
              <a:gd name="connsiteX6038" fmla="*/ 966739 w 2321023"/>
              <a:gd name="connsiteY6038" fmla="*/ 131037 h 2206873"/>
              <a:gd name="connsiteX6039" fmla="*/ 966742 w 2321023"/>
              <a:gd name="connsiteY6039" fmla="*/ 131035 h 2206873"/>
              <a:gd name="connsiteX6040" fmla="*/ 1331829 w 2321023"/>
              <a:gd name="connsiteY6040" fmla="*/ 131002 h 2206873"/>
              <a:gd name="connsiteX6041" fmla="*/ 1344395 w 2321023"/>
              <a:gd name="connsiteY6041" fmla="*/ 132789 h 2206873"/>
              <a:gd name="connsiteX6042" fmla="*/ 1348364 w 2321023"/>
              <a:gd name="connsiteY6042" fmla="*/ 134110 h 2206873"/>
              <a:gd name="connsiteX6043" fmla="*/ 1347021 w 2321023"/>
              <a:gd name="connsiteY6043" fmla="*/ 133663 h 2206873"/>
              <a:gd name="connsiteX6044" fmla="*/ 1344396 w 2321023"/>
              <a:gd name="connsiteY6044" fmla="*/ 132789 h 2206873"/>
              <a:gd name="connsiteX6045" fmla="*/ 1333646 w 2321023"/>
              <a:gd name="connsiteY6045" fmla="*/ 131260 h 2206873"/>
              <a:gd name="connsiteX6046" fmla="*/ 964524 w 2321023"/>
              <a:gd name="connsiteY6046" fmla="*/ 130544 h 2206873"/>
              <a:gd name="connsiteX6047" fmla="*/ 961891 w 2321023"/>
              <a:gd name="connsiteY6047" fmla="*/ 131061 h 2206873"/>
              <a:gd name="connsiteX6048" fmla="*/ 964523 w 2321023"/>
              <a:gd name="connsiteY6048" fmla="*/ 130545 h 2206873"/>
              <a:gd name="connsiteX6049" fmla="*/ 964524 w 2321023"/>
              <a:gd name="connsiteY6049" fmla="*/ 130545 h 2206873"/>
              <a:gd name="connsiteX6050" fmla="*/ 964525 w 2321023"/>
              <a:gd name="connsiteY6050" fmla="*/ 130545 h 2206873"/>
              <a:gd name="connsiteX6051" fmla="*/ 964967 w 2321023"/>
              <a:gd name="connsiteY6051" fmla="*/ 130642 h 2206873"/>
              <a:gd name="connsiteX6052" fmla="*/ 965744 w 2321023"/>
              <a:gd name="connsiteY6052" fmla="*/ 130813 h 2206873"/>
              <a:gd name="connsiteX6053" fmla="*/ 966560 w 2321023"/>
              <a:gd name="connsiteY6053" fmla="*/ 130994 h 2206873"/>
              <a:gd name="connsiteX6054" fmla="*/ 966743 w 2321023"/>
              <a:gd name="connsiteY6054" fmla="*/ 131034 h 2206873"/>
              <a:gd name="connsiteX6055" fmla="*/ 966744 w 2321023"/>
              <a:gd name="connsiteY6055" fmla="*/ 131033 h 2206873"/>
              <a:gd name="connsiteX6056" fmla="*/ 965744 w 2321023"/>
              <a:gd name="connsiteY6056" fmla="*/ 130813 h 2206873"/>
              <a:gd name="connsiteX6057" fmla="*/ 1203639 w 2321023"/>
              <a:gd name="connsiteY6057" fmla="*/ 129818 h 2206873"/>
              <a:gd name="connsiteX6058" fmla="*/ 1203660 w 2321023"/>
              <a:gd name="connsiteY6058" fmla="*/ 129822 h 2206873"/>
              <a:gd name="connsiteX6059" fmla="*/ 1209856 w 2321023"/>
              <a:gd name="connsiteY6059" fmla="*/ 130706 h 2206873"/>
              <a:gd name="connsiteX6060" fmla="*/ 1209866 w 2321023"/>
              <a:gd name="connsiteY6060" fmla="*/ 130707 h 2206873"/>
              <a:gd name="connsiteX6061" fmla="*/ 1209877 w 2321023"/>
              <a:gd name="connsiteY6061" fmla="*/ 130709 h 2206873"/>
              <a:gd name="connsiteX6062" fmla="*/ 1213368 w 2321023"/>
              <a:gd name="connsiteY6062" fmla="*/ 130903 h 2206873"/>
              <a:gd name="connsiteX6063" fmla="*/ 1213434 w 2321023"/>
              <a:gd name="connsiteY6063" fmla="*/ 130906 h 2206873"/>
              <a:gd name="connsiteX6064" fmla="*/ 1209866 w 2321023"/>
              <a:gd name="connsiteY6064" fmla="*/ 130707 h 2206873"/>
              <a:gd name="connsiteX6065" fmla="*/ 1023947 w 2321023"/>
              <a:gd name="connsiteY6065" fmla="*/ 127383 h 2206873"/>
              <a:gd name="connsiteX6066" fmla="*/ 1023946 w 2321023"/>
              <a:gd name="connsiteY6066" fmla="*/ 127384 h 2206873"/>
              <a:gd name="connsiteX6067" fmla="*/ 1023947 w 2321023"/>
              <a:gd name="connsiteY6067" fmla="*/ 127384 h 2206873"/>
              <a:gd name="connsiteX6068" fmla="*/ 1026887 w 2321023"/>
              <a:gd name="connsiteY6068" fmla="*/ 126376 h 2206873"/>
              <a:gd name="connsiteX6069" fmla="*/ 1024819 w 2321023"/>
              <a:gd name="connsiteY6069" fmla="*/ 127139 h 2206873"/>
              <a:gd name="connsiteX6070" fmla="*/ 1023949 w 2321023"/>
              <a:gd name="connsiteY6070" fmla="*/ 127383 h 2206873"/>
              <a:gd name="connsiteX6071" fmla="*/ 1023947 w 2321023"/>
              <a:gd name="connsiteY6071" fmla="*/ 127384 h 2206873"/>
              <a:gd name="connsiteX6072" fmla="*/ 1023948 w 2321023"/>
              <a:gd name="connsiteY6072" fmla="*/ 127383 h 2206873"/>
              <a:gd name="connsiteX6073" fmla="*/ 1024820 w 2321023"/>
              <a:gd name="connsiteY6073" fmla="*/ 127139 h 2206873"/>
              <a:gd name="connsiteX6074" fmla="*/ 1026886 w 2321023"/>
              <a:gd name="connsiteY6074" fmla="*/ 126377 h 2206873"/>
              <a:gd name="connsiteX6075" fmla="*/ 1027062 w 2321023"/>
              <a:gd name="connsiteY6075" fmla="*/ 126096 h 2206873"/>
              <a:gd name="connsiteX6076" fmla="*/ 1023944 w 2321023"/>
              <a:gd name="connsiteY6076" fmla="*/ 127384 h 2206873"/>
              <a:gd name="connsiteX6077" fmla="*/ 1023942 w 2321023"/>
              <a:gd name="connsiteY6077" fmla="*/ 127385 h 2206873"/>
              <a:gd name="connsiteX6078" fmla="*/ 1805616 w 2321023"/>
              <a:gd name="connsiteY6078" fmla="*/ 125827 h 2206873"/>
              <a:gd name="connsiteX6079" fmla="*/ 1809561 w 2321023"/>
              <a:gd name="connsiteY6079" fmla="*/ 127312 h 2206873"/>
              <a:gd name="connsiteX6080" fmla="*/ 1826148 w 2321023"/>
              <a:gd name="connsiteY6080" fmla="*/ 136058 h 2206873"/>
              <a:gd name="connsiteX6081" fmla="*/ 1845512 w 2321023"/>
              <a:gd name="connsiteY6081" fmla="*/ 148158 h 2206873"/>
              <a:gd name="connsiteX6082" fmla="*/ 1868061 w 2321023"/>
              <a:gd name="connsiteY6082" fmla="*/ 163543 h 2206873"/>
              <a:gd name="connsiteX6083" fmla="*/ 1893288 w 2321023"/>
              <a:gd name="connsiteY6083" fmla="*/ 183517 h 2206873"/>
              <a:gd name="connsiteX6084" fmla="*/ 1908470 w 2321023"/>
              <a:gd name="connsiteY6084" fmla="*/ 199481 h 2206873"/>
              <a:gd name="connsiteX6085" fmla="*/ 1869881 w 2321023"/>
              <a:gd name="connsiteY6085" fmla="*/ 170186 h 2206873"/>
              <a:gd name="connsiteX6086" fmla="*/ 1849755 w 2321023"/>
              <a:gd name="connsiteY6086" fmla="*/ 156185 h 2206873"/>
              <a:gd name="connsiteX6087" fmla="*/ 1831706 w 2321023"/>
              <a:gd name="connsiteY6087" fmla="*/ 144906 h 2206873"/>
              <a:gd name="connsiteX6088" fmla="*/ 1821044 w 2321023"/>
              <a:gd name="connsiteY6088" fmla="*/ 137791 h 2206873"/>
              <a:gd name="connsiteX6089" fmla="*/ 1808922 w 2321023"/>
              <a:gd name="connsiteY6089" fmla="*/ 129115 h 2206873"/>
              <a:gd name="connsiteX6090" fmla="*/ 1805616 w 2321023"/>
              <a:gd name="connsiteY6090" fmla="*/ 125827 h 2206873"/>
              <a:gd name="connsiteX6091" fmla="*/ 1026565 w 2321023"/>
              <a:gd name="connsiteY6091" fmla="*/ 121846 h 2206873"/>
              <a:gd name="connsiteX6092" fmla="*/ 1025630 w 2321023"/>
              <a:gd name="connsiteY6092" fmla="*/ 123112 h 2206873"/>
              <a:gd name="connsiteX6093" fmla="*/ 1026223 w 2321023"/>
              <a:gd name="connsiteY6093" fmla="*/ 124201 h 2206873"/>
              <a:gd name="connsiteX6094" fmla="*/ 1026220 w 2321023"/>
              <a:gd name="connsiteY6094" fmla="*/ 124195 h 2206873"/>
              <a:gd name="connsiteX6095" fmla="*/ 1025631 w 2321023"/>
              <a:gd name="connsiteY6095" fmla="*/ 123113 h 2206873"/>
              <a:gd name="connsiteX6096" fmla="*/ 1026566 w 2321023"/>
              <a:gd name="connsiteY6096" fmla="*/ 121847 h 2206873"/>
              <a:gd name="connsiteX6097" fmla="*/ 1027069 w 2321023"/>
              <a:gd name="connsiteY6097" fmla="*/ 121892 h 2206873"/>
              <a:gd name="connsiteX6098" fmla="*/ 1027070 w 2321023"/>
              <a:gd name="connsiteY6098" fmla="*/ 121891 h 2206873"/>
              <a:gd name="connsiteX6099" fmla="*/ 1478275 w 2321023"/>
              <a:gd name="connsiteY6099" fmla="*/ 119348 h 2206873"/>
              <a:gd name="connsiteX6100" fmla="*/ 1478064 w 2321023"/>
              <a:gd name="connsiteY6100" fmla="*/ 119435 h 2206873"/>
              <a:gd name="connsiteX6101" fmla="*/ 1478065 w 2321023"/>
              <a:gd name="connsiteY6101" fmla="*/ 119436 h 2206873"/>
              <a:gd name="connsiteX6102" fmla="*/ 1478275 w 2321023"/>
              <a:gd name="connsiteY6102" fmla="*/ 119349 h 2206873"/>
              <a:gd name="connsiteX6103" fmla="*/ 1478481 w 2321023"/>
              <a:gd name="connsiteY6103" fmla="*/ 119416 h 2206873"/>
              <a:gd name="connsiteX6104" fmla="*/ 1478482 w 2321023"/>
              <a:gd name="connsiteY6104" fmla="*/ 119415 h 2206873"/>
              <a:gd name="connsiteX6105" fmla="*/ 1034425 w 2321023"/>
              <a:gd name="connsiteY6105" fmla="*/ 113532 h 2206873"/>
              <a:gd name="connsiteX6106" fmla="*/ 1006935 w 2321023"/>
              <a:gd name="connsiteY6106" fmla="*/ 122047 h 2206873"/>
              <a:gd name="connsiteX6107" fmla="*/ 1006935 w 2321023"/>
              <a:gd name="connsiteY6107" fmla="*/ 122048 h 2206873"/>
              <a:gd name="connsiteX6108" fmla="*/ 1034425 w 2321023"/>
              <a:gd name="connsiteY6108" fmla="*/ 113533 h 2206873"/>
              <a:gd name="connsiteX6109" fmla="*/ 1034380 w 2321023"/>
              <a:gd name="connsiteY6109" fmla="*/ 112338 h 2206873"/>
              <a:gd name="connsiteX6110" fmla="*/ 1034689 w 2321023"/>
              <a:gd name="connsiteY6110" fmla="*/ 113890 h 2206873"/>
              <a:gd name="connsiteX6111" fmla="*/ 1034689 w 2321023"/>
              <a:gd name="connsiteY6111" fmla="*/ 113890 h 2206873"/>
              <a:gd name="connsiteX6112" fmla="*/ 1034380 w 2321023"/>
              <a:gd name="connsiteY6112" fmla="*/ 112338 h 2206873"/>
              <a:gd name="connsiteX6113" fmla="*/ 1494412 w 2321023"/>
              <a:gd name="connsiteY6113" fmla="*/ 111695 h 2206873"/>
              <a:gd name="connsiteX6114" fmla="*/ 1494435 w 2321023"/>
              <a:gd name="connsiteY6114" fmla="*/ 111902 h 2206873"/>
              <a:gd name="connsiteX6115" fmla="*/ 1492875 w 2321023"/>
              <a:gd name="connsiteY6115" fmla="*/ 113134 h 2206873"/>
              <a:gd name="connsiteX6116" fmla="*/ 1492876 w 2321023"/>
              <a:gd name="connsiteY6116" fmla="*/ 113134 h 2206873"/>
              <a:gd name="connsiteX6117" fmla="*/ 1494435 w 2321023"/>
              <a:gd name="connsiteY6117" fmla="*/ 111903 h 2206873"/>
              <a:gd name="connsiteX6118" fmla="*/ 1494435 w 2321023"/>
              <a:gd name="connsiteY6118" fmla="*/ 111902 h 2206873"/>
              <a:gd name="connsiteX6119" fmla="*/ 1494436 w 2321023"/>
              <a:gd name="connsiteY6119" fmla="*/ 111901 h 2206873"/>
              <a:gd name="connsiteX6120" fmla="*/ 1494413 w 2321023"/>
              <a:gd name="connsiteY6120" fmla="*/ 111696 h 2206873"/>
              <a:gd name="connsiteX6121" fmla="*/ 1494577 w 2321023"/>
              <a:gd name="connsiteY6121" fmla="*/ 111790 h 2206873"/>
              <a:gd name="connsiteX6122" fmla="*/ 1494577 w 2321023"/>
              <a:gd name="connsiteY6122" fmla="*/ 111790 h 2206873"/>
              <a:gd name="connsiteX6123" fmla="*/ 1540662 w 2321023"/>
              <a:gd name="connsiteY6123" fmla="*/ 106425 h 2206873"/>
              <a:gd name="connsiteX6124" fmla="*/ 1532639 w 2321023"/>
              <a:gd name="connsiteY6124" fmla="*/ 106818 h 2206873"/>
              <a:gd name="connsiteX6125" fmla="*/ 1539583 w 2321023"/>
              <a:gd name="connsiteY6125" fmla="*/ 107907 h 2206873"/>
              <a:gd name="connsiteX6126" fmla="*/ 1539583 w 2321023"/>
              <a:gd name="connsiteY6126" fmla="*/ 107907 h 2206873"/>
              <a:gd name="connsiteX6127" fmla="*/ 1532640 w 2321023"/>
              <a:gd name="connsiteY6127" fmla="*/ 106818 h 2206873"/>
              <a:gd name="connsiteX6128" fmla="*/ 1631156 w 2321023"/>
              <a:gd name="connsiteY6128" fmla="*/ 105960 h 2206873"/>
              <a:gd name="connsiteX6129" fmla="*/ 1631277 w 2321023"/>
              <a:gd name="connsiteY6129" fmla="*/ 106012 h 2206873"/>
              <a:gd name="connsiteX6130" fmla="*/ 1631291 w 2321023"/>
              <a:gd name="connsiteY6130" fmla="*/ 106019 h 2206873"/>
              <a:gd name="connsiteX6131" fmla="*/ 1636220 w 2321023"/>
              <a:gd name="connsiteY6131" fmla="*/ 108184 h 2206873"/>
              <a:gd name="connsiteX6132" fmla="*/ 1648064 w 2321023"/>
              <a:gd name="connsiteY6132" fmla="*/ 113972 h 2206873"/>
              <a:gd name="connsiteX6133" fmla="*/ 1660635 w 2321023"/>
              <a:gd name="connsiteY6133" fmla="*/ 120662 h 2206873"/>
              <a:gd name="connsiteX6134" fmla="*/ 1673368 w 2321023"/>
              <a:gd name="connsiteY6134" fmla="*/ 127387 h 2206873"/>
              <a:gd name="connsiteX6135" fmla="*/ 1697633 w 2321023"/>
              <a:gd name="connsiteY6135" fmla="*/ 139247 h 2206873"/>
              <a:gd name="connsiteX6136" fmla="*/ 1726626 w 2321023"/>
              <a:gd name="connsiteY6136" fmla="*/ 151339 h 2206873"/>
              <a:gd name="connsiteX6137" fmla="*/ 1732119 w 2321023"/>
              <a:gd name="connsiteY6137" fmla="*/ 149736 h 2206873"/>
              <a:gd name="connsiteX6138" fmla="*/ 1732120 w 2321023"/>
              <a:gd name="connsiteY6138" fmla="*/ 149734 h 2206873"/>
              <a:gd name="connsiteX6139" fmla="*/ 1732122 w 2321023"/>
              <a:gd name="connsiteY6139" fmla="*/ 149733 h 2206873"/>
              <a:gd name="connsiteX6140" fmla="*/ 1733705 w 2321023"/>
              <a:gd name="connsiteY6140" fmla="*/ 147418 h 2206873"/>
              <a:gd name="connsiteX6141" fmla="*/ 1733707 w 2321023"/>
              <a:gd name="connsiteY6141" fmla="*/ 147413 h 2206873"/>
              <a:gd name="connsiteX6142" fmla="*/ 1733799 w 2321023"/>
              <a:gd name="connsiteY6142" fmla="*/ 147278 h 2206873"/>
              <a:gd name="connsiteX6143" fmla="*/ 1733774 w 2321023"/>
              <a:gd name="connsiteY6143" fmla="*/ 147229 h 2206873"/>
              <a:gd name="connsiteX6144" fmla="*/ 1733707 w 2321023"/>
              <a:gd name="connsiteY6144" fmla="*/ 147413 h 2206873"/>
              <a:gd name="connsiteX6145" fmla="*/ 1732120 w 2321023"/>
              <a:gd name="connsiteY6145" fmla="*/ 149734 h 2206873"/>
              <a:gd name="connsiteX6146" fmla="*/ 1726625 w 2321023"/>
              <a:gd name="connsiteY6146" fmla="*/ 151338 h 2206873"/>
              <a:gd name="connsiteX6147" fmla="*/ 1697632 w 2321023"/>
              <a:gd name="connsiteY6147" fmla="*/ 139246 h 2206873"/>
              <a:gd name="connsiteX6148" fmla="*/ 1673367 w 2321023"/>
              <a:gd name="connsiteY6148" fmla="*/ 127386 h 2206873"/>
              <a:gd name="connsiteX6149" fmla="*/ 1660634 w 2321023"/>
              <a:gd name="connsiteY6149" fmla="*/ 120661 h 2206873"/>
              <a:gd name="connsiteX6150" fmla="*/ 1648063 w 2321023"/>
              <a:gd name="connsiteY6150" fmla="*/ 113971 h 2206873"/>
              <a:gd name="connsiteX6151" fmla="*/ 1636219 w 2321023"/>
              <a:gd name="connsiteY6151" fmla="*/ 108183 h 2206873"/>
              <a:gd name="connsiteX6152" fmla="*/ 1631277 w 2321023"/>
              <a:gd name="connsiteY6152" fmla="*/ 106012 h 2206873"/>
              <a:gd name="connsiteX6153" fmla="*/ 1631201 w 2321023"/>
              <a:gd name="connsiteY6153" fmla="*/ 105976 h 2206873"/>
              <a:gd name="connsiteX6154" fmla="*/ 1110228 w 2321023"/>
              <a:gd name="connsiteY6154" fmla="*/ 104661 h 2206873"/>
              <a:gd name="connsiteX6155" fmla="*/ 1103321 w 2321023"/>
              <a:gd name="connsiteY6155" fmla="*/ 106513 h 2206873"/>
              <a:gd name="connsiteX6156" fmla="*/ 1083455 w 2321023"/>
              <a:gd name="connsiteY6156" fmla="*/ 111040 h 2206873"/>
              <a:gd name="connsiteX6157" fmla="*/ 1083460 w 2321023"/>
              <a:gd name="connsiteY6157" fmla="*/ 111040 h 2206873"/>
              <a:gd name="connsiteX6158" fmla="*/ 1103321 w 2321023"/>
              <a:gd name="connsiteY6158" fmla="*/ 106514 h 2206873"/>
              <a:gd name="connsiteX6159" fmla="*/ 1110228 w 2321023"/>
              <a:gd name="connsiteY6159" fmla="*/ 104662 h 2206873"/>
              <a:gd name="connsiteX6160" fmla="*/ 1110363 w 2321023"/>
              <a:gd name="connsiteY6160" fmla="*/ 104697 h 2206873"/>
              <a:gd name="connsiteX6161" fmla="*/ 1110365 w 2321023"/>
              <a:gd name="connsiteY6161" fmla="*/ 104697 h 2206873"/>
              <a:gd name="connsiteX6162" fmla="*/ 1541679 w 2321023"/>
              <a:gd name="connsiteY6162" fmla="*/ 103496 h 2206873"/>
              <a:gd name="connsiteX6163" fmla="*/ 1541707 w 2321023"/>
              <a:gd name="connsiteY6163" fmla="*/ 103504 h 2206873"/>
              <a:gd name="connsiteX6164" fmla="*/ 1545806 w 2321023"/>
              <a:gd name="connsiteY6164" fmla="*/ 104607 h 2206873"/>
              <a:gd name="connsiteX6165" fmla="*/ 1545814 w 2321023"/>
              <a:gd name="connsiteY6165" fmla="*/ 104609 h 2206873"/>
              <a:gd name="connsiteX6166" fmla="*/ 1545826 w 2321023"/>
              <a:gd name="connsiteY6166" fmla="*/ 104612 h 2206873"/>
              <a:gd name="connsiteX6167" fmla="*/ 1549902 w 2321023"/>
              <a:gd name="connsiteY6167" fmla="*/ 105367 h 2206873"/>
              <a:gd name="connsiteX6168" fmla="*/ 1549914 w 2321023"/>
              <a:gd name="connsiteY6168" fmla="*/ 105368 h 2206873"/>
              <a:gd name="connsiteX6169" fmla="*/ 1550232 w 2321023"/>
              <a:gd name="connsiteY6169" fmla="*/ 105427 h 2206873"/>
              <a:gd name="connsiteX6170" fmla="*/ 1550167 w 2321023"/>
              <a:gd name="connsiteY6170" fmla="*/ 105394 h 2206873"/>
              <a:gd name="connsiteX6171" fmla="*/ 1549914 w 2321023"/>
              <a:gd name="connsiteY6171" fmla="*/ 105368 h 2206873"/>
              <a:gd name="connsiteX6172" fmla="*/ 1545814 w 2321023"/>
              <a:gd name="connsiteY6172" fmla="*/ 104609 h 2206873"/>
              <a:gd name="connsiteX6173" fmla="*/ 1621873 w 2321023"/>
              <a:gd name="connsiteY6173" fmla="*/ 103436 h 2206873"/>
              <a:gd name="connsiteX6174" fmla="*/ 1621879 w 2321023"/>
              <a:gd name="connsiteY6174" fmla="*/ 103443 h 2206873"/>
              <a:gd name="connsiteX6175" fmla="*/ 1621878 w 2321023"/>
              <a:gd name="connsiteY6175" fmla="*/ 103438 h 2206873"/>
              <a:gd name="connsiteX6176" fmla="*/ 1621878 w 2321023"/>
              <a:gd name="connsiteY6176" fmla="*/ 103438 h 2206873"/>
              <a:gd name="connsiteX6177" fmla="*/ 1621878 w 2321023"/>
              <a:gd name="connsiteY6177" fmla="*/ 103437 h 2206873"/>
              <a:gd name="connsiteX6178" fmla="*/ 1621748 w 2321023"/>
              <a:gd name="connsiteY6178" fmla="*/ 102429 h 2206873"/>
              <a:gd name="connsiteX6179" fmla="*/ 1621748 w 2321023"/>
              <a:gd name="connsiteY6179" fmla="*/ 102430 h 2206873"/>
              <a:gd name="connsiteX6180" fmla="*/ 1625860 w 2321023"/>
              <a:gd name="connsiteY6180" fmla="*/ 103973 h 2206873"/>
              <a:gd name="connsiteX6181" fmla="*/ 1625864 w 2321023"/>
              <a:gd name="connsiteY6181" fmla="*/ 103974 h 2206873"/>
              <a:gd name="connsiteX6182" fmla="*/ 1858717 w 2321023"/>
              <a:gd name="connsiteY6182" fmla="*/ 100705 h 2206873"/>
              <a:gd name="connsiteX6183" fmla="*/ 1870831 w 2321023"/>
              <a:gd name="connsiteY6183" fmla="*/ 106921 h 2206873"/>
              <a:gd name="connsiteX6184" fmla="*/ 1897242 w 2321023"/>
              <a:gd name="connsiteY6184" fmla="*/ 125424 h 2206873"/>
              <a:gd name="connsiteX6185" fmla="*/ 1957600 w 2321023"/>
              <a:gd name="connsiteY6185" fmla="*/ 175059 h 2206873"/>
              <a:gd name="connsiteX6186" fmla="*/ 1954852 w 2321023"/>
              <a:gd name="connsiteY6186" fmla="*/ 180920 h 2206873"/>
              <a:gd name="connsiteX6187" fmla="*/ 1929845 w 2321023"/>
              <a:gd name="connsiteY6187" fmla="*/ 161668 h 2206873"/>
              <a:gd name="connsiteX6188" fmla="*/ 1905700 w 2321023"/>
              <a:gd name="connsiteY6188" fmla="*/ 142499 h 2206873"/>
              <a:gd name="connsiteX6189" fmla="*/ 1858717 w 2321023"/>
              <a:gd name="connsiteY6189" fmla="*/ 100705 h 2206873"/>
              <a:gd name="connsiteX6190" fmla="*/ 1061821 w 2321023"/>
              <a:gd name="connsiteY6190" fmla="*/ 100400 h 2206873"/>
              <a:gd name="connsiteX6191" fmla="*/ 1061820 w 2321023"/>
              <a:gd name="connsiteY6191" fmla="*/ 100400 h 2206873"/>
              <a:gd name="connsiteX6192" fmla="*/ 1061842 w 2321023"/>
              <a:gd name="connsiteY6192" fmla="*/ 100549 h 2206873"/>
              <a:gd name="connsiteX6193" fmla="*/ 1061843 w 2321023"/>
              <a:gd name="connsiteY6193" fmla="*/ 100548 h 2206873"/>
              <a:gd name="connsiteX6194" fmla="*/ 1247645 w 2321023"/>
              <a:gd name="connsiteY6194" fmla="*/ 99861 h 2206873"/>
              <a:gd name="connsiteX6195" fmla="*/ 1247641 w 2321023"/>
              <a:gd name="connsiteY6195" fmla="*/ 99868 h 2206873"/>
              <a:gd name="connsiteX6196" fmla="*/ 1247646 w 2321023"/>
              <a:gd name="connsiteY6196" fmla="*/ 99861 h 2206873"/>
              <a:gd name="connsiteX6197" fmla="*/ 1077056 w 2321023"/>
              <a:gd name="connsiteY6197" fmla="*/ 96938 h 2206873"/>
              <a:gd name="connsiteX6198" fmla="*/ 1076984 w 2321023"/>
              <a:gd name="connsiteY6198" fmla="*/ 96942 h 2206873"/>
              <a:gd name="connsiteX6199" fmla="*/ 1075927 w 2321023"/>
              <a:gd name="connsiteY6199" fmla="*/ 97564 h 2206873"/>
              <a:gd name="connsiteX6200" fmla="*/ 1061855 w 2321023"/>
              <a:gd name="connsiteY6200" fmla="*/ 100634 h 2206873"/>
              <a:gd name="connsiteX6201" fmla="*/ 1061855 w 2321023"/>
              <a:gd name="connsiteY6201" fmla="*/ 100635 h 2206873"/>
              <a:gd name="connsiteX6202" fmla="*/ 1075927 w 2321023"/>
              <a:gd name="connsiteY6202" fmla="*/ 97565 h 2206873"/>
              <a:gd name="connsiteX6203" fmla="*/ 1076984 w 2321023"/>
              <a:gd name="connsiteY6203" fmla="*/ 96943 h 2206873"/>
              <a:gd name="connsiteX6204" fmla="*/ 1077054 w 2321023"/>
              <a:gd name="connsiteY6204" fmla="*/ 96939 h 2206873"/>
              <a:gd name="connsiteX6205" fmla="*/ 1512558 w 2321023"/>
              <a:gd name="connsiteY6205" fmla="*/ 96197 h 2206873"/>
              <a:gd name="connsiteX6206" fmla="*/ 1512600 w 2321023"/>
              <a:gd name="connsiteY6206" fmla="*/ 96218 h 2206873"/>
              <a:gd name="connsiteX6207" fmla="*/ 1514545 w 2321023"/>
              <a:gd name="connsiteY6207" fmla="*/ 97149 h 2206873"/>
              <a:gd name="connsiteX6208" fmla="*/ 1522418 w 2321023"/>
              <a:gd name="connsiteY6208" fmla="*/ 99967 h 2206873"/>
              <a:gd name="connsiteX6209" fmla="*/ 1534092 w 2321023"/>
              <a:gd name="connsiteY6209" fmla="*/ 103894 h 2206873"/>
              <a:gd name="connsiteX6210" fmla="*/ 1534242 w 2321023"/>
              <a:gd name="connsiteY6210" fmla="*/ 103944 h 2206873"/>
              <a:gd name="connsiteX6211" fmla="*/ 1522418 w 2321023"/>
              <a:gd name="connsiteY6211" fmla="*/ 99966 h 2206873"/>
              <a:gd name="connsiteX6212" fmla="*/ 1514545 w 2321023"/>
              <a:gd name="connsiteY6212" fmla="*/ 97148 h 2206873"/>
              <a:gd name="connsiteX6213" fmla="*/ 1346269 w 2321023"/>
              <a:gd name="connsiteY6213" fmla="*/ 96074 h 2206873"/>
              <a:gd name="connsiteX6214" fmla="*/ 1346268 w 2321023"/>
              <a:gd name="connsiteY6214" fmla="*/ 96075 h 2206873"/>
              <a:gd name="connsiteX6215" fmla="*/ 1354090 w 2321023"/>
              <a:gd name="connsiteY6215" fmla="*/ 98558 h 2206873"/>
              <a:gd name="connsiteX6216" fmla="*/ 1368466 w 2321023"/>
              <a:gd name="connsiteY6216" fmla="*/ 101776 h 2206873"/>
              <a:gd name="connsiteX6217" fmla="*/ 1385309 w 2321023"/>
              <a:gd name="connsiteY6217" fmla="*/ 105823 h 2206873"/>
              <a:gd name="connsiteX6218" fmla="*/ 1405390 w 2321023"/>
              <a:gd name="connsiteY6218" fmla="*/ 109951 h 2206873"/>
              <a:gd name="connsiteX6219" fmla="*/ 1426434 w 2321023"/>
              <a:gd name="connsiteY6219" fmla="*/ 114927 h 2206873"/>
              <a:gd name="connsiteX6220" fmla="*/ 1426442 w 2321023"/>
              <a:gd name="connsiteY6220" fmla="*/ 114928 h 2206873"/>
              <a:gd name="connsiteX6221" fmla="*/ 1405389 w 2321023"/>
              <a:gd name="connsiteY6221" fmla="*/ 109950 h 2206873"/>
              <a:gd name="connsiteX6222" fmla="*/ 1385308 w 2321023"/>
              <a:gd name="connsiteY6222" fmla="*/ 105822 h 2206873"/>
              <a:gd name="connsiteX6223" fmla="*/ 1368465 w 2321023"/>
              <a:gd name="connsiteY6223" fmla="*/ 101775 h 2206873"/>
              <a:gd name="connsiteX6224" fmla="*/ 1354089 w 2321023"/>
              <a:gd name="connsiteY6224" fmla="*/ 98557 h 2206873"/>
              <a:gd name="connsiteX6225" fmla="*/ 1533809 w 2321023"/>
              <a:gd name="connsiteY6225" fmla="*/ 95709 h 2206873"/>
              <a:gd name="connsiteX6226" fmla="*/ 1533756 w 2321023"/>
              <a:gd name="connsiteY6226" fmla="*/ 95730 h 2206873"/>
              <a:gd name="connsiteX6227" fmla="*/ 1533758 w 2321023"/>
              <a:gd name="connsiteY6227" fmla="*/ 95730 h 2206873"/>
              <a:gd name="connsiteX6228" fmla="*/ 1533809 w 2321023"/>
              <a:gd name="connsiteY6228" fmla="*/ 95710 h 2206873"/>
              <a:gd name="connsiteX6229" fmla="*/ 1539082 w 2321023"/>
              <a:gd name="connsiteY6229" fmla="*/ 96526 h 2206873"/>
              <a:gd name="connsiteX6230" fmla="*/ 1555968 w 2321023"/>
              <a:gd name="connsiteY6230" fmla="*/ 100600 h 2206873"/>
              <a:gd name="connsiteX6231" fmla="*/ 1572447 w 2321023"/>
              <a:gd name="connsiteY6231" fmla="*/ 105716 h 2206873"/>
              <a:gd name="connsiteX6232" fmla="*/ 1574928 w 2321023"/>
              <a:gd name="connsiteY6232" fmla="*/ 106541 h 2206873"/>
              <a:gd name="connsiteX6233" fmla="*/ 1574988 w 2321023"/>
              <a:gd name="connsiteY6233" fmla="*/ 106560 h 2206873"/>
              <a:gd name="connsiteX6234" fmla="*/ 1572447 w 2321023"/>
              <a:gd name="connsiteY6234" fmla="*/ 105715 h 2206873"/>
              <a:gd name="connsiteX6235" fmla="*/ 1555968 w 2321023"/>
              <a:gd name="connsiteY6235" fmla="*/ 100599 h 2206873"/>
              <a:gd name="connsiteX6236" fmla="*/ 1539082 w 2321023"/>
              <a:gd name="connsiteY6236" fmla="*/ 96525 h 2206873"/>
              <a:gd name="connsiteX6237" fmla="*/ 1533809 w 2321023"/>
              <a:gd name="connsiteY6237" fmla="*/ 95709 h 2206873"/>
              <a:gd name="connsiteX6238" fmla="*/ 1347100 w 2321023"/>
              <a:gd name="connsiteY6238" fmla="*/ 95439 h 2206873"/>
              <a:gd name="connsiteX6239" fmla="*/ 1346717 w 2321023"/>
              <a:gd name="connsiteY6239" fmla="*/ 95440 h 2206873"/>
              <a:gd name="connsiteX6240" fmla="*/ 1344984 w 2321023"/>
              <a:gd name="connsiteY6240" fmla="*/ 96762 h 2206873"/>
              <a:gd name="connsiteX6241" fmla="*/ 1344986 w 2321023"/>
              <a:gd name="connsiteY6241" fmla="*/ 96763 h 2206873"/>
              <a:gd name="connsiteX6242" fmla="*/ 1346718 w 2321023"/>
              <a:gd name="connsiteY6242" fmla="*/ 95441 h 2206873"/>
              <a:gd name="connsiteX6243" fmla="*/ 1347099 w 2321023"/>
              <a:gd name="connsiteY6243" fmla="*/ 95440 h 2206873"/>
              <a:gd name="connsiteX6244" fmla="*/ 1511124 w 2321023"/>
              <a:gd name="connsiteY6244" fmla="*/ 94451 h 2206873"/>
              <a:gd name="connsiteX6245" fmla="*/ 1510358 w 2321023"/>
              <a:gd name="connsiteY6245" fmla="*/ 95045 h 2206873"/>
              <a:gd name="connsiteX6246" fmla="*/ 1510363 w 2321023"/>
              <a:gd name="connsiteY6246" fmla="*/ 95043 h 2206873"/>
              <a:gd name="connsiteX6247" fmla="*/ 1511125 w 2321023"/>
              <a:gd name="connsiteY6247" fmla="*/ 94452 h 2206873"/>
              <a:gd name="connsiteX6248" fmla="*/ 1532641 w 2321023"/>
              <a:gd name="connsiteY6248" fmla="*/ 100791 h 2206873"/>
              <a:gd name="connsiteX6249" fmla="*/ 1539175 w 2321023"/>
              <a:gd name="connsiteY6249" fmla="*/ 102758 h 2206873"/>
              <a:gd name="connsiteX6250" fmla="*/ 1539285 w 2321023"/>
              <a:gd name="connsiteY6250" fmla="*/ 102790 h 2206873"/>
              <a:gd name="connsiteX6251" fmla="*/ 1532640 w 2321023"/>
              <a:gd name="connsiteY6251" fmla="*/ 100790 h 2206873"/>
              <a:gd name="connsiteX6252" fmla="*/ 1511124 w 2321023"/>
              <a:gd name="connsiteY6252" fmla="*/ 94451 h 2206873"/>
              <a:gd name="connsiteX6253" fmla="*/ 1127088 w 2321023"/>
              <a:gd name="connsiteY6253" fmla="*/ 90046 h 2206873"/>
              <a:gd name="connsiteX6254" fmla="*/ 1118988 w 2321023"/>
              <a:gd name="connsiteY6254" fmla="*/ 92026 h 2206873"/>
              <a:gd name="connsiteX6255" fmla="*/ 1099016 w 2321023"/>
              <a:gd name="connsiteY6255" fmla="*/ 95467 h 2206873"/>
              <a:gd name="connsiteX6256" fmla="*/ 1062117 w 2321023"/>
              <a:gd name="connsiteY6256" fmla="*/ 103825 h 2206873"/>
              <a:gd name="connsiteX6257" fmla="*/ 1062084 w 2321023"/>
              <a:gd name="connsiteY6257" fmla="*/ 103605 h 2206873"/>
              <a:gd name="connsiteX6258" fmla="*/ 1034350 w 2321023"/>
              <a:gd name="connsiteY6258" fmla="*/ 111606 h 2206873"/>
              <a:gd name="connsiteX6259" fmla="*/ 1006879 w 2321023"/>
              <a:gd name="connsiteY6259" fmla="*/ 121839 h 2206873"/>
              <a:gd name="connsiteX6260" fmla="*/ 1006879 w 2321023"/>
              <a:gd name="connsiteY6260" fmla="*/ 121840 h 2206873"/>
              <a:gd name="connsiteX6261" fmla="*/ 1011108 w 2321023"/>
              <a:gd name="connsiteY6261" fmla="*/ 118337 h 2206873"/>
              <a:gd name="connsiteX6262" fmla="*/ 1034350 w 2321023"/>
              <a:gd name="connsiteY6262" fmla="*/ 111607 h 2206873"/>
              <a:gd name="connsiteX6263" fmla="*/ 1062084 w 2321023"/>
              <a:gd name="connsiteY6263" fmla="*/ 103606 h 2206873"/>
              <a:gd name="connsiteX6264" fmla="*/ 1062117 w 2321023"/>
              <a:gd name="connsiteY6264" fmla="*/ 103826 h 2206873"/>
              <a:gd name="connsiteX6265" fmla="*/ 1099016 w 2321023"/>
              <a:gd name="connsiteY6265" fmla="*/ 95468 h 2206873"/>
              <a:gd name="connsiteX6266" fmla="*/ 1118988 w 2321023"/>
              <a:gd name="connsiteY6266" fmla="*/ 92027 h 2206873"/>
              <a:gd name="connsiteX6267" fmla="*/ 1127088 w 2321023"/>
              <a:gd name="connsiteY6267" fmla="*/ 90047 h 2206873"/>
              <a:gd name="connsiteX6268" fmla="*/ 1127580 w 2321023"/>
              <a:gd name="connsiteY6268" fmla="*/ 90428 h 2206873"/>
              <a:gd name="connsiteX6269" fmla="*/ 1127581 w 2321023"/>
              <a:gd name="connsiteY6269" fmla="*/ 90428 h 2206873"/>
              <a:gd name="connsiteX6270" fmla="*/ 1106135 w 2321023"/>
              <a:gd name="connsiteY6270" fmla="*/ 85341 h 2206873"/>
              <a:gd name="connsiteX6271" fmla="*/ 1106134 w 2321023"/>
              <a:gd name="connsiteY6271" fmla="*/ 85341 h 2206873"/>
              <a:gd name="connsiteX6272" fmla="*/ 1108900 w 2321023"/>
              <a:gd name="connsiteY6272" fmla="*/ 86553 h 2206873"/>
              <a:gd name="connsiteX6273" fmla="*/ 1108894 w 2321023"/>
              <a:gd name="connsiteY6273" fmla="*/ 86550 h 2206873"/>
              <a:gd name="connsiteX6274" fmla="*/ 1106090 w 2321023"/>
              <a:gd name="connsiteY6274" fmla="*/ 85119 h 2206873"/>
              <a:gd name="connsiteX6275" fmla="*/ 1089317 w 2321023"/>
              <a:gd name="connsiteY6275" fmla="*/ 87203 h 2206873"/>
              <a:gd name="connsiteX6276" fmla="*/ 1106090 w 2321023"/>
              <a:gd name="connsiteY6276" fmla="*/ 85119 h 2206873"/>
              <a:gd name="connsiteX6277" fmla="*/ 1348503 w 2321023"/>
              <a:gd name="connsiteY6277" fmla="*/ 84650 h 2206873"/>
              <a:gd name="connsiteX6278" fmla="*/ 1341848 w 2321023"/>
              <a:gd name="connsiteY6278" fmla="*/ 85818 h 2206873"/>
              <a:gd name="connsiteX6279" fmla="*/ 1341848 w 2321023"/>
              <a:gd name="connsiteY6279" fmla="*/ 85818 h 2206873"/>
              <a:gd name="connsiteX6280" fmla="*/ 1338724 w 2321023"/>
              <a:gd name="connsiteY6280" fmla="*/ 85914 h 2206873"/>
              <a:gd name="connsiteX6281" fmla="*/ 1333814 w 2321023"/>
              <a:gd name="connsiteY6281" fmla="*/ 86066 h 2206873"/>
              <a:gd name="connsiteX6282" fmla="*/ 1333814 w 2321023"/>
              <a:gd name="connsiteY6282" fmla="*/ 86066 h 2206873"/>
              <a:gd name="connsiteX6283" fmla="*/ 1338724 w 2321023"/>
              <a:gd name="connsiteY6283" fmla="*/ 85914 h 2206873"/>
              <a:gd name="connsiteX6284" fmla="*/ 1341848 w 2321023"/>
              <a:gd name="connsiteY6284" fmla="*/ 85818 h 2206873"/>
              <a:gd name="connsiteX6285" fmla="*/ 1341849 w 2321023"/>
              <a:gd name="connsiteY6285" fmla="*/ 85818 h 2206873"/>
              <a:gd name="connsiteX6286" fmla="*/ 1348502 w 2321023"/>
              <a:gd name="connsiteY6286" fmla="*/ 84650 h 2206873"/>
              <a:gd name="connsiteX6287" fmla="*/ 1276085 w 2321023"/>
              <a:gd name="connsiteY6287" fmla="*/ 82914 h 2206873"/>
              <a:gd name="connsiteX6288" fmla="*/ 1277593 w 2321023"/>
              <a:gd name="connsiteY6288" fmla="*/ 83436 h 2206873"/>
              <a:gd name="connsiteX6289" fmla="*/ 1297049 w 2321023"/>
              <a:gd name="connsiteY6289" fmla="*/ 84489 h 2206873"/>
              <a:gd name="connsiteX6290" fmla="*/ 1337483 w 2321023"/>
              <a:gd name="connsiteY6290" fmla="*/ 86584 h 2206873"/>
              <a:gd name="connsiteX6291" fmla="*/ 1337483 w 2321023"/>
              <a:gd name="connsiteY6291" fmla="*/ 86584 h 2206873"/>
              <a:gd name="connsiteX6292" fmla="*/ 1322469 w 2321023"/>
              <a:gd name="connsiteY6292" fmla="*/ 85975 h 2206873"/>
              <a:gd name="connsiteX6293" fmla="*/ 1297050 w 2321023"/>
              <a:gd name="connsiteY6293" fmla="*/ 84489 h 2206873"/>
              <a:gd name="connsiteX6294" fmla="*/ 1277594 w 2321023"/>
              <a:gd name="connsiteY6294" fmla="*/ 83436 h 2206873"/>
              <a:gd name="connsiteX6295" fmla="*/ 1276086 w 2321023"/>
              <a:gd name="connsiteY6295" fmla="*/ 82914 h 2206873"/>
              <a:gd name="connsiteX6296" fmla="*/ 1481752 w 2321023"/>
              <a:gd name="connsiteY6296" fmla="*/ 82416 h 2206873"/>
              <a:gd name="connsiteX6297" fmla="*/ 1479212 w 2321023"/>
              <a:gd name="connsiteY6297" fmla="*/ 82982 h 2206873"/>
              <a:gd name="connsiteX6298" fmla="*/ 1479213 w 2321023"/>
              <a:gd name="connsiteY6298" fmla="*/ 82983 h 2206873"/>
              <a:gd name="connsiteX6299" fmla="*/ 1481741 w 2321023"/>
              <a:gd name="connsiteY6299" fmla="*/ 82419 h 2206873"/>
              <a:gd name="connsiteX6300" fmla="*/ 1144411 w 2321023"/>
              <a:gd name="connsiteY6300" fmla="*/ 81407 h 2206873"/>
              <a:gd name="connsiteX6301" fmla="*/ 1108908 w 2321023"/>
              <a:gd name="connsiteY6301" fmla="*/ 86557 h 2206873"/>
              <a:gd name="connsiteX6302" fmla="*/ 1108836 w 2321023"/>
              <a:gd name="connsiteY6302" fmla="*/ 87353 h 2206873"/>
              <a:gd name="connsiteX6303" fmla="*/ 1089688 w 2321023"/>
              <a:gd name="connsiteY6303" fmla="*/ 91386 h 2206873"/>
              <a:gd name="connsiteX6304" fmla="*/ 1105644 w 2321023"/>
              <a:gd name="connsiteY6304" fmla="*/ 88026 h 2206873"/>
              <a:gd name="connsiteX6305" fmla="*/ 1108836 w 2321023"/>
              <a:gd name="connsiteY6305" fmla="*/ 87354 h 2206873"/>
              <a:gd name="connsiteX6306" fmla="*/ 1108908 w 2321023"/>
              <a:gd name="connsiteY6306" fmla="*/ 86558 h 2206873"/>
              <a:gd name="connsiteX6307" fmla="*/ 1144411 w 2321023"/>
              <a:gd name="connsiteY6307" fmla="*/ 81408 h 2206873"/>
              <a:gd name="connsiteX6308" fmla="*/ 1159835 w 2321023"/>
              <a:gd name="connsiteY6308" fmla="*/ 82755 h 2206873"/>
              <a:gd name="connsiteX6309" fmla="*/ 1198681 w 2321023"/>
              <a:gd name="connsiteY6309" fmla="*/ 88827 h 2206873"/>
              <a:gd name="connsiteX6310" fmla="*/ 1202095 w 2321023"/>
              <a:gd name="connsiteY6310" fmla="*/ 89018 h 2206873"/>
              <a:gd name="connsiteX6311" fmla="*/ 1211185 w 2321023"/>
              <a:gd name="connsiteY6311" fmla="*/ 88997 h 2206873"/>
              <a:gd name="connsiteX6312" fmla="*/ 1239182 w 2321023"/>
              <a:gd name="connsiteY6312" fmla="*/ 88938 h 2206873"/>
              <a:gd name="connsiteX6313" fmla="*/ 1284208 w 2321023"/>
              <a:gd name="connsiteY6313" fmla="*/ 90192 h 2206873"/>
              <a:gd name="connsiteX6314" fmla="*/ 1296963 w 2321023"/>
              <a:gd name="connsiteY6314" fmla="*/ 89398 h 2206873"/>
              <a:gd name="connsiteX6315" fmla="*/ 1298788 w 2321023"/>
              <a:gd name="connsiteY6315" fmla="*/ 88315 h 2206873"/>
              <a:gd name="connsiteX6316" fmla="*/ 1299442 w 2321023"/>
              <a:gd name="connsiteY6316" fmla="*/ 88499 h 2206873"/>
              <a:gd name="connsiteX6317" fmla="*/ 1299443 w 2321023"/>
              <a:gd name="connsiteY6317" fmla="*/ 88498 h 2206873"/>
              <a:gd name="connsiteX6318" fmla="*/ 1298788 w 2321023"/>
              <a:gd name="connsiteY6318" fmla="*/ 88314 h 2206873"/>
              <a:gd name="connsiteX6319" fmla="*/ 1296963 w 2321023"/>
              <a:gd name="connsiteY6319" fmla="*/ 89397 h 2206873"/>
              <a:gd name="connsiteX6320" fmla="*/ 1284208 w 2321023"/>
              <a:gd name="connsiteY6320" fmla="*/ 90191 h 2206873"/>
              <a:gd name="connsiteX6321" fmla="*/ 1239182 w 2321023"/>
              <a:gd name="connsiteY6321" fmla="*/ 88937 h 2206873"/>
              <a:gd name="connsiteX6322" fmla="*/ 1211185 w 2321023"/>
              <a:gd name="connsiteY6322" fmla="*/ 88996 h 2206873"/>
              <a:gd name="connsiteX6323" fmla="*/ 1202095 w 2321023"/>
              <a:gd name="connsiteY6323" fmla="*/ 89017 h 2206873"/>
              <a:gd name="connsiteX6324" fmla="*/ 1198681 w 2321023"/>
              <a:gd name="connsiteY6324" fmla="*/ 88826 h 2206873"/>
              <a:gd name="connsiteX6325" fmla="*/ 1159835 w 2321023"/>
              <a:gd name="connsiteY6325" fmla="*/ 82754 h 2206873"/>
              <a:gd name="connsiteX6326" fmla="*/ 1144411 w 2321023"/>
              <a:gd name="connsiteY6326" fmla="*/ 81407 h 2206873"/>
              <a:gd name="connsiteX6327" fmla="*/ 1273147 w 2321023"/>
              <a:gd name="connsiteY6327" fmla="*/ 69872 h 2206873"/>
              <a:gd name="connsiteX6328" fmla="*/ 1273345 w 2321023"/>
              <a:gd name="connsiteY6328" fmla="*/ 70603 h 2206873"/>
              <a:gd name="connsiteX6329" fmla="*/ 1273346 w 2321023"/>
              <a:gd name="connsiteY6329" fmla="*/ 70603 h 2206873"/>
              <a:gd name="connsiteX6330" fmla="*/ 1273148 w 2321023"/>
              <a:gd name="connsiteY6330" fmla="*/ 69873 h 2206873"/>
              <a:gd name="connsiteX6331" fmla="*/ 1273354 w 2321023"/>
              <a:gd name="connsiteY6331" fmla="*/ 69879 h 2206873"/>
              <a:gd name="connsiteX6332" fmla="*/ 1273353 w 2321023"/>
              <a:gd name="connsiteY6332" fmla="*/ 69878 h 2206873"/>
              <a:gd name="connsiteX6333" fmla="*/ 1427686 w 2321023"/>
              <a:gd name="connsiteY6333" fmla="*/ 65465 h 2206873"/>
              <a:gd name="connsiteX6334" fmla="*/ 1427928 w 2321023"/>
              <a:gd name="connsiteY6334" fmla="*/ 65530 h 2206873"/>
              <a:gd name="connsiteX6335" fmla="*/ 1438545 w 2321023"/>
              <a:gd name="connsiteY6335" fmla="*/ 68333 h 2206873"/>
              <a:gd name="connsiteX6336" fmla="*/ 1448115 w 2321023"/>
              <a:gd name="connsiteY6336" fmla="*/ 71046 h 2206873"/>
              <a:gd name="connsiteX6337" fmla="*/ 1448330 w 2321023"/>
              <a:gd name="connsiteY6337" fmla="*/ 71106 h 2206873"/>
              <a:gd name="connsiteX6338" fmla="*/ 1438545 w 2321023"/>
              <a:gd name="connsiteY6338" fmla="*/ 68332 h 2206873"/>
              <a:gd name="connsiteX6339" fmla="*/ 1171716 w 2321023"/>
              <a:gd name="connsiteY6339" fmla="*/ 64478 h 2206873"/>
              <a:gd name="connsiteX6340" fmla="*/ 1166405 w 2321023"/>
              <a:gd name="connsiteY6340" fmla="*/ 66974 h 2206873"/>
              <a:gd name="connsiteX6341" fmla="*/ 1147809 w 2321023"/>
              <a:gd name="connsiteY6341" fmla="*/ 70121 h 2206873"/>
              <a:gd name="connsiteX6342" fmla="*/ 1117470 w 2321023"/>
              <a:gd name="connsiteY6342" fmla="*/ 75389 h 2206873"/>
              <a:gd name="connsiteX6343" fmla="*/ 1100814 w 2321023"/>
              <a:gd name="connsiteY6343" fmla="*/ 78648 h 2206873"/>
              <a:gd name="connsiteX6344" fmla="*/ 1091422 w 2321023"/>
              <a:gd name="connsiteY6344" fmla="*/ 81784 h 2206873"/>
              <a:gd name="connsiteX6345" fmla="*/ 1091341 w 2321023"/>
              <a:gd name="connsiteY6345" fmla="*/ 81914 h 2206873"/>
              <a:gd name="connsiteX6346" fmla="*/ 1091190 w 2321023"/>
              <a:gd name="connsiteY6346" fmla="*/ 81962 h 2206873"/>
              <a:gd name="connsiteX6347" fmla="*/ 1090706 w 2321023"/>
              <a:gd name="connsiteY6347" fmla="*/ 82931 h 2206873"/>
              <a:gd name="connsiteX6348" fmla="*/ 1088977 w 2321023"/>
              <a:gd name="connsiteY6348" fmla="*/ 85697 h 2206873"/>
              <a:gd name="connsiteX6349" fmla="*/ 1089097 w 2321023"/>
              <a:gd name="connsiteY6349" fmla="*/ 87261 h 2206873"/>
              <a:gd name="connsiteX6350" fmla="*/ 1089423 w 2321023"/>
              <a:gd name="connsiteY6350" fmla="*/ 91222 h 2206873"/>
              <a:gd name="connsiteX6351" fmla="*/ 1070802 w 2321023"/>
              <a:gd name="connsiteY6351" fmla="*/ 97139 h 2206873"/>
              <a:gd name="connsiteX6352" fmla="*/ 1063527 w 2321023"/>
              <a:gd name="connsiteY6352" fmla="*/ 99240 h 2206873"/>
              <a:gd name="connsiteX6353" fmla="*/ 1061393 w 2321023"/>
              <a:gd name="connsiteY6353" fmla="*/ 100508 h 2206873"/>
              <a:gd name="connsiteX6354" fmla="*/ 1061395 w 2321023"/>
              <a:gd name="connsiteY6354" fmla="*/ 100507 h 2206873"/>
              <a:gd name="connsiteX6355" fmla="*/ 1063528 w 2321023"/>
              <a:gd name="connsiteY6355" fmla="*/ 99240 h 2206873"/>
              <a:gd name="connsiteX6356" fmla="*/ 1070803 w 2321023"/>
              <a:gd name="connsiteY6356" fmla="*/ 97139 h 2206873"/>
              <a:gd name="connsiteX6357" fmla="*/ 1089424 w 2321023"/>
              <a:gd name="connsiteY6357" fmla="*/ 91222 h 2206873"/>
              <a:gd name="connsiteX6358" fmla="*/ 1089098 w 2321023"/>
              <a:gd name="connsiteY6358" fmla="*/ 87261 h 2206873"/>
              <a:gd name="connsiteX6359" fmla="*/ 1088978 w 2321023"/>
              <a:gd name="connsiteY6359" fmla="*/ 85697 h 2206873"/>
              <a:gd name="connsiteX6360" fmla="*/ 1090702 w 2321023"/>
              <a:gd name="connsiteY6360" fmla="*/ 82939 h 2206873"/>
              <a:gd name="connsiteX6361" fmla="*/ 1090706 w 2321023"/>
              <a:gd name="connsiteY6361" fmla="*/ 82931 h 2206873"/>
              <a:gd name="connsiteX6362" fmla="*/ 1090714 w 2321023"/>
              <a:gd name="connsiteY6362" fmla="*/ 82919 h 2206873"/>
              <a:gd name="connsiteX6363" fmla="*/ 1091191 w 2321023"/>
              <a:gd name="connsiteY6363" fmla="*/ 81963 h 2206873"/>
              <a:gd name="connsiteX6364" fmla="*/ 1091340 w 2321023"/>
              <a:gd name="connsiteY6364" fmla="*/ 81916 h 2206873"/>
              <a:gd name="connsiteX6365" fmla="*/ 1091341 w 2321023"/>
              <a:gd name="connsiteY6365" fmla="*/ 81914 h 2206873"/>
              <a:gd name="connsiteX6366" fmla="*/ 1091342 w 2321023"/>
              <a:gd name="connsiteY6366" fmla="*/ 81914 h 2206873"/>
              <a:gd name="connsiteX6367" fmla="*/ 1091423 w 2321023"/>
              <a:gd name="connsiteY6367" fmla="*/ 81784 h 2206873"/>
              <a:gd name="connsiteX6368" fmla="*/ 1100815 w 2321023"/>
              <a:gd name="connsiteY6368" fmla="*/ 78648 h 2206873"/>
              <a:gd name="connsiteX6369" fmla="*/ 1117471 w 2321023"/>
              <a:gd name="connsiteY6369" fmla="*/ 75389 h 2206873"/>
              <a:gd name="connsiteX6370" fmla="*/ 1147810 w 2321023"/>
              <a:gd name="connsiteY6370" fmla="*/ 70121 h 2206873"/>
              <a:gd name="connsiteX6371" fmla="*/ 1166406 w 2321023"/>
              <a:gd name="connsiteY6371" fmla="*/ 66974 h 2206873"/>
              <a:gd name="connsiteX6372" fmla="*/ 1171717 w 2321023"/>
              <a:gd name="connsiteY6372" fmla="*/ 64478 h 2206873"/>
              <a:gd name="connsiteX6373" fmla="*/ 1077232 w 2321023"/>
              <a:gd name="connsiteY6373" fmla="*/ 63225 h 2206873"/>
              <a:gd name="connsiteX6374" fmla="*/ 1064936 w 2321023"/>
              <a:gd name="connsiteY6374" fmla="*/ 67435 h 2206873"/>
              <a:gd name="connsiteX6375" fmla="*/ 1053050 w 2321023"/>
              <a:gd name="connsiteY6375" fmla="*/ 70566 h 2206873"/>
              <a:gd name="connsiteX6376" fmla="*/ 1037271 w 2321023"/>
              <a:gd name="connsiteY6376" fmla="*/ 75345 h 2206873"/>
              <a:gd name="connsiteX6377" fmla="*/ 1022472 w 2321023"/>
              <a:gd name="connsiteY6377" fmla="*/ 80111 h 2206873"/>
              <a:gd name="connsiteX6378" fmla="*/ 1020977 w 2321023"/>
              <a:gd name="connsiteY6378" fmla="*/ 81067 h 2206873"/>
              <a:gd name="connsiteX6379" fmla="*/ 1020103 w 2321023"/>
              <a:gd name="connsiteY6379" fmla="*/ 81361 h 2206873"/>
              <a:gd name="connsiteX6380" fmla="*/ 1019627 w 2321023"/>
              <a:gd name="connsiteY6380" fmla="*/ 81932 h 2206873"/>
              <a:gd name="connsiteX6381" fmla="*/ 1018889 w 2321023"/>
              <a:gd name="connsiteY6381" fmla="*/ 82403 h 2206873"/>
              <a:gd name="connsiteX6382" fmla="*/ 1018891 w 2321023"/>
              <a:gd name="connsiteY6382" fmla="*/ 82403 h 2206873"/>
              <a:gd name="connsiteX6383" fmla="*/ 1019625 w 2321023"/>
              <a:gd name="connsiteY6383" fmla="*/ 81934 h 2206873"/>
              <a:gd name="connsiteX6384" fmla="*/ 1019627 w 2321023"/>
              <a:gd name="connsiteY6384" fmla="*/ 81932 h 2206873"/>
              <a:gd name="connsiteX6385" fmla="*/ 1019629 w 2321023"/>
              <a:gd name="connsiteY6385" fmla="*/ 81931 h 2206873"/>
              <a:gd name="connsiteX6386" fmla="*/ 1020103 w 2321023"/>
              <a:gd name="connsiteY6386" fmla="*/ 81362 h 2206873"/>
              <a:gd name="connsiteX6387" fmla="*/ 1020974 w 2321023"/>
              <a:gd name="connsiteY6387" fmla="*/ 81069 h 2206873"/>
              <a:gd name="connsiteX6388" fmla="*/ 1020977 w 2321023"/>
              <a:gd name="connsiteY6388" fmla="*/ 81067 h 2206873"/>
              <a:gd name="connsiteX6389" fmla="*/ 1020979 w 2321023"/>
              <a:gd name="connsiteY6389" fmla="*/ 81066 h 2206873"/>
              <a:gd name="connsiteX6390" fmla="*/ 1022473 w 2321023"/>
              <a:gd name="connsiteY6390" fmla="*/ 80111 h 2206873"/>
              <a:gd name="connsiteX6391" fmla="*/ 1037272 w 2321023"/>
              <a:gd name="connsiteY6391" fmla="*/ 75345 h 2206873"/>
              <a:gd name="connsiteX6392" fmla="*/ 1053051 w 2321023"/>
              <a:gd name="connsiteY6392" fmla="*/ 70566 h 2206873"/>
              <a:gd name="connsiteX6393" fmla="*/ 1064937 w 2321023"/>
              <a:gd name="connsiteY6393" fmla="*/ 67435 h 2206873"/>
              <a:gd name="connsiteX6394" fmla="*/ 1077232 w 2321023"/>
              <a:gd name="connsiteY6394" fmla="*/ 63225 h 2206873"/>
              <a:gd name="connsiteX6395" fmla="*/ 954367 w 2321023"/>
              <a:gd name="connsiteY6395" fmla="*/ 62637 h 2206873"/>
              <a:gd name="connsiteX6396" fmla="*/ 954185 w 2321023"/>
              <a:gd name="connsiteY6396" fmla="*/ 62981 h 2206873"/>
              <a:gd name="connsiteX6397" fmla="*/ 954186 w 2321023"/>
              <a:gd name="connsiteY6397" fmla="*/ 62981 h 2206873"/>
              <a:gd name="connsiteX6398" fmla="*/ 954361 w 2321023"/>
              <a:gd name="connsiteY6398" fmla="*/ 62650 h 2206873"/>
              <a:gd name="connsiteX6399" fmla="*/ 1383495 w 2321023"/>
              <a:gd name="connsiteY6399" fmla="*/ 57894 h 2206873"/>
              <a:gd name="connsiteX6400" fmla="*/ 1383511 w 2321023"/>
              <a:gd name="connsiteY6400" fmla="*/ 58306 h 2206873"/>
              <a:gd name="connsiteX6401" fmla="*/ 1391595 w 2321023"/>
              <a:gd name="connsiteY6401" fmla="*/ 62126 h 2206873"/>
              <a:gd name="connsiteX6402" fmla="*/ 1398080 w 2321023"/>
              <a:gd name="connsiteY6402" fmla="*/ 65702 h 2206873"/>
              <a:gd name="connsiteX6403" fmla="*/ 1398080 w 2321023"/>
              <a:gd name="connsiteY6403" fmla="*/ 65701 h 2206873"/>
              <a:gd name="connsiteX6404" fmla="*/ 1391596 w 2321023"/>
              <a:gd name="connsiteY6404" fmla="*/ 62126 h 2206873"/>
              <a:gd name="connsiteX6405" fmla="*/ 1383512 w 2321023"/>
              <a:gd name="connsiteY6405" fmla="*/ 58306 h 2206873"/>
              <a:gd name="connsiteX6406" fmla="*/ 1383503 w 2321023"/>
              <a:gd name="connsiteY6406" fmla="*/ 58084 h 2206873"/>
              <a:gd name="connsiteX6407" fmla="*/ 1113970 w 2321023"/>
              <a:gd name="connsiteY6407" fmla="*/ 55216 h 2206873"/>
              <a:gd name="connsiteX6408" fmla="*/ 1109537 w 2321023"/>
              <a:gd name="connsiteY6408" fmla="*/ 56658 h 2206873"/>
              <a:gd name="connsiteX6409" fmla="*/ 1109011 w 2321023"/>
              <a:gd name="connsiteY6409" fmla="*/ 57526 h 2206873"/>
              <a:gd name="connsiteX6410" fmla="*/ 1109012 w 2321023"/>
              <a:gd name="connsiteY6410" fmla="*/ 57525 h 2206873"/>
              <a:gd name="connsiteX6411" fmla="*/ 1109538 w 2321023"/>
              <a:gd name="connsiteY6411" fmla="*/ 56658 h 2206873"/>
              <a:gd name="connsiteX6412" fmla="*/ 1113968 w 2321023"/>
              <a:gd name="connsiteY6412" fmla="*/ 55217 h 2206873"/>
              <a:gd name="connsiteX6413" fmla="*/ 1405009 w 2321023"/>
              <a:gd name="connsiteY6413" fmla="*/ 54819 h 2206873"/>
              <a:gd name="connsiteX6414" fmla="*/ 1405018 w 2321023"/>
              <a:gd name="connsiteY6414" fmla="*/ 54823 h 2206873"/>
              <a:gd name="connsiteX6415" fmla="*/ 1411166 w 2321023"/>
              <a:gd name="connsiteY6415" fmla="*/ 57128 h 2206873"/>
              <a:gd name="connsiteX6416" fmla="*/ 1411166 w 2321023"/>
              <a:gd name="connsiteY6416" fmla="*/ 57127 h 2206873"/>
              <a:gd name="connsiteX6417" fmla="*/ 1175400 w 2321023"/>
              <a:gd name="connsiteY6417" fmla="*/ 52386 h 2206873"/>
              <a:gd name="connsiteX6418" fmla="*/ 1139308 w 2321023"/>
              <a:gd name="connsiteY6418" fmla="*/ 54187 h 2206873"/>
              <a:gd name="connsiteX6419" fmla="*/ 1120021 w 2321023"/>
              <a:gd name="connsiteY6419" fmla="*/ 57001 h 2206873"/>
              <a:gd name="connsiteX6420" fmla="*/ 1108948 w 2321023"/>
              <a:gd name="connsiteY6420" fmla="*/ 57631 h 2206873"/>
              <a:gd name="connsiteX6421" fmla="*/ 1108807 w 2321023"/>
              <a:gd name="connsiteY6421" fmla="*/ 57863 h 2206873"/>
              <a:gd name="connsiteX6422" fmla="*/ 1108809 w 2321023"/>
              <a:gd name="connsiteY6422" fmla="*/ 57863 h 2206873"/>
              <a:gd name="connsiteX6423" fmla="*/ 1108949 w 2321023"/>
              <a:gd name="connsiteY6423" fmla="*/ 57632 h 2206873"/>
              <a:gd name="connsiteX6424" fmla="*/ 1120022 w 2321023"/>
              <a:gd name="connsiteY6424" fmla="*/ 57002 h 2206873"/>
              <a:gd name="connsiteX6425" fmla="*/ 1139309 w 2321023"/>
              <a:gd name="connsiteY6425" fmla="*/ 54188 h 2206873"/>
              <a:gd name="connsiteX6426" fmla="*/ 1175401 w 2321023"/>
              <a:gd name="connsiteY6426" fmla="*/ 52387 h 2206873"/>
              <a:gd name="connsiteX6427" fmla="*/ 1209458 w 2321023"/>
              <a:gd name="connsiteY6427" fmla="*/ 55790 h 2206873"/>
              <a:gd name="connsiteX6428" fmla="*/ 1212567 w 2321023"/>
              <a:gd name="connsiteY6428" fmla="*/ 58721 h 2206873"/>
              <a:gd name="connsiteX6429" fmla="*/ 1209457 w 2321023"/>
              <a:gd name="connsiteY6429" fmla="*/ 55789 h 2206873"/>
              <a:gd name="connsiteX6430" fmla="*/ 1175400 w 2321023"/>
              <a:gd name="connsiteY6430" fmla="*/ 52386 h 2206873"/>
              <a:gd name="connsiteX6431" fmla="*/ 1322579 w 2321023"/>
              <a:gd name="connsiteY6431" fmla="*/ 51791 h 2206873"/>
              <a:gd name="connsiteX6432" fmla="*/ 1296449 w 2321023"/>
              <a:gd name="connsiteY6432" fmla="*/ 52370 h 2206873"/>
              <a:gd name="connsiteX6433" fmla="*/ 1275356 w 2321023"/>
              <a:gd name="connsiteY6433" fmla="*/ 54541 h 2206873"/>
              <a:gd name="connsiteX6434" fmla="*/ 1263310 w 2321023"/>
              <a:gd name="connsiteY6434" fmla="*/ 58025 h 2206873"/>
              <a:gd name="connsiteX6435" fmla="*/ 1263311 w 2321023"/>
              <a:gd name="connsiteY6435" fmla="*/ 58025 h 2206873"/>
              <a:gd name="connsiteX6436" fmla="*/ 1264334 w 2321023"/>
              <a:gd name="connsiteY6436" fmla="*/ 56755 h 2206873"/>
              <a:gd name="connsiteX6437" fmla="*/ 1275356 w 2321023"/>
              <a:gd name="connsiteY6437" fmla="*/ 54542 h 2206873"/>
              <a:gd name="connsiteX6438" fmla="*/ 1296449 w 2321023"/>
              <a:gd name="connsiteY6438" fmla="*/ 52371 h 2206873"/>
              <a:gd name="connsiteX6439" fmla="*/ 1322579 w 2321023"/>
              <a:gd name="connsiteY6439" fmla="*/ 51792 h 2206873"/>
              <a:gd name="connsiteX6440" fmla="*/ 1352139 w 2321023"/>
              <a:gd name="connsiteY6440" fmla="*/ 53229 h 2206873"/>
              <a:gd name="connsiteX6441" fmla="*/ 1367606 w 2321023"/>
              <a:gd name="connsiteY6441" fmla="*/ 54214 h 2206873"/>
              <a:gd name="connsiteX6442" fmla="*/ 1375455 w 2321023"/>
              <a:gd name="connsiteY6442" fmla="*/ 54714 h 2206873"/>
              <a:gd name="connsiteX6443" fmla="*/ 1383262 w 2321023"/>
              <a:gd name="connsiteY6443" fmla="*/ 55576 h 2206873"/>
              <a:gd name="connsiteX6444" fmla="*/ 1402569 w 2321023"/>
              <a:gd name="connsiteY6444" fmla="*/ 58702 h 2206873"/>
              <a:gd name="connsiteX6445" fmla="*/ 1406533 w 2321023"/>
              <a:gd name="connsiteY6445" fmla="*/ 58704 h 2206873"/>
              <a:gd name="connsiteX6446" fmla="*/ 1406581 w 2321023"/>
              <a:gd name="connsiteY6446" fmla="*/ 58703 h 2206873"/>
              <a:gd name="connsiteX6447" fmla="*/ 1402569 w 2321023"/>
              <a:gd name="connsiteY6447" fmla="*/ 58701 h 2206873"/>
              <a:gd name="connsiteX6448" fmla="*/ 1383262 w 2321023"/>
              <a:gd name="connsiteY6448" fmla="*/ 55575 h 2206873"/>
              <a:gd name="connsiteX6449" fmla="*/ 1375455 w 2321023"/>
              <a:gd name="connsiteY6449" fmla="*/ 54713 h 2206873"/>
              <a:gd name="connsiteX6450" fmla="*/ 1367606 w 2321023"/>
              <a:gd name="connsiteY6450" fmla="*/ 54213 h 2206873"/>
              <a:gd name="connsiteX6451" fmla="*/ 1352139 w 2321023"/>
              <a:gd name="connsiteY6451" fmla="*/ 53228 h 2206873"/>
              <a:gd name="connsiteX6452" fmla="*/ 1322579 w 2321023"/>
              <a:gd name="connsiteY6452" fmla="*/ 51791 h 2206873"/>
              <a:gd name="connsiteX6453" fmla="*/ 1407385 w 2321023"/>
              <a:gd name="connsiteY6453" fmla="*/ 44398 h 2206873"/>
              <a:gd name="connsiteX6454" fmla="*/ 1404170 w 2321023"/>
              <a:gd name="connsiteY6454" fmla="*/ 44494 h 2206873"/>
              <a:gd name="connsiteX6455" fmla="*/ 1404177 w 2321023"/>
              <a:gd name="connsiteY6455" fmla="*/ 44495 h 2206873"/>
              <a:gd name="connsiteX6456" fmla="*/ 1407385 w 2321023"/>
              <a:gd name="connsiteY6456" fmla="*/ 44399 h 2206873"/>
              <a:gd name="connsiteX6457" fmla="*/ 1426324 w 2321023"/>
              <a:gd name="connsiteY6457" fmla="*/ 46849 h 2206873"/>
              <a:gd name="connsiteX6458" fmla="*/ 1436166 w 2321023"/>
              <a:gd name="connsiteY6458" fmla="*/ 48180 h 2206873"/>
              <a:gd name="connsiteX6459" fmla="*/ 1436211 w 2321023"/>
              <a:gd name="connsiteY6459" fmla="*/ 48439 h 2206873"/>
              <a:gd name="connsiteX6460" fmla="*/ 1489104 w 2321023"/>
              <a:gd name="connsiteY6460" fmla="*/ 62058 h 2206873"/>
              <a:gd name="connsiteX6461" fmla="*/ 1513538 w 2321023"/>
              <a:gd name="connsiteY6461" fmla="*/ 69553 h 2206873"/>
              <a:gd name="connsiteX6462" fmla="*/ 1532925 w 2321023"/>
              <a:gd name="connsiteY6462" fmla="*/ 77522 h 2206873"/>
              <a:gd name="connsiteX6463" fmla="*/ 1549609 w 2321023"/>
              <a:gd name="connsiteY6463" fmla="*/ 83090 h 2206873"/>
              <a:gd name="connsiteX6464" fmla="*/ 1599676 w 2321023"/>
              <a:gd name="connsiteY6464" fmla="*/ 99088 h 2206873"/>
              <a:gd name="connsiteX6465" fmla="*/ 1620608 w 2321023"/>
              <a:gd name="connsiteY6465" fmla="*/ 106338 h 2206873"/>
              <a:gd name="connsiteX6466" fmla="*/ 1624503 w 2321023"/>
              <a:gd name="connsiteY6466" fmla="*/ 106638 h 2206873"/>
              <a:gd name="connsiteX6467" fmla="*/ 1624567 w 2321023"/>
              <a:gd name="connsiteY6467" fmla="*/ 106715 h 2206873"/>
              <a:gd name="connsiteX6468" fmla="*/ 1624568 w 2321023"/>
              <a:gd name="connsiteY6468" fmla="*/ 106715 h 2206873"/>
              <a:gd name="connsiteX6469" fmla="*/ 1624503 w 2321023"/>
              <a:gd name="connsiteY6469" fmla="*/ 106637 h 2206873"/>
              <a:gd name="connsiteX6470" fmla="*/ 1620608 w 2321023"/>
              <a:gd name="connsiteY6470" fmla="*/ 106337 h 2206873"/>
              <a:gd name="connsiteX6471" fmla="*/ 1599676 w 2321023"/>
              <a:gd name="connsiteY6471" fmla="*/ 99087 h 2206873"/>
              <a:gd name="connsiteX6472" fmla="*/ 1549609 w 2321023"/>
              <a:gd name="connsiteY6472" fmla="*/ 83089 h 2206873"/>
              <a:gd name="connsiteX6473" fmla="*/ 1532925 w 2321023"/>
              <a:gd name="connsiteY6473" fmla="*/ 77521 h 2206873"/>
              <a:gd name="connsiteX6474" fmla="*/ 1513538 w 2321023"/>
              <a:gd name="connsiteY6474" fmla="*/ 69552 h 2206873"/>
              <a:gd name="connsiteX6475" fmla="*/ 1489104 w 2321023"/>
              <a:gd name="connsiteY6475" fmla="*/ 62057 h 2206873"/>
              <a:gd name="connsiteX6476" fmla="*/ 1436211 w 2321023"/>
              <a:gd name="connsiteY6476" fmla="*/ 48438 h 2206873"/>
              <a:gd name="connsiteX6477" fmla="*/ 1436166 w 2321023"/>
              <a:gd name="connsiteY6477" fmla="*/ 48179 h 2206873"/>
              <a:gd name="connsiteX6478" fmla="*/ 1426324 w 2321023"/>
              <a:gd name="connsiteY6478" fmla="*/ 46848 h 2206873"/>
              <a:gd name="connsiteX6479" fmla="*/ 1407385 w 2321023"/>
              <a:gd name="connsiteY6479" fmla="*/ 44398 h 2206873"/>
              <a:gd name="connsiteX6480" fmla="*/ 1335130 w 2321023"/>
              <a:gd name="connsiteY6480" fmla="*/ 42503 h 2206873"/>
              <a:gd name="connsiteX6481" fmla="*/ 1334891 w 2321023"/>
              <a:gd name="connsiteY6481" fmla="*/ 43855 h 2206873"/>
              <a:gd name="connsiteX6482" fmla="*/ 1334891 w 2321023"/>
              <a:gd name="connsiteY6482" fmla="*/ 43855 h 2206873"/>
              <a:gd name="connsiteX6483" fmla="*/ 1335130 w 2321023"/>
              <a:gd name="connsiteY6483" fmla="*/ 42503 h 2206873"/>
              <a:gd name="connsiteX6484" fmla="*/ 1177973 w 2321023"/>
              <a:gd name="connsiteY6484" fmla="*/ 40874 h 2206873"/>
              <a:gd name="connsiteX6485" fmla="*/ 1177972 w 2321023"/>
              <a:gd name="connsiteY6485" fmla="*/ 40875 h 2206873"/>
              <a:gd name="connsiteX6486" fmla="*/ 1183919 w 2321023"/>
              <a:gd name="connsiteY6486" fmla="*/ 41581 h 2206873"/>
              <a:gd name="connsiteX6487" fmla="*/ 1212167 w 2321023"/>
              <a:gd name="connsiteY6487" fmla="*/ 42974 h 2206873"/>
              <a:gd name="connsiteX6488" fmla="*/ 1222688 w 2321023"/>
              <a:gd name="connsiteY6488" fmla="*/ 44010 h 2206873"/>
              <a:gd name="connsiteX6489" fmla="*/ 1222688 w 2321023"/>
              <a:gd name="connsiteY6489" fmla="*/ 44009 h 2206873"/>
              <a:gd name="connsiteX6490" fmla="*/ 1212166 w 2321023"/>
              <a:gd name="connsiteY6490" fmla="*/ 42973 h 2206873"/>
              <a:gd name="connsiteX6491" fmla="*/ 1183918 w 2321023"/>
              <a:gd name="connsiteY6491" fmla="*/ 41580 h 2206873"/>
              <a:gd name="connsiteX6492" fmla="*/ 1178625 w 2321023"/>
              <a:gd name="connsiteY6492" fmla="*/ 40015 h 2206873"/>
              <a:gd name="connsiteX6493" fmla="*/ 1177445 w 2321023"/>
              <a:gd name="connsiteY6493" fmla="*/ 40838 h 2206873"/>
              <a:gd name="connsiteX6494" fmla="*/ 1177447 w 2321023"/>
              <a:gd name="connsiteY6494" fmla="*/ 40838 h 2206873"/>
              <a:gd name="connsiteX6495" fmla="*/ 1178622 w 2321023"/>
              <a:gd name="connsiteY6495" fmla="*/ 40019 h 2206873"/>
              <a:gd name="connsiteX6496" fmla="*/ 1348018 w 2321023"/>
              <a:gd name="connsiteY6496" fmla="*/ 38967 h 2206873"/>
              <a:gd name="connsiteX6497" fmla="*/ 1348027 w 2321023"/>
              <a:gd name="connsiteY6497" fmla="*/ 38970 h 2206873"/>
              <a:gd name="connsiteX6498" fmla="*/ 1350628 w 2321023"/>
              <a:gd name="connsiteY6498" fmla="*/ 39461 h 2206873"/>
              <a:gd name="connsiteX6499" fmla="*/ 1350630 w 2321023"/>
              <a:gd name="connsiteY6499" fmla="*/ 39460 h 2206873"/>
              <a:gd name="connsiteX6500" fmla="*/ 1275999 w 2321023"/>
              <a:gd name="connsiteY6500" fmla="*/ 38198 h 2206873"/>
              <a:gd name="connsiteX6501" fmla="*/ 1276002 w 2321023"/>
              <a:gd name="connsiteY6501" fmla="*/ 38199 h 2206873"/>
              <a:gd name="connsiteX6502" fmla="*/ 1301053 w 2321023"/>
              <a:gd name="connsiteY6502" fmla="*/ 38861 h 2206873"/>
              <a:gd name="connsiteX6503" fmla="*/ 1326178 w 2321023"/>
              <a:gd name="connsiteY6503" fmla="*/ 39986 h 2206873"/>
              <a:gd name="connsiteX6504" fmla="*/ 1335147 w 2321023"/>
              <a:gd name="connsiteY6504" fmla="*/ 42474 h 2206873"/>
              <a:gd name="connsiteX6505" fmla="*/ 1335147 w 2321023"/>
              <a:gd name="connsiteY6505" fmla="*/ 42473 h 2206873"/>
              <a:gd name="connsiteX6506" fmla="*/ 1326178 w 2321023"/>
              <a:gd name="connsiteY6506" fmla="*/ 39985 h 2206873"/>
              <a:gd name="connsiteX6507" fmla="*/ 1301053 w 2321023"/>
              <a:gd name="connsiteY6507" fmla="*/ 38860 h 2206873"/>
              <a:gd name="connsiteX6508" fmla="*/ 1464359 w 2321023"/>
              <a:gd name="connsiteY6508" fmla="*/ 35779 h 2206873"/>
              <a:gd name="connsiteX6509" fmla="*/ 1469233 w 2321023"/>
              <a:gd name="connsiteY6509" fmla="*/ 42386 h 2206873"/>
              <a:gd name="connsiteX6510" fmla="*/ 1497752 w 2321023"/>
              <a:gd name="connsiteY6510" fmla="*/ 49778 h 2206873"/>
              <a:gd name="connsiteX6511" fmla="*/ 1509817 w 2321023"/>
              <a:gd name="connsiteY6511" fmla="*/ 51961 h 2206873"/>
              <a:gd name="connsiteX6512" fmla="*/ 1513419 w 2321023"/>
              <a:gd name="connsiteY6512" fmla="*/ 52384 h 2206873"/>
              <a:gd name="connsiteX6513" fmla="*/ 1513437 w 2321023"/>
              <a:gd name="connsiteY6513" fmla="*/ 52385 h 2206873"/>
              <a:gd name="connsiteX6514" fmla="*/ 1509817 w 2321023"/>
              <a:gd name="connsiteY6514" fmla="*/ 51960 h 2206873"/>
              <a:gd name="connsiteX6515" fmla="*/ 1497752 w 2321023"/>
              <a:gd name="connsiteY6515" fmla="*/ 49777 h 2206873"/>
              <a:gd name="connsiteX6516" fmla="*/ 1469233 w 2321023"/>
              <a:gd name="connsiteY6516" fmla="*/ 42385 h 2206873"/>
              <a:gd name="connsiteX6517" fmla="*/ 1465736 w 2321023"/>
              <a:gd name="connsiteY6517" fmla="*/ 38880 h 2206873"/>
              <a:gd name="connsiteX6518" fmla="*/ 1464360 w 2321023"/>
              <a:gd name="connsiteY6518" fmla="*/ 35779 h 2206873"/>
              <a:gd name="connsiteX6519" fmla="*/ 1411594 w 2321023"/>
              <a:gd name="connsiteY6519" fmla="*/ 35777 h 2206873"/>
              <a:gd name="connsiteX6520" fmla="*/ 1413513 w 2321023"/>
              <a:gd name="connsiteY6520" fmla="*/ 38458 h 2206873"/>
              <a:gd name="connsiteX6521" fmla="*/ 1417192 w 2321023"/>
              <a:gd name="connsiteY6521" fmla="*/ 41359 h 2206873"/>
              <a:gd name="connsiteX6522" fmla="*/ 1417193 w 2321023"/>
              <a:gd name="connsiteY6522" fmla="*/ 41359 h 2206873"/>
              <a:gd name="connsiteX6523" fmla="*/ 1413513 w 2321023"/>
              <a:gd name="connsiteY6523" fmla="*/ 38457 h 2206873"/>
              <a:gd name="connsiteX6524" fmla="*/ 1411595 w 2321023"/>
              <a:gd name="connsiteY6524" fmla="*/ 35777 h 2206873"/>
              <a:gd name="connsiteX6525" fmla="*/ 1488758 w 2321023"/>
              <a:gd name="connsiteY6525" fmla="*/ 35609 h 2206873"/>
              <a:gd name="connsiteX6526" fmla="*/ 1514608 w 2321023"/>
              <a:gd name="connsiteY6526" fmla="*/ 43471 h 2206873"/>
              <a:gd name="connsiteX6527" fmla="*/ 1526329 w 2321023"/>
              <a:gd name="connsiteY6527" fmla="*/ 47427 h 2206873"/>
              <a:gd name="connsiteX6528" fmla="*/ 1537687 w 2321023"/>
              <a:gd name="connsiteY6528" fmla="*/ 51867 h 2206873"/>
              <a:gd name="connsiteX6529" fmla="*/ 1590953 w 2321023"/>
              <a:gd name="connsiteY6529" fmla="*/ 71226 h 2206873"/>
              <a:gd name="connsiteX6530" fmla="*/ 1591047 w 2321023"/>
              <a:gd name="connsiteY6530" fmla="*/ 71958 h 2206873"/>
              <a:gd name="connsiteX6531" fmla="*/ 1591047 w 2321023"/>
              <a:gd name="connsiteY6531" fmla="*/ 71958 h 2206873"/>
              <a:gd name="connsiteX6532" fmla="*/ 1590953 w 2321023"/>
              <a:gd name="connsiteY6532" fmla="*/ 71225 h 2206873"/>
              <a:gd name="connsiteX6533" fmla="*/ 1537687 w 2321023"/>
              <a:gd name="connsiteY6533" fmla="*/ 51866 h 2206873"/>
              <a:gd name="connsiteX6534" fmla="*/ 1526329 w 2321023"/>
              <a:gd name="connsiteY6534" fmla="*/ 47426 h 2206873"/>
              <a:gd name="connsiteX6535" fmla="*/ 1514608 w 2321023"/>
              <a:gd name="connsiteY6535" fmla="*/ 43470 h 2206873"/>
              <a:gd name="connsiteX6536" fmla="*/ 1488761 w 2321023"/>
              <a:gd name="connsiteY6536" fmla="*/ 35609 h 2206873"/>
              <a:gd name="connsiteX6537" fmla="*/ 1464375 w 2321023"/>
              <a:gd name="connsiteY6537" fmla="*/ 33191 h 2206873"/>
              <a:gd name="connsiteX6538" fmla="*/ 1471198 w 2321023"/>
              <a:gd name="connsiteY6538" fmla="*/ 35417 h 2206873"/>
              <a:gd name="connsiteX6539" fmla="*/ 1471201 w 2321023"/>
              <a:gd name="connsiteY6539" fmla="*/ 35417 h 2206873"/>
              <a:gd name="connsiteX6540" fmla="*/ 1464379 w 2321023"/>
              <a:gd name="connsiteY6540" fmla="*/ 33191 h 2206873"/>
              <a:gd name="connsiteX6541" fmla="*/ 1187830 w 2321023"/>
              <a:gd name="connsiteY6541" fmla="*/ 30380 h 2206873"/>
              <a:gd name="connsiteX6542" fmla="*/ 1177707 w 2321023"/>
              <a:gd name="connsiteY6542" fmla="*/ 30682 h 2206873"/>
              <a:gd name="connsiteX6543" fmla="*/ 1177708 w 2321023"/>
              <a:gd name="connsiteY6543" fmla="*/ 30682 h 2206873"/>
              <a:gd name="connsiteX6544" fmla="*/ 1179279 w 2321023"/>
              <a:gd name="connsiteY6544" fmla="*/ 30696 h 2206873"/>
              <a:gd name="connsiteX6545" fmla="*/ 1179279 w 2321023"/>
              <a:gd name="connsiteY6545" fmla="*/ 30696 h 2206873"/>
              <a:gd name="connsiteX6546" fmla="*/ 1177708 w 2321023"/>
              <a:gd name="connsiteY6546" fmla="*/ 30682 h 2206873"/>
              <a:gd name="connsiteX6547" fmla="*/ 1187826 w 2321023"/>
              <a:gd name="connsiteY6547" fmla="*/ 30380 h 2206873"/>
              <a:gd name="connsiteX6548" fmla="*/ 1167032 w 2321023"/>
              <a:gd name="connsiteY6548" fmla="*/ 29824 h 2206873"/>
              <a:gd name="connsiteX6549" fmla="*/ 1166997 w 2321023"/>
              <a:gd name="connsiteY6549" fmla="*/ 29845 h 2206873"/>
              <a:gd name="connsiteX6550" fmla="*/ 1167229 w 2321023"/>
              <a:gd name="connsiteY6550" fmla="*/ 29878 h 2206873"/>
              <a:gd name="connsiteX6551" fmla="*/ 1167236 w 2321023"/>
              <a:gd name="connsiteY6551" fmla="*/ 29880 h 2206873"/>
              <a:gd name="connsiteX6552" fmla="*/ 1172664 w 2321023"/>
              <a:gd name="connsiteY6552" fmla="*/ 30635 h 2206873"/>
              <a:gd name="connsiteX6553" fmla="*/ 1172670 w 2321023"/>
              <a:gd name="connsiteY6553" fmla="*/ 30635 h 2206873"/>
              <a:gd name="connsiteX6554" fmla="*/ 1173833 w 2321023"/>
              <a:gd name="connsiteY6554" fmla="*/ 30797 h 2206873"/>
              <a:gd name="connsiteX6555" fmla="*/ 1173834 w 2321023"/>
              <a:gd name="connsiteY6555" fmla="*/ 30797 h 2206873"/>
              <a:gd name="connsiteX6556" fmla="*/ 1172671 w 2321023"/>
              <a:gd name="connsiteY6556" fmla="*/ 30635 h 2206873"/>
              <a:gd name="connsiteX6557" fmla="*/ 1172670 w 2321023"/>
              <a:gd name="connsiteY6557" fmla="*/ 30635 h 2206873"/>
              <a:gd name="connsiteX6558" fmla="*/ 1167229 w 2321023"/>
              <a:gd name="connsiteY6558" fmla="*/ 29878 h 2206873"/>
              <a:gd name="connsiteX6559" fmla="*/ 1169434 w 2321023"/>
              <a:gd name="connsiteY6559" fmla="*/ 26788 h 2206873"/>
              <a:gd name="connsiteX6560" fmla="*/ 1156337 w 2321023"/>
              <a:gd name="connsiteY6560" fmla="*/ 27130 h 2206873"/>
              <a:gd name="connsiteX6561" fmla="*/ 1113525 w 2321023"/>
              <a:gd name="connsiteY6561" fmla="*/ 32764 h 2206873"/>
              <a:gd name="connsiteX6562" fmla="*/ 1112406 w 2321023"/>
              <a:gd name="connsiteY6562" fmla="*/ 33110 h 2206873"/>
              <a:gd name="connsiteX6563" fmla="*/ 1107111 w 2321023"/>
              <a:gd name="connsiteY6563" fmla="*/ 34384 h 2206873"/>
              <a:gd name="connsiteX6564" fmla="*/ 1105843 w 2321023"/>
              <a:gd name="connsiteY6564" fmla="*/ 35136 h 2206873"/>
              <a:gd name="connsiteX6565" fmla="*/ 1105468 w 2321023"/>
              <a:gd name="connsiteY6565" fmla="*/ 35252 h 2206873"/>
              <a:gd name="connsiteX6566" fmla="*/ 1105472 w 2321023"/>
              <a:gd name="connsiteY6566" fmla="*/ 35252 h 2206873"/>
              <a:gd name="connsiteX6567" fmla="*/ 1105838 w 2321023"/>
              <a:gd name="connsiteY6567" fmla="*/ 35139 h 2206873"/>
              <a:gd name="connsiteX6568" fmla="*/ 1105843 w 2321023"/>
              <a:gd name="connsiteY6568" fmla="*/ 35136 h 2206873"/>
              <a:gd name="connsiteX6569" fmla="*/ 1105845 w 2321023"/>
              <a:gd name="connsiteY6569" fmla="*/ 35135 h 2206873"/>
              <a:gd name="connsiteX6570" fmla="*/ 1107112 w 2321023"/>
              <a:gd name="connsiteY6570" fmla="*/ 34384 h 2206873"/>
              <a:gd name="connsiteX6571" fmla="*/ 1112402 w 2321023"/>
              <a:gd name="connsiteY6571" fmla="*/ 33111 h 2206873"/>
              <a:gd name="connsiteX6572" fmla="*/ 1112406 w 2321023"/>
              <a:gd name="connsiteY6572" fmla="*/ 33110 h 2206873"/>
              <a:gd name="connsiteX6573" fmla="*/ 1112411 w 2321023"/>
              <a:gd name="connsiteY6573" fmla="*/ 33109 h 2206873"/>
              <a:gd name="connsiteX6574" fmla="*/ 1113526 w 2321023"/>
              <a:gd name="connsiteY6574" fmla="*/ 32764 h 2206873"/>
              <a:gd name="connsiteX6575" fmla="*/ 1156338 w 2321023"/>
              <a:gd name="connsiteY6575" fmla="*/ 27130 h 2206873"/>
              <a:gd name="connsiteX6576" fmla="*/ 1328783 w 2321023"/>
              <a:gd name="connsiteY6576" fmla="*/ 18167 h 2206873"/>
              <a:gd name="connsiteX6577" fmla="*/ 1322676 w 2321023"/>
              <a:gd name="connsiteY6577" fmla="*/ 19222 h 2206873"/>
              <a:gd name="connsiteX6578" fmla="*/ 1281212 w 2321023"/>
              <a:gd name="connsiteY6578" fmla="*/ 19336 h 2206873"/>
              <a:gd name="connsiteX6579" fmla="*/ 1252545 w 2321023"/>
              <a:gd name="connsiteY6579" fmla="*/ 20855 h 2206873"/>
              <a:gd name="connsiteX6580" fmla="*/ 1238745 w 2321023"/>
              <a:gd name="connsiteY6580" fmla="*/ 21494 h 2206873"/>
              <a:gd name="connsiteX6581" fmla="*/ 1225675 w 2321023"/>
              <a:gd name="connsiteY6581" fmla="*/ 22913 h 2206873"/>
              <a:gd name="connsiteX6582" fmla="*/ 1205039 w 2321023"/>
              <a:gd name="connsiteY6582" fmla="*/ 26058 h 2206873"/>
              <a:gd name="connsiteX6583" fmla="*/ 1196071 w 2321023"/>
              <a:gd name="connsiteY6583" fmla="*/ 29265 h 2206873"/>
              <a:gd name="connsiteX6584" fmla="*/ 1196074 w 2321023"/>
              <a:gd name="connsiteY6584" fmla="*/ 29265 h 2206873"/>
              <a:gd name="connsiteX6585" fmla="*/ 1205039 w 2321023"/>
              <a:gd name="connsiteY6585" fmla="*/ 26059 h 2206873"/>
              <a:gd name="connsiteX6586" fmla="*/ 1225675 w 2321023"/>
              <a:gd name="connsiteY6586" fmla="*/ 22914 h 2206873"/>
              <a:gd name="connsiteX6587" fmla="*/ 1238745 w 2321023"/>
              <a:gd name="connsiteY6587" fmla="*/ 21495 h 2206873"/>
              <a:gd name="connsiteX6588" fmla="*/ 1252545 w 2321023"/>
              <a:gd name="connsiteY6588" fmla="*/ 20856 h 2206873"/>
              <a:gd name="connsiteX6589" fmla="*/ 1281212 w 2321023"/>
              <a:gd name="connsiteY6589" fmla="*/ 19337 h 2206873"/>
              <a:gd name="connsiteX6590" fmla="*/ 1328786 w 2321023"/>
              <a:gd name="connsiteY6590" fmla="*/ 18168 h 2206873"/>
              <a:gd name="connsiteX6591" fmla="*/ 1339817 w 2321023"/>
              <a:gd name="connsiteY6591" fmla="*/ 11914 h 2206873"/>
              <a:gd name="connsiteX6592" fmla="*/ 1331635 w 2321023"/>
              <a:gd name="connsiteY6592" fmla="*/ 12785 h 2206873"/>
              <a:gd name="connsiteX6593" fmla="*/ 1331635 w 2321023"/>
              <a:gd name="connsiteY6593" fmla="*/ 12786 h 2206873"/>
              <a:gd name="connsiteX6594" fmla="*/ 1339821 w 2321023"/>
              <a:gd name="connsiteY6594" fmla="*/ 11915 h 2206873"/>
              <a:gd name="connsiteX6595" fmla="*/ 1241351 w 2321023"/>
              <a:gd name="connsiteY6595" fmla="*/ 9133 h 2206873"/>
              <a:gd name="connsiteX6596" fmla="*/ 1212731 w 2321023"/>
              <a:gd name="connsiteY6596" fmla="*/ 12041 h 2206873"/>
              <a:gd name="connsiteX6597" fmla="*/ 1137466 w 2321023"/>
              <a:gd name="connsiteY6597" fmla="*/ 23306 h 2206873"/>
              <a:gd name="connsiteX6598" fmla="*/ 1090077 w 2321023"/>
              <a:gd name="connsiteY6598" fmla="*/ 31392 h 2206873"/>
              <a:gd name="connsiteX6599" fmla="*/ 1041961 w 2321023"/>
              <a:gd name="connsiteY6599" fmla="*/ 41809 h 2206873"/>
              <a:gd name="connsiteX6600" fmla="*/ 1000250 w 2321023"/>
              <a:gd name="connsiteY6600" fmla="*/ 51240 h 2206873"/>
              <a:gd name="connsiteX6601" fmla="*/ 958584 w 2321023"/>
              <a:gd name="connsiteY6601" fmla="*/ 61866 h 2206873"/>
              <a:gd name="connsiteX6602" fmla="*/ 954314 w 2321023"/>
              <a:gd name="connsiteY6602" fmla="*/ 62748 h 2206873"/>
              <a:gd name="connsiteX6603" fmla="*/ 954313 w 2321023"/>
              <a:gd name="connsiteY6603" fmla="*/ 62749 h 2206873"/>
              <a:gd name="connsiteX6604" fmla="*/ 958584 w 2321023"/>
              <a:gd name="connsiteY6604" fmla="*/ 61867 h 2206873"/>
              <a:gd name="connsiteX6605" fmla="*/ 1000250 w 2321023"/>
              <a:gd name="connsiteY6605" fmla="*/ 51241 h 2206873"/>
              <a:gd name="connsiteX6606" fmla="*/ 1041961 w 2321023"/>
              <a:gd name="connsiteY6606" fmla="*/ 41810 h 2206873"/>
              <a:gd name="connsiteX6607" fmla="*/ 1090077 w 2321023"/>
              <a:gd name="connsiteY6607" fmla="*/ 31393 h 2206873"/>
              <a:gd name="connsiteX6608" fmla="*/ 1137466 w 2321023"/>
              <a:gd name="connsiteY6608" fmla="*/ 23307 h 2206873"/>
              <a:gd name="connsiteX6609" fmla="*/ 1212731 w 2321023"/>
              <a:gd name="connsiteY6609" fmla="*/ 12042 h 2206873"/>
              <a:gd name="connsiteX6610" fmla="*/ 1241351 w 2321023"/>
              <a:gd name="connsiteY6610" fmla="*/ 9134 h 2206873"/>
              <a:gd name="connsiteX6611" fmla="*/ 1279723 w 2321023"/>
              <a:gd name="connsiteY6611" fmla="*/ 9144 h 2206873"/>
              <a:gd name="connsiteX6612" fmla="*/ 1307363 w 2321023"/>
              <a:gd name="connsiteY6612" fmla="*/ 14238 h 2206873"/>
              <a:gd name="connsiteX6613" fmla="*/ 1328873 w 2321023"/>
              <a:gd name="connsiteY6613" fmla="*/ 18029 h 2206873"/>
              <a:gd name="connsiteX6614" fmla="*/ 1334070 w 2321023"/>
              <a:gd name="connsiteY6614" fmla="*/ 16565 h 2206873"/>
              <a:gd name="connsiteX6615" fmla="*/ 1334070 w 2321023"/>
              <a:gd name="connsiteY6615" fmla="*/ 16564 h 2206873"/>
              <a:gd name="connsiteX6616" fmla="*/ 1328873 w 2321023"/>
              <a:gd name="connsiteY6616" fmla="*/ 18028 h 2206873"/>
              <a:gd name="connsiteX6617" fmla="*/ 1307363 w 2321023"/>
              <a:gd name="connsiteY6617" fmla="*/ 14237 h 2206873"/>
              <a:gd name="connsiteX6618" fmla="*/ 1279723 w 2321023"/>
              <a:gd name="connsiteY6618" fmla="*/ 9143 h 2206873"/>
              <a:gd name="connsiteX6619" fmla="*/ 1241351 w 2321023"/>
              <a:gd name="connsiteY6619" fmla="*/ 9133 h 2206873"/>
              <a:gd name="connsiteX6620" fmla="*/ 1318674 w 2321023"/>
              <a:gd name="connsiteY6620" fmla="*/ 8626 h 2206873"/>
              <a:gd name="connsiteX6621" fmla="*/ 1318034 w 2321023"/>
              <a:gd name="connsiteY6621" fmla="*/ 8810 h 2206873"/>
              <a:gd name="connsiteX6622" fmla="*/ 1318036 w 2321023"/>
              <a:gd name="connsiteY6622" fmla="*/ 8810 h 2206873"/>
              <a:gd name="connsiteX6623" fmla="*/ 1318674 w 2321023"/>
              <a:gd name="connsiteY6623" fmla="*/ 8627 h 2206873"/>
              <a:gd name="connsiteX6624" fmla="*/ 1324644 w 2321023"/>
              <a:gd name="connsiteY6624" fmla="*/ 9839 h 2206873"/>
              <a:gd name="connsiteX6625" fmla="*/ 1339996 w 2321023"/>
              <a:gd name="connsiteY6625" fmla="*/ 11635 h 2206873"/>
              <a:gd name="connsiteX6626" fmla="*/ 1387520 w 2321023"/>
              <a:gd name="connsiteY6626" fmla="*/ 15421 h 2206873"/>
              <a:gd name="connsiteX6627" fmla="*/ 1419459 w 2321023"/>
              <a:gd name="connsiteY6627" fmla="*/ 17656 h 2206873"/>
              <a:gd name="connsiteX6628" fmla="*/ 1422553 w 2321023"/>
              <a:gd name="connsiteY6628" fmla="*/ 18335 h 2206873"/>
              <a:gd name="connsiteX6629" fmla="*/ 1445159 w 2321023"/>
              <a:gd name="connsiteY6629" fmla="*/ 22420 h 2206873"/>
              <a:gd name="connsiteX6630" fmla="*/ 1464655 w 2321023"/>
              <a:gd name="connsiteY6630" fmla="*/ 25535 h 2206873"/>
              <a:gd name="connsiteX6631" fmla="*/ 1506286 w 2321023"/>
              <a:gd name="connsiteY6631" fmla="*/ 35041 h 2206873"/>
              <a:gd name="connsiteX6632" fmla="*/ 1506290 w 2321023"/>
              <a:gd name="connsiteY6632" fmla="*/ 35041 h 2206873"/>
              <a:gd name="connsiteX6633" fmla="*/ 1464655 w 2321023"/>
              <a:gd name="connsiteY6633" fmla="*/ 25534 h 2206873"/>
              <a:gd name="connsiteX6634" fmla="*/ 1445159 w 2321023"/>
              <a:gd name="connsiteY6634" fmla="*/ 22419 h 2206873"/>
              <a:gd name="connsiteX6635" fmla="*/ 1422553 w 2321023"/>
              <a:gd name="connsiteY6635" fmla="*/ 18334 h 2206873"/>
              <a:gd name="connsiteX6636" fmla="*/ 1419459 w 2321023"/>
              <a:gd name="connsiteY6636" fmla="*/ 17655 h 2206873"/>
              <a:gd name="connsiteX6637" fmla="*/ 1387520 w 2321023"/>
              <a:gd name="connsiteY6637" fmla="*/ 15420 h 2206873"/>
              <a:gd name="connsiteX6638" fmla="*/ 1339996 w 2321023"/>
              <a:gd name="connsiteY6638" fmla="*/ 11634 h 2206873"/>
              <a:gd name="connsiteX6639" fmla="*/ 1324644 w 2321023"/>
              <a:gd name="connsiteY6639" fmla="*/ 9838 h 2206873"/>
              <a:gd name="connsiteX6640" fmla="*/ 1293015 w 2321023"/>
              <a:gd name="connsiteY6640" fmla="*/ 154 h 2206873"/>
              <a:gd name="connsiteX6641" fmla="*/ 1449579 w 2321023"/>
              <a:gd name="connsiteY6641" fmla="*/ 12811 h 2206873"/>
              <a:gd name="connsiteX6642" fmla="*/ 1496658 w 2321023"/>
              <a:gd name="connsiteY6642" fmla="*/ 21113 h 2206873"/>
              <a:gd name="connsiteX6643" fmla="*/ 1546791 w 2321023"/>
              <a:gd name="connsiteY6643" fmla="*/ 33007 h 2206873"/>
              <a:gd name="connsiteX6644" fmla="*/ 1590875 w 2321023"/>
              <a:gd name="connsiteY6644" fmla="*/ 48635 h 2206873"/>
              <a:gd name="connsiteX6645" fmla="*/ 1573801 w 2321023"/>
              <a:gd name="connsiteY6645" fmla="*/ 45739 h 2206873"/>
              <a:gd name="connsiteX6646" fmla="*/ 1547076 w 2321023"/>
              <a:gd name="connsiteY6646" fmla="*/ 38497 h 2206873"/>
              <a:gd name="connsiteX6647" fmla="*/ 1521506 w 2321023"/>
              <a:gd name="connsiteY6647" fmla="*/ 32234 h 2206873"/>
              <a:gd name="connsiteX6648" fmla="*/ 1487051 w 2321023"/>
              <a:gd name="connsiteY6648" fmla="*/ 26056 h 2206873"/>
              <a:gd name="connsiteX6649" fmla="*/ 1504345 w 2321023"/>
              <a:gd name="connsiteY6649" fmla="*/ 31940 h 2206873"/>
              <a:gd name="connsiteX6650" fmla="*/ 1525331 w 2321023"/>
              <a:gd name="connsiteY6650" fmla="*/ 38072 h 2206873"/>
              <a:gd name="connsiteX6651" fmla="*/ 1528534 w 2321023"/>
              <a:gd name="connsiteY6651" fmla="*/ 38633 h 2206873"/>
              <a:gd name="connsiteX6652" fmla="*/ 1709404 w 2321023"/>
              <a:gd name="connsiteY6652" fmla="*/ 108709 h 2206873"/>
              <a:gd name="connsiteX6653" fmla="*/ 1825191 w 2321023"/>
              <a:gd name="connsiteY6653" fmla="*/ 179507 h 2206873"/>
              <a:gd name="connsiteX6654" fmla="*/ 1848836 w 2321023"/>
              <a:gd name="connsiteY6654" fmla="*/ 195771 h 2206873"/>
              <a:gd name="connsiteX6655" fmla="*/ 1868831 w 2321023"/>
              <a:gd name="connsiteY6655" fmla="*/ 210468 h 2206873"/>
              <a:gd name="connsiteX6656" fmla="*/ 1890757 w 2321023"/>
              <a:gd name="connsiteY6656" fmla="*/ 228120 h 2206873"/>
              <a:gd name="connsiteX6657" fmla="*/ 1912714 w 2321023"/>
              <a:gd name="connsiteY6657" fmla="*/ 247476 h 2206873"/>
              <a:gd name="connsiteX6658" fmla="*/ 1923422 w 2321023"/>
              <a:gd name="connsiteY6658" fmla="*/ 256953 h 2206873"/>
              <a:gd name="connsiteX6659" fmla="*/ 1933329 w 2321023"/>
              <a:gd name="connsiteY6659" fmla="*/ 266446 h 2206873"/>
              <a:gd name="connsiteX6660" fmla="*/ 1954061 w 2321023"/>
              <a:gd name="connsiteY6660" fmla="*/ 286396 h 2206873"/>
              <a:gd name="connsiteX6661" fmla="*/ 1955009 w 2321023"/>
              <a:gd name="connsiteY6661" fmla="*/ 287612 h 2206873"/>
              <a:gd name="connsiteX6662" fmla="*/ 1954061 w 2321023"/>
              <a:gd name="connsiteY6662" fmla="*/ 286201 h 2206873"/>
              <a:gd name="connsiteX6663" fmla="*/ 1956164 w 2321023"/>
              <a:gd name="connsiteY6663" fmla="*/ 287515 h 2206873"/>
              <a:gd name="connsiteX6664" fmla="*/ 1963761 w 2321023"/>
              <a:gd name="connsiteY6664" fmla="*/ 294854 h 2206873"/>
              <a:gd name="connsiteX6665" fmla="*/ 1970674 w 2321023"/>
              <a:gd name="connsiteY6665" fmla="*/ 302801 h 2206873"/>
              <a:gd name="connsiteX6666" fmla="*/ 1970850 w 2321023"/>
              <a:gd name="connsiteY6666" fmla="*/ 303169 h 2206873"/>
              <a:gd name="connsiteX6667" fmla="*/ 1970644 w 2321023"/>
              <a:gd name="connsiteY6667" fmla="*/ 304531 h 2206873"/>
              <a:gd name="connsiteX6668" fmla="*/ 1973367 w 2321023"/>
              <a:gd name="connsiteY6668" fmla="*/ 308417 h 2206873"/>
              <a:gd name="connsiteX6669" fmla="*/ 1973365 w 2321023"/>
              <a:gd name="connsiteY6669" fmla="*/ 308412 h 2206873"/>
              <a:gd name="connsiteX6670" fmla="*/ 1970645 w 2321023"/>
              <a:gd name="connsiteY6670" fmla="*/ 304531 h 2206873"/>
              <a:gd name="connsiteX6671" fmla="*/ 1970851 w 2321023"/>
              <a:gd name="connsiteY6671" fmla="*/ 303171 h 2206873"/>
              <a:gd name="connsiteX6672" fmla="*/ 1970850 w 2321023"/>
              <a:gd name="connsiteY6672" fmla="*/ 303169 h 2206873"/>
              <a:gd name="connsiteX6673" fmla="*/ 1970904 w 2321023"/>
              <a:gd name="connsiteY6673" fmla="*/ 302814 h 2206873"/>
              <a:gd name="connsiteX6674" fmla="*/ 1970324 w 2321023"/>
              <a:gd name="connsiteY6674" fmla="*/ 302193 h 2206873"/>
              <a:gd name="connsiteX6675" fmla="*/ 1970612 w 2321023"/>
              <a:gd name="connsiteY6675" fmla="*/ 301991 h 2206873"/>
              <a:gd name="connsiteX6676" fmla="*/ 1970571 w 2321023"/>
              <a:gd name="connsiteY6676" fmla="*/ 301895 h 2206873"/>
              <a:gd name="connsiteX6677" fmla="*/ 1970642 w 2321023"/>
              <a:gd name="connsiteY6677" fmla="*/ 301971 h 2206873"/>
              <a:gd name="connsiteX6678" fmla="*/ 1973457 w 2321023"/>
              <a:gd name="connsiteY6678" fmla="*/ 300005 h 2206873"/>
              <a:gd name="connsiteX6679" fmla="*/ 1986498 w 2321023"/>
              <a:gd name="connsiteY6679" fmla="*/ 316106 h 2206873"/>
              <a:gd name="connsiteX6680" fmla="*/ 1973457 w 2321023"/>
              <a:gd name="connsiteY6680" fmla="*/ 299810 h 2206873"/>
              <a:gd name="connsiteX6681" fmla="*/ 1966791 w 2321023"/>
              <a:gd name="connsiteY6681" fmla="*/ 290981 h 2206873"/>
              <a:gd name="connsiteX6682" fmla="*/ 1960926 w 2321023"/>
              <a:gd name="connsiteY6682" fmla="*/ 282136 h 2206873"/>
              <a:gd name="connsiteX6683" fmla="*/ 1957821 w 2321023"/>
              <a:gd name="connsiteY6683" fmla="*/ 273458 h 2206873"/>
              <a:gd name="connsiteX6684" fmla="*/ 1976350 w 2321023"/>
              <a:gd name="connsiteY6684" fmla="*/ 293134 h 2206873"/>
              <a:gd name="connsiteX6685" fmla="*/ 1984172 w 2321023"/>
              <a:gd name="connsiteY6685" fmla="*/ 304499 h 2206873"/>
              <a:gd name="connsiteX6686" fmla="*/ 1986582 w 2321023"/>
              <a:gd name="connsiteY6686" fmla="*/ 310307 h 2206873"/>
              <a:gd name="connsiteX6687" fmla="*/ 1987773 w 2321023"/>
              <a:gd name="connsiteY6687" fmla="*/ 313651 h 2206873"/>
              <a:gd name="connsiteX6688" fmla="*/ 1987774 w 2321023"/>
              <a:gd name="connsiteY6688" fmla="*/ 313653 h 2206873"/>
              <a:gd name="connsiteX6689" fmla="*/ 1988427 w 2321023"/>
              <a:gd name="connsiteY6689" fmla="*/ 315487 h 2206873"/>
              <a:gd name="connsiteX6690" fmla="*/ 1988427 w 2321023"/>
              <a:gd name="connsiteY6690" fmla="*/ 315487 h 2206873"/>
              <a:gd name="connsiteX6691" fmla="*/ 1987773 w 2321023"/>
              <a:gd name="connsiteY6691" fmla="*/ 313651 h 2206873"/>
              <a:gd name="connsiteX6692" fmla="*/ 1987772 w 2321023"/>
              <a:gd name="connsiteY6692" fmla="*/ 313645 h 2206873"/>
              <a:gd name="connsiteX6693" fmla="*/ 1986589 w 2321023"/>
              <a:gd name="connsiteY6693" fmla="*/ 310324 h 2206873"/>
              <a:gd name="connsiteX6694" fmla="*/ 1986582 w 2321023"/>
              <a:gd name="connsiteY6694" fmla="*/ 310307 h 2206873"/>
              <a:gd name="connsiteX6695" fmla="*/ 1984434 w 2321023"/>
              <a:gd name="connsiteY6695" fmla="*/ 304275 h 2206873"/>
              <a:gd name="connsiteX6696" fmla="*/ 1976611 w 2321023"/>
              <a:gd name="connsiteY6696" fmla="*/ 292910 h 2206873"/>
              <a:gd name="connsiteX6697" fmla="*/ 1958083 w 2321023"/>
              <a:gd name="connsiteY6697" fmla="*/ 273234 h 2206873"/>
              <a:gd name="connsiteX6698" fmla="*/ 1950700 w 2321023"/>
              <a:gd name="connsiteY6698" fmla="*/ 263626 h 2206873"/>
              <a:gd name="connsiteX6699" fmla="*/ 1950102 w 2321023"/>
              <a:gd name="connsiteY6699" fmla="*/ 263194 h 2206873"/>
              <a:gd name="connsiteX6700" fmla="*/ 1937988 w 2321023"/>
              <a:gd name="connsiteY6700" fmla="*/ 250508 h 2206873"/>
              <a:gd name="connsiteX6701" fmla="*/ 1932552 w 2321023"/>
              <a:gd name="connsiteY6701" fmla="*/ 244584 h 2206873"/>
              <a:gd name="connsiteX6702" fmla="*/ 1928416 w 2321023"/>
              <a:gd name="connsiteY6702" fmla="*/ 240183 h 2206873"/>
              <a:gd name="connsiteX6703" fmla="*/ 1927628 w 2321023"/>
              <a:gd name="connsiteY6703" fmla="*/ 239694 h 2206873"/>
              <a:gd name="connsiteX6704" fmla="*/ 1909461 w 2321023"/>
              <a:gd name="connsiteY6704" fmla="*/ 218367 h 2206873"/>
              <a:gd name="connsiteX6705" fmla="*/ 1920137 w 2321023"/>
              <a:gd name="connsiteY6705" fmla="*/ 225751 h 2206873"/>
              <a:gd name="connsiteX6706" fmla="*/ 1930509 w 2321023"/>
              <a:gd name="connsiteY6706" fmla="*/ 234109 h 2206873"/>
              <a:gd name="connsiteX6707" fmla="*/ 1936907 w 2321023"/>
              <a:gd name="connsiteY6707" fmla="*/ 239468 h 2206873"/>
              <a:gd name="connsiteX6708" fmla="*/ 1943832 w 2321023"/>
              <a:gd name="connsiteY6708" fmla="*/ 245933 h 2206873"/>
              <a:gd name="connsiteX6709" fmla="*/ 1973165 w 2321023"/>
              <a:gd name="connsiteY6709" fmla="*/ 270740 h 2206873"/>
              <a:gd name="connsiteX6710" fmla="*/ 1981006 w 2321023"/>
              <a:gd name="connsiteY6710" fmla="*/ 280543 h 2206873"/>
              <a:gd name="connsiteX6711" fmla="*/ 1984522 w 2321023"/>
              <a:gd name="connsiteY6711" fmla="*/ 285413 h 2206873"/>
              <a:gd name="connsiteX6712" fmla="*/ 1984524 w 2321023"/>
              <a:gd name="connsiteY6712" fmla="*/ 285417 h 2206873"/>
              <a:gd name="connsiteX6713" fmla="*/ 1984766 w 2321023"/>
              <a:gd name="connsiteY6713" fmla="*/ 285752 h 2206873"/>
              <a:gd name="connsiteX6714" fmla="*/ 1984877 w 2321023"/>
              <a:gd name="connsiteY6714" fmla="*/ 286078 h 2206873"/>
              <a:gd name="connsiteX6715" fmla="*/ 1984878 w 2321023"/>
              <a:gd name="connsiteY6715" fmla="*/ 286080 h 2206873"/>
              <a:gd name="connsiteX6716" fmla="*/ 1984879 w 2321023"/>
              <a:gd name="connsiteY6716" fmla="*/ 286083 h 2206873"/>
              <a:gd name="connsiteX6717" fmla="*/ 1985431 w 2321023"/>
              <a:gd name="connsiteY6717" fmla="*/ 287120 h 2206873"/>
              <a:gd name="connsiteX6718" fmla="*/ 1985432 w 2321023"/>
              <a:gd name="connsiteY6718" fmla="*/ 287121 h 2206873"/>
              <a:gd name="connsiteX6719" fmla="*/ 1984878 w 2321023"/>
              <a:gd name="connsiteY6719" fmla="*/ 286080 h 2206873"/>
              <a:gd name="connsiteX6720" fmla="*/ 1984766 w 2321023"/>
              <a:gd name="connsiteY6720" fmla="*/ 285751 h 2206873"/>
              <a:gd name="connsiteX6721" fmla="*/ 1984522 w 2321023"/>
              <a:gd name="connsiteY6721" fmla="*/ 285413 h 2206873"/>
              <a:gd name="connsiteX6722" fmla="*/ 1983450 w 2321023"/>
              <a:gd name="connsiteY6722" fmla="*/ 283399 h 2206873"/>
              <a:gd name="connsiteX6723" fmla="*/ 1973251 w 2321023"/>
              <a:gd name="connsiteY6723" fmla="*/ 270406 h 2206873"/>
              <a:gd name="connsiteX6724" fmla="*/ 1952746 w 2321023"/>
              <a:gd name="connsiteY6724" fmla="*/ 246971 h 2206873"/>
              <a:gd name="connsiteX6725" fmla="*/ 1931322 w 2321023"/>
              <a:gd name="connsiteY6725" fmla="*/ 222765 h 2206873"/>
              <a:gd name="connsiteX6726" fmla="*/ 1908688 w 2321023"/>
              <a:gd name="connsiteY6726" fmla="*/ 199619 h 2206873"/>
              <a:gd name="connsiteX6727" fmla="*/ 1893506 w 2321023"/>
              <a:gd name="connsiteY6727" fmla="*/ 183654 h 2206873"/>
              <a:gd name="connsiteX6728" fmla="*/ 1894486 w 2321023"/>
              <a:gd name="connsiteY6728" fmla="*/ 183510 h 2206873"/>
              <a:gd name="connsiteX6729" fmla="*/ 1894293 w 2321023"/>
              <a:gd name="connsiteY6729" fmla="*/ 183369 h 2206873"/>
              <a:gd name="connsiteX6730" fmla="*/ 1912008 w 2321023"/>
              <a:gd name="connsiteY6730" fmla="*/ 195086 h 2206873"/>
              <a:gd name="connsiteX6731" fmla="*/ 1906984 w 2321023"/>
              <a:gd name="connsiteY6731" fmla="*/ 192603 h 2206873"/>
              <a:gd name="connsiteX6732" fmla="*/ 1907143 w 2321023"/>
              <a:gd name="connsiteY6732" fmla="*/ 192719 h 2206873"/>
              <a:gd name="connsiteX6733" fmla="*/ 1912226 w 2321023"/>
              <a:gd name="connsiteY6733" fmla="*/ 195223 h 2206873"/>
              <a:gd name="connsiteX6734" fmla="*/ 1925666 w 2321023"/>
              <a:gd name="connsiteY6734" fmla="*/ 196625 h 2206873"/>
              <a:gd name="connsiteX6735" fmla="*/ 1936673 w 2321023"/>
              <a:gd name="connsiteY6735" fmla="*/ 201042 h 2206873"/>
              <a:gd name="connsiteX6736" fmla="*/ 1931848 w 2321023"/>
              <a:gd name="connsiteY6736" fmla="*/ 193946 h 2206873"/>
              <a:gd name="connsiteX6737" fmla="*/ 1925023 w 2321023"/>
              <a:gd name="connsiteY6737" fmla="*/ 186443 h 2206873"/>
              <a:gd name="connsiteX6738" fmla="*/ 1914401 w 2321023"/>
              <a:gd name="connsiteY6738" fmla="*/ 176048 h 2206873"/>
              <a:gd name="connsiteX6739" fmla="*/ 1913532 w 2321023"/>
              <a:gd name="connsiteY6739" fmla="*/ 170907 h 2206873"/>
              <a:gd name="connsiteX6740" fmla="*/ 1914130 w 2321023"/>
              <a:gd name="connsiteY6740" fmla="*/ 170739 h 2206873"/>
              <a:gd name="connsiteX6741" fmla="*/ 1913314 w 2321023"/>
              <a:gd name="connsiteY6741" fmla="*/ 170770 h 2206873"/>
              <a:gd name="connsiteX6742" fmla="*/ 1914182 w 2321023"/>
              <a:gd name="connsiteY6742" fmla="*/ 175912 h 2206873"/>
              <a:gd name="connsiteX6743" fmla="*/ 1924804 w 2321023"/>
              <a:gd name="connsiteY6743" fmla="*/ 186306 h 2206873"/>
              <a:gd name="connsiteX6744" fmla="*/ 1931629 w 2321023"/>
              <a:gd name="connsiteY6744" fmla="*/ 193809 h 2206873"/>
              <a:gd name="connsiteX6745" fmla="*/ 1936454 w 2321023"/>
              <a:gd name="connsiteY6745" fmla="*/ 200905 h 2206873"/>
              <a:gd name="connsiteX6746" fmla="*/ 1925447 w 2321023"/>
              <a:gd name="connsiteY6746" fmla="*/ 196489 h 2206873"/>
              <a:gd name="connsiteX6747" fmla="*/ 1909025 w 2321023"/>
              <a:gd name="connsiteY6747" fmla="*/ 180461 h 2206873"/>
              <a:gd name="connsiteX6748" fmla="*/ 1899350 w 2321023"/>
              <a:gd name="connsiteY6748" fmla="*/ 170012 h 2206873"/>
              <a:gd name="connsiteX6749" fmla="*/ 1887235 w 2321023"/>
              <a:gd name="connsiteY6749" fmla="*/ 155963 h 2206873"/>
              <a:gd name="connsiteX6750" fmla="*/ 1877299 w 2321023"/>
              <a:gd name="connsiteY6750" fmla="*/ 146322 h 2206873"/>
              <a:gd name="connsiteX6751" fmla="*/ 1863524 w 2321023"/>
              <a:gd name="connsiteY6751" fmla="*/ 134930 h 2206873"/>
              <a:gd name="connsiteX6752" fmla="*/ 1863123 w 2321023"/>
              <a:gd name="connsiteY6752" fmla="*/ 134525 h 2206873"/>
              <a:gd name="connsiteX6753" fmla="*/ 1854366 w 2321023"/>
              <a:gd name="connsiteY6753" fmla="*/ 127638 h 2206873"/>
              <a:gd name="connsiteX6754" fmla="*/ 1848091 w 2321023"/>
              <a:gd name="connsiteY6754" fmla="*/ 117318 h 2206873"/>
              <a:gd name="connsiteX6755" fmla="*/ 1848177 w 2321023"/>
              <a:gd name="connsiteY6755" fmla="*/ 117385 h 2206873"/>
              <a:gd name="connsiteX6756" fmla="*/ 1849129 w 2321023"/>
              <a:gd name="connsiteY6756" fmla="*/ 116040 h 2206873"/>
              <a:gd name="connsiteX6757" fmla="*/ 1846315 w 2321023"/>
              <a:gd name="connsiteY6757" fmla="*/ 111837 h 2206873"/>
              <a:gd name="connsiteX6758" fmla="*/ 1841407 w 2321023"/>
              <a:gd name="connsiteY6758" fmla="*/ 106901 h 2206873"/>
              <a:gd name="connsiteX6759" fmla="*/ 1846045 w 2321023"/>
              <a:gd name="connsiteY6759" fmla="*/ 111587 h 2206873"/>
              <a:gd name="connsiteX6760" fmla="*/ 1847872 w 2321023"/>
              <a:gd name="connsiteY6760" fmla="*/ 117182 h 2206873"/>
              <a:gd name="connsiteX6761" fmla="*/ 1831455 w 2321023"/>
              <a:gd name="connsiteY6761" fmla="*/ 105434 h 2206873"/>
              <a:gd name="connsiteX6762" fmla="*/ 1803853 w 2321023"/>
              <a:gd name="connsiteY6762" fmla="*/ 87020 h 2206873"/>
              <a:gd name="connsiteX6763" fmla="*/ 1774529 w 2321023"/>
              <a:gd name="connsiteY6763" fmla="*/ 67854 h 2206873"/>
              <a:gd name="connsiteX6764" fmla="*/ 1761136 w 2321023"/>
              <a:gd name="connsiteY6764" fmla="*/ 58579 h 2206873"/>
              <a:gd name="connsiteX6765" fmla="*/ 1781515 w 2321023"/>
              <a:gd name="connsiteY6765" fmla="*/ 66520 h 2206873"/>
              <a:gd name="connsiteX6766" fmla="*/ 1833737 w 2321023"/>
              <a:gd name="connsiteY6766" fmla="*/ 99151 h 2206873"/>
              <a:gd name="connsiteX6767" fmla="*/ 1833991 w 2321023"/>
              <a:gd name="connsiteY6767" fmla="*/ 99408 h 2206873"/>
              <a:gd name="connsiteX6768" fmla="*/ 1834593 w 2321023"/>
              <a:gd name="connsiteY6768" fmla="*/ 96683 h 2206873"/>
              <a:gd name="connsiteX6769" fmla="*/ 1838182 w 2321023"/>
              <a:gd name="connsiteY6769" fmla="*/ 96034 h 2206873"/>
              <a:gd name="connsiteX6770" fmla="*/ 1843125 w 2321023"/>
              <a:gd name="connsiteY6770" fmla="*/ 94460 h 2206873"/>
              <a:gd name="connsiteX6771" fmla="*/ 1858965 w 2321023"/>
              <a:gd name="connsiteY6771" fmla="*/ 100989 h 2206873"/>
              <a:gd name="connsiteX6772" fmla="*/ 1905948 w 2321023"/>
              <a:gd name="connsiteY6772" fmla="*/ 142784 h 2206873"/>
              <a:gd name="connsiteX6773" fmla="*/ 1930093 w 2321023"/>
              <a:gd name="connsiteY6773" fmla="*/ 161952 h 2206873"/>
              <a:gd name="connsiteX6774" fmla="*/ 1955099 w 2321023"/>
              <a:gd name="connsiteY6774" fmla="*/ 181205 h 2206873"/>
              <a:gd name="connsiteX6775" fmla="*/ 1957848 w 2321023"/>
              <a:gd name="connsiteY6775" fmla="*/ 175344 h 2206873"/>
              <a:gd name="connsiteX6776" fmla="*/ 1973666 w 2321023"/>
              <a:gd name="connsiteY6776" fmla="*/ 186978 h 2206873"/>
              <a:gd name="connsiteX6777" fmla="*/ 1980270 w 2321023"/>
              <a:gd name="connsiteY6777" fmla="*/ 192983 h 2206873"/>
              <a:gd name="connsiteX6778" fmla="*/ 1986874 w 2321023"/>
              <a:gd name="connsiteY6778" fmla="*/ 199765 h 2206873"/>
              <a:gd name="connsiteX6779" fmla="*/ 1999630 w 2321023"/>
              <a:gd name="connsiteY6779" fmla="*/ 212789 h 2206873"/>
              <a:gd name="connsiteX6780" fmla="*/ 2014516 w 2321023"/>
              <a:gd name="connsiteY6780" fmla="*/ 234591 h 2206873"/>
              <a:gd name="connsiteX6781" fmla="*/ 2040669 w 2321023"/>
              <a:gd name="connsiteY6781" fmla="*/ 270042 h 2206873"/>
              <a:gd name="connsiteX6782" fmla="*/ 2030792 w 2321023"/>
              <a:gd name="connsiteY6782" fmla="*/ 262749 h 2206873"/>
              <a:gd name="connsiteX6783" fmla="*/ 2023173 w 2321023"/>
              <a:gd name="connsiteY6783" fmla="*/ 254896 h 2206873"/>
              <a:gd name="connsiteX6784" fmla="*/ 2031708 w 2321023"/>
              <a:gd name="connsiteY6784" fmla="*/ 271819 h 2206873"/>
              <a:gd name="connsiteX6785" fmla="*/ 2030351 w 2321023"/>
              <a:gd name="connsiteY6785" fmla="*/ 277781 h 2206873"/>
              <a:gd name="connsiteX6786" fmla="*/ 1997385 w 2321023"/>
              <a:gd name="connsiteY6786" fmla="*/ 242800 h 2206873"/>
              <a:gd name="connsiteX6787" fmla="*/ 1997300 w 2321023"/>
              <a:gd name="connsiteY6787" fmla="*/ 242727 h 2206873"/>
              <a:gd name="connsiteX6788" fmla="*/ 2030016 w 2321023"/>
              <a:gd name="connsiteY6788" fmla="*/ 277440 h 2206873"/>
              <a:gd name="connsiteX6789" fmla="*/ 2029842 w 2321023"/>
              <a:gd name="connsiteY6789" fmla="*/ 278304 h 2206873"/>
              <a:gd name="connsiteX6790" fmla="*/ 2072188 w 2321023"/>
              <a:gd name="connsiteY6790" fmla="*/ 339906 h 2206873"/>
              <a:gd name="connsiteX6791" fmla="*/ 2077952 w 2321023"/>
              <a:gd name="connsiteY6791" fmla="*/ 351979 h 2206873"/>
              <a:gd name="connsiteX6792" fmla="*/ 2078142 w 2321023"/>
              <a:gd name="connsiteY6792" fmla="*/ 352208 h 2206873"/>
              <a:gd name="connsiteX6793" fmla="*/ 2149885 w 2321023"/>
              <a:gd name="connsiteY6793" fmla="*/ 462393 h 2206873"/>
              <a:gd name="connsiteX6794" fmla="*/ 2165380 w 2321023"/>
              <a:gd name="connsiteY6794" fmla="*/ 492090 h 2206873"/>
              <a:gd name="connsiteX6795" fmla="*/ 2173178 w 2321023"/>
              <a:gd name="connsiteY6795" fmla="*/ 507198 h 2206873"/>
              <a:gd name="connsiteX6796" fmla="*/ 2180337 w 2321023"/>
              <a:gd name="connsiteY6796" fmla="*/ 522746 h 2206873"/>
              <a:gd name="connsiteX6797" fmla="*/ 2194580 w 2321023"/>
              <a:gd name="connsiteY6797" fmla="*/ 554641 h 2206873"/>
              <a:gd name="connsiteX6798" fmla="*/ 2207484 w 2321023"/>
              <a:gd name="connsiteY6798" fmla="*/ 588096 h 2206873"/>
              <a:gd name="connsiteX6799" fmla="*/ 2225967 w 2321023"/>
              <a:gd name="connsiteY6799" fmla="*/ 644987 h 2206873"/>
              <a:gd name="connsiteX6800" fmla="*/ 2233830 w 2321023"/>
              <a:gd name="connsiteY6800" fmla="*/ 673348 h 2206873"/>
              <a:gd name="connsiteX6801" fmla="*/ 2241541 w 2321023"/>
              <a:gd name="connsiteY6801" fmla="*/ 702242 h 2206873"/>
              <a:gd name="connsiteX6802" fmla="*/ 2244260 w 2321023"/>
              <a:gd name="connsiteY6802" fmla="*/ 700838 h 2206873"/>
              <a:gd name="connsiteX6803" fmla="*/ 2240100 w 2321023"/>
              <a:gd name="connsiteY6803" fmla="*/ 650837 h 2206873"/>
              <a:gd name="connsiteX6804" fmla="*/ 2238616 w 2321023"/>
              <a:gd name="connsiteY6804" fmla="*/ 634688 h 2206873"/>
              <a:gd name="connsiteX6805" fmla="*/ 2239407 w 2321023"/>
              <a:gd name="connsiteY6805" fmla="*/ 617240 h 2206873"/>
              <a:gd name="connsiteX6806" fmla="*/ 2231200 w 2321023"/>
              <a:gd name="connsiteY6806" fmla="*/ 582899 h 2206873"/>
              <a:gd name="connsiteX6807" fmla="*/ 2231484 w 2321023"/>
              <a:gd name="connsiteY6807" fmla="*/ 578154 h 2206873"/>
              <a:gd name="connsiteX6808" fmla="*/ 2235364 w 2321023"/>
              <a:gd name="connsiteY6808" fmla="*/ 587056 h 2206873"/>
              <a:gd name="connsiteX6809" fmla="*/ 2240697 w 2321023"/>
              <a:gd name="connsiteY6809" fmla="*/ 602308 h 2206873"/>
              <a:gd name="connsiteX6810" fmla="*/ 2254302 w 2321023"/>
              <a:gd name="connsiteY6810" fmla="*/ 645461 h 2206873"/>
              <a:gd name="connsiteX6811" fmla="*/ 2266258 w 2321023"/>
              <a:gd name="connsiteY6811" fmla="*/ 689400 h 2206873"/>
              <a:gd name="connsiteX6812" fmla="*/ 2273459 w 2321023"/>
              <a:gd name="connsiteY6812" fmla="*/ 723695 h 2206873"/>
              <a:gd name="connsiteX6813" fmla="*/ 2267215 w 2321023"/>
              <a:gd name="connsiteY6813" fmla="*/ 704442 h 2206873"/>
              <a:gd name="connsiteX6814" fmla="*/ 2258576 w 2321023"/>
              <a:gd name="connsiteY6814" fmla="*/ 683953 h 2206873"/>
              <a:gd name="connsiteX6815" fmla="*/ 2263393 w 2321023"/>
              <a:gd name="connsiteY6815" fmla="*/ 714555 h 2206873"/>
              <a:gd name="connsiteX6816" fmla="*/ 2288549 w 2321023"/>
              <a:gd name="connsiteY6816" fmla="*/ 881649 h 2206873"/>
              <a:gd name="connsiteX6817" fmla="*/ 2291734 w 2321023"/>
              <a:gd name="connsiteY6817" fmla="*/ 913694 h 2206873"/>
              <a:gd name="connsiteX6818" fmla="*/ 2293041 w 2321023"/>
              <a:gd name="connsiteY6818" fmla="*/ 947863 h 2206873"/>
              <a:gd name="connsiteX6819" fmla="*/ 2293042 w 2321023"/>
              <a:gd name="connsiteY6819" fmla="*/ 947870 h 2206873"/>
              <a:gd name="connsiteX6820" fmla="*/ 2293041 w 2321023"/>
              <a:gd name="connsiteY6820" fmla="*/ 947863 h 2206873"/>
              <a:gd name="connsiteX6821" fmla="*/ 2293041 w 2321023"/>
              <a:gd name="connsiteY6821" fmla="*/ 947869 h 2206873"/>
              <a:gd name="connsiteX6822" fmla="*/ 2293012 w 2321023"/>
              <a:gd name="connsiteY6822" fmla="*/ 947697 h 2206873"/>
              <a:gd name="connsiteX6823" fmla="*/ 2291430 w 2321023"/>
              <a:gd name="connsiteY6823" fmla="*/ 938715 h 2206873"/>
              <a:gd name="connsiteX6824" fmla="*/ 2289757 w 2321023"/>
              <a:gd name="connsiteY6824" fmla="*/ 922418 h 2206873"/>
              <a:gd name="connsiteX6825" fmla="*/ 2289717 w 2321023"/>
              <a:gd name="connsiteY6825" fmla="*/ 922089 h 2206873"/>
              <a:gd name="connsiteX6826" fmla="*/ 2289714 w 2321023"/>
              <a:gd name="connsiteY6826" fmla="*/ 922070 h 2206873"/>
              <a:gd name="connsiteX6827" fmla="*/ 2289756 w 2321023"/>
              <a:gd name="connsiteY6827" fmla="*/ 922417 h 2206873"/>
              <a:gd name="connsiteX6828" fmla="*/ 2293041 w 2321023"/>
              <a:gd name="connsiteY6828" fmla="*/ 947869 h 2206873"/>
              <a:gd name="connsiteX6829" fmla="*/ 2294599 w 2321023"/>
              <a:gd name="connsiteY6829" fmla="*/ 965165 h 2206873"/>
              <a:gd name="connsiteX6830" fmla="*/ 2294990 w 2321023"/>
              <a:gd name="connsiteY6830" fmla="*/ 983158 h 2206873"/>
              <a:gd name="connsiteX6831" fmla="*/ 2295223 w 2321023"/>
              <a:gd name="connsiteY6831" fmla="*/ 1021196 h 2206873"/>
              <a:gd name="connsiteX6832" fmla="*/ 2290643 w 2321023"/>
              <a:gd name="connsiteY6832" fmla="*/ 1099495 h 2206873"/>
              <a:gd name="connsiteX6833" fmla="*/ 2289789 w 2321023"/>
              <a:gd name="connsiteY6833" fmla="*/ 1104252 h 2206873"/>
              <a:gd name="connsiteX6834" fmla="*/ 2287582 w 2321023"/>
              <a:gd name="connsiteY6834" fmla="*/ 1130422 h 2206873"/>
              <a:gd name="connsiteX6835" fmla="*/ 2283805 w 2321023"/>
              <a:gd name="connsiteY6835" fmla="*/ 1160449 h 2206873"/>
              <a:gd name="connsiteX6836" fmla="*/ 2279895 w 2321023"/>
              <a:gd name="connsiteY6836" fmla="*/ 1190004 h 2206873"/>
              <a:gd name="connsiteX6837" fmla="*/ 2274979 w 2321023"/>
              <a:gd name="connsiteY6837" fmla="*/ 1219318 h 2206873"/>
              <a:gd name="connsiteX6838" fmla="*/ 2245047 w 2321023"/>
              <a:gd name="connsiteY6838" fmla="*/ 1342796 h 2206873"/>
              <a:gd name="connsiteX6839" fmla="*/ 2247487 w 2321023"/>
              <a:gd name="connsiteY6839" fmla="*/ 1341013 h 2206873"/>
              <a:gd name="connsiteX6840" fmla="*/ 2252197 w 2321023"/>
              <a:gd name="connsiteY6840" fmla="*/ 1329576 h 2206873"/>
              <a:gd name="connsiteX6841" fmla="*/ 2258848 w 2321023"/>
              <a:gd name="connsiteY6841" fmla="*/ 1309183 h 2206873"/>
              <a:gd name="connsiteX6842" fmla="*/ 2262942 w 2321023"/>
              <a:gd name="connsiteY6842" fmla="*/ 1296002 h 2206873"/>
              <a:gd name="connsiteX6843" fmla="*/ 2266916 w 2321023"/>
              <a:gd name="connsiteY6843" fmla="*/ 1280867 h 2206873"/>
              <a:gd name="connsiteX6844" fmla="*/ 2296336 w 2321023"/>
              <a:gd name="connsiteY6844" fmla="*/ 1130840 h 2206873"/>
              <a:gd name="connsiteX6845" fmla="*/ 2303771 w 2321023"/>
              <a:gd name="connsiteY6845" fmla="*/ 875227 h 2206873"/>
              <a:gd name="connsiteX6846" fmla="*/ 2303728 w 2321023"/>
              <a:gd name="connsiteY6846" fmla="*/ 873178 h 2206873"/>
              <a:gd name="connsiteX6847" fmla="*/ 2290779 w 2321023"/>
              <a:gd name="connsiteY6847" fmla="*/ 778111 h 2206873"/>
              <a:gd name="connsiteX6848" fmla="*/ 2269415 w 2321023"/>
              <a:gd name="connsiteY6848" fmla="*/ 682887 h 2206873"/>
              <a:gd name="connsiteX6849" fmla="*/ 2269908 w 2321023"/>
              <a:gd name="connsiteY6849" fmla="*/ 680911 h 2206873"/>
              <a:gd name="connsiteX6850" fmla="*/ 2269791 w 2321023"/>
              <a:gd name="connsiteY6850" fmla="*/ 680558 h 2206873"/>
              <a:gd name="connsiteX6851" fmla="*/ 2269239 w 2321023"/>
              <a:gd name="connsiteY6851" fmla="*/ 682778 h 2206873"/>
              <a:gd name="connsiteX6852" fmla="*/ 2258051 w 2321023"/>
              <a:gd name="connsiteY6852" fmla="*/ 645408 h 2206873"/>
              <a:gd name="connsiteX6853" fmla="*/ 2245141 w 2321023"/>
              <a:gd name="connsiteY6853" fmla="*/ 608064 h 2206873"/>
              <a:gd name="connsiteX6854" fmla="*/ 2231007 w 2321023"/>
              <a:gd name="connsiteY6854" fmla="*/ 570925 h 2206873"/>
              <a:gd name="connsiteX6855" fmla="*/ 2215676 w 2321023"/>
              <a:gd name="connsiteY6855" fmla="*/ 534336 h 2206873"/>
              <a:gd name="connsiteX6856" fmla="*/ 2199150 w 2321023"/>
              <a:gd name="connsiteY6856" fmla="*/ 498683 h 2206873"/>
              <a:gd name="connsiteX6857" fmla="*/ 2181300 w 2321023"/>
              <a:gd name="connsiteY6857" fmla="*/ 464469 h 2206873"/>
              <a:gd name="connsiteX6858" fmla="*/ 2172302 w 2321023"/>
              <a:gd name="connsiteY6858" fmla="*/ 447771 h 2206873"/>
              <a:gd name="connsiteX6859" fmla="*/ 2162853 w 2321023"/>
              <a:gd name="connsiteY6859" fmla="*/ 431697 h 2206873"/>
              <a:gd name="connsiteX6860" fmla="*/ 2143702 w 2321023"/>
              <a:gd name="connsiteY6860" fmla="*/ 400758 h 2206873"/>
              <a:gd name="connsiteX6861" fmla="*/ 2143679 w 2321023"/>
              <a:gd name="connsiteY6861" fmla="*/ 400867 h 2206873"/>
              <a:gd name="connsiteX6862" fmla="*/ 2119671 w 2321023"/>
              <a:gd name="connsiteY6862" fmla="*/ 366173 h 2206873"/>
              <a:gd name="connsiteX6863" fmla="*/ 2107508 w 2321023"/>
              <a:gd name="connsiteY6863" fmla="*/ 349958 h 2206873"/>
              <a:gd name="connsiteX6864" fmla="*/ 2095112 w 2321023"/>
              <a:gd name="connsiteY6864" fmla="*/ 334115 h 2206873"/>
              <a:gd name="connsiteX6865" fmla="*/ 2082673 w 2321023"/>
              <a:gd name="connsiteY6865" fmla="*/ 318246 h 2206873"/>
              <a:gd name="connsiteX6866" fmla="*/ 2068949 w 2321023"/>
              <a:gd name="connsiteY6866" fmla="*/ 302481 h 2206873"/>
              <a:gd name="connsiteX6867" fmla="*/ 2055153 w 2321023"/>
              <a:gd name="connsiteY6867" fmla="*/ 286346 h 2206873"/>
              <a:gd name="connsiteX6868" fmla="*/ 2048137 w 2321023"/>
              <a:gd name="connsiteY6868" fmla="*/ 278076 h 2206873"/>
              <a:gd name="connsiteX6869" fmla="*/ 2040509 w 2321023"/>
              <a:gd name="connsiteY6869" fmla="*/ 269811 h 2206873"/>
              <a:gd name="connsiteX6870" fmla="*/ 2014398 w 2321023"/>
              <a:gd name="connsiteY6870" fmla="*/ 234388 h 2206873"/>
              <a:gd name="connsiteX6871" fmla="*/ 1999513 w 2321023"/>
              <a:gd name="connsiteY6871" fmla="*/ 212585 h 2206873"/>
              <a:gd name="connsiteX6872" fmla="*/ 2001888 w 2321023"/>
              <a:gd name="connsiteY6872" fmla="*/ 213948 h 2206873"/>
              <a:gd name="connsiteX6873" fmla="*/ 2017350 w 2321023"/>
              <a:gd name="connsiteY6873" fmla="*/ 227617 h 2206873"/>
              <a:gd name="connsiteX6874" fmla="*/ 2047717 w 2321023"/>
              <a:gd name="connsiteY6874" fmla="*/ 260714 h 2206873"/>
              <a:gd name="connsiteX6875" fmla="*/ 2055637 w 2321023"/>
              <a:gd name="connsiteY6875" fmla="*/ 268901 h 2206873"/>
              <a:gd name="connsiteX6876" fmla="*/ 2063149 w 2321023"/>
              <a:gd name="connsiteY6876" fmla="*/ 277351 h 2206873"/>
              <a:gd name="connsiteX6877" fmla="*/ 2078450 w 2321023"/>
              <a:gd name="connsiteY6877" fmla="*/ 294880 h 2206873"/>
              <a:gd name="connsiteX6878" fmla="*/ 2094718 w 2321023"/>
              <a:gd name="connsiteY6878" fmla="*/ 314761 h 2206873"/>
              <a:gd name="connsiteX6879" fmla="*/ 2112079 w 2321023"/>
              <a:gd name="connsiteY6879" fmla="*/ 339119 h 2206873"/>
              <a:gd name="connsiteX6880" fmla="*/ 2112131 w 2321023"/>
              <a:gd name="connsiteY6880" fmla="*/ 339050 h 2206873"/>
              <a:gd name="connsiteX6881" fmla="*/ 2120198 w 2321023"/>
              <a:gd name="connsiteY6881" fmla="*/ 347783 h 2206873"/>
              <a:gd name="connsiteX6882" fmla="*/ 2144603 w 2321023"/>
              <a:gd name="connsiteY6882" fmla="*/ 384668 h 2206873"/>
              <a:gd name="connsiteX6883" fmla="*/ 2167492 w 2321023"/>
              <a:gd name="connsiteY6883" fmla="*/ 422225 h 2206873"/>
              <a:gd name="connsiteX6884" fmla="*/ 2246526 w 2321023"/>
              <a:gd name="connsiteY6884" fmla="*/ 588203 h 2206873"/>
              <a:gd name="connsiteX6885" fmla="*/ 2274350 w 2321023"/>
              <a:gd name="connsiteY6885" fmla="*/ 678491 h 2206873"/>
              <a:gd name="connsiteX6886" fmla="*/ 2291751 w 2321023"/>
              <a:gd name="connsiteY6886" fmla="*/ 767030 h 2206873"/>
              <a:gd name="connsiteX6887" fmla="*/ 2291766 w 2321023"/>
              <a:gd name="connsiteY6887" fmla="*/ 767090 h 2206873"/>
              <a:gd name="connsiteX6888" fmla="*/ 2274368 w 2321023"/>
              <a:gd name="connsiteY6888" fmla="*/ 678291 h 2206873"/>
              <a:gd name="connsiteX6889" fmla="*/ 2246525 w 2321023"/>
              <a:gd name="connsiteY6889" fmla="*/ 587814 h 2206873"/>
              <a:gd name="connsiteX6890" fmla="*/ 2167492 w 2321023"/>
              <a:gd name="connsiteY6890" fmla="*/ 421836 h 2206873"/>
              <a:gd name="connsiteX6891" fmla="*/ 2144603 w 2321023"/>
              <a:gd name="connsiteY6891" fmla="*/ 384280 h 2206873"/>
              <a:gd name="connsiteX6892" fmla="*/ 2120197 w 2321023"/>
              <a:gd name="connsiteY6892" fmla="*/ 347394 h 2206873"/>
              <a:gd name="connsiteX6893" fmla="*/ 2138734 w 2321023"/>
              <a:gd name="connsiteY6893" fmla="*/ 371931 h 2206873"/>
              <a:gd name="connsiteX6894" fmla="*/ 2157813 w 2321023"/>
              <a:gd name="connsiteY6894" fmla="*/ 398428 h 2206873"/>
              <a:gd name="connsiteX6895" fmla="*/ 2178099 w 2321023"/>
              <a:gd name="connsiteY6895" fmla="*/ 431767 h 2206873"/>
              <a:gd name="connsiteX6896" fmla="*/ 2183644 w 2321023"/>
              <a:gd name="connsiteY6896" fmla="*/ 441708 h 2206873"/>
              <a:gd name="connsiteX6897" fmla="*/ 2189116 w 2321023"/>
              <a:gd name="connsiteY6897" fmla="*/ 452448 h 2206873"/>
              <a:gd name="connsiteX6898" fmla="*/ 2200780 w 2321023"/>
              <a:gd name="connsiteY6898" fmla="*/ 476383 h 2206873"/>
              <a:gd name="connsiteX6899" fmla="*/ 2209004 w 2321023"/>
              <a:gd name="connsiteY6899" fmla="*/ 493052 h 2206873"/>
              <a:gd name="connsiteX6900" fmla="*/ 2212486 w 2321023"/>
              <a:gd name="connsiteY6900" fmla="*/ 498789 h 2206873"/>
              <a:gd name="connsiteX6901" fmla="*/ 2237967 w 2321023"/>
              <a:gd name="connsiteY6901" fmla="*/ 543018 h 2206873"/>
              <a:gd name="connsiteX6902" fmla="*/ 2257659 w 2321023"/>
              <a:gd name="connsiteY6902" fmla="*/ 588227 h 2206873"/>
              <a:gd name="connsiteX6903" fmla="*/ 2269101 w 2321023"/>
              <a:gd name="connsiteY6903" fmla="*/ 619926 h 2206873"/>
              <a:gd name="connsiteX6904" fmla="*/ 2275035 w 2321023"/>
              <a:gd name="connsiteY6904" fmla="*/ 637043 h 2206873"/>
              <a:gd name="connsiteX6905" fmla="*/ 2280387 w 2321023"/>
              <a:gd name="connsiteY6905" fmla="*/ 654896 h 2206873"/>
              <a:gd name="connsiteX6906" fmla="*/ 2290757 w 2321023"/>
              <a:gd name="connsiteY6906" fmla="*/ 691041 h 2206873"/>
              <a:gd name="connsiteX6907" fmla="*/ 2299068 w 2321023"/>
              <a:gd name="connsiteY6907" fmla="*/ 726484 h 2206873"/>
              <a:gd name="connsiteX6908" fmla="*/ 2302681 w 2321023"/>
              <a:gd name="connsiteY6908" fmla="*/ 742928 h 2206873"/>
              <a:gd name="connsiteX6909" fmla="*/ 2305243 w 2321023"/>
              <a:gd name="connsiteY6909" fmla="*/ 758325 h 2206873"/>
              <a:gd name="connsiteX6910" fmla="*/ 2309368 w 2321023"/>
              <a:gd name="connsiteY6910" fmla="*/ 784674 h 2206873"/>
              <a:gd name="connsiteX6911" fmla="*/ 2311064 w 2321023"/>
              <a:gd name="connsiteY6911" fmla="*/ 796875 h 2206873"/>
              <a:gd name="connsiteX6912" fmla="*/ 2312381 w 2321023"/>
              <a:gd name="connsiteY6912" fmla="*/ 809099 h 2206873"/>
              <a:gd name="connsiteX6913" fmla="*/ 2314927 w 2321023"/>
              <a:gd name="connsiteY6913" fmla="*/ 833684 h 2206873"/>
              <a:gd name="connsiteX6914" fmla="*/ 2319617 w 2321023"/>
              <a:gd name="connsiteY6914" fmla="*/ 886230 h 2206873"/>
              <a:gd name="connsiteX6915" fmla="*/ 2320890 w 2321023"/>
              <a:gd name="connsiteY6915" fmla="*/ 917339 h 2206873"/>
              <a:gd name="connsiteX6916" fmla="*/ 2318316 w 2321023"/>
              <a:gd name="connsiteY6916" fmla="*/ 903229 h 2206873"/>
              <a:gd name="connsiteX6917" fmla="*/ 2314390 w 2321023"/>
              <a:gd name="connsiteY6917" fmla="*/ 883482 h 2206873"/>
              <a:gd name="connsiteX6918" fmla="*/ 2314689 w 2321023"/>
              <a:gd name="connsiteY6918" fmla="*/ 897725 h 2206873"/>
              <a:gd name="connsiteX6919" fmla="*/ 2315173 w 2321023"/>
              <a:gd name="connsiteY6919" fmla="*/ 918689 h 2206873"/>
              <a:gd name="connsiteX6920" fmla="*/ 2315566 w 2321023"/>
              <a:gd name="connsiteY6920" fmla="*/ 947306 h 2206873"/>
              <a:gd name="connsiteX6921" fmla="*/ 2315610 w 2321023"/>
              <a:gd name="connsiteY6921" fmla="*/ 976481 h 2206873"/>
              <a:gd name="connsiteX6922" fmla="*/ 2314739 w 2321023"/>
              <a:gd name="connsiteY6922" fmla="*/ 1018040 h 2206873"/>
              <a:gd name="connsiteX6923" fmla="*/ 2311957 w 2321023"/>
              <a:gd name="connsiteY6923" fmla="*/ 1059634 h 2206873"/>
              <a:gd name="connsiteX6924" fmla="*/ 2307861 w 2321023"/>
              <a:gd name="connsiteY6924" fmla="*/ 1101186 h 2206873"/>
              <a:gd name="connsiteX6925" fmla="*/ 2302482 w 2321023"/>
              <a:gd name="connsiteY6925" fmla="*/ 1142647 h 2206873"/>
              <a:gd name="connsiteX6926" fmla="*/ 2295818 w 2321023"/>
              <a:gd name="connsiteY6926" fmla="*/ 1183825 h 2206873"/>
              <a:gd name="connsiteX6927" fmla="*/ 2287360 w 2321023"/>
              <a:gd name="connsiteY6927" fmla="*/ 1224852 h 2206873"/>
              <a:gd name="connsiteX6928" fmla="*/ 2282897 w 2321023"/>
              <a:gd name="connsiteY6928" fmla="*/ 1245252 h 2206873"/>
              <a:gd name="connsiteX6929" fmla="*/ 2277719 w 2321023"/>
              <a:gd name="connsiteY6929" fmla="*/ 1265529 h 2206873"/>
              <a:gd name="connsiteX6930" fmla="*/ 2272541 w 2321023"/>
              <a:gd name="connsiteY6930" fmla="*/ 1285807 h 2206873"/>
              <a:gd name="connsiteX6931" fmla="*/ 2269945 w 2321023"/>
              <a:gd name="connsiteY6931" fmla="*/ 1295908 h 2206873"/>
              <a:gd name="connsiteX6932" fmla="*/ 2266984 w 2321023"/>
              <a:gd name="connsiteY6932" fmla="*/ 1305912 h 2206873"/>
              <a:gd name="connsiteX6933" fmla="*/ 2251826 w 2321023"/>
              <a:gd name="connsiteY6933" fmla="*/ 1354736 h 2206873"/>
              <a:gd name="connsiteX6934" fmla="*/ 2233912 w 2321023"/>
              <a:gd name="connsiteY6934" fmla="*/ 1404558 h 2206873"/>
              <a:gd name="connsiteX6935" fmla="*/ 2215149 w 2321023"/>
              <a:gd name="connsiteY6935" fmla="*/ 1452231 h 2206873"/>
              <a:gd name="connsiteX6936" fmla="*/ 2206064 w 2321023"/>
              <a:gd name="connsiteY6936" fmla="*/ 1474471 h 2206873"/>
              <a:gd name="connsiteX6937" fmla="*/ 2197794 w 2321023"/>
              <a:gd name="connsiteY6937" fmla="*/ 1495212 h 2206873"/>
              <a:gd name="connsiteX6938" fmla="*/ 2161396 w 2321023"/>
              <a:gd name="connsiteY6938" fmla="*/ 1565159 h 2206873"/>
              <a:gd name="connsiteX6939" fmla="*/ 2160469 w 2321023"/>
              <a:gd name="connsiteY6939" fmla="*/ 1560111 h 2206873"/>
              <a:gd name="connsiteX6940" fmla="*/ 2147760 w 2321023"/>
              <a:gd name="connsiteY6940" fmla="*/ 1578402 h 2206873"/>
              <a:gd name="connsiteX6941" fmla="*/ 2126820 w 2321023"/>
              <a:gd name="connsiteY6941" fmla="*/ 1614351 h 2206873"/>
              <a:gd name="connsiteX6942" fmla="*/ 2103647 w 2321023"/>
              <a:gd name="connsiteY6942" fmla="*/ 1649681 h 2206873"/>
              <a:gd name="connsiteX6943" fmla="*/ 2091943 w 2321023"/>
              <a:gd name="connsiteY6943" fmla="*/ 1667241 h 2206873"/>
              <a:gd name="connsiteX6944" fmla="*/ 2079655 w 2321023"/>
              <a:gd name="connsiteY6944" fmla="*/ 1684370 h 2206873"/>
              <a:gd name="connsiteX6945" fmla="*/ 2055736 w 2321023"/>
              <a:gd name="connsiteY6945" fmla="*/ 1718263 h 2206873"/>
              <a:gd name="connsiteX6946" fmla="*/ 2021984 w 2321023"/>
              <a:gd name="connsiteY6946" fmla="*/ 1762529 h 2206873"/>
              <a:gd name="connsiteX6947" fmla="*/ 1980049 w 2321023"/>
              <a:gd name="connsiteY6947" fmla="*/ 1808288 h 2206873"/>
              <a:gd name="connsiteX6948" fmla="*/ 1963355 w 2321023"/>
              <a:gd name="connsiteY6948" fmla="*/ 1825256 h 2206873"/>
              <a:gd name="connsiteX6949" fmla="*/ 1928543 w 2321023"/>
              <a:gd name="connsiteY6949" fmla="*/ 1862835 h 2206873"/>
              <a:gd name="connsiteX6950" fmla="*/ 1778126 w 2321023"/>
              <a:gd name="connsiteY6950" fmla="*/ 1989786 h 2206873"/>
              <a:gd name="connsiteX6951" fmla="*/ 1498696 w 2321023"/>
              <a:gd name="connsiteY6951" fmla="*/ 2137684 h 2206873"/>
              <a:gd name="connsiteX6952" fmla="*/ 1433917 w 2321023"/>
              <a:gd name="connsiteY6952" fmla="*/ 2157607 h 2206873"/>
              <a:gd name="connsiteX6953" fmla="*/ 1367012 w 2321023"/>
              <a:gd name="connsiteY6953" fmla="*/ 2173260 h 2206873"/>
              <a:gd name="connsiteX6954" fmla="*/ 1324534 w 2321023"/>
              <a:gd name="connsiteY6954" fmla="*/ 2181656 h 2206873"/>
              <a:gd name="connsiteX6955" fmla="*/ 1308198 w 2321023"/>
              <a:gd name="connsiteY6955" fmla="*/ 2184403 h 2206873"/>
              <a:gd name="connsiteX6956" fmla="*/ 1257570 w 2321023"/>
              <a:gd name="connsiteY6956" fmla="*/ 2192797 h 2206873"/>
              <a:gd name="connsiteX6957" fmla="*/ 1210106 w 2321023"/>
              <a:gd name="connsiteY6957" fmla="*/ 2198335 h 2206873"/>
              <a:gd name="connsiteX6958" fmla="*/ 1169841 w 2321023"/>
              <a:gd name="connsiteY6958" fmla="*/ 2201453 h 2206873"/>
              <a:gd name="connsiteX6959" fmla="*/ 1152228 w 2321023"/>
              <a:gd name="connsiteY6959" fmla="*/ 2202816 h 2206873"/>
              <a:gd name="connsiteX6960" fmla="*/ 1099835 w 2321023"/>
              <a:gd name="connsiteY6960" fmla="*/ 2206873 h 2206873"/>
              <a:gd name="connsiteX6961" fmla="*/ 912857 w 2321023"/>
              <a:gd name="connsiteY6961" fmla="*/ 2188880 h 2206873"/>
              <a:gd name="connsiteX6962" fmla="*/ 874154 w 2321023"/>
              <a:gd name="connsiteY6962" fmla="*/ 2181018 h 2206873"/>
              <a:gd name="connsiteX6963" fmla="*/ 836513 w 2321023"/>
              <a:gd name="connsiteY6963" fmla="*/ 2171943 h 2206873"/>
              <a:gd name="connsiteX6964" fmla="*/ 818181 w 2321023"/>
              <a:gd name="connsiteY6964" fmla="*/ 2166965 h 2206873"/>
              <a:gd name="connsiteX6965" fmla="*/ 800170 w 2321023"/>
              <a:gd name="connsiteY6965" fmla="*/ 2161475 h 2206873"/>
              <a:gd name="connsiteX6966" fmla="*/ 764409 w 2321023"/>
              <a:gd name="connsiteY6966" fmla="*/ 2150464 h 2206873"/>
              <a:gd name="connsiteX6967" fmla="*/ 729974 w 2321023"/>
              <a:gd name="connsiteY6967" fmla="*/ 2138209 h 2206873"/>
              <a:gd name="connsiteX6968" fmla="*/ 712997 w 2321023"/>
              <a:gd name="connsiteY6968" fmla="*/ 2132135 h 2206873"/>
              <a:gd name="connsiteX6969" fmla="*/ 696457 w 2321023"/>
              <a:gd name="connsiteY6969" fmla="*/ 2125362 h 2206873"/>
              <a:gd name="connsiteX6970" fmla="*/ 663741 w 2321023"/>
              <a:gd name="connsiteY6970" fmla="*/ 2111915 h 2206873"/>
              <a:gd name="connsiteX6971" fmla="*/ 632192 w 2321023"/>
              <a:gd name="connsiteY6971" fmla="*/ 2097382 h 2206873"/>
              <a:gd name="connsiteX6972" fmla="*/ 598187 w 2321023"/>
              <a:gd name="connsiteY6972" fmla="*/ 2079760 h 2206873"/>
              <a:gd name="connsiteX6973" fmla="*/ 563855 w 2321023"/>
              <a:gd name="connsiteY6973" fmla="*/ 2058956 h 2206873"/>
              <a:gd name="connsiteX6974" fmla="*/ 535072 w 2321023"/>
              <a:gd name="connsiteY6974" fmla="*/ 2040970 h 2206873"/>
              <a:gd name="connsiteX6975" fmla="*/ 509094 w 2321023"/>
              <a:gd name="connsiteY6975" fmla="*/ 2025320 h 2206873"/>
              <a:gd name="connsiteX6976" fmla="*/ 484646 w 2321023"/>
              <a:gd name="connsiteY6976" fmla="*/ 2009266 h 2206873"/>
              <a:gd name="connsiteX6977" fmla="*/ 469896 w 2321023"/>
              <a:gd name="connsiteY6977" fmla="*/ 1999531 h 2206873"/>
              <a:gd name="connsiteX6978" fmla="*/ 453188 w 2321023"/>
              <a:gd name="connsiteY6978" fmla="*/ 1987276 h 2206873"/>
              <a:gd name="connsiteX6979" fmla="*/ 229571 w 2321023"/>
              <a:gd name="connsiteY6979" fmla="*/ 1763340 h 2206873"/>
              <a:gd name="connsiteX6980" fmla="*/ 201545 w 2321023"/>
              <a:gd name="connsiteY6980" fmla="*/ 1724841 h 2206873"/>
              <a:gd name="connsiteX6981" fmla="*/ 188226 w 2321023"/>
              <a:gd name="connsiteY6981" fmla="*/ 1705895 h 2206873"/>
              <a:gd name="connsiteX6982" fmla="*/ 175561 w 2321023"/>
              <a:gd name="connsiteY6982" fmla="*/ 1686193 h 2206873"/>
              <a:gd name="connsiteX6983" fmla="*/ 150067 w 2321023"/>
              <a:gd name="connsiteY6983" fmla="*/ 1643641 h 2206873"/>
              <a:gd name="connsiteX6984" fmla="*/ 137163 w 2321023"/>
              <a:gd name="connsiteY6984" fmla="*/ 1619643 h 2206873"/>
              <a:gd name="connsiteX6985" fmla="*/ 130505 w 2321023"/>
              <a:gd name="connsiteY6985" fmla="*/ 1606804 h 2206873"/>
              <a:gd name="connsiteX6986" fmla="*/ 124124 w 2321023"/>
              <a:gd name="connsiteY6986" fmla="*/ 1593035 h 2206873"/>
              <a:gd name="connsiteX6987" fmla="*/ 58008 w 2321023"/>
              <a:gd name="connsiteY6987" fmla="*/ 1450351 h 2206873"/>
              <a:gd name="connsiteX6988" fmla="*/ 40558 w 2321023"/>
              <a:gd name="connsiteY6988" fmla="*/ 1401944 h 2206873"/>
              <a:gd name="connsiteX6989" fmla="*/ 30989 w 2321023"/>
              <a:gd name="connsiteY6989" fmla="*/ 1373682 h 2206873"/>
              <a:gd name="connsiteX6990" fmla="*/ 20172 w 2321023"/>
              <a:gd name="connsiteY6990" fmla="*/ 1321582 h 2206873"/>
              <a:gd name="connsiteX6991" fmla="*/ 11715 w 2321023"/>
              <a:gd name="connsiteY6991" fmla="*/ 1266292 h 2206873"/>
              <a:gd name="connsiteX6992" fmla="*/ 8059 w 2321023"/>
              <a:gd name="connsiteY6992" fmla="*/ 1241921 h 2206873"/>
              <a:gd name="connsiteX6993" fmla="*/ 4596 w 2321023"/>
              <a:gd name="connsiteY6993" fmla="*/ 1218899 h 2206873"/>
              <a:gd name="connsiteX6994" fmla="*/ 0 w 2321023"/>
              <a:gd name="connsiteY6994" fmla="*/ 1169714 h 2206873"/>
              <a:gd name="connsiteX6995" fmla="*/ 2814 w 2321023"/>
              <a:gd name="connsiteY6995" fmla="*/ 1159166 h 2206873"/>
              <a:gd name="connsiteX6996" fmla="*/ 5123 w 2321023"/>
              <a:gd name="connsiteY6996" fmla="*/ 1123300 h 2206873"/>
              <a:gd name="connsiteX6997" fmla="*/ 5717 w 2321023"/>
              <a:gd name="connsiteY6997" fmla="*/ 1081309 h 2206873"/>
              <a:gd name="connsiteX6998" fmla="*/ 6136 w 2321023"/>
              <a:gd name="connsiteY6998" fmla="*/ 1040180 h 2206873"/>
              <a:gd name="connsiteX6999" fmla="*/ 9118 w 2321023"/>
              <a:gd name="connsiteY6999" fmla="*/ 995342 h 2206873"/>
              <a:gd name="connsiteX7000" fmla="*/ 11047 w 2321023"/>
              <a:gd name="connsiteY7000" fmla="*/ 1007170 h 2206873"/>
              <a:gd name="connsiteX7001" fmla="*/ 11367 w 2321023"/>
              <a:gd name="connsiteY7001" fmla="*/ 1026155 h 2206873"/>
              <a:gd name="connsiteX7002" fmla="*/ 13628 w 2321023"/>
              <a:gd name="connsiteY7002" fmla="*/ 1035405 h 2206873"/>
              <a:gd name="connsiteX7003" fmla="*/ 16696 w 2321023"/>
              <a:gd name="connsiteY7003" fmla="*/ 989649 h 2206873"/>
              <a:gd name="connsiteX7004" fmla="*/ 16757 w 2321023"/>
              <a:gd name="connsiteY7004" fmla="*/ 989438 h 2206873"/>
              <a:gd name="connsiteX7005" fmla="*/ 19221 w 2321023"/>
              <a:gd name="connsiteY7005" fmla="*/ 964127 h 2206873"/>
              <a:gd name="connsiteX7006" fmla="*/ 23653 w 2321023"/>
              <a:gd name="connsiteY7006" fmla="*/ 949562 h 2206873"/>
              <a:gd name="connsiteX7007" fmla="*/ 24662 w 2321023"/>
              <a:gd name="connsiteY7007" fmla="*/ 964193 h 2206873"/>
              <a:gd name="connsiteX7008" fmla="*/ 25515 w 2321023"/>
              <a:gd name="connsiteY7008" fmla="*/ 965105 h 2206873"/>
              <a:gd name="connsiteX7009" fmla="*/ 29229 w 2321023"/>
              <a:gd name="connsiteY7009" fmla="*/ 932449 h 2206873"/>
              <a:gd name="connsiteX7010" fmla="*/ 34046 w 2321023"/>
              <a:gd name="connsiteY7010" fmla="*/ 906202 h 2206873"/>
              <a:gd name="connsiteX7011" fmla="*/ 34086 w 2321023"/>
              <a:gd name="connsiteY7011" fmla="*/ 902450 h 2206873"/>
              <a:gd name="connsiteX7012" fmla="*/ 39066 w 2321023"/>
              <a:gd name="connsiteY7012" fmla="*/ 876154 h 2206873"/>
              <a:gd name="connsiteX7013" fmla="*/ 45256 w 2321023"/>
              <a:gd name="connsiteY7013" fmla="*/ 849967 h 2206873"/>
              <a:gd name="connsiteX7014" fmla="*/ 54575 w 2321023"/>
              <a:gd name="connsiteY7014" fmla="*/ 799567 h 2206873"/>
              <a:gd name="connsiteX7015" fmla="*/ 58927 w 2321023"/>
              <a:gd name="connsiteY7015" fmla="*/ 782855 h 2206873"/>
              <a:gd name="connsiteX7016" fmla="*/ 65229 w 2321023"/>
              <a:gd name="connsiteY7016" fmla="*/ 763021 h 2206873"/>
              <a:gd name="connsiteX7017" fmla="*/ 72492 w 2321023"/>
              <a:gd name="connsiteY7017" fmla="*/ 741650 h 2206873"/>
              <a:gd name="connsiteX7018" fmla="*/ 88311 w 2321023"/>
              <a:gd name="connsiteY7018" fmla="*/ 695959 h 2206873"/>
              <a:gd name="connsiteX7019" fmla="*/ 105578 w 2321023"/>
              <a:gd name="connsiteY7019" fmla="*/ 652339 h 2206873"/>
              <a:gd name="connsiteX7020" fmla="*/ 122287 w 2321023"/>
              <a:gd name="connsiteY7020" fmla="*/ 616727 h 2206873"/>
              <a:gd name="connsiteX7021" fmla="*/ 205842 w 2321023"/>
              <a:gd name="connsiteY7021" fmla="*/ 471897 h 2206873"/>
              <a:gd name="connsiteX7022" fmla="*/ 182424 w 2321023"/>
              <a:gd name="connsiteY7022" fmla="*/ 519122 h 2206873"/>
              <a:gd name="connsiteX7023" fmla="*/ 168289 w 2321023"/>
              <a:gd name="connsiteY7023" fmla="*/ 539503 h 2206873"/>
              <a:gd name="connsiteX7024" fmla="*/ 142373 w 2321023"/>
              <a:gd name="connsiteY7024" fmla="*/ 584778 h 2206873"/>
              <a:gd name="connsiteX7025" fmla="*/ 126580 w 2321023"/>
              <a:gd name="connsiteY7025" fmla="*/ 618632 h 2206873"/>
              <a:gd name="connsiteX7026" fmla="*/ 111241 w 2321023"/>
              <a:gd name="connsiteY7026" fmla="*/ 653611 h 2206873"/>
              <a:gd name="connsiteX7027" fmla="*/ 98322 w 2321023"/>
              <a:gd name="connsiteY7027" fmla="*/ 697875 h 2206873"/>
              <a:gd name="connsiteX7028" fmla="*/ 94343 w 2321023"/>
              <a:gd name="connsiteY7028" fmla="*/ 709703 h 2206873"/>
              <a:gd name="connsiteX7029" fmla="*/ 87156 w 2321023"/>
              <a:gd name="connsiteY7029" fmla="*/ 730311 h 2206873"/>
              <a:gd name="connsiteX7030" fmla="*/ 85505 w 2321023"/>
              <a:gd name="connsiteY7030" fmla="*/ 733063 h 2206873"/>
              <a:gd name="connsiteX7031" fmla="*/ 85401 w 2321023"/>
              <a:gd name="connsiteY7031" fmla="*/ 733896 h 2206873"/>
              <a:gd name="connsiteX7032" fmla="*/ 94781 w 2321023"/>
              <a:gd name="connsiteY7032" fmla="*/ 709782 h 2206873"/>
              <a:gd name="connsiteX7033" fmla="*/ 93933 w 2321023"/>
              <a:gd name="connsiteY7033" fmla="*/ 716929 h 2206873"/>
              <a:gd name="connsiteX7034" fmla="*/ 93124 w 2321023"/>
              <a:gd name="connsiteY7034" fmla="*/ 720792 h 2206873"/>
              <a:gd name="connsiteX7035" fmla="*/ 90627 w 2321023"/>
              <a:gd name="connsiteY7035" fmla="*/ 732027 h 2206873"/>
              <a:gd name="connsiteX7036" fmla="*/ 88870 w 2321023"/>
              <a:gd name="connsiteY7036" fmla="*/ 747220 h 2206873"/>
              <a:gd name="connsiteX7037" fmla="*/ 86812 w 2321023"/>
              <a:gd name="connsiteY7037" fmla="*/ 755189 h 2206873"/>
              <a:gd name="connsiteX7038" fmla="*/ 87306 w 2321023"/>
              <a:gd name="connsiteY7038" fmla="*/ 753350 h 2206873"/>
              <a:gd name="connsiteX7039" fmla="*/ 88889 w 2321023"/>
              <a:gd name="connsiteY7039" fmla="*/ 747221 h 2206873"/>
              <a:gd name="connsiteX7040" fmla="*/ 94328 w 2321023"/>
              <a:gd name="connsiteY7040" fmla="*/ 736760 h 2206873"/>
              <a:gd name="connsiteX7041" fmla="*/ 98695 w 2321023"/>
              <a:gd name="connsiteY7041" fmla="*/ 729188 h 2206873"/>
              <a:gd name="connsiteX7042" fmla="*/ 102238 w 2321023"/>
              <a:gd name="connsiteY7042" fmla="*/ 718059 h 2206873"/>
              <a:gd name="connsiteX7043" fmla="*/ 107725 w 2321023"/>
              <a:gd name="connsiteY7043" fmla="*/ 699529 h 2206873"/>
              <a:gd name="connsiteX7044" fmla="*/ 121259 w 2321023"/>
              <a:gd name="connsiteY7044" fmla="*/ 661798 h 2206873"/>
              <a:gd name="connsiteX7045" fmla="*/ 123798 w 2321023"/>
              <a:gd name="connsiteY7045" fmla="*/ 656506 h 2206873"/>
              <a:gd name="connsiteX7046" fmla="*/ 123903 w 2321023"/>
              <a:gd name="connsiteY7046" fmla="*/ 656283 h 2206873"/>
              <a:gd name="connsiteX7047" fmla="*/ 123886 w 2321023"/>
              <a:gd name="connsiteY7047" fmla="*/ 656266 h 2206873"/>
              <a:gd name="connsiteX7048" fmla="*/ 121232 w 2321023"/>
              <a:gd name="connsiteY7048" fmla="*/ 661797 h 2206873"/>
              <a:gd name="connsiteX7049" fmla="*/ 107706 w 2321023"/>
              <a:gd name="connsiteY7049" fmla="*/ 699528 h 2206873"/>
              <a:gd name="connsiteX7050" fmla="*/ 102219 w 2321023"/>
              <a:gd name="connsiteY7050" fmla="*/ 718058 h 2206873"/>
              <a:gd name="connsiteX7051" fmla="*/ 98676 w 2321023"/>
              <a:gd name="connsiteY7051" fmla="*/ 729187 h 2206873"/>
              <a:gd name="connsiteX7052" fmla="*/ 94310 w 2321023"/>
              <a:gd name="connsiteY7052" fmla="*/ 736759 h 2206873"/>
              <a:gd name="connsiteX7053" fmla="*/ 88881 w 2321023"/>
              <a:gd name="connsiteY7053" fmla="*/ 747200 h 2206873"/>
              <a:gd name="connsiteX7054" fmla="*/ 88888 w 2321023"/>
              <a:gd name="connsiteY7054" fmla="*/ 747221 h 2206873"/>
              <a:gd name="connsiteX7055" fmla="*/ 88880 w 2321023"/>
              <a:gd name="connsiteY7055" fmla="*/ 747200 h 2206873"/>
              <a:gd name="connsiteX7056" fmla="*/ 88870 w 2321023"/>
              <a:gd name="connsiteY7056" fmla="*/ 747220 h 2206873"/>
              <a:gd name="connsiteX7057" fmla="*/ 88476 w 2321023"/>
              <a:gd name="connsiteY7057" fmla="*/ 746140 h 2206873"/>
              <a:gd name="connsiteX7058" fmla="*/ 87995 w 2321023"/>
              <a:gd name="connsiteY7058" fmla="*/ 744882 h 2206873"/>
              <a:gd name="connsiteX7059" fmla="*/ 88003 w 2321023"/>
              <a:gd name="connsiteY7059" fmla="*/ 744845 h 2206873"/>
              <a:gd name="connsiteX7060" fmla="*/ 88001 w 2321023"/>
              <a:gd name="connsiteY7060" fmla="*/ 744841 h 2206873"/>
              <a:gd name="connsiteX7061" fmla="*/ 92376 w 2321023"/>
              <a:gd name="connsiteY7061" fmla="*/ 724368 h 2206873"/>
              <a:gd name="connsiteX7062" fmla="*/ 93124 w 2321023"/>
              <a:gd name="connsiteY7062" fmla="*/ 720792 h 2206873"/>
              <a:gd name="connsiteX7063" fmla="*/ 93876 w 2321023"/>
              <a:gd name="connsiteY7063" fmla="*/ 717411 h 2206873"/>
              <a:gd name="connsiteX7064" fmla="*/ 93933 w 2321023"/>
              <a:gd name="connsiteY7064" fmla="*/ 716929 h 2206873"/>
              <a:gd name="connsiteX7065" fmla="*/ 94442 w 2321023"/>
              <a:gd name="connsiteY7065" fmla="*/ 714499 h 2206873"/>
              <a:gd name="connsiteX7066" fmla="*/ 94781 w 2321023"/>
              <a:gd name="connsiteY7066" fmla="*/ 709782 h 2206873"/>
              <a:gd name="connsiteX7067" fmla="*/ 98760 w 2321023"/>
              <a:gd name="connsiteY7067" fmla="*/ 697955 h 2206873"/>
              <a:gd name="connsiteX7068" fmla="*/ 98760 w 2321023"/>
              <a:gd name="connsiteY7068" fmla="*/ 697953 h 2206873"/>
              <a:gd name="connsiteX7069" fmla="*/ 111912 w 2321023"/>
              <a:gd name="connsiteY7069" fmla="*/ 653706 h 2206873"/>
              <a:gd name="connsiteX7070" fmla="*/ 127251 w 2321023"/>
              <a:gd name="connsiteY7070" fmla="*/ 618727 h 2206873"/>
              <a:gd name="connsiteX7071" fmla="*/ 143044 w 2321023"/>
              <a:gd name="connsiteY7071" fmla="*/ 584874 h 2206873"/>
              <a:gd name="connsiteX7072" fmla="*/ 168960 w 2321023"/>
              <a:gd name="connsiteY7072" fmla="*/ 539598 h 2206873"/>
              <a:gd name="connsiteX7073" fmla="*/ 183096 w 2321023"/>
              <a:gd name="connsiteY7073" fmla="*/ 519218 h 2206873"/>
              <a:gd name="connsiteX7074" fmla="*/ 206514 w 2321023"/>
              <a:gd name="connsiteY7074" fmla="*/ 471993 h 2206873"/>
              <a:gd name="connsiteX7075" fmla="*/ 229872 w 2321023"/>
              <a:gd name="connsiteY7075" fmla="*/ 433929 h 2206873"/>
              <a:gd name="connsiteX7076" fmla="*/ 221033 w 2321023"/>
              <a:gd name="connsiteY7076" fmla="*/ 454314 h 2206873"/>
              <a:gd name="connsiteX7077" fmla="*/ 204321 w 2321023"/>
              <a:gd name="connsiteY7077" fmla="*/ 488565 h 2206873"/>
              <a:gd name="connsiteX7078" fmla="*/ 192197 w 2321023"/>
              <a:gd name="connsiteY7078" fmla="*/ 517716 h 2206873"/>
              <a:gd name="connsiteX7079" fmla="*/ 202069 w 2321023"/>
              <a:gd name="connsiteY7079" fmla="*/ 504452 h 2206873"/>
              <a:gd name="connsiteX7080" fmla="*/ 210755 w 2321023"/>
              <a:gd name="connsiteY7080" fmla="*/ 488310 h 2206873"/>
              <a:gd name="connsiteX7081" fmla="*/ 220112 w 2321023"/>
              <a:gd name="connsiteY7081" fmla="*/ 472458 h 2206873"/>
              <a:gd name="connsiteX7082" fmla="*/ 234712 w 2321023"/>
              <a:gd name="connsiteY7082" fmla="*/ 450555 h 2206873"/>
              <a:gd name="connsiteX7083" fmla="*/ 214902 w 2321023"/>
              <a:gd name="connsiteY7083" fmla="*/ 491031 h 2206873"/>
              <a:gd name="connsiteX7084" fmla="*/ 198655 w 2321023"/>
              <a:gd name="connsiteY7084" fmla="*/ 523953 h 2206873"/>
              <a:gd name="connsiteX7085" fmla="*/ 198562 w 2321023"/>
              <a:gd name="connsiteY7085" fmla="*/ 524060 h 2206873"/>
              <a:gd name="connsiteX7086" fmla="*/ 190928 w 2321023"/>
              <a:gd name="connsiteY7086" fmla="*/ 541828 h 2206873"/>
              <a:gd name="connsiteX7087" fmla="*/ 178851 w 2321023"/>
              <a:gd name="connsiteY7087" fmla="*/ 568515 h 2206873"/>
              <a:gd name="connsiteX7088" fmla="*/ 161441 w 2321023"/>
              <a:gd name="connsiteY7088" fmla="*/ 603689 h 2206873"/>
              <a:gd name="connsiteX7089" fmla="*/ 144869 w 2321023"/>
              <a:gd name="connsiteY7089" fmla="*/ 643857 h 2206873"/>
              <a:gd name="connsiteX7090" fmla="*/ 132027 w 2321023"/>
              <a:gd name="connsiteY7090" fmla="*/ 680396 h 2206873"/>
              <a:gd name="connsiteX7091" fmla="*/ 125177 w 2321023"/>
              <a:gd name="connsiteY7091" fmla="*/ 704421 h 2206873"/>
              <a:gd name="connsiteX7092" fmla="*/ 112851 w 2321023"/>
              <a:gd name="connsiteY7092" fmla="*/ 754368 h 2206873"/>
              <a:gd name="connsiteX7093" fmla="*/ 109394 w 2321023"/>
              <a:gd name="connsiteY7093" fmla="*/ 764579 h 2206873"/>
              <a:gd name="connsiteX7094" fmla="*/ 107825 w 2321023"/>
              <a:gd name="connsiteY7094" fmla="*/ 768845 h 2206873"/>
              <a:gd name="connsiteX7095" fmla="*/ 107166 w 2321023"/>
              <a:gd name="connsiteY7095" fmla="*/ 770410 h 2206873"/>
              <a:gd name="connsiteX7096" fmla="*/ 107171 w 2321023"/>
              <a:gd name="connsiteY7096" fmla="*/ 770574 h 2206873"/>
              <a:gd name="connsiteX7097" fmla="*/ 107927 w 2321023"/>
              <a:gd name="connsiteY7097" fmla="*/ 768779 h 2206873"/>
              <a:gd name="connsiteX7098" fmla="*/ 109496 w 2321023"/>
              <a:gd name="connsiteY7098" fmla="*/ 764513 h 2206873"/>
              <a:gd name="connsiteX7099" fmla="*/ 112953 w 2321023"/>
              <a:gd name="connsiteY7099" fmla="*/ 754302 h 2206873"/>
              <a:gd name="connsiteX7100" fmla="*/ 125279 w 2321023"/>
              <a:gd name="connsiteY7100" fmla="*/ 704356 h 2206873"/>
              <a:gd name="connsiteX7101" fmla="*/ 132129 w 2321023"/>
              <a:gd name="connsiteY7101" fmla="*/ 680330 h 2206873"/>
              <a:gd name="connsiteX7102" fmla="*/ 144971 w 2321023"/>
              <a:gd name="connsiteY7102" fmla="*/ 643791 h 2206873"/>
              <a:gd name="connsiteX7103" fmla="*/ 161543 w 2321023"/>
              <a:gd name="connsiteY7103" fmla="*/ 603622 h 2206873"/>
              <a:gd name="connsiteX7104" fmla="*/ 178953 w 2321023"/>
              <a:gd name="connsiteY7104" fmla="*/ 568448 h 2206873"/>
              <a:gd name="connsiteX7105" fmla="*/ 175433 w 2321023"/>
              <a:gd name="connsiteY7105" fmla="*/ 585292 h 2206873"/>
              <a:gd name="connsiteX7106" fmla="*/ 166153 w 2321023"/>
              <a:gd name="connsiteY7106" fmla="*/ 614083 h 2206873"/>
              <a:gd name="connsiteX7107" fmla="*/ 152210 w 2321023"/>
              <a:gd name="connsiteY7107" fmla="*/ 655115 h 2206873"/>
              <a:gd name="connsiteX7108" fmla="*/ 134973 w 2321023"/>
              <a:gd name="connsiteY7108" fmla="*/ 708534 h 2206873"/>
              <a:gd name="connsiteX7109" fmla="*/ 133075 w 2321023"/>
              <a:gd name="connsiteY7109" fmla="*/ 708061 h 2206873"/>
              <a:gd name="connsiteX7110" fmla="*/ 129846 w 2321023"/>
              <a:gd name="connsiteY7110" fmla="*/ 713520 h 2206873"/>
              <a:gd name="connsiteX7111" fmla="*/ 133055 w 2321023"/>
              <a:gd name="connsiteY7111" fmla="*/ 708276 h 2206873"/>
              <a:gd name="connsiteX7112" fmla="*/ 134915 w 2321023"/>
              <a:gd name="connsiteY7112" fmla="*/ 708628 h 2206873"/>
              <a:gd name="connsiteX7113" fmla="*/ 127932 w 2321023"/>
              <a:gd name="connsiteY7113" fmla="*/ 741250 h 2206873"/>
              <a:gd name="connsiteX7114" fmla="*/ 115315 w 2321023"/>
              <a:gd name="connsiteY7114" fmla="*/ 792245 h 2206873"/>
              <a:gd name="connsiteX7115" fmla="*/ 108809 w 2321023"/>
              <a:gd name="connsiteY7115" fmla="*/ 811822 h 2206873"/>
              <a:gd name="connsiteX7116" fmla="*/ 102550 w 2321023"/>
              <a:gd name="connsiteY7116" fmla="*/ 840751 h 2206873"/>
              <a:gd name="connsiteX7117" fmla="*/ 95184 w 2321023"/>
              <a:gd name="connsiteY7117" fmla="*/ 880906 h 2206873"/>
              <a:gd name="connsiteX7118" fmla="*/ 89585 w 2321023"/>
              <a:gd name="connsiteY7118" fmla="*/ 921259 h 2206873"/>
              <a:gd name="connsiteX7119" fmla="*/ 85729 w 2321023"/>
              <a:gd name="connsiteY7119" fmla="*/ 917327 h 2206873"/>
              <a:gd name="connsiteX7120" fmla="*/ 85402 w 2321023"/>
              <a:gd name="connsiteY7120" fmla="*/ 917590 h 2206873"/>
              <a:gd name="connsiteX7121" fmla="*/ 87052 w 2321023"/>
              <a:gd name="connsiteY7121" fmla="*/ 921073 h 2206873"/>
              <a:gd name="connsiteX7122" fmla="*/ 89205 w 2321023"/>
              <a:gd name="connsiteY7122" fmla="*/ 921281 h 2206873"/>
              <a:gd name="connsiteX7123" fmla="*/ 82782 w 2321023"/>
              <a:gd name="connsiteY7123" fmla="*/ 967337 h 2206873"/>
              <a:gd name="connsiteX7124" fmla="*/ 79303 w 2321023"/>
              <a:gd name="connsiteY7124" fmla="*/ 991720 h 2206873"/>
              <a:gd name="connsiteX7125" fmla="*/ 77584 w 2321023"/>
              <a:gd name="connsiteY7125" fmla="*/ 1012604 h 2206873"/>
              <a:gd name="connsiteX7126" fmla="*/ 78284 w 2321023"/>
              <a:gd name="connsiteY7126" fmla="*/ 1041412 h 2206873"/>
              <a:gd name="connsiteX7127" fmla="*/ 77952 w 2321023"/>
              <a:gd name="connsiteY7127" fmla="*/ 1082595 h 2206873"/>
              <a:gd name="connsiteX7128" fmla="*/ 75606 w 2321023"/>
              <a:gd name="connsiteY7128" fmla="*/ 1142793 h 2206873"/>
              <a:gd name="connsiteX7129" fmla="*/ 75117 w 2321023"/>
              <a:gd name="connsiteY7129" fmla="*/ 1147789 h 2206873"/>
              <a:gd name="connsiteX7130" fmla="*/ 74464 w 2321023"/>
              <a:gd name="connsiteY7130" fmla="*/ 1151422 h 2206873"/>
              <a:gd name="connsiteX7131" fmla="*/ 74122 w 2321023"/>
              <a:gd name="connsiteY7131" fmla="*/ 1152112 h 2206873"/>
              <a:gd name="connsiteX7132" fmla="*/ 74258 w 2321023"/>
              <a:gd name="connsiteY7132" fmla="*/ 1152565 h 2206873"/>
              <a:gd name="connsiteX7133" fmla="*/ 74262 w 2321023"/>
              <a:gd name="connsiteY7133" fmla="*/ 1152539 h 2206873"/>
              <a:gd name="connsiteX7134" fmla="*/ 74134 w 2321023"/>
              <a:gd name="connsiteY7134" fmla="*/ 1152113 h 2206873"/>
              <a:gd name="connsiteX7135" fmla="*/ 74457 w 2321023"/>
              <a:gd name="connsiteY7135" fmla="*/ 1151463 h 2206873"/>
              <a:gd name="connsiteX7136" fmla="*/ 74464 w 2321023"/>
              <a:gd name="connsiteY7136" fmla="*/ 1151422 h 2206873"/>
              <a:gd name="connsiteX7137" fmla="*/ 74485 w 2321023"/>
              <a:gd name="connsiteY7137" fmla="*/ 1151378 h 2206873"/>
              <a:gd name="connsiteX7138" fmla="*/ 75100 w 2321023"/>
              <a:gd name="connsiteY7138" fmla="*/ 1147957 h 2206873"/>
              <a:gd name="connsiteX7139" fmla="*/ 75117 w 2321023"/>
              <a:gd name="connsiteY7139" fmla="*/ 1147789 h 2206873"/>
              <a:gd name="connsiteX7140" fmla="*/ 76057 w 2321023"/>
              <a:gd name="connsiteY7140" fmla="*/ 1142557 h 2206873"/>
              <a:gd name="connsiteX7141" fmla="*/ 78404 w 2321023"/>
              <a:gd name="connsiteY7141" fmla="*/ 1082359 h 2206873"/>
              <a:gd name="connsiteX7142" fmla="*/ 78735 w 2321023"/>
              <a:gd name="connsiteY7142" fmla="*/ 1041176 h 2206873"/>
              <a:gd name="connsiteX7143" fmla="*/ 78035 w 2321023"/>
              <a:gd name="connsiteY7143" fmla="*/ 1012368 h 2206873"/>
              <a:gd name="connsiteX7144" fmla="*/ 79754 w 2321023"/>
              <a:gd name="connsiteY7144" fmla="*/ 991484 h 2206873"/>
              <a:gd name="connsiteX7145" fmla="*/ 83234 w 2321023"/>
              <a:gd name="connsiteY7145" fmla="*/ 967101 h 2206873"/>
              <a:gd name="connsiteX7146" fmla="*/ 89657 w 2321023"/>
              <a:gd name="connsiteY7146" fmla="*/ 921045 h 2206873"/>
              <a:gd name="connsiteX7147" fmla="*/ 95257 w 2321023"/>
              <a:gd name="connsiteY7147" fmla="*/ 880693 h 2206873"/>
              <a:gd name="connsiteX7148" fmla="*/ 102622 w 2321023"/>
              <a:gd name="connsiteY7148" fmla="*/ 840537 h 2206873"/>
              <a:gd name="connsiteX7149" fmla="*/ 108881 w 2321023"/>
              <a:gd name="connsiteY7149" fmla="*/ 811608 h 2206873"/>
              <a:gd name="connsiteX7150" fmla="*/ 115388 w 2321023"/>
              <a:gd name="connsiteY7150" fmla="*/ 792032 h 2206873"/>
              <a:gd name="connsiteX7151" fmla="*/ 107668 w 2321023"/>
              <a:gd name="connsiteY7151" fmla="*/ 829050 h 2206873"/>
              <a:gd name="connsiteX7152" fmla="*/ 102379 w 2321023"/>
              <a:gd name="connsiteY7152" fmla="*/ 862861 h 2206873"/>
              <a:gd name="connsiteX7153" fmla="*/ 93642 w 2321023"/>
              <a:gd name="connsiteY7153" fmla="*/ 932215 h 2206873"/>
              <a:gd name="connsiteX7154" fmla="*/ 92625 w 2321023"/>
              <a:gd name="connsiteY7154" fmla="*/ 940299 h 2206873"/>
              <a:gd name="connsiteX7155" fmla="*/ 91730 w 2321023"/>
              <a:gd name="connsiteY7155" fmla="*/ 951714 h 2206873"/>
              <a:gd name="connsiteX7156" fmla="*/ 89724 w 2321023"/>
              <a:gd name="connsiteY7156" fmla="*/ 974848 h 2206873"/>
              <a:gd name="connsiteX7157" fmla="*/ 87716 w 2321023"/>
              <a:gd name="connsiteY7157" fmla="*/ 997559 h 2206873"/>
              <a:gd name="connsiteX7158" fmla="*/ 87598 w 2321023"/>
              <a:gd name="connsiteY7158" fmla="*/ 1016075 h 2206873"/>
              <a:gd name="connsiteX7159" fmla="*/ 87698 w 2321023"/>
              <a:gd name="connsiteY7159" fmla="*/ 1037141 h 2206873"/>
              <a:gd name="connsiteX7160" fmla="*/ 87989 w 2321023"/>
              <a:gd name="connsiteY7160" fmla="*/ 1036776 h 2206873"/>
              <a:gd name="connsiteX7161" fmla="*/ 87697 w 2321023"/>
              <a:gd name="connsiteY7161" fmla="*/ 1030106 h 2206873"/>
              <a:gd name="connsiteX7162" fmla="*/ 87904 w 2321023"/>
              <a:gd name="connsiteY7162" fmla="*/ 1016073 h 2206873"/>
              <a:gd name="connsiteX7163" fmla="*/ 94192 w 2321023"/>
              <a:gd name="connsiteY7163" fmla="*/ 968184 h 2206873"/>
              <a:gd name="connsiteX7164" fmla="*/ 97437 w 2321023"/>
              <a:gd name="connsiteY7164" fmla="*/ 932966 h 2206873"/>
              <a:gd name="connsiteX7165" fmla="*/ 102518 w 2321023"/>
              <a:gd name="connsiteY7165" fmla="*/ 896759 h 2206873"/>
              <a:gd name="connsiteX7166" fmla="*/ 104453 w 2321023"/>
              <a:gd name="connsiteY7166" fmla="*/ 883913 h 2206873"/>
              <a:gd name="connsiteX7167" fmla="*/ 107089 w 2321023"/>
              <a:gd name="connsiteY7167" fmla="*/ 870921 h 2206873"/>
              <a:gd name="connsiteX7168" fmla="*/ 111791 w 2321023"/>
              <a:gd name="connsiteY7168" fmla="*/ 854427 h 2206873"/>
              <a:gd name="connsiteX7169" fmla="*/ 110962 w 2321023"/>
              <a:gd name="connsiteY7169" fmla="*/ 865504 h 2206873"/>
              <a:gd name="connsiteX7170" fmla="*/ 105883 w 2321023"/>
              <a:gd name="connsiteY7170" fmla="*/ 893810 h 2206873"/>
              <a:gd name="connsiteX7171" fmla="*/ 98125 w 2321023"/>
              <a:gd name="connsiteY7171" fmla="*/ 945737 h 2206873"/>
              <a:gd name="connsiteX7172" fmla="*/ 98225 w 2321023"/>
              <a:gd name="connsiteY7172" fmla="*/ 955824 h 2206873"/>
              <a:gd name="connsiteX7173" fmla="*/ 107173 w 2321023"/>
              <a:gd name="connsiteY7173" fmla="*/ 907441 h 2206873"/>
              <a:gd name="connsiteX7174" fmla="*/ 112488 w 2321023"/>
              <a:gd name="connsiteY7174" fmla="*/ 881095 h 2206873"/>
              <a:gd name="connsiteX7175" fmla="*/ 118940 w 2321023"/>
              <a:gd name="connsiteY7175" fmla="*/ 854101 h 2206873"/>
              <a:gd name="connsiteX7176" fmla="*/ 125537 w 2321023"/>
              <a:gd name="connsiteY7176" fmla="*/ 827067 h 2206873"/>
              <a:gd name="connsiteX7177" fmla="*/ 133564 w 2321023"/>
              <a:gd name="connsiteY7177" fmla="*/ 799696 h 2206873"/>
              <a:gd name="connsiteX7178" fmla="*/ 141941 w 2321023"/>
              <a:gd name="connsiteY7178" fmla="*/ 772545 h 2206873"/>
              <a:gd name="connsiteX7179" fmla="*/ 151414 w 2321023"/>
              <a:gd name="connsiteY7179" fmla="*/ 746077 h 2206873"/>
              <a:gd name="connsiteX7180" fmla="*/ 141573 w 2321023"/>
              <a:gd name="connsiteY7180" fmla="*/ 779958 h 2206873"/>
              <a:gd name="connsiteX7181" fmla="*/ 119999 w 2321023"/>
              <a:gd name="connsiteY7181" fmla="*/ 862559 h 2206873"/>
              <a:gd name="connsiteX7182" fmla="*/ 104096 w 2321023"/>
              <a:gd name="connsiteY7182" fmla="*/ 945573 h 2206873"/>
              <a:gd name="connsiteX7183" fmla="*/ 104153 w 2321023"/>
              <a:gd name="connsiteY7183" fmla="*/ 945908 h 2206873"/>
              <a:gd name="connsiteX7184" fmla="*/ 99174 w 2321023"/>
              <a:gd name="connsiteY7184" fmla="*/ 991506 h 2206873"/>
              <a:gd name="connsiteX7185" fmla="*/ 99155 w 2321023"/>
              <a:gd name="connsiteY7185" fmla="*/ 991988 h 2206873"/>
              <a:gd name="connsiteX7186" fmla="*/ 101016 w 2321023"/>
              <a:gd name="connsiteY7186" fmla="*/ 994406 h 2206873"/>
              <a:gd name="connsiteX7187" fmla="*/ 99259 w 2321023"/>
              <a:gd name="connsiteY7187" fmla="*/ 1010794 h 2206873"/>
              <a:gd name="connsiteX7188" fmla="*/ 98663 w 2321023"/>
              <a:gd name="connsiteY7188" fmla="*/ 1012472 h 2206873"/>
              <a:gd name="connsiteX7189" fmla="*/ 98664 w 2321023"/>
              <a:gd name="connsiteY7189" fmla="*/ 1012684 h 2206873"/>
              <a:gd name="connsiteX7190" fmla="*/ 101191 w 2321023"/>
              <a:gd name="connsiteY7190" fmla="*/ 994126 h 2206873"/>
              <a:gd name="connsiteX7191" fmla="*/ 103954 w 2321023"/>
              <a:gd name="connsiteY7191" fmla="*/ 974002 h 2206873"/>
              <a:gd name="connsiteX7192" fmla="*/ 104059 w 2321023"/>
              <a:gd name="connsiteY7192" fmla="*/ 970527 h 2206873"/>
              <a:gd name="connsiteX7193" fmla="*/ 111255 w 2321023"/>
              <a:gd name="connsiteY7193" fmla="*/ 924501 h 2206873"/>
              <a:gd name="connsiteX7194" fmla="*/ 115492 w 2321023"/>
              <a:gd name="connsiteY7194" fmla="*/ 899490 h 2206873"/>
              <a:gd name="connsiteX7195" fmla="*/ 117546 w 2321023"/>
              <a:gd name="connsiteY7195" fmla="*/ 887819 h 2206873"/>
              <a:gd name="connsiteX7196" fmla="*/ 120301 w 2321023"/>
              <a:gd name="connsiteY7196" fmla="*/ 876586 h 2206873"/>
              <a:gd name="connsiteX7197" fmla="*/ 122521 w 2321023"/>
              <a:gd name="connsiteY7197" fmla="*/ 878726 h 2206873"/>
              <a:gd name="connsiteX7198" fmla="*/ 122778 w 2321023"/>
              <a:gd name="connsiteY7198" fmla="*/ 878211 h 2206873"/>
              <a:gd name="connsiteX7199" fmla="*/ 122000 w 2321023"/>
              <a:gd name="connsiteY7199" fmla="*/ 876293 h 2206873"/>
              <a:gd name="connsiteX7200" fmla="*/ 120680 w 2321023"/>
              <a:gd name="connsiteY7200" fmla="*/ 876370 h 2206873"/>
              <a:gd name="connsiteX7201" fmla="*/ 130335 w 2321023"/>
              <a:gd name="connsiteY7201" fmla="*/ 835182 h 2206873"/>
              <a:gd name="connsiteX7202" fmla="*/ 141930 w 2321023"/>
              <a:gd name="connsiteY7202" fmla="*/ 794496 h 2206873"/>
              <a:gd name="connsiteX7203" fmla="*/ 146841 w 2321023"/>
              <a:gd name="connsiteY7203" fmla="*/ 781177 h 2206873"/>
              <a:gd name="connsiteX7204" fmla="*/ 139910 w 2321023"/>
              <a:gd name="connsiteY7204" fmla="*/ 809233 h 2206873"/>
              <a:gd name="connsiteX7205" fmla="*/ 132464 w 2321023"/>
              <a:gd name="connsiteY7205" fmla="*/ 835089 h 2206873"/>
              <a:gd name="connsiteX7206" fmla="*/ 130025 w 2321023"/>
              <a:gd name="connsiteY7206" fmla="*/ 853517 h 2206873"/>
              <a:gd name="connsiteX7207" fmla="*/ 132208 w 2321023"/>
              <a:gd name="connsiteY7207" fmla="*/ 846514 h 2206873"/>
              <a:gd name="connsiteX7208" fmla="*/ 135455 w 2321023"/>
              <a:gd name="connsiteY7208" fmla="*/ 834496 h 2206873"/>
              <a:gd name="connsiteX7209" fmla="*/ 143135 w 2321023"/>
              <a:gd name="connsiteY7209" fmla="*/ 809823 h 2206873"/>
              <a:gd name="connsiteX7210" fmla="*/ 134742 w 2321023"/>
              <a:gd name="connsiteY7210" fmla="*/ 845385 h 2206873"/>
              <a:gd name="connsiteX7211" fmla="*/ 127777 w 2321023"/>
              <a:gd name="connsiteY7211" fmla="*/ 889872 h 2206873"/>
              <a:gd name="connsiteX7212" fmla="*/ 131530 w 2321023"/>
              <a:gd name="connsiteY7212" fmla="*/ 911649 h 2206873"/>
              <a:gd name="connsiteX7213" fmla="*/ 131905 w 2321023"/>
              <a:gd name="connsiteY7213" fmla="*/ 911412 h 2206873"/>
              <a:gd name="connsiteX7214" fmla="*/ 128155 w 2321023"/>
              <a:gd name="connsiteY7214" fmla="*/ 889655 h 2206873"/>
              <a:gd name="connsiteX7215" fmla="*/ 135120 w 2321023"/>
              <a:gd name="connsiteY7215" fmla="*/ 845169 h 2206873"/>
              <a:gd name="connsiteX7216" fmla="*/ 143514 w 2321023"/>
              <a:gd name="connsiteY7216" fmla="*/ 809607 h 2206873"/>
              <a:gd name="connsiteX7217" fmla="*/ 199887 w 2321023"/>
              <a:gd name="connsiteY7217" fmla="*/ 673378 h 2206873"/>
              <a:gd name="connsiteX7218" fmla="*/ 206147 w 2321023"/>
              <a:gd name="connsiteY7218" fmla="*/ 664334 h 2206873"/>
              <a:gd name="connsiteX7219" fmla="*/ 199595 w 2321023"/>
              <a:gd name="connsiteY7219" fmla="*/ 682522 h 2206873"/>
              <a:gd name="connsiteX7220" fmla="*/ 191937 w 2321023"/>
              <a:gd name="connsiteY7220" fmla="*/ 703647 h 2206873"/>
              <a:gd name="connsiteX7221" fmla="*/ 179906 w 2321023"/>
              <a:gd name="connsiteY7221" fmla="*/ 736354 h 2206873"/>
              <a:gd name="connsiteX7222" fmla="*/ 170676 w 2321023"/>
              <a:gd name="connsiteY7222" fmla="*/ 768731 h 2206873"/>
              <a:gd name="connsiteX7223" fmla="*/ 177489 w 2321023"/>
              <a:gd name="connsiteY7223" fmla="*/ 758549 h 2206873"/>
              <a:gd name="connsiteX7224" fmla="*/ 170348 w 2321023"/>
              <a:gd name="connsiteY7224" fmla="*/ 782652 h 2206873"/>
              <a:gd name="connsiteX7225" fmla="*/ 166250 w 2321023"/>
              <a:gd name="connsiteY7225" fmla="*/ 803151 h 2206873"/>
              <a:gd name="connsiteX7226" fmla="*/ 159489 w 2321023"/>
              <a:gd name="connsiteY7226" fmla="*/ 838244 h 2206873"/>
              <a:gd name="connsiteX7227" fmla="*/ 152908 w 2321023"/>
              <a:gd name="connsiteY7227" fmla="*/ 875780 h 2206873"/>
              <a:gd name="connsiteX7228" fmla="*/ 145849 w 2321023"/>
              <a:gd name="connsiteY7228" fmla="*/ 916322 h 2206873"/>
              <a:gd name="connsiteX7229" fmla="*/ 140557 w 2321023"/>
              <a:gd name="connsiteY7229" fmla="*/ 947205 h 2206873"/>
              <a:gd name="connsiteX7230" fmla="*/ 146097 w 2321023"/>
              <a:gd name="connsiteY7230" fmla="*/ 916217 h 2206873"/>
              <a:gd name="connsiteX7231" fmla="*/ 153155 w 2321023"/>
              <a:gd name="connsiteY7231" fmla="*/ 875676 h 2206873"/>
              <a:gd name="connsiteX7232" fmla="*/ 159737 w 2321023"/>
              <a:gd name="connsiteY7232" fmla="*/ 838139 h 2206873"/>
              <a:gd name="connsiteX7233" fmla="*/ 166497 w 2321023"/>
              <a:gd name="connsiteY7233" fmla="*/ 803046 h 2206873"/>
              <a:gd name="connsiteX7234" fmla="*/ 170916 w 2321023"/>
              <a:gd name="connsiteY7234" fmla="*/ 782424 h 2206873"/>
              <a:gd name="connsiteX7235" fmla="*/ 178058 w 2321023"/>
              <a:gd name="connsiteY7235" fmla="*/ 758322 h 2206873"/>
              <a:gd name="connsiteX7236" fmla="*/ 191452 w 2321023"/>
              <a:gd name="connsiteY7236" fmla="*/ 730160 h 2206873"/>
              <a:gd name="connsiteX7237" fmla="*/ 196119 w 2321023"/>
              <a:gd name="connsiteY7237" fmla="*/ 724056 h 2206873"/>
              <a:gd name="connsiteX7238" fmla="*/ 197496 w 2321023"/>
              <a:gd name="connsiteY7238" fmla="*/ 727344 h 2206873"/>
              <a:gd name="connsiteX7239" fmla="*/ 197517 w 2321023"/>
              <a:gd name="connsiteY7239" fmla="*/ 727277 h 2206873"/>
              <a:gd name="connsiteX7240" fmla="*/ 197536 w 2321023"/>
              <a:gd name="connsiteY7240" fmla="*/ 727438 h 2206873"/>
              <a:gd name="connsiteX7241" fmla="*/ 197561 w 2321023"/>
              <a:gd name="connsiteY7241" fmla="*/ 727500 h 2206873"/>
              <a:gd name="connsiteX7242" fmla="*/ 197548 w 2321023"/>
              <a:gd name="connsiteY7242" fmla="*/ 727542 h 2206873"/>
              <a:gd name="connsiteX7243" fmla="*/ 199469 w 2321023"/>
              <a:gd name="connsiteY7243" fmla="*/ 744626 h 2206873"/>
              <a:gd name="connsiteX7244" fmla="*/ 190532 w 2321023"/>
              <a:gd name="connsiteY7244" fmla="*/ 796948 h 2206873"/>
              <a:gd name="connsiteX7245" fmla="*/ 190261 w 2321023"/>
              <a:gd name="connsiteY7245" fmla="*/ 797879 h 2206873"/>
              <a:gd name="connsiteX7246" fmla="*/ 189086 w 2321023"/>
              <a:gd name="connsiteY7246" fmla="*/ 808975 h 2206873"/>
              <a:gd name="connsiteX7247" fmla="*/ 188493 w 2321023"/>
              <a:gd name="connsiteY7247" fmla="*/ 818345 h 2206873"/>
              <a:gd name="connsiteX7248" fmla="*/ 187052 w 2321023"/>
              <a:gd name="connsiteY7248" fmla="*/ 830399 h 2206873"/>
              <a:gd name="connsiteX7249" fmla="*/ 183522 w 2321023"/>
              <a:gd name="connsiteY7249" fmla="*/ 850865 h 2206873"/>
              <a:gd name="connsiteX7250" fmla="*/ 180377 w 2321023"/>
              <a:gd name="connsiteY7250" fmla="*/ 867034 h 2206873"/>
              <a:gd name="connsiteX7251" fmla="*/ 176838 w 2321023"/>
              <a:gd name="connsiteY7251" fmla="*/ 883761 h 2206873"/>
              <a:gd name="connsiteX7252" fmla="*/ 175844 w 2321023"/>
              <a:gd name="connsiteY7252" fmla="*/ 890345 h 2206873"/>
              <a:gd name="connsiteX7253" fmla="*/ 174580 w 2321023"/>
              <a:gd name="connsiteY7253" fmla="*/ 896843 h 2206873"/>
              <a:gd name="connsiteX7254" fmla="*/ 173540 w 2321023"/>
              <a:gd name="connsiteY7254" fmla="*/ 905601 h 2206873"/>
              <a:gd name="connsiteX7255" fmla="*/ 173626 w 2321023"/>
              <a:gd name="connsiteY7255" fmla="*/ 905035 h 2206873"/>
              <a:gd name="connsiteX7256" fmla="*/ 174598 w 2321023"/>
              <a:gd name="connsiteY7256" fmla="*/ 896843 h 2206873"/>
              <a:gd name="connsiteX7257" fmla="*/ 175781 w 2321023"/>
              <a:gd name="connsiteY7257" fmla="*/ 890761 h 2206873"/>
              <a:gd name="connsiteX7258" fmla="*/ 175844 w 2321023"/>
              <a:gd name="connsiteY7258" fmla="*/ 890345 h 2206873"/>
              <a:gd name="connsiteX7259" fmla="*/ 175931 w 2321023"/>
              <a:gd name="connsiteY7259" fmla="*/ 889897 h 2206873"/>
              <a:gd name="connsiteX7260" fmla="*/ 176858 w 2321023"/>
              <a:gd name="connsiteY7260" fmla="*/ 883762 h 2206873"/>
              <a:gd name="connsiteX7261" fmla="*/ 180148 w 2321023"/>
              <a:gd name="connsiteY7261" fmla="*/ 868212 h 2206873"/>
              <a:gd name="connsiteX7262" fmla="*/ 180377 w 2321023"/>
              <a:gd name="connsiteY7262" fmla="*/ 867034 h 2206873"/>
              <a:gd name="connsiteX7263" fmla="*/ 183815 w 2321023"/>
              <a:gd name="connsiteY7263" fmla="*/ 850788 h 2206873"/>
              <a:gd name="connsiteX7264" fmla="*/ 181384 w 2321023"/>
              <a:gd name="connsiteY7264" fmla="*/ 883923 h 2206873"/>
              <a:gd name="connsiteX7265" fmla="*/ 181209 w 2321023"/>
              <a:gd name="connsiteY7265" fmla="*/ 884757 h 2206873"/>
              <a:gd name="connsiteX7266" fmla="*/ 179676 w 2321023"/>
              <a:gd name="connsiteY7266" fmla="*/ 900280 h 2206873"/>
              <a:gd name="connsiteX7267" fmla="*/ 178081 w 2321023"/>
              <a:gd name="connsiteY7267" fmla="*/ 918844 h 2206873"/>
              <a:gd name="connsiteX7268" fmla="*/ 177970 w 2321023"/>
              <a:gd name="connsiteY7268" fmla="*/ 941445 h 2206873"/>
              <a:gd name="connsiteX7269" fmla="*/ 177961 w 2321023"/>
              <a:gd name="connsiteY7269" fmla="*/ 943313 h 2206873"/>
              <a:gd name="connsiteX7270" fmla="*/ 177763 w 2321023"/>
              <a:gd name="connsiteY7270" fmla="*/ 952342 h 2206873"/>
              <a:gd name="connsiteX7271" fmla="*/ 177998 w 2321023"/>
              <a:gd name="connsiteY7271" fmla="*/ 959813 h 2206873"/>
              <a:gd name="connsiteX7272" fmla="*/ 178031 w 2321023"/>
              <a:gd name="connsiteY7272" fmla="*/ 961650 h 2206873"/>
              <a:gd name="connsiteX7273" fmla="*/ 177187 w 2321023"/>
              <a:gd name="connsiteY7273" fmla="*/ 973991 h 2206873"/>
              <a:gd name="connsiteX7274" fmla="*/ 176058 w 2321023"/>
              <a:gd name="connsiteY7274" fmla="*/ 999194 h 2206873"/>
              <a:gd name="connsiteX7275" fmla="*/ 177404 w 2321023"/>
              <a:gd name="connsiteY7275" fmla="*/ 1011954 h 2206873"/>
              <a:gd name="connsiteX7276" fmla="*/ 179019 w 2321023"/>
              <a:gd name="connsiteY7276" fmla="*/ 1047682 h 2206873"/>
              <a:gd name="connsiteX7277" fmla="*/ 179257 w 2321023"/>
              <a:gd name="connsiteY7277" fmla="*/ 1049731 h 2206873"/>
              <a:gd name="connsiteX7278" fmla="*/ 179266 w 2321023"/>
              <a:gd name="connsiteY7278" fmla="*/ 1049703 h 2206873"/>
              <a:gd name="connsiteX7279" fmla="*/ 179049 w 2321023"/>
              <a:gd name="connsiteY7279" fmla="*/ 1047830 h 2206873"/>
              <a:gd name="connsiteX7280" fmla="*/ 177434 w 2321023"/>
              <a:gd name="connsiteY7280" fmla="*/ 1012102 h 2206873"/>
              <a:gd name="connsiteX7281" fmla="*/ 176087 w 2321023"/>
              <a:gd name="connsiteY7281" fmla="*/ 999342 h 2206873"/>
              <a:gd name="connsiteX7282" fmla="*/ 177216 w 2321023"/>
              <a:gd name="connsiteY7282" fmla="*/ 974138 h 2206873"/>
              <a:gd name="connsiteX7283" fmla="*/ 177216 w 2321023"/>
              <a:gd name="connsiteY7283" fmla="*/ 974139 h 2206873"/>
              <a:gd name="connsiteX7284" fmla="*/ 177245 w 2321023"/>
              <a:gd name="connsiteY7284" fmla="*/ 974035 h 2206873"/>
              <a:gd name="connsiteX7285" fmla="*/ 177216 w 2321023"/>
              <a:gd name="connsiteY7285" fmla="*/ 974138 h 2206873"/>
              <a:gd name="connsiteX7286" fmla="*/ 178060 w 2321023"/>
              <a:gd name="connsiteY7286" fmla="*/ 961798 h 2206873"/>
              <a:gd name="connsiteX7287" fmla="*/ 177998 w 2321023"/>
              <a:gd name="connsiteY7287" fmla="*/ 959813 h 2206873"/>
              <a:gd name="connsiteX7288" fmla="*/ 177908 w 2321023"/>
              <a:gd name="connsiteY7288" fmla="*/ 954814 h 2206873"/>
              <a:gd name="connsiteX7289" fmla="*/ 177961 w 2321023"/>
              <a:gd name="connsiteY7289" fmla="*/ 943313 h 2206873"/>
              <a:gd name="connsiteX7290" fmla="*/ 177999 w 2321023"/>
              <a:gd name="connsiteY7290" fmla="*/ 941593 h 2206873"/>
              <a:gd name="connsiteX7291" fmla="*/ 189404 w 2321023"/>
              <a:gd name="connsiteY7291" fmla="*/ 900335 h 2206873"/>
              <a:gd name="connsiteX7292" fmla="*/ 201407 w 2321023"/>
              <a:gd name="connsiteY7292" fmla="*/ 858607 h 2206873"/>
              <a:gd name="connsiteX7293" fmla="*/ 231011 w 2321023"/>
              <a:gd name="connsiteY7293" fmla="*/ 763559 h 2206873"/>
              <a:gd name="connsiteX7294" fmla="*/ 238830 w 2321023"/>
              <a:gd name="connsiteY7294" fmla="*/ 743442 h 2206873"/>
              <a:gd name="connsiteX7295" fmla="*/ 247408 w 2321023"/>
              <a:gd name="connsiteY7295" fmla="*/ 723475 h 2206873"/>
              <a:gd name="connsiteX7296" fmla="*/ 256072 w 2321023"/>
              <a:gd name="connsiteY7296" fmla="*/ 702980 h 2206873"/>
              <a:gd name="connsiteX7297" fmla="*/ 266033 w 2321023"/>
              <a:gd name="connsiteY7297" fmla="*/ 681287 h 2206873"/>
              <a:gd name="connsiteX7298" fmla="*/ 273334 w 2321023"/>
              <a:gd name="connsiteY7298" fmla="*/ 666794 h 2206873"/>
              <a:gd name="connsiteX7299" fmla="*/ 273614 w 2321023"/>
              <a:gd name="connsiteY7299" fmla="*/ 667693 h 2206873"/>
              <a:gd name="connsiteX7300" fmla="*/ 261595 w 2321023"/>
              <a:gd name="connsiteY7300" fmla="*/ 698335 h 2206873"/>
              <a:gd name="connsiteX7301" fmla="*/ 234923 w 2321023"/>
              <a:gd name="connsiteY7301" fmla="*/ 773970 h 2206873"/>
              <a:gd name="connsiteX7302" fmla="*/ 234921 w 2321023"/>
              <a:gd name="connsiteY7302" fmla="*/ 773974 h 2206873"/>
              <a:gd name="connsiteX7303" fmla="*/ 234887 w 2321023"/>
              <a:gd name="connsiteY7303" fmla="*/ 774129 h 2206873"/>
              <a:gd name="connsiteX7304" fmla="*/ 234931 w 2321023"/>
              <a:gd name="connsiteY7304" fmla="*/ 774003 h 2206873"/>
              <a:gd name="connsiteX7305" fmla="*/ 234883 w 2321023"/>
              <a:gd name="connsiteY7305" fmla="*/ 774150 h 2206873"/>
              <a:gd name="connsiteX7306" fmla="*/ 232632 w 2321023"/>
              <a:gd name="connsiteY7306" fmla="*/ 784515 h 2206873"/>
              <a:gd name="connsiteX7307" fmla="*/ 233874 w 2321023"/>
              <a:gd name="connsiteY7307" fmla="*/ 784909 h 2206873"/>
              <a:gd name="connsiteX7308" fmla="*/ 230221 w 2321023"/>
              <a:gd name="connsiteY7308" fmla="*/ 800504 h 2206873"/>
              <a:gd name="connsiteX7309" fmla="*/ 230171 w 2321023"/>
              <a:gd name="connsiteY7309" fmla="*/ 806237 h 2206873"/>
              <a:gd name="connsiteX7310" fmla="*/ 223290 w 2321023"/>
              <a:gd name="connsiteY7310" fmla="*/ 848640 h 2206873"/>
              <a:gd name="connsiteX7311" fmla="*/ 213024 w 2321023"/>
              <a:gd name="connsiteY7311" fmla="*/ 890416 h 2206873"/>
              <a:gd name="connsiteX7312" fmla="*/ 213023 w 2321023"/>
              <a:gd name="connsiteY7312" fmla="*/ 890419 h 2206873"/>
              <a:gd name="connsiteX7313" fmla="*/ 212895 w 2321023"/>
              <a:gd name="connsiteY7313" fmla="*/ 890772 h 2206873"/>
              <a:gd name="connsiteX7314" fmla="*/ 208200 w 2321023"/>
              <a:gd name="connsiteY7314" fmla="*/ 903789 h 2206873"/>
              <a:gd name="connsiteX7315" fmla="*/ 202920 w 2321023"/>
              <a:gd name="connsiteY7315" fmla="*/ 923937 h 2206873"/>
              <a:gd name="connsiteX7316" fmla="*/ 199068 w 2321023"/>
              <a:gd name="connsiteY7316" fmla="*/ 933889 h 2206873"/>
              <a:gd name="connsiteX7317" fmla="*/ 199063 w 2321023"/>
              <a:gd name="connsiteY7317" fmla="*/ 933897 h 2206873"/>
              <a:gd name="connsiteX7318" fmla="*/ 199064 w 2321023"/>
              <a:gd name="connsiteY7318" fmla="*/ 933899 h 2206873"/>
              <a:gd name="connsiteX7319" fmla="*/ 199068 w 2321023"/>
              <a:gd name="connsiteY7319" fmla="*/ 933889 h 2206873"/>
              <a:gd name="connsiteX7320" fmla="*/ 199118 w 2321023"/>
              <a:gd name="connsiteY7320" fmla="*/ 933807 h 2206873"/>
              <a:gd name="connsiteX7321" fmla="*/ 202849 w 2321023"/>
              <a:gd name="connsiteY7321" fmla="*/ 924165 h 2206873"/>
              <a:gd name="connsiteX7322" fmla="*/ 202920 w 2321023"/>
              <a:gd name="connsiteY7322" fmla="*/ 923937 h 2206873"/>
              <a:gd name="connsiteX7323" fmla="*/ 208201 w 2321023"/>
              <a:gd name="connsiteY7323" fmla="*/ 903789 h 2206873"/>
              <a:gd name="connsiteX7324" fmla="*/ 212895 w 2321023"/>
              <a:gd name="connsiteY7324" fmla="*/ 890772 h 2206873"/>
              <a:gd name="connsiteX7325" fmla="*/ 213024 w 2321023"/>
              <a:gd name="connsiteY7325" fmla="*/ 890416 h 2206873"/>
              <a:gd name="connsiteX7326" fmla="*/ 223523 w 2321023"/>
              <a:gd name="connsiteY7326" fmla="*/ 848267 h 2206873"/>
              <a:gd name="connsiteX7327" fmla="*/ 234289 w 2321023"/>
              <a:gd name="connsiteY7327" fmla="*/ 818563 h 2206873"/>
              <a:gd name="connsiteX7328" fmla="*/ 234143 w 2321023"/>
              <a:gd name="connsiteY7328" fmla="*/ 818694 h 2206873"/>
              <a:gd name="connsiteX7329" fmla="*/ 238774 w 2321023"/>
              <a:gd name="connsiteY7329" fmla="*/ 802998 h 2206873"/>
              <a:gd name="connsiteX7330" fmla="*/ 236263 w 2321023"/>
              <a:gd name="connsiteY7330" fmla="*/ 816627 h 2206873"/>
              <a:gd name="connsiteX7331" fmla="*/ 236460 w 2321023"/>
              <a:gd name="connsiteY7331" fmla="*/ 816450 h 2206873"/>
              <a:gd name="connsiteX7332" fmla="*/ 234348 w 2321023"/>
              <a:gd name="connsiteY7332" fmla="*/ 828409 h 2206873"/>
              <a:gd name="connsiteX7333" fmla="*/ 234170 w 2321023"/>
              <a:gd name="connsiteY7333" fmla="*/ 829082 h 2206873"/>
              <a:gd name="connsiteX7334" fmla="*/ 234839 w 2321023"/>
              <a:gd name="connsiteY7334" fmla="*/ 830303 h 2206873"/>
              <a:gd name="connsiteX7335" fmla="*/ 232704 w 2321023"/>
              <a:gd name="connsiteY7335" fmla="*/ 840789 h 2206873"/>
              <a:gd name="connsiteX7336" fmla="*/ 229711 w 2321023"/>
              <a:gd name="connsiteY7336" fmla="*/ 849575 h 2206873"/>
              <a:gd name="connsiteX7337" fmla="*/ 228684 w 2321023"/>
              <a:gd name="connsiteY7337" fmla="*/ 849895 h 2206873"/>
              <a:gd name="connsiteX7338" fmla="*/ 218361 w 2321023"/>
              <a:gd name="connsiteY7338" fmla="*/ 888893 h 2206873"/>
              <a:gd name="connsiteX7339" fmla="*/ 215563 w 2321023"/>
              <a:gd name="connsiteY7339" fmla="*/ 900099 h 2206873"/>
              <a:gd name="connsiteX7340" fmla="*/ 213420 w 2321023"/>
              <a:gd name="connsiteY7340" fmla="*/ 911326 h 2206873"/>
              <a:gd name="connsiteX7341" fmla="*/ 209102 w 2321023"/>
              <a:gd name="connsiteY7341" fmla="*/ 933161 h 2206873"/>
              <a:gd name="connsiteX7342" fmla="*/ 209106 w 2321023"/>
              <a:gd name="connsiteY7342" fmla="*/ 933243 h 2206873"/>
              <a:gd name="connsiteX7343" fmla="*/ 201744 w 2321023"/>
              <a:gd name="connsiteY7343" fmla="*/ 985968 h 2206873"/>
              <a:gd name="connsiteX7344" fmla="*/ 201521 w 2321023"/>
              <a:gd name="connsiteY7344" fmla="*/ 987437 h 2206873"/>
              <a:gd name="connsiteX7345" fmla="*/ 200616 w 2321023"/>
              <a:gd name="connsiteY7345" fmla="*/ 1001909 h 2206873"/>
              <a:gd name="connsiteX7346" fmla="*/ 200420 w 2321023"/>
              <a:gd name="connsiteY7346" fmla="*/ 1017138 h 2206873"/>
              <a:gd name="connsiteX7347" fmla="*/ 202090 w 2321023"/>
              <a:gd name="connsiteY7347" fmla="*/ 1031719 h 2206873"/>
              <a:gd name="connsiteX7348" fmla="*/ 205450 w 2321023"/>
              <a:gd name="connsiteY7348" fmla="*/ 1015034 h 2206873"/>
              <a:gd name="connsiteX7349" fmla="*/ 206988 w 2321023"/>
              <a:gd name="connsiteY7349" fmla="*/ 999803 h 2206873"/>
              <a:gd name="connsiteX7350" fmla="*/ 209618 w 2321023"/>
              <a:gd name="connsiteY7350" fmla="*/ 982726 h 2206873"/>
              <a:gd name="connsiteX7351" fmla="*/ 214344 w 2321023"/>
              <a:gd name="connsiteY7351" fmla="*/ 953617 h 2206873"/>
              <a:gd name="connsiteX7352" fmla="*/ 218168 w 2321023"/>
              <a:gd name="connsiteY7352" fmla="*/ 944476 h 2206873"/>
              <a:gd name="connsiteX7353" fmla="*/ 216783 w 2321023"/>
              <a:gd name="connsiteY7353" fmla="*/ 955076 h 2206873"/>
              <a:gd name="connsiteX7354" fmla="*/ 216515 w 2321023"/>
              <a:gd name="connsiteY7354" fmla="*/ 956829 h 2206873"/>
              <a:gd name="connsiteX7355" fmla="*/ 214167 w 2321023"/>
              <a:gd name="connsiteY7355" fmla="*/ 1016065 h 2206873"/>
              <a:gd name="connsiteX7356" fmla="*/ 214840 w 2321023"/>
              <a:gd name="connsiteY7356" fmla="*/ 1012975 h 2206873"/>
              <a:gd name="connsiteX7357" fmla="*/ 216958 w 2321023"/>
              <a:gd name="connsiteY7357" fmla="*/ 954797 h 2206873"/>
              <a:gd name="connsiteX7358" fmla="*/ 218343 w 2321023"/>
              <a:gd name="connsiteY7358" fmla="*/ 944197 h 2206873"/>
              <a:gd name="connsiteX7359" fmla="*/ 221500 w 2321023"/>
              <a:gd name="connsiteY7359" fmla="*/ 930810 h 2206873"/>
              <a:gd name="connsiteX7360" fmla="*/ 224747 w 2321023"/>
              <a:gd name="connsiteY7360" fmla="*/ 914123 h 2206873"/>
              <a:gd name="connsiteX7361" fmla="*/ 224556 w 2321023"/>
              <a:gd name="connsiteY7361" fmla="*/ 914074 h 2206873"/>
              <a:gd name="connsiteX7362" fmla="*/ 231097 w 2321023"/>
              <a:gd name="connsiteY7362" fmla="*/ 868804 h 2206873"/>
              <a:gd name="connsiteX7363" fmla="*/ 244034 w 2321023"/>
              <a:gd name="connsiteY7363" fmla="*/ 817685 h 2206873"/>
              <a:gd name="connsiteX7364" fmla="*/ 252723 w 2321023"/>
              <a:gd name="connsiteY7364" fmla="*/ 794031 h 2206873"/>
              <a:gd name="connsiteX7365" fmla="*/ 249911 w 2321023"/>
              <a:gd name="connsiteY7365" fmla="*/ 806330 h 2206873"/>
              <a:gd name="connsiteX7366" fmla="*/ 245225 w 2321023"/>
              <a:gd name="connsiteY7366" fmla="*/ 824065 h 2206873"/>
              <a:gd name="connsiteX7367" fmla="*/ 239208 w 2321023"/>
              <a:gd name="connsiteY7367" fmla="*/ 849388 h 2206873"/>
              <a:gd name="connsiteX7368" fmla="*/ 243369 w 2321023"/>
              <a:gd name="connsiteY7368" fmla="*/ 841365 h 2206873"/>
              <a:gd name="connsiteX7369" fmla="*/ 253227 w 2321023"/>
              <a:gd name="connsiteY7369" fmla="*/ 809115 h 2206873"/>
              <a:gd name="connsiteX7370" fmla="*/ 259161 w 2321023"/>
              <a:gd name="connsiteY7370" fmla="*/ 797083 h 2206873"/>
              <a:gd name="connsiteX7371" fmla="*/ 256714 w 2321023"/>
              <a:gd name="connsiteY7371" fmla="*/ 809480 h 2206873"/>
              <a:gd name="connsiteX7372" fmla="*/ 252307 w 2321023"/>
              <a:gd name="connsiteY7372" fmla="*/ 828231 h 2206873"/>
              <a:gd name="connsiteX7373" fmla="*/ 243061 w 2321023"/>
              <a:gd name="connsiteY7373" fmla="*/ 869350 h 2206873"/>
              <a:gd name="connsiteX7374" fmla="*/ 238144 w 2321023"/>
              <a:gd name="connsiteY7374" fmla="*/ 894359 h 2206873"/>
              <a:gd name="connsiteX7375" fmla="*/ 238429 w 2321023"/>
              <a:gd name="connsiteY7375" fmla="*/ 893918 h 2206873"/>
              <a:gd name="connsiteX7376" fmla="*/ 236137 w 2321023"/>
              <a:gd name="connsiteY7376" fmla="*/ 911918 h 2206873"/>
              <a:gd name="connsiteX7377" fmla="*/ 238908 w 2321023"/>
              <a:gd name="connsiteY7377" fmla="*/ 912711 h 2206873"/>
              <a:gd name="connsiteX7378" fmla="*/ 238552 w 2321023"/>
              <a:gd name="connsiteY7378" fmla="*/ 916385 h 2206873"/>
              <a:gd name="connsiteX7379" fmla="*/ 250328 w 2321023"/>
              <a:gd name="connsiteY7379" fmla="*/ 876902 h 2206873"/>
              <a:gd name="connsiteX7380" fmla="*/ 708787 w 2321023"/>
              <a:gd name="connsiteY7380" fmla="*/ 317621 h 2206873"/>
              <a:gd name="connsiteX7381" fmla="*/ 769654 w 2321023"/>
              <a:gd name="connsiteY7381" fmla="*/ 287887 h 2206873"/>
              <a:gd name="connsiteX7382" fmla="*/ 772691 w 2321023"/>
              <a:gd name="connsiteY7382" fmla="*/ 285597 h 2206873"/>
              <a:gd name="connsiteX7383" fmla="*/ 782213 w 2321023"/>
              <a:gd name="connsiteY7383" fmla="*/ 275782 h 2206873"/>
              <a:gd name="connsiteX7384" fmla="*/ 782297 w 2321023"/>
              <a:gd name="connsiteY7384" fmla="*/ 275740 h 2206873"/>
              <a:gd name="connsiteX7385" fmla="*/ 768882 w 2321023"/>
              <a:gd name="connsiteY7385" fmla="*/ 282165 h 2206873"/>
              <a:gd name="connsiteX7386" fmla="*/ 754898 w 2321023"/>
              <a:gd name="connsiteY7386" fmla="*/ 283910 h 2206873"/>
              <a:gd name="connsiteX7387" fmla="*/ 766442 w 2321023"/>
              <a:gd name="connsiteY7387" fmla="*/ 277649 h 2206873"/>
              <a:gd name="connsiteX7388" fmla="*/ 766473 w 2321023"/>
              <a:gd name="connsiteY7388" fmla="*/ 277633 h 2206873"/>
              <a:gd name="connsiteX7389" fmla="*/ 766952 w 2321023"/>
              <a:gd name="connsiteY7389" fmla="*/ 277374 h 2206873"/>
              <a:gd name="connsiteX7390" fmla="*/ 776741 w 2321023"/>
              <a:gd name="connsiteY7390" fmla="*/ 272429 h 2206873"/>
              <a:gd name="connsiteX7391" fmla="*/ 776907 w 2321023"/>
              <a:gd name="connsiteY7391" fmla="*/ 272344 h 2206873"/>
              <a:gd name="connsiteX7392" fmla="*/ 777030 w 2321023"/>
              <a:gd name="connsiteY7392" fmla="*/ 272281 h 2206873"/>
              <a:gd name="connsiteX7393" fmla="*/ 777226 w 2321023"/>
              <a:gd name="connsiteY7393" fmla="*/ 272181 h 2206873"/>
              <a:gd name="connsiteX7394" fmla="*/ 787290 w 2321023"/>
              <a:gd name="connsiteY7394" fmla="*/ 266195 h 2206873"/>
              <a:gd name="connsiteX7395" fmla="*/ 787419 w 2321023"/>
              <a:gd name="connsiteY7395" fmla="*/ 266135 h 2206873"/>
              <a:gd name="connsiteX7396" fmla="*/ 787427 w 2321023"/>
              <a:gd name="connsiteY7396" fmla="*/ 266131 h 2206873"/>
              <a:gd name="connsiteX7397" fmla="*/ 787290 w 2321023"/>
              <a:gd name="connsiteY7397" fmla="*/ 266194 h 2206873"/>
              <a:gd name="connsiteX7398" fmla="*/ 777226 w 2321023"/>
              <a:gd name="connsiteY7398" fmla="*/ 272180 h 2206873"/>
              <a:gd name="connsiteX7399" fmla="*/ 776907 w 2321023"/>
              <a:gd name="connsiteY7399" fmla="*/ 272344 h 2206873"/>
              <a:gd name="connsiteX7400" fmla="*/ 766951 w 2321023"/>
              <a:gd name="connsiteY7400" fmla="*/ 277373 h 2206873"/>
              <a:gd name="connsiteX7401" fmla="*/ 766442 w 2321023"/>
              <a:gd name="connsiteY7401" fmla="*/ 277649 h 2206873"/>
              <a:gd name="connsiteX7402" fmla="*/ 763336 w 2321023"/>
              <a:gd name="connsiteY7402" fmla="*/ 279181 h 2206873"/>
              <a:gd name="connsiteX7403" fmla="*/ 754723 w 2321023"/>
              <a:gd name="connsiteY7403" fmla="*/ 283996 h 2206873"/>
              <a:gd name="connsiteX7404" fmla="*/ 753409 w 2321023"/>
              <a:gd name="connsiteY7404" fmla="*/ 283175 h 2206873"/>
              <a:gd name="connsiteX7405" fmla="*/ 779906 w 2321023"/>
              <a:gd name="connsiteY7405" fmla="*/ 265143 h 2206873"/>
              <a:gd name="connsiteX7406" fmla="*/ 799674 w 2321023"/>
              <a:gd name="connsiteY7406" fmla="*/ 255149 h 2206873"/>
              <a:gd name="connsiteX7407" fmla="*/ 883946 w 2321023"/>
              <a:gd name="connsiteY7407" fmla="*/ 217772 h 2206873"/>
              <a:gd name="connsiteX7408" fmla="*/ 921976 w 2321023"/>
              <a:gd name="connsiteY7408" fmla="*/ 205069 h 2206873"/>
              <a:gd name="connsiteX7409" fmla="*/ 884310 w 2321023"/>
              <a:gd name="connsiteY7409" fmla="*/ 217287 h 2206873"/>
              <a:gd name="connsiteX7410" fmla="*/ 800038 w 2321023"/>
              <a:gd name="connsiteY7410" fmla="*/ 254663 h 2206873"/>
              <a:gd name="connsiteX7411" fmla="*/ 780270 w 2321023"/>
              <a:gd name="connsiteY7411" fmla="*/ 264658 h 2206873"/>
              <a:gd name="connsiteX7412" fmla="*/ 753773 w 2321023"/>
              <a:gd name="connsiteY7412" fmla="*/ 282689 h 2206873"/>
              <a:gd name="connsiteX7413" fmla="*/ 726651 w 2321023"/>
              <a:gd name="connsiteY7413" fmla="*/ 291974 h 2206873"/>
              <a:gd name="connsiteX7414" fmla="*/ 733393 w 2321023"/>
              <a:gd name="connsiteY7414" fmla="*/ 283232 h 2206873"/>
              <a:gd name="connsiteX7415" fmla="*/ 741969 w 2321023"/>
              <a:gd name="connsiteY7415" fmla="*/ 277543 h 2206873"/>
              <a:gd name="connsiteX7416" fmla="*/ 741729 w 2321023"/>
              <a:gd name="connsiteY7416" fmla="*/ 277689 h 2206873"/>
              <a:gd name="connsiteX7417" fmla="*/ 732809 w 2321023"/>
              <a:gd name="connsiteY7417" fmla="*/ 283581 h 2206873"/>
              <a:gd name="connsiteX7418" fmla="*/ 724057 w 2321023"/>
              <a:gd name="connsiteY7418" fmla="*/ 286694 h 2206873"/>
              <a:gd name="connsiteX7419" fmla="*/ 707479 w 2321023"/>
              <a:gd name="connsiteY7419" fmla="*/ 295858 h 2206873"/>
              <a:gd name="connsiteX7420" fmla="*/ 706699 w 2321023"/>
              <a:gd name="connsiteY7420" fmla="*/ 296608 h 2206873"/>
              <a:gd name="connsiteX7421" fmla="*/ 675319 w 2321023"/>
              <a:gd name="connsiteY7421" fmla="*/ 317675 h 2206873"/>
              <a:gd name="connsiteX7422" fmla="*/ 675320 w 2321023"/>
              <a:gd name="connsiteY7422" fmla="*/ 317677 h 2206873"/>
              <a:gd name="connsiteX7423" fmla="*/ 652791 w 2321023"/>
              <a:gd name="connsiteY7423" fmla="*/ 335403 h 2206873"/>
              <a:gd name="connsiteX7424" fmla="*/ 639093 w 2321023"/>
              <a:gd name="connsiteY7424" fmla="*/ 345628 h 2206873"/>
              <a:gd name="connsiteX7425" fmla="*/ 638429 w 2321023"/>
              <a:gd name="connsiteY7425" fmla="*/ 340744 h 2206873"/>
              <a:gd name="connsiteX7426" fmla="*/ 645145 w 2321023"/>
              <a:gd name="connsiteY7426" fmla="*/ 325509 h 2206873"/>
              <a:gd name="connsiteX7427" fmla="*/ 650739 w 2321023"/>
              <a:gd name="connsiteY7427" fmla="*/ 319093 h 2206873"/>
              <a:gd name="connsiteX7428" fmla="*/ 652809 w 2321023"/>
              <a:gd name="connsiteY7428" fmla="*/ 308663 h 2206873"/>
              <a:gd name="connsiteX7429" fmla="*/ 671763 w 2321023"/>
              <a:gd name="connsiteY7429" fmla="*/ 290906 h 2206873"/>
              <a:gd name="connsiteX7430" fmla="*/ 699861 w 2321023"/>
              <a:gd name="connsiteY7430" fmla="*/ 267477 h 2206873"/>
              <a:gd name="connsiteX7431" fmla="*/ 699769 w 2321023"/>
              <a:gd name="connsiteY7431" fmla="*/ 267534 h 2206873"/>
              <a:gd name="connsiteX7432" fmla="*/ 702568 w 2321023"/>
              <a:gd name="connsiteY7432" fmla="*/ 264880 h 2206873"/>
              <a:gd name="connsiteX7433" fmla="*/ 699536 w 2321023"/>
              <a:gd name="connsiteY7433" fmla="*/ 267712 h 2206873"/>
              <a:gd name="connsiteX7434" fmla="*/ 671428 w 2321023"/>
              <a:gd name="connsiteY7434" fmla="*/ 291149 h 2206873"/>
              <a:gd name="connsiteX7435" fmla="*/ 652474 w 2321023"/>
              <a:gd name="connsiteY7435" fmla="*/ 308907 h 2206873"/>
              <a:gd name="connsiteX7436" fmla="*/ 650403 w 2321023"/>
              <a:gd name="connsiteY7436" fmla="*/ 319337 h 2206873"/>
              <a:gd name="connsiteX7437" fmla="*/ 644810 w 2321023"/>
              <a:gd name="connsiteY7437" fmla="*/ 325753 h 2206873"/>
              <a:gd name="connsiteX7438" fmla="*/ 630253 w 2321023"/>
              <a:gd name="connsiteY7438" fmla="*/ 336865 h 2206873"/>
              <a:gd name="connsiteX7439" fmla="*/ 622981 w 2321023"/>
              <a:gd name="connsiteY7439" fmla="*/ 342361 h 2206873"/>
              <a:gd name="connsiteX7440" fmla="*/ 615914 w 2321023"/>
              <a:gd name="connsiteY7440" fmla="*/ 348309 h 2206873"/>
              <a:gd name="connsiteX7441" fmla="*/ 584851 w 2321023"/>
              <a:gd name="connsiteY7441" fmla="*/ 375988 h 2206873"/>
              <a:gd name="connsiteX7442" fmla="*/ 563201 w 2321023"/>
              <a:gd name="connsiteY7442" fmla="*/ 396012 h 2206873"/>
              <a:gd name="connsiteX7443" fmla="*/ 559521 w 2321023"/>
              <a:gd name="connsiteY7443" fmla="*/ 393713 h 2206873"/>
              <a:gd name="connsiteX7444" fmla="*/ 565168 w 2321023"/>
              <a:gd name="connsiteY7444" fmla="*/ 384676 h 2206873"/>
              <a:gd name="connsiteX7445" fmla="*/ 563805 w 2321023"/>
              <a:gd name="connsiteY7445" fmla="*/ 380326 h 2206873"/>
              <a:gd name="connsiteX7446" fmla="*/ 578079 w 2321023"/>
              <a:gd name="connsiteY7446" fmla="*/ 364502 h 2206873"/>
              <a:gd name="connsiteX7447" fmla="*/ 599815 w 2321023"/>
              <a:gd name="connsiteY7447" fmla="*/ 343560 h 2206873"/>
              <a:gd name="connsiteX7448" fmla="*/ 634900 w 2321023"/>
              <a:gd name="connsiteY7448" fmla="*/ 312564 h 2206873"/>
              <a:gd name="connsiteX7449" fmla="*/ 650855 w 2321023"/>
              <a:gd name="connsiteY7449" fmla="*/ 299799 h 2206873"/>
              <a:gd name="connsiteX7450" fmla="*/ 666465 w 2321023"/>
              <a:gd name="connsiteY7450" fmla="*/ 289149 h 2206873"/>
              <a:gd name="connsiteX7451" fmla="*/ 685862 w 2321023"/>
              <a:gd name="connsiteY7451" fmla="*/ 275361 h 2206873"/>
              <a:gd name="connsiteX7452" fmla="*/ 707160 w 2321023"/>
              <a:gd name="connsiteY7452" fmla="*/ 260529 h 2206873"/>
              <a:gd name="connsiteX7453" fmla="*/ 707388 w 2321023"/>
              <a:gd name="connsiteY7453" fmla="*/ 260312 h 2206873"/>
              <a:gd name="connsiteX7454" fmla="*/ 753349 w 2321023"/>
              <a:gd name="connsiteY7454" fmla="*/ 223611 h 2206873"/>
              <a:gd name="connsiteX7455" fmla="*/ 756311 w 2321023"/>
              <a:gd name="connsiteY7455" fmla="*/ 222212 h 2206873"/>
              <a:gd name="connsiteX7456" fmla="*/ 753129 w 2321023"/>
              <a:gd name="connsiteY7456" fmla="*/ 223473 h 2206873"/>
              <a:gd name="connsiteX7457" fmla="*/ 760940 w 2321023"/>
              <a:gd name="connsiteY7457" fmla="*/ 216823 h 2206873"/>
              <a:gd name="connsiteX7458" fmla="*/ 766389 w 2321023"/>
              <a:gd name="connsiteY7458" fmla="*/ 212002 h 2206873"/>
              <a:gd name="connsiteX7459" fmla="*/ 768001 w 2321023"/>
              <a:gd name="connsiteY7459" fmla="*/ 207375 h 2206873"/>
              <a:gd name="connsiteX7460" fmla="*/ 768109 w 2321023"/>
              <a:gd name="connsiteY7460" fmla="*/ 207310 h 2206873"/>
              <a:gd name="connsiteX7461" fmla="*/ 766846 w 2321023"/>
              <a:gd name="connsiteY7461" fmla="*/ 204994 h 2206873"/>
              <a:gd name="connsiteX7462" fmla="*/ 755427 w 2321023"/>
              <a:gd name="connsiteY7462" fmla="*/ 208975 h 2206873"/>
              <a:gd name="connsiteX7463" fmla="*/ 734377 w 2321023"/>
              <a:gd name="connsiteY7463" fmla="*/ 220630 h 2206873"/>
              <a:gd name="connsiteX7464" fmla="*/ 704264 w 2321023"/>
              <a:gd name="connsiteY7464" fmla="*/ 239576 h 2206873"/>
              <a:gd name="connsiteX7465" fmla="*/ 679866 w 2321023"/>
              <a:gd name="connsiteY7465" fmla="*/ 256198 h 2206873"/>
              <a:gd name="connsiteX7466" fmla="*/ 656199 w 2321023"/>
              <a:gd name="connsiteY7466" fmla="*/ 273796 h 2206873"/>
              <a:gd name="connsiteX7467" fmla="*/ 655542 w 2321023"/>
              <a:gd name="connsiteY7467" fmla="*/ 273385 h 2206873"/>
              <a:gd name="connsiteX7468" fmla="*/ 655586 w 2321023"/>
              <a:gd name="connsiteY7468" fmla="*/ 272039 h 2206873"/>
              <a:gd name="connsiteX7469" fmla="*/ 655484 w 2321023"/>
              <a:gd name="connsiteY7469" fmla="*/ 273673 h 2206873"/>
              <a:gd name="connsiteX7470" fmla="*/ 639485 w 2321023"/>
              <a:gd name="connsiteY7470" fmla="*/ 286021 h 2206873"/>
              <a:gd name="connsiteX7471" fmla="*/ 624010 w 2321023"/>
              <a:gd name="connsiteY7471" fmla="*/ 299087 h 2206873"/>
              <a:gd name="connsiteX7472" fmla="*/ 623785 w 2321023"/>
              <a:gd name="connsiteY7472" fmla="*/ 299239 h 2206873"/>
              <a:gd name="connsiteX7473" fmla="*/ 609734 w 2321023"/>
              <a:gd name="connsiteY7473" fmla="*/ 313161 h 2206873"/>
              <a:gd name="connsiteX7474" fmla="*/ 602944 w 2321023"/>
              <a:gd name="connsiteY7474" fmla="*/ 319153 h 2206873"/>
              <a:gd name="connsiteX7475" fmla="*/ 596345 w 2321023"/>
              <a:gd name="connsiteY7475" fmla="*/ 325911 h 2206873"/>
              <a:gd name="connsiteX7476" fmla="*/ 582565 w 2321023"/>
              <a:gd name="connsiteY7476" fmla="*/ 339776 h 2206873"/>
              <a:gd name="connsiteX7477" fmla="*/ 567836 w 2321023"/>
              <a:gd name="connsiteY7477" fmla="*/ 354280 h 2206873"/>
              <a:gd name="connsiteX7478" fmla="*/ 552600 w 2321023"/>
              <a:gd name="connsiteY7478" fmla="*/ 370280 h 2206873"/>
              <a:gd name="connsiteX7479" fmla="*/ 545657 w 2321023"/>
              <a:gd name="connsiteY7479" fmla="*/ 371642 h 2206873"/>
              <a:gd name="connsiteX7480" fmla="*/ 519618 w 2321023"/>
              <a:gd name="connsiteY7480" fmla="*/ 394639 h 2206873"/>
              <a:gd name="connsiteX7481" fmla="*/ 519168 w 2321023"/>
              <a:gd name="connsiteY7481" fmla="*/ 395119 h 2206873"/>
              <a:gd name="connsiteX7482" fmla="*/ 498602 w 2321023"/>
              <a:gd name="connsiteY7482" fmla="*/ 417505 h 2206873"/>
              <a:gd name="connsiteX7483" fmla="*/ 484341 w 2321023"/>
              <a:gd name="connsiteY7483" fmla="*/ 432235 h 2206873"/>
              <a:gd name="connsiteX7484" fmla="*/ 495184 w 2321023"/>
              <a:gd name="connsiteY7484" fmla="*/ 414786 h 2206873"/>
              <a:gd name="connsiteX7485" fmla="*/ 498743 w 2321023"/>
              <a:gd name="connsiteY7485" fmla="*/ 408492 h 2206873"/>
              <a:gd name="connsiteX7486" fmla="*/ 498362 w 2321023"/>
              <a:gd name="connsiteY7486" fmla="*/ 408561 h 2206873"/>
              <a:gd name="connsiteX7487" fmla="*/ 494833 w 2321023"/>
              <a:gd name="connsiteY7487" fmla="*/ 414761 h 2206873"/>
              <a:gd name="connsiteX7488" fmla="*/ 484340 w 2321023"/>
              <a:gd name="connsiteY7488" fmla="*/ 432236 h 2206873"/>
              <a:gd name="connsiteX7489" fmla="*/ 462364 w 2321023"/>
              <a:gd name="connsiteY7489" fmla="*/ 457756 h 2206873"/>
              <a:gd name="connsiteX7490" fmla="*/ 444567 w 2321023"/>
              <a:gd name="connsiteY7490" fmla="*/ 479022 h 2206873"/>
              <a:gd name="connsiteX7491" fmla="*/ 442169 w 2321023"/>
              <a:gd name="connsiteY7491" fmla="*/ 477205 h 2206873"/>
              <a:gd name="connsiteX7492" fmla="*/ 427683 w 2321023"/>
              <a:gd name="connsiteY7492" fmla="*/ 495028 h 2206873"/>
              <a:gd name="connsiteX7493" fmla="*/ 413356 w 2321023"/>
              <a:gd name="connsiteY7493" fmla="*/ 514835 h 2206873"/>
              <a:gd name="connsiteX7494" fmla="*/ 396446 w 2321023"/>
              <a:gd name="connsiteY7494" fmla="*/ 533610 h 2206873"/>
              <a:gd name="connsiteX7495" fmla="*/ 413740 w 2321023"/>
              <a:gd name="connsiteY7495" fmla="*/ 508079 h 2206873"/>
              <a:gd name="connsiteX7496" fmla="*/ 431428 w 2321023"/>
              <a:gd name="connsiteY7496" fmla="*/ 482794 h 2206873"/>
              <a:gd name="connsiteX7497" fmla="*/ 446006 w 2321023"/>
              <a:gd name="connsiteY7497" fmla="*/ 466670 h 2206873"/>
              <a:gd name="connsiteX7498" fmla="*/ 445978 w 2321023"/>
              <a:gd name="connsiteY7498" fmla="*/ 466625 h 2206873"/>
              <a:gd name="connsiteX7499" fmla="*/ 456796 w 2321023"/>
              <a:gd name="connsiteY7499" fmla="*/ 452139 h 2206873"/>
              <a:gd name="connsiteX7500" fmla="*/ 465405 w 2321023"/>
              <a:gd name="connsiteY7500" fmla="*/ 442945 h 2206873"/>
              <a:gd name="connsiteX7501" fmla="*/ 485491 w 2321023"/>
              <a:gd name="connsiteY7501" fmla="*/ 419854 h 2206873"/>
              <a:gd name="connsiteX7502" fmla="*/ 464997 w 2321023"/>
              <a:gd name="connsiteY7502" fmla="*/ 442819 h 2206873"/>
              <a:gd name="connsiteX7503" fmla="*/ 456388 w 2321023"/>
              <a:gd name="connsiteY7503" fmla="*/ 452013 h 2206873"/>
              <a:gd name="connsiteX7504" fmla="*/ 445570 w 2321023"/>
              <a:gd name="connsiteY7504" fmla="*/ 466499 h 2206873"/>
              <a:gd name="connsiteX7505" fmla="*/ 431744 w 2321023"/>
              <a:gd name="connsiteY7505" fmla="*/ 481778 h 2206873"/>
              <a:gd name="connsiteX7506" fmla="*/ 431282 w 2321023"/>
              <a:gd name="connsiteY7506" fmla="*/ 482638 h 2206873"/>
              <a:gd name="connsiteX7507" fmla="*/ 413564 w 2321023"/>
              <a:gd name="connsiteY7507" fmla="*/ 507970 h 2206873"/>
              <a:gd name="connsiteX7508" fmla="*/ 396270 w 2321023"/>
              <a:gd name="connsiteY7508" fmla="*/ 533501 h 2206873"/>
              <a:gd name="connsiteX7509" fmla="*/ 409748 w 2321023"/>
              <a:gd name="connsiteY7509" fmla="*/ 492436 h 2206873"/>
              <a:gd name="connsiteX7510" fmla="*/ 413363 w 2321023"/>
              <a:gd name="connsiteY7510" fmla="*/ 480704 h 2206873"/>
              <a:gd name="connsiteX7511" fmla="*/ 432371 w 2321023"/>
              <a:gd name="connsiteY7511" fmla="*/ 450285 h 2206873"/>
              <a:gd name="connsiteX7512" fmla="*/ 440916 w 2321023"/>
              <a:gd name="connsiteY7512" fmla="*/ 437293 h 2206873"/>
              <a:gd name="connsiteX7513" fmla="*/ 449039 w 2321023"/>
              <a:gd name="connsiteY7513" fmla="*/ 425658 h 2206873"/>
              <a:gd name="connsiteX7514" fmla="*/ 460682 w 2321023"/>
              <a:gd name="connsiteY7514" fmla="*/ 407024 h 2206873"/>
              <a:gd name="connsiteX7515" fmla="*/ 501445 w 2321023"/>
              <a:gd name="connsiteY7515" fmla="*/ 358071 h 2206873"/>
              <a:gd name="connsiteX7516" fmla="*/ 528527 w 2321023"/>
              <a:gd name="connsiteY7516" fmla="*/ 331596 h 2206873"/>
              <a:gd name="connsiteX7517" fmla="*/ 554936 w 2321023"/>
              <a:gd name="connsiteY7517" fmla="*/ 304246 h 2206873"/>
              <a:gd name="connsiteX7518" fmla="*/ 572678 w 2321023"/>
              <a:gd name="connsiteY7518" fmla="*/ 285602 h 2206873"/>
              <a:gd name="connsiteX7519" fmla="*/ 591603 w 2321023"/>
              <a:gd name="connsiteY7519" fmla="*/ 267307 h 2206873"/>
              <a:gd name="connsiteX7520" fmla="*/ 648037 w 2321023"/>
              <a:gd name="connsiteY7520" fmla="*/ 220375 h 2206873"/>
              <a:gd name="connsiteX7521" fmla="*/ 675918 w 2321023"/>
              <a:gd name="connsiteY7521" fmla="*/ 202172 h 2206873"/>
              <a:gd name="connsiteX7522" fmla="*/ 698595 w 2321023"/>
              <a:gd name="connsiteY7522" fmla="*/ 189627 h 2206873"/>
              <a:gd name="connsiteX7523" fmla="*/ 699155 w 2321023"/>
              <a:gd name="connsiteY7523" fmla="*/ 189163 h 2206873"/>
              <a:gd name="connsiteX7524" fmla="*/ 725187 w 2321023"/>
              <a:gd name="connsiteY7524" fmla="*/ 172655 h 2206873"/>
              <a:gd name="connsiteX7525" fmla="*/ 734343 w 2321023"/>
              <a:gd name="connsiteY7525" fmla="*/ 168531 h 2206873"/>
              <a:gd name="connsiteX7526" fmla="*/ 749155 w 2321023"/>
              <a:gd name="connsiteY7526" fmla="*/ 161399 h 2206873"/>
              <a:gd name="connsiteX7527" fmla="*/ 759297 w 2321023"/>
              <a:gd name="connsiteY7527" fmla="*/ 156830 h 2206873"/>
              <a:gd name="connsiteX7528" fmla="*/ 762952 w 2321023"/>
              <a:gd name="connsiteY7528" fmla="*/ 155643 h 2206873"/>
              <a:gd name="connsiteX7529" fmla="*/ 762954 w 2321023"/>
              <a:gd name="connsiteY7529" fmla="*/ 155643 h 2206873"/>
              <a:gd name="connsiteX7530" fmla="*/ 764867 w 2321023"/>
              <a:gd name="connsiteY7530" fmla="*/ 155022 h 2206873"/>
              <a:gd name="connsiteX7531" fmla="*/ 764867 w 2321023"/>
              <a:gd name="connsiteY7531" fmla="*/ 155021 h 2206873"/>
              <a:gd name="connsiteX7532" fmla="*/ 762952 w 2321023"/>
              <a:gd name="connsiteY7532" fmla="*/ 155643 h 2206873"/>
              <a:gd name="connsiteX7533" fmla="*/ 762049 w 2321023"/>
              <a:gd name="connsiteY7533" fmla="*/ 155448 h 2206873"/>
              <a:gd name="connsiteX7534" fmla="*/ 749519 w 2321023"/>
              <a:gd name="connsiteY7534" fmla="*/ 161107 h 2206873"/>
              <a:gd name="connsiteX7535" fmla="*/ 734707 w 2321023"/>
              <a:gd name="connsiteY7535" fmla="*/ 168239 h 2206873"/>
              <a:gd name="connsiteX7536" fmla="*/ 725551 w 2321023"/>
              <a:gd name="connsiteY7536" fmla="*/ 172364 h 2206873"/>
              <a:gd name="connsiteX7537" fmla="*/ 736889 w 2321023"/>
              <a:gd name="connsiteY7537" fmla="*/ 163968 h 2206873"/>
              <a:gd name="connsiteX7538" fmla="*/ 752894 w 2321023"/>
              <a:gd name="connsiteY7538" fmla="*/ 154148 h 2206873"/>
              <a:gd name="connsiteX7539" fmla="*/ 864984 w 2321023"/>
              <a:gd name="connsiteY7539" fmla="*/ 94967 h 2206873"/>
              <a:gd name="connsiteX7540" fmla="*/ 894363 w 2321023"/>
              <a:gd name="connsiteY7540" fmla="*/ 82557 h 2206873"/>
              <a:gd name="connsiteX7541" fmla="*/ 908958 w 2321023"/>
              <a:gd name="connsiteY7541" fmla="*/ 76456 h 2206873"/>
              <a:gd name="connsiteX7542" fmla="*/ 923641 w 2321023"/>
              <a:gd name="connsiteY7542" fmla="*/ 70992 h 2206873"/>
              <a:gd name="connsiteX7543" fmla="*/ 952556 w 2321023"/>
              <a:gd name="connsiteY7543" fmla="*/ 60107 h 2206873"/>
              <a:gd name="connsiteX7544" fmla="*/ 980948 w 2321023"/>
              <a:gd name="connsiteY7544" fmla="*/ 51032 h 2206873"/>
              <a:gd name="connsiteX7545" fmla="*/ 986464 w 2321023"/>
              <a:gd name="connsiteY7545" fmla="*/ 50447 h 2206873"/>
              <a:gd name="connsiteX7546" fmla="*/ 986854 w 2321023"/>
              <a:gd name="connsiteY7546" fmla="*/ 50291 h 2206873"/>
              <a:gd name="connsiteX7547" fmla="*/ 981035 w 2321023"/>
              <a:gd name="connsiteY7547" fmla="*/ 50893 h 2206873"/>
              <a:gd name="connsiteX7548" fmla="*/ 980990 w 2321023"/>
              <a:gd name="connsiteY7548" fmla="*/ 50087 h 2206873"/>
              <a:gd name="connsiteX7549" fmla="*/ 1000867 w 2321023"/>
              <a:gd name="connsiteY7549" fmla="*/ 44306 h 2206873"/>
              <a:gd name="connsiteX7550" fmla="*/ 1001341 w 2321023"/>
              <a:gd name="connsiteY7550" fmla="*/ 44215 h 2206873"/>
              <a:gd name="connsiteX7551" fmla="*/ 1041584 w 2321023"/>
              <a:gd name="connsiteY7551" fmla="*/ 33152 h 2206873"/>
              <a:gd name="connsiteX7552" fmla="*/ 1071572 w 2321023"/>
              <a:gd name="connsiteY7552" fmla="*/ 27277 h 2206873"/>
              <a:gd name="connsiteX7553" fmla="*/ 1049309 w 2321023"/>
              <a:gd name="connsiteY7553" fmla="*/ 34190 h 2206873"/>
              <a:gd name="connsiteX7554" fmla="*/ 1071484 w 2321023"/>
              <a:gd name="connsiteY7554" fmla="*/ 27807 h 2206873"/>
              <a:gd name="connsiteX7555" fmla="*/ 1293015 w 2321023"/>
              <a:gd name="connsiteY7555" fmla="*/ 154 h 220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Lst>
            <a:rect l="l" t="t" r="r" b="b"/>
            <a:pathLst>
              <a:path w="2321023" h="2206873">
                <a:moveTo>
                  <a:pt x="1042805" y="2182733"/>
                </a:moveTo>
                <a:lnTo>
                  <a:pt x="1042829" y="2182734"/>
                </a:lnTo>
                <a:lnTo>
                  <a:pt x="1169381" y="2183738"/>
                </a:lnTo>
                <a:lnTo>
                  <a:pt x="1169406" y="2183737"/>
                </a:lnTo>
                <a:close/>
                <a:moveTo>
                  <a:pt x="1367012" y="2173261"/>
                </a:moveTo>
                <a:lnTo>
                  <a:pt x="1360810" y="2174712"/>
                </a:lnTo>
                <a:lnTo>
                  <a:pt x="1324651" y="2181859"/>
                </a:lnTo>
                <a:cubicBezTo>
                  <a:pt x="1321982" y="2182134"/>
                  <a:pt x="1313129" y="2184117"/>
                  <a:pt x="1308315" y="2184606"/>
                </a:cubicBezTo>
                <a:cubicBezTo>
                  <a:pt x="1291804" y="2187243"/>
                  <a:pt x="1274739" y="2190376"/>
                  <a:pt x="1257688" y="2193000"/>
                </a:cubicBezTo>
                <a:lnTo>
                  <a:pt x="1215625" y="2197909"/>
                </a:lnTo>
                <a:lnTo>
                  <a:pt x="1215602" y="2197911"/>
                </a:lnTo>
                <a:lnTo>
                  <a:pt x="1206503" y="2198972"/>
                </a:lnTo>
                <a:lnTo>
                  <a:pt x="1156320" y="2202657"/>
                </a:lnTo>
                <a:lnTo>
                  <a:pt x="1152229" y="2202816"/>
                </a:lnTo>
                <a:lnTo>
                  <a:pt x="1169842" y="2201453"/>
                </a:lnTo>
                <a:lnTo>
                  <a:pt x="1210107" y="2198335"/>
                </a:lnTo>
                <a:lnTo>
                  <a:pt x="1210130" y="2198333"/>
                </a:lnTo>
                <a:lnTo>
                  <a:pt x="1257570" y="2192798"/>
                </a:lnTo>
                <a:cubicBezTo>
                  <a:pt x="1274621" y="2190174"/>
                  <a:pt x="1291526" y="2187200"/>
                  <a:pt x="1308198" y="2184404"/>
                </a:cubicBezTo>
                <a:cubicBezTo>
                  <a:pt x="1313129" y="2183727"/>
                  <a:pt x="1322025" y="2181773"/>
                  <a:pt x="1324534" y="2181657"/>
                </a:cubicBezTo>
                <a:close/>
                <a:moveTo>
                  <a:pt x="1437160" y="2156849"/>
                </a:moveTo>
                <a:lnTo>
                  <a:pt x="1411927" y="2164609"/>
                </a:lnTo>
                <a:lnTo>
                  <a:pt x="1360811" y="2174712"/>
                </a:lnTo>
                <a:lnTo>
                  <a:pt x="1367013" y="2173261"/>
                </a:lnTo>
                <a:lnTo>
                  <a:pt x="1433918" y="2157608"/>
                </a:lnTo>
                <a:close/>
                <a:moveTo>
                  <a:pt x="1369562" y="2155512"/>
                </a:moveTo>
                <a:cubicBezTo>
                  <a:pt x="1362545" y="2155726"/>
                  <a:pt x="1355518" y="2156355"/>
                  <a:pt x="1348526" y="2157395"/>
                </a:cubicBezTo>
                <a:cubicBezTo>
                  <a:pt x="1343596" y="2157877"/>
                  <a:pt x="1339891" y="2158152"/>
                  <a:pt x="1335660" y="2158488"/>
                </a:cubicBezTo>
                <a:cubicBezTo>
                  <a:pt x="1326121" y="2160106"/>
                  <a:pt x="1316641" y="2162214"/>
                  <a:pt x="1306883" y="2163695"/>
                </a:cubicBezTo>
                <a:lnTo>
                  <a:pt x="1278586" y="2168036"/>
                </a:lnTo>
                <a:lnTo>
                  <a:pt x="1221246" y="2174426"/>
                </a:lnTo>
                <a:lnTo>
                  <a:pt x="1221244" y="2174502"/>
                </a:lnTo>
                <a:cubicBezTo>
                  <a:pt x="1211902" y="2176048"/>
                  <a:pt x="1204506" y="2176722"/>
                  <a:pt x="1198833" y="2176845"/>
                </a:cubicBezTo>
                <a:lnTo>
                  <a:pt x="1187235" y="2175919"/>
                </a:lnTo>
                <a:lnTo>
                  <a:pt x="1186844" y="2175936"/>
                </a:lnTo>
                <a:lnTo>
                  <a:pt x="1163853" y="2177050"/>
                </a:lnTo>
                <a:cubicBezTo>
                  <a:pt x="1156223" y="2177464"/>
                  <a:pt x="1148535" y="2177778"/>
                  <a:pt x="1140875" y="2177655"/>
                </a:cubicBezTo>
                <a:cubicBezTo>
                  <a:pt x="1125425" y="2177522"/>
                  <a:pt x="1110310" y="2177729"/>
                  <a:pt x="1095020" y="2177436"/>
                </a:cubicBezTo>
                <a:cubicBezTo>
                  <a:pt x="1077292" y="2176464"/>
                  <a:pt x="1058762" y="2175896"/>
                  <a:pt x="1041136" y="2174080"/>
                </a:cubicBezTo>
                <a:cubicBezTo>
                  <a:pt x="1023509" y="2172263"/>
                  <a:pt x="1006714" y="2170772"/>
                  <a:pt x="992182" y="2170241"/>
                </a:cubicBezTo>
                <a:lnTo>
                  <a:pt x="958146" y="2164193"/>
                </a:lnTo>
                <a:lnTo>
                  <a:pt x="958336" y="2164227"/>
                </a:lnTo>
                <a:lnTo>
                  <a:pt x="992182" y="2170242"/>
                </a:lnTo>
                <a:cubicBezTo>
                  <a:pt x="1006714" y="2170773"/>
                  <a:pt x="1023509" y="2172264"/>
                  <a:pt x="1041136" y="2174081"/>
                </a:cubicBezTo>
                <a:cubicBezTo>
                  <a:pt x="1058762" y="2175897"/>
                  <a:pt x="1077292" y="2176465"/>
                  <a:pt x="1095020" y="2177437"/>
                </a:cubicBezTo>
                <a:cubicBezTo>
                  <a:pt x="1110310" y="2177730"/>
                  <a:pt x="1125425" y="2177523"/>
                  <a:pt x="1140875" y="2177656"/>
                </a:cubicBezTo>
                <a:cubicBezTo>
                  <a:pt x="1148535" y="2177779"/>
                  <a:pt x="1156223" y="2177465"/>
                  <a:pt x="1163853" y="2177051"/>
                </a:cubicBezTo>
                <a:lnTo>
                  <a:pt x="1186844" y="2175937"/>
                </a:lnTo>
                <a:lnTo>
                  <a:pt x="1187235" y="2175920"/>
                </a:lnTo>
                <a:lnTo>
                  <a:pt x="1198833" y="2176846"/>
                </a:lnTo>
                <a:cubicBezTo>
                  <a:pt x="1204506" y="2176723"/>
                  <a:pt x="1211902" y="2176049"/>
                  <a:pt x="1221244" y="2174503"/>
                </a:cubicBezTo>
                <a:lnTo>
                  <a:pt x="1221246" y="2174427"/>
                </a:lnTo>
                <a:lnTo>
                  <a:pt x="1278586" y="2168037"/>
                </a:lnTo>
                <a:lnTo>
                  <a:pt x="1306883" y="2163696"/>
                </a:lnTo>
                <a:cubicBezTo>
                  <a:pt x="1316641" y="2162215"/>
                  <a:pt x="1326121" y="2160107"/>
                  <a:pt x="1335660" y="2158489"/>
                </a:cubicBezTo>
                <a:cubicBezTo>
                  <a:pt x="1339891" y="2158153"/>
                  <a:pt x="1343596" y="2157878"/>
                  <a:pt x="1348526" y="2157396"/>
                </a:cubicBezTo>
                <a:lnTo>
                  <a:pt x="1369558" y="2155513"/>
                </a:lnTo>
                <a:close/>
                <a:moveTo>
                  <a:pt x="904957" y="2155509"/>
                </a:moveTo>
                <a:lnTo>
                  <a:pt x="905742" y="2155845"/>
                </a:lnTo>
                <a:lnTo>
                  <a:pt x="919682" y="2157390"/>
                </a:lnTo>
                <a:lnTo>
                  <a:pt x="946644" y="2162092"/>
                </a:lnTo>
                <a:lnTo>
                  <a:pt x="946642" y="2162091"/>
                </a:lnTo>
                <a:lnTo>
                  <a:pt x="919683" y="2157390"/>
                </a:lnTo>
                <a:lnTo>
                  <a:pt x="905743" y="2155845"/>
                </a:lnTo>
                <a:lnTo>
                  <a:pt x="904958" y="2155509"/>
                </a:lnTo>
                <a:close/>
                <a:moveTo>
                  <a:pt x="1498813" y="2137888"/>
                </a:moveTo>
                <a:cubicBezTo>
                  <a:pt x="1488403" y="2143113"/>
                  <a:pt x="1477528" y="2147180"/>
                  <a:pt x="1466385" y="2150011"/>
                </a:cubicBezTo>
                <a:lnTo>
                  <a:pt x="1437159" y="2156849"/>
                </a:lnTo>
                <a:close/>
                <a:moveTo>
                  <a:pt x="873443" y="2130382"/>
                </a:moveTo>
                <a:lnTo>
                  <a:pt x="873134" y="2130739"/>
                </a:lnTo>
                <a:lnTo>
                  <a:pt x="873138" y="2130736"/>
                </a:lnTo>
                <a:lnTo>
                  <a:pt x="873445" y="2130383"/>
                </a:lnTo>
                <a:lnTo>
                  <a:pt x="873557" y="2130466"/>
                </a:lnTo>
                <a:lnTo>
                  <a:pt x="873557" y="2130466"/>
                </a:lnTo>
                <a:lnTo>
                  <a:pt x="873444" y="2130382"/>
                </a:lnTo>
                <a:lnTo>
                  <a:pt x="873444" y="2130383"/>
                </a:lnTo>
                <a:close/>
                <a:moveTo>
                  <a:pt x="916217" y="2119405"/>
                </a:moveTo>
                <a:cubicBezTo>
                  <a:pt x="913500" y="2119100"/>
                  <a:pt x="912249" y="2119225"/>
                  <a:pt x="911249" y="2119410"/>
                </a:cubicBezTo>
                <a:lnTo>
                  <a:pt x="943868" y="2126384"/>
                </a:lnTo>
                <a:lnTo>
                  <a:pt x="943866" y="2126383"/>
                </a:lnTo>
                <a:lnTo>
                  <a:pt x="911250" y="2119410"/>
                </a:lnTo>
                <a:close/>
                <a:moveTo>
                  <a:pt x="879949" y="2118545"/>
                </a:moveTo>
                <a:lnTo>
                  <a:pt x="879951" y="2118547"/>
                </a:lnTo>
                <a:lnTo>
                  <a:pt x="880225" y="2118799"/>
                </a:lnTo>
                <a:lnTo>
                  <a:pt x="880227" y="2118800"/>
                </a:lnTo>
                <a:lnTo>
                  <a:pt x="879950" y="2118545"/>
                </a:lnTo>
                <a:lnTo>
                  <a:pt x="879950" y="2118546"/>
                </a:lnTo>
                <a:close/>
                <a:moveTo>
                  <a:pt x="878534" y="2116346"/>
                </a:moveTo>
                <a:lnTo>
                  <a:pt x="877960" y="2116719"/>
                </a:lnTo>
                <a:lnTo>
                  <a:pt x="877961" y="2116720"/>
                </a:lnTo>
                <a:lnTo>
                  <a:pt x="878535" y="2116347"/>
                </a:lnTo>
                <a:lnTo>
                  <a:pt x="878534" y="2116346"/>
                </a:lnTo>
                <a:lnTo>
                  <a:pt x="878534" y="2116347"/>
                </a:lnTo>
                <a:close/>
                <a:moveTo>
                  <a:pt x="879671" y="2115607"/>
                </a:moveTo>
                <a:lnTo>
                  <a:pt x="878171" y="2115783"/>
                </a:lnTo>
                <a:lnTo>
                  <a:pt x="878172" y="2115784"/>
                </a:lnTo>
                <a:lnTo>
                  <a:pt x="879669" y="2115608"/>
                </a:lnTo>
                <a:close/>
                <a:moveTo>
                  <a:pt x="865157" y="2109699"/>
                </a:moveTo>
                <a:lnTo>
                  <a:pt x="859704" y="2109978"/>
                </a:lnTo>
                <a:lnTo>
                  <a:pt x="859712" y="2109978"/>
                </a:lnTo>
                <a:lnTo>
                  <a:pt x="863361" y="2109792"/>
                </a:lnTo>
                <a:close/>
                <a:moveTo>
                  <a:pt x="795473" y="2100853"/>
                </a:moveTo>
                <a:lnTo>
                  <a:pt x="795473" y="2100854"/>
                </a:lnTo>
                <a:lnTo>
                  <a:pt x="798459" y="2102972"/>
                </a:lnTo>
                <a:lnTo>
                  <a:pt x="798469" y="2102978"/>
                </a:lnTo>
                <a:lnTo>
                  <a:pt x="798473" y="2102980"/>
                </a:lnTo>
                <a:lnTo>
                  <a:pt x="799967" y="2103894"/>
                </a:lnTo>
                <a:cubicBezTo>
                  <a:pt x="804245" y="2106114"/>
                  <a:pt x="811136" y="2109125"/>
                  <a:pt x="820026" y="2112542"/>
                </a:cubicBezTo>
                <a:cubicBezTo>
                  <a:pt x="824479" y="2114288"/>
                  <a:pt x="829413" y="2116141"/>
                  <a:pt x="834857" y="2118053"/>
                </a:cubicBezTo>
                <a:cubicBezTo>
                  <a:pt x="840302" y="2119966"/>
                  <a:pt x="846169" y="2121495"/>
                  <a:pt x="852431" y="2123269"/>
                </a:cubicBezTo>
                <a:cubicBezTo>
                  <a:pt x="860623" y="2125538"/>
                  <a:pt x="865765" y="2127076"/>
                  <a:pt x="868937" y="2128140"/>
                </a:cubicBezTo>
                <a:lnTo>
                  <a:pt x="870959" y="2129020"/>
                </a:lnTo>
                <a:lnTo>
                  <a:pt x="870966" y="2129023"/>
                </a:lnTo>
                <a:lnTo>
                  <a:pt x="872555" y="2129715"/>
                </a:lnTo>
                <a:lnTo>
                  <a:pt x="872558" y="2129717"/>
                </a:lnTo>
                <a:lnTo>
                  <a:pt x="873620" y="2130179"/>
                </a:lnTo>
                <a:lnTo>
                  <a:pt x="873621" y="2130179"/>
                </a:lnTo>
                <a:lnTo>
                  <a:pt x="872555" y="2129715"/>
                </a:lnTo>
                <a:lnTo>
                  <a:pt x="872554" y="2129714"/>
                </a:lnTo>
                <a:lnTo>
                  <a:pt x="870971" y="2129025"/>
                </a:lnTo>
                <a:lnTo>
                  <a:pt x="870966" y="2129023"/>
                </a:lnTo>
                <a:lnTo>
                  <a:pt x="868936" y="2128139"/>
                </a:lnTo>
                <a:cubicBezTo>
                  <a:pt x="865764" y="2127075"/>
                  <a:pt x="860622" y="2125537"/>
                  <a:pt x="852430" y="2123268"/>
                </a:cubicBezTo>
                <a:cubicBezTo>
                  <a:pt x="846168" y="2121494"/>
                  <a:pt x="840301" y="2119965"/>
                  <a:pt x="834856" y="2118052"/>
                </a:cubicBezTo>
                <a:cubicBezTo>
                  <a:pt x="829412" y="2116140"/>
                  <a:pt x="824478" y="2114287"/>
                  <a:pt x="820025" y="2112541"/>
                </a:cubicBezTo>
                <a:cubicBezTo>
                  <a:pt x="811135" y="2109124"/>
                  <a:pt x="804244" y="2106113"/>
                  <a:pt x="799966" y="2103893"/>
                </a:cubicBezTo>
                <a:lnTo>
                  <a:pt x="798469" y="2102978"/>
                </a:lnTo>
                <a:close/>
                <a:moveTo>
                  <a:pt x="799731" y="2100015"/>
                </a:moveTo>
                <a:lnTo>
                  <a:pt x="799538" y="2100025"/>
                </a:lnTo>
                <a:lnTo>
                  <a:pt x="799860" y="2100041"/>
                </a:lnTo>
                <a:close/>
                <a:moveTo>
                  <a:pt x="920457" y="2085670"/>
                </a:moveTo>
                <a:lnTo>
                  <a:pt x="920882" y="2085764"/>
                </a:lnTo>
                <a:lnTo>
                  <a:pt x="929043" y="2086548"/>
                </a:lnTo>
                <a:cubicBezTo>
                  <a:pt x="934399" y="2087627"/>
                  <a:pt x="937066" y="2088355"/>
                  <a:pt x="938575" y="2088925"/>
                </a:cubicBezTo>
                <a:lnTo>
                  <a:pt x="940736" y="2090126"/>
                </a:lnTo>
                <a:lnTo>
                  <a:pt x="940808" y="2090142"/>
                </a:lnTo>
                <a:lnTo>
                  <a:pt x="940940" y="2090172"/>
                </a:lnTo>
                <a:lnTo>
                  <a:pt x="940939" y="2090171"/>
                </a:lnTo>
                <a:lnTo>
                  <a:pt x="940809" y="2090142"/>
                </a:lnTo>
                <a:lnTo>
                  <a:pt x="940737" y="2090126"/>
                </a:lnTo>
                <a:lnTo>
                  <a:pt x="938576" y="2088925"/>
                </a:lnTo>
                <a:cubicBezTo>
                  <a:pt x="937067" y="2088355"/>
                  <a:pt x="934400" y="2087627"/>
                  <a:pt x="929044" y="2086548"/>
                </a:cubicBezTo>
                <a:lnTo>
                  <a:pt x="920883" y="2085764"/>
                </a:lnTo>
                <a:lnTo>
                  <a:pt x="920459" y="2085670"/>
                </a:lnTo>
                <a:close/>
                <a:moveTo>
                  <a:pt x="672816" y="2080502"/>
                </a:moveTo>
                <a:lnTo>
                  <a:pt x="673450" y="2081774"/>
                </a:lnTo>
                <a:lnTo>
                  <a:pt x="673448" y="2081768"/>
                </a:lnTo>
                <a:lnTo>
                  <a:pt x="672817" y="2080503"/>
                </a:lnTo>
                <a:close/>
                <a:moveTo>
                  <a:pt x="704801" y="2079282"/>
                </a:moveTo>
                <a:lnTo>
                  <a:pt x="704812" y="2079286"/>
                </a:lnTo>
                <a:lnTo>
                  <a:pt x="710324" y="2080978"/>
                </a:lnTo>
                <a:lnTo>
                  <a:pt x="710324" y="2080978"/>
                </a:lnTo>
                <a:close/>
                <a:moveTo>
                  <a:pt x="856239" y="2075255"/>
                </a:moveTo>
                <a:lnTo>
                  <a:pt x="856246" y="2075257"/>
                </a:lnTo>
                <a:lnTo>
                  <a:pt x="866537" y="2076605"/>
                </a:lnTo>
                <a:lnTo>
                  <a:pt x="886785" y="2081841"/>
                </a:lnTo>
                <a:lnTo>
                  <a:pt x="886785" y="2081840"/>
                </a:lnTo>
                <a:cubicBezTo>
                  <a:pt x="871941" y="2077812"/>
                  <a:pt x="857813" y="2074101"/>
                  <a:pt x="856239" y="2075255"/>
                </a:cubicBezTo>
                <a:close/>
                <a:moveTo>
                  <a:pt x="660321" y="2072467"/>
                </a:moveTo>
                <a:lnTo>
                  <a:pt x="660447" y="2072540"/>
                </a:lnTo>
                <a:lnTo>
                  <a:pt x="661612" y="2073211"/>
                </a:lnTo>
                <a:cubicBezTo>
                  <a:pt x="664927" y="2075120"/>
                  <a:pt x="667388" y="2076617"/>
                  <a:pt x="669205" y="2077803"/>
                </a:cubicBezTo>
                <a:lnTo>
                  <a:pt x="672936" y="2080529"/>
                </a:lnTo>
                <a:lnTo>
                  <a:pt x="672936" y="2080529"/>
                </a:lnTo>
                <a:cubicBezTo>
                  <a:pt x="672195" y="2079864"/>
                  <a:pt x="671021" y="2078989"/>
                  <a:pt x="669204" y="2077802"/>
                </a:cubicBezTo>
                <a:cubicBezTo>
                  <a:pt x="667387" y="2076616"/>
                  <a:pt x="664926" y="2075119"/>
                  <a:pt x="661611" y="2073210"/>
                </a:cubicBezTo>
                <a:close/>
                <a:moveTo>
                  <a:pt x="1378034" y="2065525"/>
                </a:moveTo>
                <a:lnTo>
                  <a:pt x="1355589" y="2070931"/>
                </a:lnTo>
                <a:cubicBezTo>
                  <a:pt x="1348108" y="2072669"/>
                  <a:pt x="1340479" y="2073861"/>
                  <a:pt x="1333143" y="2075365"/>
                </a:cubicBezTo>
                <a:cubicBezTo>
                  <a:pt x="1318440" y="2078032"/>
                  <a:pt x="1304746" y="2081522"/>
                  <a:pt x="1293560" y="2083924"/>
                </a:cubicBezTo>
                <a:lnTo>
                  <a:pt x="1293175" y="2083960"/>
                </a:lnTo>
                <a:lnTo>
                  <a:pt x="1284093" y="2086589"/>
                </a:lnTo>
                <a:lnTo>
                  <a:pt x="1284097" y="2086589"/>
                </a:lnTo>
                <a:lnTo>
                  <a:pt x="1293175" y="2083961"/>
                </a:lnTo>
                <a:lnTo>
                  <a:pt x="1293560" y="2083925"/>
                </a:lnTo>
                <a:cubicBezTo>
                  <a:pt x="1304746" y="2081523"/>
                  <a:pt x="1318440" y="2078033"/>
                  <a:pt x="1333143" y="2075366"/>
                </a:cubicBezTo>
                <a:cubicBezTo>
                  <a:pt x="1340479" y="2073862"/>
                  <a:pt x="1348108" y="2072670"/>
                  <a:pt x="1355589" y="2070932"/>
                </a:cubicBezTo>
                <a:cubicBezTo>
                  <a:pt x="1363071" y="2069195"/>
                  <a:pt x="1370655" y="2067392"/>
                  <a:pt x="1378034" y="2065526"/>
                </a:cubicBezTo>
                <a:close/>
                <a:moveTo>
                  <a:pt x="1378062" y="2064312"/>
                </a:moveTo>
                <a:lnTo>
                  <a:pt x="1378241" y="2065507"/>
                </a:lnTo>
                <a:lnTo>
                  <a:pt x="1378241" y="2065507"/>
                </a:lnTo>
                <a:lnTo>
                  <a:pt x="1378062" y="2064312"/>
                </a:lnTo>
                <a:close/>
                <a:moveTo>
                  <a:pt x="1450310" y="2063207"/>
                </a:moveTo>
                <a:lnTo>
                  <a:pt x="1446970" y="2065462"/>
                </a:lnTo>
                <a:cubicBezTo>
                  <a:pt x="1445891" y="2066019"/>
                  <a:pt x="1446063" y="2066255"/>
                  <a:pt x="1447131" y="2066178"/>
                </a:cubicBezTo>
                <a:lnTo>
                  <a:pt x="1447132" y="2066178"/>
                </a:lnTo>
                <a:lnTo>
                  <a:pt x="1446971" y="2065463"/>
                </a:lnTo>
                <a:lnTo>
                  <a:pt x="1450311" y="2063208"/>
                </a:lnTo>
                <a:lnTo>
                  <a:pt x="1450802" y="2063376"/>
                </a:lnTo>
                <a:lnTo>
                  <a:pt x="1450803" y="2063376"/>
                </a:lnTo>
                <a:close/>
                <a:moveTo>
                  <a:pt x="1646728" y="2054325"/>
                </a:moveTo>
                <a:lnTo>
                  <a:pt x="1621362" y="2067428"/>
                </a:lnTo>
                <a:lnTo>
                  <a:pt x="1595235" y="2079409"/>
                </a:lnTo>
                <a:cubicBezTo>
                  <a:pt x="1586692" y="2083332"/>
                  <a:pt x="1578397" y="2087541"/>
                  <a:pt x="1569925" y="2090668"/>
                </a:cubicBezTo>
                <a:cubicBezTo>
                  <a:pt x="1561453" y="2093794"/>
                  <a:pt x="1553433" y="2096880"/>
                  <a:pt x="1545705" y="2099500"/>
                </a:cubicBezTo>
                <a:lnTo>
                  <a:pt x="1522286" y="2107731"/>
                </a:lnTo>
                <a:lnTo>
                  <a:pt x="1498080" y="2115665"/>
                </a:lnTo>
                <a:cubicBezTo>
                  <a:pt x="1489884" y="2118446"/>
                  <a:pt x="1481704" y="2121107"/>
                  <a:pt x="1473407" y="2123954"/>
                </a:cubicBezTo>
                <a:cubicBezTo>
                  <a:pt x="1465110" y="2126801"/>
                  <a:pt x="1456607" y="2129002"/>
                  <a:pt x="1448251" y="2131553"/>
                </a:cubicBezTo>
                <a:cubicBezTo>
                  <a:pt x="1431422" y="2136454"/>
                  <a:pt x="1414550" y="2141326"/>
                  <a:pt x="1397981" y="2145029"/>
                </a:cubicBezTo>
                <a:cubicBezTo>
                  <a:pt x="1381413" y="2148732"/>
                  <a:pt x="1365225" y="2152802"/>
                  <a:pt x="1349617" y="2154773"/>
                </a:cubicBezTo>
                <a:lnTo>
                  <a:pt x="1345631" y="2155806"/>
                </a:lnTo>
                <a:lnTo>
                  <a:pt x="1345666" y="2155798"/>
                </a:lnTo>
                <a:lnTo>
                  <a:pt x="1349617" y="2154774"/>
                </a:lnTo>
                <a:cubicBezTo>
                  <a:pt x="1365225" y="2152803"/>
                  <a:pt x="1381413" y="2148733"/>
                  <a:pt x="1397981" y="2145030"/>
                </a:cubicBezTo>
                <a:cubicBezTo>
                  <a:pt x="1414550" y="2141327"/>
                  <a:pt x="1431422" y="2136455"/>
                  <a:pt x="1448251" y="2131554"/>
                </a:cubicBezTo>
                <a:cubicBezTo>
                  <a:pt x="1456607" y="2129003"/>
                  <a:pt x="1465110" y="2126802"/>
                  <a:pt x="1473407" y="2123955"/>
                </a:cubicBezTo>
                <a:cubicBezTo>
                  <a:pt x="1481704" y="2121108"/>
                  <a:pt x="1489884" y="2118447"/>
                  <a:pt x="1498080" y="2115666"/>
                </a:cubicBezTo>
                <a:lnTo>
                  <a:pt x="1522286" y="2107732"/>
                </a:lnTo>
                <a:lnTo>
                  <a:pt x="1545705" y="2099501"/>
                </a:lnTo>
                <a:cubicBezTo>
                  <a:pt x="1553433" y="2096881"/>
                  <a:pt x="1561453" y="2093795"/>
                  <a:pt x="1569925" y="2090669"/>
                </a:cubicBezTo>
                <a:cubicBezTo>
                  <a:pt x="1578397" y="2087542"/>
                  <a:pt x="1586692" y="2083333"/>
                  <a:pt x="1595235" y="2079410"/>
                </a:cubicBezTo>
                <a:lnTo>
                  <a:pt x="1621362" y="2067429"/>
                </a:lnTo>
                <a:lnTo>
                  <a:pt x="1646728" y="2054326"/>
                </a:lnTo>
                <a:close/>
                <a:moveTo>
                  <a:pt x="1410158" y="2052038"/>
                </a:moveTo>
                <a:lnTo>
                  <a:pt x="1408852" y="2052047"/>
                </a:lnTo>
                <a:lnTo>
                  <a:pt x="1404644" y="2054429"/>
                </a:lnTo>
                <a:cubicBezTo>
                  <a:pt x="1398316" y="2057342"/>
                  <a:pt x="1387437" y="2060518"/>
                  <a:pt x="1377973" y="2063673"/>
                </a:cubicBezTo>
                <a:cubicBezTo>
                  <a:pt x="1368332" y="2065356"/>
                  <a:pt x="1358838" y="2067585"/>
                  <a:pt x="1348889" y="2068882"/>
                </a:cubicBezTo>
                <a:cubicBezTo>
                  <a:pt x="1338942" y="2070180"/>
                  <a:pt x="1329008" y="2071746"/>
                  <a:pt x="1318609" y="2073474"/>
                </a:cubicBezTo>
                <a:lnTo>
                  <a:pt x="1302885" y="2076215"/>
                </a:lnTo>
                <a:lnTo>
                  <a:pt x="1286286" y="2078797"/>
                </a:lnTo>
                <a:cubicBezTo>
                  <a:pt x="1275127" y="2080375"/>
                  <a:pt x="1263445" y="2082596"/>
                  <a:pt x="1251061" y="2084768"/>
                </a:cubicBezTo>
                <a:lnTo>
                  <a:pt x="1229883" y="2085882"/>
                </a:lnTo>
                <a:lnTo>
                  <a:pt x="1229806" y="2085931"/>
                </a:lnTo>
                <a:lnTo>
                  <a:pt x="1229808" y="2085931"/>
                </a:lnTo>
                <a:lnTo>
                  <a:pt x="1229883" y="2085883"/>
                </a:lnTo>
                <a:lnTo>
                  <a:pt x="1251061" y="2084769"/>
                </a:lnTo>
                <a:cubicBezTo>
                  <a:pt x="1263445" y="2082597"/>
                  <a:pt x="1275127" y="2080376"/>
                  <a:pt x="1286286" y="2078798"/>
                </a:cubicBezTo>
                <a:lnTo>
                  <a:pt x="1302885" y="2076216"/>
                </a:lnTo>
                <a:lnTo>
                  <a:pt x="1318609" y="2073475"/>
                </a:lnTo>
                <a:cubicBezTo>
                  <a:pt x="1329008" y="2071747"/>
                  <a:pt x="1338942" y="2070181"/>
                  <a:pt x="1348889" y="2068883"/>
                </a:cubicBezTo>
                <a:cubicBezTo>
                  <a:pt x="1358838" y="2067586"/>
                  <a:pt x="1368332" y="2065357"/>
                  <a:pt x="1377973" y="2063674"/>
                </a:cubicBezTo>
                <a:cubicBezTo>
                  <a:pt x="1387437" y="2060519"/>
                  <a:pt x="1398316" y="2057343"/>
                  <a:pt x="1404644" y="2054430"/>
                </a:cubicBezTo>
                <a:lnTo>
                  <a:pt x="1408852" y="2052048"/>
                </a:lnTo>
                <a:lnTo>
                  <a:pt x="1410156" y="2052039"/>
                </a:lnTo>
                <a:close/>
                <a:moveTo>
                  <a:pt x="1360914" y="2051783"/>
                </a:moveTo>
                <a:lnTo>
                  <a:pt x="1360914" y="2051784"/>
                </a:lnTo>
                <a:lnTo>
                  <a:pt x="1354483" y="2054484"/>
                </a:lnTo>
                <a:lnTo>
                  <a:pt x="1345724" y="2056399"/>
                </a:lnTo>
                <a:lnTo>
                  <a:pt x="1345727" y="2056399"/>
                </a:lnTo>
                <a:lnTo>
                  <a:pt x="1354483" y="2054484"/>
                </a:lnTo>
                <a:lnTo>
                  <a:pt x="1354487" y="2054483"/>
                </a:lnTo>
                <a:lnTo>
                  <a:pt x="1360914" y="2051784"/>
                </a:lnTo>
                <a:lnTo>
                  <a:pt x="1360914" y="2051784"/>
                </a:lnTo>
                <a:lnTo>
                  <a:pt x="1360915" y="2051783"/>
                </a:lnTo>
                <a:close/>
                <a:moveTo>
                  <a:pt x="1386635" y="2051274"/>
                </a:moveTo>
                <a:lnTo>
                  <a:pt x="1386628" y="2051274"/>
                </a:lnTo>
                <a:lnTo>
                  <a:pt x="1343553" y="2061726"/>
                </a:lnTo>
                <a:lnTo>
                  <a:pt x="1312756" y="2066428"/>
                </a:lnTo>
                <a:lnTo>
                  <a:pt x="1312183" y="2066602"/>
                </a:lnTo>
                <a:lnTo>
                  <a:pt x="1312189" y="2066601"/>
                </a:lnTo>
                <a:lnTo>
                  <a:pt x="1312756" y="2066429"/>
                </a:lnTo>
                <a:lnTo>
                  <a:pt x="1343553" y="2061727"/>
                </a:lnTo>
                <a:cubicBezTo>
                  <a:pt x="1358299" y="2058505"/>
                  <a:pt x="1373348" y="2053723"/>
                  <a:pt x="1386635" y="2051274"/>
                </a:cubicBezTo>
                <a:close/>
                <a:moveTo>
                  <a:pt x="635392" y="2046163"/>
                </a:moveTo>
                <a:lnTo>
                  <a:pt x="645489" y="2052707"/>
                </a:lnTo>
                <a:cubicBezTo>
                  <a:pt x="650306" y="2054745"/>
                  <a:pt x="658235" y="2058533"/>
                  <a:pt x="666951" y="2062814"/>
                </a:cubicBezTo>
                <a:lnTo>
                  <a:pt x="680368" y="2069320"/>
                </a:lnTo>
                <a:cubicBezTo>
                  <a:pt x="684880" y="2071362"/>
                  <a:pt x="689362" y="2073255"/>
                  <a:pt x="693420" y="2074949"/>
                </a:cubicBezTo>
                <a:lnTo>
                  <a:pt x="701099" y="2077910"/>
                </a:lnTo>
                <a:lnTo>
                  <a:pt x="701141" y="2077926"/>
                </a:lnTo>
                <a:lnTo>
                  <a:pt x="693419" y="2074948"/>
                </a:lnTo>
                <a:cubicBezTo>
                  <a:pt x="689361" y="2073254"/>
                  <a:pt x="684879" y="2071361"/>
                  <a:pt x="680367" y="2069319"/>
                </a:cubicBezTo>
                <a:lnTo>
                  <a:pt x="666950" y="2062813"/>
                </a:lnTo>
                <a:cubicBezTo>
                  <a:pt x="658234" y="2058532"/>
                  <a:pt x="650305" y="2054744"/>
                  <a:pt x="645488" y="2052706"/>
                </a:cubicBezTo>
                <a:close/>
                <a:moveTo>
                  <a:pt x="616983" y="2034231"/>
                </a:moveTo>
                <a:lnTo>
                  <a:pt x="620195" y="2036447"/>
                </a:lnTo>
                <a:lnTo>
                  <a:pt x="636305" y="2046886"/>
                </a:lnTo>
                <a:lnTo>
                  <a:pt x="620197" y="2036448"/>
                </a:lnTo>
                <a:lnTo>
                  <a:pt x="616997" y="2034240"/>
                </a:lnTo>
                <a:close/>
                <a:moveTo>
                  <a:pt x="667282" y="2028416"/>
                </a:moveTo>
                <a:lnTo>
                  <a:pt x="667282" y="2028417"/>
                </a:lnTo>
                <a:cubicBezTo>
                  <a:pt x="668709" y="2029924"/>
                  <a:pt x="671739" y="2032093"/>
                  <a:pt x="676507" y="2035040"/>
                </a:cubicBezTo>
                <a:lnTo>
                  <a:pt x="695724" y="2045911"/>
                </a:lnTo>
                <a:lnTo>
                  <a:pt x="695735" y="2045916"/>
                </a:lnTo>
                <a:lnTo>
                  <a:pt x="676507" y="2035039"/>
                </a:lnTo>
                <a:close/>
                <a:moveTo>
                  <a:pt x="714523" y="2027144"/>
                </a:moveTo>
                <a:lnTo>
                  <a:pt x="719212" y="2029253"/>
                </a:lnTo>
                <a:lnTo>
                  <a:pt x="719860" y="2029506"/>
                </a:lnTo>
                <a:lnTo>
                  <a:pt x="719852" y="2029502"/>
                </a:lnTo>
                <a:lnTo>
                  <a:pt x="719213" y="2029253"/>
                </a:lnTo>
                <a:lnTo>
                  <a:pt x="714586" y="2027171"/>
                </a:lnTo>
                <a:close/>
                <a:moveTo>
                  <a:pt x="669861" y="2024838"/>
                </a:moveTo>
                <a:lnTo>
                  <a:pt x="666951" y="2025376"/>
                </a:lnTo>
                <a:cubicBezTo>
                  <a:pt x="665303" y="2025673"/>
                  <a:pt x="665133" y="2026506"/>
                  <a:pt x="666563" y="2028007"/>
                </a:cubicBezTo>
                <a:lnTo>
                  <a:pt x="666563" y="2028007"/>
                </a:lnTo>
                <a:lnTo>
                  <a:pt x="666951" y="2025377"/>
                </a:lnTo>
                <a:cubicBezTo>
                  <a:pt x="667950" y="2025191"/>
                  <a:pt x="669186" y="2025138"/>
                  <a:pt x="669861" y="2024839"/>
                </a:cubicBezTo>
                <a:close/>
                <a:moveTo>
                  <a:pt x="601446" y="2024147"/>
                </a:moveTo>
                <a:lnTo>
                  <a:pt x="601455" y="2024152"/>
                </a:lnTo>
                <a:lnTo>
                  <a:pt x="647530" y="2047220"/>
                </a:lnTo>
                <a:cubicBezTo>
                  <a:pt x="665482" y="2056730"/>
                  <a:pt x="684981" y="2066955"/>
                  <a:pt x="702902" y="2074591"/>
                </a:cubicBezTo>
                <a:cubicBezTo>
                  <a:pt x="667061" y="2059320"/>
                  <a:pt x="624906" y="2033689"/>
                  <a:pt x="601446" y="2024147"/>
                </a:cubicBezTo>
                <a:close/>
                <a:moveTo>
                  <a:pt x="704443" y="2022071"/>
                </a:moveTo>
                <a:lnTo>
                  <a:pt x="704033" y="2022423"/>
                </a:lnTo>
                <a:lnTo>
                  <a:pt x="704444" y="2022071"/>
                </a:lnTo>
                <a:close/>
                <a:moveTo>
                  <a:pt x="1442548" y="2021543"/>
                </a:moveTo>
                <a:lnTo>
                  <a:pt x="1431187" y="2025954"/>
                </a:lnTo>
                <a:lnTo>
                  <a:pt x="1431196" y="2025951"/>
                </a:lnTo>
                <a:lnTo>
                  <a:pt x="1442548" y="2021544"/>
                </a:lnTo>
                <a:lnTo>
                  <a:pt x="1443044" y="2021783"/>
                </a:lnTo>
                <a:lnTo>
                  <a:pt x="1443045" y="2021783"/>
                </a:lnTo>
                <a:close/>
                <a:moveTo>
                  <a:pt x="704674" y="2020965"/>
                </a:moveTo>
                <a:lnTo>
                  <a:pt x="704672" y="2020996"/>
                </a:lnTo>
                <a:lnTo>
                  <a:pt x="704673" y="2020995"/>
                </a:lnTo>
                <a:lnTo>
                  <a:pt x="704675" y="2020966"/>
                </a:lnTo>
                <a:close/>
                <a:moveTo>
                  <a:pt x="538484" y="2020491"/>
                </a:moveTo>
                <a:lnTo>
                  <a:pt x="538607" y="2020564"/>
                </a:lnTo>
                <a:lnTo>
                  <a:pt x="556387" y="2031035"/>
                </a:lnTo>
                <a:cubicBezTo>
                  <a:pt x="562914" y="2034919"/>
                  <a:pt x="569836" y="2039245"/>
                  <a:pt x="577254" y="2043167"/>
                </a:cubicBezTo>
                <a:cubicBezTo>
                  <a:pt x="592176" y="2051262"/>
                  <a:pt x="607684" y="2060175"/>
                  <a:pt x="622694" y="2067934"/>
                </a:cubicBezTo>
                <a:cubicBezTo>
                  <a:pt x="639776" y="2076082"/>
                  <a:pt x="657923" y="2085156"/>
                  <a:pt x="673471" y="2091956"/>
                </a:cubicBezTo>
                <a:cubicBezTo>
                  <a:pt x="657923" y="2085156"/>
                  <a:pt x="639777" y="2076082"/>
                  <a:pt x="622696" y="2067934"/>
                </a:cubicBezTo>
                <a:cubicBezTo>
                  <a:pt x="607685" y="2060175"/>
                  <a:pt x="592177" y="2051262"/>
                  <a:pt x="577255" y="2043167"/>
                </a:cubicBezTo>
                <a:cubicBezTo>
                  <a:pt x="569837" y="2039245"/>
                  <a:pt x="562915" y="2034919"/>
                  <a:pt x="556388" y="2031035"/>
                </a:cubicBezTo>
                <a:close/>
                <a:moveTo>
                  <a:pt x="705486" y="2017715"/>
                </a:moveTo>
                <a:cubicBezTo>
                  <a:pt x="705115" y="2018163"/>
                  <a:pt x="705594" y="2019078"/>
                  <a:pt x="705799" y="2019847"/>
                </a:cubicBezTo>
                <a:lnTo>
                  <a:pt x="704632" y="2020944"/>
                </a:lnTo>
                <a:lnTo>
                  <a:pt x="704633" y="2020944"/>
                </a:lnTo>
                <a:lnTo>
                  <a:pt x="705800" y="2019848"/>
                </a:lnTo>
                <a:cubicBezTo>
                  <a:pt x="705595" y="2019079"/>
                  <a:pt x="705116" y="2018164"/>
                  <a:pt x="705487" y="2017716"/>
                </a:cubicBezTo>
                <a:lnTo>
                  <a:pt x="706067" y="2017766"/>
                </a:lnTo>
                <a:lnTo>
                  <a:pt x="706238" y="2017857"/>
                </a:lnTo>
                <a:lnTo>
                  <a:pt x="706239" y="2017857"/>
                </a:lnTo>
                <a:lnTo>
                  <a:pt x="706066" y="2017765"/>
                </a:lnTo>
                <a:close/>
                <a:moveTo>
                  <a:pt x="674844" y="2008208"/>
                </a:moveTo>
                <a:lnTo>
                  <a:pt x="674838" y="2008210"/>
                </a:lnTo>
                <a:lnTo>
                  <a:pt x="674840" y="2008211"/>
                </a:lnTo>
                <a:lnTo>
                  <a:pt x="674845" y="2008209"/>
                </a:lnTo>
                <a:lnTo>
                  <a:pt x="693596" y="2017980"/>
                </a:lnTo>
                <a:lnTo>
                  <a:pt x="693599" y="2017981"/>
                </a:lnTo>
                <a:close/>
                <a:moveTo>
                  <a:pt x="1576895" y="2006876"/>
                </a:moveTo>
                <a:lnTo>
                  <a:pt x="1576634" y="2007182"/>
                </a:lnTo>
                <a:cubicBezTo>
                  <a:pt x="1576469" y="2007860"/>
                  <a:pt x="1577303" y="2008067"/>
                  <a:pt x="1580090" y="2007324"/>
                </a:cubicBezTo>
                <a:lnTo>
                  <a:pt x="1580090" y="2007324"/>
                </a:lnTo>
                <a:lnTo>
                  <a:pt x="1576635" y="2007182"/>
                </a:lnTo>
                <a:lnTo>
                  <a:pt x="1576896" y="2006876"/>
                </a:lnTo>
                <a:close/>
                <a:moveTo>
                  <a:pt x="1505243" y="2006714"/>
                </a:moveTo>
                <a:lnTo>
                  <a:pt x="1504328" y="2006839"/>
                </a:lnTo>
                <a:lnTo>
                  <a:pt x="1501914" y="2007168"/>
                </a:lnTo>
                <a:cubicBezTo>
                  <a:pt x="1497874" y="2008077"/>
                  <a:pt x="1490583" y="2010386"/>
                  <a:pt x="1481585" y="2012990"/>
                </a:cubicBezTo>
                <a:cubicBezTo>
                  <a:pt x="1476768" y="2014483"/>
                  <a:pt x="1472034" y="2015966"/>
                  <a:pt x="1468183" y="2017141"/>
                </a:cubicBezTo>
                <a:lnTo>
                  <a:pt x="1460967" y="2019186"/>
                </a:lnTo>
                <a:lnTo>
                  <a:pt x="1460116" y="2019760"/>
                </a:lnTo>
                <a:lnTo>
                  <a:pt x="1460118" y="2019759"/>
                </a:lnTo>
                <a:lnTo>
                  <a:pt x="1460968" y="2019186"/>
                </a:lnTo>
                <a:lnTo>
                  <a:pt x="1468184" y="2017141"/>
                </a:lnTo>
                <a:cubicBezTo>
                  <a:pt x="1472035" y="2015966"/>
                  <a:pt x="1476769" y="2014483"/>
                  <a:pt x="1481586" y="2012990"/>
                </a:cubicBezTo>
                <a:cubicBezTo>
                  <a:pt x="1490584" y="2010386"/>
                  <a:pt x="1497875" y="2008077"/>
                  <a:pt x="1501915" y="2007168"/>
                </a:cubicBezTo>
                <a:lnTo>
                  <a:pt x="1504328" y="2006839"/>
                </a:lnTo>
                <a:lnTo>
                  <a:pt x="1505243" y="2006714"/>
                </a:lnTo>
                <a:close/>
                <a:moveTo>
                  <a:pt x="643665" y="2006549"/>
                </a:moveTo>
                <a:lnTo>
                  <a:pt x="652663" y="2012173"/>
                </a:lnTo>
                <a:lnTo>
                  <a:pt x="661600" y="2017369"/>
                </a:lnTo>
                <a:cubicBezTo>
                  <a:pt x="664631" y="2019030"/>
                  <a:pt x="667483" y="2020987"/>
                  <a:pt x="670129" y="2023217"/>
                </a:cubicBezTo>
                <a:lnTo>
                  <a:pt x="670591" y="2025229"/>
                </a:lnTo>
                <a:lnTo>
                  <a:pt x="670591" y="2025229"/>
                </a:lnTo>
                <a:cubicBezTo>
                  <a:pt x="671266" y="2024930"/>
                  <a:pt x="671378" y="2024385"/>
                  <a:pt x="670129" y="2023216"/>
                </a:cubicBezTo>
                <a:cubicBezTo>
                  <a:pt x="667483" y="2020986"/>
                  <a:pt x="664631" y="2019029"/>
                  <a:pt x="661600" y="2017368"/>
                </a:cubicBezTo>
                <a:lnTo>
                  <a:pt x="652663" y="2012172"/>
                </a:lnTo>
                <a:close/>
                <a:moveTo>
                  <a:pt x="1636180" y="2006450"/>
                </a:moveTo>
                <a:lnTo>
                  <a:pt x="1636265" y="2007911"/>
                </a:lnTo>
                <a:lnTo>
                  <a:pt x="1636266" y="2007911"/>
                </a:lnTo>
                <a:lnTo>
                  <a:pt x="1636181" y="2006451"/>
                </a:lnTo>
                <a:lnTo>
                  <a:pt x="1639072" y="2007876"/>
                </a:lnTo>
                <a:lnTo>
                  <a:pt x="1639073" y="2007876"/>
                </a:lnTo>
                <a:close/>
                <a:moveTo>
                  <a:pt x="1628793" y="2003656"/>
                </a:moveTo>
                <a:cubicBezTo>
                  <a:pt x="1628180" y="2003478"/>
                  <a:pt x="1626518" y="2003756"/>
                  <a:pt x="1623951" y="2004403"/>
                </a:cubicBezTo>
                <a:lnTo>
                  <a:pt x="1616537" y="2006098"/>
                </a:lnTo>
                <a:lnTo>
                  <a:pt x="1609146" y="2007377"/>
                </a:lnTo>
                <a:lnTo>
                  <a:pt x="1604432" y="2007820"/>
                </a:lnTo>
                <a:lnTo>
                  <a:pt x="1604433" y="2007821"/>
                </a:lnTo>
                <a:lnTo>
                  <a:pt x="1609134" y="2007379"/>
                </a:lnTo>
                <a:lnTo>
                  <a:pt x="1609146" y="2007377"/>
                </a:lnTo>
                <a:lnTo>
                  <a:pt x="1609161" y="2007375"/>
                </a:lnTo>
                <a:lnTo>
                  <a:pt x="1616516" y="2006103"/>
                </a:lnTo>
                <a:lnTo>
                  <a:pt x="1616537" y="2006098"/>
                </a:lnTo>
                <a:lnTo>
                  <a:pt x="1616555" y="2006095"/>
                </a:lnTo>
                <a:lnTo>
                  <a:pt x="1623951" y="2004404"/>
                </a:lnTo>
                <a:lnTo>
                  <a:pt x="1628792" y="2003657"/>
                </a:lnTo>
                <a:close/>
                <a:moveTo>
                  <a:pt x="1650191" y="1997325"/>
                </a:moveTo>
                <a:lnTo>
                  <a:pt x="1649794" y="1997556"/>
                </a:lnTo>
                <a:lnTo>
                  <a:pt x="1643658" y="2001332"/>
                </a:lnTo>
                <a:lnTo>
                  <a:pt x="1644451" y="2000845"/>
                </a:lnTo>
                <a:lnTo>
                  <a:pt x="1649795" y="1997557"/>
                </a:lnTo>
                <a:lnTo>
                  <a:pt x="1650140" y="1997356"/>
                </a:lnTo>
                <a:close/>
                <a:moveTo>
                  <a:pt x="629314" y="1995251"/>
                </a:moveTo>
                <a:lnTo>
                  <a:pt x="642055" y="2001658"/>
                </a:lnTo>
                <a:lnTo>
                  <a:pt x="642332" y="2001819"/>
                </a:lnTo>
                <a:lnTo>
                  <a:pt x="642344" y="2001826"/>
                </a:lnTo>
                <a:lnTo>
                  <a:pt x="642055" y="2001657"/>
                </a:lnTo>
                <a:close/>
                <a:moveTo>
                  <a:pt x="627733" y="1994456"/>
                </a:moveTo>
                <a:cubicBezTo>
                  <a:pt x="621076" y="1991851"/>
                  <a:pt x="630862" y="1998613"/>
                  <a:pt x="639624" y="2004088"/>
                </a:cubicBezTo>
                <a:lnTo>
                  <a:pt x="643154" y="2006294"/>
                </a:lnTo>
                <a:lnTo>
                  <a:pt x="639626" y="2004089"/>
                </a:lnTo>
                <a:cubicBezTo>
                  <a:pt x="635245" y="2001351"/>
                  <a:pt x="630608" y="1998292"/>
                  <a:pt x="627898" y="1996243"/>
                </a:cubicBezTo>
                <a:lnTo>
                  <a:pt x="627735" y="1994457"/>
                </a:lnTo>
                <a:close/>
                <a:moveTo>
                  <a:pt x="506674" y="1994133"/>
                </a:moveTo>
                <a:lnTo>
                  <a:pt x="509271" y="1996703"/>
                </a:lnTo>
                <a:cubicBezTo>
                  <a:pt x="512128" y="1999363"/>
                  <a:pt x="515179" y="2002161"/>
                  <a:pt x="517224" y="2004243"/>
                </a:cubicBezTo>
                <a:lnTo>
                  <a:pt x="519002" y="2007273"/>
                </a:lnTo>
                <a:lnTo>
                  <a:pt x="518995" y="2007257"/>
                </a:lnTo>
                <a:lnTo>
                  <a:pt x="517226" y="2004243"/>
                </a:lnTo>
                <a:cubicBezTo>
                  <a:pt x="515181" y="2002161"/>
                  <a:pt x="512130" y="1999363"/>
                  <a:pt x="509273" y="1996703"/>
                </a:cubicBezTo>
                <a:lnTo>
                  <a:pt x="506719" y="1994176"/>
                </a:lnTo>
                <a:close/>
                <a:moveTo>
                  <a:pt x="1614227" y="1993534"/>
                </a:moveTo>
                <a:cubicBezTo>
                  <a:pt x="1613660" y="1993114"/>
                  <a:pt x="1608880" y="1994888"/>
                  <a:pt x="1594665" y="2001454"/>
                </a:cubicBezTo>
                <a:lnTo>
                  <a:pt x="1579466" y="2007000"/>
                </a:lnTo>
                <a:lnTo>
                  <a:pt x="1579467" y="2007000"/>
                </a:lnTo>
                <a:cubicBezTo>
                  <a:pt x="1582268" y="2006265"/>
                  <a:pt x="1587019" y="2004578"/>
                  <a:pt x="1594666" y="2001454"/>
                </a:cubicBezTo>
                <a:cubicBezTo>
                  <a:pt x="1601774" y="1998171"/>
                  <a:pt x="1606522" y="1996086"/>
                  <a:pt x="1609565" y="1994874"/>
                </a:cubicBezTo>
                <a:lnTo>
                  <a:pt x="1614227" y="1993534"/>
                </a:lnTo>
                <a:close/>
                <a:moveTo>
                  <a:pt x="636065" y="1990190"/>
                </a:moveTo>
                <a:lnTo>
                  <a:pt x="640627" y="1992661"/>
                </a:lnTo>
                <a:lnTo>
                  <a:pt x="645170" y="1994202"/>
                </a:lnTo>
                <a:lnTo>
                  <a:pt x="645240" y="1994241"/>
                </a:lnTo>
                <a:lnTo>
                  <a:pt x="645242" y="1994242"/>
                </a:lnTo>
                <a:lnTo>
                  <a:pt x="645169" y="1994201"/>
                </a:lnTo>
                <a:lnTo>
                  <a:pt x="640626" y="1992660"/>
                </a:lnTo>
                <a:close/>
                <a:moveTo>
                  <a:pt x="501799" y="1988582"/>
                </a:moveTo>
                <a:lnTo>
                  <a:pt x="502482" y="1989988"/>
                </a:lnTo>
                <a:lnTo>
                  <a:pt x="504067" y="1991555"/>
                </a:lnTo>
                <a:lnTo>
                  <a:pt x="504063" y="1991550"/>
                </a:lnTo>
                <a:lnTo>
                  <a:pt x="502484" y="1989989"/>
                </a:lnTo>
                <a:lnTo>
                  <a:pt x="501804" y="1988588"/>
                </a:lnTo>
                <a:close/>
                <a:moveTo>
                  <a:pt x="627916" y="1985781"/>
                </a:moveTo>
                <a:lnTo>
                  <a:pt x="636263" y="1990304"/>
                </a:lnTo>
                <a:lnTo>
                  <a:pt x="627920" y="1985782"/>
                </a:lnTo>
                <a:close/>
                <a:moveTo>
                  <a:pt x="599515" y="1964889"/>
                </a:moveTo>
                <a:lnTo>
                  <a:pt x="599517" y="1964890"/>
                </a:lnTo>
                <a:lnTo>
                  <a:pt x="600249" y="1964984"/>
                </a:lnTo>
                <a:lnTo>
                  <a:pt x="600262" y="1964985"/>
                </a:lnTo>
                <a:close/>
                <a:moveTo>
                  <a:pt x="1611430" y="1960883"/>
                </a:moveTo>
                <a:lnTo>
                  <a:pt x="1610353" y="1960900"/>
                </a:lnTo>
                <a:lnTo>
                  <a:pt x="1609312" y="1962197"/>
                </a:lnTo>
                <a:cubicBezTo>
                  <a:pt x="1605818" y="1964572"/>
                  <a:pt x="1596936" y="1969159"/>
                  <a:pt x="1578785" y="1977540"/>
                </a:cubicBezTo>
                <a:cubicBezTo>
                  <a:pt x="1557104" y="1986598"/>
                  <a:pt x="1548999" y="1990990"/>
                  <a:pt x="1547427" y="1993506"/>
                </a:cubicBezTo>
                <a:cubicBezTo>
                  <a:pt x="1544727" y="1996540"/>
                  <a:pt x="1541715" y="1999264"/>
                  <a:pt x="1538452" y="2001629"/>
                </a:cubicBezTo>
                <a:cubicBezTo>
                  <a:pt x="1531620" y="2005768"/>
                  <a:pt x="1524437" y="2009201"/>
                  <a:pt x="1517006" y="2011871"/>
                </a:cubicBezTo>
                <a:cubicBezTo>
                  <a:pt x="1508884" y="2014244"/>
                  <a:pt x="1500835" y="2017376"/>
                  <a:pt x="1492537" y="2020029"/>
                </a:cubicBezTo>
                <a:cubicBezTo>
                  <a:pt x="1484240" y="2022682"/>
                  <a:pt x="1475928" y="2025649"/>
                  <a:pt x="1467529" y="2028562"/>
                </a:cubicBezTo>
                <a:cubicBezTo>
                  <a:pt x="1459130" y="2031475"/>
                  <a:pt x="1450848" y="2034785"/>
                  <a:pt x="1442434" y="2037430"/>
                </a:cubicBezTo>
                <a:cubicBezTo>
                  <a:pt x="1434020" y="2040074"/>
                  <a:pt x="1425591" y="2042645"/>
                  <a:pt x="1417278" y="2045030"/>
                </a:cubicBezTo>
                <a:cubicBezTo>
                  <a:pt x="1406282" y="2048296"/>
                  <a:pt x="1398327" y="2050158"/>
                  <a:pt x="1393251" y="2050994"/>
                </a:cubicBezTo>
                <a:lnTo>
                  <a:pt x="1387890" y="2050841"/>
                </a:lnTo>
                <a:lnTo>
                  <a:pt x="1386504" y="2051191"/>
                </a:lnTo>
                <a:cubicBezTo>
                  <a:pt x="1381460" y="2050830"/>
                  <a:pt x="1376350" y="2051336"/>
                  <a:pt x="1371377" y="2052685"/>
                </a:cubicBezTo>
                <a:cubicBezTo>
                  <a:pt x="1367541" y="2053462"/>
                  <a:pt x="1363020" y="2054458"/>
                  <a:pt x="1357871" y="2055776"/>
                </a:cubicBezTo>
                <a:lnTo>
                  <a:pt x="1349603" y="2057798"/>
                </a:lnTo>
                <a:lnTo>
                  <a:pt x="1340341" y="2059849"/>
                </a:lnTo>
                <a:lnTo>
                  <a:pt x="1319944" y="2064241"/>
                </a:lnTo>
                <a:lnTo>
                  <a:pt x="1319007" y="2064526"/>
                </a:lnTo>
                <a:lnTo>
                  <a:pt x="1319018" y="2064523"/>
                </a:lnTo>
                <a:lnTo>
                  <a:pt x="1319944" y="2064242"/>
                </a:lnTo>
                <a:lnTo>
                  <a:pt x="1340341" y="2059850"/>
                </a:lnTo>
                <a:lnTo>
                  <a:pt x="1349603" y="2057799"/>
                </a:lnTo>
                <a:lnTo>
                  <a:pt x="1357871" y="2055777"/>
                </a:lnTo>
                <a:cubicBezTo>
                  <a:pt x="1363020" y="2054459"/>
                  <a:pt x="1367541" y="2053463"/>
                  <a:pt x="1371377" y="2052686"/>
                </a:cubicBezTo>
                <a:cubicBezTo>
                  <a:pt x="1376350" y="2051337"/>
                  <a:pt x="1381460" y="2050831"/>
                  <a:pt x="1386504" y="2051192"/>
                </a:cubicBezTo>
                <a:lnTo>
                  <a:pt x="1387890" y="2050842"/>
                </a:lnTo>
                <a:lnTo>
                  <a:pt x="1393251" y="2050995"/>
                </a:lnTo>
                <a:cubicBezTo>
                  <a:pt x="1398327" y="2050159"/>
                  <a:pt x="1406282" y="2048297"/>
                  <a:pt x="1417278" y="2045031"/>
                </a:cubicBezTo>
                <a:cubicBezTo>
                  <a:pt x="1425591" y="2042646"/>
                  <a:pt x="1434020" y="2040075"/>
                  <a:pt x="1442434" y="2037431"/>
                </a:cubicBezTo>
                <a:cubicBezTo>
                  <a:pt x="1450848" y="2034786"/>
                  <a:pt x="1459130" y="2031476"/>
                  <a:pt x="1467529" y="2028563"/>
                </a:cubicBezTo>
                <a:cubicBezTo>
                  <a:pt x="1475928" y="2025650"/>
                  <a:pt x="1484240" y="2022683"/>
                  <a:pt x="1492537" y="2020030"/>
                </a:cubicBezTo>
                <a:cubicBezTo>
                  <a:pt x="1500835" y="2017377"/>
                  <a:pt x="1508884" y="2014245"/>
                  <a:pt x="1517006" y="2011872"/>
                </a:cubicBezTo>
                <a:cubicBezTo>
                  <a:pt x="1524437" y="2009202"/>
                  <a:pt x="1531620" y="2005769"/>
                  <a:pt x="1538452" y="2001630"/>
                </a:cubicBezTo>
                <a:cubicBezTo>
                  <a:pt x="1541715" y="1999265"/>
                  <a:pt x="1544727" y="1996541"/>
                  <a:pt x="1547427" y="1993507"/>
                </a:cubicBezTo>
                <a:cubicBezTo>
                  <a:pt x="1548999" y="1990991"/>
                  <a:pt x="1557104" y="1986599"/>
                  <a:pt x="1578785" y="1977541"/>
                </a:cubicBezTo>
                <a:cubicBezTo>
                  <a:pt x="1596936" y="1969160"/>
                  <a:pt x="1605818" y="1964573"/>
                  <a:pt x="1609312" y="1962198"/>
                </a:cubicBezTo>
                <a:lnTo>
                  <a:pt x="1610353" y="1960901"/>
                </a:lnTo>
                <a:lnTo>
                  <a:pt x="1611429" y="1960884"/>
                </a:lnTo>
                <a:close/>
                <a:moveTo>
                  <a:pt x="563888" y="1958548"/>
                </a:moveTo>
                <a:lnTo>
                  <a:pt x="563753" y="1958560"/>
                </a:lnTo>
                <a:cubicBezTo>
                  <a:pt x="564713" y="1959871"/>
                  <a:pt x="569555" y="1963900"/>
                  <a:pt x="580356" y="1972107"/>
                </a:cubicBezTo>
                <a:lnTo>
                  <a:pt x="580995" y="1973086"/>
                </a:lnTo>
                <a:lnTo>
                  <a:pt x="581293" y="1973178"/>
                </a:lnTo>
                <a:lnTo>
                  <a:pt x="581292" y="1973177"/>
                </a:lnTo>
                <a:lnTo>
                  <a:pt x="580997" y="1973086"/>
                </a:lnTo>
                <a:lnTo>
                  <a:pt x="580358" y="1972107"/>
                </a:lnTo>
                <a:cubicBezTo>
                  <a:pt x="569557" y="1963900"/>
                  <a:pt x="564716" y="1959871"/>
                  <a:pt x="563755" y="1958560"/>
                </a:cubicBezTo>
                <a:lnTo>
                  <a:pt x="563888" y="1958548"/>
                </a:lnTo>
                <a:close/>
                <a:moveTo>
                  <a:pt x="515224" y="1958161"/>
                </a:moveTo>
                <a:lnTo>
                  <a:pt x="515279" y="1958293"/>
                </a:lnTo>
                <a:cubicBezTo>
                  <a:pt x="516724" y="1959906"/>
                  <a:pt x="519138" y="1962256"/>
                  <a:pt x="522031" y="1964938"/>
                </a:cubicBezTo>
                <a:cubicBezTo>
                  <a:pt x="530388" y="1972621"/>
                  <a:pt x="533167" y="1977143"/>
                  <a:pt x="541260" y="1984468"/>
                </a:cubicBezTo>
                <a:cubicBezTo>
                  <a:pt x="545336" y="1987986"/>
                  <a:pt x="550785" y="1992233"/>
                  <a:pt x="558832" y="1997974"/>
                </a:cubicBezTo>
                <a:cubicBezTo>
                  <a:pt x="562892" y="2000835"/>
                  <a:pt x="567507" y="2004172"/>
                  <a:pt x="573159" y="2007704"/>
                </a:cubicBezTo>
                <a:cubicBezTo>
                  <a:pt x="578811" y="2011235"/>
                  <a:pt x="584960" y="2015725"/>
                  <a:pt x="592655" y="2019886"/>
                </a:cubicBezTo>
                <a:lnTo>
                  <a:pt x="592928" y="2020100"/>
                </a:lnTo>
                <a:lnTo>
                  <a:pt x="601385" y="2024240"/>
                </a:lnTo>
                <a:lnTo>
                  <a:pt x="605736" y="2026933"/>
                </a:lnTo>
                <a:lnTo>
                  <a:pt x="605683" y="2026899"/>
                </a:lnTo>
                <a:lnTo>
                  <a:pt x="601388" y="2024240"/>
                </a:lnTo>
                <a:lnTo>
                  <a:pt x="592930" y="2020100"/>
                </a:lnTo>
                <a:lnTo>
                  <a:pt x="592657" y="2019886"/>
                </a:lnTo>
                <a:cubicBezTo>
                  <a:pt x="584962" y="2015725"/>
                  <a:pt x="578814" y="2011235"/>
                  <a:pt x="573161" y="2007704"/>
                </a:cubicBezTo>
                <a:cubicBezTo>
                  <a:pt x="567509" y="2004172"/>
                  <a:pt x="562894" y="2000835"/>
                  <a:pt x="558834" y="1997974"/>
                </a:cubicBezTo>
                <a:cubicBezTo>
                  <a:pt x="550787" y="1992233"/>
                  <a:pt x="545337" y="1987986"/>
                  <a:pt x="541262" y="1984468"/>
                </a:cubicBezTo>
                <a:cubicBezTo>
                  <a:pt x="533169" y="1977143"/>
                  <a:pt x="530390" y="1972621"/>
                  <a:pt x="522033" y="1964938"/>
                </a:cubicBezTo>
                <a:cubicBezTo>
                  <a:pt x="519140" y="1962256"/>
                  <a:pt x="516726" y="1959906"/>
                  <a:pt x="515281" y="1958293"/>
                </a:cubicBezTo>
                <a:lnTo>
                  <a:pt x="515228" y="1958165"/>
                </a:lnTo>
                <a:close/>
                <a:moveTo>
                  <a:pt x="570960" y="1952244"/>
                </a:moveTo>
                <a:lnTo>
                  <a:pt x="571587" y="1952677"/>
                </a:lnTo>
                <a:lnTo>
                  <a:pt x="591019" y="1960892"/>
                </a:lnTo>
                <a:cubicBezTo>
                  <a:pt x="595013" y="1963080"/>
                  <a:pt x="597649" y="1964314"/>
                  <a:pt x="599361" y="1964914"/>
                </a:cubicBezTo>
                <a:lnTo>
                  <a:pt x="599362" y="1964914"/>
                </a:lnTo>
                <a:lnTo>
                  <a:pt x="591022" y="1960893"/>
                </a:lnTo>
                <a:lnTo>
                  <a:pt x="571590" y="1952678"/>
                </a:lnTo>
                <a:lnTo>
                  <a:pt x="570963" y="1952245"/>
                </a:lnTo>
                <a:close/>
                <a:moveTo>
                  <a:pt x="1802641" y="1927066"/>
                </a:moveTo>
                <a:lnTo>
                  <a:pt x="1802357" y="1928242"/>
                </a:lnTo>
                <a:lnTo>
                  <a:pt x="1802359" y="1928240"/>
                </a:lnTo>
                <a:lnTo>
                  <a:pt x="1802641" y="1927069"/>
                </a:lnTo>
                <a:close/>
                <a:moveTo>
                  <a:pt x="517339" y="1918638"/>
                </a:moveTo>
                <a:lnTo>
                  <a:pt x="521930" y="1921021"/>
                </a:lnTo>
                <a:lnTo>
                  <a:pt x="521653" y="1920876"/>
                </a:lnTo>
                <a:lnTo>
                  <a:pt x="517344" y="1918639"/>
                </a:lnTo>
                <a:close/>
                <a:moveTo>
                  <a:pt x="521374" y="1915764"/>
                </a:moveTo>
                <a:lnTo>
                  <a:pt x="525143" y="1919058"/>
                </a:lnTo>
                <a:lnTo>
                  <a:pt x="535409" y="1927536"/>
                </a:lnTo>
                <a:lnTo>
                  <a:pt x="535558" y="1927596"/>
                </a:lnTo>
                <a:lnTo>
                  <a:pt x="535555" y="1927593"/>
                </a:lnTo>
                <a:lnTo>
                  <a:pt x="535412" y="1927536"/>
                </a:lnTo>
                <a:lnTo>
                  <a:pt x="525145" y="1919058"/>
                </a:lnTo>
                <a:lnTo>
                  <a:pt x="521604" y="1915962"/>
                </a:lnTo>
                <a:close/>
                <a:moveTo>
                  <a:pt x="376396" y="1886048"/>
                </a:moveTo>
                <a:cubicBezTo>
                  <a:pt x="418104" y="1933330"/>
                  <a:pt x="466160" y="1974247"/>
                  <a:pt x="519251" y="2007700"/>
                </a:cubicBezTo>
                <a:cubicBezTo>
                  <a:pt x="525546" y="2012152"/>
                  <a:pt x="532087" y="2016305"/>
                  <a:pt x="538514" y="2020644"/>
                </a:cubicBezTo>
                <a:cubicBezTo>
                  <a:pt x="564931" y="2038790"/>
                  <a:pt x="592452" y="2055255"/>
                  <a:pt x="620946" y="2069951"/>
                </a:cubicBezTo>
                <a:cubicBezTo>
                  <a:pt x="638320" y="2078411"/>
                  <a:pt x="656264" y="2087616"/>
                  <a:pt x="674834" y="2096111"/>
                </a:cubicBezTo>
                <a:cubicBezTo>
                  <a:pt x="656264" y="2087616"/>
                  <a:pt x="638323" y="2078411"/>
                  <a:pt x="620949" y="2069951"/>
                </a:cubicBezTo>
                <a:cubicBezTo>
                  <a:pt x="592455" y="2055255"/>
                  <a:pt x="564934" y="2038790"/>
                  <a:pt x="538516" y="2020644"/>
                </a:cubicBezTo>
                <a:cubicBezTo>
                  <a:pt x="532090" y="2016305"/>
                  <a:pt x="525548" y="2012152"/>
                  <a:pt x="519254" y="2007700"/>
                </a:cubicBezTo>
                <a:cubicBezTo>
                  <a:pt x="492708" y="1990973"/>
                  <a:pt x="467421" y="1972381"/>
                  <a:pt x="443557" y="1952060"/>
                </a:cubicBezTo>
                <a:lnTo>
                  <a:pt x="376420" y="1886069"/>
                </a:lnTo>
                <a:close/>
                <a:moveTo>
                  <a:pt x="1904296" y="1881261"/>
                </a:moveTo>
                <a:lnTo>
                  <a:pt x="1902196" y="1883163"/>
                </a:lnTo>
                <a:cubicBezTo>
                  <a:pt x="1894954" y="1889001"/>
                  <a:pt x="1888295" y="1895075"/>
                  <a:pt x="1881432" y="1900891"/>
                </a:cubicBezTo>
                <a:lnTo>
                  <a:pt x="1861369" y="1918279"/>
                </a:lnTo>
                <a:cubicBezTo>
                  <a:pt x="1854797" y="1924018"/>
                  <a:pt x="1848036" y="1929185"/>
                  <a:pt x="1841654" y="1934524"/>
                </a:cubicBezTo>
                <a:lnTo>
                  <a:pt x="1822973" y="1950186"/>
                </a:lnTo>
                <a:cubicBezTo>
                  <a:pt x="1820117" y="1952612"/>
                  <a:pt x="1817262" y="1955037"/>
                  <a:pt x="1814216" y="1957669"/>
                </a:cubicBezTo>
                <a:cubicBezTo>
                  <a:pt x="1811171" y="1960300"/>
                  <a:pt x="1808257" y="1962624"/>
                  <a:pt x="1805328" y="1965069"/>
                </a:cubicBezTo>
                <a:cubicBezTo>
                  <a:pt x="1795576" y="1972954"/>
                  <a:pt x="1785465" y="1980342"/>
                  <a:pt x="1775044" y="1987212"/>
                </a:cubicBezTo>
                <a:cubicBezTo>
                  <a:pt x="1765599" y="1993018"/>
                  <a:pt x="1757561" y="1998088"/>
                  <a:pt x="1750549" y="2002616"/>
                </a:cubicBezTo>
                <a:lnTo>
                  <a:pt x="1747979" y="2004320"/>
                </a:lnTo>
                <a:lnTo>
                  <a:pt x="1748701" y="2003842"/>
                </a:lnTo>
                <a:lnTo>
                  <a:pt x="1750549" y="2002617"/>
                </a:lnTo>
                <a:cubicBezTo>
                  <a:pt x="1757561" y="1998089"/>
                  <a:pt x="1765599" y="1993019"/>
                  <a:pt x="1775044" y="1987213"/>
                </a:cubicBezTo>
                <a:cubicBezTo>
                  <a:pt x="1785465" y="1980343"/>
                  <a:pt x="1795576" y="1972955"/>
                  <a:pt x="1805328" y="1965070"/>
                </a:cubicBezTo>
                <a:cubicBezTo>
                  <a:pt x="1808257" y="1962625"/>
                  <a:pt x="1811171" y="1960301"/>
                  <a:pt x="1814216" y="1957670"/>
                </a:cubicBezTo>
                <a:cubicBezTo>
                  <a:pt x="1817262" y="1955038"/>
                  <a:pt x="1820117" y="1952613"/>
                  <a:pt x="1822973" y="1950187"/>
                </a:cubicBezTo>
                <a:lnTo>
                  <a:pt x="1841654" y="1934525"/>
                </a:lnTo>
                <a:cubicBezTo>
                  <a:pt x="1848036" y="1929186"/>
                  <a:pt x="1854797" y="1924019"/>
                  <a:pt x="1861369" y="1918280"/>
                </a:cubicBezTo>
                <a:lnTo>
                  <a:pt x="1881432" y="1900892"/>
                </a:lnTo>
                <a:cubicBezTo>
                  <a:pt x="1888295" y="1895076"/>
                  <a:pt x="1894954" y="1889002"/>
                  <a:pt x="1902196" y="1883164"/>
                </a:cubicBezTo>
                <a:lnTo>
                  <a:pt x="1904225" y="1881326"/>
                </a:lnTo>
                <a:close/>
                <a:moveTo>
                  <a:pt x="1873094" y="1880456"/>
                </a:moveTo>
                <a:lnTo>
                  <a:pt x="1854198" y="1896477"/>
                </a:lnTo>
                <a:lnTo>
                  <a:pt x="1854257" y="1896427"/>
                </a:lnTo>
                <a:lnTo>
                  <a:pt x="1873054" y="1880491"/>
                </a:lnTo>
                <a:close/>
                <a:moveTo>
                  <a:pt x="453567" y="1874048"/>
                </a:moveTo>
                <a:lnTo>
                  <a:pt x="453743" y="1874540"/>
                </a:lnTo>
                <a:lnTo>
                  <a:pt x="454467" y="1877192"/>
                </a:lnTo>
                <a:lnTo>
                  <a:pt x="455923" y="1880619"/>
                </a:lnTo>
                <a:lnTo>
                  <a:pt x="456193" y="1881372"/>
                </a:lnTo>
                <a:cubicBezTo>
                  <a:pt x="459546" y="1886790"/>
                  <a:pt x="463509" y="1891766"/>
                  <a:pt x="468004" y="1896202"/>
                </a:cubicBezTo>
                <a:lnTo>
                  <a:pt x="479940" y="1910134"/>
                </a:lnTo>
                <a:lnTo>
                  <a:pt x="479948" y="1910140"/>
                </a:lnTo>
                <a:cubicBezTo>
                  <a:pt x="476550" y="1904992"/>
                  <a:pt x="472542" y="1900311"/>
                  <a:pt x="468007" y="1896202"/>
                </a:cubicBezTo>
                <a:cubicBezTo>
                  <a:pt x="463512" y="1891766"/>
                  <a:pt x="459549" y="1886790"/>
                  <a:pt x="456196" y="1881372"/>
                </a:cubicBezTo>
                <a:lnTo>
                  <a:pt x="455944" y="1880667"/>
                </a:lnTo>
                <a:lnTo>
                  <a:pt x="455923" y="1880619"/>
                </a:lnTo>
                <a:lnTo>
                  <a:pt x="455909" y="1880581"/>
                </a:lnTo>
                <a:lnTo>
                  <a:pt x="454470" y="1877193"/>
                </a:lnTo>
                <a:lnTo>
                  <a:pt x="453754" y="1874571"/>
                </a:lnTo>
                <a:lnTo>
                  <a:pt x="453743" y="1874540"/>
                </a:lnTo>
                <a:lnTo>
                  <a:pt x="453734" y="1874505"/>
                </a:lnTo>
                <a:lnTo>
                  <a:pt x="453571" y="1874050"/>
                </a:lnTo>
                <a:close/>
                <a:moveTo>
                  <a:pt x="373845" y="1872149"/>
                </a:moveTo>
                <a:lnTo>
                  <a:pt x="377349" y="1875689"/>
                </a:lnTo>
                <a:cubicBezTo>
                  <a:pt x="382297" y="1880748"/>
                  <a:pt x="387769" y="1886418"/>
                  <a:pt x="392350" y="1891030"/>
                </a:cubicBezTo>
                <a:cubicBezTo>
                  <a:pt x="404330" y="1901884"/>
                  <a:pt x="417258" y="1912877"/>
                  <a:pt x="430202" y="1924528"/>
                </a:cubicBezTo>
                <a:cubicBezTo>
                  <a:pt x="436586" y="1930396"/>
                  <a:pt x="443408" y="1935954"/>
                  <a:pt x="450347" y="1941520"/>
                </a:cubicBezTo>
                <a:lnTo>
                  <a:pt x="471074" y="1958359"/>
                </a:lnTo>
                <a:lnTo>
                  <a:pt x="481460" y="1966791"/>
                </a:lnTo>
                <a:lnTo>
                  <a:pt x="492210" y="1974740"/>
                </a:lnTo>
                <a:lnTo>
                  <a:pt x="513651" y="1990340"/>
                </a:lnTo>
                <a:cubicBezTo>
                  <a:pt x="527658" y="2000971"/>
                  <a:pt x="542393" y="2009854"/>
                  <a:pt x="556324" y="2018560"/>
                </a:cubicBezTo>
                <a:cubicBezTo>
                  <a:pt x="594015" y="2042176"/>
                  <a:pt x="631978" y="2061947"/>
                  <a:pt x="674217" y="2083354"/>
                </a:cubicBezTo>
                <a:cubicBezTo>
                  <a:pt x="631981" y="2061947"/>
                  <a:pt x="594018" y="2042176"/>
                  <a:pt x="556327" y="2018560"/>
                </a:cubicBezTo>
                <a:cubicBezTo>
                  <a:pt x="542395" y="2009854"/>
                  <a:pt x="527661" y="2000971"/>
                  <a:pt x="513654" y="1990340"/>
                </a:cubicBezTo>
                <a:lnTo>
                  <a:pt x="492213" y="1974740"/>
                </a:lnTo>
                <a:lnTo>
                  <a:pt x="481463" y="1966791"/>
                </a:lnTo>
                <a:lnTo>
                  <a:pt x="471077" y="1958359"/>
                </a:lnTo>
                <a:lnTo>
                  <a:pt x="450350" y="1941520"/>
                </a:lnTo>
                <a:cubicBezTo>
                  <a:pt x="443411" y="1935954"/>
                  <a:pt x="436589" y="1930396"/>
                  <a:pt x="430205" y="1924528"/>
                </a:cubicBezTo>
                <a:cubicBezTo>
                  <a:pt x="417261" y="1912877"/>
                  <a:pt x="404332" y="1901884"/>
                  <a:pt x="392353" y="1891030"/>
                </a:cubicBezTo>
                <a:cubicBezTo>
                  <a:pt x="387772" y="1886418"/>
                  <a:pt x="382300" y="1880748"/>
                  <a:pt x="377352" y="1875689"/>
                </a:cubicBezTo>
                <a:lnTo>
                  <a:pt x="373926" y="1872228"/>
                </a:lnTo>
                <a:close/>
                <a:moveTo>
                  <a:pt x="423588" y="1870934"/>
                </a:moveTo>
                <a:lnTo>
                  <a:pt x="423819" y="1871182"/>
                </a:lnTo>
                <a:cubicBezTo>
                  <a:pt x="445778" y="1891705"/>
                  <a:pt x="449906" y="1891045"/>
                  <a:pt x="459954" y="1897777"/>
                </a:cubicBezTo>
                <a:cubicBezTo>
                  <a:pt x="463181" y="1899924"/>
                  <a:pt x="462464" y="1898244"/>
                  <a:pt x="463777" y="1898482"/>
                </a:cubicBezTo>
                <a:cubicBezTo>
                  <a:pt x="469742" y="1901795"/>
                  <a:pt x="475280" y="1905819"/>
                  <a:pt x="480282" y="1910479"/>
                </a:cubicBezTo>
                <a:cubicBezTo>
                  <a:pt x="493911" y="1922105"/>
                  <a:pt x="504021" y="1931662"/>
                  <a:pt x="512304" y="1938781"/>
                </a:cubicBezTo>
                <a:cubicBezTo>
                  <a:pt x="520587" y="1945899"/>
                  <a:pt x="526651" y="1951502"/>
                  <a:pt x="531706" y="1956474"/>
                </a:cubicBezTo>
                <a:cubicBezTo>
                  <a:pt x="536762" y="1961447"/>
                  <a:pt x="540707" y="1965662"/>
                  <a:pt x="544784" y="1969958"/>
                </a:cubicBezTo>
                <a:cubicBezTo>
                  <a:pt x="548861" y="1974254"/>
                  <a:pt x="553331" y="1978214"/>
                  <a:pt x="559000" y="1983181"/>
                </a:cubicBezTo>
                <a:lnTo>
                  <a:pt x="561553" y="1985772"/>
                </a:lnTo>
                <a:lnTo>
                  <a:pt x="561632" y="1985778"/>
                </a:lnTo>
                <a:lnTo>
                  <a:pt x="561631" y="1985777"/>
                </a:lnTo>
                <a:lnTo>
                  <a:pt x="561556" y="1985772"/>
                </a:lnTo>
                <a:lnTo>
                  <a:pt x="559003" y="1983181"/>
                </a:lnTo>
                <a:cubicBezTo>
                  <a:pt x="553334" y="1978214"/>
                  <a:pt x="548864" y="1974254"/>
                  <a:pt x="544787" y="1969958"/>
                </a:cubicBezTo>
                <a:cubicBezTo>
                  <a:pt x="540710" y="1965662"/>
                  <a:pt x="536765" y="1961447"/>
                  <a:pt x="531709" y="1956474"/>
                </a:cubicBezTo>
                <a:cubicBezTo>
                  <a:pt x="526654" y="1951502"/>
                  <a:pt x="520590" y="1945899"/>
                  <a:pt x="512307" y="1938781"/>
                </a:cubicBezTo>
                <a:cubicBezTo>
                  <a:pt x="504024" y="1931662"/>
                  <a:pt x="493914" y="1922105"/>
                  <a:pt x="480285" y="1910479"/>
                </a:cubicBezTo>
                <a:cubicBezTo>
                  <a:pt x="475283" y="1905819"/>
                  <a:pt x="469745" y="1901795"/>
                  <a:pt x="463780" y="1898482"/>
                </a:cubicBezTo>
                <a:cubicBezTo>
                  <a:pt x="462467" y="1898244"/>
                  <a:pt x="463184" y="1899924"/>
                  <a:pt x="459957" y="1897777"/>
                </a:cubicBezTo>
                <a:cubicBezTo>
                  <a:pt x="449909" y="1891045"/>
                  <a:pt x="445781" y="1891705"/>
                  <a:pt x="423822" y="1871182"/>
                </a:cubicBezTo>
                <a:lnTo>
                  <a:pt x="423604" y="1870947"/>
                </a:lnTo>
                <a:close/>
                <a:moveTo>
                  <a:pt x="439890" y="1831024"/>
                </a:moveTo>
                <a:lnTo>
                  <a:pt x="439914" y="1831059"/>
                </a:lnTo>
                <a:lnTo>
                  <a:pt x="442711" y="1833088"/>
                </a:lnTo>
                <a:cubicBezTo>
                  <a:pt x="446460" y="1836458"/>
                  <a:pt x="453166" y="1842981"/>
                  <a:pt x="459558" y="1848496"/>
                </a:cubicBezTo>
                <a:lnTo>
                  <a:pt x="474704" y="1862702"/>
                </a:lnTo>
                <a:lnTo>
                  <a:pt x="475655" y="1863652"/>
                </a:lnTo>
                <a:lnTo>
                  <a:pt x="479626" y="1868143"/>
                </a:lnTo>
                <a:lnTo>
                  <a:pt x="482322" y="1872654"/>
                </a:lnTo>
                <a:lnTo>
                  <a:pt x="482311" y="1872818"/>
                </a:lnTo>
                <a:lnTo>
                  <a:pt x="482311" y="1872819"/>
                </a:lnTo>
                <a:cubicBezTo>
                  <a:pt x="490535" y="1879837"/>
                  <a:pt x="499182" y="1886276"/>
                  <a:pt x="507610" y="1892967"/>
                </a:cubicBezTo>
                <a:lnTo>
                  <a:pt x="507968" y="1893268"/>
                </a:lnTo>
                <a:lnTo>
                  <a:pt x="513052" y="1895226"/>
                </a:lnTo>
                <a:lnTo>
                  <a:pt x="520071" y="1899596"/>
                </a:lnTo>
                <a:lnTo>
                  <a:pt x="520063" y="1899589"/>
                </a:lnTo>
                <a:lnTo>
                  <a:pt x="513055" y="1895226"/>
                </a:lnTo>
                <a:lnTo>
                  <a:pt x="507971" y="1893268"/>
                </a:lnTo>
                <a:lnTo>
                  <a:pt x="507613" y="1892967"/>
                </a:lnTo>
                <a:cubicBezTo>
                  <a:pt x="499185" y="1886276"/>
                  <a:pt x="490538" y="1879837"/>
                  <a:pt x="482314" y="1872819"/>
                </a:cubicBezTo>
                <a:lnTo>
                  <a:pt x="482314" y="1872818"/>
                </a:lnTo>
                <a:lnTo>
                  <a:pt x="482324" y="1872658"/>
                </a:lnTo>
                <a:lnTo>
                  <a:pt x="482322" y="1872654"/>
                </a:lnTo>
                <a:lnTo>
                  <a:pt x="482322" y="1872648"/>
                </a:lnTo>
                <a:lnTo>
                  <a:pt x="479637" y="1868155"/>
                </a:lnTo>
                <a:lnTo>
                  <a:pt x="479626" y="1868143"/>
                </a:lnTo>
                <a:lnTo>
                  <a:pt x="479619" y="1868131"/>
                </a:lnTo>
                <a:lnTo>
                  <a:pt x="475684" y="1863681"/>
                </a:lnTo>
                <a:lnTo>
                  <a:pt x="475655" y="1863652"/>
                </a:lnTo>
                <a:lnTo>
                  <a:pt x="475622" y="1863615"/>
                </a:lnTo>
                <a:lnTo>
                  <a:pt x="474772" y="1862766"/>
                </a:lnTo>
                <a:lnTo>
                  <a:pt x="474704" y="1862702"/>
                </a:lnTo>
                <a:lnTo>
                  <a:pt x="474657" y="1862655"/>
                </a:lnTo>
                <a:lnTo>
                  <a:pt x="459562" y="1848497"/>
                </a:lnTo>
                <a:cubicBezTo>
                  <a:pt x="453170" y="1842982"/>
                  <a:pt x="446464" y="1836459"/>
                  <a:pt x="442715" y="1833089"/>
                </a:cubicBezTo>
                <a:lnTo>
                  <a:pt x="439918" y="1831060"/>
                </a:lnTo>
                <a:lnTo>
                  <a:pt x="439896" y="1831028"/>
                </a:lnTo>
                <a:close/>
                <a:moveTo>
                  <a:pt x="1809220" y="1827653"/>
                </a:moveTo>
                <a:lnTo>
                  <a:pt x="1802249" y="1830739"/>
                </a:lnTo>
                <a:lnTo>
                  <a:pt x="1802735" y="1831419"/>
                </a:lnTo>
                <a:lnTo>
                  <a:pt x="1802735" y="1831419"/>
                </a:lnTo>
                <a:lnTo>
                  <a:pt x="1802250" y="1830740"/>
                </a:lnTo>
                <a:lnTo>
                  <a:pt x="1809221" y="1827654"/>
                </a:lnTo>
                <a:lnTo>
                  <a:pt x="1810634" y="1827855"/>
                </a:lnTo>
                <a:lnTo>
                  <a:pt x="1810634" y="1827854"/>
                </a:lnTo>
                <a:cubicBezTo>
                  <a:pt x="1810828" y="1827249"/>
                  <a:pt x="1810224" y="1827292"/>
                  <a:pt x="1809220" y="1827653"/>
                </a:cubicBezTo>
                <a:close/>
                <a:moveTo>
                  <a:pt x="1808508" y="1823133"/>
                </a:moveTo>
                <a:lnTo>
                  <a:pt x="1804636" y="1825553"/>
                </a:lnTo>
                <a:lnTo>
                  <a:pt x="1803627" y="1825928"/>
                </a:lnTo>
                <a:lnTo>
                  <a:pt x="1803397" y="1826219"/>
                </a:lnTo>
                <a:lnTo>
                  <a:pt x="1803398" y="1826218"/>
                </a:lnTo>
                <a:lnTo>
                  <a:pt x="1803627" y="1825929"/>
                </a:lnTo>
                <a:lnTo>
                  <a:pt x="1804636" y="1825554"/>
                </a:lnTo>
                <a:lnTo>
                  <a:pt x="1808504" y="1823137"/>
                </a:lnTo>
                <a:close/>
                <a:moveTo>
                  <a:pt x="418133" y="1817553"/>
                </a:moveTo>
                <a:lnTo>
                  <a:pt x="418118" y="1817555"/>
                </a:lnTo>
                <a:lnTo>
                  <a:pt x="418468" y="1817830"/>
                </a:lnTo>
                <a:lnTo>
                  <a:pt x="434209" y="1830842"/>
                </a:lnTo>
                <a:lnTo>
                  <a:pt x="441188" y="1836602"/>
                </a:lnTo>
                <a:lnTo>
                  <a:pt x="442209" y="1837462"/>
                </a:lnTo>
                <a:lnTo>
                  <a:pt x="442211" y="1837460"/>
                </a:lnTo>
                <a:lnTo>
                  <a:pt x="441381" y="1836761"/>
                </a:lnTo>
                <a:lnTo>
                  <a:pt x="441188" y="1836602"/>
                </a:lnTo>
                <a:lnTo>
                  <a:pt x="441017" y="1836458"/>
                </a:lnTo>
                <a:lnTo>
                  <a:pt x="434212" y="1830842"/>
                </a:lnTo>
                <a:lnTo>
                  <a:pt x="418539" y="1817885"/>
                </a:lnTo>
                <a:lnTo>
                  <a:pt x="418468" y="1817830"/>
                </a:lnTo>
                <a:lnTo>
                  <a:pt x="418425" y="1817794"/>
                </a:lnTo>
                <a:lnTo>
                  <a:pt x="418121" y="1817556"/>
                </a:lnTo>
                <a:lnTo>
                  <a:pt x="418134" y="1817554"/>
                </a:lnTo>
                <a:close/>
                <a:moveTo>
                  <a:pt x="353430" y="1817060"/>
                </a:moveTo>
                <a:cubicBezTo>
                  <a:pt x="352689" y="1818172"/>
                  <a:pt x="357155" y="1824716"/>
                  <a:pt x="363931" y="1833759"/>
                </a:cubicBezTo>
                <a:cubicBezTo>
                  <a:pt x="366211" y="1836739"/>
                  <a:pt x="368682" y="1840097"/>
                  <a:pt x="371386" y="1843471"/>
                </a:cubicBezTo>
                <a:lnTo>
                  <a:pt x="380243" y="1853668"/>
                </a:lnTo>
                <a:lnTo>
                  <a:pt x="398073" y="1873878"/>
                </a:lnTo>
                <a:lnTo>
                  <a:pt x="407441" y="1884525"/>
                </a:lnTo>
                <a:lnTo>
                  <a:pt x="415171" y="1892918"/>
                </a:lnTo>
                <a:cubicBezTo>
                  <a:pt x="419745" y="1897978"/>
                  <a:pt x="423209" y="1902086"/>
                  <a:pt x="426162" y="1905744"/>
                </a:cubicBezTo>
                <a:cubicBezTo>
                  <a:pt x="432067" y="1913062"/>
                  <a:pt x="435956" y="1918341"/>
                  <a:pt x="441978" y="1925862"/>
                </a:cubicBezTo>
                <a:lnTo>
                  <a:pt x="442705" y="1926971"/>
                </a:lnTo>
                <a:lnTo>
                  <a:pt x="443930" y="1927547"/>
                </a:lnTo>
                <a:lnTo>
                  <a:pt x="443929" y="1927545"/>
                </a:lnTo>
                <a:lnTo>
                  <a:pt x="442710" y="1926972"/>
                </a:lnTo>
                <a:lnTo>
                  <a:pt x="441982" y="1925863"/>
                </a:lnTo>
                <a:cubicBezTo>
                  <a:pt x="435961" y="1918342"/>
                  <a:pt x="432071" y="1913063"/>
                  <a:pt x="426166" y="1905745"/>
                </a:cubicBezTo>
                <a:cubicBezTo>
                  <a:pt x="423214" y="1902087"/>
                  <a:pt x="419750" y="1897979"/>
                  <a:pt x="415176" y="1892919"/>
                </a:cubicBezTo>
                <a:lnTo>
                  <a:pt x="407445" y="1884526"/>
                </a:lnTo>
                <a:lnTo>
                  <a:pt x="398078" y="1873879"/>
                </a:lnTo>
                <a:lnTo>
                  <a:pt x="380247" y="1853669"/>
                </a:lnTo>
                <a:lnTo>
                  <a:pt x="371390" y="1843472"/>
                </a:lnTo>
                <a:cubicBezTo>
                  <a:pt x="368686" y="1840098"/>
                  <a:pt x="366216" y="1836740"/>
                  <a:pt x="363936" y="1833760"/>
                </a:cubicBezTo>
                <a:cubicBezTo>
                  <a:pt x="360548" y="1829238"/>
                  <a:pt x="357737" y="1825342"/>
                  <a:pt x="355866" y="1822436"/>
                </a:cubicBezTo>
                <a:lnTo>
                  <a:pt x="353434" y="1817061"/>
                </a:lnTo>
                <a:close/>
                <a:moveTo>
                  <a:pt x="334472" y="1803304"/>
                </a:moveTo>
                <a:lnTo>
                  <a:pt x="369184" y="1849068"/>
                </a:lnTo>
                <a:lnTo>
                  <a:pt x="369338" y="1849186"/>
                </a:lnTo>
                <a:lnTo>
                  <a:pt x="369333" y="1849179"/>
                </a:lnTo>
                <a:lnTo>
                  <a:pt x="369187" y="1849068"/>
                </a:lnTo>
                <a:lnTo>
                  <a:pt x="336434" y="1805886"/>
                </a:lnTo>
                <a:close/>
                <a:moveTo>
                  <a:pt x="358665" y="1796846"/>
                </a:moveTo>
                <a:lnTo>
                  <a:pt x="358685" y="1797507"/>
                </a:lnTo>
                <a:lnTo>
                  <a:pt x="358530" y="1797658"/>
                </a:lnTo>
                <a:lnTo>
                  <a:pt x="358716" y="1798539"/>
                </a:lnTo>
                <a:lnTo>
                  <a:pt x="358851" y="1802992"/>
                </a:lnTo>
                <a:cubicBezTo>
                  <a:pt x="359236" y="1806471"/>
                  <a:pt x="361827" y="1812365"/>
                  <a:pt x="362672" y="1816302"/>
                </a:cubicBezTo>
                <a:lnTo>
                  <a:pt x="362186" y="1819822"/>
                </a:lnTo>
                <a:lnTo>
                  <a:pt x="362922" y="1820101"/>
                </a:lnTo>
                <a:lnTo>
                  <a:pt x="362922" y="1820099"/>
                </a:lnTo>
                <a:lnTo>
                  <a:pt x="362190" y="1819822"/>
                </a:lnTo>
                <a:lnTo>
                  <a:pt x="362676" y="1816302"/>
                </a:lnTo>
                <a:cubicBezTo>
                  <a:pt x="361831" y="1812365"/>
                  <a:pt x="359240" y="1806471"/>
                  <a:pt x="358855" y="1802992"/>
                </a:cubicBezTo>
                <a:lnTo>
                  <a:pt x="358720" y="1798560"/>
                </a:lnTo>
                <a:lnTo>
                  <a:pt x="358716" y="1798539"/>
                </a:lnTo>
                <a:lnTo>
                  <a:pt x="358715" y="1798517"/>
                </a:lnTo>
                <a:lnTo>
                  <a:pt x="358534" y="1797658"/>
                </a:lnTo>
                <a:lnTo>
                  <a:pt x="358685" y="1797510"/>
                </a:lnTo>
                <a:lnTo>
                  <a:pt x="358685" y="1797507"/>
                </a:lnTo>
                <a:lnTo>
                  <a:pt x="358689" y="1797503"/>
                </a:lnTo>
                <a:lnTo>
                  <a:pt x="358669" y="1796848"/>
                </a:lnTo>
                <a:close/>
                <a:moveTo>
                  <a:pt x="394465" y="1794155"/>
                </a:moveTo>
                <a:lnTo>
                  <a:pt x="394428" y="1794178"/>
                </a:lnTo>
                <a:lnTo>
                  <a:pt x="405061" y="1806152"/>
                </a:lnTo>
                <a:cubicBezTo>
                  <a:pt x="408656" y="1810147"/>
                  <a:pt x="412455" y="1813817"/>
                  <a:pt x="416137" y="1817672"/>
                </a:cubicBezTo>
                <a:cubicBezTo>
                  <a:pt x="423646" y="1824566"/>
                  <a:pt x="431463" y="1831848"/>
                  <a:pt x="439660" y="1839884"/>
                </a:cubicBezTo>
                <a:cubicBezTo>
                  <a:pt x="447857" y="1847921"/>
                  <a:pt x="457191" y="1855892"/>
                  <a:pt x="466849" y="1865101"/>
                </a:cubicBezTo>
                <a:cubicBezTo>
                  <a:pt x="472591" y="1870437"/>
                  <a:pt x="478128" y="1875711"/>
                  <a:pt x="483869" y="1880659"/>
                </a:cubicBezTo>
                <a:lnTo>
                  <a:pt x="501120" y="1894677"/>
                </a:lnTo>
                <a:cubicBezTo>
                  <a:pt x="512587" y="1903721"/>
                  <a:pt x="522914" y="1911858"/>
                  <a:pt x="534335" y="1919512"/>
                </a:cubicBezTo>
                <a:cubicBezTo>
                  <a:pt x="545755" y="1927167"/>
                  <a:pt x="555541" y="1934707"/>
                  <a:pt x="565093" y="1941453"/>
                </a:cubicBezTo>
                <a:lnTo>
                  <a:pt x="591149" y="1960778"/>
                </a:lnTo>
                <a:lnTo>
                  <a:pt x="577526" y="1950672"/>
                </a:lnTo>
                <a:lnTo>
                  <a:pt x="565097" y="1941453"/>
                </a:lnTo>
                <a:lnTo>
                  <a:pt x="537924" y="1922069"/>
                </a:lnTo>
                <a:lnTo>
                  <a:pt x="534378" y="1919540"/>
                </a:lnTo>
                <a:lnTo>
                  <a:pt x="534372" y="1919535"/>
                </a:lnTo>
                <a:lnTo>
                  <a:pt x="534339" y="1919512"/>
                </a:lnTo>
                <a:cubicBezTo>
                  <a:pt x="522917" y="1911858"/>
                  <a:pt x="512591" y="1903721"/>
                  <a:pt x="501124" y="1894677"/>
                </a:cubicBezTo>
                <a:lnTo>
                  <a:pt x="483873" y="1880659"/>
                </a:lnTo>
                <a:cubicBezTo>
                  <a:pt x="478131" y="1875711"/>
                  <a:pt x="472595" y="1870437"/>
                  <a:pt x="466853" y="1865101"/>
                </a:cubicBezTo>
                <a:cubicBezTo>
                  <a:pt x="457195" y="1855892"/>
                  <a:pt x="447861" y="1847921"/>
                  <a:pt x="439664" y="1839884"/>
                </a:cubicBezTo>
                <a:cubicBezTo>
                  <a:pt x="431467" y="1831848"/>
                  <a:pt x="423650" y="1824566"/>
                  <a:pt x="416141" y="1817672"/>
                </a:cubicBezTo>
                <a:cubicBezTo>
                  <a:pt x="412458" y="1813817"/>
                  <a:pt x="408660" y="1810147"/>
                  <a:pt x="405064" y="1806152"/>
                </a:cubicBezTo>
                <a:lnTo>
                  <a:pt x="394432" y="1794178"/>
                </a:lnTo>
                <a:lnTo>
                  <a:pt x="394466" y="1794157"/>
                </a:lnTo>
                <a:close/>
                <a:moveTo>
                  <a:pt x="366040" y="1792361"/>
                </a:moveTo>
                <a:lnTo>
                  <a:pt x="365252" y="1792444"/>
                </a:lnTo>
                <a:lnTo>
                  <a:pt x="366597" y="1798512"/>
                </a:lnTo>
                <a:lnTo>
                  <a:pt x="366767" y="1800805"/>
                </a:lnTo>
                <a:lnTo>
                  <a:pt x="366432" y="1801066"/>
                </a:lnTo>
                <a:lnTo>
                  <a:pt x="366804" y="1801299"/>
                </a:lnTo>
                <a:lnTo>
                  <a:pt x="366803" y="1801296"/>
                </a:lnTo>
                <a:lnTo>
                  <a:pt x="366436" y="1801066"/>
                </a:lnTo>
                <a:lnTo>
                  <a:pt x="366767" y="1800807"/>
                </a:lnTo>
                <a:lnTo>
                  <a:pt x="366767" y="1800805"/>
                </a:lnTo>
                <a:lnTo>
                  <a:pt x="366770" y="1800802"/>
                </a:lnTo>
                <a:lnTo>
                  <a:pt x="366602" y="1798537"/>
                </a:lnTo>
                <a:lnTo>
                  <a:pt x="366597" y="1798512"/>
                </a:lnTo>
                <a:lnTo>
                  <a:pt x="366595" y="1798480"/>
                </a:lnTo>
                <a:lnTo>
                  <a:pt x="365257" y="1792445"/>
                </a:lnTo>
                <a:lnTo>
                  <a:pt x="366040" y="1792362"/>
                </a:lnTo>
                <a:close/>
                <a:moveTo>
                  <a:pt x="317862" y="1783378"/>
                </a:moveTo>
                <a:lnTo>
                  <a:pt x="322614" y="1788965"/>
                </a:lnTo>
                <a:lnTo>
                  <a:pt x="322501" y="1788829"/>
                </a:lnTo>
                <a:lnTo>
                  <a:pt x="318020" y="1783560"/>
                </a:lnTo>
                <a:close/>
                <a:moveTo>
                  <a:pt x="1823923" y="1777187"/>
                </a:moveTo>
                <a:cubicBezTo>
                  <a:pt x="1821898" y="1779161"/>
                  <a:pt x="1819961" y="1781383"/>
                  <a:pt x="1817702" y="1783340"/>
                </a:cubicBezTo>
                <a:cubicBezTo>
                  <a:pt x="1815444" y="1785297"/>
                  <a:pt x="1813200" y="1787328"/>
                  <a:pt x="1810913" y="1789332"/>
                </a:cubicBezTo>
                <a:cubicBezTo>
                  <a:pt x="1813201" y="1787328"/>
                  <a:pt x="1815445" y="1785297"/>
                  <a:pt x="1817703" y="1783340"/>
                </a:cubicBezTo>
                <a:cubicBezTo>
                  <a:pt x="1819961" y="1781383"/>
                  <a:pt x="1821898" y="1779161"/>
                  <a:pt x="1823923" y="1777187"/>
                </a:cubicBezTo>
                <a:close/>
                <a:moveTo>
                  <a:pt x="306676" y="1772333"/>
                </a:moveTo>
                <a:lnTo>
                  <a:pt x="306677" y="1772334"/>
                </a:lnTo>
                <a:lnTo>
                  <a:pt x="308937" y="1773512"/>
                </a:lnTo>
                <a:lnTo>
                  <a:pt x="315474" y="1780626"/>
                </a:lnTo>
                <a:lnTo>
                  <a:pt x="315386" y="1780525"/>
                </a:lnTo>
                <a:lnTo>
                  <a:pt x="309230" y="1773826"/>
                </a:lnTo>
                <a:lnTo>
                  <a:pt x="308937" y="1773512"/>
                </a:lnTo>
                <a:cubicBezTo>
                  <a:pt x="307219" y="1771830"/>
                  <a:pt x="306317" y="1771250"/>
                  <a:pt x="306676" y="1772333"/>
                </a:cubicBezTo>
                <a:close/>
                <a:moveTo>
                  <a:pt x="1795621" y="1771747"/>
                </a:moveTo>
                <a:lnTo>
                  <a:pt x="1774593" y="1787778"/>
                </a:lnTo>
                <a:lnTo>
                  <a:pt x="1773910" y="1788551"/>
                </a:lnTo>
                <a:lnTo>
                  <a:pt x="1773913" y="1788548"/>
                </a:lnTo>
                <a:lnTo>
                  <a:pt x="1774594" y="1787778"/>
                </a:lnTo>
                <a:lnTo>
                  <a:pt x="1795618" y="1771750"/>
                </a:lnTo>
                <a:close/>
                <a:moveTo>
                  <a:pt x="1986155" y="1764884"/>
                </a:moveTo>
                <a:cubicBezTo>
                  <a:pt x="1953220" y="1798972"/>
                  <a:pt x="1920137" y="1832127"/>
                  <a:pt x="1886762" y="1865163"/>
                </a:cubicBezTo>
                <a:lnTo>
                  <a:pt x="1886763" y="1865164"/>
                </a:lnTo>
                <a:lnTo>
                  <a:pt x="1986145" y="1764896"/>
                </a:lnTo>
                <a:close/>
                <a:moveTo>
                  <a:pt x="1861408" y="1764259"/>
                </a:moveTo>
                <a:lnTo>
                  <a:pt x="1849634" y="1773702"/>
                </a:lnTo>
                <a:lnTo>
                  <a:pt x="1839129" y="1782683"/>
                </a:lnTo>
                <a:lnTo>
                  <a:pt x="1838406" y="1783452"/>
                </a:lnTo>
                <a:lnTo>
                  <a:pt x="1838410" y="1783448"/>
                </a:lnTo>
                <a:lnTo>
                  <a:pt x="1839129" y="1782684"/>
                </a:lnTo>
                <a:lnTo>
                  <a:pt x="1849634" y="1773703"/>
                </a:lnTo>
                <a:lnTo>
                  <a:pt x="1861398" y="1764268"/>
                </a:lnTo>
                <a:close/>
                <a:moveTo>
                  <a:pt x="1892799" y="1736215"/>
                </a:moveTo>
                <a:lnTo>
                  <a:pt x="1891987" y="1736914"/>
                </a:lnTo>
                <a:lnTo>
                  <a:pt x="1889609" y="1738598"/>
                </a:lnTo>
                <a:lnTo>
                  <a:pt x="1884613" y="1743263"/>
                </a:lnTo>
                <a:lnTo>
                  <a:pt x="1882336" y="1745222"/>
                </a:lnTo>
                <a:lnTo>
                  <a:pt x="1875312" y="1751717"/>
                </a:lnTo>
                <a:lnTo>
                  <a:pt x="1875353" y="1751680"/>
                </a:lnTo>
                <a:lnTo>
                  <a:pt x="1882337" y="1745222"/>
                </a:lnTo>
                <a:lnTo>
                  <a:pt x="1884601" y="1743274"/>
                </a:lnTo>
                <a:lnTo>
                  <a:pt x="1884613" y="1743263"/>
                </a:lnTo>
                <a:lnTo>
                  <a:pt x="1884627" y="1743251"/>
                </a:lnTo>
                <a:lnTo>
                  <a:pt x="1889609" y="1738599"/>
                </a:lnTo>
                <a:lnTo>
                  <a:pt x="1891981" y="1736919"/>
                </a:lnTo>
                <a:lnTo>
                  <a:pt x="1891987" y="1736914"/>
                </a:lnTo>
                <a:lnTo>
                  <a:pt x="1891994" y="1736909"/>
                </a:lnTo>
                <a:lnTo>
                  <a:pt x="1892798" y="1736217"/>
                </a:lnTo>
                <a:close/>
                <a:moveTo>
                  <a:pt x="1878383" y="1736145"/>
                </a:moveTo>
                <a:cubicBezTo>
                  <a:pt x="1870368" y="1742732"/>
                  <a:pt x="1862727" y="1749784"/>
                  <a:pt x="1855494" y="1757274"/>
                </a:cubicBezTo>
                <a:cubicBezTo>
                  <a:pt x="1843955" y="1767747"/>
                  <a:pt x="1830625" y="1780597"/>
                  <a:pt x="1819698" y="1790481"/>
                </a:cubicBezTo>
                <a:lnTo>
                  <a:pt x="1815735" y="1793899"/>
                </a:lnTo>
                <a:cubicBezTo>
                  <a:pt x="1809965" y="1798746"/>
                  <a:pt x="1805440" y="1802283"/>
                  <a:pt x="1802550" y="1804299"/>
                </a:cubicBezTo>
                <a:lnTo>
                  <a:pt x="1799488" y="1805460"/>
                </a:lnTo>
                <a:lnTo>
                  <a:pt x="1799368" y="1805566"/>
                </a:lnTo>
                <a:lnTo>
                  <a:pt x="1799372" y="1805564"/>
                </a:lnTo>
                <a:lnTo>
                  <a:pt x="1799489" y="1805461"/>
                </a:lnTo>
                <a:lnTo>
                  <a:pt x="1802551" y="1804300"/>
                </a:lnTo>
                <a:cubicBezTo>
                  <a:pt x="1805441" y="1802284"/>
                  <a:pt x="1809966" y="1798747"/>
                  <a:pt x="1815736" y="1793900"/>
                </a:cubicBezTo>
                <a:lnTo>
                  <a:pt x="1819699" y="1790482"/>
                </a:lnTo>
                <a:cubicBezTo>
                  <a:pt x="1830626" y="1780598"/>
                  <a:pt x="1843956" y="1767748"/>
                  <a:pt x="1855495" y="1757275"/>
                </a:cubicBezTo>
                <a:cubicBezTo>
                  <a:pt x="1862728" y="1749785"/>
                  <a:pt x="1870369" y="1742733"/>
                  <a:pt x="1878384" y="1736146"/>
                </a:cubicBezTo>
                <a:lnTo>
                  <a:pt x="1878538" y="1736166"/>
                </a:lnTo>
                <a:lnTo>
                  <a:pt x="1878539" y="1736165"/>
                </a:lnTo>
                <a:close/>
                <a:moveTo>
                  <a:pt x="1855300" y="1734871"/>
                </a:moveTo>
                <a:cubicBezTo>
                  <a:pt x="1852998" y="1737189"/>
                  <a:pt x="1850828" y="1739395"/>
                  <a:pt x="1848773" y="1741415"/>
                </a:cubicBezTo>
                <a:lnTo>
                  <a:pt x="1842961" y="1746916"/>
                </a:lnTo>
                <a:lnTo>
                  <a:pt x="1848774" y="1741415"/>
                </a:lnTo>
                <a:cubicBezTo>
                  <a:pt x="1850828" y="1739395"/>
                  <a:pt x="1852998" y="1737189"/>
                  <a:pt x="1855300" y="1734871"/>
                </a:cubicBezTo>
                <a:close/>
                <a:moveTo>
                  <a:pt x="1962798" y="1733850"/>
                </a:moveTo>
                <a:lnTo>
                  <a:pt x="1960427" y="1735449"/>
                </a:lnTo>
                <a:cubicBezTo>
                  <a:pt x="1959410" y="1736134"/>
                  <a:pt x="1958259" y="1736980"/>
                  <a:pt x="1956646" y="1738422"/>
                </a:cubicBezTo>
                <a:lnTo>
                  <a:pt x="1956633" y="1738435"/>
                </a:lnTo>
                <a:lnTo>
                  <a:pt x="1956643" y="1738427"/>
                </a:lnTo>
                <a:lnTo>
                  <a:pt x="1956647" y="1738423"/>
                </a:lnTo>
                <a:cubicBezTo>
                  <a:pt x="1958260" y="1736981"/>
                  <a:pt x="1959411" y="1736135"/>
                  <a:pt x="1960428" y="1735450"/>
                </a:cubicBezTo>
                <a:lnTo>
                  <a:pt x="1962793" y="1733855"/>
                </a:lnTo>
                <a:close/>
                <a:moveTo>
                  <a:pt x="1940680" y="1731108"/>
                </a:moveTo>
                <a:cubicBezTo>
                  <a:pt x="1940016" y="1731292"/>
                  <a:pt x="1938785" y="1732142"/>
                  <a:pt x="1936898" y="1733845"/>
                </a:cubicBezTo>
                <a:cubicBezTo>
                  <a:pt x="1933124" y="1737252"/>
                  <a:pt x="1926730" y="1744268"/>
                  <a:pt x="1915703" y="1755384"/>
                </a:cubicBezTo>
                <a:cubicBezTo>
                  <a:pt x="1905433" y="1766165"/>
                  <a:pt x="1898350" y="1773284"/>
                  <a:pt x="1893944" y="1777203"/>
                </a:cubicBezTo>
                <a:lnTo>
                  <a:pt x="1889569" y="1780520"/>
                </a:lnTo>
                <a:lnTo>
                  <a:pt x="1889860" y="1780680"/>
                </a:lnTo>
                <a:lnTo>
                  <a:pt x="1889861" y="1780679"/>
                </a:lnTo>
                <a:lnTo>
                  <a:pt x="1889570" y="1780520"/>
                </a:lnTo>
                <a:lnTo>
                  <a:pt x="1893945" y="1777203"/>
                </a:lnTo>
                <a:cubicBezTo>
                  <a:pt x="1898351" y="1773284"/>
                  <a:pt x="1905434" y="1766165"/>
                  <a:pt x="1915704" y="1755384"/>
                </a:cubicBezTo>
                <a:cubicBezTo>
                  <a:pt x="1926731" y="1744268"/>
                  <a:pt x="1933125" y="1737252"/>
                  <a:pt x="1936899" y="1733845"/>
                </a:cubicBezTo>
                <a:lnTo>
                  <a:pt x="1940680" y="1731108"/>
                </a:lnTo>
                <a:close/>
                <a:moveTo>
                  <a:pt x="1912118" y="1729438"/>
                </a:moveTo>
                <a:cubicBezTo>
                  <a:pt x="1912176" y="1728956"/>
                  <a:pt x="1910763" y="1730339"/>
                  <a:pt x="1908446" y="1732390"/>
                </a:cubicBezTo>
                <a:cubicBezTo>
                  <a:pt x="1903915" y="1736424"/>
                  <a:pt x="1896456" y="1743487"/>
                  <a:pt x="1893294" y="1746110"/>
                </a:cubicBezTo>
                <a:cubicBezTo>
                  <a:pt x="1886474" y="1751759"/>
                  <a:pt x="1876465" y="1760856"/>
                  <a:pt x="1871670" y="1764337"/>
                </a:cubicBezTo>
                <a:lnTo>
                  <a:pt x="1861070" y="1771771"/>
                </a:lnTo>
                <a:lnTo>
                  <a:pt x="1861017" y="1771930"/>
                </a:lnTo>
                <a:lnTo>
                  <a:pt x="1861018" y="1771929"/>
                </a:lnTo>
                <a:lnTo>
                  <a:pt x="1861070" y="1771772"/>
                </a:lnTo>
                <a:lnTo>
                  <a:pt x="1871670" y="1764338"/>
                </a:lnTo>
                <a:cubicBezTo>
                  <a:pt x="1876465" y="1760857"/>
                  <a:pt x="1886474" y="1751760"/>
                  <a:pt x="1893294" y="1746111"/>
                </a:cubicBezTo>
                <a:cubicBezTo>
                  <a:pt x="1896456" y="1743488"/>
                  <a:pt x="1903915" y="1736425"/>
                  <a:pt x="1908446" y="1732391"/>
                </a:cubicBezTo>
                <a:lnTo>
                  <a:pt x="1912116" y="1729441"/>
                </a:lnTo>
                <a:close/>
                <a:moveTo>
                  <a:pt x="2022815" y="1727053"/>
                </a:moveTo>
                <a:lnTo>
                  <a:pt x="2022514" y="1728036"/>
                </a:lnTo>
                <a:lnTo>
                  <a:pt x="2022545" y="1728090"/>
                </a:lnTo>
                <a:lnTo>
                  <a:pt x="2022311" y="1728988"/>
                </a:lnTo>
                <a:lnTo>
                  <a:pt x="2022312" y="1728989"/>
                </a:lnTo>
                <a:lnTo>
                  <a:pt x="2022546" y="1728091"/>
                </a:lnTo>
                <a:lnTo>
                  <a:pt x="2022545" y="1728090"/>
                </a:lnTo>
                <a:lnTo>
                  <a:pt x="2022545" y="1728089"/>
                </a:lnTo>
                <a:lnTo>
                  <a:pt x="2022515" y="1728037"/>
                </a:lnTo>
                <a:lnTo>
                  <a:pt x="2022808" y="1727081"/>
                </a:lnTo>
                <a:close/>
                <a:moveTo>
                  <a:pt x="2024181" y="1719728"/>
                </a:moveTo>
                <a:lnTo>
                  <a:pt x="2024071" y="1722799"/>
                </a:lnTo>
                <a:lnTo>
                  <a:pt x="2024181" y="1719729"/>
                </a:lnTo>
                <a:lnTo>
                  <a:pt x="2024381" y="1721808"/>
                </a:lnTo>
                <a:close/>
                <a:moveTo>
                  <a:pt x="1862072" y="1708651"/>
                </a:moveTo>
                <a:lnTo>
                  <a:pt x="1862070" y="1708651"/>
                </a:lnTo>
                <a:lnTo>
                  <a:pt x="1861951" y="1708676"/>
                </a:lnTo>
                <a:lnTo>
                  <a:pt x="1861085" y="1708855"/>
                </a:lnTo>
                <a:lnTo>
                  <a:pt x="1854829" y="1713397"/>
                </a:lnTo>
                <a:lnTo>
                  <a:pt x="1854695" y="1713613"/>
                </a:lnTo>
                <a:lnTo>
                  <a:pt x="1854697" y="1713611"/>
                </a:lnTo>
                <a:lnTo>
                  <a:pt x="1854830" y="1713397"/>
                </a:lnTo>
                <a:lnTo>
                  <a:pt x="1861086" y="1708855"/>
                </a:lnTo>
                <a:lnTo>
                  <a:pt x="1861951" y="1708676"/>
                </a:lnTo>
                <a:close/>
                <a:moveTo>
                  <a:pt x="327177" y="1705350"/>
                </a:moveTo>
                <a:lnTo>
                  <a:pt x="331399" y="1712744"/>
                </a:lnTo>
                <a:cubicBezTo>
                  <a:pt x="333264" y="1715806"/>
                  <a:pt x="335549" y="1719400"/>
                  <a:pt x="338203" y="1723438"/>
                </a:cubicBezTo>
                <a:cubicBezTo>
                  <a:pt x="347533" y="1736827"/>
                  <a:pt x="357713" y="1749549"/>
                  <a:pt x="368680" y="1761526"/>
                </a:cubicBezTo>
                <a:cubicBezTo>
                  <a:pt x="373473" y="1766723"/>
                  <a:pt x="379127" y="1772200"/>
                  <a:pt x="384695" y="1778010"/>
                </a:cubicBezTo>
                <a:lnTo>
                  <a:pt x="402040" y="1796168"/>
                </a:lnTo>
                <a:cubicBezTo>
                  <a:pt x="405050" y="1799344"/>
                  <a:pt x="407988" y="1802735"/>
                  <a:pt x="411247" y="1806002"/>
                </a:cubicBezTo>
                <a:lnTo>
                  <a:pt x="421241" y="1815939"/>
                </a:lnTo>
                <a:lnTo>
                  <a:pt x="442230" y="1837449"/>
                </a:lnTo>
                <a:lnTo>
                  <a:pt x="442233" y="1837446"/>
                </a:lnTo>
                <a:lnTo>
                  <a:pt x="421247" y="1815939"/>
                </a:lnTo>
                <a:lnTo>
                  <a:pt x="411252" y="1806002"/>
                </a:lnTo>
                <a:cubicBezTo>
                  <a:pt x="407994" y="1802735"/>
                  <a:pt x="405055" y="1799344"/>
                  <a:pt x="402046" y="1796168"/>
                </a:cubicBezTo>
                <a:lnTo>
                  <a:pt x="384701" y="1778010"/>
                </a:lnTo>
                <a:cubicBezTo>
                  <a:pt x="379133" y="1772200"/>
                  <a:pt x="373479" y="1766723"/>
                  <a:pt x="368686" y="1761526"/>
                </a:cubicBezTo>
                <a:cubicBezTo>
                  <a:pt x="357719" y="1749549"/>
                  <a:pt x="347539" y="1736827"/>
                  <a:pt x="338209" y="1723438"/>
                </a:cubicBezTo>
                <a:cubicBezTo>
                  <a:pt x="335554" y="1719400"/>
                  <a:pt x="333270" y="1715806"/>
                  <a:pt x="331405" y="1712744"/>
                </a:cubicBezTo>
                <a:lnTo>
                  <a:pt x="328381" y="1707449"/>
                </a:lnTo>
                <a:close/>
                <a:moveTo>
                  <a:pt x="1853813" y="1703608"/>
                </a:moveTo>
                <a:lnTo>
                  <a:pt x="1843335" y="1714634"/>
                </a:lnTo>
                <a:cubicBezTo>
                  <a:pt x="1839007" y="1718148"/>
                  <a:pt x="1834375" y="1722637"/>
                  <a:pt x="1828721" y="1727590"/>
                </a:cubicBezTo>
                <a:lnTo>
                  <a:pt x="1824507" y="1731270"/>
                </a:lnTo>
                <a:lnTo>
                  <a:pt x="1823656" y="1732233"/>
                </a:lnTo>
                <a:lnTo>
                  <a:pt x="1823664" y="1732225"/>
                </a:lnTo>
                <a:lnTo>
                  <a:pt x="1824508" y="1731271"/>
                </a:lnTo>
                <a:lnTo>
                  <a:pt x="1828722" y="1727591"/>
                </a:lnTo>
                <a:cubicBezTo>
                  <a:pt x="1834376" y="1722638"/>
                  <a:pt x="1839008" y="1718149"/>
                  <a:pt x="1843336" y="1714635"/>
                </a:cubicBezTo>
                <a:lnTo>
                  <a:pt x="1853807" y="1703617"/>
                </a:lnTo>
                <a:close/>
                <a:moveTo>
                  <a:pt x="325651" y="1701440"/>
                </a:moveTo>
                <a:lnTo>
                  <a:pt x="325942" y="1702196"/>
                </a:lnTo>
                <a:lnTo>
                  <a:pt x="325656" y="1701442"/>
                </a:lnTo>
                <a:close/>
                <a:moveTo>
                  <a:pt x="204765" y="1683113"/>
                </a:moveTo>
                <a:lnTo>
                  <a:pt x="204698" y="1683147"/>
                </a:lnTo>
                <a:lnTo>
                  <a:pt x="204700" y="1683151"/>
                </a:lnTo>
                <a:lnTo>
                  <a:pt x="204768" y="1683116"/>
                </a:lnTo>
                <a:close/>
                <a:moveTo>
                  <a:pt x="207179" y="1682498"/>
                </a:moveTo>
                <a:lnTo>
                  <a:pt x="207175" y="1682499"/>
                </a:lnTo>
                <a:lnTo>
                  <a:pt x="208222" y="1683154"/>
                </a:lnTo>
                <a:cubicBezTo>
                  <a:pt x="212771" y="1690789"/>
                  <a:pt x="217961" y="1697984"/>
                  <a:pt x="223474" y="1706028"/>
                </a:cubicBezTo>
                <a:lnTo>
                  <a:pt x="242160" y="1733055"/>
                </a:lnTo>
                <a:lnTo>
                  <a:pt x="242108" y="1732970"/>
                </a:lnTo>
                <a:lnTo>
                  <a:pt x="223482" y="1706029"/>
                </a:lnTo>
                <a:cubicBezTo>
                  <a:pt x="217969" y="1697985"/>
                  <a:pt x="212779" y="1690790"/>
                  <a:pt x="208230" y="1683155"/>
                </a:cubicBezTo>
                <a:cubicBezTo>
                  <a:pt x="208230" y="1683155"/>
                  <a:pt x="207647" y="1683114"/>
                  <a:pt x="207179" y="1682498"/>
                </a:cubicBezTo>
                <a:close/>
                <a:moveTo>
                  <a:pt x="197367" y="1677144"/>
                </a:moveTo>
                <a:lnTo>
                  <a:pt x="197367" y="1677146"/>
                </a:lnTo>
                <a:lnTo>
                  <a:pt x="199791" y="1677990"/>
                </a:lnTo>
                <a:cubicBezTo>
                  <a:pt x="201477" y="1679764"/>
                  <a:pt x="203626" y="1682321"/>
                  <a:pt x="204999" y="1683536"/>
                </a:cubicBezTo>
                <a:lnTo>
                  <a:pt x="205004" y="1683533"/>
                </a:lnTo>
                <a:lnTo>
                  <a:pt x="199799" y="1677991"/>
                </a:lnTo>
                <a:cubicBezTo>
                  <a:pt x="198113" y="1676217"/>
                  <a:pt x="196890" y="1675226"/>
                  <a:pt x="197367" y="1677144"/>
                </a:cubicBezTo>
                <a:close/>
                <a:moveTo>
                  <a:pt x="197271" y="1676894"/>
                </a:moveTo>
                <a:lnTo>
                  <a:pt x="197385" y="1681614"/>
                </a:lnTo>
                <a:lnTo>
                  <a:pt x="197394" y="1681622"/>
                </a:lnTo>
                <a:lnTo>
                  <a:pt x="197279" y="1676897"/>
                </a:lnTo>
                <a:close/>
                <a:moveTo>
                  <a:pt x="296961" y="1675840"/>
                </a:moveTo>
                <a:lnTo>
                  <a:pt x="296122" y="1676830"/>
                </a:lnTo>
                <a:lnTo>
                  <a:pt x="296408" y="1677047"/>
                </a:lnTo>
                <a:lnTo>
                  <a:pt x="296058" y="1677217"/>
                </a:lnTo>
                <a:cubicBezTo>
                  <a:pt x="300064" y="1683283"/>
                  <a:pt x="303721" y="1689714"/>
                  <a:pt x="308034" y="1695583"/>
                </a:cubicBezTo>
                <a:cubicBezTo>
                  <a:pt x="319773" y="1711209"/>
                  <a:pt x="329085" y="1722922"/>
                  <a:pt x="339593" y="1735253"/>
                </a:cubicBezTo>
                <a:cubicBezTo>
                  <a:pt x="344956" y="1741390"/>
                  <a:pt x="350510" y="1747710"/>
                  <a:pt x="356605" y="1755016"/>
                </a:cubicBezTo>
                <a:cubicBezTo>
                  <a:pt x="362700" y="1762323"/>
                  <a:pt x="369117" y="1770673"/>
                  <a:pt x="377287" y="1779923"/>
                </a:cubicBezTo>
                <a:cubicBezTo>
                  <a:pt x="380505" y="1789359"/>
                  <a:pt x="368708" y="1781923"/>
                  <a:pt x="375858" y="1795806"/>
                </a:cubicBezTo>
                <a:lnTo>
                  <a:pt x="379867" y="1802637"/>
                </a:lnTo>
                <a:lnTo>
                  <a:pt x="380970" y="1803664"/>
                </a:lnTo>
                <a:lnTo>
                  <a:pt x="380970" y="1803659"/>
                </a:lnTo>
                <a:lnTo>
                  <a:pt x="379873" y="1802637"/>
                </a:lnTo>
                <a:lnTo>
                  <a:pt x="375863" y="1795806"/>
                </a:lnTo>
                <a:cubicBezTo>
                  <a:pt x="368713" y="1781923"/>
                  <a:pt x="380510" y="1789359"/>
                  <a:pt x="377292" y="1779923"/>
                </a:cubicBezTo>
                <a:cubicBezTo>
                  <a:pt x="369122" y="1770673"/>
                  <a:pt x="362705" y="1762323"/>
                  <a:pt x="356611" y="1755016"/>
                </a:cubicBezTo>
                <a:cubicBezTo>
                  <a:pt x="350515" y="1747710"/>
                  <a:pt x="344961" y="1741390"/>
                  <a:pt x="339598" y="1735253"/>
                </a:cubicBezTo>
                <a:cubicBezTo>
                  <a:pt x="329090" y="1722922"/>
                  <a:pt x="319779" y="1711209"/>
                  <a:pt x="308039" y="1695583"/>
                </a:cubicBezTo>
                <a:cubicBezTo>
                  <a:pt x="303727" y="1689714"/>
                  <a:pt x="300070" y="1683283"/>
                  <a:pt x="296064" y="1677217"/>
                </a:cubicBezTo>
                <a:lnTo>
                  <a:pt x="296414" y="1677047"/>
                </a:lnTo>
                <a:lnTo>
                  <a:pt x="296128" y="1676830"/>
                </a:lnTo>
                <a:lnTo>
                  <a:pt x="296964" y="1675842"/>
                </a:lnTo>
                <a:close/>
                <a:moveTo>
                  <a:pt x="302195" y="1675496"/>
                </a:moveTo>
                <a:lnTo>
                  <a:pt x="302227" y="1675899"/>
                </a:lnTo>
                <a:lnTo>
                  <a:pt x="302329" y="1676103"/>
                </a:lnTo>
                <a:lnTo>
                  <a:pt x="302325" y="1676084"/>
                </a:lnTo>
                <a:lnTo>
                  <a:pt x="302233" y="1675900"/>
                </a:lnTo>
                <a:lnTo>
                  <a:pt x="302204" y="1675534"/>
                </a:lnTo>
                <a:close/>
                <a:moveTo>
                  <a:pt x="202218" y="1672013"/>
                </a:moveTo>
                <a:lnTo>
                  <a:pt x="202235" y="1672049"/>
                </a:lnTo>
                <a:lnTo>
                  <a:pt x="202237" y="1672047"/>
                </a:lnTo>
                <a:close/>
                <a:moveTo>
                  <a:pt x="302850" y="1671608"/>
                </a:moveTo>
                <a:lnTo>
                  <a:pt x="301984" y="1672874"/>
                </a:lnTo>
                <a:lnTo>
                  <a:pt x="302013" y="1673225"/>
                </a:lnTo>
                <a:lnTo>
                  <a:pt x="302018" y="1673217"/>
                </a:lnTo>
                <a:lnTo>
                  <a:pt x="301989" y="1672875"/>
                </a:lnTo>
                <a:lnTo>
                  <a:pt x="302852" y="1671614"/>
                </a:lnTo>
                <a:close/>
                <a:moveTo>
                  <a:pt x="203195" y="1671047"/>
                </a:moveTo>
                <a:lnTo>
                  <a:pt x="201991" y="1671876"/>
                </a:lnTo>
                <a:lnTo>
                  <a:pt x="206821" y="1682083"/>
                </a:lnTo>
                <a:lnTo>
                  <a:pt x="204820" y="1683086"/>
                </a:lnTo>
                <a:lnTo>
                  <a:pt x="204943" y="1683294"/>
                </a:lnTo>
                <a:lnTo>
                  <a:pt x="204963" y="1683315"/>
                </a:lnTo>
                <a:lnTo>
                  <a:pt x="204828" y="1683087"/>
                </a:lnTo>
                <a:lnTo>
                  <a:pt x="206829" y="1682084"/>
                </a:lnTo>
                <a:lnTo>
                  <a:pt x="201999" y="1671877"/>
                </a:lnTo>
                <a:lnTo>
                  <a:pt x="203198" y="1671051"/>
                </a:lnTo>
                <a:close/>
                <a:moveTo>
                  <a:pt x="1935751" y="1667363"/>
                </a:moveTo>
                <a:lnTo>
                  <a:pt x="1934724" y="1668275"/>
                </a:lnTo>
                <a:lnTo>
                  <a:pt x="1934469" y="1668469"/>
                </a:lnTo>
                <a:lnTo>
                  <a:pt x="1934198" y="1668744"/>
                </a:lnTo>
                <a:lnTo>
                  <a:pt x="1932656" y="1670114"/>
                </a:lnTo>
                <a:cubicBezTo>
                  <a:pt x="1930767" y="1672048"/>
                  <a:pt x="1928106" y="1674825"/>
                  <a:pt x="1924938" y="1677922"/>
                </a:cubicBezTo>
                <a:cubicBezTo>
                  <a:pt x="1916488" y="1686179"/>
                  <a:pt x="1905739" y="1697729"/>
                  <a:pt x="1899212" y="1704079"/>
                </a:cubicBezTo>
                <a:lnTo>
                  <a:pt x="1889146" y="1714046"/>
                </a:lnTo>
                <a:cubicBezTo>
                  <a:pt x="1885489" y="1717462"/>
                  <a:pt x="1881818" y="1720802"/>
                  <a:pt x="1878670" y="1723694"/>
                </a:cubicBezTo>
                <a:lnTo>
                  <a:pt x="1872414" y="1728725"/>
                </a:lnTo>
                <a:lnTo>
                  <a:pt x="1872415" y="1728725"/>
                </a:lnTo>
                <a:lnTo>
                  <a:pt x="1878670" y="1723695"/>
                </a:lnTo>
                <a:cubicBezTo>
                  <a:pt x="1881818" y="1720803"/>
                  <a:pt x="1885489" y="1717463"/>
                  <a:pt x="1889146" y="1714047"/>
                </a:cubicBezTo>
                <a:lnTo>
                  <a:pt x="1899212" y="1704080"/>
                </a:lnTo>
                <a:cubicBezTo>
                  <a:pt x="1905739" y="1697730"/>
                  <a:pt x="1916488" y="1686180"/>
                  <a:pt x="1924938" y="1677923"/>
                </a:cubicBezTo>
                <a:cubicBezTo>
                  <a:pt x="1928106" y="1674826"/>
                  <a:pt x="1930767" y="1672049"/>
                  <a:pt x="1932656" y="1670115"/>
                </a:cubicBezTo>
                <a:lnTo>
                  <a:pt x="1934190" y="1668752"/>
                </a:lnTo>
                <a:lnTo>
                  <a:pt x="1934198" y="1668744"/>
                </a:lnTo>
                <a:lnTo>
                  <a:pt x="1934206" y="1668737"/>
                </a:lnTo>
                <a:lnTo>
                  <a:pt x="1934469" y="1668470"/>
                </a:lnTo>
                <a:lnTo>
                  <a:pt x="1934717" y="1668281"/>
                </a:lnTo>
                <a:lnTo>
                  <a:pt x="1934724" y="1668275"/>
                </a:lnTo>
                <a:lnTo>
                  <a:pt x="1934731" y="1668269"/>
                </a:lnTo>
                <a:lnTo>
                  <a:pt x="1935750" y="1667364"/>
                </a:lnTo>
                <a:close/>
                <a:moveTo>
                  <a:pt x="1900420" y="1661463"/>
                </a:moveTo>
                <a:lnTo>
                  <a:pt x="1897791" y="1665311"/>
                </a:lnTo>
                <a:cubicBezTo>
                  <a:pt x="1896503" y="1667073"/>
                  <a:pt x="1894906" y="1669197"/>
                  <a:pt x="1893254" y="1671402"/>
                </a:cubicBezTo>
                <a:cubicBezTo>
                  <a:pt x="1888866" y="1677163"/>
                  <a:pt x="1885530" y="1681721"/>
                  <a:pt x="1883257" y="1685057"/>
                </a:cubicBezTo>
                <a:lnTo>
                  <a:pt x="1881867" y="1687491"/>
                </a:lnTo>
                <a:lnTo>
                  <a:pt x="1881472" y="1688040"/>
                </a:lnTo>
                <a:lnTo>
                  <a:pt x="1880874" y="1689230"/>
                </a:lnTo>
                <a:lnTo>
                  <a:pt x="1879647" y="1691378"/>
                </a:lnTo>
                <a:lnTo>
                  <a:pt x="1879790" y="1691388"/>
                </a:lnTo>
                <a:lnTo>
                  <a:pt x="1879648" y="1691378"/>
                </a:lnTo>
                <a:lnTo>
                  <a:pt x="1880867" y="1689244"/>
                </a:lnTo>
                <a:lnTo>
                  <a:pt x="1880874" y="1689230"/>
                </a:lnTo>
                <a:lnTo>
                  <a:pt x="1880887" y="1689208"/>
                </a:lnTo>
                <a:lnTo>
                  <a:pt x="1881473" y="1688041"/>
                </a:lnTo>
                <a:lnTo>
                  <a:pt x="1881861" y="1687502"/>
                </a:lnTo>
                <a:lnTo>
                  <a:pt x="1881867" y="1687491"/>
                </a:lnTo>
                <a:lnTo>
                  <a:pt x="1881872" y="1687484"/>
                </a:lnTo>
                <a:lnTo>
                  <a:pt x="1883258" y="1685057"/>
                </a:lnTo>
                <a:cubicBezTo>
                  <a:pt x="1885531" y="1681721"/>
                  <a:pt x="1888867" y="1677163"/>
                  <a:pt x="1893255" y="1671402"/>
                </a:cubicBezTo>
                <a:cubicBezTo>
                  <a:pt x="1894907" y="1669197"/>
                  <a:pt x="1896504" y="1667073"/>
                  <a:pt x="1897792" y="1665311"/>
                </a:cubicBezTo>
                <a:lnTo>
                  <a:pt x="1900421" y="1661463"/>
                </a:lnTo>
                <a:close/>
                <a:moveTo>
                  <a:pt x="305539" y="1657961"/>
                </a:moveTo>
                <a:lnTo>
                  <a:pt x="305931" y="1658691"/>
                </a:lnTo>
                <a:lnTo>
                  <a:pt x="307220" y="1661718"/>
                </a:lnTo>
                <a:lnTo>
                  <a:pt x="311405" y="1668896"/>
                </a:lnTo>
                <a:lnTo>
                  <a:pt x="312373" y="1670701"/>
                </a:lnTo>
                <a:cubicBezTo>
                  <a:pt x="317830" y="1680199"/>
                  <a:pt x="322509" y="1686945"/>
                  <a:pt x="325522" y="1691872"/>
                </a:cubicBezTo>
                <a:cubicBezTo>
                  <a:pt x="327676" y="1695110"/>
                  <a:pt x="329631" y="1698494"/>
                  <a:pt x="331373" y="1702005"/>
                </a:cubicBezTo>
                <a:lnTo>
                  <a:pt x="331292" y="1704422"/>
                </a:lnTo>
                <a:lnTo>
                  <a:pt x="331363" y="1704468"/>
                </a:lnTo>
                <a:lnTo>
                  <a:pt x="331363" y="1704464"/>
                </a:lnTo>
                <a:lnTo>
                  <a:pt x="331298" y="1704422"/>
                </a:lnTo>
                <a:lnTo>
                  <a:pt x="331379" y="1702005"/>
                </a:lnTo>
                <a:cubicBezTo>
                  <a:pt x="329637" y="1698494"/>
                  <a:pt x="327682" y="1695110"/>
                  <a:pt x="325528" y="1691872"/>
                </a:cubicBezTo>
                <a:cubicBezTo>
                  <a:pt x="322515" y="1686945"/>
                  <a:pt x="317836" y="1680199"/>
                  <a:pt x="312378" y="1670701"/>
                </a:cubicBezTo>
                <a:lnTo>
                  <a:pt x="311477" y="1669020"/>
                </a:lnTo>
                <a:lnTo>
                  <a:pt x="311405" y="1668896"/>
                </a:lnTo>
                <a:lnTo>
                  <a:pt x="311345" y="1668783"/>
                </a:lnTo>
                <a:lnTo>
                  <a:pt x="307226" y="1661719"/>
                </a:lnTo>
                <a:lnTo>
                  <a:pt x="305957" y="1658740"/>
                </a:lnTo>
                <a:lnTo>
                  <a:pt x="305931" y="1658691"/>
                </a:lnTo>
                <a:lnTo>
                  <a:pt x="305908" y="1658638"/>
                </a:lnTo>
                <a:lnTo>
                  <a:pt x="305548" y="1657966"/>
                </a:lnTo>
                <a:close/>
                <a:moveTo>
                  <a:pt x="2054366" y="1651550"/>
                </a:moveTo>
                <a:lnTo>
                  <a:pt x="2054102" y="1651797"/>
                </a:lnTo>
                <a:lnTo>
                  <a:pt x="2054106" y="1651795"/>
                </a:lnTo>
                <a:lnTo>
                  <a:pt x="2054367" y="1651551"/>
                </a:lnTo>
                <a:close/>
                <a:moveTo>
                  <a:pt x="2055407" y="1651243"/>
                </a:moveTo>
                <a:lnTo>
                  <a:pt x="2054416" y="1651664"/>
                </a:lnTo>
                <a:lnTo>
                  <a:pt x="2054416" y="1651665"/>
                </a:lnTo>
                <a:lnTo>
                  <a:pt x="2054416" y="1651665"/>
                </a:lnTo>
                <a:lnTo>
                  <a:pt x="2054916" y="1652817"/>
                </a:lnTo>
                <a:cubicBezTo>
                  <a:pt x="2054806" y="1653676"/>
                  <a:pt x="2054528" y="1654788"/>
                  <a:pt x="2054454" y="1655606"/>
                </a:cubicBezTo>
                <a:lnTo>
                  <a:pt x="2056080" y="1655995"/>
                </a:lnTo>
                <a:lnTo>
                  <a:pt x="2056080" y="1655995"/>
                </a:lnTo>
                <a:lnTo>
                  <a:pt x="2054455" y="1655606"/>
                </a:lnTo>
                <a:cubicBezTo>
                  <a:pt x="2054529" y="1654788"/>
                  <a:pt x="2054807" y="1653676"/>
                  <a:pt x="2054917" y="1652817"/>
                </a:cubicBezTo>
                <a:lnTo>
                  <a:pt x="2054416" y="1651664"/>
                </a:lnTo>
                <a:lnTo>
                  <a:pt x="2055407" y="1651243"/>
                </a:lnTo>
                <a:close/>
                <a:moveTo>
                  <a:pt x="1904974" y="1632648"/>
                </a:moveTo>
                <a:lnTo>
                  <a:pt x="1896784" y="1641869"/>
                </a:lnTo>
                <a:cubicBezTo>
                  <a:pt x="1889584" y="1650447"/>
                  <a:pt x="1881983" y="1658673"/>
                  <a:pt x="1874017" y="1666507"/>
                </a:cubicBezTo>
                <a:cubicBezTo>
                  <a:pt x="1873216" y="1667302"/>
                  <a:pt x="1870114" y="1670999"/>
                  <a:pt x="1868090" y="1673361"/>
                </a:cubicBezTo>
                <a:cubicBezTo>
                  <a:pt x="1869448" y="1674210"/>
                  <a:pt x="1863655" y="1683285"/>
                  <a:pt x="1858429" y="1690966"/>
                </a:cubicBezTo>
                <a:cubicBezTo>
                  <a:pt x="1856469" y="1693846"/>
                  <a:pt x="1854655" y="1696563"/>
                  <a:pt x="1853464" y="1698652"/>
                </a:cubicBezTo>
                <a:lnTo>
                  <a:pt x="1853154" y="1699653"/>
                </a:lnTo>
                <a:lnTo>
                  <a:pt x="1852690" y="1700383"/>
                </a:lnTo>
                <a:lnTo>
                  <a:pt x="1852573" y="1701522"/>
                </a:lnTo>
                <a:lnTo>
                  <a:pt x="1852245" y="1702577"/>
                </a:lnTo>
                <a:lnTo>
                  <a:pt x="1852245" y="1702577"/>
                </a:lnTo>
                <a:lnTo>
                  <a:pt x="1852573" y="1701523"/>
                </a:lnTo>
                <a:lnTo>
                  <a:pt x="1852573" y="1701522"/>
                </a:lnTo>
                <a:lnTo>
                  <a:pt x="1852575" y="1701516"/>
                </a:lnTo>
                <a:lnTo>
                  <a:pt x="1852691" y="1700384"/>
                </a:lnTo>
                <a:lnTo>
                  <a:pt x="1853153" y="1699658"/>
                </a:lnTo>
                <a:lnTo>
                  <a:pt x="1853154" y="1699653"/>
                </a:lnTo>
                <a:lnTo>
                  <a:pt x="1853155" y="1699652"/>
                </a:lnTo>
                <a:lnTo>
                  <a:pt x="1853464" y="1698653"/>
                </a:lnTo>
                <a:cubicBezTo>
                  <a:pt x="1854655" y="1696564"/>
                  <a:pt x="1856469" y="1693847"/>
                  <a:pt x="1858429" y="1690967"/>
                </a:cubicBezTo>
                <a:cubicBezTo>
                  <a:pt x="1863655" y="1683286"/>
                  <a:pt x="1869448" y="1674211"/>
                  <a:pt x="1868090" y="1673362"/>
                </a:cubicBezTo>
                <a:cubicBezTo>
                  <a:pt x="1870114" y="1671000"/>
                  <a:pt x="1873216" y="1667303"/>
                  <a:pt x="1874017" y="1666508"/>
                </a:cubicBezTo>
                <a:cubicBezTo>
                  <a:pt x="1881983" y="1658674"/>
                  <a:pt x="1889584" y="1650448"/>
                  <a:pt x="1896784" y="1641870"/>
                </a:cubicBezTo>
                <a:lnTo>
                  <a:pt x="1904946" y="1632680"/>
                </a:lnTo>
                <a:close/>
                <a:moveTo>
                  <a:pt x="1978488" y="1630230"/>
                </a:moveTo>
                <a:lnTo>
                  <a:pt x="1978421" y="1630275"/>
                </a:lnTo>
                <a:lnTo>
                  <a:pt x="1978395" y="1630533"/>
                </a:lnTo>
                <a:lnTo>
                  <a:pt x="1977852" y="1632295"/>
                </a:lnTo>
                <a:lnTo>
                  <a:pt x="1972794" y="1640915"/>
                </a:lnTo>
                <a:cubicBezTo>
                  <a:pt x="1967510" y="1649078"/>
                  <a:pt x="1959195" y="1659363"/>
                  <a:pt x="1955091" y="1665931"/>
                </a:cubicBezTo>
                <a:cubicBezTo>
                  <a:pt x="1952391" y="1670009"/>
                  <a:pt x="1951187" y="1672252"/>
                  <a:pt x="1951048" y="1673194"/>
                </a:cubicBezTo>
                <a:lnTo>
                  <a:pt x="1951049" y="1673194"/>
                </a:lnTo>
                <a:lnTo>
                  <a:pt x="1955091" y="1665932"/>
                </a:lnTo>
                <a:cubicBezTo>
                  <a:pt x="1959195" y="1659364"/>
                  <a:pt x="1967510" y="1649079"/>
                  <a:pt x="1972794" y="1640916"/>
                </a:cubicBezTo>
                <a:lnTo>
                  <a:pt x="1977851" y="1632297"/>
                </a:lnTo>
                <a:lnTo>
                  <a:pt x="1977852" y="1632295"/>
                </a:lnTo>
                <a:lnTo>
                  <a:pt x="1977854" y="1632291"/>
                </a:lnTo>
                <a:lnTo>
                  <a:pt x="1978395" y="1630538"/>
                </a:lnTo>
                <a:lnTo>
                  <a:pt x="1978395" y="1630533"/>
                </a:lnTo>
                <a:close/>
                <a:moveTo>
                  <a:pt x="161322" y="1629537"/>
                </a:moveTo>
                <a:lnTo>
                  <a:pt x="161697" y="1634751"/>
                </a:lnTo>
                <a:lnTo>
                  <a:pt x="161709" y="1634764"/>
                </a:lnTo>
                <a:lnTo>
                  <a:pt x="161335" y="1629578"/>
                </a:lnTo>
                <a:close/>
                <a:moveTo>
                  <a:pt x="1911132" y="1629333"/>
                </a:moveTo>
                <a:lnTo>
                  <a:pt x="1903573" y="1645334"/>
                </a:lnTo>
                <a:cubicBezTo>
                  <a:pt x="1902395" y="1647610"/>
                  <a:pt x="1899764" y="1651699"/>
                  <a:pt x="1899239" y="1653111"/>
                </a:cubicBezTo>
                <a:lnTo>
                  <a:pt x="1899240" y="1653110"/>
                </a:lnTo>
                <a:lnTo>
                  <a:pt x="1903574" y="1645334"/>
                </a:lnTo>
                <a:lnTo>
                  <a:pt x="1911132" y="1629336"/>
                </a:lnTo>
                <a:close/>
                <a:moveTo>
                  <a:pt x="1911990" y="1624749"/>
                </a:moveTo>
                <a:lnTo>
                  <a:pt x="1911945" y="1624799"/>
                </a:lnTo>
                <a:lnTo>
                  <a:pt x="1911968" y="1624869"/>
                </a:lnTo>
                <a:close/>
                <a:moveTo>
                  <a:pt x="159377" y="1621735"/>
                </a:moveTo>
                <a:lnTo>
                  <a:pt x="159390" y="1621851"/>
                </a:lnTo>
                <a:lnTo>
                  <a:pt x="161683" y="1625022"/>
                </a:lnTo>
                <a:cubicBezTo>
                  <a:pt x="163020" y="1627275"/>
                  <a:pt x="164966" y="1630815"/>
                  <a:pt x="167694" y="1636001"/>
                </a:cubicBezTo>
                <a:cubicBezTo>
                  <a:pt x="170781" y="1641298"/>
                  <a:pt x="173211" y="1646573"/>
                  <a:pt x="175800" y="1650911"/>
                </a:cubicBezTo>
                <a:lnTo>
                  <a:pt x="182952" y="1662570"/>
                </a:lnTo>
                <a:cubicBezTo>
                  <a:pt x="187178" y="1669356"/>
                  <a:pt x="190483" y="1674207"/>
                  <a:pt x="192881" y="1677389"/>
                </a:cubicBezTo>
                <a:cubicBezTo>
                  <a:pt x="195241" y="1680581"/>
                  <a:pt x="196735" y="1682016"/>
                  <a:pt x="197452" y="1681905"/>
                </a:cubicBezTo>
                <a:lnTo>
                  <a:pt x="197452" y="1681898"/>
                </a:lnTo>
                <a:lnTo>
                  <a:pt x="192889" y="1677390"/>
                </a:lnTo>
                <a:cubicBezTo>
                  <a:pt x="190491" y="1674208"/>
                  <a:pt x="187186" y="1669357"/>
                  <a:pt x="182960" y="1662571"/>
                </a:cubicBezTo>
                <a:lnTo>
                  <a:pt x="175808" y="1650912"/>
                </a:lnTo>
                <a:cubicBezTo>
                  <a:pt x="173219" y="1646574"/>
                  <a:pt x="170789" y="1641299"/>
                  <a:pt x="167702" y="1636002"/>
                </a:cubicBezTo>
                <a:cubicBezTo>
                  <a:pt x="164974" y="1630816"/>
                  <a:pt x="163029" y="1627276"/>
                  <a:pt x="161691" y="1625023"/>
                </a:cubicBezTo>
                <a:lnTo>
                  <a:pt x="159399" y="1621852"/>
                </a:lnTo>
                <a:lnTo>
                  <a:pt x="159387" y="1621748"/>
                </a:lnTo>
                <a:close/>
                <a:moveTo>
                  <a:pt x="2081313" y="1621624"/>
                </a:moveTo>
                <a:lnTo>
                  <a:pt x="2078721" y="1626009"/>
                </a:lnTo>
                <a:lnTo>
                  <a:pt x="2067339" y="1644223"/>
                </a:lnTo>
                <a:cubicBezTo>
                  <a:pt x="2063497" y="1650178"/>
                  <a:pt x="2059318" y="1655987"/>
                  <a:pt x="2055315" y="1661906"/>
                </a:cubicBezTo>
                <a:cubicBezTo>
                  <a:pt x="2047206" y="1673616"/>
                  <a:pt x="2039550" y="1685673"/>
                  <a:pt x="2030872" y="1697026"/>
                </a:cubicBezTo>
                <a:cubicBezTo>
                  <a:pt x="2022193" y="1708380"/>
                  <a:pt x="2013559" y="1719760"/>
                  <a:pt x="2004852" y="1731161"/>
                </a:cubicBezTo>
                <a:lnTo>
                  <a:pt x="1998300" y="1739697"/>
                </a:lnTo>
                <a:lnTo>
                  <a:pt x="1991411" y="1747894"/>
                </a:lnTo>
                <a:lnTo>
                  <a:pt x="1977547" y="1764427"/>
                </a:lnTo>
                <a:cubicBezTo>
                  <a:pt x="1971571" y="1770999"/>
                  <a:pt x="1965904" y="1777853"/>
                  <a:pt x="1960566" y="1784973"/>
                </a:cubicBezTo>
                <a:lnTo>
                  <a:pt x="1960567" y="1784973"/>
                </a:lnTo>
                <a:lnTo>
                  <a:pt x="1977548" y="1764427"/>
                </a:lnTo>
                <a:lnTo>
                  <a:pt x="1991412" y="1747894"/>
                </a:lnTo>
                <a:lnTo>
                  <a:pt x="1998301" y="1739697"/>
                </a:lnTo>
                <a:lnTo>
                  <a:pt x="2004853" y="1731161"/>
                </a:lnTo>
                <a:cubicBezTo>
                  <a:pt x="2013560" y="1719760"/>
                  <a:pt x="2022194" y="1708380"/>
                  <a:pt x="2030873" y="1697026"/>
                </a:cubicBezTo>
                <a:cubicBezTo>
                  <a:pt x="2039551" y="1685673"/>
                  <a:pt x="2047207" y="1673616"/>
                  <a:pt x="2055316" y="1661906"/>
                </a:cubicBezTo>
                <a:cubicBezTo>
                  <a:pt x="2059319" y="1655987"/>
                  <a:pt x="2063498" y="1650178"/>
                  <a:pt x="2067340" y="1644223"/>
                </a:cubicBezTo>
                <a:lnTo>
                  <a:pt x="2078722" y="1626009"/>
                </a:lnTo>
                <a:lnTo>
                  <a:pt x="2081299" y="1621650"/>
                </a:lnTo>
                <a:close/>
                <a:moveTo>
                  <a:pt x="1942221" y="1617885"/>
                </a:moveTo>
                <a:lnTo>
                  <a:pt x="1940254" y="1619743"/>
                </a:lnTo>
                <a:lnTo>
                  <a:pt x="1940272" y="1620139"/>
                </a:lnTo>
                <a:lnTo>
                  <a:pt x="1940273" y="1620138"/>
                </a:lnTo>
                <a:lnTo>
                  <a:pt x="1940255" y="1619743"/>
                </a:lnTo>
                <a:lnTo>
                  <a:pt x="1942217" y="1617890"/>
                </a:lnTo>
                <a:close/>
                <a:moveTo>
                  <a:pt x="2086624" y="1612009"/>
                </a:moveTo>
                <a:lnTo>
                  <a:pt x="2073477" y="1631477"/>
                </a:lnTo>
                <a:lnTo>
                  <a:pt x="2065281" y="1643520"/>
                </a:lnTo>
                <a:lnTo>
                  <a:pt x="2056589" y="1655188"/>
                </a:lnTo>
                <a:lnTo>
                  <a:pt x="2056590" y="1655188"/>
                </a:lnTo>
                <a:cubicBezTo>
                  <a:pt x="2059502" y="1651308"/>
                  <a:pt x="2062458" y="1647455"/>
                  <a:pt x="2065282" y="1643520"/>
                </a:cubicBezTo>
                <a:lnTo>
                  <a:pt x="2073478" y="1631477"/>
                </a:lnTo>
                <a:lnTo>
                  <a:pt x="2086620" y="1612017"/>
                </a:lnTo>
                <a:close/>
                <a:moveTo>
                  <a:pt x="258212" y="1606973"/>
                </a:moveTo>
                <a:lnTo>
                  <a:pt x="261687" y="1610852"/>
                </a:lnTo>
                <a:cubicBezTo>
                  <a:pt x="262882" y="1612230"/>
                  <a:pt x="263451" y="1612720"/>
                  <a:pt x="263527" y="1612455"/>
                </a:cubicBezTo>
                <a:lnTo>
                  <a:pt x="263524" y="1612447"/>
                </a:lnTo>
                <a:lnTo>
                  <a:pt x="261694" y="1610853"/>
                </a:lnTo>
                <a:lnTo>
                  <a:pt x="258223" y="1606978"/>
                </a:lnTo>
                <a:close/>
                <a:moveTo>
                  <a:pt x="2010992" y="1598013"/>
                </a:moveTo>
                <a:lnTo>
                  <a:pt x="2008906" y="1601875"/>
                </a:lnTo>
                <a:cubicBezTo>
                  <a:pt x="2007857" y="1603666"/>
                  <a:pt x="2006531" y="1605838"/>
                  <a:pt x="2005075" y="1608167"/>
                </a:cubicBezTo>
                <a:cubicBezTo>
                  <a:pt x="2000501" y="1614376"/>
                  <a:pt x="1996317" y="1620876"/>
                  <a:pt x="1992557" y="1627614"/>
                </a:cubicBezTo>
                <a:lnTo>
                  <a:pt x="1992558" y="1627614"/>
                </a:lnTo>
                <a:lnTo>
                  <a:pt x="2005076" y="1608168"/>
                </a:lnTo>
                <a:cubicBezTo>
                  <a:pt x="2006532" y="1605839"/>
                  <a:pt x="2007858" y="1603667"/>
                  <a:pt x="2008907" y="1601876"/>
                </a:cubicBezTo>
                <a:lnTo>
                  <a:pt x="2010993" y="1598014"/>
                </a:lnTo>
                <a:close/>
                <a:moveTo>
                  <a:pt x="171484" y="1595079"/>
                </a:moveTo>
                <a:lnTo>
                  <a:pt x="171499" y="1595110"/>
                </a:lnTo>
                <a:cubicBezTo>
                  <a:pt x="177777" y="1607388"/>
                  <a:pt x="183805" y="1618992"/>
                  <a:pt x="189804" y="1630255"/>
                </a:cubicBezTo>
                <a:cubicBezTo>
                  <a:pt x="192658" y="1636119"/>
                  <a:pt x="195963" y="1641358"/>
                  <a:pt x="199210" y="1646690"/>
                </a:cubicBezTo>
                <a:lnTo>
                  <a:pt x="208833" y="1662679"/>
                </a:lnTo>
                <a:cubicBezTo>
                  <a:pt x="221311" y="1684143"/>
                  <a:pt x="235624" y="1704422"/>
                  <a:pt x="250599" y="1727641"/>
                </a:cubicBezTo>
                <a:lnTo>
                  <a:pt x="261092" y="1740739"/>
                </a:lnTo>
                <a:lnTo>
                  <a:pt x="261453" y="1741199"/>
                </a:lnTo>
                <a:lnTo>
                  <a:pt x="261466" y="1741206"/>
                </a:lnTo>
                <a:lnTo>
                  <a:pt x="261717" y="1741519"/>
                </a:lnTo>
                <a:lnTo>
                  <a:pt x="264118" y="1742707"/>
                </a:lnTo>
                <a:lnTo>
                  <a:pt x="264117" y="1742705"/>
                </a:lnTo>
                <a:lnTo>
                  <a:pt x="261721" y="1741520"/>
                </a:lnTo>
                <a:lnTo>
                  <a:pt x="261471" y="1741208"/>
                </a:lnTo>
                <a:lnTo>
                  <a:pt x="261466" y="1741206"/>
                </a:lnTo>
                <a:lnTo>
                  <a:pt x="261464" y="1741204"/>
                </a:lnTo>
                <a:lnTo>
                  <a:pt x="261457" y="1741200"/>
                </a:lnTo>
                <a:lnTo>
                  <a:pt x="261250" y="1740936"/>
                </a:lnTo>
                <a:lnTo>
                  <a:pt x="261092" y="1740739"/>
                </a:lnTo>
                <a:lnTo>
                  <a:pt x="260792" y="1740357"/>
                </a:lnTo>
                <a:lnTo>
                  <a:pt x="250605" y="1727641"/>
                </a:lnTo>
                <a:cubicBezTo>
                  <a:pt x="235631" y="1704422"/>
                  <a:pt x="221318" y="1684143"/>
                  <a:pt x="208840" y="1662679"/>
                </a:cubicBezTo>
                <a:lnTo>
                  <a:pt x="199218" y="1646690"/>
                </a:lnTo>
                <a:cubicBezTo>
                  <a:pt x="195970" y="1641358"/>
                  <a:pt x="192665" y="1636119"/>
                  <a:pt x="189812" y="1630255"/>
                </a:cubicBezTo>
                <a:cubicBezTo>
                  <a:pt x="183813" y="1618992"/>
                  <a:pt x="177785" y="1607388"/>
                  <a:pt x="171507" y="1595110"/>
                </a:cubicBezTo>
                <a:lnTo>
                  <a:pt x="171492" y="1595081"/>
                </a:lnTo>
                <a:close/>
                <a:moveTo>
                  <a:pt x="245420" y="1594915"/>
                </a:moveTo>
                <a:lnTo>
                  <a:pt x="245359" y="1595267"/>
                </a:lnTo>
                <a:lnTo>
                  <a:pt x="247165" y="1597632"/>
                </a:lnTo>
                <a:lnTo>
                  <a:pt x="255912" y="1612879"/>
                </a:lnTo>
                <a:cubicBezTo>
                  <a:pt x="263592" y="1626423"/>
                  <a:pt x="270760" y="1638739"/>
                  <a:pt x="272847" y="1639589"/>
                </a:cubicBezTo>
                <a:cubicBezTo>
                  <a:pt x="276402" y="1646086"/>
                  <a:pt x="280351" y="1652246"/>
                  <a:pt x="284270" y="1658451"/>
                </a:cubicBezTo>
                <a:lnTo>
                  <a:pt x="295649" y="1676469"/>
                </a:lnTo>
                <a:lnTo>
                  <a:pt x="296049" y="1676774"/>
                </a:lnTo>
                <a:lnTo>
                  <a:pt x="296044" y="1676765"/>
                </a:lnTo>
                <a:lnTo>
                  <a:pt x="295656" y="1676470"/>
                </a:lnTo>
                <a:lnTo>
                  <a:pt x="284276" y="1658452"/>
                </a:lnTo>
                <a:cubicBezTo>
                  <a:pt x="280357" y="1652247"/>
                  <a:pt x="276408" y="1646087"/>
                  <a:pt x="272853" y="1639590"/>
                </a:cubicBezTo>
                <a:cubicBezTo>
                  <a:pt x="270766" y="1638740"/>
                  <a:pt x="263598" y="1626424"/>
                  <a:pt x="255918" y="1612880"/>
                </a:cubicBezTo>
                <a:lnTo>
                  <a:pt x="247171" y="1597633"/>
                </a:lnTo>
                <a:lnTo>
                  <a:pt x="245366" y="1595268"/>
                </a:lnTo>
                <a:lnTo>
                  <a:pt x="245426" y="1594922"/>
                </a:lnTo>
                <a:close/>
                <a:moveTo>
                  <a:pt x="239455" y="1590694"/>
                </a:moveTo>
                <a:lnTo>
                  <a:pt x="244192" y="1598886"/>
                </a:lnTo>
                <a:lnTo>
                  <a:pt x="244195" y="1598873"/>
                </a:lnTo>
                <a:lnTo>
                  <a:pt x="239606" y="1590939"/>
                </a:lnTo>
                <a:close/>
                <a:moveTo>
                  <a:pt x="179343" y="1585885"/>
                </a:moveTo>
                <a:lnTo>
                  <a:pt x="179339" y="1585889"/>
                </a:lnTo>
                <a:lnTo>
                  <a:pt x="180234" y="1586976"/>
                </a:lnTo>
                <a:lnTo>
                  <a:pt x="183741" y="1591911"/>
                </a:lnTo>
                <a:lnTo>
                  <a:pt x="185163" y="1592955"/>
                </a:lnTo>
                <a:lnTo>
                  <a:pt x="185683" y="1593586"/>
                </a:lnTo>
                <a:lnTo>
                  <a:pt x="185683" y="1593577"/>
                </a:lnTo>
                <a:lnTo>
                  <a:pt x="185180" y="1592967"/>
                </a:lnTo>
                <a:lnTo>
                  <a:pt x="185163" y="1592955"/>
                </a:lnTo>
                <a:lnTo>
                  <a:pt x="185152" y="1592942"/>
                </a:lnTo>
                <a:lnTo>
                  <a:pt x="183750" y="1591912"/>
                </a:lnTo>
                <a:lnTo>
                  <a:pt x="180291" y="1587044"/>
                </a:lnTo>
                <a:lnTo>
                  <a:pt x="180234" y="1586976"/>
                </a:lnTo>
                <a:lnTo>
                  <a:pt x="180188" y="1586911"/>
                </a:lnTo>
                <a:close/>
                <a:moveTo>
                  <a:pt x="179393" y="1585792"/>
                </a:moveTo>
                <a:cubicBezTo>
                  <a:pt x="178789" y="1584832"/>
                  <a:pt x="178723" y="1585042"/>
                  <a:pt x="179072" y="1586117"/>
                </a:cubicBezTo>
                <a:lnTo>
                  <a:pt x="179082" y="1586141"/>
                </a:lnTo>
                <a:lnTo>
                  <a:pt x="179088" y="1586135"/>
                </a:lnTo>
                <a:lnTo>
                  <a:pt x="179080" y="1586117"/>
                </a:lnTo>
                <a:lnTo>
                  <a:pt x="179396" y="1585796"/>
                </a:lnTo>
                <a:close/>
                <a:moveTo>
                  <a:pt x="1975044" y="1584867"/>
                </a:moveTo>
                <a:lnTo>
                  <a:pt x="1974665" y="1584889"/>
                </a:lnTo>
                <a:lnTo>
                  <a:pt x="1974590" y="1584986"/>
                </a:lnTo>
                <a:lnTo>
                  <a:pt x="1974591" y="1584986"/>
                </a:lnTo>
                <a:lnTo>
                  <a:pt x="1974665" y="1584890"/>
                </a:lnTo>
                <a:lnTo>
                  <a:pt x="1975039" y="1584868"/>
                </a:lnTo>
                <a:close/>
                <a:moveTo>
                  <a:pt x="1954393" y="1582602"/>
                </a:moveTo>
                <a:cubicBezTo>
                  <a:pt x="1953434" y="1582991"/>
                  <a:pt x="1950746" y="1585683"/>
                  <a:pt x="1948481" y="1587895"/>
                </a:cubicBezTo>
                <a:cubicBezTo>
                  <a:pt x="1946471" y="1589942"/>
                  <a:pt x="1944227" y="1592168"/>
                  <a:pt x="1942217" y="1594215"/>
                </a:cubicBezTo>
                <a:lnTo>
                  <a:pt x="1934880" y="1601515"/>
                </a:lnTo>
                <a:lnTo>
                  <a:pt x="1932825" y="1602631"/>
                </a:lnTo>
                <a:lnTo>
                  <a:pt x="1932741" y="1602621"/>
                </a:lnTo>
                <a:lnTo>
                  <a:pt x="1932693" y="1602702"/>
                </a:lnTo>
                <a:lnTo>
                  <a:pt x="1932825" y="1602631"/>
                </a:lnTo>
                <a:lnTo>
                  <a:pt x="1932827" y="1602631"/>
                </a:lnTo>
                <a:lnTo>
                  <a:pt x="1934877" y="1601518"/>
                </a:lnTo>
                <a:lnTo>
                  <a:pt x="1934880" y="1601515"/>
                </a:lnTo>
                <a:lnTo>
                  <a:pt x="1934884" y="1601512"/>
                </a:lnTo>
                <a:lnTo>
                  <a:pt x="1942218" y="1594216"/>
                </a:lnTo>
                <a:cubicBezTo>
                  <a:pt x="1944228" y="1592169"/>
                  <a:pt x="1946472" y="1589943"/>
                  <a:pt x="1948482" y="1587896"/>
                </a:cubicBezTo>
                <a:lnTo>
                  <a:pt x="1954393" y="1582604"/>
                </a:lnTo>
                <a:close/>
                <a:moveTo>
                  <a:pt x="186137" y="1581830"/>
                </a:moveTo>
                <a:lnTo>
                  <a:pt x="185232" y="1581965"/>
                </a:lnTo>
                <a:lnTo>
                  <a:pt x="185233" y="1581966"/>
                </a:lnTo>
                <a:lnTo>
                  <a:pt x="185226" y="1581967"/>
                </a:lnTo>
                <a:lnTo>
                  <a:pt x="188835" y="1585099"/>
                </a:lnTo>
                <a:lnTo>
                  <a:pt x="189255" y="1585607"/>
                </a:lnTo>
                <a:lnTo>
                  <a:pt x="202173" y="1608900"/>
                </a:lnTo>
                <a:cubicBezTo>
                  <a:pt x="206796" y="1617101"/>
                  <a:pt x="211463" y="1626106"/>
                  <a:pt x="217781" y="1635883"/>
                </a:cubicBezTo>
                <a:lnTo>
                  <a:pt x="217737" y="1635795"/>
                </a:lnTo>
                <a:lnTo>
                  <a:pt x="202181" y="1608900"/>
                </a:lnTo>
                <a:lnTo>
                  <a:pt x="189263" y="1585607"/>
                </a:lnTo>
                <a:lnTo>
                  <a:pt x="188863" y="1585123"/>
                </a:lnTo>
                <a:lnTo>
                  <a:pt x="188835" y="1585099"/>
                </a:lnTo>
                <a:lnTo>
                  <a:pt x="188818" y="1585078"/>
                </a:lnTo>
                <a:lnTo>
                  <a:pt x="185233" y="1581967"/>
                </a:lnTo>
                <a:lnTo>
                  <a:pt x="186139" y="1581832"/>
                </a:lnTo>
                <a:close/>
                <a:moveTo>
                  <a:pt x="185043" y="1581808"/>
                </a:moveTo>
                <a:lnTo>
                  <a:pt x="185064" y="1581990"/>
                </a:lnTo>
                <a:lnTo>
                  <a:pt x="185072" y="1581989"/>
                </a:lnTo>
                <a:lnTo>
                  <a:pt x="185052" y="1581816"/>
                </a:lnTo>
                <a:close/>
                <a:moveTo>
                  <a:pt x="1970454" y="1581286"/>
                </a:moveTo>
                <a:lnTo>
                  <a:pt x="1970428" y="1581335"/>
                </a:lnTo>
                <a:cubicBezTo>
                  <a:pt x="1965984" y="1587351"/>
                  <a:pt x="1961138" y="1594063"/>
                  <a:pt x="1956614" y="1600188"/>
                </a:cubicBezTo>
                <a:lnTo>
                  <a:pt x="1948733" y="1610351"/>
                </a:lnTo>
                <a:lnTo>
                  <a:pt x="1948750" y="1610331"/>
                </a:lnTo>
                <a:lnTo>
                  <a:pt x="1956615" y="1600189"/>
                </a:lnTo>
                <a:cubicBezTo>
                  <a:pt x="1961139" y="1594064"/>
                  <a:pt x="1965985" y="1587352"/>
                  <a:pt x="1970429" y="1581336"/>
                </a:cubicBezTo>
                <a:lnTo>
                  <a:pt x="1970455" y="1581287"/>
                </a:lnTo>
                <a:lnTo>
                  <a:pt x="1970586" y="1581369"/>
                </a:lnTo>
                <a:lnTo>
                  <a:pt x="1970586" y="1581369"/>
                </a:lnTo>
                <a:close/>
                <a:moveTo>
                  <a:pt x="277529" y="1579110"/>
                </a:moveTo>
                <a:lnTo>
                  <a:pt x="277514" y="1579219"/>
                </a:lnTo>
                <a:lnTo>
                  <a:pt x="277450" y="1579239"/>
                </a:lnTo>
                <a:lnTo>
                  <a:pt x="277494" y="1579366"/>
                </a:lnTo>
                <a:lnTo>
                  <a:pt x="277304" y="1580721"/>
                </a:lnTo>
                <a:cubicBezTo>
                  <a:pt x="277849" y="1582461"/>
                  <a:pt x="278827" y="1585031"/>
                  <a:pt x="279684" y="1587315"/>
                </a:cubicBezTo>
                <a:lnTo>
                  <a:pt x="281592" y="1593113"/>
                </a:lnTo>
                <a:lnTo>
                  <a:pt x="282335" y="1593713"/>
                </a:lnTo>
                <a:lnTo>
                  <a:pt x="282333" y="1593706"/>
                </a:lnTo>
                <a:lnTo>
                  <a:pt x="281599" y="1593114"/>
                </a:lnTo>
                <a:lnTo>
                  <a:pt x="279691" y="1587316"/>
                </a:lnTo>
                <a:cubicBezTo>
                  <a:pt x="278834" y="1585032"/>
                  <a:pt x="277856" y="1582462"/>
                  <a:pt x="277311" y="1580722"/>
                </a:cubicBezTo>
                <a:lnTo>
                  <a:pt x="277499" y="1579380"/>
                </a:lnTo>
                <a:lnTo>
                  <a:pt x="277494" y="1579366"/>
                </a:lnTo>
                <a:lnTo>
                  <a:pt x="277514" y="1579219"/>
                </a:lnTo>
                <a:lnTo>
                  <a:pt x="277585" y="1579197"/>
                </a:lnTo>
                <a:close/>
                <a:moveTo>
                  <a:pt x="1980402" y="1577370"/>
                </a:moveTo>
                <a:lnTo>
                  <a:pt x="1980326" y="1577469"/>
                </a:lnTo>
                <a:lnTo>
                  <a:pt x="1975486" y="1584751"/>
                </a:lnTo>
                <a:lnTo>
                  <a:pt x="1975487" y="1584751"/>
                </a:lnTo>
                <a:lnTo>
                  <a:pt x="1980326" y="1577470"/>
                </a:lnTo>
                <a:lnTo>
                  <a:pt x="1980397" y="1577377"/>
                </a:lnTo>
                <a:close/>
                <a:moveTo>
                  <a:pt x="1990025" y="1569161"/>
                </a:moveTo>
                <a:lnTo>
                  <a:pt x="1990169" y="1569251"/>
                </a:lnTo>
                <a:lnTo>
                  <a:pt x="1990186" y="1569226"/>
                </a:lnTo>
                <a:close/>
                <a:moveTo>
                  <a:pt x="218776" y="1560688"/>
                </a:moveTo>
                <a:lnTo>
                  <a:pt x="219452" y="1563535"/>
                </a:lnTo>
                <a:lnTo>
                  <a:pt x="219469" y="1563695"/>
                </a:lnTo>
                <a:lnTo>
                  <a:pt x="219570" y="1564032"/>
                </a:lnTo>
                <a:lnTo>
                  <a:pt x="221008" y="1570082"/>
                </a:lnTo>
                <a:lnTo>
                  <a:pt x="222945" y="1577630"/>
                </a:lnTo>
                <a:lnTo>
                  <a:pt x="223451" y="1578102"/>
                </a:lnTo>
                <a:lnTo>
                  <a:pt x="223448" y="1578091"/>
                </a:lnTo>
                <a:lnTo>
                  <a:pt x="222954" y="1577630"/>
                </a:lnTo>
                <a:lnTo>
                  <a:pt x="221017" y="1570082"/>
                </a:lnTo>
                <a:lnTo>
                  <a:pt x="219611" y="1564167"/>
                </a:lnTo>
                <a:lnTo>
                  <a:pt x="219570" y="1564032"/>
                </a:lnTo>
                <a:lnTo>
                  <a:pt x="219541" y="1563912"/>
                </a:lnTo>
                <a:lnTo>
                  <a:pt x="219477" y="1563696"/>
                </a:lnTo>
                <a:lnTo>
                  <a:pt x="219466" y="1563593"/>
                </a:lnTo>
                <a:lnTo>
                  <a:pt x="219452" y="1563535"/>
                </a:lnTo>
                <a:lnTo>
                  <a:pt x="219446" y="1563478"/>
                </a:lnTo>
                <a:lnTo>
                  <a:pt x="218787" y="1560703"/>
                </a:lnTo>
                <a:close/>
                <a:moveTo>
                  <a:pt x="232345" y="1546979"/>
                </a:moveTo>
                <a:lnTo>
                  <a:pt x="232375" y="1546993"/>
                </a:lnTo>
                <a:cubicBezTo>
                  <a:pt x="233391" y="1548607"/>
                  <a:pt x="234854" y="1551141"/>
                  <a:pt x="236185" y="1553009"/>
                </a:cubicBezTo>
                <a:cubicBezTo>
                  <a:pt x="237515" y="1554876"/>
                  <a:pt x="238432" y="1556210"/>
                  <a:pt x="238367" y="1555425"/>
                </a:cubicBezTo>
                <a:lnTo>
                  <a:pt x="238363" y="1555412"/>
                </a:lnTo>
                <a:lnTo>
                  <a:pt x="236194" y="1553010"/>
                </a:lnTo>
                <a:cubicBezTo>
                  <a:pt x="234863" y="1551142"/>
                  <a:pt x="233400" y="1548608"/>
                  <a:pt x="232384" y="1546994"/>
                </a:cubicBezTo>
                <a:lnTo>
                  <a:pt x="232381" y="1546992"/>
                </a:lnTo>
                <a:close/>
                <a:moveTo>
                  <a:pt x="1981822" y="1541246"/>
                </a:moveTo>
                <a:cubicBezTo>
                  <a:pt x="1979967" y="1542954"/>
                  <a:pt x="1976748" y="1546728"/>
                  <a:pt x="1971568" y="1553482"/>
                </a:cubicBezTo>
                <a:lnTo>
                  <a:pt x="1970296" y="1554891"/>
                </a:lnTo>
                <a:lnTo>
                  <a:pt x="1970177" y="1555483"/>
                </a:lnTo>
                <a:lnTo>
                  <a:pt x="1970177" y="1555482"/>
                </a:lnTo>
                <a:lnTo>
                  <a:pt x="1970296" y="1554892"/>
                </a:lnTo>
                <a:lnTo>
                  <a:pt x="1971568" y="1553483"/>
                </a:lnTo>
                <a:cubicBezTo>
                  <a:pt x="1976748" y="1546729"/>
                  <a:pt x="1979967" y="1542955"/>
                  <a:pt x="1981822" y="1541247"/>
                </a:cubicBezTo>
                <a:lnTo>
                  <a:pt x="1983901" y="1541410"/>
                </a:lnTo>
                <a:lnTo>
                  <a:pt x="1983901" y="1541409"/>
                </a:lnTo>
                <a:cubicBezTo>
                  <a:pt x="1984172" y="1539898"/>
                  <a:pt x="1983678" y="1539539"/>
                  <a:pt x="1981822" y="1541246"/>
                </a:cubicBezTo>
                <a:close/>
                <a:moveTo>
                  <a:pt x="152763" y="1540927"/>
                </a:moveTo>
                <a:lnTo>
                  <a:pt x="152718" y="1541042"/>
                </a:lnTo>
                <a:lnTo>
                  <a:pt x="153510" y="1542324"/>
                </a:lnTo>
                <a:lnTo>
                  <a:pt x="157142" y="1549111"/>
                </a:lnTo>
                <a:lnTo>
                  <a:pt x="162520" y="1560114"/>
                </a:lnTo>
                <a:cubicBezTo>
                  <a:pt x="165890" y="1567323"/>
                  <a:pt x="170162" y="1576705"/>
                  <a:pt x="175443" y="1588506"/>
                </a:cubicBezTo>
                <a:cubicBezTo>
                  <a:pt x="186550" y="1610603"/>
                  <a:pt x="189003" y="1611942"/>
                  <a:pt x="190052" y="1611042"/>
                </a:cubicBezTo>
                <a:lnTo>
                  <a:pt x="190048" y="1611034"/>
                </a:lnTo>
                <a:lnTo>
                  <a:pt x="186527" y="1608399"/>
                </a:lnTo>
                <a:cubicBezTo>
                  <a:pt x="184395" y="1605414"/>
                  <a:pt x="181005" y="1599555"/>
                  <a:pt x="175452" y="1588507"/>
                </a:cubicBezTo>
                <a:lnTo>
                  <a:pt x="162890" y="1560909"/>
                </a:lnTo>
                <a:lnTo>
                  <a:pt x="162486" y="1560026"/>
                </a:lnTo>
                <a:lnTo>
                  <a:pt x="157241" y="1549295"/>
                </a:lnTo>
                <a:lnTo>
                  <a:pt x="157142" y="1549111"/>
                </a:lnTo>
                <a:lnTo>
                  <a:pt x="157053" y="1548928"/>
                </a:lnTo>
                <a:lnTo>
                  <a:pt x="153571" y="1542422"/>
                </a:lnTo>
                <a:lnTo>
                  <a:pt x="153510" y="1542324"/>
                </a:lnTo>
                <a:lnTo>
                  <a:pt x="153458" y="1542226"/>
                </a:lnTo>
                <a:lnTo>
                  <a:pt x="152727" y="1541043"/>
                </a:lnTo>
                <a:lnTo>
                  <a:pt x="152768" y="1540937"/>
                </a:lnTo>
                <a:close/>
                <a:moveTo>
                  <a:pt x="1980483" y="1527166"/>
                </a:moveTo>
                <a:lnTo>
                  <a:pt x="1975731" y="1531921"/>
                </a:lnTo>
                <a:cubicBezTo>
                  <a:pt x="1969111" y="1539276"/>
                  <a:pt x="1959721" y="1551213"/>
                  <a:pt x="1952960" y="1558890"/>
                </a:cubicBezTo>
                <a:cubicBezTo>
                  <a:pt x="1949494" y="1563071"/>
                  <a:pt x="1944105" y="1569161"/>
                  <a:pt x="1936037" y="1578758"/>
                </a:cubicBezTo>
                <a:cubicBezTo>
                  <a:pt x="1927968" y="1588356"/>
                  <a:pt x="1918229" y="1602285"/>
                  <a:pt x="1903827" y="1620555"/>
                </a:cubicBezTo>
                <a:lnTo>
                  <a:pt x="1892157" y="1635523"/>
                </a:lnTo>
                <a:lnTo>
                  <a:pt x="1890871" y="1637693"/>
                </a:lnTo>
                <a:lnTo>
                  <a:pt x="1890874" y="1637690"/>
                </a:lnTo>
                <a:lnTo>
                  <a:pt x="1892157" y="1635524"/>
                </a:lnTo>
                <a:lnTo>
                  <a:pt x="1903827" y="1620556"/>
                </a:lnTo>
                <a:cubicBezTo>
                  <a:pt x="1918229" y="1602286"/>
                  <a:pt x="1927968" y="1588357"/>
                  <a:pt x="1936037" y="1578759"/>
                </a:cubicBezTo>
                <a:cubicBezTo>
                  <a:pt x="1944105" y="1569162"/>
                  <a:pt x="1949494" y="1563072"/>
                  <a:pt x="1952960" y="1558891"/>
                </a:cubicBezTo>
                <a:cubicBezTo>
                  <a:pt x="1959721" y="1551214"/>
                  <a:pt x="1969111" y="1539277"/>
                  <a:pt x="1975731" y="1531922"/>
                </a:cubicBezTo>
                <a:lnTo>
                  <a:pt x="1980482" y="1527168"/>
                </a:lnTo>
                <a:close/>
                <a:moveTo>
                  <a:pt x="125970" y="1524929"/>
                </a:moveTo>
                <a:lnTo>
                  <a:pt x="126049" y="1525125"/>
                </a:lnTo>
                <a:lnTo>
                  <a:pt x="126210" y="1525760"/>
                </a:lnTo>
                <a:lnTo>
                  <a:pt x="127542" y="1527806"/>
                </a:lnTo>
                <a:cubicBezTo>
                  <a:pt x="148909" y="1583908"/>
                  <a:pt x="159686" y="1599435"/>
                  <a:pt x="171966" y="1618452"/>
                </a:cubicBezTo>
                <a:lnTo>
                  <a:pt x="184808" y="1639627"/>
                </a:lnTo>
                <a:lnTo>
                  <a:pt x="184766" y="1639544"/>
                </a:lnTo>
                <a:lnTo>
                  <a:pt x="171975" y="1618452"/>
                </a:lnTo>
                <a:cubicBezTo>
                  <a:pt x="159695" y="1599435"/>
                  <a:pt x="148919" y="1583908"/>
                  <a:pt x="127552" y="1527806"/>
                </a:cubicBezTo>
                <a:lnTo>
                  <a:pt x="126220" y="1525760"/>
                </a:lnTo>
                <a:lnTo>
                  <a:pt x="126059" y="1525125"/>
                </a:lnTo>
                <a:lnTo>
                  <a:pt x="125996" y="1524968"/>
                </a:lnTo>
                <a:close/>
                <a:moveTo>
                  <a:pt x="155118" y="1524749"/>
                </a:moveTo>
                <a:lnTo>
                  <a:pt x="154674" y="1524989"/>
                </a:lnTo>
                <a:lnTo>
                  <a:pt x="154685" y="1525063"/>
                </a:lnTo>
                <a:lnTo>
                  <a:pt x="154694" y="1525057"/>
                </a:lnTo>
                <a:lnTo>
                  <a:pt x="154684" y="1524989"/>
                </a:lnTo>
                <a:lnTo>
                  <a:pt x="155120" y="1524753"/>
                </a:lnTo>
                <a:close/>
                <a:moveTo>
                  <a:pt x="155453" y="1524402"/>
                </a:moveTo>
                <a:lnTo>
                  <a:pt x="160203" y="1536832"/>
                </a:lnTo>
                <a:lnTo>
                  <a:pt x="161380" y="1541694"/>
                </a:lnTo>
                <a:lnTo>
                  <a:pt x="161382" y="1541697"/>
                </a:lnTo>
                <a:cubicBezTo>
                  <a:pt x="162214" y="1542217"/>
                  <a:pt x="161507" y="1540156"/>
                  <a:pt x="160203" y="1536831"/>
                </a:cubicBezTo>
                <a:close/>
                <a:moveTo>
                  <a:pt x="2002900" y="1518433"/>
                </a:moveTo>
                <a:cubicBezTo>
                  <a:pt x="2002622" y="1517421"/>
                  <a:pt x="2001114" y="1518312"/>
                  <a:pt x="1998117" y="1521621"/>
                </a:cubicBezTo>
                <a:lnTo>
                  <a:pt x="1995826" y="1523072"/>
                </a:lnTo>
                <a:lnTo>
                  <a:pt x="1995800" y="1523282"/>
                </a:lnTo>
                <a:lnTo>
                  <a:pt x="1995800" y="1523282"/>
                </a:lnTo>
                <a:lnTo>
                  <a:pt x="1995826" y="1523073"/>
                </a:lnTo>
                <a:lnTo>
                  <a:pt x="1998117" y="1521622"/>
                </a:lnTo>
                <a:lnTo>
                  <a:pt x="2002900" y="1518434"/>
                </a:lnTo>
                <a:close/>
                <a:moveTo>
                  <a:pt x="1997000" y="1515037"/>
                </a:moveTo>
                <a:cubicBezTo>
                  <a:pt x="1996571" y="1514810"/>
                  <a:pt x="1995431" y="1515927"/>
                  <a:pt x="1993618" y="1518292"/>
                </a:cubicBezTo>
                <a:cubicBezTo>
                  <a:pt x="1991784" y="1520644"/>
                  <a:pt x="1989498" y="1524398"/>
                  <a:pt x="1986164" y="1529051"/>
                </a:cubicBezTo>
                <a:cubicBezTo>
                  <a:pt x="1982830" y="1533704"/>
                  <a:pt x="1978798" y="1539475"/>
                  <a:pt x="1974140" y="1546344"/>
                </a:cubicBezTo>
                <a:lnTo>
                  <a:pt x="1973287" y="1545812"/>
                </a:lnTo>
                <a:lnTo>
                  <a:pt x="1973290" y="1545879"/>
                </a:lnTo>
                <a:lnTo>
                  <a:pt x="1973291" y="1545879"/>
                </a:lnTo>
                <a:lnTo>
                  <a:pt x="1973288" y="1545813"/>
                </a:lnTo>
                <a:lnTo>
                  <a:pt x="1974141" y="1546345"/>
                </a:lnTo>
                <a:cubicBezTo>
                  <a:pt x="1978799" y="1539476"/>
                  <a:pt x="1982831" y="1533705"/>
                  <a:pt x="1986165" y="1529052"/>
                </a:cubicBezTo>
                <a:cubicBezTo>
                  <a:pt x="1989499" y="1524399"/>
                  <a:pt x="1991785" y="1520645"/>
                  <a:pt x="1993619" y="1518293"/>
                </a:cubicBezTo>
                <a:lnTo>
                  <a:pt x="1997000" y="1515039"/>
                </a:lnTo>
                <a:close/>
                <a:moveTo>
                  <a:pt x="1985276" y="1500992"/>
                </a:moveTo>
                <a:lnTo>
                  <a:pt x="1982055" y="1504384"/>
                </a:lnTo>
                <a:lnTo>
                  <a:pt x="1982058" y="1504382"/>
                </a:lnTo>
                <a:lnTo>
                  <a:pt x="1985271" y="1500998"/>
                </a:lnTo>
                <a:close/>
                <a:moveTo>
                  <a:pt x="101482" y="1496828"/>
                </a:moveTo>
                <a:lnTo>
                  <a:pt x="101555" y="1497059"/>
                </a:lnTo>
                <a:lnTo>
                  <a:pt x="102208" y="1498931"/>
                </a:lnTo>
                <a:close/>
                <a:moveTo>
                  <a:pt x="2003830" y="1492610"/>
                </a:moveTo>
                <a:lnTo>
                  <a:pt x="2003676" y="1492694"/>
                </a:lnTo>
                <a:lnTo>
                  <a:pt x="2003075" y="1496250"/>
                </a:lnTo>
                <a:lnTo>
                  <a:pt x="2003076" y="1496250"/>
                </a:lnTo>
                <a:lnTo>
                  <a:pt x="2003677" y="1492694"/>
                </a:lnTo>
                <a:lnTo>
                  <a:pt x="2003829" y="1492611"/>
                </a:lnTo>
                <a:close/>
                <a:moveTo>
                  <a:pt x="1989558" y="1481194"/>
                </a:moveTo>
                <a:lnTo>
                  <a:pt x="1977731" y="1499556"/>
                </a:lnTo>
                <a:cubicBezTo>
                  <a:pt x="1974645" y="1504104"/>
                  <a:pt x="1971472" y="1508599"/>
                  <a:pt x="1968240" y="1513381"/>
                </a:cubicBezTo>
                <a:cubicBezTo>
                  <a:pt x="1965008" y="1518163"/>
                  <a:pt x="1961265" y="1522884"/>
                  <a:pt x="1957582" y="1528096"/>
                </a:cubicBezTo>
                <a:cubicBezTo>
                  <a:pt x="1953142" y="1534228"/>
                  <a:pt x="1949232" y="1539607"/>
                  <a:pt x="1945844" y="1544226"/>
                </a:cubicBezTo>
                <a:lnTo>
                  <a:pt x="1943309" y="1547629"/>
                </a:lnTo>
                <a:lnTo>
                  <a:pt x="1943275" y="1547705"/>
                </a:lnTo>
                <a:lnTo>
                  <a:pt x="1943279" y="1547700"/>
                </a:lnTo>
                <a:lnTo>
                  <a:pt x="1943310" y="1547630"/>
                </a:lnTo>
                <a:lnTo>
                  <a:pt x="1945845" y="1544227"/>
                </a:lnTo>
                <a:cubicBezTo>
                  <a:pt x="1949233" y="1539608"/>
                  <a:pt x="1953143" y="1534229"/>
                  <a:pt x="1957583" y="1528097"/>
                </a:cubicBezTo>
                <a:cubicBezTo>
                  <a:pt x="1961266" y="1522885"/>
                  <a:pt x="1965009" y="1518164"/>
                  <a:pt x="1968241" y="1513382"/>
                </a:cubicBezTo>
                <a:cubicBezTo>
                  <a:pt x="1971473" y="1508600"/>
                  <a:pt x="1974646" y="1504105"/>
                  <a:pt x="1977732" y="1499557"/>
                </a:cubicBezTo>
                <a:lnTo>
                  <a:pt x="1989555" y="1481202"/>
                </a:lnTo>
                <a:close/>
                <a:moveTo>
                  <a:pt x="136811" y="1480120"/>
                </a:moveTo>
                <a:cubicBezTo>
                  <a:pt x="136370" y="1480338"/>
                  <a:pt x="136753" y="1482747"/>
                  <a:pt x="138468" y="1487997"/>
                </a:cubicBezTo>
                <a:cubicBezTo>
                  <a:pt x="140025" y="1492549"/>
                  <a:pt x="141202" y="1496103"/>
                  <a:pt x="142061" y="1498821"/>
                </a:cubicBezTo>
                <a:lnTo>
                  <a:pt x="143716" y="1504518"/>
                </a:lnTo>
                <a:lnTo>
                  <a:pt x="143725" y="1504513"/>
                </a:lnTo>
                <a:lnTo>
                  <a:pt x="142071" y="1498821"/>
                </a:lnTo>
                <a:cubicBezTo>
                  <a:pt x="141212" y="1496103"/>
                  <a:pt x="140035" y="1492549"/>
                  <a:pt x="138479" y="1487997"/>
                </a:cubicBezTo>
                <a:lnTo>
                  <a:pt x="136827" y="1480146"/>
                </a:lnTo>
                <a:close/>
                <a:moveTo>
                  <a:pt x="101467" y="1476270"/>
                </a:moveTo>
                <a:lnTo>
                  <a:pt x="109582" y="1498447"/>
                </a:lnTo>
                <a:lnTo>
                  <a:pt x="110307" y="1500083"/>
                </a:lnTo>
                <a:lnTo>
                  <a:pt x="119018" y="1519960"/>
                </a:lnTo>
                <a:lnTo>
                  <a:pt x="120034" y="1522046"/>
                </a:lnTo>
                <a:lnTo>
                  <a:pt x="121756" y="1525936"/>
                </a:lnTo>
                <a:cubicBezTo>
                  <a:pt x="125197" y="1533253"/>
                  <a:pt x="127648" y="1537717"/>
                  <a:pt x="127995" y="1536305"/>
                </a:cubicBezTo>
                <a:lnTo>
                  <a:pt x="127994" y="1536293"/>
                </a:lnTo>
                <a:lnTo>
                  <a:pt x="126047" y="1534394"/>
                </a:lnTo>
                <a:lnTo>
                  <a:pt x="120034" y="1522046"/>
                </a:lnTo>
                <a:lnTo>
                  <a:pt x="110307" y="1500083"/>
                </a:lnTo>
                <a:lnTo>
                  <a:pt x="109590" y="1498447"/>
                </a:lnTo>
                <a:lnTo>
                  <a:pt x="101704" y="1476896"/>
                </a:lnTo>
                <a:close/>
                <a:moveTo>
                  <a:pt x="107536" y="1472766"/>
                </a:moveTo>
                <a:lnTo>
                  <a:pt x="107325" y="1473007"/>
                </a:lnTo>
                <a:cubicBezTo>
                  <a:pt x="108982" y="1481303"/>
                  <a:pt x="111458" y="1489360"/>
                  <a:pt x="114715" y="1497056"/>
                </a:cubicBezTo>
                <a:lnTo>
                  <a:pt x="125297" y="1523263"/>
                </a:lnTo>
                <a:lnTo>
                  <a:pt x="124970" y="1522428"/>
                </a:lnTo>
                <a:lnTo>
                  <a:pt x="114723" y="1497057"/>
                </a:lnTo>
                <a:cubicBezTo>
                  <a:pt x="111465" y="1489361"/>
                  <a:pt x="108990" y="1481304"/>
                  <a:pt x="107332" y="1473008"/>
                </a:cubicBezTo>
                <a:lnTo>
                  <a:pt x="107538" y="1472773"/>
                </a:lnTo>
                <a:close/>
                <a:moveTo>
                  <a:pt x="2047153" y="1470824"/>
                </a:moveTo>
                <a:lnTo>
                  <a:pt x="2046653" y="1471569"/>
                </a:lnTo>
                <a:lnTo>
                  <a:pt x="2046689" y="1471516"/>
                </a:lnTo>
                <a:lnTo>
                  <a:pt x="2047151" y="1470829"/>
                </a:lnTo>
                <a:close/>
                <a:moveTo>
                  <a:pt x="226691" y="1468765"/>
                </a:moveTo>
                <a:lnTo>
                  <a:pt x="226690" y="1469145"/>
                </a:lnTo>
                <a:lnTo>
                  <a:pt x="227418" y="1469662"/>
                </a:lnTo>
                <a:lnTo>
                  <a:pt x="232588" y="1476035"/>
                </a:lnTo>
                <a:lnTo>
                  <a:pt x="234863" y="1479572"/>
                </a:lnTo>
                <a:cubicBezTo>
                  <a:pt x="236998" y="1483173"/>
                  <a:pt x="239325" y="1487736"/>
                  <a:pt x="241842" y="1492677"/>
                </a:cubicBezTo>
                <a:lnTo>
                  <a:pt x="249463" y="1506254"/>
                </a:lnTo>
                <a:lnTo>
                  <a:pt x="249447" y="1506211"/>
                </a:lnTo>
                <a:lnTo>
                  <a:pt x="241851" y="1492678"/>
                </a:lnTo>
                <a:cubicBezTo>
                  <a:pt x="239334" y="1487737"/>
                  <a:pt x="237008" y="1483174"/>
                  <a:pt x="234873" y="1479573"/>
                </a:cubicBezTo>
                <a:lnTo>
                  <a:pt x="232632" y="1476089"/>
                </a:lnTo>
                <a:lnTo>
                  <a:pt x="232588" y="1476035"/>
                </a:lnTo>
                <a:lnTo>
                  <a:pt x="232555" y="1475984"/>
                </a:lnTo>
                <a:lnTo>
                  <a:pt x="227436" y="1469675"/>
                </a:lnTo>
                <a:lnTo>
                  <a:pt x="227418" y="1469662"/>
                </a:lnTo>
                <a:lnTo>
                  <a:pt x="227408" y="1469649"/>
                </a:lnTo>
                <a:lnTo>
                  <a:pt x="226699" y="1469146"/>
                </a:lnTo>
                <a:lnTo>
                  <a:pt x="226700" y="1468776"/>
                </a:lnTo>
                <a:close/>
                <a:moveTo>
                  <a:pt x="141501" y="1468243"/>
                </a:moveTo>
                <a:lnTo>
                  <a:pt x="141402" y="1468317"/>
                </a:lnTo>
                <a:lnTo>
                  <a:pt x="150725" y="1498700"/>
                </a:lnTo>
                <a:cubicBezTo>
                  <a:pt x="154285" y="1508698"/>
                  <a:pt x="158166" y="1518571"/>
                  <a:pt x="162149" y="1528380"/>
                </a:cubicBezTo>
                <a:cubicBezTo>
                  <a:pt x="166132" y="1538188"/>
                  <a:pt x="170990" y="1547571"/>
                  <a:pt x="175454" y="1557098"/>
                </a:cubicBezTo>
                <a:lnTo>
                  <a:pt x="189307" y="1585501"/>
                </a:lnTo>
                <a:lnTo>
                  <a:pt x="189308" y="1585501"/>
                </a:lnTo>
                <a:lnTo>
                  <a:pt x="188224" y="1583259"/>
                </a:lnTo>
                <a:lnTo>
                  <a:pt x="175465" y="1557098"/>
                </a:lnTo>
                <a:cubicBezTo>
                  <a:pt x="171001" y="1547571"/>
                  <a:pt x="166143" y="1538188"/>
                  <a:pt x="162160" y="1528380"/>
                </a:cubicBezTo>
                <a:cubicBezTo>
                  <a:pt x="158177" y="1518571"/>
                  <a:pt x="154296" y="1508698"/>
                  <a:pt x="150736" y="1498700"/>
                </a:cubicBezTo>
                <a:lnTo>
                  <a:pt x="141413" y="1468317"/>
                </a:lnTo>
                <a:lnTo>
                  <a:pt x="141503" y="1468250"/>
                </a:lnTo>
                <a:close/>
                <a:moveTo>
                  <a:pt x="2000422" y="1467832"/>
                </a:moveTo>
                <a:lnTo>
                  <a:pt x="2000331" y="1467981"/>
                </a:lnTo>
                <a:lnTo>
                  <a:pt x="1999380" y="1473466"/>
                </a:lnTo>
                <a:lnTo>
                  <a:pt x="1999381" y="1473467"/>
                </a:lnTo>
                <a:lnTo>
                  <a:pt x="2000332" y="1467982"/>
                </a:lnTo>
                <a:lnTo>
                  <a:pt x="2000421" y="1467835"/>
                </a:lnTo>
                <a:close/>
                <a:moveTo>
                  <a:pt x="97144" y="1464855"/>
                </a:moveTo>
                <a:lnTo>
                  <a:pt x="98626" y="1468751"/>
                </a:lnTo>
                <a:lnTo>
                  <a:pt x="97617" y="1466079"/>
                </a:lnTo>
                <a:lnTo>
                  <a:pt x="97182" y="1464935"/>
                </a:lnTo>
                <a:close/>
                <a:moveTo>
                  <a:pt x="2087056" y="1459907"/>
                </a:moveTo>
                <a:lnTo>
                  <a:pt x="2085025" y="1461991"/>
                </a:lnTo>
                <a:cubicBezTo>
                  <a:pt x="2082996" y="1461241"/>
                  <a:pt x="2076736" y="1470673"/>
                  <a:pt x="2069068" y="1484407"/>
                </a:cubicBezTo>
                <a:cubicBezTo>
                  <a:pt x="2065212" y="1491260"/>
                  <a:pt x="2061271" y="1499420"/>
                  <a:pt x="2056702" y="1507512"/>
                </a:cubicBezTo>
                <a:cubicBezTo>
                  <a:pt x="2052133" y="1515604"/>
                  <a:pt x="2046968" y="1524747"/>
                  <a:pt x="2042762" y="1532159"/>
                </a:cubicBezTo>
                <a:cubicBezTo>
                  <a:pt x="2038557" y="1539572"/>
                  <a:pt x="2034891" y="1546608"/>
                  <a:pt x="2030845" y="1553278"/>
                </a:cubicBezTo>
                <a:cubicBezTo>
                  <a:pt x="2026799" y="1559948"/>
                  <a:pt x="2022665" y="1566174"/>
                  <a:pt x="2018618" y="1572260"/>
                </a:cubicBezTo>
                <a:cubicBezTo>
                  <a:pt x="2014572" y="1578346"/>
                  <a:pt x="2010569" y="1584265"/>
                  <a:pt x="2006478" y="1590129"/>
                </a:cubicBezTo>
                <a:cubicBezTo>
                  <a:pt x="2004440" y="1593001"/>
                  <a:pt x="2002504" y="1596001"/>
                  <a:pt x="2000349" y="1598865"/>
                </a:cubicBezTo>
                <a:cubicBezTo>
                  <a:pt x="1998194" y="1601729"/>
                  <a:pt x="1995908" y="1604511"/>
                  <a:pt x="1993665" y="1607320"/>
                </a:cubicBezTo>
                <a:lnTo>
                  <a:pt x="1993574" y="1607439"/>
                </a:lnTo>
                <a:lnTo>
                  <a:pt x="1984492" y="1619213"/>
                </a:lnTo>
                <a:lnTo>
                  <a:pt x="1982907" y="1621420"/>
                </a:lnTo>
                <a:lnTo>
                  <a:pt x="1981421" y="1623367"/>
                </a:lnTo>
                <a:cubicBezTo>
                  <a:pt x="1977561" y="1628655"/>
                  <a:pt x="1974868" y="1632624"/>
                  <a:pt x="1976179" y="1631500"/>
                </a:cubicBezTo>
                <a:lnTo>
                  <a:pt x="1976180" y="1631499"/>
                </a:lnTo>
                <a:lnTo>
                  <a:pt x="1976862" y="1629838"/>
                </a:lnTo>
                <a:lnTo>
                  <a:pt x="1982907" y="1621420"/>
                </a:lnTo>
                <a:lnTo>
                  <a:pt x="1993574" y="1607439"/>
                </a:lnTo>
                <a:lnTo>
                  <a:pt x="1993666" y="1607320"/>
                </a:lnTo>
                <a:cubicBezTo>
                  <a:pt x="1995909" y="1604511"/>
                  <a:pt x="1998195" y="1601729"/>
                  <a:pt x="2000350" y="1598865"/>
                </a:cubicBezTo>
                <a:cubicBezTo>
                  <a:pt x="2002505" y="1596001"/>
                  <a:pt x="2004441" y="1593001"/>
                  <a:pt x="2006479" y="1590129"/>
                </a:cubicBezTo>
                <a:cubicBezTo>
                  <a:pt x="2010570" y="1584265"/>
                  <a:pt x="2014573" y="1578346"/>
                  <a:pt x="2018619" y="1572260"/>
                </a:cubicBezTo>
                <a:cubicBezTo>
                  <a:pt x="2022666" y="1566174"/>
                  <a:pt x="2026800" y="1559948"/>
                  <a:pt x="2030846" y="1553278"/>
                </a:cubicBezTo>
                <a:cubicBezTo>
                  <a:pt x="2034892" y="1546608"/>
                  <a:pt x="2038558" y="1539572"/>
                  <a:pt x="2042763" y="1532159"/>
                </a:cubicBezTo>
                <a:cubicBezTo>
                  <a:pt x="2046969" y="1524747"/>
                  <a:pt x="2052134" y="1515604"/>
                  <a:pt x="2056703" y="1507512"/>
                </a:cubicBezTo>
                <a:cubicBezTo>
                  <a:pt x="2061272" y="1499420"/>
                  <a:pt x="2065213" y="1491260"/>
                  <a:pt x="2069069" y="1484407"/>
                </a:cubicBezTo>
                <a:cubicBezTo>
                  <a:pt x="2076737" y="1470673"/>
                  <a:pt x="2082997" y="1461241"/>
                  <a:pt x="2085026" y="1461991"/>
                </a:cubicBezTo>
                <a:lnTo>
                  <a:pt x="2087055" y="1459909"/>
                </a:lnTo>
                <a:close/>
                <a:moveTo>
                  <a:pt x="110381" y="1455137"/>
                </a:moveTo>
                <a:lnTo>
                  <a:pt x="111195" y="1457434"/>
                </a:lnTo>
                <a:lnTo>
                  <a:pt x="112850" y="1460592"/>
                </a:lnTo>
                <a:cubicBezTo>
                  <a:pt x="113624" y="1461830"/>
                  <a:pt x="114106" y="1462289"/>
                  <a:pt x="114334" y="1462083"/>
                </a:cubicBezTo>
                <a:lnTo>
                  <a:pt x="114332" y="1462073"/>
                </a:lnTo>
                <a:lnTo>
                  <a:pt x="112859" y="1460593"/>
                </a:lnTo>
                <a:lnTo>
                  <a:pt x="111204" y="1457435"/>
                </a:lnTo>
                <a:lnTo>
                  <a:pt x="110408" y="1455188"/>
                </a:lnTo>
                <a:close/>
                <a:moveTo>
                  <a:pt x="87682" y="1446527"/>
                </a:moveTo>
                <a:lnTo>
                  <a:pt x="93422" y="1463866"/>
                </a:lnTo>
                <a:cubicBezTo>
                  <a:pt x="97350" y="1475323"/>
                  <a:pt x="100444" y="1485871"/>
                  <a:pt x="103099" y="1495368"/>
                </a:cubicBezTo>
                <a:lnTo>
                  <a:pt x="109094" y="1518648"/>
                </a:lnTo>
                <a:lnTo>
                  <a:pt x="109570" y="1520010"/>
                </a:lnTo>
                <a:lnTo>
                  <a:pt x="113089" y="1531731"/>
                </a:lnTo>
                <a:cubicBezTo>
                  <a:pt x="115904" y="1540873"/>
                  <a:pt x="116099" y="1544752"/>
                  <a:pt x="117964" y="1552006"/>
                </a:cubicBezTo>
                <a:cubicBezTo>
                  <a:pt x="122486" y="1565630"/>
                  <a:pt x="127996" y="1578834"/>
                  <a:pt x="134451" y="1591521"/>
                </a:cubicBezTo>
                <a:cubicBezTo>
                  <a:pt x="136441" y="1595744"/>
                  <a:pt x="138461" y="1600115"/>
                  <a:pt x="140349" y="1603627"/>
                </a:cubicBezTo>
                <a:cubicBezTo>
                  <a:pt x="142236" y="1607138"/>
                  <a:pt x="144298" y="1610564"/>
                  <a:pt x="146200" y="1613761"/>
                </a:cubicBezTo>
                <a:cubicBezTo>
                  <a:pt x="150047" y="1620180"/>
                  <a:pt x="153424" y="1625400"/>
                  <a:pt x="156115" y="1629089"/>
                </a:cubicBezTo>
                <a:cubicBezTo>
                  <a:pt x="158848" y="1632708"/>
                  <a:pt x="160913" y="1635083"/>
                  <a:pt x="161920" y="1635445"/>
                </a:cubicBezTo>
                <a:lnTo>
                  <a:pt x="161919" y="1635432"/>
                </a:lnTo>
                <a:lnTo>
                  <a:pt x="156125" y="1629089"/>
                </a:lnTo>
                <a:cubicBezTo>
                  <a:pt x="153434" y="1625400"/>
                  <a:pt x="150057" y="1620180"/>
                  <a:pt x="146211" y="1613761"/>
                </a:cubicBezTo>
                <a:cubicBezTo>
                  <a:pt x="144309" y="1610564"/>
                  <a:pt x="142247" y="1607138"/>
                  <a:pt x="140360" y="1603627"/>
                </a:cubicBezTo>
                <a:cubicBezTo>
                  <a:pt x="138473" y="1600115"/>
                  <a:pt x="136452" y="1595744"/>
                  <a:pt x="134462" y="1591521"/>
                </a:cubicBezTo>
                <a:cubicBezTo>
                  <a:pt x="128008" y="1578834"/>
                  <a:pt x="122497" y="1565630"/>
                  <a:pt x="117975" y="1552006"/>
                </a:cubicBezTo>
                <a:lnTo>
                  <a:pt x="117897" y="1551653"/>
                </a:lnTo>
                <a:lnTo>
                  <a:pt x="117890" y="1551636"/>
                </a:lnTo>
                <a:lnTo>
                  <a:pt x="115883" y="1542542"/>
                </a:lnTo>
                <a:lnTo>
                  <a:pt x="113096" y="1531731"/>
                </a:lnTo>
                <a:lnTo>
                  <a:pt x="109578" y="1520010"/>
                </a:lnTo>
                <a:lnTo>
                  <a:pt x="109102" y="1518648"/>
                </a:lnTo>
                <a:lnTo>
                  <a:pt x="103107" y="1495368"/>
                </a:lnTo>
                <a:cubicBezTo>
                  <a:pt x="100452" y="1485871"/>
                  <a:pt x="97358" y="1475323"/>
                  <a:pt x="93430" y="1463866"/>
                </a:cubicBezTo>
                <a:lnTo>
                  <a:pt x="88013" y="1447504"/>
                </a:lnTo>
                <a:close/>
                <a:moveTo>
                  <a:pt x="2097400" y="1432733"/>
                </a:moveTo>
                <a:lnTo>
                  <a:pt x="2097234" y="1436244"/>
                </a:lnTo>
                <a:lnTo>
                  <a:pt x="2097235" y="1436243"/>
                </a:lnTo>
                <a:lnTo>
                  <a:pt x="2097391" y="1432938"/>
                </a:lnTo>
                <a:close/>
                <a:moveTo>
                  <a:pt x="2109925" y="1417969"/>
                </a:moveTo>
                <a:lnTo>
                  <a:pt x="2100623" y="1434882"/>
                </a:lnTo>
                <a:lnTo>
                  <a:pt x="2097260" y="1436076"/>
                </a:lnTo>
                <a:lnTo>
                  <a:pt x="2097260" y="1436078"/>
                </a:lnTo>
                <a:cubicBezTo>
                  <a:pt x="2097676" y="1437122"/>
                  <a:pt x="2098698" y="1436919"/>
                  <a:pt x="2100624" y="1434883"/>
                </a:cubicBezTo>
                <a:lnTo>
                  <a:pt x="2109919" y="1417983"/>
                </a:lnTo>
                <a:close/>
                <a:moveTo>
                  <a:pt x="193198" y="1415726"/>
                </a:moveTo>
                <a:lnTo>
                  <a:pt x="193568" y="1416719"/>
                </a:lnTo>
                <a:lnTo>
                  <a:pt x="199405" y="1429399"/>
                </a:lnTo>
                <a:cubicBezTo>
                  <a:pt x="206691" y="1445399"/>
                  <a:pt x="211572" y="1456598"/>
                  <a:pt x="217720" y="1470156"/>
                </a:cubicBezTo>
                <a:cubicBezTo>
                  <a:pt x="221819" y="1479388"/>
                  <a:pt x="225512" y="1489857"/>
                  <a:pt x="231106" y="1503522"/>
                </a:cubicBezTo>
                <a:lnTo>
                  <a:pt x="240945" y="1526770"/>
                </a:lnTo>
                <a:cubicBezTo>
                  <a:pt x="244708" y="1535469"/>
                  <a:pt x="248545" y="1545510"/>
                  <a:pt x="253959" y="1556343"/>
                </a:cubicBezTo>
                <a:cubicBezTo>
                  <a:pt x="258060" y="1565797"/>
                  <a:pt x="262840" y="1574886"/>
                  <a:pt x="268269" y="1583550"/>
                </a:cubicBezTo>
                <a:cubicBezTo>
                  <a:pt x="273563" y="1591846"/>
                  <a:pt x="279559" y="1601358"/>
                  <a:pt x="285469" y="1611786"/>
                </a:cubicBezTo>
                <a:cubicBezTo>
                  <a:pt x="291379" y="1622216"/>
                  <a:pt x="296940" y="1633593"/>
                  <a:pt x="303361" y="1644083"/>
                </a:cubicBezTo>
                <a:cubicBezTo>
                  <a:pt x="306838" y="1649948"/>
                  <a:pt x="309267" y="1654238"/>
                  <a:pt x="310865" y="1657283"/>
                </a:cubicBezTo>
                <a:lnTo>
                  <a:pt x="313362" y="1662957"/>
                </a:lnTo>
                <a:lnTo>
                  <a:pt x="313370" y="1662955"/>
                </a:lnTo>
                <a:lnTo>
                  <a:pt x="310873" y="1657283"/>
                </a:lnTo>
                <a:cubicBezTo>
                  <a:pt x="309276" y="1654238"/>
                  <a:pt x="306847" y="1649948"/>
                  <a:pt x="303370" y="1644083"/>
                </a:cubicBezTo>
                <a:cubicBezTo>
                  <a:pt x="296949" y="1633593"/>
                  <a:pt x="291388" y="1622216"/>
                  <a:pt x="285478" y="1611786"/>
                </a:cubicBezTo>
                <a:cubicBezTo>
                  <a:pt x="279568" y="1601358"/>
                  <a:pt x="273571" y="1591846"/>
                  <a:pt x="268277" y="1583550"/>
                </a:cubicBezTo>
                <a:cubicBezTo>
                  <a:pt x="262848" y="1574886"/>
                  <a:pt x="258068" y="1565797"/>
                  <a:pt x="253967" y="1556343"/>
                </a:cubicBezTo>
                <a:cubicBezTo>
                  <a:pt x="248554" y="1545510"/>
                  <a:pt x="244717" y="1535469"/>
                  <a:pt x="240954" y="1526770"/>
                </a:cubicBezTo>
                <a:lnTo>
                  <a:pt x="231115" y="1503522"/>
                </a:lnTo>
                <a:cubicBezTo>
                  <a:pt x="225521" y="1489857"/>
                  <a:pt x="221828" y="1479388"/>
                  <a:pt x="217729" y="1470156"/>
                </a:cubicBezTo>
                <a:cubicBezTo>
                  <a:pt x="211582" y="1456598"/>
                  <a:pt x="206701" y="1445399"/>
                  <a:pt x="199415" y="1429399"/>
                </a:cubicBezTo>
                <a:lnTo>
                  <a:pt x="193578" y="1416719"/>
                </a:lnTo>
                <a:lnTo>
                  <a:pt x="193251" y="1415840"/>
                </a:lnTo>
                <a:close/>
                <a:moveTo>
                  <a:pt x="2069488" y="1414743"/>
                </a:moveTo>
                <a:lnTo>
                  <a:pt x="2043320" y="1466245"/>
                </a:lnTo>
                <a:cubicBezTo>
                  <a:pt x="2038720" y="1473605"/>
                  <a:pt x="2034442" y="1481036"/>
                  <a:pt x="2029639" y="1488723"/>
                </a:cubicBezTo>
                <a:cubicBezTo>
                  <a:pt x="2024836" y="1496409"/>
                  <a:pt x="2019989" y="1504068"/>
                  <a:pt x="2015085" y="1512015"/>
                </a:cubicBezTo>
                <a:cubicBezTo>
                  <a:pt x="2010180" y="1519961"/>
                  <a:pt x="2005334" y="1528204"/>
                  <a:pt x="2000430" y="1536929"/>
                </a:cubicBezTo>
                <a:cubicBezTo>
                  <a:pt x="1995249" y="1545220"/>
                  <a:pt x="1989923" y="1554134"/>
                  <a:pt x="1984452" y="1563670"/>
                </a:cubicBezTo>
                <a:lnTo>
                  <a:pt x="1971671" y="1581982"/>
                </a:lnTo>
                <a:lnTo>
                  <a:pt x="1971896" y="1582123"/>
                </a:lnTo>
                <a:lnTo>
                  <a:pt x="1971896" y="1582122"/>
                </a:lnTo>
                <a:lnTo>
                  <a:pt x="1971672" y="1581982"/>
                </a:lnTo>
                <a:lnTo>
                  <a:pt x="1984453" y="1563670"/>
                </a:lnTo>
                <a:cubicBezTo>
                  <a:pt x="1989924" y="1554134"/>
                  <a:pt x="1995250" y="1545220"/>
                  <a:pt x="2000431" y="1536929"/>
                </a:cubicBezTo>
                <a:cubicBezTo>
                  <a:pt x="2005335" y="1528204"/>
                  <a:pt x="2010181" y="1519961"/>
                  <a:pt x="2015086" y="1512015"/>
                </a:cubicBezTo>
                <a:cubicBezTo>
                  <a:pt x="2019990" y="1504068"/>
                  <a:pt x="2024837" y="1496409"/>
                  <a:pt x="2029640" y="1488723"/>
                </a:cubicBezTo>
                <a:cubicBezTo>
                  <a:pt x="2034443" y="1481036"/>
                  <a:pt x="2038721" y="1473605"/>
                  <a:pt x="2043321" y="1466245"/>
                </a:cubicBezTo>
                <a:lnTo>
                  <a:pt x="2069313" y="1415088"/>
                </a:lnTo>
                <a:close/>
                <a:moveTo>
                  <a:pt x="118759" y="1414179"/>
                </a:moveTo>
                <a:lnTo>
                  <a:pt x="118748" y="1414400"/>
                </a:lnTo>
                <a:lnTo>
                  <a:pt x="120457" y="1414948"/>
                </a:lnTo>
                <a:cubicBezTo>
                  <a:pt x="124163" y="1423094"/>
                  <a:pt x="127274" y="1431528"/>
                  <a:pt x="129774" y="1440202"/>
                </a:cubicBezTo>
                <a:lnTo>
                  <a:pt x="137865" y="1465467"/>
                </a:lnTo>
                <a:lnTo>
                  <a:pt x="142145" y="1479089"/>
                </a:lnTo>
                <a:cubicBezTo>
                  <a:pt x="143553" y="1483661"/>
                  <a:pt x="145237" y="1487887"/>
                  <a:pt x="146644" y="1492070"/>
                </a:cubicBezTo>
                <a:cubicBezTo>
                  <a:pt x="152418" y="1508762"/>
                  <a:pt x="156698" y="1522383"/>
                  <a:pt x="155330" y="1524572"/>
                </a:cubicBezTo>
                <a:lnTo>
                  <a:pt x="155272" y="1524666"/>
                </a:lnTo>
                <a:lnTo>
                  <a:pt x="155269" y="1524671"/>
                </a:lnTo>
                <a:lnTo>
                  <a:pt x="155288" y="1524658"/>
                </a:lnTo>
                <a:lnTo>
                  <a:pt x="155341" y="1524572"/>
                </a:lnTo>
                <a:cubicBezTo>
                  <a:pt x="156709" y="1522383"/>
                  <a:pt x="152430" y="1508762"/>
                  <a:pt x="146656" y="1492070"/>
                </a:cubicBezTo>
                <a:cubicBezTo>
                  <a:pt x="145249" y="1487887"/>
                  <a:pt x="143566" y="1483661"/>
                  <a:pt x="142157" y="1479089"/>
                </a:cubicBezTo>
                <a:lnTo>
                  <a:pt x="137878" y="1465467"/>
                </a:lnTo>
                <a:lnTo>
                  <a:pt x="129787" y="1440202"/>
                </a:lnTo>
                <a:cubicBezTo>
                  <a:pt x="127287" y="1431528"/>
                  <a:pt x="124176" y="1423094"/>
                  <a:pt x="120470" y="1414948"/>
                </a:cubicBezTo>
                <a:lnTo>
                  <a:pt x="118760" y="1414400"/>
                </a:lnTo>
                <a:lnTo>
                  <a:pt x="118772" y="1414183"/>
                </a:lnTo>
                <a:close/>
                <a:moveTo>
                  <a:pt x="2048717" y="1412593"/>
                </a:moveTo>
                <a:cubicBezTo>
                  <a:pt x="2047679" y="1413474"/>
                  <a:pt x="2045862" y="1415918"/>
                  <a:pt x="2044704" y="1417041"/>
                </a:cubicBezTo>
                <a:cubicBezTo>
                  <a:pt x="2042701" y="1419125"/>
                  <a:pt x="2039513" y="1423538"/>
                  <a:pt x="2036200" y="1428134"/>
                </a:cubicBezTo>
                <a:lnTo>
                  <a:pt x="2026945" y="1440320"/>
                </a:lnTo>
                <a:lnTo>
                  <a:pt x="2026950" y="1440316"/>
                </a:lnTo>
                <a:lnTo>
                  <a:pt x="2036201" y="1428135"/>
                </a:lnTo>
                <a:cubicBezTo>
                  <a:pt x="2039514" y="1423539"/>
                  <a:pt x="2042702" y="1419126"/>
                  <a:pt x="2044705" y="1417042"/>
                </a:cubicBezTo>
                <a:cubicBezTo>
                  <a:pt x="2045863" y="1415919"/>
                  <a:pt x="2047680" y="1413475"/>
                  <a:pt x="2048718" y="1412594"/>
                </a:cubicBezTo>
                <a:lnTo>
                  <a:pt x="2048750" y="1412602"/>
                </a:lnTo>
                <a:lnTo>
                  <a:pt x="2048750" y="1412602"/>
                </a:lnTo>
                <a:close/>
                <a:moveTo>
                  <a:pt x="2073612" y="1411722"/>
                </a:moveTo>
                <a:lnTo>
                  <a:pt x="2073538" y="1411904"/>
                </a:lnTo>
                <a:lnTo>
                  <a:pt x="2073539" y="1411904"/>
                </a:lnTo>
                <a:lnTo>
                  <a:pt x="2073612" y="1411722"/>
                </a:lnTo>
                <a:close/>
                <a:moveTo>
                  <a:pt x="2071579" y="1410963"/>
                </a:moveTo>
                <a:lnTo>
                  <a:pt x="2071538" y="1411060"/>
                </a:lnTo>
                <a:lnTo>
                  <a:pt x="2071539" y="1411060"/>
                </a:lnTo>
                <a:lnTo>
                  <a:pt x="2071579" y="1410964"/>
                </a:lnTo>
                <a:lnTo>
                  <a:pt x="2073014" y="1411218"/>
                </a:lnTo>
                <a:cubicBezTo>
                  <a:pt x="2073262" y="1411308"/>
                  <a:pt x="2073480" y="1411445"/>
                  <a:pt x="2073671" y="1411629"/>
                </a:cubicBezTo>
                <a:lnTo>
                  <a:pt x="2075982" y="1411405"/>
                </a:lnTo>
                <a:lnTo>
                  <a:pt x="2075982" y="1411404"/>
                </a:lnTo>
                <a:lnTo>
                  <a:pt x="2073671" y="1411628"/>
                </a:lnTo>
                <a:cubicBezTo>
                  <a:pt x="2073480" y="1411444"/>
                  <a:pt x="2073262" y="1411307"/>
                  <a:pt x="2073014" y="1411217"/>
                </a:cubicBezTo>
                <a:close/>
                <a:moveTo>
                  <a:pt x="2071150" y="1408572"/>
                </a:moveTo>
                <a:lnTo>
                  <a:pt x="2070637" y="1410533"/>
                </a:lnTo>
                <a:lnTo>
                  <a:pt x="2070638" y="1410533"/>
                </a:lnTo>
                <a:lnTo>
                  <a:pt x="2071103" y="1408756"/>
                </a:lnTo>
                <a:close/>
                <a:moveTo>
                  <a:pt x="2061137" y="1403104"/>
                </a:moveTo>
                <a:lnTo>
                  <a:pt x="2059852" y="1409859"/>
                </a:lnTo>
                <a:lnTo>
                  <a:pt x="2059854" y="1409856"/>
                </a:lnTo>
                <a:lnTo>
                  <a:pt x="2061116" y="1403219"/>
                </a:lnTo>
                <a:close/>
                <a:moveTo>
                  <a:pt x="2074465" y="1396709"/>
                </a:moveTo>
                <a:lnTo>
                  <a:pt x="2074245" y="1397125"/>
                </a:lnTo>
                <a:lnTo>
                  <a:pt x="2071812" y="1406063"/>
                </a:lnTo>
                <a:lnTo>
                  <a:pt x="2071837" y="1405975"/>
                </a:lnTo>
                <a:lnTo>
                  <a:pt x="2074246" y="1397125"/>
                </a:lnTo>
                <a:lnTo>
                  <a:pt x="2074464" y="1396713"/>
                </a:lnTo>
                <a:close/>
                <a:moveTo>
                  <a:pt x="66644" y="1395133"/>
                </a:moveTo>
                <a:lnTo>
                  <a:pt x="66737" y="1395437"/>
                </a:lnTo>
                <a:lnTo>
                  <a:pt x="84503" y="1444325"/>
                </a:lnTo>
                <a:lnTo>
                  <a:pt x="84409" y="1444041"/>
                </a:lnTo>
                <a:lnTo>
                  <a:pt x="66747" y="1395437"/>
                </a:lnTo>
                <a:lnTo>
                  <a:pt x="66708" y="1395309"/>
                </a:lnTo>
                <a:close/>
                <a:moveTo>
                  <a:pt x="2100038" y="1394875"/>
                </a:moveTo>
                <a:cubicBezTo>
                  <a:pt x="2096398" y="1400808"/>
                  <a:pt x="2093201" y="1406997"/>
                  <a:pt x="2090481" y="1413388"/>
                </a:cubicBezTo>
                <a:cubicBezTo>
                  <a:pt x="2084343" y="1425940"/>
                  <a:pt x="2078249" y="1439103"/>
                  <a:pt x="2072373" y="1450847"/>
                </a:cubicBezTo>
                <a:lnTo>
                  <a:pt x="2066549" y="1460653"/>
                </a:lnTo>
                <a:lnTo>
                  <a:pt x="2066764" y="1460677"/>
                </a:lnTo>
                <a:lnTo>
                  <a:pt x="2066550" y="1460653"/>
                </a:lnTo>
                <a:lnTo>
                  <a:pt x="2072374" y="1450847"/>
                </a:lnTo>
                <a:cubicBezTo>
                  <a:pt x="2078250" y="1439103"/>
                  <a:pt x="2084344" y="1425940"/>
                  <a:pt x="2090482" y="1413388"/>
                </a:cubicBezTo>
                <a:lnTo>
                  <a:pt x="2100039" y="1394876"/>
                </a:lnTo>
                <a:close/>
                <a:moveTo>
                  <a:pt x="2212230" y="1389650"/>
                </a:moveTo>
                <a:lnTo>
                  <a:pt x="2211119" y="1394238"/>
                </a:lnTo>
                <a:cubicBezTo>
                  <a:pt x="2210524" y="1396456"/>
                  <a:pt x="2209853" y="1398851"/>
                  <a:pt x="2209305" y="1400879"/>
                </a:cubicBezTo>
                <a:lnTo>
                  <a:pt x="2208803" y="1403202"/>
                </a:lnTo>
                <a:lnTo>
                  <a:pt x="2208805" y="1403196"/>
                </a:lnTo>
                <a:lnTo>
                  <a:pt x="2209306" y="1400879"/>
                </a:lnTo>
                <a:cubicBezTo>
                  <a:pt x="2209854" y="1398851"/>
                  <a:pt x="2210525" y="1396456"/>
                  <a:pt x="2211120" y="1394238"/>
                </a:cubicBezTo>
                <a:lnTo>
                  <a:pt x="2212228" y="1389663"/>
                </a:lnTo>
                <a:close/>
                <a:moveTo>
                  <a:pt x="2211719" y="1388249"/>
                </a:moveTo>
                <a:lnTo>
                  <a:pt x="2211600" y="1388398"/>
                </a:lnTo>
                <a:lnTo>
                  <a:pt x="2210665" y="1390330"/>
                </a:lnTo>
                <a:lnTo>
                  <a:pt x="2210676" y="1390309"/>
                </a:lnTo>
                <a:lnTo>
                  <a:pt x="2211600" y="1388399"/>
                </a:lnTo>
                <a:lnTo>
                  <a:pt x="2211718" y="1388251"/>
                </a:lnTo>
                <a:close/>
                <a:moveTo>
                  <a:pt x="106515" y="1387930"/>
                </a:moveTo>
                <a:lnTo>
                  <a:pt x="106421" y="1388176"/>
                </a:lnTo>
                <a:lnTo>
                  <a:pt x="107899" y="1392069"/>
                </a:lnTo>
                <a:lnTo>
                  <a:pt x="108478" y="1393801"/>
                </a:lnTo>
                <a:lnTo>
                  <a:pt x="111071" y="1402088"/>
                </a:lnTo>
                <a:cubicBezTo>
                  <a:pt x="113519" y="1410257"/>
                  <a:pt x="115432" y="1416310"/>
                  <a:pt x="116692" y="1419486"/>
                </a:cubicBezTo>
                <a:lnTo>
                  <a:pt x="116702" y="1419486"/>
                </a:lnTo>
                <a:lnTo>
                  <a:pt x="111080" y="1402089"/>
                </a:lnTo>
                <a:lnTo>
                  <a:pt x="108608" y="1394189"/>
                </a:lnTo>
                <a:lnTo>
                  <a:pt x="108478" y="1393801"/>
                </a:lnTo>
                <a:lnTo>
                  <a:pt x="108343" y="1393370"/>
                </a:lnTo>
                <a:lnTo>
                  <a:pt x="107977" y="1392275"/>
                </a:lnTo>
                <a:lnTo>
                  <a:pt x="107899" y="1392069"/>
                </a:lnTo>
                <a:lnTo>
                  <a:pt x="107839" y="1391890"/>
                </a:lnTo>
                <a:lnTo>
                  <a:pt x="106430" y="1388177"/>
                </a:lnTo>
                <a:lnTo>
                  <a:pt x="106519" y="1387942"/>
                </a:lnTo>
                <a:close/>
                <a:moveTo>
                  <a:pt x="2212652" y="1387086"/>
                </a:moveTo>
                <a:lnTo>
                  <a:pt x="2212214" y="1387632"/>
                </a:lnTo>
                <a:lnTo>
                  <a:pt x="2212214" y="1387633"/>
                </a:lnTo>
                <a:lnTo>
                  <a:pt x="2212652" y="1387087"/>
                </a:lnTo>
                <a:close/>
                <a:moveTo>
                  <a:pt x="70127" y="1382523"/>
                </a:moveTo>
                <a:lnTo>
                  <a:pt x="70126" y="1382543"/>
                </a:lnTo>
                <a:lnTo>
                  <a:pt x="71594" y="1391628"/>
                </a:lnTo>
                <a:lnTo>
                  <a:pt x="71663" y="1391844"/>
                </a:lnTo>
                <a:lnTo>
                  <a:pt x="71652" y="1391777"/>
                </a:lnTo>
                <a:lnTo>
                  <a:pt x="71604" y="1391629"/>
                </a:lnTo>
                <a:lnTo>
                  <a:pt x="70458" y="1384529"/>
                </a:lnTo>
                <a:close/>
                <a:moveTo>
                  <a:pt x="70359" y="1379231"/>
                </a:moveTo>
                <a:lnTo>
                  <a:pt x="70356" y="1379268"/>
                </a:lnTo>
                <a:lnTo>
                  <a:pt x="73005" y="1388072"/>
                </a:lnTo>
                <a:lnTo>
                  <a:pt x="72286" y="1385636"/>
                </a:lnTo>
                <a:close/>
                <a:moveTo>
                  <a:pt x="122963" y="1376038"/>
                </a:moveTo>
                <a:lnTo>
                  <a:pt x="123120" y="1379709"/>
                </a:lnTo>
                <a:cubicBezTo>
                  <a:pt x="123061" y="1381388"/>
                  <a:pt x="122800" y="1382342"/>
                  <a:pt x="122216" y="1382496"/>
                </a:cubicBezTo>
                <a:lnTo>
                  <a:pt x="122213" y="1382511"/>
                </a:lnTo>
                <a:lnTo>
                  <a:pt x="122270" y="1382371"/>
                </a:lnTo>
                <a:lnTo>
                  <a:pt x="123133" y="1379710"/>
                </a:lnTo>
                <a:lnTo>
                  <a:pt x="122991" y="1376395"/>
                </a:lnTo>
                <a:close/>
                <a:moveTo>
                  <a:pt x="2132907" y="1367705"/>
                </a:moveTo>
                <a:lnTo>
                  <a:pt x="2127303" y="1379428"/>
                </a:lnTo>
                <a:lnTo>
                  <a:pt x="2120205" y="1394738"/>
                </a:lnTo>
                <a:lnTo>
                  <a:pt x="2120142" y="1394872"/>
                </a:lnTo>
                <a:lnTo>
                  <a:pt x="2120128" y="1394904"/>
                </a:lnTo>
                <a:lnTo>
                  <a:pt x="2120205" y="1394738"/>
                </a:lnTo>
                <a:lnTo>
                  <a:pt x="2120240" y="1394665"/>
                </a:lnTo>
                <a:lnTo>
                  <a:pt x="2127303" y="1379429"/>
                </a:lnTo>
                <a:lnTo>
                  <a:pt x="2132880" y="1367763"/>
                </a:lnTo>
                <a:close/>
                <a:moveTo>
                  <a:pt x="2089929" y="1360339"/>
                </a:moveTo>
                <a:lnTo>
                  <a:pt x="2089910" y="1360452"/>
                </a:lnTo>
                <a:lnTo>
                  <a:pt x="2089910" y="1360452"/>
                </a:lnTo>
                <a:lnTo>
                  <a:pt x="2089929" y="1360340"/>
                </a:lnTo>
                <a:lnTo>
                  <a:pt x="2091054" y="1362613"/>
                </a:lnTo>
                <a:lnTo>
                  <a:pt x="2091054" y="1362613"/>
                </a:lnTo>
                <a:close/>
                <a:moveTo>
                  <a:pt x="70572" y="1357186"/>
                </a:moveTo>
                <a:lnTo>
                  <a:pt x="70571" y="1357189"/>
                </a:lnTo>
                <a:lnTo>
                  <a:pt x="71226" y="1357532"/>
                </a:lnTo>
                <a:lnTo>
                  <a:pt x="71225" y="1357527"/>
                </a:lnTo>
                <a:close/>
                <a:moveTo>
                  <a:pt x="70409" y="1357105"/>
                </a:moveTo>
                <a:lnTo>
                  <a:pt x="70492" y="1357357"/>
                </a:lnTo>
                <a:lnTo>
                  <a:pt x="70498" y="1357342"/>
                </a:lnTo>
                <a:lnTo>
                  <a:pt x="70422" y="1357112"/>
                </a:lnTo>
                <a:close/>
                <a:moveTo>
                  <a:pt x="157844" y="1353263"/>
                </a:moveTo>
                <a:cubicBezTo>
                  <a:pt x="156469" y="1351174"/>
                  <a:pt x="156216" y="1357428"/>
                  <a:pt x="161151" y="1379166"/>
                </a:cubicBezTo>
                <a:cubicBezTo>
                  <a:pt x="164398" y="1394150"/>
                  <a:pt x="167013" y="1406537"/>
                  <a:pt x="170166" y="1417186"/>
                </a:cubicBezTo>
                <a:cubicBezTo>
                  <a:pt x="172939" y="1426563"/>
                  <a:pt x="176660" y="1435572"/>
                  <a:pt x="181266" y="1444072"/>
                </a:cubicBezTo>
                <a:cubicBezTo>
                  <a:pt x="183752" y="1448282"/>
                  <a:pt x="188118" y="1460013"/>
                  <a:pt x="194181" y="1475656"/>
                </a:cubicBezTo>
                <a:cubicBezTo>
                  <a:pt x="201477" y="1495371"/>
                  <a:pt x="198305" y="1491187"/>
                  <a:pt x="197752" y="1492266"/>
                </a:cubicBezTo>
                <a:cubicBezTo>
                  <a:pt x="196558" y="1494176"/>
                  <a:pt x="199506" y="1504374"/>
                  <a:pt x="204573" y="1516932"/>
                </a:cubicBezTo>
                <a:cubicBezTo>
                  <a:pt x="209640" y="1529490"/>
                  <a:pt x="216783" y="1544771"/>
                  <a:pt x="222712" y="1558192"/>
                </a:cubicBezTo>
                <a:cubicBezTo>
                  <a:pt x="226960" y="1566894"/>
                  <a:pt x="231538" y="1576205"/>
                  <a:pt x="235451" y="1583771"/>
                </a:cubicBezTo>
                <a:lnTo>
                  <a:pt x="239453" y="1590692"/>
                </a:lnTo>
                <a:lnTo>
                  <a:pt x="239384" y="1590555"/>
                </a:lnTo>
                <a:lnTo>
                  <a:pt x="235462" y="1583771"/>
                </a:lnTo>
                <a:cubicBezTo>
                  <a:pt x="231549" y="1576204"/>
                  <a:pt x="226970" y="1566894"/>
                  <a:pt x="222722" y="1558192"/>
                </a:cubicBezTo>
                <a:cubicBezTo>
                  <a:pt x="216794" y="1544771"/>
                  <a:pt x="209651" y="1529490"/>
                  <a:pt x="204584" y="1516932"/>
                </a:cubicBezTo>
                <a:cubicBezTo>
                  <a:pt x="199517" y="1504374"/>
                  <a:pt x="196569" y="1494176"/>
                  <a:pt x="197763" y="1492266"/>
                </a:cubicBezTo>
                <a:cubicBezTo>
                  <a:pt x="198316" y="1491187"/>
                  <a:pt x="201488" y="1495371"/>
                  <a:pt x="194192" y="1475656"/>
                </a:cubicBezTo>
                <a:cubicBezTo>
                  <a:pt x="188129" y="1460013"/>
                  <a:pt x="183763" y="1448282"/>
                  <a:pt x="181277" y="1444072"/>
                </a:cubicBezTo>
                <a:cubicBezTo>
                  <a:pt x="176671" y="1435572"/>
                  <a:pt x="172950" y="1426563"/>
                  <a:pt x="170177" y="1417186"/>
                </a:cubicBezTo>
                <a:cubicBezTo>
                  <a:pt x="167025" y="1406537"/>
                  <a:pt x="164410" y="1394150"/>
                  <a:pt x="161162" y="1379166"/>
                </a:cubicBezTo>
                <a:cubicBezTo>
                  <a:pt x="158695" y="1368297"/>
                  <a:pt x="157525" y="1361299"/>
                  <a:pt x="157143" y="1357279"/>
                </a:cubicBezTo>
                <a:lnTo>
                  <a:pt x="157853" y="1353283"/>
                </a:lnTo>
                <a:close/>
                <a:moveTo>
                  <a:pt x="2025184" y="1343255"/>
                </a:moveTo>
                <a:lnTo>
                  <a:pt x="2022768" y="1351187"/>
                </a:lnTo>
                <a:cubicBezTo>
                  <a:pt x="2021063" y="1356412"/>
                  <a:pt x="2019002" y="1362440"/>
                  <a:pt x="2016547" y="1369391"/>
                </a:cubicBezTo>
                <a:cubicBezTo>
                  <a:pt x="2013972" y="1376818"/>
                  <a:pt x="2010916" y="1384086"/>
                  <a:pt x="2007403" y="1391141"/>
                </a:cubicBezTo>
                <a:lnTo>
                  <a:pt x="2006221" y="1393033"/>
                </a:lnTo>
                <a:lnTo>
                  <a:pt x="2006065" y="1393478"/>
                </a:lnTo>
                <a:lnTo>
                  <a:pt x="2006068" y="1393473"/>
                </a:lnTo>
                <a:lnTo>
                  <a:pt x="2006222" y="1393034"/>
                </a:lnTo>
                <a:lnTo>
                  <a:pt x="2007404" y="1391142"/>
                </a:lnTo>
                <a:cubicBezTo>
                  <a:pt x="2010917" y="1384087"/>
                  <a:pt x="2013973" y="1376819"/>
                  <a:pt x="2016548" y="1369392"/>
                </a:cubicBezTo>
                <a:cubicBezTo>
                  <a:pt x="2019003" y="1362441"/>
                  <a:pt x="2021064" y="1356413"/>
                  <a:pt x="2022769" y="1351188"/>
                </a:cubicBezTo>
                <a:lnTo>
                  <a:pt x="2025124" y="1343456"/>
                </a:lnTo>
                <a:close/>
                <a:moveTo>
                  <a:pt x="166915" y="1341184"/>
                </a:moveTo>
                <a:cubicBezTo>
                  <a:pt x="169357" y="1349997"/>
                  <a:pt x="172560" y="1359933"/>
                  <a:pt x="175789" y="1369351"/>
                </a:cubicBezTo>
                <a:lnTo>
                  <a:pt x="184799" y="1394343"/>
                </a:lnTo>
                <a:lnTo>
                  <a:pt x="184252" y="1392794"/>
                </a:lnTo>
                <a:lnTo>
                  <a:pt x="175801" y="1369352"/>
                </a:lnTo>
                <a:lnTo>
                  <a:pt x="167503" y="1343013"/>
                </a:lnTo>
                <a:close/>
                <a:moveTo>
                  <a:pt x="2182601" y="1340987"/>
                </a:moveTo>
                <a:lnTo>
                  <a:pt x="2181483" y="1342446"/>
                </a:lnTo>
                <a:lnTo>
                  <a:pt x="2181528" y="1342388"/>
                </a:lnTo>
                <a:lnTo>
                  <a:pt x="2182600" y="1340989"/>
                </a:lnTo>
                <a:close/>
                <a:moveTo>
                  <a:pt x="2115928" y="1339149"/>
                </a:moveTo>
                <a:lnTo>
                  <a:pt x="2110848" y="1345601"/>
                </a:lnTo>
                <a:lnTo>
                  <a:pt x="2110569" y="1346039"/>
                </a:lnTo>
                <a:lnTo>
                  <a:pt x="2110600" y="1345991"/>
                </a:lnTo>
                <a:lnTo>
                  <a:pt x="2110849" y="1345601"/>
                </a:lnTo>
                <a:lnTo>
                  <a:pt x="2115927" y="1339151"/>
                </a:lnTo>
                <a:close/>
                <a:moveTo>
                  <a:pt x="46466" y="1336062"/>
                </a:moveTo>
                <a:lnTo>
                  <a:pt x="46468" y="1336088"/>
                </a:lnTo>
                <a:lnTo>
                  <a:pt x="52049" y="1347338"/>
                </a:lnTo>
                <a:lnTo>
                  <a:pt x="52031" y="1347281"/>
                </a:lnTo>
                <a:close/>
                <a:moveTo>
                  <a:pt x="46346" y="1335802"/>
                </a:moveTo>
                <a:lnTo>
                  <a:pt x="47411" y="1354651"/>
                </a:lnTo>
                <a:cubicBezTo>
                  <a:pt x="47747" y="1360804"/>
                  <a:pt x="47623" y="1365001"/>
                  <a:pt x="45736" y="1362170"/>
                </a:cubicBezTo>
                <a:cubicBezTo>
                  <a:pt x="44245" y="1360072"/>
                  <a:pt x="44928" y="1368142"/>
                  <a:pt x="48131" y="1383099"/>
                </a:cubicBezTo>
                <a:lnTo>
                  <a:pt x="48180" y="1383266"/>
                </a:lnTo>
                <a:lnTo>
                  <a:pt x="48164" y="1383175"/>
                </a:lnTo>
                <a:lnTo>
                  <a:pt x="48142" y="1383099"/>
                </a:lnTo>
                <a:cubicBezTo>
                  <a:pt x="44939" y="1368142"/>
                  <a:pt x="44256" y="1360072"/>
                  <a:pt x="45747" y="1362170"/>
                </a:cubicBezTo>
                <a:cubicBezTo>
                  <a:pt x="47634" y="1365001"/>
                  <a:pt x="47758" y="1360804"/>
                  <a:pt x="47422" y="1354651"/>
                </a:cubicBezTo>
                <a:lnTo>
                  <a:pt x="46359" y="1335828"/>
                </a:lnTo>
                <a:close/>
                <a:moveTo>
                  <a:pt x="2053851" y="1334114"/>
                </a:moveTo>
                <a:lnTo>
                  <a:pt x="2053851" y="1334115"/>
                </a:lnTo>
                <a:lnTo>
                  <a:pt x="2054817" y="1335874"/>
                </a:lnTo>
                <a:lnTo>
                  <a:pt x="2054817" y="1335872"/>
                </a:lnTo>
                <a:close/>
                <a:moveTo>
                  <a:pt x="2053750" y="1333857"/>
                </a:moveTo>
                <a:cubicBezTo>
                  <a:pt x="2052303" y="1334288"/>
                  <a:pt x="2049403" y="1338282"/>
                  <a:pt x="2045108" y="1346301"/>
                </a:cubicBezTo>
                <a:cubicBezTo>
                  <a:pt x="2044308" y="1348069"/>
                  <a:pt x="2043290" y="1349699"/>
                  <a:pt x="2042416" y="1351097"/>
                </a:cubicBezTo>
                <a:cubicBezTo>
                  <a:pt x="2032171" y="1367883"/>
                  <a:pt x="2026498" y="1379301"/>
                  <a:pt x="2018336" y="1394799"/>
                </a:cubicBezTo>
                <a:cubicBezTo>
                  <a:pt x="2014482" y="1402625"/>
                  <a:pt x="2010571" y="1411905"/>
                  <a:pt x="2005278" y="1423106"/>
                </a:cubicBezTo>
                <a:cubicBezTo>
                  <a:pt x="1999984" y="1434307"/>
                  <a:pt x="1993410" y="1447948"/>
                  <a:pt x="1984974" y="1465347"/>
                </a:cubicBezTo>
                <a:lnTo>
                  <a:pt x="1978119" y="1477775"/>
                </a:lnTo>
                <a:lnTo>
                  <a:pt x="1978286" y="1477879"/>
                </a:lnTo>
                <a:lnTo>
                  <a:pt x="1978286" y="1477878"/>
                </a:lnTo>
                <a:lnTo>
                  <a:pt x="1978120" y="1477775"/>
                </a:lnTo>
                <a:lnTo>
                  <a:pt x="1984975" y="1465347"/>
                </a:lnTo>
                <a:cubicBezTo>
                  <a:pt x="1993411" y="1447948"/>
                  <a:pt x="1999985" y="1434307"/>
                  <a:pt x="2005279" y="1423106"/>
                </a:cubicBezTo>
                <a:cubicBezTo>
                  <a:pt x="2010572" y="1411905"/>
                  <a:pt x="2014483" y="1402625"/>
                  <a:pt x="2018337" y="1394799"/>
                </a:cubicBezTo>
                <a:cubicBezTo>
                  <a:pt x="2026499" y="1379301"/>
                  <a:pt x="2032172" y="1367883"/>
                  <a:pt x="2042417" y="1351097"/>
                </a:cubicBezTo>
                <a:cubicBezTo>
                  <a:pt x="2043291" y="1349699"/>
                  <a:pt x="2044309" y="1348069"/>
                  <a:pt x="2045109" y="1346301"/>
                </a:cubicBezTo>
                <a:lnTo>
                  <a:pt x="2053751" y="1333858"/>
                </a:lnTo>
                <a:close/>
                <a:moveTo>
                  <a:pt x="68676" y="1333283"/>
                </a:moveTo>
                <a:cubicBezTo>
                  <a:pt x="68246" y="1332682"/>
                  <a:pt x="68120" y="1333147"/>
                  <a:pt x="68367" y="1334921"/>
                </a:cubicBezTo>
                <a:lnTo>
                  <a:pt x="69997" y="1346096"/>
                </a:lnTo>
                <a:lnTo>
                  <a:pt x="70730" y="1351428"/>
                </a:lnTo>
                <a:lnTo>
                  <a:pt x="71092" y="1355885"/>
                </a:lnTo>
                <a:lnTo>
                  <a:pt x="70564" y="1357180"/>
                </a:lnTo>
                <a:lnTo>
                  <a:pt x="70572" y="1357185"/>
                </a:lnTo>
                <a:lnTo>
                  <a:pt x="71094" y="1355906"/>
                </a:lnTo>
                <a:lnTo>
                  <a:pt x="71092" y="1355885"/>
                </a:lnTo>
                <a:lnTo>
                  <a:pt x="71101" y="1355862"/>
                </a:lnTo>
                <a:lnTo>
                  <a:pt x="70756" y="1351618"/>
                </a:lnTo>
                <a:lnTo>
                  <a:pt x="70730" y="1351428"/>
                </a:lnTo>
                <a:lnTo>
                  <a:pt x="70713" y="1351229"/>
                </a:lnTo>
                <a:lnTo>
                  <a:pt x="70194" y="1347451"/>
                </a:lnTo>
                <a:lnTo>
                  <a:pt x="69997" y="1346096"/>
                </a:lnTo>
                <a:lnTo>
                  <a:pt x="69824" y="1344842"/>
                </a:lnTo>
                <a:lnTo>
                  <a:pt x="68377" y="1334921"/>
                </a:lnTo>
                <a:lnTo>
                  <a:pt x="68683" y="1333299"/>
                </a:lnTo>
                <a:close/>
                <a:moveTo>
                  <a:pt x="2170960" y="1329918"/>
                </a:moveTo>
                <a:lnTo>
                  <a:pt x="2168781" y="1332729"/>
                </a:lnTo>
                <a:cubicBezTo>
                  <a:pt x="2168117" y="1333330"/>
                  <a:pt x="2167527" y="1333724"/>
                  <a:pt x="2166834" y="1334590"/>
                </a:cubicBezTo>
                <a:lnTo>
                  <a:pt x="2166575" y="1335063"/>
                </a:lnTo>
                <a:lnTo>
                  <a:pt x="2166578" y="1335060"/>
                </a:lnTo>
                <a:lnTo>
                  <a:pt x="2166835" y="1334591"/>
                </a:lnTo>
                <a:cubicBezTo>
                  <a:pt x="2167528" y="1333725"/>
                  <a:pt x="2168118" y="1333331"/>
                  <a:pt x="2168782" y="1332730"/>
                </a:cubicBezTo>
                <a:lnTo>
                  <a:pt x="2170957" y="1329924"/>
                </a:lnTo>
                <a:close/>
                <a:moveTo>
                  <a:pt x="155031" y="1324845"/>
                </a:moveTo>
                <a:lnTo>
                  <a:pt x="156597" y="1328000"/>
                </a:lnTo>
                <a:cubicBezTo>
                  <a:pt x="157249" y="1328845"/>
                  <a:pt x="157808" y="1329145"/>
                  <a:pt x="158362" y="1329427"/>
                </a:cubicBezTo>
                <a:cubicBezTo>
                  <a:pt x="160884" y="1337480"/>
                  <a:pt x="163631" y="1349755"/>
                  <a:pt x="166493" y="1361648"/>
                </a:cubicBezTo>
                <a:cubicBezTo>
                  <a:pt x="168860" y="1370754"/>
                  <a:pt x="170522" y="1377440"/>
                  <a:pt x="171570" y="1382040"/>
                </a:cubicBezTo>
                <a:lnTo>
                  <a:pt x="172841" y="1389232"/>
                </a:lnTo>
                <a:lnTo>
                  <a:pt x="173311" y="1389940"/>
                </a:lnTo>
                <a:lnTo>
                  <a:pt x="173305" y="1389904"/>
                </a:lnTo>
                <a:lnTo>
                  <a:pt x="172858" y="1389232"/>
                </a:lnTo>
                <a:lnTo>
                  <a:pt x="171587" y="1382040"/>
                </a:lnTo>
                <a:cubicBezTo>
                  <a:pt x="170539" y="1377440"/>
                  <a:pt x="168877" y="1370754"/>
                  <a:pt x="166510" y="1361648"/>
                </a:cubicBezTo>
                <a:cubicBezTo>
                  <a:pt x="163649" y="1349755"/>
                  <a:pt x="160902" y="1337480"/>
                  <a:pt x="158380" y="1329427"/>
                </a:cubicBezTo>
                <a:cubicBezTo>
                  <a:pt x="157826" y="1329145"/>
                  <a:pt x="157267" y="1328845"/>
                  <a:pt x="156615" y="1328000"/>
                </a:cubicBezTo>
                <a:lnTo>
                  <a:pt x="155163" y="1325078"/>
                </a:lnTo>
                <a:close/>
                <a:moveTo>
                  <a:pt x="49135" y="1322514"/>
                </a:moveTo>
                <a:cubicBezTo>
                  <a:pt x="48828" y="1324720"/>
                  <a:pt x="48878" y="1326940"/>
                  <a:pt x="49290" y="1329089"/>
                </a:cubicBezTo>
                <a:lnTo>
                  <a:pt x="51880" y="1346937"/>
                </a:lnTo>
                <a:lnTo>
                  <a:pt x="51896" y="1346968"/>
                </a:lnTo>
                <a:cubicBezTo>
                  <a:pt x="50717" y="1341076"/>
                  <a:pt x="49853" y="1335108"/>
                  <a:pt x="49301" y="1329089"/>
                </a:cubicBezTo>
                <a:lnTo>
                  <a:pt x="49146" y="1322536"/>
                </a:lnTo>
                <a:close/>
                <a:moveTo>
                  <a:pt x="2027697" y="1318257"/>
                </a:moveTo>
                <a:lnTo>
                  <a:pt x="2027473" y="1318319"/>
                </a:lnTo>
                <a:lnTo>
                  <a:pt x="2029490" y="1322551"/>
                </a:lnTo>
                <a:lnTo>
                  <a:pt x="2029209" y="1326052"/>
                </a:lnTo>
                <a:lnTo>
                  <a:pt x="2029213" y="1326011"/>
                </a:lnTo>
                <a:lnTo>
                  <a:pt x="2029491" y="1322552"/>
                </a:lnTo>
                <a:lnTo>
                  <a:pt x="2027474" y="1318320"/>
                </a:lnTo>
                <a:lnTo>
                  <a:pt x="2027698" y="1318258"/>
                </a:lnTo>
                <a:close/>
                <a:moveTo>
                  <a:pt x="158149" y="1317357"/>
                </a:moveTo>
                <a:lnTo>
                  <a:pt x="160391" y="1321824"/>
                </a:lnTo>
                <a:lnTo>
                  <a:pt x="160366" y="1321748"/>
                </a:lnTo>
                <a:lnTo>
                  <a:pt x="158253" y="1317538"/>
                </a:lnTo>
                <a:close/>
                <a:moveTo>
                  <a:pt x="157577" y="1316358"/>
                </a:moveTo>
                <a:lnTo>
                  <a:pt x="156287" y="1318128"/>
                </a:lnTo>
                <a:lnTo>
                  <a:pt x="156287" y="1318128"/>
                </a:lnTo>
                <a:lnTo>
                  <a:pt x="156648" y="1317651"/>
                </a:lnTo>
                <a:lnTo>
                  <a:pt x="157583" y="1316369"/>
                </a:lnTo>
                <a:close/>
                <a:moveTo>
                  <a:pt x="2071160" y="1313362"/>
                </a:moveTo>
                <a:cubicBezTo>
                  <a:pt x="2071136" y="1312739"/>
                  <a:pt x="2070779" y="1312921"/>
                  <a:pt x="2070051" y="1314085"/>
                </a:cubicBezTo>
                <a:lnTo>
                  <a:pt x="2069296" y="1315073"/>
                </a:lnTo>
                <a:lnTo>
                  <a:pt x="2066085" y="1318147"/>
                </a:lnTo>
                <a:lnTo>
                  <a:pt x="2066029" y="1318128"/>
                </a:lnTo>
                <a:lnTo>
                  <a:pt x="2066002" y="1318226"/>
                </a:lnTo>
                <a:lnTo>
                  <a:pt x="2066085" y="1318147"/>
                </a:lnTo>
                <a:lnTo>
                  <a:pt x="2066772" y="1318375"/>
                </a:lnTo>
                <a:lnTo>
                  <a:pt x="2066772" y="1318375"/>
                </a:lnTo>
                <a:lnTo>
                  <a:pt x="2066086" y="1318147"/>
                </a:lnTo>
                <a:lnTo>
                  <a:pt x="2069293" y="1315076"/>
                </a:lnTo>
                <a:lnTo>
                  <a:pt x="2069296" y="1315073"/>
                </a:lnTo>
                <a:lnTo>
                  <a:pt x="2069299" y="1315070"/>
                </a:lnTo>
                <a:lnTo>
                  <a:pt x="2070051" y="1314086"/>
                </a:lnTo>
                <a:lnTo>
                  <a:pt x="2071160" y="1313363"/>
                </a:lnTo>
                <a:close/>
                <a:moveTo>
                  <a:pt x="2077963" y="1306592"/>
                </a:moveTo>
                <a:lnTo>
                  <a:pt x="2077963" y="1306593"/>
                </a:lnTo>
                <a:lnTo>
                  <a:pt x="2079103" y="1308130"/>
                </a:lnTo>
                <a:cubicBezTo>
                  <a:pt x="2078706" y="1311300"/>
                  <a:pt x="2077613" y="1316997"/>
                  <a:pt x="2076064" y="1324838"/>
                </a:cubicBezTo>
                <a:cubicBezTo>
                  <a:pt x="2075253" y="1328962"/>
                  <a:pt x="2075834" y="1329860"/>
                  <a:pt x="2077373" y="1328311"/>
                </a:cubicBezTo>
                <a:lnTo>
                  <a:pt x="2077374" y="1328310"/>
                </a:lnTo>
                <a:lnTo>
                  <a:pt x="2076065" y="1324838"/>
                </a:lnTo>
                <a:cubicBezTo>
                  <a:pt x="2079163" y="1309156"/>
                  <a:pt x="2080437" y="1302049"/>
                  <a:pt x="2077963" y="1306592"/>
                </a:cubicBezTo>
                <a:close/>
                <a:moveTo>
                  <a:pt x="2078035" y="1306378"/>
                </a:moveTo>
                <a:lnTo>
                  <a:pt x="2077379" y="1307833"/>
                </a:lnTo>
                <a:lnTo>
                  <a:pt x="2077404" y="1307780"/>
                </a:lnTo>
                <a:lnTo>
                  <a:pt x="2078036" y="1306379"/>
                </a:lnTo>
                <a:close/>
                <a:moveTo>
                  <a:pt x="86470" y="1303612"/>
                </a:moveTo>
                <a:cubicBezTo>
                  <a:pt x="86740" y="1318620"/>
                  <a:pt x="88500" y="1333478"/>
                  <a:pt x="91716" y="1347956"/>
                </a:cubicBezTo>
                <a:lnTo>
                  <a:pt x="97114" y="1377239"/>
                </a:lnTo>
                <a:cubicBezTo>
                  <a:pt x="98806" y="1386717"/>
                  <a:pt x="101271" y="1396030"/>
                  <a:pt x="103781" y="1405565"/>
                </a:cubicBezTo>
                <a:cubicBezTo>
                  <a:pt x="106290" y="1415100"/>
                  <a:pt x="108391" y="1424899"/>
                  <a:pt x="111834" y="1434888"/>
                </a:cubicBezTo>
                <a:cubicBezTo>
                  <a:pt x="115278" y="1444877"/>
                  <a:pt x="118853" y="1455143"/>
                  <a:pt x="122824" y="1466044"/>
                </a:cubicBezTo>
                <a:lnTo>
                  <a:pt x="140526" y="1518042"/>
                </a:lnTo>
                <a:cubicBezTo>
                  <a:pt x="143339" y="1525824"/>
                  <a:pt x="145525" y="1533538"/>
                  <a:pt x="148761" y="1541519"/>
                </a:cubicBezTo>
                <a:cubicBezTo>
                  <a:pt x="151997" y="1549500"/>
                  <a:pt x="155775" y="1558273"/>
                  <a:pt x="160970" y="1568580"/>
                </a:cubicBezTo>
                <a:lnTo>
                  <a:pt x="160931" y="1568464"/>
                </a:lnTo>
                <a:lnTo>
                  <a:pt x="148774" y="1541519"/>
                </a:lnTo>
                <a:cubicBezTo>
                  <a:pt x="145539" y="1533538"/>
                  <a:pt x="143353" y="1525824"/>
                  <a:pt x="140539" y="1518042"/>
                </a:cubicBezTo>
                <a:lnTo>
                  <a:pt x="122839" y="1466044"/>
                </a:lnTo>
                <a:cubicBezTo>
                  <a:pt x="118867" y="1455143"/>
                  <a:pt x="115288" y="1444877"/>
                  <a:pt x="111844" y="1434888"/>
                </a:cubicBezTo>
                <a:cubicBezTo>
                  <a:pt x="108401" y="1424899"/>
                  <a:pt x="106300" y="1415100"/>
                  <a:pt x="103791" y="1405565"/>
                </a:cubicBezTo>
                <a:cubicBezTo>
                  <a:pt x="101281" y="1396030"/>
                  <a:pt x="98816" y="1386717"/>
                  <a:pt x="97124" y="1377239"/>
                </a:cubicBezTo>
                <a:lnTo>
                  <a:pt x="91725" y="1347956"/>
                </a:lnTo>
                <a:lnTo>
                  <a:pt x="86481" y="1303619"/>
                </a:lnTo>
                <a:close/>
                <a:moveTo>
                  <a:pt x="203414" y="1301584"/>
                </a:moveTo>
                <a:lnTo>
                  <a:pt x="203160" y="1304322"/>
                </a:lnTo>
                <a:lnTo>
                  <a:pt x="202633" y="1306085"/>
                </a:lnTo>
                <a:lnTo>
                  <a:pt x="203441" y="1307602"/>
                </a:lnTo>
                <a:lnTo>
                  <a:pt x="203446" y="1307586"/>
                </a:lnTo>
                <a:lnTo>
                  <a:pt x="202646" y="1306085"/>
                </a:lnTo>
                <a:lnTo>
                  <a:pt x="203174" y="1304322"/>
                </a:lnTo>
                <a:lnTo>
                  <a:pt x="203422" y="1301639"/>
                </a:lnTo>
                <a:close/>
                <a:moveTo>
                  <a:pt x="2119597" y="1298668"/>
                </a:moveTo>
                <a:lnTo>
                  <a:pt x="2119463" y="1298947"/>
                </a:lnTo>
                <a:lnTo>
                  <a:pt x="2119348" y="1300052"/>
                </a:lnTo>
                <a:lnTo>
                  <a:pt x="2118319" y="1305783"/>
                </a:lnTo>
                <a:lnTo>
                  <a:pt x="2116620" y="1312170"/>
                </a:lnTo>
                <a:lnTo>
                  <a:pt x="2115007" y="1317527"/>
                </a:lnTo>
                <a:lnTo>
                  <a:pt x="2112640" y="1325088"/>
                </a:lnTo>
                <a:lnTo>
                  <a:pt x="2109746" y="1335501"/>
                </a:lnTo>
                <a:lnTo>
                  <a:pt x="2108222" y="1340809"/>
                </a:lnTo>
                <a:lnTo>
                  <a:pt x="2108077" y="1341506"/>
                </a:lnTo>
                <a:lnTo>
                  <a:pt x="2106728" y="1346362"/>
                </a:lnTo>
                <a:lnTo>
                  <a:pt x="2106796" y="1347645"/>
                </a:lnTo>
                <a:lnTo>
                  <a:pt x="2106382" y="1349628"/>
                </a:lnTo>
                <a:lnTo>
                  <a:pt x="2106957" y="1350674"/>
                </a:lnTo>
                <a:lnTo>
                  <a:pt x="2106957" y="1350673"/>
                </a:lnTo>
                <a:lnTo>
                  <a:pt x="2106383" y="1349629"/>
                </a:lnTo>
                <a:lnTo>
                  <a:pt x="2106796" y="1347649"/>
                </a:lnTo>
                <a:lnTo>
                  <a:pt x="2106796" y="1347645"/>
                </a:lnTo>
                <a:lnTo>
                  <a:pt x="2106797" y="1347641"/>
                </a:lnTo>
                <a:lnTo>
                  <a:pt x="2106729" y="1346363"/>
                </a:lnTo>
                <a:lnTo>
                  <a:pt x="2108073" y="1341524"/>
                </a:lnTo>
                <a:lnTo>
                  <a:pt x="2108077" y="1341506"/>
                </a:lnTo>
                <a:lnTo>
                  <a:pt x="2108082" y="1341489"/>
                </a:lnTo>
                <a:lnTo>
                  <a:pt x="2108223" y="1340810"/>
                </a:lnTo>
                <a:lnTo>
                  <a:pt x="2109707" y="1335642"/>
                </a:lnTo>
                <a:lnTo>
                  <a:pt x="2109746" y="1335501"/>
                </a:lnTo>
                <a:lnTo>
                  <a:pt x="2109778" y="1335390"/>
                </a:lnTo>
                <a:lnTo>
                  <a:pt x="2112641" y="1325088"/>
                </a:lnTo>
                <a:lnTo>
                  <a:pt x="2114982" y="1317611"/>
                </a:lnTo>
                <a:lnTo>
                  <a:pt x="2115007" y="1317527"/>
                </a:lnTo>
                <a:lnTo>
                  <a:pt x="2115041" y="1317418"/>
                </a:lnTo>
                <a:lnTo>
                  <a:pt x="2116610" y="1312207"/>
                </a:lnTo>
                <a:lnTo>
                  <a:pt x="2116620" y="1312170"/>
                </a:lnTo>
                <a:lnTo>
                  <a:pt x="2116631" y="1312134"/>
                </a:lnTo>
                <a:lnTo>
                  <a:pt x="2118316" y="1305797"/>
                </a:lnTo>
                <a:lnTo>
                  <a:pt x="2118319" y="1305783"/>
                </a:lnTo>
                <a:lnTo>
                  <a:pt x="2118323" y="1305769"/>
                </a:lnTo>
                <a:lnTo>
                  <a:pt x="2119347" y="1300067"/>
                </a:lnTo>
                <a:lnTo>
                  <a:pt x="2119348" y="1300052"/>
                </a:lnTo>
                <a:lnTo>
                  <a:pt x="2119350" y="1300039"/>
                </a:lnTo>
                <a:lnTo>
                  <a:pt x="2119464" y="1298947"/>
                </a:lnTo>
                <a:lnTo>
                  <a:pt x="2119597" y="1298671"/>
                </a:lnTo>
                <a:close/>
                <a:moveTo>
                  <a:pt x="2193059" y="1297092"/>
                </a:moveTo>
                <a:cubicBezTo>
                  <a:pt x="2192497" y="1296968"/>
                  <a:pt x="2191693" y="1297890"/>
                  <a:pt x="2190821" y="1299103"/>
                </a:cubicBezTo>
                <a:lnTo>
                  <a:pt x="2188496" y="1302406"/>
                </a:lnTo>
                <a:lnTo>
                  <a:pt x="2188298" y="1303055"/>
                </a:lnTo>
                <a:cubicBezTo>
                  <a:pt x="2183327" y="1320321"/>
                  <a:pt x="2180378" y="1330963"/>
                  <a:pt x="2178941" y="1337344"/>
                </a:cubicBezTo>
                <a:lnTo>
                  <a:pt x="2178829" y="1340830"/>
                </a:lnTo>
                <a:lnTo>
                  <a:pt x="2178294" y="1343511"/>
                </a:lnTo>
                <a:lnTo>
                  <a:pt x="2178709" y="1344572"/>
                </a:lnTo>
                <a:lnTo>
                  <a:pt x="2178661" y="1346067"/>
                </a:lnTo>
                <a:lnTo>
                  <a:pt x="2178662" y="1346065"/>
                </a:lnTo>
                <a:lnTo>
                  <a:pt x="2178710" y="1344574"/>
                </a:lnTo>
                <a:lnTo>
                  <a:pt x="2178709" y="1344572"/>
                </a:lnTo>
                <a:lnTo>
                  <a:pt x="2178709" y="1344569"/>
                </a:lnTo>
                <a:lnTo>
                  <a:pt x="2178295" y="1343511"/>
                </a:lnTo>
                <a:lnTo>
                  <a:pt x="2178829" y="1340836"/>
                </a:lnTo>
                <a:lnTo>
                  <a:pt x="2178829" y="1340830"/>
                </a:lnTo>
                <a:lnTo>
                  <a:pt x="2178830" y="1340824"/>
                </a:lnTo>
                <a:lnTo>
                  <a:pt x="2178942" y="1337344"/>
                </a:lnTo>
                <a:cubicBezTo>
                  <a:pt x="2180379" y="1330963"/>
                  <a:pt x="2183328" y="1320321"/>
                  <a:pt x="2188299" y="1303055"/>
                </a:cubicBezTo>
                <a:lnTo>
                  <a:pt x="2188497" y="1302406"/>
                </a:lnTo>
                <a:lnTo>
                  <a:pt x="2190822" y="1299103"/>
                </a:lnTo>
                <a:lnTo>
                  <a:pt x="2193059" y="1297093"/>
                </a:lnTo>
                <a:close/>
                <a:moveTo>
                  <a:pt x="194224" y="1286512"/>
                </a:moveTo>
                <a:cubicBezTo>
                  <a:pt x="192989" y="1284542"/>
                  <a:pt x="192370" y="1285775"/>
                  <a:pt x="191944" y="1288747"/>
                </a:cubicBezTo>
                <a:cubicBezTo>
                  <a:pt x="191605" y="1292888"/>
                  <a:pt x="191519" y="1297032"/>
                  <a:pt x="191686" y="1301152"/>
                </a:cubicBezTo>
                <a:cubicBezTo>
                  <a:pt x="192058" y="1305724"/>
                  <a:pt x="192371" y="1310778"/>
                  <a:pt x="192348" y="1314520"/>
                </a:cubicBezTo>
                <a:cubicBezTo>
                  <a:pt x="192427" y="1318683"/>
                  <a:pt x="191787" y="1319854"/>
                  <a:pt x="190945" y="1320201"/>
                </a:cubicBezTo>
                <a:lnTo>
                  <a:pt x="189159" y="1320712"/>
                </a:lnTo>
                <a:lnTo>
                  <a:pt x="189484" y="1321151"/>
                </a:lnTo>
                <a:lnTo>
                  <a:pt x="189494" y="1321147"/>
                </a:lnTo>
                <a:lnTo>
                  <a:pt x="189172" y="1320712"/>
                </a:lnTo>
                <a:lnTo>
                  <a:pt x="190958" y="1320201"/>
                </a:lnTo>
                <a:cubicBezTo>
                  <a:pt x="191800" y="1319854"/>
                  <a:pt x="192440" y="1318683"/>
                  <a:pt x="192361" y="1314520"/>
                </a:cubicBezTo>
                <a:cubicBezTo>
                  <a:pt x="192384" y="1310778"/>
                  <a:pt x="192071" y="1305724"/>
                  <a:pt x="191699" y="1301152"/>
                </a:cubicBezTo>
                <a:cubicBezTo>
                  <a:pt x="191532" y="1297032"/>
                  <a:pt x="191618" y="1292888"/>
                  <a:pt x="191957" y="1288747"/>
                </a:cubicBezTo>
                <a:lnTo>
                  <a:pt x="194228" y="1286521"/>
                </a:lnTo>
                <a:close/>
                <a:moveTo>
                  <a:pt x="2077253" y="1283103"/>
                </a:moveTo>
                <a:lnTo>
                  <a:pt x="2075600" y="1287999"/>
                </a:lnTo>
                <a:lnTo>
                  <a:pt x="2074239" y="1291994"/>
                </a:lnTo>
                <a:lnTo>
                  <a:pt x="2074254" y="1291953"/>
                </a:lnTo>
                <a:lnTo>
                  <a:pt x="2075600" y="1288000"/>
                </a:lnTo>
                <a:lnTo>
                  <a:pt x="2077238" y="1283147"/>
                </a:lnTo>
                <a:close/>
                <a:moveTo>
                  <a:pt x="2176249" y="1279272"/>
                </a:moveTo>
                <a:lnTo>
                  <a:pt x="2175319" y="1280346"/>
                </a:lnTo>
                <a:lnTo>
                  <a:pt x="2173441" y="1290663"/>
                </a:lnTo>
                <a:cubicBezTo>
                  <a:pt x="2172427" y="1295212"/>
                  <a:pt x="2171910" y="1298500"/>
                  <a:pt x="2172183" y="1299099"/>
                </a:cubicBezTo>
                <a:lnTo>
                  <a:pt x="2172185" y="1299097"/>
                </a:lnTo>
                <a:lnTo>
                  <a:pt x="2173442" y="1290664"/>
                </a:lnTo>
                <a:lnTo>
                  <a:pt x="2175320" y="1280347"/>
                </a:lnTo>
                <a:lnTo>
                  <a:pt x="2176249" y="1279275"/>
                </a:lnTo>
                <a:close/>
                <a:moveTo>
                  <a:pt x="183460" y="1277989"/>
                </a:moveTo>
                <a:lnTo>
                  <a:pt x="183457" y="1278004"/>
                </a:lnTo>
                <a:lnTo>
                  <a:pt x="185996" y="1281986"/>
                </a:lnTo>
                <a:lnTo>
                  <a:pt x="186006" y="1281981"/>
                </a:lnTo>
                <a:lnTo>
                  <a:pt x="185943" y="1281882"/>
                </a:lnTo>
                <a:lnTo>
                  <a:pt x="185938" y="1281885"/>
                </a:lnTo>
                <a:lnTo>
                  <a:pt x="184863" y="1280189"/>
                </a:lnTo>
                <a:close/>
                <a:moveTo>
                  <a:pt x="183338" y="1277783"/>
                </a:moveTo>
                <a:cubicBezTo>
                  <a:pt x="182744" y="1277687"/>
                  <a:pt x="182439" y="1278954"/>
                  <a:pt x="182480" y="1281862"/>
                </a:cubicBezTo>
                <a:lnTo>
                  <a:pt x="188024" y="1319180"/>
                </a:lnTo>
                <a:lnTo>
                  <a:pt x="188079" y="1319254"/>
                </a:lnTo>
                <a:lnTo>
                  <a:pt x="188076" y="1319231"/>
                </a:lnTo>
                <a:lnTo>
                  <a:pt x="188038" y="1319181"/>
                </a:lnTo>
                <a:lnTo>
                  <a:pt x="182494" y="1281863"/>
                </a:lnTo>
                <a:lnTo>
                  <a:pt x="183349" y="1277800"/>
                </a:lnTo>
                <a:close/>
                <a:moveTo>
                  <a:pt x="2250549" y="1271675"/>
                </a:moveTo>
                <a:lnTo>
                  <a:pt x="2250547" y="1271684"/>
                </a:lnTo>
                <a:lnTo>
                  <a:pt x="2249534" y="1282765"/>
                </a:lnTo>
                <a:cubicBezTo>
                  <a:pt x="2249047" y="1287092"/>
                  <a:pt x="2248543" y="1291408"/>
                  <a:pt x="2248422" y="1293794"/>
                </a:cubicBezTo>
                <a:cubicBezTo>
                  <a:pt x="2248362" y="1294988"/>
                  <a:pt x="2248461" y="1295718"/>
                  <a:pt x="2248757" y="1295740"/>
                </a:cubicBezTo>
                <a:lnTo>
                  <a:pt x="2248758" y="1295739"/>
                </a:lnTo>
                <a:lnTo>
                  <a:pt x="2248423" y="1293794"/>
                </a:lnTo>
                <a:cubicBezTo>
                  <a:pt x="2248664" y="1289022"/>
                  <a:pt x="2250439" y="1276530"/>
                  <a:pt x="2250549" y="1271675"/>
                </a:cubicBezTo>
                <a:close/>
                <a:moveTo>
                  <a:pt x="81708" y="1251872"/>
                </a:moveTo>
                <a:lnTo>
                  <a:pt x="81705" y="1251888"/>
                </a:lnTo>
                <a:lnTo>
                  <a:pt x="81861" y="1252255"/>
                </a:lnTo>
                <a:lnTo>
                  <a:pt x="83732" y="1257104"/>
                </a:lnTo>
                <a:cubicBezTo>
                  <a:pt x="86138" y="1265782"/>
                  <a:pt x="89629" y="1283494"/>
                  <a:pt x="93772" y="1299236"/>
                </a:cubicBezTo>
                <a:lnTo>
                  <a:pt x="98678" y="1320632"/>
                </a:lnTo>
                <a:cubicBezTo>
                  <a:pt x="100250" y="1327768"/>
                  <a:pt x="102521" y="1334564"/>
                  <a:pt x="104210" y="1342096"/>
                </a:cubicBezTo>
                <a:cubicBezTo>
                  <a:pt x="107582" y="1352747"/>
                  <a:pt x="110198" y="1363670"/>
                  <a:pt x="112050" y="1374783"/>
                </a:cubicBezTo>
                <a:lnTo>
                  <a:pt x="111793" y="1378903"/>
                </a:lnTo>
                <a:lnTo>
                  <a:pt x="111838" y="1379022"/>
                </a:lnTo>
                <a:lnTo>
                  <a:pt x="111840" y="1378996"/>
                </a:lnTo>
                <a:lnTo>
                  <a:pt x="111804" y="1378903"/>
                </a:lnTo>
                <a:lnTo>
                  <a:pt x="112061" y="1374783"/>
                </a:lnTo>
                <a:cubicBezTo>
                  <a:pt x="110209" y="1363670"/>
                  <a:pt x="107593" y="1352747"/>
                  <a:pt x="104222" y="1342096"/>
                </a:cubicBezTo>
                <a:cubicBezTo>
                  <a:pt x="102532" y="1334564"/>
                  <a:pt x="100261" y="1327768"/>
                  <a:pt x="98689" y="1320632"/>
                </a:cubicBezTo>
                <a:lnTo>
                  <a:pt x="93783" y="1299236"/>
                </a:lnTo>
                <a:cubicBezTo>
                  <a:pt x="89640" y="1283494"/>
                  <a:pt x="86149" y="1265782"/>
                  <a:pt x="83744" y="1257104"/>
                </a:cubicBezTo>
                <a:lnTo>
                  <a:pt x="81981" y="1252535"/>
                </a:lnTo>
                <a:lnTo>
                  <a:pt x="81861" y="1252255"/>
                </a:lnTo>
                <a:lnTo>
                  <a:pt x="81765" y="1252005"/>
                </a:lnTo>
                <a:close/>
                <a:moveTo>
                  <a:pt x="81703" y="1251844"/>
                </a:moveTo>
                <a:lnTo>
                  <a:pt x="81701" y="1251852"/>
                </a:lnTo>
                <a:lnTo>
                  <a:pt x="81708" y="1251869"/>
                </a:lnTo>
                <a:lnTo>
                  <a:pt x="81710" y="1251862"/>
                </a:lnTo>
                <a:close/>
                <a:moveTo>
                  <a:pt x="81616" y="1251679"/>
                </a:moveTo>
                <a:lnTo>
                  <a:pt x="81410" y="1253203"/>
                </a:lnTo>
                <a:lnTo>
                  <a:pt x="81441" y="1253056"/>
                </a:lnTo>
                <a:lnTo>
                  <a:pt x="81625" y="1251700"/>
                </a:lnTo>
                <a:close/>
                <a:moveTo>
                  <a:pt x="147884" y="1240618"/>
                </a:moveTo>
                <a:lnTo>
                  <a:pt x="147848" y="1240970"/>
                </a:lnTo>
                <a:lnTo>
                  <a:pt x="149170" y="1251331"/>
                </a:lnTo>
                <a:lnTo>
                  <a:pt x="150786" y="1271088"/>
                </a:lnTo>
                <a:lnTo>
                  <a:pt x="150917" y="1274814"/>
                </a:lnTo>
                <a:lnTo>
                  <a:pt x="151083" y="1284653"/>
                </a:lnTo>
                <a:lnTo>
                  <a:pt x="151915" y="1296548"/>
                </a:lnTo>
                <a:lnTo>
                  <a:pt x="151939" y="1296643"/>
                </a:lnTo>
                <a:cubicBezTo>
                  <a:pt x="151440" y="1291472"/>
                  <a:pt x="151211" y="1287751"/>
                  <a:pt x="151100" y="1284653"/>
                </a:cubicBezTo>
                <a:lnTo>
                  <a:pt x="150998" y="1278042"/>
                </a:lnTo>
                <a:lnTo>
                  <a:pt x="150924" y="1275019"/>
                </a:lnTo>
                <a:lnTo>
                  <a:pt x="150917" y="1274814"/>
                </a:lnTo>
                <a:lnTo>
                  <a:pt x="150871" y="1272136"/>
                </a:lnTo>
                <a:lnTo>
                  <a:pt x="150786" y="1271088"/>
                </a:lnTo>
                <a:lnTo>
                  <a:pt x="150640" y="1266947"/>
                </a:lnTo>
                <a:cubicBezTo>
                  <a:pt x="150394" y="1263043"/>
                  <a:pt x="149960" y="1258113"/>
                  <a:pt x="149188" y="1251331"/>
                </a:cubicBezTo>
                <a:lnTo>
                  <a:pt x="147866" y="1240970"/>
                </a:lnTo>
                <a:lnTo>
                  <a:pt x="147894" y="1240698"/>
                </a:lnTo>
                <a:close/>
                <a:moveTo>
                  <a:pt x="2189004" y="1239437"/>
                </a:moveTo>
                <a:lnTo>
                  <a:pt x="2188150" y="1241010"/>
                </a:lnTo>
                <a:lnTo>
                  <a:pt x="2188214" y="1251314"/>
                </a:lnTo>
                <a:cubicBezTo>
                  <a:pt x="2187909" y="1256079"/>
                  <a:pt x="2186757" y="1263456"/>
                  <a:pt x="2183197" y="1278170"/>
                </a:cubicBezTo>
                <a:cubicBezTo>
                  <a:pt x="2178750" y="1295503"/>
                  <a:pt x="2172625" y="1312422"/>
                  <a:pt x="2164920" y="1328672"/>
                </a:cubicBezTo>
                <a:cubicBezTo>
                  <a:pt x="2161956" y="1333220"/>
                  <a:pt x="2159681" y="1338178"/>
                  <a:pt x="2158172" y="1343369"/>
                </a:cubicBezTo>
                <a:cubicBezTo>
                  <a:pt x="2148313" y="1374064"/>
                  <a:pt x="2144266" y="1399258"/>
                  <a:pt x="2124093" y="1431541"/>
                </a:cubicBezTo>
                <a:cubicBezTo>
                  <a:pt x="2112978" y="1457176"/>
                  <a:pt x="2111041" y="1464078"/>
                  <a:pt x="2112392" y="1464292"/>
                </a:cubicBezTo>
                <a:lnTo>
                  <a:pt x="2112393" y="1464291"/>
                </a:lnTo>
                <a:lnTo>
                  <a:pt x="2113569" y="1457449"/>
                </a:lnTo>
                <a:cubicBezTo>
                  <a:pt x="2115274" y="1452492"/>
                  <a:pt x="2118537" y="1444358"/>
                  <a:pt x="2124094" y="1431541"/>
                </a:cubicBezTo>
                <a:cubicBezTo>
                  <a:pt x="2144267" y="1399258"/>
                  <a:pt x="2148314" y="1374064"/>
                  <a:pt x="2158173" y="1343369"/>
                </a:cubicBezTo>
                <a:cubicBezTo>
                  <a:pt x="2159682" y="1338178"/>
                  <a:pt x="2161957" y="1333220"/>
                  <a:pt x="2164921" y="1328672"/>
                </a:cubicBezTo>
                <a:cubicBezTo>
                  <a:pt x="2172626" y="1312422"/>
                  <a:pt x="2178751" y="1295503"/>
                  <a:pt x="2183198" y="1278170"/>
                </a:cubicBezTo>
                <a:cubicBezTo>
                  <a:pt x="2186758" y="1263456"/>
                  <a:pt x="2187910" y="1256079"/>
                  <a:pt x="2188215" y="1251314"/>
                </a:cubicBezTo>
                <a:lnTo>
                  <a:pt x="2188151" y="1241010"/>
                </a:lnTo>
                <a:lnTo>
                  <a:pt x="2189004" y="1239439"/>
                </a:lnTo>
                <a:close/>
                <a:moveTo>
                  <a:pt x="69473" y="1234460"/>
                </a:moveTo>
                <a:cubicBezTo>
                  <a:pt x="69207" y="1234623"/>
                  <a:pt x="69052" y="1235904"/>
                  <a:pt x="68908" y="1237317"/>
                </a:cubicBezTo>
                <a:lnTo>
                  <a:pt x="68502" y="1240328"/>
                </a:lnTo>
                <a:lnTo>
                  <a:pt x="68795" y="1240943"/>
                </a:lnTo>
                <a:lnTo>
                  <a:pt x="68798" y="1240922"/>
                </a:lnTo>
                <a:lnTo>
                  <a:pt x="68515" y="1240329"/>
                </a:lnTo>
                <a:lnTo>
                  <a:pt x="68921" y="1237318"/>
                </a:lnTo>
                <a:lnTo>
                  <a:pt x="69481" y="1234485"/>
                </a:lnTo>
                <a:close/>
                <a:moveTo>
                  <a:pt x="2259267" y="1229256"/>
                </a:moveTo>
                <a:lnTo>
                  <a:pt x="2258873" y="1229325"/>
                </a:lnTo>
                <a:lnTo>
                  <a:pt x="2259223" y="1230629"/>
                </a:lnTo>
                <a:cubicBezTo>
                  <a:pt x="2259260" y="1231923"/>
                  <a:pt x="2259084" y="1233935"/>
                  <a:pt x="2258505" y="1237006"/>
                </a:cubicBezTo>
                <a:cubicBezTo>
                  <a:pt x="2257347" y="1243148"/>
                  <a:pt x="2255116" y="1253543"/>
                  <a:pt x="2250415" y="1270815"/>
                </a:cubicBezTo>
                <a:cubicBezTo>
                  <a:pt x="2248749" y="1278842"/>
                  <a:pt x="2247434" y="1286894"/>
                  <a:pt x="2245461" y="1294730"/>
                </a:cubicBezTo>
                <a:lnTo>
                  <a:pt x="2239807" y="1318207"/>
                </a:lnTo>
                <a:cubicBezTo>
                  <a:pt x="2237746" y="1325988"/>
                  <a:pt x="2236008" y="1333840"/>
                  <a:pt x="2233977" y="1341769"/>
                </a:cubicBezTo>
                <a:cubicBezTo>
                  <a:pt x="2231947" y="1349698"/>
                  <a:pt x="2229435" y="1357520"/>
                  <a:pt x="2227083" y="1365573"/>
                </a:cubicBezTo>
                <a:cubicBezTo>
                  <a:pt x="2222132" y="1381588"/>
                  <a:pt x="2217328" y="1398341"/>
                  <a:pt x="2210775" y="1415751"/>
                </a:cubicBezTo>
                <a:cubicBezTo>
                  <a:pt x="2204221" y="1433160"/>
                  <a:pt x="2197815" y="1451893"/>
                  <a:pt x="2188770" y="1471438"/>
                </a:cubicBezTo>
                <a:lnTo>
                  <a:pt x="2184649" y="1480404"/>
                </a:lnTo>
                <a:lnTo>
                  <a:pt x="2153873" y="1539047"/>
                </a:lnTo>
                <a:lnTo>
                  <a:pt x="2153878" y="1539039"/>
                </a:lnTo>
                <a:lnTo>
                  <a:pt x="2184645" y="1480412"/>
                </a:lnTo>
                <a:lnTo>
                  <a:pt x="2184649" y="1480404"/>
                </a:lnTo>
                <a:lnTo>
                  <a:pt x="2184657" y="1480388"/>
                </a:lnTo>
                <a:lnTo>
                  <a:pt x="2188771" y="1471438"/>
                </a:lnTo>
                <a:cubicBezTo>
                  <a:pt x="2197816" y="1451893"/>
                  <a:pt x="2204222" y="1433160"/>
                  <a:pt x="2210776" y="1415751"/>
                </a:cubicBezTo>
                <a:cubicBezTo>
                  <a:pt x="2217329" y="1398341"/>
                  <a:pt x="2222133" y="1381588"/>
                  <a:pt x="2227084" y="1365573"/>
                </a:cubicBezTo>
                <a:cubicBezTo>
                  <a:pt x="2229436" y="1357520"/>
                  <a:pt x="2231948" y="1349698"/>
                  <a:pt x="2233978" y="1341769"/>
                </a:cubicBezTo>
                <a:cubicBezTo>
                  <a:pt x="2236009" y="1333840"/>
                  <a:pt x="2237747" y="1325988"/>
                  <a:pt x="2239808" y="1318207"/>
                </a:cubicBezTo>
                <a:lnTo>
                  <a:pt x="2245462" y="1294730"/>
                </a:lnTo>
                <a:cubicBezTo>
                  <a:pt x="2247435" y="1286894"/>
                  <a:pt x="2248750" y="1278842"/>
                  <a:pt x="2250416" y="1270815"/>
                </a:cubicBezTo>
                <a:cubicBezTo>
                  <a:pt x="2255117" y="1253543"/>
                  <a:pt x="2257348" y="1243148"/>
                  <a:pt x="2258506" y="1237006"/>
                </a:cubicBezTo>
                <a:cubicBezTo>
                  <a:pt x="2259085" y="1233935"/>
                  <a:pt x="2259261" y="1231923"/>
                  <a:pt x="2259224" y="1230629"/>
                </a:cubicBezTo>
                <a:lnTo>
                  <a:pt x="2258874" y="1229325"/>
                </a:lnTo>
                <a:lnTo>
                  <a:pt x="2259267" y="1229256"/>
                </a:lnTo>
                <a:close/>
                <a:moveTo>
                  <a:pt x="2212306" y="1228125"/>
                </a:moveTo>
                <a:lnTo>
                  <a:pt x="2211804" y="1229193"/>
                </a:lnTo>
                <a:lnTo>
                  <a:pt x="2211986" y="1232098"/>
                </a:lnTo>
                <a:cubicBezTo>
                  <a:pt x="2209217" y="1250266"/>
                  <a:pt x="2205204" y="1268279"/>
                  <a:pt x="2199987" y="1286006"/>
                </a:cubicBezTo>
                <a:cubicBezTo>
                  <a:pt x="2197744" y="1293105"/>
                  <a:pt x="2196259" y="1297364"/>
                  <a:pt x="2195277" y="1299754"/>
                </a:cubicBezTo>
                <a:lnTo>
                  <a:pt x="2194105" y="1301507"/>
                </a:lnTo>
                <a:lnTo>
                  <a:pt x="2194133" y="1301918"/>
                </a:lnTo>
                <a:lnTo>
                  <a:pt x="2194134" y="1301916"/>
                </a:lnTo>
                <a:lnTo>
                  <a:pt x="2194106" y="1301508"/>
                </a:lnTo>
                <a:lnTo>
                  <a:pt x="2195278" y="1299755"/>
                </a:lnTo>
                <a:cubicBezTo>
                  <a:pt x="2196260" y="1297365"/>
                  <a:pt x="2197745" y="1293106"/>
                  <a:pt x="2199988" y="1286007"/>
                </a:cubicBezTo>
                <a:cubicBezTo>
                  <a:pt x="2205205" y="1268280"/>
                  <a:pt x="2209218" y="1250267"/>
                  <a:pt x="2211987" y="1232099"/>
                </a:cubicBezTo>
                <a:lnTo>
                  <a:pt x="2211805" y="1229194"/>
                </a:lnTo>
                <a:lnTo>
                  <a:pt x="2212306" y="1228128"/>
                </a:lnTo>
                <a:close/>
                <a:moveTo>
                  <a:pt x="179245" y="1226256"/>
                </a:moveTo>
                <a:lnTo>
                  <a:pt x="179201" y="1226342"/>
                </a:lnTo>
                <a:lnTo>
                  <a:pt x="179476" y="1227286"/>
                </a:lnTo>
                <a:lnTo>
                  <a:pt x="181642" y="1236917"/>
                </a:lnTo>
                <a:lnTo>
                  <a:pt x="181918" y="1238307"/>
                </a:lnTo>
                <a:cubicBezTo>
                  <a:pt x="183510" y="1248629"/>
                  <a:pt x="185158" y="1258663"/>
                  <a:pt x="186237" y="1267757"/>
                </a:cubicBezTo>
                <a:cubicBezTo>
                  <a:pt x="186829" y="1273633"/>
                  <a:pt x="187314" y="1278438"/>
                  <a:pt x="187371" y="1281137"/>
                </a:cubicBezTo>
                <a:lnTo>
                  <a:pt x="185948" y="1281880"/>
                </a:lnTo>
                <a:lnTo>
                  <a:pt x="185952" y="1281886"/>
                </a:lnTo>
                <a:cubicBezTo>
                  <a:pt x="188191" y="1286978"/>
                  <a:pt x="187436" y="1279510"/>
                  <a:pt x="186251" y="1267758"/>
                </a:cubicBezTo>
                <a:cubicBezTo>
                  <a:pt x="185172" y="1258664"/>
                  <a:pt x="183524" y="1248630"/>
                  <a:pt x="181932" y="1238308"/>
                </a:cubicBezTo>
                <a:lnTo>
                  <a:pt x="181757" y="1237430"/>
                </a:lnTo>
                <a:lnTo>
                  <a:pt x="181642" y="1236917"/>
                </a:lnTo>
                <a:lnTo>
                  <a:pt x="181544" y="1236421"/>
                </a:lnTo>
                <a:lnTo>
                  <a:pt x="179537" y="1227496"/>
                </a:lnTo>
                <a:lnTo>
                  <a:pt x="179476" y="1227286"/>
                </a:lnTo>
                <a:lnTo>
                  <a:pt x="179427" y="1227066"/>
                </a:lnTo>
                <a:lnTo>
                  <a:pt x="179216" y="1226342"/>
                </a:lnTo>
                <a:lnTo>
                  <a:pt x="179250" y="1226277"/>
                </a:lnTo>
                <a:close/>
                <a:moveTo>
                  <a:pt x="2257038" y="1221904"/>
                </a:moveTo>
                <a:cubicBezTo>
                  <a:pt x="2257283" y="1219758"/>
                  <a:pt x="2257047" y="1220452"/>
                  <a:pt x="2256354" y="1223048"/>
                </a:cubicBezTo>
                <a:lnTo>
                  <a:pt x="2256324" y="1223158"/>
                </a:lnTo>
                <a:lnTo>
                  <a:pt x="2256090" y="1227157"/>
                </a:lnTo>
                <a:cubicBezTo>
                  <a:pt x="2256188" y="1228355"/>
                  <a:pt x="2256462" y="1228876"/>
                  <a:pt x="2256799" y="1229050"/>
                </a:cubicBezTo>
                <a:lnTo>
                  <a:pt x="2256800" y="1229050"/>
                </a:lnTo>
                <a:lnTo>
                  <a:pt x="2256091" y="1227158"/>
                </a:lnTo>
                <a:lnTo>
                  <a:pt x="2256325" y="1223159"/>
                </a:lnTo>
                <a:lnTo>
                  <a:pt x="2256355" y="1223049"/>
                </a:lnTo>
                <a:lnTo>
                  <a:pt x="2257038" y="1221907"/>
                </a:lnTo>
                <a:close/>
                <a:moveTo>
                  <a:pt x="138856" y="1219612"/>
                </a:moveTo>
                <a:lnTo>
                  <a:pt x="138888" y="1219893"/>
                </a:lnTo>
                <a:lnTo>
                  <a:pt x="142872" y="1241494"/>
                </a:lnTo>
                <a:lnTo>
                  <a:pt x="144325" y="1246330"/>
                </a:lnTo>
                <a:lnTo>
                  <a:pt x="143459" y="1243386"/>
                </a:lnTo>
                <a:lnTo>
                  <a:pt x="142891" y="1241494"/>
                </a:lnTo>
                <a:cubicBezTo>
                  <a:pt x="141801" y="1236570"/>
                  <a:pt x="140474" y="1229450"/>
                  <a:pt x="138856" y="1219612"/>
                </a:cubicBezTo>
                <a:close/>
                <a:moveTo>
                  <a:pt x="2107211" y="1207409"/>
                </a:moveTo>
                <a:lnTo>
                  <a:pt x="2107227" y="1207949"/>
                </a:lnTo>
                <a:lnTo>
                  <a:pt x="2107275" y="1207911"/>
                </a:lnTo>
                <a:close/>
                <a:moveTo>
                  <a:pt x="2111844" y="1203005"/>
                </a:moveTo>
                <a:lnTo>
                  <a:pt x="2111325" y="1207479"/>
                </a:lnTo>
                <a:cubicBezTo>
                  <a:pt x="2108403" y="1219262"/>
                  <a:pt x="2106757" y="1231273"/>
                  <a:pt x="2106433" y="1243286"/>
                </a:cubicBezTo>
                <a:cubicBezTo>
                  <a:pt x="2106852" y="1251994"/>
                  <a:pt x="2105918" y="1260790"/>
                  <a:pt x="2103671" y="1269348"/>
                </a:cubicBezTo>
                <a:cubicBezTo>
                  <a:pt x="2098772" y="1285719"/>
                  <a:pt x="2092348" y="1301642"/>
                  <a:pt x="2084499" y="1316895"/>
                </a:cubicBezTo>
                <a:lnTo>
                  <a:pt x="2077375" y="1328246"/>
                </a:lnTo>
                <a:lnTo>
                  <a:pt x="2077376" y="1328247"/>
                </a:lnTo>
                <a:cubicBezTo>
                  <a:pt x="2078909" y="1326695"/>
                  <a:pt x="2081423" y="1322647"/>
                  <a:pt x="2084500" y="1316895"/>
                </a:cubicBezTo>
                <a:lnTo>
                  <a:pt x="2103670" y="1269354"/>
                </a:lnTo>
                <a:lnTo>
                  <a:pt x="2103672" y="1269346"/>
                </a:lnTo>
                <a:lnTo>
                  <a:pt x="2106434" y="1243286"/>
                </a:lnTo>
                <a:cubicBezTo>
                  <a:pt x="2106758" y="1231273"/>
                  <a:pt x="2108404" y="1219262"/>
                  <a:pt x="2111326" y="1207479"/>
                </a:cubicBezTo>
                <a:lnTo>
                  <a:pt x="2111845" y="1203006"/>
                </a:lnTo>
                <a:close/>
                <a:moveTo>
                  <a:pt x="197177" y="1194637"/>
                </a:moveTo>
                <a:lnTo>
                  <a:pt x="196550" y="1196074"/>
                </a:lnTo>
                <a:lnTo>
                  <a:pt x="196560" y="1196083"/>
                </a:lnTo>
                <a:lnTo>
                  <a:pt x="197178" y="1194668"/>
                </a:lnTo>
                <a:close/>
                <a:moveTo>
                  <a:pt x="2069544" y="1190115"/>
                </a:moveTo>
                <a:cubicBezTo>
                  <a:pt x="2068601" y="1193672"/>
                  <a:pt x="2067847" y="1197217"/>
                  <a:pt x="2066860" y="1200357"/>
                </a:cubicBezTo>
                <a:cubicBezTo>
                  <a:pt x="2065872" y="1203497"/>
                  <a:pt x="2064870" y="1206563"/>
                  <a:pt x="2063927" y="1209535"/>
                </a:cubicBezTo>
                <a:cubicBezTo>
                  <a:pt x="2061937" y="1215352"/>
                  <a:pt x="2060150" y="1220649"/>
                  <a:pt x="2058524" y="1225591"/>
                </a:cubicBezTo>
                <a:cubicBezTo>
                  <a:pt x="2055901" y="1233668"/>
                  <a:pt x="2052813" y="1241604"/>
                  <a:pt x="2049281" y="1249352"/>
                </a:cubicBezTo>
                <a:cubicBezTo>
                  <a:pt x="2046292" y="1255840"/>
                  <a:pt x="2043565" y="1261277"/>
                  <a:pt x="2040961" y="1266322"/>
                </a:cubicBezTo>
                <a:lnTo>
                  <a:pt x="2036146" y="1275607"/>
                </a:lnTo>
                <a:lnTo>
                  <a:pt x="2036131" y="1275710"/>
                </a:lnTo>
                <a:lnTo>
                  <a:pt x="2036133" y="1275707"/>
                </a:lnTo>
                <a:lnTo>
                  <a:pt x="2036147" y="1275608"/>
                </a:lnTo>
                <a:lnTo>
                  <a:pt x="2040962" y="1266323"/>
                </a:lnTo>
                <a:cubicBezTo>
                  <a:pt x="2043566" y="1261278"/>
                  <a:pt x="2046293" y="1255841"/>
                  <a:pt x="2049282" y="1249353"/>
                </a:cubicBezTo>
                <a:cubicBezTo>
                  <a:pt x="2052814" y="1241605"/>
                  <a:pt x="2055902" y="1233669"/>
                  <a:pt x="2058525" y="1225592"/>
                </a:cubicBezTo>
                <a:cubicBezTo>
                  <a:pt x="2060151" y="1220650"/>
                  <a:pt x="2061938" y="1215353"/>
                  <a:pt x="2063928" y="1209536"/>
                </a:cubicBezTo>
                <a:cubicBezTo>
                  <a:pt x="2064871" y="1206564"/>
                  <a:pt x="2065873" y="1203498"/>
                  <a:pt x="2066861" y="1200358"/>
                </a:cubicBezTo>
                <a:lnTo>
                  <a:pt x="2069538" y="1190143"/>
                </a:lnTo>
                <a:close/>
                <a:moveTo>
                  <a:pt x="193121" y="1188640"/>
                </a:moveTo>
                <a:lnTo>
                  <a:pt x="193123" y="1188677"/>
                </a:lnTo>
                <a:lnTo>
                  <a:pt x="195105" y="1194915"/>
                </a:lnTo>
                <a:cubicBezTo>
                  <a:pt x="195763" y="1196921"/>
                  <a:pt x="196330" y="1198085"/>
                  <a:pt x="196561" y="1196156"/>
                </a:cubicBezTo>
                <a:lnTo>
                  <a:pt x="196565" y="1196148"/>
                </a:lnTo>
                <a:lnTo>
                  <a:pt x="195120" y="1194916"/>
                </a:lnTo>
                <a:lnTo>
                  <a:pt x="195097" y="1194846"/>
                </a:lnTo>
                <a:lnTo>
                  <a:pt x="195091" y="1194841"/>
                </a:lnTo>
                <a:close/>
                <a:moveTo>
                  <a:pt x="2182605" y="1184582"/>
                </a:moveTo>
                <a:lnTo>
                  <a:pt x="2182605" y="1184583"/>
                </a:lnTo>
                <a:lnTo>
                  <a:pt x="2184269" y="1185695"/>
                </a:lnTo>
                <a:lnTo>
                  <a:pt x="2184269" y="1185695"/>
                </a:lnTo>
                <a:close/>
                <a:moveTo>
                  <a:pt x="21031" y="1184216"/>
                </a:moveTo>
                <a:cubicBezTo>
                  <a:pt x="20321" y="1191512"/>
                  <a:pt x="20409" y="1198829"/>
                  <a:pt x="21297" y="1206017"/>
                </a:cubicBezTo>
                <a:cubicBezTo>
                  <a:pt x="21584" y="1212284"/>
                  <a:pt x="21929" y="1219042"/>
                  <a:pt x="22771" y="1225981"/>
                </a:cubicBezTo>
                <a:cubicBezTo>
                  <a:pt x="23613" y="1232920"/>
                  <a:pt x="24616" y="1239894"/>
                  <a:pt x="25530" y="1246230"/>
                </a:cubicBezTo>
                <a:cubicBezTo>
                  <a:pt x="28284" y="1262441"/>
                  <a:pt x="29891" y="1278899"/>
                  <a:pt x="30331" y="1295478"/>
                </a:cubicBezTo>
                <a:lnTo>
                  <a:pt x="29812" y="1298831"/>
                </a:lnTo>
                <a:lnTo>
                  <a:pt x="29884" y="1299045"/>
                </a:lnTo>
                <a:lnTo>
                  <a:pt x="29887" y="1299019"/>
                </a:lnTo>
                <a:lnTo>
                  <a:pt x="29824" y="1298831"/>
                </a:lnTo>
                <a:lnTo>
                  <a:pt x="30343" y="1295478"/>
                </a:lnTo>
                <a:cubicBezTo>
                  <a:pt x="29903" y="1278899"/>
                  <a:pt x="28296" y="1262441"/>
                  <a:pt x="25542" y="1246230"/>
                </a:cubicBezTo>
                <a:cubicBezTo>
                  <a:pt x="24628" y="1239894"/>
                  <a:pt x="23625" y="1232920"/>
                  <a:pt x="22783" y="1225981"/>
                </a:cubicBezTo>
                <a:cubicBezTo>
                  <a:pt x="21940" y="1219042"/>
                  <a:pt x="21595" y="1212284"/>
                  <a:pt x="21308" y="1206017"/>
                </a:cubicBezTo>
                <a:lnTo>
                  <a:pt x="21042" y="1184216"/>
                </a:lnTo>
                <a:close/>
                <a:moveTo>
                  <a:pt x="170558" y="1184177"/>
                </a:moveTo>
                <a:lnTo>
                  <a:pt x="170556" y="1184191"/>
                </a:lnTo>
                <a:lnTo>
                  <a:pt x="171053" y="1184894"/>
                </a:lnTo>
                <a:close/>
                <a:moveTo>
                  <a:pt x="170486" y="1184073"/>
                </a:moveTo>
                <a:cubicBezTo>
                  <a:pt x="169562" y="1180970"/>
                  <a:pt x="169929" y="1192470"/>
                  <a:pt x="170981" y="1202778"/>
                </a:cubicBezTo>
                <a:cubicBezTo>
                  <a:pt x="172023" y="1212517"/>
                  <a:pt x="173727" y="1222132"/>
                  <a:pt x="176087" y="1231554"/>
                </a:cubicBezTo>
                <a:lnTo>
                  <a:pt x="176131" y="1231573"/>
                </a:lnTo>
                <a:lnTo>
                  <a:pt x="176130" y="1231566"/>
                </a:lnTo>
                <a:lnTo>
                  <a:pt x="176101" y="1231554"/>
                </a:lnTo>
                <a:cubicBezTo>
                  <a:pt x="173741" y="1222132"/>
                  <a:pt x="172037" y="1212517"/>
                  <a:pt x="170995" y="1202778"/>
                </a:cubicBezTo>
                <a:cubicBezTo>
                  <a:pt x="170469" y="1197624"/>
                  <a:pt x="170114" y="1192172"/>
                  <a:pt x="170007" y="1188396"/>
                </a:cubicBezTo>
                <a:lnTo>
                  <a:pt x="170498" y="1184090"/>
                </a:lnTo>
                <a:close/>
                <a:moveTo>
                  <a:pt x="2109093" y="1183861"/>
                </a:moveTo>
                <a:lnTo>
                  <a:pt x="2107791" y="1192439"/>
                </a:lnTo>
                <a:lnTo>
                  <a:pt x="2107667" y="1193758"/>
                </a:lnTo>
                <a:lnTo>
                  <a:pt x="2106940" y="1198800"/>
                </a:lnTo>
                <a:lnTo>
                  <a:pt x="2107003" y="1200789"/>
                </a:lnTo>
                <a:lnTo>
                  <a:pt x="2107004" y="1200781"/>
                </a:lnTo>
                <a:lnTo>
                  <a:pt x="2106941" y="1198801"/>
                </a:lnTo>
                <a:lnTo>
                  <a:pt x="2107665" y="1193781"/>
                </a:lnTo>
                <a:lnTo>
                  <a:pt x="2107667" y="1193758"/>
                </a:lnTo>
                <a:lnTo>
                  <a:pt x="2107667" y="1193756"/>
                </a:lnTo>
                <a:lnTo>
                  <a:pt x="2107791" y="1192440"/>
                </a:lnTo>
                <a:lnTo>
                  <a:pt x="2109090" y="1183880"/>
                </a:lnTo>
                <a:close/>
                <a:moveTo>
                  <a:pt x="2181852" y="1181538"/>
                </a:moveTo>
                <a:lnTo>
                  <a:pt x="2182593" y="1184600"/>
                </a:lnTo>
                <a:lnTo>
                  <a:pt x="2182594" y="1184601"/>
                </a:lnTo>
                <a:lnTo>
                  <a:pt x="2181889" y="1181689"/>
                </a:lnTo>
                <a:close/>
                <a:moveTo>
                  <a:pt x="191896" y="1179002"/>
                </a:moveTo>
                <a:lnTo>
                  <a:pt x="192946" y="1188586"/>
                </a:lnTo>
                <a:lnTo>
                  <a:pt x="193426" y="1197566"/>
                </a:lnTo>
                <a:lnTo>
                  <a:pt x="194359" y="1206504"/>
                </a:lnTo>
                <a:lnTo>
                  <a:pt x="196457" y="1224398"/>
                </a:lnTo>
                <a:lnTo>
                  <a:pt x="199574" y="1246249"/>
                </a:lnTo>
                <a:lnTo>
                  <a:pt x="199567" y="1246103"/>
                </a:lnTo>
                <a:lnTo>
                  <a:pt x="196471" y="1224399"/>
                </a:lnTo>
                <a:lnTo>
                  <a:pt x="194373" y="1206505"/>
                </a:lnTo>
                <a:lnTo>
                  <a:pt x="193440" y="1197567"/>
                </a:lnTo>
                <a:lnTo>
                  <a:pt x="192961" y="1188587"/>
                </a:lnTo>
                <a:lnTo>
                  <a:pt x="192008" y="1179897"/>
                </a:lnTo>
                <a:close/>
                <a:moveTo>
                  <a:pt x="183190" y="1168559"/>
                </a:moveTo>
                <a:lnTo>
                  <a:pt x="182509" y="1168573"/>
                </a:lnTo>
                <a:lnTo>
                  <a:pt x="182468" y="1168708"/>
                </a:lnTo>
                <a:lnTo>
                  <a:pt x="182484" y="1168705"/>
                </a:lnTo>
                <a:lnTo>
                  <a:pt x="182523" y="1168574"/>
                </a:lnTo>
                <a:lnTo>
                  <a:pt x="183183" y="1168560"/>
                </a:lnTo>
                <a:close/>
                <a:moveTo>
                  <a:pt x="186612" y="1162561"/>
                </a:moveTo>
                <a:lnTo>
                  <a:pt x="185313" y="1166431"/>
                </a:lnTo>
                <a:lnTo>
                  <a:pt x="183775" y="1168312"/>
                </a:lnTo>
                <a:lnTo>
                  <a:pt x="183783" y="1168546"/>
                </a:lnTo>
                <a:lnTo>
                  <a:pt x="183655" y="1168548"/>
                </a:lnTo>
                <a:lnTo>
                  <a:pt x="184374" y="1184338"/>
                </a:lnTo>
                <a:lnTo>
                  <a:pt x="184138" y="1189983"/>
                </a:lnTo>
                <a:lnTo>
                  <a:pt x="184317" y="1190368"/>
                </a:lnTo>
                <a:lnTo>
                  <a:pt x="184318" y="1190339"/>
                </a:lnTo>
                <a:lnTo>
                  <a:pt x="184153" y="1189984"/>
                </a:lnTo>
                <a:lnTo>
                  <a:pt x="184389" y="1184339"/>
                </a:lnTo>
                <a:lnTo>
                  <a:pt x="183670" y="1168549"/>
                </a:lnTo>
                <a:lnTo>
                  <a:pt x="183798" y="1168547"/>
                </a:lnTo>
                <a:lnTo>
                  <a:pt x="183790" y="1168313"/>
                </a:lnTo>
                <a:lnTo>
                  <a:pt x="185328" y="1166432"/>
                </a:lnTo>
                <a:lnTo>
                  <a:pt x="186323" y="1163468"/>
                </a:lnTo>
                <a:close/>
                <a:moveTo>
                  <a:pt x="2147197" y="1161719"/>
                </a:moveTo>
                <a:lnTo>
                  <a:pt x="2146738" y="1161919"/>
                </a:lnTo>
                <a:cubicBezTo>
                  <a:pt x="2146128" y="1163675"/>
                  <a:pt x="2144983" y="1168531"/>
                  <a:pt x="2142998" y="1177654"/>
                </a:cubicBezTo>
                <a:cubicBezTo>
                  <a:pt x="2141013" y="1186777"/>
                  <a:pt x="2138538" y="1199999"/>
                  <a:pt x="2134320" y="1218350"/>
                </a:cubicBezTo>
                <a:cubicBezTo>
                  <a:pt x="2131188" y="1231161"/>
                  <a:pt x="2128070" y="1243657"/>
                  <a:pt x="2124996" y="1255986"/>
                </a:cubicBezTo>
                <a:cubicBezTo>
                  <a:pt x="2121921" y="1268315"/>
                  <a:pt x="2118029" y="1280198"/>
                  <a:pt x="2114604" y="1292113"/>
                </a:cubicBezTo>
                <a:cubicBezTo>
                  <a:pt x="2112804" y="1298114"/>
                  <a:pt x="2111267" y="1304084"/>
                  <a:pt x="2109466" y="1310084"/>
                </a:cubicBezTo>
                <a:lnTo>
                  <a:pt x="2103482" y="1327655"/>
                </a:lnTo>
                <a:lnTo>
                  <a:pt x="2097497" y="1345226"/>
                </a:lnTo>
                <a:lnTo>
                  <a:pt x="2092684" y="1358446"/>
                </a:lnTo>
                <a:lnTo>
                  <a:pt x="2092698" y="1358411"/>
                </a:lnTo>
                <a:lnTo>
                  <a:pt x="2097498" y="1345226"/>
                </a:lnTo>
                <a:lnTo>
                  <a:pt x="2103483" y="1327655"/>
                </a:lnTo>
                <a:lnTo>
                  <a:pt x="2109467" y="1310084"/>
                </a:lnTo>
                <a:cubicBezTo>
                  <a:pt x="2111268" y="1304084"/>
                  <a:pt x="2112805" y="1298114"/>
                  <a:pt x="2114605" y="1292113"/>
                </a:cubicBezTo>
                <a:cubicBezTo>
                  <a:pt x="2118030" y="1280198"/>
                  <a:pt x="2121922" y="1268315"/>
                  <a:pt x="2124997" y="1255986"/>
                </a:cubicBezTo>
                <a:cubicBezTo>
                  <a:pt x="2128071" y="1243657"/>
                  <a:pt x="2131189" y="1231161"/>
                  <a:pt x="2134321" y="1218350"/>
                </a:cubicBezTo>
                <a:cubicBezTo>
                  <a:pt x="2138539" y="1199999"/>
                  <a:pt x="2141014" y="1186777"/>
                  <a:pt x="2142999" y="1177654"/>
                </a:cubicBezTo>
                <a:cubicBezTo>
                  <a:pt x="2144984" y="1168531"/>
                  <a:pt x="2146129" y="1163675"/>
                  <a:pt x="2146739" y="1161919"/>
                </a:cubicBezTo>
                <a:lnTo>
                  <a:pt x="2147197" y="1161719"/>
                </a:lnTo>
                <a:close/>
                <a:moveTo>
                  <a:pt x="188381" y="1160798"/>
                </a:moveTo>
                <a:lnTo>
                  <a:pt x="188376" y="1160803"/>
                </a:lnTo>
                <a:lnTo>
                  <a:pt x="190487" y="1167070"/>
                </a:lnTo>
                <a:lnTo>
                  <a:pt x="190487" y="1167068"/>
                </a:lnTo>
                <a:close/>
                <a:moveTo>
                  <a:pt x="2233504" y="1158514"/>
                </a:moveTo>
                <a:lnTo>
                  <a:pt x="2233129" y="1163477"/>
                </a:lnTo>
                <a:cubicBezTo>
                  <a:pt x="2232744" y="1166929"/>
                  <a:pt x="2232214" y="1170994"/>
                  <a:pt x="2231683" y="1174840"/>
                </a:cubicBezTo>
                <a:lnTo>
                  <a:pt x="2227525" y="1200452"/>
                </a:lnTo>
                <a:lnTo>
                  <a:pt x="2227562" y="1200231"/>
                </a:lnTo>
                <a:lnTo>
                  <a:pt x="2231684" y="1174840"/>
                </a:lnTo>
                <a:cubicBezTo>
                  <a:pt x="2232215" y="1170994"/>
                  <a:pt x="2232745" y="1166929"/>
                  <a:pt x="2233130" y="1163477"/>
                </a:cubicBezTo>
                <a:lnTo>
                  <a:pt x="2233505" y="1158522"/>
                </a:lnTo>
                <a:close/>
                <a:moveTo>
                  <a:pt x="197866" y="1156213"/>
                </a:moveTo>
                <a:lnTo>
                  <a:pt x="198874" y="1159801"/>
                </a:lnTo>
                <a:lnTo>
                  <a:pt x="198876" y="1159757"/>
                </a:lnTo>
                <a:lnTo>
                  <a:pt x="197882" y="1156218"/>
                </a:lnTo>
                <a:close/>
                <a:moveTo>
                  <a:pt x="2233317" y="1155068"/>
                </a:moveTo>
                <a:lnTo>
                  <a:pt x="2233274" y="1155285"/>
                </a:lnTo>
                <a:lnTo>
                  <a:pt x="2233333" y="1155353"/>
                </a:lnTo>
                <a:lnTo>
                  <a:pt x="2233333" y="1155354"/>
                </a:lnTo>
                <a:lnTo>
                  <a:pt x="2233709" y="1155794"/>
                </a:lnTo>
                <a:lnTo>
                  <a:pt x="2233709" y="1155793"/>
                </a:lnTo>
                <a:lnTo>
                  <a:pt x="2233333" y="1155353"/>
                </a:lnTo>
                <a:close/>
                <a:moveTo>
                  <a:pt x="36146" y="1143952"/>
                </a:moveTo>
                <a:lnTo>
                  <a:pt x="35590" y="1144430"/>
                </a:lnTo>
                <a:lnTo>
                  <a:pt x="37581" y="1154269"/>
                </a:lnTo>
                <a:cubicBezTo>
                  <a:pt x="38916" y="1163880"/>
                  <a:pt x="40244" y="1178668"/>
                  <a:pt x="41528" y="1193526"/>
                </a:cubicBezTo>
                <a:cubicBezTo>
                  <a:pt x="42393" y="1205402"/>
                  <a:pt x="42803" y="1216540"/>
                  <a:pt x="44277" y="1226464"/>
                </a:cubicBezTo>
                <a:cubicBezTo>
                  <a:pt x="45751" y="1236389"/>
                  <a:pt x="46947" y="1245881"/>
                  <a:pt x="48405" y="1254953"/>
                </a:cubicBezTo>
                <a:cubicBezTo>
                  <a:pt x="49863" y="1264026"/>
                  <a:pt x="51044" y="1272860"/>
                  <a:pt x="52691" y="1281532"/>
                </a:cubicBezTo>
                <a:lnTo>
                  <a:pt x="58027" y="1307991"/>
                </a:lnTo>
                <a:cubicBezTo>
                  <a:pt x="55926" y="1307844"/>
                  <a:pt x="56728" y="1317478"/>
                  <a:pt x="59126" y="1331090"/>
                </a:cubicBezTo>
                <a:cubicBezTo>
                  <a:pt x="61525" y="1344701"/>
                  <a:pt x="66264" y="1362561"/>
                  <a:pt x="70331" y="1379352"/>
                </a:cubicBezTo>
                <a:lnTo>
                  <a:pt x="70298" y="1379869"/>
                </a:lnTo>
                <a:lnTo>
                  <a:pt x="70338" y="1379322"/>
                </a:lnTo>
                <a:lnTo>
                  <a:pt x="59138" y="1331090"/>
                </a:lnTo>
                <a:cubicBezTo>
                  <a:pt x="56740" y="1317478"/>
                  <a:pt x="55939" y="1307844"/>
                  <a:pt x="58039" y="1307991"/>
                </a:cubicBezTo>
                <a:lnTo>
                  <a:pt x="52704" y="1281532"/>
                </a:lnTo>
                <a:cubicBezTo>
                  <a:pt x="51057" y="1272860"/>
                  <a:pt x="49876" y="1264026"/>
                  <a:pt x="48418" y="1254953"/>
                </a:cubicBezTo>
                <a:cubicBezTo>
                  <a:pt x="46961" y="1245881"/>
                  <a:pt x="45765" y="1236389"/>
                  <a:pt x="44291" y="1226464"/>
                </a:cubicBezTo>
                <a:cubicBezTo>
                  <a:pt x="42816" y="1216540"/>
                  <a:pt x="42406" y="1205402"/>
                  <a:pt x="41542" y="1193526"/>
                </a:cubicBezTo>
                <a:cubicBezTo>
                  <a:pt x="40257" y="1178668"/>
                  <a:pt x="38930" y="1163880"/>
                  <a:pt x="37594" y="1154269"/>
                </a:cubicBezTo>
                <a:lnTo>
                  <a:pt x="35603" y="1144430"/>
                </a:lnTo>
                <a:lnTo>
                  <a:pt x="36147" y="1143962"/>
                </a:lnTo>
                <a:close/>
                <a:moveTo>
                  <a:pt x="93325" y="1136211"/>
                </a:moveTo>
                <a:lnTo>
                  <a:pt x="93343" y="1147431"/>
                </a:lnTo>
                <a:lnTo>
                  <a:pt x="93720" y="1155535"/>
                </a:lnTo>
                <a:lnTo>
                  <a:pt x="93581" y="1152289"/>
                </a:lnTo>
                <a:lnTo>
                  <a:pt x="93355" y="1147431"/>
                </a:lnTo>
                <a:lnTo>
                  <a:pt x="93342" y="1139392"/>
                </a:lnTo>
                <a:close/>
                <a:moveTo>
                  <a:pt x="188886" y="1131015"/>
                </a:moveTo>
                <a:lnTo>
                  <a:pt x="188827" y="1131068"/>
                </a:lnTo>
                <a:lnTo>
                  <a:pt x="191101" y="1135291"/>
                </a:lnTo>
                <a:cubicBezTo>
                  <a:pt x="191053" y="1142386"/>
                  <a:pt x="190932" y="1149500"/>
                  <a:pt x="191380" y="1156582"/>
                </a:cubicBezTo>
                <a:lnTo>
                  <a:pt x="191276" y="1157039"/>
                </a:lnTo>
                <a:lnTo>
                  <a:pt x="192822" y="1165300"/>
                </a:lnTo>
                <a:cubicBezTo>
                  <a:pt x="193240" y="1166609"/>
                  <a:pt x="193559" y="1166590"/>
                  <a:pt x="193828" y="1165884"/>
                </a:cubicBezTo>
                <a:lnTo>
                  <a:pt x="193829" y="1165877"/>
                </a:lnTo>
                <a:lnTo>
                  <a:pt x="192838" y="1165301"/>
                </a:lnTo>
                <a:lnTo>
                  <a:pt x="191292" y="1157040"/>
                </a:lnTo>
                <a:lnTo>
                  <a:pt x="191396" y="1156583"/>
                </a:lnTo>
                <a:cubicBezTo>
                  <a:pt x="190948" y="1149501"/>
                  <a:pt x="191069" y="1142387"/>
                  <a:pt x="191117" y="1135292"/>
                </a:cubicBezTo>
                <a:lnTo>
                  <a:pt x="188843" y="1131069"/>
                </a:lnTo>
                <a:lnTo>
                  <a:pt x="188892" y="1131025"/>
                </a:lnTo>
                <a:close/>
                <a:moveTo>
                  <a:pt x="69162" y="1127625"/>
                </a:moveTo>
                <a:cubicBezTo>
                  <a:pt x="68791" y="1127086"/>
                  <a:pt x="68502" y="1129253"/>
                  <a:pt x="68507" y="1137191"/>
                </a:cubicBezTo>
                <a:cubicBezTo>
                  <a:pt x="68511" y="1145296"/>
                  <a:pt x="69025" y="1153364"/>
                  <a:pt x="70046" y="1161341"/>
                </a:cubicBezTo>
                <a:cubicBezTo>
                  <a:pt x="72851" y="1177227"/>
                  <a:pt x="74059" y="1193457"/>
                  <a:pt x="73650" y="1209777"/>
                </a:cubicBezTo>
                <a:cubicBezTo>
                  <a:pt x="73900" y="1223736"/>
                  <a:pt x="75269" y="1237592"/>
                  <a:pt x="77739" y="1251196"/>
                </a:cubicBezTo>
                <a:cubicBezTo>
                  <a:pt x="78624" y="1257287"/>
                  <a:pt x="79226" y="1260125"/>
                  <a:pt x="79625" y="1260924"/>
                </a:cubicBezTo>
                <a:lnTo>
                  <a:pt x="79632" y="1260897"/>
                </a:lnTo>
                <a:lnTo>
                  <a:pt x="77751" y="1251196"/>
                </a:lnTo>
                <a:cubicBezTo>
                  <a:pt x="75281" y="1237592"/>
                  <a:pt x="73913" y="1223736"/>
                  <a:pt x="73663" y="1209777"/>
                </a:cubicBezTo>
                <a:cubicBezTo>
                  <a:pt x="74072" y="1193457"/>
                  <a:pt x="72864" y="1177227"/>
                  <a:pt x="70059" y="1161341"/>
                </a:cubicBezTo>
                <a:cubicBezTo>
                  <a:pt x="69038" y="1153364"/>
                  <a:pt x="68524" y="1145296"/>
                  <a:pt x="68520" y="1137191"/>
                </a:cubicBezTo>
                <a:cubicBezTo>
                  <a:pt x="68518" y="1133222"/>
                  <a:pt x="68589" y="1130696"/>
                  <a:pt x="68707" y="1129229"/>
                </a:cubicBezTo>
                <a:lnTo>
                  <a:pt x="69167" y="1127653"/>
                </a:lnTo>
                <a:close/>
                <a:moveTo>
                  <a:pt x="2127373" y="1119894"/>
                </a:moveTo>
                <a:cubicBezTo>
                  <a:pt x="2125528" y="1130977"/>
                  <a:pt x="2124478" y="1142142"/>
                  <a:pt x="2124228" y="1153295"/>
                </a:cubicBezTo>
                <a:cubicBezTo>
                  <a:pt x="2123965" y="1159828"/>
                  <a:pt x="2122959" y="1166351"/>
                  <a:pt x="2121223" y="1172728"/>
                </a:cubicBezTo>
                <a:lnTo>
                  <a:pt x="2116455" y="1182680"/>
                </a:lnTo>
                <a:lnTo>
                  <a:pt x="2116068" y="1183125"/>
                </a:lnTo>
                <a:lnTo>
                  <a:pt x="2114655" y="1184220"/>
                </a:lnTo>
                <a:lnTo>
                  <a:pt x="2114765" y="1184620"/>
                </a:lnTo>
                <a:lnTo>
                  <a:pt x="2114766" y="1184619"/>
                </a:lnTo>
                <a:lnTo>
                  <a:pt x="2114656" y="1184221"/>
                </a:lnTo>
                <a:lnTo>
                  <a:pt x="2116063" y="1183130"/>
                </a:lnTo>
                <a:lnTo>
                  <a:pt x="2116068" y="1183125"/>
                </a:lnTo>
                <a:lnTo>
                  <a:pt x="2116074" y="1183120"/>
                </a:lnTo>
                <a:lnTo>
                  <a:pt x="2116453" y="1182685"/>
                </a:lnTo>
                <a:lnTo>
                  <a:pt x="2116455" y="1182680"/>
                </a:lnTo>
                <a:lnTo>
                  <a:pt x="2116456" y="1182679"/>
                </a:lnTo>
                <a:lnTo>
                  <a:pt x="2121223" y="1172729"/>
                </a:lnTo>
                <a:cubicBezTo>
                  <a:pt x="2122959" y="1166352"/>
                  <a:pt x="2123965" y="1159829"/>
                  <a:pt x="2124228" y="1153296"/>
                </a:cubicBezTo>
                <a:cubicBezTo>
                  <a:pt x="2124478" y="1142143"/>
                  <a:pt x="2125528" y="1130978"/>
                  <a:pt x="2127373" y="1119895"/>
                </a:cubicBezTo>
                <a:close/>
                <a:moveTo>
                  <a:pt x="181677" y="1106990"/>
                </a:moveTo>
                <a:lnTo>
                  <a:pt x="181742" y="1108909"/>
                </a:lnTo>
                <a:lnTo>
                  <a:pt x="182937" y="1121039"/>
                </a:lnTo>
                <a:lnTo>
                  <a:pt x="183816" y="1125819"/>
                </a:lnTo>
                <a:lnTo>
                  <a:pt x="184345" y="1129148"/>
                </a:lnTo>
                <a:lnTo>
                  <a:pt x="184465" y="1129347"/>
                </a:lnTo>
                <a:lnTo>
                  <a:pt x="184818" y="1131271"/>
                </a:lnTo>
                <a:cubicBezTo>
                  <a:pt x="185412" y="1132970"/>
                  <a:pt x="185980" y="1133246"/>
                  <a:pt x="186538" y="1132966"/>
                </a:cubicBezTo>
                <a:lnTo>
                  <a:pt x="186545" y="1132960"/>
                </a:lnTo>
                <a:lnTo>
                  <a:pt x="184833" y="1131272"/>
                </a:lnTo>
                <a:lnTo>
                  <a:pt x="184486" y="1129383"/>
                </a:lnTo>
                <a:lnTo>
                  <a:pt x="184465" y="1129347"/>
                </a:lnTo>
                <a:lnTo>
                  <a:pt x="184458" y="1129309"/>
                </a:lnTo>
                <a:lnTo>
                  <a:pt x="184361" y="1129148"/>
                </a:lnTo>
                <a:lnTo>
                  <a:pt x="183932" y="1126450"/>
                </a:lnTo>
                <a:lnTo>
                  <a:pt x="183816" y="1125819"/>
                </a:lnTo>
                <a:lnTo>
                  <a:pt x="183716" y="1125191"/>
                </a:lnTo>
                <a:lnTo>
                  <a:pt x="182953" y="1121040"/>
                </a:lnTo>
                <a:lnTo>
                  <a:pt x="181758" y="1108910"/>
                </a:lnTo>
                <a:lnTo>
                  <a:pt x="181701" y="1107230"/>
                </a:lnTo>
                <a:close/>
                <a:moveTo>
                  <a:pt x="2061519" y="1104371"/>
                </a:moveTo>
                <a:lnTo>
                  <a:pt x="2055945" y="1141006"/>
                </a:lnTo>
                <a:cubicBezTo>
                  <a:pt x="2054787" y="1147342"/>
                  <a:pt x="2053673" y="1153706"/>
                  <a:pt x="2052005" y="1159984"/>
                </a:cubicBezTo>
                <a:lnTo>
                  <a:pt x="2050114" y="1169009"/>
                </a:lnTo>
                <a:lnTo>
                  <a:pt x="2050090" y="1169391"/>
                </a:lnTo>
                <a:lnTo>
                  <a:pt x="2050092" y="1169384"/>
                </a:lnTo>
                <a:lnTo>
                  <a:pt x="2050115" y="1169009"/>
                </a:lnTo>
                <a:lnTo>
                  <a:pt x="2052006" y="1159984"/>
                </a:lnTo>
                <a:cubicBezTo>
                  <a:pt x="2053674" y="1153706"/>
                  <a:pt x="2054788" y="1147342"/>
                  <a:pt x="2055946" y="1141006"/>
                </a:cubicBezTo>
                <a:lnTo>
                  <a:pt x="2061519" y="1104379"/>
                </a:lnTo>
                <a:close/>
                <a:moveTo>
                  <a:pt x="191024" y="1103366"/>
                </a:moveTo>
                <a:lnTo>
                  <a:pt x="191009" y="1103385"/>
                </a:lnTo>
                <a:lnTo>
                  <a:pt x="192342" y="1124067"/>
                </a:lnTo>
                <a:lnTo>
                  <a:pt x="191234" y="1135348"/>
                </a:lnTo>
                <a:lnTo>
                  <a:pt x="191248" y="1135373"/>
                </a:lnTo>
                <a:cubicBezTo>
                  <a:pt x="192729" y="1130664"/>
                  <a:pt x="192801" y="1120604"/>
                  <a:pt x="191024" y="1103366"/>
                </a:cubicBezTo>
                <a:close/>
                <a:moveTo>
                  <a:pt x="125937" y="1100445"/>
                </a:moveTo>
                <a:lnTo>
                  <a:pt x="126057" y="1104728"/>
                </a:lnTo>
                <a:cubicBezTo>
                  <a:pt x="126298" y="1106878"/>
                  <a:pt x="126631" y="1107733"/>
                  <a:pt x="126923" y="1107949"/>
                </a:cubicBezTo>
                <a:lnTo>
                  <a:pt x="126939" y="1107941"/>
                </a:lnTo>
                <a:lnTo>
                  <a:pt x="126076" y="1104729"/>
                </a:lnTo>
                <a:lnTo>
                  <a:pt x="126069" y="1104499"/>
                </a:lnTo>
                <a:lnTo>
                  <a:pt x="126054" y="1104441"/>
                </a:lnTo>
                <a:close/>
                <a:moveTo>
                  <a:pt x="130765" y="1098420"/>
                </a:moveTo>
                <a:lnTo>
                  <a:pt x="130760" y="1098445"/>
                </a:lnTo>
                <a:lnTo>
                  <a:pt x="131594" y="1099988"/>
                </a:lnTo>
                <a:lnTo>
                  <a:pt x="132087" y="1106050"/>
                </a:lnTo>
                <a:lnTo>
                  <a:pt x="132131" y="1106678"/>
                </a:lnTo>
                <a:lnTo>
                  <a:pt x="132118" y="1106431"/>
                </a:lnTo>
                <a:lnTo>
                  <a:pt x="132087" y="1106050"/>
                </a:lnTo>
                <a:lnTo>
                  <a:pt x="131969" y="1104371"/>
                </a:lnTo>
                <a:lnTo>
                  <a:pt x="131616" y="1100029"/>
                </a:lnTo>
                <a:lnTo>
                  <a:pt x="131594" y="1099988"/>
                </a:lnTo>
                <a:lnTo>
                  <a:pt x="131591" y="1099948"/>
                </a:lnTo>
                <a:close/>
                <a:moveTo>
                  <a:pt x="130731" y="1098150"/>
                </a:moveTo>
                <a:cubicBezTo>
                  <a:pt x="129932" y="1100501"/>
                  <a:pt x="129389" y="1107610"/>
                  <a:pt x="128687" y="1106783"/>
                </a:cubicBezTo>
                <a:lnTo>
                  <a:pt x="126924" y="1107672"/>
                </a:lnTo>
                <a:lnTo>
                  <a:pt x="126927" y="1107681"/>
                </a:lnTo>
                <a:cubicBezTo>
                  <a:pt x="127482" y="1108157"/>
                  <a:pt x="128004" y="1105957"/>
                  <a:pt x="128706" y="1106784"/>
                </a:cubicBezTo>
                <a:cubicBezTo>
                  <a:pt x="129057" y="1107197"/>
                  <a:pt x="129368" y="1105627"/>
                  <a:pt x="129691" y="1103659"/>
                </a:cubicBezTo>
                <a:lnTo>
                  <a:pt x="130749" y="1098152"/>
                </a:lnTo>
                <a:close/>
                <a:moveTo>
                  <a:pt x="175658" y="1094892"/>
                </a:moveTo>
                <a:lnTo>
                  <a:pt x="176000" y="1096240"/>
                </a:lnTo>
                <a:lnTo>
                  <a:pt x="175992" y="1096149"/>
                </a:lnTo>
                <a:lnTo>
                  <a:pt x="175719" y="1095074"/>
                </a:lnTo>
                <a:close/>
                <a:moveTo>
                  <a:pt x="2153977" y="1093920"/>
                </a:moveTo>
                <a:lnTo>
                  <a:pt x="2153977" y="1093921"/>
                </a:lnTo>
                <a:lnTo>
                  <a:pt x="2154091" y="1094099"/>
                </a:lnTo>
                <a:lnTo>
                  <a:pt x="2156617" y="1107943"/>
                </a:lnTo>
                <a:lnTo>
                  <a:pt x="2156617" y="1107943"/>
                </a:lnTo>
                <a:lnTo>
                  <a:pt x="2154091" y="1094098"/>
                </a:lnTo>
                <a:close/>
                <a:moveTo>
                  <a:pt x="175210" y="1093567"/>
                </a:moveTo>
                <a:lnTo>
                  <a:pt x="173907" y="1093604"/>
                </a:lnTo>
                <a:lnTo>
                  <a:pt x="171748" y="1112802"/>
                </a:lnTo>
                <a:cubicBezTo>
                  <a:pt x="171310" y="1120851"/>
                  <a:pt x="171128" y="1131036"/>
                  <a:pt x="171127" y="1144832"/>
                </a:cubicBezTo>
                <a:lnTo>
                  <a:pt x="172346" y="1173583"/>
                </a:lnTo>
                <a:lnTo>
                  <a:pt x="172429" y="1183209"/>
                </a:lnTo>
                <a:lnTo>
                  <a:pt x="172383" y="1186773"/>
                </a:lnTo>
                <a:lnTo>
                  <a:pt x="172461" y="1186884"/>
                </a:lnTo>
                <a:lnTo>
                  <a:pt x="172429" y="1183209"/>
                </a:lnTo>
                <a:lnTo>
                  <a:pt x="172438" y="1182502"/>
                </a:lnTo>
                <a:lnTo>
                  <a:pt x="172365" y="1174037"/>
                </a:lnTo>
                <a:lnTo>
                  <a:pt x="172346" y="1173583"/>
                </a:lnTo>
                <a:lnTo>
                  <a:pt x="172342" y="1173124"/>
                </a:lnTo>
                <a:lnTo>
                  <a:pt x="171142" y="1144832"/>
                </a:lnTo>
                <a:cubicBezTo>
                  <a:pt x="171144" y="1131036"/>
                  <a:pt x="171326" y="1120851"/>
                  <a:pt x="171764" y="1112802"/>
                </a:cubicBezTo>
                <a:lnTo>
                  <a:pt x="173922" y="1093604"/>
                </a:lnTo>
                <a:lnTo>
                  <a:pt x="175210" y="1093567"/>
                </a:lnTo>
                <a:close/>
                <a:moveTo>
                  <a:pt x="142899" y="1083590"/>
                </a:moveTo>
                <a:lnTo>
                  <a:pt x="141520" y="1084772"/>
                </a:lnTo>
                <a:lnTo>
                  <a:pt x="141143" y="1088123"/>
                </a:lnTo>
                <a:lnTo>
                  <a:pt x="141291" y="1086953"/>
                </a:lnTo>
                <a:lnTo>
                  <a:pt x="141537" y="1084773"/>
                </a:lnTo>
                <a:lnTo>
                  <a:pt x="142703" y="1083773"/>
                </a:lnTo>
                <a:close/>
                <a:moveTo>
                  <a:pt x="31377" y="1077316"/>
                </a:moveTo>
                <a:lnTo>
                  <a:pt x="31360" y="1077317"/>
                </a:lnTo>
                <a:lnTo>
                  <a:pt x="30705" y="1107610"/>
                </a:lnTo>
                <a:cubicBezTo>
                  <a:pt x="30820" y="1126143"/>
                  <a:pt x="28923" y="1135515"/>
                  <a:pt x="30750" y="1157255"/>
                </a:cubicBezTo>
                <a:cubicBezTo>
                  <a:pt x="31110" y="1161285"/>
                  <a:pt x="31408" y="1162881"/>
                  <a:pt x="31667" y="1162936"/>
                </a:cubicBezTo>
                <a:lnTo>
                  <a:pt x="31676" y="1162889"/>
                </a:lnTo>
                <a:lnTo>
                  <a:pt x="30767" y="1157255"/>
                </a:lnTo>
                <a:cubicBezTo>
                  <a:pt x="28939" y="1135515"/>
                  <a:pt x="30837" y="1126143"/>
                  <a:pt x="30722" y="1107610"/>
                </a:cubicBezTo>
                <a:close/>
                <a:moveTo>
                  <a:pt x="2137225" y="1070307"/>
                </a:moveTo>
                <a:lnTo>
                  <a:pt x="2136382" y="1072815"/>
                </a:lnTo>
                <a:lnTo>
                  <a:pt x="2133890" y="1091855"/>
                </a:lnTo>
                <a:lnTo>
                  <a:pt x="2131534" y="1098748"/>
                </a:lnTo>
                <a:lnTo>
                  <a:pt x="2131340" y="1100091"/>
                </a:lnTo>
                <a:lnTo>
                  <a:pt x="2127373" y="1119892"/>
                </a:lnTo>
                <a:lnTo>
                  <a:pt x="2127373" y="1119893"/>
                </a:lnTo>
                <a:lnTo>
                  <a:pt x="2131340" y="1100092"/>
                </a:lnTo>
                <a:lnTo>
                  <a:pt x="2131534" y="1098749"/>
                </a:lnTo>
                <a:lnTo>
                  <a:pt x="2133890" y="1091856"/>
                </a:lnTo>
                <a:lnTo>
                  <a:pt x="2136382" y="1072816"/>
                </a:lnTo>
                <a:lnTo>
                  <a:pt x="2137225" y="1070308"/>
                </a:lnTo>
                <a:close/>
                <a:moveTo>
                  <a:pt x="2099590" y="1063846"/>
                </a:moveTo>
                <a:lnTo>
                  <a:pt x="2099582" y="1063859"/>
                </a:lnTo>
                <a:cubicBezTo>
                  <a:pt x="2098213" y="1065465"/>
                  <a:pt x="2096993" y="1078628"/>
                  <a:pt x="2096425" y="1089285"/>
                </a:cubicBezTo>
                <a:cubicBezTo>
                  <a:pt x="2095924" y="1095450"/>
                  <a:pt x="2095382" y="1103531"/>
                  <a:pt x="2094125" y="1111684"/>
                </a:cubicBezTo>
                <a:lnTo>
                  <a:pt x="2089561" y="1136973"/>
                </a:lnTo>
                <a:lnTo>
                  <a:pt x="2089569" y="1136938"/>
                </a:lnTo>
                <a:lnTo>
                  <a:pt x="2094126" y="1111685"/>
                </a:lnTo>
                <a:cubicBezTo>
                  <a:pt x="2095383" y="1103532"/>
                  <a:pt x="2095925" y="1095451"/>
                  <a:pt x="2096426" y="1089286"/>
                </a:cubicBezTo>
                <a:cubicBezTo>
                  <a:pt x="2096994" y="1078629"/>
                  <a:pt x="2098214" y="1065466"/>
                  <a:pt x="2099583" y="1063860"/>
                </a:cubicBezTo>
                <a:lnTo>
                  <a:pt x="2099589" y="1063850"/>
                </a:lnTo>
                <a:close/>
                <a:moveTo>
                  <a:pt x="2170500" y="1053330"/>
                </a:moveTo>
                <a:lnTo>
                  <a:pt x="2170492" y="1053507"/>
                </a:lnTo>
                <a:cubicBezTo>
                  <a:pt x="2170535" y="1056473"/>
                  <a:pt x="2170843" y="1057443"/>
                  <a:pt x="2171468" y="1055663"/>
                </a:cubicBezTo>
                <a:lnTo>
                  <a:pt x="2171468" y="1055662"/>
                </a:lnTo>
                <a:lnTo>
                  <a:pt x="2170493" y="1053508"/>
                </a:lnTo>
                <a:lnTo>
                  <a:pt x="2170501" y="1053332"/>
                </a:lnTo>
                <a:close/>
                <a:moveTo>
                  <a:pt x="2206667" y="1052463"/>
                </a:moveTo>
                <a:lnTo>
                  <a:pt x="2206413" y="1067978"/>
                </a:lnTo>
                <a:lnTo>
                  <a:pt x="2205844" y="1077865"/>
                </a:lnTo>
                <a:lnTo>
                  <a:pt x="2205569" y="1082648"/>
                </a:lnTo>
                <a:lnTo>
                  <a:pt x="2205569" y="1082649"/>
                </a:lnTo>
                <a:lnTo>
                  <a:pt x="2205844" y="1077865"/>
                </a:lnTo>
                <a:lnTo>
                  <a:pt x="2206413" y="1067979"/>
                </a:lnTo>
                <a:lnTo>
                  <a:pt x="2206667" y="1052463"/>
                </a:lnTo>
                <a:close/>
                <a:moveTo>
                  <a:pt x="197868" y="1050977"/>
                </a:moveTo>
                <a:lnTo>
                  <a:pt x="197889" y="1051117"/>
                </a:lnTo>
                <a:lnTo>
                  <a:pt x="197888" y="1051173"/>
                </a:lnTo>
                <a:lnTo>
                  <a:pt x="200720" y="1051947"/>
                </a:lnTo>
                <a:lnTo>
                  <a:pt x="200721" y="1051943"/>
                </a:lnTo>
                <a:lnTo>
                  <a:pt x="197904" y="1051173"/>
                </a:lnTo>
                <a:lnTo>
                  <a:pt x="197905" y="1051117"/>
                </a:lnTo>
                <a:lnTo>
                  <a:pt x="197885" y="1050981"/>
                </a:lnTo>
                <a:close/>
                <a:moveTo>
                  <a:pt x="140958" y="1049822"/>
                </a:moveTo>
                <a:lnTo>
                  <a:pt x="140951" y="1049827"/>
                </a:lnTo>
                <a:lnTo>
                  <a:pt x="143177" y="1050741"/>
                </a:lnTo>
                <a:lnTo>
                  <a:pt x="146434" y="1051039"/>
                </a:lnTo>
                <a:lnTo>
                  <a:pt x="146435" y="1051037"/>
                </a:lnTo>
                <a:lnTo>
                  <a:pt x="143197" y="1050741"/>
                </a:lnTo>
                <a:cubicBezTo>
                  <a:pt x="142464" y="1051060"/>
                  <a:pt x="141710" y="1050237"/>
                  <a:pt x="140958" y="1049822"/>
                </a:cubicBezTo>
                <a:close/>
                <a:moveTo>
                  <a:pt x="140720" y="1049685"/>
                </a:moveTo>
                <a:cubicBezTo>
                  <a:pt x="140156" y="1049373"/>
                  <a:pt x="139592" y="1049291"/>
                  <a:pt x="139039" y="1050092"/>
                </a:cubicBezTo>
                <a:lnTo>
                  <a:pt x="138772" y="1051031"/>
                </a:lnTo>
                <a:lnTo>
                  <a:pt x="138508" y="1051212"/>
                </a:lnTo>
                <a:lnTo>
                  <a:pt x="138243" y="1052894"/>
                </a:lnTo>
                <a:lnTo>
                  <a:pt x="137418" y="1055799"/>
                </a:lnTo>
                <a:lnTo>
                  <a:pt x="136766" y="1062275"/>
                </a:lnTo>
                <a:lnTo>
                  <a:pt x="136418" y="1064486"/>
                </a:lnTo>
                <a:lnTo>
                  <a:pt x="136155" y="1068339"/>
                </a:lnTo>
                <a:lnTo>
                  <a:pt x="135914" y="1070730"/>
                </a:lnTo>
                <a:lnTo>
                  <a:pt x="135737" y="1074479"/>
                </a:lnTo>
                <a:lnTo>
                  <a:pt x="135467" y="1078435"/>
                </a:lnTo>
                <a:lnTo>
                  <a:pt x="134755" y="1095178"/>
                </a:lnTo>
                <a:lnTo>
                  <a:pt x="134583" y="1098809"/>
                </a:lnTo>
                <a:lnTo>
                  <a:pt x="132761" y="1118394"/>
                </a:lnTo>
                <a:lnTo>
                  <a:pt x="132775" y="1118666"/>
                </a:lnTo>
                <a:cubicBezTo>
                  <a:pt x="132685" y="1152531"/>
                  <a:pt x="134706" y="1186252"/>
                  <a:pt x="138836" y="1219613"/>
                </a:cubicBezTo>
                <a:cubicBezTo>
                  <a:pt x="140436" y="1235964"/>
                  <a:pt x="141584" y="1251967"/>
                  <a:pt x="143982" y="1265385"/>
                </a:cubicBezTo>
                <a:cubicBezTo>
                  <a:pt x="145596" y="1276109"/>
                  <a:pt x="148257" y="1286581"/>
                  <a:pt x="151922" y="1296644"/>
                </a:cubicBezTo>
                <a:cubicBezTo>
                  <a:pt x="153042" y="1303821"/>
                  <a:pt x="154512" y="1311217"/>
                  <a:pt x="156157" y="1318334"/>
                </a:cubicBezTo>
                <a:lnTo>
                  <a:pt x="158620" y="1329380"/>
                </a:lnTo>
                <a:lnTo>
                  <a:pt x="158622" y="1329381"/>
                </a:lnTo>
                <a:lnTo>
                  <a:pt x="158371" y="1328180"/>
                </a:lnTo>
                <a:lnTo>
                  <a:pt x="156174" y="1318334"/>
                </a:lnTo>
                <a:cubicBezTo>
                  <a:pt x="154529" y="1311217"/>
                  <a:pt x="153059" y="1303821"/>
                  <a:pt x="151939" y="1296644"/>
                </a:cubicBezTo>
                <a:lnTo>
                  <a:pt x="151915" y="1296549"/>
                </a:lnTo>
                <a:lnTo>
                  <a:pt x="151922" y="1296643"/>
                </a:lnTo>
                <a:cubicBezTo>
                  <a:pt x="148257" y="1286580"/>
                  <a:pt x="145596" y="1276108"/>
                  <a:pt x="143982" y="1265384"/>
                </a:cubicBezTo>
                <a:cubicBezTo>
                  <a:pt x="141584" y="1251967"/>
                  <a:pt x="140436" y="1235964"/>
                  <a:pt x="138836" y="1219612"/>
                </a:cubicBezTo>
                <a:lnTo>
                  <a:pt x="138888" y="1219892"/>
                </a:lnTo>
                <a:lnTo>
                  <a:pt x="138856" y="1219613"/>
                </a:lnTo>
                <a:cubicBezTo>
                  <a:pt x="134724" y="1186252"/>
                  <a:pt x="132705" y="1152531"/>
                  <a:pt x="132795" y="1118666"/>
                </a:cubicBezTo>
                <a:lnTo>
                  <a:pt x="132781" y="1118394"/>
                </a:lnTo>
                <a:lnTo>
                  <a:pt x="134601" y="1098809"/>
                </a:lnTo>
                <a:lnTo>
                  <a:pt x="134755" y="1095178"/>
                </a:lnTo>
                <a:lnTo>
                  <a:pt x="135737" y="1074479"/>
                </a:lnTo>
                <a:lnTo>
                  <a:pt x="136155" y="1068339"/>
                </a:lnTo>
                <a:lnTo>
                  <a:pt x="136766" y="1062275"/>
                </a:lnTo>
                <a:lnTo>
                  <a:pt x="138243" y="1052894"/>
                </a:lnTo>
                <a:lnTo>
                  <a:pt x="138772" y="1051031"/>
                </a:lnTo>
                <a:lnTo>
                  <a:pt x="140732" y="1049690"/>
                </a:lnTo>
                <a:close/>
                <a:moveTo>
                  <a:pt x="207668" y="1048799"/>
                </a:moveTo>
                <a:cubicBezTo>
                  <a:pt x="207010" y="1047683"/>
                  <a:pt x="206276" y="1049783"/>
                  <a:pt x="205567" y="1054036"/>
                </a:cubicBezTo>
                <a:cubicBezTo>
                  <a:pt x="204122" y="1062784"/>
                  <a:pt x="202710" y="1065433"/>
                  <a:pt x="201313" y="1066705"/>
                </a:cubicBezTo>
                <a:lnTo>
                  <a:pt x="197548" y="1070695"/>
                </a:lnTo>
                <a:lnTo>
                  <a:pt x="197544" y="1070930"/>
                </a:lnTo>
                <a:lnTo>
                  <a:pt x="197560" y="1070913"/>
                </a:lnTo>
                <a:lnTo>
                  <a:pt x="197564" y="1070695"/>
                </a:lnTo>
                <a:lnTo>
                  <a:pt x="201329" y="1066705"/>
                </a:lnTo>
                <a:cubicBezTo>
                  <a:pt x="202726" y="1065433"/>
                  <a:pt x="204138" y="1062784"/>
                  <a:pt x="205582" y="1054036"/>
                </a:cubicBezTo>
                <a:lnTo>
                  <a:pt x="207674" y="1048824"/>
                </a:lnTo>
                <a:close/>
                <a:moveTo>
                  <a:pt x="2146585" y="1042474"/>
                </a:moveTo>
                <a:lnTo>
                  <a:pt x="2146587" y="1042816"/>
                </a:lnTo>
                <a:lnTo>
                  <a:pt x="2146590" y="1042500"/>
                </a:lnTo>
                <a:close/>
                <a:moveTo>
                  <a:pt x="2145290" y="1040585"/>
                </a:moveTo>
                <a:lnTo>
                  <a:pt x="2145186" y="1040588"/>
                </a:lnTo>
                <a:lnTo>
                  <a:pt x="2145068" y="1040591"/>
                </a:lnTo>
                <a:lnTo>
                  <a:pt x="2145068" y="1040591"/>
                </a:lnTo>
                <a:lnTo>
                  <a:pt x="2145186" y="1040588"/>
                </a:lnTo>
                <a:lnTo>
                  <a:pt x="2145290" y="1040585"/>
                </a:lnTo>
                <a:close/>
                <a:moveTo>
                  <a:pt x="2144934" y="1040576"/>
                </a:moveTo>
                <a:lnTo>
                  <a:pt x="2144673" y="1060426"/>
                </a:lnTo>
                <a:cubicBezTo>
                  <a:pt x="2144320" y="1067329"/>
                  <a:pt x="2143498" y="1074200"/>
                  <a:pt x="2142735" y="1080978"/>
                </a:cubicBezTo>
                <a:lnTo>
                  <a:pt x="2140665" y="1101254"/>
                </a:lnTo>
                <a:cubicBezTo>
                  <a:pt x="2139576" y="1114695"/>
                  <a:pt x="2137524" y="1127921"/>
                  <a:pt x="2135764" y="1141072"/>
                </a:cubicBezTo>
                <a:cubicBezTo>
                  <a:pt x="2132563" y="1150815"/>
                  <a:pt x="2130765" y="1160916"/>
                  <a:pt x="2130441" y="1171038"/>
                </a:cubicBezTo>
                <a:cubicBezTo>
                  <a:pt x="2128471" y="1180430"/>
                  <a:pt x="2126774" y="1187580"/>
                  <a:pt x="2125365" y="1192505"/>
                </a:cubicBezTo>
                <a:lnTo>
                  <a:pt x="2122533" y="1199349"/>
                </a:lnTo>
                <a:lnTo>
                  <a:pt x="2122435" y="1200497"/>
                </a:lnTo>
                <a:lnTo>
                  <a:pt x="2122436" y="1200494"/>
                </a:lnTo>
                <a:lnTo>
                  <a:pt x="2122534" y="1199349"/>
                </a:lnTo>
                <a:lnTo>
                  <a:pt x="2125366" y="1192505"/>
                </a:lnTo>
                <a:cubicBezTo>
                  <a:pt x="2126775" y="1187580"/>
                  <a:pt x="2128472" y="1180430"/>
                  <a:pt x="2130442" y="1171038"/>
                </a:cubicBezTo>
                <a:cubicBezTo>
                  <a:pt x="2130766" y="1160916"/>
                  <a:pt x="2132564" y="1150815"/>
                  <a:pt x="2135765" y="1141072"/>
                </a:cubicBezTo>
                <a:cubicBezTo>
                  <a:pt x="2137525" y="1127921"/>
                  <a:pt x="2139577" y="1114695"/>
                  <a:pt x="2140666" y="1101254"/>
                </a:cubicBezTo>
                <a:lnTo>
                  <a:pt x="2142736" y="1080978"/>
                </a:lnTo>
                <a:cubicBezTo>
                  <a:pt x="2143499" y="1074200"/>
                  <a:pt x="2144321" y="1067329"/>
                  <a:pt x="2144674" y="1060426"/>
                </a:cubicBezTo>
                <a:lnTo>
                  <a:pt x="2144935" y="1040576"/>
                </a:lnTo>
                <a:close/>
                <a:moveTo>
                  <a:pt x="2205030" y="1040557"/>
                </a:moveTo>
                <a:lnTo>
                  <a:pt x="2205030" y="1040558"/>
                </a:lnTo>
                <a:cubicBezTo>
                  <a:pt x="2205750" y="1038870"/>
                  <a:pt x="2206199" y="1039540"/>
                  <a:pt x="2206460" y="1041792"/>
                </a:cubicBezTo>
                <a:lnTo>
                  <a:pt x="2206755" y="1052518"/>
                </a:lnTo>
                <a:lnTo>
                  <a:pt x="2206755" y="1052517"/>
                </a:lnTo>
                <a:cubicBezTo>
                  <a:pt x="2206792" y="1047876"/>
                  <a:pt x="2206721" y="1044042"/>
                  <a:pt x="2206460" y="1041791"/>
                </a:cubicBezTo>
                <a:close/>
                <a:moveTo>
                  <a:pt x="149902" y="1040314"/>
                </a:moveTo>
                <a:lnTo>
                  <a:pt x="146403" y="1050940"/>
                </a:lnTo>
                <a:lnTo>
                  <a:pt x="146421" y="1050942"/>
                </a:lnTo>
                <a:lnTo>
                  <a:pt x="149105" y="1042790"/>
                </a:lnTo>
                <a:lnTo>
                  <a:pt x="149902" y="1040327"/>
                </a:lnTo>
                <a:close/>
                <a:moveTo>
                  <a:pt x="196080" y="1039997"/>
                </a:moveTo>
                <a:lnTo>
                  <a:pt x="194794" y="1049831"/>
                </a:lnTo>
                <a:lnTo>
                  <a:pt x="194677" y="1050029"/>
                </a:lnTo>
                <a:lnTo>
                  <a:pt x="194035" y="1068137"/>
                </a:lnTo>
                <a:cubicBezTo>
                  <a:pt x="192972" y="1081103"/>
                  <a:pt x="190965" y="1082157"/>
                  <a:pt x="190877" y="1103282"/>
                </a:cubicBezTo>
                <a:lnTo>
                  <a:pt x="189563" y="1105283"/>
                </a:lnTo>
                <a:lnTo>
                  <a:pt x="189693" y="1105110"/>
                </a:lnTo>
                <a:lnTo>
                  <a:pt x="190893" y="1103283"/>
                </a:lnTo>
                <a:cubicBezTo>
                  <a:pt x="190981" y="1082158"/>
                  <a:pt x="192988" y="1081104"/>
                  <a:pt x="194051" y="1068138"/>
                </a:cubicBezTo>
                <a:lnTo>
                  <a:pt x="194693" y="1050030"/>
                </a:lnTo>
                <a:lnTo>
                  <a:pt x="194810" y="1049832"/>
                </a:lnTo>
                <a:lnTo>
                  <a:pt x="196089" y="1040055"/>
                </a:lnTo>
                <a:close/>
                <a:moveTo>
                  <a:pt x="2219277" y="1037485"/>
                </a:moveTo>
                <a:lnTo>
                  <a:pt x="2219229" y="1037606"/>
                </a:lnTo>
                <a:lnTo>
                  <a:pt x="2219230" y="1037606"/>
                </a:lnTo>
                <a:lnTo>
                  <a:pt x="2219277" y="1037486"/>
                </a:lnTo>
                <a:cubicBezTo>
                  <a:pt x="2220509" y="1035527"/>
                  <a:pt x="2221611" y="1035957"/>
                  <a:pt x="2222635" y="1037827"/>
                </a:cubicBezTo>
                <a:lnTo>
                  <a:pt x="2223917" y="1037853"/>
                </a:lnTo>
                <a:lnTo>
                  <a:pt x="2223917" y="1037852"/>
                </a:lnTo>
                <a:lnTo>
                  <a:pt x="2222635" y="1037826"/>
                </a:lnTo>
                <a:cubicBezTo>
                  <a:pt x="2221611" y="1035956"/>
                  <a:pt x="2220509" y="1035526"/>
                  <a:pt x="2219277" y="1037485"/>
                </a:cubicBezTo>
                <a:close/>
                <a:moveTo>
                  <a:pt x="2171987" y="1030887"/>
                </a:moveTo>
                <a:lnTo>
                  <a:pt x="2171020" y="1039125"/>
                </a:lnTo>
                <a:lnTo>
                  <a:pt x="2171100" y="1039352"/>
                </a:lnTo>
                <a:lnTo>
                  <a:pt x="2171100" y="1039350"/>
                </a:lnTo>
                <a:lnTo>
                  <a:pt x="2171021" y="1039126"/>
                </a:lnTo>
                <a:lnTo>
                  <a:pt x="2171977" y="1030986"/>
                </a:lnTo>
                <a:close/>
                <a:moveTo>
                  <a:pt x="2257755" y="1029587"/>
                </a:moveTo>
                <a:lnTo>
                  <a:pt x="2257754" y="1029587"/>
                </a:lnTo>
                <a:lnTo>
                  <a:pt x="2258042" y="1038655"/>
                </a:lnTo>
                <a:cubicBezTo>
                  <a:pt x="2258197" y="1040269"/>
                  <a:pt x="2258409" y="1040500"/>
                  <a:pt x="2258665" y="1039426"/>
                </a:cubicBezTo>
                <a:lnTo>
                  <a:pt x="2258665" y="1039425"/>
                </a:lnTo>
                <a:lnTo>
                  <a:pt x="2258043" y="1038655"/>
                </a:lnTo>
                <a:cubicBezTo>
                  <a:pt x="2257887" y="1037041"/>
                  <a:pt x="2257788" y="1034044"/>
                  <a:pt x="2257755" y="1029587"/>
                </a:cubicBezTo>
                <a:close/>
                <a:moveTo>
                  <a:pt x="18773" y="1027921"/>
                </a:moveTo>
                <a:lnTo>
                  <a:pt x="19355" y="1031058"/>
                </a:lnTo>
                <a:cubicBezTo>
                  <a:pt x="19489" y="1032918"/>
                  <a:pt x="19548" y="1035752"/>
                  <a:pt x="19500" y="1040046"/>
                </a:cubicBezTo>
                <a:cubicBezTo>
                  <a:pt x="18700" y="1048161"/>
                  <a:pt x="18658" y="1056289"/>
                  <a:pt x="19376" y="1064323"/>
                </a:cubicBezTo>
                <a:lnTo>
                  <a:pt x="19388" y="1064248"/>
                </a:lnTo>
                <a:lnTo>
                  <a:pt x="19505" y="1041512"/>
                </a:lnTo>
                <a:lnTo>
                  <a:pt x="19500" y="1040046"/>
                </a:lnTo>
                <a:cubicBezTo>
                  <a:pt x="19597" y="1031459"/>
                  <a:pt x="19261" y="1028707"/>
                  <a:pt x="18783" y="1027923"/>
                </a:cubicBezTo>
                <a:close/>
                <a:moveTo>
                  <a:pt x="2144293" y="1020288"/>
                </a:moveTo>
                <a:lnTo>
                  <a:pt x="2144291" y="1020330"/>
                </a:lnTo>
                <a:lnTo>
                  <a:pt x="2144292" y="1020331"/>
                </a:lnTo>
                <a:lnTo>
                  <a:pt x="2144294" y="1020288"/>
                </a:lnTo>
                <a:close/>
                <a:moveTo>
                  <a:pt x="2144028" y="1020179"/>
                </a:moveTo>
                <a:lnTo>
                  <a:pt x="2141987" y="1020271"/>
                </a:lnTo>
                <a:lnTo>
                  <a:pt x="2141556" y="1021949"/>
                </a:lnTo>
                <a:lnTo>
                  <a:pt x="2140417" y="1034738"/>
                </a:lnTo>
                <a:lnTo>
                  <a:pt x="2139399" y="1038584"/>
                </a:lnTo>
                <a:lnTo>
                  <a:pt x="2139245" y="1040257"/>
                </a:lnTo>
                <a:lnTo>
                  <a:pt x="2139239" y="1040349"/>
                </a:lnTo>
                <a:lnTo>
                  <a:pt x="2139240" y="1040344"/>
                </a:lnTo>
                <a:lnTo>
                  <a:pt x="2139246" y="1040257"/>
                </a:lnTo>
                <a:lnTo>
                  <a:pt x="2139400" y="1038584"/>
                </a:lnTo>
                <a:lnTo>
                  <a:pt x="2140418" y="1034738"/>
                </a:lnTo>
                <a:lnTo>
                  <a:pt x="2141557" y="1021949"/>
                </a:lnTo>
                <a:lnTo>
                  <a:pt x="2141988" y="1020271"/>
                </a:lnTo>
                <a:close/>
                <a:moveTo>
                  <a:pt x="2144306" y="1020166"/>
                </a:moveTo>
                <a:lnTo>
                  <a:pt x="2144096" y="1020175"/>
                </a:lnTo>
                <a:lnTo>
                  <a:pt x="2144097" y="1020176"/>
                </a:lnTo>
                <a:lnTo>
                  <a:pt x="2144307" y="1020167"/>
                </a:lnTo>
                <a:lnTo>
                  <a:pt x="2145283" y="1020937"/>
                </a:lnTo>
                <a:lnTo>
                  <a:pt x="2145283" y="1020937"/>
                </a:lnTo>
                <a:close/>
                <a:moveTo>
                  <a:pt x="2208236" y="1018854"/>
                </a:moveTo>
                <a:cubicBezTo>
                  <a:pt x="2207825" y="1017367"/>
                  <a:pt x="2207563" y="1017591"/>
                  <a:pt x="2207013" y="1020810"/>
                </a:cubicBezTo>
                <a:cubicBezTo>
                  <a:pt x="2206464" y="1024030"/>
                  <a:pt x="2205729" y="1030177"/>
                  <a:pt x="2204738" y="1040440"/>
                </a:cubicBezTo>
                <a:cubicBezTo>
                  <a:pt x="2203255" y="1048614"/>
                  <a:pt x="2202111" y="1054246"/>
                  <a:pt x="2201278" y="1057127"/>
                </a:cubicBezTo>
                <a:lnTo>
                  <a:pt x="2199891" y="1057276"/>
                </a:lnTo>
                <a:lnTo>
                  <a:pt x="2199890" y="1057361"/>
                </a:lnTo>
                <a:lnTo>
                  <a:pt x="2199891" y="1057277"/>
                </a:lnTo>
                <a:lnTo>
                  <a:pt x="2201278" y="1057128"/>
                </a:lnTo>
                <a:cubicBezTo>
                  <a:pt x="2202111" y="1054247"/>
                  <a:pt x="2203255" y="1048615"/>
                  <a:pt x="2204738" y="1040441"/>
                </a:cubicBezTo>
                <a:cubicBezTo>
                  <a:pt x="2205729" y="1030178"/>
                  <a:pt x="2206464" y="1024031"/>
                  <a:pt x="2207013" y="1020811"/>
                </a:cubicBezTo>
                <a:cubicBezTo>
                  <a:pt x="2207563" y="1017592"/>
                  <a:pt x="2207825" y="1017368"/>
                  <a:pt x="2208236" y="1018855"/>
                </a:cubicBezTo>
                <a:lnTo>
                  <a:pt x="2208270" y="1019287"/>
                </a:lnTo>
                <a:lnTo>
                  <a:pt x="2208270" y="1019287"/>
                </a:lnTo>
                <a:close/>
                <a:moveTo>
                  <a:pt x="2260668" y="1017774"/>
                </a:moveTo>
                <a:lnTo>
                  <a:pt x="2259446" y="1019033"/>
                </a:lnTo>
                <a:cubicBezTo>
                  <a:pt x="2259003" y="1020327"/>
                  <a:pt x="2258504" y="1023124"/>
                  <a:pt x="2257827" y="1029373"/>
                </a:cubicBezTo>
                <a:lnTo>
                  <a:pt x="2255451" y="1029960"/>
                </a:lnTo>
                <a:lnTo>
                  <a:pt x="2255451" y="1029960"/>
                </a:lnTo>
                <a:lnTo>
                  <a:pt x="2257828" y="1029373"/>
                </a:lnTo>
                <a:cubicBezTo>
                  <a:pt x="2258505" y="1023124"/>
                  <a:pt x="2259004" y="1020327"/>
                  <a:pt x="2259447" y="1019033"/>
                </a:cubicBezTo>
                <a:lnTo>
                  <a:pt x="2260668" y="1017775"/>
                </a:lnTo>
                <a:close/>
                <a:moveTo>
                  <a:pt x="26697" y="1015506"/>
                </a:moveTo>
                <a:lnTo>
                  <a:pt x="26697" y="1015507"/>
                </a:lnTo>
                <a:lnTo>
                  <a:pt x="27529" y="1023932"/>
                </a:lnTo>
                <a:cubicBezTo>
                  <a:pt x="27649" y="1027855"/>
                  <a:pt x="27641" y="1032752"/>
                  <a:pt x="27604" y="1038325"/>
                </a:cubicBezTo>
                <a:lnTo>
                  <a:pt x="27857" y="1077307"/>
                </a:lnTo>
                <a:lnTo>
                  <a:pt x="27824" y="1070035"/>
                </a:lnTo>
                <a:lnTo>
                  <a:pt x="27618" y="1038325"/>
                </a:lnTo>
                <a:cubicBezTo>
                  <a:pt x="27655" y="1032752"/>
                  <a:pt x="27663" y="1027855"/>
                  <a:pt x="27543" y="1023932"/>
                </a:cubicBezTo>
                <a:lnTo>
                  <a:pt x="27127" y="1019715"/>
                </a:lnTo>
                <a:close/>
                <a:moveTo>
                  <a:pt x="185609" y="1011973"/>
                </a:moveTo>
                <a:lnTo>
                  <a:pt x="185597" y="1012009"/>
                </a:lnTo>
                <a:lnTo>
                  <a:pt x="186298" y="1019381"/>
                </a:lnTo>
                <a:cubicBezTo>
                  <a:pt x="186431" y="1023574"/>
                  <a:pt x="186469" y="1029277"/>
                  <a:pt x="186443" y="1035997"/>
                </a:cubicBezTo>
                <a:cubicBezTo>
                  <a:pt x="186328" y="1042176"/>
                  <a:pt x="186490" y="1048204"/>
                  <a:pt x="186840" y="1052738"/>
                </a:cubicBezTo>
                <a:lnTo>
                  <a:pt x="186869" y="1052886"/>
                </a:lnTo>
                <a:lnTo>
                  <a:pt x="186869" y="1052887"/>
                </a:lnTo>
                <a:lnTo>
                  <a:pt x="188362" y="1060515"/>
                </a:lnTo>
                <a:lnTo>
                  <a:pt x="188358" y="1060706"/>
                </a:lnTo>
                <a:lnTo>
                  <a:pt x="188389" y="1060653"/>
                </a:lnTo>
                <a:lnTo>
                  <a:pt x="188362" y="1060515"/>
                </a:lnTo>
                <a:lnTo>
                  <a:pt x="186869" y="1052886"/>
                </a:lnTo>
                <a:lnTo>
                  <a:pt x="186867" y="1052793"/>
                </a:lnTo>
                <a:lnTo>
                  <a:pt x="186856" y="1052739"/>
                </a:lnTo>
                <a:cubicBezTo>
                  <a:pt x="186506" y="1048205"/>
                  <a:pt x="186344" y="1042177"/>
                  <a:pt x="186459" y="1035998"/>
                </a:cubicBezTo>
                <a:lnTo>
                  <a:pt x="186314" y="1019390"/>
                </a:lnTo>
                <a:close/>
                <a:moveTo>
                  <a:pt x="26311" y="1009245"/>
                </a:moveTo>
                <a:lnTo>
                  <a:pt x="26306" y="1015604"/>
                </a:lnTo>
                <a:cubicBezTo>
                  <a:pt x="24660" y="1032511"/>
                  <a:pt x="24066" y="1049447"/>
                  <a:pt x="24529" y="1066313"/>
                </a:cubicBezTo>
                <a:cubicBezTo>
                  <a:pt x="24939" y="1076673"/>
                  <a:pt x="25820" y="1080332"/>
                  <a:pt x="27479" y="1077678"/>
                </a:cubicBezTo>
                <a:lnTo>
                  <a:pt x="27492" y="1077677"/>
                </a:lnTo>
                <a:lnTo>
                  <a:pt x="25552" y="1076876"/>
                </a:lnTo>
                <a:cubicBezTo>
                  <a:pt x="25073" y="1074998"/>
                  <a:pt x="24750" y="1071493"/>
                  <a:pt x="24545" y="1066313"/>
                </a:cubicBezTo>
                <a:cubicBezTo>
                  <a:pt x="24082" y="1049447"/>
                  <a:pt x="24676" y="1032511"/>
                  <a:pt x="26322" y="1015604"/>
                </a:cubicBezTo>
                <a:lnTo>
                  <a:pt x="26327" y="1009510"/>
                </a:lnTo>
                <a:close/>
                <a:moveTo>
                  <a:pt x="2165155" y="1009058"/>
                </a:moveTo>
                <a:lnTo>
                  <a:pt x="2165072" y="1009070"/>
                </a:lnTo>
                <a:lnTo>
                  <a:pt x="2165072" y="1009071"/>
                </a:lnTo>
                <a:lnTo>
                  <a:pt x="2165155" y="1009059"/>
                </a:lnTo>
                <a:lnTo>
                  <a:pt x="2165778" y="1017202"/>
                </a:lnTo>
                <a:close/>
                <a:moveTo>
                  <a:pt x="2125758" y="1008936"/>
                </a:moveTo>
                <a:lnTo>
                  <a:pt x="2125759" y="1008939"/>
                </a:lnTo>
                <a:lnTo>
                  <a:pt x="2126126" y="1010179"/>
                </a:lnTo>
                <a:lnTo>
                  <a:pt x="2126126" y="1010179"/>
                </a:lnTo>
                <a:close/>
                <a:moveTo>
                  <a:pt x="2175526" y="1004367"/>
                </a:moveTo>
                <a:lnTo>
                  <a:pt x="2175926" y="1010937"/>
                </a:lnTo>
                <a:cubicBezTo>
                  <a:pt x="2175975" y="1014191"/>
                  <a:pt x="2175950" y="1018208"/>
                  <a:pt x="2175896" y="1022352"/>
                </a:cubicBezTo>
                <a:cubicBezTo>
                  <a:pt x="2175258" y="1034292"/>
                  <a:pt x="2174543" y="1041457"/>
                  <a:pt x="2173791" y="1046193"/>
                </a:cubicBezTo>
                <a:lnTo>
                  <a:pt x="2171468" y="1055468"/>
                </a:lnTo>
                <a:lnTo>
                  <a:pt x="2171469" y="1055470"/>
                </a:lnTo>
                <a:cubicBezTo>
                  <a:pt x="2173037" y="1051010"/>
                  <a:pt x="2174620" y="1046234"/>
                  <a:pt x="2175897" y="1022353"/>
                </a:cubicBezTo>
                <a:cubicBezTo>
                  <a:pt x="2175951" y="1018209"/>
                  <a:pt x="2175976" y="1014192"/>
                  <a:pt x="2175927" y="1010938"/>
                </a:cubicBezTo>
                <a:lnTo>
                  <a:pt x="2175527" y="1004368"/>
                </a:lnTo>
                <a:lnTo>
                  <a:pt x="2175670" y="1004389"/>
                </a:lnTo>
                <a:lnTo>
                  <a:pt x="2175670" y="1004388"/>
                </a:lnTo>
                <a:close/>
                <a:moveTo>
                  <a:pt x="2150978" y="1003543"/>
                </a:moveTo>
                <a:lnTo>
                  <a:pt x="2150807" y="1003943"/>
                </a:lnTo>
                <a:lnTo>
                  <a:pt x="2152521" y="1011114"/>
                </a:lnTo>
                <a:cubicBezTo>
                  <a:pt x="2152671" y="1013799"/>
                  <a:pt x="2152967" y="1016640"/>
                  <a:pt x="2153265" y="1020648"/>
                </a:cubicBezTo>
                <a:cubicBezTo>
                  <a:pt x="2153564" y="1024655"/>
                  <a:pt x="2153380" y="1028751"/>
                  <a:pt x="2153316" y="1034800"/>
                </a:cubicBezTo>
                <a:cubicBezTo>
                  <a:pt x="2153284" y="1037824"/>
                  <a:pt x="2153588" y="1045770"/>
                  <a:pt x="2154363" y="1048393"/>
                </a:cubicBezTo>
                <a:lnTo>
                  <a:pt x="2154364" y="1048392"/>
                </a:lnTo>
                <a:lnTo>
                  <a:pt x="2153538" y="1041747"/>
                </a:lnTo>
                <a:cubicBezTo>
                  <a:pt x="2153369" y="1039054"/>
                  <a:pt x="2153301" y="1036312"/>
                  <a:pt x="2153317" y="1034800"/>
                </a:cubicBezTo>
                <a:cubicBezTo>
                  <a:pt x="2153381" y="1028751"/>
                  <a:pt x="2153565" y="1024655"/>
                  <a:pt x="2153266" y="1020648"/>
                </a:cubicBezTo>
                <a:cubicBezTo>
                  <a:pt x="2152968" y="1016640"/>
                  <a:pt x="2152672" y="1013799"/>
                  <a:pt x="2152522" y="1011114"/>
                </a:cubicBezTo>
                <a:lnTo>
                  <a:pt x="2150808" y="1003943"/>
                </a:lnTo>
                <a:lnTo>
                  <a:pt x="2150978" y="1003544"/>
                </a:lnTo>
                <a:close/>
                <a:moveTo>
                  <a:pt x="2051256" y="1000840"/>
                </a:moveTo>
                <a:lnTo>
                  <a:pt x="2050926" y="1001344"/>
                </a:lnTo>
                <a:lnTo>
                  <a:pt x="2050927" y="1001344"/>
                </a:lnTo>
                <a:lnTo>
                  <a:pt x="2051256" y="1000842"/>
                </a:lnTo>
                <a:close/>
                <a:moveTo>
                  <a:pt x="2065243" y="995893"/>
                </a:moveTo>
                <a:lnTo>
                  <a:pt x="2065647" y="1002677"/>
                </a:lnTo>
                <a:lnTo>
                  <a:pt x="2065730" y="1002806"/>
                </a:lnTo>
                <a:cubicBezTo>
                  <a:pt x="2065715" y="1011993"/>
                  <a:pt x="2066283" y="1021223"/>
                  <a:pt x="2065714" y="1030518"/>
                </a:cubicBezTo>
                <a:cubicBezTo>
                  <a:pt x="2064337" y="1032126"/>
                  <a:pt x="2063447" y="1034096"/>
                  <a:pt x="2063155" y="1036174"/>
                </a:cubicBezTo>
                <a:lnTo>
                  <a:pt x="2060133" y="1047424"/>
                </a:lnTo>
                <a:lnTo>
                  <a:pt x="2060134" y="1047424"/>
                </a:lnTo>
                <a:lnTo>
                  <a:pt x="2063156" y="1036175"/>
                </a:lnTo>
                <a:lnTo>
                  <a:pt x="2065714" y="1030522"/>
                </a:lnTo>
                <a:lnTo>
                  <a:pt x="2065714" y="1030518"/>
                </a:lnTo>
                <a:lnTo>
                  <a:pt x="2065731" y="1002807"/>
                </a:lnTo>
                <a:lnTo>
                  <a:pt x="2065648" y="1002678"/>
                </a:lnTo>
                <a:lnTo>
                  <a:pt x="2065249" y="995978"/>
                </a:lnTo>
                <a:close/>
                <a:moveTo>
                  <a:pt x="2053463" y="994946"/>
                </a:moveTo>
                <a:lnTo>
                  <a:pt x="2053405" y="995030"/>
                </a:lnTo>
                <a:lnTo>
                  <a:pt x="2050176" y="1020016"/>
                </a:lnTo>
                <a:lnTo>
                  <a:pt x="2052252" y="1044832"/>
                </a:lnTo>
                <a:lnTo>
                  <a:pt x="2052253" y="1044826"/>
                </a:lnTo>
                <a:lnTo>
                  <a:pt x="2050177" y="1020016"/>
                </a:lnTo>
                <a:lnTo>
                  <a:pt x="2053406" y="995030"/>
                </a:lnTo>
                <a:lnTo>
                  <a:pt x="2053464" y="994946"/>
                </a:lnTo>
                <a:close/>
                <a:moveTo>
                  <a:pt x="2231584" y="993755"/>
                </a:moveTo>
                <a:lnTo>
                  <a:pt x="2231506" y="993956"/>
                </a:lnTo>
                <a:lnTo>
                  <a:pt x="2232961" y="996346"/>
                </a:lnTo>
                <a:cubicBezTo>
                  <a:pt x="2234357" y="1004163"/>
                  <a:pt x="2235129" y="1012120"/>
                  <a:pt x="2235272" y="1020137"/>
                </a:cubicBezTo>
                <a:cubicBezTo>
                  <a:pt x="2235320" y="1032150"/>
                  <a:pt x="2234906" y="1048215"/>
                  <a:pt x="2234002" y="1067989"/>
                </a:cubicBezTo>
                <a:cubicBezTo>
                  <a:pt x="2232904" y="1084856"/>
                  <a:pt x="2231452" y="1099170"/>
                  <a:pt x="2231030" y="1109594"/>
                </a:cubicBezTo>
                <a:cubicBezTo>
                  <a:pt x="2230309" y="1115925"/>
                  <a:pt x="2230434" y="1122286"/>
                  <a:pt x="2231409" y="1128486"/>
                </a:cubicBezTo>
                <a:cubicBezTo>
                  <a:pt x="2233033" y="1131638"/>
                  <a:pt x="2231743" y="1146766"/>
                  <a:pt x="2226390" y="1176585"/>
                </a:cubicBezTo>
                <a:cubicBezTo>
                  <a:pt x="2222366" y="1192246"/>
                  <a:pt x="2219318" y="1208102"/>
                  <a:pt x="2217255" y="1224056"/>
                </a:cubicBezTo>
                <a:cubicBezTo>
                  <a:pt x="2217207" y="1225937"/>
                  <a:pt x="2217311" y="1227135"/>
                  <a:pt x="2217578" y="1227391"/>
                </a:cubicBezTo>
                <a:lnTo>
                  <a:pt x="2217579" y="1227389"/>
                </a:lnTo>
                <a:lnTo>
                  <a:pt x="2217256" y="1224056"/>
                </a:lnTo>
                <a:cubicBezTo>
                  <a:pt x="2219319" y="1208102"/>
                  <a:pt x="2222367" y="1192246"/>
                  <a:pt x="2226391" y="1176585"/>
                </a:cubicBezTo>
                <a:cubicBezTo>
                  <a:pt x="2231744" y="1146766"/>
                  <a:pt x="2233034" y="1131638"/>
                  <a:pt x="2231410" y="1128486"/>
                </a:cubicBezTo>
                <a:cubicBezTo>
                  <a:pt x="2230435" y="1122286"/>
                  <a:pt x="2230310" y="1115925"/>
                  <a:pt x="2231031" y="1109594"/>
                </a:cubicBezTo>
                <a:cubicBezTo>
                  <a:pt x="2231453" y="1099170"/>
                  <a:pt x="2232905" y="1084856"/>
                  <a:pt x="2234003" y="1067989"/>
                </a:cubicBezTo>
                <a:cubicBezTo>
                  <a:pt x="2234907" y="1048215"/>
                  <a:pt x="2235321" y="1032150"/>
                  <a:pt x="2235273" y="1020137"/>
                </a:cubicBezTo>
                <a:cubicBezTo>
                  <a:pt x="2235130" y="1012120"/>
                  <a:pt x="2234358" y="1004163"/>
                  <a:pt x="2232962" y="996346"/>
                </a:cubicBezTo>
                <a:lnTo>
                  <a:pt x="2231507" y="993956"/>
                </a:lnTo>
                <a:lnTo>
                  <a:pt x="2231585" y="993756"/>
                </a:lnTo>
                <a:close/>
                <a:moveTo>
                  <a:pt x="158996" y="993672"/>
                </a:moveTo>
                <a:lnTo>
                  <a:pt x="156915" y="997390"/>
                </a:lnTo>
                <a:lnTo>
                  <a:pt x="156867" y="997630"/>
                </a:lnTo>
                <a:lnTo>
                  <a:pt x="156896" y="997577"/>
                </a:lnTo>
                <a:lnTo>
                  <a:pt x="156934" y="997390"/>
                </a:lnTo>
                <a:lnTo>
                  <a:pt x="158976" y="993741"/>
                </a:lnTo>
                <a:close/>
                <a:moveTo>
                  <a:pt x="95889" y="992717"/>
                </a:moveTo>
                <a:lnTo>
                  <a:pt x="95692" y="993504"/>
                </a:lnTo>
                <a:lnTo>
                  <a:pt x="96309" y="997942"/>
                </a:lnTo>
                <a:cubicBezTo>
                  <a:pt x="96963" y="1015709"/>
                  <a:pt x="93867" y="1051667"/>
                  <a:pt x="93941" y="1081962"/>
                </a:cubicBezTo>
                <a:lnTo>
                  <a:pt x="93289" y="1109688"/>
                </a:lnTo>
                <a:lnTo>
                  <a:pt x="93305" y="1109615"/>
                </a:lnTo>
                <a:lnTo>
                  <a:pt x="93955" y="1081962"/>
                </a:lnTo>
                <a:cubicBezTo>
                  <a:pt x="93881" y="1051667"/>
                  <a:pt x="96977" y="1015709"/>
                  <a:pt x="96323" y="997942"/>
                </a:cubicBezTo>
                <a:lnTo>
                  <a:pt x="95706" y="993504"/>
                </a:lnTo>
                <a:lnTo>
                  <a:pt x="95894" y="992753"/>
                </a:lnTo>
                <a:close/>
                <a:moveTo>
                  <a:pt x="2049629" y="985469"/>
                </a:moveTo>
                <a:lnTo>
                  <a:pt x="2049588" y="985580"/>
                </a:lnTo>
                <a:lnTo>
                  <a:pt x="2049753" y="995124"/>
                </a:lnTo>
                <a:cubicBezTo>
                  <a:pt x="2049838" y="997592"/>
                  <a:pt x="2049951" y="999300"/>
                  <a:pt x="2050084" y="1000422"/>
                </a:cubicBezTo>
                <a:lnTo>
                  <a:pt x="2050327" y="1000688"/>
                </a:lnTo>
                <a:lnTo>
                  <a:pt x="2050085" y="1000423"/>
                </a:lnTo>
                <a:cubicBezTo>
                  <a:pt x="2049952" y="999301"/>
                  <a:pt x="2049839" y="997593"/>
                  <a:pt x="2049754" y="995125"/>
                </a:cubicBezTo>
                <a:lnTo>
                  <a:pt x="2049589" y="985581"/>
                </a:lnTo>
                <a:lnTo>
                  <a:pt x="2049629" y="985472"/>
                </a:lnTo>
                <a:close/>
                <a:moveTo>
                  <a:pt x="19121" y="982015"/>
                </a:moveTo>
                <a:lnTo>
                  <a:pt x="19056" y="982228"/>
                </a:lnTo>
                <a:lnTo>
                  <a:pt x="19392" y="987771"/>
                </a:lnTo>
                <a:lnTo>
                  <a:pt x="17205" y="1027341"/>
                </a:lnTo>
                <a:lnTo>
                  <a:pt x="17184" y="1027567"/>
                </a:lnTo>
                <a:lnTo>
                  <a:pt x="17222" y="1027575"/>
                </a:lnTo>
                <a:lnTo>
                  <a:pt x="17222" y="1027572"/>
                </a:lnTo>
                <a:lnTo>
                  <a:pt x="17197" y="1027567"/>
                </a:lnTo>
                <a:lnTo>
                  <a:pt x="17218" y="1027341"/>
                </a:lnTo>
                <a:lnTo>
                  <a:pt x="19399" y="987875"/>
                </a:lnTo>
                <a:lnTo>
                  <a:pt x="19355" y="986957"/>
                </a:lnTo>
                <a:lnTo>
                  <a:pt x="19069" y="982228"/>
                </a:lnTo>
                <a:lnTo>
                  <a:pt x="19122" y="982052"/>
                </a:lnTo>
                <a:close/>
                <a:moveTo>
                  <a:pt x="2165925" y="981588"/>
                </a:moveTo>
                <a:lnTo>
                  <a:pt x="2165473" y="990740"/>
                </a:lnTo>
                <a:lnTo>
                  <a:pt x="2165346" y="1002172"/>
                </a:lnTo>
                <a:lnTo>
                  <a:pt x="2165348" y="1002113"/>
                </a:lnTo>
                <a:lnTo>
                  <a:pt x="2165474" y="990740"/>
                </a:lnTo>
                <a:lnTo>
                  <a:pt x="2165924" y="981635"/>
                </a:lnTo>
                <a:close/>
                <a:moveTo>
                  <a:pt x="2052390" y="978122"/>
                </a:moveTo>
                <a:lnTo>
                  <a:pt x="2052354" y="978216"/>
                </a:lnTo>
                <a:lnTo>
                  <a:pt x="2052373" y="978169"/>
                </a:lnTo>
                <a:close/>
                <a:moveTo>
                  <a:pt x="84848" y="973097"/>
                </a:moveTo>
                <a:lnTo>
                  <a:pt x="84833" y="973528"/>
                </a:lnTo>
                <a:lnTo>
                  <a:pt x="86370" y="974695"/>
                </a:lnTo>
                <a:lnTo>
                  <a:pt x="86373" y="974686"/>
                </a:lnTo>
                <a:lnTo>
                  <a:pt x="84848" y="973528"/>
                </a:lnTo>
                <a:lnTo>
                  <a:pt x="84863" y="973108"/>
                </a:lnTo>
                <a:close/>
                <a:moveTo>
                  <a:pt x="63282" y="971345"/>
                </a:moveTo>
                <a:lnTo>
                  <a:pt x="62928" y="971399"/>
                </a:lnTo>
                <a:lnTo>
                  <a:pt x="65201" y="974196"/>
                </a:lnTo>
                <a:lnTo>
                  <a:pt x="65204" y="974182"/>
                </a:lnTo>
                <a:lnTo>
                  <a:pt x="62945" y="971400"/>
                </a:lnTo>
                <a:lnTo>
                  <a:pt x="63284" y="971348"/>
                </a:lnTo>
                <a:close/>
                <a:moveTo>
                  <a:pt x="172166" y="966401"/>
                </a:moveTo>
                <a:lnTo>
                  <a:pt x="172002" y="966757"/>
                </a:lnTo>
                <a:lnTo>
                  <a:pt x="171426" y="967666"/>
                </a:lnTo>
                <a:lnTo>
                  <a:pt x="171323" y="968225"/>
                </a:lnTo>
                <a:lnTo>
                  <a:pt x="171105" y="968699"/>
                </a:lnTo>
                <a:lnTo>
                  <a:pt x="170016" y="975347"/>
                </a:lnTo>
                <a:lnTo>
                  <a:pt x="169746" y="976822"/>
                </a:lnTo>
                <a:lnTo>
                  <a:pt x="169602" y="977879"/>
                </a:lnTo>
                <a:lnTo>
                  <a:pt x="168886" y="982248"/>
                </a:lnTo>
                <a:cubicBezTo>
                  <a:pt x="168090" y="987930"/>
                  <a:pt x="167279" y="994265"/>
                  <a:pt x="166575" y="999715"/>
                </a:cubicBezTo>
                <a:lnTo>
                  <a:pt x="164991" y="1011194"/>
                </a:lnTo>
                <a:lnTo>
                  <a:pt x="164916" y="1012247"/>
                </a:lnTo>
                <a:lnTo>
                  <a:pt x="164953" y="1011973"/>
                </a:lnTo>
                <a:lnTo>
                  <a:pt x="165009" y="1011194"/>
                </a:lnTo>
                <a:lnTo>
                  <a:pt x="166593" y="999715"/>
                </a:lnTo>
                <a:cubicBezTo>
                  <a:pt x="167297" y="994265"/>
                  <a:pt x="168108" y="987930"/>
                  <a:pt x="168904" y="982248"/>
                </a:cubicBezTo>
                <a:lnTo>
                  <a:pt x="169516" y="978510"/>
                </a:lnTo>
                <a:lnTo>
                  <a:pt x="169602" y="977879"/>
                </a:lnTo>
                <a:lnTo>
                  <a:pt x="169707" y="977235"/>
                </a:lnTo>
                <a:lnTo>
                  <a:pt x="169764" y="976822"/>
                </a:lnTo>
                <a:lnTo>
                  <a:pt x="169869" y="976245"/>
                </a:lnTo>
                <a:lnTo>
                  <a:pt x="170016" y="975347"/>
                </a:lnTo>
                <a:lnTo>
                  <a:pt x="170190" y="974400"/>
                </a:lnTo>
                <a:lnTo>
                  <a:pt x="171123" y="968699"/>
                </a:lnTo>
                <a:lnTo>
                  <a:pt x="171311" y="968292"/>
                </a:lnTo>
                <a:lnTo>
                  <a:pt x="171323" y="968225"/>
                </a:lnTo>
                <a:lnTo>
                  <a:pt x="171354" y="968158"/>
                </a:lnTo>
                <a:lnTo>
                  <a:pt x="171445" y="967666"/>
                </a:lnTo>
                <a:lnTo>
                  <a:pt x="171952" y="966866"/>
                </a:lnTo>
                <a:lnTo>
                  <a:pt x="172002" y="966757"/>
                </a:lnTo>
                <a:lnTo>
                  <a:pt x="172071" y="966648"/>
                </a:lnTo>
                <a:lnTo>
                  <a:pt x="172170" y="966434"/>
                </a:lnTo>
                <a:close/>
                <a:moveTo>
                  <a:pt x="2074158" y="960074"/>
                </a:moveTo>
                <a:lnTo>
                  <a:pt x="2074157" y="960074"/>
                </a:lnTo>
                <a:lnTo>
                  <a:pt x="2075544" y="965215"/>
                </a:lnTo>
                <a:cubicBezTo>
                  <a:pt x="2076009" y="969149"/>
                  <a:pt x="2076419" y="974733"/>
                  <a:pt x="2076595" y="980252"/>
                </a:cubicBezTo>
                <a:cubicBezTo>
                  <a:pt x="2076512" y="993349"/>
                  <a:pt x="2075429" y="990794"/>
                  <a:pt x="2074749" y="994320"/>
                </a:cubicBezTo>
                <a:cubicBezTo>
                  <a:pt x="2070623" y="1015643"/>
                  <a:pt x="2069663" y="1037066"/>
                  <a:pt x="2067437" y="1080110"/>
                </a:cubicBezTo>
                <a:cubicBezTo>
                  <a:pt x="2066867" y="1088822"/>
                  <a:pt x="2066136" y="1097693"/>
                  <a:pt x="2065200" y="1105528"/>
                </a:cubicBezTo>
                <a:lnTo>
                  <a:pt x="2061350" y="1124886"/>
                </a:lnTo>
                <a:lnTo>
                  <a:pt x="2061352" y="1124883"/>
                </a:lnTo>
                <a:lnTo>
                  <a:pt x="2065201" y="1105528"/>
                </a:lnTo>
                <a:cubicBezTo>
                  <a:pt x="2066137" y="1097693"/>
                  <a:pt x="2066868" y="1088822"/>
                  <a:pt x="2067438" y="1080110"/>
                </a:cubicBezTo>
                <a:cubicBezTo>
                  <a:pt x="2069664" y="1037066"/>
                  <a:pt x="2070624" y="1015643"/>
                  <a:pt x="2074750" y="994320"/>
                </a:cubicBezTo>
                <a:cubicBezTo>
                  <a:pt x="2075430" y="990794"/>
                  <a:pt x="2076513" y="993349"/>
                  <a:pt x="2076596" y="980252"/>
                </a:cubicBezTo>
                <a:cubicBezTo>
                  <a:pt x="2076244" y="969214"/>
                  <a:pt x="2074957" y="957918"/>
                  <a:pt x="2074158" y="960074"/>
                </a:cubicBezTo>
                <a:close/>
                <a:moveTo>
                  <a:pt x="2074390" y="959507"/>
                </a:moveTo>
                <a:lnTo>
                  <a:pt x="2072386" y="960518"/>
                </a:lnTo>
                <a:lnTo>
                  <a:pt x="2072386" y="960519"/>
                </a:lnTo>
                <a:lnTo>
                  <a:pt x="2074390" y="959507"/>
                </a:lnTo>
                <a:close/>
                <a:moveTo>
                  <a:pt x="2162952" y="954341"/>
                </a:moveTo>
                <a:lnTo>
                  <a:pt x="2161200" y="955294"/>
                </a:lnTo>
                <a:cubicBezTo>
                  <a:pt x="2160499" y="956378"/>
                  <a:pt x="2160072" y="958378"/>
                  <a:pt x="2159874" y="962400"/>
                </a:cubicBezTo>
                <a:lnTo>
                  <a:pt x="2158823" y="1020039"/>
                </a:lnTo>
                <a:lnTo>
                  <a:pt x="2158821" y="1020073"/>
                </a:lnTo>
                <a:lnTo>
                  <a:pt x="2158822" y="1020069"/>
                </a:lnTo>
                <a:lnTo>
                  <a:pt x="2158824" y="1020039"/>
                </a:lnTo>
                <a:lnTo>
                  <a:pt x="2159875" y="962400"/>
                </a:lnTo>
                <a:cubicBezTo>
                  <a:pt x="2160073" y="958378"/>
                  <a:pt x="2160500" y="956378"/>
                  <a:pt x="2161201" y="955294"/>
                </a:cubicBezTo>
                <a:lnTo>
                  <a:pt x="2162929" y="954354"/>
                </a:lnTo>
                <a:close/>
                <a:moveTo>
                  <a:pt x="2065866" y="947703"/>
                </a:moveTo>
                <a:lnTo>
                  <a:pt x="2067926" y="950442"/>
                </a:lnTo>
                <a:lnTo>
                  <a:pt x="2067937" y="950468"/>
                </a:lnTo>
                <a:lnTo>
                  <a:pt x="2070050" y="956389"/>
                </a:lnTo>
                <a:lnTo>
                  <a:pt x="2072144" y="961064"/>
                </a:lnTo>
                <a:lnTo>
                  <a:pt x="2072152" y="961086"/>
                </a:lnTo>
                <a:lnTo>
                  <a:pt x="2072153" y="961086"/>
                </a:lnTo>
                <a:lnTo>
                  <a:pt x="2072144" y="961064"/>
                </a:lnTo>
                <a:lnTo>
                  <a:pt x="2067937" y="950468"/>
                </a:lnTo>
                <a:lnTo>
                  <a:pt x="2067927" y="950442"/>
                </a:lnTo>
                <a:cubicBezTo>
                  <a:pt x="2067226" y="948746"/>
                  <a:pt x="2066535" y="947586"/>
                  <a:pt x="2065867" y="947703"/>
                </a:cubicBezTo>
                <a:close/>
                <a:moveTo>
                  <a:pt x="2085336" y="945876"/>
                </a:moveTo>
                <a:lnTo>
                  <a:pt x="2086358" y="952757"/>
                </a:lnTo>
                <a:cubicBezTo>
                  <a:pt x="2086598" y="953998"/>
                  <a:pt x="2086747" y="954249"/>
                  <a:pt x="2086846" y="953769"/>
                </a:cubicBezTo>
                <a:lnTo>
                  <a:pt x="2086846" y="953767"/>
                </a:lnTo>
                <a:lnTo>
                  <a:pt x="2086359" y="952757"/>
                </a:lnTo>
                <a:lnTo>
                  <a:pt x="2085337" y="945877"/>
                </a:lnTo>
                <a:close/>
                <a:moveTo>
                  <a:pt x="103595" y="943943"/>
                </a:moveTo>
                <a:lnTo>
                  <a:pt x="103405" y="944492"/>
                </a:lnTo>
                <a:lnTo>
                  <a:pt x="102978" y="945460"/>
                </a:lnTo>
                <a:lnTo>
                  <a:pt x="102802" y="946234"/>
                </a:lnTo>
                <a:lnTo>
                  <a:pt x="102302" y="947680"/>
                </a:lnTo>
                <a:cubicBezTo>
                  <a:pt x="101775" y="949874"/>
                  <a:pt x="101181" y="952734"/>
                  <a:pt x="100607" y="955407"/>
                </a:cubicBezTo>
                <a:lnTo>
                  <a:pt x="98713" y="962727"/>
                </a:lnTo>
                <a:lnTo>
                  <a:pt x="98791" y="962824"/>
                </a:lnTo>
                <a:lnTo>
                  <a:pt x="98795" y="962810"/>
                </a:lnTo>
                <a:lnTo>
                  <a:pt x="98728" y="962727"/>
                </a:lnTo>
                <a:lnTo>
                  <a:pt x="100622" y="955407"/>
                </a:lnTo>
                <a:cubicBezTo>
                  <a:pt x="101196" y="952734"/>
                  <a:pt x="101790" y="949874"/>
                  <a:pt x="102317" y="947680"/>
                </a:cubicBezTo>
                <a:lnTo>
                  <a:pt x="102772" y="946365"/>
                </a:lnTo>
                <a:lnTo>
                  <a:pt x="102802" y="946234"/>
                </a:lnTo>
                <a:lnTo>
                  <a:pt x="102847" y="946102"/>
                </a:lnTo>
                <a:lnTo>
                  <a:pt x="102993" y="945460"/>
                </a:lnTo>
                <a:lnTo>
                  <a:pt x="103350" y="944652"/>
                </a:lnTo>
                <a:lnTo>
                  <a:pt x="103405" y="944492"/>
                </a:lnTo>
                <a:lnTo>
                  <a:pt x="103476" y="944331"/>
                </a:lnTo>
                <a:lnTo>
                  <a:pt x="103600" y="943972"/>
                </a:lnTo>
                <a:close/>
                <a:moveTo>
                  <a:pt x="135008" y="935327"/>
                </a:moveTo>
                <a:lnTo>
                  <a:pt x="134725" y="937103"/>
                </a:lnTo>
                <a:lnTo>
                  <a:pt x="133456" y="950681"/>
                </a:lnTo>
                <a:cubicBezTo>
                  <a:pt x="133461" y="954765"/>
                  <a:pt x="133175" y="958343"/>
                  <a:pt x="133092" y="961011"/>
                </a:cubicBezTo>
                <a:cubicBezTo>
                  <a:pt x="132822" y="963919"/>
                  <a:pt x="133075" y="966818"/>
                  <a:pt x="133834" y="969572"/>
                </a:cubicBezTo>
                <a:lnTo>
                  <a:pt x="133853" y="969548"/>
                </a:lnTo>
                <a:lnTo>
                  <a:pt x="133113" y="961012"/>
                </a:lnTo>
                <a:cubicBezTo>
                  <a:pt x="133197" y="958344"/>
                  <a:pt x="133482" y="954766"/>
                  <a:pt x="133477" y="950682"/>
                </a:cubicBezTo>
                <a:lnTo>
                  <a:pt x="134746" y="937104"/>
                </a:lnTo>
                <a:lnTo>
                  <a:pt x="134978" y="935649"/>
                </a:lnTo>
                <a:close/>
                <a:moveTo>
                  <a:pt x="146078" y="929597"/>
                </a:moveTo>
                <a:lnTo>
                  <a:pt x="145588" y="931868"/>
                </a:lnTo>
                <a:lnTo>
                  <a:pt x="145702" y="931389"/>
                </a:lnTo>
                <a:close/>
                <a:moveTo>
                  <a:pt x="2078018" y="922896"/>
                </a:moveTo>
                <a:lnTo>
                  <a:pt x="2078562" y="923961"/>
                </a:lnTo>
                <a:cubicBezTo>
                  <a:pt x="2078949" y="925091"/>
                  <a:pt x="2079362" y="926470"/>
                  <a:pt x="2079710" y="927401"/>
                </a:cubicBezTo>
                <a:cubicBezTo>
                  <a:pt x="2081018" y="933594"/>
                  <a:pt x="2081902" y="939198"/>
                  <a:pt x="2082753" y="942710"/>
                </a:cubicBezTo>
                <a:lnTo>
                  <a:pt x="2079725" y="927475"/>
                </a:lnTo>
                <a:lnTo>
                  <a:pt x="2079725" y="927471"/>
                </a:lnTo>
                <a:lnTo>
                  <a:pt x="2079711" y="927401"/>
                </a:lnTo>
                <a:cubicBezTo>
                  <a:pt x="2079363" y="926470"/>
                  <a:pt x="2078950" y="925091"/>
                  <a:pt x="2078563" y="923961"/>
                </a:cubicBezTo>
                <a:lnTo>
                  <a:pt x="2078020" y="922897"/>
                </a:lnTo>
                <a:close/>
                <a:moveTo>
                  <a:pt x="2077444" y="922440"/>
                </a:moveTo>
                <a:lnTo>
                  <a:pt x="2077472" y="923369"/>
                </a:lnTo>
                <a:lnTo>
                  <a:pt x="2077535" y="922512"/>
                </a:lnTo>
                <a:close/>
                <a:moveTo>
                  <a:pt x="2130699" y="917207"/>
                </a:moveTo>
                <a:lnTo>
                  <a:pt x="2130746" y="917585"/>
                </a:lnTo>
                <a:cubicBezTo>
                  <a:pt x="2130990" y="918834"/>
                  <a:pt x="2131179" y="919234"/>
                  <a:pt x="2131289" y="918488"/>
                </a:cubicBezTo>
                <a:lnTo>
                  <a:pt x="2131289" y="918486"/>
                </a:lnTo>
                <a:lnTo>
                  <a:pt x="2130747" y="917585"/>
                </a:lnTo>
                <a:lnTo>
                  <a:pt x="2130700" y="917209"/>
                </a:lnTo>
                <a:close/>
                <a:moveTo>
                  <a:pt x="199072" y="916545"/>
                </a:moveTo>
                <a:lnTo>
                  <a:pt x="199033" y="916692"/>
                </a:lnTo>
                <a:lnTo>
                  <a:pt x="199072" y="916546"/>
                </a:lnTo>
                <a:close/>
                <a:moveTo>
                  <a:pt x="173166" y="908752"/>
                </a:moveTo>
                <a:lnTo>
                  <a:pt x="172753" y="912240"/>
                </a:lnTo>
                <a:cubicBezTo>
                  <a:pt x="172395" y="916544"/>
                  <a:pt x="172273" y="920029"/>
                  <a:pt x="172347" y="922708"/>
                </a:cubicBezTo>
                <a:lnTo>
                  <a:pt x="173536" y="928978"/>
                </a:lnTo>
                <a:lnTo>
                  <a:pt x="173537" y="928975"/>
                </a:lnTo>
                <a:lnTo>
                  <a:pt x="172358" y="922738"/>
                </a:lnTo>
                <a:lnTo>
                  <a:pt x="172379" y="922370"/>
                </a:lnTo>
                <a:lnTo>
                  <a:pt x="172772" y="912240"/>
                </a:lnTo>
                <a:lnTo>
                  <a:pt x="173148" y="909068"/>
                </a:lnTo>
                <a:close/>
                <a:moveTo>
                  <a:pt x="2257127" y="903275"/>
                </a:moveTo>
                <a:cubicBezTo>
                  <a:pt x="2256912" y="905861"/>
                  <a:pt x="2257049" y="909445"/>
                  <a:pt x="2256881" y="914587"/>
                </a:cubicBezTo>
                <a:cubicBezTo>
                  <a:pt x="2256714" y="919729"/>
                  <a:pt x="2256576" y="925213"/>
                  <a:pt x="2256513" y="931846"/>
                </a:cubicBezTo>
                <a:cubicBezTo>
                  <a:pt x="2256450" y="938478"/>
                  <a:pt x="2256490" y="945433"/>
                  <a:pt x="2256472" y="952871"/>
                </a:cubicBezTo>
                <a:cubicBezTo>
                  <a:pt x="2256454" y="960309"/>
                  <a:pt x="2256714" y="967984"/>
                  <a:pt x="2256433" y="975647"/>
                </a:cubicBezTo>
                <a:lnTo>
                  <a:pt x="2256022" y="1002724"/>
                </a:lnTo>
                <a:lnTo>
                  <a:pt x="2255349" y="1029541"/>
                </a:lnTo>
                <a:lnTo>
                  <a:pt x="2255377" y="1030174"/>
                </a:lnTo>
                <a:lnTo>
                  <a:pt x="2255378" y="1030174"/>
                </a:lnTo>
                <a:lnTo>
                  <a:pt x="2255350" y="1029541"/>
                </a:lnTo>
                <a:lnTo>
                  <a:pt x="2256023" y="1002724"/>
                </a:lnTo>
                <a:lnTo>
                  <a:pt x="2256434" y="975647"/>
                </a:lnTo>
                <a:cubicBezTo>
                  <a:pt x="2256715" y="967984"/>
                  <a:pt x="2256455" y="960309"/>
                  <a:pt x="2256473" y="952871"/>
                </a:cubicBezTo>
                <a:cubicBezTo>
                  <a:pt x="2256491" y="945433"/>
                  <a:pt x="2256451" y="938478"/>
                  <a:pt x="2256514" y="931846"/>
                </a:cubicBezTo>
                <a:cubicBezTo>
                  <a:pt x="2256577" y="925213"/>
                  <a:pt x="2256715" y="919729"/>
                  <a:pt x="2256882" y="914587"/>
                </a:cubicBezTo>
                <a:lnTo>
                  <a:pt x="2257128" y="903276"/>
                </a:lnTo>
                <a:close/>
                <a:moveTo>
                  <a:pt x="236063" y="897576"/>
                </a:moveTo>
                <a:lnTo>
                  <a:pt x="235821" y="897948"/>
                </a:lnTo>
                <a:cubicBezTo>
                  <a:pt x="234702" y="901371"/>
                  <a:pt x="233293" y="907259"/>
                  <a:pt x="231752" y="916303"/>
                </a:cubicBezTo>
                <a:lnTo>
                  <a:pt x="228953" y="929318"/>
                </a:lnTo>
                <a:lnTo>
                  <a:pt x="228975" y="929294"/>
                </a:lnTo>
                <a:lnTo>
                  <a:pt x="231769" y="916303"/>
                </a:lnTo>
                <a:cubicBezTo>
                  <a:pt x="233309" y="907259"/>
                  <a:pt x="234719" y="901371"/>
                  <a:pt x="235838" y="897948"/>
                </a:cubicBezTo>
                <a:lnTo>
                  <a:pt x="236054" y="897615"/>
                </a:lnTo>
                <a:close/>
                <a:moveTo>
                  <a:pt x="43911" y="884054"/>
                </a:moveTo>
                <a:lnTo>
                  <a:pt x="43411" y="884115"/>
                </a:lnTo>
                <a:cubicBezTo>
                  <a:pt x="42837" y="880647"/>
                  <a:pt x="41341" y="885283"/>
                  <a:pt x="38378" y="903771"/>
                </a:cubicBezTo>
                <a:cubicBezTo>
                  <a:pt x="36182" y="918398"/>
                  <a:pt x="35584" y="927739"/>
                  <a:pt x="36602" y="926109"/>
                </a:cubicBezTo>
                <a:cubicBezTo>
                  <a:pt x="38802" y="923273"/>
                  <a:pt x="38187" y="932152"/>
                  <a:pt x="37709" y="943836"/>
                </a:cubicBezTo>
                <a:cubicBezTo>
                  <a:pt x="37230" y="955520"/>
                  <a:pt x="36421" y="969976"/>
                  <a:pt x="36549" y="978154"/>
                </a:cubicBezTo>
                <a:cubicBezTo>
                  <a:pt x="36048" y="984318"/>
                  <a:pt x="35372" y="990373"/>
                  <a:pt x="34958" y="996591"/>
                </a:cubicBezTo>
                <a:lnTo>
                  <a:pt x="33892" y="1015357"/>
                </a:lnTo>
                <a:lnTo>
                  <a:pt x="32037" y="1052544"/>
                </a:lnTo>
                <a:lnTo>
                  <a:pt x="31563" y="1076991"/>
                </a:lnTo>
                <a:lnTo>
                  <a:pt x="27873" y="1077459"/>
                </a:lnTo>
                <a:lnTo>
                  <a:pt x="27875" y="1077460"/>
                </a:lnTo>
                <a:lnTo>
                  <a:pt x="27875" y="1077461"/>
                </a:lnTo>
                <a:lnTo>
                  <a:pt x="31579" y="1076991"/>
                </a:lnTo>
                <a:lnTo>
                  <a:pt x="32053" y="1052544"/>
                </a:lnTo>
                <a:lnTo>
                  <a:pt x="33909" y="1015357"/>
                </a:lnTo>
                <a:lnTo>
                  <a:pt x="34975" y="996591"/>
                </a:lnTo>
                <a:cubicBezTo>
                  <a:pt x="35389" y="990373"/>
                  <a:pt x="36064" y="984318"/>
                  <a:pt x="36566" y="978154"/>
                </a:cubicBezTo>
                <a:cubicBezTo>
                  <a:pt x="36438" y="969976"/>
                  <a:pt x="37247" y="955520"/>
                  <a:pt x="37726" y="943836"/>
                </a:cubicBezTo>
                <a:cubicBezTo>
                  <a:pt x="38204" y="932152"/>
                  <a:pt x="38819" y="923273"/>
                  <a:pt x="36619" y="926109"/>
                </a:cubicBezTo>
                <a:cubicBezTo>
                  <a:pt x="35601" y="927739"/>
                  <a:pt x="36199" y="918398"/>
                  <a:pt x="38395" y="903771"/>
                </a:cubicBezTo>
                <a:cubicBezTo>
                  <a:pt x="41358" y="885283"/>
                  <a:pt x="42855" y="880647"/>
                  <a:pt x="43428" y="884115"/>
                </a:cubicBezTo>
                <a:lnTo>
                  <a:pt x="43908" y="884056"/>
                </a:lnTo>
                <a:close/>
                <a:moveTo>
                  <a:pt x="2081332" y="880492"/>
                </a:moveTo>
                <a:lnTo>
                  <a:pt x="2081274" y="880835"/>
                </a:lnTo>
                <a:cubicBezTo>
                  <a:pt x="2081505" y="888751"/>
                  <a:pt x="2082368" y="900043"/>
                  <a:pt x="2083436" y="911787"/>
                </a:cubicBezTo>
                <a:lnTo>
                  <a:pt x="2085341" y="945881"/>
                </a:lnTo>
                <a:lnTo>
                  <a:pt x="2085342" y="945882"/>
                </a:lnTo>
                <a:cubicBezTo>
                  <a:pt x="2085534" y="934440"/>
                  <a:pt x="2084896" y="923042"/>
                  <a:pt x="2083437" y="911787"/>
                </a:cubicBezTo>
                <a:cubicBezTo>
                  <a:pt x="2082369" y="900043"/>
                  <a:pt x="2081506" y="888751"/>
                  <a:pt x="2081275" y="880835"/>
                </a:cubicBezTo>
                <a:lnTo>
                  <a:pt x="2081332" y="880496"/>
                </a:lnTo>
                <a:close/>
                <a:moveTo>
                  <a:pt x="2055951" y="875599"/>
                </a:moveTo>
                <a:lnTo>
                  <a:pt x="2055768" y="875776"/>
                </a:lnTo>
                <a:lnTo>
                  <a:pt x="2058712" y="902099"/>
                </a:lnTo>
                <a:lnTo>
                  <a:pt x="2058979" y="902699"/>
                </a:lnTo>
                <a:lnTo>
                  <a:pt x="2058979" y="902696"/>
                </a:lnTo>
                <a:lnTo>
                  <a:pt x="2058713" y="902099"/>
                </a:lnTo>
                <a:lnTo>
                  <a:pt x="2055769" y="875776"/>
                </a:lnTo>
                <a:lnTo>
                  <a:pt x="2055951" y="875600"/>
                </a:lnTo>
                <a:close/>
                <a:moveTo>
                  <a:pt x="2170423" y="874552"/>
                </a:moveTo>
                <a:lnTo>
                  <a:pt x="2170422" y="874557"/>
                </a:lnTo>
                <a:lnTo>
                  <a:pt x="2171426" y="892443"/>
                </a:lnTo>
                <a:lnTo>
                  <a:pt x="2171419" y="892302"/>
                </a:lnTo>
                <a:close/>
                <a:moveTo>
                  <a:pt x="2143765" y="869845"/>
                </a:moveTo>
                <a:lnTo>
                  <a:pt x="2142606" y="879582"/>
                </a:lnTo>
                <a:lnTo>
                  <a:pt x="2142607" y="879582"/>
                </a:lnTo>
                <a:lnTo>
                  <a:pt x="2142607" y="879583"/>
                </a:lnTo>
                <a:cubicBezTo>
                  <a:pt x="2143116" y="888516"/>
                  <a:pt x="2143364" y="897869"/>
                  <a:pt x="2144106" y="906429"/>
                </a:cubicBezTo>
                <a:lnTo>
                  <a:pt x="2144156" y="907615"/>
                </a:lnTo>
                <a:lnTo>
                  <a:pt x="2144206" y="908782"/>
                </a:lnTo>
                <a:lnTo>
                  <a:pt x="2145343" y="935573"/>
                </a:lnTo>
                <a:cubicBezTo>
                  <a:pt x="2145772" y="944392"/>
                  <a:pt x="2146341" y="951743"/>
                  <a:pt x="2147420" y="955915"/>
                </a:cubicBezTo>
                <a:lnTo>
                  <a:pt x="2148427" y="960079"/>
                </a:lnTo>
                <a:lnTo>
                  <a:pt x="2148890" y="961996"/>
                </a:lnTo>
                <a:cubicBezTo>
                  <a:pt x="2148385" y="959998"/>
                  <a:pt x="2147874" y="957622"/>
                  <a:pt x="2147420" y="955914"/>
                </a:cubicBezTo>
                <a:cubicBezTo>
                  <a:pt x="2146341" y="951742"/>
                  <a:pt x="2145772" y="944391"/>
                  <a:pt x="2145343" y="935572"/>
                </a:cubicBezTo>
                <a:lnTo>
                  <a:pt x="2144156" y="907615"/>
                </a:lnTo>
                <a:lnTo>
                  <a:pt x="2144106" y="906428"/>
                </a:lnTo>
                <a:lnTo>
                  <a:pt x="2142607" y="879583"/>
                </a:lnTo>
                <a:lnTo>
                  <a:pt x="2142607" y="879582"/>
                </a:lnTo>
                <a:lnTo>
                  <a:pt x="2142607" y="879582"/>
                </a:lnTo>
                <a:lnTo>
                  <a:pt x="2142743" y="878443"/>
                </a:lnTo>
                <a:lnTo>
                  <a:pt x="2143765" y="869846"/>
                </a:lnTo>
                <a:close/>
                <a:moveTo>
                  <a:pt x="86157" y="863476"/>
                </a:moveTo>
                <a:lnTo>
                  <a:pt x="85851" y="864560"/>
                </a:lnTo>
                <a:lnTo>
                  <a:pt x="86044" y="867276"/>
                </a:lnTo>
                <a:cubicBezTo>
                  <a:pt x="85827" y="869780"/>
                  <a:pt x="85339" y="873362"/>
                  <a:pt x="84689" y="877522"/>
                </a:cubicBezTo>
                <a:cubicBezTo>
                  <a:pt x="83389" y="885842"/>
                  <a:pt x="82282" y="896681"/>
                  <a:pt x="81114" y="905861"/>
                </a:cubicBezTo>
                <a:cubicBezTo>
                  <a:pt x="79902" y="914820"/>
                  <a:pt x="76861" y="935424"/>
                  <a:pt x="76816" y="939183"/>
                </a:cubicBezTo>
                <a:lnTo>
                  <a:pt x="76838" y="939126"/>
                </a:lnTo>
                <a:lnTo>
                  <a:pt x="78543" y="924473"/>
                </a:lnTo>
                <a:cubicBezTo>
                  <a:pt x="79460" y="917732"/>
                  <a:pt x="80523" y="910341"/>
                  <a:pt x="81129" y="905862"/>
                </a:cubicBezTo>
                <a:cubicBezTo>
                  <a:pt x="82297" y="896682"/>
                  <a:pt x="83404" y="885843"/>
                  <a:pt x="84704" y="877523"/>
                </a:cubicBezTo>
                <a:cubicBezTo>
                  <a:pt x="85354" y="873363"/>
                  <a:pt x="85842" y="869781"/>
                  <a:pt x="86059" y="867277"/>
                </a:cubicBezTo>
                <a:lnTo>
                  <a:pt x="85866" y="864561"/>
                </a:lnTo>
                <a:lnTo>
                  <a:pt x="86160" y="863520"/>
                </a:lnTo>
                <a:close/>
                <a:moveTo>
                  <a:pt x="2182366" y="862481"/>
                </a:moveTo>
                <a:lnTo>
                  <a:pt x="2182366" y="862482"/>
                </a:lnTo>
                <a:lnTo>
                  <a:pt x="2187616" y="870528"/>
                </a:lnTo>
                <a:close/>
                <a:moveTo>
                  <a:pt x="68991" y="861818"/>
                </a:moveTo>
                <a:lnTo>
                  <a:pt x="67924" y="864431"/>
                </a:lnTo>
                <a:cubicBezTo>
                  <a:pt x="67336" y="866334"/>
                  <a:pt x="66684" y="868767"/>
                  <a:pt x="65932" y="872027"/>
                </a:cubicBezTo>
                <a:lnTo>
                  <a:pt x="65624" y="873517"/>
                </a:lnTo>
                <a:lnTo>
                  <a:pt x="65940" y="872016"/>
                </a:lnTo>
                <a:cubicBezTo>
                  <a:pt x="66706" y="868733"/>
                  <a:pt x="67365" y="866288"/>
                  <a:pt x="67953" y="864385"/>
                </a:cubicBezTo>
                <a:close/>
                <a:moveTo>
                  <a:pt x="2093384" y="858813"/>
                </a:moveTo>
                <a:lnTo>
                  <a:pt x="2093322" y="858825"/>
                </a:lnTo>
                <a:lnTo>
                  <a:pt x="2093322" y="858825"/>
                </a:lnTo>
                <a:lnTo>
                  <a:pt x="2093384" y="858813"/>
                </a:lnTo>
                <a:close/>
                <a:moveTo>
                  <a:pt x="2095710" y="858718"/>
                </a:moveTo>
                <a:lnTo>
                  <a:pt x="2098165" y="877479"/>
                </a:lnTo>
                <a:cubicBezTo>
                  <a:pt x="2098842" y="882307"/>
                  <a:pt x="2099365" y="885758"/>
                  <a:pt x="2099711" y="888080"/>
                </a:cubicBezTo>
                <a:lnTo>
                  <a:pt x="2100299" y="889381"/>
                </a:lnTo>
                <a:lnTo>
                  <a:pt x="2100300" y="889383"/>
                </a:lnTo>
                <a:lnTo>
                  <a:pt x="2101197" y="891371"/>
                </a:lnTo>
                <a:lnTo>
                  <a:pt x="2101197" y="891371"/>
                </a:lnTo>
                <a:lnTo>
                  <a:pt x="2101219" y="891419"/>
                </a:lnTo>
                <a:lnTo>
                  <a:pt x="2101225" y="891337"/>
                </a:lnTo>
                <a:lnTo>
                  <a:pt x="2101197" y="891371"/>
                </a:lnTo>
                <a:lnTo>
                  <a:pt x="2100299" y="889381"/>
                </a:lnTo>
                <a:lnTo>
                  <a:pt x="2100299" y="889378"/>
                </a:lnTo>
                <a:lnTo>
                  <a:pt x="2099712" y="888081"/>
                </a:lnTo>
                <a:cubicBezTo>
                  <a:pt x="2099366" y="885759"/>
                  <a:pt x="2098843" y="882308"/>
                  <a:pt x="2098166" y="877480"/>
                </a:cubicBezTo>
                <a:lnTo>
                  <a:pt x="2095711" y="858719"/>
                </a:lnTo>
                <a:lnTo>
                  <a:pt x="2095711" y="858719"/>
                </a:lnTo>
                <a:lnTo>
                  <a:pt x="2095711" y="858718"/>
                </a:lnTo>
                <a:close/>
                <a:moveTo>
                  <a:pt x="2127298" y="857434"/>
                </a:moveTo>
                <a:cubicBezTo>
                  <a:pt x="2126758" y="857907"/>
                  <a:pt x="2126514" y="860102"/>
                  <a:pt x="2126534" y="863774"/>
                </a:cubicBezTo>
                <a:cubicBezTo>
                  <a:pt x="2126554" y="867446"/>
                  <a:pt x="2126894" y="872581"/>
                  <a:pt x="2127308" y="878986"/>
                </a:cubicBezTo>
                <a:lnTo>
                  <a:pt x="2128498" y="901171"/>
                </a:lnTo>
                <a:lnTo>
                  <a:pt x="2128725" y="901875"/>
                </a:lnTo>
                <a:lnTo>
                  <a:pt x="2128725" y="901871"/>
                </a:lnTo>
                <a:lnTo>
                  <a:pt x="2128499" y="901172"/>
                </a:lnTo>
                <a:lnTo>
                  <a:pt x="2127309" y="878987"/>
                </a:lnTo>
                <a:cubicBezTo>
                  <a:pt x="2126895" y="872582"/>
                  <a:pt x="2126555" y="867447"/>
                  <a:pt x="2126535" y="863775"/>
                </a:cubicBezTo>
                <a:lnTo>
                  <a:pt x="2127299" y="857435"/>
                </a:lnTo>
                <a:close/>
                <a:moveTo>
                  <a:pt x="2091600" y="853928"/>
                </a:moveTo>
                <a:lnTo>
                  <a:pt x="2091350" y="853931"/>
                </a:lnTo>
                <a:lnTo>
                  <a:pt x="2093029" y="858708"/>
                </a:lnTo>
                <a:cubicBezTo>
                  <a:pt x="2093729" y="867824"/>
                  <a:pt x="2093812" y="874807"/>
                  <a:pt x="2094379" y="883258"/>
                </a:cubicBezTo>
                <a:cubicBezTo>
                  <a:pt x="2094946" y="891709"/>
                  <a:pt x="2094991" y="901777"/>
                  <a:pt x="2096867" y="917200"/>
                </a:cubicBezTo>
                <a:cubicBezTo>
                  <a:pt x="2097976" y="926734"/>
                  <a:pt x="2098055" y="930751"/>
                  <a:pt x="2097751" y="932625"/>
                </a:cubicBezTo>
                <a:lnTo>
                  <a:pt x="2096778" y="934402"/>
                </a:lnTo>
                <a:lnTo>
                  <a:pt x="2096806" y="934650"/>
                </a:lnTo>
                <a:lnTo>
                  <a:pt x="2096805" y="935014"/>
                </a:lnTo>
                <a:lnTo>
                  <a:pt x="2096806" y="935012"/>
                </a:lnTo>
                <a:lnTo>
                  <a:pt x="2096807" y="934650"/>
                </a:lnTo>
                <a:lnTo>
                  <a:pt x="2096779" y="934402"/>
                </a:lnTo>
                <a:lnTo>
                  <a:pt x="2097752" y="932625"/>
                </a:lnTo>
                <a:cubicBezTo>
                  <a:pt x="2098056" y="930751"/>
                  <a:pt x="2097977" y="926734"/>
                  <a:pt x="2096868" y="917200"/>
                </a:cubicBezTo>
                <a:cubicBezTo>
                  <a:pt x="2094992" y="901777"/>
                  <a:pt x="2094947" y="891709"/>
                  <a:pt x="2094380" y="883258"/>
                </a:cubicBezTo>
                <a:cubicBezTo>
                  <a:pt x="2093813" y="874807"/>
                  <a:pt x="2093730" y="867824"/>
                  <a:pt x="2093030" y="858708"/>
                </a:cubicBezTo>
                <a:lnTo>
                  <a:pt x="2091351" y="853931"/>
                </a:lnTo>
                <a:close/>
                <a:moveTo>
                  <a:pt x="2052751" y="850037"/>
                </a:moveTo>
                <a:lnTo>
                  <a:pt x="2052754" y="850059"/>
                </a:lnTo>
                <a:lnTo>
                  <a:pt x="2053605" y="856710"/>
                </a:lnTo>
                <a:lnTo>
                  <a:pt x="2053605" y="856712"/>
                </a:lnTo>
                <a:close/>
                <a:moveTo>
                  <a:pt x="2176145" y="846040"/>
                </a:moveTo>
                <a:cubicBezTo>
                  <a:pt x="2175811" y="845638"/>
                  <a:pt x="2175584" y="846378"/>
                  <a:pt x="2175489" y="848505"/>
                </a:cubicBezTo>
                <a:lnTo>
                  <a:pt x="2174642" y="855695"/>
                </a:lnTo>
                <a:lnTo>
                  <a:pt x="2174643" y="855696"/>
                </a:lnTo>
                <a:lnTo>
                  <a:pt x="2175490" y="848506"/>
                </a:lnTo>
                <a:lnTo>
                  <a:pt x="2176146" y="846042"/>
                </a:lnTo>
                <a:close/>
                <a:moveTo>
                  <a:pt x="90836" y="844383"/>
                </a:moveTo>
                <a:lnTo>
                  <a:pt x="90788" y="844744"/>
                </a:lnTo>
                <a:cubicBezTo>
                  <a:pt x="90622" y="847025"/>
                  <a:pt x="90801" y="847839"/>
                  <a:pt x="91424" y="846598"/>
                </a:cubicBezTo>
                <a:lnTo>
                  <a:pt x="91432" y="846574"/>
                </a:lnTo>
                <a:lnTo>
                  <a:pt x="90804" y="844745"/>
                </a:lnTo>
                <a:lnTo>
                  <a:pt x="90847" y="844420"/>
                </a:lnTo>
                <a:close/>
                <a:moveTo>
                  <a:pt x="2128412" y="842013"/>
                </a:moveTo>
                <a:lnTo>
                  <a:pt x="2129797" y="861013"/>
                </a:lnTo>
                <a:lnTo>
                  <a:pt x="2130003" y="861343"/>
                </a:lnTo>
                <a:cubicBezTo>
                  <a:pt x="2132783" y="885945"/>
                  <a:pt x="2130721" y="892754"/>
                  <a:pt x="2131202" y="911968"/>
                </a:cubicBezTo>
                <a:lnTo>
                  <a:pt x="2131142" y="917941"/>
                </a:lnTo>
                <a:lnTo>
                  <a:pt x="2131143" y="917943"/>
                </a:lnTo>
                <a:cubicBezTo>
                  <a:pt x="2131252" y="917197"/>
                  <a:pt x="2131281" y="915304"/>
                  <a:pt x="2131203" y="911968"/>
                </a:cubicBezTo>
                <a:cubicBezTo>
                  <a:pt x="2130722" y="892754"/>
                  <a:pt x="2132784" y="885945"/>
                  <a:pt x="2130004" y="861343"/>
                </a:cubicBezTo>
                <a:lnTo>
                  <a:pt x="2129798" y="861013"/>
                </a:lnTo>
                <a:lnTo>
                  <a:pt x="2128413" y="842016"/>
                </a:lnTo>
                <a:close/>
                <a:moveTo>
                  <a:pt x="2134057" y="841958"/>
                </a:moveTo>
                <a:lnTo>
                  <a:pt x="2134297" y="853976"/>
                </a:lnTo>
                <a:lnTo>
                  <a:pt x="2132899" y="854167"/>
                </a:lnTo>
                <a:lnTo>
                  <a:pt x="2133012" y="854479"/>
                </a:lnTo>
                <a:lnTo>
                  <a:pt x="2133013" y="854479"/>
                </a:lnTo>
                <a:lnTo>
                  <a:pt x="2132900" y="854168"/>
                </a:lnTo>
                <a:lnTo>
                  <a:pt x="2134298" y="853977"/>
                </a:lnTo>
                <a:lnTo>
                  <a:pt x="2134058" y="841966"/>
                </a:lnTo>
                <a:close/>
                <a:moveTo>
                  <a:pt x="93340" y="840512"/>
                </a:moveTo>
                <a:lnTo>
                  <a:pt x="91471" y="846331"/>
                </a:lnTo>
                <a:lnTo>
                  <a:pt x="91479" y="846357"/>
                </a:lnTo>
                <a:lnTo>
                  <a:pt x="92523" y="843106"/>
                </a:lnTo>
                <a:close/>
                <a:moveTo>
                  <a:pt x="2050022" y="839406"/>
                </a:moveTo>
                <a:lnTo>
                  <a:pt x="2050039" y="839503"/>
                </a:lnTo>
                <a:lnTo>
                  <a:pt x="2050987" y="841545"/>
                </a:lnTo>
                <a:lnTo>
                  <a:pt x="2050968" y="841503"/>
                </a:lnTo>
                <a:lnTo>
                  <a:pt x="2050040" y="839504"/>
                </a:lnTo>
                <a:lnTo>
                  <a:pt x="2050023" y="839409"/>
                </a:lnTo>
                <a:close/>
                <a:moveTo>
                  <a:pt x="2254036" y="837344"/>
                </a:moveTo>
                <a:lnTo>
                  <a:pt x="2257592" y="863731"/>
                </a:lnTo>
                <a:cubicBezTo>
                  <a:pt x="2258277" y="872676"/>
                  <a:pt x="2258940" y="882094"/>
                  <a:pt x="2259692" y="891163"/>
                </a:cubicBezTo>
                <a:lnTo>
                  <a:pt x="2261207" y="905730"/>
                </a:lnTo>
                <a:lnTo>
                  <a:pt x="2261207" y="905715"/>
                </a:lnTo>
                <a:lnTo>
                  <a:pt x="2259693" y="891163"/>
                </a:lnTo>
                <a:cubicBezTo>
                  <a:pt x="2258941" y="882094"/>
                  <a:pt x="2258278" y="872676"/>
                  <a:pt x="2257593" y="863731"/>
                </a:cubicBezTo>
                <a:lnTo>
                  <a:pt x="2254043" y="837385"/>
                </a:lnTo>
                <a:close/>
                <a:moveTo>
                  <a:pt x="2040173" y="832197"/>
                </a:moveTo>
                <a:lnTo>
                  <a:pt x="2040051" y="832964"/>
                </a:lnTo>
                <a:lnTo>
                  <a:pt x="2039194" y="836136"/>
                </a:lnTo>
                <a:lnTo>
                  <a:pt x="2038701" y="841435"/>
                </a:lnTo>
                <a:lnTo>
                  <a:pt x="2038701" y="841434"/>
                </a:lnTo>
                <a:lnTo>
                  <a:pt x="2039194" y="836137"/>
                </a:lnTo>
                <a:lnTo>
                  <a:pt x="2040051" y="832966"/>
                </a:lnTo>
                <a:lnTo>
                  <a:pt x="2040051" y="832964"/>
                </a:lnTo>
                <a:lnTo>
                  <a:pt x="2040054" y="832953"/>
                </a:lnTo>
                <a:lnTo>
                  <a:pt x="2040174" y="832198"/>
                </a:lnTo>
                <a:close/>
                <a:moveTo>
                  <a:pt x="2117503" y="824705"/>
                </a:moveTo>
                <a:lnTo>
                  <a:pt x="2118707" y="845605"/>
                </a:lnTo>
                <a:cubicBezTo>
                  <a:pt x="2119043" y="851952"/>
                  <a:pt x="2119398" y="857599"/>
                  <a:pt x="2120055" y="862835"/>
                </a:cubicBezTo>
                <a:lnTo>
                  <a:pt x="2124406" y="885608"/>
                </a:lnTo>
                <a:lnTo>
                  <a:pt x="2124384" y="885489"/>
                </a:lnTo>
                <a:lnTo>
                  <a:pt x="2120056" y="862836"/>
                </a:lnTo>
                <a:cubicBezTo>
                  <a:pt x="2119399" y="857600"/>
                  <a:pt x="2119044" y="851953"/>
                  <a:pt x="2118708" y="845606"/>
                </a:cubicBezTo>
                <a:lnTo>
                  <a:pt x="2117505" y="824715"/>
                </a:lnTo>
                <a:close/>
                <a:moveTo>
                  <a:pt x="2172052" y="821340"/>
                </a:moveTo>
                <a:lnTo>
                  <a:pt x="2172457" y="821673"/>
                </a:lnTo>
                <a:cubicBezTo>
                  <a:pt x="2173608" y="820222"/>
                  <a:pt x="2175221" y="826170"/>
                  <a:pt x="2176977" y="834594"/>
                </a:cubicBezTo>
                <a:lnTo>
                  <a:pt x="2181763" y="859334"/>
                </a:lnTo>
                <a:lnTo>
                  <a:pt x="2181756" y="859294"/>
                </a:lnTo>
                <a:lnTo>
                  <a:pt x="2176978" y="834594"/>
                </a:lnTo>
                <a:cubicBezTo>
                  <a:pt x="2175222" y="826170"/>
                  <a:pt x="2173609" y="820222"/>
                  <a:pt x="2172458" y="821673"/>
                </a:cubicBezTo>
                <a:lnTo>
                  <a:pt x="2172057" y="821343"/>
                </a:lnTo>
                <a:close/>
                <a:moveTo>
                  <a:pt x="2073103" y="817852"/>
                </a:moveTo>
                <a:lnTo>
                  <a:pt x="2075557" y="825186"/>
                </a:lnTo>
                <a:cubicBezTo>
                  <a:pt x="2076533" y="828656"/>
                  <a:pt x="2077664" y="833189"/>
                  <a:pt x="2078994" y="839056"/>
                </a:cubicBezTo>
                <a:cubicBezTo>
                  <a:pt x="2079775" y="842119"/>
                  <a:pt x="2080522" y="845689"/>
                  <a:pt x="2081176" y="848731"/>
                </a:cubicBezTo>
                <a:lnTo>
                  <a:pt x="2081378" y="849544"/>
                </a:lnTo>
                <a:lnTo>
                  <a:pt x="2081869" y="851734"/>
                </a:lnTo>
                <a:lnTo>
                  <a:pt x="2082511" y="854103"/>
                </a:lnTo>
                <a:lnTo>
                  <a:pt x="2082793" y="855238"/>
                </a:lnTo>
                <a:lnTo>
                  <a:pt x="2082794" y="855237"/>
                </a:lnTo>
                <a:lnTo>
                  <a:pt x="2082520" y="854136"/>
                </a:lnTo>
                <a:lnTo>
                  <a:pt x="2082511" y="854103"/>
                </a:lnTo>
                <a:lnTo>
                  <a:pt x="2082503" y="854070"/>
                </a:lnTo>
                <a:lnTo>
                  <a:pt x="2081870" y="851735"/>
                </a:lnTo>
                <a:lnTo>
                  <a:pt x="2081386" y="849576"/>
                </a:lnTo>
                <a:lnTo>
                  <a:pt x="2081378" y="849544"/>
                </a:lnTo>
                <a:lnTo>
                  <a:pt x="2081369" y="849503"/>
                </a:lnTo>
                <a:lnTo>
                  <a:pt x="2081177" y="848731"/>
                </a:lnTo>
                <a:cubicBezTo>
                  <a:pt x="2080523" y="845689"/>
                  <a:pt x="2079776" y="842119"/>
                  <a:pt x="2078995" y="839056"/>
                </a:cubicBezTo>
                <a:cubicBezTo>
                  <a:pt x="2077665" y="833189"/>
                  <a:pt x="2076534" y="828656"/>
                  <a:pt x="2075558" y="825186"/>
                </a:cubicBezTo>
                <a:lnTo>
                  <a:pt x="2073104" y="817853"/>
                </a:lnTo>
                <a:close/>
                <a:moveTo>
                  <a:pt x="2248518" y="816153"/>
                </a:moveTo>
                <a:lnTo>
                  <a:pt x="2248519" y="816178"/>
                </a:lnTo>
                <a:lnTo>
                  <a:pt x="2250165" y="818127"/>
                </a:lnTo>
                <a:lnTo>
                  <a:pt x="2250266" y="818246"/>
                </a:lnTo>
                <a:lnTo>
                  <a:pt x="2250281" y="818264"/>
                </a:lnTo>
                <a:lnTo>
                  <a:pt x="2253312" y="832796"/>
                </a:lnTo>
                <a:lnTo>
                  <a:pt x="2253309" y="832776"/>
                </a:lnTo>
                <a:lnTo>
                  <a:pt x="2250282" y="818266"/>
                </a:lnTo>
                <a:lnTo>
                  <a:pt x="2250281" y="818264"/>
                </a:lnTo>
                <a:lnTo>
                  <a:pt x="2250165" y="818127"/>
                </a:lnTo>
                <a:lnTo>
                  <a:pt x="2248520" y="816179"/>
                </a:lnTo>
                <a:lnTo>
                  <a:pt x="2248519" y="816154"/>
                </a:lnTo>
                <a:close/>
                <a:moveTo>
                  <a:pt x="2012485" y="813276"/>
                </a:moveTo>
                <a:lnTo>
                  <a:pt x="2012080" y="813808"/>
                </a:lnTo>
                <a:lnTo>
                  <a:pt x="2012080" y="813809"/>
                </a:lnTo>
                <a:lnTo>
                  <a:pt x="2012485" y="813277"/>
                </a:lnTo>
                <a:lnTo>
                  <a:pt x="2016766" y="818633"/>
                </a:lnTo>
                <a:lnTo>
                  <a:pt x="2016870" y="818957"/>
                </a:lnTo>
                <a:lnTo>
                  <a:pt x="2022295" y="836985"/>
                </a:lnTo>
                <a:lnTo>
                  <a:pt x="2022316" y="836911"/>
                </a:lnTo>
                <a:lnTo>
                  <a:pt x="2026048" y="858569"/>
                </a:lnTo>
                <a:cubicBezTo>
                  <a:pt x="2027036" y="865663"/>
                  <a:pt x="2027937" y="872703"/>
                  <a:pt x="2028851" y="879039"/>
                </a:cubicBezTo>
                <a:lnTo>
                  <a:pt x="2029590" y="883325"/>
                </a:lnTo>
                <a:lnTo>
                  <a:pt x="2029590" y="883327"/>
                </a:lnTo>
                <a:lnTo>
                  <a:pt x="2028851" y="879038"/>
                </a:lnTo>
                <a:cubicBezTo>
                  <a:pt x="2027937" y="872702"/>
                  <a:pt x="2027036" y="865662"/>
                  <a:pt x="2026048" y="858568"/>
                </a:cubicBezTo>
                <a:lnTo>
                  <a:pt x="2022316" y="836910"/>
                </a:lnTo>
                <a:lnTo>
                  <a:pt x="2022295" y="836984"/>
                </a:lnTo>
                <a:lnTo>
                  <a:pt x="2016870" y="818956"/>
                </a:lnTo>
                <a:lnTo>
                  <a:pt x="2016766" y="818632"/>
                </a:lnTo>
                <a:close/>
                <a:moveTo>
                  <a:pt x="2120156" y="803111"/>
                </a:moveTo>
                <a:lnTo>
                  <a:pt x="2120155" y="803112"/>
                </a:lnTo>
                <a:lnTo>
                  <a:pt x="2123422" y="812602"/>
                </a:lnTo>
                <a:lnTo>
                  <a:pt x="2126480" y="830483"/>
                </a:lnTo>
                <a:lnTo>
                  <a:pt x="2126453" y="830321"/>
                </a:lnTo>
                <a:lnTo>
                  <a:pt x="2123423" y="812602"/>
                </a:lnTo>
                <a:close/>
                <a:moveTo>
                  <a:pt x="2075109" y="801564"/>
                </a:moveTo>
                <a:lnTo>
                  <a:pt x="2079764" y="827878"/>
                </a:lnTo>
                <a:cubicBezTo>
                  <a:pt x="2080104" y="830454"/>
                  <a:pt x="2081221" y="835686"/>
                  <a:pt x="2082155" y="841039"/>
                </a:cubicBezTo>
                <a:lnTo>
                  <a:pt x="2082388" y="843529"/>
                </a:lnTo>
                <a:lnTo>
                  <a:pt x="2082372" y="843351"/>
                </a:lnTo>
                <a:lnTo>
                  <a:pt x="2082156" y="841040"/>
                </a:lnTo>
                <a:cubicBezTo>
                  <a:pt x="2081222" y="835687"/>
                  <a:pt x="2080105" y="830455"/>
                  <a:pt x="2079765" y="827879"/>
                </a:cubicBezTo>
                <a:lnTo>
                  <a:pt x="2075112" y="801577"/>
                </a:lnTo>
                <a:close/>
                <a:moveTo>
                  <a:pt x="2114634" y="798952"/>
                </a:moveTo>
                <a:lnTo>
                  <a:pt x="2114634" y="798952"/>
                </a:lnTo>
                <a:lnTo>
                  <a:pt x="2117664" y="802573"/>
                </a:lnTo>
                <a:lnTo>
                  <a:pt x="2118476" y="803582"/>
                </a:lnTo>
                <a:lnTo>
                  <a:pt x="2118475" y="803581"/>
                </a:lnTo>
                <a:lnTo>
                  <a:pt x="2117665" y="802574"/>
                </a:lnTo>
                <a:cubicBezTo>
                  <a:pt x="2116553" y="800775"/>
                  <a:pt x="2115352" y="798462"/>
                  <a:pt x="2114634" y="798952"/>
                </a:cubicBezTo>
                <a:close/>
                <a:moveTo>
                  <a:pt x="2114546" y="798702"/>
                </a:moveTo>
                <a:lnTo>
                  <a:pt x="2113935" y="804327"/>
                </a:lnTo>
                <a:lnTo>
                  <a:pt x="2114018" y="804620"/>
                </a:lnTo>
                <a:lnTo>
                  <a:pt x="2114018" y="804618"/>
                </a:lnTo>
                <a:lnTo>
                  <a:pt x="2113936" y="804328"/>
                </a:lnTo>
                <a:lnTo>
                  <a:pt x="2114547" y="798703"/>
                </a:lnTo>
                <a:lnTo>
                  <a:pt x="2116456" y="800476"/>
                </a:lnTo>
                <a:lnTo>
                  <a:pt x="2116456" y="800476"/>
                </a:lnTo>
                <a:cubicBezTo>
                  <a:pt x="2115718" y="799294"/>
                  <a:pt x="2115024" y="798375"/>
                  <a:pt x="2114546" y="798702"/>
                </a:cubicBezTo>
                <a:close/>
                <a:moveTo>
                  <a:pt x="97686" y="793290"/>
                </a:moveTo>
                <a:lnTo>
                  <a:pt x="97431" y="793571"/>
                </a:lnTo>
                <a:lnTo>
                  <a:pt x="96748" y="794358"/>
                </a:lnTo>
                <a:lnTo>
                  <a:pt x="97205" y="793849"/>
                </a:lnTo>
                <a:lnTo>
                  <a:pt x="97447" y="793571"/>
                </a:lnTo>
                <a:lnTo>
                  <a:pt x="97490" y="793523"/>
                </a:lnTo>
                <a:close/>
                <a:moveTo>
                  <a:pt x="99252" y="791571"/>
                </a:moveTo>
                <a:lnTo>
                  <a:pt x="99180" y="791649"/>
                </a:lnTo>
                <a:lnTo>
                  <a:pt x="99210" y="792435"/>
                </a:lnTo>
                <a:lnTo>
                  <a:pt x="99001" y="796658"/>
                </a:lnTo>
                <a:lnTo>
                  <a:pt x="97888" y="803641"/>
                </a:lnTo>
                <a:cubicBezTo>
                  <a:pt x="97181" y="807527"/>
                  <a:pt x="96244" y="812359"/>
                  <a:pt x="95104" y="818156"/>
                </a:cubicBezTo>
                <a:lnTo>
                  <a:pt x="94280" y="822697"/>
                </a:lnTo>
                <a:lnTo>
                  <a:pt x="94649" y="820755"/>
                </a:lnTo>
                <a:lnTo>
                  <a:pt x="95121" y="818157"/>
                </a:lnTo>
                <a:cubicBezTo>
                  <a:pt x="96260" y="812360"/>
                  <a:pt x="97198" y="807528"/>
                  <a:pt x="97905" y="803642"/>
                </a:cubicBezTo>
                <a:lnTo>
                  <a:pt x="98993" y="796817"/>
                </a:lnTo>
                <a:lnTo>
                  <a:pt x="99001" y="796658"/>
                </a:lnTo>
                <a:lnTo>
                  <a:pt x="99025" y="796507"/>
                </a:lnTo>
                <a:lnTo>
                  <a:pt x="99217" y="792623"/>
                </a:lnTo>
                <a:lnTo>
                  <a:pt x="99210" y="792435"/>
                </a:lnTo>
                <a:close/>
                <a:moveTo>
                  <a:pt x="2229532" y="791043"/>
                </a:moveTo>
                <a:cubicBezTo>
                  <a:pt x="2231649" y="799378"/>
                  <a:pt x="2234011" y="807930"/>
                  <a:pt x="2236174" y="815436"/>
                </a:cubicBezTo>
                <a:lnTo>
                  <a:pt x="2236195" y="815506"/>
                </a:lnTo>
                <a:lnTo>
                  <a:pt x="2236215" y="815576"/>
                </a:lnTo>
                <a:lnTo>
                  <a:pt x="2240727" y="830974"/>
                </a:lnTo>
                <a:lnTo>
                  <a:pt x="2240729" y="830979"/>
                </a:lnTo>
                <a:lnTo>
                  <a:pt x="2236195" y="815506"/>
                </a:lnTo>
                <a:lnTo>
                  <a:pt x="2236174" y="815435"/>
                </a:lnTo>
                <a:cubicBezTo>
                  <a:pt x="2234011" y="807930"/>
                  <a:pt x="2231649" y="799378"/>
                  <a:pt x="2229532" y="791043"/>
                </a:cubicBezTo>
                <a:close/>
                <a:moveTo>
                  <a:pt x="236848" y="779651"/>
                </a:moveTo>
                <a:cubicBezTo>
                  <a:pt x="237797" y="779440"/>
                  <a:pt x="233597" y="792980"/>
                  <a:pt x="230258" y="806293"/>
                </a:cubicBezTo>
                <a:cubicBezTo>
                  <a:pt x="229746" y="806038"/>
                  <a:pt x="229831" y="804148"/>
                  <a:pt x="230307" y="800559"/>
                </a:cubicBezTo>
                <a:cubicBezTo>
                  <a:pt x="230783" y="796970"/>
                  <a:pt x="232132" y="791790"/>
                  <a:pt x="233961" y="784965"/>
                </a:cubicBezTo>
                <a:cubicBezTo>
                  <a:pt x="235643" y="781321"/>
                  <a:pt x="236532" y="779722"/>
                  <a:pt x="236848" y="779651"/>
                </a:cubicBezTo>
                <a:close/>
                <a:moveTo>
                  <a:pt x="85819" y="776582"/>
                </a:moveTo>
                <a:lnTo>
                  <a:pt x="85482" y="777390"/>
                </a:lnTo>
                <a:lnTo>
                  <a:pt x="85535" y="780243"/>
                </a:lnTo>
                <a:cubicBezTo>
                  <a:pt x="82866" y="793648"/>
                  <a:pt x="79487" y="806933"/>
                  <a:pt x="75412" y="820036"/>
                </a:cubicBezTo>
                <a:lnTo>
                  <a:pt x="65991" y="861434"/>
                </a:lnTo>
                <a:cubicBezTo>
                  <a:pt x="64498" y="868208"/>
                  <a:pt x="62802" y="874921"/>
                  <a:pt x="61498" y="881686"/>
                </a:cubicBezTo>
                <a:lnTo>
                  <a:pt x="57926" y="902123"/>
                </a:lnTo>
                <a:cubicBezTo>
                  <a:pt x="55640" y="915529"/>
                  <a:pt x="52816" y="929115"/>
                  <a:pt x="50999" y="943137"/>
                </a:cubicBezTo>
                <a:cubicBezTo>
                  <a:pt x="49182" y="957158"/>
                  <a:pt x="47467" y="971503"/>
                  <a:pt x="45798" y="986458"/>
                </a:cubicBezTo>
                <a:cubicBezTo>
                  <a:pt x="44015" y="1003934"/>
                  <a:pt x="42877" y="1023497"/>
                  <a:pt x="41594" y="1023796"/>
                </a:cubicBezTo>
                <a:lnTo>
                  <a:pt x="41526" y="1024002"/>
                </a:lnTo>
                <a:lnTo>
                  <a:pt x="39271" y="1029451"/>
                </a:lnTo>
                <a:lnTo>
                  <a:pt x="38199" y="1034098"/>
                </a:lnTo>
                <a:lnTo>
                  <a:pt x="37968" y="1034798"/>
                </a:lnTo>
                <a:cubicBezTo>
                  <a:pt x="36665" y="1040556"/>
                  <a:pt x="35332" y="1047119"/>
                  <a:pt x="34162" y="1050633"/>
                </a:cubicBezTo>
                <a:lnTo>
                  <a:pt x="32112" y="1052434"/>
                </a:lnTo>
                <a:lnTo>
                  <a:pt x="32112" y="1052450"/>
                </a:lnTo>
                <a:cubicBezTo>
                  <a:pt x="33269" y="1055473"/>
                  <a:pt x="34944" y="1048504"/>
                  <a:pt x="36680" y="1040682"/>
                </a:cubicBezTo>
                <a:lnTo>
                  <a:pt x="38199" y="1034098"/>
                </a:lnTo>
                <a:lnTo>
                  <a:pt x="41526" y="1024002"/>
                </a:lnTo>
                <a:lnTo>
                  <a:pt x="41611" y="1023796"/>
                </a:lnTo>
                <a:cubicBezTo>
                  <a:pt x="42895" y="1023497"/>
                  <a:pt x="44033" y="1003934"/>
                  <a:pt x="45816" y="986458"/>
                </a:cubicBezTo>
                <a:cubicBezTo>
                  <a:pt x="47485" y="971503"/>
                  <a:pt x="49199" y="957158"/>
                  <a:pt x="51016" y="943137"/>
                </a:cubicBezTo>
                <a:cubicBezTo>
                  <a:pt x="52833" y="929115"/>
                  <a:pt x="55656" y="915529"/>
                  <a:pt x="57942" y="902123"/>
                </a:cubicBezTo>
                <a:lnTo>
                  <a:pt x="61515" y="881686"/>
                </a:lnTo>
                <a:cubicBezTo>
                  <a:pt x="62820" y="874921"/>
                  <a:pt x="64516" y="868208"/>
                  <a:pt x="66008" y="861434"/>
                </a:cubicBezTo>
                <a:lnTo>
                  <a:pt x="75429" y="820036"/>
                </a:lnTo>
                <a:cubicBezTo>
                  <a:pt x="79504" y="806933"/>
                  <a:pt x="82883" y="793648"/>
                  <a:pt x="85552" y="780243"/>
                </a:cubicBezTo>
                <a:lnTo>
                  <a:pt x="85498" y="777390"/>
                </a:lnTo>
                <a:lnTo>
                  <a:pt x="85820" y="776618"/>
                </a:lnTo>
                <a:close/>
                <a:moveTo>
                  <a:pt x="234912" y="774002"/>
                </a:moveTo>
                <a:lnTo>
                  <a:pt x="229867" y="788494"/>
                </a:lnTo>
                <a:cubicBezTo>
                  <a:pt x="229266" y="791454"/>
                  <a:pt x="229423" y="791763"/>
                  <a:pt x="229969" y="790671"/>
                </a:cubicBezTo>
                <a:lnTo>
                  <a:pt x="229986" y="790628"/>
                </a:lnTo>
                <a:lnTo>
                  <a:pt x="229886" y="788495"/>
                </a:lnTo>
                <a:lnTo>
                  <a:pt x="234557" y="775077"/>
                </a:lnTo>
                <a:close/>
                <a:moveTo>
                  <a:pt x="2111345" y="764765"/>
                </a:moveTo>
                <a:lnTo>
                  <a:pt x="2111345" y="764766"/>
                </a:lnTo>
                <a:lnTo>
                  <a:pt x="2114262" y="768347"/>
                </a:lnTo>
                <a:cubicBezTo>
                  <a:pt x="2115633" y="771770"/>
                  <a:pt x="2117360" y="777172"/>
                  <a:pt x="2119310" y="783800"/>
                </a:cubicBezTo>
                <a:cubicBezTo>
                  <a:pt x="2120811" y="788455"/>
                  <a:pt x="2122026" y="793217"/>
                  <a:pt x="2122950" y="798057"/>
                </a:cubicBezTo>
                <a:lnTo>
                  <a:pt x="2124348" y="806638"/>
                </a:lnTo>
                <a:lnTo>
                  <a:pt x="2124348" y="806638"/>
                </a:lnTo>
                <a:cubicBezTo>
                  <a:pt x="2124023" y="803747"/>
                  <a:pt x="2123558" y="800884"/>
                  <a:pt x="2122950" y="798056"/>
                </a:cubicBezTo>
                <a:cubicBezTo>
                  <a:pt x="2122026" y="793216"/>
                  <a:pt x="2120811" y="788454"/>
                  <a:pt x="2119310" y="783799"/>
                </a:cubicBezTo>
                <a:cubicBezTo>
                  <a:pt x="2115409" y="770544"/>
                  <a:pt x="2112405" y="762190"/>
                  <a:pt x="2111345" y="764765"/>
                </a:cubicBezTo>
                <a:close/>
                <a:moveTo>
                  <a:pt x="1996437" y="761162"/>
                </a:moveTo>
                <a:lnTo>
                  <a:pt x="1996453" y="761259"/>
                </a:lnTo>
                <a:lnTo>
                  <a:pt x="1996676" y="765466"/>
                </a:lnTo>
                <a:lnTo>
                  <a:pt x="1998776" y="775271"/>
                </a:lnTo>
                <a:lnTo>
                  <a:pt x="1998918" y="776129"/>
                </a:lnTo>
                <a:lnTo>
                  <a:pt x="1999366" y="778336"/>
                </a:lnTo>
                <a:lnTo>
                  <a:pt x="1999453" y="778574"/>
                </a:lnTo>
                <a:lnTo>
                  <a:pt x="1999452" y="778570"/>
                </a:lnTo>
                <a:lnTo>
                  <a:pt x="1999367" y="778337"/>
                </a:lnTo>
                <a:lnTo>
                  <a:pt x="1998919" y="776130"/>
                </a:lnTo>
                <a:lnTo>
                  <a:pt x="1998780" y="775288"/>
                </a:lnTo>
                <a:lnTo>
                  <a:pt x="1998776" y="775271"/>
                </a:lnTo>
                <a:lnTo>
                  <a:pt x="1998773" y="775251"/>
                </a:lnTo>
                <a:lnTo>
                  <a:pt x="1996677" y="765466"/>
                </a:lnTo>
                <a:lnTo>
                  <a:pt x="1996455" y="761268"/>
                </a:lnTo>
                <a:lnTo>
                  <a:pt x="1996453" y="761259"/>
                </a:lnTo>
                <a:lnTo>
                  <a:pt x="1996449" y="761183"/>
                </a:lnTo>
                <a:close/>
                <a:moveTo>
                  <a:pt x="2105627" y="759324"/>
                </a:moveTo>
                <a:lnTo>
                  <a:pt x="2109151" y="771686"/>
                </a:lnTo>
                <a:lnTo>
                  <a:pt x="2109152" y="771686"/>
                </a:lnTo>
                <a:lnTo>
                  <a:pt x="2105658" y="759430"/>
                </a:lnTo>
                <a:close/>
                <a:moveTo>
                  <a:pt x="2048268" y="755708"/>
                </a:moveTo>
                <a:lnTo>
                  <a:pt x="2048271" y="755727"/>
                </a:lnTo>
                <a:lnTo>
                  <a:pt x="2050419" y="761172"/>
                </a:lnTo>
                <a:cubicBezTo>
                  <a:pt x="2051052" y="762474"/>
                  <a:pt x="2051450" y="762933"/>
                  <a:pt x="2051698" y="762927"/>
                </a:cubicBezTo>
                <a:cubicBezTo>
                  <a:pt x="2053873" y="773484"/>
                  <a:pt x="2055786" y="784071"/>
                  <a:pt x="2058326" y="794532"/>
                </a:cubicBezTo>
                <a:cubicBezTo>
                  <a:pt x="2060866" y="804993"/>
                  <a:pt x="2062778" y="815580"/>
                  <a:pt x="2064983" y="826091"/>
                </a:cubicBezTo>
                <a:cubicBezTo>
                  <a:pt x="2066575" y="834217"/>
                  <a:pt x="2067380" y="842531"/>
                  <a:pt x="2067384" y="850909"/>
                </a:cubicBezTo>
                <a:cubicBezTo>
                  <a:pt x="2066991" y="858586"/>
                  <a:pt x="2067304" y="866243"/>
                  <a:pt x="2068322" y="873778"/>
                </a:cubicBezTo>
                <a:cubicBezTo>
                  <a:pt x="2070937" y="895037"/>
                  <a:pt x="2069981" y="899687"/>
                  <a:pt x="2068496" y="901479"/>
                </a:cubicBezTo>
                <a:cubicBezTo>
                  <a:pt x="2066765" y="906228"/>
                  <a:pt x="2066001" y="911243"/>
                  <a:pt x="2066242" y="916199"/>
                </a:cubicBezTo>
                <a:cubicBezTo>
                  <a:pt x="2065772" y="924262"/>
                  <a:pt x="2066256" y="934992"/>
                  <a:pt x="2065647" y="947567"/>
                </a:cubicBezTo>
                <a:lnTo>
                  <a:pt x="2063383" y="947742"/>
                </a:lnTo>
                <a:lnTo>
                  <a:pt x="2063386" y="947773"/>
                </a:lnTo>
                <a:cubicBezTo>
                  <a:pt x="2063779" y="956892"/>
                  <a:pt x="2064405" y="965639"/>
                  <a:pt x="2065395" y="964056"/>
                </a:cubicBezTo>
                <a:lnTo>
                  <a:pt x="2065395" y="964053"/>
                </a:lnTo>
                <a:lnTo>
                  <a:pt x="2064168" y="959928"/>
                </a:lnTo>
                <a:cubicBezTo>
                  <a:pt x="2063838" y="956799"/>
                  <a:pt x="2063584" y="952332"/>
                  <a:pt x="2063387" y="947773"/>
                </a:cubicBezTo>
                <a:lnTo>
                  <a:pt x="2063384" y="947742"/>
                </a:lnTo>
                <a:lnTo>
                  <a:pt x="2065648" y="947567"/>
                </a:lnTo>
                <a:cubicBezTo>
                  <a:pt x="2066257" y="934992"/>
                  <a:pt x="2065773" y="924262"/>
                  <a:pt x="2066243" y="916199"/>
                </a:cubicBezTo>
                <a:cubicBezTo>
                  <a:pt x="2066002" y="911243"/>
                  <a:pt x="2066766" y="906228"/>
                  <a:pt x="2068497" y="901479"/>
                </a:cubicBezTo>
                <a:cubicBezTo>
                  <a:pt x="2069982" y="899687"/>
                  <a:pt x="2070938" y="895037"/>
                  <a:pt x="2068323" y="873778"/>
                </a:cubicBezTo>
                <a:cubicBezTo>
                  <a:pt x="2067305" y="866243"/>
                  <a:pt x="2066992" y="858586"/>
                  <a:pt x="2067385" y="850909"/>
                </a:cubicBezTo>
                <a:cubicBezTo>
                  <a:pt x="2067381" y="842531"/>
                  <a:pt x="2066576" y="834217"/>
                  <a:pt x="2064984" y="826091"/>
                </a:cubicBezTo>
                <a:cubicBezTo>
                  <a:pt x="2062779" y="815580"/>
                  <a:pt x="2060867" y="804993"/>
                  <a:pt x="2058327" y="794532"/>
                </a:cubicBezTo>
                <a:cubicBezTo>
                  <a:pt x="2055787" y="784071"/>
                  <a:pt x="2053874" y="773484"/>
                  <a:pt x="2051699" y="762927"/>
                </a:cubicBezTo>
                <a:cubicBezTo>
                  <a:pt x="2051451" y="762933"/>
                  <a:pt x="2051053" y="762474"/>
                  <a:pt x="2050420" y="761172"/>
                </a:cubicBezTo>
                <a:lnTo>
                  <a:pt x="2048272" y="755727"/>
                </a:lnTo>
                <a:lnTo>
                  <a:pt x="2048270" y="755712"/>
                </a:lnTo>
                <a:close/>
                <a:moveTo>
                  <a:pt x="2058542" y="754240"/>
                </a:moveTo>
                <a:cubicBezTo>
                  <a:pt x="2058282" y="755365"/>
                  <a:pt x="2058548" y="758106"/>
                  <a:pt x="2059079" y="761449"/>
                </a:cubicBezTo>
                <a:cubicBezTo>
                  <a:pt x="2060139" y="768136"/>
                  <a:pt x="2061000" y="777872"/>
                  <a:pt x="2061211" y="782214"/>
                </a:cubicBezTo>
                <a:cubicBezTo>
                  <a:pt x="2062054" y="788946"/>
                  <a:pt x="2063363" y="795587"/>
                  <a:pt x="2065121" y="802082"/>
                </a:cubicBezTo>
                <a:cubicBezTo>
                  <a:pt x="2066613" y="808810"/>
                  <a:pt x="2067559" y="812316"/>
                  <a:pt x="2068242" y="814038"/>
                </a:cubicBezTo>
                <a:lnTo>
                  <a:pt x="2068243" y="814039"/>
                </a:lnTo>
                <a:lnTo>
                  <a:pt x="2065122" y="802083"/>
                </a:lnTo>
                <a:cubicBezTo>
                  <a:pt x="2063364" y="795588"/>
                  <a:pt x="2062055" y="788947"/>
                  <a:pt x="2061212" y="782215"/>
                </a:cubicBezTo>
                <a:cubicBezTo>
                  <a:pt x="2061001" y="777873"/>
                  <a:pt x="2060140" y="768137"/>
                  <a:pt x="2059080" y="761450"/>
                </a:cubicBezTo>
                <a:cubicBezTo>
                  <a:pt x="2058549" y="758107"/>
                  <a:pt x="2058283" y="755366"/>
                  <a:pt x="2058543" y="754241"/>
                </a:cubicBezTo>
                <a:cubicBezTo>
                  <a:pt x="2058805" y="753117"/>
                  <a:pt x="2059593" y="753610"/>
                  <a:pt x="2061174" y="756735"/>
                </a:cubicBezTo>
                <a:lnTo>
                  <a:pt x="2061159" y="756666"/>
                </a:lnTo>
                <a:lnTo>
                  <a:pt x="2061157" y="756660"/>
                </a:lnTo>
                <a:lnTo>
                  <a:pt x="2061173" y="756734"/>
                </a:lnTo>
                <a:cubicBezTo>
                  <a:pt x="2059592" y="753609"/>
                  <a:pt x="2058804" y="753116"/>
                  <a:pt x="2058542" y="754240"/>
                </a:cubicBezTo>
                <a:close/>
                <a:moveTo>
                  <a:pt x="187024" y="751529"/>
                </a:moveTo>
                <a:lnTo>
                  <a:pt x="187023" y="752089"/>
                </a:lnTo>
                <a:cubicBezTo>
                  <a:pt x="186856" y="753613"/>
                  <a:pt x="186578" y="755533"/>
                  <a:pt x="186358" y="757225"/>
                </a:cubicBezTo>
                <a:cubicBezTo>
                  <a:pt x="186119" y="758922"/>
                  <a:pt x="185962" y="760394"/>
                  <a:pt x="186028" y="761019"/>
                </a:cubicBezTo>
                <a:lnTo>
                  <a:pt x="186051" y="760990"/>
                </a:lnTo>
                <a:lnTo>
                  <a:pt x="186379" y="757225"/>
                </a:lnTo>
                <a:lnTo>
                  <a:pt x="187030" y="752194"/>
                </a:lnTo>
                <a:close/>
                <a:moveTo>
                  <a:pt x="2017636" y="751479"/>
                </a:moveTo>
                <a:lnTo>
                  <a:pt x="2017641" y="751492"/>
                </a:lnTo>
                <a:lnTo>
                  <a:pt x="2019016" y="755152"/>
                </a:lnTo>
                <a:lnTo>
                  <a:pt x="2019513" y="756893"/>
                </a:lnTo>
                <a:lnTo>
                  <a:pt x="2019514" y="756898"/>
                </a:lnTo>
                <a:lnTo>
                  <a:pt x="2019516" y="756903"/>
                </a:lnTo>
                <a:lnTo>
                  <a:pt x="2020594" y="760014"/>
                </a:lnTo>
                <a:cubicBezTo>
                  <a:pt x="2022052" y="764929"/>
                  <a:pt x="2023645" y="770765"/>
                  <a:pt x="2025092" y="776163"/>
                </a:cubicBezTo>
                <a:lnTo>
                  <a:pt x="2027765" y="787324"/>
                </a:lnTo>
                <a:lnTo>
                  <a:pt x="2027772" y="787351"/>
                </a:lnTo>
                <a:lnTo>
                  <a:pt x="2028691" y="791189"/>
                </a:lnTo>
                <a:lnTo>
                  <a:pt x="2028975" y="792193"/>
                </a:lnTo>
                <a:lnTo>
                  <a:pt x="2030204" y="797139"/>
                </a:lnTo>
                <a:lnTo>
                  <a:pt x="2031066" y="799591"/>
                </a:lnTo>
                <a:lnTo>
                  <a:pt x="2031881" y="802476"/>
                </a:lnTo>
                <a:lnTo>
                  <a:pt x="2033455" y="806384"/>
                </a:lnTo>
                <a:lnTo>
                  <a:pt x="2033458" y="806392"/>
                </a:lnTo>
                <a:lnTo>
                  <a:pt x="2033829" y="807314"/>
                </a:lnTo>
                <a:lnTo>
                  <a:pt x="2033829" y="807313"/>
                </a:lnTo>
                <a:lnTo>
                  <a:pt x="2033455" y="806384"/>
                </a:lnTo>
                <a:lnTo>
                  <a:pt x="2033451" y="806372"/>
                </a:lnTo>
                <a:lnTo>
                  <a:pt x="2031882" y="802477"/>
                </a:lnTo>
                <a:lnTo>
                  <a:pt x="2031070" y="799601"/>
                </a:lnTo>
                <a:lnTo>
                  <a:pt x="2031066" y="799591"/>
                </a:lnTo>
                <a:lnTo>
                  <a:pt x="2031062" y="799576"/>
                </a:lnTo>
                <a:lnTo>
                  <a:pt x="2030205" y="797139"/>
                </a:lnTo>
                <a:lnTo>
                  <a:pt x="2028983" y="792222"/>
                </a:lnTo>
                <a:lnTo>
                  <a:pt x="2028975" y="792193"/>
                </a:lnTo>
                <a:lnTo>
                  <a:pt x="2028968" y="792164"/>
                </a:lnTo>
                <a:lnTo>
                  <a:pt x="2028692" y="791189"/>
                </a:lnTo>
                <a:lnTo>
                  <a:pt x="2027800" y="787462"/>
                </a:lnTo>
                <a:lnTo>
                  <a:pt x="2027772" y="787351"/>
                </a:lnTo>
                <a:lnTo>
                  <a:pt x="2025092" y="776162"/>
                </a:lnTo>
                <a:cubicBezTo>
                  <a:pt x="2023645" y="770764"/>
                  <a:pt x="2022052" y="764928"/>
                  <a:pt x="2020594" y="760013"/>
                </a:cubicBezTo>
                <a:lnTo>
                  <a:pt x="2019514" y="756898"/>
                </a:lnTo>
                <a:lnTo>
                  <a:pt x="2019016" y="755151"/>
                </a:lnTo>
                <a:close/>
                <a:moveTo>
                  <a:pt x="2253215" y="744589"/>
                </a:moveTo>
                <a:lnTo>
                  <a:pt x="2251129" y="746661"/>
                </a:lnTo>
                <a:lnTo>
                  <a:pt x="2251129" y="746662"/>
                </a:lnTo>
                <a:lnTo>
                  <a:pt x="2253215" y="744590"/>
                </a:lnTo>
                <a:close/>
                <a:moveTo>
                  <a:pt x="1996302" y="740132"/>
                </a:moveTo>
                <a:lnTo>
                  <a:pt x="1997219" y="742292"/>
                </a:lnTo>
                <a:lnTo>
                  <a:pt x="1997321" y="742429"/>
                </a:lnTo>
                <a:lnTo>
                  <a:pt x="1997321" y="742428"/>
                </a:lnTo>
                <a:lnTo>
                  <a:pt x="1997220" y="742293"/>
                </a:lnTo>
                <a:lnTo>
                  <a:pt x="1996315" y="740162"/>
                </a:lnTo>
                <a:close/>
                <a:moveTo>
                  <a:pt x="2096906" y="739226"/>
                </a:moveTo>
                <a:lnTo>
                  <a:pt x="2096905" y="739226"/>
                </a:lnTo>
                <a:lnTo>
                  <a:pt x="2106167" y="776364"/>
                </a:lnTo>
                <a:cubicBezTo>
                  <a:pt x="2107590" y="781982"/>
                  <a:pt x="2109028" y="787285"/>
                  <a:pt x="2110465" y="792005"/>
                </a:cubicBezTo>
                <a:lnTo>
                  <a:pt x="2113251" y="801899"/>
                </a:lnTo>
                <a:lnTo>
                  <a:pt x="2113228" y="801813"/>
                </a:lnTo>
                <a:lnTo>
                  <a:pt x="2110466" y="792005"/>
                </a:lnTo>
                <a:cubicBezTo>
                  <a:pt x="2109029" y="787285"/>
                  <a:pt x="2107591" y="781982"/>
                  <a:pt x="2106168" y="776364"/>
                </a:cubicBezTo>
                <a:cubicBezTo>
                  <a:pt x="2103160" y="765093"/>
                  <a:pt x="2100923" y="752295"/>
                  <a:pt x="2096906" y="739226"/>
                </a:cubicBezTo>
                <a:close/>
                <a:moveTo>
                  <a:pt x="2004796" y="738858"/>
                </a:moveTo>
                <a:lnTo>
                  <a:pt x="2018283" y="778772"/>
                </a:lnTo>
                <a:cubicBezTo>
                  <a:pt x="2019150" y="783136"/>
                  <a:pt x="2020368" y="787719"/>
                  <a:pt x="2021321" y="790970"/>
                </a:cubicBezTo>
                <a:cubicBezTo>
                  <a:pt x="2022876" y="796087"/>
                  <a:pt x="2024640" y="804962"/>
                  <a:pt x="2026489" y="811946"/>
                </a:cubicBezTo>
                <a:cubicBezTo>
                  <a:pt x="2027413" y="815439"/>
                  <a:pt x="2028081" y="818512"/>
                  <a:pt x="2028612" y="820430"/>
                </a:cubicBezTo>
                <a:lnTo>
                  <a:pt x="2028753" y="820601"/>
                </a:lnTo>
                <a:lnTo>
                  <a:pt x="2028753" y="820601"/>
                </a:lnTo>
                <a:lnTo>
                  <a:pt x="2028613" y="820431"/>
                </a:lnTo>
                <a:cubicBezTo>
                  <a:pt x="2028082" y="818513"/>
                  <a:pt x="2027414" y="815440"/>
                  <a:pt x="2026490" y="811947"/>
                </a:cubicBezTo>
                <a:cubicBezTo>
                  <a:pt x="2024641" y="804963"/>
                  <a:pt x="2022877" y="796088"/>
                  <a:pt x="2021322" y="790971"/>
                </a:cubicBezTo>
                <a:cubicBezTo>
                  <a:pt x="2020369" y="787720"/>
                  <a:pt x="2019151" y="783137"/>
                  <a:pt x="2018284" y="778773"/>
                </a:cubicBezTo>
                <a:lnTo>
                  <a:pt x="2004798" y="738860"/>
                </a:lnTo>
                <a:close/>
                <a:moveTo>
                  <a:pt x="2096875" y="738689"/>
                </a:moveTo>
                <a:lnTo>
                  <a:pt x="2095434" y="739183"/>
                </a:lnTo>
                <a:lnTo>
                  <a:pt x="2095446" y="739222"/>
                </a:lnTo>
                <a:lnTo>
                  <a:pt x="2095544" y="739693"/>
                </a:lnTo>
                <a:lnTo>
                  <a:pt x="2095545" y="739693"/>
                </a:lnTo>
                <a:lnTo>
                  <a:pt x="2095447" y="739222"/>
                </a:lnTo>
                <a:lnTo>
                  <a:pt x="2095435" y="739183"/>
                </a:lnTo>
                <a:lnTo>
                  <a:pt x="2096875" y="738689"/>
                </a:lnTo>
                <a:close/>
                <a:moveTo>
                  <a:pt x="102048" y="737883"/>
                </a:moveTo>
                <a:lnTo>
                  <a:pt x="101966" y="738071"/>
                </a:lnTo>
                <a:lnTo>
                  <a:pt x="102030" y="738384"/>
                </a:lnTo>
                <a:lnTo>
                  <a:pt x="101923" y="741420"/>
                </a:lnTo>
                <a:lnTo>
                  <a:pt x="101056" y="746009"/>
                </a:lnTo>
                <a:lnTo>
                  <a:pt x="100412" y="748881"/>
                </a:lnTo>
                <a:lnTo>
                  <a:pt x="98702" y="756344"/>
                </a:lnTo>
                <a:cubicBezTo>
                  <a:pt x="96798" y="763982"/>
                  <a:pt x="95305" y="771704"/>
                  <a:pt x="94244" y="779467"/>
                </a:cubicBezTo>
                <a:cubicBezTo>
                  <a:pt x="93502" y="783978"/>
                  <a:pt x="93046" y="788519"/>
                  <a:pt x="92878" y="793058"/>
                </a:cubicBezTo>
                <a:cubicBezTo>
                  <a:pt x="92839" y="796046"/>
                  <a:pt x="93162" y="797478"/>
                  <a:pt x="93895" y="797523"/>
                </a:cubicBezTo>
                <a:lnTo>
                  <a:pt x="93908" y="797508"/>
                </a:lnTo>
                <a:lnTo>
                  <a:pt x="92895" y="793058"/>
                </a:lnTo>
                <a:cubicBezTo>
                  <a:pt x="93063" y="788519"/>
                  <a:pt x="93518" y="783978"/>
                  <a:pt x="94260" y="779467"/>
                </a:cubicBezTo>
                <a:cubicBezTo>
                  <a:pt x="95321" y="771704"/>
                  <a:pt x="96814" y="763982"/>
                  <a:pt x="98718" y="756344"/>
                </a:cubicBezTo>
                <a:lnTo>
                  <a:pt x="99657" y="752250"/>
                </a:lnTo>
                <a:lnTo>
                  <a:pt x="100412" y="748881"/>
                </a:lnTo>
                <a:lnTo>
                  <a:pt x="100989" y="746366"/>
                </a:lnTo>
                <a:lnTo>
                  <a:pt x="101056" y="746009"/>
                </a:lnTo>
                <a:lnTo>
                  <a:pt x="101171" y="745496"/>
                </a:lnTo>
                <a:lnTo>
                  <a:pt x="101919" y="741538"/>
                </a:lnTo>
                <a:lnTo>
                  <a:pt x="101923" y="741420"/>
                </a:lnTo>
                <a:lnTo>
                  <a:pt x="101945" y="741302"/>
                </a:lnTo>
                <a:lnTo>
                  <a:pt x="102045" y="738458"/>
                </a:lnTo>
                <a:lnTo>
                  <a:pt x="102030" y="738384"/>
                </a:lnTo>
                <a:close/>
                <a:moveTo>
                  <a:pt x="2025298" y="736700"/>
                </a:moveTo>
                <a:cubicBezTo>
                  <a:pt x="2024899" y="737177"/>
                  <a:pt x="2024905" y="739270"/>
                  <a:pt x="2025554" y="743934"/>
                </a:cubicBezTo>
                <a:lnTo>
                  <a:pt x="2026031" y="748503"/>
                </a:lnTo>
                <a:lnTo>
                  <a:pt x="2026031" y="748489"/>
                </a:lnTo>
                <a:lnTo>
                  <a:pt x="2025555" y="743935"/>
                </a:lnTo>
                <a:lnTo>
                  <a:pt x="2025299" y="736701"/>
                </a:lnTo>
                <a:close/>
                <a:moveTo>
                  <a:pt x="2248583" y="735428"/>
                </a:moveTo>
                <a:lnTo>
                  <a:pt x="2249833" y="742094"/>
                </a:lnTo>
                <a:lnTo>
                  <a:pt x="2250791" y="746322"/>
                </a:lnTo>
                <a:cubicBezTo>
                  <a:pt x="2253140" y="755822"/>
                  <a:pt x="2254673" y="766431"/>
                  <a:pt x="2256439" y="776279"/>
                </a:cubicBezTo>
                <a:cubicBezTo>
                  <a:pt x="2258204" y="786127"/>
                  <a:pt x="2260129" y="795426"/>
                  <a:pt x="2261949" y="802263"/>
                </a:cubicBezTo>
                <a:cubicBezTo>
                  <a:pt x="2265747" y="818090"/>
                  <a:pt x="2268604" y="834196"/>
                  <a:pt x="2270498" y="850485"/>
                </a:cubicBezTo>
                <a:cubicBezTo>
                  <a:pt x="2271898" y="859457"/>
                  <a:pt x="2272393" y="868899"/>
                  <a:pt x="2273079" y="878525"/>
                </a:cubicBezTo>
                <a:lnTo>
                  <a:pt x="2274800" y="907648"/>
                </a:lnTo>
                <a:cubicBezTo>
                  <a:pt x="2275535" y="920414"/>
                  <a:pt x="2275437" y="932854"/>
                  <a:pt x="2275762" y="945104"/>
                </a:cubicBezTo>
                <a:lnTo>
                  <a:pt x="2276154" y="963486"/>
                </a:lnTo>
                <a:cubicBezTo>
                  <a:pt x="2276222" y="969617"/>
                  <a:pt x="2275983" y="975751"/>
                  <a:pt x="2275934" y="981873"/>
                </a:cubicBezTo>
                <a:lnTo>
                  <a:pt x="2275567" y="1019019"/>
                </a:lnTo>
                <a:lnTo>
                  <a:pt x="2273874" y="1057408"/>
                </a:lnTo>
                <a:lnTo>
                  <a:pt x="2273211" y="1072604"/>
                </a:lnTo>
                <a:lnTo>
                  <a:pt x="2271674" y="1088419"/>
                </a:lnTo>
                <a:lnTo>
                  <a:pt x="2268207" y="1121166"/>
                </a:lnTo>
                <a:cubicBezTo>
                  <a:pt x="2266955" y="1132236"/>
                  <a:pt x="2265148" y="1143414"/>
                  <a:pt x="2263166" y="1154483"/>
                </a:cubicBezTo>
                <a:cubicBezTo>
                  <a:pt x="2261184" y="1165551"/>
                  <a:pt x="2259829" y="1176688"/>
                  <a:pt x="2257423" y="1187362"/>
                </a:cubicBezTo>
                <a:cubicBezTo>
                  <a:pt x="2254063" y="1203463"/>
                  <a:pt x="2251402" y="1219030"/>
                  <a:pt x="2247704" y="1234014"/>
                </a:cubicBezTo>
                <a:cubicBezTo>
                  <a:pt x="2244006" y="1248997"/>
                  <a:pt x="2240439" y="1263675"/>
                  <a:pt x="2237194" y="1278617"/>
                </a:cubicBezTo>
                <a:cubicBezTo>
                  <a:pt x="2235948" y="1284705"/>
                  <a:pt x="2233408" y="1292963"/>
                  <a:pt x="2231506" y="1299613"/>
                </a:cubicBezTo>
                <a:cubicBezTo>
                  <a:pt x="2229605" y="1306262"/>
                  <a:pt x="2228387" y="1311136"/>
                  <a:pt x="2229422" y="1310358"/>
                </a:cubicBezTo>
                <a:lnTo>
                  <a:pt x="2229423" y="1310356"/>
                </a:lnTo>
                <a:lnTo>
                  <a:pt x="2229364" y="1307770"/>
                </a:lnTo>
                <a:cubicBezTo>
                  <a:pt x="2229777" y="1305818"/>
                  <a:pt x="2230557" y="1302937"/>
                  <a:pt x="2231507" y="1299613"/>
                </a:cubicBezTo>
                <a:cubicBezTo>
                  <a:pt x="2233409" y="1292963"/>
                  <a:pt x="2235949" y="1284705"/>
                  <a:pt x="2237195" y="1278617"/>
                </a:cubicBezTo>
                <a:cubicBezTo>
                  <a:pt x="2240440" y="1263675"/>
                  <a:pt x="2244007" y="1248997"/>
                  <a:pt x="2247705" y="1234014"/>
                </a:cubicBezTo>
                <a:cubicBezTo>
                  <a:pt x="2251403" y="1219030"/>
                  <a:pt x="2254064" y="1203463"/>
                  <a:pt x="2257424" y="1187362"/>
                </a:cubicBezTo>
                <a:cubicBezTo>
                  <a:pt x="2259830" y="1176688"/>
                  <a:pt x="2261185" y="1165551"/>
                  <a:pt x="2263167" y="1154483"/>
                </a:cubicBezTo>
                <a:cubicBezTo>
                  <a:pt x="2265149" y="1143414"/>
                  <a:pt x="2266956" y="1132236"/>
                  <a:pt x="2268208" y="1121166"/>
                </a:cubicBezTo>
                <a:lnTo>
                  <a:pt x="2271675" y="1088419"/>
                </a:lnTo>
                <a:lnTo>
                  <a:pt x="2273212" y="1072604"/>
                </a:lnTo>
                <a:lnTo>
                  <a:pt x="2273875" y="1057408"/>
                </a:lnTo>
                <a:lnTo>
                  <a:pt x="2275568" y="1019019"/>
                </a:lnTo>
                <a:lnTo>
                  <a:pt x="2275935" y="981873"/>
                </a:lnTo>
                <a:cubicBezTo>
                  <a:pt x="2275984" y="975751"/>
                  <a:pt x="2276223" y="969617"/>
                  <a:pt x="2276155" y="963486"/>
                </a:cubicBezTo>
                <a:lnTo>
                  <a:pt x="2275763" y="945104"/>
                </a:lnTo>
                <a:cubicBezTo>
                  <a:pt x="2275438" y="932854"/>
                  <a:pt x="2275536" y="920414"/>
                  <a:pt x="2274801" y="907648"/>
                </a:cubicBezTo>
                <a:lnTo>
                  <a:pt x="2273080" y="878525"/>
                </a:lnTo>
                <a:cubicBezTo>
                  <a:pt x="2272394" y="868899"/>
                  <a:pt x="2271899" y="859457"/>
                  <a:pt x="2270499" y="850485"/>
                </a:cubicBezTo>
                <a:cubicBezTo>
                  <a:pt x="2268605" y="834196"/>
                  <a:pt x="2265748" y="818090"/>
                  <a:pt x="2261950" y="802263"/>
                </a:cubicBezTo>
                <a:cubicBezTo>
                  <a:pt x="2260130" y="795426"/>
                  <a:pt x="2258205" y="786127"/>
                  <a:pt x="2256440" y="776279"/>
                </a:cubicBezTo>
                <a:cubicBezTo>
                  <a:pt x="2254674" y="766431"/>
                  <a:pt x="2253141" y="755822"/>
                  <a:pt x="2250792" y="746322"/>
                </a:cubicBezTo>
                <a:lnTo>
                  <a:pt x="2249834" y="742094"/>
                </a:lnTo>
                <a:lnTo>
                  <a:pt x="2248589" y="735454"/>
                </a:lnTo>
                <a:close/>
                <a:moveTo>
                  <a:pt x="2124022" y="729996"/>
                </a:moveTo>
                <a:lnTo>
                  <a:pt x="2124072" y="730357"/>
                </a:lnTo>
                <a:cubicBezTo>
                  <a:pt x="2125138" y="748228"/>
                  <a:pt x="2127290" y="765947"/>
                  <a:pt x="2130513" y="783416"/>
                </a:cubicBezTo>
                <a:cubicBezTo>
                  <a:pt x="2132427" y="795364"/>
                  <a:pt x="2133570" y="808256"/>
                  <a:pt x="2135091" y="820542"/>
                </a:cubicBezTo>
                <a:cubicBezTo>
                  <a:pt x="2135772" y="826667"/>
                  <a:pt x="2136612" y="832633"/>
                  <a:pt x="2136971" y="838493"/>
                </a:cubicBezTo>
                <a:lnTo>
                  <a:pt x="2137695" y="854102"/>
                </a:lnTo>
                <a:lnTo>
                  <a:pt x="2138567" y="866019"/>
                </a:lnTo>
                <a:lnTo>
                  <a:pt x="2138567" y="866018"/>
                </a:lnTo>
                <a:cubicBezTo>
                  <a:pt x="2138188" y="862855"/>
                  <a:pt x="2137881" y="858947"/>
                  <a:pt x="2137695" y="854102"/>
                </a:cubicBezTo>
                <a:lnTo>
                  <a:pt x="2137665" y="853429"/>
                </a:lnTo>
                <a:lnTo>
                  <a:pt x="2136972" y="838493"/>
                </a:lnTo>
                <a:cubicBezTo>
                  <a:pt x="2136613" y="832633"/>
                  <a:pt x="2135773" y="826667"/>
                  <a:pt x="2135092" y="820542"/>
                </a:cubicBezTo>
                <a:cubicBezTo>
                  <a:pt x="2133571" y="808256"/>
                  <a:pt x="2132428" y="795364"/>
                  <a:pt x="2130514" y="783416"/>
                </a:cubicBezTo>
                <a:cubicBezTo>
                  <a:pt x="2127291" y="765947"/>
                  <a:pt x="2125139" y="748228"/>
                  <a:pt x="2124073" y="730357"/>
                </a:cubicBezTo>
                <a:lnTo>
                  <a:pt x="2124024" y="730003"/>
                </a:lnTo>
                <a:close/>
                <a:moveTo>
                  <a:pt x="2105428" y="723743"/>
                </a:moveTo>
                <a:lnTo>
                  <a:pt x="2106410" y="725086"/>
                </a:lnTo>
                <a:lnTo>
                  <a:pt x="2106411" y="725087"/>
                </a:lnTo>
                <a:close/>
                <a:moveTo>
                  <a:pt x="2104318" y="722225"/>
                </a:moveTo>
                <a:cubicBezTo>
                  <a:pt x="2103878" y="722087"/>
                  <a:pt x="2103628" y="722538"/>
                  <a:pt x="2103371" y="722896"/>
                </a:cubicBezTo>
                <a:lnTo>
                  <a:pt x="2102400" y="723000"/>
                </a:lnTo>
                <a:lnTo>
                  <a:pt x="2102413" y="723026"/>
                </a:lnTo>
                <a:lnTo>
                  <a:pt x="2102414" y="723026"/>
                </a:lnTo>
                <a:lnTo>
                  <a:pt x="2102401" y="723001"/>
                </a:lnTo>
                <a:lnTo>
                  <a:pt x="2103372" y="722897"/>
                </a:lnTo>
                <a:cubicBezTo>
                  <a:pt x="2103629" y="722539"/>
                  <a:pt x="2103879" y="722088"/>
                  <a:pt x="2104319" y="722226"/>
                </a:cubicBezTo>
                <a:close/>
                <a:moveTo>
                  <a:pt x="88417" y="709037"/>
                </a:moveTo>
                <a:cubicBezTo>
                  <a:pt x="88379" y="707159"/>
                  <a:pt x="87295" y="708895"/>
                  <a:pt x="83503" y="719836"/>
                </a:cubicBezTo>
                <a:cubicBezTo>
                  <a:pt x="77879" y="735631"/>
                  <a:pt x="73342" y="751754"/>
                  <a:pt x="69920" y="768090"/>
                </a:cubicBezTo>
                <a:cubicBezTo>
                  <a:pt x="67937" y="778185"/>
                  <a:pt x="65430" y="789704"/>
                  <a:pt x="62603" y="801928"/>
                </a:cubicBezTo>
                <a:lnTo>
                  <a:pt x="58284" y="820734"/>
                </a:lnTo>
                <a:lnTo>
                  <a:pt x="54433" y="840156"/>
                </a:lnTo>
                <a:cubicBezTo>
                  <a:pt x="51942" y="852720"/>
                  <a:pt x="49175" y="865630"/>
                  <a:pt x="47219" y="874512"/>
                </a:cubicBezTo>
                <a:cubicBezTo>
                  <a:pt x="46241" y="878953"/>
                  <a:pt x="45432" y="882221"/>
                  <a:pt x="44796" y="883945"/>
                </a:cubicBezTo>
                <a:lnTo>
                  <a:pt x="44366" y="883998"/>
                </a:lnTo>
                <a:lnTo>
                  <a:pt x="44391" y="883997"/>
                </a:lnTo>
                <a:lnTo>
                  <a:pt x="44815" y="883945"/>
                </a:lnTo>
                <a:cubicBezTo>
                  <a:pt x="45451" y="882221"/>
                  <a:pt x="46260" y="878953"/>
                  <a:pt x="47239" y="874512"/>
                </a:cubicBezTo>
                <a:cubicBezTo>
                  <a:pt x="49194" y="865630"/>
                  <a:pt x="51961" y="852720"/>
                  <a:pt x="54451" y="840156"/>
                </a:cubicBezTo>
                <a:lnTo>
                  <a:pt x="58302" y="820734"/>
                </a:lnTo>
                <a:lnTo>
                  <a:pt x="62623" y="801928"/>
                </a:lnTo>
                <a:cubicBezTo>
                  <a:pt x="65449" y="789704"/>
                  <a:pt x="67956" y="778185"/>
                  <a:pt x="69939" y="768090"/>
                </a:cubicBezTo>
                <a:cubicBezTo>
                  <a:pt x="73361" y="751754"/>
                  <a:pt x="77898" y="735631"/>
                  <a:pt x="83522" y="719836"/>
                </a:cubicBezTo>
                <a:cubicBezTo>
                  <a:pt x="85418" y="714365"/>
                  <a:pt x="86637" y="711196"/>
                  <a:pt x="87386" y="709629"/>
                </a:cubicBezTo>
                <a:lnTo>
                  <a:pt x="88416" y="709048"/>
                </a:lnTo>
                <a:close/>
                <a:moveTo>
                  <a:pt x="1981247" y="702976"/>
                </a:moveTo>
                <a:lnTo>
                  <a:pt x="1985535" y="714782"/>
                </a:lnTo>
                <a:lnTo>
                  <a:pt x="1987042" y="718330"/>
                </a:lnTo>
                <a:lnTo>
                  <a:pt x="1987014" y="718261"/>
                </a:lnTo>
                <a:lnTo>
                  <a:pt x="1985536" y="714782"/>
                </a:lnTo>
                <a:lnTo>
                  <a:pt x="1981315" y="703161"/>
                </a:lnTo>
                <a:close/>
                <a:moveTo>
                  <a:pt x="2140660" y="691820"/>
                </a:moveTo>
                <a:lnTo>
                  <a:pt x="2140660" y="691821"/>
                </a:lnTo>
                <a:cubicBezTo>
                  <a:pt x="2143358" y="700373"/>
                  <a:pt x="2146804" y="712501"/>
                  <a:pt x="2148562" y="716903"/>
                </a:cubicBezTo>
                <a:cubicBezTo>
                  <a:pt x="2150319" y="721304"/>
                  <a:pt x="2152488" y="727388"/>
                  <a:pt x="2154305" y="732863"/>
                </a:cubicBezTo>
                <a:cubicBezTo>
                  <a:pt x="2156123" y="738339"/>
                  <a:pt x="2157299" y="744255"/>
                  <a:pt x="2158591" y="750180"/>
                </a:cubicBezTo>
                <a:lnTo>
                  <a:pt x="2159567" y="754888"/>
                </a:lnTo>
                <a:lnTo>
                  <a:pt x="2161280" y="763155"/>
                </a:lnTo>
                <a:lnTo>
                  <a:pt x="2162368" y="768409"/>
                </a:lnTo>
                <a:lnTo>
                  <a:pt x="2162370" y="768418"/>
                </a:lnTo>
                <a:lnTo>
                  <a:pt x="2161280" y="763155"/>
                </a:lnTo>
                <a:lnTo>
                  <a:pt x="2158591" y="750179"/>
                </a:lnTo>
                <a:cubicBezTo>
                  <a:pt x="2157299" y="744254"/>
                  <a:pt x="2156123" y="738338"/>
                  <a:pt x="2154305" y="732862"/>
                </a:cubicBezTo>
                <a:cubicBezTo>
                  <a:pt x="2152488" y="727387"/>
                  <a:pt x="2150319" y="721303"/>
                  <a:pt x="2148562" y="716902"/>
                </a:cubicBezTo>
                <a:cubicBezTo>
                  <a:pt x="2147683" y="714701"/>
                  <a:pt x="2146382" y="710568"/>
                  <a:pt x="2144964" y="705917"/>
                </a:cubicBezTo>
                <a:close/>
                <a:moveTo>
                  <a:pt x="2109405" y="688282"/>
                </a:moveTo>
                <a:lnTo>
                  <a:pt x="2109001" y="690869"/>
                </a:lnTo>
                <a:lnTo>
                  <a:pt x="2109002" y="690869"/>
                </a:lnTo>
                <a:lnTo>
                  <a:pt x="2109406" y="688285"/>
                </a:lnTo>
                <a:close/>
                <a:moveTo>
                  <a:pt x="2143045" y="686054"/>
                </a:moveTo>
                <a:lnTo>
                  <a:pt x="2140622" y="691757"/>
                </a:lnTo>
                <a:lnTo>
                  <a:pt x="2140622" y="691757"/>
                </a:lnTo>
                <a:lnTo>
                  <a:pt x="2143045" y="686055"/>
                </a:lnTo>
                <a:lnTo>
                  <a:pt x="2143088" y="686103"/>
                </a:lnTo>
                <a:lnTo>
                  <a:pt x="2143088" y="686102"/>
                </a:lnTo>
                <a:close/>
                <a:moveTo>
                  <a:pt x="2157104" y="685391"/>
                </a:moveTo>
                <a:lnTo>
                  <a:pt x="2153868" y="686163"/>
                </a:lnTo>
                <a:lnTo>
                  <a:pt x="2153868" y="686164"/>
                </a:lnTo>
                <a:lnTo>
                  <a:pt x="2157104" y="685392"/>
                </a:lnTo>
                <a:cubicBezTo>
                  <a:pt x="2157619" y="685225"/>
                  <a:pt x="2158201" y="685319"/>
                  <a:pt x="2158969" y="686094"/>
                </a:cubicBezTo>
                <a:cubicBezTo>
                  <a:pt x="2159738" y="686869"/>
                  <a:pt x="2160693" y="688325"/>
                  <a:pt x="2161959" y="690881"/>
                </a:cubicBezTo>
                <a:lnTo>
                  <a:pt x="2163523" y="691741"/>
                </a:lnTo>
                <a:lnTo>
                  <a:pt x="2163535" y="691807"/>
                </a:lnTo>
                <a:lnTo>
                  <a:pt x="2163535" y="691807"/>
                </a:lnTo>
                <a:lnTo>
                  <a:pt x="2163523" y="691740"/>
                </a:lnTo>
                <a:lnTo>
                  <a:pt x="2161959" y="690880"/>
                </a:lnTo>
                <a:cubicBezTo>
                  <a:pt x="2160693" y="688324"/>
                  <a:pt x="2159738" y="686868"/>
                  <a:pt x="2158969" y="686093"/>
                </a:cubicBezTo>
                <a:cubicBezTo>
                  <a:pt x="2158201" y="685318"/>
                  <a:pt x="2157619" y="685224"/>
                  <a:pt x="2157104" y="685391"/>
                </a:cubicBezTo>
                <a:close/>
                <a:moveTo>
                  <a:pt x="2089669" y="681512"/>
                </a:moveTo>
                <a:lnTo>
                  <a:pt x="2094387" y="694903"/>
                </a:lnTo>
                <a:cubicBezTo>
                  <a:pt x="2095803" y="699052"/>
                  <a:pt x="2097496" y="703078"/>
                  <a:pt x="2099468" y="706952"/>
                </a:cubicBezTo>
                <a:lnTo>
                  <a:pt x="2099390" y="706763"/>
                </a:lnTo>
                <a:lnTo>
                  <a:pt x="2094388" y="694903"/>
                </a:lnTo>
                <a:lnTo>
                  <a:pt x="2089680" y="681539"/>
                </a:lnTo>
                <a:close/>
                <a:moveTo>
                  <a:pt x="2073687" y="677435"/>
                </a:moveTo>
                <a:cubicBezTo>
                  <a:pt x="2074040" y="684035"/>
                  <a:pt x="2075427" y="690472"/>
                  <a:pt x="2077786" y="696513"/>
                </a:cubicBezTo>
                <a:lnTo>
                  <a:pt x="2077677" y="696002"/>
                </a:lnTo>
                <a:lnTo>
                  <a:pt x="2073689" y="677438"/>
                </a:lnTo>
                <a:close/>
                <a:moveTo>
                  <a:pt x="2087359" y="675582"/>
                </a:moveTo>
                <a:lnTo>
                  <a:pt x="2087332" y="675673"/>
                </a:lnTo>
                <a:lnTo>
                  <a:pt x="2088311" y="678026"/>
                </a:lnTo>
                <a:lnTo>
                  <a:pt x="2088296" y="677988"/>
                </a:lnTo>
                <a:lnTo>
                  <a:pt x="2087333" y="675673"/>
                </a:lnTo>
                <a:lnTo>
                  <a:pt x="2087360" y="675583"/>
                </a:lnTo>
                <a:close/>
                <a:moveTo>
                  <a:pt x="120612" y="674093"/>
                </a:moveTo>
                <a:lnTo>
                  <a:pt x="119866" y="677316"/>
                </a:lnTo>
                <a:cubicBezTo>
                  <a:pt x="118942" y="681338"/>
                  <a:pt x="118185" y="684915"/>
                  <a:pt x="118078" y="686682"/>
                </a:cubicBezTo>
                <a:lnTo>
                  <a:pt x="118103" y="686755"/>
                </a:lnTo>
                <a:lnTo>
                  <a:pt x="118112" y="686708"/>
                </a:lnTo>
                <a:lnTo>
                  <a:pt x="118103" y="686682"/>
                </a:lnTo>
                <a:cubicBezTo>
                  <a:pt x="118210" y="684915"/>
                  <a:pt x="118967" y="681338"/>
                  <a:pt x="119891" y="677316"/>
                </a:cubicBezTo>
                <a:lnTo>
                  <a:pt x="120056" y="676606"/>
                </a:lnTo>
                <a:close/>
                <a:moveTo>
                  <a:pt x="2171266" y="667220"/>
                </a:moveTo>
                <a:lnTo>
                  <a:pt x="2173018" y="671427"/>
                </a:lnTo>
                <a:cubicBezTo>
                  <a:pt x="2176256" y="680575"/>
                  <a:pt x="2179501" y="693808"/>
                  <a:pt x="2183111" y="707529"/>
                </a:cubicBezTo>
                <a:cubicBezTo>
                  <a:pt x="2184607" y="713127"/>
                  <a:pt x="2185986" y="718135"/>
                  <a:pt x="2186839" y="722813"/>
                </a:cubicBezTo>
                <a:cubicBezTo>
                  <a:pt x="2187693" y="727492"/>
                  <a:pt x="2188326" y="731645"/>
                  <a:pt x="2188872" y="735354"/>
                </a:cubicBezTo>
                <a:cubicBezTo>
                  <a:pt x="2189720" y="741190"/>
                  <a:pt x="2190268" y="747089"/>
                  <a:pt x="2190503" y="753020"/>
                </a:cubicBezTo>
                <a:cubicBezTo>
                  <a:pt x="2190741" y="757464"/>
                  <a:pt x="2190013" y="761963"/>
                  <a:pt x="2188363" y="766193"/>
                </a:cubicBezTo>
                <a:cubicBezTo>
                  <a:pt x="2188547" y="777441"/>
                  <a:pt x="2189738" y="788588"/>
                  <a:pt x="2191916" y="799503"/>
                </a:cubicBezTo>
                <a:cubicBezTo>
                  <a:pt x="2193003" y="808311"/>
                  <a:pt x="2194962" y="816932"/>
                  <a:pt x="2197761" y="825243"/>
                </a:cubicBezTo>
                <a:cubicBezTo>
                  <a:pt x="2201960" y="839423"/>
                  <a:pt x="2204948" y="854011"/>
                  <a:pt x="2206697" y="868849"/>
                </a:cubicBezTo>
                <a:cubicBezTo>
                  <a:pt x="2207835" y="878433"/>
                  <a:pt x="2208638" y="888846"/>
                  <a:pt x="2209487" y="899675"/>
                </a:cubicBezTo>
                <a:cubicBezTo>
                  <a:pt x="2210334" y="910504"/>
                  <a:pt x="2211255" y="921702"/>
                  <a:pt x="2211375" y="932918"/>
                </a:cubicBezTo>
                <a:cubicBezTo>
                  <a:pt x="2211035" y="949352"/>
                  <a:pt x="2211857" y="962367"/>
                  <a:pt x="2212401" y="975144"/>
                </a:cubicBezTo>
                <a:cubicBezTo>
                  <a:pt x="2212946" y="987920"/>
                  <a:pt x="2213431" y="999818"/>
                  <a:pt x="2212955" y="1013252"/>
                </a:cubicBezTo>
                <a:cubicBezTo>
                  <a:pt x="2211435" y="1040543"/>
                  <a:pt x="2210620" y="1052083"/>
                  <a:pt x="2211122" y="1055764"/>
                </a:cubicBezTo>
                <a:cubicBezTo>
                  <a:pt x="2211373" y="1057606"/>
                  <a:pt x="2211843" y="1057510"/>
                  <a:pt x="2212429" y="1056451"/>
                </a:cubicBezTo>
                <a:lnTo>
                  <a:pt x="2212429" y="1056450"/>
                </a:lnTo>
                <a:lnTo>
                  <a:pt x="2211123" y="1055764"/>
                </a:lnTo>
                <a:cubicBezTo>
                  <a:pt x="2210621" y="1052083"/>
                  <a:pt x="2211436" y="1040543"/>
                  <a:pt x="2212956" y="1013252"/>
                </a:cubicBezTo>
                <a:cubicBezTo>
                  <a:pt x="2213432" y="999818"/>
                  <a:pt x="2212947" y="987920"/>
                  <a:pt x="2212402" y="975144"/>
                </a:cubicBezTo>
                <a:cubicBezTo>
                  <a:pt x="2211858" y="962367"/>
                  <a:pt x="2211036" y="949352"/>
                  <a:pt x="2211376" y="932918"/>
                </a:cubicBezTo>
                <a:cubicBezTo>
                  <a:pt x="2211256" y="921702"/>
                  <a:pt x="2210335" y="910504"/>
                  <a:pt x="2209488" y="899675"/>
                </a:cubicBezTo>
                <a:cubicBezTo>
                  <a:pt x="2208639" y="888846"/>
                  <a:pt x="2207836" y="878433"/>
                  <a:pt x="2206698" y="868849"/>
                </a:cubicBezTo>
                <a:cubicBezTo>
                  <a:pt x="2204949" y="854011"/>
                  <a:pt x="2201961" y="839423"/>
                  <a:pt x="2197762" y="825243"/>
                </a:cubicBezTo>
                <a:cubicBezTo>
                  <a:pt x="2194963" y="816932"/>
                  <a:pt x="2193004" y="808311"/>
                  <a:pt x="2191917" y="799503"/>
                </a:cubicBezTo>
                <a:cubicBezTo>
                  <a:pt x="2189739" y="788588"/>
                  <a:pt x="2188548" y="777441"/>
                  <a:pt x="2188364" y="766193"/>
                </a:cubicBezTo>
                <a:cubicBezTo>
                  <a:pt x="2190014" y="761963"/>
                  <a:pt x="2190742" y="757464"/>
                  <a:pt x="2190504" y="753020"/>
                </a:cubicBezTo>
                <a:cubicBezTo>
                  <a:pt x="2190269" y="747089"/>
                  <a:pt x="2189721" y="741190"/>
                  <a:pt x="2188873" y="735354"/>
                </a:cubicBezTo>
                <a:cubicBezTo>
                  <a:pt x="2188327" y="731645"/>
                  <a:pt x="2187694" y="727492"/>
                  <a:pt x="2186840" y="722813"/>
                </a:cubicBezTo>
                <a:cubicBezTo>
                  <a:pt x="2185987" y="718135"/>
                  <a:pt x="2184608" y="713127"/>
                  <a:pt x="2183112" y="707529"/>
                </a:cubicBezTo>
                <a:cubicBezTo>
                  <a:pt x="2179502" y="693808"/>
                  <a:pt x="2176257" y="680575"/>
                  <a:pt x="2173019" y="671427"/>
                </a:cubicBezTo>
                <a:lnTo>
                  <a:pt x="2171283" y="667257"/>
                </a:lnTo>
                <a:close/>
                <a:moveTo>
                  <a:pt x="2161549" y="667099"/>
                </a:moveTo>
                <a:lnTo>
                  <a:pt x="2162369" y="668700"/>
                </a:lnTo>
                <a:cubicBezTo>
                  <a:pt x="2163269" y="670102"/>
                  <a:pt x="2163907" y="670618"/>
                  <a:pt x="2164250" y="670134"/>
                </a:cubicBezTo>
                <a:lnTo>
                  <a:pt x="2164250" y="670133"/>
                </a:lnTo>
                <a:lnTo>
                  <a:pt x="2162370" y="668700"/>
                </a:lnTo>
                <a:lnTo>
                  <a:pt x="2161551" y="667101"/>
                </a:lnTo>
                <a:close/>
                <a:moveTo>
                  <a:pt x="129027" y="664725"/>
                </a:moveTo>
                <a:cubicBezTo>
                  <a:pt x="126820" y="670195"/>
                  <a:pt x="125018" y="674532"/>
                  <a:pt x="123561" y="677904"/>
                </a:cubicBezTo>
                <a:lnTo>
                  <a:pt x="121440" y="682518"/>
                </a:lnTo>
                <a:lnTo>
                  <a:pt x="123539" y="678011"/>
                </a:lnTo>
                <a:lnTo>
                  <a:pt x="123587" y="677905"/>
                </a:lnTo>
                <a:lnTo>
                  <a:pt x="128995" y="664866"/>
                </a:lnTo>
                <a:close/>
                <a:moveTo>
                  <a:pt x="2074017" y="664232"/>
                </a:moveTo>
                <a:lnTo>
                  <a:pt x="2074019" y="664238"/>
                </a:lnTo>
                <a:lnTo>
                  <a:pt x="2074023" y="664248"/>
                </a:lnTo>
                <a:lnTo>
                  <a:pt x="2087105" y="703243"/>
                </a:lnTo>
                <a:lnTo>
                  <a:pt x="2093425" y="726174"/>
                </a:lnTo>
                <a:lnTo>
                  <a:pt x="2095139" y="732391"/>
                </a:lnTo>
                <a:lnTo>
                  <a:pt x="2087105" y="703242"/>
                </a:lnTo>
                <a:lnTo>
                  <a:pt x="2074023" y="664247"/>
                </a:lnTo>
                <a:close/>
                <a:moveTo>
                  <a:pt x="2054027" y="662493"/>
                </a:moveTo>
                <a:lnTo>
                  <a:pt x="2054028" y="662494"/>
                </a:lnTo>
                <a:lnTo>
                  <a:pt x="2056379" y="664287"/>
                </a:lnTo>
                <a:lnTo>
                  <a:pt x="2062572" y="679620"/>
                </a:lnTo>
                <a:lnTo>
                  <a:pt x="2062573" y="679622"/>
                </a:lnTo>
                <a:cubicBezTo>
                  <a:pt x="2061096" y="674255"/>
                  <a:pt x="2059018" y="669110"/>
                  <a:pt x="2056379" y="664286"/>
                </a:cubicBezTo>
                <a:cubicBezTo>
                  <a:pt x="2055107" y="662131"/>
                  <a:pt x="2054552" y="662239"/>
                  <a:pt x="2054027" y="662493"/>
                </a:cubicBezTo>
                <a:close/>
                <a:moveTo>
                  <a:pt x="2166127" y="659467"/>
                </a:moveTo>
                <a:lnTo>
                  <a:pt x="2164739" y="659622"/>
                </a:lnTo>
                <a:lnTo>
                  <a:pt x="2164687" y="659858"/>
                </a:lnTo>
                <a:lnTo>
                  <a:pt x="2164687" y="659858"/>
                </a:lnTo>
                <a:lnTo>
                  <a:pt x="2164739" y="659623"/>
                </a:lnTo>
                <a:lnTo>
                  <a:pt x="2166121" y="659469"/>
                </a:lnTo>
                <a:close/>
                <a:moveTo>
                  <a:pt x="2166376" y="659439"/>
                </a:moveTo>
                <a:lnTo>
                  <a:pt x="2166286" y="659449"/>
                </a:lnTo>
                <a:lnTo>
                  <a:pt x="2166287" y="659450"/>
                </a:lnTo>
                <a:lnTo>
                  <a:pt x="2166377" y="659440"/>
                </a:lnTo>
                <a:lnTo>
                  <a:pt x="2166808" y="659815"/>
                </a:lnTo>
                <a:lnTo>
                  <a:pt x="2166809" y="659816"/>
                </a:lnTo>
                <a:close/>
                <a:moveTo>
                  <a:pt x="323439" y="658539"/>
                </a:moveTo>
                <a:cubicBezTo>
                  <a:pt x="322495" y="661901"/>
                  <a:pt x="321260" y="665145"/>
                  <a:pt x="320156" y="668471"/>
                </a:cubicBezTo>
                <a:cubicBezTo>
                  <a:pt x="319053" y="671797"/>
                  <a:pt x="317890" y="675023"/>
                  <a:pt x="316567" y="678212"/>
                </a:cubicBezTo>
                <a:cubicBezTo>
                  <a:pt x="313887" y="684646"/>
                  <a:pt x="310728" y="690880"/>
                  <a:pt x="307112" y="696852"/>
                </a:cubicBezTo>
                <a:lnTo>
                  <a:pt x="315064" y="677596"/>
                </a:lnTo>
                <a:lnTo>
                  <a:pt x="319061" y="667981"/>
                </a:lnTo>
                <a:close/>
                <a:moveTo>
                  <a:pt x="2024618" y="654869"/>
                </a:moveTo>
                <a:lnTo>
                  <a:pt x="2024518" y="654993"/>
                </a:lnTo>
                <a:lnTo>
                  <a:pt x="2031042" y="668275"/>
                </a:lnTo>
                <a:cubicBezTo>
                  <a:pt x="2032507" y="671975"/>
                  <a:pt x="2034454" y="675977"/>
                  <a:pt x="2036387" y="680878"/>
                </a:cubicBezTo>
                <a:lnTo>
                  <a:pt x="2042394" y="697585"/>
                </a:lnTo>
                <a:lnTo>
                  <a:pt x="2042400" y="697829"/>
                </a:lnTo>
                <a:lnTo>
                  <a:pt x="2046664" y="709897"/>
                </a:lnTo>
                <a:cubicBezTo>
                  <a:pt x="2050308" y="719461"/>
                  <a:pt x="2052059" y="721648"/>
                  <a:pt x="2053770" y="723738"/>
                </a:cubicBezTo>
                <a:cubicBezTo>
                  <a:pt x="2062672" y="734935"/>
                  <a:pt x="2071597" y="752236"/>
                  <a:pt x="2084359" y="827057"/>
                </a:cubicBezTo>
                <a:cubicBezTo>
                  <a:pt x="2088025" y="848780"/>
                  <a:pt x="2088965" y="853124"/>
                  <a:pt x="2089987" y="853827"/>
                </a:cubicBezTo>
                <a:lnTo>
                  <a:pt x="2089988" y="853827"/>
                </a:lnTo>
                <a:lnTo>
                  <a:pt x="2088166" y="848324"/>
                </a:lnTo>
                <a:cubicBezTo>
                  <a:pt x="2087345" y="844435"/>
                  <a:pt x="2086193" y="837918"/>
                  <a:pt x="2084360" y="827057"/>
                </a:cubicBezTo>
                <a:cubicBezTo>
                  <a:pt x="2071598" y="752236"/>
                  <a:pt x="2062673" y="734935"/>
                  <a:pt x="2053771" y="723738"/>
                </a:cubicBezTo>
                <a:cubicBezTo>
                  <a:pt x="2052060" y="721648"/>
                  <a:pt x="2050309" y="719461"/>
                  <a:pt x="2046665" y="709897"/>
                </a:cubicBezTo>
                <a:lnTo>
                  <a:pt x="2042401" y="697829"/>
                </a:lnTo>
                <a:lnTo>
                  <a:pt x="2042395" y="697585"/>
                </a:lnTo>
                <a:lnTo>
                  <a:pt x="2036388" y="680878"/>
                </a:lnTo>
                <a:cubicBezTo>
                  <a:pt x="2034455" y="675977"/>
                  <a:pt x="2032508" y="671975"/>
                  <a:pt x="2031043" y="668275"/>
                </a:cubicBezTo>
                <a:lnTo>
                  <a:pt x="2024519" y="654993"/>
                </a:lnTo>
                <a:lnTo>
                  <a:pt x="2024618" y="654870"/>
                </a:lnTo>
                <a:close/>
                <a:moveTo>
                  <a:pt x="1959780" y="649873"/>
                </a:moveTo>
                <a:lnTo>
                  <a:pt x="1960296" y="652276"/>
                </a:lnTo>
                <a:lnTo>
                  <a:pt x="1962975" y="658926"/>
                </a:lnTo>
                <a:lnTo>
                  <a:pt x="1962950" y="658861"/>
                </a:lnTo>
                <a:lnTo>
                  <a:pt x="1960297" y="652277"/>
                </a:lnTo>
                <a:lnTo>
                  <a:pt x="1959792" y="649923"/>
                </a:lnTo>
                <a:close/>
                <a:moveTo>
                  <a:pt x="325407" y="648757"/>
                </a:moveTo>
                <a:cubicBezTo>
                  <a:pt x="326129" y="648237"/>
                  <a:pt x="326687" y="648099"/>
                  <a:pt x="326539" y="649384"/>
                </a:cubicBezTo>
                <a:cubicBezTo>
                  <a:pt x="326392" y="650668"/>
                  <a:pt x="325539" y="653373"/>
                  <a:pt x="323438" y="658538"/>
                </a:cubicBezTo>
                <a:lnTo>
                  <a:pt x="318858" y="668112"/>
                </a:lnTo>
                <a:lnTo>
                  <a:pt x="314861" y="677726"/>
                </a:lnTo>
                <a:lnTo>
                  <a:pt x="306909" y="696983"/>
                </a:lnTo>
                <a:cubicBezTo>
                  <a:pt x="306105" y="696805"/>
                  <a:pt x="305232" y="697619"/>
                  <a:pt x="304835" y="696011"/>
                </a:cubicBezTo>
                <a:cubicBezTo>
                  <a:pt x="304439" y="694404"/>
                  <a:pt x="299869" y="701328"/>
                  <a:pt x="308080" y="681069"/>
                </a:cubicBezTo>
                <a:cubicBezTo>
                  <a:pt x="310100" y="675983"/>
                  <a:pt x="311903" y="671734"/>
                  <a:pt x="313751" y="667706"/>
                </a:cubicBezTo>
                <a:cubicBezTo>
                  <a:pt x="315598" y="663678"/>
                  <a:pt x="317299" y="660467"/>
                  <a:pt x="318871" y="657951"/>
                </a:cubicBezTo>
                <a:cubicBezTo>
                  <a:pt x="320558" y="654561"/>
                  <a:pt x="322767" y="651453"/>
                  <a:pt x="325407" y="648757"/>
                </a:cubicBezTo>
                <a:close/>
                <a:moveTo>
                  <a:pt x="2029061" y="645579"/>
                </a:moveTo>
                <a:lnTo>
                  <a:pt x="2028735" y="646234"/>
                </a:lnTo>
                <a:lnTo>
                  <a:pt x="2028735" y="646235"/>
                </a:lnTo>
                <a:lnTo>
                  <a:pt x="2029062" y="645580"/>
                </a:lnTo>
                <a:close/>
                <a:moveTo>
                  <a:pt x="2179612" y="622952"/>
                </a:moveTo>
                <a:lnTo>
                  <a:pt x="2179617" y="623175"/>
                </a:lnTo>
                <a:lnTo>
                  <a:pt x="2181577" y="625601"/>
                </a:lnTo>
                <a:cubicBezTo>
                  <a:pt x="2184674" y="632252"/>
                  <a:pt x="2190302" y="649274"/>
                  <a:pt x="2194610" y="660952"/>
                </a:cubicBezTo>
                <a:cubicBezTo>
                  <a:pt x="2198256" y="670227"/>
                  <a:pt x="2202602" y="688423"/>
                  <a:pt x="2203401" y="685878"/>
                </a:cubicBezTo>
                <a:lnTo>
                  <a:pt x="2203400" y="685872"/>
                </a:lnTo>
                <a:lnTo>
                  <a:pt x="2203210" y="685414"/>
                </a:lnTo>
                <a:lnTo>
                  <a:pt x="2202348" y="684323"/>
                </a:lnTo>
                <a:lnTo>
                  <a:pt x="2201009" y="680102"/>
                </a:lnTo>
                <a:lnTo>
                  <a:pt x="2200074" y="677847"/>
                </a:lnTo>
                <a:cubicBezTo>
                  <a:pt x="2198432" y="672457"/>
                  <a:pt x="2196434" y="665589"/>
                  <a:pt x="2194611" y="660952"/>
                </a:cubicBezTo>
                <a:cubicBezTo>
                  <a:pt x="2190303" y="649274"/>
                  <a:pt x="2184675" y="632252"/>
                  <a:pt x="2181578" y="625601"/>
                </a:cubicBezTo>
                <a:lnTo>
                  <a:pt x="2179618" y="623175"/>
                </a:lnTo>
                <a:lnTo>
                  <a:pt x="2179613" y="622953"/>
                </a:lnTo>
                <a:close/>
                <a:moveTo>
                  <a:pt x="2141722" y="621436"/>
                </a:moveTo>
                <a:lnTo>
                  <a:pt x="2141724" y="621441"/>
                </a:lnTo>
                <a:lnTo>
                  <a:pt x="2142915" y="623501"/>
                </a:lnTo>
                <a:cubicBezTo>
                  <a:pt x="2144502" y="626761"/>
                  <a:pt x="2146415" y="631016"/>
                  <a:pt x="2148161" y="635168"/>
                </a:cubicBezTo>
                <a:lnTo>
                  <a:pt x="2151690" y="644142"/>
                </a:lnTo>
                <a:lnTo>
                  <a:pt x="2151702" y="644173"/>
                </a:lnTo>
                <a:lnTo>
                  <a:pt x="2155870" y="654776"/>
                </a:lnTo>
                <a:lnTo>
                  <a:pt x="2157081" y="657433"/>
                </a:lnTo>
                <a:lnTo>
                  <a:pt x="2157073" y="657413"/>
                </a:lnTo>
                <a:lnTo>
                  <a:pt x="2155871" y="654776"/>
                </a:lnTo>
                <a:lnTo>
                  <a:pt x="2151735" y="644253"/>
                </a:lnTo>
                <a:lnTo>
                  <a:pt x="2151702" y="644173"/>
                </a:lnTo>
                <a:lnTo>
                  <a:pt x="2148161" y="635167"/>
                </a:lnTo>
                <a:cubicBezTo>
                  <a:pt x="2146415" y="631015"/>
                  <a:pt x="2144502" y="626760"/>
                  <a:pt x="2142915" y="623500"/>
                </a:cubicBezTo>
                <a:close/>
                <a:moveTo>
                  <a:pt x="2139623" y="617808"/>
                </a:moveTo>
                <a:lnTo>
                  <a:pt x="2139649" y="618018"/>
                </a:lnTo>
                <a:lnTo>
                  <a:pt x="2140482" y="619294"/>
                </a:lnTo>
                <a:lnTo>
                  <a:pt x="2140474" y="619281"/>
                </a:lnTo>
                <a:lnTo>
                  <a:pt x="2139650" y="618018"/>
                </a:lnTo>
                <a:lnTo>
                  <a:pt x="2139624" y="617810"/>
                </a:lnTo>
                <a:close/>
                <a:moveTo>
                  <a:pt x="145050" y="612801"/>
                </a:moveTo>
                <a:lnTo>
                  <a:pt x="144882" y="613810"/>
                </a:lnTo>
                <a:lnTo>
                  <a:pt x="144915" y="613758"/>
                </a:lnTo>
                <a:close/>
                <a:moveTo>
                  <a:pt x="2171696" y="610000"/>
                </a:moveTo>
                <a:lnTo>
                  <a:pt x="2170893" y="610086"/>
                </a:lnTo>
                <a:lnTo>
                  <a:pt x="2171250" y="610746"/>
                </a:lnTo>
                <a:lnTo>
                  <a:pt x="2171251" y="610745"/>
                </a:lnTo>
                <a:lnTo>
                  <a:pt x="2170894" y="610086"/>
                </a:lnTo>
                <a:lnTo>
                  <a:pt x="2171696" y="610000"/>
                </a:lnTo>
                <a:close/>
                <a:moveTo>
                  <a:pt x="139811" y="603106"/>
                </a:moveTo>
                <a:lnTo>
                  <a:pt x="129124" y="627014"/>
                </a:lnTo>
                <a:lnTo>
                  <a:pt x="120752" y="645508"/>
                </a:lnTo>
                <a:lnTo>
                  <a:pt x="122169" y="642437"/>
                </a:lnTo>
                <a:lnTo>
                  <a:pt x="129151" y="627014"/>
                </a:lnTo>
                <a:lnTo>
                  <a:pt x="137987" y="607248"/>
                </a:lnTo>
                <a:close/>
                <a:moveTo>
                  <a:pt x="2166968" y="601900"/>
                </a:moveTo>
                <a:lnTo>
                  <a:pt x="2168693" y="606030"/>
                </a:lnTo>
                <a:lnTo>
                  <a:pt x="2169515" y="607545"/>
                </a:lnTo>
                <a:lnTo>
                  <a:pt x="2169513" y="607540"/>
                </a:lnTo>
                <a:lnTo>
                  <a:pt x="2168694" y="606031"/>
                </a:lnTo>
                <a:lnTo>
                  <a:pt x="2166976" y="601918"/>
                </a:lnTo>
                <a:close/>
                <a:moveTo>
                  <a:pt x="2122024" y="601615"/>
                </a:moveTo>
                <a:lnTo>
                  <a:pt x="2132051" y="624663"/>
                </a:lnTo>
                <a:lnTo>
                  <a:pt x="2132058" y="624680"/>
                </a:lnTo>
                <a:lnTo>
                  <a:pt x="2133153" y="627198"/>
                </a:lnTo>
                <a:lnTo>
                  <a:pt x="2144117" y="655919"/>
                </a:lnTo>
                <a:lnTo>
                  <a:pt x="2144344" y="656688"/>
                </a:lnTo>
                <a:lnTo>
                  <a:pt x="2144345" y="656692"/>
                </a:lnTo>
                <a:lnTo>
                  <a:pt x="2144117" y="655918"/>
                </a:lnTo>
                <a:lnTo>
                  <a:pt x="2133153" y="627197"/>
                </a:lnTo>
                <a:lnTo>
                  <a:pt x="2132051" y="624663"/>
                </a:lnTo>
                <a:lnTo>
                  <a:pt x="2132035" y="624624"/>
                </a:lnTo>
                <a:lnTo>
                  <a:pt x="2122038" y="601645"/>
                </a:lnTo>
                <a:close/>
                <a:moveTo>
                  <a:pt x="2106004" y="600468"/>
                </a:moveTo>
                <a:cubicBezTo>
                  <a:pt x="2103491" y="598056"/>
                  <a:pt x="2112190" y="619814"/>
                  <a:pt x="2116219" y="631401"/>
                </a:cubicBezTo>
                <a:lnTo>
                  <a:pt x="2119799" y="645164"/>
                </a:lnTo>
                <a:lnTo>
                  <a:pt x="2119801" y="645167"/>
                </a:lnTo>
                <a:cubicBezTo>
                  <a:pt x="2119295" y="640382"/>
                  <a:pt x="2118089" y="635742"/>
                  <a:pt x="2116220" y="631401"/>
                </a:cubicBezTo>
                <a:cubicBezTo>
                  <a:pt x="2114206" y="625607"/>
                  <a:pt x="2111024" y="617271"/>
                  <a:pt x="2108659" y="610685"/>
                </a:cubicBezTo>
                <a:lnTo>
                  <a:pt x="2108170" y="608800"/>
                </a:lnTo>
                <a:lnTo>
                  <a:pt x="2106061" y="602709"/>
                </a:lnTo>
                <a:lnTo>
                  <a:pt x="2106088" y="600786"/>
                </a:lnTo>
                <a:lnTo>
                  <a:pt x="2106006" y="600471"/>
                </a:lnTo>
                <a:close/>
                <a:moveTo>
                  <a:pt x="2170001" y="600272"/>
                </a:moveTo>
                <a:lnTo>
                  <a:pt x="2169906" y="600562"/>
                </a:lnTo>
                <a:lnTo>
                  <a:pt x="2169906" y="600563"/>
                </a:lnTo>
                <a:lnTo>
                  <a:pt x="2170001" y="600273"/>
                </a:lnTo>
                <a:lnTo>
                  <a:pt x="2171890" y="609676"/>
                </a:lnTo>
                <a:lnTo>
                  <a:pt x="2171890" y="609676"/>
                </a:lnTo>
                <a:close/>
                <a:moveTo>
                  <a:pt x="1958625" y="599447"/>
                </a:moveTo>
                <a:lnTo>
                  <a:pt x="1966266" y="610893"/>
                </a:lnTo>
                <a:cubicBezTo>
                  <a:pt x="1970756" y="618233"/>
                  <a:pt x="1974488" y="626006"/>
                  <a:pt x="1977180" y="630667"/>
                </a:cubicBezTo>
                <a:cubicBezTo>
                  <a:pt x="1978525" y="632998"/>
                  <a:pt x="1979574" y="634463"/>
                  <a:pt x="1980120" y="634723"/>
                </a:cubicBezTo>
                <a:lnTo>
                  <a:pt x="1980120" y="634723"/>
                </a:lnTo>
                <a:lnTo>
                  <a:pt x="1977181" y="630668"/>
                </a:lnTo>
                <a:cubicBezTo>
                  <a:pt x="1974489" y="626007"/>
                  <a:pt x="1970757" y="618234"/>
                  <a:pt x="1966267" y="610894"/>
                </a:cubicBezTo>
                <a:cubicBezTo>
                  <a:pt x="1962105" y="603565"/>
                  <a:pt x="1959923" y="600550"/>
                  <a:pt x="1958625" y="599447"/>
                </a:cubicBezTo>
                <a:close/>
                <a:moveTo>
                  <a:pt x="1958770" y="599407"/>
                </a:moveTo>
                <a:lnTo>
                  <a:pt x="1956431" y="599435"/>
                </a:lnTo>
                <a:lnTo>
                  <a:pt x="1956431" y="599436"/>
                </a:lnTo>
                <a:lnTo>
                  <a:pt x="1958771" y="599408"/>
                </a:lnTo>
                <a:close/>
                <a:moveTo>
                  <a:pt x="2020111" y="597257"/>
                </a:moveTo>
                <a:lnTo>
                  <a:pt x="2037160" y="632458"/>
                </a:lnTo>
                <a:lnTo>
                  <a:pt x="2050434" y="669122"/>
                </a:lnTo>
                <a:lnTo>
                  <a:pt x="2051514" y="673333"/>
                </a:lnTo>
                <a:lnTo>
                  <a:pt x="2050434" y="669121"/>
                </a:lnTo>
                <a:lnTo>
                  <a:pt x="2037160" y="632457"/>
                </a:lnTo>
                <a:close/>
                <a:moveTo>
                  <a:pt x="2017391" y="596522"/>
                </a:moveTo>
                <a:lnTo>
                  <a:pt x="2017395" y="596530"/>
                </a:lnTo>
                <a:cubicBezTo>
                  <a:pt x="2023193" y="609674"/>
                  <a:pt x="2028566" y="622229"/>
                  <a:pt x="2033603" y="634640"/>
                </a:cubicBezTo>
                <a:lnTo>
                  <a:pt x="2038265" y="647959"/>
                </a:lnTo>
                <a:lnTo>
                  <a:pt x="2042962" y="661379"/>
                </a:lnTo>
                <a:lnTo>
                  <a:pt x="2046923" y="672695"/>
                </a:lnTo>
                <a:lnTo>
                  <a:pt x="2054220" y="693433"/>
                </a:lnTo>
                <a:lnTo>
                  <a:pt x="2054221" y="693436"/>
                </a:lnTo>
                <a:lnTo>
                  <a:pt x="2054223" y="693440"/>
                </a:lnTo>
                <a:lnTo>
                  <a:pt x="2057348" y="700104"/>
                </a:lnTo>
                <a:lnTo>
                  <a:pt x="2057351" y="700111"/>
                </a:lnTo>
                <a:lnTo>
                  <a:pt x="2057353" y="700115"/>
                </a:lnTo>
                <a:lnTo>
                  <a:pt x="2057354" y="700115"/>
                </a:lnTo>
                <a:lnTo>
                  <a:pt x="2057351" y="700111"/>
                </a:lnTo>
                <a:lnTo>
                  <a:pt x="2054221" y="693436"/>
                </a:lnTo>
                <a:lnTo>
                  <a:pt x="2046923" y="672694"/>
                </a:lnTo>
                <a:lnTo>
                  <a:pt x="2038265" y="647959"/>
                </a:lnTo>
                <a:lnTo>
                  <a:pt x="2033603" y="634639"/>
                </a:lnTo>
                <a:cubicBezTo>
                  <a:pt x="2028566" y="622228"/>
                  <a:pt x="2023193" y="609673"/>
                  <a:pt x="2017395" y="596529"/>
                </a:cubicBezTo>
                <a:close/>
                <a:moveTo>
                  <a:pt x="2061923" y="585505"/>
                </a:moveTo>
                <a:lnTo>
                  <a:pt x="2061923" y="585506"/>
                </a:lnTo>
                <a:lnTo>
                  <a:pt x="2066166" y="592402"/>
                </a:lnTo>
                <a:lnTo>
                  <a:pt x="2066163" y="592396"/>
                </a:lnTo>
                <a:close/>
                <a:moveTo>
                  <a:pt x="2061747" y="585201"/>
                </a:moveTo>
                <a:cubicBezTo>
                  <a:pt x="2060989" y="584598"/>
                  <a:pt x="2060914" y="585669"/>
                  <a:pt x="2061458" y="588114"/>
                </a:cubicBezTo>
                <a:cubicBezTo>
                  <a:pt x="2062975" y="593143"/>
                  <a:pt x="2064903" y="598013"/>
                  <a:pt x="2067228" y="602666"/>
                </a:cubicBezTo>
                <a:cubicBezTo>
                  <a:pt x="2079224" y="624412"/>
                  <a:pt x="2093218" y="664895"/>
                  <a:pt x="2101419" y="685112"/>
                </a:cubicBezTo>
                <a:cubicBezTo>
                  <a:pt x="2109825" y="703683"/>
                  <a:pt x="2115338" y="723619"/>
                  <a:pt x="2117775" y="744236"/>
                </a:cubicBezTo>
                <a:cubicBezTo>
                  <a:pt x="2118266" y="753073"/>
                  <a:pt x="2119205" y="761854"/>
                  <a:pt x="2120587" y="770542"/>
                </a:cubicBezTo>
                <a:cubicBezTo>
                  <a:pt x="2121500" y="775906"/>
                  <a:pt x="2122690" y="782091"/>
                  <a:pt x="2124453" y="789605"/>
                </a:cubicBezTo>
                <a:cubicBezTo>
                  <a:pt x="2126215" y="797118"/>
                  <a:pt x="2127746" y="806171"/>
                  <a:pt x="2130242" y="816994"/>
                </a:cubicBezTo>
                <a:lnTo>
                  <a:pt x="2131287" y="823188"/>
                </a:lnTo>
                <a:lnTo>
                  <a:pt x="2131280" y="823141"/>
                </a:lnTo>
                <a:lnTo>
                  <a:pt x="2130243" y="816994"/>
                </a:lnTo>
                <a:cubicBezTo>
                  <a:pt x="2127747" y="806171"/>
                  <a:pt x="2126216" y="797118"/>
                  <a:pt x="2124454" y="789605"/>
                </a:cubicBezTo>
                <a:cubicBezTo>
                  <a:pt x="2122691" y="782091"/>
                  <a:pt x="2121501" y="775906"/>
                  <a:pt x="2120588" y="770542"/>
                </a:cubicBezTo>
                <a:cubicBezTo>
                  <a:pt x="2119206" y="761854"/>
                  <a:pt x="2118267" y="753073"/>
                  <a:pt x="2117776" y="744236"/>
                </a:cubicBezTo>
                <a:cubicBezTo>
                  <a:pt x="2115339" y="723619"/>
                  <a:pt x="2109826" y="703683"/>
                  <a:pt x="2101420" y="685112"/>
                </a:cubicBezTo>
                <a:cubicBezTo>
                  <a:pt x="2093219" y="664895"/>
                  <a:pt x="2079225" y="624412"/>
                  <a:pt x="2067229" y="602666"/>
                </a:cubicBezTo>
                <a:cubicBezTo>
                  <a:pt x="2064904" y="598013"/>
                  <a:pt x="2062976" y="593143"/>
                  <a:pt x="2061459" y="588114"/>
                </a:cubicBezTo>
                <a:lnTo>
                  <a:pt x="2061748" y="585202"/>
                </a:lnTo>
                <a:close/>
                <a:moveTo>
                  <a:pt x="2043341" y="584824"/>
                </a:moveTo>
                <a:lnTo>
                  <a:pt x="2051832" y="600300"/>
                </a:lnTo>
                <a:lnTo>
                  <a:pt x="2061465" y="622124"/>
                </a:lnTo>
                <a:lnTo>
                  <a:pt x="2069973" y="643310"/>
                </a:lnTo>
                <a:lnTo>
                  <a:pt x="2078320" y="663683"/>
                </a:lnTo>
                <a:lnTo>
                  <a:pt x="2085616" y="683788"/>
                </a:lnTo>
                <a:cubicBezTo>
                  <a:pt x="2088121" y="690404"/>
                  <a:pt x="2090509" y="697014"/>
                  <a:pt x="2092970" y="703604"/>
                </a:cubicBezTo>
                <a:lnTo>
                  <a:pt x="2099362" y="723597"/>
                </a:lnTo>
                <a:lnTo>
                  <a:pt x="2105752" y="743784"/>
                </a:lnTo>
                <a:cubicBezTo>
                  <a:pt x="2107937" y="750525"/>
                  <a:pt x="2109582" y="757641"/>
                  <a:pt x="2111343" y="764571"/>
                </a:cubicBezTo>
                <a:lnTo>
                  <a:pt x="2111311" y="764929"/>
                </a:lnTo>
                <a:lnTo>
                  <a:pt x="2120067" y="802863"/>
                </a:lnTo>
                <a:lnTo>
                  <a:pt x="2118661" y="803812"/>
                </a:lnTo>
                <a:lnTo>
                  <a:pt x="2119192" y="804471"/>
                </a:lnTo>
                <a:lnTo>
                  <a:pt x="2119193" y="804470"/>
                </a:lnTo>
                <a:lnTo>
                  <a:pt x="2118662" y="803812"/>
                </a:lnTo>
                <a:lnTo>
                  <a:pt x="2120068" y="802863"/>
                </a:lnTo>
                <a:lnTo>
                  <a:pt x="2111312" y="764929"/>
                </a:lnTo>
                <a:lnTo>
                  <a:pt x="2111344" y="764571"/>
                </a:lnTo>
                <a:cubicBezTo>
                  <a:pt x="2109583" y="757641"/>
                  <a:pt x="2107938" y="750525"/>
                  <a:pt x="2105753" y="743784"/>
                </a:cubicBezTo>
                <a:lnTo>
                  <a:pt x="2099363" y="723597"/>
                </a:lnTo>
                <a:lnTo>
                  <a:pt x="2092971" y="703604"/>
                </a:lnTo>
                <a:cubicBezTo>
                  <a:pt x="2090510" y="697014"/>
                  <a:pt x="2088122" y="690404"/>
                  <a:pt x="2085617" y="683788"/>
                </a:cubicBezTo>
                <a:lnTo>
                  <a:pt x="2078321" y="663683"/>
                </a:lnTo>
                <a:lnTo>
                  <a:pt x="2069974" y="643310"/>
                </a:lnTo>
                <a:lnTo>
                  <a:pt x="2061466" y="622124"/>
                </a:lnTo>
                <a:lnTo>
                  <a:pt x="2051833" y="600300"/>
                </a:lnTo>
                <a:lnTo>
                  <a:pt x="2043343" y="584825"/>
                </a:lnTo>
                <a:close/>
                <a:moveTo>
                  <a:pt x="2012591" y="584135"/>
                </a:moveTo>
                <a:lnTo>
                  <a:pt x="2012892" y="585271"/>
                </a:lnTo>
                <a:lnTo>
                  <a:pt x="2012891" y="585263"/>
                </a:lnTo>
                <a:lnTo>
                  <a:pt x="2012593" y="584137"/>
                </a:lnTo>
                <a:close/>
                <a:moveTo>
                  <a:pt x="152978" y="583541"/>
                </a:moveTo>
                <a:lnTo>
                  <a:pt x="150259" y="592780"/>
                </a:lnTo>
                <a:lnTo>
                  <a:pt x="150317" y="592495"/>
                </a:lnTo>
                <a:lnTo>
                  <a:pt x="150132" y="593125"/>
                </a:lnTo>
                <a:lnTo>
                  <a:pt x="149114" y="596639"/>
                </a:lnTo>
                <a:lnTo>
                  <a:pt x="149820" y="594290"/>
                </a:lnTo>
                <a:lnTo>
                  <a:pt x="150157" y="593126"/>
                </a:lnTo>
                <a:lnTo>
                  <a:pt x="150259" y="592780"/>
                </a:lnTo>
                <a:lnTo>
                  <a:pt x="150230" y="592918"/>
                </a:lnTo>
                <a:lnTo>
                  <a:pt x="152978" y="583584"/>
                </a:lnTo>
                <a:close/>
                <a:moveTo>
                  <a:pt x="152982" y="579498"/>
                </a:moveTo>
                <a:lnTo>
                  <a:pt x="152967" y="579514"/>
                </a:lnTo>
                <a:lnTo>
                  <a:pt x="152967" y="579687"/>
                </a:lnTo>
                <a:lnTo>
                  <a:pt x="152982" y="579614"/>
                </a:lnTo>
                <a:close/>
                <a:moveTo>
                  <a:pt x="1974669" y="579179"/>
                </a:moveTo>
                <a:lnTo>
                  <a:pt x="1974850" y="580293"/>
                </a:lnTo>
                <a:cubicBezTo>
                  <a:pt x="1975740" y="583567"/>
                  <a:pt x="1977089" y="587727"/>
                  <a:pt x="1978727" y="592454"/>
                </a:cubicBezTo>
                <a:lnTo>
                  <a:pt x="1986209" y="613066"/>
                </a:lnTo>
                <a:lnTo>
                  <a:pt x="1986344" y="613271"/>
                </a:lnTo>
                <a:cubicBezTo>
                  <a:pt x="1989411" y="621651"/>
                  <a:pt x="1993422" y="629591"/>
                  <a:pt x="1998300" y="636934"/>
                </a:cubicBezTo>
                <a:cubicBezTo>
                  <a:pt x="1999586" y="638191"/>
                  <a:pt x="2000007" y="637029"/>
                  <a:pt x="2001337" y="638313"/>
                </a:cubicBezTo>
                <a:cubicBezTo>
                  <a:pt x="2002471" y="639579"/>
                  <a:pt x="2003421" y="641002"/>
                  <a:pt x="2004173" y="642547"/>
                </a:cubicBezTo>
                <a:cubicBezTo>
                  <a:pt x="2006106" y="646269"/>
                  <a:pt x="2007751" y="650158"/>
                  <a:pt x="2009093" y="654172"/>
                </a:cubicBezTo>
                <a:cubicBezTo>
                  <a:pt x="2013458" y="665903"/>
                  <a:pt x="2017459" y="677535"/>
                  <a:pt x="2020201" y="686504"/>
                </a:cubicBezTo>
                <a:cubicBezTo>
                  <a:pt x="2022055" y="691872"/>
                  <a:pt x="2022957" y="697592"/>
                  <a:pt x="2022867" y="703391"/>
                </a:cubicBezTo>
                <a:cubicBezTo>
                  <a:pt x="2021921" y="705002"/>
                  <a:pt x="2022409" y="709583"/>
                  <a:pt x="2024317" y="717252"/>
                </a:cubicBezTo>
                <a:cubicBezTo>
                  <a:pt x="2025272" y="721087"/>
                  <a:pt x="2026825" y="725620"/>
                  <a:pt x="2028234" y="731164"/>
                </a:cubicBezTo>
                <a:lnTo>
                  <a:pt x="2033180" y="749542"/>
                </a:lnTo>
                <a:lnTo>
                  <a:pt x="2033661" y="750360"/>
                </a:lnTo>
                <a:lnTo>
                  <a:pt x="2037270" y="763497"/>
                </a:lnTo>
                <a:lnTo>
                  <a:pt x="2039145" y="769799"/>
                </a:lnTo>
                <a:lnTo>
                  <a:pt x="2039142" y="769786"/>
                </a:lnTo>
                <a:lnTo>
                  <a:pt x="2037271" y="763497"/>
                </a:lnTo>
                <a:lnTo>
                  <a:pt x="2033662" y="750360"/>
                </a:lnTo>
                <a:lnTo>
                  <a:pt x="2033181" y="749542"/>
                </a:lnTo>
                <a:lnTo>
                  <a:pt x="2028235" y="731164"/>
                </a:lnTo>
                <a:cubicBezTo>
                  <a:pt x="2026826" y="725620"/>
                  <a:pt x="2025273" y="721087"/>
                  <a:pt x="2024318" y="717252"/>
                </a:cubicBezTo>
                <a:cubicBezTo>
                  <a:pt x="2022410" y="709583"/>
                  <a:pt x="2021922" y="705002"/>
                  <a:pt x="2022868" y="703391"/>
                </a:cubicBezTo>
                <a:cubicBezTo>
                  <a:pt x="2022958" y="697592"/>
                  <a:pt x="2022056" y="691872"/>
                  <a:pt x="2020202" y="686504"/>
                </a:cubicBezTo>
                <a:cubicBezTo>
                  <a:pt x="2017460" y="677535"/>
                  <a:pt x="2013459" y="665903"/>
                  <a:pt x="2009094" y="654172"/>
                </a:cubicBezTo>
                <a:cubicBezTo>
                  <a:pt x="2007752" y="650158"/>
                  <a:pt x="2006107" y="646269"/>
                  <a:pt x="2004174" y="642547"/>
                </a:cubicBezTo>
                <a:cubicBezTo>
                  <a:pt x="2003422" y="641002"/>
                  <a:pt x="2002472" y="639579"/>
                  <a:pt x="2001338" y="638313"/>
                </a:cubicBezTo>
                <a:cubicBezTo>
                  <a:pt x="2000008" y="637029"/>
                  <a:pt x="1999587" y="638191"/>
                  <a:pt x="1998301" y="636934"/>
                </a:cubicBezTo>
                <a:lnTo>
                  <a:pt x="1986372" y="613325"/>
                </a:lnTo>
                <a:lnTo>
                  <a:pt x="1986344" y="613271"/>
                </a:lnTo>
                <a:lnTo>
                  <a:pt x="1986343" y="613267"/>
                </a:lnTo>
                <a:lnTo>
                  <a:pt x="1986210" y="613066"/>
                </a:lnTo>
                <a:lnTo>
                  <a:pt x="1978728" y="592454"/>
                </a:lnTo>
                <a:cubicBezTo>
                  <a:pt x="1977090" y="587727"/>
                  <a:pt x="1975741" y="583567"/>
                  <a:pt x="1974851" y="580293"/>
                </a:cubicBezTo>
                <a:lnTo>
                  <a:pt x="1974671" y="579186"/>
                </a:lnTo>
                <a:close/>
                <a:moveTo>
                  <a:pt x="1984149" y="577350"/>
                </a:moveTo>
                <a:lnTo>
                  <a:pt x="1984149" y="577352"/>
                </a:lnTo>
                <a:lnTo>
                  <a:pt x="1984883" y="580138"/>
                </a:lnTo>
                <a:lnTo>
                  <a:pt x="1985000" y="582375"/>
                </a:lnTo>
                <a:cubicBezTo>
                  <a:pt x="1985372" y="582461"/>
                  <a:pt x="1985209" y="581456"/>
                  <a:pt x="1984883" y="580137"/>
                </a:cubicBezTo>
                <a:close/>
                <a:moveTo>
                  <a:pt x="168039" y="575669"/>
                </a:moveTo>
                <a:lnTo>
                  <a:pt x="168031" y="575752"/>
                </a:lnTo>
                <a:lnTo>
                  <a:pt x="168061" y="575707"/>
                </a:lnTo>
                <a:close/>
                <a:moveTo>
                  <a:pt x="1973731" y="573447"/>
                </a:moveTo>
                <a:lnTo>
                  <a:pt x="1974180" y="576193"/>
                </a:lnTo>
                <a:lnTo>
                  <a:pt x="1974181" y="576190"/>
                </a:lnTo>
                <a:lnTo>
                  <a:pt x="1973732" y="573447"/>
                </a:lnTo>
                <a:close/>
                <a:moveTo>
                  <a:pt x="1967099" y="572145"/>
                </a:moveTo>
                <a:lnTo>
                  <a:pt x="1967112" y="572175"/>
                </a:lnTo>
                <a:lnTo>
                  <a:pt x="1968157" y="574440"/>
                </a:lnTo>
                <a:lnTo>
                  <a:pt x="1968212" y="574644"/>
                </a:lnTo>
                <a:lnTo>
                  <a:pt x="1968213" y="574646"/>
                </a:lnTo>
                <a:lnTo>
                  <a:pt x="1968157" y="574439"/>
                </a:lnTo>
                <a:close/>
                <a:moveTo>
                  <a:pt x="168554" y="570371"/>
                </a:moveTo>
                <a:lnTo>
                  <a:pt x="168528" y="570416"/>
                </a:lnTo>
                <a:lnTo>
                  <a:pt x="168516" y="570539"/>
                </a:lnTo>
                <a:close/>
                <a:moveTo>
                  <a:pt x="2088595" y="561799"/>
                </a:moveTo>
                <a:lnTo>
                  <a:pt x="2088421" y="561950"/>
                </a:lnTo>
                <a:cubicBezTo>
                  <a:pt x="2088997" y="564081"/>
                  <a:pt x="2090494" y="568381"/>
                  <a:pt x="2093230" y="575580"/>
                </a:cubicBezTo>
                <a:cubicBezTo>
                  <a:pt x="2095377" y="579992"/>
                  <a:pt x="2096770" y="584782"/>
                  <a:pt x="2097351" y="589750"/>
                </a:cubicBezTo>
                <a:cubicBezTo>
                  <a:pt x="2099453" y="598745"/>
                  <a:pt x="2102325" y="607496"/>
                  <a:pt x="2105925" y="615899"/>
                </a:cubicBezTo>
                <a:cubicBezTo>
                  <a:pt x="2113234" y="635105"/>
                  <a:pt x="2117814" y="644446"/>
                  <a:pt x="2119742" y="645650"/>
                </a:cubicBezTo>
                <a:cubicBezTo>
                  <a:pt x="2124199" y="659575"/>
                  <a:pt x="2129811" y="676037"/>
                  <a:pt x="2132848" y="687067"/>
                </a:cubicBezTo>
                <a:lnTo>
                  <a:pt x="2140805" y="719568"/>
                </a:lnTo>
                <a:lnTo>
                  <a:pt x="2145059" y="735181"/>
                </a:lnTo>
                <a:lnTo>
                  <a:pt x="2148658" y="750967"/>
                </a:lnTo>
                <a:cubicBezTo>
                  <a:pt x="2150876" y="761357"/>
                  <a:pt x="2153605" y="771807"/>
                  <a:pt x="2156159" y="782147"/>
                </a:cubicBezTo>
                <a:lnTo>
                  <a:pt x="2162758" y="813410"/>
                </a:lnTo>
                <a:lnTo>
                  <a:pt x="2162779" y="813771"/>
                </a:lnTo>
                <a:lnTo>
                  <a:pt x="2165480" y="828843"/>
                </a:lnTo>
                <a:lnTo>
                  <a:pt x="2167371" y="844533"/>
                </a:lnTo>
                <a:cubicBezTo>
                  <a:pt x="2168583" y="854877"/>
                  <a:pt x="2169634" y="864991"/>
                  <a:pt x="2170392" y="874598"/>
                </a:cubicBezTo>
                <a:cubicBezTo>
                  <a:pt x="2168637" y="881598"/>
                  <a:pt x="2167283" y="892734"/>
                  <a:pt x="2168500" y="925882"/>
                </a:cubicBezTo>
                <a:lnTo>
                  <a:pt x="2168391" y="929839"/>
                </a:lnTo>
                <a:lnTo>
                  <a:pt x="2168396" y="929694"/>
                </a:lnTo>
                <a:lnTo>
                  <a:pt x="2168501" y="925882"/>
                </a:lnTo>
                <a:cubicBezTo>
                  <a:pt x="2167284" y="892734"/>
                  <a:pt x="2168638" y="881598"/>
                  <a:pt x="2170393" y="874598"/>
                </a:cubicBezTo>
                <a:cubicBezTo>
                  <a:pt x="2169635" y="864991"/>
                  <a:pt x="2168584" y="854877"/>
                  <a:pt x="2167372" y="844533"/>
                </a:cubicBezTo>
                <a:lnTo>
                  <a:pt x="2165481" y="828843"/>
                </a:lnTo>
                <a:lnTo>
                  <a:pt x="2162780" y="813771"/>
                </a:lnTo>
                <a:lnTo>
                  <a:pt x="2162759" y="813410"/>
                </a:lnTo>
                <a:lnTo>
                  <a:pt x="2156160" y="782147"/>
                </a:lnTo>
                <a:cubicBezTo>
                  <a:pt x="2153606" y="771807"/>
                  <a:pt x="2150877" y="761357"/>
                  <a:pt x="2148659" y="750967"/>
                </a:cubicBezTo>
                <a:lnTo>
                  <a:pt x="2145060" y="735181"/>
                </a:lnTo>
                <a:lnTo>
                  <a:pt x="2140806" y="719568"/>
                </a:lnTo>
                <a:lnTo>
                  <a:pt x="2132849" y="687067"/>
                </a:lnTo>
                <a:cubicBezTo>
                  <a:pt x="2129812" y="676037"/>
                  <a:pt x="2124200" y="659575"/>
                  <a:pt x="2119743" y="645650"/>
                </a:cubicBezTo>
                <a:cubicBezTo>
                  <a:pt x="2117815" y="644446"/>
                  <a:pt x="2113235" y="635105"/>
                  <a:pt x="2105926" y="615899"/>
                </a:cubicBezTo>
                <a:cubicBezTo>
                  <a:pt x="2102326" y="607496"/>
                  <a:pt x="2099454" y="598745"/>
                  <a:pt x="2097352" y="589750"/>
                </a:cubicBezTo>
                <a:cubicBezTo>
                  <a:pt x="2096771" y="584782"/>
                  <a:pt x="2095378" y="579992"/>
                  <a:pt x="2093231" y="575580"/>
                </a:cubicBezTo>
                <a:cubicBezTo>
                  <a:pt x="2090495" y="568381"/>
                  <a:pt x="2088998" y="564081"/>
                  <a:pt x="2088422" y="561950"/>
                </a:cubicBezTo>
                <a:lnTo>
                  <a:pt x="2088595" y="561800"/>
                </a:lnTo>
                <a:close/>
                <a:moveTo>
                  <a:pt x="2001041" y="555817"/>
                </a:moveTo>
                <a:lnTo>
                  <a:pt x="2000311" y="556102"/>
                </a:lnTo>
                <a:lnTo>
                  <a:pt x="1999433" y="555929"/>
                </a:lnTo>
                <a:lnTo>
                  <a:pt x="1999438" y="555931"/>
                </a:lnTo>
                <a:lnTo>
                  <a:pt x="2000309" y="556103"/>
                </a:lnTo>
                <a:lnTo>
                  <a:pt x="2000311" y="556102"/>
                </a:lnTo>
                <a:lnTo>
                  <a:pt x="2001078" y="556253"/>
                </a:lnTo>
                <a:lnTo>
                  <a:pt x="2001078" y="556253"/>
                </a:lnTo>
                <a:lnTo>
                  <a:pt x="2000312" y="556102"/>
                </a:lnTo>
                <a:lnTo>
                  <a:pt x="2001041" y="555817"/>
                </a:lnTo>
                <a:close/>
                <a:moveTo>
                  <a:pt x="2144813" y="549072"/>
                </a:moveTo>
                <a:lnTo>
                  <a:pt x="2145383" y="550347"/>
                </a:lnTo>
                <a:lnTo>
                  <a:pt x="2149685" y="559331"/>
                </a:lnTo>
                <a:lnTo>
                  <a:pt x="2156112" y="574349"/>
                </a:lnTo>
                <a:lnTo>
                  <a:pt x="2157543" y="577551"/>
                </a:lnTo>
                <a:cubicBezTo>
                  <a:pt x="2151518" y="562969"/>
                  <a:pt x="2147485" y="554117"/>
                  <a:pt x="2144813" y="549072"/>
                </a:cubicBezTo>
                <a:close/>
                <a:moveTo>
                  <a:pt x="2034631" y="544713"/>
                </a:moveTo>
                <a:lnTo>
                  <a:pt x="2035001" y="545932"/>
                </a:lnTo>
                <a:lnTo>
                  <a:pt x="2035951" y="551513"/>
                </a:lnTo>
                <a:lnTo>
                  <a:pt x="2035952" y="551515"/>
                </a:lnTo>
                <a:cubicBezTo>
                  <a:pt x="2036684" y="552186"/>
                  <a:pt x="2036519" y="550719"/>
                  <a:pt x="2035002" y="545933"/>
                </a:cubicBezTo>
                <a:lnTo>
                  <a:pt x="2034642" y="544745"/>
                </a:lnTo>
                <a:close/>
                <a:moveTo>
                  <a:pt x="2031545" y="544309"/>
                </a:moveTo>
                <a:lnTo>
                  <a:pt x="2031578" y="544368"/>
                </a:lnTo>
                <a:cubicBezTo>
                  <a:pt x="2033648" y="548134"/>
                  <a:pt x="2035277" y="550944"/>
                  <a:pt x="2036009" y="551615"/>
                </a:cubicBezTo>
                <a:lnTo>
                  <a:pt x="2036009" y="551614"/>
                </a:lnTo>
                <a:lnTo>
                  <a:pt x="2031579" y="544369"/>
                </a:lnTo>
                <a:lnTo>
                  <a:pt x="2031550" y="544318"/>
                </a:lnTo>
                <a:close/>
                <a:moveTo>
                  <a:pt x="2018673" y="544234"/>
                </a:moveTo>
                <a:lnTo>
                  <a:pt x="2018677" y="544242"/>
                </a:lnTo>
                <a:lnTo>
                  <a:pt x="2018717" y="544307"/>
                </a:lnTo>
                <a:lnTo>
                  <a:pt x="2027825" y="561397"/>
                </a:lnTo>
                <a:lnTo>
                  <a:pt x="2031411" y="567617"/>
                </a:lnTo>
                <a:lnTo>
                  <a:pt x="2027830" y="561406"/>
                </a:lnTo>
                <a:cubicBezTo>
                  <a:pt x="2025117" y="556491"/>
                  <a:pt x="2022079" y="550795"/>
                  <a:pt x="2018717" y="544306"/>
                </a:cubicBezTo>
                <a:close/>
                <a:moveTo>
                  <a:pt x="1917181" y="542960"/>
                </a:moveTo>
                <a:lnTo>
                  <a:pt x="1917160" y="543156"/>
                </a:lnTo>
                <a:lnTo>
                  <a:pt x="1917161" y="543157"/>
                </a:lnTo>
                <a:lnTo>
                  <a:pt x="1917182" y="542961"/>
                </a:lnTo>
                <a:lnTo>
                  <a:pt x="1917879" y="543641"/>
                </a:lnTo>
                <a:lnTo>
                  <a:pt x="1917882" y="543644"/>
                </a:lnTo>
                <a:lnTo>
                  <a:pt x="1920007" y="545078"/>
                </a:lnTo>
                <a:lnTo>
                  <a:pt x="1923673" y="549294"/>
                </a:lnTo>
                <a:lnTo>
                  <a:pt x="1923679" y="549300"/>
                </a:lnTo>
                <a:lnTo>
                  <a:pt x="1925413" y="551295"/>
                </a:lnTo>
                <a:cubicBezTo>
                  <a:pt x="1929375" y="556750"/>
                  <a:pt x="1934420" y="564371"/>
                  <a:pt x="1939918" y="572730"/>
                </a:cubicBezTo>
                <a:cubicBezTo>
                  <a:pt x="1942609" y="577002"/>
                  <a:pt x="1945606" y="581272"/>
                  <a:pt x="1948312" y="585813"/>
                </a:cubicBezTo>
                <a:lnTo>
                  <a:pt x="1956124" y="599438"/>
                </a:lnTo>
                <a:cubicBezTo>
                  <a:pt x="1959229" y="607921"/>
                  <a:pt x="1966607" y="624580"/>
                  <a:pt x="1968648" y="632331"/>
                </a:cubicBezTo>
                <a:lnTo>
                  <a:pt x="1969469" y="635953"/>
                </a:lnTo>
                <a:lnTo>
                  <a:pt x="1969470" y="635954"/>
                </a:lnTo>
                <a:lnTo>
                  <a:pt x="1968649" y="632332"/>
                </a:lnTo>
                <a:cubicBezTo>
                  <a:pt x="1966608" y="624581"/>
                  <a:pt x="1959230" y="607922"/>
                  <a:pt x="1956125" y="599439"/>
                </a:cubicBezTo>
                <a:lnTo>
                  <a:pt x="1948313" y="585814"/>
                </a:lnTo>
                <a:cubicBezTo>
                  <a:pt x="1945607" y="581273"/>
                  <a:pt x="1942610" y="577003"/>
                  <a:pt x="1939919" y="572731"/>
                </a:cubicBezTo>
                <a:cubicBezTo>
                  <a:pt x="1934421" y="564372"/>
                  <a:pt x="1929376" y="556751"/>
                  <a:pt x="1925414" y="551296"/>
                </a:cubicBezTo>
                <a:lnTo>
                  <a:pt x="1923680" y="549301"/>
                </a:lnTo>
                <a:lnTo>
                  <a:pt x="1925719" y="551291"/>
                </a:lnTo>
                <a:lnTo>
                  <a:pt x="1923679" y="549300"/>
                </a:lnTo>
                <a:lnTo>
                  <a:pt x="1920007" y="545077"/>
                </a:lnTo>
                <a:lnTo>
                  <a:pt x="1917879" y="543641"/>
                </a:lnTo>
                <a:close/>
                <a:moveTo>
                  <a:pt x="1946549" y="542778"/>
                </a:moveTo>
                <a:lnTo>
                  <a:pt x="1946539" y="542972"/>
                </a:lnTo>
                <a:lnTo>
                  <a:pt x="1954271" y="551515"/>
                </a:lnTo>
                <a:cubicBezTo>
                  <a:pt x="1956194" y="554238"/>
                  <a:pt x="1956573" y="554168"/>
                  <a:pt x="1956398" y="553094"/>
                </a:cubicBezTo>
                <a:lnTo>
                  <a:pt x="1956398" y="553093"/>
                </a:lnTo>
                <a:lnTo>
                  <a:pt x="1954272" y="551515"/>
                </a:lnTo>
                <a:lnTo>
                  <a:pt x="1946540" y="542972"/>
                </a:lnTo>
                <a:lnTo>
                  <a:pt x="1946550" y="542779"/>
                </a:lnTo>
                <a:close/>
                <a:moveTo>
                  <a:pt x="2028588" y="528347"/>
                </a:moveTo>
                <a:lnTo>
                  <a:pt x="2028591" y="528354"/>
                </a:lnTo>
                <a:lnTo>
                  <a:pt x="2029084" y="529289"/>
                </a:lnTo>
                <a:lnTo>
                  <a:pt x="2029673" y="530756"/>
                </a:lnTo>
                <a:lnTo>
                  <a:pt x="2029676" y="530764"/>
                </a:lnTo>
                <a:lnTo>
                  <a:pt x="2031905" y="536323"/>
                </a:lnTo>
                <a:lnTo>
                  <a:pt x="2031903" y="536315"/>
                </a:lnTo>
                <a:lnTo>
                  <a:pt x="2029682" y="530776"/>
                </a:lnTo>
                <a:lnTo>
                  <a:pt x="2029676" y="530764"/>
                </a:lnTo>
                <a:lnTo>
                  <a:pt x="2029084" y="529288"/>
                </a:lnTo>
                <a:close/>
                <a:moveTo>
                  <a:pt x="1899623" y="523394"/>
                </a:moveTo>
                <a:cubicBezTo>
                  <a:pt x="1899311" y="524070"/>
                  <a:pt x="1903250" y="531147"/>
                  <a:pt x="1908076" y="538778"/>
                </a:cubicBezTo>
                <a:cubicBezTo>
                  <a:pt x="1910504" y="542691"/>
                  <a:pt x="1914160" y="548343"/>
                  <a:pt x="1916792" y="552126"/>
                </a:cubicBezTo>
                <a:cubicBezTo>
                  <a:pt x="1918107" y="554017"/>
                  <a:pt x="1919095" y="555508"/>
                  <a:pt x="1919614" y="556116"/>
                </a:cubicBezTo>
                <a:lnTo>
                  <a:pt x="1919614" y="556115"/>
                </a:lnTo>
                <a:lnTo>
                  <a:pt x="1916793" y="552126"/>
                </a:lnTo>
                <a:cubicBezTo>
                  <a:pt x="1914161" y="548343"/>
                  <a:pt x="1910505" y="542691"/>
                  <a:pt x="1908077" y="538778"/>
                </a:cubicBezTo>
                <a:cubicBezTo>
                  <a:pt x="1905664" y="534962"/>
                  <a:pt x="1903473" y="531285"/>
                  <a:pt x="1901924" y="528478"/>
                </a:cubicBezTo>
                <a:lnTo>
                  <a:pt x="1899625" y="523395"/>
                </a:lnTo>
                <a:close/>
                <a:moveTo>
                  <a:pt x="1925597" y="508789"/>
                </a:moveTo>
                <a:lnTo>
                  <a:pt x="1926052" y="509922"/>
                </a:lnTo>
                <a:lnTo>
                  <a:pt x="1926353" y="510670"/>
                </a:lnTo>
                <a:lnTo>
                  <a:pt x="1926813" y="511816"/>
                </a:lnTo>
                <a:lnTo>
                  <a:pt x="1927700" y="513114"/>
                </a:lnTo>
                <a:lnTo>
                  <a:pt x="1929582" y="515867"/>
                </a:lnTo>
                <a:lnTo>
                  <a:pt x="1930599" y="517355"/>
                </a:lnTo>
                <a:lnTo>
                  <a:pt x="1930598" y="517353"/>
                </a:lnTo>
                <a:lnTo>
                  <a:pt x="1929582" y="515867"/>
                </a:lnTo>
                <a:lnTo>
                  <a:pt x="1926813" y="511815"/>
                </a:lnTo>
                <a:lnTo>
                  <a:pt x="1926052" y="509922"/>
                </a:lnTo>
                <a:lnTo>
                  <a:pt x="1925598" y="508790"/>
                </a:lnTo>
                <a:close/>
                <a:moveTo>
                  <a:pt x="2047328" y="505831"/>
                </a:moveTo>
                <a:lnTo>
                  <a:pt x="2053919" y="521443"/>
                </a:lnTo>
                <a:lnTo>
                  <a:pt x="2055034" y="525343"/>
                </a:lnTo>
                <a:lnTo>
                  <a:pt x="2055033" y="525485"/>
                </a:lnTo>
                <a:lnTo>
                  <a:pt x="2055087" y="525529"/>
                </a:lnTo>
                <a:lnTo>
                  <a:pt x="2055034" y="525343"/>
                </a:lnTo>
                <a:lnTo>
                  <a:pt x="2055034" y="525339"/>
                </a:lnTo>
                <a:lnTo>
                  <a:pt x="2053922" y="521450"/>
                </a:lnTo>
                <a:lnTo>
                  <a:pt x="2053919" y="521443"/>
                </a:lnTo>
                <a:lnTo>
                  <a:pt x="2053917" y="521436"/>
                </a:lnTo>
                <a:lnTo>
                  <a:pt x="2047336" y="505848"/>
                </a:lnTo>
                <a:close/>
                <a:moveTo>
                  <a:pt x="2127954" y="501119"/>
                </a:moveTo>
                <a:lnTo>
                  <a:pt x="2127906" y="501594"/>
                </a:lnTo>
                <a:cubicBezTo>
                  <a:pt x="2128483" y="503510"/>
                  <a:pt x="2129818" y="506789"/>
                  <a:pt x="2132233" y="511991"/>
                </a:cubicBezTo>
                <a:cubicBezTo>
                  <a:pt x="2135103" y="518512"/>
                  <a:pt x="2138527" y="525120"/>
                  <a:pt x="2141281" y="532412"/>
                </a:cubicBezTo>
                <a:lnTo>
                  <a:pt x="2150316" y="554510"/>
                </a:lnTo>
                <a:lnTo>
                  <a:pt x="2160038" y="577361"/>
                </a:lnTo>
                <a:lnTo>
                  <a:pt x="2169849" y="600430"/>
                </a:lnTo>
                <a:lnTo>
                  <a:pt x="2169824" y="600370"/>
                </a:lnTo>
                <a:lnTo>
                  <a:pt x="2160039" y="577362"/>
                </a:lnTo>
                <a:lnTo>
                  <a:pt x="2150317" y="554511"/>
                </a:lnTo>
                <a:lnTo>
                  <a:pt x="2141282" y="532413"/>
                </a:lnTo>
                <a:cubicBezTo>
                  <a:pt x="2138528" y="525121"/>
                  <a:pt x="2135104" y="518513"/>
                  <a:pt x="2132234" y="511992"/>
                </a:cubicBezTo>
                <a:cubicBezTo>
                  <a:pt x="2129819" y="506790"/>
                  <a:pt x="2128484" y="503511"/>
                  <a:pt x="2127907" y="501595"/>
                </a:cubicBezTo>
                <a:lnTo>
                  <a:pt x="2127955" y="501121"/>
                </a:lnTo>
                <a:close/>
                <a:moveTo>
                  <a:pt x="1964657" y="492856"/>
                </a:moveTo>
                <a:lnTo>
                  <a:pt x="1965085" y="495117"/>
                </a:lnTo>
                <a:lnTo>
                  <a:pt x="1965086" y="495119"/>
                </a:lnTo>
                <a:lnTo>
                  <a:pt x="1964658" y="492858"/>
                </a:lnTo>
                <a:close/>
                <a:moveTo>
                  <a:pt x="2115747" y="491584"/>
                </a:moveTo>
                <a:lnTo>
                  <a:pt x="2115747" y="491584"/>
                </a:lnTo>
                <a:lnTo>
                  <a:pt x="2122269" y="499618"/>
                </a:lnTo>
                <a:lnTo>
                  <a:pt x="2122269" y="499618"/>
                </a:lnTo>
                <a:close/>
                <a:moveTo>
                  <a:pt x="2115511" y="491178"/>
                </a:moveTo>
                <a:cubicBezTo>
                  <a:pt x="2110923" y="486434"/>
                  <a:pt x="2118051" y="501445"/>
                  <a:pt x="2125529" y="516870"/>
                </a:cubicBezTo>
                <a:cubicBezTo>
                  <a:pt x="2129985" y="525873"/>
                  <a:pt x="2133314" y="532731"/>
                  <a:pt x="2135675" y="537178"/>
                </a:cubicBezTo>
                <a:lnTo>
                  <a:pt x="2135775" y="537312"/>
                </a:lnTo>
                <a:lnTo>
                  <a:pt x="2135775" y="537311"/>
                </a:lnTo>
                <a:lnTo>
                  <a:pt x="2135676" y="537179"/>
                </a:lnTo>
                <a:cubicBezTo>
                  <a:pt x="2133315" y="532732"/>
                  <a:pt x="2129986" y="525874"/>
                  <a:pt x="2125530" y="516871"/>
                </a:cubicBezTo>
                <a:cubicBezTo>
                  <a:pt x="2121791" y="509158"/>
                  <a:pt x="2118140" y="501549"/>
                  <a:pt x="2115996" y="496462"/>
                </a:cubicBezTo>
                <a:lnTo>
                  <a:pt x="2115512" y="491179"/>
                </a:lnTo>
                <a:close/>
                <a:moveTo>
                  <a:pt x="1983150" y="486925"/>
                </a:moveTo>
                <a:lnTo>
                  <a:pt x="1991201" y="495632"/>
                </a:lnTo>
                <a:lnTo>
                  <a:pt x="1991201" y="495632"/>
                </a:lnTo>
                <a:close/>
                <a:moveTo>
                  <a:pt x="1983090" y="486824"/>
                </a:moveTo>
                <a:cubicBezTo>
                  <a:pt x="1981272" y="485396"/>
                  <a:pt x="1981267" y="486866"/>
                  <a:pt x="1985919" y="495506"/>
                </a:cubicBezTo>
                <a:cubicBezTo>
                  <a:pt x="1987762" y="498796"/>
                  <a:pt x="1989416" y="502290"/>
                  <a:pt x="1991157" y="505255"/>
                </a:cubicBezTo>
                <a:cubicBezTo>
                  <a:pt x="1992897" y="508222"/>
                  <a:pt x="1994259" y="511405"/>
                  <a:pt x="1995606" y="514513"/>
                </a:cubicBezTo>
                <a:lnTo>
                  <a:pt x="2003921" y="533182"/>
                </a:lnTo>
                <a:cubicBezTo>
                  <a:pt x="2010024" y="545935"/>
                  <a:pt x="2015926" y="560958"/>
                  <a:pt x="2026200" y="581951"/>
                </a:cubicBezTo>
                <a:lnTo>
                  <a:pt x="2026534" y="582690"/>
                </a:lnTo>
                <a:lnTo>
                  <a:pt x="2026522" y="582662"/>
                </a:lnTo>
                <a:lnTo>
                  <a:pt x="2026201" y="581952"/>
                </a:lnTo>
                <a:cubicBezTo>
                  <a:pt x="2015927" y="560959"/>
                  <a:pt x="2010025" y="545936"/>
                  <a:pt x="2003922" y="533183"/>
                </a:cubicBezTo>
                <a:lnTo>
                  <a:pt x="1995607" y="514514"/>
                </a:lnTo>
                <a:cubicBezTo>
                  <a:pt x="1994260" y="511406"/>
                  <a:pt x="1992898" y="508223"/>
                  <a:pt x="1991158" y="505256"/>
                </a:cubicBezTo>
                <a:cubicBezTo>
                  <a:pt x="1989417" y="502291"/>
                  <a:pt x="1987763" y="498797"/>
                  <a:pt x="1985920" y="495507"/>
                </a:cubicBezTo>
                <a:cubicBezTo>
                  <a:pt x="1983594" y="491187"/>
                  <a:pt x="1982432" y="488660"/>
                  <a:pt x="1982079" y="487391"/>
                </a:cubicBezTo>
                <a:lnTo>
                  <a:pt x="1983091" y="486825"/>
                </a:lnTo>
                <a:close/>
                <a:moveTo>
                  <a:pt x="1921225" y="485016"/>
                </a:moveTo>
                <a:lnTo>
                  <a:pt x="1921227" y="485020"/>
                </a:lnTo>
                <a:lnTo>
                  <a:pt x="1926784" y="493284"/>
                </a:lnTo>
                <a:lnTo>
                  <a:pt x="1927176" y="493925"/>
                </a:lnTo>
                <a:lnTo>
                  <a:pt x="1927183" y="493935"/>
                </a:lnTo>
                <a:lnTo>
                  <a:pt x="1926784" y="493283"/>
                </a:lnTo>
                <a:close/>
                <a:moveTo>
                  <a:pt x="1974436" y="482965"/>
                </a:moveTo>
                <a:lnTo>
                  <a:pt x="1981213" y="494324"/>
                </a:lnTo>
                <a:cubicBezTo>
                  <a:pt x="1985456" y="502056"/>
                  <a:pt x="1987064" y="506164"/>
                  <a:pt x="1987577" y="508603"/>
                </a:cubicBezTo>
                <a:lnTo>
                  <a:pt x="1987375" y="512867"/>
                </a:lnTo>
                <a:lnTo>
                  <a:pt x="1987376" y="512868"/>
                </a:lnTo>
                <a:cubicBezTo>
                  <a:pt x="1987646" y="510754"/>
                  <a:pt x="1989699" y="509789"/>
                  <a:pt x="1981214" y="494324"/>
                </a:cubicBezTo>
                <a:lnTo>
                  <a:pt x="1974605" y="483247"/>
                </a:lnTo>
                <a:close/>
                <a:moveTo>
                  <a:pt x="1881209" y="481619"/>
                </a:moveTo>
                <a:lnTo>
                  <a:pt x="1881210" y="481620"/>
                </a:lnTo>
                <a:lnTo>
                  <a:pt x="1881538" y="481669"/>
                </a:lnTo>
                <a:lnTo>
                  <a:pt x="1884602" y="488758"/>
                </a:lnTo>
                <a:cubicBezTo>
                  <a:pt x="1886769" y="492689"/>
                  <a:pt x="1890183" y="498320"/>
                  <a:pt x="1895173" y="506102"/>
                </a:cubicBezTo>
                <a:cubicBezTo>
                  <a:pt x="1900135" y="513321"/>
                  <a:pt x="1904472" y="520993"/>
                  <a:pt x="1908134" y="529034"/>
                </a:cubicBezTo>
                <a:lnTo>
                  <a:pt x="1908232" y="531936"/>
                </a:lnTo>
                <a:cubicBezTo>
                  <a:pt x="1909194" y="532431"/>
                  <a:pt x="1909064" y="531298"/>
                  <a:pt x="1908134" y="529033"/>
                </a:cubicBezTo>
                <a:cubicBezTo>
                  <a:pt x="1904472" y="520992"/>
                  <a:pt x="1900135" y="513320"/>
                  <a:pt x="1895173" y="506101"/>
                </a:cubicBezTo>
                <a:cubicBezTo>
                  <a:pt x="1890183" y="498319"/>
                  <a:pt x="1886769" y="492688"/>
                  <a:pt x="1884602" y="488757"/>
                </a:cubicBezTo>
                <a:lnTo>
                  <a:pt x="1881538" y="481668"/>
                </a:lnTo>
                <a:close/>
                <a:moveTo>
                  <a:pt x="2008420" y="472524"/>
                </a:moveTo>
                <a:cubicBezTo>
                  <a:pt x="2007854" y="472862"/>
                  <a:pt x="2007709" y="473917"/>
                  <a:pt x="2008095" y="475810"/>
                </a:cubicBezTo>
                <a:lnTo>
                  <a:pt x="2008026" y="477619"/>
                </a:lnTo>
                <a:lnTo>
                  <a:pt x="2008106" y="477694"/>
                </a:lnTo>
                <a:lnTo>
                  <a:pt x="2008106" y="477693"/>
                </a:lnTo>
                <a:lnTo>
                  <a:pt x="2008027" y="477619"/>
                </a:lnTo>
                <a:lnTo>
                  <a:pt x="2008096" y="475810"/>
                </a:lnTo>
                <a:lnTo>
                  <a:pt x="2008421" y="472524"/>
                </a:lnTo>
                <a:close/>
                <a:moveTo>
                  <a:pt x="2107440" y="468479"/>
                </a:moveTo>
                <a:lnTo>
                  <a:pt x="2120765" y="492519"/>
                </a:lnTo>
                <a:cubicBezTo>
                  <a:pt x="2122584" y="496651"/>
                  <a:pt x="2123360" y="498828"/>
                  <a:pt x="2123452" y="499720"/>
                </a:cubicBezTo>
                <a:lnTo>
                  <a:pt x="2122034" y="499213"/>
                </a:lnTo>
                <a:lnTo>
                  <a:pt x="2122035" y="499214"/>
                </a:lnTo>
                <a:cubicBezTo>
                  <a:pt x="2123869" y="501227"/>
                  <a:pt x="2124404" y="500784"/>
                  <a:pt x="2120766" y="492520"/>
                </a:cubicBezTo>
                <a:lnTo>
                  <a:pt x="2107445" y="468486"/>
                </a:lnTo>
                <a:close/>
                <a:moveTo>
                  <a:pt x="446626" y="467640"/>
                </a:moveTo>
                <a:lnTo>
                  <a:pt x="446904" y="468093"/>
                </a:lnTo>
                <a:cubicBezTo>
                  <a:pt x="446904" y="468531"/>
                  <a:pt x="446671" y="469289"/>
                  <a:pt x="445963" y="470696"/>
                </a:cubicBezTo>
                <a:lnTo>
                  <a:pt x="444440" y="473310"/>
                </a:lnTo>
                <a:lnTo>
                  <a:pt x="445275" y="471914"/>
                </a:lnTo>
                <a:lnTo>
                  <a:pt x="445984" y="470696"/>
                </a:lnTo>
                <a:lnTo>
                  <a:pt x="446923" y="468104"/>
                </a:lnTo>
                <a:close/>
                <a:moveTo>
                  <a:pt x="1982342" y="466430"/>
                </a:moveTo>
                <a:lnTo>
                  <a:pt x="1982342" y="466431"/>
                </a:lnTo>
                <a:lnTo>
                  <a:pt x="1987297" y="472683"/>
                </a:lnTo>
                <a:cubicBezTo>
                  <a:pt x="1989981" y="476478"/>
                  <a:pt x="1993727" y="482037"/>
                  <a:pt x="1998618" y="489514"/>
                </a:cubicBezTo>
                <a:lnTo>
                  <a:pt x="2003677" y="497211"/>
                </a:lnTo>
                <a:lnTo>
                  <a:pt x="2008416" y="505029"/>
                </a:lnTo>
                <a:lnTo>
                  <a:pt x="2017513" y="519717"/>
                </a:lnTo>
                <a:lnTo>
                  <a:pt x="2024469" y="531322"/>
                </a:lnTo>
                <a:lnTo>
                  <a:pt x="2024465" y="531315"/>
                </a:lnTo>
                <a:lnTo>
                  <a:pt x="2017514" y="519718"/>
                </a:lnTo>
                <a:lnTo>
                  <a:pt x="2008417" y="505030"/>
                </a:lnTo>
                <a:lnTo>
                  <a:pt x="2003678" y="497212"/>
                </a:lnTo>
                <a:lnTo>
                  <a:pt x="1998619" y="489515"/>
                </a:lnTo>
                <a:cubicBezTo>
                  <a:pt x="1988836" y="474560"/>
                  <a:pt x="1983638" y="467281"/>
                  <a:pt x="1982342" y="466430"/>
                </a:cubicBezTo>
                <a:close/>
                <a:moveTo>
                  <a:pt x="1982282" y="466328"/>
                </a:moveTo>
                <a:cubicBezTo>
                  <a:pt x="1980986" y="465477"/>
                  <a:pt x="1983592" y="471056"/>
                  <a:pt x="1989415" y="481820"/>
                </a:cubicBezTo>
                <a:cubicBezTo>
                  <a:pt x="1995691" y="493418"/>
                  <a:pt x="1998662" y="499728"/>
                  <a:pt x="1998795" y="501697"/>
                </a:cubicBezTo>
                <a:lnTo>
                  <a:pt x="1991142" y="495531"/>
                </a:lnTo>
                <a:lnTo>
                  <a:pt x="1991143" y="495532"/>
                </a:lnTo>
                <a:cubicBezTo>
                  <a:pt x="2001300" y="507061"/>
                  <a:pt x="2001968" y="505017"/>
                  <a:pt x="1989416" y="481821"/>
                </a:cubicBezTo>
                <a:cubicBezTo>
                  <a:pt x="1986505" y="476439"/>
                  <a:pt x="1984397" y="472353"/>
                  <a:pt x="1983180" y="469719"/>
                </a:cubicBezTo>
                <a:lnTo>
                  <a:pt x="1982283" y="466329"/>
                </a:lnTo>
                <a:close/>
                <a:moveTo>
                  <a:pt x="1949254" y="464497"/>
                </a:moveTo>
                <a:lnTo>
                  <a:pt x="1949254" y="464498"/>
                </a:lnTo>
                <a:lnTo>
                  <a:pt x="1952804" y="467283"/>
                </a:lnTo>
                <a:cubicBezTo>
                  <a:pt x="1954845" y="469611"/>
                  <a:pt x="1957743" y="473430"/>
                  <a:pt x="1961501" y="479017"/>
                </a:cubicBezTo>
                <a:cubicBezTo>
                  <a:pt x="1976797" y="502890"/>
                  <a:pt x="1986723" y="516153"/>
                  <a:pt x="1987507" y="513145"/>
                </a:cubicBezTo>
                <a:lnTo>
                  <a:pt x="1987507" y="513144"/>
                </a:lnTo>
                <a:lnTo>
                  <a:pt x="1979947" y="506161"/>
                </a:lnTo>
                <a:cubicBezTo>
                  <a:pt x="1975456" y="500237"/>
                  <a:pt x="1969150" y="490953"/>
                  <a:pt x="1961502" y="479017"/>
                </a:cubicBezTo>
                <a:cubicBezTo>
                  <a:pt x="1953986" y="467843"/>
                  <a:pt x="1949909" y="463741"/>
                  <a:pt x="1949254" y="464497"/>
                </a:cubicBezTo>
                <a:close/>
                <a:moveTo>
                  <a:pt x="1949121" y="464221"/>
                </a:moveTo>
                <a:cubicBezTo>
                  <a:pt x="1948713" y="464678"/>
                  <a:pt x="1948203" y="465007"/>
                  <a:pt x="1949330" y="467396"/>
                </a:cubicBezTo>
                <a:lnTo>
                  <a:pt x="1949458" y="467618"/>
                </a:lnTo>
                <a:lnTo>
                  <a:pt x="1949458" y="467616"/>
                </a:lnTo>
                <a:lnTo>
                  <a:pt x="1949331" y="467396"/>
                </a:lnTo>
                <a:lnTo>
                  <a:pt x="1949122" y="464222"/>
                </a:lnTo>
                <a:close/>
                <a:moveTo>
                  <a:pt x="1921107" y="463038"/>
                </a:moveTo>
                <a:lnTo>
                  <a:pt x="1921590" y="464174"/>
                </a:lnTo>
                <a:lnTo>
                  <a:pt x="1923376" y="465081"/>
                </a:lnTo>
                <a:cubicBezTo>
                  <a:pt x="1927490" y="469031"/>
                  <a:pt x="1935937" y="479932"/>
                  <a:pt x="1941802" y="486852"/>
                </a:cubicBezTo>
                <a:cubicBezTo>
                  <a:pt x="1947250" y="494168"/>
                  <a:pt x="1952272" y="501828"/>
                  <a:pt x="1956835" y="509782"/>
                </a:cubicBezTo>
                <a:cubicBezTo>
                  <a:pt x="1961500" y="517621"/>
                  <a:pt x="1965889" y="525416"/>
                  <a:pt x="1969592" y="533236"/>
                </a:cubicBezTo>
                <a:lnTo>
                  <a:pt x="1978373" y="551353"/>
                </a:lnTo>
                <a:lnTo>
                  <a:pt x="1989289" y="572877"/>
                </a:lnTo>
                <a:cubicBezTo>
                  <a:pt x="1995157" y="584252"/>
                  <a:pt x="2000177" y="594449"/>
                  <a:pt x="2000039" y="590282"/>
                </a:cubicBezTo>
                <a:cubicBezTo>
                  <a:pt x="1999903" y="587088"/>
                  <a:pt x="2001041" y="587217"/>
                  <a:pt x="2003995" y="592042"/>
                </a:cubicBezTo>
                <a:cubicBezTo>
                  <a:pt x="2009339" y="601730"/>
                  <a:pt x="2013863" y="611902"/>
                  <a:pt x="2017522" y="622453"/>
                </a:cubicBezTo>
                <a:cubicBezTo>
                  <a:pt x="2019484" y="627501"/>
                  <a:pt x="2021871" y="633138"/>
                  <a:pt x="2024052" y="637739"/>
                </a:cubicBezTo>
                <a:cubicBezTo>
                  <a:pt x="2025229" y="641021"/>
                  <a:pt x="2026752" y="644141"/>
                  <a:pt x="2028589" y="647051"/>
                </a:cubicBezTo>
                <a:lnTo>
                  <a:pt x="2028590" y="647050"/>
                </a:lnTo>
                <a:lnTo>
                  <a:pt x="2024053" y="637739"/>
                </a:lnTo>
                <a:cubicBezTo>
                  <a:pt x="2021872" y="633138"/>
                  <a:pt x="2019485" y="627501"/>
                  <a:pt x="2017523" y="622453"/>
                </a:cubicBezTo>
                <a:cubicBezTo>
                  <a:pt x="2013864" y="611902"/>
                  <a:pt x="2009340" y="601730"/>
                  <a:pt x="2003996" y="592042"/>
                </a:cubicBezTo>
                <a:cubicBezTo>
                  <a:pt x="2001042" y="587217"/>
                  <a:pt x="1999904" y="587088"/>
                  <a:pt x="2000040" y="590282"/>
                </a:cubicBezTo>
                <a:cubicBezTo>
                  <a:pt x="2000178" y="594449"/>
                  <a:pt x="1995158" y="584252"/>
                  <a:pt x="1989290" y="572877"/>
                </a:cubicBezTo>
                <a:lnTo>
                  <a:pt x="1978374" y="551353"/>
                </a:lnTo>
                <a:lnTo>
                  <a:pt x="1969593" y="533236"/>
                </a:lnTo>
                <a:cubicBezTo>
                  <a:pt x="1965890" y="525416"/>
                  <a:pt x="1961501" y="517621"/>
                  <a:pt x="1956836" y="509782"/>
                </a:cubicBezTo>
                <a:cubicBezTo>
                  <a:pt x="1952273" y="501828"/>
                  <a:pt x="1947251" y="494168"/>
                  <a:pt x="1941803" y="486852"/>
                </a:cubicBezTo>
                <a:cubicBezTo>
                  <a:pt x="1935938" y="479932"/>
                  <a:pt x="1927491" y="469031"/>
                  <a:pt x="1923377" y="465081"/>
                </a:cubicBezTo>
                <a:lnTo>
                  <a:pt x="1921591" y="464174"/>
                </a:lnTo>
                <a:lnTo>
                  <a:pt x="1921108" y="463039"/>
                </a:lnTo>
                <a:close/>
                <a:moveTo>
                  <a:pt x="2078620" y="462370"/>
                </a:moveTo>
                <a:lnTo>
                  <a:pt x="2078593" y="462580"/>
                </a:lnTo>
                <a:lnTo>
                  <a:pt x="2078593" y="462580"/>
                </a:lnTo>
                <a:lnTo>
                  <a:pt x="2078620" y="462371"/>
                </a:lnTo>
                <a:cubicBezTo>
                  <a:pt x="2079127" y="462535"/>
                  <a:pt x="2079964" y="463303"/>
                  <a:pt x="2080838" y="464145"/>
                </a:cubicBezTo>
                <a:lnTo>
                  <a:pt x="2083236" y="466321"/>
                </a:lnTo>
                <a:lnTo>
                  <a:pt x="2083237" y="466321"/>
                </a:lnTo>
                <a:lnTo>
                  <a:pt x="2080838" y="464144"/>
                </a:lnTo>
                <a:cubicBezTo>
                  <a:pt x="2079964" y="463302"/>
                  <a:pt x="2079127" y="462534"/>
                  <a:pt x="2078620" y="462370"/>
                </a:cubicBezTo>
                <a:close/>
                <a:moveTo>
                  <a:pt x="1835963" y="458431"/>
                </a:moveTo>
                <a:lnTo>
                  <a:pt x="1835954" y="458878"/>
                </a:lnTo>
                <a:lnTo>
                  <a:pt x="1835974" y="458441"/>
                </a:lnTo>
                <a:close/>
                <a:moveTo>
                  <a:pt x="2048134" y="450436"/>
                </a:moveTo>
                <a:cubicBezTo>
                  <a:pt x="2052636" y="456293"/>
                  <a:pt x="2056071" y="460059"/>
                  <a:pt x="2055761" y="457728"/>
                </a:cubicBezTo>
                <a:lnTo>
                  <a:pt x="2055239" y="457229"/>
                </a:lnTo>
                <a:lnTo>
                  <a:pt x="2055609" y="457335"/>
                </a:lnTo>
                <a:lnTo>
                  <a:pt x="2055239" y="457229"/>
                </a:lnTo>
                <a:lnTo>
                  <a:pt x="2055239" y="457229"/>
                </a:lnTo>
                <a:lnTo>
                  <a:pt x="2054247" y="456945"/>
                </a:lnTo>
                <a:lnTo>
                  <a:pt x="2051473" y="453628"/>
                </a:lnTo>
                <a:close/>
                <a:moveTo>
                  <a:pt x="452988" y="447843"/>
                </a:moveTo>
                <a:lnTo>
                  <a:pt x="441653" y="463542"/>
                </a:lnTo>
                <a:cubicBezTo>
                  <a:pt x="440042" y="465932"/>
                  <a:pt x="438718" y="468017"/>
                  <a:pt x="437813" y="469637"/>
                </a:cubicBezTo>
                <a:lnTo>
                  <a:pt x="436885" y="471952"/>
                </a:lnTo>
                <a:lnTo>
                  <a:pt x="436938" y="471877"/>
                </a:lnTo>
                <a:lnTo>
                  <a:pt x="437835" y="469638"/>
                </a:lnTo>
                <a:cubicBezTo>
                  <a:pt x="438741" y="468018"/>
                  <a:pt x="440064" y="465933"/>
                  <a:pt x="441673" y="463543"/>
                </a:cubicBezTo>
                <a:lnTo>
                  <a:pt x="452956" y="447918"/>
                </a:lnTo>
                <a:close/>
                <a:moveTo>
                  <a:pt x="1967959" y="447356"/>
                </a:moveTo>
                <a:lnTo>
                  <a:pt x="1968472" y="448460"/>
                </a:lnTo>
                <a:lnTo>
                  <a:pt x="1969237" y="453366"/>
                </a:lnTo>
                <a:lnTo>
                  <a:pt x="1969238" y="453367"/>
                </a:lnTo>
                <a:cubicBezTo>
                  <a:pt x="1971362" y="455512"/>
                  <a:pt x="1970698" y="453187"/>
                  <a:pt x="1968473" y="448461"/>
                </a:cubicBezTo>
                <a:lnTo>
                  <a:pt x="1968067" y="447586"/>
                </a:lnTo>
                <a:close/>
                <a:moveTo>
                  <a:pt x="1853482" y="446538"/>
                </a:moveTo>
                <a:lnTo>
                  <a:pt x="1861682" y="458261"/>
                </a:lnTo>
                <a:lnTo>
                  <a:pt x="1861775" y="458376"/>
                </a:lnTo>
                <a:lnTo>
                  <a:pt x="1861769" y="458367"/>
                </a:lnTo>
                <a:lnTo>
                  <a:pt x="1861683" y="458261"/>
                </a:lnTo>
                <a:lnTo>
                  <a:pt x="1853486" y="446542"/>
                </a:lnTo>
                <a:close/>
                <a:moveTo>
                  <a:pt x="1832758" y="446125"/>
                </a:moveTo>
                <a:lnTo>
                  <a:pt x="1838762" y="452196"/>
                </a:lnTo>
                <a:cubicBezTo>
                  <a:pt x="1843778" y="457203"/>
                  <a:pt x="1848408" y="462603"/>
                  <a:pt x="1852603" y="468358"/>
                </a:cubicBezTo>
                <a:cubicBezTo>
                  <a:pt x="1856316" y="473335"/>
                  <a:pt x="1859518" y="477861"/>
                  <a:pt x="1862501" y="482252"/>
                </a:cubicBezTo>
                <a:cubicBezTo>
                  <a:pt x="1868656" y="490827"/>
                  <a:pt x="1873294" y="499684"/>
                  <a:pt x="1880795" y="510394"/>
                </a:cubicBezTo>
                <a:cubicBezTo>
                  <a:pt x="1886613" y="518435"/>
                  <a:pt x="1891716" y="525575"/>
                  <a:pt x="1896878" y="533399"/>
                </a:cubicBezTo>
                <a:cubicBezTo>
                  <a:pt x="1900518" y="538395"/>
                  <a:pt x="1907113" y="548215"/>
                  <a:pt x="1907596" y="549294"/>
                </a:cubicBezTo>
                <a:cubicBezTo>
                  <a:pt x="1911957" y="558108"/>
                  <a:pt x="1915968" y="566703"/>
                  <a:pt x="1920240" y="575073"/>
                </a:cubicBezTo>
                <a:cubicBezTo>
                  <a:pt x="1924513" y="583443"/>
                  <a:pt x="1929529" y="591111"/>
                  <a:pt x="1933844" y="599120"/>
                </a:cubicBezTo>
                <a:cubicBezTo>
                  <a:pt x="1938160" y="607128"/>
                  <a:pt x="1942666" y="614931"/>
                  <a:pt x="1947157" y="622854"/>
                </a:cubicBezTo>
                <a:lnTo>
                  <a:pt x="1950477" y="628751"/>
                </a:lnTo>
                <a:lnTo>
                  <a:pt x="1953463" y="634890"/>
                </a:lnTo>
                <a:lnTo>
                  <a:pt x="1959205" y="647292"/>
                </a:lnTo>
                <a:lnTo>
                  <a:pt x="1959205" y="647289"/>
                </a:lnTo>
                <a:lnTo>
                  <a:pt x="1953464" y="634890"/>
                </a:lnTo>
                <a:lnTo>
                  <a:pt x="1950478" y="628751"/>
                </a:lnTo>
                <a:lnTo>
                  <a:pt x="1947158" y="622854"/>
                </a:lnTo>
                <a:cubicBezTo>
                  <a:pt x="1942667" y="614931"/>
                  <a:pt x="1938161" y="607128"/>
                  <a:pt x="1933845" y="599120"/>
                </a:cubicBezTo>
                <a:cubicBezTo>
                  <a:pt x="1929530" y="591111"/>
                  <a:pt x="1924514" y="583443"/>
                  <a:pt x="1920241" y="575073"/>
                </a:cubicBezTo>
                <a:cubicBezTo>
                  <a:pt x="1915969" y="566703"/>
                  <a:pt x="1911958" y="558108"/>
                  <a:pt x="1907597" y="549294"/>
                </a:cubicBezTo>
                <a:cubicBezTo>
                  <a:pt x="1907114" y="548215"/>
                  <a:pt x="1900519" y="538395"/>
                  <a:pt x="1896879" y="533399"/>
                </a:cubicBezTo>
                <a:cubicBezTo>
                  <a:pt x="1891717" y="525575"/>
                  <a:pt x="1886614" y="518435"/>
                  <a:pt x="1880796" y="510394"/>
                </a:cubicBezTo>
                <a:cubicBezTo>
                  <a:pt x="1873295" y="499684"/>
                  <a:pt x="1868657" y="490827"/>
                  <a:pt x="1862502" y="482252"/>
                </a:cubicBezTo>
                <a:cubicBezTo>
                  <a:pt x="1859519" y="477861"/>
                  <a:pt x="1856317" y="473335"/>
                  <a:pt x="1852604" y="468358"/>
                </a:cubicBezTo>
                <a:cubicBezTo>
                  <a:pt x="1848409" y="462603"/>
                  <a:pt x="1843779" y="457203"/>
                  <a:pt x="1838763" y="452196"/>
                </a:cubicBezTo>
                <a:lnTo>
                  <a:pt x="1832792" y="446158"/>
                </a:lnTo>
                <a:close/>
                <a:moveTo>
                  <a:pt x="1832324" y="445705"/>
                </a:moveTo>
                <a:lnTo>
                  <a:pt x="1832376" y="445750"/>
                </a:lnTo>
                <a:lnTo>
                  <a:pt x="1832363" y="445738"/>
                </a:lnTo>
                <a:close/>
                <a:moveTo>
                  <a:pt x="1955257" y="443760"/>
                </a:moveTo>
                <a:lnTo>
                  <a:pt x="1955264" y="443774"/>
                </a:lnTo>
                <a:lnTo>
                  <a:pt x="1955262" y="443768"/>
                </a:lnTo>
                <a:close/>
                <a:moveTo>
                  <a:pt x="1978839" y="441335"/>
                </a:moveTo>
                <a:lnTo>
                  <a:pt x="1978685" y="441378"/>
                </a:lnTo>
                <a:lnTo>
                  <a:pt x="1978685" y="441379"/>
                </a:lnTo>
                <a:lnTo>
                  <a:pt x="1978839" y="441336"/>
                </a:lnTo>
                <a:lnTo>
                  <a:pt x="1980323" y="445162"/>
                </a:lnTo>
                <a:cubicBezTo>
                  <a:pt x="1981708" y="447618"/>
                  <a:pt x="1984139" y="451417"/>
                  <a:pt x="1988181" y="457279"/>
                </a:cubicBezTo>
                <a:cubicBezTo>
                  <a:pt x="1994324" y="466946"/>
                  <a:pt x="2001884" y="478342"/>
                  <a:pt x="2008346" y="487497"/>
                </a:cubicBezTo>
                <a:cubicBezTo>
                  <a:pt x="2014808" y="496653"/>
                  <a:pt x="2019576" y="504036"/>
                  <a:pt x="2021853" y="504876"/>
                </a:cubicBezTo>
                <a:lnTo>
                  <a:pt x="2023332" y="503427"/>
                </a:lnTo>
                <a:lnTo>
                  <a:pt x="2023332" y="503426"/>
                </a:lnTo>
                <a:lnTo>
                  <a:pt x="2021853" y="504875"/>
                </a:lnTo>
                <a:cubicBezTo>
                  <a:pt x="2019576" y="504035"/>
                  <a:pt x="2014808" y="496652"/>
                  <a:pt x="2008346" y="487496"/>
                </a:cubicBezTo>
                <a:cubicBezTo>
                  <a:pt x="2001884" y="478341"/>
                  <a:pt x="1994324" y="466945"/>
                  <a:pt x="1988181" y="457278"/>
                </a:cubicBezTo>
                <a:cubicBezTo>
                  <a:pt x="1984139" y="451416"/>
                  <a:pt x="1981708" y="447617"/>
                  <a:pt x="1980323" y="445161"/>
                </a:cubicBezTo>
                <a:close/>
                <a:moveTo>
                  <a:pt x="2014393" y="439802"/>
                </a:moveTo>
                <a:lnTo>
                  <a:pt x="2014393" y="439802"/>
                </a:lnTo>
                <a:lnTo>
                  <a:pt x="2021636" y="447291"/>
                </a:lnTo>
                <a:cubicBezTo>
                  <a:pt x="2024833" y="451169"/>
                  <a:pt x="2028600" y="456107"/>
                  <a:pt x="2032306" y="461143"/>
                </a:cubicBezTo>
                <a:lnTo>
                  <a:pt x="2040596" y="472347"/>
                </a:lnTo>
                <a:lnTo>
                  <a:pt x="2047877" y="482921"/>
                </a:lnTo>
                <a:lnTo>
                  <a:pt x="2061343" y="502217"/>
                </a:lnTo>
                <a:lnTo>
                  <a:pt x="2067834" y="511326"/>
                </a:lnTo>
                <a:cubicBezTo>
                  <a:pt x="2069940" y="514390"/>
                  <a:pt x="2071871" y="517540"/>
                  <a:pt x="2073874" y="520670"/>
                </a:cubicBezTo>
                <a:lnTo>
                  <a:pt x="2086100" y="540099"/>
                </a:lnTo>
                <a:cubicBezTo>
                  <a:pt x="2088470" y="543911"/>
                  <a:pt x="2091350" y="548172"/>
                  <a:pt x="2093808" y="553012"/>
                </a:cubicBezTo>
                <a:cubicBezTo>
                  <a:pt x="2096266" y="557851"/>
                  <a:pt x="2098740" y="562960"/>
                  <a:pt x="2101375" y="568492"/>
                </a:cubicBezTo>
                <a:cubicBezTo>
                  <a:pt x="2106626" y="579313"/>
                  <a:pt x="2110894" y="590653"/>
                  <a:pt x="2114133" y="602374"/>
                </a:cubicBezTo>
                <a:cubicBezTo>
                  <a:pt x="2115384" y="607936"/>
                  <a:pt x="2116978" y="613389"/>
                  <a:pt x="2118914" y="618704"/>
                </a:cubicBezTo>
                <a:cubicBezTo>
                  <a:pt x="2120715" y="623717"/>
                  <a:pt x="2123700" y="631249"/>
                  <a:pt x="2125845" y="637188"/>
                </a:cubicBezTo>
                <a:lnTo>
                  <a:pt x="2128142" y="644274"/>
                </a:lnTo>
                <a:lnTo>
                  <a:pt x="2128143" y="644272"/>
                </a:lnTo>
                <a:lnTo>
                  <a:pt x="2125846" y="637188"/>
                </a:lnTo>
                <a:cubicBezTo>
                  <a:pt x="2123701" y="631249"/>
                  <a:pt x="2120716" y="623717"/>
                  <a:pt x="2118915" y="618704"/>
                </a:cubicBezTo>
                <a:cubicBezTo>
                  <a:pt x="2116979" y="613389"/>
                  <a:pt x="2115385" y="607936"/>
                  <a:pt x="2114134" y="602374"/>
                </a:cubicBezTo>
                <a:cubicBezTo>
                  <a:pt x="2110895" y="590653"/>
                  <a:pt x="2106627" y="579313"/>
                  <a:pt x="2101376" y="568492"/>
                </a:cubicBezTo>
                <a:cubicBezTo>
                  <a:pt x="2098741" y="562960"/>
                  <a:pt x="2096267" y="557851"/>
                  <a:pt x="2093809" y="553012"/>
                </a:cubicBezTo>
                <a:cubicBezTo>
                  <a:pt x="2091351" y="548172"/>
                  <a:pt x="2088471" y="543911"/>
                  <a:pt x="2086101" y="540099"/>
                </a:cubicBezTo>
                <a:lnTo>
                  <a:pt x="2073875" y="520670"/>
                </a:lnTo>
                <a:cubicBezTo>
                  <a:pt x="2071872" y="517540"/>
                  <a:pt x="2069941" y="514390"/>
                  <a:pt x="2067835" y="511326"/>
                </a:cubicBezTo>
                <a:lnTo>
                  <a:pt x="2061344" y="502217"/>
                </a:lnTo>
                <a:lnTo>
                  <a:pt x="2047878" y="482921"/>
                </a:lnTo>
                <a:lnTo>
                  <a:pt x="2040597" y="472347"/>
                </a:lnTo>
                <a:lnTo>
                  <a:pt x="2032307" y="461143"/>
                </a:lnTo>
                <a:cubicBezTo>
                  <a:pt x="2024895" y="451071"/>
                  <a:pt x="2017237" y="441391"/>
                  <a:pt x="2014393" y="439802"/>
                </a:cubicBezTo>
                <a:close/>
                <a:moveTo>
                  <a:pt x="2014449" y="439319"/>
                </a:moveTo>
                <a:cubicBezTo>
                  <a:pt x="2013501" y="438790"/>
                  <a:pt x="2013088" y="439159"/>
                  <a:pt x="2013397" y="440712"/>
                </a:cubicBezTo>
                <a:lnTo>
                  <a:pt x="2013403" y="441109"/>
                </a:lnTo>
                <a:lnTo>
                  <a:pt x="2013404" y="441108"/>
                </a:lnTo>
                <a:lnTo>
                  <a:pt x="2013398" y="440712"/>
                </a:lnTo>
                <a:lnTo>
                  <a:pt x="2014450" y="439319"/>
                </a:lnTo>
                <a:close/>
                <a:moveTo>
                  <a:pt x="1908811" y="417614"/>
                </a:moveTo>
                <a:lnTo>
                  <a:pt x="1912102" y="422175"/>
                </a:lnTo>
                <a:cubicBezTo>
                  <a:pt x="1916810" y="429069"/>
                  <a:pt x="1921357" y="435148"/>
                  <a:pt x="1925772" y="440756"/>
                </a:cubicBezTo>
                <a:cubicBezTo>
                  <a:pt x="1930186" y="446365"/>
                  <a:pt x="1933929" y="451877"/>
                  <a:pt x="1937891" y="456944"/>
                </a:cubicBezTo>
                <a:cubicBezTo>
                  <a:pt x="1945867" y="466786"/>
                  <a:pt x="1953189" y="477178"/>
                  <a:pt x="1959807" y="488064"/>
                </a:cubicBezTo>
                <a:cubicBezTo>
                  <a:pt x="1961413" y="490660"/>
                  <a:pt x="1963220" y="493110"/>
                  <a:pt x="1965216" y="495395"/>
                </a:cubicBezTo>
                <a:lnTo>
                  <a:pt x="1965216" y="495394"/>
                </a:lnTo>
                <a:lnTo>
                  <a:pt x="1959808" y="488065"/>
                </a:lnTo>
                <a:cubicBezTo>
                  <a:pt x="1953190" y="477179"/>
                  <a:pt x="1945868" y="466787"/>
                  <a:pt x="1937892" y="456945"/>
                </a:cubicBezTo>
                <a:cubicBezTo>
                  <a:pt x="1933930" y="451878"/>
                  <a:pt x="1930187" y="446366"/>
                  <a:pt x="1925773" y="440757"/>
                </a:cubicBezTo>
                <a:cubicBezTo>
                  <a:pt x="1921358" y="435149"/>
                  <a:pt x="1916811" y="429070"/>
                  <a:pt x="1912103" y="422176"/>
                </a:cubicBezTo>
                <a:lnTo>
                  <a:pt x="1908824" y="417632"/>
                </a:lnTo>
                <a:close/>
                <a:moveTo>
                  <a:pt x="486089" y="417388"/>
                </a:moveTo>
                <a:lnTo>
                  <a:pt x="484707" y="418662"/>
                </a:lnTo>
                <a:lnTo>
                  <a:pt x="484433" y="418850"/>
                </a:lnTo>
                <a:lnTo>
                  <a:pt x="483792" y="419505"/>
                </a:lnTo>
                <a:lnTo>
                  <a:pt x="478050" y="424796"/>
                </a:lnTo>
                <a:lnTo>
                  <a:pt x="469133" y="433782"/>
                </a:lnTo>
                <a:lnTo>
                  <a:pt x="467351" y="435329"/>
                </a:lnTo>
                <a:lnTo>
                  <a:pt x="466954" y="435489"/>
                </a:lnTo>
                <a:lnTo>
                  <a:pt x="466786" y="435819"/>
                </a:lnTo>
                <a:lnTo>
                  <a:pt x="466826" y="435784"/>
                </a:lnTo>
                <a:lnTo>
                  <a:pt x="466977" y="435489"/>
                </a:lnTo>
                <a:lnTo>
                  <a:pt x="467331" y="435346"/>
                </a:lnTo>
                <a:lnTo>
                  <a:pt x="467351" y="435329"/>
                </a:lnTo>
                <a:lnTo>
                  <a:pt x="467394" y="435312"/>
                </a:lnTo>
                <a:lnTo>
                  <a:pt x="468991" y="433925"/>
                </a:lnTo>
                <a:lnTo>
                  <a:pt x="469133" y="433782"/>
                </a:lnTo>
                <a:lnTo>
                  <a:pt x="469299" y="433638"/>
                </a:lnTo>
                <a:lnTo>
                  <a:pt x="478073" y="424797"/>
                </a:lnTo>
                <a:lnTo>
                  <a:pt x="483573" y="419728"/>
                </a:lnTo>
                <a:lnTo>
                  <a:pt x="483792" y="419505"/>
                </a:lnTo>
                <a:lnTo>
                  <a:pt x="484027" y="419288"/>
                </a:lnTo>
                <a:lnTo>
                  <a:pt x="484454" y="418851"/>
                </a:lnTo>
                <a:lnTo>
                  <a:pt x="484638" y="418725"/>
                </a:lnTo>
                <a:lnTo>
                  <a:pt x="484707" y="418662"/>
                </a:lnTo>
                <a:lnTo>
                  <a:pt x="484790" y="418605"/>
                </a:lnTo>
                <a:lnTo>
                  <a:pt x="486077" y="417418"/>
                </a:lnTo>
                <a:close/>
                <a:moveTo>
                  <a:pt x="479835" y="414706"/>
                </a:moveTo>
                <a:lnTo>
                  <a:pt x="479609" y="414985"/>
                </a:lnTo>
                <a:lnTo>
                  <a:pt x="479221" y="416431"/>
                </a:lnTo>
                <a:cubicBezTo>
                  <a:pt x="478530" y="417664"/>
                  <a:pt x="477415" y="419363"/>
                  <a:pt x="476136" y="421239"/>
                </a:cubicBezTo>
                <a:lnTo>
                  <a:pt x="469801" y="430522"/>
                </a:lnTo>
                <a:lnTo>
                  <a:pt x="469890" y="430423"/>
                </a:lnTo>
                <a:lnTo>
                  <a:pt x="476156" y="421239"/>
                </a:lnTo>
                <a:cubicBezTo>
                  <a:pt x="477435" y="419363"/>
                  <a:pt x="478550" y="417664"/>
                  <a:pt x="479241" y="416431"/>
                </a:cubicBezTo>
                <a:lnTo>
                  <a:pt x="479630" y="414985"/>
                </a:lnTo>
                <a:lnTo>
                  <a:pt x="479821" y="414749"/>
                </a:lnTo>
                <a:close/>
                <a:moveTo>
                  <a:pt x="2105541" y="413942"/>
                </a:moveTo>
                <a:lnTo>
                  <a:pt x="2108714" y="418085"/>
                </a:lnTo>
                <a:cubicBezTo>
                  <a:pt x="2110875" y="420560"/>
                  <a:pt x="2111911" y="420949"/>
                  <a:pt x="2112692" y="420821"/>
                </a:cubicBezTo>
                <a:cubicBezTo>
                  <a:pt x="2113472" y="420693"/>
                  <a:pt x="2114749" y="421232"/>
                  <a:pt x="2115606" y="421153"/>
                </a:cubicBezTo>
                <a:lnTo>
                  <a:pt x="2115606" y="421152"/>
                </a:lnTo>
                <a:lnTo>
                  <a:pt x="2112693" y="420821"/>
                </a:lnTo>
                <a:cubicBezTo>
                  <a:pt x="2111912" y="420949"/>
                  <a:pt x="2110876" y="420560"/>
                  <a:pt x="2108715" y="418085"/>
                </a:cubicBezTo>
                <a:lnTo>
                  <a:pt x="2105594" y="414010"/>
                </a:lnTo>
                <a:close/>
                <a:moveTo>
                  <a:pt x="2012170" y="411381"/>
                </a:moveTo>
                <a:cubicBezTo>
                  <a:pt x="2012082" y="412071"/>
                  <a:pt x="2012412" y="413370"/>
                  <a:pt x="2013353" y="415541"/>
                </a:cubicBezTo>
                <a:lnTo>
                  <a:pt x="2018003" y="424544"/>
                </a:lnTo>
                <a:lnTo>
                  <a:pt x="2017895" y="424334"/>
                </a:lnTo>
                <a:lnTo>
                  <a:pt x="2013354" y="415542"/>
                </a:lnTo>
                <a:cubicBezTo>
                  <a:pt x="2012413" y="413371"/>
                  <a:pt x="2012083" y="412072"/>
                  <a:pt x="2012171" y="411382"/>
                </a:cubicBezTo>
                <a:lnTo>
                  <a:pt x="2012239" y="411400"/>
                </a:lnTo>
                <a:lnTo>
                  <a:pt x="2012239" y="411399"/>
                </a:lnTo>
                <a:close/>
                <a:moveTo>
                  <a:pt x="1873901" y="389755"/>
                </a:moveTo>
                <a:lnTo>
                  <a:pt x="1873903" y="389759"/>
                </a:lnTo>
                <a:lnTo>
                  <a:pt x="1881871" y="402071"/>
                </a:lnTo>
                <a:cubicBezTo>
                  <a:pt x="1886019" y="408096"/>
                  <a:pt x="1890591" y="414633"/>
                  <a:pt x="1894267" y="420355"/>
                </a:cubicBezTo>
                <a:lnTo>
                  <a:pt x="1894993" y="421740"/>
                </a:lnTo>
                <a:lnTo>
                  <a:pt x="1894995" y="421744"/>
                </a:lnTo>
                <a:lnTo>
                  <a:pt x="1899936" y="431176"/>
                </a:lnTo>
                <a:lnTo>
                  <a:pt x="1899911" y="431127"/>
                </a:lnTo>
                <a:lnTo>
                  <a:pt x="1895000" y="421751"/>
                </a:lnTo>
                <a:lnTo>
                  <a:pt x="1894995" y="421744"/>
                </a:lnTo>
                <a:lnTo>
                  <a:pt x="1894267" y="420354"/>
                </a:lnTo>
                <a:cubicBezTo>
                  <a:pt x="1890591" y="414632"/>
                  <a:pt x="1886019" y="408095"/>
                  <a:pt x="1881871" y="402070"/>
                </a:cubicBezTo>
                <a:close/>
                <a:moveTo>
                  <a:pt x="1777158" y="381246"/>
                </a:moveTo>
                <a:lnTo>
                  <a:pt x="1778608" y="383322"/>
                </a:lnTo>
                <a:cubicBezTo>
                  <a:pt x="1780653" y="385702"/>
                  <a:pt x="1783021" y="388542"/>
                  <a:pt x="1785988" y="391496"/>
                </a:cubicBezTo>
                <a:cubicBezTo>
                  <a:pt x="1788954" y="394451"/>
                  <a:pt x="1792154" y="397812"/>
                  <a:pt x="1795413" y="401661"/>
                </a:cubicBezTo>
                <a:cubicBezTo>
                  <a:pt x="1802122" y="409156"/>
                  <a:pt x="1810012" y="417585"/>
                  <a:pt x="1818575" y="426304"/>
                </a:cubicBezTo>
                <a:cubicBezTo>
                  <a:pt x="1824181" y="433408"/>
                  <a:pt x="1830385" y="439973"/>
                  <a:pt x="1837133" y="445932"/>
                </a:cubicBezTo>
                <a:lnTo>
                  <a:pt x="1818576" y="426305"/>
                </a:lnTo>
                <a:cubicBezTo>
                  <a:pt x="1810013" y="417586"/>
                  <a:pt x="1802123" y="409157"/>
                  <a:pt x="1795414" y="401662"/>
                </a:cubicBezTo>
                <a:cubicBezTo>
                  <a:pt x="1792155" y="397813"/>
                  <a:pt x="1788955" y="394452"/>
                  <a:pt x="1785989" y="391497"/>
                </a:cubicBezTo>
                <a:cubicBezTo>
                  <a:pt x="1783022" y="388543"/>
                  <a:pt x="1780654" y="385703"/>
                  <a:pt x="1778609" y="383323"/>
                </a:cubicBezTo>
                <a:lnTo>
                  <a:pt x="1777161" y="381249"/>
                </a:lnTo>
                <a:close/>
                <a:moveTo>
                  <a:pt x="1912483" y="381089"/>
                </a:moveTo>
                <a:lnTo>
                  <a:pt x="1912487" y="381093"/>
                </a:lnTo>
                <a:lnTo>
                  <a:pt x="1914436" y="383159"/>
                </a:lnTo>
                <a:lnTo>
                  <a:pt x="1919930" y="388981"/>
                </a:lnTo>
                <a:cubicBezTo>
                  <a:pt x="1925776" y="395807"/>
                  <a:pt x="1932458" y="404710"/>
                  <a:pt x="1937207" y="410074"/>
                </a:cubicBezTo>
                <a:cubicBezTo>
                  <a:pt x="1939195" y="412353"/>
                  <a:pt x="1941972" y="415902"/>
                  <a:pt x="1944896" y="419802"/>
                </a:cubicBezTo>
                <a:lnTo>
                  <a:pt x="1949413" y="425734"/>
                </a:lnTo>
                <a:lnTo>
                  <a:pt x="1953405" y="431726"/>
                </a:lnTo>
                <a:cubicBezTo>
                  <a:pt x="1962332" y="444882"/>
                  <a:pt x="1967354" y="451664"/>
                  <a:pt x="1969533" y="453892"/>
                </a:cubicBezTo>
                <a:lnTo>
                  <a:pt x="1969533" y="453891"/>
                </a:lnTo>
                <a:lnTo>
                  <a:pt x="1968226" y="452096"/>
                </a:lnTo>
                <a:lnTo>
                  <a:pt x="1963806" y="446537"/>
                </a:lnTo>
                <a:lnTo>
                  <a:pt x="1954916" y="433802"/>
                </a:lnTo>
                <a:lnTo>
                  <a:pt x="1953406" y="431727"/>
                </a:lnTo>
                <a:lnTo>
                  <a:pt x="1949414" y="425735"/>
                </a:lnTo>
                <a:lnTo>
                  <a:pt x="1944897" y="419803"/>
                </a:lnTo>
                <a:cubicBezTo>
                  <a:pt x="1941973" y="415903"/>
                  <a:pt x="1939196" y="412354"/>
                  <a:pt x="1937208" y="410075"/>
                </a:cubicBezTo>
                <a:cubicBezTo>
                  <a:pt x="1932459" y="404711"/>
                  <a:pt x="1925777" y="395808"/>
                  <a:pt x="1919931" y="388982"/>
                </a:cubicBezTo>
                <a:lnTo>
                  <a:pt x="1914436" y="383159"/>
                </a:lnTo>
                <a:close/>
                <a:moveTo>
                  <a:pt x="1908769" y="378961"/>
                </a:moveTo>
                <a:lnTo>
                  <a:pt x="1908976" y="379274"/>
                </a:lnTo>
                <a:lnTo>
                  <a:pt x="1908977" y="379274"/>
                </a:lnTo>
                <a:lnTo>
                  <a:pt x="1908770" y="378962"/>
                </a:lnTo>
                <a:lnTo>
                  <a:pt x="1912053" y="380641"/>
                </a:lnTo>
                <a:lnTo>
                  <a:pt x="1912052" y="380640"/>
                </a:lnTo>
                <a:cubicBezTo>
                  <a:pt x="1910070" y="378803"/>
                  <a:pt x="1908833" y="378029"/>
                  <a:pt x="1908769" y="378961"/>
                </a:cubicBezTo>
                <a:close/>
                <a:moveTo>
                  <a:pt x="1787169" y="376049"/>
                </a:moveTo>
                <a:lnTo>
                  <a:pt x="1786878" y="376133"/>
                </a:lnTo>
                <a:lnTo>
                  <a:pt x="1786878" y="376133"/>
                </a:lnTo>
                <a:lnTo>
                  <a:pt x="1786878" y="376133"/>
                </a:lnTo>
                <a:lnTo>
                  <a:pt x="1787326" y="376271"/>
                </a:lnTo>
                <a:lnTo>
                  <a:pt x="1787326" y="376271"/>
                </a:lnTo>
                <a:lnTo>
                  <a:pt x="1786878" y="376133"/>
                </a:lnTo>
                <a:lnTo>
                  <a:pt x="1787169" y="376049"/>
                </a:lnTo>
                <a:close/>
                <a:moveTo>
                  <a:pt x="1786408" y="375988"/>
                </a:moveTo>
                <a:lnTo>
                  <a:pt x="1786663" y="376194"/>
                </a:lnTo>
                <a:lnTo>
                  <a:pt x="1786664" y="376194"/>
                </a:lnTo>
                <a:lnTo>
                  <a:pt x="1786410" y="375988"/>
                </a:lnTo>
                <a:close/>
                <a:moveTo>
                  <a:pt x="1773058" y="375046"/>
                </a:moveTo>
                <a:lnTo>
                  <a:pt x="1772927" y="375187"/>
                </a:lnTo>
                <a:lnTo>
                  <a:pt x="1772928" y="375187"/>
                </a:lnTo>
                <a:lnTo>
                  <a:pt x="1773058" y="375047"/>
                </a:lnTo>
                <a:lnTo>
                  <a:pt x="1773500" y="376007"/>
                </a:lnTo>
                <a:lnTo>
                  <a:pt x="1773501" y="376009"/>
                </a:lnTo>
                <a:close/>
                <a:moveTo>
                  <a:pt x="1774514" y="373477"/>
                </a:moveTo>
                <a:lnTo>
                  <a:pt x="1774479" y="373516"/>
                </a:lnTo>
                <a:lnTo>
                  <a:pt x="1774480" y="373516"/>
                </a:lnTo>
                <a:lnTo>
                  <a:pt x="1774514" y="373478"/>
                </a:lnTo>
                <a:lnTo>
                  <a:pt x="1779935" y="376360"/>
                </a:lnTo>
                <a:lnTo>
                  <a:pt x="1779942" y="376367"/>
                </a:lnTo>
                <a:lnTo>
                  <a:pt x="1779945" y="376368"/>
                </a:lnTo>
                <a:lnTo>
                  <a:pt x="1779935" y="376359"/>
                </a:lnTo>
                <a:close/>
                <a:moveTo>
                  <a:pt x="552703" y="370603"/>
                </a:moveTo>
                <a:cubicBezTo>
                  <a:pt x="545557" y="382137"/>
                  <a:pt x="515361" y="414180"/>
                  <a:pt x="496985" y="438906"/>
                </a:cubicBezTo>
                <a:cubicBezTo>
                  <a:pt x="486807" y="452561"/>
                  <a:pt x="479410" y="461282"/>
                  <a:pt x="474997" y="466491"/>
                </a:cubicBezTo>
                <a:cubicBezTo>
                  <a:pt x="470584" y="471701"/>
                  <a:pt x="468500" y="472990"/>
                  <a:pt x="468190" y="471242"/>
                </a:cubicBezTo>
                <a:cubicBezTo>
                  <a:pt x="473271" y="463988"/>
                  <a:pt x="478850" y="457499"/>
                  <a:pt x="484048" y="450837"/>
                </a:cubicBezTo>
                <a:cubicBezTo>
                  <a:pt x="489247" y="444175"/>
                  <a:pt x="494242" y="437644"/>
                  <a:pt x="498886" y="431284"/>
                </a:cubicBezTo>
                <a:cubicBezTo>
                  <a:pt x="501870" y="426996"/>
                  <a:pt x="505846" y="422096"/>
                  <a:pt x="509414" y="417848"/>
                </a:cubicBezTo>
                <a:cubicBezTo>
                  <a:pt x="512982" y="413600"/>
                  <a:pt x="516738" y="408952"/>
                  <a:pt x="519943" y="404995"/>
                </a:cubicBezTo>
                <a:cubicBezTo>
                  <a:pt x="526380" y="397229"/>
                  <a:pt x="530209" y="391784"/>
                  <a:pt x="527131" y="393489"/>
                </a:cubicBezTo>
                <a:cubicBezTo>
                  <a:pt x="521183" y="398088"/>
                  <a:pt x="515796" y="403433"/>
                  <a:pt x="511108" y="409385"/>
                </a:cubicBezTo>
                <a:lnTo>
                  <a:pt x="500520" y="421747"/>
                </a:lnTo>
                <a:cubicBezTo>
                  <a:pt x="497127" y="426105"/>
                  <a:pt x="493778" y="430295"/>
                  <a:pt x="490807" y="434074"/>
                </a:cubicBezTo>
                <a:cubicBezTo>
                  <a:pt x="464535" y="465590"/>
                  <a:pt x="451807" y="480889"/>
                  <a:pt x="439177" y="493984"/>
                </a:cubicBezTo>
                <a:cubicBezTo>
                  <a:pt x="430977" y="502721"/>
                  <a:pt x="430724" y="500103"/>
                  <a:pt x="444656" y="479271"/>
                </a:cubicBezTo>
                <a:cubicBezTo>
                  <a:pt x="452227" y="469299"/>
                  <a:pt x="457107" y="464121"/>
                  <a:pt x="462451" y="458005"/>
                </a:cubicBezTo>
                <a:cubicBezTo>
                  <a:pt x="470252" y="449860"/>
                  <a:pt x="477634" y="441303"/>
                  <a:pt x="484561" y="432372"/>
                </a:cubicBezTo>
                <a:cubicBezTo>
                  <a:pt x="488610" y="428620"/>
                  <a:pt x="493097" y="423392"/>
                  <a:pt x="498822" y="417641"/>
                </a:cubicBezTo>
                <a:cubicBezTo>
                  <a:pt x="504547" y="411892"/>
                  <a:pt x="511422" y="404399"/>
                  <a:pt x="519388" y="395256"/>
                </a:cubicBezTo>
                <a:cubicBezTo>
                  <a:pt x="527307" y="386524"/>
                  <a:pt x="536149" y="378719"/>
                  <a:pt x="545731" y="372011"/>
                </a:cubicBezTo>
                <a:cubicBezTo>
                  <a:pt x="550467" y="368624"/>
                  <a:pt x="552189" y="368987"/>
                  <a:pt x="552703" y="370603"/>
                </a:cubicBezTo>
                <a:close/>
                <a:moveTo>
                  <a:pt x="1780246" y="365531"/>
                </a:moveTo>
                <a:lnTo>
                  <a:pt x="1780247" y="365532"/>
                </a:lnTo>
                <a:lnTo>
                  <a:pt x="1782128" y="366868"/>
                </a:lnTo>
                <a:cubicBezTo>
                  <a:pt x="1792793" y="376512"/>
                  <a:pt x="1800198" y="382111"/>
                  <a:pt x="1805267" y="386185"/>
                </a:cubicBezTo>
                <a:cubicBezTo>
                  <a:pt x="1808715" y="389071"/>
                  <a:pt x="1812463" y="391562"/>
                  <a:pt x="1816454" y="393628"/>
                </a:cubicBezTo>
                <a:cubicBezTo>
                  <a:pt x="1819723" y="395231"/>
                  <a:pt x="1822882" y="397049"/>
                  <a:pt x="1825902" y="399079"/>
                </a:cubicBezTo>
                <a:cubicBezTo>
                  <a:pt x="1827873" y="400311"/>
                  <a:pt x="1830108" y="402096"/>
                  <a:pt x="1832898" y="404358"/>
                </a:cubicBezTo>
                <a:lnTo>
                  <a:pt x="1837397" y="408270"/>
                </a:lnTo>
                <a:lnTo>
                  <a:pt x="1842585" y="413519"/>
                </a:lnTo>
                <a:cubicBezTo>
                  <a:pt x="1847984" y="419160"/>
                  <a:pt x="1854578" y="426131"/>
                  <a:pt x="1859367" y="430678"/>
                </a:cubicBezTo>
                <a:lnTo>
                  <a:pt x="1864722" y="435130"/>
                </a:lnTo>
                <a:lnTo>
                  <a:pt x="1864722" y="435129"/>
                </a:lnTo>
                <a:lnTo>
                  <a:pt x="1859367" y="430677"/>
                </a:lnTo>
                <a:cubicBezTo>
                  <a:pt x="1854578" y="426130"/>
                  <a:pt x="1847984" y="419159"/>
                  <a:pt x="1842585" y="413518"/>
                </a:cubicBezTo>
                <a:lnTo>
                  <a:pt x="1837397" y="408269"/>
                </a:lnTo>
                <a:lnTo>
                  <a:pt x="1832898" y="404357"/>
                </a:lnTo>
                <a:cubicBezTo>
                  <a:pt x="1830108" y="402095"/>
                  <a:pt x="1827873" y="400310"/>
                  <a:pt x="1825902" y="399078"/>
                </a:cubicBezTo>
                <a:cubicBezTo>
                  <a:pt x="1822882" y="397048"/>
                  <a:pt x="1819723" y="395230"/>
                  <a:pt x="1816454" y="393627"/>
                </a:cubicBezTo>
                <a:cubicBezTo>
                  <a:pt x="1812463" y="391561"/>
                  <a:pt x="1808715" y="389070"/>
                  <a:pt x="1805267" y="386184"/>
                </a:cubicBezTo>
                <a:cubicBezTo>
                  <a:pt x="1800198" y="382110"/>
                  <a:pt x="1792793" y="376511"/>
                  <a:pt x="1782128" y="366867"/>
                </a:cubicBezTo>
                <a:cubicBezTo>
                  <a:pt x="1781000" y="365870"/>
                  <a:pt x="1780424" y="365487"/>
                  <a:pt x="1780246" y="365531"/>
                </a:cubicBezTo>
                <a:close/>
                <a:moveTo>
                  <a:pt x="1854272" y="359878"/>
                </a:moveTo>
                <a:lnTo>
                  <a:pt x="1854272" y="359879"/>
                </a:lnTo>
                <a:lnTo>
                  <a:pt x="1863417" y="364290"/>
                </a:lnTo>
                <a:cubicBezTo>
                  <a:pt x="1869483" y="366701"/>
                  <a:pt x="1875346" y="369561"/>
                  <a:pt x="1880967" y="372860"/>
                </a:cubicBezTo>
                <a:lnTo>
                  <a:pt x="1886836" y="374600"/>
                </a:lnTo>
                <a:lnTo>
                  <a:pt x="1886844" y="374750"/>
                </a:lnTo>
                <a:lnTo>
                  <a:pt x="1886836" y="374599"/>
                </a:lnTo>
                <a:lnTo>
                  <a:pt x="1880967" y="372859"/>
                </a:lnTo>
                <a:cubicBezTo>
                  <a:pt x="1875346" y="369560"/>
                  <a:pt x="1869483" y="366700"/>
                  <a:pt x="1863417" y="364289"/>
                </a:cubicBezTo>
                <a:cubicBezTo>
                  <a:pt x="1861155" y="363718"/>
                  <a:pt x="1855404" y="359492"/>
                  <a:pt x="1854272" y="359878"/>
                </a:cubicBezTo>
                <a:close/>
                <a:moveTo>
                  <a:pt x="2054888" y="354141"/>
                </a:moveTo>
                <a:lnTo>
                  <a:pt x="2054639" y="356248"/>
                </a:lnTo>
                <a:lnTo>
                  <a:pt x="2054640" y="356249"/>
                </a:lnTo>
                <a:lnTo>
                  <a:pt x="2054889" y="354144"/>
                </a:lnTo>
                <a:close/>
                <a:moveTo>
                  <a:pt x="2054193" y="350558"/>
                </a:moveTo>
                <a:lnTo>
                  <a:pt x="2054350" y="351279"/>
                </a:lnTo>
                <a:lnTo>
                  <a:pt x="2056053" y="351658"/>
                </a:lnTo>
                <a:cubicBezTo>
                  <a:pt x="2058237" y="353549"/>
                  <a:pt x="2062630" y="359095"/>
                  <a:pt x="2070380" y="370674"/>
                </a:cubicBezTo>
                <a:cubicBezTo>
                  <a:pt x="2073700" y="375793"/>
                  <a:pt x="2078290" y="381900"/>
                  <a:pt x="2082560" y="388714"/>
                </a:cubicBezTo>
                <a:lnTo>
                  <a:pt x="2095211" y="409121"/>
                </a:lnTo>
                <a:cubicBezTo>
                  <a:pt x="2099153" y="415631"/>
                  <a:pt x="2102364" y="421605"/>
                  <a:pt x="2104420" y="426016"/>
                </a:cubicBezTo>
                <a:lnTo>
                  <a:pt x="2106511" y="432907"/>
                </a:lnTo>
                <a:lnTo>
                  <a:pt x="2106512" y="432906"/>
                </a:lnTo>
                <a:lnTo>
                  <a:pt x="2104421" y="426016"/>
                </a:lnTo>
                <a:cubicBezTo>
                  <a:pt x="2102365" y="421605"/>
                  <a:pt x="2099154" y="415631"/>
                  <a:pt x="2095212" y="409121"/>
                </a:cubicBezTo>
                <a:lnTo>
                  <a:pt x="2082561" y="388714"/>
                </a:lnTo>
                <a:cubicBezTo>
                  <a:pt x="2078291" y="381900"/>
                  <a:pt x="2073701" y="375793"/>
                  <a:pt x="2070381" y="370674"/>
                </a:cubicBezTo>
                <a:cubicBezTo>
                  <a:pt x="2062631" y="359095"/>
                  <a:pt x="2058238" y="353549"/>
                  <a:pt x="2056054" y="351658"/>
                </a:cubicBezTo>
                <a:lnTo>
                  <a:pt x="2054351" y="351279"/>
                </a:lnTo>
                <a:lnTo>
                  <a:pt x="2054194" y="350558"/>
                </a:lnTo>
                <a:close/>
                <a:moveTo>
                  <a:pt x="1790904" y="348190"/>
                </a:moveTo>
                <a:lnTo>
                  <a:pt x="1791409" y="348506"/>
                </a:lnTo>
                <a:lnTo>
                  <a:pt x="1791410" y="348506"/>
                </a:lnTo>
                <a:lnTo>
                  <a:pt x="1790906" y="348191"/>
                </a:lnTo>
                <a:close/>
                <a:moveTo>
                  <a:pt x="2002901" y="348053"/>
                </a:moveTo>
                <a:lnTo>
                  <a:pt x="2004218" y="350296"/>
                </a:lnTo>
                <a:lnTo>
                  <a:pt x="2004219" y="350298"/>
                </a:lnTo>
                <a:lnTo>
                  <a:pt x="2004959" y="351560"/>
                </a:lnTo>
                <a:lnTo>
                  <a:pt x="2004960" y="351561"/>
                </a:lnTo>
                <a:lnTo>
                  <a:pt x="2004218" y="350296"/>
                </a:lnTo>
                <a:lnTo>
                  <a:pt x="2004217" y="350294"/>
                </a:lnTo>
                <a:lnTo>
                  <a:pt x="2002903" y="348056"/>
                </a:lnTo>
                <a:close/>
                <a:moveTo>
                  <a:pt x="2071287" y="344494"/>
                </a:moveTo>
                <a:lnTo>
                  <a:pt x="2072033" y="346705"/>
                </a:lnTo>
                <a:lnTo>
                  <a:pt x="2074426" y="350590"/>
                </a:lnTo>
                <a:lnTo>
                  <a:pt x="2074429" y="350596"/>
                </a:lnTo>
                <a:lnTo>
                  <a:pt x="2077818" y="356097"/>
                </a:lnTo>
                <a:lnTo>
                  <a:pt x="2077824" y="356107"/>
                </a:lnTo>
                <a:lnTo>
                  <a:pt x="2077831" y="356117"/>
                </a:lnTo>
                <a:lnTo>
                  <a:pt x="2081051" y="360860"/>
                </a:lnTo>
                <a:lnTo>
                  <a:pt x="2081088" y="360914"/>
                </a:lnTo>
                <a:lnTo>
                  <a:pt x="2086586" y="369012"/>
                </a:lnTo>
                <a:cubicBezTo>
                  <a:pt x="2091996" y="376343"/>
                  <a:pt x="2095988" y="382920"/>
                  <a:pt x="2099484" y="388536"/>
                </a:cubicBezTo>
                <a:cubicBezTo>
                  <a:pt x="2102979" y="394153"/>
                  <a:pt x="2105743" y="398796"/>
                  <a:pt x="2108040" y="402627"/>
                </a:cubicBezTo>
                <a:cubicBezTo>
                  <a:pt x="2110941" y="407342"/>
                  <a:pt x="2113490" y="412290"/>
                  <a:pt x="2115664" y="417430"/>
                </a:cubicBezTo>
                <a:lnTo>
                  <a:pt x="2115161" y="420842"/>
                </a:lnTo>
                <a:lnTo>
                  <a:pt x="2115162" y="420842"/>
                </a:lnTo>
                <a:cubicBezTo>
                  <a:pt x="2116056" y="420752"/>
                  <a:pt x="2116566" y="420034"/>
                  <a:pt x="2115665" y="417430"/>
                </a:cubicBezTo>
                <a:cubicBezTo>
                  <a:pt x="2113491" y="412290"/>
                  <a:pt x="2110942" y="407342"/>
                  <a:pt x="2108041" y="402627"/>
                </a:cubicBezTo>
                <a:cubicBezTo>
                  <a:pt x="2105744" y="398796"/>
                  <a:pt x="2102980" y="394153"/>
                  <a:pt x="2099485" y="388536"/>
                </a:cubicBezTo>
                <a:cubicBezTo>
                  <a:pt x="2095989" y="382920"/>
                  <a:pt x="2091997" y="376343"/>
                  <a:pt x="2086587" y="369012"/>
                </a:cubicBezTo>
                <a:lnTo>
                  <a:pt x="2081145" y="360996"/>
                </a:lnTo>
                <a:lnTo>
                  <a:pt x="2081088" y="360914"/>
                </a:lnTo>
                <a:lnTo>
                  <a:pt x="2077824" y="356107"/>
                </a:lnTo>
                <a:lnTo>
                  <a:pt x="2074426" y="350590"/>
                </a:lnTo>
                <a:lnTo>
                  <a:pt x="2074421" y="350580"/>
                </a:lnTo>
                <a:lnTo>
                  <a:pt x="2072034" y="346705"/>
                </a:lnTo>
                <a:lnTo>
                  <a:pt x="2071290" y="344500"/>
                </a:lnTo>
                <a:close/>
                <a:moveTo>
                  <a:pt x="2111402" y="340112"/>
                </a:moveTo>
                <a:lnTo>
                  <a:pt x="2111387" y="340132"/>
                </a:lnTo>
                <a:lnTo>
                  <a:pt x="2111387" y="340133"/>
                </a:lnTo>
                <a:lnTo>
                  <a:pt x="2111402" y="340113"/>
                </a:lnTo>
                <a:lnTo>
                  <a:pt x="2112546" y="343456"/>
                </a:lnTo>
                <a:cubicBezTo>
                  <a:pt x="2114331" y="347035"/>
                  <a:pt x="2118792" y="353836"/>
                  <a:pt x="2127070" y="367300"/>
                </a:cubicBezTo>
                <a:lnTo>
                  <a:pt x="2131224" y="374395"/>
                </a:lnTo>
                <a:lnTo>
                  <a:pt x="2131252" y="374443"/>
                </a:lnTo>
                <a:lnTo>
                  <a:pt x="2131280" y="374491"/>
                </a:lnTo>
                <a:lnTo>
                  <a:pt x="2136014" y="382414"/>
                </a:lnTo>
                <a:lnTo>
                  <a:pt x="2137040" y="384331"/>
                </a:lnTo>
                <a:lnTo>
                  <a:pt x="2137046" y="384342"/>
                </a:lnTo>
                <a:lnTo>
                  <a:pt x="2140237" y="390301"/>
                </a:lnTo>
                <a:lnTo>
                  <a:pt x="2143470" y="397447"/>
                </a:lnTo>
                <a:lnTo>
                  <a:pt x="2143461" y="397425"/>
                </a:lnTo>
                <a:lnTo>
                  <a:pt x="2140244" y="390313"/>
                </a:lnTo>
                <a:lnTo>
                  <a:pt x="2140237" y="390301"/>
                </a:lnTo>
                <a:lnTo>
                  <a:pt x="2140235" y="390295"/>
                </a:lnTo>
                <a:lnTo>
                  <a:pt x="2137051" y="384351"/>
                </a:lnTo>
                <a:lnTo>
                  <a:pt x="2137046" y="384342"/>
                </a:lnTo>
                <a:lnTo>
                  <a:pt x="2136014" y="382413"/>
                </a:lnTo>
                <a:lnTo>
                  <a:pt x="2131252" y="374443"/>
                </a:lnTo>
                <a:lnTo>
                  <a:pt x="2127070" y="367299"/>
                </a:lnTo>
                <a:cubicBezTo>
                  <a:pt x="2118792" y="353835"/>
                  <a:pt x="2114331" y="347034"/>
                  <a:pt x="2112546" y="343455"/>
                </a:cubicBezTo>
                <a:close/>
                <a:moveTo>
                  <a:pt x="1930024" y="338829"/>
                </a:moveTo>
                <a:cubicBezTo>
                  <a:pt x="1928011" y="337029"/>
                  <a:pt x="1927183" y="336770"/>
                  <a:pt x="1928113" y="338841"/>
                </a:cubicBezTo>
                <a:lnTo>
                  <a:pt x="1931429" y="346828"/>
                </a:lnTo>
                <a:lnTo>
                  <a:pt x="1931400" y="346756"/>
                </a:lnTo>
                <a:lnTo>
                  <a:pt x="1928114" y="338842"/>
                </a:lnTo>
                <a:lnTo>
                  <a:pt x="1930025" y="338830"/>
                </a:lnTo>
                <a:close/>
                <a:moveTo>
                  <a:pt x="1720798" y="336334"/>
                </a:moveTo>
                <a:lnTo>
                  <a:pt x="1719573" y="336542"/>
                </a:lnTo>
                <a:lnTo>
                  <a:pt x="1718356" y="336539"/>
                </a:lnTo>
                <a:lnTo>
                  <a:pt x="1718509" y="336722"/>
                </a:lnTo>
                <a:lnTo>
                  <a:pt x="1718509" y="336722"/>
                </a:lnTo>
                <a:lnTo>
                  <a:pt x="1718357" y="336540"/>
                </a:lnTo>
                <a:lnTo>
                  <a:pt x="1719567" y="336543"/>
                </a:lnTo>
                <a:lnTo>
                  <a:pt x="1719573" y="336542"/>
                </a:lnTo>
                <a:lnTo>
                  <a:pt x="1722628" y="336548"/>
                </a:lnTo>
                <a:lnTo>
                  <a:pt x="1719574" y="336542"/>
                </a:lnTo>
                <a:lnTo>
                  <a:pt x="1720799" y="336334"/>
                </a:lnTo>
                <a:close/>
                <a:moveTo>
                  <a:pt x="2021994" y="319576"/>
                </a:moveTo>
                <a:lnTo>
                  <a:pt x="2021994" y="319577"/>
                </a:lnTo>
                <a:lnTo>
                  <a:pt x="2035921" y="335494"/>
                </a:lnTo>
                <a:lnTo>
                  <a:pt x="2046886" y="348027"/>
                </a:lnTo>
                <a:cubicBezTo>
                  <a:pt x="2051089" y="353633"/>
                  <a:pt x="2053434" y="356167"/>
                  <a:pt x="2054567" y="356851"/>
                </a:cubicBezTo>
                <a:lnTo>
                  <a:pt x="2046887" y="348028"/>
                </a:lnTo>
                <a:lnTo>
                  <a:pt x="2035921" y="335494"/>
                </a:lnTo>
                <a:close/>
                <a:moveTo>
                  <a:pt x="1986852" y="316052"/>
                </a:moveTo>
                <a:lnTo>
                  <a:pt x="1986524" y="316138"/>
                </a:lnTo>
                <a:lnTo>
                  <a:pt x="1986525" y="316138"/>
                </a:lnTo>
                <a:lnTo>
                  <a:pt x="1986526" y="316139"/>
                </a:lnTo>
                <a:lnTo>
                  <a:pt x="1988013" y="319440"/>
                </a:lnTo>
                <a:lnTo>
                  <a:pt x="1988014" y="319440"/>
                </a:lnTo>
                <a:lnTo>
                  <a:pt x="1986526" y="316139"/>
                </a:lnTo>
                <a:lnTo>
                  <a:pt x="1986526" y="316139"/>
                </a:lnTo>
                <a:lnTo>
                  <a:pt x="1986853" y="316053"/>
                </a:lnTo>
                <a:close/>
                <a:moveTo>
                  <a:pt x="2018805" y="316018"/>
                </a:moveTo>
                <a:lnTo>
                  <a:pt x="2021982" y="318923"/>
                </a:lnTo>
                <a:lnTo>
                  <a:pt x="2021982" y="318922"/>
                </a:lnTo>
                <a:close/>
                <a:moveTo>
                  <a:pt x="1914521" y="312007"/>
                </a:moveTo>
                <a:lnTo>
                  <a:pt x="1924280" y="322261"/>
                </a:lnTo>
                <a:cubicBezTo>
                  <a:pt x="1927495" y="325889"/>
                  <a:pt x="1930492" y="329575"/>
                  <a:pt x="1933517" y="333214"/>
                </a:cubicBezTo>
                <a:cubicBezTo>
                  <a:pt x="1943485" y="344949"/>
                  <a:pt x="1952912" y="356086"/>
                  <a:pt x="1952974" y="358327"/>
                </a:cubicBezTo>
                <a:lnTo>
                  <a:pt x="1953001" y="358593"/>
                </a:lnTo>
                <a:lnTo>
                  <a:pt x="1952404" y="360699"/>
                </a:lnTo>
                <a:lnTo>
                  <a:pt x="1952288" y="360775"/>
                </a:lnTo>
                <a:lnTo>
                  <a:pt x="1952289" y="360775"/>
                </a:lnTo>
                <a:lnTo>
                  <a:pt x="1952404" y="360700"/>
                </a:lnTo>
                <a:lnTo>
                  <a:pt x="1952404" y="360699"/>
                </a:lnTo>
                <a:lnTo>
                  <a:pt x="1952405" y="360698"/>
                </a:lnTo>
                <a:lnTo>
                  <a:pt x="1953001" y="358596"/>
                </a:lnTo>
                <a:lnTo>
                  <a:pt x="1953001" y="358593"/>
                </a:lnTo>
                <a:lnTo>
                  <a:pt x="1953002" y="358590"/>
                </a:lnTo>
                <a:lnTo>
                  <a:pt x="1952975" y="358328"/>
                </a:lnTo>
                <a:cubicBezTo>
                  <a:pt x="1952913" y="356087"/>
                  <a:pt x="1943486" y="344950"/>
                  <a:pt x="1933518" y="333215"/>
                </a:cubicBezTo>
                <a:cubicBezTo>
                  <a:pt x="1930493" y="329576"/>
                  <a:pt x="1927496" y="325890"/>
                  <a:pt x="1924281" y="322262"/>
                </a:cubicBezTo>
                <a:close/>
                <a:moveTo>
                  <a:pt x="1847172" y="306848"/>
                </a:moveTo>
                <a:lnTo>
                  <a:pt x="1847194" y="306877"/>
                </a:lnTo>
                <a:lnTo>
                  <a:pt x="1849338" y="310834"/>
                </a:lnTo>
                <a:lnTo>
                  <a:pt x="1849338" y="310833"/>
                </a:lnTo>
                <a:lnTo>
                  <a:pt x="1847196" y="306879"/>
                </a:lnTo>
                <a:lnTo>
                  <a:pt x="1847194" y="306877"/>
                </a:lnTo>
                <a:lnTo>
                  <a:pt x="1847187" y="306863"/>
                </a:lnTo>
                <a:close/>
                <a:moveTo>
                  <a:pt x="2004575" y="306422"/>
                </a:moveTo>
                <a:cubicBezTo>
                  <a:pt x="2003808" y="307171"/>
                  <a:pt x="2003622" y="308638"/>
                  <a:pt x="2003292" y="309775"/>
                </a:cubicBezTo>
                <a:lnTo>
                  <a:pt x="1996970" y="306732"/>
                </a:lnTo>
                <a:lnTo>
                  <a:pt x="1996971" y="306733"/>
                </a:lnTo>
                <a:cubicBezTo>
                  <a:pt x="1999074" y="308047"/>
                  <a:pt x="2002959" y="310799"/>
                  <a:pt x="2003293" y="309776"/>
                </a:cubicBezTo>
                <a:cubicBezTo>
                  <a:pt x="2003623" y="308639"/>
                  <a:pt x="2003809" y="307172"/>
                  <a:pt x="2004576" y="306423"/>
                </a:cubicBezTo>
                <a:lnTo>
                  <a:pt x="2009353" y="307378"/>
                </a:lnTo>
                <a:lnTo>
                  <a:pt x="2009352" y="307377"/>
                </a:lnTo>
                <a:cubicBezTo>
                  <a:pt x="2006693" y="305643"/>
                  <a:pt x="2005343" y="305674"/>
                  <a:pt x="2004575" y="306422"/>
                </a:cubicBezTo>
                <a:close/>
                <a:moveTo>
                  <a:pt x="1760491" y="305502"/>
                </a:moveTo>
                <a:lnTo>
                  <a:pt x="1760386" y="306233"/>
                </a:lnTo>
                <a:lnTo>
                  <a:pt x="1774536" y="317187"/>
                </a:lnTo>
                <a:cubicBezTo>
                  <a:pt x="1778223" y="319718"/>
                  <a:pt x="1780497" y="320832"/>
                  <a:pt x="1781358" y="320527"/>
                </a:cubicBezTo>
                <a:lnTo>
                  <a:pt x="1781358" y="320527"/>
                </a:lnTo>
                <a:lnTo>
                  <a:pt x="1774537" y="317187"/>
                </a:lnTo>
                <a:lnTo>
                  <a:pt x="1760387" y="306233"/>
                </a:lnTo>
                <a:lnTo>
                  <a:pt x="1760492" y="305503"/>
                </a:lnTo>
                <a:close/>
                <a:moveTo>
                  <a:pt x="1881918" y="298036"/>
                </a:moveTo>
                <a:lnTo>
                  <a:pt x="1882000" y="298118"/>
                </a:lnTo>
                <a:lnTo>
                  <a:pt x="1894032" y="310032"/>
                </a:lnTo>
                <a:cubicBezTo>
                  <a:pt x="1904436" y="320873"/>
                  <a:pt x="1912706" y="328891"/>
                  <a:pt x="1918084" y="334907"/>
                </a:cubicBezTo>
                <a:cubicBezTo>
                  <a:pt x="1923462" y="340923"/>
                  <a:pt x="1927130" y="344900"/>
                  <a:pt x="1929204" y="346843"/>
                </a:cubicBezTo>
                <a:lnTo>
                  <a:pt x="1931605" y="347261"/>
                </a:lnTo>
                <a:lnTo>
                  <a:pt x="1931612" y="347279"/>
                </a:lnTo>
                <a:lnTo>
                  <a:pt x="1931612" y="347279"/>
                </a:lnTo>
                <a:lnTo>
                  <a:pt x="1931605" y="347260"/>
                </a:lnTo>
                <a:lnTo>
                  <a:pt x="1929204" y="346842"/>
                </a:lnTo>
                <a:cubicBezTo>
                  <a:pt x="1927130" y="344899"/>
                  <a:pt x="1923462" y="340922"/>
                  <a:pt x="1918084" y="334906"/>
                </a:cubicBezTo>
                <a:cubicBezTo>
                  <a:pt x="1912706" y="328890"/>
                  <a:pt x="1904436" y="320872"/>
                  <a:pt x="1894032" y="310031"/>
                </a:cubicBezTo>
                <a:close/>
                <a:moveTo>
                  <a:pt x="1957689" y="291602"/>
                </a:moveTo>
                <a:lnTo>
                  <a:pt x="1957720" y="291718"/>
                </a:lnTo>
                <a:lnTo>
                  <a:pt x="1957721" y="291719"/>
                </a:lnTo>
                <a:lnTo>
                  <a:pt x="1957690" y="291604"/>
                </a:lnTo>
                <a:close/>
                <a:moveTo>
                  <a:pt x="1749558" y="290613"/>
                </a:moveTo>
                <a:lnTo>
                  <a:pt x="1749568" y="290615"/>
                </a:lnTo>
                <a:lnTo>
                  <a:pt x="1752214" y="290924"/>
                </a:lnTo>
                <a:cubicBezTo>
                  <a:pt x="1753902" y="291793"/>
                  <a:pt x="1756311" y="293347"/>
                  <a:pt x="1759203" y="295348"/>
                </a:cubicBezTo>
                <a:lnTo>
                  <a:pt x="1771591" y="305369"/>
                </a:lnTo>
                <a:lnTo>
                  <a:pt x="1771590" y="305368"/>
                </a:lnTo>
                <a:lnTo>
                  <a:pt x="1759202" y="295347"/>
                </a:lnTo>
                <a:cubicBezTo>
                  <a:pt x="1756310" y="293346"/>
                  <a:pt x="1753901" y="291792"/>
                  <a:pt x="1752213" y="290923"/>
                </a:cubicBezTo>
                <a:close/>
                <a:moveTo>
                  <a:pt x="1749551" y="290612"/>
                </a:moveTo>
                <a:lnTo>
                  <a:pt x="1749552" y="290613"/>
                </a:lnTo>
                <a:lnTo>
                  <a:pt x="1758845" y="300500"/>
                </a:lnTo>
                <a:lnTo>
                  <a:pt x="1761924" y="303120"/>
                </a:lnTo>
                <a:lnTo>
                  <a:pt x="1781711" y="319962"/>
                </a:lnTo>
                <a:lnTo>
                  <a:pt x="1781711" y="319962"/>
                </a:lnTo>
                <a:lnTo>
                  <a:pt x="1758846" y="300500"/>
                </a:lnTo>
                <a:lnTo>
                  <a:pt x="1749552" y="290612"/>
                </a:lnTo>
                <a:close/>
                <a:moveTo>
                  <a:pt x="1893872" y="290500"/>
                </a:moveTo>
                <a:lnTo>
                  <a:pt x="1893872" y="290500"/>
                </a:lnTo>
                <a:lnTo>
                  <a:pt x="1908075" y="305292"/>
                </a:lnTo>
                <a:close/>
                <a:moveTo>
                  <a:pt x="1955957" y="278339"/>
                </a:moveTo>
                <a:cubicBezTo>
                  <a:pt x="1956550" y="278692"/>
                  <a:pt x="1958068" y="279912"/>
                  <a:pt x="1960840" y="282276"/>
                </a:cubicBezTo>
                <a:cubicBezTo>
                  <a:pt x="1966277" y="288393"/>
                  <a:pt x="1967024" y="290609"/>
                  <a:pt x="1966704" y="291121"/>
                </a:cubicBezTo>
                <a:cubicBezTo>
                  <a:pt x="1960719" y="284029"/>
                  <a:pt x="1954177" y="277281"/>
                  <a:pt x="1955957" y="278339"/>
                </a:cubicBezTo>
                <a:close/>
                <a:moveTo>
                  <a:pt x="1685800" y="277015"/>
                </a:moveTo>
                <a:lnTo>
                  <a:pt x="1685802" y="277016"/>
                </a:lnTo>
                <a:lnTo>
                  <a:pt x="1686256" y="277044"/>
                </a:lnTo>
                <a:lnTo>
                  <a:pt x="1688407" y="278205"/>
                </a:lnTo>
                <a:lnTo>
                  <a:pt x="1688413" y="278208"/>
                </a:lnTo>
                <a:lnTo>
                  <a:pt x="1688420" y="278212"/>
                </a:lnTo>
                <a:lnTo>
                  <a:pt x="1689158" y="278549"/>
                </a:lnTo>
                <a:lnTo>
                  <a:pt x="1690449" y="279308"/>
                </a:lnTo>
                <a:lnTo>
                  <a:pt x="1690458" y="279313"/>
                </a:lnTo>
                <a:lnTo>
                  <a:pt x="1690480" y="279325"/>
                </a:lnTo>
                <a:lnTo>
                  <a:pt x="1695513" y="282043"/>
                </a:lnTo>
                <a:cubicBezTo>
                  <a:pt x="1702391" y="286341"/>
                  <a:pt x="1708832" y="290365"/>
                  <a:pt x="1715052" y="294252"/>
                </a:cubicBezTo>
                <a:lnTo>
                  <a:pt x="1733132" y="306068"/>
                </a:lnTo>
                <a:cubicBezTo>
                  <a:pt x="1739105" y="310060"/>
                  <a:pt x="1745399" y="313733"/>
                  <a:pt x="1751446" y="318289"/>
                </a:cubicBezTo>
                <a:cubicBezTo>
                  <a:pt x="1757493" y="322845"/>
                  <a:pt x="1763788" y="327685"/>
                  <a:pt x="1770566" y="333022"/>
                </a:cubicBezTo>
                <a:lnTo>
                  <a:pt x="1784953" y="344215"/>
                </a:lnTo>
                <a:lnTo>
                  <a:pt x="1787038" y="345775"/>
                </a:lnTo>
                <a:lnTo>
                  <a:pt x="1787046" y="345780"/>
                </a:lnTo>
                <a:lnTo>
                  <a:pt x="1784953" y="344214"/>
                </a:lnTo>
                <a:lnTo>
                  <a:pt x="1770566" y="333021"/>
                </a:lnTo>
                <a:cubicBezTo>
                  <a:pt x="1763788" y="327684"/>
                  <a:pt x="1757493" y="322844"/>
                  <a:pt x="1751446" y="318288"/>
                </a:cubicBezTo>
                <a:cubicBezTo>
                  <a:pt x="1745399" y="313732"/>
                  <a:pt x="1739105" y="310059"/>
                  <a:pt x="1733132" y="306067"/>
                </a:cubicBezTo>
                <a:lnTo>
                  <a:pt x="1715052" y="294251"/>
                </a:lnTo>
                <a:cubicBezTo>
                  <a:pt x="1708832" y="290364"/>
                  <a:pt x="1702391" y="286340"/>
                  <a:pt x="1695513" y="282042"/>
                </a:cubicBezTo>
                <a:lnTo>
                  <a:pt x="1690458" y="279313"/>
                </a:lnTo>
                <a:lnTo>
                  <a:pt x="1689157" y="278548"/>
                </a:lnTo>
                <a:lnTo>
                  <a:pt x="1688413" y="278208"/>
                </a:lnTo>
                <a:lnTo>
                  <a:pt x="1686255" y="277043"/>
                </a:lnTo>
                <a:close/>
                <a:moveTo>
                  <a:pt x="1968462" y="275248"/>
                </a:moveTo>
                <a:lnTo>
                  <a:pt x="1968195" y="276640"/>
                </a:lnTo>
                <a:lnTo>
                  <a:pt x="1968199" y="276642"/>
                </a:lnTo>
                <a:lnTo>
                  <a:pt x="1968199" y="276641"/>
                </a:lnTo>
                <a:lnTo>
                  <a:pt x="1968196" y="276640"/>
                </a:lnTo>
                <a:lnTo>
                  <a:pt x="1968402" y="275568"/>
                </a:lnTo>
                <a:close/>
                <a:moveTo>
                  <a:pt x="1607931" y="275223"/>
                </a:moveTo>
                <a:lnTo>
                  <a:pt x="1607947" y="275247"/>
                </a:lnTo>
                <a:lnTo>
                  <a:pt x="1608209" y="275640"/>
                </a:lnTo>
                <a:lnTo>
                  <a:pt x="1608209" y="275639"/>
                </a:lnTo>
                <a:close/>
                <a:moveTo>
                  <a:pt x="1656233" y="275055"/>
                </a:moveTo>
                <a:lnTo>
                  <a:pt x="1657450" y="276035"/>
                </a:lnTo>
                <a:lnTo>
                  <a:pt x="1659821" y="278190"/>
                </a:lnTo>
                <a:lnTo>
                  <a:pt x="1660569" y="278541"/>
                </a:lnTo>
                <a:lnTo>
                  <a:pt x="1660567" y="278539"/>
                </a:lnTo>
                <a:lnTo>
                  <a:pt x="1659822" y="278190"/>
                </a:lnTo>
                <a:lnTo>
                  <a:pt x="1657459" y="276042"/>
                </a:lnTo>
                <a:lnTo>
                  <a:pt x="1657450" y="276035"/>
                </a:lnTo>
                <a:lnTo>
                  <a:pt x="1657442" y="276028"/>
                </a:lnTo>
                <a:lnTo>
                  <a:pt x="1656239" y="275059"/>
                </a:lnTo>
                <a:close/>
                <a:moveTo>
                  <a:pt x="1969597" y="274988"/>
                </a:moveTo>
                <a:lnTo>
                  <a:pt x="1969562" y="274995"/>
                </a:lnTo>
                <a:lnTo>
                  <a:pt x="1996796" y="307011"/>
                </a:lnTo>
                <a:lnTo>
                  <a:pt x="1997215" y="307528"/>
                </a:lnTo>
                <a:lnTo>
                  <a:pt x="1997216" y="307528"/>
                </a:lnTo>
                <a:lnTo>
                  <a:pt x="1996797" y="307012"/>
                </a:lnTo>
                <a:lnTo>
                  <a:pt x="1969563" y="274996"/>
                </a:lnTo>
                <a:lnTo>
                  <a:pt x="1969598" y="274989"/>
                </a:lnTo>
                <a:lnTo>
                  <a:pt x="1970697" y="275847"/>
                </a:lnTo>
                <a:lnTo>
                  <a:pt x="1970696" y="275846"/>
                </a:lnTo>
                <a:close/>
                <a:moveTo>
                  <a:pt x="1730000" y="270223"/>
                </a:moveTo>
                <a:lnTo>
                  <a:pt x="1736037" y="275965"/>
                </a:lnTo>
                <a:lnTo>
                  <a:pt x="1736034" y="275961"/>
                </a:lnTo>
                <a:lnTo>
                  <a:pt x="1730010" y="270231"/>
                </a:lnTo>
                <a:close/>
                <a:moveTo>
                  <a:pt x="1931935" y="269108"/>
                </a:moveTo>
                <a:lnTo>
                  <a:pt x="1931985" y="269152"/>
                </a:lnTo>
                <a:lnTo>
                  <a:pt x="1936665" y="273171"/>
                </a:lnTo>
                <a:lnTo>
                  <a:pt x="1941808" y="277915"/>
                </a:lnTo>
                <a:lnTo>
                  <a:pt x="1941861" y="277963"/>
                </a:lnTo>
                <a:lnTo>
                  <a:pt x="1936665" y="273170"/>
                </a:lnTo>
                <a:close/>
                <a:moveTo>
                  <a:pt x="2014309" y="267210"/>
                </a:moveTo>
                <a:lnTo>
                  <a:pt x="2016116" y="270244"/>
                </a:lnTo>
                <a:lnTo>
                  <a:pt x="2016344" y="270544"/>
                </a:lnTo>
                <a:lnTo>
                  <a:pt x="2016340" y="270537"/>
                </a:lnTo>
                <a:lnTo>
                  <a:pt x="2016117" y="270244"/>
                </a:lnTo>
                <a:lnTo>
                  <a:pt x="2014350" y="267278"/>
                </a:lnTo>
                <a:close/>
                <a:moveTo>
                  <a:pt x="1954221" y="266173"/>
                </a:moveTo>
                <a:lnTo>
                  <a:pt x="1954227" y="266178"/>
                </a:lnTo>
                <a:lnTo>
                  <a:pt x="1955809" y="267321"/>
                </a:lnTo>
                <a:lnTo>
                  <a:pt x="1958144" y="269174"/>
                </a:lnTo>
                <a:lnTo>
                  <a:pt x="1958152" y="269180"/>
                </a:lnTo>
                <a:lnTo>
                  <a:pt x="1955808" y="267320"/>
                </a:lnTo>
                <a:close/>
                <a:moveTo>
                  <a:pt x="2013671" y="266139"/>
                </a:moveTo>
                <a:lnTo>
                  <a:pt x="2013741" y="266258"/>
                </a:lnTo>
                <a:lnTo>
                  <a:pt x="2013742" y="266258"/>
                </a:lnTo>
                <a:lnTo>
                  <a:pt x="2013672" y="266140"/>
                </a:lnTo>
                <a:cubicBezTo>
                  <a:pt x="2013563" y="265524"/>
                  <a:pt x="2014143" y="265635"/>
                  <a:pt x="2015357" y="266403"/>
                </a:cubicBezTo>
                <a:cubicBezTo>
                  <a:pt x="2016572" y="267170"/>
                  <a:pt x="2018423" y="268593"/>
                  <a:pt x="2020854" y="270601"/>
                </a:cubicBezTo>
                <a:lnTo>
                  <a:pt x="2029482" y="277995"/>
                </a:lnTo>
                <a:lnTo>
                  <a:pt x="2029713" y="278193"/>
                </a:lnTo>
                <a:lnTo>
                  <a:pt x="2020853" y="270600"/>
                </a:lnTo>
                <a:cubicBezTo>
                  <a:pt x="2018422" y="268592"/>
                  <a:pt x="2016571" y="267169"/>
                  <a:pt x="2015356" y="266402"/>
                </a:cubicBezTo>
                <a:cubicBezTo>
                  <a:pt x="2014142" y="265634"/>
                  <a:pt x="2013562" y="265523"/>
                  <a:pt x="2013671" y="266139"/>
                </a:cubicBezTo>
                <a:close/>
                <a:moveTo>
                  <a:pt x="1562952" y="262558"/>
                </a:moveTo>
                <a:lnTo>
                  <a:pt x="1578559" y="269654"/>
                </a:lnTo>
                <a:lnTo>
                  <a:pt x="1593183" y="277472"/>
                </a:lnTo>
                <a:lnTo>
                  <a:pt x="1593452" y="277615"/>
                </a:lnTo>
                <a:lnTo>
                  <a:pt x="1578559" y="269653"/>
                </a:lnTo>
                <a:lnTo>
                  <a:pt x="1562955" y="262558"/>
                </a:lnTo>
                <a:close/>
                <a:moveTo>
                  <a:pt x="769760" y="260440"/>
                </a:moveTo>
                <a:lnTo>
                  <a:pt x="769453" y="260618"/>
                </a:lnTo>
                <a:lnTo>
                  <a:pt x="750927" y="272037"/>
                </a:lnTo>
                <a:lnTo>
                  <a:pt x="748189" y="273719"/>
                </a:lnTo>
                <a:lnTo>
                  <a:pt x="748712" y="273399"/>
                </a:lnTo>
                <a:lnTo>
                  <a:pt x="750928" y="272038"/>
                </a:lnTo>
                <a:lnTo>
                  <a:pt x="769454" y="260619"/>
                </a:lnTo>
                <a:lnTo>
                  <a:pt x="769717" y="260466"/>
                </a:lnTo>
                <a:close/>
                <a:moveTo>
                  <a:pt x="1758273" y="259765"/>
                </a:moveTo>
                <a:lnTo>
                  <a:pt x="1758274" y="259766"/>
                </a:lnTo>
                <a:lnTo>
                  <a:pt x="1764315" y="260845"/>
                </a:lnTo>
                <a:cubicBezTo>
                  <a:pt x="1770784" y="263779"/>
                  <a:pt x="1776953" y="267311"/>
                  <a:pt x="1782757" y="271398"/>
                </a:cubicBezTo>
                <a:cubicBezTo>
                  <a:pt x="1790688" y="277325"/>
                  <a:pt x="1800534" y="285355"/>
                  <a:pt x="1811929" y="295391"/>
                </a:cubicBezTo>
                <a:cubicBezTo>
                  <a:pt x="1816721" y="299421"/>
                  <a:pt x="1821907" y="304476"/>
                  <a:pt x="1826378" y="308629"/>
                </a:cubicBezTo>
                <a:cubicBezTo>
                  <a:pt x="1829402" y="311666"/>
                  <a:pt x="1832743" y="314362"/>
                  <a:pt x="1836340" y="316668"/>
                </a:cubicBezTo>
                <a:lnTo>
                  <a:pt x="1838784" y="317014"/>
                </a:lnTo>
                <a:lnTo>
                  <a:pt x="1838823" y="317170"/>
                </a:lnTo>
                <a:lnTo>
                  <a:pt x="1838823" y="317170"/>
                </a:lnTo>
                <a:lnTo>
                  <a:pt x="1838784" y="317013"/>
                </a:lnTo>
                <a:lnTo>
                  <a:pt x="1836340" y="316667"/>
                </a:lnTo>
                <a:cubicBezTo>
                  <a:pt x="1832743" y="314361"/>
                  <a:pt x="1829402" y="311665"/>
                  <a:pt x="1826378" y="308628"/>
                </a:cubicBezTo>
                <a:cubicBezTo>
                  <a:pt x="1821907" y="304475"/>
                  <a:pt x="1816721" y="299420"/>
                  <a:pt x="1811929" y="295390"/>
                </a:cubicBezTo>
                <a:cubicBezTo>
                  <a:pt x="1800534" y="285354"/>
                  <a:pt x="1790688" y="277324"/>
                  <a:pt x="1782757" y="271397"/>
                </a:cubicBezTo>
                <a:cubicBezTo>
                  <a:pt x="1776953" y="267310"/>
                  <a:pt x="1770784" y="263778"/>
                  <a:pt x="1764315" y="260844"/>
                </a:cubicBezTo>
                <a:cubicBezTo>
                  <a:pt x="1760731" y="259414"/>
                  <a:pt x="1758786" y="259089"/>
                  <a:pt x="1758273" y="259765"/>
                </a:cubicBezTo>
                <a:close/>
                <a:moveTo>
                  <a:pt x="1888079" y="254731"/>
                </a:moveTo>
                <a:lnTo>
                  <a:pt x="1888078" y="254732"/>
                </a:lnTo>
                <a:lnTo>
                  <a:pt x="1888147" y="254794"/>
                </a:lnTo>
                <a:lnTo>
                  <a:pt x="1888156" y="254801"/>
                </a:lnTo>
                <a:close/>
                <a:moveTo>
                  <a:pt x="1887955" y="254429"/>
                </a:moveTo>
                <a:lnTo>
                  <a:pt x="1887956" y="254430"/>
                </a:lnTo>
                <a:lnTo>
                  <a:pt x="1888156" y="254607"/>
                </a:lnTo>
                <a:lnTo>
                  <a:pt x="1888156" y="254606"/>
                </a:lnTo>
                <a:close/>
                <a:moveTo>
                  <a:pt x="1540265" y="252266"/>
                </a:moveTo>
                <a:lnTo>
                  <a:pt x="1547857" y="255715"/>
                </a:lnTo>
                <a:lnTo>
                  <a:pt x="1548349" y="255626"/>
                </a:lnTo>
                <a:lnTo>
                  <a:pt x="1562894" y="262262"/>
                </a:lnTo>
                <a:cubicBezTo>
                  <a:pt x="1564293" y="262177"/>
                  <a:pt x="1565673" y="262386"/>
                  <a:pt x="1566965" y="262863"/>
                </a:cubicBezTo>
                <a:cubicBezTo>
                  <a:pt x="1581242" y="268481"/>
                  <a:pt x="1590412" y="273303"/>
                  <a:pt x="1596864" y="275651"/>
                </a:cubicBezTo>
                <a:cubicBezTo>
                  <a:pt x="1600321" y="277391"/>
                  <a:pt x="1604104" y="278414"/>
                  <a:pt x="1608014" y="278668"/>
                </a:cubicBezTo>
                <a:cubicBezTo>
                  <a:pt x="1609458" y="278405"/>
                  <a:pt x="1609055" y="277100"/>
                  <a:pt x="1608068" y="275438"/>
                </a:cubicBezTo>
                <a:lnTo>
                  <a:pt x="1608014" y="278667"/>
                </a:lnTo>
                <a:cubicBezTo>
                  <a:pt x="1604104" y="278413"/>
                  <a:pt x="1600321" y="277390"/>
                  <a:pt x="1596864" y="275650"/>
                </a:cubicBezTo>
                <a:cubicBezTo>
                  <a:pt x="1590412" y="273302"/>
                  <a:pt x="1581242" y="268480"/>
                  <a:pt x="1566965" y="262862"/>
                </a:cubicBezTo>
                <a:cubicBezTo>
                  <a:pt x="1565673" y="262385"/>
                  <a:pt x="1564293" y="262176"/>
                  <a:pt x="1562894" y="262261"/>
                </a:cubicBezTo>
                <a:lnTo>
                  <a:pt x="1548349" y="255625"/>
                </a:lnTo>
                <a:lnTo>
                  <a:pt x="1547856" y="255714"/>
                </a:lnTo>
                <a:cubicBezTo>
                  <a:pt x="1545330" y="254590"/>
                  <a:pt x="1542820" y="253345"/>
                  <a:pt x="1540265" y="252266"/>
                </a:cubicBezTo>
                <a:close/>
                <a:moveTo>
                  <a:pt x="651247" y="249262"/>
                </a:moveTo>
                <a:lnTo>
                  <a:pt x="651247" y="249262"/>
                </a:lnTo>
                <a:lnTo>
                  <a:pt x="651855" y="250120"/>
                </a:lnTo>
                <a:lnTo>
                  <a:pt x="651855" y="250120"/>
                </a:lnTo>
                <a:close/>
                <a:moveTo>
                  <a:pt x="632715" y="244600"/>
                </a:moveTo>
                <a:lnTo>
                  <a:pt x="631695" y="245383"/>
                </a:lnTo>
                <a:lnTo>
                  <a:pt x="617616" y="258042"/>
                </a:lnTo>
                <a:cubicBezTo>
                  <a:pt x="611060" y="264050"/>
                  <a:pt x="603469" y="270836"/>
                  <a:pt x="595426" y="277664"/>
                </a:cubicBezTo>
                <a:cubicBezTo>
                  <a:pt x="590151" y="282400"/>
                  <a:pt x="585373" y="286539"/>
                  <a:pt x="581614" y="290019"/>
                </a:cubicBezTo>
                <a:cubicBezTo>
                  <a:pt x="577855" y="293500"/>
                  <a:pt x="575087" y="296564"/>
                  <a:pt x="572815" y="299031"/>
                </a:cubicBezTo>
                <a:cubicBezTo>
                  <a:pt x="569813" y="302052"/>
                  <a:pt x="567227" y="305469"/>
                  <a:pt x="565127" y="309190"/>
                </a:cubicBezTo>
                <a:cubicBezTo>
                  <a:pt x="554885" y="318756"/>
                  <a:pt x="545012" y="328926"/>
                  <a:pt x="535900" y="338745"/>
                </a:cubicBezTo>
                <a:lnTo>
                  <a:pt x="511954" y="365392"/>
                </a:lnTo>
                <a:lnTo>
                  <a:pt x="516512" y="360345"/>
                </a:lnTo>
                <a:lnTo>
                  <a:pt x="535921" y="338745"/>
                </a:lnTo>
                <a:lnTo>
                  <a:pt x="562982" y="311382"/>
                </a:lnTo>
                <a:lnTo>
                  <a:pt x="564938" y="309395"/>
                </a:lnTo>
                <a:lnTo>
                  <a:pt x="565030" y="309311"/>
                </a:lnTo>
                <a:lnTo>
                  <a:pt x="565149" y="309190"/>
                </a:lnTo>
                <a:cubicBezTo>
                  <a:pt x="567250" y="305469"/>
                  <a:pt x="569835" y="302052"/>
                  <a:pt x="572839" y="299031"/>
                </a:cubicBezTo>
                <a:cubicBezTo>
                  <a:pt x="575110" y="296564"/>
                  <a:pt x="577879" y="293500"/>
                  <a:pt x="581636" y="290019"/>
                </a:cubicBezTo>
                <a:cubicBezTo>
                  <a:pt x="585396" y="286539"/>
                  <a:pt x="590174" y="282400"/>
                  <a:pt x="595449" y="277664"/>
                </a:cubicBezTo>
                <a:cubicBezTo>
                  <a:pt x="603492" y="270836"/>
                  <a:pt x="611083" y="264050"/>
                  <a:pt x="617639" y="258042"/>
                </a:cubicBezTo>
                <a:lnTo>
                  <a:pt x="631718" y="245383"/>
                </a:lnTo>
                <a:lnTo>
                  <a:pt x="632581" y="244720"/>
                </a:lnTo>
                <a:close/>
                <a:moveTo>
                  <a:pt x="662803" y="244172"/>
                </a:moveTo>
                <a:cubicBezTo>
                  <a:pt x="658656" y="248144"/>
                  <a:pt x="642014" y="260916"/>
                  <a:pt x="636040" y="265604"/>
                </a:cubicBezTo>
                <a:cubicBezTo>
                  <a:pt x="628535" y="271472"/>
                  <a:pt x="619968" y="278943"/>
                  <a:pt x="611677" y="286069"/>
                </a:cubicBezTo>
                <a:cubicBezTo>
                  <a:pt x="604270" y="292239"/>
                  <a:pt x="597155" y="298772"/>
                  <a:pt x="590362" y="305655"/>
                </a:cubicBezTo>
                <a:cubicBezTo>
                  <a:pt x="566155" y="333086"/>
                  <a:pt x="526485" y="371127"/>
                  <a:pt x="492393" y="412135"/>
                </a:cubicBezTo>
                <a:lnTo>
                  <a:pt x="485783" y="419118"/>
                </a:lnTo>
                <a:lnTo>
                  <a:pt x="485519" y="419822"/>
                </a:lnTo>
                <a:lnTo>
                  <a:pt x="485555" y="419783"/>
                </a:lnTo>
                <a:lnTo>
                  <a:pt x="485805" y="419118"/>
                </a:lnTo>
                <a:lnTo>
                  <a:pt x="492414" y="412135"/>
                </a:lnTo>
                <a:cubicBezTo>
                  <a:pt x="526504" y="371127"/>
                  <a:pt x="566176" y="333086"/>
                  <a:pt x="590384" y="305655"/>
                </a:cubicBezTo>
                <a:cubicBezTo>
                  <a:pt x="597177" y="298772"/>
                  <a:pt x="604292" y="292239"/>
                  <a:pt x="611699" y="286069"/>
                </a:cubicBezTo>
                <a:cubicBezTo>
                  <a:pt x="619989" y="278943"/>
                  <a:pt x="628557" y="271472"/>
                  <a:pt x="636062" y="265604"/>
                </a:cubicBezTo>
                <a:cubicBezTo>
                  <a:pt x="642014" y="260916"/>
                  <a:pt x="658656" y="248144"/>
                  <a:pt x="662803" y="244172"/>
                </a:cubicBezTo>
                <a:close/>
                <a:moveTo>
                  <a:pt x="1984148" y="238963"/>
                </a:moveTo>
                <a:lnTo>
                  <a:pt x="1991070" y="247348"/>
                </a:lnTo>
                <a:lnTo>
                  <a:pt x="1997091" y="254929"/>
                </a:lnTo>
                <a:lnTo>
                  <a:pt x="1996984" y="254793"/>
                </a:lnTo>
                <a:lnTo>
                  <a:pt x="1991071" y="247348"/>
                </a:lnTo>
                <a:lnTo>
                  <a:pt x="1984240" y="239073"/>
                </a:lnTo>
                <a:close/>
                <a:moveTo>
                  <a:pt x="790089" y="237204"/>
                </a:moveTo>
                <a:lnTo>
                  <a:pt x="787237" y="239005"/>
                </a:lnTo>
                <a:lnTo>
                  <a:pt x="786506" y="239761"/>
                </a:lnTo>
                <a:lnTo>
                  <a:pt x="786512" y="239756"/>
                </a:lnTo>
                <a:lnTo>
                  <a:pt x="787238" y="239006"/>
                </a:lnTo>
                <a:lnTo>
                  <a:pt x="790069" y="237218"/>
                </a:lnTo>
                <a:close/>
                <a:moveTo>
                  <a:pt x="1833488" y="235606"/>
                </a:moveTo>
                <a:lnTo>
                  <a:pt x="1833490" y="235607"/>
                </a:lnTo>
                <a:lnTo>
                  <a:pt x="1833549" y="235641"/>
                </a:lnTo>
                <a:cubicBezTo>
                  <a:pt x="1840657" y="240323"/>
                  <a:pt x="1847369" y="245578"/>
                  <a:pt x="1853634" y="251365"/>
                </a:cubicBezTo>
                <a:cubicBezTo>
                  <a:pt x="1860062" y="257260"/>
                  <a:pt x="1866360" y="263852"/>
                  <a:pt x="1873125" y="270475"/>
                </a:cubicBezTo>
                <a:lnTo>
                  <a:pt x="1893960" y="290555"/>
                </a:lnTo>
                <a:lnTo>
                  <a:pt x="1893959" y="290554"/>
                </a:lnTo>
                <a:cubicBezTo>
                  <a:pt x="1887048" y="283579"/>
                  <a:pt x="1879889" y="277098"/>
                  <a:pt x="1873124" y="270474"/>
                </a:cubicBezTo>
                <a:cubicBezTo>
                  <a:pt x="1866359" y="263851"/>
                  <a:pt x="1860061" y="257259"/>
                  <a:pt x="1853633" y="251364"/>
                </a:cubicBezTo>
                <a:cubicBezTo>
                  <a:pt x="1847368" y="245577"/>
                  <a:pt x="1840656" y="240322"/>
                  <a:pt x="1833548" y="235640"/>
                </a:cubicBezTo>
                <a:close/>
                <a:moveTo>
                  <a:pt x="1475622" y="233960"/>
                </a:moveTo>
                <a:lnTo>
                  <a:pt x="1475621" y="233960"/>
                </a:lnTo>
                <a:cubicBezTo>
                  <a:pt x="1477684" y="234925"/>
                  <a:pt x="1478921" y="235687"/>
                  <a:pt x="1479916" y="236385"/>
                </a:cubicBezTo>
                <a:lnTo>
                  <a:pt x="1479989" y="236438"/>
                </a:lnTo>
                <a:lnTo>
                  <a:pt x="1479991" y="236439"/>
                </a:lnTo>
                <a:lnTo>
                  <a:pt x="1479915" y="236384"/>
                </a:lnTo>
                <a:close/>
                <a:moveTo>
                  <a:pt x="1476641" y="233496"/>
                </a:moveTo>
                <a:lnTo>
                  <a:pt x="1480333" y="234716"/>
                </a:lnTo>
                <a:lnTo>
                  <a:pt x="1492041" y="238584"/>
                </a:lnTo>
                <a:lnTo>
                  <a:pt x="1492042" y="238586"/>
                </a:lnTo>
                <a:lnTo>
                  <a:pt x="1492043" y="238586"/>
                </a:lnTo>
                <a:lnTo>
                  <a:pt x="1492042" y="238585"/>
                </a:lnTo>
                <a:lnTo>
                  <a:pt x="1499371" y="240767"/>
                </a:lnTo>
                <a:lnTo>
                  <a:pt x="1504316" y="242239"/>
                </a:lnTo>
                <a:lnTo>
                  <a:pt x="1512087" y="245000"/>
                </a:lnTo>
                <a:lnTo>
                  <a:pt x="1516330" y="246508"/>
                </a:lnTo>
                <a:lnTo>
                  <a:pt x="1516665" y="246503"/>
                </a:lnTo>
                <a:lnTo>
                  <a:pt x="1516329" y="246507"/>
                </a:lnTo>
                <a:lnTo>
                  <a:pt x="1504316" y="242239"/>
                </a:lnTo>
                <a:lnTo>
                  <a:pt x="1492041" y="238584"/>
                </a:lnTo>
                <a:close/>
                <a:moveTo>
                  <a:pt x="803007" y="233199"/>
                </a:moveTo>
                <a:lnTo>
                  <a:pt x="802516" y="233541"/>
                </a:lnTo>
                <a:lnTo>
                  <a:pt x="802442" y="233574"/>
                </a:lnTo>
                <a:lnTo>
                  <a:pt x="802905" y="234219"/>
                </a:lnTo>
                <a:lnTo>
                  <a:pt x="802906" y="234219"/>
                </a:lnTo>
                <a:lnTo>
                  <a:pt x="802443" y="233574"/>
                </a:lnTo>
                <a:lnTo>
                  <a:pt x="802517" y="233541"/>
                </a:lnTo>
                <a:lnTo>
                  <a:pt x="803007" y="233199"/>
                </a:lnTo>
                <a:close/>
                <a:moveTo>
                  <a:pt x="1494378" y="231043"/>
                </a:moveTo>
                <a:lnTo>
                  <a:pt x="1494265" y="232346"/>
                </a:lnTo>
                <a:lnTo>
                  <a:pt x="1494661" y="233735"/>
                </a:lnTo>
                <a:lnTo>
                  <a:pt x="1494662" y="233734"/>
                </a:lnTo>
                <a:lnTo>
                  <a:pt x="1494266" y="232346"/>
                </a:lnTo>
                <a:lnTo>
                  <a:pt x="1494379" y="231046"/>
                </a:lnTo>
                <a:close/>
                <a:moveTo>
                  <a:pt x="1477786" y="230500"/>
                </a:moveTo>
                <a:lnTo>
                  <a:pt x="1482766" y="231786"/>
                </a:lnTo>
                <a:lnTo>
                  <a:pt x="1490816" y="233863"/>
                </a:lnTo>
                <a:lnTo>
                  <a:pt x="1494594" y="233885"/>
                </a:lnTo>
                <a:lnTo>
                  <a:pt x="1494594" y="233884"/>
                </a:lnTo>
                <a:lnTo>
                  <a:pt x="1490816" y="233862"/>
                </a:lnTo>
                <a:close/>
                <a:moveTo>
                  <a:pt x="864928" y="229659"/>
                </a:moveTo>
                <a:lnTo>
                  <a:pt x="864866" y="229686"/>
                </a:lnTo>
                <a:lnTo>
                  <a:pt x="846366" y="239113"/>
                </a:lnTo>
                <a:lnTo>
                  <a:pt x="787497" y="266099"/>
                </a:lnTo>
                <a:lnTo>
                  <a:pt x="787500" y="266098"/>
                </a:lnTo>
                <a:lnTo>
                  <a:pt x="846367" y="239113"/>
                </a:lnTo>
                <a:lnTo>
                  <a:pt x="864867" y="229686"/>
                </a:lnTo>
                <a:lnTo>
                  <a:pt x="864922" y="229662"/>
                </a:lnTo>
                <a:close/>
                <a:moveTo>
                  <a:pt x="1425340" y="227633"/>
                </a:moveTo>
                <a:lnTo>
                  <a:pt x="1424752" y="227805"/>
                </a:lnTo>
                <a:lnTo>
                  <a:pt x="1424754" y="227805"/>
                </a:lnTo>
                <a:lnTo>
                  <a:pt x="1425340" y="227634"/>
                </a:lnTo>
                <a:lnTo>
                  <a:pt x="1425589" y="227871"/>
                </a:lnTo>
                <a:lnTo>
                  <a:pt x="1425590" y="227871"/>
                </a:lnTo>
                <a:close/>
                <a:moveTo>
                  <a:pt x="1761115" y="226683"/>
                </a:moveTo>
                <a:lnTo>
                  <a:pt x="1761377" y="226943"/>
                </a:lnTo>
                <a:lnTo>
                  <a:pt x="1761698" y="226960"/>
                </a:lnTo>
                <a:lnTo>
                  <a:pt x="1761786" y="226965"/>
                </a:lnTo>
                <a:lnTo>
                  <a:pt x="1761786" y="226965"/>
                </a:lnTo>
                <a:lnTo>
                  <a:pt x="1761789" y="226966"/>
                </a:lnTo>
                <a:lnTo>
                  <a:pt x="1762413" y="226999"/>
                </a:lnTo>
                <a:lnTo>
                  <a:pt x="1764768" y="228218"/>
                </a:lnTo>
                <a:lnTo>
                  <a:pt x="1764773" y="228220"/>
                </a:lnTo>
                <a:lnTo>
                  <a:pt x="1762412" y="226998"/>
                </a:lnTo>
                <a:lnTo>
                  <a:pt x="1761786" y="226965"/>
                </a:lnTo>
                <a:lnTo>
                  <a:pt x="1761698" y="226960"/>
                </a:lnTo>
                <a:lnTo>
                  <a:pt x="1761378" y="226943"/>
                </a:lnTo>
                <a:lnTo>
                  <a:pt x="1761117" y="226684"/>
                </a:lnTo>
                <a:close/>
                <a:moveTo>
                  <a:pt x="797034" y="225370"/>
                </a:moveTo>
                <a:cubicBezTo>
                  <a:pt x="796196" y="225503"/>
                  <a:pt x="793784" y="226482"/>
                  <a:pt x="789188" y="228646"/>
                </a:cubicBezTo>
                <a:cubicBezTo>
                  <a:pt x="783531" y="231264"/>
                  <a:pt x="778341" y="233527"/>
                  <a:pt x="773384" y="235806"/>
                </a:cubicBezTo>
                <a:cubicBezTo>
                  <a:pt x="768426" y="238084"/>
                  <a:pt x="763674" y="240620"/>
                  <a:pt x="758776" y="243001"/>
                </a:cubicBezTo>
                <a:cubicBezTo>
                  <a:pt x="753878" y="245381"/>
                  <a:pt x="748426" y="248451"/>
                  <a:pt x="742754" y="251385"/>
                </a:cubicBezTo>
                <a:cubicBezTo>
                  <a:pt x="736091" y="254864"/>
                  <a:pt x="729607" y="258728"/>
                  <a:pt x="723339" y="262960"/>
                </a:cubicBezTo>
                <a:lnTo>
                  <a:pt x="710316" y="271029"/>
                </a:lnTo>
                <a:lnTo>
                  <a:pt x="710321" y="271027"/>
                </a:lnTo>
                <a:lnTo>
                  <a:pt x="723339" y="262961"/>
                </a:lnTo>
                <a:cubicBezTo>
                  <a:pt x="729607" y="258729"/>
                  <a:pt x="736091" y="254865"/>
                  <a:pt x="742754" y="251386"/>
                </a:cubicBezTo>
                <a:cubicBezTo>
                  <a:pt x="748426" y="248452"/>
                  <a:pt x="753878" y="245382"/>
                  <a:pt x="758776" y="243002"/>
                </a:cubicBezTo>
                <a:cubicBezTo>
                  <a:pt x="763674" y="240621"/>
                  <a:pt x="768426" y="238085"/>
                  <a:pt x="773384" y="235807"/>
                </a:cubicBezTo>
                <a:cubicBezTo>
                  <a:pt x="778341" y="233528"/>
                  <a:pt x="783531" y="231265"/>
                  <a:pt x="789188" y="228647"/>
                </a:cubicBezTo>
                <a:lnTo>
                  <a:pt x="797033" y="225372"/>
                </a:lnTo>
                <a:close/>
                <a:moveTo>
                  <a:pt x="763134" y="225039"/>
                </a:moveTo>
                <a:lnTo>
                  <a:pt x="759003" y="226461"/>
                </a:lnTo>
                <a:lnTo>
                  <a:pt x="759003" y="226461"/>
                </a:lnTo>
                <a:lnTo>
                  <a:pt x="758906" y="226467"/>
                </a:lnTo>
                <a:lnTo>
                  <a:pt x="758556" y="226489"/>
                </a:lnTo>
                <a:lnTo>
                  <a:pt x="758468" y="226645"/>
                </a:lnTo>
                <a:lnTo>
                  <a:pt x="758469" y="226645"/>
                </a:lnTo>
                <a:lnTo>
                  <a:pt x="758557" y="226489"/>
                </a:lnTo>
                <a:lnTo>
                  <a:pt x="758906" y="226467"/>
                </a:lnTo>
                <a:lnTo>
                  <a:pt x="759003" y="226461"/>
                </a:lnTo>
                <a:lnTo>
                  <a:pt x="759004" y="226461"/>
                </a:lnTo>
                <a:lnTo>
                  <a:pt x="763130" y="225040"/>
                </a:lnTo>
                <a:close/>
                <a:moveTo>
                  <a:pt x="1421286" y="222744"/>
                </a:moveTo>
                <a:lnTo>
                  <a:pt x="1421504" y="223100"/>
                </a:lnTo>
                <a:lnTo>
                  <a:pt x="1421505" y="223100"/>
                </a:lnTo>
                <a:lnTo>
                  <a:pt x="1421287" y="222745"/>
                </a:lnTo>
                <a:cubicBezTo>
                  <a:pt x="1424927" y="222856"/>
                  <a:pt x="1428505" y="223497"/>
                  <a:pt x="1431911" y="224655"/>
                </a:cubicBezTo>
                <a:cubicBezTo>
                  <a:pt x="1452520" y="230083"/>
                  <a:pt x="1461915" y="230060"/>
                  <a:pt x="1475767" y="233727"/>
                </a:cubicBezTo>
                <a:lnTo>
                  <a:pt x="1476712" y="233298"/>
                </a:lnTo>
                <a:lnTo>
                  <a:pt x="1476713" y="233296"/>
                </a:lnTo>
                <a:lnTo>
                  <a:pt x="1475766" y="233726"/>
                </a:lnTo>
                <a:cubicBezTo>
                  <a:pt x="1461914" y="230059"/>
                  <a:pt x="1452519" y="230082"/>
                  <a:pt x="1431910" y="224654"/>
                </a:cubicBezTo>
                <a:cubicBezTo>
                  <a:pt x="1428504" y="223496"/>
                  <a:pt x="1424926" y="222855"/>
                  <a:pt x="1421286" y="222744"/>
                </a:cubicBezTo>
                <a:close/>
                <a:moveTo>
                  <a:pt x="837319" y="220255"/>
                </a:moveTo>
                <a:lnTo>
                  <a:pt x="837016" y="220396"/>
                </a:lnTo>
                <a:lnTo>
                  <a:pt x="828771" y="226444"/>
                </a:lnTo>
                <a:lnTo>
                  <a:pt x="828777" y="226441"/>
                </a:lnTo>
                <a:lnTo>
                  <a:pt x="837016" y="220397"/>
                </a:lnTo>
                <a:lnTo>
                  <a:pt x="837315" y="220258"/>
                </a:lnTo>
                <a:close/>
                <a:moveTo>
                  <a:pt x="761532" y="220143"/>
                </a:moveTo>
                <a:lnTo>
                  <a:pt x="760577" y="220522"/>
                </a:lnTo>
                <a:lnTo>
                  <a:pt x="760584" y="220520"/>
                </a:lnTo>
                <a:lnTo>
                  <a:pt x="761531" y="220145"/>
                </a:lnTo>
                <a:close/>
                <a:moveTo>
                  <a:pt x="837744" y="219863"/>
                </a:moveTo>
                <a:lnTo>
                  <a:pt x="837741" y="219864"/>
                </a:lnTo>
                <a:lnTo>
                  <a:pt x="837422" y="220099"/>
                </a:lnTo>
                <a:lnTo>
                  <a:pt x="837423" y="220099"/>
                </a:lnTo>
                <a:close/>
                <a:moveTo>
                  <a:pt x="1924671" y="219849"/>
                </a:moveTo>
                <a:cubicBezTo>
                  <a:pt x="1923415" y="217668"/>
                  <a:pt x="1932278" y="224723"/>
                  <a:pt x="1931148" y="222657"/>
                </a:cubicBezTo>
                <a:cubicBezTo>
                  <a:pt x="1945233" y="235798"/>
                  <a:pt x="1952059" y="244468"/>
                  <a:pt x="1952573" y="246862"/>
                </a:cubicBezTo>
                <a:cubicBezTo>
                  <a:pt x="1949418" y="244307"/>
                  <a:pt x="1945824" y="240895"/>
                  <a:pt x="1941937" y="237171"/>
                </a:cubicBezTo>
                <a:cubicBezTo>
                  <a:pt x="1938051" y="233447"/>
                  <a:pt x="1933756" y="229598"/>
                  <a:pt x="1930045" y="225789"/>
                </a:cubicBezTo>
                <a:cubicBezTo>
                  <a:pt x="1926633" y="222329"/>
                  <a:pt x="1925090" y="220576"/>
                  <a:pt x="1924671" y="219849"/>
                </a:cubicBezTo>
                <a:close/>
                <a:moveTo>
                  <a:pt x="838327" y="219515"/>
                </a:moveTo>
                <a:lnTo>
                  <a:pt x="836032" y="220451"/>
                </a:lnTo>
                <a:lnTo>
                  <a:pt x="832915" y="221242"/>
                </a:lnTo>
                <a:lnTo>
                  <a:pt x="825140" y="224895"/>
                </a:lnTo>
                <a:lnTo>
                  <a:pt x="820830" y="226654"/>
                </a:lnTo>
                <a:lnTo>
                  <a:pt x="803489" y="233871"/>
                </a:lnTo>
                <a:lnTo>
                  <a:pt x="803489" y="233871"/>
                </a:lnTo>
                <a:cubicBezTo>
                  <a:pt x="805990" y="233424"/>
                  <a:pt x="813669" y="229708"/>
                  <a:pt x="820831" y="226654"/>
                </a:cubicBezTo>
                <a:lnTo>
                  <a:pt x="825134" y="224898"/>
                </a:lnTo>
                <a:lnTo>
                  <a:pt x="825140" y="224895"/>
                </a:lnTo>
                <a:lnTo>
                  <a:pt x="825146" y="224893"/>
                </a:lnTo>
                <a:lnTo>
                  <a:pt x="832916" y="221242"/>
                </a:lnTo>
                <a:lnTo>
                  <a:pt x="836029" y="220452"/>
                </a:lnTo>
                <a:lnTo>
                  <a:pt x="836032" y="220451"/>
                </a:lnTo>
                <a:lnTo>
                  <a:pt x="836036" y="220450"/>
                </a:lnTo>
                <a:lnTo>
                  <a:pt x="838326" y="219516"/>
                </a:lnTo>
                <a:close/>
                <a:moveTo>
                  <a:pt x="1593063" y="219487"/>
                </a:moveTo>
                <a:lnTo>
                  <a:pt x="1593038" y="219525"/>
                </a:lnTo>
                <a:lnTo>
                  <a:pt x="1593128" y="219554"/>
                </a:lnTo>
                <a:close/>
                <a:moveTo>
                  <a:pt x="1591551" y="217914"/>
                </a:moveTo>
                <a:lnTo>
                  <a:pt x="1591552" y="217915"/>
                </a:lnTo>
                <a:lnTo>
                  <a:pt x="1593298" y="219134"/>
                </a:lnTo>
                <a:lnTo>
                  <a:pt x="1593298" y="219134"/>
                </a:lnTo>
                <a:close/>
                <a:moveTo>
                  <a:pt x="1840552" y="216828"/>
                </a:moveTo>
                <a:lnTo>
                  <a:pt x="1840560" y="216834"/>
                </a:lnTo>
                <a:lnTo>
                  <a:pt x="1860472" y="230378"/>
                </a:lnTo>
                <a:lnTo>
                  <a:pt x="1888056" y="254713"/>
                </a:lnTo>
                <a:lnTo>
                  <a:pt x="1888056" y="254711"/>
                </a:lnTo>
                <a:lnTo>
                  <a:pt x="1860472" y="230377"/>
                </a:lnTo>
                <a:cubicBezTo>
                  <a:pt x="1854326" y="225162"/>
                  <a:pt x="1847653" y="220623"/>
                  <a:pt x="1840552" y="216828"/>
                </a:cubicBezTo>
                <a:close/>
                <a:moveTo>
                  <a:pt x="798040" y="216701"/>
                </a:moveTo>
                <a:lnTo>
                  <a:pt x="795733" y="218374"/>
                </a:lnTo>
                <a:lnTo>
                  <a:pt x="795781" y="218766"/>
                </a:lnTo>
                <a:lnTo>
                  <a:pt x="794218" y="220195"/>
                </a:lnTo>
                <a:lnTo>
                  <a:pt x="794219" y="220195"/>
                </a:lnTo>
                <a:lnTo>
                  <a:pt x="795781" y="218768"/>
                </a:lnTo>
                <a:lnTo>
                  <a:pt x="795781" y="218766"/>
                </a:lnTo>
                <a:lnTo>
                  <a:pt x="795782" y="218765"/>
                </a:lnTo>
                <a:lnTo>
                  <a:pt x="795734" y="218375"/>
                </a:lnTo>
                <a:lnTo>
                  <a:pt x="798031" y="216709"/>
                </a:lnTo>
                <a:close/>
                <a:moveTo>
                  <a:pt x="1602815" y="207536"/>
                </a:moveTo>
                <a:lnTo>
                  <a:pt x="1602459" y="207780"/>
                </a:lnTo>
                <a:lnTo>
                  <a:pt x="1602460" y="207780"/>
                </a:lnTo>
                <a:lnTo>
                  <a:pt x="1602815" y="207537"/>
                </a:lnTo>
                <a:lnTo>
                  <a:pt x="1607629" y="207841"/>
                </a:lnTo>
                <a:lnTo>
                  <a:pt x="1607629" y="207840"/>
                </a:lnTo>
                <a:close/>
                <a:moveTo>
                  <a:pt x="1356558" y="207300"/>
                </a:moveTo>
                <a:cubicBezTo>
                  <a:pt x="1354093" y="207346"/>
                  <a:pt x="1354411" y="208372"/>
                  <a:pt x="1356566" y="209945"/>
                </a:cubicBezTo>
                <a:lnTo>
                  <a:pt x="1360808" y="212228"/>
                </a:lnTo>
                <a:lnTo>
                  <a:pt x="1360811" y="212229"/>
                </a:lnTo>
                <a:lnTo>
                  <a:pt x="1356566" y="209944"/>
                </a:lnTo>
                <a:close/>
                <a:moveTo>
                  <a:pt x="810687" y="205305"/>
                </a:moveTo>
                <a:lnTo>
                  <a:pt x="810640" y="205310"/>
                </a:lnTo>
                <a:lnTo>
                  <a:pt x="811434" y="206986"/>
                </a:lnTo>
                <a:lnTo>
                  <a:pt x="807012" y="210193"/>
                </a:lnTo>
                <a:lnTo>
                  <a:pt x="807033" y="210178"/>
                </a:lnTo>
                <a:lnTo>
                  <a:pt x="811435" y="206986"/>
                </a:lnTo>
                <a:lnTo>
                  <a:pt x="810641" y="205310"/>
                </a:lnTo>
                <a:lnTo>
                  <a:pt x="810687" y="205305"/>
                </a:lnTo>
                <a:close/>
                <a:moveTo>
                  <a:pt x="1486958" y="202762"/>
                </a:moveTo>
                <a:lnTo>
                  <a:pt x="1513637" y="212115"/>
                </a:lnTo>
                <a:cubicBezTo>
                  <a:pt x="1516034" y="212690"/>
                  <a:pt x="1517263" y="212838"/>
                  <a:pt x="1517608" y="212683"/>
                </a:cubicBezTo>
                <a:lnTo>
                  <a:pt x="1517608" y="212683"/>
                </a:lnTo>
                <a:lnTo>
                  <a:pt x="1513638" y="212115"/>
                </a:lnTo>
                <a:lnTo>
                  <a:pt x="1486973" y="202766"/>
                </a:lnTo>
                <a:lnTo>
                  <a:pt x="1486959" y="202762"/>
                </a:lnTo>
                <a:close/>
                <a:moveTo>
                  <a:pt x="1816821" y="201480"/>
                </a:moveTo>
                <a:lnTo>
                  <a:pt x="1816822" y="201481"/>
                </a:lnTo>
                <a:lnTo>
                  <a:pt x="1817998" y="202072"/>
                </a:lnTo>
                <a:lnTo>
                  <a:pt x="1818005" y="202075"/>
                </a:lnTo>
                <a:lnTo>
                  <a:pt x="1818012" y="202078"/>
                </a:lnTo>
                <a:lnTo>
                  <a:pt x="1819389" y="202571"/>
                </a:lnTo>
                <a:lnTo>
                  <a:pt x="1821351" y="203757"/>
                </a:lnTo>
                <a:lnTo>
                  <a:pt x="1821361" y="203762"/>
                </a:lnTo>
                <a:lnTo>
                  <a:pt x="1824719" y="205792"/>
                </a:lnTo>
                <a:lnTo>
                  <a:pt x="1839782" y="217234"/>
                </a:lnTo>
                <a:lnTo>
                  <a:pt x="1839783" y="217234"/>
                </a:lnTo>
                <a:lnTo>
                  <a:pt x="1824720" y="205792"/>
                </a:lnTo>
                <a:lnTo>
                  <a:pt x="1821367" y="203765"/>
                </a:lnTo>
                <a:lnTo>
                  <a:pt x="1821361" y="203762"/>
                </a:lnTo>
                <a:lnTo>
                  <a:pt x="1819389" y="202570"/>
                </a:lnTo>
                <a:lnTo>
                  <a:pt x="1818005" y="202075"/>
                </a:lnTo>
                <a:close/>
                <a:moveTo>
                  <a:pt x="849924" y="199687"/>
                </a:moveTo>
                <a:lnTo>
                  <a:pt x="848879" y="200765"/>
                </a:lnTo>
                <a:lnTo>
                  <a:pt x="845407" y="203518"/>
                </a:lnTo>
                <a:lnTo>
                  <a:pt x="845413" y="203514"/>
                </a:lnTo>
                <a:lnTo>
                  <a:pt x="848875" y="200769"/>
                </a:lnTo>
                <a:lnTo>
                  <a:pt x="848879" y="200765"/>
                </a:lnTo>
                <a:lnTo>
                  <a:pt x="848883" y="200762"/>
                </a:lnTo>
                <a:lnTo>
                  <a:pt x="849924" y="199688"/>
                </a:lnTo>
                <a:close/>
                <a:moveTo>
                  <a:pt x="1966455" y="198614"/>
                </a:moveTo>
                <a:lnTo>
                  <a:pt x="1966476" y="198632"/>
                </a:lnTo>
                <a:lnTo>
                  <a:pt x="1974397" y="205588"/>
                </a:lnTo>
                <a:lnTo>
                  <a:pt x="1982336" y="212018"/>
                </a:lnTo>
                <a:lnTo>
                  <a:pt x="1982356" y="212035"/>
                </a:lnTo>
                <a:lnTo>
                  <a:pt x="1974396" y="205587"/>
                </a:lnTo>
                <a:close/>
                <a:moveTo>
                  <a:pt x="1663503" y="195559"/>
                </a:moveTo>
                <a:lnTo>
                  <a:pt x="1663503" y="195559"/>
                </a:lnTo>
                <a:cubicBezTo>
                  <a:pt x="1665186" y="197314"/>
                  <a:pt x="1668991" y="200243"/>
                  <a:pt x="1675410" y="204836"/>
                </a:cubicBezTo>
                <a:cubicBezTo>
                  <a:pt x="1680171" y="208135"/>
                  <a:pt x="1685750" y="211881"/>
                  <a:pt x="1689489" y="214670"/>
                </a:cubicBezTo>
                <a:lnTo>
                  <a:pt x="1692068" y="216904"/>
                </a:lnTo>
                <a:lnTo>
                  <a:pt x="1692069" y="216905"/>
                </a:lnTo>
                <a:lnTo>
                  <a:pt x="1689488" y="214669"/>
                </a:lnTo>
                <a:cubicBezTo>
                  <a:pt x="1685749" y="211880"/>
                  <a:pt x="1680170" y="208134"/>
                  <a:pt x="1675409" y="204835"/>
                </a:cubicBezTo>
                <a:close/>
                <a:moveTo>
                  <a:pt x="1628915" y="194621"/>
                </a:moveTo>
                <a:lnTo>
                  <a:pt x="1631052" y="197279"/>
                </a:lnTo>
                <a:lnTo>
                  <a:pt x="1631049" y="197274"/>
                </a:lnTo>
                <a:lnTo>
                  <a:pt x="1628919" y="194625"/>
                </a:lnTo>
                <a:lnTo>
                  <a:pt x="1628916" y="194622"/>
                </a:lnTo>
                <a:lnTo>
                  <a:pt x="1628916" y="194622"/>
                </a:lnTo>
                <a:close/>
                <a:moveTo>
                  <a:pt x="894420" y="194576"/>
                </a:moveTo>
                <a:lnTo>
                  <a:pt x="874213" y="206638"/>
                </a:lnTo>
                <a:cubicBezTo>
                  <a:pt x="870262" y="208963"/>
                  <a:pt x="865845" y="211255"/>
                  <a:pt x="861253" y="213632"/>
                </a:cubicBezTo>
                <a:lnTo>
                  <a:pt x="847273" y="221478"/>
                </a:lnTo>
                <a:cubicBezTo>
                  <a:pt x="824094" y="233616"/>
                  <a:pt x="793556" y="251584"/>
                  <a:pt x="774617" y="259764"/>
                </a:cubicBezTo>
                <a:lnTo>
                  <a:pt x="774666" y="260294"/>
                </a:lnTo>
                <a:lnTo>
                  <a:pt x="774667" y="260293"/>
                </a:lnTo>
                <a:lnTo>
                  <a:pt x="774618" y="259764"/>
                </a:lnTo>
                <a:cubicBezTo>
                  <a:pt x="793557" y="251584"/>
                  <a:pt x="824095" y="233616"/>
                  <a:pt x="847274" y="221478"/>
                </a:cubicBezTo>
                <a:lnTo>
                  <a:pt x="861254" y="213632"/>
                </a:lnTo>
                <a:cubicBezTo>
                  <a:pt x="865846" y="211255"/>
                  <a:pt x="870263" y="208963"/>
                  <a:pt x="874214" y="206638"/>
                </a:cubicBezTo>
                <a:lnTo>
                  <a:pt x="894420" y="194577"/>
                </a:lnTo>
                <a:close/>
                <a:moveTo>
                  <a:pt x="1473988" y="194521"/>
                </a:moveTo>
                <a:lnTo>
                  <a:pt x="1473626" y="194559"/>
                </a:lnTo>
                <a:lnTo>
                  <a:pt x="1474107" y="194595"/>
                </a:lnTo>
                <a:close/>
                <a:moveTo>
                  <a:pt x="1664246" y="193455"/>
                </a:moveTo>
                <a:cubicBezTo>
                  <a:pt x="1662174" y="193359"/>
                  <a:pt x="1661734" y="193942"/>
                  <a:pt x="1663416" y="195698"/>
                </a:cubicBezTo>
                <a:lnTo>
                  <a:pt x="1663417" y="195698"/>
                </a:lnTo>
                <a:lnTo>
                  <a:pt x="1664247" y="193456"/>
                </a:lnTo>
                <a:lnTo>
                  <a:pt x="1664276" y="193467"/>
                </a:lnTo>
                <a:lnTo>
                  <a:pt x="1664276" y="193467"/>
                </a:lnTo>
                <a:close/>
                <a:moveTo>
                  <a:pt x="856018" y="192994"/>
                </a:moveTo>
                <a:cubicBezTo>
                  <a:pt x="855990" y="192515"/>
                  <a:pt x="854102" y="193100"/>
                  <a:pt x="850997" y="194463"/>
                </a:cubicBezTo>
                <a:lnTo>
                  <a:pt x="840348" y="199661"/>
                </a:lnTo>
                <a:lnTo>
                  <a:pt x="838204" y="200654"/>
                </a:lnTo>
                <a:lnTo>
                  <a:pt x="835469" y="202043"/>
                </a:lnTo>
                <a:lnTo>
                  <a:pt x="822772" y="208241"/>
                </a:lnTo>
                <a:lnTo>
                  <a:pt x="805858" y="217091"/>
                </a:lnTo>
                <a:lnTo>
                  <a:pt x="805762" y="217185"/>
                </a:lnTo>
                <a:lnTo>
                  <a:pt x="805764" y="217184"/>
                </a:lnTo>
                <a:lnTo>
                  <a:pt x="805859" y="217091"/>
                </a:lnTo>
                <a:lnTo>
                  <a:pt x="822773" y="208241"/>
                </a:lnTo>
                <a:lnTo>
                  <a:pt x="835444" y="202056"/>
                </a:lnTo>
                <a:lnTo>
                  <a:pt x="835469" y="202043"/>
                </a:lnTo>
                <a:lnTo>
                  <a:pt x="835495" y="202030"/>
                </a:lnTo>
                <a:lnTo>
                  <a:pt x="838205" y="200654"/>
                </a:lnTo>
                <a:lnTo>
                  <a:pt x="840329" y="199670"/>
                </a:lnTo>
                <a:lnTo>
                  <a:pt x="840348" y="199661"/>
                </a:lnTo>
                <a:lnTo>
                  <a:pt x="840387" y="199643"/>
                </a:lnTo>
                <a:lnTo>
                  <a:pt x="850997" y="194464"/>
                </a:lnTo>
                <a:lnTo>
                  <a:pt x="856016" y="192995"/>
                </a:lnTo>
                <a:close/>
                <a:moveTo>
                  <a:pt x="875386" y="189930"/>
                </a:moveTo>
                <a:lnTo>
                  <a:pt x="875261" y="190815"/>
                </a:lnTo>
                <a:lnTo>
                  <a:pt x="875261" y="190815"/>
                </a:lnTo>
                <a:lnTo>
                  <a:pt x="875386" y="189930"/>
                </a:lnTo>
                <a:close/>
                <a:moveTo>
                  <a:pt x="1481670" y="189734"/>
                </a:moveTo>
                <a:lnTo>
                  <a:pt x="1481809" y="189812"/>
                </a:lnTo>
                <a:lnTo>
                  <a:pt x="1486009" y="190072"/>
                </a:lnTo>
                <a:cubicBezTo>
                  <a:pt x="1489057" y="190655"/>
                  <a:pt x="1493575" y="191724"/>
                  <a:pt x="1499573" y="193286"/>
                </a:cubicBezTo>
                <a:lnTo>
                  <a:pt x="1498020" y="197495"/>
                </a:lnTo>
                <a:lnTo>
                  <a:pt x="1498160" y="197554"/>
                </a:lnTo>
                <a:lnTo>
                  <a:pt x="1498160" y="197554"/>
                </a:lnTo>
                <a:lnTo>
                  <a:pt x="1498021" y="197495"/>
                </a:lnTo>
                <a:lnTo>
                  <a:pt x="1499574" y="193286"/>
                </a:lnTo>
                <a:cubicBezTo>
                  <a:pt x="1493576" y="191724"/>
                  <a:pt x="1489058" y="190655"/>
                  <a:pt x="1486010" y="190072"/>
                </a:cubicBezTo>
                <a:lnTo>
                  <a:pt x="1481810" y="189812"/>
                </a:lnTo>
                <a:lnTo>
                  <a:pt x="1481671" y="189734"/>
                </a:lnTo>
                <a:close/>
                <a:moveTo>
                  <a:pt x="875794" y="189472"/>
                </a:moveTo>
                <a:cubicBezTo>
                  <a:pt x="873204" y="189668"/>
                  <a:pt x="862962" y="193665"/>
                  <a:pt x="850508" y="199339"/>
                </a:cubicBezTo>
                <a:lnTo>
                  <a:pt x="849925" y="198015"/>
                </a:lnTo>
                <a:lnTo>
                  <a:pt x="849471" y="198367"/>
                </a:lnTo>
                <a:lnTo>
                  <a:pt x="849363" y="198414"/>
                </a:lnTo>
                <a:lnTo>
                  <a:pt x="849363" y="198415"/>
                </a:lnTo>
                <a:lnTo>
                  <a:pt x="849471" y="198368"/>
                </a:lnTo>
                <a:lnTo>
                  <a:pt x="849925" y="198016"/>
                </a:lnTo>
                <a:lnTo>
                  <a:pt x="850508" y="199340"/>
                </a:lnTo>
                <a:cubicBezTo>
                  <a:pt x="856735" y="196503"/>
                  <a:pt x="862409" y="194085"/>
                  <a:pt x="866850" y="192352"/>
                </a:cubicBezTo>
                <a:lnTo>
                  <a:pt x="875794" y="189473"/>
                </a:lnTo>
                <a:close/>
                <a:moveTo>
                  <a:pt x="1437426" y="186386"/>
                </a:moveTo>
                <a:lnTo>
                  <a:pt x="1437664" y="186453"/>
                </a:lnTo>
                <a:lnTo>
                  <a:pt x="1464019" y="193742"/>
                </a:lnTo>
                <a:lnTo>
                  <a:pt x="1465390" y="193942"/>
                </a:lnTo>
                <a:lnTo>
                  <a:pt x="1465404" y="193943"/>
                </a:lnTo>
                <a:lnTo>
                  <a:pt x="1464019" y="193741"/>
                </a:lnTo>
                <a:cubicBezTo>
                  <a:pt x="1454928" y="192077"/>
                  <a:pt x="1446033" y="189614"/>
                  <a:pt x="1437426" y="186386"/>
                </a:cubicBezTo>
                <a:close/>
                <a:moveTo>
                  <a:pt x="1620214" y="185368"/>
                </a:moveTo>
                <a:lnTo>
                  <a:pt x="1620124" y="185391"/>
                </a:lnTo>
                <a:lnTo>
                  <a:pt x="1620125" y="185392"/>
                </a:lnTo>
                <a:lnTo>
                  <a:pt x="1620214" y="185369"/>
                </a:lnTo>
                <a:lnTo>
                  <a:pt x="1621222" y="186985"/>
                </a:lnTo>
                <a:lnTo>
                  <a:pt x="1621228" y="186995"/>
                </a:lnTo>
                <a:lnTo>
                  <a:pt x="1621235" y="187006"/>
                </a:lnTo>
                <a:lnTo>
                  <a:pt x="1621450" y="187320"/>
                </a:lnTo>
                <a:lnTo>
                  <a:pt x="1621452" y="187322"/>
                </a:lnTo>
                <a:lnTo>
                  <a:pt x="1621977" y="188083"/>
                </a:lnTo>
                <a:lnTo>
                  <a:pt x="1621978" y="188084"/>
                </a:lnTo>
                <a:lnTo>
                  <a:pt x="1621453" y="187323"/>
                </a:lnTo>
                <a:lnTo>
                  <a:pt x="1627960" y="193435"/>
                </a:lnTo>
                <a:lnTo>
                  <a:pt x="1627960" y="193435"/>
                </a:lnTo>
                <a:lnTo>
                  <a:pt x="1621452" y="187322"/>
                </a:lnTo>
                <a:lnTo>
                  <a:pt x="1621228" y="186995"/>
                </a:lnTo>
                <a:close/>
                <a:moveTo>
                  <a:pt x="973167" y="183102"/>
                </a:moveTo>
                <a:lnTo>
                  <a:pt x="973165" y="183103"/>
                </a:lnTo>
                <a:lnTo>
                  <a:pt x="964876" y="189254"/>
                </a:lnTo>
                <a:lnTo>
                  <a:pt x="964878" y="189253"/>
                </a:lnTo>
                <a:close/>
                <a:moveTo>
                  <a:pt x="1440374" y="177865"/>
                </a:moveTo>
                <a:lnTo>
                  <a:pt x="1437526" y="178430"/>
                </a:lnTo>
                <a:lnTo>
                  <a:pt x="1437565" y="178423"/>
                </a:lnTo>
                <a:lnTo>
                  <a:pt x="1440375" y="177866"/>
                </a:lnTo>
                <a:close/>
                <a:moveTo>
                  <a:pt x="990009" y="177691"/>
                </a:moveTo>
                <a:lnTo>
                  <a:pt x="973141" y="183147"/>
                </a:lnTo>
                <a:lnTo>
                  <a:pt x="973137" y="183149"/>
                </a:lnTo>
                <a:cubicBezTo>
                  <a:pt x="978708" y="181253"/>
                  <a:pt x="984278" y="179163"/>
                  <a:pt x="990009" y="177692"/>
                </a:cubicBezTo>
                <a:close/>
                <a:moveTo>
                  <a:pt x="989542" y="176301"/>
                </a:moveTo>
                <a:lnTo>
                  <a:pt x="977124" y="180521"/>
                </a:lnTo>
                <a:cubicBezTo>
                  <a:pt x="974402" y="181734"/>
                  <a:pt x="973101" y="182670"/>
                  <a:pt x="973167" y="183100"/>
                </a:cubicBezTo>
                <a:lnTo>
                  <a:pt x="973073" y="183133"/>
                </a:lnTo>
                <a:lnTo>
                  <a:pt x="973167" y="183101"/>
                </a:lnTo>
                <a:cubicBezTo>
                  <a:pt x="973101" y="182671"/>
                  <a:pt x="974402" y="181735"/>
                  <a:pt x="977124" y="180522"/>
                </a:cubicBezTo>
                <a:lnTo>
                  <a:pt x="989542" y="176302"/>
                </a:lnTo>
                <a:lnTo>
                  <a:pt x="989556" y="176334"/>
                </a:lnTo>
                <a:lnTo>
                  <a:pt x="989556" y="176334"/>
                </a:lnTo>
                <a:close/>
                <a:moveTo>
                  <a:pt x="1303170" y="174782"/>
                </a:moveTo>
                <a:cubicBezTo>
                  <a:pt x="1326741" y="177352"/>
                  <a:pt x="1349955" y="181935"/>
                  <a:pt x="1372579" y="188487"/>
                </a:cubicBezTo>
                <a:cubicBezTo>
                  <a:pt x="1381030" y="191047"/>
                  <a:pt x="1388517" y="193006"/>
                  <a:pt x="1395291" y="195814"/>
                </a:cubicBezTo>
                <a:lnTo>
                  <a:pt x="1414608" y="203695"/>
                </a:lnTo>
                <a:lnTo>
                  <a:pt x="1415160" y="205591"/>
                </a:lnTo>
                <a:cubicBezTo>
                  <a:pt x="1416938" y="206899"/>
                  <a:pt x="1420619" y="208527"/>
                  <a:pt x="1424888" y="210370"/>
                </a:cubicBezTo>
                <a:lnTo>
                  <a:pt x="1438138" y="216434"/>
                </a:lnTo>
                <a:lnTo>
                  <a:pt x="1438142" y="216435"/>
                </a:lnTo>
                <a:cubicBezTo>
                  <a:pt x="1429885" y="212101"/>
                  <a:pt x="1418716" y="208207"/>
                  <a:pt x="1415160" y="205590"/>
                </a:cubicBezTo>
                <a:lnTo>
                  <a:pt x="1414608" y="203694"/>
                </a:lnTo>
                <a:lnTo>
                  <a:pt x="1395291" y="195813"/>
                </a:lnTo>
                <a:cubicBezTo>
                  <a:pt x="1388517" y="193005"/>
                  <a:pt x="1381030" y="191046"/>
                  <a:pt x="1372579" y="188486"/>
                </a:cubicBezTo>
                <a:lnTo>
                  <a:pt x="1303176" y="174782"/>
                </a:lnTo>
                <a:close/>
                <a:moveTo>
                  <a:pt x="994294" y="173404"/>
                </a:moveTo>
                <a:lnTo>
                  <a:pt x="981024" y="176421"/>
                </a:lnTo>
                <a:lnTo>
                  <a:pt x="981263" y="176368"/>
                </a:lnTo>
                <a:lnTo>
                  <a:pt x="994295" y="173405"/>
                </a:lnTo>
                <a:lnTo>
                  <a:pt x="995957" y="173588"/>
                </a:lnTo>
                <a:lnTo>
                  <a:pt x="995959" y="173587"/>
                </a:lnTo>
                <a:cubicBezTo>
                  <a:pt x="996561" y="173162"/>
                  <a:pt x="995816" y="173157"/>
                  <a:pt x="994294" y="173404"/>
                </a:cubicBezTo>
                <a:close/>
                <a:moveTo>
                  <a:pt x="1378450" y="173241"/>
                </a:moveTo>
                <a:lnTo>
                  <a:pt x="1396954" y="181185"/>
                </a:lnTo>
                <a:lnTo>
                  <a:pt x="1396954" y="181184"/>
                </a:lnTo>
                <a:lnTo>
                  <a:pt x="1378456" y="173242"/>
                </a:lnTo>
                <a:close/>
                <a:moveTo>
                  <a:pt x="761429" y="172133"/>
                </a:moveTo>
                <a:lnTo>
                  <a:pt x="761943" y="176125"/>
                </a:lnTo>
                <a:cubicBezTo>
                  <a:pt x="762951" y="177144"/>
                  <a:pt x="754425" y="182698"/>
                  <a:pt x="741541" y="191035"/>
                </a:cubicBezTo>
                <a:cubicBezTo>
                  <a:pt x="734518" y="196220"/>
                  <a:pt x="726917" y="200487"/>
                  <a:pt x="718931" y="203723"/>
                </a:cubicBezTo>
                <a:cubicBezTo>
                  <a:pt x="714015" y="204279"/>
                  <a:pt x="703898" y="209162"/>
                  <a:pt x="691932" y="217685"/>
                </a:cubicBezTo>
                <a:cubicBezTo>
                  <a:pt x="677747" y="227352"/>
                  <a:pt x="664037" y="237770"/>
                  <a:pt x="650866" y="248894"/>
                </a:cubicBezTo>
                <a:lnTo>
                  <a:pt x="646685" y="251134"/>
                </a:lnTo>
                <a:lnTo>
                  <a:pt x="646507" y="251208"/>
                </a:lnTo>
                <a:lnTo>
                  <a:pt x="646308" y="251163"/>
                </a:lnTo>
                <a:lnTo>
                  <a:pt x="646062" y="251390"/>
                </a:lnTo>
                <a:lnTo>
                  <a:pt x="646066" y="251388"/>
                </a:lnTo>
                <a:lnTo>
                  <a:pt x="646309" y="251164"/>
                </a:lnTo>
                <a:lnTo>
                  <a:pt x="646506" y="251208"/>
                </a:lnTo>
                <a:lnTo>
                  <a:pt x="646507" y="251208"/>
                </a:lnTo>
                <a:lnTo>
                  <a:pt x="646536" y="251214"/>
                </a:lnTo>
                <a:lnTo>
                  <a:pt x="646685" y="251134"/>
                </a:lnTo>
                <a:lnTo>
                  <a:pt x="646697" y="251129"/>
                </a:lnTo>
                <a:lnTo>
                  <a:pt x="650867" y="248895"/>
                </a:lnTo>
                <a:cubicBezTo>
                  <a:pt x="664038" y="237771"/>
                  <a:pt x="677748" y="227353"/>
                  <a:pt x="691933" y="217686"/>
                </a:cubicBezTo>
                <a:cubicBezTo>
                  <a:pt x="703899" y="209163"/>
                  <a:pt x="714016" y="204280"/>
                  <a:pt x="718932" y="203724"/>
                </a:cubicBezTo>
                <a:cubicBezTo>
                  <a:pt x="726918" y="200488"/>
                  <a:pt x="734519" y="196221"/>
                  <a:pt x="741542" y="191036"/>
                </a:cubicBezTo>
                <a:cubicBezTo>
                  <a:pt x="754426" y="182699"/>
                  <a:pt x="762952" y="177145"/>
                  <a:pt x="761944" y="176126"/>
                </a:cubicBezTo>
                <a:lnTo>
                  <a:pt x="761430" y="172134"/>
                </a:lnTo>
                <a:lnTo>
                  <a:pt x="761974" y="172365"/>
                </a:lnTo>
                <a:lnTo>
                  <a:pt x="761974" y="172364"/>
                </a:lnTo>
                <a:close/>
                <a:moveTo>
                  <a:pt x="1683588" y="172077"/>
                </a:moveTo>
                <a:lnTo>
                  <a:pt x="1683742" y="172297"/>
                </a:lnTo>
                <a:cubicBezTo>
                  <a:pt x="1686566" y="174660"/>
                  <a:pt x="1691359" y="178239"/>
                  <a:pt x="1697917" y="182952"/>
                </a:cubicBezTo>
                <a:lnTo>
                  <a:pt x="1722751" y="201503"/>
                </a:lnTo>
                <a:lnTo>
                  <a:pt x="1722750" y="201502"/>
                </a:lnTo>
                <a:lnTo>
                  <a:pt x="1697918" y="182952"/>
                </a:lnTo>
                <a:cubicBezTo>
                  <a:pt x="1691360" y="178239"/>
                  <a:pt x="1686567" y="174660"/>
                  <a:pt x="1683743" y="172297"/>
                </a:cubicBezTo>
                <a:lnTo>
                  <a:pt x="1683590" y="172078"/>
                </a:lnTo>
                <a:close/>
                <a:moveTo>
                  <a:pt x="758001" y="170681"/>
                </a:moveTo>
                <a:lnTo>
                  <a:pt x="757944" y="170700"/>
                </a:lnTo>
                <a:lnTo>
                  <a:pt x="758101" y="170723"/>
                </a:lnTo>
                <a:close/>
                <a:moveTo>
                  <a:pt x="1599518" y="170574"/>
                </a:moveTo>
                <a:lnTo>
                  <a:pt x="1599229" y="170577"/>
                </a:lnTo>
                <a:lnTo>
                  <a:pt x="1599231" y="170578"/>
                </a:lnTo>
                <a:lnTo>
                  <a:pt x="1599518" y="170575"/>
                </a:lnTo>
                <a:lnTo>
                  <a:pt x="1602401" y="172543"/>
                </a:lnTo>
                <a:lnTo>
                  <a:pt x="1602417" y="172553"/>
                </a:lnTo>
                <a:close/>
                <a:moveTo>
                  <a:pt x="1019483" y="170203"/>
                </a:moveTo>
                <a:lnTo>
                  <a:pt x="1017255" y="170376"/>
                </a:lnTo>
                <a:lnTo>
                  <a:pt x="1012498" y="171674"/>
                </a:lnTo>
                <a:lnTo>
                  <a:pt x="1010374" y="172121"/>
                </a:lnTo>
                <a:lnTo>
                  <a:pt x="997252" y="175833"/>
                </a:lnTo>
                <a:lnTo>
                  <a:pt x="990141" y="177773"/>
                </a:lnTo>
                <a:lnTo>
                  <a:pt x="989691" y="176667"/>
                </a:lnTo>
                <a:lnTo>
                  <a:pt x="989692" y="176671"/>
                </a:lnTo>
                <a:lnTo>
                  <a:pt x="990141" y="177774"/>
                </a:lnTo>
                <a:lnTo>
                  <a:pt x="997151" y="175862"/>
                </a:lnTo>
                <a:lnTo>
                  <a:pt x="997252" y="175833"/>
                </a:lnTo>
                <a:lnTo>
                  <a:pt x="997353" y="175805"/>
                </a:lnTo>
                <a:lnTo>
                  <a:pt x="1010374" y="172122"/>
                </a:lnTo>
                <a:lnTo>
                  <a:pt x="1012482" y="171678"/>
                </a:lnTo>
                <a:lnTo>
                  <a:pt x="1012498" y="171674"/>
                </a:lnTo>
                <a:lnTo>
                  <a:pt x="1012519" y="171670"/>
                </a:lnTo>
                <a:lnTo>
                  <a:pt x="1017256" y="170377"/>
                </a:lnTo>
                <a:lnTo>
                  <a:pt x="1019475" y="170205"/>
                </a:lnTo>
                <a:close/>
                <a:moveTo>
                  <a:pt x="1026099" y="169851"/>
                </a:moveTo>
                <a:lnTo>
                  <a:pt x="1026795" y="171160"/>
                </a:lnTo>
                <a:lnTo>
                  <a:pt x="1026795" y="171160"/>
                </a:lnTo>
                <a:lnTo>
                  <a:pt x="1026100" y="169851"/>
                </a:lnTo>
                <a:close/>
                <a:moveTo>
                  <a:pt x="1026396" y="169667"/>
                </a:moveTo>
                <a:lnTo>
                  <a:pt x="1024401" y="169822"/>
                </a:lnTo>
                <a:lnTo>
                  <a:pt x="1024412" y="169822"/>
                </a:lnTo>
                <a:lnTo>
                  <a:pt x="1026396" y="169668"/>
                </a:lnTo>
                <a:close/>
                <a:moveTo>
                  <a:pt x="1170348" y="167311"/>
                </a:moveTo>
                <a:lnTo>
                  <a:pt x="1150057" y="168492"/>
                </a:lnTo>
                <a:cubicBezTo>
                  <a:pt x="1143216" y="169205"/>
                  <a:pt x="1136667" y="170035"/>
                  <a:pt x="1130249" y="170947"/>
                </a:cubicBezTo>
                <a:cubicBezTo>
                  <a:pt x="1123831" y="171860"/>
                  <a:pt x="1117689" y="172816"/>
                  <a:pt x="1111885" y="173917"/>
                </a:cubicBezTo>
                <a:cubicBezTo>
                  <a:pt x="1106503" y="175082"/>
                  <a:pt x="1101168" y="176522"/>
                  <a:pt x="1095901" y="178244"/>
                </a:cubicBezTo>
                <a:cubicBezTo>
                  <a:pt x="1085723" y="181665"/>
                  <a:pt x="1069605" y="184353"/>
                  <a:pt x="1056744" y="188559"/>
                </a:cubicBezTo>
                <a:lnTo>
                  <a:pt x="1055663" y="188838"/>
                </a:lnTo>
                <a:lnTo>
                  <a:pt x="1044071" y="193255"/>
                </a:lnTo>
                <a:cubicBezTo>
                  <a:pt x="1038896" y="194992"/>
                  <a:pt x="1032910" y="196919"/>
                  <a:pt x="1026662" y="199169"/>
                </a:cubicBezTo>
                <a:lnTo>
                  <a:pt x="993813" y="211108"/>
                </a:lnTo>
                <a:lnTo>
                  <a:pt x="993820" y="211107"/>
                </a:lnTo>
                <a:lnTo>
                  <a:pt x="1026662" y="199170"/>
                </a:lnTo>
                <a:cubicBezTo>
                  <a:pt x="1032910" y="196920"/>
                  <a:pt x="1038896" y="194993"/>
                  <a:pt x="1044071" y="193256"/>
                </a:cubicBezTo>
                <a:lnTo>
                  <a:pt x="1055663" y="188839"/>
                </a:lnTo>
                <a:lnTo>
                  <a:pt x="1056744" y="188560"/>
                </a:lnTo>
                <a:cubicBezTo>
                  <a:pt x="1069605" y="184354"/>
                  <a:pt x="1085723" y="181666"/>
                  <a:pt x="1095901" y="178245"/>
                </a:cubicBezTo>
                <a:cubicBezTo>
                  <a:pt x="1101168" y="176523"/>
                  <a:pt x="1106503" y="175083"/>
                  <a:pt x="1111885" y="173918"/>
                </a:cubicBezTo>
                <a:cubicBezTo>
                  <a:pt x="1117689" y="172817"/>
                  <a:pt x="1123831" y="171861"/>
                  <a:pt x="1130249" y="170948"/>
                </a:cubicBezTo>
                <a:cubicBezTo>
                  <a:pt x="1136667" y="170036"/>
                  <a:pt x="1143216" y="169206"/>
                  <a:pt x="1150057" y="168493"/>
                </a:cubicBezTo>
                <a:cubicBezTo>
                  <a:pt x="1156899" y="167781"/>
                  <a:pt x="1163595" y="167690"/>
                  <a:pt x="1170350" y="167312"/>
                </a:cubicBezTo>
                <a:close/>
                <a:moveTo>
                  <a:pt x="1354301" y="166892"/>
                </a:moveTo>
                <a:cubicBezTo>
                  <a:pt x="1352862" y="167200"/>
                  <a:pt x="1354582" y="167845"/>
                  <a:pt x="1359669" y="168992"/>
                </a:cubicBezTo>
                <a:lnTo>
                  <a:pt x="1369386" y="171012"/>
                </a:lnTo>
                <a:lnTo>
                  <a:pt x="1369415" y="171030"/>
                </a:lnTo>
                <a:lnTo>
                  <a:pt x="1376741" y="172369"/>
                </a:lnTo>
                <a:lnTo>
                  <a:pt x="1377898" y="172444"/>
                </a:lnTo>
                <a:lnTo>
                  <a:pt x="1378872" y="173053"/>
                </a:lnTo>
                <a:cubicBezTo>
                  <a:pt x="1397085" y="176271"/>
                  <a:pt x="1413302" y="181612"/>
                  <a:pt x="1430714" y="186015"/>
                </a:cubicBezTo>
                <a:cubicBezTo>
                  <a:pt x="1439398" y="188203"/>
                  <a:pt x="1448083" y="191363"/>
                  <a:pt x="1457498" y="193942"/>
                </a:cubicBezTo>
                <a:lnTo>
                  <a:pt x="1472020" y="197900"/>
                </a:lnTo>
                <a:cubicBezTo>
                  <a:pt x="1476997" y="199196"/>
                  <a:pt x="1482180" y="201139"/>
                  <a:pt x="1487376" y="202572"/>
                </a:cubicBezTo>
                <a:lnTo>
                  <a:pt x="1504859" y="205789"/>
                </a:lnTo>
                <a:lnTo>
                  <a:pt x="1507556" y="205356"/>
                </a:lnTo>
                <a:lnTo>
                  <a:pt x="1507679" y="205949"/>
                </a:lnTo>
                <a:lnTo>
                  <a:pt x="1507679" y="205949"/>
                </a:lnTo>
                <a:lnTo>
                  <a:pt x="1507556" y="205355"/>
                </a:lnTo>
                <a:lnTo>
                  <a:pt x="1504859" y="205788"/>
                </a:lnTo>
                <a:lnTo>
                  <a:pt x="1487376" y="202571"/>
                </a:lnTo>
                <a:cubicBezTo>
                  <a:pt x="1482180" y="201138"/>
                  <a:pt x="1476997" y="199195"/>
                  <a:pt x="1472020" y="197899"/>
                </a:cubicBezTo>
                <a:lnTo>
                  <a:pt x="1457498" y="193941"/>
                </a:lnTo>
                <a:cubicBezTo>
                  <a:pt x="1448083" y="191362"/>
                  <a:pt x="1439398" y="188202"/>
                  <a:pt x="1430714" y="186014"/>
                </a:cubicBezTo>
                <a:cubicBezTo>
                  <a:pt x="1413302" y="181611"/>
                  <a:pt x="1397085" y="176270"/>
                  <a:pt x="1378872" y="173052"/>
                </a:cubicBezTo>
                <a:lnTo>
                  <a:pt x="1377898" y="172443"/>
                </a:lnTo>
                <a:lnTo>
                  <a:pt x="1376741" y="172368"/>
                </a:lnTo>
                <a:lnTo>
                  <a:pt x="1369415" y="171029"/>
                </a:lnTo>
                <a:lnTo>
                  <a:pt x="1369386" y="171011"/>
                </a:lnTo>
                <a:lnTo>
                  <a:pt x="1359669" y="168991"/>
                </a:lnTo>
                <a:lnTo>
                  <a:pt x="1354303" y="166892"/>
                </a:lnTo>
                <a:close/>
                <a:moveTo>
                  <a:pt x="1060472" y="166836"/>
                </a:moveTo>
                <a:lnTo>
                  <a:pt x="1060961" y="168829"/>
                </a:lnTo>
                <a:lnTo>
                  <a:pt x="1060962" y="168829"/>
                </a:lnTo>
                <a:lnTo>
                  <a:pt x="1060473" y="166837"/>
                </a:lnTo>
                <a:lnTo>
                  <a:pt x="1062127" y="168223"/>
                </a:lnTo>
                <a:lnTo>
                  <a:pt x="1062127" y="168223"/>
                </a:lnTo>
                <a:close/>
                <a:moveTo>
                  <a:pt x="1053488" y="166583"/>
                </a:moveTo>
                <a:lnTo>
                  <a:pt x="1053509" y="166584"/>
                </a:lnTo>
                <a:lnTo>
                  <a:pt x="1053489" y="166583"/>
                </a:lnTo>
                <a:close/>
                <a:moveTo>
                  <a:pt x="1108838" y="166313"/>
                </a:moveTo>
                <a:cubicBezTo>
                  <a:pt x="1103573" y="166650"/>
                  <a:pt x="1098027" y="167055"/>
                  <a:pt x="1093052" y="167346"/>
                </a:cubicBezTo>
                <a:lnTo>
                  <a:pt x="1081652" y="167666"/>
                </a:lnTo>
                <a:lnTo>
                  <a:pt x="1081655" y="167667"/>
                </a:lnTo>
                <a:lnTo>
                  <a:pt x="1093053" y="167347"/>
                </a:lnTo>
                <a:cubicBezTo>
                  <a:pt x="1098028" y="167056"/>
                  <a:pt x="1103574" y="166651"/>
                  <a:pt x="1108839" y="166314"/>
                </a:cubicBezTo>
                <a:lnTo>
                  <a:pt x="1109064" y="166366"/>
                </a:lnTo>
                <a:lnTo>
                  <a:pt x="1109067" y="166366"/>
                </a:lnTo>
                <a:close/>
                <a:moveTo>
                  <a:pt x="1357795" y="166229"/>
                </a:moveTo>
                <a:cubicBezTo>
                  <a:pt x="1357401" y="165983"/>
                  <a:pt x="1357620" y="166120"/>
                  <a:pt x="1358364" y="166585"/>
                </a:cubicBezTo>
                <a:lnTo>
                  <a:pt x="1358635" y="166671"/>
                </a:lnTo>
                <a:lnTo>
                  <a:pt x="1358638" y="166671"/>
                </a:lnTo>
                <a:lnTo>
                  <a:pt x="1358364" y="166584"/>
                </a:lnTo>
                <a:lnTo>
                  <a:pt x="1357797" y="166229"/>
                </a:lnTo>
                <a:close/>
                <a:moveTo>
                  <a:pt x="1186633" y="165826"/>
                </a:moveTo>
                <a:lnTo>
                  <a:pt x="1186630" y="165826"/>
                </a:lnTo>
                <a:cubicBezTo>
                  <a:pt x="1188106" y="166826"/>
                  <a:pt x="1189823" y="167432"/>
                  <a:pt x="1191622" y="167585"/>
                </a:cubicBezTo>
                <a:cubicBezTo>
                  <a:pt x="1203996" y="169844"/>
                  <a:pt x="1216715" y="170291"/>
                  <a:pt x="1229411" y="168916"/>
                </a:cubicBezTo>
                <a:cubicBezTo>
                  <a:pt x="1233448" y="168719"/>
                  <a:pt x="1235332" y="168458"/>
                  <a:pt x="1235859" y="168163"/>
                </a:cubicBezTo>
                <a:lnTo>
                  <a:pt x="1235857" y="168162"/>
                </a:lnTo>
                <a:lnTo>
                  <a:pt x="1229412" y="168915"/>
                </a:lnTo>
                <a:cubicBezTo>
                  <a:pt x="1216716" y="170290"/>
                  <a:pt x="1203997" y="169843"/>
                  <a:pt x="1191623" y="167584"/>
                </a:cubicBezTo>
                <a:close/>
                <a:moveTo>
                  <a:pt x="1221332" y="163220"/>
                </a:moveTo>
                <a:lnTo>
                  <a:pt x="1186658" y="165778"/>
                </a:lnTo>
                <a:lnTo>
                  <a:pt x="1170087" y="167146"/>
                </a:lnTo>
                <a:cubicBezTo>
                  <a:pt x="1170327" y="166227"/>
                  <a:pt x="1167678" y="165641"/>
                  <a:pt x="1163984" y="165179"/>
                </a:cubicBezTo>
                <a:lnTo>
                  <a:pt x="1151613" y="163958"/>
                </a:lnTo>
                <a:lnTo>
                  <a:pt x="1152338" y="164031"/>
                </a:lnTo>
                <a:lnTo>
                  <a:pt x="1163984" y="165180"/>
                </a:lnTo>
                <a:cubicBezTo>
                  <a:pt x="1167678" y="165642"/>
                  <a:pt x="1170327" y="166228"/>
                  <a:pt x="1170087" y="167147"/>
                </a:cubicBezTo>
                <a:lnTo>
                  <a:pt x="1186658" y="165779"/>
                </a:lnTo>
                <a:cubicBezTo>
                  <a:pt x="1198182" y="164495"/>
                  <a:pt x="1209737" y="164136"/>
                  <a:pt x="1221334" y="163221"/>
                </a:cubicBezTo>
                <a:close/>
                <a:moveTo>
                  <a:pt x="1087748" y="161060"/>
                </a:moveTo>
                <a:lnTo>
                  <a:pt x="1086073" y="161177"/>
                </a:lnTo>
                <a:lnTo>
                  <a:pt x="1083853" y="161298"/>
                </a:lnTo>
                <a:lnTo>
                  <a:pt x="1082540" y="161424"/>
                </a:lnTo>
                <a:lnTo>
                  <a:pt x="1079719" y="161621"/>
                </a:lnTo>
                <a:cubicBezTo>
                  <a:pt x="1076133" y="161982"/>
                  <a:pt x="1072262" y="162396"/>
                  <a:pt x="1069981" y="162501"/>
                </a:cubicBezTo>
                <a:lnTo>
                  <a:pt x="1061895" y="162087"/>
                </a:lnTo>
                <a:lnTo>
                  <a:pt x="1061548" y="162153"/>
                </a:lnTo>
                <a:lnTo>
                  <a:pt x="1046243" y="164760"/>
                </a:lnTo>
                <a:lnTo>
                  <a:pt x="1045795" y="164941"/>
                </a:lnTo>
                <a:lnTo>
                  <a:pt x="1045801" y="164940"/>
                </a:lnTo>
                <a:lnTo>
                  <a:pt x="1046244" y="164761"/>
                </a:lnTo>
                <a:lnTo>
                  <a:pt x="1061549" y="162154"/>
                </a:lnTo>
                <a:lnTo>
                  <a:pt x="1061896" y="162088"/>
                </a:lnTo>
                <a:lnTo>
                  <a:pt x="1069982" y="162502"/>
                </a:lnTo>
                <a:cubicBezTo>
                  <a:pt x="1072263" y="162397"/>
                  <a:pt x="1076134" y="161983"/>
                  <a:pt x="1079720" y="161622"/>
                </a:cubicBezTo>
                <a:lnTo>
                  <a:pt x="1082500" y="161428"/>
                </a:lnTo>
                <a:lnTo>
                  <a:pt x="1082540" y="161424"/>
                </a:lnTo>
                <a:lnTo>
                  <a:pt x="1082582" y="161421"/>
                </a:lnTo>
                <a:lnTo>
                  <a:pt x="1083854" y="161299"/>
                </a:lnTo>
                <a:lnTo>
                  <a:pt x="1086005" y="161182"/>
                </a:lnTo>
                <a:lnTo>
                  <a:pt x="1086073" y="161177"/>
                </a:lnTo>
                <a:lnTo>
                  <a:pt x="1086141" y="161173"/>
                </a:lnTo>
                <a:lnTo>
                  <a:pt x="1087746" y="161061"/>
                </a:lnTo>
                <a:close/>
                <a:moveTo>
                  <a:pt x="887761" y="161052"/>
                </a:moveTo>
                <a:lnTo>
                  <a:pt x="883696" y="164243"/>
                </a:lnTo>
                <a:cubicBezTo>
                  <a:pt x="881631" y="165884"/>
                  <a:pt x="879894" y="167421"/>
                  <a:pt x="879479" y="168474"/>
                </a:cubicBezTo>
                <a:cubicBezTo>
                  <a:pt x="876988" y="170707"/>
                  <a:pt x="876986" y="171709"/>
                  <a:pt x="878566" y="171984"/>
                </a:cubicBezTo>
                <a:lnTo>
                  <a:pt x="878567" y="171984"/>
                </a:lnTo>
                <a:cubicBezTo>
                  <a:pt x="876987" y="171709"/>
                  <a:pt x="876989" y="170707"/>
                  <a:pt x="879480" y="168474"/>
                </a:cubicBezTo>
                <a:cubicBezTo>
                  <a:pt x="879895" y="167421"/>
                  <a:pt x="881632" y="165884"/>
                  <a:pt x="883697" y="164243"/>
                </a:cubicBezTo>
                <a:lnTo>
                  <a:pt x="887743" y="161067"/>
                </a:lnTo>
                <a:close/>
                <a:moveTo>
                  <a:pt x="945045" y="160234"/>
                </a:moveTo>
                <a:lnTo>
                  <a:pt x="940733" y="163805"/>
                </a:lnTo>
                <a:lnTo>
                  <a:pt x="940734" y="163805"/>
                </a:lnTo>
                <a:lnTo>
                  <a:pt x="945044" y="160236"/>
                </a:lnTo>
                <a:close/>
                <a:moveTo>
                  <a:pt x="764340" y="158513"/>
                </a:moveTo>
                <a:lnTo>
                  <a:pt x="757239" y="164685"/>
                </a:lnTo>
                <a:lnTo>
                  <a:pt x="757242" y="164683"/>
                </a:lnTo>
                <a:lnTo>
                  <a:pt x="764340" y="158514"/>
                </a:lnTo>
                <a:close/>
                <a:moveTo>
                  <a:pt x="1206181" y="157639"/>
                </a:moveTo>
                <a:lnTo>
                  <a:pt x="1204448" y="159146"/>
                </a:lnTo>
                <a:lnTo>
                  <a:pt x="1200342" y="159847"/>
                </a:lnTo>
                <a:lnTo>
                  <a:pt x="1200438" y="159832"/>
                </a:lnTo>
                <a:lnTo>
                  <a:pt x="1204448" y="159147"/>
                </a:lnTo>
                <a:lnTo>
                  <a:pt x="1206182" y="157639"/>
                </a:lnTo>
                <a:close/>
                <a:moveTo>
                  <a:pt x="1192146" y="157094"/>
                </a:moveTo>
                <a:cubicBezTo>
                  <a:pt x="1188177" y="157011"/>
                  <a:pt x="1184793" y="157357"/>
                  <a:pt x="1181759" y="157534"/>
                </a:cubicBezTo>
                <a:cubicBezTo>
                  <a:pt x="1177022" y="157813"/>
                  <a:pt x="1172293" y="158381"/>
                  <a:pt x="1167595" y="159242"/>
                </a:cubicBezTo>
                <a:cubicBezTo>
                  <a:pt x="1160565" y="160744"/>
                  <a:pt x="1156833" y="162427"/>
                  <a:pt x="1150955" y="163936"/>
                </a:cubicBezTo>
                <a:lnTo>
                  <a:pt x="1116568" y="167845"/>
                </a:lnTo>
                <a:lnTo>
                  <a:pt x="1116849" y="167909"/>
                </a:lnTo>
                <a:lnTo>
                  <a:pt x="1116850" y="167909"/>
                </a:lnTo>
                <a:lnTo>
                  <a:pt x="1116569" y="167845"/>
                </a:lnTo>
                <a:lnTo>
                  <a:pt x="1150956" y="163936"/>
                </a:lnTo>
                <a:cubicBezTo>
                  <a:pt x="1156834" y="162427"/>
                  <a:pt x="1160566" y="160744"/>
                  <a:pt x="1167596" y="159242"/>
                </a:cubicBezTo>
                <a:cubicBezTo>
                  <a:pt x="1172294" y="158381"/>
                  <a:pt x="1177023" y="157813"/>
                  <a:pt x="1181760" y="157534"/>
                </a:cubicBezTo>
                <a:lnTo>
                  <a:pt x="1192147" y="157094"/>
                </a:lnTo>
                <a:close/>
                <a:moveTo>
                  <a:pt x="892042" y="156212"/>
                </a:moveTo>
                <a:lnTo>
                  <a:pt x="890013" y="159190"/>
                </a:lnTo>
                <a:lnTo>
                  <a:pt x="890015" y="159188"/>
                </a:lnTo>
                <a:lnTo>
                  <a:pt x="892040" y="156217"/>
                </a:lnTo>
                <a:close/>
                <a:moveTo>
                  <a:pt x="764594" y="155999"/>
                </a:moveTo>
                <a:lnTo>
                  <a:pt x="764496" y="156346"/>
                </a:lnTo>
                <a:lnTo>
                  <a:pt x="764497" y="156345"/>
                </a:lnTo>
                <a:lnTo>
                  <a:pt x="764595" y="155999"/>
                </a:lnTo>
                <a:close/>
                <a:moveTo>
                  <a:pt x="1231909" y="155527"/>
                </a:moveTo>
                <a:lnTo>
                  <a:pt x="1231054" y="155756"/>
                </a:lnTo>
                <a:lnTo>
                  <a:pt x="1205565" y="157614"/>
                </a:lnTo>
                <a:lnTo>
                  <a:pt x="1205574" y="157614"/>
                </a:lnTo>
                <a:lnTo>
                  <a:pt x="1231054" y="155757"/>
                </a:lnTo>
                <a:lnTo>
                  <a:pt x="1231909" y="155528"/>
                </a:lnTo>
                <a:lnTo>
                  <a:pt x="1293266" y="157193"/>
                </a:lnTo>
                <a:lnTo>
                  <a:pt x="1293264" y="157192"/>
                </a:lnTo>
                <a:close/>
                <a:moveTo>
                  <a:pt x="1270905" y="152852"/>
                </a:moveTo>
                <a:lnTo>
                  <a:pt x="1270931" y="152854"/>
                </a:lnTo>
                <a:lnTo>
                  <a:pt x="1274002" y="152928"/>
                </a:lnTo>
                <a:lnTo>
                  <a:pt x="1279809" y="153383"/>
                </a:lnTo>
                <a:cubicBezTo>
                  <a:pt x="1283340" y="153776"/>
                  <a:pt x="1286025" y="154158"/>
                  <a:pt x="1288024" y="154566"/>
                </a:cubicBezTo>
                <a:cubicBezTo>
                  <a:pt x="1291980" y="155353"/>
                  <a:pt x="1293133" y="156139"/>
                  <a:pt x="1293047" y="157056"/>
                </a:cubicBezTo>
                <a:cubicBezTo>
                  <a:pt x="1304091" y="157603"/>
                  <a:pt x="1315046" y="158885"/>
                  <a:pt x="1325850" y="160908"/>
                </a:cubicBezTo>
                <a:cubicBezTo>
                  <a:pt x="1335949" y="162878"/>
                  <a:pt x="1345872" y="164350"/>
                  <a:pt x="1358320" y="166169"/>
                </a:cubicBezTo>
                <a:lnTo>
                  <a:pt x="1370410" y="165465"/>
                </a:lnTo>
                <a:lnTo>
                  <a:pt x="1370410" y="165464"/>
                </a:lnTo>
                <a:lnTo>
                  <a:pt x="1358320" y="166168"/>
                </a:lnTo>
                <a:cubicBezTo>
                  <a:pt x="1345872" y="164349"/>
                  <a:pt x="1335949" y="162877"/>
                  <a:pt x="1325850" y="160907"/>
                </a:cubicBezTo>
                <a:cubicBezTo>
                  <a:pt x="1315046" y="158884"/>
                  <a:pt x="1304091" y="157602"/>
                  <a:pt x="1293047" y="157055"/>
                </a:cubicBezTo>
                <a:cubicBezTo>
                  <a:pt x="1293133" y="156138"/>
                  <a:pt x="1291980" y="155352"/>
                  <a:pt x="1288024" y="154565"/>
                </a:cubicBezTo>
                <a:cubicBezTo>
                  <a:pt x="1286025" y="154157"/>
                  <a:pt x="1283340" y="153775"/>
                  <a:pt x="1279809" y="153382"/>
                </a:cubicBezTo>
                <a:lnTo>
                  <a:pt x="1274002" y="152927"/>
                </a:lnTo>
                <a:close/>
                <a:moveTo>
                  <a:pt x="1742240" y="150957"/>
                </a:moveTo>
                <a:lnTo>
                  <a:pt x="1742257" y="150970"/>
                </a:lnTo>
                <a:lnTo>
                  <a:pt x="1809146" y="199972"/>
                </a:lnTo>
                <a:lnTo>
                  <a:pt x="1872178" y="253982"/>
                </a:lnTo>
                <a:lnTo>
                  <a:pt x="1872193" y="253994"/>
                </a:lnTo>
                <a:lnTo>
                  <a:pt x="1809146" y="199971"/>
                </a:lnTo>
                <a:close/>
                <a:moveTo>
                  <a:pt x="783507" y="147174"/>
                </a:moveTo>
                <a:lnTo>
                  <a:pt x="783506" y="147174"/>
                </a:lnTo>
                <a:lnTo>
                  <a:pt x="783841" y="147917"/>
                </a:lnTo>
                <a:lnTo>
                  <a:pt x="782755" y="149014"/>
                </a:lnTo>
                <a:lnTo>
                  <a:pt x="782769" y="149001"/>
                </a:lnTo>
                <a:lnTo>
                  <a:pt x="783842" y="147917"/>
                </a:lnTo>
                <a:cubicBezTo>
                  <a:pt x="784281" y="147349"/>
                  <a:pt x="784302" y="147023"/>
                  <a:pt x="783507" y="147174"/>
                </a:cubicBezTo>
                <a:close/>
                <a:moveTo>
                  <a:pt x="783623" y="146987"/>
                </a:moveTo>
                <a:lnTo>
                  <a:pt x="764860" y="156055"/>
                </a:lnTo>
                <a:lnTo>
                  <a:pt x="764861" y="156055"/>
                </a:lnTo>
                <a:lnTo>
                  <a:pt x="783623" y="146987"/>
                </a:lnTo>
                <a:close/>
                <a:moveTo>
                  <a:pt x="1028361" y="143201"/>
                </a:moveTo>
                <a:lnTo>
                  <a:pt x="1028272" y="143252"/>
                </a:lnTo>
                <a:lnTo>
                  <a:pt x="1029757" y="145265"/>
                </a:lnTo>
                <a:lnTo>
                  <a:pt x="1029757" y="145264"/>
                </a:lnTo>
                <a:lnTo>
                  <a:pt x="1028273" y="143252"/>
                </a:lnTo>
                <a:lnTo>
                  <a:pt x="1028361" y="143201"/>
                </a:lnTo>
                <a:close/>
                <a:moveTo>
                  <a:pt x="1248091" y="142240"/>
                </a:moveTo>
                <a:lnTo>
                  <a:pt x="1248089" y="142241"/>
                </a:lnTo>
                <a:cubicBezTo>
                  <a:pt x="1247886" y="143346"/>
                  <a:pt x="1253956" y="143771"/>
                  <a:pt x="1261427" y="144099"/>
                </a:cubicBezTo>
                <a:cubicBezTo>
                  <a:pt x="1268929" y="144142"/>
                  <a:pt x="1276405" y="144617"/>
                  <a:pt x="1283809" y="145519"/>
                </a:cubicBezTo>
                <a:cubicBezTo>
                  <a:pt x="1297147" y="147376"/>
                  <a:pt x="1322592" y="148183"/>
                  <a:pt x="1324041" y="151227"/>
                </a:cubicBezTo>
                <a:cubicBezTo>
                  <a:pt x="1327214" y="152056"/>
                  <a:pt x="1330459" y="152634"/>
                  <a:pt x="1333746" y="152951"/>
                </a:cubicBezTo>
                <a:cubicBezTo>
                  <a:pt x="1341975" y="153624"/>
                  <a:pt x="1349490" y="154174"/>
                  <a:pt x="1356290" y="155184"/>
                </a:cubicBezTo>
                <a:cubicBezTo>
                  <a:pt x="1363090" y="156195"/>
                  <a:pt x="1369307" y="157554"/>
                  <a:pt x="1375262" y="158748"/>
                </a:cubicBezTo>
                <a:cubicBezTo>
                  <a:pt x="1387098" y="161351"/>
                  <a:pt x="1397883" y="163491"/>
                  <a:pt x="1409429" y="167143"/>
                </a:cubicBezTo>
                <a:cubicBezTo>
                  <a:pt x="1420638" y="170408"/>
                  <a:pt x="1432964" y="173531"/>
                  <a:pt x="1438415" y="175811"/>
                </a:cubicBezTo>
                <a:lnTo>
                  <a:pt x="1441278" y="177782"/>
                </a:lnTo>
                <a:lnTo>
                  <a:pt x="1441279" y="177782"/>
                </a:lnTo>
                <a:cubicBezTo>
                  <a:pt x="1441286" y="177235"/>
                  <a:pt x="1440232" y="176570"/>
                  <a:pt x="1438415" y="175810"/>
                </a:cubicBezTo>
                <a:cubicBezTo>
                  <a:pt x="1432964" y="173530"/>
                  <a:pt x="1420638" y="170407"/>
                  <a:pt x="1409429" y="167142"/>
                </a:cubicBezTo>
                <a:cubicBezTo>
                  <a:pt x="1397883" y="163490"/>
                  <a:pt x="1387098" y="161350"/>
                  <a:pt x="1375262" y="158747"/>
                </a:cubicBezTo>
                <a:cubicBezTo>
                  <a:pt x="1369307" y="157553"/>
                  <a:pt x="1363090" y="156194"/>
                  <a:pt x="1356290" y="155183"/>
                </a:cubicBezTo>
                <a:cubicBezTo>
                  <a:pt x="1349490" y="154173"/>
                  <a:pt x="1341975" y="153623"/>
                  <a:pt x="1333746" y="152950"/>
                </a:cubicBezTo>
                <a:cubicBezTo>
                  <a:pt x="1330459" y="152633"/>
                  <a:pt x="1327214" y="152055"/>
                  <a:pt x="1324041" y="151226"/>
                </a:cubicBezTo>
                <a:cubicBezTo>
                  <a:pt x="1322592" y="148182"/>
                  <a:pt x="1297147" y="147375"/>
                  <a:pt x="1283809" y="145518"/>
                </a:cubicBezTo>
                <a:cubicBezTo>
                  <a:pt x="1276405" y="144616"/>
                  <a:pt x="1268929" y="144141"/>
                  <a:pt x="1261427" y="144098"/>
                </a:cubicBezTo>
                <a:cubicBezTo>
                  <a:pt x="1257692" y="143934"/>
                  <a:pt x="1254306" y="143746"/>
                  <a:pt x="1251880" y="143460"/>
                </a:cubicBezTo>
                <a:close/>
                <a:moveTo>
                  <a:pt x="979135" y="138359"/>
                </a:moveTo>
                <a:lnTo>
                  <a:pt x="977852" y="139837"/>
                </a:lnTo>
                <a:lnTo>
                  <a:pt x="977853" y="139837"/>
                </a:lnTo>
                <a:close/>
                <a:moveTo>
                  <a:pt x="1193396" y="138311"/>
                </a:moveTo>
                <a:lnTo>
                  <a:pt x="1193401" y="138312"/>
                </a:lnTo>
                <a:lnTo>
                  <a:pt x="1203665" y="138997"/>
                </a:lnTo>
                <a:cubicBezTo>
                  <a:pt x="1207912" y="139213"/>
                  <a:pt x="1212242" y="139419"/>
                  <a:pt x="1215519" y="139696"/>
                </a:cubicBezTo>
                <a:lnTo>
                  <a:pt x="1217438" y="140087"/>
                </a:lnTo>
                <a:lnTo>
                  <a:pt x="1217446" y="140088"/>
                </a:lnTo>
                <a:lnTo>
                  <a:pt x="1215519" y="139695"/>
                </a:lnTo>
                <a:cubicBezTo>
                  <a:pt x="1212242" y="139418"/>
                  <a:pt x="1207912" y="139212"/>
                  <a:pt x="1203665" y="138996"/>
                </a:cubicBezTo>
                <a:close/>
                <a:moveTo>
                  <a:pt x="1272379" y="137861"/>
                </a:moveTo>
                <a:lnTo>
                  <a:pt x="1272083" y="137866"/>
                </a:lnTo>
                <a:cubicBezTo>
                  <a:pt x="1257173" y="139108"/>
                  <a:pt x="1247284" y="140702"/>
                  <a:pt x="1247185" y="142323"/>
                </a:cubicBezTo>
                <a:lnTo>
                  <a:pt x="1247186" y="142323"/>
                </a:lnTo>
                <a:lnTo>
                  <a:pt x="1254080" y="139953"/>
                </a:lnTo>
                <a:cubicBezTo>
                  <a:pt x="1258428" y="139197"/>
                  <a:pt x="1264628" y="138488"/>
                  <a:pt x="1272083" y="137867"/>
                </a:cubicBezTo>
                <a:lnTo>
                  <a:pt x="1272370" y="137862"/>
                </a:lnTo>
                <a:close/>
                <a:moveTo>
                  <a:pt x="1386012" y="137742"/>
                </a:moveTo>
                <a:cubicBezTo>
                  <a:pt x="1391630" y="138403"/>
                  <a:pt x="1397788" y="139271"/>
                  <a:pt x="1404092" y="140296"/>
                </a:cubicBezTo>
                <a:lnTo>
                  <a:pt x="1423036" y="144490"/>
                </a:lnTo>
                <a:lnTo>
                  <a:pt x="1451708" y="150113"/>
                </a:lnTo>
                <a:lnTo>
                  <a:pt x="1423036" y="144489"/>
                </a:lnTo>
                <a:lnTo>
                  <a:pt x="1404092" y="140295"/>
                </a:lnTo>
                <a:cubicBezTo>
                  <a:pt x="1397788" y="139271"/>
                  <a:pt x="1391674" y="138430"/>
                  <a:pt x="1386012" y="137742"/>
                </a:cubicBezTo>
                <a:close/>
                <a:moveTo>
                  <a:pt x="971975" y="137338"/>
                </a:moveTo>
                <a:lnTo>
                  <a:pt x="979999" y="137365"/>
                </a:lnTo>
                <a:lnTo>
                  <a:pt x="979999" y="137364"/>
                </a:lnTo>
                <a:cubicBezTo>
                  <a:pt x="979297" y="136148"/>
                  <a:pt x="976759" y="136506"/>
                  <a:pt x="971975" y="137338"/>
                </a:cubicBezTo>
                <a:close/>
                <a:moveTo>
                  <a:pt x="1374204" y="136777"/>
                </a:moveTo>
                <a:cubicBezTo>
                  <a:pt x="1371741" y="136597"/>
                  <a:pt x="1370903" y="136819"/>
                  <a:pt x="1372619" y="137728"/>
                </a:cubicBezTo>
                <a:cubicBezTo>
                  <a:pt x="1375481" y="139193"/>
                  <a:pt x="1376828" y="140278"/>
                  <a:pt x="1376545" y="140975"/>
                </a:cubicBezTo>
                <a:lnTo>
                  <a:pt x="1371320" y="141796"/>
                </a:lnTo>
                <a:lnTo>
                  <a:pt x="1371589" y="141814"/>
                </a:lnTo>
                <a:lnTo>
                  <a:pt x="1371589" y="141814"/>
                </a:lnTo>
                <a:lnTo>
                  <a:pt x="1371321" y="141796"/>
                </a:lnTo>
                <a:lnTo>
                  <a:pt x="1376546" y="140975"/>
                </a:lnTo>
                <a:cubicBezTo>
                  <a:pt x="1376829" y="140278"/>
                  <a:pt x="1375482" y="139193"/>
                  <a:pt x="1372620" y="137728"/>
                </a:cubicBezTo>
                <a:lnTo>
                  <a:pt x="1374205" y="136777"/>
                </a:lnTo>
                <a:close/>
                <a:moveTo>
                  <a:pt x="1388165" y="136232"/>
                </a:moveTo>
                <a:lnTo>
                  <a:pt x="1394060" y="136596"/>
                </a:lnTo>
                <a:lnTo>
                  <a:pt x="1388221" y="136446"/>
                </a:lnTo>
                <a:lnTo>
                  <a:pt x="1399475" y="137125"/>
                </a:lnTo>
                <a:lnTo>
                  <a:pt x="1397550" y="136811"/>
                </a:lnTo>
                <a:lnTo>
                  <a:pt x="1397550" y="136811"/>
                </a:lnTo>
                <a:lnTo>
                  <a:pt x="1397550" y="136811"/>
                </a:lnTo>
                <a:lnTo>
                  <a:pt x="1397550" y="136811"/>
                </a:lnTo>
                <a:lnTo>
                  <a:pt x="1397549" y="136811"/>
                </a:lnTo>
                <a:lnTo>
                  <a:pt x="1394060" y="136596"/>
                </a:lnTo>
                <a:lnTo>
                  <a:pt x="1394064" y="136596"/>
                </a:lnTo>
                <a:close/>
                <a:moveTo>
                  <a:pt x="1868129" y="133177"/>
                </a:moveTo>
                <a:lnTo>
                  <a:pt x="1868185" y="133246"/>
                </a:lnTo>
                <a:lnTo>
                  <a:pt x="1868070" y="134339"/>
                </a:lnTo>
                <a:lnTo>
                  <a:pt x="1868071" y="134339"/>
                </a:lnTo>
                <a:lnTo>
                  <a:pt x="1868071" y="134339"/>
                </a:lnTo>
                <a:lnTo>
                  <a:pt x="1869485" y="134858"/>
                </a:lnTo>
                <a:lnTo>
                  <a:pt x="1869485" y="134857"/>
                </a:lnTo>
                <a:lnTo>
                  <a:pt x="1868071" y="134339"/>
                </a:lnTo>
                <a:lnTo>
                  <a:pt x="1868186" y="133247"/>
                </a:lnTo>
                <a:lnTo>
                  <a:pt x="1868185" y="133246"/>
                </a:lnTo>
                <a:lnTo>
                  <a:pt x="1868187" y="133225"/>
                </a:lnTo>
                <a:close/>
                <a:moveTo>
                  <a:pt x="1266992" y="132835"/>
                </a:moveTo>
                <a:lnTo>
                  <a:pt x="1267235" y="132846"/>
                </a:lnTo>
                <a:lnTo>
                  <a:pt x="1292940" y="133930"/>
                </a:lnTo>
                <a:cubicBezTo>
                  <a:pt x="1301665" y="134394"/>
                  <a:pt x="1312667" y="134921"/>
                  <a:pt x="1321933" y="135788"/>
                </a:cubicBezTo>
                <a:lnTo>
                  <a:pt x="1341002" y="135893"/>
                </a:lnTo>
                <a:lnTo>
                  <a:pt x="1341175" y="135893"/>
                </a:lnTo>
                <a:cubicBezTo>
                  <a:pt x="1334740" y="137009"/>
                  <a:pt x="1328230" y="136976"/>
                  <a:pt x="1321932" y="135787"/>
                </a:cubicBezTo>
                <a:cubicBezTo>
                  <a:pt x="1312666" y="134920"/>
                  <a:pt x="1301664" y="134393"/>
                  <a:pt x="1292939" y="133929"/>
                </a:cubicBezTo>
                <a:close/>
                <a:moveTo>
                  <a:pt x="1863155" y="132648"/>
                </a:moveTo>
                <a:lnTo>
                  <a:pt x="1868024" y="134770"/>
                </a:lnTo>
                <a:lnTo>
                  <a:pt x="1868024" y="134770"/>
                </a:lnTo>
                <a:lnTo>
                  <a:pt x="1863158" y="132649"/>
                </a:lnTo>
                <a:close/>
                <a:moveTo>
                  <a:pt x="966742" y="131035"/>
                </a:moveTo>
                <a:lnTo>
                  <a:pt x="966739" y="131037"/>
                </a:lnTo>
                <a:lnTo>
                  <a:pt x="962416" y="133848"/>
                </a:lnTo>
                <a:lnTo>
                  <a:pt x="954029" y="137589"/>
                </a:lnTo>
                <a:cubicBezTo>
                  <a:pt x="944419" y="140393"/>
                  <a:pt x="936237" y="142276"/>
                  <a:pt x="929195" y="145260"/>
                </a:cubicBezTo>
                <a:lnTo>
                  <a:pt x="921106" y="148865"/>
                </a:lnTo>
                <a:lnTo>
                  <a:pt x="911044" y="153349"/>
                </a:lnTo>
                <a:lnTo>
                  <a:pt x="905548" y="155990"/>
                </a:lnTo>
                <a:lnTo>
                  <a:pt x="911043" y="153350"/>
                </a:lnTo>
                <a:lnTo>
                  <a:pt x="921106" y="148865"/>
                </a:lnTo>
                <a:lnTo>
                  <a:pt x="929196" y="145260"/>
                </a:lnTo>
                <a:lnTo>
                  <a:pt x="946483" y="139921"/>
                </a:lnTo>
                <a:lnTo>
                  <a:pt x="954029" y="137590"/>
                </a:lnTo>
                <a:lnTo>
                  <a:pt x="962411" y="133851"/>
                </a:lnTo>
                <a:lnTo>
                  <a:pt x="962416" y="133848"/>
                </a:lnTo>
                <a:lnTo>
                  <a:pt x="962424" y="133844"/>
                </a:lnTo>
                <a:lnTo>
                  <a:pt x="966722" y="131049"/>
                </a:lnTo>
                <a:lnTo>
                  <a:pt x="966739" y="131037"/>
                </a:lnTo>
                <a:lnTo>
                  <a:pt x="966742" y="131035"/>
                </a:lnTo>
                <a:close/>
                <a:moveTo>
                  <a:pt x="1331829" y="131002"/>
                </a:moveTo>
                <a:lnTo>
                  <a:pt x="1344395" y="132789"/>
                </a:lnTo>
                <a:lnTo>
                  <a:pt x="1348364" y="134110"/>
                </a:lnTo>
                <a:lnTo>
                  <a:pt x="1347021" y="133663"/>
                </a:lnTo>
                <a:lnTo>
                  <a:pt x="1344396" y="132789"/>
                </a:lnTo>
                <a:lnTo>
                  <a:pt x="1333646" y="131260"/>
                </a:lnTo>
                <a:close/>
                <a:moveTo>
                  <a:pt x="964524" y="130544"/>
                </a:moveTo>
                <a:lnTo>
                  <a:pt x="961891" y="131061"/>
                </a:lnTo>
                <a:lnTo>
                  <a:pt x="964523" y="130545"/>
                </a:lnTo>
                <a:lnTo>
                  <a:pt x="964524" y="130545"/>
                </a:lnTo>
                <a:lnTo>
                  <a:pt x="964525" y="130545"/>
                </a:lnTo>
                <a:lnTo>
                  <a:pt x="964967" y="130642"/>
                </a:lnTo>
                <a:lnTo>
                  <a:pt x="965744" y="130813"/>
                </a:lnTo>
                <a:lnTo>
                  <a:pt x="966560" y="130994"/>
                </a:lnTo>
                <a:lnTo>
                  <a:pt x="966743" y="131034"/>
                </a:lnTo>
                <a:lnTo>
                  <a:pt x="966744" y="131033"/>
                </a:lnTo>
                <a:lnTo>
                  <a:pt x="965744" y="130813"/>
                </a:lnTo>
                <a:close/>
                <a:moveTo>
                  <a:pt x="1203639" y="129818"/>
                </a:moveTo>
                <a:lnTo>
                  <a:pt x="1203660" y="129822"/>
                </a:lnTo>
                <a:lnTo>
                  <a:pt x="1209856" y="130706"/>
                </a:lnTo>
                <a:lnTo>
                  <a:pt x="1209866" y="130707"/>
                </a:lnTo>
                <a:lnTo>
                  <a:pt x="1209877" y="130709"/>
                </a:lnTo>
                <a:lnTo>
                  <a:pt x="1213368" y="130903"/>
                </a:lnTo>
                <a:lnTo>
                  <a:pt x="1213434" y="130906"/>
                </a:lnTo>
                <a:lnTo>
                  <a:pt x="1209866" y="130707"/>
                </a:lnTo>
                <a:close/>
                <a:moveTo>
                  <a:pt x="1023947" y="127383"/>
                </a:moveTo>
                <a:lnTo>
                  <a:pt x="1023946" y="127384"/>
                </a:lnTo>
                <a:lnTo>
                  <a:pt x="1023947" y="127384"/>
                </a:lnTo>
                <a:close/>
                <a:moveTo>
                  <a:pt x="1026887" y="126376"/>
                </a:moveTo>
                <a:lnTo>
                  <a:pt x="1024819" y="127139"/>
                </a:lnTo>
                <a:lnTo>
                  <a:pt x="1023949" y="127383"/>
                </a:lnTo>
                <a:lnTo>
                  <a:pt x="1023947" y="127384"/>
                </a:lnTo>
                <a:lnTo>
                  <a:pt x="1023948" y="127383"/>
                </a:lnTo>
                <a:lnTo>
                  <a:pt x="1024820" y="127139"/>
                </a:lnTo>
                <a:lnTo>
                  <a:pt x="1026886" y="126377"/>
                </a:lnTo>
                <a:close/>
                <a:moveTo>
                  <a:pt x="1027062" y="126096"/>
                </a:moveTo>
                <a:lnTo>
                  <a:pt x="1023944" y="127384"/>
                </a:lnTo>
                <a:lnTo>
                  <a:pt x="1023942" y="127385"/>
                </a:lnTo>
                <a:close/>
                <a:moveTo>
                  <a:pt x="1805616" y="125827"/>
                </a:moveTo>
                <a:cubicBezTo>
                  <a:pt x="1806010" y="125708"/>
                  <a:pt x="1807612" y="126386"/>
                  <a:pt x="1809561" y="127312"/>
                </a:cubicBezTo>
                <a:cubicBezTo>
                  <a:pt x="1814555" y="129849"/>
                  <a:pt x="1820321" y="132417"/>
                  <a:pt x="1826148" y="136058"/>
                </a:cubicBezTo>
                <a:cubicBezTo>
                  <a:pt x="1831975" y="139699"/>
                  <a:pt x="1838575" y="143564"/>
                  <a:pt x="1845512" y="148158"/>
                </a:cubicBezTo>
                <a:cubicBezTo>
                  <a:pt x="1852449" y="152752"/>
                  <a:pt x="1860218" y="157476"/>
                  <a:pt x="1868061" y="163543"/>
                </a:cubicBezTo>
                <a:cubicBezTo>
                  <a:pt x="1875905" y="169611"/>
                  <a:pt x="1884275" y="176201"/>
                  <a:pt x="1893288" y="183517"/>
                </a:cubicBezTo>
                <a:cubicBezTo>
                  <a:pt x="1892019" y="184084"/>
                  <a:pt x="1903516" y="193860"/>
                  <a:pt x="1908470" y="199481"/>
                </a:cubicBezTo>
                <a:lnTo>
                  <a:pt x="1869881" y="170186"/>
                </a:lnTo>
                <a:cubicBezTo>
                  <a:pt x="1863424" y="164726"/>
                  <a:pt x="1856371" y="160318"/>
                  <a:pt x="1849755" y="156185"/>
                </a:cubicBezTo>
                <a:cubicBezTo>
                  <a:pt x="1843140" y="152051"/>
                  <a:pt x="1837007" y="148219"/>
                  <a:pt x="1831706" y="144906"/>
                </a:cubicBezTo>
                <a:cubicBezTo>
                  <a:pt x="1828872" y="143201"/>
                  <a:pt x="1825133" y="140606"/>
                  <a:pt x="1821044" y="137791"/>
                </a:cubicBezTo>
                <a:cubicBezTo>
                  <a:pt x="1816955" y="134977"/>
                  <a:pt x="1812574" y="132045"/>
                  <a:pt x="1808922" y="129115"/>
                </a:cubicBezTo>
                <a:cubicBezTo>
                  <a:pt x="1806037" y="126859"/>
                  <a:pt x="1805222" y="125945"/>
                  <a:pt x="1805616" y="125827"/>
                </a:cubicBezTo>
                <a:close/>
                <a:moveTo>
                  <a:pt x="1026565" y="121846"/>
                </a:moveTo>
                <a:lnTo>
                  <a:pt x="1025630" y="123112"/>
                </a:lnTo>
                <a:lnTo>
                  <a:pt x="1026223" y="124201"/>
                </a:lnTo>
                <a:lnTo>
                  <a:pt x="1026220" y="124195"/>
                </a:lnTo>
                <a:lnTo>
                  <a:pt x="1025631" y="123113"/>
                </a:lnTo>
                <a:lnTo>
                  <a:pt x="1026566" y="121847"/>
                </a:lnTo>
                <a:lnTo>
                  <a:pt x="1027069" y="121892"/>
                </a:lnTo>
                <a:lnTo>
                  <a:pt x="1027070" y="121891"/>
                </a:lnTo>
                <a:close/>
                <a:moveTo>
                  <a:pt x="1478275" y="119348"/>
                </a:moveTo>
                <a:lnTo>
                  <a:pt x="1478064" y="119435"/>
                </a:lnTo>
                <a:lnTo>
                  <a:pt x="1478065" y="119436"/>
                </a:lnTo>
                <a:lnTo>
                  <a:pt x="1478275" y="119349"/>
                </a:lnTo>
                <a:lnTo>
                  <a:pt x="1478481" y="119416"/>
                </a:lnTo>
                <a:lnTo>
                  <a:pt x="1478482" y="119415"/>
                </a:lnTo>
                <a:close/>
                <a:moveTo>
                  <a:pt x="1034425" y="113532"/>
                </a:moveTo>
                <a:lnTo>
                  <a:pt x="1006935" y="122047"/>
                </a:lnTo>
                <a:lnTo>
                  <a:pt x="1006935" y="122048"/>
                </a:lnTo>
                <a:lnTo>
                  <a:pt x="1034425" y="113533"/>
                </a:lnTo>
                <a:close/>
                <a:moveTo>
                  <a:pt x="1034380" y="112338"/>
                </a:moveTo>
                <a:lnTo>
                  <a:pt x="1034689" y="113890"/>
                </a:lnTo>
                <a:lnTo>
                  <a:pt x="1034689" y="113890"/>
                </a:lnTo>
                <a:lnTo>
                  <a:pt x="1034380" y="112338"/>
                </a:lnTo>
                <a:close/>
                <a:moveTo>
                  <a:pt x="1494412" y="111695"/>
                </a:moveTo>
                <a:lnTo>
                  <a:pt x="1494435" y="111902"/>
                </a:lnTo>
                <a:lnTo>
                  <a:pt x="1492875" y="113134"/>
                </a:lnTo>
                <a:lnTo>
                  <a:pt x="1492876" y="113134"/>
                </a:lnTo>
                <a:lnTo>
                  <a:pt x="1494435" y="111903"/>
                </a:lnTo>
                <a:lnTo>
                  <a:pt x="1494435" y="111902"/>
                </a:lnTo>
                <a:lnTo>
                  <a:pt x="1494436" y="111901"/>
                </a:lnTo>
                <a:lnTo>
                  <a:pt x="1494413" y="111696"/>
                </a:lnTo>
                <a:lnTo>
                  <a:pt x="1494577" y="111790"/>
                </a:lnTo>
                <a:lnTo>
                  <a:pt x="1494577" y="111790"/>
                </a:lnTo>
                <a:close/>
                <a:moveTo>
                  <a:pt x="1540662" y="106425"/>
                </a:moveTo>
                <a:lnTo>
                  <a:pt x="1532639" y="106818"/>
                </a:lnTo>
                <a:lnTo>
                  <a:pt x="1539583" y="107907"/>
                </a:lnTo>
                <a:lnTo>
                  <a:pt x="1539583" y="107907"/>
                </a:lnTo>
                <a:lnTo>
                  <a:pt x="1532640" y="106818"/>
                </a:lnTo>
                <a:close/>
                <a:moveTo>
                  <a:pt x="1631156" y="105960"/>
                </a:moveTo>
                <a:lnTo>
                  <a:pt x="1631277" y="106012"/>
                </a:lnTo>
                <a:lnTo>
                  <a:pt x="1631291" y="106019"/>
                </a:lnTo>
                <a:lnTo>
                  <a:pt x="1636220" y="108184"/>
                </a:lnTo>
                <a:cubicBezTo>
                  <a:pt x="1639811" y="109856"/>
                  <a:pt x="1643837" y="111817"/>
                  <a:pt x="1648064" y="113972"/>
                </a:cubicBezTo>
                <a:cubicBezTo>
                  <a:pt x="1652269" y="116017"/>
                  <a:pt x="1656445" y="118302"/>
                  <a:pt x="1660635" y="120662"/>
                </a:cubicBezTo>
                <a:lnTo>
                  <a:pt x="1673368" y="127387"/>
                </a:lnTo>
                <a:cubicBezTo>
                  <a:pt x="1681836" y="131772"/>
                  <a:pt x="1690115" y="135779"/>
                  <a:pt x="1697633" y="139247"/>
                </a:cubicBezTo>
                <a:cubicBezTo>
                  <a:pt x="1712220" y="146807"/>
                  <a:pt x="1723607" y="151785"/>
                  <a:pt x="1726626" y="151339"/>
                </a:cubicBezTo>
                <a:lnTo>
                  <a:pt x="1732119" y="149736"/>
                </a:lnTo>
                <a:lnTo>
                  <a:pt x="1732120" y="149734"/>
                </a:lnTo>
                <a:lnTo>
                  <a:pt x="1732122" y="149733"/>
                </a:lnTo>
                <a:lnTo>
                  <a:pt x="1733705" y="147418"/>
                </a:lnTo>
                <a:lnTo>
                  <a:pt x="1733707" y="147413"/>
                </a:lnTo>
                <a:lnTo>
                  <a:pt x="1733799" y="147278"/>
                </a:lnTo>
                <a:lnTo>
                  <a:pt x="1733774" y="147229"/>
                </a:lnTo>
                <a:lnTo>
                  <a:pt x="1733707" y="147413"/>
                </a:lnTo>
                <a:lnTo>
                  <a:pt x="1732120" y="149734"/>
                </a:lnTo>
                <a:lnTo>
                  <a:pt x="1726625" y="151338"/>
                </a:lnTo>
                <a:cubicBezTo>
                  <a:pt x="1723606" y="151784"/>
                  <a:pt x="1712219" y="146806"/>
                  <a:pt x="1697632" y="139246"/>
                </a:cubicBezTo>
                <a:cubicBezTo>
                  <a:pt x="1690114" y="135778"/>
                  <a:pt x="1681835" y="131771"/>
                  <a:pt x="1673367" y="127386"/>
                </a:cubicBezTo>
                <a:lnTo>
                  <a:pt x="1660634" y="120661"/>
                </a:lnTo>
                <a:cubicBezTo>
                  <a:pt x="1656444" y="118301"/>
                  <a:pt x="1652268" y="116016"/>
                  <a:pt x="1648063" y="113971"/>
                </a:cubicBezTo>
                <a:cubicBezTo>
                  <a:pt x="1643836" y="111816"/>
                  <a:pt x="1639810" y="109855"/>
                  <a:pt x="1636219" y="108183"/>
                </a:cubicBezTo>
                <a:lnTo>
                  <a:pt x="1631277" y="106012"/>
                </a:lnTo>
                <a:lnTo>
                  <a:pt x="1631201" y="105976"/>
                </a:lnTo>
                <a:close/>
                <a:moveTo>
                  <a:pt x="1110228" y="104661"/>
                </a:moveTo>
                <a:lnTo>
                  <a:pt x="1103321" y="106513"/>
                </a:lnTo>
                <a:lnTo>
                  <a:pt x="1083455" y="111040"/>
                </a:lnTo>
                <a:lnTo>
                  <a:pt x="1083460" y="111040"/>
                </a:lnTo>
                <a:lnTo>
                  <a:pt x="1103321" y="106514"/>
                </a:lnTo>
                <a:lnTo>
                  <a:pt x="1110228" y="104662"/>
                </a:lnTo>
                <a:lnTo>
                  <a:pt x="1110363" y="104697"/>
                </a:lnTo>
                <a:lnTo>
                  <a:pt x="1110365" y="104697"/>
                </a:lnTo>
                <a:close/>
                <a:moveTo>
                  <a:pt x="1541679" y="103496"/>
                </a:moveTo>
                <a:lnTo>
                  <a:pt x="1541707" y="103504"/>
                </a:lnTo>
                <a:lnTo>
                  <a:pt x="1545806" y="104607"/>
                </a:lnTo>
                <a:lnTo>
                  <a:pt x="1545814" y="104609"/>
                </a:lnTo>
                <a:lnTo>
                  <a:pt x="1545826" y="104612"/>
                </a:lnTo>
                <a:lnTo>
                  <a:pt x="1549902" y="105367"/>
                </a:lnTo>
                <a:lnTo>
                  <a:pt x="1549914" y="105368"/>
                </a:lnTo>
                <a:lnTo>
                  <a:pt x="1550232" y="105427"/>
                </a:lnTo>
                <a:lnTo>
                  <a:pt x="1550167" y="105394"/>
                </a:lnTo>
                <a:lnTo>
                  <a:pt x="1549914" y="105368"/>
                </a:lnTo>
                <a:lnTo>
                  <a:pt x="1545814" y="104609"/>
                </a:lnTo>
                <a:close/>
                <a:moveTo>
                  <a:pt x="1621873" y="103436"/>
                </a:moveTo>
                <a:lnTo>
                  <a:pt x="1621879" y="103443"/>
                </a:lnTo>
                <a:lnTo>
                  <a:pt x="1621878" y="103438"/>
                </a:lnTo>
                <a:lnTo>
                  <a:pt x="1621878" y="103438"/>
                </a:lnTo>
                <a:lnTo>
                  <a:pt x="1621878" y="103437"/>
                </a:lnTo>
                <a:close/>
                <a:moveTo>
                  <a:pt x="1621748" y="102429"/>
                </a:moveTo>
                <a:lnTo>
                  <a:pt x="1621748" y="102430"/>
                </a:lnTo>
                <a:lnTo>
                  <a:pt x="1625860" y="103973"/>
                </a:lnTo>
                <a:lnTo>
                  <a:pt x="1625864" y="103974"/>
                </a:lnTo>
                <a:close/>
                <a:moveTo>
                  <a:pt x="1858717" y="100705"/>
                </a:moveTo>
                <a:cubicBezTo>
                  <a:pt x="1861432" y="101624"/>
                  <a:pt x="1864940" y="103248"/>
                  <a:pt x="1870831" y="106921"/>
                </a:cubicBezTo>
                <a:cubicBezTo>
                  <a:pt x="1876721" y="110594"/>
                  <a:pt x="1884994" y="116315"/>
                  <a:pt x="1897242" y="125424"/>
                </a:cubicBezTo>
                <a:cubicBezTo>
                  <a:pt x="1917619" y="142239"/>
                  <a:pt x="1938257" y="157272"/>
                  <a:pt x="1957600" y="175059"/>
                </a:cubicBezTo>
                <a:cubicBezTo>
                  <a:pt x="1949540" y="170412"/>
                  <a:pt x="1970729" y="192654"/>
                  <a:pt x="1954852" y="180920"/>
                </a:cubicBezTo>
                <a:cubicBezTo>
                  <a:pt x="1946118" y="174621"/>
                  <a:pt x="1938171" y="167841"/>
                  <a:pt x="1929845" y="161668"/>
                </a:cubicBezTo>
                <a:cubicBezTo>
                  <a:pt x="1921520" y="155493"/>
                  <a:pt x="1913676" y="149232"/>
                  <a:pt x="1905700" y="142499"/>
                </a:cubicBezTo>
                <a:cubicBezTo>
                  <a:pt x="1890434" y="129008"/>
                  <a:pt x="1874439" y="116099"/>
                  <a:pt x="1858717" y="100705"/>
                </a:cubicBezTo>
                <a:close/>
                <a:moveTo>
                  <a:pt x="1061821" y="100400"/>
                </a:moveTo>
                <a:lnTo>
                  <a:pt x="1061820" y="100400"/>
                </a:lnTo>
                <a:lnTo>
                  <a:pt x="1061842" y="100549"/>
                </a:lnTo>
                <a:lnTo>
                  <a:pt x="1061843" y="100548"/>
                </a:lnTo>
                <a:close/>
                <a:moveTo>
                  <a:pt x="1247645" y="99861"/>
                </a:moveTo>
                <a:lnTo>
                  <a:pt x="1247641" y="99868"/>
                </a:lnTo>
                <a:lnTo>
                  <a:pt x="1247646" y="99861"/>
                </a:lnTo>
                <a:close/>
                <a:moveTo>
                  <a:pt x="1077056" y="96938"/>
                </a:moveTo>
                <a:lnTo>
                  <a:pt x="1076984" y="96942"/>
                </a:lnTo>
                <a:lnTo>
                  <a:pt x="1075927" y="97564"/>
                </a:lnTo>
                <a:lnTo>
                  <a:pt x="1061855" y="100634"/>
                </a:lnTo>
                <a:lnTo>
                  <a:pt x="1061855" y="100635"/>
                </a:lnTo>
                <a:lnTo>
                  <a:pt x="1075927" y="97565"/>
                </a:lnTo>
                <a:lnTo>
                  <a:pt x="1076984" y="96943"/>
                </a:lnTo>
                <a:lnTo>
                  <a:pt x="1077054" y="96939"/>
                </a:lnTo>
                <a:close/>
                <a:moveTo>
                  <a:pt x="1512558" y="96197"/>
                </a:moveTo>
                <a:lnTo>
                  <a:pt x="1512600" y="96218"/>
                </a:lnTo>
                <a:lnTo>
                  <a:pt x="1514545" y="97149"/>
                </a:lnTo>
                <a:cubicBezTo>
                  <a:pt x="1516685" y="97985"/>
                  <a:pt x="1519422" y="98949"/>
                  <a:pt x="1522418" y="99967"/>
                </a:cubicBezTo>
                <a:lnTo>
                  <a:pt x="1534092" y="103894"/>
                </a:lnTo>
                <a:lnTo>
                  <a:pt x="1534242" y="103944"/>
                </a:lnTo>
                <a:lnTo>
                  <a:pt x="1522418" y="99966"/>
                </a:lnTo>
                <a:cubicBezTo>
                  <a:pt x="1519422" y="98948"/>
                  <a:pt x="1516685" y="97984"/>
                  <a:pt x="1514545" y="97148"/>
                </a:cubicBezTo>
                <a:close/>
                <a:moveTo>
                  <a:pt x="1346269" y="96074"/>
                </a:moveTo>
                <a:lnTo>
                  <a:pt x="1346268" y="96075"/>
                </a:lnTo>
                <a:cubicBezTo>
                  <a:pt x="1347230" y="96717"/>
                  <a:pt x="1349785" y="97551"/>
                  <a:pt x="1354090" y="98558"/>
                </a:cubicBezTo>
                <a:lnTo>
                  <a:pt x="1368466" y="101776"/>
                </a:lnTo>
                <a:cubicBezTo>
                  <a:pt x="1373691" y="103163"/>
                  <a:pt x="1379033" y="104363"/>
                  <a:pt x="1385309" y="105823"/>
                </a:cubicBezTo>
                <a:cubicBezTo>
                  <a:pt x="1391584" y="107283"/>
                  <a:pt x="1398093" y="108565"/>
                  <a:pt x="1405390" y="109951"/>
                </a:cubicBezTo>
                <a:lnTo>
                  <a:pt x="1426434" y="114927"/>
                </a:lnTo>
                <a:lnTo>
                  <a:pt x="1426442" y="114928"/>
                </a:lnTo>
                <a:lnTo>
                  <a:pt x="1405389" y="109950"/>
                </a:lnTo>
                <a:cubicBezTo>
                  <a:pt x="1398092" y="108564"/>
                  <a:pt x="1391583" y="107282"/>
                  <a:pt x="1385308" y="105822"/>
                </a:cubicBezTo>
                <a:cubicBezTo>
                  <a:pt x="1379032" y="104362"/>
                  <a:pt x="1373690" y="103162"/>
                  <a:pt x="1368465" y="101775"/>
                </a:cubicBezTo>
                <a:lnTo>
                  <a:pt x="1354089" y="98557"/>
                </a:lnTo>
                <a:close/>
                <a:moveTo>
                  <a:pt x="1533809" y="95709"/>
                </a:moveTo>
                <a:lnTo>
                  <a:pt x="1533756" y="95730"/>
                </a:lnTo>
                <a:lnTo>
                  <a:pt x="1533758" y="95730"/>
                </a:lnTo>
                <a:lnTo>
                  <a:pt x="1533809" y="95710"/>
                </a:lnTo>
                <a:cubicBezTo>
                  <a:pt x="1534994" y="95773"/>
                  <a:pt x="1536823" y="96070"/>
                  <a:pt x="1539082" y="96526"/>
                </a:cubicBezTo>
                <a:cubicBezTo>
                  <a:pt x="1543591" y="97400"/>
                  <a:pt x="1549794" y="98880"/>
                  <a:pt x="1555968" y="100600"/>
                </a:cubicBezTo>
                <a:lnTo>
                  <a:pt x="1572447" y="105716"/>
                </a:lnTo>
                <a:lnTo>
                  <a:pt x="1574928" y="106541"/>
                </a:lnTo>
                <a:lnTo>
                  <a:pt x="1574988" y="106560"/>
                </a:lnTo>
                <a:lnTo>
                  <a:pt x="1572447" y="105715"/>
                </a:lnTo>
                <a:lnTo>
                  <a:pt x="1555968" y="100599"/>
                </a:lnTo>
                <a:cubicBezTo>
                  <a:pt x="1549794" y="98879"/>
                  <a:pt x="1543591" y="97399"/>
                  <a:pt x="1539082" y="96525"/>
                </a:cubicBezTo>
                <a:cubicBezTo>
                  <a:pt x="1536823" y="96069"/>
                  <a:pt x="1534994" y="95772"/>
                  <a:pt x="1533809" y="95709"/>
                </a:cubicBezTo>
                <a:close/>
                <a:moveTo>
                  <a:pt x="1347100" y="95439"/>
                </a:moveTo>
                <a:lnTo>
                  <a:pt x="1346717" y="95440"/>
                </a:lnTo>
                <a:cubicBezTo>
                  <a:pt x="1344653" y="95672"/>
                  <a:pt x="1344022" y="96121"/>
                  <a:pt x="1344984" y="96762"/>
                </a:cubicBezTo>
                <a:lnTo>
                  <a:pt x="1344986" y="96763"/>
                </a:lnTo>
                <a:lnTo>
                  <a:pt x="1346718" y="95441"/>
                </a:lnTo>
                <a:lnTo>
                  <a:pt x="1347099" y="95440"/>
                </a:lnTo>
                <a:close/>
                <a:moveTo>
                  <a:pt x="1511124" y="94451"/>
                </a:moveTo>
                <a:lnTo>
                  <a:pt x="1510358" y="95045"/>
                </a:lnTo>
                <a:lnTo>
                  <a:pt x="1510363" y="95043"/>
                </a:lnTo>
                <a:lnTo>
                  <a:pt x="1511125" y="94452"/>
                </a:lnTo>
                <a:cubicBezTo>
                  <a:pt x="1514544" y="94949"/>
                  <a:pt x="1524791" y="98364"/>
                  <a:pt x="1532641" y="100791"/>
                </a:cubicBezTo>
                <a:lnTo>
                  <a:pt x="1539175" y="102758"/>
                </a:lnTo>
                <a:lnTo>
                  <a:pt x="1539285" y="102790"/>
                </a:lnTo>
                <a:lnTo>
                  <a:pt x="1532640" y="100790"/>
                </a:lnTo>
                <a:cubicBezTo>
                  <a:pt x="1524790" y="98363"/>
                  <a:pt x="1514543" y="94948"/>
                  <a:pt x="1511124" y="94451"/>
                </a:cubicBezTo>
                <a:close/>
                <a:moveTo>
                  <a:pt x="1127088" y="90046"/>
                </a:moveTo>
                <a:lnTo>
                  <a:pt x="1118988" y="92026"/>
                </a:lnTo>
                <a:cubicBezTo>
                  <a:pt x="1114368" y="92924"/>
                  <a:pt x="1107818" y="94053"/>
                  <a:pt x="1099016" y="95467"/>
                </a:cubicBezTo>
                <a:cubicBezTo>
                  <a:pt x="1086108" y="98089"/>
                  <a:pt x="1074382" y="101060"/>
                  <a:pt x="1062117" y="103825"/>
                </a:cubicBezTo>
                <a:lnTo>
                  <a:pt x="1062084" y="103605"/>
                </a:lnTo>
                <a:lnTo>
                  <a:pt x="1034350" y="111606"/>
                </a:lnTo>
                <a:cubicBezTo>
                  <a:pt x="1010228" y="117260"/>
                  <a:pt x="1005651" y="120489"/>
                  <a:pt x="1006879" y="121839"/>
                </a:cubicBezTo>
                <a:lnTo>
                  <a:pt x="1006879" y="121840"/>
                </a:lnTo>
                <a:lnTo>
                  <a:pt x="1011108" y="118337"/>
                </a:lnTo>
                <a:cubicBezTo>
                  <a:pt x="1015114" y="116655"/>
                  <a:pt x="1022289" y="114434"/>
                  <a:pt x="1034350" y="111607"/>
                </a:cubicBezTo>
                <a:lnTo>
                  <a:pt x="1062084" y="103606"/>
                </a:lnTo>
                <a:lnTo>
                  <a:pt x="1062117" y="103826"/>
                </a:lnTo>
                <a:cubicBezTo>
                  <a:pt x="1074382" y="101061"/>
                  <a:pt x="1086108" y="98090"/>
                  <a:pt x="1099016" y="95468"/>
                </a:cubicBezTo>
                <a:cubicBezTo>
                  <a:pt x="1107818" y="94054"/>
                  <a:pt x="1114368" y="92925"/>
                  <a:pt x="1118988" y="92027"/>
                </a:cubicBezTo>
                <a:lnTo>
                  <a:pt x="1127088" y="90047"/>
                </a:lnTo>
                <a:lnTo>
                  <a:pt x="1127580" y="90428"/>
                </a:lnTo>
                <a:lnTo>
                  <a:pt x="1127581" y="90428"/>
                </a:lnTo>
                <a:close/>
                <a:moveTo>
                  <a:pt x="1106135" y="85341"/>
                </a:moveTo>
                <a:lnTo>
                  <a:pt x="1106134" y="85341"/>
                </a:lnTo>
                <a:lnTo>
                  <a:pt x="1108900" y="86553"/>
                </a:lnTo>
                <a:lnTo>
                  <a:pt x="1108894" y="86550"/>
                </a:lnTo>
                <a:close/>
                <a:moveTo>
                  <a:pt x="1106090" y="85119"/>
                </a:moveTo>
                <a:lnTo>
                  <a:pt x="1089317" y="87203"/>
                </a:lnTo>
                <a:lnTo>
                  <a:pt x="1106090" y="85119"/>
                </a:lnTo>
                <a:close/>
                <a:moveTo>
                  <a:pt x="1348503" y="84650"/>
                </a:moveTo>
                <a:lnTo>
                  <a:pt x="1341848" y="85818"/>
                </a:lnTo>
                <a:lnTo>
                  <a:pt x="1341848" y="85818"/>
                </a:lnTo>
                <a:lnTo>
                  <a:pt x="1338724" y="85914"/>
                </a:lnTo>
                <a:lnTo>
                  <a:pt x="1333814" y="86066"/>
                </a:lnTo>
                <a:lnTo>
                  <a:pt x="1333814" y="86066"/>
                </a:lnTo>
                <a:lnTo>
                  <a:pt x="1338724" y="85914"/>
                </a:lnTo>
                <a:lnTo>
                  <a:pt x="1341848" y="85818"/>
                </a:lnTo>
                <a:lnTo>
                  <a:pt x="1341849" y="85818"/>
                </a:lnTo>
                <a:lnTo>
                  <a:pt x="1348502" y="84650"/>
                </a:lnTo>
                <a:close/>
                <a:moveTo>
                  <a:pt x="1276085" y="82914"/>
                </a:moveTo>
                <a:lnTo>
                  <a:pt x="1277593" y="83436"/>
                </a:lnTo>
                <a:lnTo>
                  <a:pt x="1297049" y="84489"/>
                </a:lnTo>
                <a:cubicBezTo>
                  <a:pt x="1318366" y="85704"/>
                  <a:pt x="1330037" y="86539"/>
                  <a:pt x="1337483" y="86584"/>
                </a:cubicBezTo>
                <a:lnTo>
                  <a:pt x="1337483" y="86584"/>
                </a:lnTo>
                <a:lnTo>
                  <a:pt x="1322469" y="85975"/>
                </a:lnTo>
                <a:cubicBezTo>
                  <a:pt x="1315956" y="85609"/>
                  <a:pt x="1307709" y="85096"/>
                  <a:pt x="1297050" y="84489"/>
                </a:cubicBezTo>
                <a:lnTo>
                  <a:pt x="1277594" y="83436"/>
                </a:lnTo>
                <a:lnTo>
                  <a:pt x="1276086" y="82914"/>
                </a:lnTo>
                <a:close/>
                <a:moveTo>
                  <a:pt x="1481752" y="82416"/>
                </a:moveTo>
                <a:lnTo>
                  <a:pt x="1479212" y="82982"/>
                </a:lnTo>
                <a:lnTo>
                  <a:pt x="1479213" y="82983"/>
                </a:lnTo>
                <a:lnTo>
                  <a:pt x="1481741" y="82419"/>
                </a:lnTo>
                <a:close/>
                <a:moveTo>
                  <a:pt x="1144411" y="81407"/>
                </a:moveTo>
                <a:cubicBezTo>
                  <a:pt x="1136038" y="82135"/>
                  <a:pt x="1124413" y="83873"/>
                  <a:pt x="1108908" y="86557"/>
                </a:cubicBezTo>
                <a:lnTo>
                  <a:pt x="1108836" y="87353"/>
                </a:lnTo>
                <a:lnTo>
                  <a:pt x="1089688" y="91386"/>
                </a:lnTo>
                <a:lnTo>
                  <a:pt x="1105644" y="88026"/>
                </a:lnTo>
                <a:lnTo>
                  <a:pt x="1108836" y="87354"/>
                </a:lnTo>
                <a:lnTo>
                  <a:pt x="1108908" y="86558"/>
                </a:lnTo>
                <a:cubicBezTo>
                  <a:pt x="1124413" y="83874"/>
                  <a:pt x="1136038" y="82136"/>
                  <a:pt x="1144411" y="81408"/>
                </a:cubicBezTo>
                <a:cubicBezTo>
                  <a:pt x="1149651" y="80627"/>
                  <a:pt x="1154926" y="81086"/>
                  <a:pt x="1159835" y="82755"/>
                </a:cubicBezTo>
                <a:cubicBezTo>
                  <a:pt x="1164479" y="85657"/>
                  <a:pt x="1199274" y="84857"/>
                  <a:pt x="1198681" y="88827"/>
                </a:cubicBezTo>
                <a:cubicBezTo>
                  <a:pt x="1199810" y="88982"/>
                  <a:pt x="1200953" y="89042"/>
                  <a:pt x="1202095" y="89018"/>
                </a:cubicBezTo>
                <a:lnTo>
                  <a:pt x="1211185" y="88997"/>
                </a:lnTo>
                <a:cubicBezTo>
                  <a:pt x="1218728" y="89112"/>
                  <a:pt x="1228881" y="88656"/>
                  <a:pt x="1239182" y="88938"/>
                </a:cubicBezTo>
                <a:cubicBezTo>
                  <a:pt x="1259754" y="89746"/>
                  <a:pt x="1281202" y="89933"/>
                  <a:pt x="1284208" y="90192"/>
                </a:cubicBezTo>
                <a:cubicBezTo>
                  <a:pt x="1290401" y="90030"/>
                  <a:pt x="1294556" y="89760"/>
                  <a:pt x="1296963" y="89398"/>
                </a:cubicBezTo>
                <a:lnTo>
                  <a:pt x="1298788" y="88315"/>
                </a:lnTo>
                <a:lnTo>
                  <a:pt x="1299442" y="88499"/>
                </a:lnTo>
                <a:lnTo>
                  <a:pt x="1299443" y="88498"/>
                </a:lnTo>
                <a:lnTo>
                  <a:pt x="1298788" y="88314"/>
                </a:lnTo>
                <a:lnTo>
                  <a:pt x="1296963" y="89397"/>
                </a:lnTo>
                <a:cubicBezTo>
                  <a:pt x="1294556" y="89759"/>
                  <a:pt x="1290401" y="90029"/>
                  <a:pt x="1284208" y="90191"/>
                </a:cubicBezTo>
                <a:cubicBezTo>
                  <a:pt x="1281202" y="89932"/>
                  <a:pt x="1259754" y="89745"/>
                  <a:pt x="1239182" y="88937"/>
                </a:cubicBezTo>
                <a:cubicBezTo>
                  <a:pt x="1228881" y="88655"/>
                  <a:pt x="1218728" y="89111"/>
                  <a:pt x="1211185" y="88996"/>
                </a:cubicBezTo>
                <a:lnTo>
                  <a:pt x="1202095" y="89017"/>
                </a:lnTo>
                <a:cubicBezTo>
                  <a:pt x="1200953" y="89041"/>
                  <a:pt x="1199810" y="88981"/>
                  <a:pt x="1198681" y="88826"/>
                </a:cubicBezTo>
                <a:cubicBezTo>
                  <a:pt x="1199274" y="84856"/>
                  <a:pt x="1164479" y="85656"/>
                  <a:pt x="1159835" y="82754"/>
                </a:cubicBezTo>
                <a:cubicBezTo>
                  <a:pt x="1154926" y="81085"/>
                  <a:pt x="1149651" y="80626"/>
                  <a:pt x="1144411" y="81407"/>
                </a:cubicBezTo>
                <a:close/>
                <a:moveTo>
                  <a:pt x="1273147" y="69872"/>
                </a:moveTo>
                <a:lnTo>
                  <a:pt x="1273345" y="70603"/>
                </a:lnTo>
                <a:lnTo>
                  <a:pt x="1273346" y="70603"/>
                </a:lnTo>
                <a:lnTo>
                  <a:pt x="1273148" y="69873"/>
                </a:lnTo>
                <a:lnTo>
                  <a:pt x="1273354" y="69879"/>
                </a:lnTo>
                <a:lnTo>
                  <a:pt x="1273353" y="69878"/>
                </a:lnTo>
                <a:close/>
                <a:moveTo>
                  <a:pt x="1427686" y="65465"/>
                </a:moveTo>
                <a:lnTo>
                  <a:pt x="1427928" y="65530"/>
                </a:lnTo>
                <a:lnTo>
                  <a:pt x="1438545" y="68333"/>
                </a:lnTo>
                <a:lnTo>
                  <a:pt x="1448115" y="71046"/>
                </a:lnTo>
                <a:lnTo>
                  <a:pt x="1448330" y="71106"/>
                </a:lnTo>
                <a:lnTo>
                  <a:pt x="1438545" y="68332"/>
                </a:lnTo>
                <a:close/>
                <a:moveTo>
                  <a:pt x="1171716" y="64478"/>
                </a:moveTo>
                <a:lnTo>
                  <a:pt x="1166405" y="66974"/>
                </a:lnTo>
                <a:cubicBezTo>
                  <a:pt x="1162293" y="67902"/>
                  <a:pt x="1156035" y="68850"/>
                  <a:pt x="1147809" y="70121"/>
                </a:cubicBezTo>
                <a:cubicBezTo>
                  <a:pt x="1139582" y="71393"/>
                  <a:pt x="1129387" y="73379"/>
                  <a:pt x="1117470" y="75389"/>
                </a:cubicBezTo>
                <a:cubicBezTo>
                  <a:pt x="1110571" y="76584"/>
                  <a:pt x="1105102" y="77635"/>
                  <a:pt x="1100814" y="78648"/>
                </a:cubicBezTo>
                <a:cubicBezTo>
                  <a:pt x="1097632" y="79490"/>
                  <a:pt x="1094498" y="80538"/>
                  <a:pt x="1091422" y="81784"/>
                </a:cubicBezTo>
                <a:lnTo>
                  <a:pt x="1091341" y="81914"/>
                </a:lnTo>
                <a:lnTo>
                  <a:pt x="1091190" y="81962"/>
                </a:lnTo>
                <a:lnTo>
                  <a:pt x="1090706" y="82931"/>
                </a:lnTo>
                <a:lnTo>
                  <a:pt x="1088977" y="85697"/>
                </a:lnTo>
                <a:lnTo>
                  <a:pt x="1089097" y="87261"/>
                </a:lnTo>
                <a:lnTo>
                  <a:pt x="1089423" y="91222"/>
                </a:lnTo>
                <a:cubicBezTo>
                  <a:pt x="1077158" y="93986"/>
                  <a:pt x="1070800" y="95972"/>
                  <a:pt x="1070802" y="97139"/>
                </a:cubicBezTo>
                <a:cubicBezTo>
                  <a:pt x="1067192" y="97992"/>
                  <a:pt x="1064932" y="98685"/>
                  <a:pt x="1063527" y="99240"/>
                </a:cubicBezTo>
                <a:lnTo>
                  <a:pt x="1061393" y="100508"/>
                </a:lnTo>
                <a:lnTo>
                  <a:pt x="1061395" y="100507"/>
                </a:lnTo>
                <a:lnTo>
                  <a:pt x="1063528" y="99240"/>
                </a:lnTo>
                <a:cubicBezTo>
                  <a:pt x="1064933" y="98685"/>
                  <a:pt x="1067193" y="97992"/>
                  <a:pt x="1070803" y="97139"/>
                </a:cubicBezTo>
                <a:cubicBezTo>
                  <a:pt x="1070801" y="95972"/>
                  <a:pt x="1077159" y="93986"/>
                  <a:pt x="1089424" y="91222"/>
                </a:cubicBezTo>
                <a:lnTo>
                  <a:pt x="1089098" y="87261"/>
                </a:lnTo>
                <a:lnTo>
                  <a:pt x="1088978" y="85697"/>
                </a:lnTo>
                <a:lnTo>
                  <a:pt x="1090702" y="82939"/>
                </a:lnTo>
                <a:lnTo>
                  <a:pt x="1090706" y="82931"/>
                </a:lnTo>
                <a:lnTo>
                  <a:pt x="1090714" y="82919"/>
                </a:lnTo>
                <a:lnTo>
                  <a:pt x="1091191" y="81963"/>
                </a:lnTo>
                <a:lnTo>
                  <a:pt x="1091340" y="81916"/>
                </a:lnTo>
                <a:lnTo>
                  <a:pt x="1091341" y="81914"/>
                </a:lnTo>
                <a:lnTo>
                  <a:pt x="1091342" y="81914"/>
                </a:lnTo>
                <a:lnTo>
                  <a:pt x="1091423" y="81784"/>
                </a:lnTo>
                <a:cubicBezTo>
                  <a:pt x="1094499" y="80538"/>
                  <a:pt x="1097633" y="79490"/>
                  <a:pt x="1100815" y="78648"/>
                </a:cubicBezTo>
                <a:cubicBezTo>
                  <a:pt x="1105103" y="77635"/>
                  <a:pt x="1110572" y="76584"/>
                  <a:pt x="1117471" y="75389"/>
                </a:cubicBezTo>
                <a:cubicBezTo>
                  <a:pt x="1129388" y="73379"/>
                  <a:pt x="1139583" y="71393"/>
                  <a:pt x="1147810" y="70121"/>
                </a:cubicBezTo>
                <a:cubicBezTo>
                  <a:pt x="1156036" y="68850"/>
                  <a:pt x="1162294" y="67902"/>
                  <a:pt x="1166406" y="66974"/>
                </a:cubicBezTo>
                <a:lnTo>
                  <a:pt x="1171717" y="64478"/>
                </a:lnTo>
                <a:close/>
                <a:moveTo>
                  <a:pt x="1077232" y="63225"/>
                </a:moveTo>
                <a:lnTo>
                  <a:pt x="1064936" y="67435"/>
                </a:lnTo>
                <a:cubicBezTo>
                  <a:pt x="1061465" y="68310"/>
                  <a:pt x="1057571" y="69375"/>
                  <a:pt x="1053050" y="70566"/>
                </a:cubicBezTo>
                <a:lnTo>
                  <a:pt x="1037271" y="75345"/>
                </a:lnTo>
                <a:cubicBezTo>
                  <a:pt x="1030736" y="77285"/>
                  <a:pt x="1025670" y="78904"/>
                  <a:pt x="1022472" y="80111"/>
                </a:cubicBezTo>
                <a:lnTo>
                  <a:pt x="1020977" y="81067"/>
                </a:lnTo>
                <a:lnTo>
                  <a:pt x="1020103" y="81361"/>
                </a:lnTo>
                <a:lnTo>
                  <a:pt x="1019627" y="81932"/>
                </a:lnTo>
                <a:lnTo>
                  <a:pt x="1018889" y="82403"/>
                </a:lnTo>
                <a:lnTo>
                  <a:pt x="1018891" y="82403"/>
                </a:lnTo>
                <a:lnTo>
                  <a:pt x="1019625" y="81934"/>
                </a:lnTo>
                <a:lnTo>
                  <a:pt x="1019627" y="81932"/>
                </a:lnTo>
                <a:lnTo>
                  <a:pt x="1019629" y="81931"/>
                </a:lnTo>
                <a:lnTo>
                  <a:pt x="1020103" y="81362"/>
                </a:lnTo>
                <a:lnTo>
                  <a:pt x="1020974" y="81069"/>
                </a:lnTo>
                <a:lnTo>
                  <a:pt x="1020977" y="81067"/>
                </a:lnTo>
                <a:lnTo>
                  <a:pt x="1020979" y="81066"/>
                </a:lnTo>
                <a:lnTo>
                  <a:pt x="1022473" y="80111"/>
                </a:lnTo>
                <a:cubicBezTo>
                  <a:pt x="1025671" y="78904"/>
                  <a:pt x="1030737" y="77285"/>
                  <a:pt x="1037272" y="75345"/>
                </a:cubicBezTo>
                <a:lnTo>
                  <a:pt x="1053051" y="70566"/>
                </a:lnTo>
                <a:cubicBezTo>
                  <a:pt x="1057572" y="69375"/>
                  <a:pt x="1061466" y="68310"/>
                  <a:pt x="1064937" y="67435"/>
                </a:cubicBezTo>
                <a:lnTo>
                  <a:pt x="1077232" y="63225"/>
                </a:lnTo>
                <a:close/>
                <a:moveTo>
                  <a:pt x="954367" y="62637"/>
                </a:moveTo>
                <a:lnTo>
                  <a:pt x="954185" y="62981"/>
                </a:lnTo>
                <a:lnTo>
                  <a:pt x="954186" y="62981"/>
                </a:lnTo>
                <a:lnTo>
                  <a:pt x="954361" y="62650"/>
                </a:lnTo>
                <a:close/>
                <a:moveTo>
                  <a:pt x="1383495" y="57894"/>
                </a:moveTo>
                <a:lnTo>
                  <a:pt x="1383511" y="58306"/>
                </a:lnTo>
                <a:cubicBezTo>
                  <a:pt x="1385407" y="59454"/>
                  <a:pt x="1388633" y="60810"/>
                  <a:pt x="1391595" y="62126"/>
                </a:cubicBezTo>
                <a:lnTo>
                  <a:pt x="1398080" y="65702"/>
                </a:lnTo>
                <a:lnTo>
                  <a:pt x="1398080" y="65701"/>
                </a:lnTo>
                <a:lnTo>
                  <a:pt x="1391596" y="62126"/>
                </a:lnTo>
                <a:cubicBezTo>
                  <a:pt x="1388634" y="60810"/>
                  <a:pt x="1385408" y="59454"/>
                  <a:pt x="1383512" y="58306"/>
                </a:cubicBezTo>
                <a:lnTo>
                  <a:pt x="1383503" y="58084"/>
                </a:lnTo>
                <a:close/>
                <a:moveTo>
                  <a:pt x="1113970" y="55216"/>
                </a:moveTo>
                <a:lnTo>
                  <a:pt x="1109537" y="56658"/>
                </a:lnTo>
                <a:lnTo>
                  <a:pt x="1109011" y="57526"/>
                </a:lnTo>
                <a:lnTo>
                  <a:pt x="1109012" y="57525"/>
                </a:lnTo>
                <a:lnTo>
                  <a:pt x="1109538" y="56658"/>
                </a:lnTo>
                <a:lnTo>
                  <a:pt x="1113968" y="55217"/>
                </a:lnTo>
                <a:close/>
                <a:moveTo>
                  <a:pt x="1405009" y="54819"/>
                </a:moveTo>
                <a:lnTo>
                  <a:pt x="1405018" y="54823"/>
                </a:lnTo>
                <a:lnTo>
                  <a:pt x="1411166" y="57128"/>
                </a:lnTo>
                <a:lnTo>
                  <a:pt x="1411166" y="57127"/>
                </a:lnTo>
                <a:close/>
                <a:moveTo>
                  <a:pt x="1175400" y="52386"/>
                </a:moveTo>
                <a:cubicBezTo>
                  <a:pt x="1163390" y="52039"/>
                  <a:pt x="1151325" y="52641"/>
                  <a:pt x="1139308" y="54187"/>
                </a:cubicBezTo>
                <a:cubicBezTo>
                  <a:pt x="1133079" y="55089"/>
                  <a:pt x="1125881" y="56226"/>
                  <a:pt x="1120021" y="57001"/>
                </a:cubicBezTo>
                <a:lnTo>
                  <a:pt x="1108948" y="57631"/>
                </a:lnTo>
                <a:lnTo>
                  <a:pt x="1108807" y="57863"/>
                </a:lnTo>
                <a:lnTo>
                  <a:pt x="1108809" y="57863"/>
                </a:lnTo>
                <a:lnTo>
                  <a:pt x="1108949" y="57632"/>
                </a:lnTo>
                <a:lnTo>
                  <a:pt x="1120022" y="57002"/>
                </a:lnTo>
                <a:cubicBezTo>
                  <a:pt x="1125882" y="56227"/>
                  <a:pt x="1133080" y="55090"/>
                  <a:pt x="1139309" y="54188"/>
                </a:cubicBezTo>
                <a:cubicBezTo>
                  <a:pt x="1151326" y="52642"/>
                  <a:pt x="1163391" y="52040"/>
                  <a:pt x="1175401" y="52387"/>
                </a:cubicBezTo>
                <a:cubicBezTo>
                  <a:pt x="1186958" y="51653"/>
                  <a:pt x="1198451" y="52805"/>
                  <a:pt x="1209458" y="55790"/>
                </a:cubicBezTo>
                <a:lnTo>
                  <a:pt x="1212567" y="58721"/>
                </a:lnTo>
                <a:cubicBezTo>
                  <a:pt x="1212604" y="57675"/>
                  <a:pt x="1211705" y="56676"/>
                  <a:pt x="1209457" y="55789"/>
                </a:cubicBezTo>
                <a:cubicBezTo>
                  <a:pt x="1198450" y="52804"/>
                  <a:pt x="1186957" y="51652"/>
                  <a:pt x="1175400" y="52386"/>
                </a:cubicBezTo>
                <a:close/>
                <a:moveTo>
                  <a:pt x="1322579" y="51791"/>
                </a:moveTo>
                <a:cubicBezTo>
                  <a:pt x="1313226" y="51842"/>
                  <a:pt x="1304400" y="52027"/>
                  <a:pt x="1296449" y="52370"/>
                </a:cubicBezTo>
                <a:cubicBezTo>
                  <a:pt x="1289404" y="52522"/>
                  <a:pt x="1282350" y="53244"/>
                  <a:pt x="1275356" y="54541"/>
                </a:cubicBezTo>
                <a:cubicBezTo>
                  <a:pt x="1265161" y="56526"/>
                  <a:pt x="1260173" y="57295"/>
                  <a:pt x="1263310" y="58025"/>
                </a:cubicBezTo>
                <a:lnTo>
                  <a:pt x="1263311" y="58025"/>
                </a:lnTo>
                <a:lnTo>
                  <a:pt x="1264334" y="56755"/>
                </a:lnTo>
                <a:cubicBezTo>
                  <a:pt x="1266463" y="56223"/>
                  <a:pt x="1270259" y="55534"/>
                  <a:pt x="1275356" y="54542"/>
                </a:cubicBezTo>
                <a:cubicBezTo>
                  <a:pt x="1282350" y="53245"/>
                  <a:pt x="1289404" y="52523"/>
                  <a:pt x="1296449" y="52371"/>
                </a:cubicBezTo>
                <a:cubicBezTo>
                  <a:pt x="1304400" y="52028"/>
                  <a:pt x="1313226" y="51843"/>
                  <a:pt x="1322579" y="51792"/>
                </a:cubicBezTo>
                <a:cubicBezTo>
                  <a:pt x="1331930" y="51742"/>
                  <a:pt x="1341780" y="52650"/>
                  <a:pt x="1352139" y="53229"/>
                </a:cubicBezTo>
                <a:lnTo>
                  <a:pt x="1367606" y="54214"/>
                </a:lnTo>
                <a:lnTo>
                  <a:pt x="1375455" y="54714"/>
                </a:lnTo>
                <a:lnTo>
                  <a:pt x="1383262" y="55576"/>
                </a:lnTo>
                <a:lnTo>
                  <a:pt x="1402569" y="58702"/>
                </a:lnTo>
                <a:lnTo>
                  <a:pt x="1406533" y="58704"/>
                </a:lnTo>
                <a:lnTo>
                  <a:pt x="1406581" y="58703"/>
                </a:lnTo>
                <a:lnTo>
                  <a:pt x="1402569" y="58701"/>
                </a:lnTo>
                <a:lnTo>
                  <a:pt x="1383262" y="55575"/>
                </a:lnTo>
                <a:lnTo>
                  <a:pt x="1375455" y="54713"/>
                </a:lnTo>
                <a:lnTo>
                  <a:pt x="1367606" y="54213"/>
                </a:lnTo>
                <a:lnTo>
                  <a:pt x="1352139" y="53228"/>
                </a:lnTo>
                <a:cubicBezTo>
                  <a:pt x="1341780" y="52649"/>
                  <a:pt x="1331930" y="51741"/>
                  <a:pt x="1322579" y="51791"/>
                </a:cubicBezTo>
                <a:close/>
                <a:moveTo>
                  <a:pt x="1407385" y="44398"/>
                </a:moveTo>
                <a:lnTo>
                  <a:pt x="1404170" y="44494"/>
                </a:lnTo>
                <a:lnTo>
                  <a:pt x="1404177" y="44495"/>
                </a:lnTo>
                <a:lnTo>
                  <a:pt x="1407385" y="44399"/>
                </a:lnTo>
                <a:cubicBezTo>
                  <a:pt x="1412834" y="44967"/>
                  <a:pt x="1420132" y="45983"/>
                  <a:pt x="1426324" y="46849"/>
                </a:cubicBezTo>
                <a:lnTo>
                  <a:pt x="1436166" y="48180"/>
                </a:lnTo>
                <a:lnTo>
                  <a:pt x="1436211" y="48439"/>
                </a:lnTo>
                <a:cubicBezTo>
                  <a:pt x="1453097" y="52514"/>
                  <a:pt x="1472055" y="56392"/>
                  <a:pt x="1489104" y="62058"/>
                </a:cubicBezTo>
                <a:cubicBezTo>
                  <a:pt x="1497701" y="64581"/>
                  <a:pt x="1505992" y="67105"/>
                  <a:pt x="1513538" y="69553"/>
                </a:cubicBezTo>
                <a:cubicBezTo>
                  <a:pt x="1520155" y="71842"/>
                  <a:pt x="1526627" y="74500"/>
                  <a:pt x="1532925" y="77522"/>
                </a:cubicBezTo>
                <a:cubicBezTo>
                  <a:pt x="1534459" y="78480"/>
                  <a:pt x="1547960" y="82706"/>
                  <a:pt x="1549609" y="83090"/>
                </a:cubicBezTo>
                <a:cubicBezTo>
                  <a:pt x="1559460" y="84386"/>
                  <a:pt x="1581780" y="93023"/>
                  <a:pt x="1599676" y="99088"/>
                </a:cubicBezTo>
                <a:cubicBezTo>
                  <a:pt x="1608697" y="102004"/>
                  <a:pt x="1616171" y="105250"/>
                  <a:pt x="1620608" y="106338"/>
                </a:cubicBezTo>
                <a:lnTo>
                  <a:pt x="1624503" y="106638"/>
                </a:lnTo>
                <a:lnTo>
                  <a:pt x="1624567" y="106715"/>
                </a:lnTo>
                <a:lnTo>
                  <a:pt x="1624568" y="106715"/>
                </a:lnTo>
                <a:lnTo>
                  <a:pt x="1624503" y="106637"/>
                </a:lnTo>
                <a:lnTo>
                  <a:pt x="1620608" y="106337"/>
                </a:lnTo>
                <a:cubicBezTo>
                  <a:pt x="1616171" y="105249"/>
                  <a:pt x="1608697" y="102003"/>
                  <a:pt x="1599676" y="99087"/>
                </a:cubicBezTo>
                <a:cubicBezTo>
                  <a:pt x="1581780" y="93022"/>
                  <a:pt x="1559460" y="84385"/>
                  <a:pt x="1549609" y="83089"/>
                </a:cubicBezTo>
                <a:cubicBezTo>
                  <a:pt x="1547960" y="82705"/>
                  <a:pt x="1534459" y="78479"/>
                  <a:pt x="1532925" y="77521"/>
                </a:cubicBezTo>
                <a:cubicBezTo>
                  <a:pt x="1526627" y="74499"/>
                  <a:pt x="1520155" y="71841"/>
                  <a:pt x="1513538" y="69552"/>
                </a:cubicBezTo>
                <a:cubicBezTo>
                  <a:pt x="1505992" y="67104"/>
                  <a:pt x="1497701" y="64580"/>
                  <a:pt x="1489104" y="62057"/>
                </a:cubicBezTo>
                <a:cubicBezTo>
                  <a:pt x="1472055" y="56391"/>
                  <a:pt x="1453097" y="52513"/>
                  <a:pt x="1436211" y="48438"/>
                </a:cubicBezTo>
                <a:lnTo>
                  <a:pt x="1436166" y="48179"/>
                </a:lnTo>
                <a:lnTo>
                  <a:pt x="1426324" y="46848"/>
                </a:lnTo>
                <a:cubicBezTo>
                  <a:pt x="1420132" y="45982"/>
                  <a:pt x="1412834" y="44966"/>
                  <a:pt x="1407385" y="44398"/>
                </a:cubicBezTo>
                <a:close/>
                <a:moveTo>
                  <a:pt x="1335130" y="42503"/>
                </a:moveTo>
                <a:lnTo>
                  <a:pt x="1334891" y="43855"/>
                </a:lnTo>
                <a:lnTo>
                  <a:pt x="1334891" y="43855"/>
                </a:lnTo>
                <a:lnTo>
                  <a:pt x="1335130" y="42503"/>
                </a:lnTo>
                <a:close/>
                <a:moveTo>
                  <a:pt x="1177973" y="40874"/>
                </a:moveTo>
                <a:lnTo>
                  <a:pt x="1177972" y="40875"/>
                </a:lnTo>
                <a:cubicBezTo>
                  <a:pt x="1178938" y="41222"/>
                  <a:pt x="1181085" y="41437"/>
                  <a:pt x="1183919" y="41581"/>
                </a:cubicBezTo>
                <a:cubicBezTo>
                  <a:pt x="1191477" y="41964"/>
                  <a:pt x="1203967" y="42448"/>
                  <a:pt x="1212167" y="42974"/>
                </a:cubicBezTo>
                <a:lnTo>
                  <a:pt x="1222688" y="44010"/>
                </a:lnTo>
                <a:lnTo>
                  <a:pt x="1222688" y="44009"/>
                </a:lnTo>
                <a:cubicBezTo>
                  <a:pt x="1220837" y="43549"/>
                  <a:pt x="1216266" y="43235"/>
                  <a:pt x="1212166" y="42973"/>
                </a:cubicBezTo>
                <a:cubicBezTo>
                  <a:pt x="1203966" y="42447"/>
                  <a:pt x="1191476" y="41963"/>
                  <a:pt x="1183918" y="41580"/>
                </a:cubicBezTo>
                <a:close/>
                <a:moveTo>
                  <a:pt x="1178625" y="40015"/>
                </a:moveTo>
                <a:lnTo>
                  <a:pt x="1177445" y="40838"/>
                </a:lnTo>
                <a:lnTo>
                  <a:pt x="1177447" y="40838"/>
                </a:lnTo>
                <a:lnTo>
                  <a:pt x="1178622" y="40019"/>
                </a:lnTo>
                <a:close/>
                <a:moveTo>
                  <a:pt x="1348018" y="38967"/>
                </a:moveTo>
                <a:lnTo>
                  <a:pt x="1348027" y="38970"/>
                </a:lnTo>
                <a:lnTo>
                  <a:pt x="1350628" y="39461"/>
                </a:lnTo>
                <a:lnTo>
                  <a:pt x="1350630" y="39460"/>
                </a:lnTo>
                <a:close/>
                <a:moveTo>
                  <a:pt x="1275999" y="38198"/>
                </a:moveTo>
                <a:lnTo>
                  <a:pt x="1276002" y="38199"/>
                </a:lnTo>
                <a:lnTo>
                  <a:pt x="1301053" y="38861"/>
                </a:lnTo>
                <a:lnTo>
                  <a:pt x="1326178" y="39986"/>
                </a:lnTo>
                <a:lnTo>
                  <a:pt x="1335147" y="42474"/>
                </a:lnTo>
                <a:lnTo>
                  <a:pt x="1335147" y="42473"/>
                </a:lnTo>
                <a:cubicBezTo>
                  <a:pt x="1334687" y="41821"/>
                  <a:pt x="1332680" y="41036"/>
                  <a:pt x="1326178" y="39985"/>
                </a:cubicBezTo>
                <a:lnTo>
                  <a:pt x="1301053" y="38860"/>
                </a:lnTo>
                <a:close/>
                <a:moveTo>
                  <a:pt x="1464359" y="35779"/>
                </a:moveTo>
                <a:cubicBezTo>
                  <a:pt x="1461546" y="37049"/>
                  <a:pt x="1469219" y="40580"/>
                  <a:pt x="1469233" y="42386"/>
                </a:cubicBezTo>
                <a:cubicBezTo>
                  <a:pt x="1478880" y="44398"/>
                  <a:pt x="1488251" y="47339"/>
                  <a:pt x="1497752" y="49778"/>
                </a:cubicBezTo>
                <a:cubicBezTo>
                  <a:pt x="1502743" y="50760"/>
                  <a:pt x="1506722" y="51476"/>
                  <a:pt x="1509817" y="51961"/>
                </a:cubicBezTo>
                <a:lnTo>
                  <a:pt x="1513419" y="52384"/>
                </a:lnTo>
                <a:lnTo>
                  <a:pt x="1513437" y="52385"/>
                </a:lnTo>
                <a:lnTo>
                  <a:pt x="1509817" y="51960"/>
                </a:lnTo>
                <a:cubicBezTo>
                  <a:pt x="1506722" y="51475"/>
                  <a:pt x="1502743" y="50759"/>
                  <a:pt x="1497752" y="49777"/>
                </a:cubicBezTo>
                <a:cubicBezTo>
                  <a:pt x="1488251" y="47338"/>
                  <a:pt x="1478880" y="44397"/>
                  <a:pt x="1469233" y="42385"/>
                </a:cubicBezTo>
                <a:cubicBezTo>
                  <a:pt x="1469226" y="41482"/>
                  <a:pt x="1467304" y="40148"/>
                  <a:pt x="1465736" y="38880"/>
                </a:cubicBezTo>
                <a:lnTo>
                  <a:pt x="1464360" y="35779"/>
                </a:lnTo>
                <a:close/>
                <a:moveTo>
                  <a:pt x="1411594" y="35777"/>
                </a:moveTo>
                <a:cubicBezTo>
                  <a:pt x="1410749" y="36349"/>
                  <a:pt x="1411958" y="37364"/>
                  <a:pt x="1413513" y="38458"/>
                </a:cubicBezTo>
                <a:lnTo>
                  <a:pt x="1417192" y="41359"/>
                </a:lnTo>
                <a:lnTo>
                  <a:pt x="1417193" y="41359"/>
                </a:lnTo>
                <a:lnTo>
                  <a:pt x="1413513" y="38457"/>
                </a:lnTo>
                <a:lnTo>
                  <a:pt x="1411595" y="35777"/>
                </a:lnTo>
                <a:close/>
                <a:moveTo>
                  <a:pt x="1488758" y="35609"/>
                </a:moveTo>
                <a:cubicBezTo>
                  <a:pt x="1498259" y="38243"/>
                  <a:pt x="1506652" y="40896"/>
                  <a:pt x="1514608" y="43471"/>
                </a:cubicBezTo>
                <a:cubicBezTo>
                  <a:pt x="1518593" y="44795"/>
                  <a:pt x="1522548" y="45971"/>
                  <a:pt x="1526329" y="47427"/>
                </a:cubicBezTo>
                <a:lnTo>
                  <a:pt x="1537687" y="51867"/>
                </a:lnTo>
                <a:cubicBezTo>
                  <a:pt x="1552898" y="57940"/>
                  <a:pt x="1569261" y="63242"/>
                  <a:pt x="1590953" y="71226"/>
                </a:cubicBezTo>
                <a:lnTo>
                  <a:pt x="1591047" y="71958"/>
                </a:lnTo>
                <a:lnTo>
                  <a:pt x="1591047" y="71958"/>
                </a:lnTo>
                <a:cubicBezTo>
                  <a:pt x="1591695" y="71990"/>
                  <a:pt x="1591754" y="71782"/>
                  <a:pt x="1590953" y="71225"/>
                </a:cubicBezTo>
                <a:cubicBezTo>
                  <a:pt x="1569261" y="63241"/>
                  <a:pt x="1552898" y="57939"/>
                  <a:pt x="1537687" y="51866"/>
                </a:cubicBezTo>
                <a:lnTo>
                  <a:pt x="1526329" y="47426"/>
                </a:lnTo>
                <a:cubicBezTo>
                  <a:pt x="1522548" y="45970"/>
                  <a:pt x="1518593" y="44794"/>
                  <a:pt x="1514608" y="43470"/>
                </a:cubicBezTo>
                <a:lnTo>
                  <a:pt x="1488761" y="35609"/>
                </a:lnTo>
                <a:close/>
                <a:moveTo>
                  <a:pt x="1464375" y="33191"/>
                </a:moveTo>
                <a:lnTo>
                  <a:pt x="1471198" y="35417"/>
                </a:lnTo>
                <a:lnTo>
                  <a:pt x="1471201" y="35417"/>
                </a:lnTo>
                <a:lnTo>
                  <a:pt x="1464379" y="33191"/>
                </a:lnTo>
                <a:close/>
                <a:moveTo>
                  <a:pt x="1187830" y="30380"/>
                </a:moveTo>
                <a:lnTo>
                  <a:pt x="1177707" y="30682"/>
                </a:lnTo>
                <a:lnTo>
                  <a:pt x="1177708" y="30682"/>
                </a:lnTo>
                <a:lnTo>
                  <a:pt x="1179279" y="30696"/>
                </a:lnTo>
                <a:lnTo>
                  <a:pt x="1179279" y="30696"/>
                </a:lnTo>
                <a:lnTo>
                  <a:pt x="1177708" y="30682"/>
                </a:lnTo>
                <a:lnTo>
                  <a:pt x="1187826" y="30380"/>
                </a:lnTo>
                <a:close/>
                <a:moveTo>
                  <a:pt x="1167032" y="29824"/>
                </a:moveTo>
                <a:lnTo>
                  <a:pt x="1166997" y="29845"/>
                </a:lnTo>
                <a:lnTo>
                  <a:pt x="1167229" y="29878"/>
                </a:lnTo>
                <a:lnTo>
                  <a:pt x="1167236" y="29880"/>
                </a:lnTo>
                <a:lnTo>
                  <a:pt x="1172664" y="30635"/>
                </a:lnTo>
                <a:lnTo>
                  <a:pt x="1172670" y="30635"/>
                </a:lnTo>
                <a:lnTo>
                  <a:pt x="1173833" y="30797"/>
                </a:lnTo>
                <a:lnTo>
                  <a:pt x="1173834" y="30797"/>
                </a:lnTo>
                <a:lnTo>
                  <a:pt x="1172671" y="30635"/>
                </a:lnTo>
                <a:lnTo>
                  <a:pt x="1172670" y="30635"/>
                </a:lnTo>
                <a:lnTo>
                  <a:pt x="1167229" y="29878"/>
                </a:lnTo>
                <a:close/>
                <a:moveTo>
                  <a:pt x="1169434" y="26788"/>
                </a:moveTo>
                <a:cubicBezTo>
                  <a:pt x="1167311" y="26603"/>
                  <a:pt x="1163025" y="26710"/>
                  <a:pt x="1156337" y="27130"/>
                </a:cubicBezTo>
                <a:cubicBezTo>
                  <a:pt x="1142010" y="27919"/>
                  <a:pt x="1127700" y="29801"/>
                  <a:pt x="1113525" y="32764"/>
                </a:cubicBezTo>
                <a:lnTo>
                  <a:pt x="1112406" y="33110"/>
                </a:lnTo>
                <a:lnTo>
                  <a:pt x="1107111" y="34384"/>
                </a:lnTo>
                <a:lnTo>
                  <a:pt x="1105843" y="35136"/>
                </a:lnTo>
                <a:lnTo>
                  <a:pt x="1105468" y="35252"/>
                </a:lnTo>
                <a:lnTo>
                  <a:pt x="1105472" y="35252"/>
                </a:lnTo>
                <a:lnTo>
                  <a:pt x="1105838" y="35139"/>
                </a:lnTo>
                <a:lnTo>
                  <a:pt x="1105843" y="35136"/>
                </a:lnTo>
                <a:lnTo>
                  <a:pt x="1105845" y="35135"/>
                </a:lnTo>
                <a:lnTo>
                  <a:pt x="1107112" y="34384"/>
                </a:lnTo>
                <a:lnTo>
                  <a:pt x="1112402" y="33111"/>
                </a:lnTo>
                <a:lnTo>
                  <a:pt x="1112406" y="33110"/>
                </a:lnTo>
                <a:lnTo>
                  <a:pt x="1112411" y="33109"/>
                </a:lnTo>
                <a:lnTo>
                  <a:pt x="1113526" y="32764"/>
                </a:lnTo>
                <a:cubicBezTo>
                  <a:pt x="1127701" y="29801"/>
                  <a:pt x="1142011" y="27919"/>
                  <a:pt x="1156338" y="27130"/>
                </a:cubicBezTo>
                <a:close/>
                <a:moveTo>
                  <a:pt x="1328783" y="18167"/>
                </a:moveTo>
                <a:lnTo>
                  <a:pt x="1322676" y="19222"/>
                </a:lnTo>
                <a:cubicBezTo>
                  <a:pt x="1312910" y="19735"/>
                  <a:pt x="1293904" y="18911"/>
                  <a:pt x="1281212" y="19336"/>
                </a:cubicBezTo>
                <a:lnTo>
                  <a:pt x="1252545" y="20855"/>
                </a:lnTo>
                <a:lnTo>
                  <a:pt x="1238745" y="21494"/>
                </a:lnTo>
                <a:cubicBezTo>
                  <a:pt x="1234149" y="21732"/>
                  <a:pt x="1229715" y="22394"/>
                  <a:pt x="1225675" y="22913"/>
                </a:cubicBezTo>
                <a:cubicBezTo>
                  <a:pt x="1217462" y="23968"/>
                  <a:pt x="1210318" y="24993"/>
                  <a:pt x="1205039" y="26058"/>
                </a:cubicBezTo>
                <a:lnTo>
                  <a:pt x="1196071" y="29265"/>
                </a:lnTo>
                <a:lnTo>
                  <a:pt x="1196074" y="29265"/>
                </a:lnTo>
                <a:lnTo>
                  <a:pt x="1205039" y="26059"/>
                </a:lnTo>
                <a:cubicBezTo>
                  <a:pt x="1210318" y="24994"/>
                  <a:pt x="1217462" y="23969"/>
                  <a:pt x="1225675" y="22914"/>
                </a:cubicBezTo>
                <a:cubicBezTo>
                  <a:pt x="1229715" y="22395"/>
                  <a:pt x="1234149" y="21733"/>
                  <a:pt x="1238745" y="21495"/>
                </a:cubicBezTo>
                <a:lnTo>
                  <a:pt x="1252545" y="20856"/>
                </a:lnTo>
                <a:lnTo>
                  <a:pt x="1281212" y="19337"/>
                </a:lnTo>
                <a:cubicBezTo>
                  <a:pt x="1298135" y="18770"/>
                  <a:pt x="1326281" y="20424"/>
                  <a:pt x="1328786" y="18168"/>
                </a:cubicBezTo>
                <a:close/>
                <a:moveTo>
                  <a:pt x="1339817" y="11914"/>
                </a:moveTo>
                <a:lnTo>
                  <a:pt x="1331635" y="12785"/>
                </a:lnTo>
                <a:lnTo>
                  <a:pt x="1331635" y="12786"/>
                </a:lnTo>
                <a:lnTo>
                  <a:pt x="1339821" y="11915"/>
                </a:lnTo>
                <a:close/>
                <a:moveTo>
                  <a:pt x="1241351" y="9133"/>
                </a:moveTo>
                <a:cubicBezTo>
                  <a:pt x="1231796" y="9490"/>
                  <a:pt x="1222233" y="10464"/>
                  <a:pt x="1212731" y="12041"/>
                </a:cubicBezTo>
                <a:cubicBezTo>
                  <a:pt x="1194791" y="15211"/>
                  <a:pt x="1167821" y="19085"/>
                  <a:pt x="1137466" y="23306"/>
                </a:cubicBezTo>
                <a:cubicBezTo>
                  <a:pt x="1122312" y="26014"/>
                  <a:pt x="1106149" y="27897"/>
                  <a:pt x="1090077" y="31392"/>
                </a:cubicBezTo>
                <a:cubicBezTo>
                  <a:pt x="1074004" y="34886"/>
                  <a:pt x="1057640" y="37874"/>
                  <a:pt x="1041961" y="41809"/>
                </a:cubicBezTo>
                <a:cubicBezTo>
                  <a:pt x="1027597" y="45593"/>
                  <a:pt x="1013812" y="47863"/>
                  <a:pt x="1000250" y="51240"/>
                </a:cubicBezTo>
                <a:cubicBezTo>
                  <a:pt x="986687" y="54618"/>
                  <a:pt x="973168" y="58024"/>
                  <a:pt x="958584" y="61866"/>
                </a:cubicBezTo>
                <a:lnTo>
                  <a:pt x="954314" y="62748"/>
                </a:lnTo>
                <a:lnTo>
                  <a:pt x="954313" y="62749"/>
                </a:lnTo>
                <a:cubicBezTo>
                  <a:pt x="954894" y="62739"/>
                  <a:pt x="956240" y="62474"/>
                  <a:pt x="958584" y="61867"/>
                </a:cubicBezTo>
                <a:cubicBezTo>
                  <a:pt x="973168" y="58025"/>
                  <a:pt x="986687" y="54619"/>
                  <a:pt x="1000250" y="51241"/>
                </a:cubicBezTo>
                <a:cubicBezTo>
                  <a:pt x="1013812" y="47864"/>
                  <a:pt x="1027597" y="45594"/>
                  <a:pt x="1041961" y="41810"/>
                </a:cubicBezTo>
                <a:cubicBezTo>
                  <a:pt x="1057640" y="37875"/>
                  <a:pt x="1074004" y="34887"/>
                  <a:pt x="1090077" y="31393"/>
                </a:cubicBezTo>
                <a:cubicBezTo>
                  <a:pt x="1106149" y="27898"/>
                  <a:pt x="1122312" y="26015"/>
                  <a:pt x="1137466" y="23307"/>
                </a:cubicBezTo>
                <a:cubicBezTo>
                  <a:pt x="1167821" y="19086"/>
                  <a:pt x="1194791" y="15212"/>
                  <a:pt x="1212731" y="12042"/>
                </a:cubicBezTo>
                <a:cubicBezTo>
                  <a:pt x="1222233" y="10465"/>
                  <a:pt x="1231796" y="9491"/>
                  <a:pt x="1241351" y="9134"/>
                </a:cubicBezTo>
                <a:cubicBezTo>
                  <a:pt x="1253607" y="9019"/>
                  <a:pt x="1267175" y="8947"/>
                  <a:pt x="1279723" y="9144"/>
                </a:cubicBezTo>
                <a:cubicBezTo>
                  <a:pt x="1305445" y="10190"/>
                  <a:pt x="1302984" y="12668"/>
                  <a:pt x="1307363" y="14238"/>
                </a:cubicBezTo>
                <a:cubicBezTo>
                  <a:pt x="1314274" y="16523"/>
                  <a:pt x="1321511" y="17800"/>
                  <a:pt x="1328873" y="18029"/>
                </a:cubicBezTo>
                <a:cubicBezTo>
                  <a:pt x="1332637" y="17709"/>
                  <a:pt x="1333930" y="17181"/>
                  <a:pt x="1334070" y="16565"/>
                </a:cubicBezTo>
                <a:lnTo>
                  <a:pt x="1334070" y="16564"/>
                </a:lnTo>
                <a:lnTo>
                  <a:pt x="1328873" y="18028"/>
                </a:lnTo>
                <a:cubicBezTo>
                  <a:pt x="1321511" y="17799"/>
                  <a:pt x="1314274" y="16522"/>
                  <a:pt x="1307363" y="14237"/>
                </a:cubicBezTo>
                <a:cubicBezTo>
                  <a:pt x="1302984" y="12667"/>
                  <a:pt x="1305445" y="10189"/>
                  <a:pt x="1279723" y="9143"/>
                </a:cubicBezTo>
                <a:cubicBezTo>
                  <a:pt x="1267175" y="8946"/>
                  <a:pt x="1253607" y="9018"/>
                  <a:pt x="1241351" y="9133"/>
                </a:cubicBezTo>
                <a:close/>
                <a:moveTo>
                  <a:pt x="1318674" y="8626"/>
                </a:moveTo>
                <a:lnTo>
                  <a:pt x="1318034" y="8810"/>
                </a:lnTo>
                <a:lnTo>
                  <a:pt x="1318036" y="8810"/>
                </a:lnTo>
                <a:lnTo>
                  <a:pt x="1318674" y="8627"/>
                </a:lnTo>
                <a:lnTo>
                  <a:pt x="1324644" y="9839"/>
                </a:lnTo>
                <a:cubicBezTo>
                  <a:pt x="1328261" y="10358"/>
                  <a:pt x="1333368" y="10958"/>
                  <a:pt x="1339996" y="11635"/>
                </a:cubicBezTo>
                <a:cubicBezTo>
                  <a:pt x="1354864" y="12699"/>
                  <a:pt x="1372286" y="13870"/>
                  <a:pt x="1387520" y="15421"/>
                </a:cubicBezTo>
                <a:lnTo>
                  <a:pt x="1419459" y="17656"/>
                </a:lnTo>
                <a:lnTo>
                  <a:pt x="1422553" y="18335"/>
                </a:lnTo>
                <a:cubicBezTo>
                  <a:pt x="1431061" y="19635"/>
                  <a:pt x="1438358" y="21216"/>
                  <a:pt x="1445159" y="22420"/>
                </a:cubicBezTo>
                <a:lnTo>
                  <a:pt x="1464655" y="25535"/>
                </a:lnTo>
                <a:lnTo>
                  <a:pt x="1506286" y="35041"/>
                </a:lnTo>
                <a:lnTo>
                  <a:pt x="1506290" y="35041"/>
                </a:lnTo>
                <a:lnTo>
                  <a:pt x="1464655" y="25534"/>
                </a:lnTo>
                <a:lnTo>
                  <a:pt x="1445159" y="22419"/>
                </a:lnTo>
                <a:cubicBezTo>
                  <a:pt x="1438358" y="21215"/>
                  <a:pt x="1431061" y="19634"/>
                  <a:pt x="1422553" y="18334"/>
                </a:cubicBezTo>
                <a:lnTo>
                  <a:pt x="1419459" y="17655"/>
                </a:lnTo>
                <a:lnTo>
                  <a:pt x="1387520" y="15420"/>
                </a:lnTo>
                <a:cubicBezTo>
                  <a:pt x="1372286" y="13869"/>
                  <a:pt x="1354864" y="12698"/>
                  <a:pt x="1339996" y="11634"/>
                </a:cubicBezTo>
                <a:cubicBezTo>
                  <a:pt x="1333368" y="10957"/>
                  <a:pt x="1328261" y="10357"/>
                  <a:pt x="1324644" y="9838"/>
                </a:cubicBezTo>
                <a:close/>
                <a:moveTo>
                  <a:pt x="1293015" y="154"/>
                </a:moveTo>
                <a:cubicBezTo>
                  <a:pt x="1341873" y="-1119"/>
                  <a:pt x="1401394" y="5695"/>
                  <a:pt x="1449579" y="12811"/>
                </a:cubicBezTo>
                <a:cubicBezTo>
                  <a:pt x="1464333" y="15228"/>
                  <a:pt x="1480385" y="17421"/>
                  <a:pt x="1496658" y="21113"/>
                </a:cubicBezTo>
                <a:cubicBezTo>
                  <a:pt x="1512931" y="24803"/>
                  <a:pt x="1530195" y="27883"/>
                  <a:pt x="1546791" y="33007"/>
                </a:cubicBezTo>
                <a:cubicBezTo>
                  <a:pt x="1561416" y="37288"/>
                  <a:pt x="1580975" y="43226"/>
                  <a:pt x="1590875" y="48635"/>
                </a:cubicBezTo>
                <a:cubicBezTo>
                  <a:pt x="1600775" y="54044"/>
                  <a:pt x="1589492" y="50556"/>
                  <a:pt x="1573801" y="45739"/>
                </a:cubicBezTo>
                <a:lnTo>
                  <a:pt x="1547076" y="38497"/>
                </a:lnTo>
                <a:cubicBezTo>
                  <a:pt x="1538305" y="36254"/>
                  <a:pt x="1529897" y="33722"/>
                  <a:pt x="1521506" y="32234"/>
                </a:cubicBezTo>
                <a:cubicBezTo>
                  <a:pt x="1508269" y="29535"/>
                  <a:pt x="1483152" y="23230"/>
                  <a:pt x="1487051" y="26056"/>
                </a:cubicBezTo>
                <a:cubicBezTo>
                  <a:pt x="1489001" y="27469"/>
                  <a:pt x="1496102" y="29606"/>
                  <a:pt x="1504345" y="31940"/>
                </a:cubicBezTo>
                <a:lnTo>
                  <a:pt x="1525331" y="38072"/>
                </a:lnTo>
                <a:lnTo>
                  <a:pt x="1528534" y="38633"/>
                </a:lnTo>
                <a:cubicBezTo>
                  <a:pt x="1590775" y="56993"/>
                  <a:pt x="1651251" y="80423"/>
                  <a:pt x="1709404" y="108709"/>
                </a:cubicBezTo>
                <a:cubicBezTo>
                  <a:pt x="1749241" y="130227"/>
                  <a:pt x="1787886" y="153858"/>
                  <a:pt x="1825191" y="179507"/>
                </a:cubicBezTo>
                <a:cubicBezTo>
                  <a:pt x="1834801" y="186549"/>
                  <a:pt x="1844893" y="193307"/>
                  <a:pt x="1848836" y="195771"/>
                </a:cubicBezTo>
                <a:cubicBezTo>
                  <a:pt x="1854984" y="200067"/>
                  <a:pt x="1861776" y="204893"/>
                  <a:pt x="1868831" y="210468"/>
                </a:cubicBezTo>
                <a:cubicBezTo>
                  <a:pt x="1875887" y="216042"/>
                  <a:pt x="1883656" y="221546"/>
                  <a:pt x="1890757" y="228120"/>
                </a:cubicBezTo>
                <a:lnTo>
                  <a:pt x="1912714" y="247476"/>
                </a:lnTo>
                <a:cubicBezTo>
                  <a:pt x="1916308" y="250693"/>
                  <a:pt x="1919989" y="253771"/>
                  <a:pt x="1923422" y="256953"/>
                </a:cubicBezTo>
                <a:lnTo>
                  <a:pt x="1933329" y="266446"/>
                </a:lnTo>
                <a:lnTo>
                  <a:pt x="1954061" y="286396"/>
                </a:lnTo>
                <a:lnTo>
                  <a:pt x="1955009" y="287612"/>
                </a:lnTo>
                <a:lnTo>
                  <a:pt x="1954061" y="286201"/>
                </a:lnTo>
                <a:cubicBezTo>
                  <a:pt x="1954810" y="286553"/>
                  <a:pt x="1955519" y="286997"/>
                  <a:pt x="1956164" y="287515"/>
                </a:cubicBezTo>
                <a:cubicBezTo>
                  <a:pt x="1958851" y="289844"/>
                  <a:pt x="1961277" y="292396"/>
                  <a:pt x="1963761" y="294854"/>
                </a:cubicBezTo>
                <a:lnTo>
                  <a:pt x="1970674" y="302801"/>
                </a:lnTo>
                <a:lnTo>
                  <a:pt x="1970850" y="303169"/>
                </a:lnTo>
                <a:lnTo>
                  <a:pt x="1970644" y="304531"/>
                </a:lnTo>
                <a:lnTo>
                  <a:pt x="1973367" y="308417"/>
                </a:lnTo>
                <a:lnTo>
                  <a:pt x="1973365" y="308412"/>
                </a:lnTo>
                <a:lnTo>
                  <a:pt x="1970645" y="304531"/>
                </a:lnTo>
                <a:lnTo>
                  <a:pt x="1970851" y="303171"/>
                </a:lnTo>
                <a:lnTo>
                  <a:pt x="1970850" y="303169"/>
                </a:lnTo>
                <a:lnTo>
                  <a:pt x="1970904" y="302814"/>
                </a:lnTo>
                <a:lnTo>
                  <a:pt x="1970324" y="302193"/>
                </a:lnTo>
                <a:lnTo>
                  <a:pt x="1970612" y="301991"/>
                </a:lnTo>
                <a:lnTo>
                  <a:pt x="1970571" y="301895"/>
                </a:lnTo>
                <a:lnTo>
                  <a:pt x="1970642" y="301971"/>
                </a:lnTo>
                <a:lnTo>
                  <a:pt x="1973457" y="300005"/>
                </a:lnTo>
                <a:lnTo>
                  <a:pt x="1986498" y="316106"/>
                </a:lnTo>
                <a:lnTo>
                  <a:pt x="1973457" y="299810"/>
                </a:lnTo>
                <a:lnTo>
                  <a:pt x="1966791" y="290981"/>
                </a:lnTo>
                <a:cubicBezTo>
                  <a:pt x="1967198" y="290524"/>
                  <a:pt x="1966363" y="288253"/>
                  <a:pt x="1960926" y="282136"/>
                </a:cubicBezTo>
                <a:lnTo>
                  <a:pt x="1957821" y="273458"/>
                </a:lnTo>
                <a:cubicBezTo>
                  <a:pt x="1964462" y="279539"/>
                  <a:pt x="1970657" y="286110"/>
                  <a:pt x="1976350" y="293134"/>
                </a:cubicBezTo>
                <a:cubicBezTo>
                  <a:pt x="1979473" y="296510"/>
                  <a:pt x="1982104" y="300331"/>
                  <a:pt x="1984172" y="304499"/>
                </a:cubicBezTo>
                <a:lnTo>
                  <a:pt x="1986582" y="310307"/>
                </a:lnTo>
                <a:lnTo>
                  <a:pt x="1987773" y="313651"/>
                </a:lnTo>
                <a:lnTo>
                  <a:pt x="1987774" y="313653"/>
                </a:lnTo>
                <a:lnTo>
                  <a:pt x="1988427" y="315487"/>
                </a:lnTo>
                <a:lnTo>
                  <a:pt x="1988427" y="315487"/>
                </a:lnTo>
                <a:lnTo>
                  <a:pt x="1987773" y="313651"/>
                </a:lnTo>
                <a:lnTo>
                  <a:pt x="1987772" y="313645"/>
                </a:lnTo>
                <a:lnTo>
                  <a:pt x="1986589" y="310324"/>
                </a:lnTo>
                <a:lnTo>
                  <a:pt x="1986582" y="310307"/>
                </a:lnTo>
                <a:lnTo>
                  <a:pt x="1984434" y="304275"/>
                </a:lnTo>
                <a:cubicBezTo>
                  <a:pt x="1982366" y="300107"/>
                  <a:pt x="1979734" y="296286"/>
                  <a:pt x="1976611" y="292910"/>
                </a:cubicBezTo>
                <a:cubicBezTo>
                  <a:pt x="1970918" y="285886"/>
                  <a:pt x="1964724" y="279315"/>
                  <a:pt x="1958083" y="273234"/>
                </a:cubicBezTo>
                <a:lnTo>
                  <a:pt x="1950700" y="263626"/>
                </a:lnTo>
                <a:lnTo>
                  <a:pt x="1950102" y="263194"/>
                </a:lnTo>
                <a:lnTo>
                  <a:pt x="1937988" y="250508"/>
                </a:lnTo>
                <a:lnTo>
                  <a:pt x="1932552" y="244584"/>
                </a:lnTo>
                <a:lnTo>
                  <a:pt x="1928416" y="240183"/>
                </a:lnTo>
                <a:lnTo>
                  <a:pt x="1927628" y="239694"/>
                </a:lnTo>
                <a:cubicBezTo>
                  <a:pt x="1912914" y="224735"/>
                  <a:pt x="1906790" y="217475"/>
                  <a:pt x="1909461" y="218367"/>
                </a:cubicBezTo>
                <a:cubicBezTo>
                  <a:pt x="1913290" y="220409"/>
                  <a:pt x="1916870" y="222887"/>
                  <a:pt x="1920137" y="225751"/>
                </a:cubicBezTo>
                <a:lnTo>
                  <a:pt x="1930509" y="234109"/>
                </a:lnTo>
                <a:lnTo>
                  <a:pt x="1936907" y="239468"/>
                </a:lnTo>
                <a:lnTo>
                  <a:pt x="1943832" y="245933"/>
                </a:lnTo>
                <a:cubicBezTo>
                  <a:pt x="1959128" y="260155"/>
                  <a:pt x="1974310" y="275147"/>
                  <a:pt x="1973165" y="270740"/>
                </a:cubicBezTo>
                <a:cubicBezTo>
                  <a:pt x="1976554" y="274882"/>
                  <a:pt x="1979120" y="278096"/>
                  <a:pt x="1981006" y="280543"/>
                </a:cubicBezTo>
                <a:lnTo>
                  <a:pt x="1984522" y="285413"/>
                </a:lnTo>
                <a:lnTo>
                  <a:pt x="1984524" y="285417"/>
                </a:lnTo>
                <a:lnTo>
                  <a:pt x="1984766" y="285752"/>
                </a:lnTo>
                <a:lnTo>
                  <a:pt x="1984877" y="286078"/>
                </a:lnTo>
                <a:lnTo>
                  <a:pt x="1984878" y="286080"/>
                </a:lnTo>
                <a:lnTo>
                  <a:pt x="1984879" y="286083"/>
                </a:lnTo>
                <a:lnTo>
                  <a:pt x="1985431" y="287120"/>
                </a:lnTo>
                <a:lnTo>
                  <a:pt x="1985432" y="287121"/>
                </a:lnTo>
                <a:lnTo>
                  <a:pt x="1984878" y="286080"/>
                </a:lnTo>
                <a:lnTo>
                  <a:pt x="1984766" y="285751"/>
                </a:lnTo>
                <a:lnTo>
                  <a:pt x="1984522" y="285413"/>
                </a:lnTo>
                <a:lnTo>
                  <a:pt x="1983450" y="283399"/>
                </a:lnTo>
                <a:cubicBezTo>
                  <a:pt x="1981580" y="280796"/>
                  <a:pt x="1978341" y="276647"/>
                  <a:pt x="1973251" y="270406"/>
                </a:cubicBezTo>
                <a:lnTo>
                  <a:pt x="1952746" y="246971"/>
                </a:lnTo>
                <a:cubicBezTo>
                  <a:pt x="1952276" y="244604"/>
                  <a:pt x="1945566" y="235747"/>
                  <a:pt x="1931322" y="222765"/>
                </a:cubicBezTo>
                <a:cubicBezTo>
                  <a:pt x="1924301" y="214524"/>
                  <a:pt x="1916741" y="206795"/>
                  <a:pt x="1908688" y="199619"/>
                </a:cubicBezTo>
                <a:cubicBezTo>
                  <a:pt x="1903733" y="193997"/>
                  <a:pt x="1892237" y="184222"/>
                  <a:pt x="1893506" y="183654"/>
                </a:cubicBezTo>
                <a:lnTo>
                  <a:pt x="1894486" y="183510"/>
                </a:lnTo>
                <a:lnTo>
                  <a:pt x="1894293" y="183369"/>
                </a:lnTo>
                <a:cubicBezTo>
                  <a:pt x="1894423" y="182284"/>
                  <a:pt x="1895808" y="181335"/>
                  <a:pt x="1912008" y="195086"/>
                </a:cubicBezTo>
                <a:lnTo>
                  <a:pt x="1906984" y="192603"/>
                </a:lnTo>
                <a:lnTo>
                  <a:pt x="1907143" y="192719"/>
                </a:lnTo>
                <a:cubicBezTo>
                  <a:pt x="1910107" y="194692"/>
                  <a:pt x="1911811" y="195546"/>
                  <a:pt x="1912226" y="195223"/>
                </a:cubicBezTo>
                <a:cubicBezTo>
                  <a:pt x="1941952" y="219304"/>
                  <a:pt x="1960078" y="232703"/>
                  <a:pt x="1925666" y="196625"/>
                </a:cubicBezTo>
                <a:cubicBezTo>
                  <a:pt x="1931331" y="199842"/>
                  <a:pt x="1936734" y="202894"/>
                  <a:pt x="1936673" y="201042"/>
                </a:cubicBezTo>
                <a:cubicBezTo>
                  <a:pt x="1935605" y="198316"/>
                  <a:pt x="1933965" y="195891"/>
                  <a:pt x="1931848" y="193946"/>
                </a:cubicBezTo>
                <a:cubicBezTo>
                  <a:pt x="1930108" y="191952"/>
                  <a:pt x="1927887" y="189464"/>
                  <a:pt x="1925023" y="186443"/>
                </a:cubicBezTo>
                <a:cubicBezTo>
                  <a:pt x="1921670" y="182781"/>
                  <a:pt x="1918123" y="179314"/>
                  <a:pt x="1914401" y="176048"/>
                </a:cubicBezTo>
                <a:cubicBezTo>
                  <a:pt x="1901091" y="163910"/>
                  <a:pt x="1914339" y="173613"/>
                  <a:pt x="1913532" y="170907"/>
                </a:cubicBezTo>
                <a:lnTo>
                  <a:pt x="1914130" y="170739"/>
                </a:lnTo>
                <a:lnTo>
                  <a:pt x="1913314" y="170770"/>
                </a:lnTo>
                <a:cubicBezTo>
                  <a:pt x="1913900" y="172756"/>
                  <a:pt x="1900873" y="163773"/>
                  <a:pt x="1914182" y="175912"/>
                </a:cubicBezTo>
                <a:cubicBezTo>
                  <a:pt x="1917904" y="179177"/>
                  <a:pt x="1921452" y="182643"/>
                  <a:pt x="1924804" y="186306"/>
                </a:cubicBezTo>
                <a:cubicBezTo>
                  <a:pt x="1927668" y="189326"/>
                  <a:pt x="1929890" y="191815"/>
                  <a:pt x="1931629" y="193809"/>
                </a:cubicBezTo>
                <a:cubicBezTo>
                  <a:pt x="1933746" y="195753"/>
                  <a:pt x="1935387" y="198177"/>
                  <a:pt x="1936454" y="200905"/>
                </a:cubicBezTo>
                <a:cubicBezTo>
                  <a:pt x="1936516" y="202756"/>
                  <a:pt x="1931025" y="199650"/>
                  <a:pt x="1925447" y="196489"/>
                </a:cubicBezTo>
                <a:cubicBezTo>
                  <a:pt x="1919106" y="190064"/>
                  <a:pt x="1913436" y="184320"/>
                  <a:pt x="1909025" y="180461"/>
                </a:cubicBezTo>
                <a:cubicBezTo>
                  <a:pt x="1905592" y="177189"/>
                  <a:pt x="1902358" y="173699"/>
                  <a:pt x="1899350" y="170012"/>
                </a:cubicBezTo>
                <a:cubicBezTo>
                  <a:pt x="1895621" y="165052"/>
                  <a:pt x="1891573" y="160358"/>
                  <a:pt x="1887235" y="155963"/>
                </a:cubicBezTo>
                <a:cubicBezTo>
                  <a:pt x="1884443" y="153119"/>
                  <a:pt x="1881272" y="149712"/>
                  <a:pt x="1877299" y="146322"/>
                </a:cubicBezTo>
                <a:cubicBezTo>
                  <a:pt x="1873325" y="142932"/>
                  <a:pt x="1868783" y="139186"/>
                  <a:pt x="1863524" y="134930"/>
                </a:cubicBezTo>
                <a:lnTo>
                  <a:pt x="1863123" y="134525"/>
                </a:lnTo>
                <a:lnTo>
                  <a:pt x="1854366" y="127638"/>
                </a:lnTo>
                <a:cubicBezTo>
                  <a:pt x="1838212" y="114490"/>
                  <a:pt x="1852209" y="122159"/>
                  <a:pt x="1848091" y="117318"/>
                </a:cubicBezTo>
                <a:lnTo>
                  <a:pt x="1848177" y="117385"/>
                </a:lnTo>
                <a:lnTo>
                  <a:pt x="1849129" y="116040"/>
                </a:lnTo>
                <a:cubicBezTo>
                  <a:pt x="1848761" y="115042"/>
                  <a:pt x="1847758" y="113581"/>
                  <a:pt x="1846315" y="111837"/>
                </a:cubicBezTo>
                <a:lnTo>
                  <a:pt x="1841407" y="106901"/>
                </a:lnTo>
                <a:lnTo>
                  <a:pt x="1846045" y="111587"/>
                </a:lnTo>
                <a:cubicBezTo>
                  <a:pt x="1848937" y="115062"/>
                  <a:pt x="1850083" y="117397"/>
                  <a:pt x="1847872" y="117182"/>
                </a:cubicBezTo>
                <a:cubicBezTo>
                  <a:pt x="1842540" y="113138"/>
                  <a:pt x="1837107" y="109159"/>
                  <a:pt x="1831455" y="105434"/>
                </a:cubicBezTo>
                <a:cubicBezTo>
                  <a:pt x="1822839" y="98449"/>
                  <a:pt x="1813603" y="92290"/>
                  <a:pt x="1803853" y="87020"/>
                </a:cubicBezTo>
                <a:cubicBezTo>
                  <a:pt x="1791760" y="78297"/>
                  <a:pt x="1781612" y="72604"/>
                  <a:pt x="1774529" y="67854"/>
                </a:cubicBezTo>
                <a:cubicBezTo>
                  <a:pt x="1769894" y="65016"/>
                  <a:pt x="1765427" y="61920"/>
                  <a:pt x="1761136" y="58579"/>
                </a:cubicBezTo>
                <a:cubicBezTo>
                  <a:pt x="1757557" y="55435"/>
                  <a:pt x="1764521" y="58232"/>
                  <a:pt x="1781515" y="66520"/>
                </a:cubicBezTo>
                <a:cubicBezTo>
                  <a:pt x="1797692" y="73972"/>
                  <a:pt x="1816212" y="88201"/>
                  <a:pt x="1833737" y="99151"/>
                </a:cubicBezTo>
                <a:lnTo>
                  <a:pt x="1833991" y="99408"/>
                </a:lnTo>
                <a:lnTo>
                  <a:pt x="1834593" y="96683"/>
                </a:lnTo>
                <a:cubicBezTo>
                  <a:pt x="1834847" y="95814"/>
                  <a:pt x="1835598" y="95295"/>
                  <a:pt x="1838182" y="96034"/>
                </a:cubicBezTo>
                <a:cubicBezTo>
                  <a:pt x="1842239" y="97145"/>
                  <a:pt x="1841769" y="95167"/>
                  <a:pt x="1843125" y="94460"/>
                </a:cubicBezTo>
                <a:cubicBezTo>
                  <a:pt x="1844481" y="93752"/>
                  <a:pt x="1847881" y="94063"/>
                  <a:pt x="1858965" y="100989"/>
                </a:cubicBezTo>
                <a:cubicBezTo>
                  <a:pt x="1874555" y="116301"/>
                  <a:pt x="1890550" y="129211"/>
                  <a:pt x="1905948" y="142784"/>
                </a:cubicBezTo>
                <a:cubicBezTo>
                  <a:pt x="1913617" y="149325"/>
                  <a:pt x="1921869" y="155713"/>
                  <a:pt x="1930093" y="161952"/>
                </a:cubicBezTo>
                <a:cubicBezTo>
                  <a:pt x="1938317" y="168192"/>
                  <a:pt x="1946365" y="174905"/>
                  <a:pt x="1955099" y="181205"/>
                </a:cubicBezTo>
                <a:cubicBezTo>
                  <a:pt x="1971151" y="193049"/>
                  <a:pt x="1949787" y="170696"/>
                  <a:pt x="1957848" y="175344"/>
                </a:cubicBezTo>
                <a:cubicBezTo>
                  <a:pt x="1958691" y="173994"/>
                  <a:pt x="1965251" y="179387"/>
                  <a:pt x="1973666" y="186978"/>
                </a:cubicBezTo>
                <a:lnTo>
                  <a:pt x="1980270" y="192983"/>
                </a:lnTo>
                <a:lnTo>
                  <a:pt x="1986874" y="199765"/>
                </a:lnTo>
                <a:lnTo>
                  <a:pt x="1999630" y="212789"/>
                </a:lnTo>
                <a:cubicBezTo>
                  <a:pt x="2005075" y="219682"/>
                  <a:pt x="2010052" y="226964"/>
                  <a:pt x="2014516" y="234591"/>
                </a:cubicBezTo>
                <a:cubicBezTo>
                  <a:pt x="2022299" y="247130"/>
                  <a:pt x="2031040" y="258985"/>
                  <a:pt x="2040669" y="270042"/>
                </a:cubicBezTo>
                <a:cubicBezTo>
                  <a:pt x="2038961" y="269558"/>
                  <a:pt x="2037090" y="268898"/>
                  <a:pt x="2030792" y="262749"/>
                </a:cubicBezTo>
                <a:lnTo>
                  <a:pt x="2023173" y="254896"/>
                </a:lnTo>
                <a:lnTo>
                  <a:pt x="2031708" y="271819"/>
                </a:lnTo>
                <a:cubicBezTo>
                  <a:pt x="2033763" y="276609"/>
                  <a:pt x="2034154" y="279541"/>
                  <a:pt x="2030351" y="277781"/>
                </a:cubicBezTo>
                <a:cubicBezTo>
                  <a:pt x="2020044" y="265458"/>
                  <a:pt x="2009037" y="253780"/>
                  <a:pt x="1997385" y="242800"/>
                </a:cubicBezTo>
                <a:lnTo>
                  <a:pt x="1997300" y="242727"/>
                </a:lnTo>
                <a:lnTo>
                  <a:pt x="2030016" y="277440"/>
                </a:lnTo>
                <a:lnTo>
                  <a:pt x="2029842" y="278304"/>
                </a:lnTo>
                <a:cubicBezTo>
                  <a:pt x="2054870" y="309683"/>
                  <a:pt x="2065433" y="326704"/>
                  <a:pt x="2072188" y="339906"/>
                </a:cubicBezTo>
                <a:lnTo>
                  <a:pt x="2077952" y="351979"/>
                </a:lnTo>
                <a:lnTo>
                  <a:pt x="2078142" y="352208"/>
                </a:lnTo>
                <a:cubicBezTo>
                  <a:pt x="2104274" y="387294"/>
                  <a:pt x="2128235" y="424090"/>
                  <a:pt x="2149885" y="462393"/>
                </a:cubicBezTo>
                <a:lnTo>
                  <a:pt x="2165380" y="492090"/>
                </a:lnTo>
                <a:lnTo>
                  <a:pt x="2173178" y="507198"/>
                </a:lnTo>
                <a:cubicBezTo>
                  <a:pt x="2175681" y="512259"/>
                  <a:pt x="2177950" y="517499"/>
                  <a:pt x="2180337" y="522746"/>
                </a:cubicBezTo>
                <a:lnTo>
                  <a:pt x="2194580" y="554641"/>
                </a:lnTo>
                <a:cubicBezTo>
                  <a:pt x="2198974" y="565548"/>
                  <a:pt x="2203163" y="576782"/>
                  <a:pt x="2207484" y="588096"/>
                </a:cubicBezTo>
                <a:cubicBezTo>
                  <a:pt x="2215085" y="607420"/>
                  <a:pt x="2220162" y="626397"/>
                  <a:pt x="2225967" y="644987"/>
                </a:cubicBezTo>
                <a:cubicBezTo>
                  <a:pt x="2229001" y="654267"/>
                  <a:pt x="2231277" y="663786"/>
                  <a:pt x="2233830" y="673348"/>
                </a:cubicBezTo>
                <a:lnTo>
                  <a:pt x="2241541" y="702242"/>
                </a:lnTo>
                <a:lnTo>
                  <a:pt x="2244260" y="700838"/>
                </a:lnTo>
                <a:cubicBezTo>
                  <a:pt x="2246976" y="698030"/>
                  <a:pt x="2247860" y="689012"/>
                  <a:pt x="2240100" y="650837"/>
                </a:cubicBezTo>
                <a:cubicBezTo>
                  <a:pt x="2236988" y="638269"/>
                  <a:pt x="2234239" y="624634"/>
                  <a:pt x="2238616" y="634688"/>
                </a:cubicBezTo>
                <a:cubicBezTo>
                  <a:pt x="2249450" y="659660"/>
                  <a:pt x="2243403" y="635607"/>
                  <a:pt x="2239407" y="617240"/>
                </a:cubicBezTo>
                <a:cubicBezTo>
                  <a:pt x="2236749" y="605798"/>
                  <a:pt x="2234075" y="593311"/>
                  <a:pt x="2231200" y="582899"/>
                </a:cubicBezTo>
                <a:cubicBezTo>
                  <a:pt x="2229365" y="575599"/>
                  <a:pt x="2229669" y="574429"/>
                  <a:pt x="2231484" y="578154"/>
                </a:cubicBezTo>
                <a:cubicBezTo>
                  <a:pt x="2232933" y="581041"/>
                  <a:pt x="2234226" y="584012"/>
                  <a:pt x="2235364" y="587056"/>
                </a:cubicBezTo>
                <a:cubicBezTo>
                  <a:pt x="2237428" y="592018"/>
                  <a:pt x="2239207" y="597107"/>
                  <a:pt x="2240697" y="602308"/>
                </a:cubicBezTo>
                <a:lnTo>
                  <a:pt x="2254302" y="645461"/>
                </a:lnTo>
                <a:lnTo>
                  <a:pt x="2266258" y="689400"/>
                </a:lnTo>
                <a:cubicBezTo>
                  <a:pt x="2269513" y="700579"/>
                  <a:pt x="2271918" y="712045"/>
                  <a:pt x="2273459" y="723695"/>
                </a:cubicBezTo>
                <a:cubicBezTo>
                  <a:pt x="2273907" y="730582"/>
                  <a:pt x="2269796" y="713374"/>
                  <a:pt x="2267215" y="704442"/>
                </a:cubicBezTo>
                <a:cubicBezTo>
                  <a:pt x="2262537" y="689018"/>
                  <a:pt x="2259420" y="682212"/>
                  <a:pt x="2258576" y="683953"/>
                </a:cubicBezTo>
                <a:cubicBezTo>
                  <a:pt x="2257733" y="685692"/>
                  <a:pt x="2260053" y="695627"/>
                  <a:pt x="2263393" y="714555"/>
                </a:cubicBezTo>
                <a:cubicBezTo>
                  <a:pt x="2274268" y="767146"/>
                  <a:pt x="2281823" y="823491"/>
                  <a:pt x="2288549" y="881649"/>
                </a:cubicBezTo>
                <a:cubicBezTo>
                  <a:pt x="2289659" y="892254"/>
                  <a:pt x="2291207" y="902742"/>
                  <a:pt x="2291734" y="913694"/>
                </a:cubicBezTo>
                <a:lnTo>
                  <a:pt x="2293041" y="947863"/>
                </a:lnTo>
                <a:lnTo>
                  <a:pt x="2293042" y="947870"/>
                </a:lnTo>
                <a:lnTo>
                  <a:pt x="2293041" y="947863"/>
                </a:lnTo>
                <a:lnTo>
                  <a:pt x="2293041" y="947869"/>
                </a:lnTo>
                <a:lnTo>
                  <a:pt x="2293012" y="947697"/>
                </a:lnTo>
                <a:lnTo>
                  <a:pt x="2291430" y="938715"/>
                </a:lnTo>
                <a:cubicBezTo>
                  <a:pt x="2290870" y="933700"/>
                  <a:pt x="2290301" y="927494"/>
                  <a:pt x="2289757" y="922418"/>
                </a:cubicBezTo>
                <a:lnTo>
                  <a:pt x="2289717" y="922089"/>
                </a:lnTo>
                <a:lnTo>
                  <a:pt x="2289714" y="922070"/>
                </a:lnTo>
                <a:lnTo>
                  <a:pt x="2289756" y="922417"/>
                </a:lnTo>
                <a:cubicBezTo>
                  <a:pt x="2290844" y="932570"/>
                  <a:pt x="2292033" y="947239"/>
                  <a:pt x="2293041" y="947869"/>
                </a:cubicBezTo>
                <a:lnTo>
                  <a:pt x="2294599" y="965165"/>
                </a:lnTo>
                <a:lnTo>
                  <a:pt x="2294990" y="983158"/>
                </a:lnTo>
                <a:cubicBezTo>
                  <a:pt x="2295257" y="995308"/>
                  <a:pt x="2295306" y="1008293"/>
                  <a:pt x="2295223" y="1021196"/>
                </a:cubicBezTo>
                <a:cubicBezTo>
                  <a:pt x="2294022" y="1047197"/>
                  <a:pt x="2293304" y="1074082"/>
                  <a:pt x="2290643" y="1099495"/>
                </a:cubicBezTo>
                <a:lnTo>
                  <a:pt x="2289789" y="1104252"/>
                </a:lnTo>
                <a:lnTo>
                  <a:pt x="2287582" y="1130422"/>
                </a:lnTo>
                <a:cubicBezTo>
                  <a:pt x="2286270" y="1140614"/>
                  <a:pt x="2285132" y="1150526"/>
                  <a:pt x="2283805" y="1160449"/>
                </a:cubicBezTo>
                <a:cubicBezTo>
                  <a:pt x="2282477" y="1170372"/>
                  <a:pt x="2281471" y="1180366"/>
                  <a:pt x="2279895" y="1190004"/>
                </a:cubicBezTo>
                <a:cubicBezTo>
                  <a:pt x="2278320" y="1199642"/>
                  <a:pt x="2276671" y="1209494"/>
                  <a:pt x="2274979" y="1219318"/>
                </a:cubicBezTo>
                <a:lnTo>
                  <a:pt x="2245047" y="1342796"/>
                </a:lnTo>
                <a:lnTo>
                  <a:pt x="2247487" y="1341013"/>
                </a:lnTo>
                <a:cubicBezTo>
                  <a:pt x="2248712" y="1338734"/>
                  <a:pt x="2250293" y="1334864"/>
                  <a:pt x="2252197" y="1329576"/>
                </a:cubicBezTo>
                <a:cubicBezTo>
                  <a:pt x="2253953" y="1324132"/>
                  <a:pt x="2256248" y="1317340"/>
                  <a:pt x="2258848" y="1309183"/>
                </a:cubicBezTo>
                <a:cubicBezTo>
                  <a:pt x="2260110" y="1305115"/>
                  <a:pt x="2261578" y="1300720"/>
                  <a:pt x="2262942" y="1296002"/>
                </a:cubicBezTo>
                <a:cubicBezTo>
                  <a:pt x="2264306" y="1291284"/>
                  <a:pt x="2265408" y="1286402"/>
                  <a:pt x="2266916" y="1280867"/>
                </a:cubicBezTo>
                <a:cubicBezTo>
                  <a:pt x="2281298" y="1229873"/>
                  <a:pt x="2289103" y="1171662"/>
                  <a:pt x="2296336" y="1130840"/>
                </a:cubicBezTo>
                <a:cubicBezTo>
                  <a:pt x="2309643" y="1044327"/>
                  <a:pt x="2308681" y="957447"/>
                  <a:pt x="2303771" y="875227"/>
                </a:cubicBezTo>
                <a:lnTo>
                  <a:pt x="2303728" y="873178"/>
                </a:lnTo>
                <a:lnTo>
                  <a:pt x="2290779" y="778111"/>
                </a:lnTo>
                <a:cubicBezTo>
                  <a:pt x="2285006" y="746010"/>
                  <a:pt x="2277879" y="714238"/>
                  <a:pt x="2269415" y="682887"/>
                </a:cubicBezTo>
                <a:lnTo>
                  <a:pt x="2269908" y="680911"/>
                </a:lnTo>
                <a:lnTo>
                  <a:pt x="2269791" y="680558"/>
                </a:lnTo>
                <a:cubicBezTo>
                  <a:pt x="2269245" y="679466"/>
                  <a:pt x="2268998" y="679922"/>
                  <a:pt x="2269239" y="682778"/>
                </a:cubicBezTo>
                <a:lnTo>
                  <a:pt x="2258051" y="645408"/>
                </a:lnTo>
                <a:lnTo>
                  <a:pt x="2245141" y="608064"/>
                </a:lnTo>
                <a:cubicBezTo>
                  <a:pt x="2240950" y="595470"/>
                  <a:pt x="2236087" y="583169"/>
                  <a:pt x="2231007" y="570925"/>
                </a:cubicBezTo>
                <a:cubicBezTo>
                  <a:pt x="2225925" y="558682"/>
                  <a:pt x="2221194" y="546269"/>
                  <a:pt x="2215676" y="534336"/>
                </a:cubicBezTo>
                <a:cubicBezTo>
                  <a:pt x="2210158" y="522402"/>
                  <a:pt x="2204887" y="510364"/>
                  <a:pt x="2199150" y="498683"/>
                </a:cubicBezTo>
                <a:cubicBezTo>
                  <a:pt x="2193414" y="487001"/>
                  <a:pt x="2187254" y="475704"/>
                  <a:pt x="2181300" y="464469"/>
                </a:cubicBezTo>
                <a:lnTo>
                  <a:pt x="2172302" y="447771"/>
                </a:lnTo>
                <a:lnTo>
                  <a:pt x="2162853" y="431697"/>
                </a:lnTo>
                <a:lnTo>
                  <a:pt x="2143702" y="400758"/>
                </a:lnTo>
                <a:lnTo>
                  <a:pt x="2143679" y="400867"/>
                </a:lnTo>
                <a:cubicBezTo>
                  <a:pt x="2135389" y="388690"/>
                  <a:pt x="2127391" y="377215"/>
                  <a:pt x="2119671" y="366173"/>
                </a:cubicBezTo>
                <a:cubicBezTo>
                  <a:pt x="2115854" y="360485"/>
                  <a:pt x="2111659" y="355208"/>
                  <a:pt x="2107508" y="349958"/>
                </a:cubicBezTo>
                <a:lnTo>
                  <a:pt x="2095112" y="334115"/>
                </a:lnTo>
                <a:lnTo>
                  <a:pt x="2082673" y="318246"/>
                </a:lnTo>
                <a:lnTo>
                  <a:pt x="2068949" y="302481"/>
                </a:lnTo>
                <a:lnTo>
                  <a:pt x="2055153" y="286346"/>
                </a:lnTo>
                <a:lnTo>
                  <a:pt x="2048137" y="278076"/>
                </a:lnTo>
                <a:lnTo>
                  <a:pt x="2040509" y="269811"/>
                </a:lnTo>
                <a:cubicBezTo>
                  <a:pt x="2030902" y="258756"/>
                  <a:pt x="2022172" y="246914"/>
                  <a:pt x="2014398" y="234388"/>
                </a:cubicBezTo>
                <a:cubicBezTo>
                  <a:pt x="2009932" y="226766"/>
                  <a:pt x="2004959" y="219479"/>
                  <a:pt x="1999513" y="212585"/>
                </a:cubicBezTo>
                <a:cubicBezTo>
                  <a:pt x="1999732" y="212382"/>
                  <a:pt x="2000609" y="212934"/>
                  <a:pt x="2001888" y="213948"/>
                </a:cubicBezTo>
                <a:cubicBezTo>
                  <a:pt x="2005727" y="216990"/>
                  <a:pt x="2013186" y="224190"/>
                  <a:pt x="2017350" y="227617"/>
                </a:cubicBezTo>
                <a:cubicBezTo>
                  <a:pt x="2027944" y="239031"/>
                  <a:pt x="2038951" y="252515"/>
                  <a:pt x="2047717" y="260714"/>
                </a:cubicBezTo>
                <a:lnTo>
                  <a:pt x="2055637" y="268901"/>
                </a:lnTo>
                <a:cubicBezTo>
                  <a:pt x="2058180" y="271656"/>
                  <a:pt x="2060664" y="274504"/>
                  <a:pt x="2063149" y="277351"/>
                </a:cubicBezTo>
                <a:lnTo>
                  <a:pt x="2078450" y="294880"/>
                </a:lnTo>
                <a:cubicBezTo>
                  <a:pt x="2083478" y="301261"/>
                  <a:pt x="2089295" y="307356"/>
                  <a:pt x="2094718" y="314761"/>
                </a:cubicBezTo>
                <a:lnTo>
                  <a:pt x="2112079" y="339119"/>
                </a:lnTo>
                <a:lnTo>
                  <a:pt x="2112131" y="339050"/>
                </a:lnTo>
                <a:lnTo>
                  <a:pt x="2120198" y="347783"/>
                </a:lnTo>
                <a:cubicBezTo>
                  <a:pt x="2128706" y="359708"/>
                  <a:pt x="2136341" y="372446"/>
                  <a:pt x="2144603" y="384668"/>
                </a:cubicBezTo>
                <a:cubicBezTo>
                  <a:pt x="2152865" y="396891"/>
                  <a:pt x="2160135" y="409725"/>
                  <a:pt x="2167492" y="422225"/>
                </a:cubicBezTo>
                <a:cubicBezTo>
                  <a:pt x="2198577" y="474839"/>
                  <a:pt x="2225024" y="530371"/>
                  <a:pt x="2246526" y="588203"/>
                </a:cubicBezTo>
                <a:cubicBezTo>
                  <a:pt x="2257361" y="617715"/>
                  <a:pt x="2266646" y="647852"/>
                  <a:pt x="2274350" y="678491"/>
                </a:cubicBezTo>
                <a:lnTo>
                  <a:pt x="2291751" y="767030"/>
                </a:lnTo>
                <a:lnTo>
                  <a:pt x="2291766" y="767090"/>
                </a:lnTo>
                <a:lnTo>
                  <a:pt x="2274368" y="678291"/>
                </a:lnTo>
                <a:cubicBezTo>
                  <a:pt x="2266663" y="647586"/>
                  <a:pt x="2257372" y="617385"/>
                  <a:pt x="2246525" y="587814"/>
                </a:cubicBezTo>
                <a:cubicBezTo>
                  <a:pt x="2225024" y="529982"/>
                  <a:pt x="2198577" y="474450"/>
                  <a:pt x="2167492" y="421836"/>
                </a:cubicBezTo>
                <a:cubicBezTo>
                  <a:pt x="2160135" y="409336"/>
                  <a:pt x="2152690" y="396587"/>
                  <a:pt x="2144603" y="384280"/>
                </a:cubicBezTo>
                <a:cubicBezTo>
                  <a:pt x="2136516" y="371971"/>
                  <a:pt x="2128765" y="359225"/>
                  <a:pt x="2120197" y="347394"/>
                </a:cubicBezTo>
                <a:cubicBezTo>
                  <a:pt x="2126804" y="355539"/>
                  <a:pt x="2132638" y="363653"/>
                  <a:pt x="2138734" y="371931"/>
                </a:cubicBezTo>
                <a:cubicBezTo>
                  <a:pt x="2144830" y="380211"/>
                  <a:pt x="2151554" y="388558"/>
                  <a:pt x="2157813" y="398428"/>
                </a:cubicBezTo>
                <a:cubicBezTo>
                  <a:pt x="2164072" y="408299"/>
                  <a:pt x="2170756" y="419147"/>
                  <a:pt x="2178099" y="431767"/>
                </a:cubicBezTo>
                <a:lnTo>
                  <a:pt x="2183644" y="441708"/>
                </a:lnTo>
                <a:lnTo>
                  <a:pt x="2189116" y="452448"/>
                </a:lnTo>
                <a:lnTo>
                  <a:pt x="2200780" y="476383"/>
                </a:lnTo>
                <a:lnTo>
                  <a:pt x="2209004" y="493052"/>
                </a:lnTo>
                <a:cubicBezTo>
                  <a:pt x="2211347" y="498078"/>
                  <a:pt x="2213029" y="501137"/>
                  <a:pt x="2212486" y="498789"/>
                </a:cubicBezTo>
                <a:cubicBezTo>
                  <a:pt x="2207964" y="480095"/>
                  <a:pt x="2228367" y="523677"/>
                  <a:pt x="2237967" y="543018"/>
                </a:cubicBezTo>
                <a:cubicBezTo>
                  <a:pt x="2242666" y="552949"/>
                  <a:pt x="2249780" y="568860"/>
                  <a:pt x="2257659" y="588227"/>
                </a:cubicBezTo>
                <a:lnTo>
                  <a:pt x="2269101" y="619926"/>
                </a:lnTo>
                <a:lnTo>
                  <a:pt x="2275035" y="637043"/>
                </a:lnTo>
                <a:lnTo>
                  <a:pt x="2280387" y="654896"/>
                </a:lnTo>
                <a:cubicBezTo>
                  <a:pt x="2283892" y="666932"/>
                  <a:pt x="2287456" y="679069"/>
                  <a:pt x="2290757" y="691041"/>
                </a:cubicBezTo>
                <a:lnTo>
                  <a:pt x="2299068" y="726484"/>
                </a:lnTo>
                <a:lnTo>
                  <a:pt x="2302681" y="742928"/>
                </a:lnTo>
                <a:lnTo>
                  <a:pt x="2305243" y="758325"/>
                </a:lnTo>
                <a:cubicBezTo>
                  <a:pt x="2306907" y="768239"/>
                  <a:pt x="2308072" y="777000"/>
                  <a:pt x="2309368" y="784674"/>
                </a:cubicBezTo>
                <a:lnTo>
                  <a:pt x="2311064" y="796875"/>
                </a:lnTo>
                <a:lnTo>
                  <a:pt x="2312381" y="809099"/>
                </a:lnTo>
                <a:lnTo>
                  <a:pt x="2314927" y="833684"/>
                </a:lnTo>
                <a:cubicBezTo>
                  <a:pt x="2316878" y="850060"/>
                  <a:pt x="2318247" y="867367"/>
                  <a:pt x="2319617" y="886230"/>
                </a:cubicBezTo>
                <a:cubicBezTo>
                  <a:pt x="2320842" y="896504"/>
                  <a:pt x="2321268" y="906907"/>
                  <a:pt x="2320890" y="917339"/>
                </a:cubicBezTo>
                <a:cubicBezTo>
                  <a:pt x="2320054" y="924136"/>
                  <a:pt x="2319526" y="912600"/>
                  <a:pt x="2318316" y="903229"/>
                </a:cubicBezTo>
                <a:cubicBezTo>
                  <a:pt x="2315729" y="881339"/>
                  <a:pt x="2314528" y="877803"/>
                  <a:pt x="2314390" y="883482"/>
                </a:cubicBezTo>
                <a:cubicBezTo>
                  <a:pt x="2314307" y="886345"/>
                  <a:pt x="2314373" y="891503"/>
                  <a:pt x="2314689" y="897725"/>
                </a:cubicBezTo>
                <a:cubicBezTo>
                  <a:pt x="2315005" y="903946"/>
                  <a:pt x="2315278" y="911307"/>
                  <a:pt x="2315173" y="918689"/>
                </a:cubicBezTo>
                <a:cubicBezTo>
                  <a:pt x="2315333" y="928181"/>
                  <a:pt x="2315551" y="937580"/>
                  <a:pt x="2315566" y="947306"/>
                </a:cubicBezTo>
                <a:cubicBezTo>
                  <a:pt x="2315581" y="957031"/>
                  <a:pt x="2315960" y="966660"/>
                  <a:pt x="2315610" y="976481"/>
                </a:cubicBezTo>
                <a:lnTo>
                  <a:pt x="2314739" y="1018040"/>
                </a:lnTo>
                <a:lnTo>
                  <a:pt x="2311957" y="1059634"/>
                </a:lnTo>
                <a:cubicBezTo>
                  <a:pt x="2311263" y="1073515"/>
                  <a:pt x="2309591" y="1087304"/>
                  <a:pt x="2307861" y="1101186"/>
                </a:cubicBezTo>
                <a:cubicBezTo>
                  <a:pt x="2306132" y="1115067"/>
                  <a:pt x="2304679" y="1128993"/>
                  <a:pt x="2302482" y="1142647"/>
                </a:cubicBezTo>
                <a:cubicBezTo>
                  <a:pt x="2300285" y="1156302"/>
                  <a:pt x="2298468" y="1170129"/>
                  <a:pt x="2295818" y="1183825"/>
                </a:cubicBezTo>
                <a:cubicBezTo>
                  <a:pt x="2293169" y="1197520"/>
                  <a:pt x="2290169" y="1211192"/>
                  <a:pt x="2287360" y="1224852"/>
                </a:cubicBezTo>
                <a:cubicBezTo>
                  <a:pt x="2285867" y="1231628"/>
                  <a:pt x="2284667" y="1238520"/>
                  <a:pt x="2282897" y="1245252"/>
                </a:cubicBezTo>
                <a:lnTo>
                  <a:pt x="2277719" y="1265529"/>
                </a:lnTo>
                <a:lnTo>
                  <a:pt x="2272541" y="1285807"/>
                </a:lnTo>
                <a:lnTo>
                  <a:pt x="2269945" y="1295908"/>
                </a:lnTo>
                <a:lnTo>
                  <a:pt x="2266984" y="1305912"/>
                </a:lnTo>
                <a:cubicBezTo>
                  <a:pt x="2262294" y="1321507"/>
                  <a:pt x="2257345" y="1338104"/>
                  <a:pt x="2251826" y="1354736"/>
                </a:cubicBezTo>
                <a:lnTo>
                  <a:pt x="2233912" y="1404558"/>
                </a:lnTo>
                <a:cubicBezTo>
                  <a:pt x="2227357" y="1420995"/>
                  <a:pt x="2220991" y="1436838"/>
                  <a:pt x="2215149" y="1452231"/>
                </a:cubicBezTo>
                <a:cubicBezTo>
                  <a:pt x="2212315" y="1459981"/>
                  <a:pt x="2208957" y="1467405"/>
                  <a:pt x="2206064" y="1474471"/>
                </a:cubicBezTo>
                <a:cubicBezTo>
                  <a:pt x="2203171" y="1481537"/>
                  <a:pt x="2200410" y="1488491"/>
                  <a:pt x="2197794" y="1495212"/>
                </a:cubicBezTo>
                <a:cubicBezTo>
                  <a:pt x="2191039" y="1514504"/>
                  <a:pt x="2173240" y="1544254"/>
                  <a:pt x="2161396" y="1565159"/>
                </a:cubicBezTo>
                <a:cubicBezTo>
                  <a:pt x="2145866" y="1589526"/>
                  <a:pt x="2158552" y="1566297"/>
                  <a:pt x="2160469" y="1560111"/>
                </a:cubicBezTo>
                <a:cubicBezTo>
                  <a:pt x="2163084" y="1552223"/>
                  <a:pt x="2156651" y="1563101"/>
                  <a:pt x="2147760" y="1578402"/>
                </a:cubicBezTo>
                <a:cubicBezTo>
                  <a:pt x="2140994" y="1590303"/>
                  <a:pt x="2134374" y="1602554"/>
                  <a:pt x="2126820" y="1614351"/>
                </a:cubicBezTo>
                <a:cubicBezTo>
                  <a:pt x="2119266" y="1626148"/>
                  <a:pt x="2111434" y="1637901"/>
                  <a:pt x="2103647" y="1649681"/>
                </a:cubicBezTo>
                <a:cubicBezTo>
                  <a:pt x="2099745" y="1655534"/>
                  <a:pt x="2096063" y="1661525"/>
                  <a:pt x="2091943" y="1667241"/>
                </a:cubicBezTo>
                <a:cubicBezTo>
                  <a:pt x="2087823" y="1672957"/>
                  <a:pt x="2083747" y="1678701"/>
                  <a:pt x="2079655" y="1684370"/>
                </a:cubicBezTo>
                <a:cubicBezTo>
                  <a:pt x="2071473" y="1695710"/>
                  <a:pt x="2063758" y="1707277"/>
                  <a:pt x="2055736" y="1718263"/>
                </a:cubicBezTo>
                <a:cubicBezTo>
                  <a:pt x="2045558" y="1731918"/>
                  <a:pt x="2034961" y="1747513"/>
                  <a:pt x="2021984" y="1762529"/>
                </a:cubicBezTo>
                <a:cubicBezTo>
                  <a:pt x="2009007" y="1777544"/>
                  <a:pt x="1995375" y="1793510"/>
                  <a:pt x="1980049" y="1808288"/>
                </a:cubicBezTo>
                <a:lnTo>
                  <a:pt x="1963355" y="1825256"/>
                </a:lnTo>
                <a:cubicBezTo>
                  <a:pt x="1952656" y="1838625"/>
                  <a:pt x="1941015" y="1851190"/>
                  <a:pt x="1928543" y="1862835"/>
                </a:cubicBezTo>
                <a:cubicBezTo>
                  <a:pt x="1881558" y="1909014"/>
                  <a:pt x="1831254" y="1951468"/>
                  <a:pt x="1778126" y="1989786"/>
                </a:cubicBezTo>
                <a:cubicBezTo>
                  <a:pt x="1691386" y="2051761"/>
                  <a:pt x="1597343" y="2101538"/>
                  <a:pt x="1498696" y="2137684"/>
                </a:cubicBezTo>
                <a:lnTo>
                  <a:pt x="1433917" y="2157607"/>
                </a:lnTo>
                <a:lnTo>
                  <a:pt x="1367012" y="2173260"/>
                </a:lnTo>
                <a:lnTo>
                  <a:pt x="1324534" y="2181656"/>
                </a:lnTo>
                <a:cubicBezTo>
                  <a:pt x="1322025" y="2181772"/>
                  <a:pt x="1313129" y="2183726"/>
                  <a:pt x="1308198" y="2184403"/>
                </a:cubicBezTo>
                <a:cubicBezTo>
                  <a:pt x="1291526" y="2187199"/>
                  <a:pt x="1274621" y="2190173"/>
                  <a:pt x="1257570" y="2192797"/>
                </a:cubicBezTo>
                <a:lnTo>
                  <a:pt x="1210106" y="2198335"/>
                </a:lnTo>
                <a:lnTo>
                  <a:pt x="1169841" y="2201453"/>
                </a:lnTo>
                <a:lnTo>
                  <a:pt x="1152228" y="2202816"/>
                </a:lnTo>
                <a:lnTo>
                  <a:pt x="1099835" y="2206873"/>
                </a:lnTo>
                <a:cubicBezTo>
                  <a:pt x="1036810" y="2206562"/>
                  <a:pt x="974243" y="2200538"/>
                  <a:pt x="912857" y="2188880"/>
                </a:cubicBezTo>
                <a:lnTo>
                  <a:pt x="874154" y="2181018"/>
                </a:lnTo>
                <a:lnTo>
                  <a:pt x="836513" y="2171943"/>
                </a:lnTo>
                <a:cubicBezTo>
                  <a:pt x="830471" y="2170110"/>
                  <a:pt x="824210" y="2168724"/>
                  <a:pt x="818181" y="2166965"/>
                </a:cubicBezTo>
                <a:lnTo>
                  <a:pt x="800170" y="2161475"/>
                </a:lnTo>
                <a:cubicBezTo>
                  <a:pt x="788026" y="2157708"/>
                  <a:pt x="776057" y="2154245"/>
                  <a:pt x="764409" y="2150464"/>
                </a:cubicBezTo>
                <a:lnTo>
                  <a:pt x="729974" y="2138209"/>
                </a:lnTo>
                <a:lnTo>
                  <a:pt x="712997" y="2132135"/>
                </a:lnTo>
                <a:lnTo>
                  <a:pt x="696457" y="2125362"/>
                </a:lnTo>
                <a:lnTo>
                  <a:pt x="663741" y="2111915"/>
                </a:lnTo>
                <a:cubicBezTo>
                  <a:pt x="653040" y="2107301"/>
                  <a:pt x="642659" y="2102174"/>
                  <a:pt x="632192" y="2097382"/>
                </a:cubicBezTo>
                <a:cubicBezTo>
                  <a:pt x="620473" y="2092262"/>
                  <a:pt x="609117" y="2086376"/>
                  <a:pt x="598187" y="2079760"/>
                </a:cubicBezTo>
                <a:cubicBezTo>
                  <a:pt x="585701" y="2071958"/>
                  <a:pt x="574194" y="2065416"/>
                  <a:pt x="563855" y="2058956"/>
                </a:cubicBezTo>
                <a:cubicBezTo>
                  <a:pt x="553516" y="2052495"/>
                  <a:pt x="543834" y="2046445"/>
                  <a:pt x="535072" y="2040970"/>
                </a:cubicBezTo>
                <a:lnTo>
                  <a:pt x="509094" y="2025320"/>
                </a:lnTo>
                <a:lnTo>
                  <a:pt x="484646" y="2009266"/>
                </a:lnTo>
                <a:lnTo>
                  <a:pt x="469896" y="1999531"/>
                </a:lnTo>
                <a:cubicBezTo>
                  <a:pt x="464109" y="1995759"/>
                  <a:pt x="458534" y="1991667"/>
                  <a:pt x="453188" y="1987276"/>
                </a:cubicBezTo>
                <a:cubicBezTo>
                  <a:pt x="357789" y="1911925"/>
                  <a:pt x="292314" y="1845426"/>
                  <a:pt x="229571" y="1763340"/>
                </a:cubicBezTo>
                <a:cubicBezTo>
                  <a:pt x="219222" y="1750461"/>
                  <a:pt x="210813" y="1737110"/>
                  <a:pt x="201545" y="1724841"/>
                </a:cubicBezTo>
                <a:lnTo>
                  <a:pt x="188226" y="1705895"/>
                </a:lnTo>
                <a:lnTo>
                  <a:pt x="175561" y="1686193"/>
                </a:lnTo>
                <a:cubicBezTo>
                  <a:pt x="167225" y="1672823"/>
                  <a:pt x="158217" y="1659162"/>
                  <a:pt x="150067" y="1643641"/>
                </a:cubicBezTo>
                <a:lnTo>
                  <a:pt x="137163" y="1619643"/>
                </a:lnTo>
                <a:cubicBezTo>
                  <a:pt x="134983" y="1615431"/>
                  <a:pt x="132613" y="1611230"/>
                  <a:pt x="130505" y="1606804"/>
                </a:cubicBezTo>
                <a:lnTo>
                  <a:pt x="124124" y="1593035"/>
                </a:lnTo>
                <a:cubicBezTo>
                  <a:pt x="109609" y="1574832"/>
                  <a:pt x="81793" y="1521178"/>
                  <a:pt x="58008" y="1450351"/>
                </a:cubicBezTo>
                <a:cubicBezTo>
                  <a:pt x="49564" y="1424089"/>
                  <a:pt x="43878" y="1406868"/>
                  <a:pt x="40558" y="1401944"/>
                </a:cubicBezTo>
                <a:cubicBezTo>
                  <a:pt x="36213" y="1393036"/>
                  <a:pt x="32998" y="1383539"/>
                  <a:pt x="30989" y="1373682"/>
                </a:cubicBezTo>
                <a:cubicBezTo>
                  <a:pt x="26426" y="1356594"/>
                  <a:pt x="22810" y="1339197"/>
                  <a:pt x="20172" y="1321582"/>
                </a:cubicBezTo>
                <a:cubicBezTo>
                  <a:pt x="16990" y="1301327"/>
                  <a:pt x="13783" y="1283259"/>
                  <a:pt x="11715" y="1266292"/>
                </a:cubicBezTo>
                <a:lnTo>
                  <a:pt x="8059" y="1241921"/>
                </a:lnTo>
                <a:cubicBezTo>
                  <a:pt x="6764" y="1234050"/>
                  <a:pt x="5483" y="1226449"/>
                  <a:pt x="4596" y="1218899"/>
                </a:cubicBezTo>
                <a:cubicBezTo>
                  <a:pt x="2103" y="1202670"/>
                  <a:pt x="569" y="1186243"/>
                  <a:pt x="0" y="1169714"/>
                </a:cubicBezTo>
                <a:cubicBezTo>
                  <a:pt x="249" y="1151086"/>
                  <a:pt x="1432" y="1152213"/>
                  <a:pt x="2814" y="1159166"/>
                </a:cubicBezTo>
                <a:cubicBezTo>
                  <a:pt x="5475" y="1172358"/>
                  <a:pt x="5759" y="1157573"/>
                  <a:pt x="5123" y="1123300"/>
                </a:cubicBezTo>
                <a:cubicBezTo>
                  <a:pt x="4664" y="1109022"/>
                  <a:pt x="5300" y="1095039"/>
                  <a:pt x="5717" y="1081309"/>
                </a:cubicBezTo>
                <a:cubicBezTo>
                  <a:pt x="6134" y="1067578"/>
                  <a:pt x="5778" y="1054013"/>
                  <a:pt x="6136" y="1040180"/>
                </a:cubicBezTo>
                <a:cubicBezTo>
                  <a:pt x="6197" y="1025237"/>
                  <a:pt x="7191" y="1010261"/>
                  <a:pt x="9118" y="995342"/>
                </a:cubicBezTo>
                <a:cubicBezTo>
                  <a:pt x="11099" y="983885"/>
                  <a:pt x="10954" y="994158"/>
                  <a:pt x="11047" y="1007170"/>
                </a:cubicBezTo>
                <a:cubicBezTo>
                  <a:pt x="11014" y="1014534"/>
                  <a:pt x="11299" y="1019635"/>
                  <a:pt x="11367" y="1026155"/>
                </a:cubicBezTo>
                <a:cubicBezTo>
                  <a:pt x="11515" y="1037129"/>
                  <a:pt x="12039" y="1045942"/>
                  <a:pt x="13628" y="1035405"/>
                </a:cubicBezTo>
                <a:cubicBezTo>
                  <a:pt x="15651" y="1022419"/>
                  <a:pt x="15246" y="1005130"/>
                  <a:pt x="16696" y="989649"/>
                </a:cubicBezTo>
                <a:lnTo>
                  <a:pt x="16757" y="989438"/>
                </a:lnTo>
                <a:lnTo>
                  <a:pt x="19221" y="964127"/>
                </a:lnTo>
                <a:cubicBezTo>
                  <a:pt x="21493" y="944703"/>
                  <a:pt x="23031" y="943246"/>
                  <a:pt x="23653" y="949562"/>
                </a:cubicBezTo>
                <a:cubicBezTo>
                  <a:pt x="24130" y="953406"/>
                  <a:pt x="24070" y="961288"/>
                  <a:pt x="24662" y="964193"/>
                </a:cubicBezTo>
                <a:lnTo>
                  <a:pt x="25515" y="965105"/>
                </a:lnTo>
                <a:lnTo>
                  <a:pt x="29229" y="932449"/>
                </a:lnTo>
                <a:lnTo>
                  <a:pt x="34046" y="906202"/>
                </a:lnTo>
                <a:lnTo>
                  <a:pt x="34086" y="902450"/>
                </a:lnTo>
                <a:cubicBezTo>
                  <a:pt x="35765" y="893523"/>
                  <a:pt x="36949" y="885000"/>
                  <a:pt x="39066" y="876154"/>
                </a:cubicBezTo>
                <a:cubicBezTo>
                  <a:pt x="41182" y="867307"/>
                  <a:pt x="43256" y="858433"/>
                  <a:pt x="45256" y="849967"/>
                </a:cubicBezTo>
                <a:cubicBezTo>
                  <a:pt x="49169" y="832591"/>
                  <a:pt x="52309" y="815575"/>
                  <a:pt x="54575" y="799567"/>
                </a:cubicBezTo>
                <a:cubicBezTo>
                  <a:pt x="54865" y="798129"/>
                  <a:pt x="57969" y="785754"/>
                  <a:pt x="58927" y="782855"/>
                </a:cubicBezTo>
                <a:cubicBezTo>
                  <a:pt x="61033" y="776463"/>
                  <a:pt x="63153" y="769755"/>
                  <a:pt x="65229" y="763021"/>
                </a:cubicBezTo>
                <a:cubicBezTo>
                  <a:pt x="67306" y="756286"/>
                  <a:pt x="69979" y="749083"/>
                  <a:pt x="72492" y="741650"/>
                </a:cubicBezTo>
                <a:cubicBezTo>
                  <a:pt x="77678" y="726819"/>
                  <a:pt x="82425" y="711131"/>
                  <a:pt x="88311" y="695959"/>
                </a:cubicBezTo>
                <a:cubicBezTo>
                  <a:pt x="94197" y="680788"/>
                  <a:pt x="99996" y="665952"/>
                  <a:pt x="105578" y="652339"/>
                </a:cubicBezTo>
                <a:cubicBezTo>
                  <a:pt x="111159" y="638727"/>
                  <a:pt x="117386" y="626619"/>
                  <a:pt x="122287" y="616727"/>
                </a:cubicBezTo>
                <a:cubicBezTo>
                  <a:pt x="144892" y="572168"/>
                  <a:pt x="169631" y="529847"/>
                  <a:pt x="205842" y="471897"/>
                </a:cubicBezTo>
                <a:cubicBezTo>
                  <a:pt x="200548" y="482710"/>
                  <a:pt x="195053" y="495599"/>
                  <a:pt x="182424" y="519122"/>
                </a:cubicBezTo>
                <a:cubicBezTo>
                  <a:pt x="167905" y="546064"/>
                  <a:pt x="171521" y="535499"/>
                  <a:pt x="168289" y="539503"/>
                </a:cubicBezTo>
                <a:cubicBezTo>
                  <a:pt x="158621" y="553989"/>
                  <a:pt x="149960" y="569116"/>
                  <a:pt x="142373" y="584778"/>
                </a:cubicBezTo>
                <a:cubicBezTo>
                  <a:pt x="136800" y="595158"/>
                  <a:pt x="131727" y="606885"/>
                  <a:pt x="126580" y="618632"/>
                </a:cubicBezTo>
                <a:cubicBezTo>
                  <a:pt x="121433" y="630378"/>
                  <a:pt x="115790" y="642138"/>
                  <a:pt x="111241" y="653611"/>
                </a:cubicBezTo>
                <a:cubicBezTo>
                  <a:pt x="105054" y="667810"/>
                  <a:pt x="100709" y="682700"/>
                  <a:pt x="98322" y="697875"/>
                </a:cubicBezTo>
                <a:cubicBezTo>
                  <a:pt x="96957" y="701815"/>
                  <a:pt x="95504" y="705701"/>
                  <a:pt x="94343" y="709703"/>
                </a:cubicBezTo>
                <a:cubicBezTo>
                  <a:pt x="90857" y="720253"/>
                  <a:pt x="88585" y="726704"/>
                  <a:pt x="87156" y="730311"/>
                </a:cubicBezTo>
                <a:lnTo>
                  <a:pt x="85505" y="733063"/>
                </a:lnTo>
                <a:lnTo>
                  <a:pt x="85401" y="733896"/>
                </a:lnTo>
                <a:cubicBezTo>
                  <a:pt x="85606" y="735530"/>
                  <a:pt x="87722" y="730828"/>
                  <a:pt x="94781" y="709782"/>
                </a:cubicBezTo>
                <a:lnTo>
                  <a:pt x="93933" y="716929"/>
                </a:lnTo>
                <a:lnTo>
                  <a:pt x="93124" y="720792"/>
                </a:lnTo>
                <a:lnTo>
                  <a:pt x="90627" y="732027"/>
                </a:lnTo>
                <a:cubicBezTo>
                  <a:pt x="88333" y="742156"/>
                  <a:pt x="86439" y="751110"/>
                  <a:pt x="88870" y="747220"/>
                </a:cubicBezTo>
                <a:lnTo>
                  <a:pt x="86812" y="755189"/>
                </a:lnTo>
                <a:lnTo>
                  <a:pt x="87306" y="753350"/>
                </a:lnTo>
                <a:lnTo>
                  <a:pt x="88889" y="747221"/>
                </a:lnTo>
                <a:cubicBezTo>
                  <a:pt x="90408" y="743591"/>
                  <a:pt x="92229" y="740091"/>
                  <a:pt x="94328" y="736760"/>
                </a:cubicBezTo>
                <a:cubicBezTo>
                  <a:pt x="95481" y="736184"/>
                  <a:pt x="96762" y="734523"/>
                  <a:pt x="98695" y="729188"/>
                </a:cubicBezTo>
                <a:cubicBezTo>
                  <a:pt x="99654" y="726484"/>
                  <a:pt x="100859" y="722897"/>
                  <a:pt x="102238" y="718059"/>
                </a:cubicBezTo>
                <a:cubicBezTo>
                  <a:pt x="103616" y="713220"/>
                  <a:pt x="105301" y="707017"/>
                  <a:pt x="107725" y="699529"/>
                </a:cubicBezTo>
                <a:cubicBezTo>
                  <a:pt x="111602" y="686755"/>
                  <a:pt x="116127" y="674163"/>
                  <a:pt x="121259" y="661798"/>
                </a:cubicBezTo>
                <a:lnTo>
                  <a:pt x="123798" y="656506"/>
                </a:lnTo>
                <a:lnTo>
                  <a:pt x="123903" y="656283"/>
                </a:lnTo>
                <a:lnTo>
                  <a:pt x="123886" y="656266"/>
                </a:lnTo>
                <a:cubicBezTo>
                  <a:pt x="123416" y="656960"/>
                  <a:pt x="122584" y="658658"/>
                  <a:pt x="121232" y="661797"/>
                </a:cubicBezTo>
                <a:cubicBezTo>
                  <a:pt x="116101" y="674162"/>
                  <a:pt x="111582" y="686754"/>
                  <a:pt x="107706" y="699528"/>
                </a:cubicBezTo>
                <a:cubicBezTo>
                  <a:pt x="105281" y="707016"/>
                  <a:pt x="103597" y="713219"/>
                  <a:pt x="102219" y="718058"/>
                </a:cubicBezTo>
                <a:cubicBezTo>
                  <a:pt x="100840" y="722896"/>
                  <a:pt x="99635" y="726483"/>
                  <a:pt x="98676" y="729187"/>
                </a:cubicBezTo>
                <a:cubicBezTo>
                  <a:pt x="96743" y="734522"/>
                  <a:pt x="95462" y="736183"/>
                  <a:pt x="94310" y="736759"/>
                </a:cubicBezTo>
                <a:lnTo>
                  <a:pt x="88881" y="747200"/>
                </a:lnTo>
                <a:lnTo>
                  <a:pt x="88888" y="747221"/>
                </a:lnTo>
                <a:lnTo>
                  <a:pt x="88880" y="747200"/>
                </a:lnTo>
                <a:lnTo>
                  <a:pt x="88870" y="747220"/>
                </a:lnTo>
                <a:lnTo>
                  <a:pt x="88476" y="746140"/>
                </a:lnTo>
                <a:lnTo>
                  <a:pt x="87995" y="744882"/>
                </a:lnTo>
                <a:lnTo>
                  <a:pt x="88003" y="744845"/>
                </a:lnTo>
                <a:lnTo>
                  <a:pt x="88001" y="744841"/>
                </a:lnTo>
                <a:cubicBezTo>
                  <a:pt x="88690" y="740307"/>
                  <a:pt x="90697" y="731847"/>
                  <a:pt x="92376" y="724368"/>
                </a:cubicBezTo>
                <a:lnTo>
                  <a:pt x="93124" y="720792"/>
                </a:lnTo>
                <a:lnTo>
                  <a:pt x="93876" y="717411"/>
                </a:lnTo>
                <a:lnTo>
                  <a:pt x="93933" y="716929"/>
                </a:lnTo>
                <a:lnTo>
                  <a:pt x="94442" y="714499"/>
                </a:lnTo>
                <a:cubicBezTo>
                  <a:pt x="94912" y="711863"/>
                  <a:pt x="95093" y="710086"/>
                  <a:pt x="94781" y="709782"/>
                </a:cubicBezTo>
                <a:cubicBezTo>
                  <a:pt x="95941" y="705779"/>
                  <a:pt x="97394" y="701894"/>
                  <a:pt x="98760" y="697955"/>
                </a:cubicBezTo>
                <a:lnTo>
                  <a:pt x="98760" y="697953"/>
                </a:lnTo>
                <a:lnTo>
                  <a:pt x="111912" y="653706"/>
                </a:lnTo>
                <a:cubicBezTo>
                  <a:pt x="116461" y="642234"/>
                  <a:pt x="121871" y="630457"/>
                  <a:pt x="127251" y="618727"/>
                </a:cubicBezTo>
                <a:cubicBezTo>
                  <a:pt x="132632" y="606997"/>
                  <a:pt x="137472" y="595253"/>
                  <a:pt x="143044" y="584874"/>
                </a:cubicBezTo>
                <a:cubicBezTo>
                  <a:pt x="150632" y="569212"/>
                  <a:pt x="159293" y="554084"/>
                  <a:pt x="168960" y="539598"/>
                </a:cubicBezTo>
                <a:cubicBezTo>
                  <a:pt x="172193" y="535594"/>
                  <a:pt x="168576" y="546159"/>
                  <a:pt x="183096" y="519218"/>
                </a:cubicBezTo>
                <a:cubicBezTo>
                  <a:pt x="195768" y="495722"/>
                  <a:pt x="201263" y="482833"/>
                  <a:pt x="206514" y="471993"/>
                </a:cubicBezTo>
                <a:cubicBezTo>
                  <a:pt x="214474" y="458572"/>
                  <a:pt x="224398" y="440936"/>
                  <a:pt x="229872" y="433929"/>
                </a:cubicBezTo>
                <a:cubicBezTo>
                  <a:pt x="236454" y="425540"/>
                  <a:pt x="227274" y="442474"/>
                  <a:pt x="221033" y="454314"/>
                </a:cubicBezTo>
                <a:cubicBezTo>
                  <a:pt x="213439" y="468807"/>
                  <a:pt x="208421" y="479080"/>
                  <a:pt x="204321" y="488565"/>
                </a:cubicBezTo>
                <a:cubicBezTo>
                  <a:pt x="200221" y="498051"/>
                  <a:pt x="196879" y="506715"/>
                  <a:pt x="192197" y="517716"/>
                </a:cubicBezTo>
                <a:cubicBezTo>
                  <a:pt x="186934" y="530037"/>
                  <a:pt x="185062" y="536251"/>
                  <a:pt x="202069" y="504452"/>
                </a:cubicBezTo>
                <a:cubicBezTo>
                  <a:pt x="204819" y="499369"/>
                  <a:pt x="207568" y="493703"/>
                  <a:pt x="210755" y="488310"/>
                </a:cubicBezTo>
                <a:cubicBezTo>
                  <a:pt x="213942" y="482917"/>
                  <a:pt x="216997" y="477443"/>
                  <a:pt x="220112" y="472458"/>
                </a:cubicBezTo>
                <a:cubicBezTo>
                  <a:pt x="224435" y="464809"/>
                  <a:pt x="229317" y="457483"/>
                  <a:pt x="234712" y="450555"/>
                </a:cubicBezTo>
                <a:cubicBezTo>
                  <a:pt x="242155" y="442446"/>
                  <a:pt x="221418" y="477485"/>
                  <a:pt x="214902" y="491031"/>
                </a:cubicBezTo>
                <a:cubicBezTo>
                  <a:pt x="211064" y="499320"/>
                  <a:pt x="205769" y="510521"/>
                  <a:pt x="198655" y="523953"/>
                </a:cubicBezTo>
                <a:lnTo>
                  <a:pt x="198562" y="524060"/>
                </a:lnTo>
                <a:lnTo>
                  <a:pt x="190928" y="541828"/>
                </a:lnTo>
                <a:cubicBezTo>
                  <a:pt x="187722" y="548957"/>
                  <a:pt x="183788" y="557544"/>
                  <a:pt x="178851" y="568515"/>
                </a:cubicBezTo>
                <a:cubicBezTo>
                  <a:pt x="173643" y="578603"/>
                  <a:pt x="167140" y="590668"/>
                  <a:pt x="161441" y="603689"/>
                </a:cubicBezTo>
                <a:cubicBezTo>
                  <a:pt x="155741" y="616709"/>
                  <a:pt x="150320" y="630746"/>
                  <a:pt x="144869" y="643857"/>
                </a:cubicBezTo>
                <a:cubicBezTo>
                  <a:pt x="139418" y="656968"/>
                  <a:pt x="135367" y="669787"/>
                  <a:pt x="132027" y="680396"/>
                </a:cubicBezTo>
                <a:cubicBezTo>
                  <a:pt x="128687" y="691005"/>
                  <a:pt x="126263" y="699465"/>
                  <a:pt x="125177" y="704421"/>
                </a:cubicBezTo>
                <a:cubicBezTo>
                  <a:pt x="122158" y="721274"/>
                  <a:pt x="118039" y="737964"/>
                  <a:pt x="112851" y="754368"/>
                </a:cubicBezTo>
                <a:cubicBezTo>
                  <a:pt x="112053" y="757108"/>
                  <a:pt x="110644" y="761215"/>
                  <a:pt x="109394" y="764579"/>
                </a:cubicBezTo>
                <a:cubicBezTo>
                  <a:pt x="108828" y="766168"/>
                  <a:pt x="108465" y="767821"/>
                  <a:pt x="107825" y="768845"/>
                </a:cubicBezTo>
                <a:lnTo>
                  <a:pt x="107166" y="770410"/>
                </a:lnTo>
                <a:lnTo>
                  <a:pt x="107171" y="770574"/>
                </a:lnTo>
                <a:cubicBezTo>
                  <a:pt x="107466" y="769994"/>
                  <a:pt x="107719" y="769394"/>
                  <a:pt x="107927" y="768779"/>
                </a:cubicBezTo>
                <a:cubicBezTo>
                  <a:pt x="108348" y="767617"/>
                  <a:pt x="108930" y="766102"/>
                  <a:pt x="109496" y="764513"/>
                </a:cubicBezTo>
                <a:cubicBezTo>
                  <a:pt x="110746" y="761149"/>
                  <a:pt x="112155" y="757041"/>
                  <a:pt x="112953" y="754302"/>
                </a:cubicBezTo>
                <a:cubicBezTo>
                  <a:pt x="118141" y="737898"/>
                  <a:pt x="122259" y="721208"/>
                  <a:pt x="125279" y="704356"/>
                </a:cubicBezTo>
                <a:cubicBezTo>
                  <a:pt x="126322" y="699372"/>
                  <a:pt x="128746" y="690911"/>
                  <a:pt x="132129" y="680330"/>
                </a:cubicBezTo>
                <a:cubicBezTo>
                  <a:pt x="135512" y="669748"/>
                  <a:pt x="139724" y="656964"/>
                  <a:pt x="144971" y="643791"/>
                </a:cubicBezTo>
                <a:cubicBezTo>
                  <a:pt x="150218" y="630617"/>
                  <a:pt x="155522" y="616572"/>
                  <a:pt x="161543" y="603622"/>
                </a:cubicBezTo>
                <a:cubicBezTo>
                  <a:pt x="167563" y="590673"/>
                  <a:pt x="173745" y="578537"/>
                  <a:pt x="178953" y="568448"/>
                </a:cubicBezTo>
                <a:cubicBezTo>
                  <a:pt x="178385" y="574143"/>
                  <a:pt x="177206" y="579793"/>
                  <a:pt x="175433" y="585292"/>
                </a:cubicBezTo>
                <a:cubicBezTo>
                  <a:pt x="173271" y="592944"/>
                  <a:pt x="169886" y="602359"/>
                  <a:pt x="166153" y="614083"/>
                </a:cubicBezTo>
                <a:cubicBezTo>
                  <a:pt x="162422" y="625807"/>
                  <a:pt x="157482" y="639561"/>
                  <a:pt x="152210" y="655115"/>
                </a:cubicBezTo>
                <a:cubicBezTo>
                  <a:pt x="146937" y="670669"/>
                  <a:pt x="141304" y="688654"/>
                  <a:pt x="134973" y="708534"/>
                </a:cubicBezTo>
                <a:cubicBezTo>
                  <a:pt x="134381" y="707873"/>
                  <a:pt x="133840" y="707470"/>
                  <a:pt x="133075" y="708061"/>
                </a:cubicBezTo>
                <a:lnTo>
                  <a:pt x="129846" y="713520"/>
                </a:lnTo>
                <a:lnTo>
                  <a:pt x="133055" y="708276"/>
                </a:lnTo>
                <a:cubicBezTo>
                  <a:pt x="133863" y="707679"/>
                  <a:pt x="134432" y="708035"/>
                  <a:pt x="134915" y="708628"/>
                </a:cubicBezTo>
                <a:cubicBezTo>
                  <a:pt x="133947" y="714954"/>
                  <a:pt x="131513" y="726647"/>
                  <a:pt x="127932" y="741250"/>
                </a:cubicBezTo>
                <a:cubicBezTo>
                  <a:pt x="124350" y="755853"/>
                  <a:pt x="119270" y="773341"/>
                  <a:pt x="115315" y="792245"/>
                </a:cubicBezTo>
                <a:cubicBezTo>
                  <a:pt x="112494" y="798554"/>
                  <a:pt x="110312" y="805118"/>
                  <a:pt x="108809" y="811822"/>
                </a:cubicBezTo>
                <a:cubicBezTo>
                  <a:pt x="106502" y="820485"/>
                  <a:pt x="104242" y="830732"/>
                  <a:pt x="102550" y="840751"/>
                </a:cubicBezTo>
                <a:lnTo>
                  <a:pt x="95184" y="880906"/>
                </a:lnTo>
                <a:cubicBezTo>
                  <a:pt x="93089" y="894301"/>
                  <a:pt x="91475" y="907802"/>
                  <a:pt x="89585" y="921259"/>
                </a:cubicBezTo>
                <a:cubicBezTo>
                  <a:pt x="87641" y="924223"/>
                  <a:pt x="86980" y="918870"/>
                  <a:pt x="85729" y="917327"/>
                </a:cubicBezTo>
                <a:lnTo>
                  <a:pt x="85402" y="917590"/>
                </a:lnTo>
                <a:lnTo>
                  <a:pt x="87052" y="921073"/>
                </a:lnTo>
                <a:cubicBezTo>
                  <a:pt x="87622" y="922211"/>
                  <a:pt x="88266" y="922783"/>
                  <a:pt x="89205" y="921281"/>
                </a:cubicBezTo>
                <a:cubicBezTo>
                  <a:pt x="87322" y="939795"/>
                  <a:pt x="84834" y="954304"/>
                  <a:pt x="82782" y="967337"/>
                </a:cubicBezTo>
                <a:cubicBezTo>
                  <a:pt x="81511" y="976000"/>
                  <a:pt x="80327" y="984134"/>
                  <a:pt x="79303" y="991720"/>
                </a:cubicBezTo>
                <a:cubicBezTo>
                  <a:pt x="78278" y="999306"/>
                  <a:pt x="77953" y="1006358"/>
                  <a:pt x="77584" y="1012604"/>
                </a:cubicBezTo>
                <a:cubicBezTo>
                  <a:pt x="76745" y="1022262"/>
                  <a:pt x="76978" y="1031929"/>
                  <a:pt x="78284" y="1041412"/>
                </a:cubicBezTo>
                <a:cubicBezTo>
                  <a:pt x="79165" y="1055073"/>
                  <a:pt x="79054" y="1068839"/>
                  <a:pt x="77952" y="1082595"/>
                </a:cubicBezTo>
                <a:cubicBezTo>
                  <a:pt x="76161" y="1104276"/>
                  <a:pt x="76490" y="1129095"/>
                  <a:pt x="75606" y="1142793"/>
                </a:cubicBezTo>
                <a:lnTo>
                  <a:pt x="75117" y="1147789"/>
                </a:lnTo>
                <a:lnTo>
                  <a:pt x="74464" y="1151422"/>
                </a:lnTo>
                <a:lnTo>
                  <a:pt x="74122" y="1152112"/>
                </a:lnTo>
                <a:lnTo>
                  <a:pt x="74258" y="1152565"/>
                </a:lnTo>
                <a:lnTo>
                  <a:pt x="74262" y="1152539"/>
                </a:lnTo>
                <a:lnTo>
                  <a:pt x="74134" y="1152113"/>
                </a:lnTo>
                <a:lnTo>
                  <a:pt x="74457" y="1151463"/>
                </a:lnTo>
                <a:lnTo>
                  <a:pt x="74464" y="1151422"/>
                </a:lnTo>
                <a:lnTo>
                  <a:pt x="74485" y="1151378"/>
                </a:lnTo>
                <a:lnTo>
                  <a:pt x="75100" y="1147957"/>
                </a:lnTo>
                <a:lnTo>
                  <a:pt x="75117" y="1147789"/>
                </a:lnTo>
                <a:lnTo>
                  <a:pt x="76057" y="1142557"/>
                </a:lnTo>
                <a:cubicBezTo>
                  <a:pt x="76840" y="1128925"/>
                  <a:pt x="76671" y="1103947"/>
                  <a:pt x="78404" y="1082359"/>
                </a:cubicBezTo>
                <a:cubicBezTo>
                  <a:pt x="79506" y="1068603"/>
                  <a:pt x="79617" y="1054837"/>
                  <a:pt x="78735" y="1041176"/>
                </a:cubicBezTo>
                <a:cubicBezTo>
                  <a:pt x="77430" y="1031693"/>
                  <a:pt x="77196" y="1022026"/>
                  <a:pt x="78035" y="1012368"/>
                </a:cubicBezTo>
                <a:cubicBezTo>
                  <a:pt x="78434" y="1006075"/>
                  <a:pt x="78759" y="999024"/>
                  <a:pt x="79754" y="991484"/>
                </a:cubicBezTo>
                <a:cubicBezTo>
                  <a:pt x="80750" y="983944"/>
                  <a:pt x="81963" y="975764"/>
                  <a:pt x="83234" y="967101"/>
                </a:cubicBezTo>
                <a:cubicBezTo>
                  <a:pt x="85286" y="954068"/>
                  <a:pt x="87890" y="939373"/>
                  <a:pt x="89657" y="921045"/>
                </a:cubicBezTo>
                <a:cubicBezTo>
                  <a:pt x="91548" y="907588"/>
                  <a:pt x="93030" y="894005"/>
                  <a:pt x="95257" y="880693"/>
                </a:cubicBezTo>
                <a:lnTo>
                  <a:pt x="102622" y="840537"/>
                </a:lnTo>
                <a:cubicBezTo>
                  <a:pt x="104314" y="830518"/>
                  <a:pt x="106575" y="820271"/>
                  <a:pt x="108881" y="811608"/>
                </a:cubicBezTo>
                <a:cubicBezTo>
                  <a:pt x="110384" y="804904"/>
                  <a:pt x="112563" y="798337"/>
                  <a:pt x="115388" y="792032"/>
                </a:cubicBezTo>
                <a:cubicBezTo>
                  <a:pt x="112388" y="805314"/>
                  <a:pt x="109488" y="817558"/>
                  <a:pt x="107668" y="829050"/>
                </a:cubicBezTo>
                <a:cubicBezTo>
                  <a:pt x="105847" y="840544"/>
                  <a:pt x="104113" y="851703"/>
                  <a:pt x="102379" y="862861"/>
                </a:cubicBezTo>
                <a:cubicBezTo>
                  <a:pt x="98794" y="884976"/>
                  <a:pt x="96901" y="906723"/>
                  <a:pt x="93642" y="932215"/>
                </a:cubicBezTo>
                <a:lnTo>
                  <a:pt x="92625" y="940299"/>
                </a:lnTo>
                <a:lnTo>
                  <a:pt x="91730" y="951714"/>
                </a:lnTo>
                <a:cubicBezTo>
                  <a:pt x="91162" y="959020"/>
                  <a:pt x="90514" y="966954"/>
                  <a:pt x="89724" y="974848"/>
                </a:cubicBezTo>
                <a:cubicBezTo>
                  <a:pt x="89064" y="982727"/>
                  <a:pt x="88245" y="990570"/>
                  <a:pt x="87716" y="997559"/>
                </a:cubicBezTo>
                <a:cubicBezTo>
                  <a:pt x="87187" y="1004548"/>
                  <a:pt x="87415" y="1011103"/>
                  <a:pt x="87598" y="1016075"/>
                </a:cubicBezTo>
                <a:cubicBezTo>
                  <a:pt x="87315" y="1027494"/>
                  <a:pt x="87294" y="1035059"/>
                  <a:pt x="87698" y="1037141"/>
                </a:cubicBezTo>
                <a:lnTo>
                  <a:pt x="87989" y="1036776"/>
                </a:lnTo>
                <a:lnTo>
                  <a:pt x="87697" y="1030106"/>
                </a:lnTo>
                <a:cubicBezTo>
                  <a:pt x="87687" y="1026528"/>
                  <a:pt x="87763" y="1021782"/>
                  <a:pt x="87904" y="1016073"/>
                </a:cubicBezTo>
                <a:cubicBezTo>
                  <a:pt x="90401" y="1017633"/>
                  <a:pt x="91696" y="995772"/>
                  <a:pt x="94192" y="968184"/>
                </a:cubicBezTo>
                <a:cubicBezTo>
                  <a:pt x="95095" y="956894"/>
                  <a:pt x="95588" y="945284"/>
                  <a:pt x="97437" y="932966"/>
                </a:cubicBezTo>
                <a:cubicBezTo>
                  <a:pt x="99286" y="920649"/>
                  <a:pt x="101077" y="908814"/>
                  <a:pt x="102518" y="896759"/>
                </a:cubicBezTo>
                <a:cubicBezTo>
                  <a:pt x="103110" y="892790"/>
                  <a:pt x="103687" y="888357"/>
                  <a:pt x="104453" y="883913"/>
                </a:cubicBezTo>
                <a:lnTo>
                  <a:pt x="107089" y="870921"/>
                </a:lnTo>
                <a:cubicBezTo>
                  <a:pt x="108010" y="865285"/>
                  <a:pt x="109590" y="859743"/>
                  <a:pt x="111791" y="854427"/>
                </a:cubicBezTo>
                <a:cubicBezTo>
                  <a:pt x="113101" y="852331"/>
                  <a:pt x="112321" y="857479"/>
                  <a:pt x="110962" y="865504"/>
                </a:cubicBezTo>
                <a:cubicBezTo>
                  <a:pt x="109602" y="873528"/>
                  <a:pt x="107080" y="884389"/>
                  <a:pt x="105883" y="893810"/>
                </a:cubicBezTo>
                <a:cubicBezTo>
                  <a:pt x="103501" y="910053"/>
                  <a:pt x="99247" y="931867"/>
                  <a:pt x="98125" y="945737"/>
                </a:cubicBezTo>
                <a:lnTo>
                  <a:pt x="98225" y="955824"/>
                </a:lnTo>
                <a:lnTo>
                  <a:pt x="107173" y="907441"/>
                </a:lnTo>
                <a:cubicBezTo>
                  <a:pt x="108955" y="898838"/>
                  <a:pt x="110342" y="889989"/>
                  <a:pt x="112488" y="881095"/>
                </a:cubicBezTo>
                <a:cubicBezTo>
                  <a:pt x="114633" y="872202"/>
                  <a:pt x="116794" y="863383"/>
                  <a:pt x="118940" y="854101"/>
                </a:cubicBezTo>
                <a:cubicBezTo>
                  <a:pt x="121085" y="844818"/>
                  <a:pt x="122793" y="836235"/>
                  <a:pt x="125537" y="827067"/>
                </a:cubicBezTo>
                <a:cubicBezTo>
                  <a:pt x="128281" y="817900"/>
                  <a:pt x="130674" y="808903"/>
                  <a:pt x="133564" y="799696"/>
                </a:cubicBezTo>
                <a:cubicBezTo>
                  <a:pt x="136453" y="790491"/>
                  <a:pt x="138788" y="781391"/>
                  <a:pt x="141941" y="772545"/>
                </a:cubicBezTo>
                <a:lnTo>
                  <a:pt x="151414" y="746077"/>
                </a:lnTo>
                <a:cubicBezTo>
                  <a:pt x="145622" y="765971"/>
                  <a:pt x="143343" y="774004"/>
                  <a:pt x="141573" y="779958"/>
                </a:cubicBezTo>
                <a:cubicBezTo>
                  <a:pt x="133463" y="807286"/>
                  <a:pt x="126268" y="834837"/>
                  <a:pt x="119999" y="862559"/>
                </a:cubicBezTo>
                <a:lnTo>
                  <a:pt x="104096" y="945573"/>
                </a:lnTo>
                <a:lnTo>
                  <a:pt x="104153" y="945908"/>
                </a:lnTo>
                <a:lnTo>
                  <a:pt x="99174" y="991506"/>
                </a:lnTo>
                <a:lnTo>
                  <a:pt x="99155" y="991988"/>
                </a:lnTo>
                <a:lnTo>
                  <a:pt x="101016" y="994406"/>
                </a:lnTo>
                <a:cubicBezTo>
                  <a:pt x="100241" y="1002714"/>
                  <a:pt x="99668" y="1007939"/>
                  <a:pt x="99259" y="1010794"/>
                </a:cubicBezTo>
                <a:lnTo>
                  <a:pt x="98663" y="1012472"/>
                </a:lnTo>
                <a:lnTo>
                  <a:pt x="98664" y="1012684"/>
                </a:lnTo>
                <a:cubicBezTo>
                  <a:pt x="98899" y="1015025"/>
                  <a:pt x="99640" y="1010744"/>
                  <a:pt x="101191" y="994126"/>
                </a:cubicBezTo>
                <a:lnTo>
                  <a:pt x="103954" y="974002"/>
                </a:lnTo>
                <a:lnTo>
                  <a:pt x="104059" y="970527"/>
                </a:lnTo>
                <a:cubicBezTo>
                  <a:pt x="106461" y="957714"/>
                  <a:pt x="108172" y="941229"/>
                  <a:pt x="111255" y="924501"/>
                </a:cubicBezTo>
                <a:cubicBezTo>
                  <a:pt x="112701" y="916142"/>
                  <a:pt x="114133" y="907709"/>
                  <a:pt x="115492" y="899490"/>
                </a:cubicBezTo>
                <a:lnTo>
                  <a:pt x="117546" y="887819"/>
                </a:lnTo>
                <a:cubicBezTo>
                  <a:pt x="118357" y="883986"/>
                  <a:pt x="119271" y="880282"/>
                  <a:pt x="120301" y="876586"/>
                </a:cubicBezTo>
                <a:cubicBezTo>
                  <a:pt x="121676" y="873850"/>
                  <a:pt x="121708" y="878404"/>
                  <a:pt x="122521" y="878726"/>
                </a:cubicBezTo>
                <a:lnTo>
                  <a:pt x="122778" y="878211"/>
                </a:lnTo>
                <a:lnTo>
                  <a:pt x="122000" y="876293"/>
                </a:lnTo>
                <a:cubicBezTo>
                  <a:pt x="121719" y="875456"/>
                  <a:pt x="121367" y="875002"/>
                  <a:pt x="120680" y="876370"/>
                </a:cubicBezTo>
                <a:lnTo>
                  <a:pt x="130335" y="835182"/>
                </a:lnTo>
                <a:cubicBezTo>
                  <a:pt x="134020" y="821487"/>
                  <a:pt x="138070" y="807888"/>
                  <a:pt x="141930" y="794496"/>
                </a:cubicBezTo>
                <a:cubicBezTo>
                  <a:pt x="144412" y="786137"/>
                  <a:pt x="147389" y="776208"/>
                  <a:pt x="146841" y="781177"/>
                </a:cubicBezTo>
                <a:cubicBezTo>
                  <a:pt x="145219" y="790656"/>
                  <a:pt x="142901" y="800039"/>
                  <a:pt x="139910" y="809233"/>
                </a:cubicBezTo>
                <a:cubicBezTo>
                  <a:pt x="137312" y="818167"/>
                  <a:pt x="134408" y="827105"/>
                  <a:pt x="132464" y="835089"/>
                </a:cubicBezTo>
                <a:lnTo>
                  <a:pt x="130025" y="853517"/>
                </a:lnTo>
                <a:lnTo>
                  <a:pt x="132208" y="846514"/>
                </a:lnTo>
                <a:cubicBezTo>
                  <a:pt x="133232" y="842903"/>
                  <a:pt x="134330" y="838780"/>
                  <a:pt x="135455" y="834496"/>
                </a:cubicBezTo>
                <a:cubicBezTo>
                  <a:pt x="137703" y="825926"/>
                  <a:pt x="140812" y="816856"/>
                  <a:pt x="143135" y="809823"/>
                </a:cubicBezTo>
                <a:cubicBezTo>
                  <a:pt x="141372" y="821223"/>
                  <a:pt x="137174" y="833109"/>
                  <a:pt x="134742" y="845385"/>
                </a:cubicBezTo>
                <a:cubicBezTo>
                  <a:pt x="129526" y="869525"/>
                  <a:pt x="126865" y="885092"/>
                  <a:pt x="127777" y="889872"/>
                </a:cubicBezTo>
                <a:cubicBezTo>
                  <a:pt x="129114" y="896407"/>
                  <a:pt x="130279" y="904390"/>
                  <a:pt x="131530" y="911649"/>
                </a:cubicBezTo>
                <a:lnTo>
                  <a:pt x="131905" y="911412"/>
                </a:lnTo>
                <a:lnTo>
                  <a:pt x="128155" y="889655"/>
                </a:lnTo>
                <a:cubicBezTo>
                  <a:pt x="127243" y="884876"/>
                  <a:pt x="129905" y="869309"/>
                  <a:pt x="135120" y="845169"/>
                </a:cubicBezTo>
                <a:cubicBezTo>
                  <a:pt x="137553" y="832892"/>
                  <a:pt x="141752" y="821006"/>
                  <a:pt x="143514" y="809607"/>
                </a:cubicBezTo>
                <a:cubicBezTo>
                  <a:pt x="163086" y="746894"/>
                  <a:pt x="177654" y="722704"/>
                  <a:pt x="199887" y="673378"/>
                </a:cubicBezTo>
                <a:cubicBezTo>
                  <a:pt x="203974" y="665179"/>
                  <a:pt x="208832" y="655455"/>
                  <a:pt x="206147" y="664334"/>
                </a:cubicBezTo>
                <a:cubicBezTo>
                  <a:pt x="204783" y="669247"/>
                  <a:pt x="202006" y="675738"/>
                  <a:pt x="199595" y="682522"/>
                </a:cubicBezTo>
                <a:cubicBezTo>
                  <a:pt x="197183" y="689306"/>
                  <a:pt x="194451" y="696797"/>
                  <a:pt x="191937" y="703647"/>
                </a:cubicBezTo>
                <a:cubicBezTo>
                  <a:pt x="188161" y="714566"/>
                  <a:pt x="183362" y="725558"/>
                  <a:pt x="179906" y="736354"/>
                </a:cubicBezTo>
                <a:lnTo>
                  <a:pt x="170676" y="768731"/>
                </a:lnTo>
                <a:lnTo>
                  <a:pt x="177489" y="758549"/>
                </a:lnTo>
                <a:cubicBezTo>
                  <a:pt x="174833" y="767188"/>
                  <a:pt x="172438" y="775213"/>
                  <a:pt x="170348" y="782652"/>
                </a:cubicBezTo>
                <a:cubicBezTo>
                  <a:pt x="168258" y="790090"/>
                  <a:pt x="167437" y="796961"/>
                  <a:pt x="166250" y="803151"/>
                </a:cubicBezTo>
                <a:cubicBezTo>
                  <a:pt x="164232" y="814501"/>
                  <a:pt x="161979" y="826197"/>
                  <a:pt x="159489" y="838244"/>
                </a:cubicBezTo>
                <a:cubicBezTo>
                  <a:pt x="157523" y="850358"/>
                  <a:pt x="155354" y="862800"/>
                  <a:pt x="152908" y="875780"/>
                </a:cubicBezTo>
                <a:cubicBezTo>
                  <a:pt x="150461" y="888760"/>
                  <a:pt x="148147" y="902213"/>
                  <a:pt x="145849" y="916322"/>
                </a:cubicBezTo>
                <a:lnTo>
                  <a:pt x="140557" y="947205"/>
                </a:lnTo>
                <a:lnTo>
                  <a:pt x="146097" y="916217"/>
                </a:lnTo>
                <a:cubicBezTo>
                  <a:pt x="148395" y="902108"/>
                  <a:pt x="150709" y="888656"/>
                  <a:pt x="153155" y="875676"/>
                </a:cubicBezTo>
                <a:cubicBezTo>
                  <a:pt x="155601" y="862695"/>
                  <a:pt x="157771" y="850254"/>
                  <a:pt x="159737" y="838139"/>
                </a:cubicBezTo>
                <a:cubicBezTo>
                  <a:pt x="162227" y="826092"/>
                  <a:pt x="164479" y="814396"/>
                  <a:pt x="166497" y="803046"/>
                </a:cubicBezTo>
                <a:cubicBezTo>
                  <a:pt x="167684" y="796858"/>
                  <a:pt x="168826" y="789863"/>
                  <a:pt x="170916" y="782424"/>
                </a:cubicBezTo>
                <a:cubicBezTo>
                  <a:pt x="173005" y="774985"/>
                  <a:pt x="175401" y="766960"/>
                  <a:pt x="178058" y="758322"/>
                </a:cubicBezTo>
                <a:cubicBezTo>
                  <a:pt x="182914" y="747625"/>
                  <a:pt x="187523" y="736643"/>
                  <a:pt x="191452" y="730160"/>
                </a:cubicBezTo>
                <a:cubicBezTo>
                  <a:pt x="193417" y="726918"/>
                  <a:pt x="195037" y="724691"/>
                  <a:pt x="196119" y="724056"/>
                </a:cubicBezTo>
                <a:lnTo>
                  <a:pt x="197496" y="727344"/>
                </a:lnTo>
                <a:lnTo>
                  <a:pt x="197517" y="727277"/>
                </a:lnTo>
                <a:lnTo>
                  <a:pt x="197536" y="727438"/>
                </a:lnTo>
                <a:lnTo>
                  <a:pt x="197561" y="727500"/>
                </a:lnTo>
                <a:lnTo>
                  <a:pt x="197548" y="727542"/>
                </a:lnTo>
                <a:lnTo>
                  <a:pt x="199469" y="744626"/>
                </a:lnTo>
                <a:cubicBezTo>
                  <a:pt x="197724" y="762197"/>
                  <a:pt x="194740" y="779686"/>
                  <a:pt x="190532" y="796948"/>
                </a:cubicBezTo>
                <a:lnTo>
                  <a:pt x="190261" y="797879"/>
                </a:lnTo>
                <a:lnTo>
                  <a:pt x="189086" y="808975"/>
                </a:lnTo>
                <a:cubicBezTo>
                  <a:pt x="188866" y="812166"/>
                  <a:pt x="188750" y="815008"/>
                  <a:pt x="188493" y="818345"/>
                </a:cubicBezTo>
                <a:cubicBezTo>
                  <a:pt x="188293" y="821394"/>
                  <a:pt x="187817" y="825177"/>
                  <a:pt x="187052" y="830399"/>
                </a:cubicBezTo>
                <a:cubicBezTo>
                  <a:pt x="186286" y="835621"/>
                  <a:pt x="184852" y="842108"/>
                  <a:pt x="183522" y="850865"/>
                </a:cubicBezTo>
                <a:lnTo>
                  <a:pt x="180377" y="867034"/>
                </a:lnTo>
                <a:lnTo>
                  <a:pt x="176838" y="883761"/>
                </a:lnTo>
                <a:lnTo>
                  <a:pt x="175844" y="890345"/>
                </a:lnTo>
                <a:lnTo>
                  <a:pt x="174580" y="896843"/>
                </a:lnTo>
                <a:lnTo>
                  <a:pt x="173540" y="905601"/>
                </a:lnTo>
                <a:lnTo>
                  <a:pt x="173626" y="905035"/>
                </a:lnTo>
                <a:lnTo>
                  <a:pt x="174598" y="896843"/>
                </a:lnTo>
                <a:lnTo>
                  <a:pt x="175781" y="890761"/>
                </a:lnTo>
                <a:lnTo>
                  <a:pt x="175844" y="890345"/>
                </a:lnTo>
                <a:lnTo>
                  <a:pt x="175931" y="889897"/>
                </a:lnTo>
                <a:lnTo>
                  <a:pt x="176858" y="883762"/>
                </a:lnTo>
                <a:lnTo>
                  <a:pt x="180148" y="868212"/>
                </a:lnTo>
                <a:lnTo>
                  <a:pt x="180377" y="867034"/>
                </a:lnTo>
                <a:lnTo>
                  <a:pt x="183815" y="850788"/>
                </a:lnTo>
                <a:lnTo>
                  <a:pt x="181384" y="883923"/>
                </a:lnTo>
                <a:lnTo>
                  <a:pt x="181209" y="884757"/>
                </a:lnTo>
                <a:lnTo>
                  <a:pt x="179676" y="900280"/>
                </a:lnTo>
                <a:cubicBezTo>
                  <a:pt x="179120" y="906410"/>
                  <a:pt x="178568" y="912899"/>
                  <a:pt x="178081" y="918844"/>
                </a:cubicBezTo>
                <a:cubicBezTo>
                  <a:pt x="177107" y="930737"/>
                  <a:pt x="176626" y="940671"/>
                  <a:pt x="177970" y="941445"/>
                </a:cubicBezTo>
                <a:lnTo>
                  <a:pt x="177961" y="943313"/>
                </a:lnTo>
                <a:lnTo>
                  <a:pt x="177763" y="952342"/>
                </a:lnTo>
                <a:lnTo>
                  <a:pt x="177998" y="959813"/>
                </a:lnTo>
                <a:lnTo>
                  <a:pt x="178031" y="961650"/>
                </a:lnTo>
                <a:cubicBezTo>
                  <a:pt x="177955" y="964621"/>
                  <a:pt x="177719" y="968509"/>
                  <a:pt x="177187" y="973991"/>
                </a:cubicBezTo>
                <a:cubicBezTo>
                  <a:pt x="176242" y="985836"/>
                  <a:pt x="175904" y="993592"/>
                  <a:pt x="176058" y="999194"/>
                </a:cubicBezTo>
                <a:cubicBezTo>
                  <a:pt x="176263" y="1003488"/>
                  <a:pt x="176714" y="1007746"/>
                  <a:pt x="177404" y="1011954"/>
                </a:cubicBezTo>
                <a:cubicBezTo>
                  <a:pt x="179246" y="1023689"/>
                  <a:pt x="179786" y="1035673"/>
                  <a:pt x="179019" y="1047682"/>
                </a:cubicBezTo>
                <a:cubicBezTo>
                  <a:pt x="179011" y="1049134"/>
                  <a:pt x="179100" y="1049765"/>
                  <a:pt x="179257" y="1049731"/>
                </a:cubicBezTo>
                <a:lnTo>
                  <a:pt x="179266" y="1049703"/>
                </a:lnTo>
                <a:lnTo>
                  <a:pt x="179049" y="1047830"/>
                </a:lnTo>
                <a:cubicBezTo>
                  <a:pt x="179816" y="1035820"/>
                  <a:pt x="179275" y="1023836"/>
                  <a:pt x="177434" y="1012102"/>
                </a:cubicBezTo>
                <a:cubicBezTo>
                  <a:pt x="176743" y="1007894"/>
                  <a:pt x="176292" y="1003635"/>
                  <a:pt x="176087" y="999342"/>
                </a:cubicBezTo>
                <a:cubicBezTo>
                  <a:pt x="175933" y="993740"/>
                  <a:pt x="176271" y="985985"/>
                  <a:pt x="177216" y="974138"/>
                </a:cubicBezTo>
                <a:lnTo>
                  <a:pt x="177216" y="974139"/>
                </a:lnTo>
                <a:lnTo>
                  <a:pt x="177245" y="974035"/>
                </a:lnTo>
                <a:lnTo>
                  <a:pt x="177216" y="974138"/>
                </a:lnTo>
                <a:lnTo>
                  <a:pt x="178060" y="961798"/>
                </a:lnTo>
                <a:lnTo>
                  <a:pt x="177998" y="959813"/>
                </a:lnTo>
                <a:lnTo>
                  <a:pt x="177908" y="954814"/>
                </a:lnTo>
                <a:lnTo>
                  <a:pt x="177961" y="943313"/>
                </a:lnTo>
                <a:lnTo>
                  <a:pt x="177999" y="941593"/>
                </a:lnTo>
                <a:cubicBezTo>
                  <a:pt x="182419" y="922333"/>
                  <a:pt x="187017" y="903765"/>
                  <a:pt x="189404" y="900335"/>
                </a:cubicBezTo>
                <a:cubicBezTo>
                  <a:pt x="191791" y="896904"/>
                  <a:pt x="196276" y="881635"/>
                  <a:pt x="201407" y="858607"/>
                </a:cubicBezTo>
                <a:cubicBezTo>
                  <a:pt x="209054" y="826354"/>
                  <a:pt x="218946" y="794585"/>
                  <a:pt x="231011" y="763559"/>
                </a:cubicBezTo>
                <a:cubicBezTo>
                  <a:pt x="233656" y="756791"/>
                  <a:pt x="235966" y="750073"/>
                  <a:pt x="238830" y="743442"/>
                </a:cubicBezTo>
                <a:cubicBezTo>
                  <a:pt x="241694" y="736811"/>
                  <a:pt x="244617" y="730087"/>
                  <a:pt x="247408" y="723475"/>
                </a:cubicBezTo>
                <a:cubicBezTo>
                  <a:pt x="250199" y="716864"/>
                  <a:pt x="253106" y="710066"/>
                  <a:pt x="256072" y="702980"/>
                </a:cubicBezTo>
                <a:cubicBezTo>
                  <a:pt x="259038" y="695894"/>
                  <a:pt x="262340" y="689343"/>
                  <a:pt x="266033" y="681287"/>
                </a:cubicBezTo>
                <a:cubicBezTo>
                  <a:pt x="268804" y="675246"/>
                  <a:pt x="272196" y="668099"/>
                  <a:pt x="273334" y="666794"/>
                </a:cubicBezTo>
                <a:cubicBezTo>
                  <a:pt x="273713" y="666359"/>
                  <a:pt x="273842" y="666573"/>
                  <a:pt x="273614" y="667693"/>
                </a:cubicBezTo>
                <a:cubicBezTo>
                  <a:pt x="270280" y="678138"/>
                  <a:pt x="266264" y="688375"/>
                  <a:pt x="261595" y="698335"/>
                </a:cubicBezTo>
                <a:cubicBezTo>
                  <a:pt x="252076" y="723024"/>
                  <a:pt x="242353" y="747845"/>
                  <a:pt x="234923" y="773970"/>
                </a:cubicBezTo>
                <a:lnTo>
                  <a:pt x="234921" y="773974"/>
                </a:lnTo>
                <a:lnTo>
                  <a:pt x="234887" y="774129"/>
                </a:lnTo>
                <a:lnTo>
                  <a:pt x="234931" y="774003"/>
                </a:lnTo>
                <a:lnTo>
                  <a:pt x="234883" y="774150"/>
                </a:lnTo>
                <a:lnTo>
                  <a:pt x="232632" y="784515"/>
                </a:lnTo>
                <a:lnTo>
                  <a:pt x="233874" y="784909"/>
                </a:lnTo>
                <a:cubicBezTo>
                  <a:pt x="232133" y="791789"/>
                  <a:pt x="230740" y="796942"/>
                  <a:pt x="230221" y="800504"/>
                </a:cubicBezTo>
                <a:cubicBezTo>
                  <a:pt x="229701" y="804065"/>
                  <a:pt x="229689" y="805936"/>
                  <a:pt x="230171" y="806237"/>
                </a:cubicBezTo>
                <a:cubicBezTo>
                  <a:pt x="224083" y="832359"/>
                  <a:pt x="223222" y="842120"/>
                  <a:pt x="223290" y="848640"/>
                </a:cubicBezTo>
                <a:cubicBezTo>
                  <a:pt x="219709" y="863048"/>
                  <a:pt x="216673" y="872486"/>
                  <a:pt x="213024" y="890416"/>
                </a:cubicBezTo>
                <a:lnTo>
                  <a:pt x="213023" y="890419"/>
                </a:lnTo>
                <a:lnTo>
                  <a:pt x="212895" y="890772"/>
                </a:lnTo>
                <a:lnTo>
                  <a:pt x="208200" y="903789"/>
                </a:lnTo>
                <a:cubicBezTo>
                  <a:pt x="206489" y="910427"/>
                  <a:pt x="204588" y="917660"/>
                  <a:pt x="202920" y="923937"/>
                </a:cubicBezTo>
                <a:lnTo>
                  <a:pt x="199068" y="933889"/>
                </a:lnTo>
                <a:lnTo>
                  <a:pt x="199063" y="933897"/>
                </a:lnTo>
                <a:lnTo>
                  <a:pt x="199064" y="933899"/>
                </a:lnTo>
                <a:lnTo>
                  <a:pt x="199068" y="933889"/>
                </a:lnTo>
                <a:lnTo>
                  <a:pt x="199118" y="933807"/>
                </a:lnTo>
                <a:lnTo>
                  <a:pt x="202849" y="924165"/>
                </a:lnTo>
                <a:lnTo>
                  <a:pt x="202920" y="923937"/>
                </a:lnTo>
                <a:cubicBezTo>
                  <a:pt x="204589" y="917660"/>
                  <a:pt x="206489" y="910427"/>
                  <a:pt x="208201" y="903789"/>
                </a:cubicBezTo>
                <a:lnTo>
                  <a:pt x="212895" y="890772"/>
                </a:lnTo>
                <a:lnTo>
                  <a:pt x="213024" y="890416"/>
                </a:lnTo>
                <a:cubicBezTo>
                  <a:pt x="216674" y="872487"/>
                  <a:pt x="219709" y="863048"/>
                  <a:pt x="223523" y="848267"/>
                </a:cubicBezTo>
                <a:lnTo>
                  <a:pt x="234289" y="818563"/>
                </a:lnTo>
                <a:lnTo>
                  <a:pt x="234143" y="818694"/>
                </a:lnTo>
                <a:cubicBezTo>
                  <a:pt x="235263" y="813364"/>
                  <a:pt x="236814" y="808114"/>
                  <a:pt x="238774" y="802998"/>
                </a:cubicBezTo>
                <a:lnTo>
                  <a:pt x="236263" y="816627"/>
                </a:lnTo>
                <a:lnTo>
                  <a:pt x="236460" y="816450"/>
                </a:lnTo>
                <a:lnTo>
                  <a:pt x="234348" y="828409"/>
                </a:lnTo>
                <a:lnTo>
                  <a:pt x="234170" y="829082"/>
                </a:lnTo>
                <a:lnTo>
                  <a:pt x="234839" y="830303"/>
                </a:lnTo>
                <a:cubicBezTo>
                  <a:pt x="234961" y="831205"/>
                  <a:pt x="234597" y="833617"/>
                  <a:pt x="232704" y="840789"/>
                </a:cubicBezTo>
                <a:cubicBezTo>
                  <a:pt x="231064" y="847117"/>
                  <a:pt x="230239" y="849047"/>
                  <a:pt x="229711" y="849575"/>
                </a:cubicBezTo>
                <a:lnTo>
                  <a:pt x="228684" y="849895"/>
                </a:lnTo>
                <a:lnTo>
                  <a:pt x="218361" y="888893"/>
                </a:lnTo>
                <a:lnTo>
                  <a:pt x="215563" y="900099"/>
                </a:lnTo>
                <a:lnTo>
                  <a:pt x="213420" y="911326"/>
                </a:lnTo>
                <a:lnTo>
                  <a:pt x="209102" y="933161"/>
                </a:lnTo>
                <a:lnTo>
                  <a:pt x="209106" y="933243"/>
                </a:lnTo>
                <a:cubicBezTo>
                  <a:pt x="205688" y="950714"/>
                  <a:pt x="203228" y="968318"/>
                  <a:pt x="201744" y="985968"/>
                </a:cubicBezTo>
                <a:lnTo>
                  <a:pt x="201521" y="987437"/>
                </a:lnTo>
                <a:lnTo>
                  <a:pt x="200616" y="1001909"/>
                </a:lnTo>
                <a:lnTo>
                  <a:pt x="200420" y="1017138"/>
                </a:lnTo>
                <a:cubicBezTo>
                  <a:pt x="200477" y="1026307"/>
                  <a:pt x="200808" y="1032797"/>
                  <a:pt x="202090" y="1031719"/>
                </a:cubicBezTo>
                <a:cubicBezTo>
                  <a:pt x="204167" y="1026359"/>
                  <a:pt x="205307" y="1020703"/>
                  <a:pt x="205450" y="1015034"/>
                </a:cubicBezTo>
                <a:lnTo>
                  <a:pt x="206988" y="999803"/>
                </a:lnTo>
                <a:lnTo>
                  <a:pt x="209618" y="982726"/>
                </a:lnTo>
                <a:cubicBezTo>
                  <a:pt x="211306" y="970568"/>
                  <a:pt x="212940" y="960447"/>
                  <a:pt x="214344" y="953617"/>
                </a:cubicBezTo>
                <a:cubicBezTo>
                  <a:pt x="215750" y="946787"/>
                  <a:pt x="217364" y="943326"/>
                  <a:pt x="218168" y="944476"/>
                </a:cubicBezTo>
                <a:cubicBezTo>
                  <a:pt x="217633" y="947964"/>
                  <a:pt x="217070" y="951498"/>
                  <a:pt x="216783" y="955076"/>
                </a:cubicBezTo>
                <a:lnTo>
                  <a:pt x="216515" y="956829"/>
                </a:lnTo>
                <a:lnTo>
                  <a:pt x="214167" y="1016065"/>
                </a:lnTo>
                <a:lnTo>
                  <a:pt x="214840" y="1012975"/>
                </a:lnTo>
                <a:lnTo>
                  <a:pt x="216958" y="954797"/>
                </a:lnTo>
                <a:cubicBezTo>
                  <a:pt x="217244" y="951218"/>
                  <a:pt x="217808" y="947684"/>
                  <a:pt x="218343" y="944197"/>
                </a:cubicBezTo>
                <a:cubicBezTo>
                  <a:pt x="219444" y="938925"/>
                  <a:pt x="220456" y="935186"/>
                  <a:pt x="221500" y="930810"/>
                </a:cubicBezTo>
                <a:lnTo>
                  <a:pt x="224747" y="914123"/>
                </a:lnTo>
                <a:lnTo>
                  <a:pt x="224556" y="914074"/>
                </a:lnTo>
                <a:cubicBezTo>
                  <a:pt x="225490" y="898892"/>
                  <a:pt x="227679" y="883749"/>
                  <a:pt x="231097" y="868804"/>
                </a:cubicBezTo>
                <a:cubicBezTo>
                  <a:pt x="234077" y="852141"/>
                  <a:pt x="239478" y="834724"/>
                  <a:pt x="244034" y="817685"/>
                </a:cubicBezTo>
                <a:cubicBezTo>
                  <a:pt x="247123" y="805625"/>
                  <a:pt x="252919" y="788842"/>
                  <a:pt x="252723" y="794031"/>
                </a:cubicBezTo>
                <a:cubicBezTo>
                  <a:pt x="252141" y="798189"/>
                  <a:pt x="251197" y="802302"/>
                  <a:pt x="249911" y="806330"/>
                </a:cubicBezTo>
                <a:cubicBezTo>
                  <a:pt x="248562" y="811900"/>
                  <a:pt x="246690" y="818503"/>
                  <a:pt x="245225" y="824065"/>
                </a:cubicBezTo>
                <a:cubicBezTo>
                  <a:pt x="242594" y="832370"/>
                  <a:pt x="240582" y="840835"/>
                  <a:pt x="239208" y="849388"/>
                </a:cubicBezTo>
                <a:cubicBezTo>
                  <a:pt x="239083" y="853196"/>
                  <a:pt x="240784" y="848818"/>
                  <a:pt x="243369" y="841365"/>
                </a:cubicBezTo>
                <a:cubicBezTo>
                  <a:pt x="245955" y="833913"/>
                  <a:pt x="249858" y="819770"/>
                  <a:pt x="253227" y="809115"/>
                </a:cubicBezTo>
                <a:cubicBezTo>
                  <a:pt x="256595" y="798459"/>
                  <a:pt x="259882" y="791056"/>
                  <a:pt x="259161" y="797083"/>
                </a:cubicBezTo>
                <a:cubicBezTo>
                  <a:pt x="259004" y="799770"/>
                  <a:pt x="257859" y="804042"/>
                  <a:pt x="256714" y="809480"/>
                </a:cubicBezTo>
                <a:cubicBezTo>
                  <a:pt x="255570" y="814919"/>
                  <a:pt x="254019" y="821398"/>
                  <a:pt x="252307" y="828231"/>
                </a:cubicBezTo>
                <a:cubicBezTo>
                  <a:pt x="248870" y="842017"/>
                  <a:pt x="244502" y="857295"/>
                  <a:pt x="243061" y="869350"/>
                </a:cubicBezTo>
                <a:lnTo>
                  <a:pt x="238144" y="894359"/>
                </a:lnTo>
                <a:lnTo>
                  <a:pt x="238429" y="893918"/>
                </a:lnTo>
                <a:cubicBezTo>
                  <a:pt x="236415" y="902699"/>
                  <a:pt x="235004" y="915291"/>
                  <a:pt x="236137" y="911918"/>
                </a:cubicBezTo>
                <a:cubicBezTo>
                  <a:pt x="238549" y="905134"/>
                  <a:pt x="239280" y="906206"/>
                  <a:pt x="238908" y="912711"/>
                </a:cubicBezTo>
                <a:lnTo>
                  <a:pt x="238552" y="916385"/>
                </a:lnTo>
                <a:lnTo>
                  <a:pt x="250328" y="876902"/>
                </a:lnTo>
                <a:cubicBezTo>
                  <a:pt x="329446" y="643757"/>
                  <a:pt x="492350" y="441193"/>
                  <a:pt x="708787" y="317621"/>
                </a:cubicBezTo>
                <a:lnTo>
                  <a:pt x="769654" y="287887"/>
                </a:lnTo>
                <a:lnTo>
                  <a:pt x="772691" y="285597"/>
                </a:lnTo>
                <a:cubicBezTo>
                  <a:pt x="777385" y="281655"/>
                  <a:pt x="780568" y="278414"/>
                  <a:pt x="782213" y="275782"/>
                </a:cubicBezTo>
                <a:lnTo>
                  <a:pt x="782297" y="275740"/>
                </a:lnTo>
                <a:lnTo>
                  <a:pt x="768882" y="282165"/>
                </a:lnTo>
                <a:cubicBezTo>
                  <a:pt x="754714" y="289103"/>
                  <a:pt x="741435" y="295513"/>
                  <a:pt x="754898" y="283910"/>
                </a:cubicBezTo>
                <a:lnTo>
                  <a:pt x="766442" y="277649"/>
                </a:lnTo>
                <a:lnTo>
                  <a:pt x="766473" y="277633"/>
                </a:lnTo>
                <a:lnTo>
                  <a:pt x="766952" y="277374"/>
                </a:lnTo>
                <a:lnTo>
                  <a:pt x="776741" y="272429"/>
                </a:lnTo>
                <a:lnTo>
                  <a:pt x="776907" y="272344"/>
                </a:lnTo>
                <a:lnTo>
                  <a:pt x="777030" y="272281"/>
                </a:lnTo>
                <a:lnTo>
                  <a:pt x="777226" y="272181"/>
                </a:lnTo>
                <a:cubicBezTo>
                  <a:pt x="779969" y="270673"/>
                  <a:pt x="783190" y="268783"/>
                  <a:pt x="787290" y="266195"/>
                </a:cubicBezTo>
                <a:lnTo>
                  <a:pt x="787419" y="266135"/>
                </a:lnTo>
                <a:lnTo>
                  <a:pt x="787427" y="266131"/>
                </a:lnTo>
                <a:lnTo>
                  <a:pt x="787290" y="266194"/>
                </a:lnTo>
                <a:cubicBezTo>
                  <a:pt x="783190" y="268782"/>
                  <a:pt x="779969" y="270672"/>
                  <a:pt x="777226" y="272180"/>
                </a:cubicBezTo>
                <a:lnTo>
                  <a:pt x="776907" y="272344"/>
                </a:lnTo>
                <a:lnTo>
                  <a:pt x="766951" y="277373"/>
                </a:lnTo>
                <a:lnTo>
                  <a:pt x="766442" y="277649"/>
                </a:lnTo>
                <a:lnTo>
                  <a:pt x="763336" y="279181"/>
                </a:lnTo>
                <a:cubicBezTo>
                  <a:pt x="760916" y="280428"/>
                  <a:pt x="758178" y="281928"/>
                  <a:pt x="754723" y="283996"/>
                </a:cubicBezTo>
                <a:lnTo>
                  <a:pt x="753409" y="283175"/>
                </a:lnTo>
                <a:cubicBezTo>
                  <a:pt x="761293" y="277479"/>
                  <a:pt x="771189" y="270708"/>
                  <a:pt x="779906" y="265143"/>
                </a:cubicBezTo>
                <a:cubicBezTo>
                  <a:pt x="786068" y="260916"/>
                  <a:pt x="792720" y="257553"/>
                  <a:pt x="799674" y="255149"/>
                </a:cubicBezTo>
                <a:cubicBezTo>
                  <a:pt x="813734" y="252145"/>
                  <a:pt x="848384" y="232666"/>
                  <a:pt x="883946" y="217772"/>
                </a:cubicBezTo>
                <a:cubicBezTo>
                  <a:pt x="904750" y="208362"/>
                  <a:pt x="918080" y="204578"/>
                  <a:pt x="921976" y="205069"/>
                </a:cubicBezTo>
                <a:cubicBezTo>
                  <a:pt x="918080" y="204577"/>
                  <a:pt x="904751" y="208361"/>
                  <a:pt x="884310" y="217287"/>
                </a:cubicBezTo>
                <a:cubicBezTo>
                  <a:pt x="848661" y="232126"/>
                  <a:pt x="814098" y="251660"/>
                  <a:pt x="800038" y="254663"/>
                </a:cubicBezTo>
                <a:cubicBezTo>
                  <a:pt x="793084" y="257067"/>
                  <a:pt x="786432" y="260431"/>
                  <a:pt x="780270" y="264658"/>
                </a:cubicBezTo>
                <a:cubicBezTo>
                  <a:pt x="771554" y="270222"/>
                  <a:pt x="761658" y="276993"/>
                  <a:pt x="753773" y="282689"/>
                </a:cubicBezTo>
                <a:cubicBezTo>
                  <a:pt x="718966" y="304273"/>
                  <a:pt x="714415" y="304538"/>
                  <a:pt x="726651" y="291974"/>
                </a:cubicBezTo>
                <a:cubicBezTo>
                  <a:pt x="730482" y="287891"/>
                  <a:pt x="734444" y="283889"/>
                  <a:pt x="733393" y="283232"/>
                </a:cubicBezTo>
                <a:lnTo>
                  <a:pt x="741969" y="277543"/>
                </a:lnTo>
                <a:lnTo>
                  <a:pt x="741729" y="277689"/>
                </a:lnTo>
                <a:lnTo>
                  <a:pt x="732809" y="283581"/>
                </a:lnTo>
                <a:cubicBezTo>
                  <a:pt x="733871" y="281589"/>
                  <a:pt x="729694" y="283594"/>
                  <a:pt x="724057" y="286694"/>
                </a:cubicBezTo>
                <a:lnTo>
                  <a:pt x="707479" y="295858"/>
                </a:lnTo>
                <a:lnTo>
                  <a:pt x="706699" y="296608"/>
                </a:lnTo>
                <a:lnTo>
                  <a:pt x="675319" y="317675"/>
                </a:lnTo>
                <a:lnTo>
                  <a:pt x="675320" y="317677"/>
                </a:lnTo>
                <a:cubicBezTo>
                  <a:pt x="665934" y="324508"/>
                  <a:pt x="658824" y="330623"/>
                  <a:pt x="652791" y="335403"/>
                </a:cubicBezTo>
                <a:cubicBezTo>
                  <a:pt x="646758" y="340184"/>
                  <a:pt x="642182" y="343608"/>
                  <a:pt x="639093" y="345628"/>
                </a:cubicBezTo>
                <a:cubicBezTo>
                  <a:pt x="632870" y="349641"/>
                  <a:pt x="632576" y="348162"/>
                  <a:pt x="638429" y="340744"/>
                </a:cubicBezTo>
                <a:cubicBezTo>
                  <a:pt x="645942" y="331253"/>
                  <a:pt x="647380" y="326905"/>
                  <a:pt x="645145" y="325509"/>
                </a:cubicBezTo>
                <a:cubicBezTo>
                  <a:pt x="647127" y="323314"/>
                  <a:pt x="651832" y="318611"/>
                  <a:pt x="650739" y="319093"/>
                </a:cubicBezTo>
                <a:cubicBezTo>
                  <a:pt x="642340" y="322785"/>
                  <a:pt x="643997" y="318573"/>
                  <a:pt x="652809" y="308663"/>
                </a:cubicBezTo>
                <a:cubicBezTo>
                  <a:pt x="657515" y="303960"/>
                  <a:pt x="663837" y="297936"/>
                  <a:pt x="671763" y="290906"/>
                </a:cubicBezTo>
                <a:lnTo>
                  <a:pt x="699861" y="267477"/>
                </a:lnTo>
                <a:lnTo>
                  <a:pt x="699769" y="267534"/>
                </a:lnTo>
                <a:lnTo>
                  <a:pt x="702568" y="264880"/>
                </a:lnTo>
                <a:lnTo>
                  <a:pt x="699536" y="267712"/>
                </a:lnTo>
                <a:cubicBezTo>
                  <a:pt x="688504" y="275910"/>
                  <a:pt x="679310" y="284092"/>
                  <a:pt x="671428" y="291149"/>
                </a:cubicBezTo>
                <a:cubicBezTo>
                  <a:pt x="663545" y="298207"/>
                  <a:pt x="657004" y="304095"/>
                  <a:pt x="652474" y="308907"/>
                </a:cubicBezTo>
                <a:cubicBezTo>
                  <a:pt x="643662" y="318817"/>
                  <a:pt x="642005" y="323028"/>
                  <a:pt x="650403" y="319337"/>
                </a:cubicBezTo>
                <a:cubicBezTo>
                  <a:pt x="651497" y="318854"/>
                  <a:pt x="646820" y="323510"/>
                  <a:pt x="644810" y="325753"/>
                </a:cubicBezTo>
                <a:cubicBezTo>
                  <a:pt x="639886" y="329541"/>
                  <a:pt x="634960" y="333329"/>
                  <a:pt x="630253" y="336865"/>
                </a:cubicBezTo>
                <a:lnTo>
                  <a:pt x="622981" y="342361"/>
                </a:lnTo>
                <a:cubicBezTo>
                  <a:pt x="620635" y="344263"/>
                  <a:pt x="618319" y="346313"/>
                  <a:pt x="615914" y="348309"/>
                </a:cubicBezTo>
                <a:cubicBezTo>
                  <a:pt x="606443" y="356446"/>
                  <a:pt x="596214" y="365017"/>
                  <a:pt x="584851" y="375988"/>
                </a:cubicBezTo>
                <a:lnTo>
                  <a:pt x="563201" y="396012"/>
                </a:lnTo>
                <a:cubicBezTo>
                  <a:pt x="553030" y="404101"/>
                  <a:pt x="543646" y="412099"/>
                  <a:pt x="559521" y="393713"/>
                </a:cubicBezTo>
                <a:cubicBezTo>
                  <a:pt x="565915" y="386503"/>
                  <a:pt x="568579" y="382337"/>
                  <a:pt x="565168" y="384676"/>
                </a:cubicBezTo>
                <a:cubicBezTo>
                  <a:pt x="556321" y="390742"/>
                  <a:pt x="556960" y="388355"/>
                  <a:pt x="563805" y="380326"/>
                </a:cubicBezTo>
                <a:cubicBezTo>
                  <a:pt x="567198" y="376357"/>
                  <a:pt x="571727" y="370572"/>
                  <a:pt x="578079" y="364502"/>
                </a:cubicBezTo>
                <a:cubicBezTo>
                  <a:pt x="584431" y="358431"/>
                  <a:pt x="591671" y="351426"/>
                  <a:pt x="599815" y="343560"/>
                </a:cubicBezTo>
                <a:cubicBezTo>
                  <a:pt x="611031" y="332658"/>
                  <a:pt x="622738" y="322317"/>
                  <a:pt x="634900" y="312564"/>
                </a:cubicBezTo>
                <a:cubicBezTo>
                  <a:pt x="640407" y="308038"/>
                  <a:pt x="645594" y="303636"/>
                  <a:pt x="650855" y="299799"/>
                </a:cubicBezTo>
                <a:cubicBezTo>
                  <a:pt x="656116" y="295961"/>
                  <a:pt x="661363" y="292439"/>
                  <a:pt x="666465" y="289149"/>
                </a:cubicBezTo>
                <a:cubicBezTo>
                  <a:pt x="672630" y="285035"/>
                  <a:pt x="679115" y="280407"/>
                  <a:pt x="685862" y="275361"/>
                </a:cubicBezTo>
                <a:lnTo>
                  <a:pt x="707160" y="260529"/>
                </a:lnTo>
                <a:lnTo>
                  <a:pt x="707388" y="260312"/>
                </a:lnTo>
                <a:lnTo>
                  <a:pt x="753349" y="223611"/>
                </a:lnTo>
                <a:lnTo>
                  <a:pt x="756311" y="222212"/>
                </a:lnTo>
                <a:lnTo>
                  <a:pt x="753129" y="223473"/>
                </a:lnTo>
                <a:cubicBezTo>
                  <a:pt x="756131" y="221009"/>
                  <a:pt x="758754" y="218761"/>
                  <a:pt x="760940" y="216823"/>
                </a:cubicBezTo>
                <a:cubicBezTo>
                  <a:pt x="762830" y="215310"/>
                  <a:pt x="764646" y="213699"/>
                  <a:pt x="766389" y="212002"/>
                </a:cubicBezTo>
                <a:cubicBezTo>
                  <a:pt x="769040" y="209319"/>
                  <a:pt x="769752" y="207692"/>
                  <a:pt x="768001" y="207375"/>
                </a:cubicBezTo>
                <a:lnTo>
                  <a:pt x="768109" y="207310"/>
                </a:lnTo>
                <a:lnTo>
                  <a:pt x="766846" y="204994"/>
                </a:lnTo>
                <a:cubicBezTo>
                  <a:pt x="764690" y="205241"/>
                  <a:pt x="760858" y="206571"/>
                  <a:pt x="755427" y="208975"/>
                </a:cubicBezTo>
                <a:cubicBezTo>
                  <a:pt x="750018" y="211684"/>
                  <a:pt x="742978" y="215640"/>
                  <a:pt x="734377" y="220630"/>
                </a:cubicBezTo>
                <a:cubicBezTo>
                  <a:pt x="725777" y="225619"/>
                  <a:pt x="715399" y="231505"/>
                  <a:pt x="704264" y="239576"/>
                </a:cubicBezTo>
                <a:lnTo>
                  <a:pt x="679866" y="256198"/>
                </a:lnTo>
                <a:cubicBezTo>
                  <a:pt x="671821" y="261859"/>
                  <a:pt x="664127" y="267933"/>
                  <a:pt x="656199" y="273796"/>
                </a:cubicBezTo>
                <a:lnTo>
                  <a:pt x="655542" y="273385"/>
                </a:lnTo>
                <a:lnTo>
                  <a:pt x="655586" y="272039"/>
                </a:lnTo>
                <a:lnTo>
                  <a:pt x="655484" y="273673"/>
                </a:lnTo>
                <a:lnTo>
                  <a:pt x="639485" y="286021"/>
                </a:lnTo>
                <a:cubicBezTo>
                  <a:pt x="634268" y="290275"/>
                  <a:pt x="629168" y="294732"/>
                  <a:pt x="624010" y="299087"/>
                </a:cubicBezTo>
                <a:lnTo>
                  <a:pt x="623785" y="299239"/>
                </a:lnTo>
                <a:lnTo>
                  <a:pt x="609734" y="313161"/>
                </a:lnTo>
                <a:lnTo>
                  <a:pt x="602944" y="319153"/>
                </a:lnTo>
                <a:lnTo>
                  <a:pt x="596345" y="325911"/>
                </a:lnTo>
                <a:cubicBezTo>
                  <a:pt x="591844" y="330482"/>
                  <a:pt x="587371" y="335008"/>
                  <a:pt x="582565" y="339776"/>
                </a:cubicBezTo>
                <a:cubicBezTo>
                  <a:pt x="577757" y="344545"/>
                  <a:pt x="572789" y="349084"/>
                  <a:pt x="567836" y="354280"/>
                </a:cubicBezTo>
                <a:cubicBezTo>
                  <a:pt x="562883" y="359476"/>
                  <a:pt x="557873" y="364765"/>
                  <a:pt x="552600" y="370280"/>
                </a:cubicBezTo>
                <a:cubicBezTo>
                  <a:pt x="552306" y="368800"/>
                  <a:pt x="550671" y="368297"/>
                  <a:pt x="545657" y="371642"/>
                </a:cubicBezTo>
                <a:lnTo>
                  <a:pt x="519618" y="394639"/>
                </a:lnTo>
                <a:lnTo>
                  <a:pt x="519168" y="395119"/>
                </a:lnTo>
                <a:cubicBezTo>
                  <a:pt x="511202" y="404262"/>
                  <a:pt x="504297" y="411412"/>
                  <a:pt x="498602" y="417505"/>
                </a:cubicBezTo>
                <a:cubicBezTo>
                  <a:pt x="492906" y="423597"/>
                  <a:pt x="488478" y="428344"/>
                  <a:pt x="484341" y="432235"/>
                </a:cubicBezTo>
                <a:cubicBezTo>
                  <a:pt x="487515" y="426161"/>
                  <a:pt x="491139" y="420323"/>
                  <a:pt x="495184" y="414786"/>
                </a:cubicBezTo>
                <a:cubicBezTo>
                  <a:pt x="497243" y="411733"/>
                  <a:pt x="498768" y="409269"/>
                  <a:pt x="498743" y="408492"/>
                </a:cubicBezTo>
                <a:lnTo>
                  <a:pt x="498362" y="408561"/>
                </a:lnTo>
                <a:lnTo>
                  <a:pt x="494833" y="414761"/>
                </a:lnTo>
                <a:cubicBezTo>
                  <a:pt x="490908" y="420321"/>
                  <a:pt x="487400" y="426161"/>
                  <a:pt x="484340" y="432236"/>
                </a:cubicBezTo>
                <a:cubicBezTo>
                  <a:pt x="477452" y="441125"/>
                  <a:pt x="470117" y="449646"/>
                  <a:pt x="462364" y="457756"/>
                </a:cubicBezTo>
                <a:cubicBezTo>
                  <a:pt x="456931" y="464012"/>
                  <a:pt x="452051" y="469189"/>
                  <a:pt x="444567" y="479022"/>
                </a:cubicBezTo>
                <a:lnTo>
                  <a:pt x="442169" y="477205"/>
                </a:lnTo>
                <a:lnTo>
                  <a:pt x="427683" y="495028"/>
                </a:lnTo>
                <a:cubicBezTo>
                  <a:pt x="422834" y="501714"/>
                  <a:pt x="417899" y="508540"/>
                  <a:pt x="413356" y="514835"/>
                </a:cubicBezTo>
                <a:cubicBezTo>
                  <a:pt x="404315" y="527062"/>
                  <a:pt x="397092" y="536086"/>
                  <a:pt x="396446" y="533610"/>
                </a:cubicBezTo>
                <a:lnTo>
                  <a:pt x="413740" y="508079"/>
                </a:lnTo>
                <a:cubicBezTo>
                  <a:pt x="419563" y="499540"/>
                  <a:pt x="425094" y="490884"/>
                  <a:pt x="431428" y="482794"/>
                </a:cubicBezTo>
                <a:lnTo>
                  <a:pt x="446006" y="466670"/>
                </a:lnTo>
                <a:lnTo>
                  <a:pt x="445978" y="466625"/>
                </a:lnTo>
                <a:cubicBezTo>
                  <a:pt x="450273" y="460435"/>
                  <a:pt x="453680" y="455762"/>
                  <a:pt x="456796" y="452139"/>
                </a:cubicBezTo>
                <a:cubicBezTo>
                  <a:pt x="459913" y="448516"/>
                  <a:pt x="462695" y="445721"/>
                  <a:pt x="465405" y="442945"/>
                </a:cubicBezTo>
                <a:lnTo>
                  <a:pt x="485491" y="419854"/>
                </a:lnTo>
                <a:lnTo>
                  <a:pt x="464997" y="442819"/>
                </a:lnTo>
                <a:cubicBezTo>
                  <a:pt x="462287" y="445595"/>
                  <a:pt x="459446" y="448289"/>
                  <a:pt x="456388" y="452013"/>
                </a:cubicBezTo>
                <a:cubicBezTo>
                  <a:pt x="453330" y="455738"/>
                  <a:pt x="449865" y="460309"/>
                  <a:pt x="445570" y="466499"/>
                </a:cubicBezTo>
                <a:lnTo>
                  <a:pt x="431744" y="481778"/>
                </a:lnTo>
                <a:lnTo>
                  <a:pt x="431282" y="482638"/>
                </a:lnTo>
                <a:cubicBezTo>
                  <a:pt x="424962" y="490802"/>
                  <a:pt x="419387" y="499431"/>
                  <a:pt x="413564" y="507970"/>
                </a:cubicBezTo>
                <a:lnTo>
                  <a:pt x="396270" y="533501"/>
                </a:lnTo>
                <a:cubicBezTo>
                  <a:pt x="392343" y="532278"/>
                  <a:pt x="385214" y="535402"/>
                  <a:pt x="409748" y="492436"/>
                </a:cubicBezTo>
                <a:cubicBezTo>
                  <a:pt x="409016" y="491266"/>
                  <a:pt x="409623" y="487371"/>
                  <a:pt x="413363" y="480704"/>
                </a:cubicBezTo>
                <a:cubicBezTo>
                  <a:pt x="417102" y="474037"/>
                  <a:pt x="423288" y="464041"/>
                  <a:pt x="432371" y="450285"/>
                </a:cubicBezTo>
                <a:cubicBezTo>
                  <a:pt x="435253" y="445867"/>
                  <a:pt x="438106" y="441302"/>
                  <a:pt x="440916" y="437293"/>
                </a:cubicBezTo>
                <a:cubicBezTo>
                  <a:pt x="443725" y="433284"/>
                  <a:pt x="446404" y="429387"/>
                  <a:pt x="449039" y="425658"/>
                </a:cubicBezTo>
                <a:cubicBezTo>
                  <a:pt x="453813" y="418018"/>
                  <a:pt x="458034" y="411847"/>
                  <a:pt x="460682" y="407024"/>
                </a:cubicBezTo>
                <a:cubicBezTo>
                  <a:pt x="467214" y="394524"/>
                  <a:pt x="479142" y="380602"/>
                  <a:pt x="501445" y="358071"/>
                </a:cubicBezTo>
                <a:cubicBezTo>
                  <a:pt x="510390" y="349605"/>
                  <a:pt x="519830" y="340347"/>
                  <a:pt x="528527" y="331596"/>
                </a:cubicBezTo>
                <a:cubicBezTo>
                  <a:pt x="537223" y="322844"/>
                  <a:pt x="545643" y="313855"/>
                  <a:pt x="554936" y="304246"/>
                </a:cubicBezTo>
                <a:cubicBezTo>
                  <a:pt x="560821" y="298143"/>
                  <a:pt x="566575" y="291763"/>
                  <a:pt x="572678" y="285602"/>
                </a:cubicBezTo>
                <a:cubicBezTo>
                  <a:pt x="578782" y="279441"/>
                  <a:pt x="585266" y="273452"/>
                  <a:pt x="591603" y="267307"/>
                </a:cubicBezTo>
                <a:cubicBezTo>
                  <a:pt x="609360" y="250344"/>
                  <a:pt x="628224" y="234662"/>
                  <a:pt x="648037" y="220375"/>
                </a:cubicBezTo>
                <a:cubicBezTo>
                  <a:pt x="657684" y="213513"/>
                  <a:pt x="667246" y="207570"/>
                  <a:pt x="675918" y="202172"/>
                </a:cubicBezTo>
                <a:lnTo>
                  <a:pt x="698595" y="189627"/>
                </a:lnTo>
                <a:lnTo>
                  <a:pt x="699155" y="189163"/>
                </a:lnTo>
                <a:lnTo>
                  <a:pt x="725187" y="172655"/>
                </a:lnTo>
                <a:cubicBezTo>
                  <a:pt x="728365" y="171635"/>
                  <a:pt x="731435" y="170250"/>
                  <a:pt x="734343" y="168531"/>
                </a:cubicBezTo>
                <a:lnTo>
                  <a:pt x="749155" y="161399"/>
                </a:lnTo>
                <a:cubicBezTo>
                  <a:pt x="752950" y="159641"/>
                  <a:pt x="756504" y="158006"/>
                  <a:pt x="759297" y="156830"/>
                </a:cubicBezTo>
                <a:lnTo>
                  <a:pt x="762952" y="155643"/>
                </a:lnTo>
                <a:lnTo>
                  <a:pt x="762954" y="155643"/>
                </a:lnTo>
                <a:lnTo>
                  <a:pt x="764867" y="155022"/>
                </a:lnTo>
                <a:lnTo>
                  <a:pt x="764867" y="155021"/>
                </a:lnTo>
                <a:lnTo>
                  <a:pt x="762952" y="155643"/>
                </a:lnTo>
                <a:lnTo>
                  <a:pt x="762049" y="155448"/>
                </a:lnTo>
                <a:cubicBezTo>
                  <a:pt x="759080" y="156556"/>
                  <a:pt x="754491" y="158708"/>
                  <a:pt x="749519" y="161107"/>
                </a:cubicBezTo>
                <a:lnTo>
                  <a:pt x="734707" y="168239"/>
                </a:lnTo>
                <a:cubicBezTo>
                  <a:pt x="731799" y="169959"/>
                  <a:pt x="728729" y="171344"/>
                  <a:pt x="725551" y="172364"/>
                </a:cubicBezTo>
                <a:cubicBezTo>
                  <a:pt x="729144" y="169304"/>
                  <a:pt x="732933" y="166496"/>
                  <a:pt x="736889" y="163968"/>
                </a:cubicBezTo>
                <a:cubicBezTo>
                  <a:pt x="741874" y="160865"/>
                  <a:pt x="747384" y="157506"/>
                  <a:pt x="752894" y="154148"/>
                </a:cubicBezTo>
                <a:cubicBezTo>
                  <a:pt x="789085" y="131978"/>
                  <a:pt x="826528" y="112211"/>
                  <a:pt x="864984" y="94967"/>
                </a:cubicBezTo>
                <a:cubicBezTo>
                  <a:pt x="874826" y="90818"/>
                  <a:pt x="884638" y="86715"/>
                  <a:pt x="894363" y="82557"/>
                </a:cubicBezTo>
                <a:lnTo>
                  <a:pt x="908958" y="76456"/>
                </a:lnTo>
                <a:lnTo>
                  <a:pt x="923641" y="70992"/>
                </a:lnTo>
                <a:lnTo>
                  <a:pt x="952556" y="60107"/>
                </a:lnTo>
                <a:lnTo>
                  <a:pt x="980948" y="51032"/>
                </a:lnTo>
                <a:lnTo>
                  <a:pt x="986464" y="50447"/>
                </a:lnTo>
                <a:lnTo>
                  <a:pt x="986854" y="50291"/>
                </a:lnTo>
                <a:cubicBezTo>
                  <a:pt x="987083" y="49963"/>
                  <a:pt x="985487" y="50079"/>
                  <a:pt x="981035" y="50893"/>
                </a:cubicBezTo>
                <a:lnTo>
                  <a:pt x="980990" y="50087"/>
                </a:lnTo>
                <a:lnTo>
                  <a:pt x="1000867" y="44306"/>
                </a:lnTo>
                <a:lnTo>
                  <a:pt x="1001341" y="44215"/>
                </a:lnTo>
                <a:lnTo>
                  <a:pt x="1041584" y="33152"/>
                </a:lnTo>
                <a:cubicBezTo>
                  <a:pt x="1051502" y="30735"/>
                  <a:pt x="1061566" y="29251"/>
                  <a:pt x="1071572" y="27277"/>
                </a:cubicBezTo>
                <a:lnTo>
                  <a:pt x="1049309" y="34190"/>
                </a:lnTo>
                <a:lnTo>
                  <a:pt x="1071484" y="27807"/>
                </a:lnTo>
                <a:cubicBezTo>
                  <a:pt x="1144575" y="10409"/>
                  <a:pt x="1218856" y="1139"/>
                  <a:pt x="1293015" y="154"/>
                </a:cubicBezTo>
                <a:close/>
              </a:path>
            </a:pathLst>
          </a:custGeom>
          <a:solidFill>
            <a:srgbClr val="C33232"/>
          </a:solidFill>
          <a:ln w="9525" cap="flat">
            <a:noFill/>
            <a:prstDash val="solid"/>
            <a:miter/>
          </a:ln>
        </p:spPr>
        <p:txBody>
          <a:bodyPr rtlCol="0" anchor="ctr"/>
          <a:lstStyle/>
          <a:p>
            <a:endParaRPr lang="zh-CN" altLang="en-US">
              <a:solidFill>
                <a:schemeClr val="tx1"/>
              </a:solidFill>
            </a:endParaRPr>
          </a:p>
        </p:txBody>
      </p:sp>
      <p:sp>
        <p:nvSpPr>
          <p:cNvPr id="1770" name="任意多边形: 形状 1769"/>
          <p:cNvSpPr>
            <a:spLocks noChangeAspect="1"/>
          </p:cNvSpPr>
          <p:nvPr>
            <p:custDataLst>
              <p:tags r:id="rId5"/>
            </p:custDataLst>
          </p:nvPr>
        </p:nvSpPr>
        <p:spPr>
          <a:xfrm>
            <a:off x="857232" y="4683654"/>
            <a:ext cx="192010" cy="182566"/>
          </a:xfrm>
          <a:custGeom>
            <a:avLst/>
            <a:gdLst>
              <a:gd name="connsiteX0" fmla="*/ 1042805 w 2321023"/>
              <a:gd name="connsiteY0" fmla="*/ 2182733 h 2206873"/>
              <a:gd name="connsiteX1" fmla="*/ 1042829 w 2321023"/>
              <a:gd name="connsiteY1" fmla="*/ 2182734 h 2206873"/>
              <a:gd name="connsiteX2" fmla="*/ 1169381 w 2321023"/>
              <a:gd name="connsiteY2" fmla="*/ 2183738 h 2206873"/>
              <a:gd name="connsiteX3" fmla="*/ 1169406 w 2321023"/>
              <a:gd name="connsiteY3" fmla="*/ 2183737 h 2206873"/>
              <a:gd name="connsiteX4" fmla="*/ 1367012 w 2321023"/>
              <a:gd name="connsiteY4" fmla="*/ 2173261 h 2206873"/>
              <a:gd name="connsiteX5" fmla="*/ 1360810 w 2321023"/>
              <a:gd name="connsiteY5" fmla="*/ 2174712 h 2206873"/>
              <a:gd name="connsiteX6" fmla="*/ 1324651 w 2321023"/>
              <a:gd name="connsiteY6" fmla="*/ 2181859 h 2206873"/>
              <a:gd name="connsiteX7" fmla="*/ 1308315 w 2321023"/>
              <a:gd name="connsiteY7" fmla="*/ 2184606 h 2206873"/>
              <a:gd name="connsiteX8" fmla="*/ 1257688 w 2321023"/>
              <a:gd name="connsiteY8" fmla="*/ 2193000 h 2206873"/>
              <a:gd name="connsiteX9" fmla="*/ 1215625 w 2321023"/>
              <a:gd name="connsiteY9" fmla="*/ 2197909 h 2206873"/>
              <a:gd name="connsiteX10" fmla="*/ 1215602 w 2321023"/>
              <a:gd name="connsiteY10" fmla="*/ 2197911 h 2206873"/>
              <a:gd name="connsiteX11" fmla="*/ 1206503 w 2321023"/>
              <a:gd name="connsiteY11" fmla="*/ 2198972 h 2206873"/>
              <a:gd name="connsiteX12" fmla="*/ 1156320 w 2321023"/>
              <a:gd name="connsiteY12" fmla="*/ 2202657 h 2206873"/>
              <a:gd name="connsiteX13" fmla="*/ 1152229 w 2321023"/>
              <a:gd name="connsiteY13" fmla="*/ 2202816 h 2206873"/>
              <a:gd name="connsiteX14" fmla="*/ 1169842 w 2321023"/>
              <a:gd name="connsiteY14" fmla="*/ 2201453 h 2206873"/>
              <a:gd name="connsiteX15" fmla="*/ 1210107 w 2321023"/>
              <a:gd name="connsiteY15" fmla="*/ 2198335 h 2206873"/>
              <a:gd name="connsiteX16" fmla="*/ 1210130 w 2321023"/>
              <a:gd name="connsiteY16" fmla="*/ 2198333 h 2206873"/>
              <a:gd name="connsiteX17" fmla="*/ 1257570 w 2321023"/>
              <a:gd name="connsiteY17" fmla="*/ 2192798 h 2206873"/>
              <a:gd name="connsiteX18" fmla="*/ 1308198 w 2321023"/>
              <a:gd name="connsiteY18" fmla="*/ 2184404 h 2206873"/>
              <a:gd name="connsiteX19" fmla="*/ 1324534 w 2321023"/>
              <a:gd name="connsiteY19" fmla="*/ 2181657 h 2206873"/>
              <a:gd name="connsiteX20" fmla="*/ 1437160 w 2321023"/>
              <a:gd name="connsiteY20" fmla="*/ 2156849 h 2206873"/>
              <a:gd name="connsiteX21" fmla="*/ 1411927 w 2321023"/>
              <a:gd name="connsiteY21" fmla="*/ 2164609 h 2206873"/>
              <a:gd name="connsiteX22" fmla="*/ 1360811 w 2321023"/>
              <a:gd name="connsiteY22" fmla="*/ 2174712 h 2206873"/>
              <a:gd name="connsiteX23" fmla="*/ 1367013 w 2321023"/>
              <a:gd name="connsiteY23" fmla="*/ 2173261 h 2206873"/>
              <a:gd name="connsiteX24" fmla="*/ 1433918 w 2321023"/>
              <a:gd name="connsiteY24" fmla="*/ 2157608 h 2206873"/>
              <a:gd name="connsiteX25" fmla="*/ 1369562 w 2321023"/>
              <a:gd name="connsiteY25" fmla="*/ 2155512 h 2206873"/>
              <a:gd name="connsiteX26" fmla="*/ 1348526 w 2321023"/>
              <a:gd name="connsiteY26" fmla="*/ 2157395 h 2206873"/>
              <a:gd name="connsiteX27" fmla="*/ 1335660 w 2321023"/>
              <a:gd name="connsiteY27" fmla="*/ 2158488 h 2206873"/>
              <a:gd name="connsiteX28" fmla="*/ 1306883 w 2321023"/>
              <a:gd name="connsiteY28" fmla="*/ 2163695 h 2206873"/>
              <a:gd name="connsiteX29" fmla="*/ 1278586 w 2321023"/>
              <a:gd name="connsiteY29" fmla="*/ 2168036 h 2206873"/>
              <a:gd name="connsiteX30" fmla="*/ 1221246 w 2321023"/>
              <a:gd name="connsiteY30" fmla="*/ 2174426 h 2206873"/>
              <a:gd name="connsiteX31" fmla="*/ 1221244 w 2321023"/>
              <a:gd name="connsiteY31" fmla="*/ 2174502 h 2206873"/>
              <a:gd name="connsiteX32" fmla="*/ 1198833 w 2321023"/>
              <a:gd name="connsiteY32" fmla="*/ 2176845 h 2206873"/>
              <a:gd name="connsiteX33" fmla="*/ 1187235 w 2321023"/>
              <a:gd name="connsiteY33" fmla="*/ 2175919 h 2206873"/>
              <a:gd name="connsiteX34" fmla="*/ 1186844 w 2321023"/>
              <a:gd name="connsiteY34" fmla="*/ 2175936 h 2206873"/>
              <a:gd name="connsiteX35" fmla="*/ 1163853 w 2321023"/>
              <a:gd name="connsiteY35" fmla="*/ 2177050 h 2206873"/>
              <a:gd name="connsiteX36" fmla="*/ 1140875 w 2321023"/>
              <a:gd name="connsiteY36" fmla="*/ 2177655 h 2206873"/>
              <a:gd name="connsiteX37" fmla="*/ 1095020 w 2321023"/>
              <a:gd name="connsiteY37" fmla="*/ 2177436 h 2206873"/>
              <a:gd name="connsiteX38" fmla="*/ 1041136 w 2321023"/>
              <a:gd name="connsiteY38" fmla="*/ 2174080 h 2206873"/>
              <a:gd name="connsiteX39" fmla="*/ 992182 w 2321023"/>
              <a:gd name="connsiteY39" fmla="*/ 2170241 h 2206873"/>
              <a:gd name="connsiteX40" fmla="*/ 958146 w 2321023"/>
              <a:gd name="connsiteY40" fmla="*/ 2164193 h 2206873"/>
              <a:gd name="connsiteX41" fmla="*/ 958336 w 2321023"/>
              <a:gd name="connsiteY41" fmla="*/ 2164227 h 2206873"/>
              <a:gd name="connsiteX42" fmla="*/ 992182 w 2321023"/>
              <a:gd name="connsiteY42" fmla="*/ 2170242 h 2206873"/>
              <a:gd name="connsiteX43" fmla="*/ 1041136 w 2321023"/>
              <a:gd name="connsiteY43" fmla="*/ 2174081 h 2206873"/>
              <a:gd name="connsiteX44" fmla="*/ 1095020 w 2321023"/>
              <a:gd name="connsiteY44" fmla="*/ 2177437 h 2206873"/>
              <a:gd name="connsiteX45" fmla="*/ 1140875 w 2321023"/>
              <a:gd name="connsiteY45" fmla="*/ 2177656 h 2206873"/>
              <a:gd name="connsiteX46" fmla="*/ 1163853 w 2321023"/>
              <a:gd name="connsiteY46" fmla="*/ 2177051 h 2206873"/>
              <a:gd name="connsiteX47" fmla="*/ 1186844 w 2321023"/>
              <a:gd name="connsiteY47" fmla="*/ 2175937 h 2206873"/>
              <a:gd name="connsiteX48" fmla="*/ 1187235 w 2321023"/>
              <a:gd name="connsiteY48" fmla="*/ 2175920 h 2206873"/>
              <a:gd name="connsiteX49" fmla="*/ 1198833 w 2321023"/>
              <a:gd name="connsiteY49" fmla="*/ 2176846 h 2206873"/>
              <a:gd name="connsiteX50" fmla="*/ 1221244 w 2321023"/>
              <a:gd name="connsiteY50" fmla="*/ 2174503 h 2206873"/>
              <a:gd name="connsiteX51" fmla="*/ 1221246 w 2321023"/>
              <a:gd name="connsiteY51" fmla="*/ 2174427 h 2206873"/>
              <a:gd name="connsiteX52" fmla="*/ 1278586 w 2321023"/>
              <a:gd name="connsiteY52" fmla="*/ 2168037 h 2206873"/>
              <a:gd name="connsiteX53" fmla="*/ 1306883 w 2321023"/>
              <a:gd name="connsiteY53" fmla="*/ 2163696 h 2206873"/>
              <a:gd name="connsiteX54" fmla="*/ 1335660 w 2321023"/>
              <a:gd name="connsiteY54" fmla="*/ 2158489 h 2206873"/>
              <a:gd name="connsiteX55" fmla="*/ 1348526 w 2321023"/>
              <a:gd name="connsiteY55" fmla="*/ 2157396 h 2206873"/>
              <a:gd name="connsiteX56" fmla="*/ 1369558 w 2321023"/>
              <a:gd name="connsiteY56" fmla="*/ 2155513 h 2206873"/>
              <a:gd name="connsiteX57" fmla="*/ 904957 w 2321023"/>
              <a:gd name="connsiteY57" fmla="*/ 2155509 h 2206873"/>
              <a:gd name="connsiteX58" fmla="*/ 905742 w 2321023"/>
              <a:gd name="connsiteY58" fmla="*/ 2155845 h 2206873"/>
              <a:gd name="connsiteX59" fmla="*/ 919682 w 2321023"/>
              <a:gd name="connsiteY59" fmla="*/ 2157390 h 2206873"/>
              <a:gd name="connsiteX60" fmla="*/ 946644 w 2321023"/>
              <a:gd name="connsiteY60" fmla="*/ 2162092 h 2206873"/>
              <a:gd name="connsiteX61" fmla="*/ 946642 w 2321023"/>
              <a:gd name="connsiteY61" fmla="*/ 2162091 h 2206873"/>
              <a:gd name="connsiteX62" fmla="*/ 919683 w 2321023"/>
              <a:gd name="connsiteY62" fmla="*/ 2157390 h 2206873"/>
              <a:gd name="connsiteX63" fmla="*/ 905743 w 2321023"/>
              <a:gd name="connsiteY63" fmla="*/ 2155845 h 2206873"/>
              <a:gd name="connsiteX64" fmla="*/ 904958 w 2321023"/>
              <a:gd name="connsiteY64" fmla="*/ 2155509 h 2206873"/>
              <a:gd name="connsiteX65" fmla="*/ 1498813 w 2321023"/>
              <a:gd name="connsiteY65" fmla="*/ 2137888 h 2206873"/>
              <a:gd name="connsiteX66" fmla="*/ 1466385 w 2321023"/>
              <a:gd name="connsiteY66" fmla="*/ 2150011 h 2206873"/>
              <a:gd name="connsiteX67" fmla="*/ 1437159 w 2321023"/>
              <a:gd name="connsiteY67" fmla="*/ 2156849 h 2206873"/>
              <a:gd name="connsiteX68" fmla="*/ 873443 w 2321023"/>
              <a:gd name="connsiteY68" fmla="*/ 2130382 h 2206873"/>
              <a:gd name="connsiteX69" fmla="*/ 873134 w 2321023"/>
              <a:gd name="connsiteY69" fmla="*/ 2130739 h 2206873"/>
              <a:gd name="connsiteX70" fmla="*/ 873138 w 2321023"/>
              <a:gd name="connsiteY70" fmla="*/ 2130736 h 2206873"/>
              <a:gd name="connsiteX71" fmla="*/ 873445 w 2321023"/>
              <a:gd name="connsiteY71" fmla="*/ 2130383 h 2206873"/>
              <a:gd name="connsiteX72" fmla="*/ 873557 w 2321023"/>
              <a:gd name="connsiteY72" fmla="*/ 2130466 h 2206873"/>
              <a:gd name="connsiteX73" fmla="*/ 873557 w 2321023"/>
              <a:gd name="connsiteY73" fmla="*/ 2130466 h 2206873"/>
              <a:gd name="connsiteX74" fmla="*/ 873444 w 2321023"/>
              <a:gd name="connsiteY74" fmla="*/ 2130382 h 2206873"/>
              <a:gd name="connsiteX75" fmla="*/ 873444 w 2321023"/>
              <a:gd name="connsiteY75" fmla="*/ 2130383 h 2206873"/>
              <a:gd name="connsiteX76" fmla="*/ 916217 w 2321023"/>
              <a:gd name="connsiteY76" fmla="*/ 2119405 h 2206873"/>
              <a:gd name="connsiteX77" fmla="*/ 911249 w 2321023"/>
              <a:gd name="connsiteY77" fmla="*/ 2119410 h 2206873"/>
              <a:gd name="connsiteX78" fmla="*/ 943868 w 2321023"/>
              <a:gd name="connsiteY78" fmla="*/ 2126384 h 2206873"/>
              <a:gd name="connsiteX79" fmla="*/ 943866 w 2321023"/>
              <a:gd name="connsiteY79" fmla="*/ 2126383 h 2206873"/>
              <a:gd name="connsiteX80" fmla="*/ 911250 w 2321023"/>
              <a:gd name="connsiteY80" fmla="*/ 2119410 h 2206873"/>
              <a:gd name="connsiteX81" fmla="*/ 879949 w 2321023"/>
              <a:gd name="connsiteY81" fmla="*/ 2118545 h 2206873"/>
              <a:gd name="connsiteX82" fmla="*/ 879951 w 2321023"/>
              <a:gd name="connsiteY82" fmla="*/ 2118547 h 2206873"/>
              <a:gd name="connsiteX83" fmla="*/ 880225 w 2321023"/>
              <a:gd name="connsiteY83" fmla="*/ 2118799 h 2206873"/>
              <a:gd name="connsiteX84" fmla="*/ 880227 w 2321023"/>
              <a:gd name="connsiteY84" fmla="*/ 2118800 h 2206873"/>
              <a:gd name="connsiteX85" fmla="*/ 879950 w 2321023"/>
              <a:gd name="connsiteY85" fmla="*/ 2118545 h 2206873"/>
              <a:gd name="connsiteX86" fmla="*/ 879950 w 2321023"/>
              <a:gd name="connsiteY86" fmla="*/ 2118546 h 2206873"/>
              <a:gd name="connsiteX87" fmla="*/ 878534 w 2321023"/>
              <a:gd name="connsiteY87" fmla="*/ 2116346 h 2206873"/>
              <a:gd name="connsiteX88" fmla="*/ 877960 w 2321023"/>
              <a:gd name="connsiteY88" fmla="*/ 2116719 h 2206873"/>
              <a:gd name="connsiteX89" fmla="*/ 877961 w 2321023"/>
              <a:gd name="connsiteY89" fmla="*/ 2116720 h 2206873"/>
              <a:gd name="connsiteX90" fmla="*/ 878535 w 2321023"/>
              <a:gd name="connsiteY90" fmla="*/ 2116347 h 2206873"/>
              <a:gd name="connsiteX91" fmla="*/ 878534 w 2321023"/>
              <a:gd name="connsiteY91" fmla="*/ 2116346 h 2206873"/>
              <a:gd name="connsiteX92" fmla="*/ 878534 w 2321023"/>
              <a:gd name="connsiteY92" fmla="*/ 2116347 h 2206873"/>
              <a:gd name="connsiteX93" fmla="*/ 879671 w 2321023"/>
              <a:gd name="connsiteY93" fmla="*/ 2115607 h 2206873"/>
              <a:gd name="connsiteX94" fmla="*/ 878171 w 2321023"/>
              <a:gd name="connsiteY94" fmla="*/ 2115783 h 2206873"/>
              <a:gd name="connsiteX95" fmla="*/ 878172 w 2321023"/>
              <a:gd name="connsiteY95" fmla="*/ 2115784 h 2206873"/>
              <a:gd name="connsiteX96" fmla="*/ 879669 w 2321023"/>
              <a:gd name="connsiteY96" fmla="*/ 2115608 h 2206873"/>
              <a:gd name="connsiteX97" fmla="*/ 865157 w 2321023"/>
              <a:gd name="connsiteY97" fmla="*/ 2109699 h 2206873"/>
              <a:gd name="connsiteX98" fmla="*/ 859704 w 2321023"/>
              <a:gd name="connsiteY98" fmla="*/ 2109978 h 2206873"/>
              <a:gd name="connsiteX99" fmla="*/ 859712 w 2321023"/>
              <a:gd name="connsiteY99" fmla="*/ 2109978 h 2206873"/>
              <a:gd name="connsiteX100" fmla="*/ 863361 w 2321023"/>
              <a:gd name="connsiteY100" fmla="*/ 2109792 h 2206873"/>
              <a:gd name="connsiteX101" fmla="*/ 795473 w 2321023"/>
              <a:gd name="connsiteY101" fmla="*/ 2100853 h 2206873"/>
              <a:gd name="connsiteX102" fmla="*/ 795473 w 2321023"/>
              <a:gd name="connsiteY102" fmla="*/ 2100854 h 2206873"/>
              <a:gd name="connsiteX103" fmla="*/ 798459 w 2321023"/>
              <a:gd name="connsiteY103" fmla="*/ 2102972 h 2206873"/>
              <a:gd name="connsiteX104" fmla="*/ 798469 w 2321023"/>
              <a:gd name="connsiteY104" fmla="*/ 2102978 h 2206873"/>
              <a:gd name="connsiteX105" fmla="*/ 798473 w 2321023"/>
              <a:gd name="connsiteY105" fmla="*/ 2102980 h 2206873"/>
              <a:gd name="connsiteX106" fmla="*/ 799967 w 2321023"/>
              <a:gd name="connsiteY106" fmla="*/ 2103894 h 2206873"/>
              <a:gd name="connsiteX107" fmla="*/ 820026 w 2321023"/>
              <a:gd name="connsiteY107" fmla="*/ 2112542 h 2206873"/>
              <a:gd name="connsiteX108" fmla="*/ 834857 w 2321023"/>
              <a:gd name="connsiteY108" fmla="*/ 2118053 h 2206873"/>
              <a:gd name="connsiteX109" fmla="*/ 852431 w 2321023"/>
              <a:gd name="connsiteY109" fmla="*/ 2123269 h 2206873"/>
              <a:gd name="connsiteX110" fmla="*/ 868937 w 2321023"/>
              <a:gd name="connsiteY110" fmla="*/ 2128140 h 2206873"/>
              <a:gd name="connsiteX111" fmla="*/ 870959 w 2321023"/>
              <a:gd name="connsiteY111" fmla="*/ 2129020 h 2206873"/>
              <a:gd name="connsiteX112" fmla="*/ 870966 w 2321023"/>
              <a:gd name="connsiteY112" fmla="*/ 2129023 h 2206873"/>
              <a:gd name="connsiteX113" fmla="*/ 872555 w 2321023"/>
              <a:gd name="connsiteY113" fmla="*/ 2129715 h 2206873"/>
              <a:gd name="connsiteX114" fmla="*/ 872558 w 2321023"/>
              <a:gd name="connsiteY114" fmla="*/ 2129717 h 2206873"/>
              <a:gd name="connsiteX115" fmla="*/ 873620 w 2321023"/>
              <a:gd name="connsiteY115" fmla="*/ 2130179 h 2206873"/>
              <a:gd name="connsiteX116" fmla="*/ 873621 w 2321023"/>
              <a:gd name="connsiteY116" fmla="*/ 2130179 h 2206873"/>
              <a:gd name="connsiteX117" fmla="*/ 872555 w 2321023"/>
              <a:gd name="connsiteY117" fmla="*/ 2129715 h 2206873"/>
              <a:gd name="connsiteX118" fmla="*/ 872554 w 2321023"/>
              <a:gd name="connsiteY118" fmla="*/ 2129714 h 2206873"/>
              <a:gd name="connsiteX119" fmla="*/ 870971 w 2321023"/>
              <a:gd name="connsiteY119" fmla="*/ 2129025 h 2206873"/>
              <a:gd name="connsiteX120" fmla="*/ 870966 w 2321023"/>
              <a:gd name="connsiteY120" fmla="*/ 2129023 h 2206873"/>
              <a:gd name="connsiteX121" fmla="*/ 868936 w 2321023"/>
              <a:gd name="connsiteY121" fmla="*/ 2128139 h 2206873"/>
              <a:gd name="connsiteX122" fmla="*/ 852430 w 2321023"/>
              <a:gd name="connsiteY122" fmla="*/ 2123268 h 2206873"/>
              <a:gd name="connsiteX123" fmla="*/ 834856 w 2321023"/>
              <a:gd name="connsiteY123" fmla="*/ 2118052 h 2206873"/>
              <a:gd name="connsiteX124" fmla="*/ 820025 w 2321023"/>
              <a:gd name="connsiteY124" fmla="*/ 2112541 h 2206873"/>
              <a:gd name="connsiteX125" fmla="*/ 799966 w 2321023"/>
              <a:gd name="connsiteY125" fmla="*/ 2103893 h 2206873"/>
              <a:gd name="connsiteX126" fmla="*/ 798469 w 2321023"/>
              <a:gd name="connsiteY126" fmla="*/ 2102978 h 2206873"/>
              <a:gd name="connsiteX127" fmla="*/ 799731 w 2321023"/>
              <a:gd name="connsiteY127" fmla="*/ 2100015 h 2206873"/>
              <a:gd name="connsiteX128" fmla="*/ 799538 w 2321023"/>
              <a:gd name="connsiteY128" fmla="*/ 2100025 h 2206873"/>
              <a:gd name="connsiteX129" fmla="*/ 799860 w 2321023"/>
              <a:gd name="connsiteY129" fmla="*/ 2100041 h 2206873"/>
              <a:gd name="connsiteX130" fmla="*/ 920457 w 2321023"/>
              <a:gd name="connsiteY130" fmla="*/ 2085670 h 2206873"/>
              <a:gd name="connsiteX131" fmla="*/ 920882 w 2321023"/>
              <a:gd name="connsiteY131" fmla="*/ 2085764 h 2206873"/>
              <a:gd name="connsiteX132" fmla="*/ 929043 w 2321023"/>
              <a:gd name="connsiteY132" fmla="*/ 2086548 h 2206873"/>
              <a:gd name="connsiteX133" fmla="*/ 938575 w 2321023"/>
              <a:gd name="connsiteY133" fmla="*/ 2088925 h 2206873"/>
              <a:gd name="connsiteX134" fmla="*/ 940736 w 2321023"/>
              <a:gd name="connsiteY134" fmla="*/ 2090126 h 2206873"/>
              <a:gd name="connsiteX135" fmla="*/ 940808 w 2321023"/>
              <a:gd name="connsiteY135" fmla="*/ 2090142 h 2206873"/>
              <a:gd name="connsiteX136" fmla="*/ 940940 w 2321023"/>
              <a:gd name="connsiteY136" fmla="*/ 2090172 h 2206873"/>
              <a:gd name="connsiteX137" fmla="*/ 940939 w 2321023"/>
              <a:gd name="connsiteY137" fmla="*/ 2090171 h 2206873"/>
              <a:gd name="connsiteX138" fmla="*/ 940809 w 2321023"/>
              <a:gd name="connsiteY138" fmla="*/ 2090142 h 2206873"/>
              <a:gd name="connsiteX139" fmla="*/ 940737 w 2321023"/>
              <a:gd name="connsiteY139" fmla="*/ 2090126 h 2206873"/>
              <a:gd name="connsiteX140" fmla="*/ 938576 w 2321023"/>
              <a:gd name="connsiteY140" fmla="*/ 2088925 h 2206873"/>
              <a:gd name="connsiteX141" fmla="*/ 929044 w 2321023"/>
              <a:gd name="connsiteY141" fmla="*/ 2086548 h 2206873"/>
              <a:gd name="connsiteX142" fmla="*/ 920883 w 2321023"/>
              <a:gd name="connsiteY142" fmla="*/ 2085764 h 2206873"/>
              <a:gd name="connsiteX143" fmla="*/ 920459 w 2321023"/>
              <a:gd name="connsiteY143" fmla="*/ 2085670 h 2206873"/>
              <a:gd name="connsiteX144" fmla="*/ 672816 w 2321023"/>
              <a:gd name="connsiteY144" fmla="*/ 2080502 h 2206873"/>
              <a:gd name="connsiteX145" fmla="*/ 673450 w 2321023"/>
              <a:gd name="connsiteY145" fmla="*/ 2081774 h 2206873"/>
              <a:gd name="connsiteX146" fmla="*/ 673448 w 2321023"/>
              <a:gd name="connsiteY146" fmla="*/ 2081768 h 2206873"/>
              <a:gd name="connsiteX147" fmla="*/ 672817 w 2321023"/>
              <a:gd name="connsiteY147" fmla="*/ 2080503 h 2206873"/>
              <a:gd name="connsiteX148" fmla="*/ 704801 w 2321023"/>
              <a:gd name="connsiteY148" fmla="*/ 2079282 h 2206873"/>
              <a:gd name="connsiteX149" fmla="*/ 704812 w 2321023"/>
              <a:gd name="connsiteY149" fmla="*/ 2079286 h 2206873"/>
              <a:gd name="connsiteX150" fmla="*/ 710324 w 2321023"/>
              <a:gd name="connsiteY150" fmla="*/ 2080978 h 2206873"/>
              <a:gd name="connsiteX151" fmla="*/ 710324 w 2321023"/>
              <a:gd name="connsiteY151" fmla="*/ 2080978 h 2206873"/>
              <a:gd name="connsiteX152" fmla="*/ 856239 w 2321023"/>
              <a:gd name="connsiteY152" fmla="*/ 2075255 h 2206873"/>
              <a:gd name="connsiteX153" fmla="*/ 856246 w 2321023"/>
              <a:gd name="connsiteY153" fmla="*/ 2075257 h 2206873"/>
              <a:gd name="connsiteX154" fmla="*/ 866537 w 2321023"/>
              <a:gd name="connsiteY154" fmla="*/ 2076605 h 2206873"/>
              <a:gd name="connsiteX155" fmla="*/ 886785 w 2321023"/>
              <a:gd name="connsiteY155" fmla="*/ 2081841 h 2206873"/>
              <a:gd name="connsiteX156" fmla="*/ 886785 w 2321023"/>
              <a:gd name="connsiteY156" fmla="*/ 2081840 h 2206873"/>
              <a:gd name="connsiteX157" fmla="*/ 856239 w 2321023"/>
              <a:gd name="connsiteY157" fmla="*/ 2075255 h 2206873"/>
              <a:gd name="connsiteX158" fmla="*/ 660321 w 2321023"/>
              <a:gd name="connsiteY158" fmla="*/ 2072467 h 2206873"/>
              <a:gd name="connsiteX159" fmla="*/ 660447 w 2321023"/>
              <a:gd name="connsiteY159" fmla="*/ 2072540 h 2206873"/>
              <a:gd name="connsiteX160" fmla="*/ 661612 w 2321023"/>
              <a:gd name="connsiteY160" fmla="*/ 2073211 h 2206873"/>
              <a:gd name="connsiteX161" fmla="*/ 669205 w 2321023"/>
              <a:gd name="connsiteY161" fmla="*/ 2077803 h 2206873"/>
              <a:gd name="connsiteX162" fmla="*/ 672936 w 2321023"/>
              <a:gd name="connsiteY162" fmla="*/ 2080529 h 2206873"/>
              <a:gd name="connsiteX163" fmla="*/ 672936 w 2321023"/>
              <a:gd name="connsiteY163" fmla="*/ 2080529 h 2206873"/>
              <a:gd name="connsiteX164" fmla="*/ 669204 w 2321023"/>
              <a:gd name="connsiteY164" fmla="*/ 2077802 h 2206873"/>
              <a:gd name="connsiteX165" fmla="*/ 661611 w 2321023"/>
              <a:gd name="connsiteY165" fmla="*/ 2073210 h 2206873"/>
              <a:gd name="connsiteX166" fmla="*/ 1378034 w 2321023"/>
              <a:gd name="connsiteY166" fmla="*/ 2065525 h 2206873"/>
              <a:gd name="connsiteX167" fmla="*/ 1355589 w 2321023"/>
              <a:gd name="connsiteY167" fmla="*/ 2070931 h 2206873"/>
              <a:gd name="connsiteX168" fmla="*/ 1333143 w 2321023"/>
              <a:gd name="connsiteY168" fmla="*/ 2075365 h 2206873"/>
              <a:gd name="connsiteX169" fmla="*/ 1293560 w 2321023"/>
              <a:gd name="connsiteY169" fmla="*/ 2083924 h 2206873"/>
              <a:gd name="connsiteX170" fmla="*/ 1293175 w 2321023"/>
              <a:gd name="connsiteY170" fmla="*/ 2083960 h 2206873"/>
              <a:gd name="connsiteX171" fmla="*/ 1284093 w 2321023"/>
              <a:gd name="connsiteY171" fmla="*/ 2086589 h 2206873"/>
              <a:gd name="connsiteX172" fmla="*/ 1284097 w 2321023"/>
              <a:gd name="connsiteY172" fmla="*/ 2086589 h 2206873"/>
              <a:gd name="connsiteX173" fmla="*/ 1293175 w 2321023"/>
              <a:gd name="connsiteY173" fmla="*/ 2083961 h 2206873"/>
              <a:gd name="connsiteX174" fmla="*/ 1293560 w 2321023"/>
              <a:gd name="connsiteY174" fmla="*/ 2083925 h 2206873"/>
              <a:gd name="connsiteX175" fmla="*/ 1333143 w 2321023"/>
              <a:gd name="connsiteY175" fmla="*/ 2075366 h 2206873"/>
              <a:gd name="connsiteX176" fmla="*/ 1355589 w 2321023"/>
              <a:gd name="connsiteY176" fmla="*/ 2070932 h 2206873"/>
              <a:gd name="connsiteX177" fmla="*/ 1378034 w 2321023"/>
              <a:gd name="connsiteY177" fmla="*/ 2065526 h 2206873"/>
              <a:gd name="connsiteX178" fmla="*/ 1378062 w 2321023"/>
              <a:gd name="connsiteY178" fmla="*/ 2064312 h 2206873"/>
              <a:gd name="connsiteX179" fmla="*/ 1378241 w 2321023"/>
              <a:gd name="connsiteY179" fmla="*/ 2065507 h 2206873"/>
              <a:gd name="connsiteX180" fmla="*/ 1378241 w 2321023"/>
              <a:gd name="connsiteY180" fmla="*/ 2065507 h 2206873"/>
              <a:gd name="connsiteX181" fmla="*/ 1378062 w 2321023"/>
              <a:gd name="connsiteY181" fmla="*/ 2064312 h 2206873"/>
              <a:gd name="connsiteX182" fmla="*/ 1450310 w 2321023"/>
              <a:gd name="connsiteY182" fmla="*/ 2063207 h 2206873"/>
              <a:gd name="connsiteX183" fmla="*/ 1446970 w 2321023"/>
              <a:gd name="connsiteY183" fmla="*/ 2065462 h 2206873"/>
              <a:gd name="connsiteX184" fmla="*/ 1447131 w 2321023"/>
              <a:gd name="connsiteY184" fmla="*/ 2066178 h 2206873"/>
              <a:gd name="connsiteX185" fmla="*/ 1447132 w 2321023"/>
              <a:gd name="connsiteY185" fmla="*/ 2066178 h 2206873"/>
              <a:gd name="connsiteX186" fmla="*/ 1446971 w 2321023"/>
              <a:gd name="connsiteY186" fmla="*/ 2065463 h 2206873"/>
              <a:gd name="connsiteX187" fmla="*/ 1450311 w 2321023"/>
              <a:gd name="connsiteY187" fmla="*/ 2063208 h 2206873"/>
              <a:gd name="connsiteX188" fmla="*/ 1450802 w 2321023"/>
              <a:gd name="connsiteY188" fmla="*/ 2063376 h 2206873"/>
              <a:gd name="connsiteX189" fmla="*/ 1450803 w 2321023"/>
              <a:gd name="connsiteY189" fmla="*/ 2063376 h 2206873"/>
              <a:gd name="connsiteX190" fmla="*/ 1646728 w 2321023"/>
              <a:gd name="connsiteY190" fmla="*/ 2054325 h 2206873"/>
              <a:gd name="connsiteX191" fmla="*/ 1621362 w 2321023"/>
              <a:gd name="connsiteY191" fmla="*/ 2067428 h 2206873"/>
              <a:gd name="connsiteX192" fmla="*/ 1595235 w 2321023"/>
              <a:gd name="connsiteY192" fmla="*/ 2079409 h 2206873"/>
              <a:gd name="connsiteX193" fmla="*/ 1569925 w 2321023"/>
              <a:gd name="connsiteY193" fmla="*/ 2090668 h 2206873"/>
              <a:gd name="connsiteX194" fmla="*/ 1545705 w 2321023"/>
              <a:gd name="connsiteY194" fmla="*/ 2099500 h 2206873"/>
              <a:gd name="connsiteX195" fmla="*/ 1522286 w 2321023"/>
              <a:gd name="connsiteY195" fmla="*/ 2107731 h 2206873"/>
              <a:gd name="connsiteX196" fmla="*/ 1498080 w 2321023"/>
              <a:gd name="connsiteY196" fmla="*/ 2115665 h 2206873"/>
              <a:gd name="connsiteX197" fmla="*/ 1473407 w 2321023"/>
              <a:gd name="connsiteY197" fmla="*/ 2123954 h 2206873"/>
              <a:gd name="connsiteX198" fmla="*/ 1448251 w 2321023"/>
              <a:gd name="connsiteY198" fmla="*/ 2131553 h 2206873"/>
              <a:gd name="connsiteX199" fmla="*/ 1397981 w 2321023"/>
              <a:gd name="connsiteY199" fmla="*/ 2145029 h 2206873"/>
              <a:gd name="connsiteX200" fmla="*/ 1349617 w 2321023"/>
              <a:gd name="connsiteY200" fmla="*/ 2154773 h 2206873"/>
              <a:gd name="connsiteX201" fmla="*/ 1345631 w 2321023"/>
              <a:gd name="connsiteY201" fmla="*/ 2155806 h 2206873"/>
              <a:gd name="connsiteX202" fmla="*/ 1345666 w 2321023"/>
              <a:gd name="connsiteY202" fmla="*/ 2155798 h 2206873"/>
              <a:gd name="connsiteX203" fmla="*/ 1349617 w 2321023"/>
              <a:gd name="connsiteY203" fmla="*/ 2154774 h 2206873"/>
              <a:gd name="connsiteX204" fmla="*/ 1397981 w 2321023"/>
              <a:gd name="connsiteY204" fmla="*/ 2145030 h 2206873"/>
              <a:gd name="connsiteX205" fmla="*/ 1448251 w 2321023"/>
              <a:gd name="connsiteY205" fmla="*/ 2131554 h 2206873"/>
              <a:gd name="connsiteX206" fmla="*/ 1473407 w 2321023"/>
              <a:gd name="connsiteY206" fmla="*/ 2123955 h 2206873"/>
              <a:gd name="connsiteX207" fmla="*/ 1498080 w 2321023"/>
              <a:gd name="connsiteY207" fmla="*/ 2115666 h 2206873"/>
              <a:gd name="connsiteX208" fmla="*/ 1522286 w 2321023"/>
              <a:gd name="connsiteY208" fmla="*/ 2107732 h 2206873"/>
              <a:gd name="connsiteX209" fmla="*/ 1545705 w 2321023"/>
              <a:gd name="connsiteY209" fmla="*/ 2099501 h 2206873"/>
              <a:gd name="connsiteX210" fmla="*/ 1569925 w 2321023"/>
              <a:gd name="connsiteY210" fmla="*/ 2090669 h 2206873"/>
              <a:gd name="connsiteX211" fmla="*/ 1595235 w 2321023"/>
              <a:gd name="connsiteY211" fmla="*/ 2079410 h 2206873"/>
              <a:gd name="connsiteX212" fmla="*/ 1621362 w 2321023"/>
              <a:gd name="connsiteY212" fmla="*/ 2067429 h 2206873"/>
              <a:gd name="connsiteX213" fmla="*/ 1646728 w 2321023"/>
              <a:gd name="connsiteY213" fmla="*/ 2054326 h 2206873"/>
              <a:gd name="connsiteX214" fmla="*/ 1410158 w 2321023"/>
              <a:gd name="connsiteY214" fmla="*/ 2052038 h 2206873"/>
              <a:gd name="connsiteX215" fmla="*/ 1408852 w 2321023"/>
              <a:gd name="connsiteY215" fmla="*/ 2052047 h 2206873"/>
              <a:gd name="connsiteX216" fmla="*/ 1404644 w 2321023"/>
              <a:gd name="connsiteY216" fmla="*/ 2054429 h 2206873"/>
              <a:gd name="connsiteX217" fmla="*/ 1377973 w 2321023"/>
              <a:gd name="connsiteY217" fmla="*/ 2063673 h 2206873"/>
              <a:gd name="connsiteX218" fmla="*/ 1348889 w 2321023"/>
              <a:gd name="connsiteY218" fmla="*/ 2068882 h 2206873"/>
              <a:gd name="connsiteX219" fmla="*/ 1318609 w 2321023"/>
              <a:gd name="connsiteY219" fmla="*/ 2073474 h 2206873"/>
              <a:gd name="connsiteX220" fmla="*/ 1302885 w 2321023"/>
              <a:gd name="connsiteY220" fmla="*/ 2076215 h 2206873"/>
              <a:gd name="connsiteX221" fmla="*/ 1286286 w 2321023"/>
              <a:gd name="connsiteY221" fmla="*/ 2078797 h 2206873"/>
              <a:gd name="connsiteX222" fmla="*/ 1251061 w 2321023"/>
              <a:gd name="connsiteY222" fmla="*/ 2084768 h 2206873"/>
              <a:gd name="connsiteX223" fmla="*/ 1229883 w 2321023"/>
              <a:gd name="connsiteY223" fmla="*/ 2085882 h 2206873"/>
              <a:gd name="connsiteX224" fmla="*/ 1229806 w 2321023"/>
              <a:gd name="connsiteY224" fmla="*/ 2085931 h 2206873"/>
              <a:gd name="connsiteX225" fmla="*/ 1229808 w 2321023"/>
              <a:gd name="connsiteY225" fmla="*/ 2085931 h 2206873"/>
              <a:gd name="connsiteX226" fmla="*/ 1229883 w 2321023"/>
              <a:gd name="connsiteY226" fmla="*/ 2085883 h 2206873"/>
              <a:gd name="connsiteX227" fmla="*/ 1251061 w 2321023"/>
              <a:gd name="connsiteY227" fmla="*/ 2084769 h 2206873"/>
              <a:gd name="connsiteX228" fmla="*/ 1286286 w 2321023"/>
              <a:gd name="connsiteY228" fmla="*/ 2078798 h 2206873"/>
              <a:gd name="connsiteX229" fmla="*/ 1302885 w 2321023"/>
              <a:gd name="connsiteY229" fmla="*/ 2076216 h 2206873"/>
              <a:gd name="connsiteX230" fmla="*/ 1318609 w 2321023"/>
              <a:gd name="connsiteY230" fmla="*/ 2073475 h 2206873"/>
              <a:gd name="connsiteX231" fmla="*/ 1348889 w 2321023"/>
              <a:gd name="connsiteY231" fmla="*/ 2068883 h 2206873"/>
              <a:gd name="connsiteX232" fmla="*/ 1377973 w 2321023"/>
              <a:gd name="connsiteY232" fmla="*/ 2063674 h 2206873"/>
              <a:gd name="connsiteX233" fmla="*/ 1404644 w 2321023"/>
              <a:gd name="connsiteY233" fmla="*/ 2054430 h 2206873"/>
              <a:gd name="connsiteX234" fmla="*/ 1408852 w 2321023"/>
              <a:gd name="connsiteY234" fmla="*/ 2052048 h 2206873"/>
              <a:gd name="connsiteX235" fmla="*/ 1410156 w 2321023"/>
              <a:gd name="connsiteY235" fmla="*/ 2052039 h 2206873"/>
              <a:gd name="connsiteX236" fmla="*/ 1360914 w 2321023"/>
              <a:gd name="connsiteY236" fmla="*/ 2051783 h 2206873"/>
              <a:gd name="connsiteX237" fmla="*/ 1360914 w 2321023"/>
              <a:gd name="connsiteY237" fmla="*/ 2051784 h 2206873"/>
              <a:gd name="connsiteX238" fmla="*/ 1354483 w 2321023"/>
              <a:gd name="connsiteY238" fmla="*/ 2054484 h 2206873"/>
              <a:gd name="connsiteX239" fmla="*/ 1345724 w 2321023"/>
              <a:gd name="connsiteY239" fmla="*/ 2056399 h 2206873"/>
              <a:gd name="connsiteX240" fmla="*/ 1345727 w 2321023"/>
              <a:gd name="connsiteY240" fmla="*/ 2056399 h 2206873"/>
              <a:gd name="connsiteX241" fmla="*/ 1354483 w 2321023"/>
              <a:gd name="connsiteY241" fmla="*/ 2054484 h 2206873"/>
              <a:gd name="connsiteX242" fmla="*/ 1354487 w 2321023"/>
              <a:gd name="connsiteY242" fmla="*/ 2054483 h 2206873"/>
              <a:gd name="connsiteX243" fmla="*/ 1360914 w 2321023"/>
              <a:gd name="connsiteY243" fmla="*/ 2051784 h 2206873"/>
              <a:gd name="connsiteX244" fmla="*/ 1360914 w 2321023"/>
              <a:gd name="connsiteY244" fmla="*/ 2051784 h 2206873"/>
              <a:gd name="connsiteX245" fmla="*/ 1360915 w 2321023"/>
              <a:gd name="connsiteY245" fmla="*/ 2051783 h 2206873"/>
              <a:gd name="connsiteX246" fmla="*/ 1386635 w 2321023"/>
              <a:gd name="connsiteY246" fmla="*/ 2051274 h 2206873"/>
              <a:gd name="connsiteX247" fmla="*/ 1386628 w 2321023"/>
              <a:gd name="connsiteY247" fmla="*/ 2051274 h 2206873"/>
              <a:gd name="connsiteX248" fmla="*/ 1343553 w 2321023"/>
              <a:gd name="connsiteY248" fmla="*/ 2061726 h 2206873"/>
              <a:gd name="connsiteX249" fmla="*/ 1312756 w 2321023"/>
              <a:gd name="connsiteY249" fmla="*/ 2066428 h 2206873"/>
              <a:gd name="connsiteX250" fmla="*/ 1312183 w 2321023"/>
              <a:gd name="connsiteY250" fmla="*/ 2066602 h 2206873"/>
              <a:gd name="connsiteX251" fmla="*/ 1312189 w 2321023"/>
              <a:gd name="connsiteY251" fmla="*/ 2066601 h 2206873"/>
              <a:gd name="connsiteX252" fmla="*/ 1312756 w 2321023"/>
              <a:gd name="connsiteY252" fmla="*/ 2066429 h 2206873"/>
              <a:gd name="connsiteX253" fmla="*/ 1343553 w 2321023"/>
              <a:gd name="connsiteY253" fmla="*/ 2061727 h 2206873"/>
              <a:gd name="connsiteX254" fmla="*/ 1386635 w 2321023"/>
              <a:gd name="connsiteY254" fmla="*/ 2051274 h 2206873"/>
              <a:gd name="connsiteX255" fmla="*/ 635392 w 2321023"/>
              <a:gd name="connsiteY255" fmla="*/ 2046163 h 2206873"/>
              <a:gd name="connsiteX256" fmla="*/ 645489 w 2321023"/>
              <a:gd name="connsiteY256" fmla="*/ 2052707 h 2206873"/>
              <a:gd name="connsiteX257" fmla="*/ 666951 w 2321023"/>
              <a:gd name="connsiteY257" fmla="*/ 2062814 h 2206873"/>
              <a:gd name="connsiteX258" fmla="*/ 680368 w 2321023"/>
              <a:gd name="connsiteY258" fmla="*/ 2069320 h 2206873"/>
              <a:gd name="connsiteX259" fmla="*/ 693420 w 2321023"/>
              <a:gd name="connsiteY259" fmla="*/ 2074949 h 2206873"/>
              <a:gd name="connsiteX260" fmla="*/ 701099 w 2321023"/>
              <a:gd name="connsiteY260" fmla="*/ 2077910 h 2206873"/>
              <a:gd name="connsiteX261" fmla="*/ 701141 w 2321023"/>
              <a:gd name="connsiteY261" fmla="*/ 2077926 h 2206873"/>
              <a:gd name="connsiteX262" fmla="*/ 693419 w 2321023"/>
              <a:gd name="connsiteY262" fmla="*/ 2074948 h 2206873"/>
              <a:gd name="connsiteX263" fmla="*/ 680367 w 2321023"/>
              <a:gd name="connsiteY263" fmla="*/ 2069319 h 2206873"/>
              <a:gd name="connsiteX264" fmla="*/ 666950 w 2321023"/>
              <a:gd name="connsiteY264" fmla="*/ 2062813 h 2206873"/>
              <a:gd name="connsiteX265" fmla="*/ 645488 w 2321023"/>
              <a:gd name="connsiteY265" fmla="*/ 2052706 h 2206873"/>
              <a:gd name="connsiteX266" fmla="*/ 616983 w 2321023"/>
              <a:gd name="connsiteY266" fmla="*/ 2034231 h 2206873"/>
              <a:gd name="connsiteX267" fmla="*/ 620195 w 2321023"/>
              <a:gd name="connsiteY267" fmla="*/ 2036447 h 2206873"/>
              <a:gd name="connsiteX268" fmla="*/ 636305 w 2321023"/>
              <a:gd name="connsiteY268" fmla="*/ 2046886 h 2206873"/>
              <a:gd name="connsiteX269" fmla="*/ 620197 w 2321023"/>
              <a:gd name="connsiteY269" fmla="*/ 2036448 h 2206873"/>
              <a:gd name="connsiteX270" fmla="*/ 616997 w 2321023"/>
              <a:gd name="connsiteY270" fmla="*/ 2034240 h 2206873"/>
              <a:gd name="connsiteX271" fmla="*/ 667282 w 2321023"/>
              <a:gd name="connsiteY271" fmla="*/ 2028416 h 2206873"/>
              <a:gd name="connsiteX272" fmla="*/ 667282 w 2321023"/>
              <a:gd name="connsiteY272" fmla="*/ 2028417 h 2206873"/>
              <a:gd name="connsiteX273" fmla="*/ 676507 w 2321023"/>
              <a:gd name="connsiteY273" fmla="*/ 2035040 h 2206873"/>
              <a:gd name="connsiteX274" fmla="*/ 695724 w 2321023"/>
              <a:gd name="connsiteY274" fmla="*/ 2045911 h 2206873"/>
              <a:gd name="connsiteX275" fmla="*/ 695735 w 2321023"/>
              <a:gd name="connsiteY275" fmla="*/ 2045916 h 2206873"/>
              <a:gd name="connsiteX276" fmla="*/ 676507 w 2321023"/>
              <a:gd name="connsiteY276" fmla="*/ 2035039 h 2206873"/>
              <a:gd name="connsiteX277" fmla="*/ 714523 w 2321023"/>
              <a:gd name="connsiteY277" fmla="*/ 2027144 h 2206873"/>
              <a:gd name="connsiteX278" fmla="*/ 719212 w 2321023"/>
              <a:gd name="connsiteY278" fmla="*/ 2029253 h 2206873"/>
              <a:gd name="connsiteX279" fmla="*/ 719860 w 2321023"/>
              <a:gd name="connsiteY279" fmla="*/ 2029506 h 2206873"/>
              <a:gd name="connsiteX280" fmla="*/ 719852 w 2321023"/>
              <a:gd name="connsiteY280" fmla="*/ 2029502 h 2206873"/>
              <a:gd name="connsiteX281" fmla="*/ 719213 w 2321023"/>
              <a:gd name="connsiteY281" fmla="*/ 2029253 h 2206873"/>
              <a:gd name="connsiteX282" fmla="*/ 714586 w 2321023"/>
              <a:gd name="connsiteY282" fmla="*/ 2027171 h 2206873"/>
              <a:gd name="connsiteX283" fmla="*/ 669861 w 2321023"/>
              <a:gd name="connsiteY283" fmla="*/ 2024838 h 2206873"/>
              <a:gd name="connsiteX284" fmla="*/ 666951 w 2321023"/>
              <a:gd name="connsiteY284" fmla="*/ 2025376 h 2206873"/>
              <a:gd name="connsiteX285" fmla="*/ 666563 w 2321023"/>
              <a:gd name="connsiteY285" fmla="*/ 2028007 h 2206873"/>
              <a:gd name="connsiteX286" fmla="*/ 666563 w 2321023"/>
              <a:gd name="connsiteY286" fmla="*/ 2028007 h 2206873"/>
              <a:gd name="connsiteX287" fmla="*/ 666951 w 2321023"/>
              <a:gd name="connsiteY287" fmla="*/ 2025377 h 2206873"/>
              <a:gd name="connsiteX288" fmla="*/ 669861 w 2321023"/>
              <a:gd name="connsiteY288" fmla="*/ 2024839 h 2206873"/>
              <a:gd name="connsiteX289" fmla="*/ 601446 w 2321023"/>
              <a:gd name="connsiteY289" fmla="*/ 2024147 h 2206873"/>
              <a:gd name="connsiteX290" fmla="*/ 601455 w 2321023"/>
              <a:gd name="connsiteY290" fmla="*/ 2024152 h 2206873"/>
              <a:gd name="connsiteX291" fmla="*/ 647530 w 2321023"/>
              <a:gd name="connsiteY291" fmla="*/ 2047220 h 2206873"/>
              <a:gd name="connsiteX292" fmla="*/ 702902 w 2321023"/>
              <a:gd name="connsiteY292" fmla="*/ 2074591 h 2206873"/>
              <a:gd name="connsiteX293" fmla="*/ 601446 w 2321023"/>
              <a:gd name="connsiteY293" fmla="*/ 2024147 h 2206873"/>
              <a:gd name="connsiteX294" fmla="*/ 704443 w 2321023"/>
              <a:gd name="connsiteY294" fmla="*/ 2022071 h 2206873"/>
              <a:gd name="connsiteX295" fmla="*/ 704033 w 2321023"/>
              <a:gd name="connsiteY295" fmla="*/ 2022423 h 2206873"/>
              <a:gd name="connsiteX296" fmla="*/ 704444 w 2321023"/>
              <a:gd name="connsiteY296" fmla="*/ 2022071 h 2206873"/>
              <a:gd name="connsiteX297" fmla="*/ 1442548 w 2321023"/>
              <a:gd name="connsiteY297" fmla="*/ 2021543 h 2206873"/>
              <a:gd name="connsiteX298" fmla="*/ 1431187 w 2321023"/>
              <a:gd name="connsiteY298" fmla="*/ 2025954 h 2206873"/>
              <a:gd name="connsiteX299" fmla="*/ 1431196 w 2321023"/>
              <a:gd name="connsiteY299" fmla="*/ 2025951 h 2206873"/>
              <a:gd name="connsiteX300" fmla="*/ 1442548 w 2321023"/>
              <a:gd name="connsiteY300" fmla="*/ 2021544 h 2206873"/>
              <a:gd name="connsiteX301" fmla="*/ 1443044 w 2321023"/>
              <a:gd name="connsiteY301" fmla="*/ 2021783 h 2206873"/>
              <a:gd name="connsiteX302" fmla="*/ 1443045 w 2321023"/>
              <a:gd name="connsiteY302" fmla="*/ 2021783 h 2206873"/>
              <a:gd name="connsiteX303" fmla="*/ 704674 w 2321023"/>
              <a:gd name="connsiteY303" fmla="*/ 2020965 h 2206873"/>
              <a:gd name="connsiteX304" fmla="*/ 704672 w 2321023"/>
              <a:gd name="connsiteY304" fmla="*/ 2020996 h 2206873"/>
              <a:gd name="connsiteX305" fmla="*/ 704673 w 2321023"/>
              <a:gd name="connsiteY305" fmla="*/ 2020995 h 2206873"/>
              <a:gd name="connsiteX306" fmla="*/ 704675 w 2321023"/>
              <a:gd name="connsiteY306" fmla="*/ 2020966 h 2206873"/>
              <a:gd name="connsiteX307" fmla="*/ 538484 w 2321023"/>
              <a:gd name="connsiteY307" fmla="*/ 2020491 h 2206873"/>
              <a:gd name="connsiteX308" fmla="*/ 538607 w 2321023"/>
              <a:gd name="connsiteY308" fmla="*/ 2020564 h 2206873"/>
              <a:gd name="connsiteX309" fmla="*/ 556387 w 2321023"/>
              <a:gd name="connsiteY309" fmla="*/ 2031035 h 2206873"/>
              <a:gd name="connsiteX310" fmla="*/ 577254 w 2321023"/>
              <a:gd name="connsiteY310" fmla="*/ 2043167 h 2206873"/>
              <a:gd name="connsiteX311" fmla="*/ 622694 w 2321023"/>
              <a:gd name="connsiteY311" fmla="*/ 2067934 h 2206873"/>
              <a:gd name="connsiteX312" fmla="*/ 673471 w 2321023"/>
              <a:gd name="connsiteY312" fmla="*/ 2091956 h 2206873"/>
              <a:gd name="connsiteX313" fmla="*/ 622696 w 2321023"/>
              <a:gd name="connsiteY313" fmla="*/ 2067934 h 2206873"/>
              <a:gd name="connsiteX314" fmla="*/ 577255 w 2321023"/>
              <a:gd name="connsiteY314" fmla="*/ 2043167 h 2206873"/>
              <a:gd name="connsiteX315" fmla="*/ 556388 w 2321023"/>
              <a:gd name="connsiteY315" fmla="*/ 2031035 h 2206873"/>
              <a:gd name="connsiteX316" fmla="*/ 705486 w 2321023"/>
              <a:gd name="connsiteY316" fmla="*/ 2017715 h 2206873"/>
              <a:gd name="connsiteX317" fmla="*/ 705799 w 2321023"/>
              <a:gd name="connsiteY317" fmla="*/ 2019847 h 2206873"/>
              <a:gd name="connsiteX318" fmla="*/ 704632 w 2321023"/>
              <a:gd name="connsiteY318" fmla="*/ 2020944 h 2206873"/>
              <a:gd name="connsiteX319" fmla="*/ 704633 w 2321023"/>
              <a:gd name="connsiteY319" fmla="*/ 2020944 h 2206873"/>
              <a:gd name="connsiteX320" fmla="*/ 705800 w 2321023"/>
              <a:gd name="connsiteY320" fmla="*/ 2019848 h 2206873"/>
              <a:gd name="connsiteX321" fmla="*/ 705487 w 2321023"/>
              <a:gd name="connsiteY321" fmla="*/ 2017716 h 2206873"/>
              <a:gd name="connsiteX322" fmla="*/ 706067 w 2321023"/>
              <a:gd name="connsiteY322" fmla="*/ 2017766 h 2206873"/>
              <a:gd name="connsiteX323" fmla="*/ 706238 w 2321023"/>
              <a:gd name="connsiteY323" fmla="*/ 2017857 h 2206873"/>
              <a:gd name="connsiteX324" fmla="*/ 706239 w 2321023"/>
              <a:gd name="connsiteY324" fmla="*/ 2017857 h 2206873"/>
              <a:gd name="connsiteX325" fmla="*/ 706066 w 2321023"/>
              <a:gd name="connsiteY325" fmla="*/ 2017765 h 2206873"/>
              <a:gd name="connsiteX326" fmla="*/ 674844 w 2321023"/>
              <a:gd name="connsiteY326" fmla="*/ 2008208 h 2206873"/>
              <a:gd name="connsiteX327" fmla="*/ 674838 w 2321023"/>
              <a:gd name="connsiteY327" fmla="*/ 2008210 h 2206873"/>
              <a:gd name="connsiteX328" fmla="*/ 674840 w 2321023"/>
              <a:gd name="connsiteY328" fmla="*/ 2008211 h 2206873"/>
              <a:gd name="connsiteX329" fmla="*/ 674845 w 2321023"/>
              <a:gd name="connsiteY329" fmla="*/ 2008209 h 2206873"/>
              <a:gd name="connsiteX330" fmla="*/ 693596 w 2321023"/>
              <a:gd name="connsiteY330" fmla="*/ 2017980 h 2206873"/>
              <a:gd name="connsiteX331" fmla="*/ 693599 w 2321023"/>
              <a:gd name="connsiteY331" fmla="*/ 2017981 h 2206873"/>
              <a:gd name="connsiteX332" fmla="*/ 1576895 w 2321023"/>
              <a:gd name="connsiteY332" fmla="*/ 2006876 h 2206873"/>
              <a:gd name="connsiteX333" fmla="*/ 1576634 w 2321023"/>
              <a:gd name="connsiteY333" fmla="*/ 2007182 h 2206873"/>
              <a:gd name="connsiteX334" fmla="*/ 1580090 w 2321023"/>
              <a:gd name="connsiteY334" fmla="*/ 2007324 h 2206873"/>
              <a:gd name="connsiteX335" fmla="*/ 1580090 w 2321023"/>
              <a:gd name="connsiteY335" fmla="*/ 2007324 h 2206873"/>
              <a:gd name="connsiteX336" fmla="*/ 1576635 w 2321023"/>
              <a:gd name="connsiteY336" fmla="*/ 2007182 h 2206873"/>
              <a:gd name="connsiteX337" fmla="*/ 1576896 w 2321023"/>
              <a:gd name="connsiteY337" fmla="*/ 2006876 h 2206873"/>
              <a:gd name="connsiteX338" fmla="*/ 1505243 w 2321023"/>
              <a:gd name="connsiteY338" fmla="*/ 2006714 h 2206873"/>
              <a:gd name="connsiteX339" fmla="*/ 1504328 w 2321023"/>
              <a:gd name="connsiteY339" fmla="*/ 2006839 h 2206873"/>
              <a:gd name="connsiteX340" fmla="*/ 1501914 w 2321023"/>
              <a:gd name="connsiteY340" fmla="*/ 2007168 h 2206873"/>
              <a:gd name="connsiteX341" fmla="*/ 1481585 w 2321023"/>
              <a:gd name="connsiteY341" fmla="*/ 2012990 h 2206873"/>
              <a:gd name="connsiteX342" fmla="*/ 1468183 w 2321023"/>
              <a:gd name="connsiteY342" fmla="*/ 2017141 h 2206873"/>
              <a:gd name="connsiteX343" fmla="*/ 1460967 w 2321023"/>
              <a:gd name="connsiteY343" fmla="*/ 2019186 h 2206873"/>
              <a:gd name="connsiteX344" fmla="*/ 1460116 w 2321023"/>
              <a:gd name="connsiteY344" fmla="*/ 2019760 h 2206873"/>
              <a:gd name="connsiteX345" fmla="*/ 1460118 w 2321023"/>
              <a:gd name="connsiteY345" fmla="*/ 2019759 h 2206873"/>
              <a:gd name="connsiteX346" fmla="*/ 1460968 w 2321023"/>
              <a:gd name="connsiteY346" fmla="*/ 2019186 h 2206873"/>
              <a:gd name="connsiteX347" fmla="*/ 1468184 w 2321023"/>
              <a:gd name="connsiteY347" fmla="*/ 2017141 h 2206873"/>
              <a:gd name="connsiteX348" fmla="*/ 1481586 w 2321023"/>
              <a:gd name="connsiteY348" fmla="*/ 2012990 h 2206873"/>
              <a:gd name="connsiteX349" fmla="*/ 1501915 w 2321023"/>
              <a:gd name="connsiteY349" fmla="*/ 2007168 h 2206873"/>
              <a:gd name="connsiteX350" fmla="*/ 1504328 w 2321023"/>
              <a:gd name="connsiteY350" fmla="*/ 2006839 h 2206873"/>
              <a:gd name="connsiteX351" fmla="*/ 1505243 w 2321023"/>
              <a:gd name="connsiteY351" fmla="*/ 2006714 h 2206873"/>
              <a:gd name="connsiteX352" fmla="*/ 643665 w 2321023"/>
              <a:gd name="connsiteY352" fmla="*/ 2006549 h 2206873"/>
              <a:gd name="connsiteX353" fmla="*/ 652663 w 2321023"/>
              <a:gd name="connsiteY353" fmla="*/ 2012173 h 2206873"/>
              <a:gd name="connsiteX354" fmla="*/ 661600 w 2321023"/>
              <a:gd name="connsiteY354" fmla="*/ 2017369 h 2206873"/>
              <a:gd name="connsiteX355" fmla="*/ 670129 w 2321023"/>
              <a:gd name="connsiteY355" fmla="*/ 2023217 h 2206873"/>
              <a:gd name="connsiteX356" fmla="*/ 670591 w 2321023"/>
              <a:gd name="connsiteY356" fmla="*/ 2025229 h 2206873"/>
              <a:gd name="connsiteX357" fmla="*/ 670591 w 2321023"/>
              <a:gd name="connsiteY357" fmla="*/ 2025229 h 2206873"/>
              <a:gd name="connsiteX358" fmla="*/ 670129 w 2321023"/>
              <a:gd name="connsiteY358" fmla="*/ 2023216 h 2206873"/>
              <a:gd name="connsiteX359" fmla="*/ 661600 w 2321023"/>
              <a:gd name="connsiteY359" fmla="*/ 2017368 h 2206873"/>
              <a:gd name="connsiteX360" fmla="*/ 652663 w 2321023"/>
              <a:gd name="connsiteY360" fmla="*/ 2012172 h 2206873"/>
              <a:gd name="connsiteX361" fmla="*/ 1636180 w 2321023"/>
              <a:gd name="connsiteY361" fmla="*/ 2006450 h 2206873"/>
              <a:gd name="connsiteX362" fmla="*/ 1636265 w 2321023"/>
              <a:gd name="connsiteY362" fmla="*/ 2007911 h 2206873"/>
              <a:gd name="connsiteX363" fmla="*/ 1636266 w 2321023"/>
              <a:gd name="connsiteY363" fmla="*/ 2007911 h 2206873"/>
              <a:gd name="connsiteX364" fmla="*/ 1636181 w 2321023"/>
              <a:gd name="connsiteY364" fmla="*/ 2006451 h 2206873"/>
              <a:gd name="connsiteX365" fmla="*/ 1639072 w 2321023"/>
              <a:gd name="connsiteY365" fmla="*/ 2007876 h 2206873"/>
              <a:gd name="connsiteX366" fmla="*/ 1639073 w 2321023"/>
              <a:gd name="connsiteY366" fmla="*/ 2007876 h 2206873"/>
              <a:gd name="connsiteX367" fmla="*/ 1628793 w 2321023"/>
              <a:gd name="connsiteY367" fmla="*/ 2003656 h 2206873"/>
              <a:gd name="connsiteX368" fmla="*/ 1623951 w 2321023"/>
              <a:gd name="connsiteY368" fmla="*/ 2004403 h 2206873"/>
              <a:gd name="connsiteX369" fmla="*/ 1616537 w 2321023"/>
              <a:gd name="connsiteY369" fmla="*/ 2006098 h 2206873"/>
              <a:gd name="connsiteX370" fmla="*/ 1609146 w 2321023"/>
              <a:gd name="connsiteY370" fmla="*/ 2007377 h 2206873"/>
              <a:gd name="connsiteX371" fmla="*/ 1604432 w 2321023"/>
              <a:gd name="connsiteY371" fmla="*/ 2007820 h 2206873"/>
              <a:gd name="connsiteX372" fmla="*/ 1604433 w 2321023"/>
              <a:gd name="connsiteY372" fmla="*/ 2007821 h 2206873"/>
              <a:gd name="connsiteX373" fmla="*/ 1609134 w 2321023"/>
              <a:gd name="connsiteY373" fmla="*/ 2007379 h 2206873"/>
              <a:gd name="connsiteX374" fmla="*/ 1609146 w 2321023"/>
              <a:gd name="connsiteY374" fmla="*/ 2007377 h 2206873"/>
              <a:gd name="connsiteX375" fmla="*/ 1609161 w 2321023"/>
              <a:gd name="connsiteY375" fmla="*/ 2007375 h 2206873"/>
              <a:gd name="connsiteX376" fmla="*/ 1616516 w 2321023"/>
              <a:gd name="connsiteY376" fmla="*/ 2006103 h 2206873"/>
              <a:gd name="connsiteX377" fmla="*/ 1616537 w 2321023"/>
              <a:gd name="connsiteY377" fmla="*/ 2006098 h 2206873"/>
              <a:gd name="connsiteX378" fmla="*/ 1616555 w 2321023"/>
              <a:gd name="connsiteY378" fmla="*/ 2006095 h 2206873"/>
              <a:gd name="connsiteX379" fmla="*/ 1623951 w 2321023"/>
              <a:gd name="connsiteY379" fmla="*/ 2004404 h 2206873"/>
              <a:gd name="connsiteX380" fmla="*/ 1628792 w 2321023"/>
              <a:gd name="connsiteY380" fmla="*/ 2003657 h 2206873"/>
              <a:gd name="connsiteX381" fmla="*/ 1650191 w 2321023"/>
              <a:gd name="connsiteY381" fmla="*/ 1997325 h 2206873"/>
              <a:gd name="connsiteX382" fmla="*/ 1649794 w 2321023"/>
              <a:gd name="connsiteY382" fmla="*/ 1997556 h 2206873"/>
              <a:gd name="connsiteX383" fmla="*/ 1643658 w 2321023"/>
              <a:gd name="connsiteY383" fmla="*/ 2001332 h 2206873"/>
              <a:gd name="connsiteX384" fmla="*/ 1644451 w 2321023"/>
              <a:gd name="connsiteY384" fmla="*/ 2000845 h 2206873"/>
              <a:gd name="connsiteX385" fmla="*/ 1649795 w 2321023"/>
              <a:gd name="connsiteY385" fmla="*/ 1997557 h 2206873"/>
              <a:gd name="connsiteX386" fmla="*/ 1650140 w 2321023"/>
              <a:gd name="connsiteY386" fmla="*/ 1997356 h 2206873"/>
              <a:gd name="connsiteX387" fmla="*/ 629314 w 2321023"/>
              <a:gd name="connsiteY387" fmla="*/ 1995251 h 2206873"/>
              <a:gd name="connsiteX388" fmla="*/ 642055 w 2321023"/>
              <a:gd name="connsiteY388" fmla="*/ 2001658 h 2206873"/>
              <a:gd name="connsiteX389" fmla="*/ 642332 w 2321023"/>
              <a:gd name="connsiteY389" fmla="*/ 2001819 h 2206873"/>
              <a:gd name="connsiteX390" fmla="*/ 642344 w 2321023"/>
              <a:gd name="connsiteY390" fmla="*/ 2001826 h 2206873"/>
              <a:gd name="connsiteX391" fmla="*/ 642055 w 2321023"/>
              <a:gd name="connsiteY391" fmla="*/ 2001657 h 2206873"/>
              <a:gd name="connsiteX392" fmla="*/ 627733 w 2321023"/>
              <a:gd name="connsiteY392" fmla="*/ 1994456 h 2206873"/>
              <a:gd name="connsiteX393" fmla="*/ 639624 w 2321023"/>
              <a:gd name="connsiteY393" fmla="*/ 2004088 h 2206873"/>
              <a:gd name="connsiteX394" fmla="*/ 643154 w 2321023"/>
              <a:gd name="connsiteY394" fmla="*/ 2006294 h 2206873"/>
              <a:gd name="connsiteX395" fmla="*/ 639626 w 2321023"/>
              <a:gd name="connsiteY395" fmla="*/ 2004089 h 2206873"/>
              <a:gd name="connsiteX396" fmla="*/ 627898 w 2321023"/>
              <a:gd name="connsiteY396" fmla="*/ 1996243 h 2206873"/>
              <a:gd name="connsiteX397" fmla="*/ 627735 w 2321023"/>
              <a:gd name="connsiteY397" fmla="*/ 1994457 h 2206873"/>
              <a:gd name="connsiteX398" fmla="*/ 506674 w 2321023"/>
              <a:gd name="connsiteY398" fmla="*/ 1994133 h 2206873"/>
              <a:gd name="connsiteX399" fmla="*/ 509271 w 2321023"/>
              <a:gd name="connsiteY399" fmla="*/ 1996703 h 2206873"/>
              <a:gd name="connsiteX400" fmla="*/ 517224 w 2321023"/>
              <a:gd name="connsiteY400" fmla="*/ 2004243 h 2206873"/>
              <a:gd name="connsiteX401" fmla="*/ 519002 w 2321023"/>
              <a:gd name="connsiteY401" fmla="*/ 2007273 h 2206873"/>
              <a:gd name="connsiteX402" fmla="*/ 518995 w 2321023"/>
              <a:gd name="connsiteY402" fmla="*/ 2007257 h 2206873"/>
              <a:gd name="connsiteX403" fmla="*/ 517226 w 2321023"/>
              <a:gd name="connsiteY403" fmla="*/ 2004243 h 2206873"/>
              <a:gd name="connsiteX404" fmla="*/ 509273 w 2321023"/>
              <a:gd name="connsiteY404" fmla="*/ 1996703 h 2206873"/>
              <a:gd name="connsiteX405" fmla="*/ 506719 w 2321023"/>
              <a:gd name="connsiteY405" fmla="*/ 1994176 h 2206873"/>
              <a:gd name="connsiteX406" fmla="*/ 1614227 w 2321023"/>
              <a:gd name="connsiteY406" fmla="*/ 1993534 h 2206873"/>
              <a:gd name="connsiteX407" fmla="*/ 1594665 w 2321023"/>
              <a:gd name="connsiteY407" fmla="*/ 2001454 h 2206873"/>
              <a:gd name="connsiteX408" fmla="*/ 1579466 w 2321023"/>
              <a:gd name="connsiteY408" fmla="*/ 2007000 h 2206873"/>
              <a:gd name="connsiteX409" fmla="*/ 1579467 w 2321023"/>
              <a:gd name="connsiteY409" fmla="*/ 2007000 h 2206873"/>
              <a:gd name="connsiteX410" fmla="*/ 1594666 w 2321023"/>
              <a:gd name="connsiteY410" fmla="*/ 2001454 h 2206873"/>
              <a:gd name="connsiteX411" fmla="*/ 1609565 w 2321023"/>
              <a:gd name="connsiteY411" fmla="*/ 1994874 h 2206873"/>
              <a:gd name="connsiteX412" fmla="*/ 1614227 w 2321023"/>
              <a:gd name="connsiteY412" fmla="*/ 1993534 h 2206873"/>
              <a:gd name="connsiteX413" fmla="*/ 636065 w 2321023"/>
              <a:gd name="connsiteY413" fmla="*/ 1990190 h 2206873"/>
              <a:gd name="connsiteX414" fmla="*/ 640627 w 2321023"/>
              <a:gd name="connsiteY414" fmla="*/ 1992661 h 2206873"/>
              <a:gd name="connsiteX415" fmla="*/ 645170 w 2321023"/>
              <a:gd name="connsiteY415" fmla="*/ 1994202 h 2206873"/>
              <a:gd name="connsiteX416" fmla="*/ 645240 w 2321023"/>
              <a:gd name="connsiteY416" fmla="*/ 1994241 h 2206873"/>
              <a:gd name="connsiteX417" fmla="*/ 645242 w 2321023"/>
              <a:gd name="connsiteY417" fmla="*/ 1994242 h 2206873"/>
              <a:gd name="connsiteX418" fmla="*/ 645169 w 2321023"/>
              <a:gd name="connsiteY418" fmla="*/ 1994201 h 2206873"/>
              <a:gd name="connsiteX419" fmla="*/ 640626 w 2321023"/>
              <a:gd name="connsiteY419" fmla="*/ 1992660 h 2206873"/>
              <a:gd name="connsiteX420" fmla="*/ 501799 w 2321023"/>
              <a:gd name="connsiteY420" fmla="*/ 1988582 h 2206873"/>
              <a:gd name="connsiteX421" fmla="*/ 502482 w 2321023"/>
              <a:gd name="connsiteY421" fmla="*/ 1989988 h 2206873"/>
              <a:gd name="connsiteX422" fmla="*/ 504067 w 2321023"/>
              <a:gd name="connsiteY422" fmla="*/ 1991555 h 2206873"/>
              <a:gd name="connsiteX423" fmla="*/ 504063 w 2321023"/>
              <a:gd name="connsiteY423" fmla="*/ 1991550 h 2206873"/>
              <a:gd name="connsiteX424" fmla="*/ 502484 w 2321023"/>
              <a:gd name="connsiteY424" fmla="*/ 1989989 h 2206873"/>
              <a:gd name="connsiteX425" fmla="*/ 501804 w 2321023"/>
              <a:gd name="connsiteY425" fmla="*/ 1988588 h 2206873"/>
              <a:gd name="connsiteX426" fmla="*/ 627916 w 2321023"/>
              <a:gd name="connsiteY426" fmla="*/ 1985781 h 2206873"/>
              <a:gd name="connsiteX427" fmla="*/ 636263 w 2321023"/>
              <a:gd name="connsiteY427" fmla="*/ 1990304 h 2206873"/>
              <a:gd name="connsiteX428" fmla="*/ 627920 w 2321023"/>
              <a:gd name="connsiteY428" fmla="*/ 1985782 h 2206873"/>
              <a:gd name="connsiteX429" fmla="*/ 599515 w 2321023"/>
              <a:gd name="connsiteY429" fmla="*/ 1964889 h 2206873"/>
              <a:gd name="connsiteX430" fmla="*/ 599517 w 2321023"/>
              <a:gd name="connsiteY430" fmla="*/ 1964890 h 2206873"/>
              <a:gd name="connsiteX431" fmla="*/ 600249 w 2321023"/>
              <a:gd name="connsiteY431" fmla="*/ 1964984 h 2206873"/>
              <a:gd name="connsiteX432" fmla="*/ 600262 w 2321023"/>
              <a:gd name="connsiteY432" fmla="*/ 1964985 h 2206873"/>
              <a:gd name="connsiteX433" fmla="*/ 1611430 w 2321023"/>
              <a:gd name="connsiteY433" fmla="*/ 1960883 h 2206873"/>
              <a:gd name="connsiteX434" fmla="*/ 1610353 w 2321023"/>
              <a:gd name="connsiteY434" fmla="*/ 1960900 h 2206873"/>
              <a:gd name="connsiteX435" fmla="*/ 1609312 w 2321023"/>
              <a:gd name="connsiteY435" fmla="*/ 1962197 h 2206873"/>
              <a:gd name="connsiteX436" fmla="*/ 1578785 w 2321023"/>
              <a:gd name="connsiteY436" fmla="*/ 1977540 h 2206873"/>
              <a:gd name="connsiteX437" fmla="*/ 1547427 w 2321023"/>
              <a:gd name="connsiteY437" fmla="*/ 1993506 h 2206873"/>
              <a:gd name="connsiteX438" fmla="*/ 1538452 w 2321023"/>
              <a:gd name="connsiteY438" fmla="*/ 2001629 h 2206873"/>
              <a:gd name="connsiteX439" fmla="*/ 1517006 w 2321023"/>
              <a:gd name="connsiteY439" fmla="*/ 2011871 h 2206873"/>
              <a:gd name="connsiteX440" fmla="*/ 1492537 w 2321023"/>
              <a:gd name="connsiteY440" fmla="*/ 2020029 h 2206873"/>
              <a:gd name="connsiteX441" fmla="*/ 1467529 w 2321023"/>
              <a:gd name="connsiteY441" fmla="*/ 2028562 h 2206873"/>
              <a:gd name="connsiteX442" fmla="*/ 1442434 w 2321023"/>
              <a:gd name="connsiteY442" fmla="*/ 2037430 h 2206873"/>
              <a:gd name="connsiteX443" fmla="*/ 1417278 w 2321023"/>
              <a:gd name="connsiteY443" fmla="*/ 2045030 h 2206873"/>
              <a:gd name="connsiteX444" fmla="*/ 1393251 w 2321023"/>
              <a:gd name="connsiteY444" fmla="*/ 2050994 h 2206873"/>
              <a:gd name="connsiteX445" fmla="*/ 1387890 w 2321023"/>
              <a:gd name="connsiteY445" fmla="*/ 2050841 h 2206873"/>
              <a:gd name="connsiteX446" fmla="*/ 1386504 w 2321023"/>
              <a:gd name="connsiteY446" fmla="*/ 2051191 h 2206873"/>
              <a:gd name="connsiteX447" fmla="*/ 1371377 w 2321023"/>
              <a:gd name="connsiteY447" fmla="*/ 2052685 h 2206873"/>
              <a:gd name="connsiteX448" fmla="*/ 1357871 w 2321023"/>
              <a:gd name="connsiteY448" fmla="*/ 2055776 h 2206873"/>
              <a:gd name="connsiteX449" fmla="*/ 1349603 w 2321023"/>
              <a:gd name="connsiteY449" fmla="*/ 2057798 h 2206873"/>
              <a:gd name="connsiteX450" fmla="*/ 1340341 w 2321023"/>
              <a:gd name="connsiteY450" fmla="*/ 2059849 h 2206873"/>
              <a:gd name="connsiteX451" fmla="*/ 1319944 w 2321023"/>
              <a:gd name="connsiteY451" fmla="*/ 2064241 h 2206873"/>
              <a:gd name="connsiteX452" fmla="*/ 1319007 w 2321023"/>
              <a:gd name="connsiteY452" fmla="*/ 2064526 h 2206873"/>
              <a:gd name="connsiteX453" fmla="*/ 1319018 w 2321023"/>
              <a:gd name="connsiteY453" fmla="*/ 2064523 h 2206873"/>
              <a:gd name="connsiteX454" fmla="*/ 1319944 w 2321023"/>
              <a:gd name="connsiteY454" fmla="*/ 2064242 h 2206873"/>
              <a:gd name="connsiteX455" fmla="*/ 1340341 w 2321023"/>
              <a:gd name="connsiteY455" fmla="*/ 2059850 h 2206873"/>
              <a:gd name="connsiteX456" fmla="*/ 1349603 w 2321023"/>
              <a:gd name="connsiteY456" fmla="*/ 2057799 h 2206873"/>
              <a:gd name="connsiteX457" fmla="*/ 1357871 w 2321023"/>
              <a:gd name="connsiteY457" fmla="*/ 2055777 h 2206873"/>
              <a:gd name="connsiteX458" fmla="*/ 1371377 w 2321023"/>
              <a:gd name="connsiteY458" fmla="*/ 2052686 h 2206873"/>
              <a:gd name="connsiteX459" fmla="*/ 1386504 w 2321023"/>
              <a:gd name="connsiteY459" fmla="*/ 2051192 h 2206873"/>
              <a:gd name="connsiteX460" fmla="*/ 1387890 w 2321023"/>
              <a:gd name="connsiteY460" fmla="*/ 2050842 h 2206873"/>
              <a:gd name="connsiteX461" fmla="*/ 1393251 w 2321023"/>
              <a:gd name="connsiteY461" fmla="*/ 2050995 h 2206873"/>
              <a:gd name="connsiteX462" fmla="*/ 1417278 w 2321023"/>
              <a:gd name="connsiteY462" fmla="*/ 2045031 h 2206873"/>
              <a:gd name="connsiteX463" fmla="*/ 1442434 w 2321023"/>
              <a:gd name="connsiteY463" fmla="*/ 2037431 h 2206873"/>
              <a:gd name="connsiteX464" fmla="*/ 1467529 w 2321023"/>
              <a:gd name="connsiteY464" fmla="*/ 2028563 h 2206873"/>
              <a:gd name="connsiteX465" fmla="*/ 1492537 w 2321023"/>
              <a:gd name="connsiteY465" fmla="*/ 2020030 h 2206873"/>
              <a:gd name="connsiteX466" fmla="*/ 1517006 w 2321023"/>
              <a:gd name="connsiteY466" fmla="*/ 2011872 h 2206873"/>
              <a:gd name="connsiteX467" fmla="*/ 1538452 w 2321023"/>
              <a:gd name="connsiteY467" fmla="*/ 2001630 h 2206873"/>
              <a:gd name="connsiteX468" fmla="*/ 1547427 w 2321023"/>
              <a:gd name="connsiteY468" fmla="*/ 1993507 h 2206873"/>
              <a:gd name="connsiteX469" fmla="*/ 1578785 w 2321023"/>
              <a:gd name="connsiteY469" fmla="*/ 1977541 h 2206873"/>
              <a:gd name="connsiteX470" fmla="*/ 1609312 w 2321023"/>
              <a:gd name="connsiteY470" fmla="*/ 1962198 h 2206873"/>
              <a:gd name="connsiteX471" fmla="*/ 1610353 w 2321023"/>
              <a:gd name="connsiteY471" fmla="*/ 1960901 h 2206873"/>
              <a:gd name="connsiteX472" fmla="*/ 1611429 w 2321023"/>
              <a:gd name="connsiteY472" fmla="*/ 1960884 h 2206873"/>
              <a:gd name="connsiteX473" fmla="*/ 563888 w 2321023"/>
              <a:gd name="connsiteY473" fmla="*/ 1958548 h 2206873"/>
              <a:gd name="connsiteX474" fmla="*/ 563753 w 2321023"/>
              <a:gd name="connsiteY474" fmla="*/ 1958560 h 2206873"/>
              <a:gd name="connsiteX475" fmla="*/ 580356 w 2321023"/>
              <a:gd name="connsiteY475" fmla="*/ 1972107 h 2206873"/>
              <a:gd name="connsiteX476" fmla="*/ 580995 w 2321023"/>
              <a:gd name="connsiteY476" fmla="*/ 1973086 h 2206873"/>
              <a:gd name="connsiteX477" fmla="*/ 581293 w 2321023"/>
              <a:gd name="connsiteY477" fmla="*/ 1973178 h 2206873"/>
              <a:gd name="connsiteX478" fmla="*/ 581292 w 2321023"/>
              <a:gd name="connsiteY478" fmla="*/ 1973177 h 2206873"/>
              <a:gd name="connsiteX479" fmla="*/ 580997 w 2321023"/>
              <a:gd name="connsiteY479" fmla="*/ 1973086 h 2206873"/>
              <a:gd name="connsiteX480" fmla="*/ 580358 w 2321023"/>
              <a:gd name="connsiteY480" fmla="*/ 1972107 h 2206873"/>
              <a:gd name="connsiteX481" fmla="*/ 563755 w 2321023"/>
              <a:gd name="connsiteY481" fmla="*/ 1958560 h 2206873"/>
              <a:gd name="connsiteX482" fmla="*/ 563888 w 2321023"/>
              <a:gd name="connsiteY482" fmla="*/ 1958548 h 2206873"/>
              <a:gd name="connsiteX483" fmla="*/ 515224 w 2321023"/>
              <a:gd name="connsiteY483" fmla="*/ 1958161 h 2206873"/>
              <a:gd name="connsiteX484" fmla="*/ 515279 w 2321023"/>
              <a:gd name="connsiteY484" fmla="*/ 1958293 h 2206873"/>
              <a:gd name="connsiteX485" fmla="*/ 522031 w 2321023"/>
              <a:gd name="connsiteY485" fmla="*/ 1964938 h 2206873"/>
              <a:gd name="connsiteX486" fmla="*/ 541260 w 2321023"/>
              <a:gd name="connsiteY486" fmla="*/ 1984468 h 2206873"/>
              <a:gd name="connsiteX487" fmla="*/ 558832 w 2321023"/>
              <a:gd name="connsiteY487" fmla="*/ 1997974 h 2206873"/>
              <a:gd name="connsiteX488" fmla="*/ 573159 w 2321023"/>
              <a:gd name="connsiteY488" fmla="*/ 2007704 h 2206873"/>
              <a:gd name="connsiteX489" fmla="*/ 592655 w 2321023"/>
              <a:gd name="connsiteY489" fmla="*/ 2019886 h 2206873"/>
              <a:gd name="connsiteX490" fmla="*/ 592928 w 2321023"/>
              <a:gd name="connsiteY490" fmla="*/ 2020100 h 2206873"/>
              <a:gd name="connsiteX491" fmla="*/ 601385 w 2321023"/>
              <a:gd name="connsiteY491" fmla="*/ 2024240 h 2206873"/>
              <a:gd name="connsiteX492" fmla="*/ 605736 w 2321023"/>
              <a:gd name="connsiteY492" fmla="*/ 2026933 h 2206873"/>
              <a:gd name="connsiteX493" fmla="*/ 605683 w 2321023"/>
              <a:gd name="connsiteY493" fmla="*/ 2026899 h 2206873"/>
              <a:gd name="connsiteX494" fmla="*/ 601388 w 2321023"/>
              <a:gd name="connsiteY494" fmla="*/ 2024240 h 2206873"/>
              <a:gd name="connsiteX495" fmla="*/ 592930 w 2321023"/>
              <a:gd name="connsiteY495" fmla="*/ 2020100 h 2206873"/>
              <a:gd name="connsiteX496" fmla="*/ 592657 w 2321023"/>
              <a:gd name="connsiteY496" fmla="*/ 2019886 h 2206873"/>
              <a:gd name="connsiteX497" fmla="*/ 573161 w 2321023"/>
              <a:gd name="connsiteY497" fmla="*/ 2007704 h 2206873"/>
              <a:gd name="connsiteX498" fmla="*/ 558834 w 2321023"/>
              <a:gd name="connsiteY498" fmla="*/ 1997974 h 2206873"/>
              <a:gd name="connsiteX499" fmla="*/ 541262 w 2321023"/>
              <a:gd name="connsiteY499" fmla="*/ 1984468 h 2206873"/>
              <a:gd name="connsiteX500" fmla="*/ 522033 w 2321023"/>
              <a:gd name="connsiteY500" fmla="*/ 1964938 h 2206873"/>
              <a:gd name="connsiteX501" fmla="*/ 515281 w 2321023"/>
              <a:gd name="connsiteY501" fmla="*/ 1958293 h 2206873"/>
              <a:gd name="connsiteX502" fmla="*/ 515228 w 2321023"/>
              <a:gd name="connsiteY502" fmla="*/ 1958165 h 2206873"/>
              <a:gd name="connsiteX503" fmla="*/ 570960 w 2321023"/>
              <a:gd name="connsiteY503" fmla="*/ 1952244 h 2206873"/>
              <a:gd name="connsiteX504" fmla="*/ 571587 w 2321023"/>
              <a:gd name="connsiteY504" fmla="*/ 1952677 h 2206873"/>
              <a:gd name="connsiteX505" fmla="*/ 591019 w 2321023"/>
              <a:gd name="connsiteY505" fmla="*/ 1960892 h 2206873"/>
              <a:gd name="connsiteX506" fmla="*/ 599361 w 2321023"/>
              <a:gd name="connsiteY506" fmla="*/ 1964914 h 2206873"/>
              <a:gd name="connsiteX507" fmla="*/ 599362 w 2321023"/>
              <a:gd name="connsiteY507" fmla="*/ 1964914 h 2206873"/>
              <a:gd name="connsiteX508" fmla="*/ 591022 w 2321023"/>
              <a:gd name="connsiteY508" fmla="*/ 1960893 h 2206873"/>
              <a:gd name="connsiteX509" fmla="*/ 571590 w 2321023"/>
              <a:gd name="connsiteY509" fmla="*/ 1952678 h 2206873"/>
              <a:gd name="connsiteX510" fmla="*/ 570963 w 2321023"/>
              <a:gd name="connsiteY510" fmla="*/ 1952245 h 2206873"/>
              <a:gd name="connsiteX511" fmla="*/ 1802641 w 2321023"/>
              <a:gd name="connsiteY511" fmla="*/ 1927066 h 2206873"/>
              <a:gd name="connsiteX512" fmla="*/ 1802357 w 2321023"/>
              <a:gd name="connsiteY512" fmla="*/ 1928242 h 2206873"/>
              <a:gd name="connsiteX513" fmla="*/ 1802359 w 2321023"/>
              <a:gd name="connsiteY513" fmla="*/ 1928240 h 2206873"/>
              <a:gd name="connsiteX514" fmla="*/ 1802641 w 2321023"/>
              <a:gd name="connsiteY514" fmla="*/ 1927069 h 2206873"/>
              <a:gd name="connsiteX515" fmla="*/ 517339 w 2321023"/>
              <a:gd name="connsiteY515" fmla="*/ 1918638 h 2206873"/>
              <a:gd name="connsiteX516" fmla="*/ 521930 w 2321023"/>
              <a:gd name="connsiteY516" fmla="*/ 1921021 h 2206873"/>
              <a:gd name="connsiteX517" fmla="*/ 521653 w 2321023"/>
              <a:gd name="connsiteY517" fmla="*/ 1920876 h 2206873"/>
              <a:gd name="connsiteX518" fmla="*/ 517344 w 2321023"/>
              <a:gd name="connsiteY518" fmla="*/ 1918639 h 2206873"/>
              <a:gd name="connsiteX519" fmla="*/ 521374 w 2321023"/>
              <a:gd name="connsiteY519" fmla="*/ 1915764 h 2206873"/>
              <a:gd name="connsiteX520" fmla="*/ 525143 w 2321023"/>
              <a:gd name="connsiteY520" fmla="*/ 1919058 h 2206873"/>
              <a:gd name="connsiteX521" fmla="*/ 535409 w 2321023"/>
              <a:gd name="connsiteY521" fmla="*/ 1927536 h 2206873"/>
              <a:gd name="connsiteX522" fmla="*/ 535558 w 2321023"/>
              <a:gd name="connsiteY522" fmla="*/ 1927596 h 2206873"/>
              <a:gd name="connsiteX523" fmla="*/ 535555 w 2321023"/>
              <a:gd name="connsiteY523" fmla="*/ 1927593 h 2206873"/>
              <a:gd name="connsiteX524" fmla="*/ 535412 w 2321023"/>
              <a:gd name="connsiteY524" fmla="*/ 1927536 h 2206873"/>
              <a:gd name="connsiteX525" fmla="*/ 525145 w 2321023"/>
              <a:gd name="connsiteY525" fmla="*/ 1919058 h 2206873"/>
              <a:gd name="connsiteX526" fmla="*/ 521604 w 2321023"/>
              <a:gd name="connsiteY526" fmla="*/ 1915962 h 2206873"/>
              <a:gd name="connsiteX527" fmla="*/ 376396 w 2321023"/>
              <a:gd name="connsiteY527" fmla="*/ 1886048 h 2206873"/>
              <a:gd name="connsiteX528" fmla="*/ 519251 w 2321023"/>
              <a:gd name="connsiteY528" fmla="*/ 2007700 h 2206873"/>
              <a:gd name="connsiteX529" fmla="*/ 538514 w 2321023"/>
              <a:gd name="connsiteY529" fmla="*/ 2020644 h 2206873"/>
              <a:gd name="connsiteX530" fmla="*/ 620946 w 2321023"/>
              <a:gd name="connsiteY530" fmla="*/ 2069951 h 2206873"/>
              <a:gd name="connsiteX531" fmla="*/ 674834 w 2321023"/>
              <a:gd name="connsiteY531" fmla="*/ 2096111 h 2206873"/>
              <a:gd name="connsiteX532" fmla="*/ 620949 w 2321023"/>
              <a:gd name="connsiteY532" fmla="*/ 2069951 h 2206873"/>
              <a:gd name="connsiteX533" fmla="*/ 538516 w 2321023"/>
              <a:gd name="connsiteY533" fmla="*/ 2020644 h 2206873"/>
              <a:gd name="connsiteX534" fmla="*/ 519254 w 2321023"/>
              <a:gd name="connsiteY534" fmla="*/ 2007700 h 2206873"/>
              <a:gd name="connsiteX535" fmla="*/ 443557 w 2321023"/>
              <a:gd name="connsiteY535" fmla="*/ 1952060 h 2206873"/>
              <a:gd name="connsiteX536" fmla="*/ 376420 w 2321023"/>
              <a:gd name="connsiteY536" fmla="*/ 1886069 h 2206873"/>
              <a:gd name="connsiteX537" fmla="*/ 1904296 w 2321023"/>
              <a:gd name="connsiteY537" fmla="*/ 1881261 h 2206873"/>
              <a:gd name="connsiteX538" fmla="*/ 1902196 w 2321023"/>
              <a:gd name="connsiteY538" fmla="*/ 1883163 h 2206873"/>
              <a:gd name="connsiteX539" fmla="*/ 1881432 w 2321023"/>
              <a:gd name="connsiteY539" fmla="*/ 1900891 h 2206873"/>
              <a:gd name="connsiteX540" fmla="*/ 1861369 w 2321023"/>
              <a:gd name="connsiteY540" fmla="*/ 1918279 h 2206873"/>
              <a:gd name="connsiteX541" fmla="*/ 1841654 w 2321023"/>
              <a:gd name="connsiteY541" fmla="*/ 1934524 h 2206873"/>
              <a:gd name="connsiteX542" fmla="*/ 1822973 w 2321023"/>
              <a:gd name="connsiteY542" fmla="*/ 1950186 h 2206873"/>
              <a:gd name="connsiteX543" fmla="*/ 1814216 w 2321023"/>
              <a:gd name="connsiteY543" fmla="*/ 1957669 h 2206873"/>
              <a:gd name="connsiteX544" fmla="*/ 1805328 w 2321023"/>
              <a:gd name="connsiteY544" fmla="*/ 1965069 h 2206873"/>
              <a:gd name="connsiteX545" fmla="*/ 1775044 w 2321023"/>
              <a:gd name="connsiteY545" fmla="*/ 1987212 h 2206873"/>
              <a:gd name="connsiteX546" fmla="*/ 1750549 w 2321023"/>
              <a:gd name="connsiteY546" fmla="*/ 2002616 h 2206873"/>
              <a:gd name="connsiteX547" fmla="*/ 1747979 w 2321023"/>
              <a:gd name="connsiteY547" fmla="*/ 2004320 h 2206873"/>
              <a:gd name="connsiteX548" fmla="*/ 1748701 w 2321023"/>
              <a:gd name="connsiteY548" fmla="*/ 2003842 h 2206873"/>
              <a:gd name="connsiteX549" fmla="*/ 1750549 w 2321023"/>
              <a:gd name="connsiteY549" fmla="*/ 2002617 h 2206873"/>
              <a:gd name="connsiteX550" fmla="*/ 1775044 w 2321023"/>
              <a:gd name="connsiteY550" fmla="*/ 1987213 h 2206873"/>
              <a:gd name="connsiteX551" fmla="*/ 1805328 w 2321023"/>
              <a:gd name="connsiteY551" fmla="*/ 1965070 h 2206873"/>
              <a:gd name="connsiteX552" fmla="*/ 1814216 w 2321023"/>
              <a:gd name="connsiteY552" fmla="*/ 1957670 h 2206873"/>
              <a:gd name="connsiteX553" fmla="*/ 1822973 w 2321023"/>
              <a:gd name="connsiteY553" fmla="*/ 1950187 h 2206873"/>
              <a:gd name="connsiteX554" fmla="*/ 1841654 w 2321023"/>
              <a:gd name="connsiteY554" fmla="*/ 1934525 h 2206873"/>
              <a:gd name="connsiteX555" fmla="*/ 1861369 w 2321023"/>
              <a:gd name="connsiteY555" fmla="*/ 1918280 h 2206873"/>
              <a:gd name="connsiteX556" fmla="*/ 1881432 w 2321023"/>
              <a:gd name="connsiteY556" fmla="*/ 1900892 h 2206873"/>
              <a:gd name="connsiteX557" fmla="*/ 1902196 w 2321023"/>
              <a:gd name="connsiteY557" fmla="*/ 1883164 h 2206873"/>
              <a:gd name="connsiteX558" fmla="*/ 1904225 w 2321023"/>
              <a:gd name="connsiteY558" fmla="*/ 1881326 h 2206873"/>
              <a:gd name="connsiteX559" fmla="*/ 1873094 w 2321023"/>
              <a:gd name="connsiteY559" fmla="*/ 1880456 h 2206873"/>
              <a:gd name="connsiteX560" fmla="*/ 1854198 w 2321023"/>
              <a:gd name="connsiteY560" fmla="*/ 1896477 h 2206873"/>
              <a:gd name="connsiteX561" fmla="*/ 1854257 w 2321023"/>
              <a:gd name="connsiteY561" fmla="*/ 1896427 h 2206873"/>
              <a:gd name="connsiteX562" fmla="*/ 1873054 w 2321023"/>
              <a:gd name="connsiteY562" fmla="*/ 1880491 h 2206873"/>
              <a:gd name="connsiteX563" fmla="*/ 453567 w 2321023"/>
              <a:gd name="connsiteY563" fmla="*/ 1874048 h 2206873"/>
              <a:gd name="connsiteX564" fmla="*/ 453743 w 2321023"/>
              <a:gd name="connsiteY564" fmla="*/ 1874540 h 2206873"/>
              <a:gd name="connsiteX565" fmla="*/ 454467 w 2321023"/>
              <a:gd name="connsiteY565" fmla="*/ 1877192 h 2206873"/>
              <a:gd name="connsiteX566" fmla="*/ 455923 w 2321023"/>
              <a:gd name="connsiteY566" fmla="*/ 1880619 h 2206873"/>
              <a:gd name="connsiteX567" fmla="*/ 456193 w 2321023"/>
              <a:gd name="connsiteY567" fmla="*/ 1881372 h 2206873"/>
              <a:gd name="connsiteX568" fmla="*/ 468004 w 2321023"/>
              <a:gd name="connsiteY568" fmla="*/ 1896202 h 2206873"/>
              <a:gd name="connsiteX569" fmla="*/ 479940 w 2321023"/>
              <a:gd name="connsiteY569" fmla="*/ 1910134 h 2206873"/>
              <a:gd name="connsiteX570" fmla="*/ 479948 w 2321023"/>
              <a:gd name="connsiteY570" fmla="*/ 1910140 h 2206873"/>
              <a:gd name="connsiteX571" fmla="*/ 468007 w 2321023"/>
              <a:gd name="connsiteY571" fmla="*/ 1896202 h 2206873"/>
              <a:gd name="connsiteX572" fmla="*/ 456196 w 2321023"/>
              <a:gd name="connsiteY572" fmla="*/ 1881372 h 2206873"/>
              <a:gd name="connsiteX573" fmla="*/ 455944 w 2321023"/>
              <a:gd name="connsiteY573" fmla="*/ 1880667 h 2206873"/>
              <a:gd name="connsiteX574" fmla="*/ 455923 w 2321023"/>
              <a:gd name="connsiteY574" fmla="*/ 1880619 h 2206873"/>
              <a:gd name="connsiteX575" fmla="*/ 455909 w 2321023"/>
              <a:gd name="connsiteY575" fmla="*/ 1880581 h 2206873"/>
              <a:gd name="connsiteX576" fmla="*/ 454470 w 2321023"/>
              <a:gd name="connsiteY576" fmla="*/ 1877193 h 2206873"/>
              <a:gd name="connsiteX577" fmla="*/ 453754 w 2321023"/>
              <a:gd name="connsiteY577" fmla="*/ 1874571 h 2206873"/>
              <a:gd name="connsiteX578" fmla="*/ 453743 w 2321023"/>
              <a:gd name="connsiteY578" fmla="*/ 1874540 h 2206873"/>
              <a:gd name="connsiteX579" fmla="*/ 453734 w 2321023"/>
              <a:gd name="connsiteY579" fmla="*/ 1874505 h 2206873"/>
              <a:gd name="connsiteX580" fmla="*/ 453571 w 2321023"/>
              <a:gd name="connsiteY580" fmla="*/ 1874050 h 2206873"/>
              <a:gd name="connsiteX581" fmla="*/ 373845 w 2321023"/>
              <a:gd name="connsiteY581" fmla="*/ 1872149 h 2206873"/>
              <a:gd name="connsiteX582" fmla="*/ 377349 w 2321023"/>
              <a:gd name="connsiteY582" fmla="*/ 1875689 h 2206873"/>
              <a:gd name="connsiteX583" fmla="*/ 392350 w 2321023"/>
              <a:gd name="connsiteY583" fmla="*/ 1891030 h 2206873"/>
              <a:gd name="connsiteX584" fmla="*/ 430202 w 2321023"/>
              <a:gd name="connsiteY584" fmla="*/ 1924528 h 2206873"/>
              <a:gd name="connsiteX585" fmla="*/ 450347 w 2321023"/>
              <a:gd name="connsiteY585" fmla="*/ 1941520 h 2206873"/>
              <a:gd name="connsiteX586" fmla="*/ 471074 w 2321023"/>
              <a:gd name="connsiteY586" fmla="*/ 1958359 h 2206873"/>
              <a:gd name="connsiteX587" fmla="*/ 481460 w 2321023"/>
              <a:gd name="connsiteY587" fmla="*/ 1966791 h 2206873"/>
              <a:gd name="connsiteX588" fmla="*/ 492210 w 2321023"/>
              <a:gd name="connsiteY588" fmla="*/ 1974740 h 2206873"/>
              <a:gd name="connsiteX589" fmla="*/ 513651 w 2321023"/>
              <a:gd name="connsiteY589" fmla="*/ 1990340 h 2206873"/>
              <a:gd name="connsiteX590" fmla="*/ 556324 w 2321023"/>
              <a:gd name="connsiteY590" fmla="*/ 2018560 h 2206873"/>
              <a:gd name="connsiteX591" fmla="*/ 674217 w 2321023"/>
              <a:gd name="connsiteY591" fmla="*/ 2083354 h 2206873"/>
              <a:gd name="connsiteX592" fmla="*/ 556327 w 2321023"/>
              <a:gd name="connsiteY592" fmla="*/ 2018560 h 2206873"/>
              <a:gd name="connsiteX593" fmla="*/ 513654 w 2321023"/>
              <a:gd name="connsiteY593" fmla="*/ 1990340 h 2206873"/>
              <a:gd name="connsiteX594" fmla="*/ 492213 w 2321023"/>
              <a:gd name="connsiteY594" fmla="*/ 1974740 h 2206873"/>
              <a:gd name="connsiteX595" fmla="*/ 481463 w 2321023"/>
              <a:gd name="connsiteY595" fmla="*/ 1966791 h 2206873"/>
              <a:gd name="connsiteX596" fmla="*/ 471077 w 2321023"/>
              <a:gd name="connsiteY596" fmla="*/ 1958359 h 2206873"/>
              <a:gd name="connsiteX597" fmla="*/ 450350 w 2321023"/>
              <a:gd name="connsiteY597" fmla="*/ 1941520 h 2206873"/>
              <a:gd name="connsiteX598" fmla="*/ 430205 w 2321023"/>
              <a:gd name="connsiteY598" fmla="*/ 1924528 h 2206873"/>
              <a:gd name="connsiteX599" fmla="*/ 392353 w 2321023"/>
              <a:gd name="connsiteY599" fmla="*/ 1891030 h 2206873"/>
              <a:gd name="connsiteX600" fmla="*/ 377352 w 2321023"/>
              <a:gd name="connsiteY600" fmla="*/ 1875689 h 2206873"/>
              <a:gd name="connsiteX601" fmla="*/ 373926 w 2321023"/>
              <a:gd name="connsiteY601" fmla="*/ 1872228 h 2206873"/>
              <a:gd name="connsiteX602" fmla="*/ 423588 w 2321023"/>
              <a:gd name="connsiteY602" fmla="*/ 1870934 h 2206873"/>
              <a:gd name="connsiteX603" fmla="*/ 423819 w 2321023"/>
              <a:gd name="connsiteY603" fmla="*/ 1871182 h 2206873"/>
              <a:gd name="connsiteX604" fmla="*/ 459954 w 2321023"/>
              <a:gd name="connsiteY604" fmla="*/ 1897777 h 2206873"/>
              <a:gd name="connsiteX605" fmla="*/ 463777 w 2321023"/>
              <a:gd name="connsiteY605" fmla="*/ 1898482 h 2206873"/>
              <a:gd name="connsiteX606" fmla="*/ 480282 w 2321023"/>
              <a:gd name="connsiteY606" fmla="*/ 1910479 h 2206873"/>
              <a:gd name="connsiteX607" fmla="*/ 512304 w 2321023"/>
              <a:gd name="connsiteY607" fmla="*/ 1938781 h 2206873"/>
              <a:gd name="connsiteX608" fmla="*/ 531706 w 2321023"/>
              <a:gd name="connsiteY608" fmla="*/ 1956474 h 2206873"/>
              <a:gd name="connsiteX609" fmla="*/ 544784 w 2321023"/>
              <a:gd name="connsiteY609" fmla="*/ 1969958 h 2206873"/>
              <a:gd name="connsiteX610" fmla="*/ 559000 w 2321023"/>
              <a:gd name="connsiteY610" fmla="*/ 1983181 h 2206873"/>
              <a:gd name="connsiteX611" fmla="*/ 561553 w 2321023"/>
              <a:gd name="connsiteY611" fmla="*/ 1985772 h 2206873"/>
              <a:gd name="connsiteX612" fmla="*/ 561632 w 2321023"/>
              <a:gd name="connsiteY612" fmla="*/ 1985778 h 2206873"/>
              <a:gd name="connsiteX613" fmla="*/ 561631 w 2321023"/>
              <a:gd name="connsiteY613" fmla="*/ 1985777 h 2206873"/>
              <a:gd name="connsiteX614" fmla="*/ 561556 w 2321023"/>
              <a:gd name="connsiteY614" fmla="*/ 1985772 h 2206873"/>
              <a:gd name="connsiteX615" fmla="*/ 559003 w 2321023"/>
              <a:gd name="connsiteY615" fmla="*/ 1983181 h 2206873"/>
              <a:gd name="connsiteX616" fmla="*/ 544787 w 2321023"/>
              <a:gd name="connsiteY616" fmla="*/ 1969958 h 2206873"/>
              <a:gd name="connsiteX617" fmla="*/ 531709 w 2321023"/>
              <a:gd name="connsiteY617" fmla="*/ 1956474 h 2206873"/>
              <a:gd name="connsiteX618" fmla="*/ 512307 w 2321023"/>
              <a:gd name="connsiteY618" fmla="*/ 1938781 h 2206873"/>
              <a:gd name="connsiteX619" fmla="*/ 480285 w 2321023"/>
              <a:gd name="connsiteY619" fmla="*/ 1910479 h 2206873"/>
              <a:gd name="connsiteX620" fmla="*/ 463780 w 2321023"/>
              <a:gd name="connsiteY620" fmla="*/ 1898482 h 2206873"/>
              <a:gd name="connsiteX621" fmla="*/ 459957 w 2321023"/>
              <a:gd name="connsiteY621" fmla="*/ 1897777 h 2206873"/>
              <a:gd name="connsiteX622" fmla="*/ 423822 w 2321023"/>
              <a:gd name="connsiteY622" fmla="*/ 1871182 h 2206873"/>
              <a:gd name="connsiteX623" fmla="*/ 423604 w 2321023"/>
              <a:gd name="connsiteY623" fmla="*/ 1870947 h 2206873"/>
              <a:gd name="connsiteX624" fmla="*/ 439890 w 2321023"/>
              <a:gd name="connsiteY624" fmla="*/ 1831024 h 2206873"/>
              <a:gd name="connsiteX625" fmla="*/ 439914 w 2321023"/>
              <a:gd name="connsiteY625" fmla="*/ 1831059 h 2206873"/>
              <a:gd name="connsiteX626" fmla="*/ 442711 w 2321023"/>
              <a:gd name="connsiteY626" fmla="*/ 1833088 h 2206873"/>
              <a:gd name="connsiteX627" fmla="*/ 459558 w 2321023"/>
              <a:gd name="connsiteY627" fmla="*/ 1848496 h 2206873"/>
              <a:gd name="connsiteX628" fmla="*/ 474704 w 2321023"/>
              <a:gd name="connsiteY628" fmla="*/ 1862702 h 2206873"/>
              <a:gd name="connsiteX629" fmla="*/ 475655 w 2321023"/>
              <a:gd name="connsiteY629" fmla="*/ 1863652 h 2206873"/>
              <a:gd name="connsiteX630" fmla="*/ 479626 w 2321023"/>
              <a:gd name="connsiteY630" fmla="*/ 1868143 h 2206873"/>
              <a:gd name="connsiteX631" fmla="*/ 482322 w 2321023"/>
              <a:gd name="connsiteY631" fmla="*/ 1872654 h 2206873"/>
              <a:gd name="connsiteX632" fmla="*/ 482311 w 2321023"/>
              <a:gd name="connsiteY632" fmla="*/ 1872818 h 2206873"/>
              <a:gd name="connsiteX633" fmla="*/ 482311 w 2321023"/>
              <a:gd name="connsiteY633" fmla="*/ 1872819 h 2206873"/>
              <a:gd name="connsiteX634" fmla="*/ 507610 w 2321023"/>
              <a:gd name="connsiteY634" fmla="*/ 1892967 h 2206873"/>
              <a:gd name="connsiteX635" fmla="*/ 507968 w 2321023"/>
              <a:gd name="connsiteY635" fmla="*/ 1893268 h 2206873"/>
              <a:gd name="connsiteX636" fmla="*/ 513052 w 2321023"/>
              <a:gd name="connsiteY636" fmla="*/ 1895226 h 2206873"/>
              <a:gd name="connsiteX637" fmla="*/ 520071 w 2321023"/>
              <a:gd name="connsiteY637" fmla="*/ 1899596 h 2206873"/>
              <a:gd name="connsiteX638" fmla="*/ 520063 w 2321023"/>
              <a:gd name="connsiteY638" fmla="*/ 1899589 h 2206873"/>
              <a:gd name="connsiteX639" fmla="*/ 513055 w 2321023"/>
              <a:gd name="connsiteY639" fmla="*/ 1895226 h 2206873"/>
              <a:gd name="connsiteX640" fmla="*/ 507971 w 2321023"/>
              <a:gd name="connsiteY640" fmla="*/ 1893268 h 2206873"/>
              <a:gd name="connsiteX641" fmla="*/ 507613 w 2321023"/>
              <a:gd name="connsiteY641" fmla="*/ 1892967 h 2206873"/>
              <a:gd name="connsiteX642" fmla="*/ 482314 w 2321023"/>
              <a:gd name="connsiteY642" fmla="*/ 1872819 h 2206873"/>
              <a:gd name="connsiteX643" fmla="*/ 482314 w 2321023"/>
              <a:gd name="connsiteY643" fmla="*/ 1872818 h 2206873"/>
              <a:gd name="connsiteX644" fmla="*/ 482324 w 2321023"/>
              <a:gd name="connsiteY644" fmla="*/ 1872658 h 2206873"/>
              <a:gd name="connsiteX645" fmla="*/ 482322 w 2321023"/>
              <a:gd name="connsiteY645" fmla="*/ 1872654 h 2206873"/>
              <a:gd name="connsiteX646" fmla="*/ 482322 w 2321023"/>
              <a:gd name="connsiteY646" fmla="*/ 1872648 h 2206873"/>
              <a:gd name="connsiteX647" fmla="*/ 479637 w 2321023"/>
              <a:gd name="connsiteY647" fmla="*/ 1868155 h 2206873"/>
              <a:gd name="connsiteX648" fmla="*/ 479626 w 2321023"/>
              <a:gd name="connsiteY648" fmla="*/ 1868143 h 2206873"/>
              <a:gd name="connsiteX649" fmla="*/ 479619 w 2321023"/>
              <a:gd name="connsiteY649" fmla="*/ 1868131 h 2206873"/>
              <a:gd name="connsiteX650" fmla="*/ 475684 w 2321023"/>
              <a:gd name="connsiteY650" fmla="*/ 1863681 h 2206873"/>
              <a:gd name="connsiteX651" fmla="*/ 475655 w 2321023"/>
              <a:gd name="connsiteY651" fmla="*/ 1863652 h 2206873"/>
              <a:gd name="connsiteX652" fmla="*/ 475622 w 2321023"/>
              <a:gd name="connsiteY652" fmla="*/ 1863615 h 2206873"/>
              <a:gd name="connsiteX653" fmla="*/ 474772 w 2321023"/>
              <a:gd name="connsiteY653" fmla="*/ 1862766 h 2206873"/>
              <a:gd name="connsiteX654" fmla="*/ 474704 w 2321023"/>
              <a:gd name="connsiteY654" fmla="*/ 1862702 h 2206873"/>
              <a:gd name="connsiteX655" fmla="*/ 474657 w 2321023"/>
              <a:gd name="connsiteY655" fmla="*/ 1862655 h 2206873"/>
              <a:gd name="connsiteX656" fmla="*/ 459562 w 2321023"/>
              <a:gd name="connsiteY656" fmla="*/ 1848497 h 2206873"/>
              <a:gd name="connsiteX657" fmla="*/ 442715 w 2321023"/>
              <a:gd name="connsiteY657" fmla="*/ 1833089 h 2206873"/>
              <a:gd name="connsiteX658" fmla="*/ 439918 w 2321023"/>
              <a:gd name="connsiteY658" fmla="*/ 1831060 h 2206873"/>
              <a:gd name="connsiteX659" fmla="*/ 439896 w 2321023"/>
              <a:gd name="connsiteY659" fmla="*/ 1831028 h 2206873"/>
              <a:gd name="connsiteX660" fmla="*/ 1809220 w 2321023"/>
              <a:gd name="connsiteY660" fmla="*/ 1827653 h 2206873"/>
              <a:gd name="connsiteX661" fmla="*/ 1802249 w 2321023"/>
              <a:gd name="connsiteY661" fmla="*/ 1830739 h 2206873"/>
              <a:gd name="connsiteX662" fmla="*/ 1802735 w 2321023"/>
              <a:gd name="connsiteY662" fmla="*/ 1831419 h 2206873"/>
              <a:gd name="connsiteX663" fmla="*/ 1802735 w 2321023"/>
              <a:gd name="connsiteY663" fmla="*/ 1831419 h 2206873"/>
              <a:gd name="connsiteX664" fmla="*/ 1802250 w 2321023"/>
              <a:gd name="connsiteY664" fmla="*/ 1830740 h 2206873"/>
              <a:gd name="connsiteX665" fmla="*/ 1809221 w 2321023"/>
              <a:gd name="connsiteY665" fmla="*/ 1827654 h 2206873"/>
              <a:gd name="connsiteX666" fmla="*/ 1810634 w 2321023"/>
              <a:gd name="connsiteY666" fmla="*/ 1827855 h 2206873"/>
              <a:gd name="connsiteX667" fmla="*/ 1810634 w 2321023"/>
              <a:gd name="connsiteY667" fmla="*/ 1827854 h 2206873"/>
              <a:gd name="connsiteX668" fmla="*/ 1809220 w 2321023"/>
              <a:gd name="connsiteY668" fmla="*/ 1827653 h 2206873"/>
              <a:gd name="connsiteX669" fmla="*/ 1808508 w 2321023"/>
              <a:gd name="connsiteY669" fmla="*/ 1823133 h 2206873"/>
              <a:gd name="connsiteX670" fmla="*/ 1804636 w 2321023"/>
              <a:gd name="connsiteY670" fmla="*/ 1825553 h 2206873"/>
              <a:gd name="connsiteX671" fmla="*/ 1803627 w 2321023"/>
              <a:gd name="connsiteY671" fmla="*/ 1825928 h 2206873"/>
              <a:gd name="connsiteX672" fmla="*/ 1803397 w 2321023"/>
              <a:gd name="connsiteY672" fmla="*/ 1826219 h 2206873"/>
              <a:gd name="connsiteX673" fmla="*/ 1803398 w 2321023"/>
              <a:gd name="connsiteY673" fmla="*/ 1826218 h 2206873"/>
              <a:gd name="connsiteX674" fmla="*/ 1803627 w 2321023"/>
              <a:gd name="connsiteY674" fmla="*/ 1825929 h 2206873"/>
              <a:gd name="connsiteX675" fmla="*/ 1804636 w 2321023"/>
              <a:gd name="connsiteY675" fmla="*/ 1825554 h 2206873"/>
              <a:gd name="connsiteX676" fmla="*/ 1808504 w 2321023"/>
              <a:gd name="connsiteY676" fmla="*/ 1823137 h 2206873"/>
              <a:gd name="connsiteX677" fmla="*/ 418133 w 2321023"/>
              <a:gd name="connsiteY677" fmla="*/ 1817553 h 2206873"/>
              <a:gd name="connsiteX678" fmla="*/ 418118 w 2321023"/>
              <a:gd name="connsiteY678" fmla="*/ 1817555 h 2206873"/>
              <a:gd name="connsiteX679" fmla="*/ 418468 w 2321023"/>
              <a:gd name="connsiteY679" fmla="*/ 1817830 h 2206873"/>
              <a:gd name="connsiteX680" fmla="*/ 434209 w 2321023"/>
              <a:gd name="connsiteY680" fmla="*/ 1830842 h 2206873"/>
              <a:gd name="connsiteX681" fmla="*/ 441188 w 2321023"/>
              <a:gd name="connsiteY681" fmla="*/ 1836602 h 2206873"/>
              <a:gd name="connsiteX682" fmla="*/ 442209 w 2321023"/>
              <a:gd name="connsiteY682" fmla="*/ 1837462 h 2206873"/>
              <a:gd name="connsiteX683" fmla="*/ 442211 w 2321023"/>
              <a:gd name="connsiteY683" fmla="*/ 1837460 h 2206873"/>
              <a:gd name="connsiteX684" fmla="*/ 441381 w 2321023"/>
              <a:gd name="connsiteY684" fmla="*/ 1836761 h 2206873"/>
              <a:gd name="connsiteX685" fmla="*/ 441188 w 2321023"/>
              <a:gd name="connsiteY685" fmla="*/ 1836602 h 2206873"/>
              <a:gd name="connsiteX686" fmla="*/ 441017 w 2321023"/>
              <a:gd name="connsiteY686" fmla="*/ 1836458 h 2206873"/>
              <a:gd name="connsiteX687" fmla="*/ 434212 w 2321023"/>
              <a:gd name="connsiteY687" fmla="*/ 1830842 h 2206873"/>
              <a:gd name="connsiteX688" fmla="*/ 418539 w 2321023"/>
              <a:gd name="connsiteY688" fmla="*/ 1817885 h 2206873"/>
              <a:gd name="connsiteX689" fmla="*/ 418468 w 2321023"/>
              <a:gd name="connsiteY689" fmla="*/ 1817830 h 2206873"/>
              <a:gd name="connsiteX690" fmla="*/ 418425 w 2321023"/>
              <a:gd name="connsiteY690" fmla="*/ 1817794 h 2206873"/>
              <a:gd name="connsiteX691" fmla="*/ 418121 w 2321023"/>
              <a:gd name="connsiteY691" fmla="*/ 1817556 h 2206873"/>
              <a:gd name="connsiteX692" fmla="*/ 418134 w 2321023"/>
              <a:gd name="connsiteY692" fmla="*/ 1817554 h 2206873"/>
              <a:gd name="connsiteX693" fmla="*/ 353430 w 2321023"/>
              <a:gd name="connsiteY693" fmla="*/ 1817060 h 2206873"/>
              <a:gd name="connsiteX694" fmla="*/ 363931 w 2321023"/>
              <a:gd name="connsiteY694" fmla="*/ 1833759 h 2206873"/>
              <a:gd name="connsiteX695" fmla="*/ 371386 w 2321023"/>
              <a:gd name="connsiteY695" fmla="*/ 1843471 h 2206873"/>
              <a:gd name="connsiteX696" fmla="*/ 380243 w 2321023"/>
              <a:gd name="connsiteY696" fmla="*/ 1853668 h 2206873"/>
              <a:gd name="connsiteX697" fmla="*/ 398073 w 2321023"/>
              <a:gd name="connsiteY697" fmla="*/ 1873878 h 2206873"/>
              <a:gd name="connsiteX698" fmla="*/ 407441 w 2321023"/>
              <a:gd name="connsiteY698" fmla="*/ 1884525 h 2206873"/>
              <a:gd name="connsiteX699" fmla="*/ 415171 w 2321023"/>
              <a:gd name="connsiteY699" fmla="*/ 1892918 h 2206873"/>
              <a:gd name="connsiteX700" fmla="*/ 426162 w 2321023"/>
              <a:gd name="connsiteY700" fmla="*/ 1905744 h 2206873"/>
              <a:gd name="connsiteX701" fmla="*/ 441978 w 2321023"/>
              <a:gd name="connsiteY701" fmla="*/ 1925862 h 2206873"/>
              <a:gd name="connsiteX702" fmla="*/ 442705 w 2321023"/>
              <a:gd name="connsiteY702" fmla="*/ 1926971 h 2206873"/>
              <a:gd name="connsiteX703" fmla="*/ 443930 w 2321023"/>
              <a:gd name="connsiteY703" fmla="*/ 1927547 h 2206873"/>
              <a:gd name="connsiteX704" fmla="*/ 443929 w 2321023"/>
              <a:gd name="connsiteY704" fmla="*/ 1927545 h 2206873"/>
              <a:gd name="connsiteX705" fmla="*/ 442710 w 2321023"/>
              <a:gd name="connsiteY705" fmla="*/ 1926972 h 2206873"/>
              <a:gd name="connsiteX706" fmla="*/ 441982 w 2321023"/>
              <a:gd name="connsiteY706" fmla="*/ 1925863 h 2206873"/>
              <a:gd name="connsiteX707" fmla="*/ 426166 w 2321023"/>
              <a:gd name="connsiteY707" fmla="*/ 1905745 h 2206873"/>
              <a:gd name="connsiteX708" fmla="*/ 415176 w 2321023"/>
              <a:gd name="connsiteY708" fmla="*/ 1892919 h 2206873"/>
              <a:gd name="connsiteX709" fmla="*/ 407445 w 2321023"/>
              <a:gd name="connsiteY709" fmla="*/ 1884526 h 2206873"/>
              <a:gd name="connsiteX710" fmla="*/ 398078 w 2321023"/>
              <a:gd name="connsiteY710" fmla="*/ 1873879 h 2206873"/>
              <a:gd name="connsiteX711" fmla="*/ 380247 w 2321023"/>
              <a:gd name="connsiteY711" fmla="*/ 1853669 h 2206873"/>
              <a:gd name="connsiteX712" fmla="*/ 371390 w 2321023"/>
              <a:gd name="connsiteY712" fmla="*/ 1843472 h 2206873"/>
              <a:gd name="connsiteX713" fmla="*/ 363936 w 2321023"/>
              <a:gd name="connsiteY713" fmla="*/ 1833760 h 2206873"/>
              <a:gd name="connsiteX714" fmla="*/ 355866 w 2321023"/>
              <a:gd name="connsiteY714" fmla="*/ 1822436 h 2206873"/>
              <a:gd name="connsiteX715" fmla="*/ 353434 w 2321023"/>
              <a:gd name="connsiteY715" fmla="*/ 1817061 h 2206873"/>
              <a:gd name="connsiteX716" fmla="*/ 334472 w 2321023"/>
              <a:gd name="connsiteY716" fmla="*/ 1803304 h 2206873"/>
              <a:gd name="connsiteX717" fmla="*/ 369184 w 2321023"/>
              <a:gd name="connsiteY717" fmla="*/ 1849068 h 2206873"/>
              <a:gd name="connsiteX718" fmla="*/ 369338 w 2321023"/>
              <a:gd name="connsiteY718" fmla="*/ 1849186 h 2206873"/>
              <a:gd name="connsiteX719" fmla="*/ 369333 w 2321023"/>
              <a:gd name="connsiteY719" fmla="*/ 1849179 h 2206873"/>
              <a:gd name="connsiteX720" fmla="*/ 369187 w 2321023"/>
              <a:gd name="connsiteY720" fmla="*/ 1849068 h 2206873"/>
              <a:gd name="connsiteX721" fmla="*/ 336434 w 2321023"/>
              <a:gd name="connsiteY721" fmla="*/ 1805886 h 2206873"/>
              <a:gd name="connsiteX722" fmla="*/ 358665 w 2321023"/>
              <a:gd name="connsiteY722" fmla="*/ 1796846 h 2206873"/>
              <a:gd name="connsiteX723" fmla="*/ 358685 w 2321023"/>
              <a:gd name="connsiteY723" fmla="*/ 1797507 h 2206873"/>
              <a:gd name="connsiteX724" fmla="*/ 358530 w 2321023"/>
              <a:gd name="connsiteY724" fmla="*/ 1797658 h 2206873"/>
              <a:gd name="connsiteX725" fmla="*/ 358716 w 2321023"/>
              <a:gd name="connsiteY725" fmla="*/ 1798539 h 2206873"/>
              <a:gd name="connsiteX726" fmla="*/ 358851 w 2321023"/>
              <a:gd name="connsiteY726" fmla="*/ 1802992 h 2206873"/>
              <a:gd name="connsiteX727" fmla="*/ 362672 w 2321023"/>
              <a:gd name="connsiteY727" fmla="*/ 1816302 h 2206873"/>
              <a:gd name="connsiteX728" fmla="*/ 362186 w 2321023"/>
              <a:gd name="connsiteY728" fmla="*/ 1819822 h 2206873"/>
              <a:gd name="connsiteX729" fmla="*/ 362922 w 2321023"/>
              <a:gd name="connsiteY729" fmla="*/ 1820101 h 2206873"/>
              <a:gd name="connsiteX730" fmla="*/ 362922 w 2321023"/>
              <a:gd name="connsiteY730" fmla="*/ 1820099 h 2206873"/>
              <a:gd name="connsiteX731" fmla="*/ 362190 w 2321023"/>
              <a:gd name="connsiteY731" fmla="*/ 1819822 h 2206873"/>
              <a:gd name="connsiteX732" fmla="*/ 362676 w 2321023"/>
              <a:gd name="connsiteY732" fmla="*/ 1816302 h 2206873"/>
              <a:gd name="connsiteX733" fmla="*/ 358855 w 2321023"/>
              <a:gd name="connsiteY733" fmla="*/ 1802992 h 2206873"/>
              <a:gd name="connsiteX734" fmla="*/ 358720 w 2321023"/>
              <a:gd name="connsiteY734" fmla="*/ 1798560 h 2206873"/>
              <a:gd name="connsiteX735" fmla="*/ 358716 w 2321023"/>
              <a:gd name="connsiteY735" fmla="*/ 1798539 h 2206873"/>
              <a:gd name="connsiteX736" fmla="*/ 358715 w 2321023"/>
              <a:gd name="connsiteY736" fmla="*/ 1798517 h 2206873"/>
              <a:gd name="connsiteX737" fmla="*/ 358534 w 2321023"/>
              <a:gd name="connsiteY737" fmla="*/ 1797658 h 2206873"/>
              <a:gd name="connsiteX738" fmla="*/ 358685 w 2321023"/>
              <a:gd name="connsiteY738" fmla="*/ 1797510 h 2206873"/>
              <a:gd name="connsiteX739" fmla="*/ 358685 w 2321023"/>
              <a:gd name="connsiteY739" fmla="*/ 1797507 h 2206873"/>
              <a:gd name="connsiteX740" fmla="*/ 358689 w 2321023"/>
              <a:gd name="connsiteY740" fmla="*/ 1797503 h 2206873"/>
              <a:gd name="connsiteX741" fmla="*/ 358669 w 2321023"/>
              <a:gd name="connsiteY741" fmla="*/ 1796848 h 2206873"/>
              <a:gd name="connsiteX742" fmla="*/ 394465 w 2321023"/>
              <a:gd name="connsiteY742" fmla="*/ 1794155 h 2206873"/>
              <a:gd name="connsiteX743" fmla="*/ 394428 w 2321023"/>
              <a:gd name="connsiteY743" fmla="*/ 1794178 h 2206873"/>
              <a:gd name="connsiteX744" fmla="*/ 405061 w 2321023"/>
              <a:gd name="connsiteY744" fmla="*/ 1806152 h 2206873"/>
              <a:gd name="connsiteX745" fmla="*/ 416137 w 2321023"/>
              <a:gd name="connsiteY745" fmla="*/ 1817672 h 2206873"/>
              <a:gd name="connsiteX746" fmla="*/ 439660 w 2321023"/>
              <a:gd name="connsiteY746" fmla="*/ 1839884 h 2206873"/>
              <a:gd name="connsiteX747" fmla="*/ 466849 w 2321023"/>
              <a:gd name="connsiteY747" fmla="*/ 1865101 h 2206873"/>
              <a:gd name="connsiteX748" fmla="*/ 483869 w 2321023"/>
              <a:gd name="connsiteY748" fmla="*/ 1880659 h 2206873"/>
              <a:gd name="connsiteX749" fmla="*/ 501120 w 2321023"/>
              <a:gd name="connsiteY749" fmla="*/ 1894677 h 2206873"/>
              <a:gd name="connsiteX750" fmla="*/ 534335 w 2321023"/>
              <a:gd name="connsiteY750" fmla="*/ 1919512 h 2206873"/>
              <a:gd name="connsiteX751" fmla="*/ 565093 w 2321023"/>
              <a:gd name="connsiteY751" fmla="*/ 1941453 h 2206873"/>
              <a:gd name="connsiteX752" fmla="*/ 591149 w 2321023"/>
              <a:gd name="connsiteY752" fmla="*/ 1960778 h 2206873"/>
              <a:gd name="connsiteX753" fmla="*/ 577526 w 2321023"/>
              <a:gd name="connsiteY753" fmla="*/ 1950672 h 2206873"/>
              <a:gd name="connsiteX754" fmla="*/ 565097 w 2321023"/>
              <a:gd name="connsiteY754" fmla="*/ 1941453 h 2206873"/>
              <a:gd name="connsiteX755" fmla="*/ 537924 w 2321023"/>
              <a:gd name="connsiteY755" fmla="*/ 1922069 h 2206873"/>
              <a:gd name="connsiteX756" fmla="*/ 534378 w 2321023"/>
              <a:gd name="connsiteY756" fmla="*/ 1919540 h 2206873"/>
              <a:gd name="connsiteX757" fmla="*/ 534372 w 2321023"/>
              <a:gd name="connsiteY757" fmla="*/ 1919535 h 2206873"/>
              <a:gd name="connsiteX758" fmla="*/ 534339 w 2321023"/>
              <a:gd name="connsiteY758" fmla="*/ 1919512 h 2206873"/>
              <a:gd name="connsiteX759" fmla="*/ 501124 w 2321023"/>
              <a:gd name="connsiteY759" fmla="*/ 1894677 h 2206873"/>
              <a:gd name="connsiteX760" fmla="*/ 483873 w 2321023"/>
              <a:gd name="connsiteY760" fmla="*/ 1880659 h 2206873"/>
              <a:gd name="connsiteX761" fmla="*/ 466853 w 2321023"/>
              <a:gd name="connsiteY761" fmla="*/ 1865101 h 2206873"/>
              <a:gd name="connsiteX762" fmla="*/ 439664 w 2321023"/>
              <a:gd name="connsiteY762" fmla="*/ 1839884 h 2206873"/>
              <a:gd name="connsiteX763" fmla="*/ 416141 w 2321023"/>
              <a:gd name="connsiteY763" fmla="*/ 1817672 h 2206873"/>
              <a:gd name="connsiteX764" fmla="*/ 405064 w 2321023"/>
              <a:gd name="connsiteY764" fmla="*/ 1806152 h 2206873"/>
              <a:gd name="connsiteX765" fmla="*/ 394432 w 2321023"/>
              <a:gd name="connsiteY765" fmla="*/ 1794178 h 2206873"/>
              <a:gd name="connsiteX766" fmla="*/ 394466 w 2321023"/>
              <a:gd name="connsiteY766" fmla="*/ 1794157 h 2206873"/>
              <a:gd name="connsiteX767" fmla="*/ 366040 w 2321023"/>
              <a:gd name="connsiteY767" fmla="*/ 1792361 h 2206873"/>
              <a:gd name="connsiteX768" fmla="*/ 365252 w 2321023"/>
              <a:gd name="connsiteY768" fmla="*/ 1792444 h 2206873"/>
              <a:gd name="connsiteX769" fmla="*/ 366597 w 2321023"/>
              <a:gd name="connsiteY769" fmla="*/ 1798512 h 2206873"/>
              <a:gd name="connsiteX770" fmla="*/ 366767 w 2321023"/>
              <a:gd name="connsiteY770" fmla="*/ 1800805 h 2206873"/>
              <a:gd name="connsiteX771" fmla="*/ 366432 w 2321023"/>
              <a:gd name="connsiteY771" fmla="*/ 1801066 h 2206873"/>
              <a:gd name="connsiteX772" fmla="*/ 366804 w 2321023"/>
              <a:gd name="connsiteY772" fmla="*/ 1801299 h 2206873"/>
              <a:gd name="connsiteX773" fmla="*/ 366803 w 2321023"/>
              <a:gd name="connsiteY773" fmla="*/ 1801296 h 2206873"/>
              <a:gd name="connsiteX774" fmla="*/ 366436 w 2321023"/>
              <a:gd name="connsiteY774" fmla="*/ 1801066 h 2206873"/>
              <a:gd name="connsiteX775" fmla="*/ 366767 w 2321023"/>
              <a:gd name="connsiteY775" fmla="*/ 1800807 h 2206873"/>
              <a:gd name="connsiteX776" fmla="*/ 366767 w 2321023"/>
              <a:gd name="connsiteY776" fmla="*/ 1800805 h 2206873"/>
              <a:gd name="connsiteX777" fmla="*/ 366770 w 2321023"/>
              <a:gd name="connsiteY777" fmla="*/ 1800802 h 2206873"/>
              <a:gd name="connsiteX778" fmla="*/ 366602 w 2321023"/>
              <a:gd name="connsiteY778" fmla="*/ 1798537 h 2206873"/>
              <a:gd name="connsiteX779" fmla="*/ 366597 w 2321023"/>
              <a:gd name="connsiteY779" fmla="*/ 1798512 h 2206873"/>
              <a:gd name="connsiteX780" fmla="*/ 366595 w 2321023"/>
              <a:gd name="connsiteY780" fmla="*/ 1798480 h 2206873"/>
              <a:gd name="connsiteX781" fmla="*/ 365257 w 2321023"/>
              <a:gd name="connsiteY781" fmla="*/ 1792445 h 2206873"/>
              <a:gd name="connsiteX782" fmla="*/ 366040 w 2321023"/>
              <a:gd name="connsiteY782" fmla="*/ 1792362 h 2206873"/>
              <a:gd name="connsiteX783" fmla="*/ 317862 w 2321023"/>
              <a:gd name="connsiteY783" fmla="*/ 1783378 h 2206873"/>
              <a:gd name="connsiteX784" fmla="*/ 322614 w 2321023"/>
              <a:gd name="connsiteY784" fmla="*/ 1788965 h 2206873"/>
              <a:gd name="connsiteX785" fmla="*/ 322501 w 2321023"/>
              <a:gd name="connsiteY785" fmla="*/ 1788829 h 2206873"/>
              <a:gd name="connsiteX786" fmla="*/ 318020 w 2321023"/>
              <a:gd name="connsiteY786" fmla="*/ 1783560 h 2206873"/>
              <a:gd name="connsiteX787" fmla="*/ 1823923 w 2321023"/>
              <a:gd name="connsiteY787" fmla="*/ 1777187 h 2206873"/>
              <a:gd name="connsiteX788" fmla="*/ 1817702 w 2321023"/>
              <a:gd name="connsiteY788" fmla="*/ 1783340 h 2206873"/>
              <a:gd name="connsiteX789" fmla="*/ 1810913 w 2321023"/>
              <a:gd name="connsiteY789" fmla="*/ 1789332 h 2206873"/>
              <a:gd name="connsiteX790" fmla="*/ 1817703 w 2321023"/>
              <a:gd name="connsiteY790" fmla="*/ 1783340 h 2206873"/>
              <a:gd name="connsiteX791" fmla="*/ 1823923 w 2321023"/>
              <a:gd name="connsiteY791" fmla="*/ 1777187 h 2206873"/>
              <a:gd name="connsiteX792" fmla="*/ 306676 w 2321023"/>
              <a:gd name="connsiteY792" fmla="*/ 1772333 h 2206873"/>
              <a:gd name="connsiteX793" fmla="*/ 306677 w 2321023"/>
              <a:gd name="connsiteY793" fmla="*/ 1772334 h 2206873"/>
              <a:gd name="connsiteX794" fmla="*/ 308937 w 2321023"/>
              <a:gd name="connsiteY794" fmla="*/ 1773512 h 2206873"/>
              <a:gd name="connsiteX795" fmla="*/ 315474 w 2321023"/>
              <a:gd name="connsiteY795" fmla="*/ 1780626 h 2206873"/>
              <a:gd name="connsiteX796" fmla="*/ 315386 w 2321023"/>
              <a:gd name="connsiteY796" fmla="*/ 1780525 h 2206873"/>
              <a:gd name="connsiteX797" fmla="*/ 309230 w 2321023"/>
              <a:gd name="connsiteY797" fmla="*/ 1773826 h 2206873"/>
              <a:gd name="connsiteX798" fmla="*/ 308937 w 2321023"/>
              <a:gd name="connsiteY798" fmla="*/ 1773512 h 2206873"/>
              <a:gd name="connsiteX799" fmla="*/ 306676 w 2321023"/>
              <a:gd name="connsiteY799" fmla="*/ 1772333 h 2206873"/>
              <a:gd name="connsiteX800" fmla="*/ 1795621 w 2321023"/>
              <a:gd name="connsiteY800" fmla="*/ 1771747 h 2206873"/>
              <a:gd name="connsiteX801" fmla="*/ 1774593 w 2321023"/>
              <a:gd name="connsiteY801" fmla="*/ 1787778 h 2206873"/>
              <a:gd name="connsiteX802" fmla="*/ 1773910 w 2321023"/>
              <a:gd name="connsiteY802" fmla="*/ 1788551 h 2206873"/>
              <a:gd name="connsiteX803" fmla="*/ 1773913 w 2321023"/>
              <a:gd name="connsiteY803" fmla="*/ 1788548 h 2206873"/>
              <a:gd name="connsiteX804" fmla="*/ 1774594 w 2321023"/>
              <a:gd name="connsiteY804" fmla="*/ 1787778 h 2206873"/>
              <a:gd name="connsiteX805" fmla="*/ 1795618 w 2321023"/>
              <a:gd name="connsiteY805" fmla="*/ 1771750 h 2206873"/>
              <a:gd name="connsiteX806" fmla="*/ 1986155 w 2321023"/>
              <a:gd name="connsiteY806" fmla="*/ 1764884 h 2206873"/>
              <a:gd name="connsiteX807" fmla="*/ 1886762 w 2321023"/>
              <a:gd name="connsiteY807" fmla="*/ 1865163 h 2206873"/>
              <a:gd name="connsiteX808" fmla="*/ 1886763 w 2321023"/>
              <a:gd name="connsiteY808" fmla="*/ 1865164 h 2206873"/>
              <a:gd name="connsiteX809" fmla="*/ 1986145 w 2321023"/>
              <a:gd name="connsiteY809" fmla="*/ 1764896 h 2206873"/>
              <a:gd name="connsiteX810" fmla="*/ 1861408 w 2321023"/>
              <a:gd name="connsiteY810" fmla="*/ 1764259 h 2206873"/>
              <a:gd name="connsiteX811" fmla="*/ 1849634 w 2321023"/>
              <a:gd name="connsiteY811" fmla="*/ 1773702 h 2206873"/>
              <a:gd name="connsiteX812" fmla="*/ 1839129 w 2321023"/>
              <a:gd name="connsiteY812" fmla="*/ 1782683 h 2206873"/>
              <a:gd name="connsiteX813" fmla="*/ 1838406 w 2321023"/>
              <a:gd name="connsiteY813" fmla="*/ 1783452 h 2206873"/>
              <a:gd name="connsiteX814" fmla="*/ 1838410 w 2321023"/>
              <a:gd name="connsiteY814" fmla="*/ 1783448 h 2206873"/>
              <a:gd name="connsiteX815" fmla="*/ 1839129 w 2321023"/>
              <a:gd name="connsiteY815" fmla="*/ 1782684 h 2206873"/>
              <a:gd name="connsiteX816" fmla="*/ 1849634 w 2321023"/>
              <a:gd name="connsiteY816" fmla="*/ 1773703 h 2206873"/>
              <a:gd name="connsiteX817" fmla="*/ 1861398 w 2321023"/>
              <a:gd name="connsiteY817" fmla="*/ 1764268 h 2206873"/>
              <a:gd name="connsiteX818" fmla="*/ 1892799 w 2321023"/>
              <a:gd name="connsiteY818" fmla="*/ 1736215 h 2206873"/>
              <a:gd name="connsiteX819" fmla="*/ 1891987 w 2321023"/>
              <a:gd name="connsiteY819" fmla="*/ 1736914 h 2206873"/>
              <a:gd name="connsiteX820" fmla="*/ 1889609 w 2321023"/>
              <a:gd name="connsiteY820" fmla="*/ 1738598 h 2206873"/>
              <a:gd name="connsiteX821" fmla="*/ 1884613 w 2321023"/>
              <a:gd name="connsiteY821" fmla="*/ 1743263 h 2206873"/>
              <a:gd name="connsiteX822" fmla="*/ 1882336 w 2321023"/>
              <a:gd name="connsiteY822" fmla="*/ 1745222 h 2206873"/>
              <a:gd name="connsiteX823" fmla="*/ 1875312 w 2321023"/>
              <a:gd name="connsiteY823" fmla="*/ 1751717 h 2206873"/>
              <a:gd name="connsiteX824" fmla="*/ 1875353 w 2321023"/>
              <a:gd name="connsiteY824" fmla="*/ 1751680 h 2206873"/>
              <a:gd name="connsiteX825" fmla="*/ 1882337 w 2321023"/>
              <a:gd name="connsiteY825" fmla="*/ 1745222 h 2206873"/>
              <a:gd name="connsiteX826" fmla="*/ 1884601 w 2321023"/>
              <a:gd name="connsiteY826" fmla="*/ 1743274 h 2206873"/>
              <a:gd name="connsiteX827" fmla="*/ 1884613 w 2321023"/>
              <a:gd name="connsiteY827" fmla="*/ 1743263 h 2206873"/>
              <a:gd name="connsiteX828" fmla="*/ 1884627 w 2321023"/>
              <a:gd name="connsiteY828" fmla="*/ 1743251 h 2206873"/>
              <a:gd name="connsiteX829" fmla="*/ 1889609 w 2321023"/>
              <a:gd name="connsiteY829" fmla="*/ 1738599 h 2206873"/>
              <a:gd name="connsiteX830" fmla="*/ 1891981 w 2321023"/>
              <a:gd name="connsiteY830" fmla="*/ 1736919 h 2206873"/>
              <a:gd name="connsiteX831" fmla="*/ 1891987 w 2321023"/>
              <a:gd name="connsiteY831" fmla="*/ 1736914 h 2206873"/>
              <a:gd name="connsiteX832" fmla="*/ 1891994 w 2321023"/>
              <a:gd name="connsiteY832" fmla="*/ 1736909 h 2206873"/>
              <a:gd name="connsiteX833" fmla="*/ 1892798 w 2321023"/>
              <a:gd name="connsiteY833" fmla="*/ 1736217 h 2206873"/>
              <a:gd name="connsiteX834" fmla="*/ 1878383 w 2321023"/>
              <a:gd name="connsiteY834" fmla="*/ 1736145 h 2206873"/>
              <a:gd name="connsiteX835" fmla="*/ 1855494 w 2321023"/>
              <a:gd name="connsiteY835" fmla="*/ 1757274 h 2206873"/>
              <a:gd name="connsiteX836" fmla="*/ 1819698 w 2321023"/>
              <a:gd name="connsiteY836" fmla="*/ 1790481 h 2206873"/>
              <a:gd name="connsiteX837" fmla="*/ 1815735 w 2321023"/>
              <a:gd name="connsiteY837" fmla="*/ 1793899 h 2206873"/>
              <a:gd name="connsiteX838" fmla="*/ 1802550 w 2321023"/>
              <a:gd name="connsiteY838" fmla="*/ 1804299 h 2206873"/>
              <a:gd name="connsiteX839" fmla="*/ 1799488 w 2321023"/>
              <a:gd name="connsiteY839" fmla="*/ 1805460 h 2206873"/>
              <a:gd name="connsiteX840" fmla="*/ 1799368 w 2321023"/>
              <a:gd name="connsiteY840" fmla="*/ 1805566 h 2206873"/>
              <a:gd name="connsiteX841" fmla="*/ 1799372 w 2321023"/>
              <a:gd name="connsiteY841" fmla="*/ 1805564 h 2206873"/>
              <a:gd name="connsiteX842" fmla="*/ 1799489 w 2321023"/>
              <a:gd name="connsiteY842" fmla="*/ 1805461 h 2206873"/>
              <a:gd name="connsiteX843" fmla="*/ 1802551 w 2321023"/>
              <a:gd name="connsiteY843" fmla="*/ 1804300 h 2206873"/>
              <a:gd name="connsiteX844" fmla="*/ 1815736 w 2321023"/>
              <a:gd name="connsiteY844" fmla="*/ 1793900 h 2206873"/>
              <a:gd name="connsiteX845" fmla="*/ 1819699 w 2321023"/>
              <a:gd name="connsiteY845" fmla="*/ 1790482 h 2206873"/>
              <a:gd name="connsiteX846" fmla="*/ 1855495 w 2321023"/>
              <a:gd name="connsiteY846" fmla="*/ 1757275 h 2206873"/>
              <a:gd name="connsiteX847" fmla="*/ 1878384 w 2321023"/>
              <a:gd name="connsiteY847" fmla="*/ 1736146 h 2206873"/>
              <a:gd name="connsiteX848" fmla="*/ 1878538 w 2321023"/>
              <a:gd name="connsiteY848" fmla="*/ 1736166 h 2206873"/>
              <a:gd name="connsiteX849" fmla="*/ 1878539 w 2321023"/>
              <a:gd name="connsiteY849" fmla="*/ 1736165 h 2206873"/>
              <a:gd name="connsiteX850" fmla="*/ 1855300 w 2321023"/>
              <a:gd name="connsiteY850" fmla="*/ 1734871 h 2206873"/>
              <a:gd name="connsiteX851" fmla="*/ 1848773 w 2321023"/>
              <a:gd name="connsiteY851" fmla="*/ 1741415 h 2206873"/>
              <a:gd name="connsiteX852" fmla="*/ 1842961 w 2321023"/>
              <a:gd name="connsiteY852" fmla="*/ 1746916 h 2206873"/>
              <a:gd name="connsiteX853" fmla="*/ 1848774 w 2321023"/>
              <a:gd name="connsiteY853" fmla="*/ 1741415 h 2206873"/>
              <a:gd name="connsiteX854" fmla="*/ 1855300 w 2321023"/>
              <a:gd name="connsiteY854" fmla="*/ 1734871 h 2206873"/>
              <a:gd name="connsiteX855" fmla="*/ 1962798 w 2321023"/>
              <a:gd name="connsiteY855" fmla="*/ 1733850 h 2206873"/>
              <a:gd name="connsiteX856" fmla="*/ 1960427 w 2321023"/>
              <a:gd name="connsiteY856" fmla="*/ 1735449 h 2206873"/>
              <a:gd name="connsiteX857" fmla="*/ 1956646 w 2321023"/>
              <a:gd name="connsiteY857" fmla="*/ 1738422 h 2206873"/>
              <a:gd name="connsiteX858" fmla="*/ 1956633 w 2321023"/>
              <a:gd name="connsiteY858" fmla="*/ 1738435 h 2206873"/>
              <a:gd name="connsiteX859" fmla="*/ 1956643 w 2321023"/>
              <a:gd name="connsiteY859" fmla="*/ 1738427 h 2206873"/>
              <a:gd name="connsiteX860" fmla="*/ 1956647 w 2321023"/>
              <a:gd name="connsiteY860" fmla="*/ 1738423 h 2206873"/>
              <a:gd name="connsiteX861" fmla="*/ 1960428 w 2321023"/>
              <a:gd name="connsiteY861" fmla="*/ 1735450 h 2206873"/>
              <a:gd name="connsiteX862" fmla="*/ 1962793 w 2321023"/>
              <a:gd name="connsiteY862" fmla="*/ 1733855 h 2206873"/>
              <a:gd name="connsiteX863" fmla="*/ 1940680 w 2321023"/>
              <a:gd name="connsiteY863" fmla="*/ 1731108 h 2206873"/>
              <a:gd name="connsiteX864" fmla="*/ 1936898 w 2321023"/>
              <a:gd name="connsiteY864" fmla="*/ 1733845 h 2206873"/>
              <a:gd name="connsiteX865" fmla="*/ 1915703 w 2321023"/>
              <a:gd name="connsiteY865" fmla="*/ 1755384 h 2206873"/>
              <a:gd name="connsiteX866" fmla="*/ 1893944 w 2321023"/>
              <a:gd name="connsiteY866" fmla="*/ 1777203 h 2206873"/>
              <a:gd name="connsiteX867" fmla="*/ 1889569 w 2321023"/>
              <a:gd name="connsiteY867" fmla="*/ 1780520 h 2206873"/>
              <a:gd name="connsiteX868" fmla="*/ 1889860 w 2321023"/>
              <a:gd name="connsiteY868" fmla="*/ 1780680 h 2206873"/>
              <a:gd name="connsiteX869" fmla="*/ 1889861 w 2321023"/>
              <a:gd name="connsiteY869" fmla="*/ 1780679 h 2206873"/>
              <a:gd name="connsiteX870" fmla="*/ 1889570 w 2321023"/>
              <a:gd name="connsiteY870" fmla="*/ 1780520 h 2206873"/>
              <a:gd name="connsiteX871" fmla="*/ 1893945 w 2321023"/>
              <a:gd name="connsiteY871" fmla="*/ 1777203 h 2206873"/>
              <a:gd name="connsiteX872" fmla="*/ 1915704 w 2321023"/>
              <a:gd name="connsiteY872" fmla="*/ 1755384 h 2206873"/>
              <a:gd name="connsiteX873" fmla="*/ 1936899 w 2321023"/>
              <a:gd name="connsiteY873" fmla="*/ 1733845 h 2206873"/>
              <a:gd name="connsiteX874" fmla="*/ 1940680 w 2321023"/>
              <a:gd name="connsiteY874" fmla="*/ 1731108 h 2206873"/>
              <a:gd name="connsiteX875" fmla="*/ 1912118 w 2321023"/>
              <a:gd name="connsiteY875" fmla="*/ 1729438 h 2206873"/>
              <a:gd name="connsiteX876" fmla="*/ 1908446 w 2321023"/>
              <a:gd name="connsiteY876" fmla="*/ 1732390 h 2206873"/>
              <a:gd name="connsiteX877" fmla="*/ 1893294 w 2321023"/>
              <a:gd name="connsiteY877" fmla="*/ 1746110 h 2206873"/>
              <a:gd name="connsiteX878" fmla="*/ 1871670 w 2321023"/>
              <a:gd name="connsiteY878" fmla="*/ 1764337 h 2206873"/>
              <a:gd name="connsiteX879" fmla="*/ 1861070 w 2321023"/>
              <a:gd name="connsiteY879" fmla="*/ 1771771 h 2206873"/>
              <a:gd name="connsiteX880" fmla="*/ 1861017 w 2321023"/>
              <a:gd name="connsiteY880" fmla="*/ 1771930 h 2206873"/>
              <a:gd name="connsiteX881" fmla="*/ 1861018 w 2321023"/>
              <a:gd name="connsiteY881" fmla="*/ 1771929 h 2206873"/>
              <a:gd name="connsiteX882" fmla="*/ 1861070 w 2321023"/>
              <a:gd name="connsiteY882" fmla="*/ 1771772 h 2206873"/>
              <a:gd name="connsiteX883" fmla="*/ 1871670 w 2321023"/>
              <a:gd name="connsiteY883" fmla="*/ 1764338 h 2206873"/>
              <a:gd name="connsiteX884" fmla="*/ 1893294 w 2321023"/>
              <a:gd name="connsiteY884" fmla="*/ 1746111 h 2206873"/>
              <a:gd name="connsiteX885" fmla="*/ 1908446 w 2321023"/>
              <a:gd name="connsiteY885" fmla="*/ 1732391 h 2206873"/>
              <a:gd name="connsiteX886" fmla="*/ 1912116 w 2321023"/>
              <a:gd name="connsiteY886" fmla="*/ 1729441 h 2206873"/>
              <a:gd name="connsiteX887" fmla="*/ 2022815 w 2321023"/>
              <a:gd name="connsiteY887" fmla="*/ 1727053 h 2206873"/>
              <a:gd name="connsiteX888" fmla="*/ 2022514 w 2321023"/>
              <a:gd name="connsiteY888" fmla="*/ 1728036 h 2206873"/>
              <a:gd name="connsiteX889" fmla="*/ 2022545 w 2321023"/>
              <a:gd name="connsiteY889" fmla="*/ 1728090 h 2206873"/>
              <a:gd name="connsiteX890" fmla="*/ 2022311 w 2321023"/>
              <a:gd name="connsiteY890" fmla="*/ 1728988 h 2206873"/>
              <a:gd name="connsiteX891" fmla="*/ 2022312 w 2321023"/>
              <a:gd name="connsiteY891" fmla="*/ 1728989 h 2206873"/>
              <a:gd name="connsiteX892" fmla="*/ 2022546 w 2321023"/>
              <a:gd name="connsiteY892" fmla="*/ 1728091 h 2206873"/>
              <a:gd name="connsiteX893" fmla="*/ 2022545 w 2321023"/>
              <a:gd name="connsiteY893" fmla="*/ 1728090 h 2206873"/>
              <a:gd name="connsiteX894" fmla="*/ 2022545 w 2321023"/>
              <a:gd name="connsiteY894" fmla="*/ 1728089 h 2206873"/>
              <a:gd name="connsiteX895" fmla="*/ 2022515 w 2321023"/>
              <a:gd name="connsiteY895" fmla="*/ 1728037 h 2206873"/>
              <a:gd name="connsiteX896" fmla="*/ 2022808 w 2321023"/>
              <a:gd name="connsiteY896" fmla="*/ 1727081 h 2206873"/>
              <a:gd name="connsiteX897" fmla="*/ 2024181 w 2321023"/>
              <a:gd name="connsiteY897" fmla="*/ 1719728 h 2206873"/>
              <a:gd name="connsiteX898" fmla="*/ 2024071 w 2321023"/>
              <a:gd name="connsiteY898" fmla="*/ 1722799 h 2206873"/>
              <a:gd name="connsiteX899" fmla="*/ 2024181 w 2321023"/>
              <a:gd name="connsiteY899" fmla="*/ 1719729 h 2206873"/>
              <a:gd name="connsiteX900" fmla="*/ 2024381 w 2321023"/>
              <a:gd name="connsiteY900" fmla="*/ 1721808 h 2206873"/>
              <a:gd name="connsiteX901" fmla="*/ 1862072 w 2321023"/>
              <a:gd name="connsiteY901" fmla="*/ 1708651 h 2206873"/>
              <a:gd name="connsiteX902" fmla="*/ 1862070 w 2321023"/>
              <a:gd name="connsiteY902" fmla="*/ 1708651 h 2206873"/>
              <a:gd name="connsiteX903" fmla="*/ 1861951 w 2321023"/>
              <a:gd name="connsiteY903" fmla="*/ 1708676 h 2206873"/>
              <a:gd name="connsiteX904" fmla="*/ 1861085 w 2321023"/>
              <a:gd name="connsiteY904" fmla="*/ 1708855 h 2206873"/>
              <a:gd name="connsiteX905" fmla="*/ 1854829 w 2321023"/>
              <a:gd name="connsiteY905" fmla="*/ 1713397 h 2206873"/>
              <a:gd name="connsiteX906" fmla="*/ 1854695 w 2321023"/>
              <a:gd name="connsiteY906" fmla="*/ 1713613 h 2206873"/>
              <a:gd name="connsiteX907" fmla="*/ 1854697 w 2321023"/>
              <a:gd name="connsiteY907" fmla="*/ 1713611 h 2206873"/>
              <a:gd name="connsiteX908" fmla="*/ 1854830 w 2321023"/>
              <a:gd name="connsiteY908" fmla="*/ 1713397 h 2206873"/>
              <a:gd name="connsiteX909" fmla="*/ 1861086 w 2321023"/>
              <a:gd name="connsiteY909" fmla="*/ 1708855 h 2206873"/>
              <a:gd name="connsiteX910" fmla="*/ 1861951 w 2321023"/>
              <a:gd name="connsiteY910" fmla="*/ 1708676 h 2206873"/>
              <a:gd name="connsiteX911" fmla="*/ 327177 w 2321023"/>
              <a:gd name="connsiteY911" fmla="*/ 1705350 h 2206873"/>
              <a:gd name="connsiteX912" fmla="*/ 331399 w 2321023"/>
              <a:gd name="connsiteY912" fmla="*/ 1712744 h 2206873"/>
              <a:gd name="connsiteX913" fmla="*/ 338203 w 2321023"/>
              <a:gd name="connsiteY913" fmla="*/ 1723438 h 2206873"/>
              <a:gd name="connsiteX914" fmla="*/ 368680 w 2321023"/>
              <a:gd name="connsiteY914" fmla="*/ 1761526 h 2206873"/>
              <a:gd name="connsiteX915" fmla="*/ 384695 w 2321023"/>
              <a:gd name="connsiteY915" fmla="*/ 1778010 h 2206873"/>
              <a:gd name="connsiteX916" fmla="*/ 402040 w 2321023"/>
              <a:gd name="connsiteY916" fmla="*/ 1796168 h 2206873"/>
              <a:gd name="connsiteX917" fmla="*/ 411247 w 2321023"/>
              <a:gd name="connsiteY917" fmla="*/ 1806002 h 2206873"/>
              <a:gd name="connsiteX918" fmla="*/ 421241 w 2321023"/>
              <a:gd name="connsiteY918" fmla="*/ 1815939 h 2206873"/>
              <a:gd name="connsiteX919" fmla="*/ 442230 w 2321023"/>
              <a:gd name="connsiteY919" fmla="*/ 1837449 h 2206873"/>
              <a:gd name="connsiteX920" fmla="*/ 442233 w 2321023"/>
              <a:gd name="connsiteY920" fmla="*/ 1837446 h 2206873"/>
              <a:gd name="connsiteX921" fmla="*/ 421247 w 2321023"/>
              <a:gd name="connsiteY921" fmla="*/ 1815939 h 2206873"/>
              <a:gd name="connsiteX922" fmla="*/ 411252 w 2321023"/>
              <a:gd name="connsiteY922" fmla="*/ 1806002 h 2206873"/>
              <a:gd name="connsiteX923" fmla="*/ 402046 w 2321023"/>
              <a:gd name="connsiteY923" fmla="*/ 1796168 h 2206873"/>
              <a:gd name="connsiteX924" fmla="*/ 384701 w 2321023"/>
              <a:gd name="connsiteY924" fmla="*/ 1778010 h 2206873"/>
              <a:gd name="connsiteX925" fmla="*/ 368686 w 2321023"/>
              <a:gd name="connsiteY925" fmla="*/ 1761526 h 2206873"/>
              <a:gd name="connsiteX926" fmla="*/ 338209 w 2321023"/>
              <a:gd name="connsiteY926" fmla="*/ 1723438 h 2206873"/>
              <a:gd name="connsiteX927" fmla="*/ 331405 w 2321023"/>
              <a:gd name="connsiteY927" fmla="*/ 1712744 h 2206873"/>
              <a:gd name="connsiteX928" fmla="*/ 328381 w 2321023"/>
              <a:gd name="connsiteY928" fmla="*/ 1707449 h 2206873"/>
              <a:gd name="connsiteX929" fmla="*/ 1853813 w 2321023"/>
              <a:gd name="connsiteY929" fmla="*/ 1703608 h 2206873"/>
              <a:gd name="connsiteX930" fmla="*/ 1843335 w 2321023"/>
              <a:gd name="connsiteY930" fmla="*/ 1714634 h 2206873"/>
              <a:gd name="connsiteX931" fmla="*/ 1828721 w 2321023"/>
              <a:gd name="connsiteY931" fmla="*/ 1727590 h 2206873"/>
              <a:gd name="connsiteX932" fmla="*/ 1824507 w 2321023"/>
              <a:gd name="connsiteY932" fmla="*/ 1731270 h 2206873"/>
              <a:gd name="connsiteX933" fmla="*/ 1823656 w 2321023"/>
              <a:gd name="connsiteY933" fmla="*/ 1732233 h 2206873"/>
              <a:gd name="connsiteX934" fmla="*/ 1823664 w 2321023"/>
              <a:gd name="connsiteY934" fmla="*/ 1732225 h 2206873"/>
              <a:gd name="connsiteX935" fmla="*/ 1824508 w 2321023"/>
              <a:gd name="connsiteY935" fmla="*/ 1731271 h 2206873"/>
              <a:gd name="connsiteX936" fmla="*/ 1828722 w 2321023"/>
              <a:gd name="connsiteY936" fmla="*/ 1727591 h 2206873"/>
              <a:gd name="connsiteX937" fmla="*/ 1843336 w 2321023"/>
              <a:gd name="connsiteY937" fmla="*/ 1714635 h 2206873"/>
              <a:gd name="connsiteX938" fmla="*/ 1853807 w 2321023"/>
              <a:gd name="connsiteY938" fmla="*/ 1703617 h 2206873"/>
              <a:gd name="connsiteX939" fmla="*/ 325651 w 2321023"/>
              <a:gd name="connsiteY939" fmla="*/ 1701440 h 2206873"/>
              <a:gd name="connsiteX940" fmla="*/ 325942 w 2321023"/>
              <a:gd name="connsiteY940" fmla="*/ 1702196 h 2206873"/>
              <a:gd name="connsiteX941" fmla="*/ 325656 w 2321023"/>
              <a:gd name="connsiteY941" fmla="*/ 1701442 h 2206873"/>
              <a:gd name="connsiteX942" fmla="*/ 204765 w 2321023"/>
              <a:gd name="connsiteY942" fmla="*/ 1683113 h 2206873"/>
              <a:gd name="connsiteX943" fmla="*/ 204698 w 2321023"/>
              <a:gd name="connsiteY943" fmla="*/ 1683147 h 2206873"/>
              <a:gd name="connsiteX944" fmla="*/ 204700 w 2321023"/>
              <a:gd name="connsiteY944" fmla="*/ 1683151 h 2206873"/>
              <a:gd name="connsiteX945" fmla="*/ 204768 w 2321023"/>
              <a:gd name="connsiteY945" fmla="*/ 1683116 h 2206873"/>
              <a:gd name="connsiteX946" fmla="*/ 207179 w 2321023"/>
              <a:gd name="connsiteY946" fmla="*/ 1682498 h 2206873"/>
              <a:gd name="connsiteX947" fmla="*/ 207175 w 2321023"/>
              <a:gd name="connsiteY947" fmla="*/ 1682499 h 2206873"/>
              <a:gd name="connsiteX948" fmla="*/ 208222 w 2321023"/>
              <a:gd name="connsiteY948" fmla="*/ 1683154 h 2206873"/>
              <a:gd name="connsiteX949" fmla="*/ 223474 w 2321023"/>
              <a:gd name="connsiteY949" fmla="*/ 1706028 h 2206873"/>
              <a:gd name="connsiteX950" fmla="*/ 242160 w 2321023"/>
              <a:gd name="connsiteY950" fmla="*/ 1733055 h 2206873"/>
              <a:gd name="connsiteX951" fmla="*/ 242108 w 2321023"/>
              <a:gd name="connsiteY951" fmla="*/ 1732970 h 2206873"/>
              <a:gd name="connsiteX952" fmla="*/ 223482 w 2321023"/>
              <a:gd name="connsiteY952" fmla="*/ 1706029 h 2206873"/>
              <a:gd name="connsiteX953" fmla="*/ 208230 w 2321023"/>
              <a:gd name="connsiteY953" fmla="*/ 1683155 h 2206873"/>
              <a:gd name="connsiteX954" fmla="*/ 207179 w 2321023"/>
              <a:gd name="connsiteY954" fmla="*/ 1682498 h 2206873"/>
              <a:gd name="connsiteX955" fmla="*/ 197367 w 2321023"/>
              <a:gd name="connsiteY955" fmla="*/ 1677144 h 2206873"/>
              <a:gd name="connsiteX956" fmla="*/ 197367 w 2321023"/>
              <a:gd name="connsiteY956" fmla="*/ 1677146 h 2206873"/>
              <a:gd name="connsiteX957" fmla="*/ 199791 w 2321023"/>
              <a:gd name="connsiteY957" fmla="*/ 1677990 h 2206873"/>
              <a:gd name="connsiteX958" fmla="*/ 204999 w 2321023"/>
              <a:gd name="connsiteY958" fmla="*/ 1683536 h 2206873"/>
              <a:gd name="connsiteX959" fmla="*/ 205004 w 2321023"/>
              <a:gd name="connsiteY959" fmla="*/ 1683533 h 2206873"/>
              <a:gd name="connsiteX960" fmla="*/ 199799 w 2321023"/>
              <a:gd name="connsiteY960" fmla="*/ 1677991 h 2206873"/>
              <a:gd name="connsiteX961" fmla="*/ 197367 w 2321023"/>
              <a:gd name="connsiteY961" fmla="*/ 1677144 h 2206873"/>
              <a:gd name="connsiteX962" fmla="*/ 197271 w 2321023"/>
              <a:gd name="connsiteY962" fmla="*/ 1676894 h 2206873"/>
              <a:gd name="connsiteX963" fmla="*/ 197385 w 2321023"/>
              <a:gd name="connsiteY963" fmla="*/ 1681614 h 2206873"/>
              <a:gd name="connsiteX964" fmla="*/ 197394 w 2321023"/>
              <a:gd name="connsiteY964" fmla="*/ 1681622 h 2206873"/>
              <a:gd name="connsiteX965" fmla="*/ 197279 w 2321023"/>
              <a:gd name="connsiteY965" fmla="*/ 1676897 h 2206873"/>
              <a:gd name="connsiteX966" fmla="*/ 296961 w 2321023"/>
              <a:gd name="connsiteY966" fmla="*/ 1675840 h 2206873"/>
              <a:gd name="connsiteX967" fmla="*/ 296122 w 2321023"/>
              <a:gd name="connsiteY967" fmla="*/ 1676830 h 2206873"/>
              <a:gd name="connsiteX968" fmla="*/ 296408 w 2321023"/>
              <a:gd name="connsiteY968" fmla="*/ 1677047 h 2206873"/>
              <a:gd name="connsiteX969" fmla="*/ 296058 w 2321023"/>
              <a:gd name="connsiteY969" fmla="*/ 1677217 h 2206873"/>
              <a:gd name="connsiteX970" fmla="*/ 308034 w 2321023"/>
              <a:gd name="connsiteY970" fmla="*/ 1695583 h 2206873"/>
              <a:gd name="connsiteX971" fmla="*/ 339593 w 2321023"/>
              <a:gd name="connsiteY971" fmla="*/ 1735253 h 2206873"/>
              <a:gd name="connsiteX972" fmla="*/ 356605 w 2321023"/>
              <a:gd name="connsiteY972" fmla="*/ 1755016 h 2206873"/>
              <a:gd name="connsiteX973" fmla="*/ 377287 w 2321023"/>
              <a:gd name="connsiteY973" fmla="*/ 1779923 h 2206873"/>
              <a:gd name="connsiteX974" fmla="*/ 375858 w 2321023"/>
              <a:gd name="connsiteY974" fmla="*/ 1795806 h 2206873"/>
              <a:gd name="connsiteX975" fmla="*/ 379867 w 2321023"/>
              <a:gd name="connsiteY975" fmla="*/ 1802637 h 2206873"/>
              <a:gd name="connsiteX976" fmla="*/ 380970 w 2321023"/>
              <a:gd name="connsiteY976" fmla="*/ 1803664 h 2206873"/>
              <a:gd name="connsiteX977" fmla="*/ 380970 w 2321023"/>
              <a:gd name="connsiteY977" fmla="*/ 1803659 h 2206873"/>
              <a:gd name="connsiteX978" fmla="*/ 379873 w 2321023"/>
              <a:gd name="connsiteY978" fmla="*/ 1802637 h 2206873"/>
              <a:gd name="connsiteX979" fmla="*/ 375863 w 2321023"/>
              <a:gd name="connsiteY979" fmla="*/ 1795806 h 2206873"/>
              <a:gd name="connsiteX980" fmla="*/ 377292 w 2321023"/>
              <a:gd name="connsiteY980" fmla="*/ 1779923 h 2206873"/>
              <a:gd name="connsiteX981" fmla="*/ 356611 w 2321023"/>
              <a:gd name="connsiteY981" fmla="*/ 1755016 h 2206873"/>
              <a:gd name="connsiteX982" fmla="*/ 339598 w 2321023"/>
              <a:gd name="connsiteY982" fmla="*/ 1735253 h 2206873"/>
              <a:gd name="connsiteX983" fmla="*/ 308039 w 2321023"/>
              <a:gd name="connsiteY983" fmla="*/ 1695583 h 2206873"/>
              <a:gd name="connsiteX984" fmla="*/ 296064 w 2321023"/>
              <a:gd name="connsiteY984" fmla="*/ 1677217 h 2206873"/>
              <a:gd name="connsiteX985" fmla="*/ 296414 w 2321023"/>
              <a:gd name="connsiteY985" fmla="*/ 1677047 h 2206873"/>
              <a:gd name="connsiteX986" fmla="*/ 296128 w 2321023"/>
              <a:gd name="connsiteY986" fmla="*/ 1676830 h 2206873"/>
              <a:gd name="connsiteX987" fmla="*/ 296964 w 2321023"/>
              <a:gd name="connsiteY987" fmla="*/ 1675842 h 2206873"/>
              <a:gd name="connsiteX988" fmla="*/ 302195 w 2321023"/>
              <a:gd name="connsiteY988" fmla="*/ 1675496 h 2206873"/>
              <a:gd name="connsiteX989" fmla="*/ 302227 w 2321023"/>
              <a:gd name="connsiteY989" fmla="*/ 1675899 h 2206873"/>
              <a:gd name="connsiteX990" fmla="*/ 302329 w 2321023"/>
              <a:gd name="connsiteY990" fmla="*/ 1676103 h 2206873"/>
              <a:gd name="connsiteX991" fmla="*/ 302325 w 2321023"/>
              <a:gd name="connsiteY991" fmla="*/ 1676084 h 2206873"/>
              <a:gd name="connsiteX992" fmla="*/ 302233 w 2321023"/>
              <a:gd name="connsiteY992" fmla="*/ 1675900 h 2206873"/>
              <a:gd name="connsiteX993" fmla="*/ 302204 w 2321023"/>
              <a:gd name="connsiteY993" fmla="*/ 1675534 h 2206873"/>
              <a:gd name="connsiteX994" fmla="*/ 202218 w 2321023"/>
              <a:gd name="connsiteY994" fmla="*/ 1672013 h 2206873"/>
              <a:gd name="connsiteX995" fmla="*/ 202235 w 2321023"/>
              <a:gd name="connsiteY995" fmla="*/ 1672049 h 2206873"/>
              <a:gd name="connsiteX996" fmla="*/ 202237 w 2321023"/>
              <a:gd name="connsiteY996" fmla="*/ 1672047 h 2206873"/>
              <a:gd name="connsiteX997" fmla="*/ 302850 w 2321023"/>
              <a:gd name="connsiteY997" fmla="*/ 1671608 h 2206873"/>
              <a:gd name="connsiteX998" fmla="*/ 301984 w 2321023"/>
              <a:gd name="connsiteY998" fmla="*/ 1672874 h 2206873"/>
              <a:gd name="connsiteX999" fmla="*/ 302013 w 2321023"/>
              <a:gd name="connsiteY999" fmla="*/ 1673225 h 2206873"/>
              <a:gd name="connsiteX1000" fmla="*/ 302018 w 2321023"/>
              <a:gd name="connsiteY1000" fmla="*/ 1673217 h 2206873"/>
              <a:gd name="connsiteX1001" fmla="*/ 301989 w 2321023"/>
              <a:gd name="connsiteY1001" fmla="*/ 1672875 h 2206873"/>
              <a:gd name="connsiteX1002" fmla="*/ 302852 w 2321023"/>
              <a:gd name="connsiteY1002" fmla="*/ 1671614 h 2206873"/>
              <a:gd name="connsiteX1003" fmla="*/ 203195 w 2321023"/>
              <a:gd name="connsiteY1003" fmla="*/ 1671047 h 2206873"/>
              <a:gd name="connsiteX1004" fmla="*/ 201991 w 2321023"/>
              <a:gd name="connsiteY1004" fmla="*/ 1671876 h 2206873"/>
              <a:gd name="connsiteX1005" fmla="*/ 206821 w 2321023"/>
              <a:gd name="connsiteY1005" fmla="*/ 1682083 h 2206873"/>
              <a:gd name="connsiteX1006" fmla="*/ 204820 w 2321023"/>
              <a:gd name="connsiteY1006" fmla="*/ 1683086 h 2206873"/>
              <a:gd name="connsiteX1007" fmla="*/ 204943 w 2321023"/>
              <a:gd name="connsiteY1007" fmla="*/ 1683294 h 2206873"/>
              <a:gd name="connsiteX1008" fmla="*/ 204963 w 2321023"/>
              <a:gd name="connsiteY1008" fmla="*/ 1683315 h 2206873"/>
              <a:gd name="connsiteX1009" fmla="*/ 204828 w 2321023"/>
              <a:gd name="connsiteY1009" fmla="*/ 1683087 h 2206873"/>
              <a:gd name="connsiteX1010" fmla="*/ 206829 w 2321023"/>
              <a:gd name="connsiteY1010" fmla="*/ 1682084 h 2206873"/>
              <a:gd name="connsiteX1011" fmla="*/ 201999 w 2321023"/>
              <a:gd name="connsiteY1011" fmla="*/ 1671877 h 2206873"/>
              <a:gd name="connsiteX1012" fmla="*/ 203198 w 2321023"/>
              <a:gd name="connsiteY1012" fmla="*/ 1671051 h 2206873"/>
              <a:gd name="connsiteX1013" fmla="*/ 1935751 w 2321023"/>
              <a:gd name="connsiteY1013" fmla="*/ 1667363 h 2206873"/>
              <a:gd name="connsiteX1014" fmla="*/ 1934724 w 2321023"/>
              <a:gd name="connsiteY1014" fmla="*/ 1668275 h 2206873"/>
              <a:gd name="connsiteX1015" fmla="*/ 1934469 w 2321023"/>
              <a:gd name="connsiteY1015" fmla="*/ 1668469 h 2206873"/>
              <a:gd name="connsiteX1016" fmla="*/ 1934198 w 2321023"/>
              <a:gd name="connsiteY1016" fmla="*/ 1668744 h 2206873"/>
              <a:gd name="connsiteX1017" fmla="*/ 1932656 w 2321023"/>
              <a:gd name="connsiteY1017" fmla="*/ 1670114 h 2206873"/>
              <a:gd name="connsiteX1018" fmla="*/ 1924938 w 2321023"/>
              <a:gd name="connsiteY1018" fmla="*/ 1677922 h 2206873"/>
              <a:gd name="connsiteX1019" fmla="*/ 1899212 w 2321023"/>
              <a:gd name="connsiteY1019" fmla="*/ 1704079 h 2206873"/>
              <a:gd name="connsiteX1020" fmla="*/ 1889146 w 2321023"/>
              <a:gd name="connsiteY1020" fmla="*/ 1714046 h 2206873"/>
              <a:gd name="connsiteX1021" fmla="*/ 1878670 w 2321023"/>
              <a:gd name="connsiteY1021" fmla="*/ 1723694 h 2206873"/>
              <a:gd name="connsiteX1022" fmla="*/ 1872414 w 2321023"/>
              <a:gd name="connsiteY1022" fmla="*/ 1728725 h 2206873"/>
              <a:gd name="connsiteX1023" fmla="*/ 1872415 w 2321023"/>
              <a:gd name="connsiteY1023" fmla="*/ 1728725 h 2206873"/>
              <a:gd name="connsiteX1024" fmla="*/ 1878670 w 2321023"/>
              <a:gd name="connsiteY1024" fmla="*/ 1723695 h 2206873"/>
              <a:gd name="connsiteX1025" fmla="*/ 1889146 w 2321023"/>
              <a:gd name="connsiteY1025" fmla="*/ 1714047 h 2206873"/>
              <a:gd name="connsiteX1026" fmla="*/ 1899212 w 2321023"/>
              <a:gd name="connsiteY1026" fmla="*/ 1704080 h 2206873"/>
              <a:gd name="connsiteX1027" fmla="*/ 1924938 w 2321023"/>
              <a:gd name="connsiteY1027" fmla="*/ 1677923 h 2206873"/>
              <a:gd name="connsiteX1028" fmla="*/ 1932656 w 2321023"/>
              <a:gd name="connsiteY1028" fmla="*/ 1670115 h 2206873"/>
              <a:gd name="connsiteX1029" fmla="*/ 1934190 w 2321023"/>
              <a:gd name="connsiteY1029" fmla="*/ 1668752 h 2206873"/>
              <a:gd name="connsiteX1030" fmla="*/ 1934198 w 2321023"/>
              <a:gd name="connsiteY1030" fmla="*/ 1668744 h 2206873"/>
              <a:gd name="connsiteX1031" fmla="*/ 1934206 w 2321023"/>
              <a:gd name="connsiteY1031" fmla="*/ 1668737 h 2206873"/>
              <a:gd name="connsiteX1032" fmla="*/ 1934469 w 2321023"/>
              <a:gd name="connsiteY1032" fmla="*/ 1668470 h 2206873"/>
              <a:gd name="connsiteX1033" fmla="*/ 1934717 w 2321023"/>
              <a:gd name="connsiteY1033" fmla="*/ 1668281 h 2206873"/>
              <a:gd name="connsiteX1034" fmla="*/ 1934724 w 2321023"/>
              <a:gd name="connsiteY1034" fmla="*/ 1668275 h 2206873"/>
              <a:gd name="connsiteX1035" fmla="*/ 1934731 w 2321023"/>
              <a:gd name="connsiteY1035" fmla="*/ 1668269 h 2206873"/>
              <a:gd name="connsiteX1036" fmla="*/ 1935750 w 2321023"/>
              <a:gd name="connsiteY1036" fmla="*/ 1667364 h 2206873"/>
              <a:gd name="connsiteX1037" fmla="*/ 1900420 w 2321023"/>
              <a:gd name="connsiteY1037" fmla="*/ 1661463 h 2206873"/>
              <a:gd name="connsiteX1038" fmla="*/ 1897791 w 2321023"/>
              <a:gd name="connsiteY1038" fmla="*/ 1665311 h 2206873"/>
              <a:gd name="connsiteX1039" fmla="*/ 1893254 w 2321023"/>
              <a:gd name="connsiteY1039" fmla="*/ 1671402 h 2206873"/>
              <a:gd name="connsiteX1040" fmla="*/ 1883257 w 2321023"/>
              <a:gd name="connsiteY1040" fmla="*/ 1685057 h 2206873"/>
              <a:gd name="connsiteX1041" fmla="*/ 1881867 w 2321023"/>
              <a:gd name="connsiteY1041" fmla="*/ 1687491 h 2206873"/>
              <a:gd name="connsiteX1042" fmla="*/ 1881472 w 2321023"/>
              <a:gd name="connsiteY1042" fmla="*/ 1688040 h 2206873"/>
              <a:gd name="connsiteX1043" fmla="*/ 1880874 w 2321023"/>
              <a:gd name="connsiteY1043" fmla="*/ 1689230 h 2206873"/>
              <a:gd name="connsiteX1044" fmla="*/ 1879647 w 2321023"/>
              <a:gd name="connsiteY1044" fmla="*/ 1691378 h 2206873"/>
              <a:gd name="connsiteX1045" fmla="*/ 1879790 w 2321023"/>
              <a:gd name="connsiteY1045" fmla="*/ 1691388 h 2206873"/>
              <a:gd name="connsiteX1046" fmla="*/ 1879648 w 2321023"/>
              <a:gd name="connsiteY1046" fmla="*/ 1691378 h 2206873"/>
              <a:gd name="connsiteX1047" fmla="*/ 1880867 w 2321023"/>
              <a:gd name="connsiteY1047" fmla="*/ 1689244 h 2206873"/>
              <a:gd name="connsiteX1048" fmla="*/ 1880874 w 2321023"/>
              <a:gd name="connsiteY1048" fmla="*/ 1689230 h 2206873"/>
              <a:gd name="connsiteX1049" fmla="*/ 1880887 w 2321023"/>
              <a:gd name="connsiteY1049" fmla="*/ 1689208 h 2206873"/>
              <a:gd name="connsiteX1050" fmla="*/ 1881473 w 2321023"/>
              <a:gd name="connsiteY1050" fmla="*/ 1688041 h 2206873"/>
              <a:gd name="connsiteX1051" fmla="*/ 1881861 w 2321023"/>
              <a:gd name="connsiteY1051" fmla="*/ 1687502 h 2206873"/>
              <a:gd name="connsiteX1052" fmla="*/ 1881867 w 2321023"/>
              <a:gd name="connsiteY1052" fmla="*/ 1687491 h 2206873"/>
              <a:gd name="connsiteX1053" fmla="*/ 1881872 w 2321023"/>
              <a:gd name="connsiteY1053" fmla="*/ 1687484 h 2206873"/>
              <a:gd name="connsiteX1054" fmla="*/ 1883258 w 2321023"/>
              <a:gd name="connsiteY1054" fmla="*/ 1685057 h 2206873"/>
              <a:gd name="connsiteX1055" fmla="*/ 1893255 w 2321023"/>
              <a:gd name="connsiteY1055" fmla="*/ 1671402 h 2206873"/>
              <a:gd name="connsiteX1056" fmla="*/ 1897792 w 2321023"/>
              <a:gd name="connsiteY1056" fmla="*/ 1665311 h 2206873"/>
              <a:gd name="connsiteX1057" fmla="*/ 1900421 w 2321023"/>
              <a:gd name="connsiteY1057" fmla="*/ 1661463 h 2206873"/>
              <a:gd name="connsiteX1058" fmla="*/ 305539 w 2321023"/>
              <a:gd name="connsiteY1058" fmla="*/ 1657961 h 2206873"/>
              <a:gd name="connsiteX1059" fmla="*/ 305931 w 2321023"/>
              <a:gd name="connsiteY1059" fmla="*/ 1658691 h 2206873"/>
              <a:gd name="connsiteX1060" fmla="*/ 307220 w 2321023"/>
              <a:gd name="connsiteY1060" fmla="*/ 1661718 h 2206873"/>
              <a:gd name="connsiteX1061" fmla="*/ 311405 w 2321023"/>
              <a:gd name="connsiteY1061" fmla="*/ 1668896 h 2206873"/>
              <a:gd name="connsiteX1062" fmla="*/ 312373 w 2321023"/>
              <a:gd name="connsiteY1062" fmla="*/ 1670701 h 2206873"/>
              <a:gd name="connsiteX1063" fmla="*/ 325522 w 2321023"/>
              <a:gd name="connsiteY1063" fmla="*/ 1691872 h 2206873"/>
              <a:gd name="connsiteX1064" fmla="*/ 331373 w 2321023"/>
              <a:gd name="connsiteY1064" fmla="*/ 1702005 h 2206873"/>
              <a:gd name="connsiteX1065" fmla="*/ 331292 w 2321023"/>
              <a:gd name="connsiteY1065" fmla="*/ 1704422 h 2206873"/>
              <a:gd name="connsiteX1066" fmla="*/ 331363 w 2321023"/>
              <a:gd name="connsiteY1066" fmla="*/ 1704468 h 2206873"/>
              <a:gd name="connsiteX1067" fmla="*/ 331363 w 2321023"/>
              <a:gd name="connsiteY1067" fmla="*/ 1704464 h 2206873"/>
              <a:gd name="connsiteX1068" fmla="*/ 331298 w 2321023"/>
              <a:gd name="connsiteY1068" fmla="*/ 1704422 h 2206873"/>
              <a:gd name="connsiteX1069" fmla="*/ 331379 w 2321023"/>
              <a:gd name="connsiteY1069" fmla="*/ 1702005 h 2206873"/>
              <a:gd name="connsiteX1070" fmla="*/ 325528 w 2321023"/>
              <a:gd name="connsiteY1070" fmla="*/ 1691872 h 2206873"/>
              <a:gd name="connsiteX1071" fmla="*/ 312378 w 2321023"/>
              <a:gd name="connsiteY1071" fmla="*/ 1670701 h 2206873"/>
              <a:gd name="connsiteX1072" fmla="*/ 311477 w 2321023"/>
              <a:gd name="connsiteY1072" fmla="*/ 1669020 h 2206873"/>
              <a:gd name="connsiteX1073" fmla="*/ 311405 w 2321023"/>
              <a:gd name="connsiteY1073" fmla="*/ 1668896 h 2206873"/>
              <a:gd name="connsiteX1074" fmla="*/ 311345 w 2321023"/>
              <a:gd name="connsiteY1074" fmla="*/ 1668783 h 2206873"/>
              <a:gd name="connsiteX1075" fmla="*/ 307226 w 2321023"/>
              <a:gd name="connsiteY1075" fmla="*/ 1661719 h 2206873"/>
              <a:gd name="connsiteX1076" fmla="*/ 305957 w 2321023"/>
              <a:gd name="connsiteY1076" fmla="*/ 1658740 h 2206873"/>
              <a:gd name="connsiteX1077" fmla="*/ 305931 w 2321023"/>
              <a:gd name="connsiteY1077" fmla="*/ 1658691 h 2206873"/>
              <a:gd name="connsiteX1078" fmla="*/ 305908 w 2321023"/>
              <a:gd name="connsiteY1078" fmla="*/ 1658638 h 2206873"/>
              <a:gd name="connsiteX1079" fmla="*/ 305548 w 2321023"/>
              <a:gd name="connsiteY1079" fmla="*/ 1657966 h 2206873"/>
              <a:gd name="connsiteX1080" fmla="*/ 2054366 w 2321023"/>
              <a:gd name="connsiteY1080" fmla="*/ 1651550 h 2206873"/>
              <a:gd name="connsiteX1081" fmla="*/ 2054102 w 2321023"/>
              <a:gd name="connsiteY1081" fmla="*/ 1651797 h 2206873"/>
              <a:gd name="connsiteX1082" fmla="*/ 2054106 w 2321023"/>
              <a:gd name="connsiteY1082" fmla="*/ 1651795 h 2206873"/>
              <a:gd name="connsiteX1083" fmla="*/ 2054367 w 2321023"/>
              <a:gd name="connsiteY1083" fmla="*/ 1651551 h 2206873"/>
              <a:gd name="connsiteX1084" fmla="*/ 2055407 w 2321023"/>
              <a:gd name="connsiteY1084" fmla="*/ 1651243 h 2206873"/>
              <a:gd name="connsiteX1085" fmla="*/ 2054416 w 2321023"/>
              <a:gd name="connsiteY1085" fmla="*/ 1651664 h 2206873"/>
              <a:gd name="connsiteX1086" fmla="*/ 2054416 w 2321023"/>
              <a:gd name="connsiteY1086" fmla="*/ 1651665 h 2206873"/>
              <a:gd name="connsiteX1087" fmla="*/ 2054416 w 2321023"/>
              <a:gd name="connsiteY1087" fmla="*/ 1651665 h 2206873"/>
              <a:gd name="connsiteX1088" fmla="*/ 2054916 w 2321023"/>
              <a:gd name="connsiteY1088" fmla="*/ 1652817 h 2206873"/>
              <a:gd name="connsiteX1089" fmla="*/ 2054454 w 2321023"/>
              <a:gd name="connsiteY1089" fmla="*/ 1655606 h 2206873"/>
              <a:gd name="connsiteX1090" fmla="*/ 2056080 w 2321023"/>
              <a:gd name="connsiteY1090" fmla="*/ 1655995 h 2206873"/>
              <a:gd name="connsiteX1091" fmla="*/ 2056080 w 2321023"/>
              <a:gd name="connsiteY1091" fmla="*/ 1655995 h 2206873"/>
              <a:gd name="connsiteX1092" fmla="*/ 2054455 w 2321023"/>
              <a:gd name="connsiteY1092" fmla="*/ 1655606 h 2206873"/>
              <a:gd name="connsiteX1093" fmla="*/ 2054917 w 2321023"/>
              <a:gd name="connsiteY1093" fmla="*/ 1652817 h 2206873"/>
              <a:gd name="connsiteX1094" fmla="*/ 2054416 w 2321023"/>
              <a:gd name="connsiteY1094" fmla="*/ 1651664 h 2206873"/>
              <a:gd name="connsiteX1095" fmla="*/ 2055407 w 2321023"/>
              <a:gd name="connsiteY1095" fmla="*/ 1651243 h 2206873"/>
              <a:gd name="connsiteX1096" fmla="*/ 1904974 w 2321023"/>
              <a:gd name="connsiteY1096" fmla="*/ 1632648 h 2206873"/>
              <a:gd name="connsiteX1097" fmla="*/ 1896784 w 2321023"/>
              <a:gd name="connsiteY1097" fmla="*/ 1641869 h 2206873"/>
              <a:gd name="connsiteX1098" fmla="*/ 1874017 w 2321023"/>
              <a:gd name="connsiteY1098" fmla="*/ 1666507 h 2206873"/>
              <a:gd name="connsiteX1099" fmla="*/ 1868090 w 2321023"/>
              <a:gd name="connsiteY1099" fmla="*/ 1673361 h 2206873"/>
              <a:gd name="connsiteX1100" fmla="*/ 1858429 w 2321023"/>
              <a:gd name="connsiteY1100" fmla="*/ 1690966 h 2206873"/>
              <a:gd name="connsiteX1101" fmla="*/ 1853464 w 2321023"/>
              <a:gd name="connsiteY1101" fmla="*/ 1698652 h 2206873"/>
              <a:gd name="connsiteX1102" fmla="*/ 1853154 w 2321023"/>
              <a:gd name="connsiteY1102" fmla="*/ 1699653 h 2206873"/>
              <a:gd name="connsiteX1103" fmla="*/ 1852690 w 2321023"/>
              <a:gd name="connsiteY1103" fmla="*/ 1700383 h 2206873"/>
              <a:gd name="connsiteX1104" fmla="*/ 1852573 w 2321023"/>
              <a:gd name="connsiteY1104" fmla="*/ 1701522 h 2206873"/>
              <a:gd name="connsiteX1105" fmla="*/ 1852245 w 2321023"/>
              <a:gd name="connsiteY1105" fmla="*/ 1702577 h 2206873"/>
              <a:gd name="connsiteX1106" fmla="*/ 1852245 w 2321023"/>
              <a:gd name="connsiteY1106" fmla="*/ 1702577 h 2206873"/>
              <a:gd name="connsiteX1107" fmla="*/ 1852573 w 2321023"/>
              <a:gd name="connsiteY1107" fmla="*/ 1701523 h 2206873"/>
              <a:gd name="connsiteX1108" fmla="*/ 1852573 w 2321023"/>
              <a:gd name="connsiteY1108" fmla="*/ 1701522 h 2206873"/>
              <a:gd name="connsiteX1109" fmla="*/ 1852575 w 2321023"/>
              <a:gd name="connsiteY1109" fmla="*/ 1701516 h 2206873"/>
              <a:gd name="connsiteX1110" fmla="*/ 1852691 w 2321023"/>
              <a:gd name="connsiteY1110" fmla="*/ 1700384 h 2206873"/>
              <a:gd name="connsiteX1111" fmla="*/ 1853153 w 2321023"/>
              <a:gd name="connsiteY1111" fmla="*/ 1699658 h 2206873"/>
              <a:gd name="connsiteX1112" fmla="*/ 1853154 w 2321023"/>
              <a:gd name="connsiteY1112" fmla="*/ 1699653 h 2206873"/>
              <a:gd name="connsiteX1113" fmla="*/ 1853155 w 2321023"/>
              <a:gd name="connsiteY1113" fmla="*/ 1699652 h 2206873"/>
              <a:gd name="connsiteX1114" fmla="*/ 1853464 w 2321023"/>
              <a:gd name="connsiteY1114" fmla="*/ 1698653 h 2206873"/>
              <a:gd name="connsiteX1115" fmla="*/ 1858429 w 2321023"/>
              <a:gd name="connsiteY1115" fmla="*/ 1690967 h 2206873"/>
              <a:gd name="connsiteX1116" fmla="*/ 1868090 w 2321023"/>
              <a:gd name="connsiteY1116" fmla="*/ 1673362 h 2206873"/>
              <a:gd name="connsiteX1117" fmla="*/ 1874017 w 2321023"/>
              <a:gd name="connsiteY1117" fmla="*/ 1666508 h 2206873"/>
              <a:gd name="connsiteX1118" fmla="*/ 1896784 w 2321023"/>
              <a:gd name="connsiteY1118" fmla="*/ 1641870 h 2206873"/>
              <a:gd name="connsiteX1119" fmla="*/ 1904946 w 2321023"/>
              <a:gd name="connsiteY1119" fmla="*/ 1632680 h 2206873"/>
              <a:gd name="connsiteX1120" fmla="*/ 1978488 w 2321023"/>
              <a:gd name="connsiteY1120" fmla="*/ 1630230 h 2206873"/>
              <a:gd name="connsiteX1121" fmla="*/ 1978421 w 2321023"/>
              <a:gd name="connsiteY1121" fmla="*/ 1630275 h 2206873"/>
              <a:gd name="connsiteX1122" fmla="*/ 1978395 w 2321023"/>
              <a:gd name="connsiteY1122" fmla="*/ 1630533 h 2206873"/>
              <a:gd name="connsiteX1123" fmla="*/ 1977852 w 2321023"/>
              <a:gd name="connsiteY1123" fmla="*/ 1632295 h 2206873"/>
              <a:gd name="connsiteX1124" fmla="*/ 1972794 w 2321023"/>
              <a:gd name="connsiteY1124" fmla="*/ 1640915 h 2206873"/>
              <a:gd name="connsiteX1125" fmla="*/ 1955091 w 2321023"/>
              <a:gd name="connsiteY1125" fmla="*/ 1665931 h 2206873"/>
              <a:gd name="connsiteX1126" fmla="*/ 1951048 w 2321023"/>
              <a:gd name="connsiteY1126" fmla="*/ 1673194 h 2206873"/>
              <a:gd name="connsiteX1127" fmla="*/ 1951049 w 2321023"/>
              <a:gd name="connsiteY1127" fmla="*/ 1673194 h 2206873"/>
              <a:gd name="connsiteX1128" fmla="*/ 1955091 w 2321023"/>
              <a:gd name="connsiteY1128" fmla="*/ 1665932 h 2206873"/>
              <a:gd name="connsiteX1129" fmla="*/ 1972794 w 2321023"/>
              <a:gd name="connsiteY1129" fmla="*/ 1640916 h 2206873"/>
              <a:gd name="connsiteX1130" fmla="*/ 1977851 w 2321023"/>
              <a:gd name="connsiteY1130" fmla="*/ 1632297 h 2206873"/>
              <a:gd name="connsiteX1131" fmla="*/ 1977852 w 2321023"/>
              <a:gd name="connsiteY1131" fmla="*/ 1632295 h 2206873"/>
              <a:gd name="connsiteX1132" fmla="*/ 1977854 w 2321023"/>
              <a:gd name="connsiteY1132" fmla="*/ 1632291 h 2206873"/>
              <a:gd name="connsiteX1133" fmla="*/ 1978395 w 2321023"/>
              <a:gd name="connsiteY1133" fmla="*/ 1630538 h 2206873"/>
              <a:gd name="connsiteX1134" fmla="*/ 1978395 w 2321023"/>
              <a:gd name="connsiteY1134" fmla="*/ 1630533 h 2206873"/>
              <a:gd name="connsiteX1135" fmla="*/ 161322 w 2321023"/>
              <a:gd name="connsiteY1135" fmla="*/ 1629537 h 2206873"/>
              <a:gd name="connsiteX1136" fmla="*/ 161697 w 2321023"/>
              <a:gd name="connsiteY1136" fmla="*/ 1634751 h 2206873"/>
              <a:gd name="connsiteX1137" fmla="*/ 161709 w 2321023"/>
              <a:gd name="connsiteY1137" fmla="*/ 1634764 h 2206873"/>
              <a:gd name="connsiteX1138" fmla="*/ 161335 w 2321023"/>
              <a:gd name="connsiteY1138" fmla="*/ 1629578 h 2206873"/>
              <a:gd name="connsiteX1139" fmla="*/ 1911132 w 2321023"/>
              <a:gd name="connsiteY1139" fmla="*/ 1629333 h 2206873"/>
              <a:gd name="connsiteX1140" fmla="*/ 1903573 w 2321023"/>
              <a:gd name="connsiteY1140" fmla="*/ 1645334 h 2206873"/>
              <a:gd name="connsiteX1141" fmla="*/ 1899239 w 2321023"/>
              <a:gd name="connsiteY1141" fmla="*/ 1653111 h 2206873"/>
              <a:gd name="connsiteX1142" fmla="*/ 1899240 w 2321023"/>
              <a:gd name="connsiteY1142" fmla="*/ 1653110 h 2206873"/>
              <a:gd name="connsiteX1143" fmla="*/ 1903574 w 2321023"/>
              <a:gd name="connsiteY1143" fmla="*/ 1645334 h 2206873"/>
              <a:gd name="connsiteX1144" fmla="*/ 1911132 w 2321023"/>
              <a:gd name="connsiteY1144" fmla="*/ 1629336 h 2206873"/>
              <a:gd name="connsiteX1145" fmla="*/ 1911990 w 2321023"/>
              <a:gd name="connsiteY1145" fmla="*/ 1624749 h 2206873"/>
              <a:gd name="connsiteX1146" fmla="*/ 1911945 w 2321023"/>
              <a:gd name="connsiteY1146" fmla="*/ 1624799 h 2206873"/>
              <a:gd name="connsiteX1147" fmla="*/ 1911968 w 2321023"/>
              <a:gd name="connsiteY1147" fmla="*/ 1624869 h 2206873"/>
              <a:gd name="connsiteX1148" fmla="*/ 159377 w 2321023"/>
              <a:gd name="connsiteY1148" fmla="*/ 1621735 h 2206873"/>
              <a:gd name="connsiteX1149" fmla="*/ 159390 w 2321023"/>
              <a:gd name="connsiteY1149" fmla="*/ 1621851 h 2206873"/>
              <a:gd name="connsiteX1150" fmla="*/ 161683 w 2321023"/>
              <a:gd name="connsiteY1150" fmla="*/ 1625022 h 2206873"/>
              <a:gd name="connsiteX1151" fmla="*/ 167694 w 2321023"/>
              <a:gd name="connsiteY1151" fmla="*/ 1636001 h 2206873"/>
              <a:gd name="connsiteX1152" fmla="*/ 175800 w 2321023"/>
              <a:gd name="connsiteY1152" fmla="*/ 1650911 h 2206873"/>
              <a:gd name="connsiteX1153" fmla="*/ 182952 w 2321023"/>
              <a:gd name="connsiteY1153" fmla="*/ 1662570 h 2206873"/>
              <a:gd name="connsiteX1154" fmla="*/ 192881 w 2321023"/>
              <a:gd name="connsiteY1154" fmla="*/ 1677389 h 2206873"/>
              <a:gd name="connsiteX1155" fmla="*/ 197452 w 2321023"/>
              <a:gd name="connsiteY1155" fmla="*/ 1681905 h 2206873"/>
              <a:gd name="connsiteX1156" fmla="*/ 197452 w 2321023"/>
              <a:gd name="connsiteY1156" fmla="*/ 1681898 h 2206873"/>
              <a:gd name="connsiteX1157" fmla="*/ 192889 w 2321023"/>
              <a:gd name="connsiteY1157" fmla="*/ 1677390 h 2206873"/>
              <a:gd name="connsiteX1158" fmla="*/ 182960 w 2321023"/>
              <a:gd name="connsiteY1158" fmla="*/ 1662571 h 2206873"/>
              <a:gd name="connsiteX1159" fmla="*/ 175808 w 2321023"/>
              <a:gd name="connsiteY1159" fmla="*/ 1650912 h 2206873"/>
              <a:gd name="connsiteX1160" fmla="*/ 167702 w 2321023"/>
              <a:gd name="connsiteY1160" fmla="*/ 1636002 h 2206873"/>
              <a:gd name="connsiteX1161" fmla="*/ 161691 w 2321023"/>
              <a:gd name="connsiteY1161" fmla="*/ 1625023 h 2206873"/>
              <a:gd name="connsiteX1162" fmla="*/ 159399 w 2321023"/>
              <a:gd name="connsiteY1162" fmla="*/ 1621852 h 2206873"/>
              <a:gd name="connsiteX1163" fmla="*/ 159387 w 2321023"/>
              <a:gd name="connsiteY1163" fmla="*/ 1621748 h 2206873"/>
              <a:gd name="connsiteX1164" fmla="*/ 2081313 w 2321023"/>
              <a:gd name="connsiteY1164" fmla="*/ 1621624 h 2206873"/>
              <a:gd name="connsiteX1165" fmla="*/ 2078721 w 2321023"/>
              <a:gd name="connsiteY1165" fmla="*/ 1626009 h 2206873"/>
              <a:gd name="connsiteX1166" fmla="*/ 2067339 w 2321023"/>
              <a:gd name="connsiteY1166" fmla="*/ 1644223 h 2206873"/>
              <a:gd name="connsiteX1167" fmla="*/ 2055315 w 2321023"/>
              <a:gd name="connsiteY1167" fmla="*/ 1661906 h 2206873"/>
              <a:gd name="connsiteX1168" fmla="*/ 2030872 w 2321023"/>
              <a:gd name="connsiteY1168" fmla="*/ 1697026 h 2206873"/>
              <a:gd name="connsiteX1169" fmla="*/ 2004852 w 2321023"/>
              <a:gd name="connsiteY1169" fmla="*/ 1731161 h 2206873"/>
              <a:gd name="connsiteX1170" fmla="*/ 1998300 w 2321023"/>
              <a:gd name="connsiteY1170" fmla="*/ 1739697 h 2206873"/>
              <a:gd name="connsiteX1171" fmla="*/ 1991411 w 2321023"/>
              <a:gd name="connsiteY1171" fmla="*/ 1747894 h 2206873"/>
              <a:gd name="connsiteX1172" fmla="*/ 1977547 w 2321023"/>
              <a:gd name="connsiteY1172" fmla="*/ 1764427 h 2206873"/>
              <a:gd name="connsiteX1173" fmla="*/ 1960566 w 2321023"/>
              <a:gd name="connsiteY1173" fmla="*/ 1784973 h 2206873"/>
              <a:gd name="connsiteX1174" fmla="*/ 1960567 w 2321023"/>
              <a:gd name="connsiteY1174" fmla="*/ 1784973 h 2206873"/>
              <a:gd name="connsiteX1175" fmla="*/ 1977548 w 2321023"/>
              <a:gd name="connsiteY1175" fmla="*/ 1764427 h 2206873"/>
              <a:gd name="connsiteX1176" fmla="*/ 1991412 w 2321023"/>
              <a:gd name="connsiteY1176" fmla="*/ 1747894 h 2206873"/>
              <a:gd name="connsiteX1177" fmla="*/ 1998301 w 2321023"/>
              <a:gd name="connsiteY1177" fmla="*/ 1739697 h 2206873"/>
              <a:gd name="connsiteX1178" fmla="*/ 2004853 w 2321023"/>
              <a:gd name="connsiteY1178" fmla="*/ 1731161 h 2206873"/>
              <a:gd name="connsiteX1179" fmla="*/ 2030873 w 2321023"/>
              <a:gd name="connsiteY1179" fmla="*/ 1697026 h 2206873"/>
              <a:gd name="connsiteX1180" fmla="*/ 2055316 w 2321023"/>
              <a:gd name="connsiteY1180" fmla="*/ 1661906 h 2206873"/>
              <a:gd name="connsiteX1181" fmla="*/ 2067340 w 2321023"/>
              <a:gd name="connsiteY1181" fmla="*/ 1644223 h 2206873"/>
              <a:gd name="connsiteX1182" fmla="*/ 2078722 w 2321023"/>
              <a:gd name="connsiteY1182" fmla="*/ 1626009 h 2206873"/>
              <a:gd name="connsiteX1183" fmla="*/ 2081299 w 2321023"/>
              <a:gd name="connsiteY1183" fmla="*/ 1621650 h 2206873"/>
              <a:gd name="connsiteX1184" fmla="*/ 1942221 w 2321023"/>
              <a:gd name="connsiteY1184" fmla="*/ 1617885 h 2206873"/>
              <a:gd name="connsiteX1185" fmla="*/ 1940254 w 2321023"/>
              <a:gd name="connsiteY1185" fmla="*/ 1619743 h 2206873"/>
              <a:gd name="connsiteX1186" fmla="*/ 1940272 w 2321023"/>
              <a:gd name="connsiteY1186" fmla="*/ 1620139 h 2206873"/>
              <a:gd name="connsiteX1187" fmla="*/ 1940273 w 2321023"/>
              <a:gd name="connsiteY1187" fmla="*/ 1620138 h 2206873"/>
              <a:gd name="connsiteX1188" fmla="*/ 1940255 w 2321023"/>
              <a:gd name="connsiteY1188" fmla="*/ 1619743 h 2206873"/>
              <a:gd name="connsiteX1189" fmla="*/ 1942217 w 2321023"/>
              <a:gd name="connsiteY1189" fmla="*/ 1617890 h 2206873"/>
              <a:gd name="connsiteX1190" fmla="*/ 2086624 w 2321023"/>
              <a:gd name="connsiteY1190" fmla="*/ 1612009 h 2206873"/>
              <a:gd name="connsiteX1191" fmla="*/ 2073477 w 2321023"/>
              <a:gd name="connsiteY1191" fmla="*/ 1631477 h 2206873"/>
              <a:gd name="connsiteX1192" fmla="*/ 2065281 w 2321023"/>
              <a:gd name="connsiteY1192" fmla="*/ 1643520 h 2206873"/>
              <a:gd name="connsiteX1193" fmla="*/ 2056589 w 2321023"/>
              <a:gd name="connsiteY1193" fmla="*/ 1655188 h 2206873"/>
              <a:gd name="connsiteX1194" fmla="*/ 2056590 w 2321023"/>
              <a:gd name="connsiteY1194" fmla="*/ 1655188 h 2206873"/>
              <a:gd name="connsiteX1195" fmla="*/ 2065282 w 2321023"/>
              <a:gd name="connsiteY1195" fmla="*/ 1643520 h 2206873"/>
              <a:gd name="connsiteX1196" fmla="*/ 2073478 w 2321023"/>
              <a:gd name="connsiteY1196" fmla="*/ 1631477 h 2206873"/>
              <a:gd name="connsiteX1197" fmla="*/ 2086620 w 2321023"/>
              <a:gd name="connsiteY1197" fmla="*/ 1612017 h 2206873"/>
              <a:gd name="connsiteX1198" fmla="*/ 258212 w 2321023"/>
              <a:gd name="connsiteY1198" fmla="*/ 1606973 h 2206873"/>
              <a:gd name="connsiteX1199" fmla="*/ 261687 w 2321023"/>
              <a:gd name="connsiteY1199" fmla="*/ 1610852 h 2206873"/>
              <a:gd name="connsiteX1200" fmla="*/ 263527 w 2321023"/>
              <a:gd name="connsiteY1200" fmla="*/ 1612455 h 2206873"/>
              <a:gd name="connsiteX1201" fmla="*/ 263524 w 2321023"/>
              <a:gd name="connsiteY1201" fmla="*/ 1612447 h 2206873"/>
              <a:gd name="connsiteX1202" fmla="*/ 261694 w 2321023"/>
              <a:gd name="connsiteY1202" fmla="*/ 1610853 h 2206873"/>
              <a:gd name="connsiteX1203" fmla="*/ 258223 w 2321023"/>
              <a:gd name="connsiteY1203" fmla="*/ 1606978 h 2206873"/>
              <a:gd name="connsiteX1204" fmla="*/ 2010992 w 2321023"/>
              <a:gd name="connsiteY1204" fmla="*/ 1598013 h 2206873"/>
              <a:gd name="connsiteX1205" fmla="*/ 2008906 w 2321023"/>
              <a:gd name="connsiteY1205" fmla="*/ 1601875 h 2206873"/>
              <a:gd name="connsiteX1206" fmla="*/ 2005075 w 2321023"/>
              <a:gd name="connsiteY1206" fmla="*/ 1608167 h 2206873"/>
              <a:gd name="connsiteX1207" fmla="*/ 1992557 w 2321023"/>
              <a:gd name="connsiteY1207" fmla="*/ 1627614 h 2206873"/>
              <a:gd name="connsiteX1208" fmla="*/ 1992558 w 2321023"/>
              <a:gd name="connsiteY1208" fmla="*/ 1627614 h 2206873"/>
              <a:gd name="connsiteX1209" fmla="*/ 2005076 w 2321023"/>
              <a:gd name="connsiteY1209" fmla="*/ 1608168 h 2206873"/>
              <a:gd name="connsiteX1210" fmla="*/ 2008907 w 2321023"/>
              <a:gd name="connsiteY1210" fmla="*/ 1601876 h 2206873"/>
              <a:gd name="connsiteX1211" fmla="*/ 2010993 w 2321023"/>
              <a:gd name="connsiteY1211" fmla="*/ 1598014 h 2206873"/>
              <a:gd name="connsiteX1212" fmla="*/ 171484 w 2321023"/>
              <a:gd name="connsiteY1212" fmla="*/ 1595079 h 2206873"/>
              <a:gd name="connsiteX1213" fmla="*/ 171499 w 2321023"/>
              <a:gd name="connsiteY1213" fmla="*/ 1595110 h 2206873"/>
              <a:gd name="connsiteX1214" fmla="*/ 189804 w 2321023"/>
              <a:gd name="connsiteY1214" fmla="*/ 1630255 h 2206873"/>
              <a:gd name="connsiteX1215" fmla="*/ 199210 w 2321023"/>
              <a:gd name="connsiteY1215" fmla="*/ 1646690 h 2206873"/>
              <a:gd name="connsiteX1216" fmla="*/ 208833 w 2321023"/>
              <a:gd name="connsiteY1216" fmla="*/ 1662679 h 2206873"/>
              <a:gd name="connsiteX1217" fmla="*/ 250599 w 2321023"/>
              <a:gd name="connsiteY1217" fmla="*/ 1727641 h 2206873"/>
              <a:gd name="connsiteX1218" fmla="*/ 261092 w 2321023"/>
              <a:gd name="connsiteY1218" fmla="*/ 1740739 h 2206873"/>
              <a:gd name="connsiteX1219" fmla="*/ 261453 w 2321023"/>
              <a:gd name="connsiteY1219" fmla="*/ 1741199 h 2206873"/>
              <a:gd name="connsiteX1220" fmla="*/ 261466 w 2321023"/>
              <a:gd name="connsiteY1220" fmla="*/ 1741206 h 2206873"/>
              <a:gd name="connsiteX1221" fmla="*/ 261717 w 2321023"/>
              <a:gd name="connsiteY1221" fmla="*/ 1741519 h 2206873"/>
              <a:gd name="connsiteX1222" fmla="*/ 264118 w 2321023"/>
              <a:gd name="connsiteY1222" fmla="*/ 1742707 h 2206873"/>
              <a:gd name="connsiteX1223" fmla="*/ 264117 w 2321023"/>
              <a:gd name="connsiteY1223" fmla="*/ 1742705 h 2206873"/>
              <a:gd name="connsiteX1224" fmla="*/ 261721 w 2321023"/>
              <a:gd name="connsiteY1224" fmla="*/ 1741520 h 2206873"/>
              <a:gd name="connsiteX1225" fmla="*/ 261471 w 2321023"/>
              <a:gd name="connsiteY1225" fmla="*/ 1741208 h 2206873"/>
              <a:gd name="connsiteX1226" fmla="*/ 261466 w 2321023"/>
              <a:gd name="connsiteY1226" fmla="*/ 1741206 h 2206873"/>
              <a:gd name="connsiteX1227" fmla="*/ 261464 w 2321023"/>
              <a:gd name="connsiteY1227" fmla="*/ 1741204 h 2206873"/>
              <a:gd name="connsiteX1228" fmla="*/ 261457 w 2321023"/>
              <a:gd name="connsiteY1228" fmla="*/ 1741200 h 2206873"/>
              <a:gd name="connsiteX1229" fmla="*/ 261250 w 2321023"/>
              <a:gd name="connsiteY1229" fmla="*/ 1740936 h 2206873"/>
              <a:gd name="connsiteX1230" fmla="*/ 261092 w 2321023"/>
              <a:gd name="connsiteY1230" fmla="*/ 1740739 h 2206873"/>
              <a:gd name="connsiteX1231" fmla="*/ 260792 w 2321023"/>
              <a:gd name="connsiteY1231" fmla="*/ 1740357 h 2206873"/>
              <a:gd name="connsiteX1232" fmla="*/ 250605 w 2321023"/>
              <a:gd name="connsiteY1232" fmla="*/ 1727641 h 2206873"/>
              <a:gd name="connsiteX1233" fmla="*/ 208840 w 2321023"/>
              <a:gd name="connsiteY1233" fmla="*/ 1662679 h 2206873"/>
              <a:gd name="connsiteX1234" fmla="*/ 199218 w 2321023"/>
              <a:gd name="connsiteY1234" fmla="*/ 1646690 h 2206873"/>
              <a:gd name="connsiteX1235" fmla="*/ 189812 w 2321023"/>
              <a:gd name="connsiteY1235" fmla="*/ 1630255 h 2206873"/>
              <a:gd name="connsiteX1236" fmla="*/ 171507 w 2321023"/>
              <a:gd name="connsiteY1236" fmla="*/ 1595110 h 2206873"/>
              <a:gd name="connsiteX1237" fmla="*/ 171492 w 2321023"/>
              <a:gd name="connsiteY1237" fmla="*/ 1595081 h 2206873"/>
              <a:gd name="connsiteX1238" fmla="*/ 245420 w 2321023"/>
              <a:gd name="connsiteY1238" fmla="*/ 1594915 h 2206873"/>
              <a:gd name="connsiteX1239" fmla="*/ 245359 w 2321023"/>
              <a:gd name="connsiteY1239" fmla="*/ 1595267 h 2206873"/>
              <a:gd name="connsiteX1240" fmla="*/ 247165 w 2321023"/>
              <a:gd name="connsiteY1240" fmla="*/ 1597632 h 2206873"/>
              <a:gd name="connsiteX1241" fmla="*/ 255912 w 2321023"/>
              <a:gd name="connsiteY1241" fmla="*/ 1612879 h 2206873"/>
              <a:gd name="connsiteX1242" fmla="*/ 272847 w 2321023"/>
              <a:gd name="connsiteY1242" fmla="*/ 1639589 h 2206873"/>
              <a:gd name="connsiteX1243" fmla="*/ 284270 w 2321023"/>
              <a:gd name="connsiteY1243" fmla="*/ 1658451 h 2206873"/>
              <a:gd name="connsiteX1244" fmla="*/ 295649 w 2321023"/>
              <a:gd name="connsiteY1244" fmla="*/ 1676469 h 2206873"/>
              <a:gd name="connsiteX1245" fmla="*/ 296049 w 2321023"/>
              <a:gd name="connsiteY1245" fmla="*/ 1676774 h 2206873"/>
              <a:gd name="connsiteX1246" fmla="*/ 296044 w 2321023"/>
              <a:gd name="connsiteY1246" fmla="*/ 1676765 h 2206873"/>
              <a:gd name="connsiteX1247" fmla="*/ 295656 w 2321023"/>
              <a:gd name="connsiteY1247" fmla="*/ 1676470 h 2206873"/>
              <a:gd name="connsiteX1248" fmla="*/ 284276 w 2321023"/>
              <a:gd name="connsiteY1248" fmla="*/ 1658452 h 2206873"/>
              <a:gd name="connsiteX1249" fmla="*/ 272853 w 2321023"/>
              <a:gd name="connsiteY1249" fmla="*/ 1639590 h 2206873"/>
              <a:gd name="connsiteX1250" fmla="*/ 255918 w 2321023"/>
              <a:gd name="connsiteY1250" fmla="*/ 1612880 h 2206873"/>
              <a:gd name="connsiteX1251" fmla="*/ 247171 w 2321023"/>
              <a:gd name="connsiteY1251" fmla="*/ 1597633 h 2206873"/>
              <a:gd name="connsiteX1252" fmla="*/ 245366 w 2321023"/>
              <a:gd name="connsiteY1252" fmla="*/ 1595268 h 2206873"/>
              <a:gd name="connsiteX1253" fmla="*/ 245426 w 2321023"/>
              <a:gd name="connsiteY1253" fmla="*/ 1594922 h 2206873"/>
              <a:gd name="connsiteX1254" fmla="*/ 239455 w 2321023"/>
              <a:gd name="connsiteY1254" fmla="*/ 1590694 h 2206873"/>
              <a:gd name="connsiteX1255" fmla="*/ 244192 w 2321023"/>
              <a:gd name="connsiteY1255" fmla="*/ 1598886 h 2206873"/>
              <a:gd name="connsiteX1256" fmla="*/ 244195 w 2321023"/>
              <a:gd name="connsiteY1256" fmla="*/ 1598873 h 2206873"/>
              <a:gd name="connsiteX1257" fmla="*/ 239606 w 2321023"/>
              <a:gd name="connsiteY1257" fmla="*/ 1590939 h 2206873"/>
              <a:gd name="connsiteX1258" fmla="*/ 179343 w 2321023"/>
              <a:gd name="connsiteY1258" fmla="*/ 1585885 h 2206873"/>
              <a:gd name="connsiteX1259" fmla="*/ 179339 w 2321023"/>
              <a:gd name="connsiteY1259" fmla="*/ 1585889 h 2206873"/>
              <a:gd name="connsiteX1260" fmla="*/ 180234 w 2321023"/>
              <a:gd name="connsiteY1260" fmla="*/ 1586976 h 2206873"/>
              <a:gd name="connsiteX1261" fmla="*/ 183741 w 2321023"/>
              <a:gd name="connsiteY1261" fmla="*/ 1591911 h 2206873"/>
              <a:gd name="connsiteX1262" fmla="*/ 185163 w 2321023"/>
              <a:gd name="connsiteY1262" fmla="*/ 1592955 h 2206873"/>
              <a:gd name="connsiteX1263" fmla="*/ 185683 w 2321023"/>
              <a:gd name="connsiteY1263" fmla="*/ 1593586 h 2206873"/>
              <a:gd name="connsiteX1264" fmla="*/ 185683 w 2321023"/>
              <a:gd name="connsiteY1264" fmla="*/ 1593577 h 2206873"/>
              <a:gd name="connsiteX1265" fmla="*/ 185180 w 2321023"/>
              <a:gd name="connsiteY1265" fmla="*/ 1592967 h 2206873"/>
              <a:gd name="connsiteX1266" fmla="*/ 185163 w 2321023"/>
              <a:gd name="connsiteY1266" fmla="*/ 1592955 h 2206873"/>
              <a:gd name="connsiteX1267" fmla="*/ 185152 w 2321023"/>
              <a:gd name="connsiteY1267" fmla="*/ 1592942 h 2206873"/>
              <a:gd name="connsiteX1268" fmla="*/ 183750 w 2321023"/>
              <a:gd name="connsiteY1268" fmla="*/ 1591912 h 2206873"/>
              <a:gd name="connsiteX1269" fmla="*/ 180291 w 2321023"/>
              <a:gd name="connsiteY1269" fmla="*/ 1587044 h 2206873"/>
              <a:gd name="connsiteX1270" fmla="*/ 180234 w 2321023"/>
              <a:gd name="connsiteY1270" fmla="*/ 1586976 h 2206873"/>
              <a:gd name="connsiteX1271" fmla="*/ 180188 w 2321023"/>
              <a:gd name="connsiteY1271" fmla="*/ 1586911 h 2206873"/>
              <a:gd name="connsiteX1272" fmla="*/ 179393 w 2321023"/>
              <a:gd name="connsiteY1272" fmla="*/ 1585792 h 2206873"/>
              <a:gd name="connsiteX1273" fmla="*/ 179072 w 2321023"/>
              <a:gd name="connsiteY1273" fmla="*/ 1586117 h 2206873"/>
              <a:gd name="connsiteX1274" fmla="*/ 179082 w 2321023"/>
              <a:gd name="connsiteY1274" fmla="*/ 1586141 h 2206873"/>
              <a:gd name="connsiteX1275" fmla="*/ 179088 w 2321023"/>
              <a:gd name="connsiteY1275" fmla="*/ 1586135 h 2206873"/>
              <a:gd name="connsiteX1276" fmla="*/ 179080 w 2321023"/>
              <a:gd name="connsiteY1276" fmla="*/ 1586117 h 2206873"/>
              <a:gd name="connsiteX1277" fmla="*/ 179396 w 2321023"/>
              <a:gd name="connsiteY1277" fmla="*/ 1585796 h 2206873"/>
              <a:gd name="connsiteX1278" fmla="*/ 1975044 w 2321023"/>
              <a:gd name="connsiteY1278" fmla="*/ 1584867 h 2206873"/>
              <a:gd name="connsiteX1279" fmla="*/ 1974665 w 2321023"/>
              <a:gd name="connsiteY1279" fmla="*/ 1584889 h 2206873"/>
              <a:gd name="connsiteX1280" fmla="*/ 1974590 w 2321023"/>
              <a:gd name="connsiteY1280" fmla="*/ 1584986 h 2206873"/>
              <a:gd name="connsiteX1281" fmla="*/ 1974591 w 2321023"/>
              <a:gd name="connsiteY1281" fmla="*/ 1584986 h 2206873"/>
              <a:gd name="connsiteX1282" fmla="*/ 1974665 w 2321023"/>
              <a:gd name="connsiteY1282" fmla="*/ 1584890 h 2206873"/>
              <a:gd name="connsiteX1283" fmla="*/ 1975039 w 2321023"/>
              <a:gd name="connsiteY1283" fmla="*/ 1584868 h 2206873"/>
              <a:gd name="connsiteX1284" fmla="*/ 1954393 w 2321023"/>
              <a:gd name="connsiteY1284" fmla="*/ 1582602 h 2206873"/>
              <a:gd name="connsiteX1285" fmla="*/ 1948481 w 2321023"/>
              <a:gd name="connsiteY1285" fmla="*/ 1587895 h 2206873"/>
              <a:gd name="connsiteX1286" fmla="*/ 1942217 w 2321023"/>
              <a:gd name="connsiteY1286" fmla="*/ 1594215 h 2206873"/>
              <a:gd name="connsiteX1287" fmla="*/ 1934880 w 2321023"/>
              <a:gd name="connsiteY1287" fmla="*/ 1601515 h 2206873"/>
              <a:gd name="connsiteX1288" fmla="*/ 1932825 w 2321023"/>
              <a:gd name="connsiteY1288" fmla="*/ 1602631 h 2206873"/>
              <a:gd name="connsiteX1289" fmla="*/ 1932741 w 2321023"/>
              <a:gd name="connsiteY1289" fmla="*/ 1602621 h 2206873"/>
              <a:gd name="connsiteX1290" fmla="*/ 1932693 w 2321023"/>
              <a:gd name="connsiteY1290" fmla="*/ 1602702 h 2206873"/>
              <a:gd name="connsiteX1291" fmla="*/ 1932825 w 2321023"/>
              <a:gd name="connsiteY1291" fmla="*/ 1602631 h 2206873"/>
              <a:gd name="connsiteX1292" fmla="*/ 1932827 w 2321023"/>
              <a:gd name="connsiteY1292" fmla="*/ 1602631 h 2206873"/>
              <a:gd name="connsiteX1293" fmla="*/ 1934877 w 2321023"/>
              <a:gd name="connsiteY1293" fmla="*/ 1601518 h 2206873"/>
              <a:gd name="connsiteX1294" fmla="*/ 1934880 w 2321023"/>
              <a:gd name="connsiteY1294" fmla="*/ 1601515 h 2206873"/>
              <a:gd name="connsiteX1295" fmla="*/ 1934884 w 2321023"/>
              <a:gd name="connsiteY1295" fmla="*/ 1601512 h 2206873"/>
              <a:gd name="connsiteX1296" fmla="*/ 1942218 w 2321023"/>
              <a:gd name="connsiteY1296" fmla="*/ 1594216 h 2206873"/>
              <a:gd name="connsiteX1297" fmla="*/ 1948482 w 2321023"/>
              <a:gd name="connsiteY1297" fmla="*/ 1587896 h 2206873"/>
              <a:gd name="connsiteX1298" fmla="*/ 1954393 w 2321023"/>
              <a:gd name="connsiteY1298" fmla="*/ 1582604 h 2206873"/>
              <a:gd name="connsiteX1299" fmla="*/ 186137 w 2321023"/>
              <a:gd name="connsiteY1299" fmla="*/ 1581830 h 2206873"/>
              <a:gd name="connsiteX1300" fmla="*/ 185232 w 2321023"/>
              <a:gd name="connsiteY1300" fmla="*/ 1581965 h 2206873"/>
              <a:gd name="connsiteX1301" fmla="*/ 185233 w 2321023"/>
              <a:gd name="connsiteY1301" fmla="*/ 1581966 h 2206873"/>
              <a:gd name="connsiteX1302" fmla="*/ 185226 w 2321023"/>
              <a:gd name="connsiteY1302" fmla="*/ 1581967 h 2206873"/>
              <a:gd name="connsiteX1303" fmla="*/ 188835 w 2321023"/>
              <a:gd name="connsiteY1303" fmla="*/ 1585099 h 2206873"/>
              <a:gd name="connsiteX1304" fmla="*/ 189255 w 2321023"/>
              <a:gd name="connsiteY1304" fmla="*/ 1585607 h 2206873"/>
              <a:gd name="connsiteX1305" fmla="*/ 202173 w 2321023"/>
              <a:gd name="connsiteY1305" fmla="*/ 1608900 h 2206873"/>
              <a:gd name="connsiteX1306" fmla="*/ 217781 w 2321023"/>
              <a:gd name="connsiteY1306" fmla="*/ 1635883 h 2206873"/>
              <a:gd name="connsiteX1307" fmla="*/ 217737 w 2321023"/>
              <a:gd name="connsiteY1307" fmla="*/ 1635795 h 2206873"/>
              <a:gd name="connsiteX1308" fmla="*/ 202181 w 2321023"/>
              <a:gd name="connsiteY1308" fmla="*/ 1608900 h 2206873"/>
              <a:gd name="connsiteX1309" fmla="*/ 189263 w 2321023"/>
              <a:gd name="connsiteY1309" fmla="*/ 1585607 h 2206873"/>
              <a:gd name="connsiteX1310" fmla="*/ 188863 w 2321023"/>
              <a:gd name="connsiteY1310" fmla="*/ 1585123 h 2206873"/>
              <a:gd name="connsiteX1311" fmla="*/ 188835 w 2321023"/>
              <a:gd name="connsiteY1311" fmla="*/ 1585099 h 2206873"/>
              <a:gd name="connsiteX1312" fmla="*/ 188818 w 2321023"/>
              <a:gd name="connsiteY1312" fmla="*/ 1585078 h 2206873"/>
              <a:gd name="connsiteX1313" fmla="*/ 185233 w 2321023"/>
              <a:gd name="connsiteY1313" fmla="*/ 1581967 h 2206873"/>
              <a:gd name="connsiteX1314" fmla="*/ 186139 w 2321023"/>
              <a:gd name="connsiteY1314" fmla="*/ 1581832 h 2206873"/>
              <a:gd name="connsiteX1315" fmla="*/ 185043 w 2321023"/>
              <a:gd name="connsiteY1315" fmla="*/ 1581808 h 2206873"/>
              <a:gd name="connsiteX1316" fmla="*/ 185064 w 2321023"/>
              <a:gd name="connsiteY1316" fmla="*/ 1581990 h 2206873"/>
              <a:gd name="connsiteX1317" fmla="*/ 185072 w 2321023"/>
              <a:gd name="connsiteY1317" fmla="*/ 1581989 h 2206873"/>
              <a:gd name="connsiteX1318" fmla="*/ 185052 w 2321023"/>
              <a:gd name="connsiteY1318" fmla="*/ 1581816 h 2206873"/>
              <a:gd name="connsiteX1319" fmla="*/ 1970454 w 2321023"/>
              <a:gd name="connsiteY1319" fmla="*/ 1581286 h 2206873"/>
              <a:gd name="connsiteX1320" fmla="*/ 1970428 w 2321023"/>
              <a:gd name="connsiteY1320" fmla="*/ 1581335 h 2206873"/>
              <a:gd name="connsiteX1321" fmla="*/ 1956614 w 2321023"/>
              <a:gd name="connsiteY1321" fmla="*/ 1600188 h 2206873"/>
              <a:gd name="connsiteX1322" fmla="*/ 1948733 w 2321023"/>
              <a:gd name="connsiteY1322" fmla="*/ 1610351 h 2206873"/>
              <a:gd name="connsiteX1323" fmla="*/ 1948750 w 2321023"/>
              <a:gd name="connsiteY1323" fmla="*/ 1610331 h 2206873"/>
              <a:gd name="connsiteX1324" fmla="*/ 1956615 w 2321023"/>
              <a:gd name="connsiteY1324" fmla="*/ 1600189 h 2206873"/>
              <a:gd name="connsiteX1325" fmla="*/ 1970429 w 2321023"/>
              <a:gd name="connsiteY1325" fmla="*/ 1581336 h 2206873"/>
              <a:gd name="connsiteX1326" fmla="*/ 1970455 w 2321023"/>
              <a:gd name="connsiteY1326" fmla="*/ 1581287 h 2206873"/>
              <a:gd name="connsiteX1327" fmla="*/ 1970586 w 2321023"/>
              <a:gd name="connsiteY1327" fmla="*/ 1581369 h 2206873"/>
              <a:gd name="connsiteX1328" fmla="*/ 1970586 w 2321023"/>
              <a:gd name="connsiteY1328" fmla="*/ 1581369 h 2206873"/>
              <a:gd name="connsiteX1329" fmla="*/ 277529 w 2321023"/>
              <a:gd name="connsiteY1329" fmla="*/ 1579110 h 2206873"/>
              <a:gd name="connsiteX1330" fmla="*/ 277514 w 2321023"/>
              <a:gd name="connsiteY1330" fmla="*/ 1579219 h 2206873"/>
              <a:gd name="connsiteX1331" fmla="*/ 277450 w 2321023"/>
              <a:gd name="connsiteY1331" fmla="*/ 1579239 h 2206873"/>
              <a:gd name="connsiteX1332" fmla="*/ 277494 w 2321023"/>
              <a:gd name="connsiteY1332" fmla="*/ 1579366 h 2206873"/>
              <a:gd name="connsiteX1333" fmla="*/ 277304 w 2321023"/>
              <a:gd name="connsiteY1333" fmla="*/ 1580721 h 2206873"/>
              <a:gd name="connsiteX1334" fmla="*/ 279684 w 2321023"/>
              <a:gd name="connsiteY1334" fmla="*/ 1587315 h 2206873"/>
              <a:gd name="connsiteX1335" fmla="*/ 281592 w 2321023"/>
              <a:gd name="connsiteY1335" fmla="*/ 1593113 h 2206873"/>
              <a:gd name="connsiteX1336" fmla="*/ 282335 w 2321023"/>
              <a:gd name="connsiteY1336" fmla="*/ 1593713 h 2206873"/>
              <a:gd name="connsiteX1337" fmla="*/ 282333 w 2321023"/>
              <a:gd name="connsiteY1337" fmla="*/ 1593706 h 2206873"/>
              <a:gd name="connsiteX1338" fmla="*/ 281599 w 2321023"/>
              <a:gd name="connsiteY1338" fmla="*/ 1593114 h 2206873"/>
              <a:gd name="connsiteX1339" fmla="*/ 279691 w 2321023"/>
              <a:gd name="connsiteY1339" fmla="*/ 1587316 h 2206873"/>
              <a:gd name="connsiteX1340" fmla="*/ 277311 w 2321023"/>
              <a:gd name="connsiteY1340" fmla="*/ 1580722 h 2206873"/>
              <a:gd name="connsiteX1341" fmla="*/ 277499 w 2321023"/>
              <a:gd name="connsiteY1341" fmla="*/ 1579380 h 2206873"/>
              <a:gd name="connsiteX1342" fmla="*/ 277494 w 2321023"/>
              <a:gd name="connsiteY1342" fmla="*/ 1579366 h 2206873"/>
              <a:gd name="connsiteX1343" fmla="*/ 277514 w 2321023"/>
              <a:gd name="connsiteY1343" fmla="*/ 1579219 h 2206873"/>
              <a:gd name="connsiteX1344" fmla="*/ 277585 w 2321023"/>
              <a:gd name="connsiteY1344" fmla="*/ 1579197 h 2206873"/>
              <a:gd name="connsiteX1345" fmla="*/ 1980402 w 2321023"/>
              <a:gd name="connsiteY1345" fmla="*/ 1577370 h 2206873"/>
              <a:gd name="connsiteX1346" fmla="*/ 1980326 w 2321023"/>
              <a:gd name="connsiteY1346" fmla="*/ 1577469 h 2206873"/>
              <a:gd name="connsiteX1347" fmla="*/ 1975486 w 2321023"/>
              <a:gd name="connsiteY1347" fmla="*/ 1584751 h 2206873"/>
              <a:gd name="connsiteX1348" fmla="*/ 1975487 w 2321023"/>
              <a:gd name="connsiteY1348" fmla="*/ 1584751 h 2206873"/>
              <a:gd name="connsiteX1349" fmla="*/ 1980326 w 2321023"/>
              <a:gd name="connsiteY1349" fmla="*/ 1577470 h 2206873"/>
              <a:gd name="connsiteX1350" fmla="*/ 1980397 w 2321023"/>
              <a:gd name="connsiteY1350" fmla="*/ 1577377 h 2206873"/>
              <a:gd name="connsiteX1351" fmla="*/ 1990025 w 2321023"/>
              <a:gd name="connsiteY1351" fmla="*/ 1569161 h 2206873"/>
              <a:gd name="connsiteX1352" fmla="*/ 1990169 w 2321023"/>
              <a:gd name="connsiteY1352" fmla="*/ 1569251 h 2206873"/>
              <a:gd name="connsiteX1353" fmla="*/ 1990186 w 2321023"/>
              <a:gd name="connsiteY1353" fmla="*/ 1569226 h 2206873"/>
              <a:gd name="connsiteX1354" fmla="*/ 218776 w 2321023"/>
              <a:gd name="connsiteY1354" fmla="*/ 1560688 h 2206873"/>
              <a:gd name="connsiteX1355" fmla="*/ 219452 w 2321023"/>
              <a:gd name="connsiteY1355" fmla="*/ 1563535 h 2206873"/>
              <a:gd name="connsiteX1356" fmla="*/ 219469 w 2321023"/>
              <a:gd name="connsiteY1356" fmla="*/ 1563695 h 2206873"/>
              <a:gd name="connsiteX1357" fmla="*/ 219570 w 2321023"/>
              <a:gd name="connsiteY1357" fmla="*/ 1564032 h 2206873"/>
              <a:gd name="connsiteX1358" fmla="*/ 221008 w 2321023"/>
              <a:gd name="connsiteY1358" fmla="*/ 1570082 h 2206873"/>
              <a:gd name="connsiteX1359" fmla="*/ 222945 w 2321023"/>
              <a:gd name="connsiteY1359" fmla="*/ 1577630 h 2206873"/>
              <a:gd name="connsiteX1360" fmla="*/ 223451 w 2321023"/>
              <a:gd name="connsiteY1360" fmla="*/ 1578102 h 2206873"/>
              <a:gd name="connsiteX1361" fmla="*/ 223448 w 2321023"/>
              <a:gd name="connsiteY1361" fmla="*/ 1578091 h 2206873"/>
              <a:gd name="connsiteX1362" fmla="*/ 222954 w 2321023"/>
              <a:gd name="connsiteY1362" fmla="*/ 1577630 h 2206873"/>
              <a:gd name="connsiteX1363" fmla="*/ 221017 w 2321023"/>
              <a:gd name="connsiteY1363" fmla="*/ 1570082 h 2206873"/>
              <a:gd name="connsiteX1364" fmla="*/ 219611 w 2321023"/>
              <a:gd name="connsiteY1364" fmla="*/ 1564167 h 2206873"/>
              <a:gd name="connsiteX1365" fmla="*/ 219570 w 2321023"/>
              <a:gd name="connsiteY1365" fmla="*/ 1564032 h 2206873"/>
              <a:gd name="connsiteX1366" fmla="*/ 219541 w 2321023"/>
              <a:gd name="connsiteY1366" fmla="*/ 1563912 h 2206873"/>
              <a:gd name="connsiteX1367" fmla="*/ 219477 w 2321023"/>
              <a:gd name="connsiteY1367" fmla="*/ 1563696 h 2206873"/>
              <a:gd name="connsiteX1368" fmla="*/ 219466 w 2321023"/>
              <a:gd name="connsiteY1368" fmla="*/ 1563593 h 2206873"/>
              <a:gd name="connsiteX1369" fmla="*/ 219452 w 2321023"/>
              <a:gd name="connsiteY1369" fmla="*/ 1563535 h 2206873"/>
              <a:gd name="connsiteX1370" fmla="*/ 219446 w 2321023"/>
              <a:gd name="connsiteY1370" fmla="*/ 1563478 h 2206873"/>
              <a:gd name="connsiteX1371" fmla="*/ 218787 w 2321023"/>
              <a:gd name="connsiteY1371" fmla="*/ 1560703 h 2206873"/>
              <a:gd name="connsiteX1372" fmla="*/ 232345 w 2321023"/>
              <a:gd name="connsiteY1372" fmla="*/ 1546979 h 2206873"/>
              <a:gd name="connsiteX1373" fmla="*/ 232375 w 2321023"/>
              <a:gd name="connsiteY1373" fmla="*/ 1546993 h 2206873"/>
              <a:gd name="connsiteX1374" fmla="*/ 236185 w 2321023"/>
              <a:gd name="connsiteY1374" fmla="*/ 1553009 h 2206873"/>
              <a:gd name="connsiteX1375" fmla="*/ 238367 w 2321023"/>
              <a:gd name="connsiteY1375" fmla="*/ 1555425 h 2206873"/>
              <a:gd name="connsiteX1376" fmla="*/ 238363 w 2321023"/>
              <a:gd name="connsiteY1376" fmla="*/ 1555412 h 2206873"/>
              <a:gd name="connsiteX1377" fmla="*/ 236194 w 2321023"/>
              <a:gd name="connsiteY1377" fmla="*/ 1553010 h 2206873"/>
              <a:gd name="connsiteX1378" fmla="*/ 232384 w 2321023"/>
              <a:gd name="connsiteY1378" fmla="*/ 1546994 h 2206873"/>
              <a:gd name="connsiteX1379" fmla="*/ 232381 w 2321023"/>
              <a:gd name="connsiteY1379" fmla="*/ 1546992 h 2206873"/>
              <a:gd name="connsiteX1380" fmla="*/ 1981822 w 2321023"/>
              <a:gd name="connsiteY1380" fmla="*/ 1541246 h 2206873"/>
              <a:gd name="connsiteX1381" fmla="*/ 1971568 w 2321023"/>
              <a:gd name="connsiteY1381" fmla="*/ 1553482 h 2206873"/>
              <a:gd name="connsiteX1382" fmla="*/ 1970296 w 2321023"/>
              <a:gd name="connsiteY1382" fmla="*/ 1554891 h 2206873"/>
              <a:gd name="connsiteX1383" fmla="*/ 1970177 w 2321023"/>
              <a:gd name="connsiteY1383" fmla="*/ 1555483 h 2206873"/>
              <a:gd name="connsiteX1384" fmla="*/ 1970177 w 2321023"/>
              <a:gd name="connsiteY1384" fmla="*/ 1555482 h 2206873"/>
              <a:gd name="connsiteX1385" fmla="*/ 1970296 w 2321023"/>
              <a:gd name="connsiteY1385" fmla="*/ 1554892 h 2206873"/>
              <a:gd name="connsiteX1386" fmla="*/ 1971568 w 2321023"/>
              <a:gd name="connsiteY1386" fmla="*/ 1553483 h 2206873"/>
              <a:gd name="connsiteX1387" fmla="*/ 1981822 w 2321023"/>
              <a:gd name="connsiteY1387" fmla="*/ 1541247 h 2206873"/>
              <a:gd name="connsiteX1388" fmla="*/ 1983901 w 2321023"/>
              <a:gd name="connsiteY1388" fmla="*/ 1541410 h 2206873"/>
              <a:gd name="connsiteX1389" fmla="*/ 1983901 w 2321023"/>
              <a:gd name="connsiteY1389" fmla="*/ 1541409 h 2206873"/>
              <a:gd name="connsiteX1390" fmla="*/ 1981822 w 2321023"/>
              <a:gd name="connsiteY1390" fmla="*/ 1541246 h 2206873"/>
              <a:gd name="connsiteX1391" fmla="*/ 152763 w 2321023"/>
              <a:gd name="connsiteY1391" fmla="*/ 1540927 h 2206873"/>
              <a:gd name="connsiteX1392" fmla="*/ 152718 w 2321023"/>
              <a:gd name="connsiteY1392" fmla="*/ 1541042 h 2206873"/>
              <a:gd name="connsiteX1393" fmla="*/ 153510 w 2321023"/>
              <a:gd name="connsiteY1393" fmla="*/ 1542324 h 2206873"/>
              <a:gd name="connsiteX1394" fmla="*/ 157142 w 2321023"/>
              <a:gd name="connsiteY1394" fmla="*/ 1549111 h 2206873"/>
              <a:gd name="connsiteX1395" fmla="*/ 162520 w 2321023"/>
              <a:gd name="connsiteY1395" fmla="*/ 1560114 h 2206873"/>
              <a:gd name="connsiteX1396" fmla="*/ 175443 w 2321023"/>
              <a:gd name="connsiteY1396" fmla="*/ 1588506 h 2206873"/>
              <a:gd name="connsiteX1397" fmla="*/ 190052 w 2321023"/>
              <a:gd name="connsiteY1397" fmla="*/ 1611042 h 2206873"/>
              <a:gd name="connsiteX1398" fmla="*/ 190048 w 2321023"/>
              <a:gd name="connsiteY1398" fmla="*/ 1611034 h 2206873"/>
              <a:gd name="connsiteX1399" fmla="*/ 186527 w 2321023"/>
              <a:gd name="connsiteY1399" fmla="*/ 1608399 h 2206873"/>
              <a:gd name="connsiteX1400" fmla="*/ 175452 w 2321023"/>
              <a:gd name="connsiteY1400" fmla="*/ 1588507 h 2206873"/>
              <a:gd name="connsiteX1401" fmla="*/ 162890 w 2321023"/>
              <a:gd name="connsiteY1401" fmla="*/ 1560909 h 2206873"/>
              <a:gd name="connsiteX1402" fmla="*/ 162486 w 2321023"/>
              <a:gd name="connsiteY1402" fmla="*/ 1560026 h 2206873"/>
              <a:gd name="connsiteX1403" fmla="*/ 157241 w 2321023"/>
              <a:gd name="connsiteY1403" fmla="*/ 1549295 h 2206873"/>
              <a:gd name="connsiteX1404" fmla="*/ 157142 w 2321023"/>
              <a:gd name="connsiteY1404" fmla="*/ 1549111 h 2206873"/>
              <a:gd name="connsiteX1405" fmla="*/ 157053 w 2321023"/>
              <a:gd name="connsiteY1405" fmla="*/ 1548928 h 2206873"/>
              <a:gd name="connsiteX1406" fmla="*/ 153571 w 2321023"/>
              <a:gd name="connsiteY1406" fmla="*/ 1542422 h 2206873"/>
              <a:gd name="connsiteX1407" fmla="*/ 153510 w 2321023"/>
              <a:gd name="connsiteY1407" fmla="*/ 1542324 h 2206873"/>
              <a:gd name="connsiteX1408" fmla="*/ 153458 w 2321023"/>
              <a:gd name="connsiteY1408" fmla="*/ 1542226 h 2206873"/>
              <a:gd name="connsiteX1409" fmla="*/ 152727 w 2321023"/>
              <a:gd name="connsiteY1409" fmla="*/ 1541043 h 2206873"/>
              <a:gd name="connsiteX1410" fmla="*/ 152768 w 2321023"/>
              <a:gd name="connsiteY1410" fmla="*/ 1540937 h 2206873"/>
              <a:gd name="connsiteX1411" fmla="*/ 1980483 w 2321023"/>
              <a:gd name="connsiteY1411" fmla="*/ 1527166 h 2206873"/>
              <a:gd name="connsiteX1412" fmla="*/ 1975731 w 2321023"/>
              <a:gd name="connsiteY1412" fmla="*/ 1531921 h 2206873"/>
              <a:gd name="connsiteX1413" fmla="*/ 1952960 w 2321023"/>
              <a:gd name="connsiteY1413" fmla="*/ 1558890 h 2206873"/>
              <a:gd name="connsiteX1414" fmla="*/ 1936037 w 2321023"/>
              <a:gd name="connsiteY1414" fmla="*/ 1578758 h 2206873"/>
              <a:gd name="connsiteX1415" fmla="*/ 1903827 w 2321023"/>
              <a:gd name="connsiteY1415" fmla="*/ 1620555 h 2206873"/>
              <a:gd name="connsiteX1416" fmla="*/ 1892157 w 2321023"/>
              <a:gd name="connsiteY1416" fmla="*/ 1635523 h 2206873"/>
              <a:gd name="connsiteX1417" fmla="*/ 1890871 w 2321023"/>
              <a:gd name="connsiteY1417" fmla="*/ 1637693 h 2206873"/>
              <a:gd name="connsiteX1418" fmla="*/ 1890874 w 2321023"/>
              <a:gd name="connsiteY1418" fmla="*/ 1637690 h 2206873"/>
              <a:gd name="connsiteX1419" fmla="*/ 1892157 w 2321023"/>
              <a:gd name="connsiteY1419" fmla="*/ 1635524 h 2206873"/>
              <a:gd name="connsiteX1420" fmla="*/ 1903827 w 2321023"/>
              <a:gd name="connsiteY1420" fmla="*/ 1620556 h 2206873"/>
              <a:gd name="connsiteX1421" fmla="*/ 1936037 w 2321023"/>
              <a:gd name="connsiteY1421" fmla="*/ 1578759 h 2206873"/>
              <a:gd name="connsiteX1422" fmla="*/ 1952960 w 2321023"/>
              <a:gd name="connsiteY1422" fmla="*/ 1558891 h 2206873"/>
              <a:gd name="connsiteX1423" fmla="*/ 1975731 w 2321023"/>
              <a:gd name="connsiteY1423" fmla="*/ 1531922 h 2206873"/>
              <a:gd name="connsiteX1424" fmla="*/ 1980482 w 2321023"/>
              <a:gd name="connsiteY1424" fmla="*/ 1527168 h 2206873"/>
              <a:gd name="connsiteX1425" fmla="*/ 125970 w 2321023"/>
              <a:gd name="connsiteY1425" fmla="*/ 1524929 h 2206873"/>
              <a:gd name="connsiteX1426" fmla="*/ 126049 w 2321023"/>
              <a:gd name="connsiteY1426" fmla="*/ 1525125 h 2206873"/>
              <a:gd name="connsiteX1427" fmla="*/ 126210 w 2321023"/>
              <a:gd name="connsiteY1427" fmla="*/ 1525760 h 2206873"/>
              <a:gd name="connsiteX1428" fmla="*/ 127542 w 2321023"/>
              <a:gd name="connsiteY1428" fmla="*/ 1527806 h 2206873"/>
              <a:gd name="connsiteX1429" fmla="*/ 171966 w 2321023"/>
              <a:gd name="connsiteY1429" fmla="*/ 1618452 h 2206873"/>
              <a:gd name="connsiteX1430" fmla="*/ 184808 w 2321023"/>
              <a:gd name="connsiteY1430" fmla="*/ 1639627 h 2206873"/>
              <a:gd name="connsiteX1431" fmla="*/ 184766 w 2321023"/>
              <a:gd name="connsiteY1431" fmla="*/ 1639544 h 2206873"/>
              <a:gd name="connsiteX1432" fmla="*/ 171975 w 2321023"/>
              <a:gd name="connsiteY1432" fmla="*/ 1618452 h 2206873"/>
              <a:gd name="connsiteX1433" fmla="*/ 127552 w 2321023"/>
              <a:gd name="connsiteY1433" fmla="*/ 1527806 h 2206873"/>
              <a:gd name="connsiteX1434" fmla="*/ 126220 w 2321023"/>
              <a:gd name="connsiteY1434" fmla="*/ 1525760 h 2206873"/>
              <a:gd name="connsiteX1435" fmla="*/ 126059 w 2321023"/>
              <a:gd name="connsiteY1435" fmla="*/ 1525125 h 2206873"/>
              <a:gd name="connsiteX1436" fmla="*/ 125996 w 2321023"/>
              <a:gd name="connsiteY1436" fmla="*/ 1524968 h 2206873"/>
              <a:gd name="connsiteX1437" fmla="*/ 155118 w 2321023"/>
              <a:gd name="connsiteY1437" fmla="*/ 1524749 h 2206873"/>
              <a:gd name="connsiteX1438" fmla="*/ 154674 w 2321023"/>
              <a:gd name="connsiteY1438" fmla="*/ 1524989 h 2206873"/>
              <a:gd name="connsiteX1439" fmla="*/ 154685 w 2321023"/>
              <a:gd name="connsiteY1439" fmla="*/ 1525063 h 2206873"/>
              <a:gd name="connsiteX1440" fmla="*/ 154694 w 2321023"/>
              <a:gd name="connsiteY1440" fmla="*/ 1525057 h 2206873"/>
              <a:gd name="connsiteX1441" fmla="*/ 154684 w 2321023"/>
              <a:gd name="connsiteY1441" fmla="*/ 1524989 h 2206873"/>
              <a:gd name="connsiteX1442" fmla="*/ 155120 w 2321023"/>
              <a:gd name="connsiteY1442" fmla="*/ 1524753 h 2206873"/>
              <a:gd name="connsiteX1443" fmla="*/ 155453 w 2321023"/>
              <a:gd name="connsiteY1443" fmla="*/ 1524402 h 2206873"/>
              <a:gd name="connsiteX1444" fmla="*/ 160203 w 2321023"/>
              <a:gd name="connsiteY1444" fmla="*/ 1536832 h 2206873"/>
              <a:gd name="connsiteX1445" fmla="*/ 161380 w 2321023"/>
              <a:gd name="connsiteY1445" fmla="*/ 1541694 h 2206873"/>
              <a:gd name="connsiteX1446" fmla="*/ 161382 w 2321023"/>
              <a:gd name="connsiteY1446" fmla="*/ 1541697 h 2206873"/>
              <a:gd name="connsiteX1447" fmla="*/ 160203 w 2321023"/>
              <a:gd name="connsiteY1447" fmla="*/ 1536831 h 2206873"/>
              <a:gd name="connsiteX1448" fmla="*/ 2002900 w 2321023"/>
              <a:gd name="connsiteY1448" fmla="*/ 1518433 h 2206873"/>
              <a:gd name="connsiteX1449" fmla="*/ 1998117 w 2321023"/>
              <a:gd name="connsiteY1449" fmla="*/ 1521621 h 2206873"/>
              <a:gd name="connsiteX1450" fmla="*/ 1995826 w 2321023"/>
              <a:gd name="connsiteY1450" fmla="*/ 1523072 h 2206873"/>
              <a:gd name="connsiteX1451" fmla="*/ 1995800 w 2321023"/>
              <a:gd name="connsiteY1451" fmla="*/ 1523282 h 2206873"/>
              <a:gd name="connsiteX1452" fmla="*/ 1995800 w 2321023"/>
              <a:gd name="connsiteY1452" fmla="*/ 1523282 h 2206873"/>
              <a:gd name="connsiteX1453" fmla="*/ 1995826 w 2321023"/>
              <a:gd name="connsiteY1453" fmla="*/ 1523073 h 2206873"/>
              <a:gd name="connsiteX1454" fmla="*/ 1998117 w 2321023"/>
              <a:gd name="connsiteY1454" fmla="*/ 1521622 h 2206873"/>
              <a:gd name="connsiteX1455" fmla="*/ 2002900 w 2321023"/>
              <a:gd name="connsiteY1455" fmla="*/ 1518434 h 2206873"/>
              <a:gd name="connsiteX1456" fmla="*/ 1997000 w 2321023"/>
              <a:gd name="connsiteY1456" fmla="*/ 1515037 h 2206873"/>
              <a:gd name="connsiteX1457" fmla="*/ 1993618 w 2321023"/>
              <a:gd name="connsiteY1457" fmla="*/ 1518292 h 2206873"/>
              <a:gd name="connsiteX1458" fmla="*/ 1986164 w 2321023"/>
              <a:gd name="connsiteY1458" fmla="*/ 1529051 h 2206873"/>
              <a:gd name="connsiteX1459" fmla="*/ 1974140 w 2321023"/>
              <a:gd name="connsiteY1459" fmla="*/ 1546344 h 2206873"/>
              <a:gd name="connsiteX1460" fmla="*/ 1973287 w 2321023"/>
              <a:gd name="connsiteY1460" fmla="*/ 1545812 h 2206873"/>
              <a:gd name="connsiteX1461" fmla="*/ 1973290 w 2321023"/>
              <a:gd name="connsiteY1461" fmla="*/ 1545879 h 2206873"/>
              <a:gd name="connsiteX1462" fmla="*/ 1973291 w 2321023"/>
              <a:gd name="connsiteY1462" fmla="*/ 1545879 h 2206873"/>
              <a:gd name="connsiteX1463" fmla="*/ 1973288 w 2321023"/>
              <a:gd name="connsiteY1463" fmla="*/ 1545813 h 2206873"/>
              <a:gd name="connsiteX1464" fmla="*/ 1974141 w 2321023"/>
              <a:gd name="connsiteY1464" fmla="*/ 1546345 h 2206873"/>
              <a:gd name="connsiteX1465" fmla="*/ 1986165 w 2321023"/>
              <a:gd name="connsiteY1465" fmla="*/ 1529052 h 2206873"/>
              <a:gd name="connsiteX1466" fmla="*/ 1993619 w 2321023"/>
              <a:gd name="connsiteY1466" fmla="*/ 1518293 h 2206873"/>
              <a:gd name="connsiteX1467" fmla="*/ 1997000 w 2321023"/>
              <a:gd name="connsiteY1467" fmla="*/ 1515039 h 2206873"/>
              <a:gd name="connsiteX1468" fmla="*/ 1985276 w 2321023"/>
              <a:gd name="connsiteY1468" fmla="*/ 1500992 h 2206873"/>
              <a:gd name="connsiteX1469" fmla="*/ 1982055 w 2321023"/>
              <a:gd name="connsiteY1469" fmla="*/ 1504384 h 2206873"/>
              <a:gd name="connsiteX1470" fmla="*/ 1982058 w 2321023"/>
              <a:gd name="connsiteY1470" fmla="*/ 1504382 h 2206873"/>
              <a:gd name="connsiteX1471" fmla="*/ 1985271 w 2321023"/>
              <a:gd name="connsiteY1471" fmla="*/ 1500998 h 2206873"/>
              <a:gd name="connsiteX1472" fmla="*/ 101482 w 2321023"/>
              <a:gd name="connsiteY1472" fmla="*/ 1496828 h 2206873"/>
              <a:gd name="connsiteX1473" fmla="*/ 101555 w 2321023"/>
              <a:gd name="connsiteY1473" fmla="*/ 1497059 h 2206873"/>
              <a:gd name="connsiteX1474" fmla="*/ 102208 w 2321023"/>
              <a:gd name="connsiteY1474" fmla="*/ 1498931 h 2206873"/>
              <a:gd name="connsiteX1475" fmla="*/ 2003830 w 2321023"/>
              <a:gd name="connsiteY1475" fmla="*/ 1492610 h 2206873"/>
              <a:gd name="connsiteX1476" fmla="*/ 2003676 w 2321023"/>
              <a:gd name="connsiteY1476" fmla="*/ 1492694 h 2206873"/>
              <a:gd name="connsiteX1477" fmla="*/ 2003075 w 2321023"/>
              <a:gd name="connsiteY1477" fmla="*/ 1496250 h 2206873"/>
              <a:gd name="connsiteX1478" fmla="*/ 2003076 w 2321023"/>
              <a:gd name="connsiteY1478" fmla="*/ 1496250 h 2206873"/>
              <a:gd name="connsiteX1479" fmla="*/ 2003677 w 2321023"/>
              <a:gd name="connsiteY1479" fmla="*/ 1492694 h 2206873"/>
              <a:gd name="connsiteX1480" fmla="*/ 2003829 w 2321023"/>
              <a:gd name="connsiteY1480" fmla="*/ 1492611 h 2206873"/>
              <a:gd name="connsiteX1481" fmla="*/ 1989558 w 2321023"/>
              <a:gd name="connsiteY1481" fmla="*/ 1481194 h 2206873"/>
              <a:gd name="connsiteX1482" fmla="*/ 1977731 w 2321023"/>
              <a:gd name="connsiteY1482" fmla="*/ 1499556 h 2206873"/>
              <a:gd name="connsiteX1483" fmla="*/ 1968240 w 2321023"/>
              <a:gd name="connsiteY1483" fmla="*/ 1513381 h 2206873"/>
              <a:gd name="connsiteX1484" fmla="*/ 1957582 w 2321023"/>
              <a:gd name="connsiteY1484" fmla="*/ 1528096 h 2206873"/>
              <a:gd name="connsiteX1485" fmla="*/ 1945844 w 2321023"/>
              <a:gd name="connsiteY1485" fmla="*/ 1544226 h 2206873"/>
              <a:gd name="connsiteX1486" fmla="*/ 1943309 w 2321023"/>
              <a:gd name="connsiteY1486" fmla="*/ 1547629 h 2206873"/>
              <a:gd name="connsiteX1487" fmla="*/ 1943275 w 2321023"/>
              <a:gd name="connsiteY1487" fmla="*/ 1547705 h 2206873"/>
              <a:gd name="connsiteX1488" fmla="*/ 1943279 w 2321023"/>
              <a:gd name="connsiteY1488" fmla="*/ 1547700 h 2206873"/>
              <a:gd name="connsiteX1489" fmla="*/ 1943310 w 2321023"/>
              <a:gd name="connsiteY1489" fmla="*/ 1547630 h 2206873"/>
              <a:gd name="connsiteX1490" fmla="*/ 1945845 w 2321023"/>
              <a:gd name="connsiteY1490" fmla="*/ 1544227 h 2206873"/>
              <a:gd name="connsiteX1491" fmla="*/ 1957583 w 2321023"/>
              <a:gd name="connsiteY1491" fmla="*/ 1528097 h 2206873"/>
              <a:gd name="connsiteX1492" fmla="*/ 1968241 w 2321023"/>
              <a:gd name="connsiteY1492" fmla="*/ 1513382 h 2206873"/>
              <a:gd name="connsiteX1493" fmla="*/ 1977732 w 2321023"/>
              <a:gd name="connsiteY1493" fmla="*/ 1499557 h 2206873"/>
              <a:gd name="connsiteX1494" fmla="*/ 1989555 w 2321023"/>
              <a:gd name="connsiteY1494" fmla="*/ 1481202 h 2206873"/>
              <a:gd name="connsiteX1495" fmla="*/ 136811 w 2321023"/>
              <a:gd name="connsiteY1495" fmla="*/ 1480120 h 2206873"/>
              <a:gd name="connsiteX1496" fmla="*/ 138468 w 2321023"/>
              <a:gd name="connsiteY1496" fmla="*/ 1487997 h 2206873"/>
              <a:gd name="connsiteX1497" fmla="*/ 142061 w 2321023"/>
              <a:gd name="connsiteY1497" fmla="*/ 1498821 h 2206873"/>
              <a:gd name="connsiteX1498" fmla="*/ 143716 w 2321023"/>
              <a:gd name="connsiteY1498" fmla="*/ 1504518 h 2206873"/>
              <a:gd name="connsiteX1499" fmla="*/ 143725 w 2321023"/>
              <a:gd name="connsiteY1499" fmla="*/ 1504513 h 2206873"/>
              <a:gd name="connsiteX1500" fmla="*/ 142071 w 2321023"/>
              <a:gd name="connsiteY1500" fmla="*/ 1498821 h 2206873"/>
              <a:gd name="connsiteX1501" fmla="*/ 138479 w 2321023"/>
              <a:gd name="connsiteY1501" fmla="*/ 1487997 h 2206873"/>
              <a:gd name="connsiteX1502" fmla="*/ 136827 w 2321023"/>
              <a:gd name="connsiteY1502" fmla="*/ 1480146 h 2206873"/>
              <a:gd name="connsiteX1503" fmla="*/ 101467 w 2321023"/>
              <a:gd name="connsiteY1503" fmla="*/ 1476270 h 2206873"/>
              <a:gd name="connsiteX1504" fmla="*/ 109582 w 2321023"/>
              <a:gd name="connsiteY1504" fmla="*/ 1498447 h 2206873"/>
              <a:gd name="connsiteX1505" fmla="*/ 110307 w 2321023"/>
              <a:gd name="connsiteY1505" fmla="*/ 1500083 h 2206873"/>
              <a:gd name="connsiteX1506" fmla="*/ 119018 w 2321023"/>
              <a:gd name="connsiteY1506" fmla="*/ 1519960 h 2206873"/>
              <a:gd name="connsiteX1507" fmla="*/ 120034 w 2321023"/>
              <a:gd name="connsiteY1507" fmla="*/ 1522046 h 2206873"/>
              <a:gd name="connsiteX1508" fmla="*/ 121756 w 2321023"/>
              <a:gd name="connsiteY1508" fmla="*/ 1525936 h 2206873"/>
              <a:gd name="connsiteX1509" fmla="*/ 127995 w 2321023"/>
              <a:gd name="connsiteY1509" fmla="*/ 1536305 h 2206873"/>
              <a:gd name="connsiteX1510" fmla="*/ 127994 w 2321023"/>
              <a:gd name="connsiteY1510" fmla="*/ 1536293 h 2206873"/>
              <a:gd name="connsiteX1511" fmla="*/ 126047 w 2321023"/>
              <a:gd name="connsiteY1511" fmla="*/ 1534394 h 2206873"/>
              <a:gd name="connsiteX1512" fmla="*/ 120034 w 2321023"/>
              <a:gd name="connsiteY1512" fmla="*/ 1522046 h 2206873"/>
              <a:gd name="connsiteX1513" fmla="*/ 110307 w 2321023"/>
              <a:gd name="connsiteY1513" fmla="*/ 1500083 h 2206873"/>
              <a:gd name="connsiteX1514" fmla="*/ 109590 w 2321023"/>
              <a:gd name="connsiteY1514" fmla="*/ 1498447 h 2206873"/>
              <a:gd name="connsiteX1515" fmla="*/ 101704 w 2321023"/>
              <a:gd name="connsiteY1515" fmla="*/ 1476896 h 2206873"/>
              <a:gd name="connsiteX1516" fmla="*/ 107536 w 2321023"/>
              <a:gd name="connsiteY1516" fmla="*/ 1472766 h 2206873"/>
              <a:gd name="connsiteX1517" fmla="*/ 107325 w 2321023"/>
              <a:gd name="connsiteY1517" fmla="*/ 1473007 h 2206873"/>
              <a:gd name="connsiteX1518" fmla="*/ 114715 w 2321023"/>
              <a:gd name="connsiteY1518" fmla="*/ 1497056 h 2206873"/>
              <a:gd name="connsiteX1519" fmla="*/ 125297 w 2321023"/>
              <a:gd name="connsiteY1519" fmla="*/ 1523263 h 2206873"/>
              <a:gd name="connsiteX1520" fmla="*/ 124970 w 2321023"/>
              <a:gd name="connsiteY1520" fmla="*/ 1522428 h 2206873"/>
              <a:gd name="connsiteX1521" fmla="*/ 114723 w 2321023"/>
              <a:gd name="connsiteY1521" fmla="*/ 1497057 h 2206873"/>
              <a:gd name="connsiteX1522" fmla="*/ 107332 w 2321023"/>
              <a:gd name="connsiteY1522" fmla="*/ 1473008 h 2206873"/>
              <a:gd name="connsiteX1523" fmla="*/ 107538 w 2321023"/>
              <a:gd name="connsiteY1523" fmla="*/ 1472773 h 2206873"/>
              <a:gd name="connsiteX1524" fmla="*/ 2047153 w 2321023"/>
              <a:gd name="connsiteY1524" fmla="*/ 1470824 h 2206873"/>
              <a:gd name="connsiteX1525" fmla="*/ 2046653 w 2321023"/>
              <a:gd name="connsiteY1525" fmla="*/ 1471569 h 2206873"/>
              <a:gd name="connsiteX1526" fmla="*/ 2046689 w 2321023"/>
              <a:gd name="connsiteY1526" fmla="*/ 1471516 h 2206873"/>
              <a:gd name="connsiteX1527" fmla="*/ 2047151 w 2321023"/>
              <a:gd name="connsiteY1527" fmla="*/ 1470829 h 2206873"/>
              <a:gd name="connsiteX1528" fmla="*/ 226691 w 2321023"/>
              <a:gd name="connsiteY1528" fmla="*/ 1468765 h 2206873"/>
              <a:gd name="connsiteX1529" fmla="*/ 226690 w 2321023"/>
              <a:gd name="connsiteY1529" fmla="*/ 1469145 h 2206873"/>
              <a:gd name="connsiteX1530" fmla="*/ 227418 w 2321023"/>
              <a:gd name="connsiteY1530" fmla="*/ 1469662 h 2206873"/>
              <a:gd name="connsiteX1531" fmla="*/ 232588 w 2321023"/>
              <a:gd name="connsiteY1531" fmla="*/ 1476035 h 2206873"/>
              <a:gd name="connsiteX1532" fmla="*/ 234863 w 2321023"/>
              <a:gd name="connsiteY1532" fmla="*/ 1479572 h 2206873"/>
              <a:gd name="connsiteX1533" fmla="*/ 241842 w 2321023"/>
              <a:gd name="connsiteY1533" fmla="*/ 1492677 h 2206873"/>
              <a:gd name="connsiteX1534" fmla="*/ 249463 w 2321023"/>
              <a:gd name="connsiteY1534" fmla="*/ 1506254 h 2206873"/>
              <a:gd name="connsiteX1535" fmla="*/ 249447 w 2321023"/>
              <a:gd name="connsiteY1535" fmla="*/ 1506211 h 2206873"/>
              <a:gd name="connsiteX1536" fmla="*/ 241851 w 2321023"/>
              <a:gd name="connsiteY1536" fmla="*/ 1492678 h 2206873"/>
              <a:gd name="connsiteX1537" fmla="*/ 234873 w 2321023"/>
              <a:gd name="connsiteY1537" fmla="*/ 1479573 h 2206873"/>
              <a:gd name="connsiteX1538" fmla="*/ 232632 w 2321023"/>
              <a:gd name="connsiteY1538" fmla="*/ 1476089 h 2206873"/>
              <a:gd name="connsiteX1539" fmla="*/ 232588 w 2321023"/>
              <a:gd name="connsiteY1539" fmla="*/ 1476035 h 2206873"/>
              <a:gd name="connsiteX1540" fmla="*/ 232555 w 2321023"/>
              <a:gd name="connsiteY1540" fmla="*/ 1475984 h 2206873"/>
              <a:gd name="connsiteX1541" fmla="*/ 227436 w 2321023"/>
              <a:gd name="connsiteY1541" fmla="*/ 1469675 h 2206873"/>
              <a:gd name="connsiteX1542" fmla="*/ 227418 w 2321023"/>
              <a:gd name="connsiteY1542" fmla="*/ 1469662 h 2206873"/>
              <a:gd name="connsiteX1543" fmla="*/ 227408 w 2321023"/>
              <a:gd name="connsiteY1543" fmla="*/ 1469649 h 2206873"/>
              <a:gd name="connsiteX1544" fmla="*/ 226699 w 2321023"/>
              <a:gd name="connsiteY1544" fmla="*/ 1469146 h 2206873"/>
              <a:gd name="connsiteX1545" fmla="*/ 226700 w 2321023"/>
              <a:gd name="connsiteY1545" fmla="*/ 1468776 h 2206873"/>
              <a:gd name="connsiteX1546" fmla="*/ 141501 w 2321023"/>
              <a:gd name="connsiteY1546" fmla="*/ 1468243 h 2206873"/>
              <a:gd name="connsiteX1547" fmla="*/ 141402 w 2321023"/>
              <a:gd name="connsiteY1547" fmla="*/ 1468317 h 2206873"/>
              <a:gd name="connsiteX1548" fmla="*/ 150725 w 2321023"/>
              <a:gd name="connsiteY1548" fmla="*/ 1498700 h 2206873"/>
              <a:gd name="connsiteX1549" fmla="*/ 162149 w 2321023"/>
              <a:gd name="connsiteY1549" fmla="*/ 1528380 h 2206873"/>
              <a:gd name="connsiteX1550" fmla="*/ 175454 w 2321023"/>
              <a:gd name="connsiteY1550" fmla="*/ 1557098 h 2206873"/>
              <a:gd name="connsiteX1551" fmla="*/ 189307 w 2321023"/>
              <a:gd name="connsiteY1551" fmla="*/ 1585501 h 2206873"/>
              <a:gd name="connsiteX1552" fmla="*/ 189308 w 2321023"/>
              <a:gd name="connsiteY1552" fmla="*/ 1585501 h 2206873"/>
              <a:gd name="connsiteX1553" fmla="*/ 188224 w 2321023"/>
              <a:gd name="connsiteY1553" fmla="*/ 1583259 h 2206873"/>
              <a:gd name="connsiteX1554" fmla="*/ 175465 w 2321023"/>
              <a:gd name="connsiteY1554" fmla="*/ 1557098 h 2206873"/>
              <a:gd name="connsiteX1555" fmla="*/ 162160 w 2321023"/>
              <a:gd name="connsiteY1555" fmla="*/ 1528380 h 2206873"/>
              <a:gd name="connsiteX1556" fmla="*/ 150736 w 2321023"/>
              <a:gd name="connsiteY1556" fmla="*/ 1498700 h 2206873"/>
              <a:gd name="connsiteX1557" fmla="*/ 141413 w 2321023"/>
              <a:gd name="connsiteY1557" fmla="*/ 1468317 h 2206873"/>
              <a:gd name="connsiteX1558" fmla="*/ 141503 w 2321023"/>
              <a:gd name="connsiteY1558" fmla="*/ 1468250 h 2206873"/>
              <a:gd name="connsiteX1559" fmla="*/ 2000422 w 2321023"/>
              <a:gd name="connsiteY1559" fmla="*/ 1467832 h 2206873"/>
              <a:gd name="connsiteX1560" fmla="*/ 2000331 w 2321023"/>
              <a:gd name="connsiteY1560" fmla="*/ 1467981 h 2206873"/>
              <a:gd name="connsiteX1561" fmla="*/ 1999380 w 2321023"/>
              <a:gd name="connsiteY1561" fmla="*/ 1473466 h 2206873"/>
              <a:gd name="connsiteX1562" fmla="*/ 1999381 w 2321023"/>
              <a:gd name="connsiteY1562" fmla="*/ 1473467 h 2206873"/>
              <a:gd name="connsiteX1563" fmla="*/ 2000332 w 2321023"/>
              <a:gd name="connsiteY1563" fmla="*/ 1467982 h 2206873"/>
              <a:gd name="connsiteX1564" fmla="*/ 2000421 w 2321023"/>
              <a:gd name="connsiteY1564" fmla="*/ 1467835 h 2206873"/>
              <a:gd name="connsiteX1565" fmla="*/ 97144 w 2321023"/>
              <a:gd name="connsiteY1565" fmla="*/ 1464855 h 2206873"/>
              <a:gd name="connsiteX1566" fmla="*/ 98626 w 2321023"/>
              <a:gd name="connsiteY1566" fmla="*/ 1468751 h 2206873"/>
              <a:gd name="connsiteX1567" fmla="*/ 97617 w 2321023"/>
              <a:gd name="connsiteY1567" fmla="*/ 1466079 h 2206873"/>
              <a:gd name="connsiteX1568" fmla="*/ 97182 w 2321023"/>
              <a:gd name="connsiteY1568" fmla="*/ 1464935 h 2206873"/>
              <a:gd name="connsiteX1569" fmla="*/ 2087056 w 2321023"/>
              <a:gd name="connsiteY1569" fmla="*/ 1459907 h 2206873"/>
              <a:gd name="connsiteX1570" fmla="*/ 2085025 w 2321023"/>
              <a:gd name="connsiteY1570" fmla="*/ 1461991 h 2206873"/>
              <a:gd name="connsiteX1571" fmla="*/ 2069068 w 2321023"/>
              <a:gd name="connsiteY1571" fmla="*/ 1484407 h 2206873"/>
              <a:gd name="connsiteX1572" fmla="*/ 2056702 w 2321023"/>
              <a:gd name="connsiteY1572" fmla="*/ 1507512 h 2206873"/>
              <a:gd name="connsiteX1573" fmla="*/ 2042762 w 2321023"/>
              <a:gd name="connsiteY1573" fmla="*/ 1532159 h 2206873"/>
              <a:gd name="connsiteX1574" fmla="*/ 2030845 w 2321023"/>
              <a:gd name="connsiteY1574" fmla="*/ 1553278 h 2206873"/>
              <a:gd name="connsiteX1575" fmla="*/ 2018618 w 2321023"/>
              <a:gd name="connsiteY1575" fmla="*/ 1572260 h 2206873"/>
              <a:gd name="connsiteX1576" fmla="*/ 2006478 w 2321023"/>
              <a:gd name="connsiteY1576" fmla="*/ 1590129 h 2206873"/>
              <a:gd name="connsiteX1577" fmla="*/ 2000349 w 2321023"/>
              <a:gd name="connsiteY1577" fmla="*/ 1598865 h 2206873"/>
              <a:gd name="connsiteX1578" fmla="*/ 1993665 w 2321023"/>
              <a:gd name="connsiteY1578" fmla="*/ 1607320 h 2206873"/>
              <a:gd name="connsiteX1579" fmla="*/ 1993574 w 2321023"/>
              <a:gd name="connsiteY1579" fmla="*/ 1607439 h 2206873"/>
              <a:gd name="connsiteX1580" fmla="*/ 1984492 w 2321023"/>
              <a:gd name="connsiteY1580" fmla="*/ 1619213 h 2206873"/>
              <a:gd name="connsiteX1581" fmla="*/ 1982907 w 2321023"/>
              <a:gd name="connsiteY1581" fmla="*/ 1621420 h 2206873"/>
              <a:gd name="connsiteX1582" fmla="*/ 1981421 w 2321023"/>
              <a:gd name="connsiteY1582" fmla="*/ 1623367 h 2206873"/>
              <a:gd name="connsiteX1583" fmla="*/ 1976179 w 2321023"/>
              <a:gd name="connsiteY1583" fmla="*/ 1631500 h 2206873"/>
              <a:gd name="connsiteX1584" fmla="*/ 1976180 w 2321023"/>
              <a:gd name="connsiteY1584" fmla="*/ 1631499 h 2206873"/>
              <a:gd name="connsiteX1585" fmla="*/ 1976862 w 2321023"/>
              <a:gd name="connsiteY1585" fmla="*/ 1629838 h 2206873"/>
              <a:gd name="connsiteX1586" fmla="*/ 1982907 w 2321023"/>
              <a:gd name="connsiteY1586" fmla="*/ 1621420 h 2206873"/>
              <a:gd name="connsiteX1587" fmla="*/ 1993574 w 2321023"/>
              <a:gd name="connsiteY1587" fmla="*/ 1607439 h 2206873"/>
              <a:gd name="connsiteX1588" fmla="*/ 1993666 w 2321023"/>
              <a:gd name="connsiteY1588" fmla="*/ 1607320 h 2206873"/>
              <a:gd name="connsiteX1589" fmla="*/ 2000350 w 2321023"/>
              <a:gd name="connsiteY1589" fmla="*/ 1598865 h 2206873"/>
              <a:gd name="connsiteX1590" fmla="*/ 2006479 w 2321023"/>
              <a:gd name="connsiteY1590" fmla="*/ 1590129 h 2206873"/>
              <a:gd name="connsiteX1591" fmla="*/ 2018619 w 2321023"/>
              <a:gd name="connsiteY1591" fmla="*/ 1572260 h 2206873"/>
              <a:gd name="connsiteX1592" fmla="*/ 2030846 w 2321023"/>
              <a:gd name="connsiteY1592" fmla="*/ 1553278 h 2206873"/>
              <a:gd name="connsiteX1593" fmla="*/ 2042763 w 2321023"/>
              <a:gd name="connsiteY1593" fmla="*/ 1532159 h 2206873"/>
              <a:gd name="connsiteX1594" fmla="*/ 2056703 w 2321023"/>
              <a:gd name="connsiteY1594" fmla="*/ 1507512 h 2206873"/>
              <a:gd name="connsiteX1595" fmla="*/ 2069069 w 2321023"/>
              <a:gd name="connsiteY1595" fmla="*/ 1484407 h 2206873"/>
              <a:gd name="connsiteX1596" fmla="*/ 2085026 w 2321023"/>
              <a:gd name="connsiteY1596" fmla="*/ 1461991 h 2206873"/>
              <a:gd name="connsiteX1597" fmla="*/ 2087055 w 2321023"/>
              <a:gd name="connsiteY1597" fmla="*/ 1459909 h 2206873"/>
              <a:gd name="connsiteX1598" fmla="*/ 110381 w 2321023"/>
              <a:gd name="connsiteY1598" fmla="*/ 1455137 h 2206873"/>
              <a:gd name="connsiteX1599" fmla="*/ 111195 w 2321023"/>
              <a:gd name="connsiteY1599" fmla="*/ 1457434 h 2206873"/>
              <a:gd name="connsiteX1600" fmla="*/ 112850 w 2321023"/>
              <a:gd name="connsiteY1600" fmla="*/ 1460592 h 2206873"/>
              <a:gd name="connsiteX1601" fmla="*/ 114334 w 2321023"/>
              <a:gd name="connsiteY1601" fmla="*/ 1462083 h 2206873"/>
              <a:gd name="connsiteX1602" fmla="*/ 114332 w 2321023"/>
              <a:gd name="connsiteY1602" fmla="*/ 1462073 h 2206873"/>
              <a:gd name="connsiteX1603" fmla="*/ 112859 w 2321023"/>
              <a:gd name="connsiteY1603" fmla="*/ 1460593 h 2206873"/>
              <a:gd name="connsiteX1604" fmla="*/ 111204 w 2321023"/>
              <a:gd name="connsiteY1604" fmla="*/ 1457435 h 2206873"/>
              <a:gd name="connsiteX1605" fmla="*/ 110408 w 2321023"/>
              <a:gd name="connsiteY1605" fmla="*/ 1455188 h 2206873"/>
              <a:gd name="connsiteX1606" fmla="*/ 87682 w 2321023"/>
              <a:gd name="connsiteY1606" fmla="*/ 1446527 h 2206873"/>
              <a:gd name="connsiteX1607" fmla="*/ 93422 w 2321023"/>
              <a:gd name="connsiteY1607" fmla="*/ 1463866 h 2206873"/>
              <a:gd name="connsiteX1608" fmla="*/ 103099 w 2321023"/>
              <a:gd name="connsiteY1608" fmla="*/ 1495368 h 2206873"/>
              <a:gd name="connsiteX1609" fmla="*/ 109094 w 2321023"/>
              <a:gd name="connsiteY1609" fmla="*/ 1518648 h 2206873"/>
              <a:gd name="connsiteX1610" fmla="*/ 109570 w 2321023"/>
              <a:gd name="connsiteY1610" fmla="*/ 1520010 h 2206873"/>
              <a:gd name="connsiteX1611" fmla="*/ 113089 w 2321023"/>
              <a:gd name="connsiteY1611" fmla="*/ 1531731 h 2206873"/>
              <a:gd name="connsiteX1612" fmla="*/ 117964 w 2321023"/>
              <a:gd name="connsiteY1612" fmla="*/ 1552006 h 2206873"/>
              <a:gd name="connsiteX1613" fmla="*/ 134451 w 2321023"/>
              <a:gd name="connsiteY1613" fmla="*/ 1591521 h 2206873"/>
              <a:gd name="connsiteX1614" fmla="*/ 140349 w 2321023"/>
              <a:gd name="connsiteY1614" fmla="*/ 1603627 h 2206873"/>
              <a:gd name="connsiteX1615" fmla="*/ 146200 w 2321023"/>
              <a:gd name="connsiteY1615" fmla="*/ 1613761 h 2206873"/>
              <a:gd name="connsiteX1616" fmla="*/ 156115 w 2321023"/>
              <a:gd name="connsiteY1616" fmla="*/ 1629089 h 2206873"/>
              <a:gd name="connsiteX1617" fmla="*/ 161920 w 2321023"/>
              <a:gd name="connsiteY1617" fmla="*/ 1635445 h 2206873"/>
              <a:gd name="connsiteX1618" fmla="*/ 161919 w 2321023"/>
              <a:gd name="connsiteY1618" fmla="*/ 1635432 h 2206873"/>
              <a:gd name="connsiteX1619" fmla="*/ 156125 w 2321023"/>
              <a:gd name="connsiteY1619" fmla="*/ 1629089 h 2206873"/>
              <a:gd name="connsiteX1620" fmla="*/ 146211 w 2321023"/>
              <a:gd name="connsiteY1620" fmla="*/ 1613761 h 2206873"/>
              <a:gd name="connsiteX1621" fmla="*/ 140360 w 2321023"/>
              <a:gd name="connsiteY1621" fmla="*/ 1603627 h 2206873"/>
              <a:gd name="connsiteX1622" fmla="*/ 134462 w 2321023"/>
              <a:gd name="connsiteY1622" fmla="*/ 1591521 h 2206873"/>
              <a:gd name="connsiteX1623" fmla="*/ 117975 w 2321023"/>
              <a:gd name="connsiteY1623" fmla="*/ 1552006 h 2206873"/>
              <a:gd name="connsiteX1624" fmla="*/ 117897 w 2321023"/>
              <a:gd name="connsiteY1624" fmla="*/ 1551653 h 2206873"/>
              <a:gd name="connsiteX1625" fmla="*/ 117890 w 2321023"/>
              <a:gd name="connsiteY1625" fmla="*/ 1551636 h 2206873"/>
              <a:gd name="connsiteX1626" fmla="*/ 115883 w 2321023"/>
              <a:gd name="connsiteY1626" fmla="*/ 1542542 h 2206873"/>
              <a:gd name="connsiteX1627" fmla="*/ 113096 w 2321023"/>
              <a:gd name="connsiteY1627" fmla="*/ 1531731 h 2206873"/>
              <a:gd name="connsiteX1628" fmla="*/ 109578 w 2321023"/>
              <a:gd name="connsiteY1628" fmla="*/ 1520010 h 2206873"/>
              <a:gd name="connsiteX1629" fmla="*/ 109102 w 2321023"/>
              <a:gd name="connsiteY1629" fmla="*/ 1518648 h 2206873"/>
              <a:gd name="connsiteX1630" fmla="*/ 103107 w 2321023"/>
              <a:gd name="connsiteY1630" fmla="*/ 1495368 h 2206873"/>
              <a:gd name="connsiteX1631" fmla="*/ 93430 w 2321023"/>
              <a:gd name="connsiteY1631" fmla="*/ 1463866 h 2206873"/>
              <a:gd name="connsiteX1632" fmla="*/ 88013 w 2321023"/>
              <a:gd name="connsiteY1632" fmla="*/ 1447504 h 2206873"/>
              <a:gd name="connsiteX1633" fmla="*/ 2097400 w 2321023"/>
              <a:gd name="connsiteY1633" fmla="*/ 1432733 h 2206873"/>
              <a:gd name="connsiteX1634" fmla="*/ 2097234 w 2321023"/>
              <a:gd name="connsiteY1634" fmla="*/ 1436244 h 2206873"/>
              <a:gd name="connsiteX1635" fmla="*/ 2097235 w 2321023"/>
              <a:gd name="connsiteY1635" fmla="*/ 1436243 h 2206873"/>
              <a:gd name="connsiteX1636" fmla="*/ 2097391 w 2321023"/>
              <a:gd name="connsiteY1636" fmla="*/ 1432938 h 2206873"/>
              <a:gd name="connsiteX1637" fmla="*/ 2109925 w 2321023"/>
              <a:gd name="connsiteY1637" fmla="*/ 1417969 h 2206873"/>
              <a:gd name="connsiteX1638" fmla="*/ 2100623 w 2321023"/>
              <a:gd name="connsiteY1638" fmla="*/ 1434882 h 2206873"/>
              <a:gd name="connsiteX1639" fmla="*/ 2097260 w 2321023"/>
              <a:gd name="connsiteY1639" fmla="*/ 1436076 h 2206873"/>
              <a:gd name="connsiteX1640" fmla="*/ 2097260 w 2321023"/>
              <a:gd name="connsiteY1640" fmla="*/ 1436078 h 2206873"/>
              <a:gd name="connsiteX1641" fmla="*/ 2100624 w 2321023"/>
              <a:gd name="connsiteY1641" fmla="*/ 1434883 h 2206873"/>
              <a:gd name="connsiteX1642" fmla="*/ 2109919 w 2321023"/>
              <a:gd name="connsiteY1642" fmla="*/ 1417983 h 2206873"/>
              <a:gd name="connsiteX1643" fmla="*/ 193198 w 2321023"/>
              <a:gd name="connsiteY1643" fmla="*/ 1415726 h 2206873"/>
              <a:gd name="connsiteX1644" fmla="*/ 193568 w 2321023"/>
              <a:gd name="connsiteY1644" fmla="*/ 1416719 h 2206873"/>
              <a:gd name="connsiteX1645" fmla="*/ 199405 w 2321023"/>
              <a:gd name="connsiteY1645" fmla="*/ 1429399 h 2206873"/>
              <a:gd name="connsiteX1646" fmla="*/ 217720 w 2321023"/>
              <a:gd name="connsiteY1646" fmla="*/ 1470156 h 2206873"/>
              <a:gd name="connsiteX1647" fmla="*/ 231106 w 2321023"/>
              <a:gd name="connsiteY1647" fmla="*/ 1503522 h 2206873"/>
              <a:gd name="connsiteX1648" fmla="*/ 240945 w 2321023"/>
              <a:gd name="connsiteY1648" fmla="*/ 1526770 h 2206873"/>
              <a:gd name="connsiteX1649" fmla="*/ 253959 w 2321023"/>
              <a:gd name="connsiteY1649" fmla="*/ 1556343 h 2206873"/>
              <a:gd name="connsiteX1650" fmla="*/ 268269 w 2321023"/>
              <a:gd name="connsiteY1650" fmla="*/ 1583550 h 2206873"/>
              <a:gd name="connsiteX1651" fmla="*/ 285469 w 2321023"/>
              <a:gd name="connsiteY1651" fmla="*/ 1611786 h 2206873"/>
              <a:gd name="connsiteX1652" fmla="*/ 303361 w 2321023"/>
              <a:gd name="connsiteY1652" fmla="*/ 1644083 h 2206873"/>
              <a:gd name="connsiteX1653" fmla="*/ 310865 w 2321023"/>
              <a:gd name="connsiteY1653" fmla="*/ 1657283 h 2206873"/>
              <a:gd name="connsiteX1654" fmla="*/ 313362 w 2321023"/>
              <a:gd name="connsiteY1654" fmla="*/ 1662957 h 2206873"/>
              <a:gd name="connsiteX1655" fmla="*/ 313370 w 2321023"/>
              <a:gd name="connsiteY1655" fmla="*/ 1662955 h 2206873"/>
              <a:gd name="connsiteX1656" fmla="*/ 310873 w 2321023"/>
              <a:gd name="connsiteY1656" fmla="*/ 1657283 h 2206873"/>
              <a:gd name="connsiteX1657" fmla="*/ 303370 w 2321023"/>
              <a:gd name="connsiteY1657" fmla="*/ 1644083 h 2206873"/>
              <a:gd name="connsiteX1658" fmla="*/ 285478 w 2321023"/>
              <a:gd name="connsiteY1658" fmla="*/ 1611786 h 2206873"/>
              <a:gd name="connsiteX1659" fmla="*/ 268277 w 2321023"/>
              <a:gd name="connsiteY1659" fmla="*/ 1583550 h 2206873"/>
              <a:gd name="connsiteX1660" fmla="*/ 253967 w 2321023"/>
              <a:gd name="connsiteY1660" fmla="*/ 1556343 h 2206873"/>
              <a:gd name="connsiteX1661" fmla="*/ 240954 w 2321023"/>
              <a:gd name="connsiteY1661" fmla="*/ 1526770 h 2206873"/>
              <a:gd name="connsiteX1662" fmla="*/ 231115 w 2321023"/>
              <a:gd name="connsiteY1662" fmla="*/ 1503522 h 2206873"/>
              <a:gd name="connsiteX1663" fmla="*/ 217729 w 2321023"/>
              <a:gd name="connsiteY1663" fmla="*/ 1470156 h 2206873"/>
              <a:gd name="connsiteX1664" fmla="*/ 199415 w 2321023"/>
              <a:gd name="connsiteY1664" fmla="*/ 1429399 h 2206873"/>
              <a:gd name="connsiteX1665" fmla="*/ 193578 w 2321023"/>
              <a:gd name="connsiteY1665" fmla="*/ 1416719 h 2206873"/>
              <a:gd name="connsiteX1666" fmla="*/ 193251 w 2321023"/>
              <a:gd name="connsiteY1666" fmla="*/ 1415840 h 2206873"/>
              <a:gd name="connsiteX1667" fmla="*/ 2069488 w 2321023"/>
              <a:gd name="connsiteY1667" fmla="*/ 1414743 h 2206873"/>
              <a:gd name="connsiteX1668" fmla="*/ 2043320 w 2321023"/>
              <a:gd name="connsiteY1668" fmla="*/ 1466245 h 2206873"/>
              <a:gd name="connsiteX1669" fmla="*/ 2029639 w 2321023"/>
              <a:gd name="connsiteY1669" fmla="*/ 1488723 h 2206873"/>
              <a:gd name="connsiteX1670" fmla="*/ 2015085 w 2321023"/>
              <a:gd name="connsiteY1670" fmla="*/ 1512015 h 2206873"/>
              <a:gd name="connsiteX1671" fmla="*/ 2000430 w 2321023"/>
              <a:gd name="connsiteY1671" fmla="*/ 1536929 h 2206873"/>
              <a:gd name="connsiteX1672" fmla="*/ 1984452 w 2321023"/>
              <a:gd name="connsiteY1672" fmla="*/ 1563670 h 2206873"/>
              <a:gd name="connsiteX1673" fmla="*/ 1971671 w 2321023"/>
              <a:gd name="connsiteY1673" fmla="*/ 1581982 h 2206873"/>
              <a:gd name="connsiteX1674" fmla="*/ 1971896 w 2321023"/>
              <a:gd name="connsiteY1674" fmla="*/ 1582123 h 2206873"/>
              <a:gd name="connsiteX1675" fmla="*/ 1971896 w 2321023"/>
              <a:gd name="connsiteY1675" fmla="*/ 1582122 h 2206873"/>
              <a:gd name="connsiteX1676" fmla="*/ 1971672 w 2321023"/>
              <a:gd name="connsiteY1676" fmla="*/ 1581982 h 2206873"/>
              <a:gd name="connsiteX1677" fmla="*/ 1984453 w 2321023"/>
              <a:gd name="connsiteY1677" fmla="*/ 1563670 h 2206873"/>
              <a:gd name="connsiteX1678" fmla="*/ 2000431 w 2321023"/>
              <a:gd name="connsiteY1678" fmla="*/ 1536929 h 2206873"/>
              <a:gd name="connsiteX1679" fmla="*/ 2015086 w 2321023"/>
              <a:gd name="connsiteY1679" fmla="*/ 1512015 h 2206873"/>
              <a:gd name="connsiteX1680" fmla="*/ 2029640 w 2321023"/>
              <a:gd name="connsiteY1680" fmla="*/ 1488723 h 2206873"/>
              <a:gd name="connsiteX1681" fmla="*/ 2043321 w 2321023"/>
              <a:gd name="connsiteY1681" fmla="*/ 1466245 h 2206873"/>
              <a:gd name="connsiteX1682" fmla="*/ 2069313 w 2321023"/>
              <a:gd name="connsiteY1682" fmla="*/ 1415088 h 2206873"/>
              <a:gd name="connsiteX1683" fmla="*/ 118759 w 2321023"/>
              <a:gd name="connsiteY1683" fmla="*/ 1414179 h 2206873"/>
              <a:gd name="connsiteX1684" fmla="*/ 118748 w 2321023"/>
              <a:gd name="connsiteY1684" fmla="*/ 1414400 h 2206873"/>
              <a:gd name="connsiteX1685" fmla="*/ 120457 w 2321023"/>
              <a:gd name="connsiteY1685" fmla="*/ 1414948 h 2206873"/>
              <a:gd name="connsiteX1686" fmla="*/ 129774 w 2321023"/>
              <a:gd name="connsiteY1686" fmla="*/ 1440202 h 2206873"/>
              <a:gd name="connsiteX1687" fmla="*/ 137865 w 2321023"/>
              <a:gd name="connsiteY1687" fmla="*/ 1465467 h 2206873"/>
              <a:gd name="connsiteX1688" fmla="*/ 142145 w 2321023"/>
              <a:gd name="connsiteY1688" fmla="*/ 1479089 h 2206873"/>
              <a:gd name="connsiteX1689" fmla="*/ 146644 w 2321023"/>
              <a:gd name="connsiteY1689" fmla="*/ 1492070 h 2206873"/>
              <a:gd name="connsiteX1690" fmla="*/ 155330 w 2321023"/>
              <a:gd name="connsiteY1690" fmla="*/ 1524572 h 2206873"/>
              <a:gd name="connsiteX1691" fmla="*/ 155272 w 2321023"/>
              <a:gd name="connsiteY1691" fmla="*/ 1524666 h 2206873"/>
              <a:gd name="connsiteX1692" fmla="*/ 155269 w 2321023"/>
              <a:gd name="connsiteY1692" fmla="*/ 1524671 h 2206873"/>
              <a:gd name="connsiteX1693" fmla="*/ 155288 w 2321023"/>
              <a:gd name="connsiteY1693" fmla="*/ 1524658 h 2206873"/>
              <a:gd name="connsiteX1694" fmla="*/ 155341 w 2321023"/>
              <a:gd name="connsiteY1694" fmla="*/ 1524572 h 2206873"/>
              <a:gd name="connsiteX1695" fmla="*/ 146656 w 2321023"/>
              <a:gd name="connsiteY1695" fmla="*/ 1492070 h 2206873"/>
              <a:gd name="connsiteX1696" fmla="*/ 142157 w 2321023"/>
              <a:gd name="connsiteY1696" fmla="*/ 1479089 h 2206873"/>
              <a:gd name="connsiteX1697" fmla="*/ 137878 w 2321023"/>
              <a:gd name="connsiteY1697" fmla="*/ 1465467 h 2206873"/>
              <a:gd name="connsiteX1698" fmla="*/ 129787 w 2321023"/>
              <a:gd name="connsiteY1698" fmla="*/ 1440202 h 2206873"/>
              <a:gd name="connsiteX1699" fmla="*/ 120470 w 2321023"/>
              <a:gd name="connsiteY1699" fmla="*/ 1414948 h 2206873"/>
              <a:gd name="connsiteX1700" fmla="*/ 118760 w 2321023"/>
              <a:gd name="connsiteY1700" fmla="*/ 1414400 h 2206873"/>
              <a:gd name="connsiteX1701" fmla="*/ 118772 w 2321023"/>
              <a:gd name="connsiteY1701" fmla="*/ 1414183 h 2206873"/>
              <a:gd name="connsiteX1702" fmla="*/ 2048717 w 2321023"/>
              <a:gd name="connsiteY1702" fmla="*/ 1412593 h 2206873"/>
              <a:gd name="connsiteX1703" fmla="*/ 2044704 w 2321023"/>
              <a:gd name="connsiteY1703" fmla="*/ 1417041 h 2206873"/>
              <a:gd name="connsiteX1704" fmla="*/ 2036200 w 2321023"/>
              <a:gd name="connsiteY1704" fmla="*/ 1428134 h 2206873"/>
              <a:gd name="connsiteX1705" fmla="*/ 2026945 w 2321023"/>
              <a:gd name="connsiteY1705" fmla="*/ 1440320 h 2206873"/>
              <a:gd name="connsiteX1706" fmla="*/ 2026950 w 2321023"/>
              <a:gd name="connsiteY1706" fmla="*/ 1440316 h 2206873"/>
              <a:gd name="connsiteX1707" fmla="*/ 2036201 w 2321023"/>
              <a:gd name="connsiteY1707" fmla="*/ 1428135 h 2206873"/>
              <a:gd name="connsiteX1708" fmla="*/ 2044705 w 2321023"/>
              <a:gd name="connsiteY1708" fmla="*/ 1417042 h 2206873"/>
              <a:gd name="connsiteX1709" fmla="*/ 2048718 w 2321023"/>
              <a:gd name="connsiteY1709" fmla="*/ 1412594 h 2206873"/>
              <a:gd name="connsiteX1710" fmla="*/ 2048750 w 2321023"/>
              <a:gd name="connsiteY1710" fmla="*/ 1412602 h 2206873"/>
              <a:gd name="connsiteX1711" fmla="*/ 2048750 w 2321023"/>
              <a:gd name="connsiteY1711" fmla="*/ 1412602 h 2206873"/>
              <a:gd name="connsiteX1712" fmla="*/ 2073612 w 2321023"/>
              <a:gd name="connsiteY1712" fmla="*/ 1411722 h 2206873"/>
              <a:gd name="connsiteX1713" fmla="*/ 2073538 w 2321023"/>
              <a:gd name="connsiteY1713" fmla="*/ 1411904 h 2206873"/>
              <a:gd name="connsiteX1714" fmla="*/ 2073539 w 2321023"/>
              <a:gd name="connsiteY1714" fmla="*/ 1411904 h 2206873"/>
              <a:gd name="connsiteX1715" fmla="*/ 2073612 w 2321023"/>
              <a:gd name="connsiteY1715" fmla="*/ 1411722 h 2206873"/>
              <a:gd name="connsiteX1716" fmla="*/ 2071579 w 2321023"/>
              <a:gd name="connsiteY1716" fmla="*/ 1410963 h 2206873"/>
              <a:gd name="connsiteX1717" fmla="*/ 2071538 w 2321023"/>
              <a:gd name="connsiteY1717" fmla="*/ 1411060 h 2206873"/>
              <a:gd name="connsiteX1718" fmla="*/ 2071539 w 2321023"/>
              <a:gd name="connsiteY1718" fmla="*/ 1411060 h 2206873"/>
              <a:gd name="connsiteX1719" fmla="*/ 2071579 w 2321023"/>
              <a:gd name="connsiteY1719" fmla="*/ 1410964 h 2206873"/>
              <a:gd name="connsiteX1720" fmla="*/ 2073014 w 2321023"/>
              <a:gd name="connsiteY1720" fmla="*/ 1411218 h 2206873"/>
              <a:gd name="connsiteX1721" fmla="*/ 2073671 w 2321023"/>
              <a:gd name="connsiteY1721" fmla="*/ 1411629 h 2206873"/>
              <a:gd name="connsiteX1722" fmla="*/ 2075982 w 2321023"/>
              <a:gd name="connsiteY1722" fmla="*/ 1411405 h 2206873"/>
              <a:gd name="connsiteX1723" fmla="*/ 2075982 w 2321023"/>
              <a:gd name="connsiteY1723" fmla="*/ 1411404 h 2206873"/>
              <a:gd name="connsiteX1724" fmla="*/ 2073671 w 2321023"/>
              <a:gd name="connsiteY1724" fmla="*/ 1411628 h 2206873"/>
              <a:gd name="connsiteX1725" fmla="*/ 2073014 w 2321023"/>
              <a:gd name="connsiteY1725" fmla="*/ 1411217 h 2206873"/>
              <a:gd name="connsiteX1726" fmla="*/ 2071150 w 2321023"/>
              <a:gd name="connsiteY1726" fmla="*/ 1408572 h 2206873"/>
              <a:gd name="connsiteX1727" fmla="*/ 2070637 w 2321023"/>
              <a:gd name="connsiteY1727" fmla="*/ 1410533 h 2206873"/>
              <a:gd name="connsiteX1728" fmla="*/ 2070638 w 2321023"/>
              <a:gd name="connsiteY1728" fmla="*/ 1410533 h 2206873"/>
              <a:gd name="connsiteX1729" fmla="*/ 2071103 w 2321023"/>
              <a:gd name="connsiteY1729" fmla="*/ 1408756 h 2206873"/>
              <a:gd name="connsiteX1730" fmla="*/ 2061137 w 2321023"/>
              <a:gd name="connsiteY1730" fmla="*/ 1403104 h 2206873"/>
              <a:gd name="connsiteX1731" fmla="*/ 2059852 w 2321023"/>
              <a:gd name="connsiteY1731" fmla="*/ 1409859 h 2206873"/>
              <a:gd name="connsiteX1732" fmla="*/ 2059854 w 2321023"/>
              <a:gd name="connsiteY1732" fmla="*/ 1409856 h 2206873"/>
              <a:gd name="connsiteX1733" fmla="*/ 2061116 w 2321023"/>
              <a:gd name="connsiteY1733" fmla="*/ 1403219 h 2206873"/>
              <a:gd name="connsiteX1734" fmla="*/ 2074465 w 2321023"/>
              <a:gd name="connsiteY1734" fmla="*/ 1396709 h 2206873"/>
              <a:gd name="connsiteX1735" fmla="*/ 2074245 w 2321023"/>
              <a:gd name="connsiteY1735" fmla="*/ 1397125 h 2206873"/>
              <a:gd name="connsiteX1736" fmla="*/ 2071812 w 2321023"/>
              <a:gd name="connsiteY1736" fmla="*/ 1406063 h 2206873"/>
              <a:gd name="connsiteX1737" fmla="*/ 2071837 w 2321023"/>
              <a:gd name="connsiteY1737" fmla="*/ 1405975 h 2206873"/>
              <a:gd name="connsiteX1738" fmla="*/ 2074246 w 2321023"/>
              <a:gd name="connsiteY1738" fmla="*/ 1397125 h 2206873"/>
              <a:gd name="connsiteX1739" fmla="*/ 2074464 w 2321023"/>
              <a:gd name="connsiteY1739" fmla="*/ 1396713 h 2206873"/>
              <a:gd name="connsiteX1740" fmla="*/ 66644 w 2321023"/>
              <a:gd name="connsiteY1740" fmla="*/ 1395133 h 2206873"/>
              <a:gd name="connsiteX1741" fmla="*/ 66737 w 2321023"/>
              <a:gd name="connsiteY1741" fmla="*/ 1395437 h 2206873"/>
              <a:gd name="connsiteX1742" fmla="*/ 84503 w 2321023"/>
              <a:gd name="connsiteY1742" fmla="*/ 1444325 h 2206873"/>
              <a:gd name="connsiteX1743" fmla="*/ 84409 w 2321023"/>
              <a:gd name="connsiteY1743" fmla="*/ 1444041 h 2206873"/>
              <a:gd name="connsiteX1744" fmla="*/ 66747 w 2321023"/>
              <a:gd name="connsiteY1744" fmla="*/ 1395437 h 2206873"/>
              <a:gd name="connsiteX1745" fmla="*/ 66708 w 2321023"/>
              <a:gd name="connsiteY1745" fmla="*/ 1395309 h 2206873"/>
              <a:gd name="connsiteX1746" fmla="*/ 2100038 w 2321023"/>
              <a:gd name="connsiteY1746" fmla="*/ 1394875 h 2206873"/>
              <a:gd name="connsiteX1747" fmla="*/ 2090481 w 2321023"/>
              <a:gd name="connsiteY1747" fmla="*/ 1413388 h 2206873"/>
              <a:gd name="connsiteX1748" fmla="*/ 2072373 w 2321023"/>
              <a:gd name="connsiteY1748" fmla="*/ 1450847 h 2206873"/>
              <a:gd name="connsiteX1749" fmla="*/ 2066549 w 2321023"/>
              <a:gd name="connsiteY1749" fmla="*/ 1460653 h 2206873"/>
              <a:gd name="connsiteX1750" fmla="*/ 2066764 w 2321023"/>
              <a:gd name="connsiteY1750" fmla="*/ 1460677 h 2206873"/>
              <a:gd name="connsiteX1751" fmla="*/ 2066550 w 2321023"/>
              <a:gd name="connsiteY1751" fmla="*/ 1460653 h 2206873"/>
              <a:gd name="connsiteX1752" fmla="*/ 2072374 w 2321023"/>
              <a:gd name="connsiteY1752" fmla="*/ 1450847 h 2206873"/>
              <a:gd name="connsiteX1753" fmla="*/ 2090482 w 2321023"/>
              <a:gd name="connsiteY1753" fmla="*/ 1413388 h 2206873"/>
              <a:gd name="connsiteX1754" fmla="*/ 2100039 w 2321023"/>
              <a:gd name="connsiteY1754" fmla="*/ 1394876 h 2206873"/>
              <a:gd name="connsiteX1755" fmla="*/ 2212230 w 2321023"/>
              <a:gd name="connsiteY1755" fmla="*/ 1389650 h 2206873"/>
              <a:gd name="connsiteX1756" fmla="*/ 2211119 w 2321023"/>
              <a:gd name="connsiteY1756" fmla="*/ 1394238 h 2206873"/>
              <a:gd name="connsiteX1757" fmla="*/ 2209305 w 2321023"/>
              <a:gd name="connsiteY1757" fmla="*/ 1400879 h 2206873"/>
              <a:gd name="connsiteX1758" fmla="*/ 2208803 w 2321023"/>
              <a:gd name="connsiteY1758" fmla="*/ 1403202 h 2206873"/>
              <a:gd name="connsiteX1759" fmla="*/ 2208805 w 2321023"/>
              <a:gd name="connsiteY1759" fmla="*/ 1403196 h 2206873"/>
              <a:gd name="connsiteX1760" fmla="*/ 2209306 w 2321023"/>
              <a:gd name="connsiteY1760" fmla="*/ 1400879 h 2206873"/>
              <a:gd name="connsiteX1761" fmla="*/ 2211120 w 2321023"/>
              <a:gd name="connsiteY1761" fmla="*/ 1394238 h 2206873"/>
              <a:gd name="connsiteX1762" fmla="*/ 2212228 w 2321023"/>
              <a:gd name="connsiteY1762" fmla="*/ 1389663 h 2206873"/>
              <a:gd name="connsiteX1763" fmla="*/ 2211719 w 2321023"/>
              <a:gd name="connsiteY1763" fmla="*/ 1388249 h 2206873"/>
              <a:gd name="connsiteX1764" fmla="*/ 2211600 w 2321023"/>
              <a:gd name="connsiteY1764" fmla="*/ 1388398 h 2206873"/>
              <a:gd name="connsiteX1765" fmla="*/ 2210665 w 2321023"/>
              <a:gd name="connsiteY1765" fmla="*/ 1390330 h 2206873"/>
              <a:gd name="connsiteX1766" fmla="*/ 2210676 w 2321023"/>
              <a:gd name="connsiteY1766" fmla="*/ 1390309 h 2206873"/>
              <a:gd name="connsiteX1767" fmla="*/ 2211600 w 2321023"/>
              <a:gd name="connsiteY1767" fmla="*/ 1388399 h 2206873"/>
              <a:gd name="connsiteX1768" fmla="*/ 2211718 w 2321023"/>
              <a:gd name="connsiteY1768" fmla="*/ 1388251 h 2206873"/>
              <a:gd name="connsiteX1769" fmla="*/ 106515 w 2321023"/>
              <a:gd name="connsiteY1769" fmla="*/ 1387930 h 2206873"/>
              <a:gd name="connsiteX1770" fmla="*/ 106421 w 2321023"/>
              <a:gd name="connsiteY1770" fmla="*/ 1388176 h 2206873"/>
              <a:gd name="connsiteX1771" fmla="*/ 107899 w 2321023"/>
              <a:gd name="connsiteY1771" fmla="*/ 1392069 h 2206873"/>
              <a:gd name="connsiteX1772" fmla="*/ 108478 w 2321023"/>
              <a:gd name="connsiteY1772" fmla="*/ 1393801 h 2206873"/>
              <a:gd name="connsiteX1773" fmla="*/ 111071 w 2321023"/>
              <a:gd name="connsiteY1773" fmla="*/ 1402088 h 2206873"/>
              <a:gd name="connsiteX1774" fmla="*/ 116692 w 2321023"/>
              <a:gd name="connsiteY1774" fmla="*/ 1419486 h 2206873"/>
              <a:gd name="connsiteX1775" fmla="*/ 116702 w 2321023"/>
              <a:gd name="connsiteY1775" fmla="*/ 1419486 h 2206873"/>
              <a:gd name="connsiteX1776" fmla="*/ 111080 w 2321023"/>
              <a:gd name="connsiteY1776" fmla="*/ 1402089 h 2206873"/>
              <a:gd name="connsiteX1777" fmla="*/ 108608 w 2321023"/>
              <a:gd name="connsiteY1777" fmla="*/ 1394189 h 2206873"/>
              <a:gd name="connsiteX1778" fmla="*/ 108478 w 2321023"/>
              <a:gd name="connsiteY1778" fmla="*/ 1393801 h 2206873"/>
              <a:gd name="connsiteX1779" fmla="*/ 108343 w 2321023"/>
              <a:gd name="connsiteY1779" fmla="*/ 1393370 h 2206873"/>
              <a:gd name="connsiteX1780" fmla="*/ 107977 w 2321023"/>
              <a:gd name="connsiteY1780" fmla="*/ 1392275 h 2206873"/>
              <a:gd name="connsiteX1781" fmla="*/ 107899 w 2321023"/>
              <a:gd name="connsiteY1781" fmla="*/ 1392069 h 2206873"/>
              <a:gd name="connsiteX1782" fmla="*/ 107839 w 2321023"/>
              <a:gd name="connsiteY1782" fmla="*/ 1391890 h 2206873"/>
              <a:gd name="connsiteX1783" fmla="*/ 106430 w 2321023"/>
              <a:gd name="connsiteY1783" fmla="*/ 1388177 h 2206873"/>
              <a:gd name="connsiteX1784" fmla="*/ 106519 w 2321023"/>
              <a:gd name="connsiteY1784" fmla="*/ 1387942 h 2206873"/>
              <a:gd name="connsiteX1785" fmla="*/ 2212652 w 2321023"/>
              <a:gd name="connsiteY1785" fmla="*/ 1387086 h 2206873"/>
              <a:gd name="connsiteX1786" fmla="*/ 2212214 w 2321023"/>
              <a:gd name="connsiteY1786" fmla="*/ 1387632 h 2206873"/>
              <a:gd name="connsiteX1787" fmla="*/ 2212214 w 2321023"/>
              <a:gd name="connsiteY1787" fmla="*/ 1387633 h 2206873"/>
              <a:gd name="connsiteX1788" fmla="*/ 2212652 w 2321023"/>
              <a:gd name="connsiteY1788" fmla="*/ 1387087 h 2206873"/>
              <a:gd name="connsiteX1789" fmla="*/ 70127 w 2321023"/>
              <a:gd name="connsiteY1789" fmla="*/ 1382523 h 2206873"/>
              <a:gd name="connsiteX1790" fmla="*/ 70126 w 2321023"/>
              <a:gd name="connsiteY1790" fmla="*/ 1382543 h 2206873"/>
              <a:gd name="connsiteX1791" fmla="*/ 71594 w 2321023"/>
              <a:gd name="connsiteY1791" fmla="*/ 1391628 h 2206873"/>
              <a:gd name="connsiteX1792" fmla="*/ 71663 w 2321023"/>
              <a:gd name="connsiteY1792" fmla="*/ 1391844 h 2206873"/>
              <a:gd name="connsiteX1793" fmla="*/ 71652 w 2321023"/>
              <a:gd name="connsiteY1793" fmla="*/ 1391777 h 2206873"/>
              <a:gd name="connsiteX1794" fmla="*/ 71604 w 2321023"/>
              <a:gd name="connsiteY1794" fmla="*/ 1391629 h 2206873"/>
              <a:gd name="connsiteX1795" fmla="*/ 70458 w 2321023"/>
              <a:gd name="connsiteY1795" fmla="*/ 1384529 h 2206873"/>
              <a:gd name="connsiteX1796" fmla="*/ 70359 w 2321023"/>
              <a:gd name="connsiteY1796" fmla="*/ 1379231 h 2206873"/>
              <a:gd name="connsiteX1797" fmla="*/ 70356 w 2321023"/>
              <a:gd name="connsiteY1797" fmla="*/ 1379268 h 2206873"/>
              <a:gd name="connsiteX1798" fmla="*/ 73005 w 2321023"/>
              <a:gd name="connsiteY1798" fmla="*/ 1388072 h 2206873"/>
              <a:gd name="connsiteX1799" fmla="*/ 72286 w 2321023"/>
              <a:gd name="connsiteY1799" fmla="*/ 1385636 h 2206873"/>
              <a:gd name="connsiteX1800" fmla="*/ 122963 w 2321023"/>
              <a:gd name="connsiteY1800" fmla="*/ 1376038 h 2206873"/>
              <a:gd name="connsiteX1801" fmla="*/ 123120 w 2321023"/>
              <a:gd name="connsiteY1801" fmla="*/ 1379709 h 2206873"/>
              <a:gd name="connsiteX1802" fmla="*/ 122216 w 2321023"/>
              <a:gd name="connsiteY1802" fmla="*/ 1382496 h 2206873"/>
              <a:gd name="connsiteX1803" fmla="*/ 122213 w 2321023"/>
              <a:gd name="connsiteY1803" fmla="*/ 1382511 h 2206873"/>
              <a:gd name="connsiteX1804" fmla="*/ 122270 w 2321023"/>
              <a:gd name="connsiteY1804" fmla="*/ 1382371 h 2206873"/>
              <a:gd name="connsiteX1805" fmla="*/ 123133 w 2321023"/>
              <a:gd name="connsiteY1805" fmla="*/ 1379710 h 2206873"/>
              <a:gd name="connsiteX1806" fmla="*/ 122991 w 2321023"/>
              <a:gd name="connsiteY1806" fmla="*/ 1376395 h 2206873"/>
              <a:gd name="connsiteX1807" fmla="*/ 2132907 w 2321023"/>
              <a:gd name="connsiteY1807" fmla="*/ 1367705 h 2206873"/>
              <a:gd name="connsiteX1808" fmla="*/ 2127303 w 2321023"/>
              <a:gd name="connsiteY1808" fmla="*/ 1379428 h 2206873"/>
              <a:gd name="connsiteX1809" fmla="*/ 2120205 w 2321023"/>
              <a:gd name="connsiteY1809" fmla="*/ 1394738 h 2206873"/>
              <a:gd name="connsiteX1810" fmla="*/ 2120142 w 2321023"/>
              <a:gd name="connsiteY1810" fmla="*/ 1394872 h 2206873"/>
              <a:gd name="connsiteX1811" fmla="*/ 2120128 w 2321023"/>
              <a:gd name="connsiteY1811" fmla="*/ 1394904 h 2206873"/>
              <a:gd name="connsiteX1812" fmla="*/ 2120205 w 2321023"/>
              <a:gd name="connsiteY1812" fmla="*/ 1394738 h 2206873"/>
              <a:gd name="connsiteX1813" fmla="*/ 2120240 w 2321023"/>
              <a:gd name="connsiteY1813" fmla="*/ 1394665 h 2206873"/>
              <a:gd name="connsiteX1814" fmla="*/ 2127303 w 2321023"/>
              <a:gd name="connsiteY1814" fmla="*/ 1379429 h 2206873"/>
              <a:gd name="connsiteX1815" fmla="*/ 2132880 w 2321023"/>
              <a:gd name="connsiteY1815" fmla="*/ 1367763 h 2206873"/>
              <a:gd name="connsiteX1816" fmla="*/ 2089929 w 2321023"/>
              <a:gd name="connsiteY1816" fmla="*/ 1360339 h 2206873"/>
              <a:gd name="connsiteX1817" fmla="*/ 2089910 w 2321023"/>
              <a:gd name="connsiteY1817" fmla="*/ 1360452 h 2206873"/>
              <a:gd name="connsiteX1818" fmla="*/ 2089910 w 2321023"/>
              <a:gd name="connsiteY1818" fmla="*/ 1360452 h 2206873"/>
              <a:gd name="connsiteX1819" fmla="*/ 2089929 w 2321023"/>
              <a:gd name="connsiteY1819" fmla="*/ 1360340 h 2206873"/>
              <a:gd name="connsiteX1820" fmla="*/ 2091054 w 2321023"/>
              <a:gd name="connsiteY1820" fmla="*/ 1362613 h 2206873"/>
              <a:gd name="connsiteX1821" fmla="*/ 2091054 w 2321023"/>
              <a:gd name="connsiteY1821" fmla="*/ 1362613 h 2206873"/>
              <a:gd name="connsiteX1822" fmla="*/ 70572 w 2321023"/>
              <a:gd name="connsiteY1822" fmla="*/ 1357186 h 2206873"/>
              <a:gd name="connsiteX1823" fmla="*/ 70571 w 2321023"/>
              <a:gd name="connsiteY1823" fmla="*/ 1357189 h 2206873"/>
              <a:gd name="connsiteX1824" fmla="*/ 71226 w 2321023"/>
              <a:gd name="connsiteY1824" fmla="*/ 1357532 h 2206873"/>
              <a:gd name="connsiteX1825" fmla="*/ 71225 w 2321023"/>
              <a:gd name="connsiteY1825" fmla="*/ 1357527 h 2206873"/>
              <a:gd name="connsiteX1826" fmla="*/ 70409 w 2321023"/>
              <a:gd name="connsiteY1826" fmla="*/ 1357105 h 2206873"/>
              <a:gd name="connsiteX1827" fmla="*/ 70492 w 2321023"/>
              <a:gd name="connsiteY1827" fmla="*/ 1357357 h 2206873"/>
              <a:gd name="connsiteX1828" fmla="*/ 70498 w 2321023"/>
              <a:gd name="connsiteY1828" fmla="*/ 1357342 h 2206873"/>
              <a:gd name="connsiteX1829" fmla="*/ 70422 w 2321023"/>
              <a:gd name="connsiteY1829" fmla="*/ 1357112 h 2206873"/>
              <a:gd name="connsiteX1830" fmla="*/ 157844 w 2321023"/>
              <a:gd name="connsiteY1830" fmla="*/ 1353263 h 2206873"/>
              <a:gd name="connsiteX1831" fmla="*/ 161151 w 2321023"/>
              <a:gd name="connsiteY1831" fmla="*/ 1379166 h 2206873"/>
              <a:gd name="connsiteX1832" fmla="*/ 170166 w 2321023"/>
              <a:gd name="connsiteY1832" fmla="*/ 1417186 h 2206873"/>
              <a:gd name="connsiteX1833" fmla="*/ 181266 w 2321023"/>
              <a:gd name="connsiteY1833" fmla="*/ 1444072 h 2206873"/>
              <a:gd name="connsiteX1834" fmla="*/ 194181 w 2321023"/>
              <a:gd name="connsiteY1834" fmla="*/ 1475656 h 2206873"/>
              <a:gd name="connsiteX1835" fmla="*/ 197752 w 2321023"/>
              <a:gd name="connsiteY1835" fmla="*/ 1492266 h 2206873"/>
              <a:gd name="connsiteX1836" fmla="*/ 204573 w 2321023"/>
              <a:gd name="connsiteY1836" fmla="*/ 1516932 h 2206873"/>
              <a:gd name="connsiteX1837" fmla="*/ 222712 w 2321023"/>
              <a:gd name="connsiteY1837" fmla="*/ 1558192 h 2206873"/>
              <a:gd name="connsiteX1838" fmla="*/ 235451 w 2321023"/>
              <a:gd name="connsiteY1838" fmla="*/ 1583771 h 2206873"/>
              <a:gd name="connsiteX1839" fmla="*/ 239453 w 2321023"/>
              <a:gd name="connsiteY1839" fmla="*/ 1590692 h 2206873"/>
              <a:gd name="connsiteX1840" fmla="*/ 239384 w 2321023"/>
              <a:gd name="connsiteY1840" fmla="*/ 1590555 h 2206873"/>
              <a:gd name="connsiteX1841" fmla="*/ 235462 w 2321023"/>
              <a:gd name="connsiteY1841" fmla="*/ 1583771 h 2206873"/>
              <a:gd name="connsiteX1842" fmla="*/ 222722 w 2321023"/>
              <a:gd name="connsiteY1842" fmla="*/ 1558192 h 2206873"/>
              <a:gd name="connsiteX1843" fmla="*/ 204584 w 2321023"/>
              <a:gd name="connsiteY1843" fmla="*/ 1516932 h 2206873"/>
              <a:gd name="connsiteX1844" fmla="*/ 197763 w 2321023"/>
              <a:gd name="connsiteY1844" fmla="*/ 1492266 h 2206873"/>
              <a:gd name="connsiteX1845" fmla="*/ 194192 w 2321023"/>
              <a:gd name="connsiteY1845" fmla="*/ 1475656 h 2206873"/>
              <a:gd name="connsiteX1846" fmla="*/ 181277 w 2321023"/>
              <a:gd name="connsiteY1846" fmla="*/ 1444072 h 2206873"/>
              <a:gd name="connsiteX1847" fmla="*/ 170177 w 2321023"/>
              <a:gd name="connsiteY1847" fmla="*/ 1417186 h 2206873"/>
              <a:gd name="connsiteX1848" fmla="*/ 161162 w 2321023"/>
              <a:gd name="connsiteY1848" fmla="*/ 1379166 h 2206873"/>
              <a:gd name="connsiteX1849" fmla="*/ 157143 w 2321023"/>
              <a:gd name="connsiteY1849" fmla="*/ 1357279 h 2206873"/>
              <a:gd name="connsiteX1850" fmla="*/ 157853 w 2321023"/>
              <a:gd name="connsiteY1850" fmla="*/ 1353283 h 2206873"/>
              <a:gd name="connsiteX1851" fmla="*/ 2025184 w 2321023"/>
              <a:gd name="connsiteY1851" fmla="*/ 1343255 h 2206873"/>
              <a:gd name="connsiteX1852" fmla="*/ 2022768 w 2321023"/>
              <a:gd name="connsiteY1852" fmla="*/ 1351187 h 2206873"/>
              <a:gd name="connsiteX1853" fmla="*/ 2016547 w 2321023"/>
              <a:gd name="connsiteY1853" fmla="*/ 1369391 h 2206873"/>
              <a:gd name="connsiteX1854" fmla="*/ 2007403 w 2321023"/>
              <a:gd name="connsiteY1854" fmla="*/ 1391141 h 2206873"/>
              <a:gd name="connsiteX1855" fmla="*/ 2006221 w 2321023"/>
              <a:gd name="connsiteY1855" fmla="*/ 1393033 h 2206873"/>
              <a:gd name="connsiteX1856" fmla="*/ 2006065 w 2321023"/>
              <a:gd name="connsiteY1856" fmla="*/ 1393478 h 2206873"/>
              <a:gd name="connsiteX1857" fmla="*/ 2006068 w 2321023"/>
              <a:gd name="connsiteY1857" fmla="*/ 1393473 h 2206873"/>
              <a:gd name="connsiteX1858" fmla="*/ 2006222 w 2321023"/>
              <a:gd name="connsiteY1858" fmla="*/ 1393034 h 2206873"/>
              <a:gd name="connsiteX1859" fmla="*/ 2007404 w 2321023"/>
              <a:gd name="connsiteY1859" fmla="*/ 1391142 h 2206873"/>
              <a:gd name="connsiteX1860" fmla="*/ 2016548 w 2321023"/>
              <a:gd name="connsiteY1860" fmla="*/ 1369392 h 2206873"/>
              <a:gd name="connsiteX1861" fmla="*/ 2022769 w 2321023"/>
              <a:gd name="connsiteY1861" fmla="*/ 1351188 h 2206873"/>
              <a:gd name="connsiteX1862" fmla="*/ 2025124 w 2321023"/>
              <a:gd name="connsiteY1862" fmla="*/ 1343456 h 2206873"/>
              <a:gd name="connsiteX1863" fmla="*/ 166915 w 2321023"/>
              <a:gd name="connsiteY1863" fmla="*/ 1341184 h 2206873"/>
              <a:gd name="connsiteX1864" fmla="*/ 175789 w 2321023"/>
              <a:gd name="connsiteY1864" fmla="*/ 1369351 h 2206873"/>
              <a:gd name="connsiteX1865" fmla="*/ 184799 w 2321023"/>
              <a:gd name="connsiteY1865" fmla="*/ 1394343 h 2206873"/>
              <a:gd name="connsiteX1866" fmla="*/ 184252 w 2321023"/>
              <a:gd name="connsiteY1866" fmla="*/ 1392794 h 2206873"/>
              <a:gd name="connsiteX1867" fmla="*/ 175801 w 2321023"/>
              <a:gd name="connsiteY1867" fmla="*/ 1369352 h 2206873"/>
              <a:gd name="connsiteX1868" fmla="*/ 167503 w 2321023"/>
              <a:gd name="connsiteY1868" fmla="*/ 1343013 h 2206873"/>
              <a:gd name="connsiteX1869" fmla="*/ 2182601 w 2321023"/>
              <a:gd name="connsiteY1869" fmla="*/ 1340987 h 2206873"/>
              <a:gd name="connsiteX1870" fmla="*/ 2181483 w 2321023"/>
              <a:gd name="connsiteY1870" fmla="*/ 1342446 h 2206873"/>
              <a:gd name="connsiteX1871" fmla="*/ 2181528 w 2321023"/>
              <a:gd name="connsiteY1871" fmla="*/ 1342388 h 2206873"/>
              <a:gd name="connsiteX1872" fmla="*/ 2182600 w 2321023"/>
              <a:gd name="connsiteY1872" fmla="*/ 1340989 h 2206873"/>
              <a:gd name="connsiteX1873" fmla="*/ 2115928 w 2321023"/>
              <a:gd name="connsiteY1873" fmla="*/ 1339149 h 2206873"/>
              <a:gd name="connsiteX1874" fmla="*/ 2110848 w 2321023"/>
              <a:gd name="connsiteY1874" fmla="*/ 1345601 h 2206873"/>
              <a:gd name="connsiteX1875" fmla="*/ 2110569 w 2321023"/>
              <a:gd name="connsiteY1875" fmla="*/ 1346039 h 2206873"/>
              <a:gd name="connsiteX1876" fmla="*/ 2110600 w 2321023"/>
              <a:gd name="connsiteY1876" fmla="*/ 1345991 h 2206873"/>
              <a:gd name="connsiteX1877" fmla="*/ 2110849 w 2321023"/>
              <a:gd name="connsiteY1877" fmla="*/ 1345601 h 2206873"/>
              <a:gd name="connsiteX1878" fmla="*/ 2115927 w 2321023"/>
              <a:gd name="connsiteY1878" fmla="*/ 1339151 h 2206873"/>
              <a:gd name="connsiteX1879" fmla="*/ 46466 w 2321023"/>
              <a:gd name="connsiteY1879" fmla="*/ 1336062 h 2206873"/>
              <a:gd name="connsiteX1880" fmla="*/ 46468 w 2321023"/>
              <a:gd name="connsiteY1880" fmla="*/ 1336088 h 2206873"/>
              <a:gd name="connsiteX1881" fmla="*/ 52049 w 2321023"/>
              <a:gd name="connsiteY1881" fmla="*/ 1347338 h 2206873"/>
              <a:gd name="connsiteX1882" fmla="*/ 52031 w 2321023"/>
              <a:gd name="connsiteY1882" fmla="*/ 1347281 h 2206873"/>
              <a:gd name="connsiteX1883" fmla="*/ 46346 w 2321023"/>
              <a:gd name="connsiteY1883" fmla="*/ 1335802 h 2206873"/>
              <a:gd name="connsiteX1884" fmla="*/ 47411 w 2321023"/>
              <a:gd name="connsiteY1884" fmla="*/ 1354651 h 2206873"/>
              <a:gd name="connsiteX1885" fmla="*/ 45736 w 2321023"/>
              <a:gd name="connsiteY1885" fmla="*/ 1362170 h 2206873"/>
              <a:gd name="connsiteX1886" fmla="*/ 48131 w 2321023"/>
              <a:gd name="connsiteY1886" fmla="*/ 1383099 h 2206873"/>
              <a:gd name="connsiteX1887" fmla="*/ 48180 w 2321023"/>
              <a:gd name="connsiteY1887" fmla="*/ 1383266 h 2206873"/>
              <a:gd name="connsiteX1888" fmla="*/ 48164 w 2321023"/>
              <a:gd name="connsiteY1888" fmla="*/ 1383175 h 2206873"/>
              <a:gd name="connsiteX1889" fmla="*/ 48142 w 2321023"/>
              <a:gd name="connsiteY1889" fmla="*/ 1383099 h 2206873"/>
              <a:gd name="connsiteX1890" fmla="*/ 45747 w 2321023"/>
              <a:gd name="connsiteY1890" fmla="*/ 1362170 h 2206873"/>
              <a:gd name="connsiteX1891" fmla="*/ 47422 w 2321023"/>
              <a:gd name="connsiteY1891" fmla="*/ 1354651 h 2206873"/>
              <a:gd name="connsiteX1892" fmla="*/ 46359 w 2321023"/>
              <a:gd name="connsiteY1892" fmla="*/ 1335828 h 2206873"/>
              <a:gd name="connsiteX1893" fmla="*/ 2053851 w 2321023"/>
              <a:gd name="connsiteY1893" fmla="*/ 1334114 h 2206873"/>
              <a:gd name="connsiteX1894" fmla="*/ 2053851 w 2321023"/>
              <a:gd name="connsiteY1894" fmla="*/ 1334115 h 2206873"/>
              <a:gd name="connsiteX1895" fmla="*/ 2054817 w 2321023"/>
              <a:gd name="connsiteY1895" fmla="*/ 1335874 h 2206873"/>
              <a:gd name="connsiteX1896" fmla="*/ 2054817 w 2321023"/>
              <a:gd name="connsiteY1896" fmla="*/ 1335872 h 2206873"/>
              <a:gd name="connsiteX1897" fmla="*/ 2053750 w 2321023"/>
              <a:gd name="connsiteY1897" fmla="*/ 1333857 h 2206873"/>
              <a:gd name="connsiteX1898" fmla="*/ 2045108 w 2321023"/>
              <a:gd name="connsiteY1898" fmla="*/ 1346301 h 2206873"/>
              <a:gd name="connsiteX1899" fmla="*/ 2042416 w 2321023"/>
              <a:gd name="connsiteY1899" fmla="*/ 1351097 h 2206873"/>
              <a:gd name="connsiteX1900" fmla="*/ 2018336 w 2321023"/>
              <a:gd name="connsiteY1900" fmla="*/ 1394799 h 2206873"/>
              <a:gd name="connsiteX1901" fmla="*/ 2005278 w 2321023"/>
              <a:gd name="connsiteY1901" fmla="*/ 1423106 h 2206873"/>
              <a:gd name="connsiteX1902" fmla="*/ 1984974 w 2321023"/>
              <a:gd name="connsiteY1902" fmla="*/ 1465347 h 2206873"/>
              <a:gd name="connsiteX1903" fmla="*/ 1978119 w 2321023"/>
              <a:gd name="connsiteY1903" fmla="*/ 1477775 h 2206873"/>
              <a:gd name="connsiteX1904" fmla="*/ 1978286 w 2321023"/>
              <a:gd name="connsiteY1904" fmla="*/ 1477879 h 2206873"/>
              <a:gd name="connsiteX1905" fmla="*/ 1978286 w 2321023"/>
              <a:gd name="connsiteY1905" fmla="*/ 1477878 h 2206873"/>
              <a:gd name="connsiteX1906" fmla="*/ 1978120 w 2321023"/>
              <a:gd name="connsiteY1906" fmla="*/ 1477775 h 2206873"/>
              <a:gd name="connsiteX1907" fmla="*/ 1984975 w 2321023"/>
              <a:gd name="connsiteY1907" fmla="*/ 1465347 h 2206873"/>
              <a:gd name="connsiteX1908" fmla="*/ 2005279 w 2321023"/>
              <a:gd name="connsiteY1908" fmla="*/ 1423106 h 2206873"/>
              <a:gd name="connsiteX1909" fmla="*/ 2018337 w 2321023"/>
              <a:gd name="connsiteY1909" fmla="*/ 1394799 h 2206873"/>
              <a:gd name="connsiteX1910" fmla="*/ 2042417 w 2321023"/>
              <a:gd name="connsiteY1910" fmla="*/ 1351097 h 2206873"/>
              <a:gd name="connsiteX1911" fmla="*/ 2045109 w 2321023"/>
              <a:gd name="connsiteY1911" fmla="*/ 1346301 h 2206873"/>
              <a:gd name="connsiteX1912" fmla="*/ 2053751 w 2321023"/>
              <a:gd name="connsiteY1912" fmla="*/ 1333858 h 2206873"/>
              <a:gd name="connsiteX1913" fmla="*/ 68676 w 2321023"/>
              <a:gd name="connsiteY1913" fmla="*/ 1333283 h 2206873"/>
              <a:gd name="connsiteX1914" fmla="*/ 68367 w 2321023"/>
              <a:gd name="connsiteY1914" fmla="*/ 1334921 h 2206873"/>
              <a:gd name="connsiteX1915" fmla="*/ 69997 w 2321023"/>
              <a:gd name="connsiteY1915" fmla="*/ 1346096 h 2206873"/>
              <a:gd name="connsiteX1916" fmla="*/ 70730 w 2321023"/>
              <a:gd name="connsiteY1916" fmla="*/ 1351428 h 2206873"/>
              <a:gd name="connsiteX1917" fmla="*/ 71092 w 2321023"/>
              <a:gd name="connsiteY1917" fmla="*/ 1355885 h 2206873"/>
              <a:gd name="connsiteX1918" fmla="*/ 70564 w 2321023"/>
              <a:gd name="connsiteY1918" fmla="*/ 1357180 h 2206873"/>
              <a:gd name="connsiteX1919" fmla="*/ 70572 w 2321023"/>
              <a:gd name="connsiteY1919" fmla="*/ 1357185 h 2206873"/>
              <a:gd name="connsiteX1920" fmla="*/ 71094 w 2321023"/>
              <a:gd name="connsiteY1920" fmla="*/ 1355906 h 2206873"/>
              <a:gd name="connsiteX1921" fmla="*/ 71092 w 2321023"/>
              <a:gd name="connsiteY1921" fmla="*/ 1355885 h 2206873"/>
              <a:gd name="connsiteX1922" fmla="*/ 71101 w 2321023"/>
              <a:gd name="connsiteY1922" fmla="*/ 1355862 h 2206873"/>
              <a:gd name="connsiteX1923" fmla="*/ 70756 w 2321023"/>
              <a:gd name="connsiteY1923" fmla="*/ 1351618 h 2206873"/>
              <a:gd name="connsiteX1924" fmla="*/ 70730 w 2321023"/>
              <a:gd name="connsiteY1924" fmla="*/ 1351428 h 2206873"/>
              <a:gd name="connsiteX1925" fmla="*/ 70713 w 2321023"/>
              <a:gd name="connsiteY1925" fmla="*/ 1351229 h 2206873"/>
              <a:gd name="connsiteX1926" fmla="*/ 70194 w 2321023"/>
              <a:gd name="connsiteY1926" fmla="*/ 1347451 h 2206873"/>
              <a:gd name="connsiteX1927" fmla="*/ 69997 w 2321023"/>
              <a:gd name="connsiteY1927" fmla="*/ 1346096 h 2206873"/>
              <a:gd name="connsiteX1928" fmla="*/ 69824 w 2321023"/>
              <a:gd name="connsiteY1928" fmla="*/ 1344842 h 2206873"/>
              <a:gd name="connsiteX1929" fmla="*/ 68377 w 2321023"/>
              <a:gd name="connsiteY1929" fmla="*/ 1334921 h 2206873"/>
              <a:gd name="connsiteX1930" fmla="*/ 68683 w 2321023"/>
              <a:gd name="connsiteY1930" fmla="*/ 1333299 h 2206873"/>
              <a:gd name="connsiteX1931" fmla="*/ 2170960 w 2321023"/>
              <a:gd name="connsiteY1931" fmla="*/ 1329918 h 2206873"/>
              <a:gd name="connsiteX1932" fmla="*/ 2168781 w 2321023"/>
              <a:gd name="connsiteY1932" fmla="*/ 1332729 h 2206873"/>
              <a:gd name="connsiteX1933" fmla="*/ 2166834 w 2321023"/>
              <a:gd name="connsiteY1933" fmla="*/ 1334590 h 2206873"/>
              <a:gd name="connsiteX1934" fmla="*/ 2166575 w 2321023"/>
              <a:gd name="connsiteY1934" fmla="*/ 1335063 h 2206873"/>
              <a:gd name="connsiteX1935" fmla="*/ 2166578 w 2321023"/>
              <a:gd name="connsiteY1935" fmla="*/ 1335060 h 2206873"/>
              <a:gd name="connsiteX1936" fmla="*/ 2166835 w 2321023"/>
              <a:gd name="connsiteY1936" fmla="*/ 1334591 h 2206873"/>
              <a:gd name="connsiteX1937" fmla="*/ 2168782 w 2321023"/>
              <a:gd name="connsiteY1937" fmla="*/ 1332730 h 2206873"/>
              <a:gd name="connsiteX1938" fmla="*/ 2170957 w 2321023"/>
              <a:gd name="connsiteY1938" fmla="*/ 1329924 h 2206873"/>
              <a:gd name="connsiteX1939" fmla="*/ 155031 w 2321023"/>
              <a:gd name="connsiteY1939" fmla="*/ 1324845 h 2206873"/>
              <a:gd name="connsiteX1940" fmla="*/ 156597 w 2321023"/>
              <a:gd name="connsiteY1940" fmla="*/ 1328000 h 2206873"/>
              <a:gd name="connsiteX1941" fmla="*/ 158362 w 2321023"/>
              <a:gd name="connsiteY1941" fmla="*/ 1329427 h 2206873"/>
              <a:gd name="connsiteX1942" fmla="*/ 166493 w 2321023"/>
              <a:gd name="connsiteY1942" fmla="*/ 1361648 h 2206873"/>
              <a:gd name="connsiteX1943" fmla="*/ 171570 w 2321023"/>
              <a:gd name="connsiteY1943" fmla="*/ 1382040 h 2206873"/>
              <a:gd name="connsiteX1944" fmla="*/ 172841 w 2321023"/>
              <a:gd name="connsiteY1944" fmla="*/ 1389232 h 2206873"/>
              <a:gd name="connsiteX1945" fmla="*/ 173311 w 2321023"/>
              <a:gd name="connsiteY1945" fmla="*/ 1389940 h 2206873"/>
              <a:gd name="connsiteX1946" fmla="*/ 173305 w 2321023"/>
              <a:gd name="connsiteY1946" fmla="*/ 1389904 h 2206873"/>
              <a:gd name="connsiteX1947" fmla="*/ 172858 w 2321023"/>
              <a:gd name="connsiteY1947" fmla="*/ 1389232 h 2206873"/>
              <a:gd name="connsiteX1948" fmla="*/ 171587 w 2321023"/>
              <a:gd name="connsiteY1948" fmla="*/ 1382040 h 2206873"/>
              <a:gd name="connsiteX1949" fmla="*/ 166510 w 2321023"/>
              <a:gd name="connsiteY1949" fmla="*/ 1361648 h 2206873"/>
              <a:gd name="connsiteX1950" fmla="*/ 158380 w 2321023"/>
              <a:gd name="connsiteY1950" fmla="*/ 1329427 h 2206873"/>
              <a:gd name="connsiteX1951" fmla="*/ 156615 w 2321023"/>
              <a:gd name="connsiteY1951" fmla="*/ 1328000 h 2206873"/>
              <a:gd name="connsiteX1952" fmla="*/ 155163 w 2321023"/>
              <a:gd name="connsiteY1952" fmla="*/ 1325078 h 2206873"/>
              <a:gd name="connsiteX1953" fmla="*/ 49135 w 2321023"/>
              <a:gd name="connsiteY1953" fmla="*/ 1322514 h 2206873"/>
              <a:gd name="connsiteX1954" fmla="*/ 49290 w 2321023"/>
              <a:gd name="connsiteY1954" fmla="*/ 1329089 h 2206873"/>
              <a:gd name="connsiteX1955" fmla="*/ 51880 w 2321023"/>
              <a:gd name="connsiteY1955" fmla="*/ 1346937 h 2206873"/>
              <a:gd name="connsiteX1956" fmla="*/ 51896 w 2321023"/>
              <a:gd name="connsiteY1956" fmla="*/ 1346968 h 2206873"/>
              <a:gd name="connsiteX1957" fmla="*/ 49301 w 2321023"/>
              <a:gd name="connsiteY1957" fmla="*/ 1329089 h 2206873"/>
              <a:gd name="connsiteX1958" fmla="*/ 49146 w 2321023"/>
              <a:gd name="connsiteY1958" fmla="*/ 1322536 h 2206873"/>
              <a:gd name="connsiteX1959" fmla="*/ 2027697 w 2321023"/>
              <a:gd name="connsiteY1959" fmla="*/ 1318257 h 2206873"/>
              <a:gd name="connsiteX1960" fmla="*/ 2027473 w 2321023"/>
              <a:gd name="connsiteY1960" fmla="*/ 1318319 h 2206873"/>
              <a:gd name="connsiteX1961" fmla="*/ 2029490 w 2321023"/>
              <a:gd name="connsiteY1961" fmla="*/ 1322551 h 2206873"/>
              <a:gd name="connsiteX1962" fmla="*/ 2029209 w 2321023"/>
              <a:gd name="connsiteY1962" fmla="*/ 1326052 h 2206873"/>
              <a:gd name="connsiteX1963" fmla="*/ 2029213 w 2321023"/>
              <a:gd name="connsiteY1963" fmla="*/ 1326011 h 2206873"/>
              <a:gd name="connsiteX1964" fmla="*/ 2029491 w 2321023"/>
              <a:gd name="connsiteY1964" fmla="*/ 1322552 h 2206873"/>
              <a:gd name="connsiteX1965" fmla="*/ 2027474 w 2321023"/>
              <a:gd name="connsiteY1965" fmla="*/ 1318320 h 2206873"/>
              <a:gd name="connsiteX1966" fmla="*/ 2027698 w 2321023"/>
              <a:gd name="connsiteY1966" fmla="*/ 1318258 h 2206873"/>
              <a:gd name="connsiteX1967" fmla="*/ 158149 w 2321023"/>
              <a:gd name="connsiteY1967" fmla="*/ 1317357 h 2206873"/>
              <a:gd name="connsiteX1968" fmla="*/ 160391 w 2321023"/>
              <a:gd name="connsiteY1968" fmla="*/ 1321824 h 2206873"/>
              <a:gd name="connsiteX1969" fmla="*/ 160366 w 2321023"/>
              <a:gd name="connsiteY1969" fmla="*/ 1321748 h 2206873"/>
              <a:gd name="connsiteX1970" fmla="*/ 158253 w 2321023"/>
              <a:gd name="connsiteY1970" fmla="*/ 1317538 h 2206873"/>
              <a:gd name="connsiteX1971" fmla="*/ 157577 w 2321023"/>
              <a:gd name="connsiteY1971" fmla="*/ 1316358 h 2206873"/>
              <a:gd name="connsiteX1972" fmla="*/ 156287 w 2321023"/>
              <a:gd name="connsiteY1972" fmla="*/ 1318128 h 2206873"/>
              <a:gd name="connsiteX1973" fmla="*/ 156287 w 2321023"/>
              <a:gd name="connsiteY1973" fmla="*/ 1318128 h 2206873"/>
              <a:gd name="connsiteX1974" fmla="*/ 156648 w 2321023"/>
              <a:gd name="connsiteY1974" fmla="*/ 1317651 h 2206873"/>
              <a:gd name="connsiteX1975" fmla="*/ 157583 w 2321023"/>
              <a:gd name="connsiteY1975" fmla="*/ 1316369 h 2206873"/>
              <a:gd name="connsiteX1976" fmla="*/ 2071160 w 2321023"/>
              <a:gd name="connsiteY1976" fmla="*/ 1313362 h 2206873"/>
              <a:gd name="connsiteX1977" fmla="*/ 2070051 w 2321023"/>
              <a:gd name="connsiteY1977" fmla="*/ 1314085 h 2206873"/>
              <a:gd name="connsiteX1978" fmla="*/ 2069296 w 2321023"/>
              <a:gd name="connsiteY1978" fmla="*/ 1315073 h 2206873"/>
              <a:gd name="connsiteX1979" fmla="*/ 2066085 w 2321023"/>
              <a:gd name="connsiteY1979" fmla="*/ 1318147 h 2206873"/>
              <a:gd name="connsiteX1980" fmla="*/ 2066029 w 2321023"/>
              <a:gd name="connsiteY1980" fmla="*/ 1318128 h 2206873"/>
              <a:gd name="connsiteX1981" fmla="*/ 2066002 w 2321023"/>
              <a:gd name="connsiteY1981" fmla="*/ 1318226 h 2206873"/>
              <a:gd name="connsiteX1982" fmla="*/ 2066085 w 2321023"/>
              <a:gd name="connsiteY1982" fmla="*/ 1318147 h 2206873"/>
              <a:gd name="connsiteX1983" fmla="*/ 2066772 w 2321023"/>
              <a:gd name="connsiteY1983" fmla="*/ 1318375 h 2206873"/>
              <a:gd name="connsiteX1984" fmla="*/ 2066772 w 2321023"/>
              <a:gd name="connsiteY1984" fmla="*/ 1318375 h 2206873"/>
              <a:gd name="connsiteX1985" fmla="*/ 2066086 w 2321023"/>
              <a:gd name="connsiteY1985" fmla="*/ 1318147 h 2206873"/>
              <a:gd name="connsiteX1986" fmla="*/ 2069293 w 2321023"/>
              <a:gd name="connsiteY1986" fmla="*/ 1315076 h 2206873"/>
              <a:gd name="connsiteX1987" fmla="*/ 2069296 w 2321023"/>
              <a:gd name="connsiteY1987" fmla="*/ 1315073 h 2206873"/>
              <a:gd name="connsiteX1988" fmla="*/ 2069299 w 2321023"/>
              <a:gd name="connsiteY1988" fmla="*/ 1315070 h 2206873"/>
              <a:gd name="connsiteX1989" fmla="*/ 2070051 w 2321023"/>
              <a:gd name="connsiteY1989" fmla="*/ 1314086 h 2206873"/>
              <a:gd name="connsiteX1990" fmla="*/ 2071160 w 2321023"/>
              <a:gd name="connsiteY1990" fmla="*/ 1313363 h 2206873"/>
              <a:gd name="connsiteX1991" fmla="*/ 2077963 w 2321023"/>
              <a:gd name="connsiteY1991" fmla="*/ 1306592 h 2206873"/>
              <a:gd name="connsiteX1992" fmla="*/ 2077963 w 2321023"/>
              <a:gd name="connsiteY1992" fmla="*/ 1306593 h 2206873"/>
              <a:gd name="connsiteX1993" fmla="*/ 2079103 w 2321023"/>
              <a:gd name="connsiteY1993" fmla="*/ 1308130 h 2206873"/>
              <a:gd name="connsiteX1994" fmla="*/ 2076064 w 2321023"/>
              <a:gd name="connsiteY1994" fmla="*/ 1324838 h 2206873"/>
              <a:gd name="connsiteX1995" fmla="*/ 2077373 w 2321023"/>
              <a:gd name="connsiteY1995" fmla="*/ 1328311 h 2206873"/>
              <a:gd name="connsiteX1996" fmla="*/ 2077374 w 2321023"/>
              <a:gd name="connsiteY1996" fmla="*/ 1328310 h 2206873"/>
              <a:gd name="connsiteX1997" fmla="*/ 2076065 w 2321023"/>
              <a:gd name="connsiteY1997" fmla="*/ 1324838 h 2206873"/>
              <a:gd name="connsiteX1998" fmla="*/ 2077963 w 2321023"/>
              <a:gd name="connsiteY1998" fmla="*/ 1306592 h 2206873"/>
              <a:gd name="connsiteX1999" fmla="*/ 2078035 w 2321023"/>
              <a:gd name="connsiteY1999" fmla="*/ 1306378 h 2206873"/>
              <a:gd name="connsiteX2000" fmla="*/ 2077379 w 2321023"/>
              <a:gd name="connsiteY2000" fmla="*/ 1307833 h 2206873"/>
              <a:gd name="connsiteX2001" fmla="*/ 2077404 w 2321023"/>
              <a:gd name="connsiteY2001" fmla="*/ 1307780 h 2206873"/>
              <a:gd name="connsiteX2002" fmla="*/ 2078036 w 2321023"/>
              <a:gd name="connsiteY2002" fmla="*/ 1306379 h 2206873"/>
              <a:gd name="connsiteX2003" fmla="*/ 86470 w 2321023"/>
              <a:gd name="connsiteY2003" fmla="*/ 1303612 h 2206873"/>
              <a:gd name="connsiteX2004" fmla="*/ 91716 w 2321023"/>
              <a:gd name="connsiteY2004" fmla="*/ 1347956 h 2206873"/>
              <a:gd name="connsiteX2005" fmla="*/ 97114 w 2321023"/>
              <a:gd name="connsiteY2005" fmla="*/ 1377239 h 2206873"/>
              <a:gd name="connsiteX2006" fmla="*/ 103781 w 2321023"/>
              <a:gd name="connsiteY2006" fmla="*/ 1405565 h 2206873"/>
              <a:gd name="connsiteX2007" fmla="*/ 111834 w 2321023"/>
              <a:gd name="connsiteY2007" fmla="*/ 1434888 h 2206873"/>
              <a:gd name="connsiteX2008" fmla="*/ 122824 w 2321023"/>
              <a:gd name="connsiteY2008" fmla="*/ 1466044 h 2206873"/>
              <a:gd name="connsiteX2009" fmla="*/ 140526 w 2321023"/>
              <a:gd name="connsiteY2009" fmla="*/ 1518042 h 2206873"/>
              <a:gd name="connsiteX2010" fmla="*/ 148761 w 2321023"/>
              <a:gd name="connsiteY2010" fmla="*/ 1541519 h 2206873"/>
              <a:gd name="connsiteX2011" fmla="*/ 160970 w 2321023"/>
              <a:gd name="connsiteY2011" fmla="*/ 1568580 h 2206873"/>
              <a:gd name="connsiteX2012" fmla="*/ 160931 w 2321023"/>
              <a:gd name="connsiteY2012" fmla="*/ 1568464 h 2206873"/>
              <a:gd name="connsiteX2013" fmla="*/ 148774 w 2321023"/>
              <a:gd name="connsiteY2013" fmla="*/ 1541519 h 2206873"/>
              <a:gd name="connsiteX2014" fmla="*/ 140539 w 2321023"/>
              <a:gd name="connsiteY2014" fmla="*/ 1518042 h 2206873"/>
              <a:gd name="connsiteX2015" fmla="*/ 122839 w 2321023"/>
              <a:gd name="connsiteY2015" fmla="*/ 1466044 h 2206873"/>
              <a:gd name="connsiteX2016" fmla="*/ 111844 w 2321023"/>
              <a:gd name="connsiteY2016" fmla="*/ 1434888 h 2206873"/>
              <a:gd name="connsiteX2017" fmla="*/ 103791 w 2321023"/>
              <a:gd name="connsiteY2017" fmla="*/ 1405565 h 2206873"/>
              <a:gd name="connsiteX2018" fmla="*/ 97124 w 2321023"/>
              <a:gd name="connsiteY2018" fmla="*/ 1377239 h 2206873"/>
              <a:gd name="connsiteX2019" fmla="*/ 91725 w 2321023"/>
              <a:gd name="connsiteY2019" fmla="*/ 1347956 h 2206873"/>
              <a:gd name="connsiteX2020" fmla="*/ 86481 w 2321023"/>
              <a:gd name="connsiteY2020" fmla="*/ 1303619 h 2206873"/>
              <a:gd name="connsiteX2021" fmla="*/ 203414 w 2321023"/>
              <a:gd name="connsiteY2021" fmla="*/ 1301584 h 2206873"/>
              <a:gd name="connsiteX2022" fmla="*/ 203160 w 2321023"/>
              <a:gd name="connsiteY2022" fmla="*/ 1304322 h 2206873"/>
              <a:gd name="connsiteX2023" fmla="*/ 202633 w 2321023"/>
              <a:gd name="connsiteY2023" fmla="*/ 1306085 h 2206873"/>
              <a:gd name="connsiteX2024" fmla="*/ 203441 w 2321023"/>
              <a:gd name="connsiteY2024" fmla="*/ 1307602 h 2206873"/>
              <a:gd name="connsiteX2025" fmla="*/ 203446 w 2321023"/>
              <a:gd name="connsiteY2025" fmla="*/ 1307586 h 2206873"/>
              <a:gd name="connsiteX2026" fmla="*/ 202646 w 2321023"/>
              <a:gd name="connsiteY2026" fmla="*/ 1306085 h 2206873"/>
              <a:gd name="connsiteX2027" fmla="*/ 203174 w 2321023"/>
              <a:gd name="connsiteY2027" fmla="*/ 1304322 h 2206873"/>
              <a:gd name="connsiteX2028" fmla="*/ 203422 w 2321023"/>
              <a:gd name="connsiteY2028" fmla="*/ 1301639 h 2206873"/>
              <a:gd name="connsiteX2029" fmla="*/ 2119597 w 2321023"/>
              <a:gd name="connsiteY2029" fmla="*/ 1298668 h 2206873"/>
              <a:gd name="connsiteX2030" fmla="*/ 2119463 w 2321023"/>
              <a:gd name="connsiteY2030" fmla="*/ 1298947 h 2206873"/>
              <a:gd name="connsiteX2031" fmla="*/ 2119348 w 2321023"/>
              <a:gd name="connsiteY2031" fmla="*/ 1300052 h 2206873"/>
              <a:gd name="connsiteX2032" fmla="*/ 2118319 w 2321023"/>
              <a:gd name="connsiteY2032" fmla="*/ 1305783 h 2206873"/>
              <a:gd name="connsiteX2033" fmla="*/ 2116620 w 2321023"/>
              <a:gd name="connsiteY2033" fmla="*/ 1312170 h 2206873"/>
              <a:gd name="connsiteX2034" fmla="*/ 2115007 w 2321023"/>
              <a:gd name="connsiteY2034" fmla="*/ 1317527 h 2206873"/>
              <a:gd name="connsiteX2035" fmla="*/ 2112640 w 2321023"/>
              <a:gd name="connsiteY2035" fmla="*/ 1325088 h 2206873"/>
              <a:gd name="connsiteX2036" fmla="*/ 2109746 w 2321023"/>
              <a:gd name="connsiteY2036" fmla="*/ 1335501 h 2206873"/>
              <a:gd name="connsiteX2037" fmla="*/ 2108222 w 2321023"/>
              <a:gd name="connsiteY2037" fmla="*/ 1340809 h 2206873"/>
              <a:gd name="connsiteX2038" fmla="*/ 2108077 w 2321023"/>
              <a:gd name="connsiteY2038" fmla="*/ 1341506 h 2206873"/>
              <a:gd name="connsiteX2039" fmla="*/ 2106728 w 2321023"/>
              <a:gd name="connsiteY2039" fmla="*/ 1346362 h 2206873"/>
              <a:gd name="connsiteX2040" fmla="*/ 2106796 w 2321023"/>
              <a:gd name="connsiteY2040" fmla="*/ 1347645 h 2206873"/>
              <a:gd name="connsiteX2041" fmla="*/ 2106382 w 2321023"/>
              <a:gd name="connsiteY2041" fmla="*/ 1349628 h 2206873"/>
              <a:gd name="connsiteX2042" fmla="*/ 2106957 w 2321023"/>
              <a:gd name="connsiteY2042" fmla="*/ 1350674 h 2206873"/>
              <a:gd name="connsiteX2043" fmla="*/ 2106957 w 2321023"/>
              <a:gd name="connsiteY2043" fmla="*/ 1350673 h 2206873"/>
              <a:gd name="connsiteX2044" fmla="*/ 2106383 w 2321023"/>
              <a:gd name="connsiteY2044" fmla="*/ 1349629 h 2206873"/>
              <a:gd name="connsiteX2045" fmla="*/ 2106796 w 2321023"/>
              <a:gd name="connsiteY2045" fmla="*/ 1347649 h 2206873"/>
              <a:gd name="connsiteX2046" fmla="*/ 2106796 w 2321023"/>
              <a:gd name="connsiteY2046" fmla="*/ 1347645 h 2206873"/>
              <a:gd name="connsiteX2047" fmla="*/ 2106797 w 2321023"/>
              <a:gd name="connsiteY2047" fmla="*/ 1347641 h 2206873"/>
              <a:gd name="connsiteX2048" fmla="*/ 2106729 w 2321023"/>
              <a:gd name="connsiteY2048" fmla="*/ 1346363 h 2206873"/>
              <a:gd name="connsiteX2049" fmla="*/ 2108073 w 2321023"/>
              <a:gd name="connsiteY2049" fmla="*/ 1341524 h 2206873"/>
              <a:gd name="connsiteX2050" fmla="*/ 2108077 w 2321023"/>
              <a:gd name="connsiteY2050" fmla="*/ 1341506 h 2206873"/>
              <a:gd name="connsiteX2051" fmla="*/ 2108082 w 2321023"/>
              <a:gd name="connsiteY2051" fmla="*/ 1341489 h 2206873"/>
              <a:gd name="connsiteX2052" fmla="*/ 2108223 w 2321023"/>
              <a:gd name="connsiteY2052" fmla="*/ 1340810 h 2206873"/>
              <a:gd name="connsiteX2053" fmla="*/ 2109707 w 2321023"/>
              <a:gd name="connsiteY2053" fmla="*/ 1335642 h 2206873"/>
              <a:gd name="connsiteX2054" fmla="*/ 2109746 w 2321023"/>
              <a:gd name="connsiteY2054" fmla="*/ 1335501 h 2206873"/>
              <a:gd name="connsiteX2055" fmla="*/ 2109778 w 2321023"/>
              <a:gd name="connsiteY2055" fmla="*/ 1335390 h 2206873"/>
              <a:gd name="connsiteX2056" fmla="*/ 2112641 w 2321023"/>
              <a:gd name="connsiteY2056" fmla="*/ 1325088 h 2206873"/>
              <a:gd name="connsiteX2057" fmla="*/ 2114982 w 2321023"/>
              <a:gd name="connsiteY2057" fmla="*/ 1317611 h 2206873"/>
              <a:gd name="connsiteX2058" fmla="*/ 2115007 w 2321023"/>
              <a:gd name="connsiteY2058" fmla="*/ 1317527 h 2206873"/>
              <a:gd name="connsiteX2059" fmla="*/ 2115041 w 2321023"/>
              <a:gd name="connsiteY2059" fmla="*/ 1317418 h 2206873"/>
              <a:gd name="connsiteX2060" fmla="*/ 2116610 w 2321023"/>
              <a:gd name="connsiteY2060" fmla="*/ 1312207 h 2206873"/>
              <a:gd name="connsiteX2061" fmla="*/ 2116620 w 2321023"/>
              <a:gd name="connsiteY2061" fmla="*/ 1312170 h 2206873"/>
              <a:gd name="connsiteX2062" fmla="*/ 2116631 w 2321023"/>
              <a:gd name="connsiteY2062" fmla="*/ 1312134 h 2206873"/>
              <a:gd name="connsiteX2063" fmla="*/ 2118316 w 2321023"/>
              <a:gd name="connsiteY2063" fmla="*/ 1305797 h 2206873"/>
              <a:gd name="connsiteX2064" fmla="*/ 2118319 w 2321023"/>
              <a:gd name="connsiteY2064" fmla="*/ 1305783 h 2206873"/>
              <a:gd name="connsiteX2065" fmla="*/ 2118323 w 2321023"/>
              <a:gd name="connsiteY2065" fmla="*/ 1305769 h 2206873"/>
              <a:gd name="connsiteX2066" fmla="*/ 2119347 w 2321023"/>
              <a:gd name="connsiteY2066" fmla="*/ 1300067 h 2206873"/>
              <a:gd name="connsiteX2067" fmla="*/ 2119348 w 2321023"/>
              <a:gd name="connsiteY2067" fmla="*/ 1300052 h 2206873"/>
              <a:gd name="connsiteX2068" fmla="*/ 2119350 w 2321023"/>
              <a:gd name="connsiteY2068" fmla="*/ 1300039 h 2206873"/>
              <a:gd name="connsiteX2069" fmla="*/ 2119464 w 2321023"/>
              <a:gd name="connsiteY2069" fmla="*/ 1298947 h 2206873"/>
              <a:gd name="connsiteX2070" fmla="*/ 2119597 w 2321023"/>
              <a:gd name="connsiteY2070" fmla="*/ 1298671 h 2206873"/>
              <a:gd name="connsiteX2071" fmla="*/ 2193059 w 2321023"/>
              <a:gd name="connsiteY2071" fmla="*/ 1297092 h 2206873"/>
              <a:gd name="connsiteX2072" fmla="*/ 2190821 w 2321023"/>
              <a:gd name="connsiteY2072" fmla="*/ 1299103 h 2206873"/>
              <a:gd name="connsiteX2073" fmla="*/ 2188496 w 2321023"/>
              <a:gd name="connsiteY2073" fmla="*/ 1302406 h 2206873"/>
              <a:gd name="connsiteX2074" fmla="*/ 2188298 w 2321023"/>
              <a:gd name="connsiteY2074" fmla="*/ 1303055 h 2206873"/>
              <a:gd name="connsiteX2075" fmla="*/ 2178941 w 2321023"/>
              <a:gd name="connsiteY2075" fmla="*/ 1337344 h 2206873"/>
              <a:gd name="connsiteX2076" fmla="*/ 2178829 w 2321023"/>
              <a:gd name="connsiteY2076" fmla="*/ 1340830 h 2206873"/>
              <a:gd name="connsiteX2077" fmla="*/ 2178294 w 2321023"/>
              <a:gd name="connsiteY2077" fmla="*/ 1343511 h 2206873"/>
              <a:gd name="connsiteX2078" fmla="*/ 2178709 w 2321023"/>
              <a:gd name="connsiteY2078" fmla="*/ 1344572 h 2206873"/>
              <a:gd name="connsiteX2079" fmla="*/ 2178661 w 2321023"/>
              <a:gd name="connsiteY2079" fmla="*/ 1346067 h 2206873"/>
              <a:gd name="connsiteX2080" fmla="*/ 2178662 w 2321023"/>
              <a:gd name="connsiteY2080" fmla="*/ 1346065 h 2206873"/>
              <a:gd name="connsiteX2081" fmla="*/ 2178710 w 2321023"/>
              <a:gd name="connsiteY2081" fmla="*/ 1344574 h 2206873"/>
              <a:gd name="connsiteX2082" fmla="*/ 2178709 w 2321023"/>
              <a:gd name="connsiteY2082" fmla="*/ 1344572 h 2206873"/>
              <a:gd name="connsiteX2083" fmla="*/ 2178709 w 2321023"/>
              <a:gd name="connsiteY2083" fmla="*/ 1344569 h 2206873"/>
              <a:gd name="connsiteX2084" fmla="*/ 2178295 w 2321023"/>
              <a:gd name="connsiteY2084" fmla="*/ 1343511 h 2206873"/>
              <a:gd name="connsiteX2085" fmla="*/ 2178829 w 2321023"/>
              <a:gd name="connsiteY2085" fmla="*/ 1340836 h 2206873"/>
              <a:gd name="connsiteX2086" fmla="*/ 2178829 w 2321023"/>
              <a:gd name="connsiteY2086" fmla="*/ 1340830 h 2206873"/>
              <a:gd name="connsiteX2087" fmla="*/ 2178830 w 2321023"/>
              <a:gd name="connsiteY2087" fmla="*/ 1340824 h 2206873"/>
              <a:gd name="connsiteX2088" fmla="*/ 2178942 w 2321023"/>
              <a:gd name="connsiteY2088" fmla="*/ 1337344 h 2206873"/>
              <a:gd name="connsiteX2089" fmla="*/ 2188299 w 2321023"/>
              <a:gd name="connsiteY2089" fmla="*/ 1303055 h 2206873"/>
              <a:gd name="connsiteX2090" fmla="*/ 2188497 w 2321023"/>
              <a:gd name="connsiteY2090" fmla="*/ 1302406 h 2206873"/>
              <a:gd name="connsiteX2091" fmla="*/ 2190822 w 2321023"/>
              <a:gd name="connsiteY2091" fmla="*/ 1299103 h 2206873"/>
              <a:gd name="connsiteX2092" fmla="*/ 2193059 w 2321023"/>
              <a:gd name="connsiteY2092" fmla="*/ 1297093 h 2206873"/>
              <a:gd name="connsiteX2093" fmla="*/ 194224 w 2321023"/>
              <a:gd name="connsiteY2093" fmla="*/ 1286512 h 2206873"/>
              <a:gd name="connsiteX2094" fmla="*/ 191944 w 2321023"/>
              <a:gd name="connsiteY2094" fmla="*/ 1288747 h 2206873"/>
              <a:gd name="connsiteX2095" fmla="*/ 191686 w 2321023"/>
              <a:gd name="connsiteY2095" fmla="*/ 1301152 h 2206873"/>
              <a:gd name="connsiteX2096" fmla="*/ 192348 w 2321023"/>
              <a:gd name="connsiteY2096" fmla="*/ 1314520 h 2206873"/>
              <a:gd name="connsiteX2097" fmla="*/ 190945 w 2321023"/>
              <a:gd name="connsiteY2097" fmla="*/ 1320201 h 2206873"/>
              <a:gd name="connsiteX2098" fmla="*/ 189159 w 2321023"/>
              <a:gd name="connsiteY2098" fmla="*/ 1320712 h 2206873"/>
              <a:gd name="connsiteX2099" fmla="*/ 189484 w 2321023"/>
              <a:gd name="connsiteY2099" fmla="*/ 1321151 h 2206873"/>
              <a:gd name="connsiteX2100" fmla="*/ 189494 w 2321023"/>
              <a:gd name="connsiteY2100" fmla="*/ 1321147 h 2206873"/>
              <a:gd name="connsiteX2101" fmla="*/ 189172 w 2321023"/>
              <a:gd name="connsiteY2101" fmla="*/ 1320712 h 2206873"/>
              <a:gd name="connsiteX2102" fmla="*/ 190958 w 2321023"/>
              <a:gd name="connsiteY2102" fmla="*/ 1320201 h 2206873"/>
              <a:gd name="connsiteX2103" fmla="*/ 192361 w 2321023"/>
              <a:gd name="connsiteY2103" fmla="*/ 1314520 h 2206873"/>
              <a:gd name="connsiteX2104" fmla="*/ 191699 w 2321023"/>
              <a:gd name="connsiteY2104" fmla="*/ 1301152 h 2206873"/>
              <a:gd name="connsiteX2105" fmla="*/ 191957 w 2321023"/>
              <a:gd name="connsiteY2105" fmla="*/ 1288747 h 2206873"/>
              <a:gd name="connsiteX2106" fmla="*/ 194228 w 2321023"/>
              <a:gd name="connsiteY2106" fmla="*/ 1286521 h 2206873"/>
              <a:gd name="connsiteX2107" fmla="*/ 2077253 w 2321023"/>
              <a:gd name="connsiteY2107" fmla="*/ 1283103 h 2206873"/>
              <a:gd name="connsiteX2108" fmla="*/ 2075600 w 2321023"/>
              <a:gd name="connsiteY2108" fmla="*/ 1287999 h 2206873"/>
              <a:gd name="connsiteX2109" fmla="*/ 2074239 w 2321023"/>
              <a:gd name="connsiteY2109" fmla="*/ 1291994 h 2206873"/>
              <a:gd name="connsiteX2110" fmla="*/ 2074254 w 2321023"/>
              <a:gd name="connsiteY2110" fmla="*/ 1291953 h 2206873"/>
              <a:gd name="connsiteX2111" fmla="*/ 2075600 w 2321023"/>
              <a:gd name="connsiteY2111" fmla="*/ 1288000 h 2206873"/>
              <a:gd name="connsiteX2112" fmla="*/ 2077238 w 2321023"/>
              <a:gd name="connsiteY2112" fmla="*/ 1283147 h 2206873"/>
              <a:gd name="connsiteX2113" fmla="*/ 2176249 w 2321023"/>
              <a:gd name="connsiteY2113" fmla="*/ 1279272 h 2206873"/>
              <a:gd name="connsiteX2114" fmla="*/ 2175319 w 2321023"/>
              <a:gd name="connsiteY2114" fmla="*/ 1280346 h 2206873"/>
              <a:gd name="connsiteX2115" fmla="*/ 2173441 w 2321023"/>
              <a:gd name="connsiteY2115" fmla="*/ 1290663 h 2206873"/>
              <a:gd name="connsiteX2116" fmla="*/ 2172183 w 2321023"/>
              <a:gd name="connsiteY2116" fmla="*/ 1299099 h 2206873"/>
              <a:gd name="connsiteX2117" fmla="*/ 2172185 w 2321023"/>
              <a:gd name="connsiteY2117" fmla="*/ 1299097 h 2206873"/>
              <a:gd name="connsiteX2118" fmla="*/ 2173442 w 2321023"/>
              <a:gd name="connsiteY2118" fmla="*/ 1290664 h 2206873"/>
              <a:gd name="connsiteX2119" fmla="*/ 2175320 w 2321023"/>
              <a:gd name="connsiteY2119" fmla="*/ 1280347 h 2206873"/>
              <a:gd name="connsiteX2120" fmla="*/ 2176249 w 2321023"/>
              <a:gd name="connsiteY2120" fmla="*/ 1279275 h 2206873"/>
              <a:gd name="connsiteX2121" fmla="*/ 183460 w 2321023"/>
              <a:gd name="connsiteY2121" fmla="*/ 1277989 h 2206873"/>
              <a:gd name="connsiteX2122" fmla="*/ 183457 w 2321023"/>
              <a:gd name="connsiteY2122" fmla="*/ 1278004 h 2206873"/>
              <a:gd name="connsiteX2123" fmla="*/ 185996 w 2321023"/>
              <a:gd name="connsiteY2123" fmla="*/ 1281986 h 2206873"/>
              <a:gd name="connsiteX2124" fmla="*/ 186006 w 2321023"/>
              <a:gd name="connsiteY2124" fmla="*/ 1281981 h 2206873"/>
              <a:gd name="connsiteX2125" fmla="*/ 185943 w 2321023"/>
              <a:gd name="connsiteY2125" fmla="*/ 1281882 h 2206873"/>
              <a:gd name="connsiteX2126" fmla="*/ 185938 w 2321023"/>
              <a:gd name="connsiteY2126" fmla="*/ 1281885 h 2206873"/>
              <a:gd name="connsiteX2127" fmla="*/ 184863 w 2321023"/>
              <a:gd name="connsiteY2127" fmla="*/ 1280189 h 2206873"/>
              <a:gd name="connsiteX2128" fmla="*/ 183338 w 2321023"/>
              <a:gd name="connsiteY2128" fmla="*/ 1277783 h 2206873"/>
              <a:gd name="connsiteX2129" fmla="*/ 182480 w 2321023"/>
              <a:gd name="connsiteY2129" fmla="*/ 1281862 h 2206873"/>
              <a:gd name="connsiteX2130" fmla="*/ 188024 w 2321023"/>
              <a:gd name="connsiteY2130" fmla="*/ 1319180 h 2206873"/>
              <a:gd name="connsiteX2131" fmla="*/ 188079 w 2321023"/>
              <a:gd name="connsiteY2131" fmla="*/ 1319254 h 2206873"/>
              <a:gd name="connsiteX2132" fmla="*/ 188076 w 2321023"/>
              <a:gd name="connsiteY2132" fmla="*/ 1319231 h 2206873"/>
              <a:gd name="connsiteX2133" fmla="*/ 188038 w 2321023"/>
              <a:gd name="connsiteY2133" fmla="*/ 1319181 h 2206873"/>
              <a:gd name="connsiteX2134" fmla="*/ 182494 w 2321023"/>
              <a:gd name="connsiteY2134" fmla="*/ 1281863 h 2206873"/>
              <a:gd name="connsiteX2135" fmla="*/ 183349 w 2321023"/>
              <a:gd name="connsiteY2135" fmla="*/ 1277800 h 2206873"/>
              <a:gd name="connsiteX2136" fmla="*/ 2250549 w 2321023"/>
              <a:gd name="connsiteY2136" fmla="*/ 1271675 h 2206873"/>
              <a:gd name="connsiteX2137" fmla="*/ 2250547 w 2321023"/>
              <a:gd name="connsiteY2137" fmla="*/ 1271684 h 2206873"/>
              <a:gd name="connsiteX2138" fmla="*/ 2249534 w 2321023"/>
              <a:gd name="connsiteY2138" fmla="*/ 1282765 h 2206873"/>
              <a:gd name="connsiteX2139" fmla="*/ 2248422 w 2321023"/>
              <a:gd name="connsiteY2139" fmla="*/ 1293794 h 2206873"/>
              <a:gd name="connsiteX2140" fmla="*/ 2248757 w 2321023"/>
              <a:gd name="connsiteY2140" fmla="*/ 1295740 h 2206873"/>
              <a:gd name="connsiteX2141" fmla="*/ 2248758 w 2321023"/>
              <a:gd name="connsiteY2141" fmla="*/ 1295739 h 2206873"/>
              <a:gd name="connsiteX2142" fmla="*/ 2248423 w 2321023"/>
              <a:gd name="connsiteY2142" fmla="*/ 1293794 h 2206873"/>
              <a:gd name="connsiteX2143" fmla="*/ 2250549 w 2321023"/>
              <a:gd name="connsiteY2143" fmla="*/ 1271675 h 2206873"/>
              <a:gd name="connsiteX2144" fmla="*/ 81708 w 2321023"/>
              <a:gd name="connsiteY2144" fmla="*/ 1251872 h 2206873"/>
              <a:gd name="connsiteX2145" fmla="*/ 81705 w 2321023"/>
              <a:gd name="connsiteY2145" fmla="*/ 1251888 h 2206873"/>
              <a:gd name="connsiteX2146" fmla="*/ 81861 w 2321023"/>
              <a:gd name="connsiteY2146" fmla="*/ 1252255 h 2206873"/>
              <a:gd name="connsiteX2147" fmla="*/ 83732 w 2321023"/>
              <a:gd name="connsiteY2147" fmla="*/ 1257104 h 2206873"/>
              <a:gd name="connsiteX2148" fmla="*/ 93772 w 2321023"/>
              <a:gd name="connsiteY2148" fmla="*/ 1299236 h 2206873"/>
              <a:gd name="connsiteX2149" fmla="*/ 98678 w 2321023"/>
              <a:gd name="connsiteY2149" fmla="*/ 1320632 h 2206873"/>
              <a:gd name="connsiteX2150" fmla="*/ 104210 w 2321023"/>
              <a:gd name="connsiteY2150" fmla="*/ 1342096 h 2206873"/>
              <a:gd name="connsiteX2151" fmla="*/ 112050 w 2321023"/>
              <a:gd name="connsiteY2151" fmla="*/ 1374783 h 2206873"/>
              <a:gd name="connsiteX2152" fmla="*/ 111793 w 2321023"/>
              <a:gd name="connsiteY2152" fmla="*/ 1378903 h 2206873"/>
              <a:gd name="connsiteX2153" fmla="*/ 111838 w 2321023"/>
              <a:gd name="connsiteY2153" fmla="*/ 1379022 h 2206873"/>
              <a:gd name="connsiteX2154" fmla="*/ 111840 w 2321023"/>
              <a:gd name="connsiteY2154" fmla="*/ 1378996 h 2206873"/>
              <a:gd name="connsiteX2155" fmla="*/ 111804 w 2321023"/>
              <a:gd name="connsiteY2155" fmla="*/ 1378903 h 2206873"/>
              <a:gd name="connsiteX2156" fmla="*/ 112061 w 2321023"/>
              <a:gd name="connsiteY2156" fmla="*/ 1374783 h 2206873"/>
              <a:gd name="connsiteX2157" fmla="*/ 104222 w 2321023"/>
              <a:gd name="connsiteY2157" fmla="*/ 1342096 h 2206873"/>
              <a:gd name="connsiteX2158" fmla="*/ 98689 w 2321023"/>
              <a:gd name="connsiteY2158" fmla="*/ 1320632 h 2206873"/>
              <a:gd name="connsiteX2159" fmla="*/ 93783 w 2321023"/>
              <a:gd name="connsiteY2159" fmla="*/ 1299236 h 2206873"/>
              <a:gd name="connsiteX2160" fmla="*/ 83744 w 2321023"/>
              <a:gd name="connsiteY2160" fmla="*/ 1257104 h 2206873"/>
              <a:gd name="connsiteX2161" fmla="*/ 81981 w 2321023"/>
              <a:gd name="connsiteY2161" fmla="*/ 1252535 h 2206873"/>
              <a:gd name="connsiteX2162" fmla="*/ 81861 w 2321023"/>
              <a:gd name="connsiteY2162" fmla="*/ 1252255 h 2206873"/>
              <a:gd name="connsiteX2163" fmla="*/ 81765 w 2321023"/>
              <a:gd name="connsiteY2163" fmla="*/ 1252005 h 2206873"/>
              <a:gd name="connsiteX2164" fmla="*/ 81703 w 2321023"/>
              <a:gd name="connsiteY2164" fmla="*/ 1251844 h 2206873"/>
              <a:gd name="connsiteX2165" fmla="*/ 81701 w 2321023"/>
              <a:gd name="connsiteY2165" fmla="*/ 1251852 h 2206873"/>
              <a:gd name="connsiteX2166" fmla="*/ 81708 w 2321023"/>
              <a:gd name="connsiteY2166" fmla="*/ 1251869 h 2206873"/>
              <a:gd name="connsiteX2167" fmla="*/ 81710 w 2321023"/>
              <a:gd name="connsiteY2167" fmla="*/ 1251862 h 2206873"/>
              <a:gd name="connsiteX2168" fmla="*/ 81616 w 2321023"/>
              <a:gd name="connsiteY2168" fmla="*/ 1251679 h 2206873"/>
              <a:gd name="connsiteX2169" fmla="*/ 81410 w 2321023"/>
              <a:gd name="connsiteY2169" fmla="*/ 1253203 h 2206873"/>
              <a:gd name="connsiteX2170" fmla="*/ 81441 w 2321023"/>
              <a:gd name="connsiteY2170" fmla="*/ 1253056 h 2206873"/>
              <a:gd name="connsiteX2171" fmla="*/ 81625 w 2321023"/>
              <a:gd name="connsiteY2171" fmla="*/ 1251700 h 2206873"/>
              <a:gd name="connsiteX2172" fmla="*/ 147884 w 2321023"/>
              <a:gd name="connsiteY2172" fmla="*/ 1240618 h 2206873"/>
              <a:gd name="connsiteX2173" fmla="*/ 147848 w 2321023"/>
              <a:gd name="connsiteY2173" fmla="*/ 1240970 h 2206873"/>
              <a:gd name="connsiteX2174" fmla="*/ 149170 w 2321023"/>
              <a:gd name="connsiteY2174" fmla="*/ 1251331 h 2206873"/>
              <a:gd name="connsiteX2175" fmla="*/ 150786 w 2321023"/>
              <a:gd name="connsiteY2175" fmla="*/ 1271088 h 2206873"/>
              <a:gd name="connsiteX2176" fmla="*/ 150917 w 2321023"/>
              <a:gd name="connsiteY2176" fmla="*/ 1274814 h 2206873"/>
              <a:gd name="connsiteX2177" fmla="*/ 151083 w 2321023"/>
              <a:gd name="connsiteY2177" fmla="*/ 1284653 h 2206873"/>
              <a:gd name="connsiteX2178" fmla="*/ 151915 w 2321023"/>
              <a:gd name="connsiteY2178" fmla="*/ 1296548 h 2206873"/>
              <a:gd name="connsiteX2179" fmla="*/ 151939 w 2321023"/>
              <a:gd name="connsiteY2179" fmla="*/ 1296643 h 2206873"/>
              <a:gd name="connsiteX2180" fmla="*/ 151100 w 2321023"/>
              <a:gd name="connsiteY2180" fmla="*/ 1284653 h 2206873"/>
              <a:gd name="connsiteX2181" fmla="*/ 150998 w 2321023"/>
              <a:gd name="connsiteY2181" fmla="*/ 1278042 h 2206873"/>
              <a:gd name="connsiteX2182" fmla="*/ 150924 w 2321023"/>
              <a:gd name="connsiteY2182" fmla="*/ 1275019 h 2206873"/>
              <a:gd name="connsiteX2183" fmla="*/ 150917 w 2321023"/>
              <a:gd name="connsiteY2183" fmla="*/ 1274814 h 2206873"/>
              <a:gd name="connsiteX2184" fmla="*/ 150871 w 2321023"/>
              <a:gd name="connsiteY2184" fmla="*/ 1272136 h 2206873"/>
              <a:gd name="connsiteX2185" fmla="*/ 150786 w 2321023"/>
              <a:gd name="connsiteY2185" fmla="*/ 1271088 h 2206873"/>
              <a:gd name="connsiteX2186" fmla="*/ 150640 w 2321023"/>
              <a:gd name="connsiteY2186" fmla="*/ 1266947 h 2206873"/>
              <a:gd name="connsiteX2187" fmla="*/ 149188 w 2321023"/>
              <a:gd name="connsiteY2187" fmla="*/ 1251331 h 2206873"/>
              <a:gd name="connsiteX2188" fmla="*/ 147866 w 2321023"/>
              <a:gd name="connsiteY2188" fmla="*/ 1240970 h 2206873"/>
              <a:gd name="connsiteX2189" fmla="*/ 147894 w 2321023"/>
              <a:gd name="connsiteY2189" fmla="*/ 1240698 h 2206873"/>
              <a:gd name="connsiteX2190" fmla="*/ 2189004 w 2321023"/>
              <a:gd name="connsiteY2190" fmla="*/ 1239437 h 2206873"/>
              <a:gd name="connsiteX2191" fmla="*/ 2188150 w 2321023"/>
              <a:gd name="connsiteY2191" fmla="*/ 1241010 h 2206873"/>
              <a:gd name="connsiteX2192" fmla="*/ 2188214 w 2321023"/>
              <a:gd name="connsiteY2192" fmla="*/ 1251314 h 2206873"/>
              <a:gd name="connsiteX2193" fmla="*/ 2183197 w 2321023"/>
              <a:gd name="connsiteY2193" fmla="*/ 1278170 h 2206873"/>
              <a:gd name="connsiteX2194" fmla="*/ 2164920 w 2321023"/>
              <a:gd name="connsiteY2194" fmla="*/ 1328672 h 2206873"/>
              <a:gd name="connsiteX2195" fmla="*/ 2158172 w 2321023"/>
              <a:gd name="connsiteY2195" fmla="*/ 1343369 h 2206873"/>
              <a:gd name="connsiteX2196" fmla="*/ 2124093 w 2321023"/>
              <a:gd name="connsiteY2196" fmla="*/ 1431541 h 2206873"/>
              <a:gd name="connsiteX2197" fmla="*/ 2112392 w 2321023"/>
              <a:gd name="connsiteY2197" fmla="*/ 1464292 h 2206873"/>
              <a:gd name="connsiteX2198" fmla="*/ 2112393 w 2321023"/>
              <a:gd name="connsiteY2198" fmla="*/ 1464291 h 2206873"/>
              <a:gd name="connsiteX2199" fmla="*/ 2113569 w 2321023"/>
              <a:gd name="connsiteY2199" fmla="*/ 1457449 h 2206873"/>
              <a:gd name="connsiteX2200" fmla="*/ 2124094 w 2321023"/>
              <a:gd name="connsiteY2200" fmla="*/ 1431541 h 2206873"/>
              <a:gd name="connsiteX2201" fmla="*/ 2158173 w 2321023"/>
              <a:gd name="connsiteY2201" fmla="*/ 1343369 h 2206873"/>
              <a:gd name="connsiteX2202" fmla="*/ 2164921 w 2321023"/>
              <a:gd name="connsiteY2202" fmla="*/ 1328672 h 2206873"/>
              <a:gd name="connsiteX2203" fmla="*/ 2183198 w 2321023"/>
              <a:gd name="connsiteY2203" fmla="*/ 1278170 h 2206873"/>
              <a:gd name="connsiteX2204" fmla="*/ 2188215 w 2321023"/>
              <a:gd name="connsiteY2204" fmla="*/ 1251314 h 2206873"/>
              <a:gd name="connsiteX2205" fmla="*/ 2188151 w 2321023"/>
              <a:gd name="connsiteY2205" fmla="*/ 1241010 h 2206873"/>
              <a:gd name="connsiteX2206" fmla="*/ 2189004 w 2321023"/>
              <a:gd name="connsiteY2206" fmla="*/ 1239439 h 2206873"/>
              <a:gd name="connsiteX2207" fmla="*/ 69473 w 2321023"/>
              <a:gd name="connsiteY2207" fmla="*/ 1234460 h 2206873"/>
              <a:gd name="connsiteX2208" fmla="*/ 68908 w 2321023"/>
              <a:gd name="connsiteY2208" fmla="*/ 1237317 h 2206873"/>
              <a:gd name="connsiteX2209" fmla="*/ 68502 w 2321023"/>
              <a:gd name="connsiteY2209" fmla="*/ 1240328 h 2206873"/>
              <a:gd name="connsiteX2210" fmla="*/ 68795 w 2321023"/>
              <a:gd name="connsiteY2210" fmla="*/ 1240943 h 2206873"/>
              <a:gd name="connsiteX2211" fmla="*/ 68798 w 2321023"/>
              <a:gd name="connsiteY2211" fmla="*/ 1240922 h 2206873"/>
              <a:gd name="connsiteX2212" fmla="*/ 68515 w 2321023"/>
              <a:gd name="connsiteY2212" fmla="*/ 1240329 h 2206873"/>
              <a:gd name="connsiteX2213" fmla="*/ 68921 w 2321023"/>
              <a:gd name="connsiteY2213" fmla="*/ 1237318 h 2206873"/>
              <a:gd name="connsiteX2214" fmla="*/ 69481 w 2321023"/>
              <a:gd name="connsiteY2214" fmla="*/ 1234485 h 2206873"/>
              <a:gd name="connsiteX2215" fmla="*/ 2259267 w 2321023"/>
              <a:gd name="connsiteY2215" fmla="*/ 1229256 h 2206873"/>
              <a:gd name="connsiteX2216" fmla="*/ 2258873 w 2321023"/>
              <a:gd name="connsiteY2216" fmla="*/ 1229325 h 2206873"/>
              <a:gd name="connsiteX2217" fmla="*/ 2259223 w 2321023"/>
              <a:gd name="connsiteY2217" fmla="*/ 1230629 h 2206873"/>
              <a:gd name="connsiteX2218" fmla="*/ 2258505 w 2321023"/>
              <a:gd name="connsiteY2218" fmla="*/ 1237006 h 2206873"/>
              <a:gd name="connsiteX2219" fmla="*/ 2250415 w 2321023"/>
              <a:gd name="connsiteY2219" fmla="*/ 1270815 h 2206873"/>
              <a:gd name="connsiteX2220" fmla="*/ 2245461 w 2321023"/>
              <a:gd name="connsiteY2220" fmla="*/ 1294730 h 2206873"/>
              <a:gd name="connsiteX2221" fmla="*/ 2239807 w 2321023"/>
              <a:gd name="connsiteY2221" fmla="*/ 1318207 h 2206873"/>
              <a:gd name="connsiteX2222" fmla="*/ 2233977 w 2321023"/>
              <a:gd name="connsiteY2222" fmla="*/ 1341769 h 2206873"/>
              <a:gd name="connsiteX2223" fmla="*/ 2227083 w 2321023"/>
              <a:gd name="connsiteY2223" fmla="*/ 1365573 h 2206873"/>
              <a:gd name="connsiteX2224" fmla="*/ 2210775 w 2321023"/>
              <a:gd name="connsiteY2224" fmla="*/ 1415751 h 2206873"/>
              <a:gd name="connsiteX2225" fmla="*/ 2188770 w 2321023"/>
              <a:gd name="connsiteY2225" fmla="*/ 1471438 h 2206873"/>
              <a:gd name="connsiteX2226" fmla="*/ 2184649 w 2321023"/>
              <a:gd name="connsiteY2226" fmla="*/ 1480404 h 2206873"/>
              <a:gd name="connsiteX2227" fmla="*/ 2153873 w 2321023"/>
              <a:gd name="connsiteY2227" fmla="*/ 1539047 h 2206873"/>
              <a:gd name="connsiteX2228" fmla="*/ 2153878 w 2321023"/>
              <a:gd name="connsiteY2228" fmla="*/ 1539039 h 2206873"/>
              <a:gd name="connsiteX2229" fmla="*/ 2184645 w 2321023"/>
              <a:gd name="connsiteY2229" fmla="*/ 1480412 h 2206873"/>
              <a:gd name="connsiteX2230" fmla="*/ 2184649 w 2321023"/>
              <a:gd name="connsiteY2230" fmla="*/ 1480404 h 2206873"/>
              <a:gd name="connsiteX2231" fmla="*/ 2184657 w 2321023"/>
              <a:gd name="connsiteY2231" fmla="*/ 1480388 h 2206873"/>
              <a:gd name="connsiteX2232" fmla="*/ 2188771 w 2321023"/>
              <a:gd name="connsiteY2232" fmla="*/ 1471438 h 2206873"/>
              <a:gd name="connsiteX2233" fmla="*/ 2210776 w 2321023"/>
              <a:gd name="connsiteY2233" fmla="*/ 1415751 h 2206873"/>
              <a:gd name="connsiteX2234" fmla="*/ 2227084 w 2321023"/>
              <a:gd name="connsiteY2234" fmla="*/ 1365573 h 2206873"/>
              <a:gd name="connsiteX2235" fmla="*/ 2233978 w 2321023"/>
              <a:gd name="connsiteY2235" fmla="*/ 1341769 h 2206873"/>
              <a:gd name="connsiteX2236" fmla="*/ 2239808 w 2321023"/>
              <a:gd name="connsiteY2236" fmla="*/ 1318207 h 2206873"/>
              <a:gd name="connsiteX2237" fmla="*/ 2245462 w 2321023"/>
              <a:gd name="connsiteY2237" fmla="*/ 1294730 h 2206873"/>
              <a:gd name="connsiteX2238" fmla="*/ 2250416 w 2321023"/>
              <a:gd name="connsiteY2238" fmla="*/ 1270815 h 2206873"/>
              <a:gd name="connsiteX2239" fmla="*/ 2258506 w 2321023"/>
              <a:gd name="connsiteY2239" fmla="*/ 1237006 h 2206873"/>
              <a:gd name="connsiteX2240" fmla="*/ 2259224 w 2321023"/>
              <a:gd name="connsiteY2240" fmla="*/ 1230629 h 2206873"/>
              <a:gd name="connsiteX2241" fmla="*/ 2258874 w 2321023"/>
              <a:gd name="connsiteY2241" fmla="*/ 1229325 h 2206873"/>
              <a:gd name="connsiteX2242" fmla="*/ 2259267 w 2321023"/>
              <a:gd name="connsiteY2242" fmla="*/ 1229256 h 2206873"/>
              <a:gd name="connsiteX2243" fmla="*/ 2212306 w 2321023"/>
              <a:gd name="connsiteY2243" fmla="*/ 1228125 h 2206873"/>
              <a:gd name="connsiteX2244" fmla="*/ 2211804 w 2321023"/>
              <a:gd name="connsiteY2244" fmla="*/ 1229193 h 2206873"/>
              <a:gd name="connsiteX2245" fmla="*/ 2211986 w 2321023"/>
              <a:gd name="connsiteY2245" fmla="*/ 1232098 h 2206873"/>
              <a:gd name="connsiteX2246" fmla="*/ 2199987 w 2321023"/>
              <a:gd name="connsiteY2246" fmla="*/ 1286006 h 2206873"/>
              <a:gd name="connsiteX2247" fmla="*/ 2195277 w 2321023"/>
              <a:gd name="connsiteY2247" fmla="*/ 1299754 h 2206873"/>
              <a:gd name="connsiteX2248" fmla="*/ 2194105 w 2321023"/>
              <a:gd name="connsiteY2248" fmla="*/ 1301507 h 2206873"/>
              <a:gd name="connsiteX2249" fmla="*/ 2194133 w 2321023"/>
              <a:gd name="connsiteY2249" fmla="*/ 1301918 h 2206873"/>
              <a:gd name="connsiteX2250" fmla="*/ 2194134 w 2321023"/>
              <a:gd name="connsiteY2250" fmla="*/ 1301916 h 2206873"/>
              <a:gd name="connsiteX2251" fmla="*/ 2194106 w 2321023"/>
              <a:gd name="connsiteY2251" fmla="*/ 1301508 h 2206873"/>
              <a:gd name="connsiteX2252" fmla="*/ 2195278 w 2321023"/>
              <a:gd name="connsiteY2252" fmla="*/ 1299755 h 2206873"/>
              <a:gd name="connsiteX2253" fmla="*/ 2199988 w 2321023"/>
              <a:gd name="connsiteY2253" fmla="*/ 1286007 h 2206873"/>
              <a:gd name="connsiteX2254" fmla="*/ 2211987 w 2321023"/>
              <a:gd name="connsiteY2254" fmla="*/ 1232099 h 2206873"/>
              <a:gd name="connsiteX2255" fmla="*/ 2211805 w 2321023"/>
              <a:gd name="connsiteY2255" fmla="*/ 1229194 h 2206873"/>
              <a:gd name="connsiteX2256" fmla="*/ 2212306 w 2321023"/>
              <a:gd name="connsiteY2256" fmla="*/ 1228128 h 2206873"/>
              <a:gd name="connsiteX2257" fmla="*/ 179245 w 2321023"/>
              <a:gd name="connsiteY2257" fmla="*/ 1226256 h 2206873"/>
              <a:gd name="connsiteX2258" fmla="*/ 179201 w 2321023"/>
              <a:gd name="connsiteY2258" fmla="*/ 1226342 h 2206873"/>
              <a:gd name="connsiteX2259" fmla="*/ 179476 w 2321023"/>
              <a:gd name="connsiteY2259" fmla="*/ 1227286 h 2206873"/>
              <a:gd name="connsiteX2260" fmla="*/ 181642 w 2321023"/>
              <a:gd name="connsiteY2260" fmla="*/ 1236917 h 2206873"/>
              <a:gd name="connsiteX2261" fmla="*/ 181918 w 2321023"/>
              <a:gd name="connsiteY2261" fmla="*/ 1238307 h 2206873"/>
              <a:gd name="connsiteX2262" fmla="*/ 186237 w 2321023"/>
              <a:gd name="connsiteY2262" fmla="*/ 1267757 h 2206873"/>
              <a:gd name="connsiteX2263" fmla="*/ 187371 w 2321023"/>
              <a:gd name="connsiteY2263" fmla="*/ 1281137 h 2206873"/>
              <a:gd name="connsiteX2264" fmla="*/ 185948 w 2321023"/>
              <a:gd name="connsiteY2264" fmla="*/ 1281880 h 2206873"/>
              <a:gd name="connsiteX2265" fmla="*/ 185952 w 2321023"/>
              <a:gd name="connsiteY2265" fmla="*/ 1281886 h 2206873"/>
              <a:gd name="connsiteX2266" fmla="*/ 186251 w 2321023"/>
              <a:gd name="connsiteY2266" fmla="*/ 1267758 h 2206873"/>
              <a:gd name="connsiteX2267" fmla="*/ 181932 w 2321023"/>
              <a:gd name="connsiteY2267" fmla="*/ 1238308 h 2206873"/>
              <a:gd name="connsiteX2268" fmla="*/ 181757 w 2321023"/>
              <a:gd name="connsiteY2268" fmla="*/ 1237430 h 2206873"/>
              <a:gd name="connsiteX2269" fmla="*/ 181642 w 2321023"/>
              <a:gd name="connsiteY2269" fmla="*/ 1236917 h 2206873"/>
              <a:gd name="connsiteX2270" fmla="*/ 181544 w 2321023"/>
              <a:gd name="connsiteY2270" fmla="*/ 1236421 h 2206873"/>
              <a:gd name="connsiteX2271" fmla="*/ 179537 w 2321023"/>
              <a:gd name="connsiteY2271" fmla="*/ 1227496 h 2206873"/>
              <a:gd name="connsiteX2272" fmla="*/ 179476 w 2321023"/>
              <a:gd name="connsiteY2272" fmla="*/ 1227286 h 2206873"/>
              <a:gd name="connsiteX2273" fmla="*/ 179427 w 2321023"/>
              <a:gd name="connsiteY2273" fmla="*/ 1227066 h 2206873"/>
              <a:gd name="connsiteX2274" fmla="*/ 179216 w 2321023"/>
              <a:gd name="connsiteY2274" fmla="*/ 1226342 h 2206873"/>
              <a:gd name="connsiteX2275" fmla="*/ 179250 w 2321023"/>
              <a:gd name="connsiteY2275" fmla="*/ 1226277 h 2206873"/>
              <a:gd name="connsiteX2276" fmla="*/ 2257038 w 2321023"/>
              <a:gd name="connsiteY2276" fmla="*/ 1221904 h 2206873"/>
              <a:gd name="connsiteX2277" fmla="*/ 2256354 w 2321023"/>
              <a:gd name="connsiteY2277" fmla="*/ 1223048 h 2206873"/>
              <a:gd name="connsiteX2278" fmla="*/ 2256324 w 2321023"/>
              <a:gd name="connsiteY2278" fmla="*/ 1223158 h 2206873"/>
              <a:gd name="connsiteX2279" fmla="*/ 2256090 w 2321023"/>
              <a:gd name="connsiteY2279" fmla="*/ 1227157 h 2206873"/>
              <a:gd name="connsiteX2280" fmla="*/ 2256799 w 2321023"/>
              <a:gd name="connsiteY2280" fmla="*/ 1229050 h 2206873"/>
              <a:gd name="connsiteX2281" fmla="*/ 2256800 w 2321023"/>
              <a:gd name="connsiteY2281" fmla="*/ 1229050 h 2206873"/>
              <a:gd name="connsiteX2282" fmla="*/ 2256091 w 2321023"/>
              <a:gd name="connsiteY2282" fmla="*/ 1227158 h 2206873"/>
              <a:gd name="connsiteX2283" fmla="*/ 2256325 w 2321023"/>
              <a:gd name="connsiteY2283" fmla="*/ 1223159 h 2206873"/>
              <a:gd name="connsiteX2284" fmla="*/ 2256355 w 2321023"/>
              <a:gd name="connsiteY2284" fmla="*/ 1223049 h 2206873"/>
              <a:gd name="connsiteX2285" fmla="*/ 2257038 w 2321023"/>
              <a:gd name="connsiteY2285" fmla="*/ 1221907 h 2206873"/>
              <a:gd name="connsiteX2286" fmla="*/ 138856 w 2321023"/>
              <a:gd name="connsiteY2286" fmla="*/ 1219612 h 2206873"/>
              <a:gd name="connsiteX2287" fmla="*/ 138888 w 2321023"/>
              <a:gd name="connsiteY2287" fmla="*/ 1219893 h 2206873"/>
              <a:gd name="connsiteX2288" fmla="*/ 142872 w 2321023"/>
              <a:gd name="connsiteY2288" fmla="*/ 1241494 h 2206873"/>
              <a:gd name="connsiteX2289" fmla="*/ 144325 w 2321023"/>
              <a:gd name="connsiteY2289" fmla="*/ 1246330 h 2206873"/>
              <a:gd name="connsiteX2290" fmla="*/ 143459 w 2321023"/>
              <a:gd name="connsiteY2290" fmla="*/ 1243386 h 2206873"/>
              <a:gd name="connsiteX2291" fmla="*/ 142891 w 2321023"/>
              <a:gd name="connsiteY2291" fmla="*/ 1241494 h 2206873"/>
              <a:gd name="connsiteX2292" fmla="*/ 138856 w 2321023"/>
              <a:gd name="connsiteY2292" fmla="*/ 1219612 h 2206873"/>
              <a:gd name="connsiteX2293" fmla="*/ 2107211 w 2321023"/>
              <a:gd name="connsiteY2293" fmla="*/ 1207409 h 2206873"/>
              <a:gd name="connsiteX2294" fmla="*/ 2107227 w 2321023"/>
              <a:gd name="connsiteY2294" fmla="*/ 1207949 h 2206873"/>
              <a:gd name="connsiteX2295" fmla="*/ 2107275 w 2321023"/>
              <a:gd name="connsiteY2295" fmla="*/ 1207911 h 2206873"/>
              <a:gd name="connsiteX2296" fmla="*/ 2111844 w 2321023"/>
              <a:gd name="connsiteY2296" fmla="*/ 1203005 h 2206873"/>
              <a:gd name="connsiteX2297" fmla="*/ 2111325 w 2321023"/>
              <a:gd name="connsiteY2297" fmla="*/ 1207479 h 2206873"/>
              <a:gd name="connsiteX2298" fmla="*/ 2106433 w 2321023"/>
              <a:gd name="connsiteY2298" fmla="*/ 1243286 h 2206873"/>
              <a:gd name="connsiteX2299" fmla="*/ 2103671 w 2321023"/>
              <a:gd name="connsiteY2299" fmla="*/ 1269348 h 2206873"/>
              <a:gd name="connsiteX2300" fmla="*/ 2084499 w 2321023"/>
              <a:gd name="connsiteY2300" fmla="*/ 1316895 h 2206873"/>
              <a:gd name="connsiteX2301" fmla="*/ 2077375 w 2321023"/>
              <a:gd name="connsiteY2301" fmla="*/ 1328246 h 2206873"/>
              <a:gd name="connsiteX2302" fmla="*/ 2077376 w 2321023"/>
              <a:gd name="connsiteY2302" fmla="*/ 1328247 h 2206873"/>
              <a:gd name="connsiteX2303" fmla="*/ 2084500 w 2321023"/>
              <a:gd name="connsiteY2303" fmla="*/ 1316895 h 2206873"/>
              <a:gd name="connsiteX2304" fmla="*/ 2103670 w 2321023"/>
              <a:gd name="connsiteY2304" fmla="*/ 1269354 h 2206873"/>
              <a:gd name="connsiteX2305" fmla="*/ 2103672 w 2321023"/>
              <a:gd name="connsiteY2305" fmla="*/ 1269346 h 2206873"/>
              <a:gd name="connsiteX2306" fmla="*/ 2106434 w 2321023"/>
              <a:gd name="connsiteY2306" fmla="*/ 1243286 h 2206873"/>
              <a:gd name="connsiteX2307" fmla="*/ 2111326 w 2321023"/>
              <a:gd name="connsiteY2307" fmla="*/ 1207479 h 2206873"/>
              <a:gd name="connsiteX2308" fmla="*/ 2111845 w 2321023"/>
              <a:gd name="connsiteY2308" fmla="*/ 1203006 h 2206873"/>
              <a:gd name="connsiteX2309" fmla="*/ 197177 w 2321023"/>
              <a:gd name="connsiteY2309" fmla="*/ 1194637 h 2206873"/>
              <a:gd name="connsiteX2310" fmla="*/ 196550 w 2321023"/>
              <a:gd name="connsiteY2310" fmla="*/ 1196074 h 2206873"/>
              <a:gd name="connsiteX2311" fmla="*/ 196560 w 2321023"/>
              <a:gd name="connsiteY2311" fmla="*/ 1196083 h 2206873"/>
              <a:gd name="connsiteX2312" fmla="*/ 197178 w 2321023"/>
              <a:gd name="connsiteY2312" fmla="*/ 1194668 h 2206873"/>
              <a:gd name="connsiteX2313" fmla="*/ 2069544 w 2321023"/>
              <a:gd name="connsiteY2313" fmla="*/ 1190115 h 2206873"/>
              <a:gd name="connsiteX2314" fmla="*/ 2066860 w 2321023"/>
              <a:gd name="connsiteY2314" fmla="*/ 1200357 h 2206873"/>
              <a:gd name="connsiteX2315" fmla="*/ 2063927 w 2321023"/>
              <a:gd name="connsiteY2315" fmla="*/ 1209535 h 2206873"/>
              <a:gd name="connsiteX2316" fmla="*/ 2058524 w 2321023"/>
              <a:gd name="connsiteY2316" fmla="*/ 1225591 h 2206873"/>
              <a:gd name="connsiteX2317" fmla="*/ 2049281 w 2321023"/>
              <a:gd name="connsiteY2317" fmla="*/ 1249352 h 2206873"/>
              <a:gd name="connsiteX2318" fmla="*/ 2040961 w 2321023"/>
              <a:gd name="connsiteY2318" fmla="*/ 1266322 h 2206873"/>
              <a:gd name="connsiteX2319" fmla="*/ 2036146 w 2321023"/>
              <a:gd name="connsiteY2319" fmla="*/ 1275607 h 2206873"/>
              <a:gd name="connsiteX2320" fmla="*/ 2036131 w 2321023"/>
              <a:gd name="connsiteY2320" fmla="*/ 1275710 h 2206873"/>
              <a:gd name="connsiteX2321" fmla="*/ 2036133 w 2321023"/>
              <a:gd name="connsiteY2321" fmla="*/ 1275707 h 2206873"/>
              <a:gd name="connsiteX2322" fmla="*/ 2036147 w 2321023"/>
              <a:gd name="connsiteY2322" fmla="*/ 1275608 h 2206873"/>
              <a:gd name="connsiteX2323" fmla="*/ 2040962 w 2321023"/>
              <a:gd name="connsiteY2323" fmla="*/ 1266323 h 2206873"/>
              <a:gd name="connsiteX2324" fmla="*/ 2049282 w 2321023"/>
              <a:gd name="connsiteY2324" fmla="*/ 1249353 h 2206873"/>
              <a:gd name="connsiteX2325" fmla="*/ 2058525 w 2321023"/>
              <a:gd name="connsiteY2325" fmla="*/ 1225592 h 2206873"/>
              <a:gd name="connsiteX2326" fmla="*/ 2063928 w 2321023"/>
              <a:gd name="connsiteY2326" fmla="*/ 1209536 h 2206873"/>
              <a:gd name="connsiteX2327" fmla="*/ 2066861 w 2321023"/>
              <a:gd name="connsiteY2327" fmla="*/ 1200358 h 2206873"/>
              <a:gd name="connsiteX2328" fmla="*/ 2069538 w 2321023"/>
              <a:gd name="connsiteY2328" fmla="*/ 1190143 h 2206873"/>
              <a:gd name="connsiteX2329" fmla="*/ 193121 w 2321023"/>
              <a:gd name="connsiteY2329" fmla="*/ 1188640 h 2206873"/>
              <a:gd name="connsiteX2330" fmla="*/ 193123 w 2321023"/>
              <a:gd name="connsiteY2330" fmla="*/ 1188677 h 2206873"/>
              <a:gd name="connsiteX2331" fmla="*/ 195105 w 2321023"/>
              <a:gd name="connsiteY2331" fmla="*/ 1194915 h 2206873"/>
              <a:gd name="connsiteX2332" fmla="*/ 196561 w 2321023"/>
              <a:gd name="connsiteY2332" fmla="*/ 1196156 h 2206873"/>
              <a:gd name="connsiteX2333" fmla="*/ 196565 w 2321023"/>
              <a:gd name="connsiteY2333" fmla="*/ 1196148 h 2206873"/>
              <a:gd name="connsiteX2334" fmla="*/ 195120 w 2321023"/>
              <a:gd name="connsiteY2334" fmla="*/ 1194916 h 2206873"/>
              <a:gd name="connsiteX2335" fmla="*/ 195097 w 2321023"/>
              <a:gd name="connsiteY2335" fmla="*/ 1194846 h 2206873"/>
              <a:gd name="connsiteX2336" fmla="*/ 195091 w 2321023"/>
              <a:gd name="connsiteY2336" fmla="*/ 1194841 h 2206873"/>
              <a:gd name="connsiteX2337" fmla="*/ 2182605 w 2321023"/>
              <a:gd name="connsiteY2337" fmla="*/ 1184582 h 2206873"/>
              <a:gd name="connsiteX2338" fmla="*/ 2182605 w 2321023"/>
              <a:gd name="connsiteY2338" fmla="*/ 1184583 h 2206873"/>
              <a:gd name="connsiteX2339" fmla="*/ 2184269 w 2321023"/>
              <a:gd name="connsiteY2339" fmla="*/ 1185695 h 2206873"/>
              <a:gd name="connsiteX2340" fmla="*/ 2184269 w 2321023"/>
              <a:gd name="connsiteY2340" fmla="*/ 1185695 h 2206873"/>
              <a:gd name="connsiteX2341" fmla="*/ 21031 w 2321023"/>
              <a:gd name="connsiteY2341" fmla="*/ 1184216 h 2206873"/>
              <a:gd name="connsiteX2342" fmla="*/ 21297 w 2321023"/>
              <a:gd name="connsiteY2342" fmla="*/ 1206017 h 2206873"/>
              <a:gd name="connsiteX2343" fmla="*/ 22771 w 2321023"/>
              <a:gd name="connsiteY2343" fmla="*/ 1225981 h 2206873"/>
              <a:gd name="connsiteX2344" fmla="*/ 25530 w 2321023"/>
              <a:gd name="connsiteY2344" fmla="*/ 1246230 h 2206873"/>
              <a:gd name="connsiteX2345" fmla="*/ 30331 w 2321023"/>
              <a:gd name="connsiteY2345" fmla="*/ 1295478 h 2206873"/>
              <a:gd name="connsiteX2346" fmla="*/ 29812 w 2321023"/>
              <a:gd name="connsiteY2346" fmla="*/ 1298831 h 2206873"/>
              <a:gd name="connsiteX2347" fmla="*/ 29884 w 2321023"/>
              <a:gd name="connsiteY2347" fmla="*/ 1299045 h 2206873"/>
              <a:gd name="connsiteX2348" fmla="*/ 29887 w 2321023"/>
              <a:gd name="connsiteY2348" fmla="*/ 1299019 h 2206873"/>
              <a:gd name="connsiteX2349" fmla="*/ 29824 w 2321023"/>
              <a:gd name="connsiteY2349" fmla="*/ 1298831 h 2206873"/>
              <a:gd name="connsiteX2350" fmla="*/ 30343 w 2321023"/>
              <a:gd name="connsiteY2350" fmla="*/ 1295478 h 2206873"/>
              <a:gd name="connsiteX2351" fmla="*/ 25542 w 2321023"/>
              <a:gd name="connsiteY2351" fmla="*/ 1246230 h 2206873"/>
              <a:gd name="connsiteX2352" fmla="*/ 22783 w 2321023"/>
              <a:gd name="connsiteY2352" fmla="*/ 1225981 h 2206873"/>
              <a:gd name="connsiteX2353" fmla="*/ 21308 w 2321023"/>
              <a:gd name="connsiteY2353" fmla="*/ 1206017 h 2206873"/>
              <a:gd name="connsiteX2354" fmla="*/ 21042 w 2321023"/>
              <a:gd name="connsiteY2354" fmla="*/ 1184216 h 2206873"/>
              <a:gd name="connsiteX2355" fmla="*/ 170558 w 2321023"/>
              <a:gd name="connsiteY2355" fmla="*/ 1184177 h 2206873"/>
              <a:gd name="connsiteX2356" fmla="*/ 170556 w 2321023"/>
              <a:gd name="connsiteY2356" fmla="*/ 1184191 h 2206873"/>
              <a:gd name="connsiteX2357" fmla="*/ 171053 w 2321023"/>
              <a:gd name="connsiteY2357" fmla="*/ 1184894 h 2206873"/>
              <a:gd name="connsiteX2358" fmla="*/ 170486 w 2321023"/>
              <a:gd name="connsiteY2358" fmla="*/ 1184073 h 2206873"/>
              <a:gd name="connsiteX2359" fmla="*/ 170981 w 2321023"/>
              <a:gd name="connsiteY2359" fmla="*/ 1202778 h 2206873"/>
              <a:gd name="connsiteX2360" fmla="*/ 176087 w 2321023"/>
              <a:gd name="connsiteY2360" fmla="*/ 1231554 h 2206873"/>
              <a:gd name="connsiteX2361" fmla="*/ 176131 w 2321023"/>
              <a:gd name="connsiteY2361" fmla="*/ 1231573 h 2206873"/>
              <a:gd name="connsiteX2362" fmla="*/ 176130 w 2321023"/>
              <a:gd name="connsiteY2362" fmla="*/ 1231566 h 2206873"/>
              <a:gd name="connsiteX2363" fmla="*/ 176101 w 2321023"/>
              <a:gd name="connsiteY2363" fmla="*/ 1231554 h 2206873"/>
              <a:gd name="connsiteX2364" fmla="*/ 170995 w 2321023"/>
              <a:gd name="connsiteY2364" fmla="*/ 1202778 h 2206873"/>
              <a:gd name="connsiteX2365" fmla="*/ 170007 w 2321023"/>
              <a:gd name="connsiteY2365" fmla="*/ 1188396 h 2206873"/>
              <a:gd name="connsiteX2366" fmla="*/ 170498 w 2321023"/>
              <a:gd name="connsiteY2366" fmla="*/ 1184090 h 2206873"/>
              <a:gd name="connsiteX2367" fmla="*/ 2109093 w 2321023"/>
              <a:gd name="connsiteY2367" fmla="*/ 1183861 h 2206873"/>
              <a:gd name="connsiteX2368" fmla="*/ 2107791 w 2321023"/>
              <a:gd name="connsiteY2368" fmla="*/ 1192439 h 2206873"/>
              <a:gd name="connsiteX2369" fmla="*/ 2107667 w 2321023"/>
              <a:gd name="connsiteY2369" fmla="*/ 1193758 h 2206873"/>
              <a:gd name="connsiteX2370" fmla="*/ 2106940 w 2321023"/>
              <a:gd name="connsiteY2370" fmla="*/ 1198800 h 2206873"/>
              <a:gd name="connsiteX2371" fmla="*/ 2107003 w 2321023"/>
              <a:gd name="connsiteY2371" fmla="*/ 1200789 h 2206873"/>
              <a:gd name="connsiteX2372" fmla="*/ 2107004 w 2321023"/>
              <a:gd name="connsiteY2372" fmla="*/ 1200781 h 2206873"/>
              <a:gd name="connsiteX2373" fmla="*/ 2106941 w 2321023"/>
              <a:gd name="connsiteY2373" fmla="*/ 1198801 h 2206873"/>
              <a:gd name="connsiteX2374" fmla="*/ 2107665 w 2321023"/>
              <a:gd name="connsiteY2374" fmla="*/ 1193781 h 2206873"/>
              <a:gd name="connsiteX2375" fmla="*/ 2107667 w 2321023"/>
              <a:gd name="connsiteY2375" fmla="*/ 1193758 h 2206873"/>
              <a:gd name="connsiteX2376" fmla="*/ 2107667 w 2321023"/>
              <a:gd name="connsiteY2376" fmla="*/ 1193756 h 2206873"/>
              <a:gd name="connsiteX2377" fmla="*/ 2107791 w 2321023"/>
              <a:gd name="connsiteY2377" fmla="*/ 1192440 h 2206873"/>
              <a:gd name="connsiteX2378" fmla="*/ 2109090 w 2321023"/>
              <a:gd name="connsiteY2378" fmla="*/ 1183880 h 2206873"/>
              <a:gd name="connsiteX2379" fmla="*/ 2181852 w 2321023"/>
              <a:gd name="connsiteY2379" fmla="*/ 1181538 h 2206873"/>
              <a:gd name="connsiteX2380" fmla="*/ 2182593 w 2321023"/>
              <a:gd name="connsiteY2380" fmla="*/ 1184600 h 2206873"/>
              <a:gd name="connsiteX2381" fmla="*/ 2182594 w 2321023"/>
              <a:gd name="connsiteY2381" fmla="*/ 1184601 h 2206873"/>
              <a:gd name="connsiteX2382" fmla="*/ 2181889 w 2321023"/>
              <a:gd name="connsiteY2382" fmla="*/ 1181689 h 2206873"/>
              <a:gd name="connsiteX2383" fmla="*/ 191896 w 2321023"/>
              <a:gd name="connsiteY2383" fmla="*/ 1179002 h 2206873"/>
              <a:gd name="connsiteX2384" fmla="*/ 192946 w 2321023"/>
              <a:gd name="connsiteY2384" fmla="*/ 1188586 h 2206873"/>
              <a:gd name="connsiteX2385" fmla="*/ 193426 w 2321023"/>
              <a:gd name="connsiteY2385" fmla="*/ 1197566 h 2206873"/>
              <a:gd name="connsiteX2386" fmla="*/ 194359 w 2321023"/>
              <a:gd name="connsiteY2386" fmla="*/ 1206504 h 2206873"/>
              <a:gd name="connsiteX2387" fmla="*/ 196457 w 2321023"/>
              <a:gd name="connsiteY2387" fmla="*/ 1224398 h 2206873"/>
              <a:gd name="connsiteX2388" fmla="*/ 199574 w 2321023"/>
              <a:gd name="connsiteY2388" fmla="*/ 1246249 h 2206873"/>
              <a:gd name="connsiteX2389" fmla="*/ 199567 w 2321023"/>
              <a:gd name="connsiteY2389" fmla="*/ 1246103 h 2206873"/>
              <a:gd name="connsiteX2390" fmla="*/ 196471 w 2321023"/>
              <a:gd name="connsiteY2390" fmla="*/ 1224399 h 2206873"/>
              <a:gd name="connsiteX2391" fmla="*/ 194373 w 2321023"/>
              <a:gd name="connsiteY2391" fmla="*/ 1206505 h 2206873"/>
              <a:gd name="connsiteX2392" fmla="*/ 193440 w 2321023"/>
              <a:gd name="connsiteY2392" fmla="*/ 1197567 h 2206873"/>
              <a:gd name="connsiteX2393" fmla="*/ 192961 w 2321023"/>
              <a:gd name="connsiteY2393" fmla="*/ 1188587 h 2206873"/>
              <a:gd name="connsiteX2394" fmla="*/ 192008 w 2321023"/>
              <a:gd name="connsiteY2394" fmla="*/ 1179897 h 2206873"/>
              <a:gd name="connsiteX2395" fmla="*/ 183190 w 2321023"/>
              <a:gd name="connsiteY2395" fmla="*/ 1168559 h 2206873"/>
              <a:gd name="connsiteX2396" fmla="*/ 182509 w 2321023"/>
              <a:gd name="connsiteY2396" fmla="*/ 1168573 h 2206873"/>
              <a:gd name="connsiteX2397" fmla="*/ 182468 w 2321023"/>
              <a:gd name="connsiteY2397" fmla="*/ 1168708 h 2206873"/>
              <a:gd name="connsiteX2398" fmla="*/ 182484 w 2321023"/>
              <a:gd name="connsiteY2398" fmla="*/ 1168705 h 2206873"/>
              <a:gd name="connsiteX2399" fmla="*/ 182523 w 2321023"/>
              <a:gd name="connsiteY2399" fmla="*/ 1168574 h 2206873"/>
              <a:gd name="connsiteX2400" fmla="*/ 183183 w 2321023"/>
              <a:gd name="connsiteY2400" fmla="*/ 1168560 h 2206873"/>
              <a:gd name="connsiteX2401" fmla="*/ 186612 w 2321023"/>
              <a:gd name="connsiteY2401" fmla="*/ 1162561 h 2206873"/>
              <a:gd name="connsiteX2402" fmla="*/ 185313 w 2321023"/>
              <a:gd name="connsiteY2402" fmla="*/ 1166431 h 2206873"/>
              <a:gd name="connsiteX2403" fmla="*/ 183775 w 2321023"/>
              <a:gd name="connsiteY2403" fmla="*/ 1168312 h 2206873"/>
              <a:gd name="connsiteX2404" fmla="*/ 183783 w 2321023"/>
              <a:gd name="connsiteY2404" fmla="*/ 1168546 h 2206873"/>
              <a:gd name="connsiteX2405" fmla="*/ 183655 w 2321023"/>
              <a:gd name="connsiteY2405" fmla="*/ 1168548 h 2206873"/>
              <a:gd name="connsiteX2406" fmla="*/ 184374 w 2321023"/>
              <a:gd name="connsiteY2406" fmla="*/ 1184338 h 2206873"/>
              <a:gd name="connsiteX2407" fmla="*/ 184138 w 2321023"/>
              <a:gd name="connsiteY2407" fmla="*/ 1189983 h 2206873"/>
              <a:gd name="connsiteX2408" fmla="*/ 184317 w 2321023"/>
              <a:gd name="connsiteY2408" fmla="*/ 1190368 h 2206873"/>
              <a:gd name="connsiteX2409" fmla="*/ 184318 w 2321023"/>
              <a:gd name="connsiteY2409" fmla="*/ 1190339 h 2206873"/>
              <a:gd name="connsiteX2410" fmla="*/ 184153 w 2321023"/>
              <a:gd name="connsiteY2410" fmla="*/ 1189984 h 2206873"/>
              <a:gd name="connsiteX2411" fmla="*/ 184389 w 2321023"/>
              <a:gd name="connsiteY2411" fmla="*/ 1184339 h 2206873"/>
              <a:gd name="connsiteX2412" fmla="*/ 183670 w 2321023"/>
              <a:gd name="connsiteY2412" fmla="*/ 1168549 h 2206873"/>
              <a:gd name="connsiteX2413" fmla="*/ 183798 w 2321023"/>
              <a:gd name="connsiteY2413" fmla="*/ 1168547 h 2206873"/>
              <a:gd name="connsiteX2414" fmla="*/ 183790 w 2321023"/>
              <a:gd name="connsiteY2414" fmla="*/ 1168313 h 2206873"/>
              <a:gd name="connsiteX2415" fmla="*/ 185328 w 2321023"/>
              <a:gd name="connsiteY2415" fmla="*/ 1166432 h 2206873"/>
              <a:gd name="connsiteX2416" fmla="*/ 186323 w 2321023"/>
              <a:gd name="connsiteY2416" fmla="*/ 1163468 h 2206873"/>
              <a:gd name="connsiteX2417" fmla="*/ 2147197 w 2321023"/>
              <a:gd name="connsiteY2417" fmla="*/ 1161719 h 2206873"/>
              <a:gd name="connsiteX2418" fmla="*/ 2146738 w 2321023"/>
              <a:gd name="connsiteY2418" fmla="*/ 1161919 h 2206873"/>
              <a:gd name="connsiteX2419" fmla="*/ 2142998 w 2321023"/>
              <a:gd name="connsiteY2419" fmla="*/ 1177654 h 2206873"/>
              <a:gd name="connsiteX2420" fmla="*/ 2134320 w 2321023"/>
              <a:gd name="connsiteY2420" fmla="*/ 1218350 h 2206873"/>
              <a:gd name="connsiteX2421" fmla="*/ 2124996 w 2321023"/>
              <a:gd name="connsiteY2421" fmla="*/ 1255986 h 2206873"/>
              <a:gd name="connsiteX2422" fmla="*/ 2114604 w 2321023"/>
              <a:gd name="connsiteY2422" fmla="*/ 1292113 h 2206873"/>
              <a:gd name="connsiteX2423" fmla="*/ 2109466 w 2321023"/>
              <a:gd name="connsiteY2423" fmla="*/ 1310084 h 2206873"/>
              <a:gd name="connsiteX2424" fmla="*/ 2103482 w 2321023"/>
              <a:gd name="connsiteY2424" fmla="*/ 1327655 h 2206873"/>
              <a:gd name="connsiteX2425" fmla="*/ 2097497 w 2321023"/>
              <a:gd name="connsiteY2425" fmla="*/ 1345226 h 2206873"/>
              <a:gd name="connsiteX2426" fmla="*/ 2092684 w 2321023"/>
              <a:gd name="connsiteY2426" fmla="*/ 1358446 h 2206873"/>
              <a:gd name="connsiteX2427" fmla="*/ 2092698 w 2321023"/>
              <a:gd name="connsiteY2427" fmla="*/ 1358411 h 2206873"/>
              <a:gd name="connsiteX2428" fmla="*/ 2097498 w 2321023"/>
              <a:gd name="connsiteY2428" fmla="*/ 1345226 h 2206873"/>
              <a:gd name="connsiteX2429" fmla="*/ 2103483 w 2321023"/>
              <a:gd name="connsiteY2429" fmla="*/ 1327655 h 2206873"/>
              <a:gd name="connsiteX2430" fmla="*/ 2109467 w 2321023"/>
              <a:gd name="connsiteY2430" fmla="*/ 1310084 h 2206873"/>
              <a:gd name="connsiteX2431" fmla="*/ 2114605 w 2321023"/>
              <a:gd name="connsiteY2431" fmla="*/ 1292113 h 2206873"/>
              <a:gd name="connsiteX2432" fmla="*/ 2124997 w 2321023"/>
              <a:gd name="connsiteY2432" fmla="*/ 1255986 h 2206873"/>
              <a:gd name="connsiteX2433" fmla="*/ 2134321 w 2321023"/>
              <a:gd name="connsiteY2433" fmla="*/ 1218350 h 2206873"/>
              <a:gd name="connsiteX2434" fmla="*/ 2142999 w 2321023"/>
              <a:gd name="connsiteY2434" fmla="*/ 1177654 h 2206873"/>
              <a:gd name="connsiteX2435" fmla="*/ 2146739 w 2321023"/>
              <a:gd name="connsiteY2435" fmla="*/ 1161919 h 2206873"/>
              <a:gd name="connsiteX2436" fmla="*/ 2147197 w 2321023"/>
              <a:gd name="connsiteY2436" fmla="*/ 1161719 h 2206873"/>
              <a:gd name="connsiteX2437" fmla="*/ 188381 w 2321023"/>
              <a:gd name="connsiteY2437" fmla="*/ 1160798 h 2206873"/>
              <a:gd name="connsiteX2438" fmla="*/ 188376 w 2321023"/>
              <a:gd name="connsiteY2438" fmla="*/ 1160803 h 2206873"/>
              <a:gd name="connsiteX2439" fmla="*/ 190487 w 2321023"/>
              <a:gd name="connsiteY2439" fmla="*/ 1167070 h 2206873"/>
              <a:gd name="connsiteX2440" fmla="*/ 190487 w 2321023"/>
              <a:gd name="connsiteY2440" fmla="*/ 1167068 h 2206873"/>
              <a:gd name="connsiteX2441" fmla="*/ 2233504 w 2321023"/>
              <a:gd name="connsiteY2441" fmla="*/ 1158514 h 2206873"/>
              <a:gd name="connsiteX2442" fmla="*/ 2233129 w 2321023"/>
              <a:gd name="connsiteY2442" fmla="*/ 1163477 h 2206873"/>
              <a:gd name="connsiteX2443" fmla="*/ 2231683 w 2321023"/>
              <a:gd name="connsiteY2443" fmla="*/ 1174840 h 2206873"/>
              <a:gd name="connsiteX2444" fmla="*/ 2227525 w 2321023"/>
              <a:gd name="connsiteY2444" fmla="*/ 1200452 h 2206873"/>
              <a:gd name="connsiteX2445" fmla="*/ 2227562 w 2321023"/>
              <a:gd name="connsiteY2445" fmla="*/ 1200231 h 2206873"/>
              <a:gd name="connsiteX2446" fmla="*/ 2231684 w 2321023"/>
              <a:gd name="connsiteY2446" fmla="*/ 1174840 h 2206873"/>
              <a:gd name="connsiteX2447" fmla="*/ 2233130 w 2321023"/>
              <a:gd name="connsiteY2447" fmla="*/ 1163477 h 2206873"/>
              <a:gd name="connsiteX2448" fmla="*/ 2233505 w 2321023"/>
              <a:gd name="connsiteY2448" fmla="*/ 1158522 h 2206873"/>
              <a:gd name="connsiteX2449" fmla="*/ 197866 w 2321023"/>
              <a:gd name="connsiteY2449" fmla="*/ 1156213 h 2206873"/>
              <a:gd name="connsiteX2450" fmla="*/ 198874 w 2321023"/>
              <a:gd name="connsiteY2450" fmla="*/ 1159801 h 2206873"/>
              <a:gd name="connsiteX2451" fmla="*/ 198876 w 2321023"/>
              <a:gd name="connsiteY2451" fmla="*/ 1159757 h 2206873"/>
              <a:gd name="connsiteX2452" fmla="*/ 197882 w 2321023"/>
              <a:gd name="connsiteY2452" fmla="*/ 1156218 h 2206873"/>
              <a:gd name="connsiteX2453" fmla="*/ 2233317 w 2321023"/>
              <a:gd name="connsiteY2453" fmla="*/ 1155068 h 2206873"/>
              <a:gd name="connsiteX2454" fmla="*/ 2233274 w 2321023"/>
              <a:gd name="connsiteY2454" fmla="*/ 1155285 h 2206873"/>
              <a:gd name="connsiteX2455" fmla="*/ 2233333 w 2321023"/>
              <a:gd name="connsiteY2455" fmla="*/ 1155353 h 2206873"/>
              <a:gd name="connsiteX2456" fmla="*/ 2233333 w 2321023"/>
              <a:gd name="connsiteY2456" fmla="*/ 1155354 h 2206873"/>
              <a:gd name="connsiteX2457" fmla="*/ 2233709 w 2321023"/>
              <a:gd name="connsiteY2457" fmla="*/ 1155794 h 2206873"/>
              <a:gd name="connsiteX2458" fmla="*/ 2233709 w 2321023"/>
              <a:gd name="connsiteY2458" fmla="*/ 1155793 h 2206873"/>
              <a:gd name="connsiteX2459" fmla="*/ 2233333 w 2321023"/>
              <a:gd name="connsiteY2459" fmla="*/ 1155353 h 2206873"/>
              <a:gd name="connsiteX2460" fmla="*/ 36146 w 2321023"/>
              <a:gd name="connsiteY2460" fmla="*/ 1143952 h 2206873"/>
              <a:gd name="connsiteX2461" fmla="*/ 35590 w 2321023"/>
              <a:gd name="connsiteY2461" fmla="*/ 1144430 h 2206873"/>
              <a:gd name="connsiteX2462" fmla="*/ 37581 w 2321023"/>
              <a:gd name="connsiteY2462" fmla="*/ 1154269 h 2206873"/>
              <a:gd name="connsiteX2463" fmla="*/ 41528 w 2321023"/>
              <a:gd name="connsiteY2463" fmla="*/ 1193526 h 2206873"/>
              <a:gd name="connsiteX2464" fmla="*/ 44277 w 2321023"/>
              <a:gd name="connsiteY2464" fmla="*/ 1226464 h 2206873"/>
              <a:gd name="connsiteX2465" fmla="*/ 48405 w 2321023"/>
              <a:gd name="connsiteY2465" fmla="*/ 1254953 h 2206873"/>
              <a:gd name="connsiteX2466" fmla="*/ 52691 w 2321023"/>
              <a:gd name="connsiteY2466" fmla="*/ 1281532 h 2206873"/>
              <a:gd name="connsiteX2467" fmla="*/ 58027 w 2321023"/>
              <a:gd name="connsiteY2467" fmla="*/ 1307991 h 2206873"/>
              <a:gd name="connsiteX2468" fmla="*/ 59126 w 2321023"/>
              <a:gd name="connsiteY2468" fmla="*/ 1331090 h 2206873"/>
              <a:gd name="connsiteX2469" fmla="*/ 70331 w 2321023"/>
              <a:gd name="connsiteY2469" fmla="*/ 1379352 h 2206873"/>
              <a:gd name="connsiteX2470" fmla="*/ 70298 w 2321023"/>
              <a:gd name="connsiteY2470" fmla="*/ 1379869 h 2206873"/>
              <a:gd name="connsiteX2471" fmla="*/ 70338 w 2321023"/>
              <a:gd name="connsiteY2471" fmla="*/ 1379322 h 2206873"/>
              <a:gd name="connsiteX2472" fmla="*/ 59138 w 2321023"/>
              <a:gd name="connsiteY2472" fmla="*/ 1331090 h 2206873"/>
              <a:gd name="connsiteX2473" fmla="*/ 58039 w 2321023"/>
              <a:gd name="connsiteY2473" fmla="*/ 1307991 h 2206873"/>
              <a:gd name="connsiteX2474" fmla="*/ 52704 w 2321023"/>
              <a:gd name="connsiteY2474" fmla="*/ 1281532 h 2206873"/>
              <a:gd name="connsiteX2475" fmla="*/ 48418 w 2321023"/>
              <a:gd name="connsiteY2475" fmla="*/ 1254953 h 2206873"/>
              <a:gd name="connsiteX2476" fmla="*/ 44291 w 2321023"/>
              <a:gd name="connsiteY2476" fmla="*/ 1226464 h 2206873"/>
              <a:gd name="connsiteX2477" fmla="*/ 41542 w 2321023"/>
              <a:gd name="connsiteY2477" fmla="*/ 1193526 h 2206873"/>
              <a:gd name="connsiteX2478" fmla="*/ 37594 w 2321023"/>
              <a:gd name="connsiteY2478" fmla="*/ 1154269 h 2206873"/>
              <a:gd name="connsiteX2479" fmla="*/ 35603 w 2321023"/>
              <a:gd name="connsiteY2479" fmla="*/ 1144430 h 2206873"/>
              <a:gd name="connsiteX2480" fmla="*/ 36147 w 2321023"/>
              <a:gd name="connsiteY2480" fmla="*/ 1143962 h 2206873"/>
              <a:gd name="connsiteX2481" fmla="*/ 93325 w 2321023"/>
              <a:gd name="connsiteY2481" fmla="*/ 1136211 h 2206873"/>
              <a:gd name="connsiteX2482" fmla="*/ 93343 w 2321023"/>
              <a:gd name="connsiteY2482" fmla="*/ 1147431 h 2206873"/>
              <a:gd name="connsiteX2483" fmla="*/ 93720 w 2321023"/>
              <a:gd name="connsiteY2483" fmla="*/ 1155535 h 2206873"/>
              <a:gd name="connsiteX2484" fmla="*/ 93581 w 2321023"/>
              <a:gd name="connsiteY2484" fmla="*/ 1152289 h 2206873"/>
              <a:gd name="connsiteX2485" fmla="*/ 93355 w 2321023"/>
              <a:gd name="connsiteY2485" fmla="*/ 1147431 h 2206873"/>
              <a:gd name="connsiteX2486" fmla="*/ 93342 w 2321023"/>
              <a:gd name="connsiteY2486" fmla="*/ 1139392 h 2206873"/>
              <a:gd name="connsiteX2487" fmla="*/ 188886 w 2321023"/>
              <a:gd name="connsiteY2487" fmla="*/ 1131015 h 2206873"/>
              <a:gd name="connsiteX2488" fmla="*/ 188827 w 2321023"/>
              <a:gd name="connsiteY2488" fmla="*/ 1131068 h 2206873"/>
              <a:gd name="connsiteX2489" fmla="*/ 191101 w 2321023"/>
              <a:gd name="connsiteY2489" fmla="*/ 1135291 h 2206873"/>
              <a:gd name="connsiteX2490" fmla="*/ 191380 w 2321023"/>
              <a:gd name="connsiteY2490" fmla="*/ 1156582 h 2206873"/>
              <a:gd name="connsiteX2491" fmla="*/ 191276 w 2321023"/>
              <a:gd name="connsiteY2491" fmla="*/ 1157039 h 2206873"/>
              <a:gd name="connsiteX2492" fmla="*/ 192822 w 2321023"/>
              <a:gd name="connsiteY2492" fmla="*/ 1165300 h 2206873"/>
              <a:gd name="connsiteX2493" fmla="*/ 193828 w 2321023"/>
              <a:gd name="connsiteY2493" fmla="*/ 1165884 h 2206873"/>
              <a:gd name="connsiteX2494" fmla="*/ 193829 w 2321023"/>
              <a:gd name="connsiteY2494" fmla="*/ 1165877 h 2206873"/>
              <a:gd name="connsiteX2495" fmla="*/ 192838 w 2321023"/>
              <a:gd name="connsiteY2495" fmla="*/ 1165301 h 2206873"/>
              <a:gd name="connsiteX2496" fmla="*/ 191292 w 2321023"/>
              <a:gd name="connsiteY2496" fmla="*/ 1157040 h 2206873"/>
              <a:gd name="connsiteX2497" fmla="*/ 191396 w 2321023"/>
              <a:gd name="connsiteY2497" fmla="*/ 1156583 h 2206873"/>
              <a:gd name="connsiteX2498" fmla="*/ 191117 w 2321023"/>
              <a:gd name="connsiteY2498" fmla="*/ 1135292 h 2206873"/>
              <a:gd name="connsiteX2499" fmla="*/ 188843 w 2321023"/>
              <a:gd name="connsiteY2499" fmla="*/ 1131069 h 2206873"/>
              <a:gd name="connsiteX2500" fmla="*/ 188892 w 2321023"/>
              <a:gd name="connsiteY2500" fmla="*/ 1131025 h 2206873"/>
              <a:gd name="connsiteX2501" fmla="*/ 69162 w 2321023"/>
              <a:gd name="connsiteY2501" fmla="*/ 1127625 h 2206873"/>
              <a:gd name="connsiteX2502" fmla="*/ 68507 w 2321023"/>
              <a:gd name="connsiteY2502" fmla="*/ 1137191 h 2206873"/>
              <a:gd name="connsiteX2503" fmla="*/ 70046 w 2321023"/>
              <a:gd name="connsiteY2503" fmla="*/ 1161341 h 2206873"/>
              <a:gd name="connsiteX2504" fmla="*/ 73650 w 2321023"/>
              <a:gd name="connsiteY2504" fmla="*/ 1209777 h 2206873"/>
              <a:gd name="connsiteX2505" fmla="*/ 77739 w 2321023"/>
              <a:gd name="connsiteY2505" fmla="*/ 1251196 h 2206873"/>
              <a:gd name="connsiteX2506" fmla="*/ 79625 w 2321023"/>
              <a:gd name="connsiteY2506" fmla="*/ 1260924 h 2206873"/>
              <a:gd name="connsiteX2507" fmla="*/ 79632 w 2321023"/>
              <a:gd name="connsiteY2507" fmla="*/ 1260897 h 2206873"/>
              <a:gd name="connsiteX2508" fmla="*/ 77751 w 2321023"/>
              <a:gd name="connsiteY2508" fmla="*/ 1251196 h 2206873"/>
              <a:gd name="connsiteX2509" fmla="*/ 73663 w 2321023"/>
              <a:gd name="connsiteY2509" fmla="*/ 1209777 h 2206873"/>
              <a:gd name="connsiteX2510" fmla="*/ 70059 w 2321023"/>
              <a:gd name="connsiteY2510" fmla="*/ 1161341 h 2206873"/>
              <a:gd name="connsiteX2511" fmla="*/ 68520 w 2321023"/>
              <a:gd name="connsiteY2511" fmla="*/ 1137191 h 2206873"/>
              <a:gd name="connsiteX2512" fmla="*/ 68707 w 2321023"/>
              <a:gd name="connsiteY2512" fmla="*/ 1129229 h 2206873"/>
              <a:gd name="connsiteX2513" fmla="*/ 69167 w 2321023"/>
              <a:gd name="connsiteY2513" fmla="*/ 1127653 h 2206873"/>
              <a:gd name="connsiteX2514" fmla="*/ 2127373 w 2321023"/>
              <a:gd name="connsiteY2514" fmla="*/ 1119894 h 2206873"/>
              <a:gd name="connsiteX2515" fmla="*/ 2124228 w 2321023"/>
              <a:gd name="connsiteY2515" fmla="*/ 1153295 h 2206873"/>
              <a:gd name="connsiteX2516" fmla="*/ 2121223 w 2321023"/>
              <a:gd name="connsiteY2516" fmla="*/ 1172728 h 2206873"/>
              <a:gd name="connsiteX2517" fmla="*/ 2116455 w 2321023"/>
              <a:gd name="connsiteY2517" fmla="*/ 1182680 h 2206873"/>
              <a:gd name="connsiteX2518" fmla="*/ 2116068 w 2321023"/>
              <a:gd name="connsiteY2518" fmla="*/ 1183125 h 2206873"/>
              <a:gd name="connsiteX2519" fmla="*/ 2114655 w 2321023"/>
              <a:gd name="connsiteY2519" fmla="*/ 1184220 h 2206873"/>
              <a:gd name="connsiteX2520" fmla="*/ 2114765 w 2321023"/>
              <a:gd name="connsiteY2520" fmla="*/ 1184620 h 2206873"/>
              <a:gd name="connsiteX2521" fmla="*/ 2114766 w 2321023"/>
              <a:gd name="connsiteY2521" fmla="*/ 1184619 h 2206873"/>
              <a:gd name="connsiteX2522" fmla="*/ 2114656 w 2321023"/>
              <a:gd name="connsiteY2522" fmla="*/ 1184221 h 2206873"/>
              <a:gd name="connsiteX2523" fmla="*/ 2116063 w 2321023"/>
              <a:gd name="connsiteY2523" fmla="*/ 1183130 h 2206873"/>
              <a:gd name="connsiteX2524" fmla="*/ 2116068 w 2321023"/>
              <a:gd name="connsiteY2524" fmla="*/ 1183125 h 2206873"/>
              <a:gd name="connsiteX2525" fmla="*/ 2116074 w 2321023"/>
              <a:gd name="connsiteY2525" fmla="*/ 1183120 h 2206873"/>
              <a:gd name="connsiteX2526" fmla="*/ 2116453 w 2321023"/>
              <a:gd name="connsiteY2526" fmla="*/ 1182685 h 2206873"/>
              <a:gd name="connsiteX2527" fmla="*/ 2116455 w 2321023"/>
              <a:gd name="connsiteY2527" fmla="*/ 1182680 h 2206873"/>
              <a:gd name="connsiteX2528" fmla="*/ 2116456 w 2321023"/>
              <a:gd name="connsiteY2528" fmla="*/ 1182679 h 2206873"/>
              <a:gd name="connsiteX2529" fmla="*/ 2121223 w 2321023"/>
              <a:gd name="connsiteY2529" fmla="*/ 1172729 h 2206873"/>
              <a:gd name="connsiteX2530" fmla="*/ 2124228 w 2321023"/>
              <a:gd name="connsiteY2530" fmla="*/ 1153296 h 2206873"/>
              <a:gd name="connsiteX2531" fmla="*/ 2127373 w 2321023"/>
              <a:gd name="connsiteY2531" fmla="*/ 1119895 h 2206873"/>
              <a:gd name="connsiteX2532" fmla="*/ 181677 w 2321023"/>
              <a:gd name="connsiteY2532" fmla="*/ 1106990 h 2206873"/>
              <a:gd name="connsiteX2533" fmla="*/ 181742 w 2321023"/>
              <a:gd name="connsiteY2533" fmla="*/ 1108909 h 2206873"/>
              <a:gd name="connsiteX2534" fmla="*/ 182937 w 2321023"/>
              <a:gd name="connsiteY2534" fmla="*/ 1121039 h 2206873"/>
              <a:gd name="connsiteX2535" fmla="*/ 183816 w 2321023"/>
              <a:gd name="connsiteY2535" fmla="*/ 1125819 h 2206873"/>
              <a:gd name="connsiteX2536" fmla="*/ 184345 w 2321023"/>
              <a:gd name="connsiteY2536" fmla="*/ 1129148 h 2206873"/>
              <a:gd name="connsiteX2537" fmla="*/ 184465 w 2321023"/>
              <a:gd name="connsiteY2537" fmla="*/ 1129347 h 2206873"/>
              <a:gd name="connsiteX2538" fmla="*/ 184818 w 2321023"/>
              <a:gd name="connsiteY2538" fmla="*/ 1131271 h 2206873"/>
              <a:gd name="connsiteX2539" fmla="*/ 186538 w 2321023"/>
              <a:gd name="connsiteY2539" fmla="*/ 1132966 h 2206873"/>
              <a:gd name="connsiteX2540" fmla="*/ 186545 w 2321023"/>
              <a:gd name="connsiteY2540" fmla="*/ 1132960 h 2206873"/>
              <a:gd name="connsiteX2541" fmla="*/ 184833 w 2321023"/>
              <a:gd name="connsiteY2541" fmla="*/ 1131272 h 2206873"/>
              <a:gd name="connsiteX2542" fmla="*/ 184486 w 2321023"/>
              <a:gd name="connsiteY2542" fmla="*/ 1129383 h 2206873"/>
              <a:gd name="connsiteX2543" fmla="*/ 184465 w 2321023"/>
              <a:gd name="connsiteY2543" fmla="*/ 1129347 h 2206873"/>
              <a:gd name="connsiteX2544" fmla="*/ 184458 w 2321023"/>
              <a:gd name="connsiteY2544" fmla="*/ 1129309 h 2206873"/>
              <a:gd name="connsiteX2545" fmla="*/ 184361 w 2321023"/>
              <a:gd name="connsiteY2545" fmla="*/ 1129148 h 2206873"/>
              <a:gd name="connsiteX2546" fmla="*/ 183932 w 2321023"/>
              <a:gd name="connsiteY2546" fmla="*/ 1126450 h 2206873"/>
              <a:gd name="connsiteX2547" fmla="*/ 183816 w 2321023"/>
              <a:gd name="connsiteY2547" fmla="*/ 1125819 h 2206873"/>
              <a:gd name="connsiteX2548" fmla="*/ 183716 w 2321023"/>
              <a:gd name="connsiteY2548" fmla="*/ 1125191 h 2206873"/>
              <a:gd name="connsiteX2549" fmla="*/ 182953 w 2321023"/>
              <a:gd name="connsiteY2549" fmla="*/ 1121040 h 2206873"/>
              <a:gd name="connsiteX2550" fmla="*/ 181758 w 2321023"/>
              <a:gd name="connsiteY2550" fmla="*/ 1108910 h 2206873"/>
              <a:gd name="connsiteX2551" fmla="*/ 181701 w 2321023"/>
              <a:gd name="connsiteY2551" fmla="*/ 1107230 h 2206873"/>
              <a:gd name="connsiteX2552" fmla="*/ 2061519 w 2321023"/>
              <a:gd name="connsiteY2552" fmla="*/ 1104371 h 2206873"/>
              <a:gd name="connsiteX2553" fmla="*/ 2055945 w 2321023"/>
              <a:gd name="connsiteY2553" fmla="*/ 1141006 h 2206873"/>
              <a:gd name="connsiteX2554" fmla="*/ 2052005 w 2321023"/>
              <a:gd name="connsiteY2554" fmla="*/ 1159984 h 2206873"/>
              <a:gd name="connsiteX2555" fmla="*/ 2050114 w 2321023"/>
              <a:gd name="connsiteY2555" fmla="*/ 1169009 h 2206873"/>
              <a:gd name="connsiteX2556" fmla="*/ 2050090 w 2321023"/>
              <a:gd name="connsiteY2556" fmla="*/ 1169391 h 2206873"/>
              <a:gd name="connsiteX2557" fmla="*/ 2050092 w 2321023"/>
              <a:gd name="connsiteY2557" fmla="*/ 1169384 h 2206873"/>
              <a:gd name="connsiteX2558" fmla="*/ 2050115 w 2321023"/>
              <a:gd name="connsiteY2558" fmla="*/ 1169009 h 2206873"/>
              <a:gd name="connsiteX2559" fmla="*/ 2052006 w 2321023"/>
              <a:gd name="connsiteY2559" fmla="*/ 1159984 h 2206873"/>
              <a:gd name="connsiteX2560" fmla="*/ 2055946 w 2321023"/>
              <a:gd name="connsiteY2560" fmla="*/ 1141006 h 2206873"/>
              <a:gd name="connsiteX2561" fmla="*/ 2061519 w 2321023"/>
              <a:gd name="connsiteY2561" fmla="*/ 1104379 h 2206873"/>
              <a:gd name="connsiteX2562" fmla="*/ 191024 w 2321023"/>
              <a:gd name="connsiteY2562" fmla="*/ 1103366 h 2206873"/>
              <a:gd name="connsiteX2563" fmla="*/ 191009 w 2321023"/>
              <a:gd name="connsiteY2563" fmla="*/ 1103385 h 2206873"/>
              <a:gd name="connsiteX2564" fmla="*/ 192342 w 2321023"/>
              <a:gd name="connsiteY2564" fmla="*/ 1124067 h 2206873"/>
              <a:gd name="connsiteX2565" fmla="*/ 191234 w 2321023"/>
              <a:gd name="connsiteY2565" fmla="*/ 1135348 h 2206873"/>
              <a:gd name="connsiteX2566" fmla="*/ 191248 w 2321023"/>
              <a:gd name="connsiteY2566" fmla="*/ 1135373 h 2206873"/>
              <a:gd name="connsiteX2567" fmla="*/ 191024 w 2321023"/>
              <a:gd name="connsiteY2567" fmla="*/ 1103366 h 2206873"/>
              <a:gd name="connsiteX2568" fmla="*/ 125937 w 2321023"/>
              <a:gd name="connsiteY2568" fmla="*/ 1100445 h 2206873"/>
              <a:gd name="connsiteX2569" fmla="*/ 126057 w 2321023"/>
              <a:gd name="connsiteY2569" fmla="*/ 1104728 h 2206873"/>
              <a:gd name="connsiteX2570" fmla="*/ 126923 w 2321023"/>
              <a:gd name="connsiteY2570" fmla="*/ 1107949 h 2206873"/>
              <a:gd name="connsiteX2571" fmla="*/ 126939 w 2321023"/>
              <a:gd name="connsiteY2571" fmla="*/ 1107941 h 2206873"/>
              <a:gd name="connsiteX2572" fmla="*/ 126076 w 2321023"/>
              <a:gd name="connsiteY2572" fmla="*/ 1104729 h 2206873"/>
              <a:gd name="connsiteX2573" fmla="*/ 126069 w 2321023"/>
              <a:gd name="connsiteY2573" fmla="*/ 1104499 h 2206873"/>
              <a:gd name="connsiteX2574" fmla="*/ 126054 w 2321023"/>
              <a:gd name="connsiteY2574" fmla="*/ 1104441 h 2206873"/>
              <a:gd name="connsiteX2575" fmla="*/ 130765 w 2321023"/>
              <a:gd name="connsiteY2575" fmla="*/ 1098420 h 2206873"/>
              <a:gd name="connsiteX2576" fmla="*/ 130760 w 2321023"/>
              <a:gd name="connsiteY2576" fmla="*/ 1098445 h 2206873"/>
              <a:gd name="connsiteX2577" fmla="*/ 131594 w 2321023"/>
              <a:gd name="connsiteY2577" fmla="*/ 1099988 h 2206873"/>
              <a:gd name="connsiteX2578" fmla="*/ 132087 w 2321023"/>
              <a:gd name="connsiteY2578" fmla="*/ 1106050 h 2206873"/>
              <a:gd name="connsiteX2579" fmla="*/ 132131 w 2321023"/>
              <a:gd name="connsiteY2579" fmla="*/ 1106678 h 2206873"/>
              <a:gd name="connsiteX2580" fmla="*/ 132118 w 2321023"/>
              <a:gd name="connsiteY2580" fmla="*/ 1106431 h 2206873"/>
              <a:gd name="connsiteX2581" fmla="*/ 132087 w 2321023"/>
              <a:gd name="connsiteY2581" fmla="*/ 1106050 h 2206873"/>
              <a:gd name="connsiteX2582" fmla="*/ 131969 w 2321023"/>
              <a:gd name="connsiteY2582" fmla="*/ 1104371 h 2206873"/>
              <a:gd name="connsiteX2583" fmla="*/ 131616 w 2321023"/>
              <a:gd name="connsiteY2583" fmla="*/ 1100029 h 2206873"/>
              <a:gd name="connsiteX2584" fmla="*/ 131594 w 2321023"/>
              <a:gd name="connsiteY2584" fmla="*/ 1099988 h 2206873"/>
              <a:gd name="connsiteX2585" fmla="*/ 131591 w 2321023"/>
              <a:gd name="connsiteY2585" fmla="*/ 1099948 h 2206873"/>
              <a:gd name="connsiteX2586" fmla="*/ 130731 w 2321023"/>
              <a:gd name="connsiteY2586" fmla="*/ 1098150 h 2206873"/>
              <a:gd name="connsiteX2587" fmla="*/ 128687 w 2321023"/>
              <a:gd name="connsiteY2587" fmla="*/ 1106783 h 2206873"/>
              <a:gd name="connsiteX2588" fmla="*/ 126924 w 2321023"/>
              <a:gd name="connsiteY2588" fmla="*/ 1107672 h 2206873"/>
              <a:gd name="connsiteX2589" fmla="*/ 126927 w 2321023"/>
              <a:gd name="connsiteY2589" fmla="*/ 1107681 h 2206873"/>
              <a:gd name="connsiteX2590" fmla="*/ 128706 w 2321023"/>
              <a:gd name="connsiteY2590" fmla="*/ 1106784 h 2206873"/>
              <a:gd name="connsiteX2591" fmla="*/ 129691 w 2321023"/>
              <a:gd name="connsiteY2591" fmla="*/ 1103659 h 2206873"/>
              <a:gd name="connsiteX2592" fmla="*/ 130749 w 2321023"/>
              <a:gd name="connsiteY2592" fmla="*/ 1098152 h 2206873"/>
              <a:gd name="connsiteX2593" fmla="*/ 175658 w 2321023"/>
              <a:gd name="connsiteY2593" fmla="*/ 1094892 h 2206873"/>
              <a:gd name="connsiteX2594" fmla="*/ 176000 w 2321023"/>
              <a:gd name="connsiteY2594" fmla="*/ 1096240 h 2206873"/>
              <a:gd name="connsiteX2595" fmla="*/ 175992 w 2321023"/>
              <a:gd name="connsiteY2595" fmla="*/ 1096149 h 2206873"/>
              <a:gd name="connsiteX2596" fmla="*/ 175719 w 2321023"/>
              <a:gd name="connsiteY2596" fmla="*/ 1095074 h 2206873"/>
              <a:gd name="connsiteX2597" fmla="*/ 2153977 w 2321023"/>
              <a:gd name="connsiteY2597" fmla="*/ 1093920 h 2206873"/>
              <a:gd name="connsiteX2598" fmla="*/ 2153977 w 2321023"/>
              <a:gd name="connsiteY2598" fmla="*/ 1093921 h 2206873"/>
              <a:gd name="connsiteX2599" fmla="*/ 2154091 w 2321023"/>
              <a:gd name="connsiteY2599" fmla="*/ 1094099 h 2206873"/>
              <a:gd name="connsiteX2600" fmla="*/ 2156617 w 2321023"/>
              <a:gd name="connsiteY2600" fmla="*/ 1107943 h 2206873"/>
              <a:gd name="connsiteX2601" fmla="*/ 2156617 w 2321023"/>
              <a:gd name="connsiteY2601" fmla="*/ 1107943 h 2206873"/>
              <a:gd name="connsiteX2602" fmla="*/ 2154091 w 2321023"/>
              <a:gd name="connsiteY2602" fmla="*/ 1094098 h 2206873"/>
              <a:gd name="connsiteX2603" fmla="*/ 175210 w 2321023"/>
              <a:gd name="connsiteY2603" fmla="*/ 1093567 h 2206873"/>
              <a:gd name="connsiteX2604" fmla="*/ 173907 w 2321023"/>
              <a:gd name="connsiteY2604" fmla="*/ 1093604 h 2206873"/>
              <a:gd name="connsiteX2605" fmla="*/ 171748 w 2321023"/>
              <a:gd name="connsiteY2605" fmla="*/ 1112802 h 2206873"/>
              <a:gd name="connsiteX2606" fmla="*/ 171127 w 2321023"/>
              <a:gd name="connsiteY2606" fmla="*/ 1144832 h 2206873"/>
              <a:gd name="connsiteX2607" fmla="*/ 172346 w 2321023"/>
              <a:gd name="connsiteY2607" fmla="*/ 1173583 h 2206873"/>
              <a:gd name="connsiteX2608" fmla="*/ 172429 w 2321023"/>
              <a:gd name="connsiteY2608" fmla="*/ 1183209 h 2206873"/>
              <a:gd name="connsiteX2609" fmla="*/ 172383 w 2321023"/>
              <a:gd name="connsiteY2609" fmla="*/ 1186773 h 2206873"/>
              <a:gd name="connsiteX2610" fmla="*/ 172461 w 2321023"/>
              <a:gd name="connsiteY2610" fmla="*/ 1186884 h 2206873"/>
              <a:gd name="connsiteX2611" fmla="*/ 172429 w 2321023"/>
              <a:gd name="connsiteY2611" fmla="*/ 1183209 h 2206873"/>
              <a:gd name="connsiteX2612" fmla="*/ 172438 w 2321023"/>
              <a:gd name="connsiteY2612" fmla="*/ 1182502 h 2206873"/>
              <a:gd name="connsiteX2613" fmla="*/ 172365 w 2321023"/>
              <a:gd name="connsiteY2613" fmla="*/ 1174037 h 2206873"/>
              <a:gd name="connsiteX2614" fmla="*/ 172346 w 2321023"/>
              <a:gd name="connsiteY2614" fmla="*/ 1173583 h 2206873"/>
              <a:gd name="connsiteX2615" fmla="*/ 172342 w 2321023"/>
              <a:gd name="connsiteY2615" fmla="*/ 1173124 h 2206873"/>
              <a:gd name="connsiteX2616" fmla="*/ 171142 w 2321023"/>
              <a:gd name="connsiteY2616" fmla="*/ 1144832 h 2206873"/>
              <a:gd name="connsiteX2617" fmla="*/ 171764 w 2321023"/>
              <a:gd name="connsiteY2617" fmla="*/ 1112802 h 2206873"/>
              <a:gd name="connsiteX2618" fmla="*/ 173922 w 2321023"/>
              <a:gd name="connsiteY2618" fmla="*/ 1093604 h 2206873"/>
              <a:gd name="connsiteX2619" fmla="*/ 175210 w 2321023"/>
              <a:gd name="connsiteY2619" fmla="*/ 1093567 h 2206873"/>
              <a:gd name="connsiteX2620" fmla="*/ 142899 w 2321023"/>
              <a:gd name="connsiteY2620" fmla="*/ 1083590 h 2206873"/>
              <a:gd name="connsiteX2621" fmla="*/ 141520 w 2321023"/>
              <a:gd name="connsiteY2621" fmla="*/ 1084772 h 2206873"/>
              <a:gd name="connsiteX2622" fmla="*/ 141143 w 2321023"/>
              <a:gd name="connsiteY2622" fmla="*/ 1088123 h 2206873"/>
              <a:gd name="connsiteX2623" fmla="*/ 141291 w 2321023"/>
              <a:gd name="connsiteY2623" fmla="*/ 1086953 h 2206873"/>
              <a:gd name="connsiteX2624" fmla="*/ 141537 w 2321023"/>
              <a:gd name="connsiteY2624" fmla="*/ 1084773 h 2206873"/>
              <a:gd name="connsiteX2625" fmla="*/ 142703 w 2321023"/>
              <a:gd name="connsiteY2625" fmla="*/ 1083773 h 2206873"/>
              <a:gd name="connsiteX2626" fmla="*/ 31377 w 2321023"/>
              <a:gd name="connsiteY2626" fmla="*/ 1077316 h 2206873"/>
              <a:gd name="connsiteX2627" fmla="*/ 31360 w 2321023"/>
              <a:gd name="connsiteY2627" fmla="*/ 1077317 h 2206873"/>
              <a:gd name="connsiteX2628" fmla="*/ 30705 w 2321023"/>
              <a:gd name="connsiteY2628" fmla="*/ 1107610 h 2206873"/>
              <a:gd name="connsiteX2629" fmla="*/ 30750 w 2321023"/>
              <a:gd name="connsiteY2629" fmla="*/ 1157255 h 2206873"/>
              <a:gd name="connsiteX2630" fmla="*/ 31667 w 2321023"/>
              <a:gd name="connsiteY2630" fmla="*/ 1162936 h 2206873"/>
              <a:gd name="connsiteX2631" fmla="*/ 31676 w 2321023"/>
              <a:gd name="connsiteY2631" fmla="*/ 1162889 h 2206873"/>
              <a:gd name="connsiteX2632" fmla="*/ 30767 w 2321023"/>
              <a:gd name="connsiteY2632" fmla="*/ 1157255 h 2206873"/>
              <a:gd name="connsiteX2633" fmla="*/ 30722 w 2321023"/>
              <a:gd name="connsiteY2633" fmla="*/ 1107610 h 2206873"/>
              <a:gd name="connsiteX2634" fmla="*/ 2137225 w 2321023"/>
              <a:gd name="connsiteY2634" fmla="*/ 1070307 h 2206873"/>
              <a:gd name="connsiteX2635" fmla="*/ 2136382 w 2321023"/>
              <a:gd name="connsiteY2635" fmla="*/ 1072815 h 2206873"/>
              <a:gd name="connsiteX2636" fmla="*/ 2133890 w 2321023"/>
              <a:gd name="connsiteY2636" fmla="*/ 1091855 h 2206873"/>
              <a:gd name="connsiteX2637" fmla="*/ 2131534 w 2321023"/>
              <a:gd name="connsiteY2637" fmla="*/ 1098748 h 2206873"/>
              <a:gd name="connsiteX2638" fmla="*/ 2131340 w 2321023"/>
              <a:gd name="connsiteY2638" fmla="*/ 1100091 h 2206873"/>
              <a:gd name="connsiteX2639" fmla="*/ 2127373 w 2321023"/>
              <a:gd name="connsiteY2639" fmla="*/ 1119892 h 2206873"/>
              <a:gd name="connsiteX2640" fmla="*/ 2127373 w 2321023"/>
              <a:gd name="connsiteY2640" fmla="*/ 1119893 h 2206873"/>
              <a:gd name="connsiteX2641" fmla="*/ 2131340 w 2321023"/>
              <a:gd name="connsiteY2641" fmla="*/ 1100092 h 2206873"/>
              <a:gd name="connsiteX2642" fmla="*/ 2131534 w 2321023"/>
              <a:gd name="connsiteY2642" fmla="*/ 1098749 h 2206873"/>
              <a:gd name="connsiteX2643" fmla="*/ 2133890 w 2321023"/>
              <a:gd name="connsiteY2643" fmla="*/ 1091856 h 2206873"/>
              <a:gd name="connsiteX2644" fmla="*/ 2136382 w 2321023"/>
              <a:gd name="connsiteY2644" fmla="*/ 1072816 h 2206873"/>
              <a:gd name="connsiteX2645" fmla="*/ 2137225 w 2321023"/>
              <a:gd name="connsiteY2645" fmla="*/ 1070308 h 2206873"/>
              <a:gd name="connsiteX2646" fmla="*/ 2099590 w 2321023"/>
              <a:gd name="connsiteY2646" fmla="*/ 1063846 h 2206873"/>
              <a:gd name="connsiteX2647" fmla="*/ 2099582 w 2321023"/>
              <a:gd name="connsiteY2647" fmla="*/ 1063859 h 2206873"/>
              <a:gd name="connsiteX2648" fmla="*/ 2096425 w 2321023"/>
              <a:gd name="connsiteY2648" fmla="*/ 1089285 h 2206873"/>
              <a:gd name="connsiteX2649" fmla="*/ 2094125 w 2321023"/>
              <a:gd name="connsiteY2649" fmla="*/ 1111684 h 2206873"/>
              <a:gd name="connsiteX2650" fmla="*/ 2089561 w 2321023"/>
              <a:gd name="connsiteY2650" fmla="*/ 1136973 h 2206873"/>
              <a:gd name="connsiteX2651" fmla="*/ 2089569 w 2321023"/>
              <a:gd name="connsiteY2651" fmla="*/ 1136938 h 2206873"/>
              <a:gd name="connsiteX2652" fmla="*/ 2094126 w 2321023"/>
              <a:gd name="connsiteY2652" fmla="*/ 1111685 h 2206873"/>
              <a:gd name="connsiteX2653" fmla="*/ 2096426 w 2321023"/>
              <a:gd name="connsiteY2653" fmla="*/ 1089286 h 2206873"/>
              <a:gd name="connsiteX2654" fmla="*/ 2099583 w 2321023"/>
              <a:gd name="connsiteY2654" fmla="*/ 1063860 h 2206873"/>
              <a:gd name="connsiteX2655" fmla="*/ 2099589 w 2321023"/>
              <a:gd name="connsiteY2655" fmla="*/ 1063850 h 2206873"/>
              <a:gd name="connsiteX2656" fmla="*/ 2170500 w 2321023"/>
              <a:gd name="connsiteY2656" fmla="*/ 1053330 h 2206873"/>
              <a:gd name="connsiteX2657" fmla="*/ 2170492 w 2321023"/>
              <a:gd name="connsiteY2657" fmla="*/ 1053507 h 2206873"/>
              <a:gd name="connsiteX2658" fmla="*/ 2171468 w 2321023"/>
              <a:gd name="connsiteY2658" fmla="*/ 1055663 h 2206873"/>
              <a:gd name="connsiteX2659" fmla="*/ 2171468 w 2321023"/>
              <a:gd name="connsiteY2659" fmla="*/ 1055662 h 2206873"/>
              <a:gd name="connsiteX2660" fmla="*/ 2170493 w 2321023"/>
              <a:gd name="connsiteY2660" fmla="*/ 1053508 h 2206873"/>
              <a:gd name="connsiteX2661" fmla="*/ 2170501 w 2321023"/>
              <a:gd name="connsiteY2661" fmla="*/ 1053332 h 2206873"/>
              <a:gd name="connsiteX2662" fmla="*/ 2206667 w 2321023"/>
              <a:gd name="connsiteY2662" fmla="*/ 1052463 h 2206873"/>
              <a:gd name="connsiteX2663" fmla="*/ 2206413 w 2321023"/>
              <a:gd name="connsiteY2663" fmla="*/ 1067978 h 2206873"/>
              <a:gd name="connsiteX2664" fmla="*/ 2205844 w 2321023"/>
              <a:gd name="connsiteY2664" fmla="*/ 1077865 h 2206873"/>
              <a:gd name="connsiteX2665" fmla="*/ 2205569 w 2321023"/>
              <a:gd name="connsiteY2665" fmla="*/ 1082648 h 2206873"/>
              <a:gd name="connsiteX2666" fmla="*/ 2205569 w 2321023"/>
              <a:gd name="connsiteY2666" fmla="*/ 1082649 h 2206873"/>
              <a:gd name="connsiteX2667" fmla="*/ 2205844 w 2321023"/>
              <a:gd name="connsiteY2667" fmla="*/ 1077865 h 2206873"/>
              <a:gd name="connsiteX2668" fmla="*/ 2206413 w 2321023"/>
              <a:gd name="connsiteY2668" fmla="*/ 1067979 h 2206873"/>
              <a:gd name="connsiteX2669" fmla="*/ 2206667 w 2321023"/>
              <a:gd name="connsiteY2669" fmla="*/ 1052463 h 2206873"/>
              <a:gd name="connsiteX2670" fmla="*/ 197868 w 2321023"/>
              <a:gd name="connsiteY2670" fmla="*/ 1050977 h 2206873"/>
              <a:gd name="connsiteX2671" fmla="*/ 197889 w 2321023"/>
              <a:gd name="connsiteY2671" fmla="*/ 1051117 h 2206873"/>
              <a:gd name="connsiteX2672" fmla="*/ 197888 w 2321023"/>
              <a:gd name="connsiteY2672" fmla="*/ 1051173 h 2206873"/>
              <a:gd name="connsiteX2673" fmla="*/ 200720 w 2321023"/>
              <a:gd name="connsiteY2673" fmla="*/ 1051947 h 2206873"/>
              <a:gd name="connsiteX2674" fmla="*/ 200721 w 2321023"/>
              <a:gd name="connsiteY2674" fmla="*/ 1051943 h 2206873"/>
              <a:gd name="connsiteX2675" fmla="*/ 197904 w 2321023"/>
              <a:gd name="connsiteY2675" fmla="*/ 1051173 h 2206873"/>
              <a:gd name="connsiteX2676" fmla="*/ 197905 w 2321023"/>
              <a:gd name="connsiteY2676" fmla="*/ 1051117 h 2206873"/>
              <a:gd name="connsiteX2677" fmla="*/ 197885 w 2321023"/>
              <a:gd name="connsiteY2677" fmla="*/ 1050981 h 2206873"/>
              <a:gd name="connsiteX2678" fmla="*/ 140958 w 2321023"/>
              <a:gd name="connsiteY2678" fmla="*/ 1049822 h 2206873"/>
              <a:gd name="connsiteX2679" fmla="*/ 140951 w 2321023"/>
              <a:gd name="connsiteY2679" fmla="*/ 1049827 h 2206873"/>
              <a:gd name="connsiteX2680" fmla="*/ 143177 w 2321023"/>
              <a:gd name="connsiteY2680" fmla="*/ 1050741 h 2206873"/>
              <a:gd name="connsiteX2681" fmla="*/ 146434 w 2321023"/>
              <a:gd name="connsiteY2681" fmla="*/ 1051039 h 2206873"/>
              <a:gd name="connsiteX2682" fmla="*/ 146435 w 2321023"/>
              <a:gd name="connsiteY2682" fmla="*/ 1051037 h 2206873"/>
              <a:gd name="connsiteX2683" fmla="*/ 143197 w 2321023"/>
              <a:gd name="connsiteY2683" fmla="*/ 1050741 h 2206873"/>
              <a:gd name="connsiteX2684" fmla="*/ 140958 w 2321023"/>
              <a:gd name="connsiteY2684" fmla="*/ 1049822 h 2206873"/>
              <a:gd name="connsiteX2685" fmla="*/ 140720 w 2321023"/>
              <a:gd name="connsiteY2685" fmla="*/ 1049685 h 2206873"/>
              <a:gd name="connsiteX2686" fmla="*/ 139039 w 2321023"/>
              <a:gd name="connsiteY2686" fmla="*/ 1050092 h 2206873"/>
              <a:gd name="connsiteX2687" fmla="*/ 138772 w 2321023"/>
              <a:gd name="connsiteY2687" fmla="*/ 1051031 h 2206873"/>
              <a:gd name="connsiteX2688" fmla="*/ 138508 w 2321023"/>
              <a:gd name="connsiteY2688" fmla="*/ 1051212 h 2206873"/>
              <a:gd name="connsiteX2689" fmla="*/ 138243 w 2321023"/>
              <a:gd name="connsiteY2689" fmla="*/ 1052894 h 2206873"/>
              <a:gd name="connsiteX2690" fmla="*/ 137418 w 2321023"/>
              <a:gd name="connsiteY2690" fmla="*/ 1055799 h 2206873"/>
              <a:gd name="connsiteX2691" fmla="*/ 136766 w 2321023"/>
              <a:gd name="connsiteY2691" fmla="*/ 1062275 h 2206873"/>
              <a:gd name="connsiteX2692" fmla="*/ 136418 w 2321023"/>
              <a:gd name="connsiteY2692" fmla="*/ 1064486 h 2206873"/>
              <a:gd name="connsiteX2693" fmla="*/ 136155 w 2321023"/>
              <a:gd name="connsiteY2693" fmla="*/ 1068339 h 2206873"/>
              <a:gd name="connsiteX2694" fmla="*/ 135914 w 2321023"/>
              <a:gd name="connsiteY2694" fmla="*/ 1070730 h 2206873"/>
              <a:gd name="connsiteX2695" fmla="*/ 135737 w 2321023"/>
              <a:gd name="connsiteY2695" fmla="*/ 1074479 h 2206873"/>
              <a:gd name="connsiteX2696" fmla="*/ 135467 w 2321023"/>
              <a:gd name="connsiteY2696" fmla="*/ 1078435 h 2206873"/>
              <a:gd name="connsiteX2697" fmla="*/ 134755 w 2321023"/>
              <a:gd name="connsiteY2697" fmla="*/ 1095178 h 2206873"/>
              <a:gd name="connsiteX2698" fmla="*/ 134583 w 2321023"/>
              <a:gd name="connsiteY2698" fmla="*/ 1098809 h 2206873"/>
              <a:gd name="connsiteX2699" fmla="*/ 132761 w 2321023"/>
              <a:gd name="connsiteY2699" fmla="*/ 1118394 h 2206873"/>
              <a:gd name="connsiteX2700" fmla="*/ 132775 w 2321023"/>
              <a:gd name="connsiteY2700" fmla="*/ 1118666 h 2206873"/>
              <a:gd name="connsiteX2701" fmla="*/ 138836 w 2321023"/>
              <a:gd name="connsiteY2701" fmla="*/ 1219613 h 2206873"/>
              <a:gd name="connsiteX2702" fmla="*/ 143982 w 2321023"/>
              <a:gd name="connsiteY2702" fmla="*/ 1265385 h 2206873"/>
              <a:gd name="connsiteX2703" fmla="*/ 151922 w 2321023"/>
              <a:gd name="connsiteY2703" fmla="*/ 1296644 h 2206873"/>
              <a:gd name="connsiteX2704" fmla="*/ 156157 w 2321023"/>
              <a:gd name="connsiteY2704" fmla="*/ 1318334 h 2206873"/>
              <a:gd name="connsiteX2705" fmla="*/ 158620 w 2321023"/>
              <a:gd name="connsiteY2705" fmla="*/ 1329380 h 2206873"/>
              <a:gd name="connsiteX2706" fmla="*/ 158622 w 2321023"/>
              <a:gd name="connsiteY2706" fmla="*/ 1329381 h 2206873"/>
              <a:gd name="connsiteX2707" fmla="*/ 158371 w 2321023"/>
              <a:gd name="connsiteY2707" fmla="*/ 1328180 h 2206873"/>
              <a:gd name="connsiteX2708" fmla="*/ 156174 w 2321023"/>
              <a:gd name="connsiteY2708" fmla="*/ 1318334 h 2206873"/>
              <a:gd name="connsiteX2709" fmla="*/ 151939 w 2321023"/>
              <a:gd name="connsiteY2709" fmla="*/ 1296644 h 2206873"/>
              <a:gd name="connsiteX2710" fmla="*/ 151915 w 2321023"/>
              <a:gd name="connsiteY2710" fmla="*/ 1296549 h 2206873"/>
              <a:gd name="connsiteX2711" fmla="*/ 151922 w 2321023"/>
              <a:gd name="connsiteY2711" fmla="*/ 1296643 h 2206873"/>
              <a:gd name="connsiteX2712" fmla="*/ 143982 w 2321023"/>
              <a:gd name="connsiteY2712" fmla="*/ 1265384 h 2206873"/>
              <a:gd name="connsiteX2713" fmla="*/ 138836 w 2321023"/>
              <a:gd name="connsiteY2713" fmla="*/ 1219612 h 2206873"/>
              <a:gd name="connsiteX2714" fmla="*/ 138888 w 2321023"/>
              <a:gd name="connsiteY2714" fmla="*/ 1219892 h 2206873"/>
              <a:gd name="connsiteX2715" fmla="*/ 138856 w 2321023"/>
              <a:gd name="connsiteY2715" fmla="*/ 1219613 h 2206873"/>
              <a:gd name="connsiteX2716" fmla="*/ 132795 w 2321023"/>
              <a:gd name="connsiteY2716" fmla="*/ 1118666 h 2206873"/>
              <a:gd name="connsiteX2717" fmla="*/ 132781 w 2321023"/>
              <a:gd name="connsiteY2717" fmla="*/ 1118394 h 2206873"/>
              <a:gd name="connsiteX2718" fmla="*/ 134601 w 2321023"/>
              <a:gd name="connsiteY2718" fmla="*/ 1098809 h 2206873"/>
              <a:gd name="connsiteX2719" fmla="*/ 134755 w 2321023"/>
              <a:gd name="connsiteY2719" fmla="*/ 1095178 h 2206873"/>
              <a:gd name="connsiteX2720" fmla="*/ 135737 w 2321023"/>
              <a:gd name="connsiteY2720" fmla="*/ 1074479 h 2206873"/>
              <a:gd name="connsiteX2721" fmla="*/ 136155 w 2321023"/>
              <a:gd name="connsiteY2721" fmla="*/ 1068339 h 2206873"/>
              <a:gd name="connsiteX2722" fmla="*/ 136766 w 2321023"/>
              <a:gd name="connsiteY2722" fmla="*/ 1062275 h 2206873"/>
              <a:gd name="connsiteX2723" fmla="*/ 138243 w 2321023"/>
              <a:gd name="connsiteY2723" fmla="*/ 1052894 h 2206873"/>
              <a:gd name="connsiteX2724" fmla="*/ 138772 w 2321023"/>
              <a:gd name="connsiteY2724" fmla="*/ 1051031 h 2206873"/>
              <a:gd name="connsiteX2725" fmla="*/ 140732 w 2321023"/>
              <a:gd name="connsiteY2725" fmla="*/ 1049690 h 2206873"/>
              <a:gd name="connsiteX2726" fmla="*/ 207668 w 2321023"/>
              <a:gd name="connsiteY2726" fmla="*/ 1048799 h 2206873"/>
              <a:gd name="connsiteX2727" fmla="*/ 205567 w 2321023"/>
              <a:gd name="connsiteY2727" fmla="*/ 1054036 h 2206873"/>
              <a:gd name="connsiteX2728" fmla="*/ 201313 w 2321023"/>
              <a:gd name="connsiteY2728" fmla="*/ 1066705 h 2206873"/>
              <a:gd name="connsiteX2729" fmla="*/ 197548 w 2321023"/>
              <a:gd name="connsiteY2729" fmla="*/ 1070695 h 2206873"/>
              <a:gd name="connsiteX2730" fmla="*/ 197544 w 2321023"/>
              <a:gd name="connsiteY2730" fmla="*/ 1070930 h 2206873"/>
              <a:gd name="connsiteX2731" fmla="*/ 197560 w 2321023"/>
              <a:gd name="connsiteY2731" fmla="*/ 1070913 h 2206873"/>
              <a:gd name="connsiteX2732" fmla="*/ 197564 w 2321023"/>
              <a:gd name="connsiteY2732" fmla="*/ 1070695 h 2206873"/>
              <a:gd name="connsiteX2733" fmla="*/ 201329 w 2321023"/>
              <a:gd name="connsiteY2733" fmla="*/ 1066705 h 2206873"/>
              <a:gd name="connsiteX2734" fmla="*/ 205582 w 2321023"/>
              <a:gd name="connsiteY2734" fmla="*/ 1054036 h 2206873"/>
              <a:gd name="connsiteX2735" fmla="*/ 207674 w 2321023"/>
              <a:gd name="connsiteY2735" fmla="*/ 1048824 h 2206873"/>
              <a:gd name="connsiteX2736" fmla="*/ 2146585 w 2321023"/>
              <a:gd name="connsiteY2736" fmla="*/ 1042474 h 2206873"/>
              <a:gd name="connsiteX2737" fmla="*/ 2146587 w 2321023"/>
              <a:gd name="connsiteY2737" fmla="*/ 1042816 h 2206873"/>
              <a:gd name="connsiteX2738" fmla="*/ 2146590 w 2321023"/>
              <a:gd name="connsiteY2738" fmla="*/ 1042500 h 2206873"/>
              <a:gd name="connsiteX2739" fmla="*/ 2145290 w 2321023"/>
              <a:gd name="connsiteY2739" fmla="*/ 1040585 h 2206873"/>
              <a:gd name="connsiteX2740" fmla="*/ 2145186 w 2321023"/>
              <a:gd name="connsiteY2740" fmla="*/ 1040588 h 2206873"/>
              <a:gd name="connsiteX2741" fmla="*/ 2145068 w 2321023"/>
              <a:gd name="connsiteY2741" fmla="*/ 1040591 h 2206873"/>
              <a:gd name="connsiteX2742" fmla="*/ 2145068 w 2321023"/>
              <a:gd name="connsiteY2742" fmla="*/ 1040591 h 2206873"/>
              <a:gd name="connsiteX2743" fmla="*/ 2145186 w 2321023"/>
              <a:gd name="connsiteY2743" fmla="*/ 1040588 h 2206873"/>
              <a:gd name="connsiteX2744" fmla="*/ 2145290 w 2321023"/>
              <a:gd name="connsiteY2744" fmla="*/ 1040585 h 2206873"/>
              <a:gd name="connsiteX2745" fmla="*/ 2144934 w 2321023"/>
              <a:gd name="connsiteY2745" fmla="*/ 1040576 h 2206873"/>
              <a:gd name="connsiteX2746" fmla="*/ 2144673 w 2321023"/>
              <a:gd name="connsiteY2746" fmla="*/ 1060426 h 2206873"/>
              <a:gd name="connsiteX2747" fmla="*/ 2142735 w 2321023"/>
              <a:gd name="connsiteY2747" fmla="*/ 1080978 h 2206873"/>
              <a:gd name="connsiteX2748" fmla="*/ 2140665 w 2321023"/>
              <a:gd name="connsiteY2748" fmla="*/ 1101254 h 2206873"/>
              <a:gd name="connsiteX2749" fmla="*/ 2135764 w 2321023"/>
              <a:gd name="connsiteY2749" fmla="*/ 1141072 h 2206873"/>
              <a:gd name="connsiteX2750" fmla="*/ 2130441 w 2321023"/>
              <a:gd name="connsiteY2750" fmla="*/ 1171038 h 2206873"/>
              <a:gd name="connsiteX2751" fmla="*/ 2125365 w 2321023"/>
              <a:gd name="connsiteY2751" fmla="*/ 1192505 h 2206873"/>
              <a:gd name="connsiteX2752" fmla="*/ 2122533 w 2321023"/>
              <a:gd name="connsiteY2752" fmla="*/ 1199349 h 2206873"/>
              <a:gd name="connsiteX2753" fmla="*/ 2122435 w 2321023"/>
              <a:gd name="connsiteY2753" fmla="*/ 1200497 h 2206873"/>
              <a:gd name="connsiteX2754" fmla="*/ 2122436 w 2321023"/>
              <a:gd name="connsiteY2754" fmla="*/ 1200494 h 2206873"/>
              <a:gd name="connsiteX2755" fmla="*/ 2122534 w 2321023"/>
              <a:gd name="connsiteY2755" fmla="*/ 1199349 h 2206873"/>
              <a:gd name="connsiteX2756" fmla="*/ 2125366 w 2321023"/>
              <a:gd name="connsiteY2756" fmla="*/ 1192505 h 2206873"/>
              <a:gd name="connsiteX2757" fmla="*/ 2130442 w 2321023"/>
              <a:gd name="connsiteY2757" fmla="*/ 1171038 h 2206873"/>
              <a:gd name="connsiteX2758" fmla="*/ 2135765 w 2321023"/>
              <a:gd name="connsiteY2758" fmla="*/ 1141072 h 2206873"/>
              <a:gd name="connsiteX2759" fmla="*/ 2140666 w 2321023"/>
              <a:gd name="connsiteY2759" fmla="*/ 1101254 h 2206873"/>
              <a:gd name="connsiteX2760" fmla="*/ 2142736 w 2321023"/>
              <a:gd name="connsiteY2760" fmla="*/ 1080978 h 2206873"/>
              <a:gd name="connsiteX2761" fmla="*/ 2144674 w 2321023"/>
              <a:gd name="connsiteY2761" fmla="*/ 1060426 h 2206873"/>
              <a:gd name="connsiteX2762" fmla="*/ 2144935 w 2321023"/>
              <a:gd name="connsiteY2762" fmla="*/ 1040576 h 2206873"/>
              <a:gd name="connsiteX2763" fmla="*/ 2205030 w 2321023"/>
              <a:gd name="connsiteY2763" fmla="*/ 1040557 h 2206873"/>
              <a:gd name="connsiteX2764" fmla="*/ 2205030 w 2321023"/>
              <a:gd name="connsiteY2764" fmla="*/ 1040558 h 2206873"/>
              <a:gd name="connsiteX2765" fmla="*/ 2206460 w 2321023"/>
              <a:gd name="connsiteY2765" fmla="*/ 1041792 h 2206873"/>
              <a:gd name="connsiteX2766" fmla="*/ 2206755 w 2321023"/>
              <a:gd name="connsiteY2766" fmla="*/ 1052518 h 2206873"/>
              <a:gd name="connsiteX2767" fmla="*/ 2206755 w 2321023"/>
              <a:gd name="connsiteY2767" fmla="*/ 1052517 h 2206873"/>
              <a:gd name="connsiteX2768" fmla="*/ 2206460 w 2321023"/>
              <a:gd name="connsiteY2768" fmla="*/ 1041791 h 2206873"/>
              <a:gd name="connsiteX2769" fmla="*/ 149902 w 2321023"/>
              <a:gd name="connsiteY2769" fmla="*/ 1040314 h 2206873"/>
              <a:gd name="connsiteX2770" fmla="*/ 146403 w 2321023"/>
              <a:gd name="connsiteY2770" fmla="*/ 1050940 h 2206873"/>
              <a:gd name="connsiteX2771" fmla="*/ 146421 w 2321023"/>
              <a:gd name="connsiteY2771" fmla="*/ 1050942 h 2206873"/>
              <a:gd name="connsiteX2772" fmla="*/ 149105 w 2321023"/>
              <a:gd name="connsiteY2772" fmla="*/ 1042790 h 2206873"/>
              <a:gd name="connsiteX2773" fmla="*/ 149902 w 2321023"/>
              <a:gd name="connsiteY2773" fmla="*/ 1040327 h 2206873"/>
              <a:gd name="connsiteX2774" fmla="*/ 196080 w 2321023"/>
              <a:gd name="connsiteY2774" fmla="*/ 1039997 h 2206873"/>
              <a:gd name="connsiteX2775" fmla="*/ 194794 w 2321023"/>
              <a:gd name="connsiteY2775" fmla="*/ 1049831 h 2206873"/>
              <a:gd name="connsiteX2776" fmla="*/ 194677 w 2321023"/>
              <a:gd name="connsiteY2776" fmla="*/ 1050029 h 2206873"/>
              <a:gd name="connsiteX2777" fmla="*/ 194035 w 2321023"/>
              <a:gd name="connsiteY2777" fmla="*/ 1068137 h 2206873"/>
              <a:gd name="connsiteX2778" fmla="*/ 190877 w 2321023"/>
              <a:gd name="connsiteY2778" fmla="*/ 1103282 h 2206873"/>
              <a:gd name="connsiteX2779" fmla="*/ 189563 w 2321023"/>
              <a:gd name="connsiteY2779" fmla="*/ 1105283 h 2206873"/>
              <a:gd name="connsiteX2780" fmla="*/ 189693 w 2321023"/>
              <a:gd name="connsiteY2780" fmla="*/ 1105110 h 2206873"/>
              <a:gd name="connsiteX2781" fmla="*/ 190893 w 2321023"/>
              <a:gd name="connsiteY2781" fmla="*/ 1103283 h 2206873"/>
              <a:gd name="connsiteX2782" fmla="*/ 194051 w 2321023"/>
              <a:gd name="connsiteY2782" fmla="*/ 1068138 h 2206873"/>
              <a:gd name="connsiteX2783" fmla="*/ 194693 w 2321023"/>
              <a:gd name="connsiteY2783" fmla="*/ 1050030 h 2206873"/>
              <a:gd name="connsiteX2784" fmla="*/ 194810 w 2321023"/>
              <a:gd name="connsiteY2784" fmla="*/ 1049832 h 2206873"/>
              <a:gd name="connsiteX2785" fmla="*/ 196089 w 2321023"/>
              <a:gd name="connsiteY2785" fmla="*/ 1040055 h 2206873"/>
              <a:gd name="connsiteX2786" fmla="*/ 2219277 w 2321023"/>
              <a:gd name="connsiteY2786" fmla="*/ 1037485 h 2206873"/>
              <a:gd name="connsiteX2787" fmla="*/ 2219229 w 2321023"/>
              <a:gd name="connsiteY2787" fmla="*/ 1037606 h 2206873"/>
              <a:gd name="connsiteX2788" fmla="*/ 2219230 w 2321023"/>
              <a:gd name="connsiteY2788" fmla="*/ 1037606 h 2206873"/>
              <a:gd name="connsiteX2789" fmla="*/ 2219277 w 2321023"/>
              <a:gd name="connsiteY2789" fmla="*/ 1037486 h 2206873"/>
              <a:gd name="connsiteX2790" fmla="*/ 2222635 w 2321023"/>
              <a:gd name="connsiteY2790" fmla="*/ 1037827 h 2206873"/>
              <a:gd name="connsiteX2791" fmla="*/ 2223917 w 2321023"/>
              <a:gd name="connsiteY2791" fmla="*/ 1037853 h 2206873"/>
              <a:gd name="connsiteX2792" fmla="*/ 2223917 w 2321023"/>
              <a:gd name="connsiteY2792" fmla="*/ 1037852 h 2206873"/>
              <a:gd name="connsiteX2793" fmla="*/ 2222635 w 2321023"/>
              <a:gd name="connsiteY2793" fmla="*/ 1037826 h 2206873"/>
              <a:gd name="connsiteX2794" fmla="*/ 2219277 w 2321023"/>
              <a:gd name="connsiteY2794" fmla="*/ 1037485 h 2206873"/>
              <a:gd name="connsiteX2795" fmla="*/ 2171987 w 2321023"/>
              <a:gd name="connsiteY2795" fmla="*/ 1030887 h 2206873"/>
              <a:gd name="connsiteX2796" fmla="*/ 2171020 w 2321023"/>
              <a:gd name="connsiteY2796" fmla="*/ 1039125 h 2206873"/>
              <a:gd name="connsiteX2797" fmla="*/ 2171100 w 2321023"/>
              <a:gd name="connsiteY2797" fmla="*/ 1039352 h 2206873"/>
              <a:gd name="connsiteX2798" fmla="*/ 2171100 w 2321023"/>
              <a:gd name="connsiteY2798" fmla="*/ 1039350 h 2206873"/>
              <a:gd name="connsiteX2799" fmla="*/ 2171021 w 2321023"/>
              <a:gd name="connsiteY2799" fmla="*/ 1039126 h 2206873"/>
              <a:gd name="connsiteX2800" fmla="*/ 2171977 w 2321023"/>
              <a:gd name="connsiteY2800" fmla="*/ 1030986 h 2206873"/>
              <a:gd name="connsiteX2801" fmla="*/ 2257755 w 2321023"/>
              <a:gd name="connsiteY2801" fmla="*/ 1029587 h 2206873"/>
              <a:gd name="connsiteX2802" fmla="*/ 2257754 w 2321023"/>
              <a:gd name="connsiteY2802" fmla="*/ 1029587 h 2206873"/>
              <a:gd name="connsiteX2803" fmla="*/ 2258042 w 2321023"/>
              <a:gd name="connsiteY2803" fmla="*/ 1038655 h 2206873"/>
              <a:gd name="connsiteX2804" fmla="*/ 2258665 w 2321023"/>
              <a:gd name="connsiteY2804" fmla="*/ 1039426 h 2206873"/>
              <a:gd name="connsiteX2805" fmla="*/ 2258665 w 2321023"/>
              <a:gd name="connsiteY2805" fmla="*/ 1039425 h 2206873"/>
              <a:gd name="connsiteX2806" fmla="*/ 2258043 w 2321023"/>
              <a:gd name="connsiteY2806" fmla="*/ 1038655 h 2206873"/>
              <a:gd name="connsiteX2807" fmla="*/ 2257755 w 2321023"/>
              <a:gd name="connsiteY2807" fmla="*/ 1029587 h 2206873"/>
              <a:gd name="connsiteX2808" fmla="*/ 18773 w 2321023"/>
              <a:gd name="connsiteY2808" fmla="*/ 1027921 h 2206873"/>
              <a:gd name="connsiteX2809" fmla="*/ 19355 w 2321023"/>
              <a:gd name="connsiteY2809" fmla="*/ 1031058 h 2206873"/>
              <a:gd name="connsiteX2810" fmla="*/ 19500 w 2321023"/>
              <a:gd name="connsiteY2810" fmla="*/ 1040046 h 2206873"/>
              <a:gd name="connsiteX2811" fmla="*/ 19376 w 2321023"/>
              <a:gd name="connsiteY2811" fmla="*/ 1064323 h 2206873"/>
              <a:gd name="connsiteX2812" fmla="*/ 19388 w 2321023"/>
              <a:gd name="connsiteY2812" fmla="*/ 1064248 h 2206873"/>
              <a:gd name="connsiteX2813" fmla="*/ 19505 w 2321023"/>
              <a:gd name="connsiteY2813" fmla="*/ 1041512 h 2206873"/>
              <a:gd name="connsiteX2814" fmla="*/ 19500 w 2321023"/>
              <a:gd name="connsiteY2814" fmla="*/ 1040046 h 2206873"/>
              <a:gd name="connsiteX2815" fmla="*/ 18783 w 2321023"/>
              <a:gd name="connsiteY2815" fmla="*/ 1027923 h 2206873"/>
              <a:gd name="connsiteX2816" fmla="*/ 2144293 w 2321023"/>
              <a:gd name="connsiteY2816" fmla="*/ 1020288 h 2206873"/>
              <a:gd name="connsiteX2817" fmla="*/ 2144291 w 2321023"/>
              <a:gd name="connsiteY2817" fmla="*/ 1020330 h 2206873"/>
              <a:gd name="connsiteX2818" fmla="*/ 2144292 w 2321023"/>
              <a:gd name="connsiteY2818" fmla="*/ 1020331 h 2206873"/>
              <a:gd name="connsiteX2819" fmla="*/ 2144294 w 2321023"/>
              <a:gd name="connsiteY2819" fmla="*/ 1020288 h 2206873"/>
              <a:gd name="connsiteX2820" fmla="*/ 2144028 w 2321023"/>
              <a:gd name="connsiteY2820" fmla="*/ 1020179 h 2206873"/>
              <a:gd name="connsiteX2821" fmla="*/ 2141987 w 2321023"/>
              <a:gd name="connsiteY2821" fmla="*/ 1020271 h 2206873"/>
              <a:gd name="connsiteX2822" fmla="*/ 2141556 w 2321023"/>
              <a:gd name="connsiteY2822" fmla="*/ 1021949 h 2206873"/>
              <a:gd name="connsiteX2823" fmla="*/ 2140417 w 2321023"/>
              <a:gd name="connsiteY2823" fmla="*/ 1034738 h 2206873"/>
              <a:gd name="connsiteX2824" fmla="*/ 2139399 w 2321023"/>
              <a:gd name="connsiteY2824" fmla="*/ 1038584 h 2206873"/>
              <a:gd name="connsiteX2825" fmla="*/ 2139245 w 2321023"/>
              <a:gd name="connsiteY2825" fmla="*/ 1040257 h 2206873"/>
              <a:gd name="connsiteX2826" fmla="*/ 2139239 w 2321023"/>
              <a:gd name="connsiteY2826" fmla="*/ 1040349 h 2206873"/>
              <a:gd name="connsiteX2827" fmla="*/ 2139240 w 2321023"/>
              <a:gd name="connsiteY2827" fmla="*/ 1040344 h 2206873"/>
              <a:gd name="connsiteX2828" fmla="*/ 2139246 w 2321023"/>
              <a:gd name="connsiteY2828" fmla="*/ 1040257 h 2206873"/>
              <a:gd name="connsiteX2829" fmla="*/ 2139400 w 2321023"/>
              <a:gd name="connsiteY2829" fmla="*/ 1038584 h 2206873"/>
              <a:gd name="connsiteX2830" fmla="*/ 2140418 w 2321023"/>
              <a:gd name="connsiteY2830" fmla="*/ 1034738 h 2206873"/>
              <a:gd name="connsiteX2831" fmla="*/ 2141557 w 2321023"/>
              <a:gd name="connsiteY2831" fmla="*/ 1021949 h 2206873"/>
              <a:gd name="connsiteX2832" fmla="*/ 2141988 w 2321023"/>
              <a:gd name="connsiteY2832" fmla="*/ 1020271 h 2206873"/>
              <a:gd name="connsiteX2833" fmla="*/ 2144306 w 2321023"/>
              <a:gd name="connsiteY2833" fmla="*/ 1020166 h 2206873"/>
              <a:gd name="connsiteX2834" fmla="*/ 2144096 w 2321023"/>
              <a:gd name="connsiteY2834" fmla="*/ 1020175 h 2206873"/>
              <a:gd name="connsiteX2835" fmla="*/ 2144097 w 2321023"/>
              <a:gd name="connsiteY2835" fmla="*/ 1020176 h 2206873"/>
              <a:gd name="connsiteX2836" fmla="*/ 2144307 w 2321023"/>
              <a:gd name="connsiteY2836" fmla="*/ 1020167 h 2206873"/>
              <a:gd name="connsiteX2837" fmla="*/ 2145283 w 2321023"/>
              <a:gd name="connsiteY2837" fmla="*/ 1020937 h 2206873"/>
              <a:gd name="connsiteX2838" fmla="*/ 2145283 w 2321023"/>
              <a:gd name="connsiteY2838" fmla="*/ 1020937 h 2206873"/>
              <a:gd name="connsiteX2839" fmla="*/ 2208236 w 2321023"/>
              <a:gd name="connsiteY2839" fmla="*/ 1018854 h 2206873"/>
              <a:gd name="connsiteX2840" fmla="*/ 2207013 w 2321023"/>
              <a:gd name="connsiteY2840" fmla="*/ 1020810 h 2206873"/>
              <a:gd name="connsiteX2841" fmla="*/ 2204738 w 2321023"/>
              <a:gd name="connsiteY2841" fmla="*/ 1040440 h 2206873"/>
              <a:gd name="connsiteX2842" fmla="*/ 2201278 w 2321023"/>
              <a:gd name="connsiteY2842" fmla="*/ 1057127 h 2206873"/>
              <a:gd name="connsiteX2843" fmla="*/ 2199891 w 2321023"/>
              <a:gd name="connsiteY2843" fmla="*/ 1057276 h 2206873"/>
              <a:gd name="connsiteX2844" fmla="*/ 2199890 w 2321023"/>
              <a:gd name="connsiteY2844" fmla="*/ 1057361 h 2206873"/>
              <a:gd name="connsiteX2845" fmla="*/ 2199891 w 2321023"/>
              <a:gd name="connsiteY2845" fmla="*/ 1057277 h 2206873"/>
              <a:gd name="connsiteX2846" fmla="*/ 2201278 w 2321023"/>
              <a:gd name="connsiteY2846" fmla="*/ 1057128 h 2206873"/>
              <a:gd name="connsiteX2847" fmla="*/ 2204738 w 2321023"/>
              <a:gd name="connsiteY2847" fmla="*/ 1040441 h 2206873"/>
              <a:gd name="connsiteX2848" fmla="*/ 2207013 w 2321023"/>
              <a:gd name="connsiteY2848" fmla="*/ 1020811 h 2206873"/>
              <a:gd name="connsiteX2849" fmla="*/ 2208236 w 2321023"/>
              <a:gd name="connsiteY2849" fmla="*/ 1018855 h 2206873"/>
              <a:gd name="connsiteX2850" fmla="*/ 2208270 w 2321023"/>
              <a:gd name="connsiteY2850" fmla="*/ 1019287 h 2206873"/>
              <a:gd name="connsiteX2851" fmla="*/ 2208270 w 2321023"/>
              <a:gd name="connsiteY2851" fmla="*/ 1019287 h 2206873"/>
              <a:gd name="connsiteX2852" fmla="*/ 2260668 w 2321023"/>
              <a:gd name="connsiteY2852" fmla="*/ 1017774 h 2206873"/>
              <a:gd name="connsiteX2853" fmla="*/ 2259446 w 2321023"/>
              <a:gd name="connsiteY2853" fmla="*/ 1019033 h 2206873"/>
              <a:gd name="connsiteX2854" fmla="*/ 2257827 w 2321023"/>
              <a:gd name="connsiteY2854" fmla="*/ 1029373 h 2206873"/>
              <a:gd name="connsiteX2855" fmla="*/ 2255451 w 2321023"/>
              <a:gd name="connsiteY2855" fmla="*/ 1029960 h 2206873"/>
              <a:gd name="connsiteX2856" fmla="*/ 2255451 w 2321023"/>
              <a:gd name="connsiteY2856" fmla="*/ 1029960 h 2206873"/>
              <a:gd name="connsiteX2857" fmla="*/ 2257828 w 2321023"/>
              <a:gd name="connsiteY2857" fmla="*/ 1029373 h 2206873"/>
              <a:gd name="connsiteX2858" fmla="*/ 2259447 w 2321023"/>
              <a:gd name="connsiteY2858" fmla="*/ 1019033 h 2206873"/>
              <a:gd name="connsiteX2859" fmla="*/ 2260668 w 2321023"/>
              <a:gd name="connsiteY2859" fmla="*/ 1017775 h 2206873"/>
              <a:gd name="connsiteX2860" fmla="*/ 26697 w 2321023"/>
              <a:gd name="connsiteY2860" fmla="*/ 1015506 h 2206873"/>
              <a:gd name="connsiteX2861" fmla="*/ 26697 w 2321023"/>
              <a:gd name="connsiteY2861" fmla="*/ 1015507 h 2206873"/>
              <a:gd name="connsiteX2862" fmla="*/ 27529 w 2321023"/>
              <a:gd name="connsiteY2862" fmla="*/ 1023932 h 2206873"/>
              <a:gd name="connsiteX2863" fmla="*/ 27604 w 2321023"/>
              <a:gd name="connsiteY2863" fmla="*/ 1038325 h 2206873"/>
              <a:gd name="connsiteX2864" fmla="*/ 27857 w 2321023"/>
              <a:gd name="connsiteY2864" fmla="*/ 1077307 h 2206873"/>
              <a:gd name="connsiteX2865" fmla="*/ 27824 w 2321023"/>
              <a:gd name="connsiteY2865" fmla="*/ 1070035 h 2206873"/>
              <a:gd name="connsiteX2866" fmla="*/ 27618 w 2321023"/>
              <a:gd name="connsiteY2866" fmla="*/ 1038325 h 2206873"/>
              <a:gd name="connsiteX2867" fmla="*/ 27543 w 2321023"/>
              <a:gd name="connsiteY2867" fmla="*/ 1023932 h 2206873"/>
              <a:gd name="connsiteX2868" fmla="*/ 27127 w 2321023"/>
              <a:gd name="connsiteY2868" fmla="*/ 1019715 h 2206873"/>
              <a:gd name="connsiteX2869" fmla="*/ 185609 w 2321023"/>
              <a:gd name="connsiteY2869" fmla="*/ 1011973 h 2206873"/>
              <a:gd name="connsiteX2870" fmla="*/ 185597 w 2321023"/>
              <a:gd name="connsiteY2870" fmla="*/ 1012009 h 2206873"/>
              <a:gd name="connsiteX2871" fmla="*/ 186298 w 2321023"/>
              <a:gd name="connsiteY2871" fmla="*/ 1019381 h 2206873"/>
              <a:gd name="connsiteX2872" fmla="*/ 186443 w 2321023"/>
              <a:gd name="connsiteY2872" fmla="*/ 1035997 h 2206873"/>
              <a:gd name="connsiteX2873" fmla="*/ 186840 w 2321023"/>
              <a:gd name="connsiteY2873" fmla="*/ 1052738 h 2206873"/>
              <a:gd name="connsiteX2874" fmla="*/ 186869 w 2321023"/>
              <a:gd name="connsiteY2874" fmla="*/ 1052886 h 2206873"/>
              <a:gd name="connsiteX2875" fmla="*/ 186869 w 2321023"/>
              <a:gd name="connsiteY2875" fmla="*/ 1052887 h 2206873"/>
              <a:gd name="connsiteX2876" fmla="*/ 188362 w 2321023"/>
              <a:gd name="connsiteY2876" fmla="*/ 1060515 h 2206873"/>
              <a:gd name="connsiteX2877" fmla="*/ 188358 w 2321023"/>
              <a:gd name="connsiteY2877" fmla="*/ 1060706 h 2206873"/>
              <a:gd name="connsiteX2878" fmla="*/ 188389 w 2321023"/>
              <a:gd name="connsiteY2878" fmla="*/ 1060653 h 2206873"/>
              <a:gd name="connsiteX2879" fmla="*/ 188362 w 2321023"/>
              <a:gd name="connsiteY2879" fmla="*/ 1060515 h 2206873"/>
              <a:gd name="connsiteX2880" fmla="*/ 186869 w 2321023"/>
              <a:gd name="connsiteY2880" fmla="*/ 1052886 h 2206873"/>
              <a:gd name="connsiteX2881" fmla="*/ 186867 w 2321023"/>
              <a:gd name="connsiteY2881" fmla="*/ 1052793 h 2206873"/>
              <a:gd name="connsiteX2882" fmla="*/ 186856 w 2321023"/>
              <a:gd name="connsiteY2882" fmla="*/ 1052739 h 2206873"/>
              <a:gd name="connsiteX2883" fmla="*/ 186459 w 2321023"/>
              <a:gd name="connsiteY2883" fmla="*/ 1035998 h 2206873"/>
              <a:gd name="connsiteX2884" fmla="*/ 186314 w 2321023"/>
              <a:gd name="connsiteY2884" fmla="*/ 1019390 h 2206873"/>
              <a:gd name="connsiteX2885" fmla="*/ 26311 w 2321023"/>
              <a:gd name="connsiteY2885" fmla="*/ 1009245 h 2206873"/>
              <a:gd name="connsiteX2886" fmla="*/ 26306 w 2321023"/>
              <a:gd name="connsiteY2886" fmla="*/ 1015604 h 2206873"/>
              <a:gd name="connsiteX2887" fmla="*/ 24529 w 2321023"/>
              <a:gd name="connsiteY2887" fmla="*/ 1066313 h 2206873"/>
              <a:gd name="connsiteX2888" fmla="*/ 27479 w 2321023"/>
              <a:gd name="connsiteY2888" fmla="*/ 1077678 h 2206873"/>
              <a:gd name="connsiteX2889" fmla="*/ 27492 w 2321023"/>
              <a:gd name="connsiteY2889" fmla="*/ 1077677 h 2206873"/>
              <a:gd name="connsiteX2890" fmla="*/ 25552 w 2321023"/>
              <a:gd name="connsiteY2890" fmla="*/ 1076876 h 2206873"/>
              <a:gd name="connsiteX2891" fmla="*/ 24545 w 2321023"/>
              <a:gd name="connsiteY2891" fmla="*/ 1066313 h 2206873"/>
              <a:gd name="connsiteX2892" fmla="*/ 26322 w 2321023"/>
              <a:gd name="connsiteY2892" fmla="*/ 1015604 h 2206873"/>
              <a:gd name="connsiteX2893" fmla="*/ 26327 w 2321023"/>
              <a:gd name="connsiteY2893" fmla="*/ 1009510 h 2206873"/>
              <a:gd name="connsiteX2894" fmla="*/ 2165155 w 2321023"/>
              <a:gd name="connsiteY2894" fmla="*/ 1009058 h 2206873"/>
              <a:gd name="connsiteX2895" fmla="*/ 2165072 w 2321023"/>
              <a:gd name="connsiteY2895" fmla="*/ 1009070 h 2206873"/>
              <a:gd name="connsiteX2896" fmla="*/ 2165072 w 2321023"/>
              <a:gd name="connsiteY2896" fmla="*/ 1009071 h 2206873"/>
              <a:gd name="connsiteX2897" fmla="*/ 2165155 w 2321023"/>
              <a:gd name="connsiteY2897" fmla="*/ 1009059 h 2206873"/>
              <a:gd name="connsiteX2898" fmla="*/ 2165778 w 2321023"/>
              <a:gd name="connsiteY2898" fmla="*/ 1017202 h 2206873"/>
              <a:gd name="connsiteX2899" fmla="*/ 2125758 w 2321023"/>
              <a:gd name="connsiteY2899" fmla="*/ 1008936 h 2206873"/>
              <a:gd name="connsiteX2900" fmla="*/ 2125759 w 2321023"/>
              <a:gd name="connsiteY2900" fmla="*/ 1008939 h 2206873"/>
              <a:gd name="connsiteX2901" fmla="*/ 2126126 w 2321023"/>
              <a:gd name="connsiteY2901" fmla="*/ 1010179 h 2206873"/>
              <a:gd name="connsiteX2902" fmla="*/ 2126126 w 2321023"/>
              <a:gd name="connsiteY2902" fmla="*/ 1010179 h 2206873"/>
              <a:gd name="connsiteX2903" fmla="*/ 2175526 w 2321023"/>
              <a:gd name="connsiteY2903" fmla="*/ 1004367 h 2206873"/>
              <a:gd name="connsiteX2904" fmla="*/ 2175926 w 2321023"/>
              <a:gd name="connsiteY2904" fmla="*/ 1010937 h 2206873"/>
              <a:gd name="connsiteX2905" fmla="*/ 2175896 w 2321023"/>
              <a:gd name="connsiteY2905" fmla="*/ 1022352 h 2206873"/>
              <a:gd name="connsiteX2906" fmla="*/ 2173791 w 2321023"/>
              <a:gd name="connsiteY2906" fmla="*/ 1046193 h 2206873"/>
              <a:gd name="connsiteX2907" fmla="*/ 2171468 w 2321023"/>
              <a:gd name="connsiteY2907" fmla="*/ 1055468 h 2206873"/>
              <a:gd name="connsiteX2908" fmla="*/ 2171469 w 2321023"/>
              <a:gd name="connsiteY2908" fmla="*/ 1055470 h 2206873"/>
              <a:gd name="connsiteX2909" fmla="*/ 2175897 w 2321023"/>
              <a:gd name="connsiteY2909" fmla="*/ 1022353 h 2206873"/>
              <a:gd name="connsiteX2910" fmla="*/ 2175927 w 2321023"/>
              <a:gd name="connsiteY2910" fmla="*/ 1010938 h 2206873"/>
              <a:gd name="connsiteX2911" fmla="*/ 2175527 w 2321023"/>
              <a:gd name="connsiteY2911" fmla="*/ 1004368 h 2206873"/>
              <a:gd name="connsiteX2912" fmla="*/ 2175670 w 2321023"/>
              <a:gd name="connsiteY2912" fmla="*/ 1004389 h 2206873"/>
              <a:gd name="connsiteX2913" fmla="*/ 2175670 w 2321023"/>
              <a:gd name="connsiteY2913" fmla="*/ 1004388 h 2206873"/>
              <a:gd name="connsiteX2914" fmla="*/ 2150978 w 2321023"/>
              <a:gd name="connsiteY2914" fmla="*/ 1003543 h 2206873"/>
              <a:gd name="connsiteX2915" fmla="*/ 2150807 w 2321023"/>
              <a:gd name="connsiteY2915" fmla="*/ 1003943 h 2206873"/>
              <a:gd name="connsiteX2916" fmla="*/ 2152521 w 2321023"/>
              <a:gd name="connsiteY2916" fmla="*/ 1011114 h 2206873"/>
              <a:gd name="connsiteX2917" fmla="*/ 2153265 w 2321023"/>
              <a:gd name="connsiteY2917" fmla="*/ 1020648 h 2206873"/>
              <a:gd name="connsiteX2918" fmla="*/ 2153316 w 2321023"/>
              <a:gd name="connsiteY2918" fmla="*/ 1034800 h 2206873"/>
              <a:gd name="connsiteX2919" fmla="*/ 2154363 w 2321023"/>
              <a:gd name="connsiteY2919" fmla="*/ 1048393 h 2206873"/>
              <a:gd name="connsiteX2920" fmla="*/ 2154364 w 2321023"/>
              <a:gd name="connsiteY2920" fmla="*/ 1048392 h 2206873"/>
              <a:gd name="connsiteX2921" fmla="*/ 2153538 w 2321023"/>
              <a:gd name="connsiteY2921" fmla="*/ 1041747 h 2206873"/>
              <a:gd name="connsiteX2922" fmla="*/ 2153317 w 2321023"/>
              <a:gd name="connsiteY2922" fmla="*/ 1034800 h 2206873"/>
              <a:gd name="connsiteX2923" fmla="*/ 2153266 w 2321023"/>
              <a:gd name="connsiteY2923" fmla="*/ 1020648 h 2206873"/>
              <a:gd name="connsiteX2924" fmla="*/ 2152522 w 2321023"/>
              <a:gd name="connsiteY2924" fmla="*/ 1011114 h 2206873"/>
              <a:gd name="connsiteX2925" fmla="*/ 2150808 w 2321023"/>
              <a:gd name="connsiteY2925" fmla="*/ 1003943 h 2206873"/>
              <a:gd name="connsiteX2926" fmla="*/ 2150978 w 2321023"/>
              <a:gd name="connsiteY2926" fmla="*/ 1003544 h 2206873"/>
              <a:gd name="connsiteX2927" fmla="*/ 2051256 w 2321023"/>
              <a:gd name="connsiteY2927" fmla="*/ 1000840 h 2206873"/>
              <a:gd name="connsiteX2928" fmla="*/ 2050926 w 2321023"/>
              <a:gd name="connsiteY2928" fmla="*/ 1001344 h 2206873"/>
              <a:gd name="connsiteX2929" fmla="*/ 2050927 w 2321023"/>
              <a:gd name="connsiteY2929" fmla="*/ 1001344 h 2206873"/>
              <a:gd name="connsiteX2930" fmla="*/ 2051256 w 2321023"/>
              <a:gd name="connsiteY2930" fmla="*/ 1000842 h 2206873"/>
              <a:gd name="connsiteX2931" fmla="*/ 2065243 w 2321023"/>
              <a:gd name="connsiteY2931" fmla="*/ 995893 h 2206873"/>
              <a:gd name="connsiteX2932" fmla="*/ 2065647 w 2321023"/>
              <a:gd name="connsiteY2932" fmla="*/ 1002677 h 2206873"/>
              <a:gd name="connsiteX2933" fmla="*/ 2065730 w 2321023"/>
              <a:gd name="connsiteY2933" fmla="*/ 1002806 h 2206873"/>
              <a:gd name="connsiteX2934" fmla="*/ 2065714 w 2321023"/>
              <a:gd name="connsiteY2934" fmla="*/ 1030518 h 2206873"/>
              <a:gd name="connsiteX2935" fmla="*/ 2063155 w 2321023"/>
              <a:gd name="connsiteY2935" fmla="*/ 1036174 h 2206873"/>
              <a:gd name="connsiteX2936" fmla="*/ 2060133 w 2321023"/>
              <a:gd name="connsiteY2936" fmla="*/ 1047424 h 2206873"/>
              <a:gd name="connsiteX2937" fmla="*/ 2060134 w 2321023"/>
              <a:gd name="connsiteY2937" fmla="*/ 1047424 h 2206873"/>
              <a:gd name="connsiteX2938" fmla="*/ 2063156 w 2321023"/>
              <a:gd name="connsiteY2938" fmla="*/ 1036175 h 2206873"/>
              <a:gd name="connsiteX2939" fmla="*/ 2065714 w 2321023"/>
              <a:gd name="connsiteY2939" fmla="*/ 1030522 h 2206873"/>
              <a:gd name="connsiteX2940" fmla="*/ 2065714 w 2321023"/>
              <a:gd name="connsiteY2940" fmla="*/ 1030518 h 2206873"/>
              <a:gd name="connsiteX2941" fmla="*/ 2065731 w 2321023"/>
              <a:gd name="connsiteY2941" fmla="*/ 1002807 h 2206873"/>
              <a:gd name="connsiteX2942" fmla="*/ 2065648 w 2321023"/>
              <a:gd name="connsiteY2942" fmla="*/ 1002678 h 2206873"/>
              <a:gd name="connsiteX2943" fmla="*/ 2065249 w 2321023"/>
              <a:gd name="connsiteY2943" fmla="*/ 995978 h 2206873"/>
              <a:gd name="connsiteX2944" fmla="*/ 2053463 w 2321023"/>
              <a:gd name="connsiteY2944" fmla="*/ 994946 h 2206873"/>
              <a:gd name="connsiteX2945" fmla="*/ 2053405 w 2321023"/>
              <a:gd name="connsiteY2945" fmla="*/ 995030 h 2206873"/>
              <a:gd name="connsiteX2946" fmla="*/ 2050176 w 2321023"/>
              <a:gd name="connsiteY2946" fmla="*/ 1020016 h 2206873"/>
              <a:gd name="connsiteX2947" fmla="*/ 2052252 w 2321023"/>
              <a:gd name="connsiteY2947" fmla="*/ 1044832 h 2206873"/>
              <a:gd name="connsiteX2948" fmla="*/ 2052253 w 2321023"/>
              <a:gd name="connsiteY2948" fmla="*/ 1044826 h 2206873"/>
              <a:gd name="connsiteX2949" fmla="*/ 2050177 w 2321023"/>
              <a:gd name="connsiteY2949" fmla="*/ 1020016 h 2206873"/>
              <a:gd name="connsiteX2950" fmla="*/ 2053406 w 2321023"/>
              <a:gd name="connsiteY2950" fmla="*/ 995030 h 2206873"/>
              <a:gd name="connsiteX2951" fmla="*/ 2053464 w 2321023"/>
              <a:gd name="connsiteY2951" fmla="*/ 994946 h 2206873"/>
              <a:gd name="connsiteX2952" fmla="*/ 2231584 w 2321023"/>
              <a:gd name="connsiteY2952" fmla="*/ 993755 h 2206873"/>
              <a:gd name="connsiteX2953" fmla="*/ 2231506 w 2321023"/>
              <a:gd name="connsiteY2953" fmla="*/ 993956 h 2206873"/>
              <a:gd name="connsiteX2954" fmla="*/ 2232961 w 2321023"/>
              <a:gd name="connsiteY2954" fmla="*/ 996346 h 2206873"/>
              <a:gd name="connsiteX2955" fmla="*/ 2235272 w 2321023"/>
              <a:gd name="connsiteY2955" fmla="*/ 1020137 h 2206873"/>
              <a:gd name="connsiteX2956" fmla="*/ 2234002 w 2321023"/>
              <a:gd name="connsiteY2956" fmla="*/ 1067989 h 2206873"/>
              <a:gd name="connsiteX2957" fmla="*/ 2231030 w 2321023"/>
              <a:gd name="connsiteY2957" fmla="*/ 1109594 h 2206873"/>
              <a:gd name="connsiteX2958" fmla="*/ 2231409 w 2321023"/>
              <a:gd name="connsiteY2958" fmla="*/ 1128486 h 2206873"/>
              <a:gd name="connsiteX2959" fmla="*/ 2226390 w 2321023"/>
              <a:gd name="connsiteY2959" fmla="*/ 1176585 h 2206873"/>
              <a:gd name="connsiteX2960" fmla="*/ 2217255 w 2321023"/>
              <a:gd name="connsiteY2960" fmla="*/ 1224056 h 2206873"/>
              <a:gd name="connsiteX2961" fmla="*/ 2217578 w 2321023"/>
              <a:gd name="connsiteY2961" fmla="*/ 1227391 h 2206873"/>
              <a:gd name="connsiteX2962" fmla="*/ 2217579 w 2321023"/>
              <a:gd name="connsiteY2962" fmla="*/ 1227389 h 2206873"/>
              <a:gd name="connsiteX2963" fmla="*/ 2217256 w 2321023"/>
              <a:gd name="connsiteY2963" fmla="*/ 1224056 h 2206873"/>
              <a:gd name="connsiteX2964" fmla="*/ 2226391 w 2321023"/>
              <a:gd name="connsiteY2964" fmla="*/ 1176585 h 2206873"/>
              <a:gd name="connsiteX2965" fmla="*/ 2231410 w 2321023"/>
              <a:gd name="connsiteY2965" fmla="*/ 1128486 h 2206873"/>
              <a:gd name="connsiteX2966" fmla="*/ 2231031 w 2321023"/>
              <a:gd name="connsiteY2966" fmla="*/ 1109594 h 2206873"/>
              <a:gd name="connsiteX2967" fmla="*/ 2234003 w 2321023"/>
              <a:gd name="connsiteY2967" fmla="*/ 1067989 h 2206873"/>
              <a:gd name="connsiteX2968" fmla="*/ 2235273 w 2321023"/>
              <a:gd name="connsiteY2968" fmla="*/ 1020137 h 2206873"/>
              <a:gd name="connsiteX2969" fmla="*/ 2232962 w 2321023"/>
              <a:gd name="connsiteY2969" fmla="*/ 996346 h 2206873"/>
              <a:gd name="connsiteX2970" fmla="*/ 2231507 w 2321023"/>
              <a:gd name="connsiteY2970" fmla="*/ 993956 h 2206873"/>
              <a:gd name="connsiteX2971" fmla="*/ 2231585 w 2321023"/>
              <a:gd name="connsiteY2971" fmla="*/ 993756 h 2206873"/>
              <a:gd name="connsiteX2972" fmla="*/ 158996 w 2321023"/>
              <a:gd name="connsiteY2972" fmla="*/ 993672 h 2206873"/>
              <a:gd name="connsiteX2973" fmla="*/ 156915 w 2321023"/>
              <a:gd name="connsiteY2973" fmla="*/ 997390 h 2206873"/>
              <a:gd name="connsiteX2974" fmla="*/ 156867 w 2321023"/>
              <a:gd name="connsiteY2974" fmla="*/ 997630 h 2206873"/>
              <a:gd name="connsiteX2975" fmla="*/ 156896 w 2321023"/>
              <a:gd name="connsiteY2975" fmla="*/ 997577 h 2206873"/>
              <a:gd name="connsiteX2976" fmla="*/ 156934 w 2321023"/>
              <a:gd name="connsiteY2976" fmla="*/ 997390 h 2206873"/>
              <a:gd name="connsiteX2977" fmla="*/ 158976 w 2321023"/>
              <a:gd name="connsiteY2977" fmla="*/ 993741 h 2206873"/>
              <a:gd name="connsiteX2978" fmla="*/ 95889 w 2321023"/>
              <a:gd name="connsiteY2978" fmla="*/ 992717 h 2206873"/>
              <a:gd name="connsiteX2979" fmla="*/ 95692 w 2321023"/>
              <a:gd name="connsiteY2979" fmla="*/ 993504 h 2206873"/>
              <a:gd name="connsiteX2980" fmla="*/ 96309 w 2321023"/>
              <a:gd name="connsiteY2980" fmla="*/ 997942 h 2206873"/>
              <a:gd name="connsiteX2981" fmla="*/ 93941 w 2321023"/>
              <a:gd name="connsiteY2981" fmla="*/ 1081962 h 2206873"/>
              <a:gd name="connsiteX2982" fmla="*/ 93289 w 2321023"/>
              <a:gd name="connsiteY2982" fmla="*/ 1109688 h 2206873"/>
              <a:gd name="connsiteX2983" fmla="*/ 93305 w 2321023"/>
              <a:gd name="connsiteY2983" fmla="*/ 1109615 h 2206873"/>
              <a:gd name="connsiteX2984" fmla="*/ 93955 w 2321023"/>
              <a:gd name="connsiteY2984" fmla="*/ 1081962 h 2206873"/>
              <a:gd name="connsiteX2985" fmla="*/ 96323 w 2321023"/>
              <a:gd name="connsiteY2985" fmla="*/ 997942 h 2206873"/>
              <a:gd name="connsiteX2986" fmla="*/ 95706 w 2321023"/>
              <a:gd name="connsiteY2986" fmla="*/ 993504 h 2206873"/>
              <a:gd name="connsiteX2987" fmla="*/ 95894 w 2321023"/>
              <a:gd name="connsiteY2987" fmla="*/ 992753 h 2206873"/>
              <a:gd name="connsiteX2988" fmla="*/ 2049629 w 2321023"/>
              <a:gd name="connsiteY2988" fmla="*/ 985469 h 2206873"/>
              <a:gd name="connsiteX2989" fmla="*/ 2049588 w 2321023"/>
              <a:gd name="connsiteY2989" fmla="*/ 985580 h 2206873"/>
              <a:gd name="connsiteX2990" fmla="*/ 2049753 w 2321023"/>
              <a:gd name="connsiteY2990" fmla="*/ 995124 h 2206873"/>
              <a:gd name="connsiteX2991" fmla="*/ 2050084 w 2321023"/>
              <a:gd name="connsiteY2991" fmla="*/ 1000422 h 2206873"/>
              <a:gd name="connsiteX2992" fmla="*/ 2050327 w 2321023"/>
              <a:gd name="connsiteY2992" fmla="*/ 1000688 h 2206873"/>
              <a:gd name="connsiteX2993" fmla="*/ 2050085 w 2321023"/>
              <a:gd name="connsiteY2993" fmla="*/ 1000423 h 2206873"/>
              <a:gd name="connsiteX2994" fmla="*/ 2049754 w 2321023"/>
              <a:gd name="connsiteY2994" fmla="*/ 995125 h 2206873"/>
              <a:gd name="connsiteX2995" fmla="*/ 2049589 w 2321023"/>
              <a:gd name="connsiteY2995" fmla="*/ 985581 h 2206873"/>
              <a:gd name="connsiteX2996" fmla="*/ 2049629 w 2321023"/>
              <a:gd name="connsiteY2996" fmla="*/ 985472 h 2206873"/>
              <a:gd name="connsiteX2997" fmla="*/ 19121 w 2321023"/>
              <a:gd name="connsiteY2997" fmla="*/ 982015 h 2206873"/>
              <a:gd name="connsiteX2998" fmla="*/ 19056 w 2321023"/>
              <a:gd name="connsiteY2998" fmla="*/ 982228 h 2206873"/>
              <a:gd name="connsiteX2999" fmla="*/ 19392 w 2321023"/>
              <a:gd name="connsiteY2999" fmla="*/ 987771 h 2206873"/>
              <a:gd name="connsiteX3000" fmla="*/ 17205 w 2321023"/>
              <a:gd name="connsiteY3000" fmla="*/ 1027341 h 2206873"/>
              <a:gd name="connsiteX3001" fmla="*/ 17184 w 2321023"/>
              <a:gd name="connsiteY3001" fmla="*/ 1027567 h 2206873"/>
              <a:gd name="connsiteX3002" fmla="*/ 17222 w 2321023"/>
              <a:gd name="connsiteY3002" fmla="*/ 1027575 h 2206873"/>
              <a:gd name="connsiteX3003" fmla="*/ 17222 w 2321023"/>
              <a:gd name="connsiteY3003" fmla="*/ 1027572 h 2206873"/>
              <a:gd name="connsiteX3004" fmla="*/ 17197 w 2321023"/>
              <a:gd name="connsiteY3004" fmla="*/ 1027567 h 2206873"/>
              <a:gd name="connsiteX3005" fmla="*/ 17218 w 2321023"/>
              <a:gd name="connsiteY3005" fmla="*/ 1027341 h 2206873"/>
              <a:gd name="connsiteX3006" fmla="*/ 19399 w 2321023"/>
              <a:gd name="connsiteY3006" fmla="*/ 987875 h 2206873"/>
              <a:gd name="connsiteX3007" fmla="*/ 19355 w 2321023"/>
              <a:gd name="connsiteY3007" fmla="*/ 986957 h 2206873"/>
              <a:gd name="connsiteX3008" fmla="*/ 19069 w 2321023"/>
              <a:gd name="connsiteY3008" fmla="*/ 982228 h 2206873"/>
              <a:gd name="connsiteX3009" fmla="*/ 19122 w 2321023"/>
              <a:gd name="connsiteY3009" fmla="*/ 982052 h 2206873"/>
              <a:gd name="connsiteX3010" fmla="*/ 2165925 w 2321023"/>
              <a:gd name="connsiteY3010" fmla="*/ 981588 h 2206873"/>
              <a:gd name="connsiteX3011" fmla="*/ 2165473 w 2321023"/>
              <a:gd name="connsiteY3011" fmla="*/ 990740 h 2206873"/>
              <a:gd name="connsiteX3012" fmla="*/ 2165346 w 2321023"/>
              <a:gd name="connsiteY3012" fmla="*/ 1002172 h 2206873"/>
              <a:gd name="connsiteX3013" fmla="*/ 2165348 w 2321023"/>
              <a:gd name="connsiteY3013" fmla="*/ 1002113 h 2206873"/>
              <a:gd name="connsiteX3014" fmla="*/ 2165474 w 2321023"/>
              <a:gd name="connsiteY3014" fmla="*/ 990740 h 2206873"/>
              <a:gd name="connsiteX3015" fmla="*/ 2165924 w 2321023"/>
              <a:gd name="connsiteY3015" fmla="*/ 981635 h 2206873"/>
              <a:gd name="connsiteX3016" fmla="*/ 2052390 w 2321023"/>
              <a:gd name="connsiteY3016" fmla="*/ 978122 h 2206873"/>
              <a:gd name="connsiteX3017" fmla="*/ 2052354 w 2321023"/>
              <a:gd name="connsiteY3017" fmla="*/ 978216 h 2206873"/>
              <a:gd name="connsiteX3018" fmla="*/ 2052373 w 2321023"/>
              <a:gd name="connsiteY3018" fmla="*/ 978169 h 2206873"/>
              <a:gd name="connsiteX3019" fmla="*/ 84848 w 2321023"/>
              <a:gd name="connsiteY3019" fmla="*/ 973097 h 2206873"/>
              <a:gd name="connsiteX3020" fmla="*/ 84833 w 2321023"/>
              <a:gd name="connsiteY3020" fmla="*/ 973528 h 2206873"/>
              <a:gd name="connsiteX3021" fmla="*/ 86370 w 2321023"/>
              <a:gd name="connsiteY3021" fmla="*/ 974695 h 2206873"/>
              <a:gd name="connsiteX3022" fmla="*/ 86373 w 2321023"/>
              <a:gd name="connsiteY3022" fmla="*/ 974686 h 2206873"/>
              <a:gd name="connsiteX3023" fmla="*/ 84848 w 2321023"/>
              <a:gd name="connsiteY3023" fmla="*/ 973528 h 2206873"/>
              <a:gd name="connsiteX3024" fmla="*/ 84863 w 2321023"/>
              <a:gd name="connsiteY3024" fmla="*/ 973108 h 2206873"/>
              <a:gd name="connsiteX3025" fmla="*/ 63282 w 2321023"/>
              <a:gd name="connsiteY3025" fmla="*/ 971345 h 2206873"/>
              <a:gd name="connsiteX3026" fmla="*/ 62928 w 2321023"/>
              <a:gd name="connsiteY3026" fmla="*/ 971399 h 2206873"/>
              <a:gd name="connsiteX3027" fmla="*/ 65201 w 2321023"/>
              <a:gd name="connsiteY3027" fmla="*/ 974196 h 2206873"/>
              <a:gd name="connsiteX3028" fmla="*/ 65204 w 2321023"/>
              <a:gd name="connsiteY3028" fmla="*/ 974182 h 2206873"/>
              <a:gd name="connsiteX3029" fmla="*/ 62945 w 2321023"/>
              <a:gd name="connsiteY3029" fmla="*/ 971400 h 2206873"/>
              <a:gd name="connsiteX3030" fmla="*/ 63284 w 2321023"/>
              <a:gd name="connsiteY3030" fmla="*/ 971348 h 2206873"/>
              <a:gd name="connsiteX3031" fmla="*/ 172166 w 2321023"/>
              <a:gd name="connsiteY3031" fmla="*/ 966401 h 2206873"/>
              <a:gd name="connsiteX3032" fmla="*/ 172002 w 2321023"/>
              <a:gd name="connsiteY3032" fmla="*/ 966757 h 2206873"/>
              <a:gd name="connsiteX3033" fmla="*/ 171426 w 2321023"/>
              <a:gd name="connsiteY3033" fmla="*/ 967666 h 2206873"/>
              <a:gd name="connsiteX3034" fmla="*/ 171323 w 2321023"/>
              <a:gd name="connsiteY3034" fmla="*/ 968225 h 2206873"/>
              <a:gd name="connsiteX3035" fmla="*/ 171105 w 2321023"/>
              <a:gd name="connsiteY3035" fmla="*/ 968699 h 2206873"/>
              <a:gd name="connsiteX3036" fmla="*/ 170016 w 2321023"/>
              <a:gd name="connsiteY3036" fmla="*/ 975347 h 2206873"/>
              <a:gd name="connsiteX3037" fmla="*/ 169746 w 2321023"/>
              <a:gd name="connsiteY3037" fmla="*/ 976822 h 2206873"/>
              <a:gd name="connsiteX3038" fmla="*/ 169602 w 2321023"/>
              <a:gd name="connsiteY3038" fmla="*/ 977879 h 2206873"/>
              <a:gd name="connsiteX3039" fmla="*/ 168886 w 2321023"/>
              <a:gd name="connsiteY3039" fmla="*/ 982248 h 2206873"/>
              <a:gd name="connsiteX3040" fmla="*/ 166575 w 2321023"/>
              <a:gd name="connsiteY3040" fmla="*/ 999715 h 2206873"/>
              <a:gd name="connsiteX3041" fmla="*/ 164991 w 2321023"/>
              <a:gd name="connsiteY3041" fmla="*/ 1011194 h 2206873"/>
              <a:gd name="connsiteX3042" fmla="*/ 164916 w 2321023"/>
              <a:gd name="connsiteY3042" fmla="*/ 1012247 h 2206873"/>
              <a:gd name="connsiteX3043" fmla="*/ 164953 w 2321023"/>
              <a:gd name="connsiteY3043" fmla="*/ 1011973 h 2206873"/>
              <a:gd name="connsiteX3044" fmla="*/ 165009 w 2321023"/>
              <a:gd name="connsiteY3044" fmla="*/ 1011194 h 2206873"/>
              <a:gd name="connsiteX3045" fmla="*/ 166593 w 2321023"/>
              <a:gd name="connsiteY3045" fmla="*/ 999715 h 2206873"/>
              <a:gd name="connsiteX3046" fmla="*/ 168904 w 2321023"/>
              <a:gd name="connsiteY3046" fmla="*/ 982248 h 2206873"/>
              <a:gd name="connsiteX3047" fmla="*/ 169516 w 2321023"/>
              <a:gd name="connsiteY3047" fmla="*/ 978510 h 2206873"/>
              <a:gd name="connsiteX3048" fmla="*/ 169602 w 2321023"/>
              <a:gd name="connsiteY3048" fmla="*/ 977879 h 2206873"/>
              <a:gd name="connsiteX3049" fmla="*/ 169707 w 2321023"/>
              <a:gd name="connsiteY3049" fmla="*/ 977235 h 2206873"/>
              <a:gd name="connsiteX3050" fmla="*/ 169764 w 2321023"/>
              <a:gd name="connsiteY3050" fmla="*/ 976822 h 2206873"/>
              <a:gd name="connsiteX3051" fmla="*/ 169869 w 2321023"/>
              <a:gd name="connsiteY3051" fmla="*/ 976245 h 2206873"/>
              <a:gd name="connsiteX3052" fmla="*/ 170016 w 2321023"/>
              <a:gd name="connsiteY3052" fmla="*/ 975347 h 2206873"/>
              <a:gd name="connsiteX3053" fmla="*/ 170190 w 2321023"/>
              <a:gd name="connsiteY3053" fmla="*/ 974400 h 2206873"/>
              <a:gd name="connsiteX3054" fmla="*/ 171123 w 2321023"/>
              <a:gd name="connsiteY3054" fmla="*/ 968699 h 2206873"/>
              <a:gd name="connsiteX3055" fmla="*/ 171311 w 2321023"/>
              <a:gd name="connsiteY3055" fmla="*/ 968292 h 2206873"/>
              <a:gd name="connsiteX3056" fmla="*/ 171323 w 2321023"/>
              <a:gd name="connsiteY3056" fmla="*/ 968225 h 2206873"/>
              <a:gd name="connsiteX3057" fmla="*/ 171354 w 2321023"/>
              <a:gd name="connsiteY3057" fmla="*/ 968158 h 2206873"/>
              <a:gd name="connsiteX3058" fmla="*/ 171445 w 2321023"/>
              <a:gd name="connsiteY3058" fmla="*/ 967666 h 2206873"/>
              <a:gd name="connsiteX3059" fmla="*/ 171952 w 2321023"/>
              <a:gd name="connsiteY3059" fmla="*/ 966866 h 2206873"/>
              <a:gd name="connsiteX3060" fmla="*/ 172002 w 2321023"/>
              <a:gd name="connsiteY3060" fmla="*/ 966757 h 2206873"/>
              <a:gd name="connsiteX3061" fmla="*/ 172071 w 2321023"/>
              <a:gd name="connsiteY3061" fmla="*/ 966648 h 2206873"/>
              <a:gd name="connsiteX3062" fmla="*/ 172170 w 2321023"/>
              <a:gd name="connsiteY3062" fmla="*/ 966434 h 2206873"/>
              <a:gd name="connsiteX3063" fmla="*/ 2074158 w 2321023"/>
              <a:gd name="connsiteY3063" fmla="*/ 960074 h 2206873"/>
              <a:gd name="connsiteX3064" fmla="*/ 2074157 w 2321023"/>
              <a:gd name="connsiteY3064" fmla="*/ 960074 h 2206873"/>
              <a:gd name="connsiteX3065" fmla="*/ 2075544 w 2321023"/>
              <a:gd name="connsiteY3065" fmla="*/ 965215 h 2206873"/>
              <a:gd name="connsiteX3066" fmla="*/ 2076595 w 2321023"/>
              <a:gd name="connsiteY3066" fmla="*/ 980252 h 2206873"/>
              <a:gd name="connsiteX3067" fmla="*/ 2074749 w 2321023"/>
              <a:gd name="connsiteY3067" fmla="*/ 994320 h 2206873"/>
              <a:gd name="connsiteX3068" fmla="*/ 2067437 w 2321023"/>
              <a:gd name="connsiteY3068" fmla="*/ 1080110 h 2206873"/>
              <a:gd name="connsiteX3069" fmla="*/ 2065200 w 2321023"/>
              <a:gd name="connsiteY3069" fmla="*/ 1105528 h 2206873"/>
              <a:gd name="connsiteX3070" fmla="*/ 2061350 w 2321023"/>
              <a:gd name="connsiteY3070" fmla="*/ 1124886 h 2206873"/>
              <a:gd name="connsiteX3071" fmla="*/ 2061352 w 2321023"/>
              <a:gd name="connsiteY3071" fmla="*/ 1124883 h 2206873"/>
              <a:gd name="connsiteX3072" fmla="*/ 2065201 w 2321023"/>
              <a:gd name="connsiteY3072" fmla="*/ 1105528 h 2206873"/>
              <a:gd name="connsiteX3073" fmla="*/ 2067438 w 2321023"/>
              <a:gd name="connsiteY3073" fmla="*/ 1080110 h 2206873"/>
              <a:gd name="connsiteX3074" fmla="*/ 2074750 w 2321023"/>
              <a:gd name="connsiteY3074" fmla="*/ 994320 h 2206873"/>
              <a:gd name="connsiteX3075" fmla="*/ 2076596 w 2321023"/>
              <a:gd name="connsiteY3075" fmla="*/ 980252 h 2206873"/>
              <a:gd name="connsiteX3076" fmla="*/ 2074158 w 2321023"/>
              <a:gd name="connsiteY3076" fmla="*/ 960074 h 2206873"/>
              <a:gd name="connsiteX3077" fmla="*/ 2074390 w 2321023"/>
              <a:gd name="connsiteY3077" fmla="*/ 959507 h 2206873"/>
              <a:gd name="connsiteX3078" fmla="*/ 2072386 w 2321023"/>
              <a:gd name="connsiteY3078" fmla="*/ 960518 h 2206873"/>
              <a:gd name="connsiteX3079" fmla="*/ 2072386 w 2321023"/>
              <a:gd name="connsiteY3079" fmla="*/ 960519 h 2206873"/>
              <a:gd name="connsiteX3080" fmla="*/ 2074390 w 2321023"/>
              <a:gd name="connsiteY3080" fmla="*/ 959507 h 2206873"/>
              <a:gd name="connsiteX3081" fmla="*/ 2162952 w 2321023"/>
              <a:gd name="connsiteY3081" fmla="*/ 954341 h 2206873"/>
              <a:gd name="connsiteX3082" fmla="*/ 2161200 w 2321023"/>
              <a:gd name="connsiteY3082" fmla="*/ 955294 h 2206873"/>
              <a:gd name="connsiteX3083" fmla="*/ 2159874 w 2321023"/>
              <a:gd name="connsiteY3083" fmla="*/ 962400 h 2206873"/>
              <a:gd name="connsiteX3084" fmla="*/ 2158823 w 2321023"/>
              <a:gd name="connsiteY3084" fmla="*/ 1020039 h 2206873"/>
              <a:gd name="connsiteX3085" fmla="*/ 2158821 w 2321023"/>
              <a:gd name="connsiteY3085" fmla="*/ 1020073 h 2206873"/>
              <a:gd name="connsiteX3086" fmla="*/ 2158822 w 2321023"/>
              <a:gd name="connsiteY3086" fmla="*/ 1020069 h 2206873"/>
              <a:gd name="connsiteX3087" fmla="*/ 2158824 w 2321023"/>
              <a:gd name="connsiteY3087" fmla="*/ 1020039 h 2206873"/>
              <a:gd name="connsiteX3088" fmla="*/ 2159875 w 2321023"/>
              <a:gd name="connsiteY3088" fmla="*/ 962400 h 2206873"/>
              <a:gd name="connsiteX3089" fmla="*/ 2161201 w 2321023"/>
              <a:gd name="connsiteY3089" fmla="*/ 955294 h 2206873"/>
              <a:gd name="connsiteX3090" fmla="*/ 2162929 w 2321023"/>
              <a:gd name="connsiteY3090" fmla="*/ 954354 h 2206873"/>
              <a:gd name="connsiteX3091" fmla="*/ 2065866 w 2321023"/>
              <a:gd name="connsiteY3091" fmla="*/ 947703 h 2206873"/>
              <a:gd name="connsiteX3092" fmla="*/ 2067926 w 2321023"/>
              <a:gd name="connsiteY3092" fmla="*/ 950442 h 2206873"/>
              <a:gd name="connsiteX3093" fmla="*/ 2067937 w 2321023"/>
              <a:gd name="connsiteY3093" fmla="*/ 950468 h 2206873"/>
              <a:gd name="connsiteX3094" fmla="*/ 2070050 w 2321023"/>
              <a:gd name="connsiteY3094" fmla="*/ 956389 h 2206873"/>
              <a:gd name="connsiteX3095" fmla="*/ 2072144 w 2321023"/>
              <a:gd name="connsiteY3095" fmla="*/ 961064 h 2206873"/>
              <a:gd name="connsiteX3096" fmla="*/ 2072152 w 2321023"/>
              <a:gd name="connsiteY3096" fmla="*/ 961086 h 2206873"/>
              <a:gd name="connsiteX3097" fmla="*/ 2072153 w 2321023"/>
              <a:gd name="connsiteY3097" fmla="*/ 961086 h 2206873"/>
              <a:gd name="connsiteX3098" fmla="*/ 2072144 w 2321023"/>
              <a:gd name="connsiteY3098" fmla="*/ 961064 h 2206873"/>
              <a:gd name="connsiteX3099" fmla="*/ 2067937 w 2321023"/>
              <a:gd name="connsiteY3099" fmla="*/ 950468 h 2206873"/>
              <a:gd name="connsiteX3100" fmla="*/ 2067927 w 2321023"/>
              <a:gd name="connsiteY3100" fmla="*/ 950442 h 2206873"/>
              <a:gd name="connsiteX3101" fmla="*/ 2065867 w 2321023"/>
              <a:gd name="connsiteY3101" fmla="*/ 947703 h 2206873"/>
              <a:gd name="connsiteX3102" fmla="*/ 2085336 w 2321023"/>
              <a:gd name="connsiteY3102" fmla="*/ 945876 h 2206873"/>
              <a:gd name="connsiteX3103" fmla="*/ 2086358 w 2321023"/>
              <a:gd name="connsiteY3103" fmla="*/ 952757 h 2206873"/>
              <a:gd name="connsiteX3104" fmla="*/ 2086846 w 2321023"/>
              <a:gd name="connsiteY3104" fmla="*/ 953769 h 2206873"/>
              <a:gd name="connsiteX3105" fmla="*/ 2086846 w 2321023"/>
              <a:gd name="connsiteY3105" fmla="*/ 953767 h 2206873"/>
              <a:gd name="connsiteX3106" fmla="*/ 2086359 w 2321023"/>
              <a:gd name="connsiteY3106" fmla="*/ 952757 h 2206873"/>
              <a:gd name="connsiteX3107" fmla="*/ 2085337 w 2321023"/>
              <a:gd name="connsiteY3107" fmla="*/ 945877 h 2206873"/>
              <a:gd name="connsiteX3108" fmla="*/ 103595 w 2321023"/>
              <a:gd name="connsiteY3108" fmla="*/ 943943 h 2206873"/>
              <a:gd name="connsiteX3109" fmla="*/ 103405 w 2321023"/>
              <a:gd name="connsiteY3109" fmla="*/ 944492 h 2206873"/>
              <a:gd name="connsiteX3110" fmla="*/ 102978 w 2321023"/>
              <a:gd name="connsiteY3110" fmla="*/ 945460 h 2206873"/>
              <a:gd name="connsiteX3111" fmla="*/ 102802 w 2321023"/>
              <a:gd name="connsiteY3111" fmla="*/ 946234 h 2206873"/>
              <a:gd name="connsiteX3112" fmla="*/ 102302 w 2321023"/>
              <a:gd name="connsiteY3112" fmla="*/ 947680 h 2206873"/>
              <a:gd name="connsiteX3113" fmla="*/ 100607 w 2321023"/>
              <a:gd name="connsiteY3113" fmla="*/ 955407 h 2206873"/>
              <a:gd name="connsiteX3114" fmla="*/ 98713 w 2321023"/>
              <a:gd name="connsiteY3114" fmla="*/ 962727 h 2206873"/>
              <a:gd name="connsiteX3115" fmla="*/ 98791 w 2321023"/>
              <a:gd name="connsiteY3115" fmla="*/ 962824 h 2206873"/>
              <a:gd name="connsiteX3116" fmla="*/ 98795 w 2321023"/>
              <a:gd name="connsiteY3116" fmla="*/ 962810 h 2206873"/>
              <a:gd name="connsiteX3117" fmla="*/ 98728 w 2321023"/>
              <a:gd name="connsiteY3117" fmla="*/ 962727 h 2206873"/>
              <a:gd name="connsiteX3118" fmla="*/ 100622 w 2321023"/>
              <a:gd name="connsiteY3118" fmla="*/ 955407 h 2206873"/>
              <a:gd name="connsiteX3119" fmla="*/ 102317 w 2321023"/>
              <a:gd name="connsiteY3119" fmla="*/ 947680 h 2206873"/>
              <a:gd name="connsiteX3120" fmla="*/ 102772 w 2321023"/>
              <a:gd name="connsiteY3120" fmla="*/ 946365 h 2206873"/>
              <a:gd name="connsiteX3121" fmla="*/ 102802 w 2321023"/>
              <a:gd name="connsiteY3121" fmla="*/ 946234 h 2206873"/>
              <a:gd name="connsiteX3122" fmla="*/ 102847 w 2321023"/>
              <a:gd name="connsiteY3122" fmla="*/ 946102 h 2206873"/>
              <a:gd name="connsiteX3123" fmla="*/ 102993 w 2321023"/>
              <a:gd name="connsiteY3123" fmla="*/ 945460 h 2206873"/>
              <a:gd name="connsiteX3124" fmla="*/ 103350 w 2321023"/>
              <a:gd name="connsiteY3124" fmla="*/ 944652 h 2206873"/>
              <a:gd name="connsiteX3125" fmla="*/ 103405 w 2321023"/>
              <a:gd name="connsiteY3125" fmla="*/ 944492 h 2206873"/>
              <a:gd name="connsiteX3126" fmla="*/ 103476 w 2321023"/>
              <a:gd name="connsiteY3126" fmla="*/ 944331 h 2206873"/>
              <a:gd name="connsiteX3127" fmla="*/ 103600 w 2321023"/>
              <a:gd name="connsiteY3127" fmla="*/ 943972 h 2206873"/>
              <a:gd name="connsiteX3128" fmla="*/ 135008 w 2321023"/>
              <a:gd name="connsiteY3128" fmla="*/ 935327 h 2206873"/>
              <a:gd name="connsiteX3129" fmla="*/ 134725 w 2321023"/>
              <a:gd name="connsiteY3129" fmla="*/ 937103 h 2206873"/>
              <a:gd name="connsiteX3130" fmla="*/ 133456 w 2321023"/>
              <a:gd name="connsiteY3130" fmla="*/ 950681 h 2206873"/>
              <a:gd name="connsiteX3131" fmla="*/ 133092 w 2321023"/>
              <a:gd name="connsiteY3131" fmla="*/ 961011 h 2206873"/>
              <a:gd name="connsiteX3132" fmla="*/ 133834 w 2321023"/>
              <a:gd name="connsiteY3132" fmla="*/ 969572 h 2206873"/>
              <a:gd name="connsiteX3133" fmla="*/ 133853 w 2321023"/>
              <a:gd name="connsiteY3133" fmla="*/ 969548 h 2206873"/>
              <a:gd name="connsiteX3134" fmla="*/ 133113 w 2321023"/>
              <a:gd name="connsiteY3134" fmla="*/ 961012 h 2206873"/>
              <a:gd name="connsiteX3135" fmla="*/ 133477 w 2321023"/>
              <a:gd name="connsiteY3135" fmla="*/ 950682 h 2206873"/>
              <a:gd name="connsiteX3136" fmla="*/ 134746 w 2321023"/>
              <a:gd name="connsiteY3136" fmla="*/ 937104 h 2206873"/>
              <a:gd name="connsiteX3137" fmla="*/ 134978 w 2321023"/>
              <a:gd name="connsiteY3137" fmla="*/ 935649 h 2206873"/>
              <a:gd name="connsiteX3138" fmla="*/ 146078 w 2321023"/>
              <a:gd name="connsiteY3138" fmla="*/ 929597 h 2206873"/>
              <a:gd name="connsiteX3139" fmla="*/ 145588 w 2321023"/>
              <a:gd name="connsiteY3139" fmla="*/ 931868 h 2206873"/>
              <a:gd name="connsiteX3140" fmla="*/ 145702 w 2321023"/>
              <a:gd name="connsiteY3140" fmla="*/ 931389 h 2206873"/>
              <a:gd name="connsiteX3141" fmla="*/ 2078018 w 2321023"/>
              <a:gd name="connsiteY3141" fmla="*/ 922896 h 2206873"/>
              <a:gd name="connsiteX3142" fmla="*/ 2078562 w 2321023"/>
              <a:gd name="connsiteY3142" fmla="*/ 923961 h 2206873"/>
              <a:gd name="connsiteX3143" fmla="*/ 2079710 w 2321023"/>
              <a:gd name="connsiteY3143" fmla="*/ 927401 h 2206873"/>
              <a:gd name="connsiteX3144" fmla="*/ 2082753 w 2321023"/>
              <a:gd name="connsiteY3144" fmla="*/ 942710 h 2206873"/>
              <a:gd name="connsiteX3145" fmla="*/ 2079725 w 2321023"/>
              <a:gd name="connsiteY3145" fmla="*/ 927475 h 2206873"/>
              <a:gd name="connsiteX3146" fmla="*/ 2079725 w 2321023"/>
              <a:gd name="connsiteY3146" fmla="*/ 927471 h 2206873"/>
              <a:gd name="connsiteX3147" fmla="*/ 2079711 w 2321023"/>
              <a:gd name="connsiteY3147" fmla="*/ 927401 h 2206873"/>
              <a:gd name="connsiteX3148" fmla="*/ 2078563 w 2321023"/>
              <a:gd name="connsiteY3148" fmla="*/ 923961 h 2206873"/>
              <a:gd name="connsiteX3149" fmla="*/ 2078020 w 2321023"/>
              <a:gd name="connsiteY3149" fmla="*/ 922897 h 2206873"/>
              <a:gd name="connsiteX3150" fmla="*/ 2077444 w 2321023"/>
              <a:gd name="connsiteY3150" fmla="*/ 922440 h 2206873"/>
              <a:gd name="connsiteX3151" fmla="*/ 2077472 w 2321023"/>
              <a:gd name="connsiteY3151" fmla="*/ 923369 h 2206873"/>
              <a:gd name="connsiteX3152" fmla="*/ 2077535 w 2321023"/>
              <a:gd name="connsiteY3152" fmla="*/ 922512 h 2206873"/>
              <a:gd name="connsiteX3153" fmla="*/ 2130699 w 2321023"/>
              <a:gd name="connsiteY3153" fmla="*/ 917207 h 2206873"/>
              <a:gd name="connsiteX3154" fmla="*/ 2130746 w 2321023"/>
              <a:gd name="connsiteY3154" fmla="*/ 917585 h 2206873"/>
              <a:gd name="connsiteX3155" fmla="*/ 2131289 w 2321023"/>
              <a:gd name="connsiteY3155" fmla="*/ 918488 h 2206873"/>
              <a:gd name="connsiteX3156" fmla="*/ 2131289 w 2321023"/>
              <a:gd name="connsiteY3156" fmla="*/ 918486 h 2206873"/>
              <a:gd name="connsiteX3157" fmla="*/ 2130747 w 2321023"/>
              <a:gd name="connsiteY3157" fmla="*/ 917585 h 2206873"/>
              <a:gd name="connsiteX3158" fmla="*/ 2130700 w 2321023"/>
              <a:gd name="connsiteY3158" fmla="*/ 917209 h 2206873"/>
              <a:gd name="connsiteX3159" fmla="*/ 199072 w 2321023"/>
              <a:gd name="connsiteY3159" fmla="*/ 916545 h 2206873"/>
              <a:gd name="connsiteX3160" fmla="*/ 199033 w 2321023"/>
              <a:gd name="connsiteY3160" fmla="*/ 916692 h 2206873"/>
              <a:gd name="connsiteX3161" fmla="*/ 199072 w 2321023"/>
              <a:gd name="connsiteY3161" fmla="*/ 916546 h 2206873"/>
              <a:gd name="connsiteX3162" fmla="*/ 173166 w 2321023"/>
              <a:gd name="connsiteY3162" fmla="*/ 908752 h 2206873"/>
              <a:gd name="connsiteX3163" fmla="*/ 172753 w 2321023"/>
              <a:gd name="connsiteY3163" fmla="*/ 912240 h 2206873"/>
              <a:gd name="connsiteX3164" fmla="*/ 172347 w 2321023"/>
              <a:gd name="connsiteY3164" fmla="*/ 922708 h 2206873"/>
              <a:gd name="connsiteX3165" fmla="*/ 173536 w 2321023"/>
              <a:gd name="connsiteY3165" fmla="*/ 928978 h 2206873"/>
              <a:gd name="connsiteX3166" fmla="*/ 173537 w 2321023"/>
              <a:gd name="connsiteY3166" fmla="*/ 928975 h 2206873"/>
              <a:gd name="connsiteX3167" fmla="*/ 172358 w 2321023"/>
              <a:gd name="connsiteY3167" fmla="*/ 922738 h 2206873"/>
              <a:gd name="connsiteX3168" fmla="*/ 172379 w 2321023"/>
              <a:gd name="connsiteY3168" fmla="*/ 922370 h 2206873"/>
              <a:gd name="connsiteX3169" fmla="*/ 172772 w 2321023"/>
              <a:gd name="connsiteY3169" fmla="*/ 912240 h 2206873"/>
              <a:gd name="connsiteX3170" fmla="*/ 173148 w 2321023"/>
              <a:gd name="connsiteY3170" fmla="*/ 909068 h 2206873"/>
              <a:gd name="connsiteX3171" fmla="*/ 2257127 w 2321023"/>
              <a:gd name="connsiteY3171" fmla="*/ 903275 h 2206873"/>
              <a:gd name="connsiteX3172" fmla="*/ 2256881 w 2321023"/>
              <a:gd name="connsiteY3172" fmla="*/ 914587 h 2206873"/>
              <a:gd name="connsiteX3173" fmla="*/ 2256513 w 2321023"/>
              <a:gd name="connsiteY3173" fmla="*/ 931846 h 2206873"/>
              <a:gd name="connsiteX3174" fmla="*/ 2256472 w 2321023"/>
              <a:gd name="connsiteY3174" fmla="*/ 952871 h 2206873"/>
              <a:gd name="connsiteX3175" fmla="*/ 2256433 w 2321023"/>
              <a:gd name="connsiteY3175" fmla="*/ 975647 h 2206873"/>
              <a:gd name="connsiteX3176" fmla="*/ 2256022 w 2321023"/>
              <a:gd name="connsiteY3176" fmla="*/ 1002724 h 2206873"/>
              <a:gd name="connsiteX3177" fmla="*/ 2255349 w 2321023"/>
              <a:gd name="connsiteY3177" fmla="*/ 1029541 h 2206873"/>
              <a:gd name="connsiteX3178" fmla="*/ 2255377 w 2321023"/>
              <a:gd name="connsiteY3178" fmla="*/ 1030174 h 2206873"/>
              <a:gd name="connsiteX3179" fmla="*/ 2255378 w 2321023"/>
              <a:gd name="connsiteY3179" fmla="*/ 1030174 h 2206873"/>
              <a:gd name="connsiteX3180" fmla="*/ 2255350 w 2321023"/>
              <a:gd name="connsiteY3180" fmla="*/ 1029541 h 2206873"/>
              <a:gd name="connsiteX3181" fmla="*/ 2256023 w 2321023"/>
              <a:gd name="connsiteY3181" fmla="*/ 1002724 h 2206873"/>
              <a:gd name="connsiteX3182" fmla="*/ 2256434 w 2321023"/>
              <a:gd name="connsiteY3182" fmla="*/ 975647 h 2206873"/>
              <a:gd name="connsiteX3183" fmla="*/ 2256473 w 2321023"/>
              <a:gd name="connsiteY3183" fmla="*/ 952871 h 2206873"/>
              <a:gd name="connsiteX3184" fmla="*/ 2256514 w 2321023"/>
              <a:gd name="connsiteY3184" fmla="*/ 931846 h 2206873"/>
              <a:gd name="connsiteX3185" fmla="*/ 2256882 w 2321023"/>
              <a:gd name="connsiteY3185" fmla="*/ 914587 h 2206873"/>
              <a:gd name="connsiteX3186" fmla="*/ 2257128 w 2321023"/>
              <a:gd name="connsiteY3186" fmla="*/ 903276 h 2206873"/>
              <a:gd name="connsiteX3187" fmla="*/ 236063 w 2321023"/>
              <a:gd name="connsiteY3187" fmla="*/ 897576 h 2206873"/>
              <a:gd name="connsiteX3188" fmla="*/ 235821 w 2321023"/>
              <a:gd name="connsiteY3188" fmla="*/ 897948 h 2206873"/>
              <a:gd name="connsiteX3189" fmla="*/ 231752 w 2321023"/>
              <a:gd name="connsiteY3189" fmla="*/ 916303 h 2206873"/>
              <a:gd name="connsiteX3190" fmla="*/ 228953 w 2321023"/>
              <a:gd name="connsiteY3190" fmla="*/ 929318 h 2206873"/>
              <a:gd name="connsiteX3191" fmla="*/ 228975 w 2321023"/>
              <a:gd name="connsiteY3191" fmla="*/ 929294 h 2206873"/>
              <a:gd name="connsiteX3192" fmla="*/ 231769 w 2321023"/>
              <a:gd name="connsiteY3192" fmla="*/ 916303 h 2206873"/>
              <a:gd name="connsiteX3193" fmla="*/ 235838 w 2321023"/>
              <a:gd name="connsiteY3193" fmla="*/ 897948 h 2206873"/>
              <a:gd name="connsiteX3194" fmla="*/ 236054 w 2321023"/>
              <a:gd name="connsiteY3194" fmla="*/ 897615 h 2206873"/>
              <a:gd name="connsiteX3195" fmla="*/ 43911 w 2321023"/>
              <a:gd name="connsiteY3195" fmla="*/ 884054 h 2206873"/>
              <a:gd name="connsiteX3196" fmla="*/ 43411 w 2321023"/>
              <a:gd name="connsiteY3196" fmla="*/ 884115 h 2206873"/>
              <a:gd name="connsiteX3197" fmla="*/ 38378 w 2321023"/>
              <a:gd name="connsiteY3197" fmla="*/ 903771 h 2206873"/>
              <a:gd name="connsiteX3198" fmla="*/ 36602 w 2321023"/>
              <a:gd name="connsiteY3198" fmla="*/ 926109 h 2206873"/>
              <a:gd name="connsiteX3199" fmla="*/ 37709 w 2321023"/>
              <a:gd name="connsiteY3199" fmla="*/ 943836 h 2206873"/>
              <a:gd name="connsiteX3200" fmla="*/ 36549 w 2321023"/>
              <a:gd name="connsiteY3200" fmla="*/ 978154 h 2206873"/>
              <a:gd name="connsiteX3201" fmla="*/ 34958 w 2321023"/>
              <a:gd name="connsiteY3201" fmla="*/ 996591 h 2206873"/>
              <a:gd name="connsiteX3202" fmla="*/ 33892 w 2321023"/>
              <a:gd name="connsiteY3202" fmla="*/ 1015357 h 2206873"/>
              <a:gd name="connsiteX3203" fmla="*/ 32037 w 2321023"/>
              <a:gd name="connsiteY3203" fmla="*/ 1052544 h 2206873"/>
              <a:gd name="connsiteX3204" fmla="*/ 31563 w 2321023"/>
              <a:gd name="connsiteY3204" fmla="*/ 1076991 h 2206873"/>
              <a:gd name="connsiteX3205" fmla="*/ 27873 w 2321023"/>
              <a:gd name="connsiteY3205" fmla="*/ 1077459 h 2206873"/>
              <a:gd name="connsiteX3206" fmla="*/ 27875 w 2321023"/>
              <a:gd name="connsiteY3206" fmla="*/ 1077460 h 2206873"/>
              <a:gd name="connsiteX3207" fmla="*/ 27875 w 2321023"/>
              <a:gd name="connsiteY3207" fmla="*/ 1077461 h 2206873"/>
              <a:gd name="connsiteX3208" fmla="*/ 31579 w 2321023"/>
              <a:gd name="connsiteY3208" fmla="*/ 1076991 h 2206873"/>
              <a:gd name="connsiteX3209" fmla="*/ 32053 w 2321023"/>
              <a:gd name="connsiteY3209" fmla="*/ 1052544 h 2206873"/>
              <a:gd name="connsiteX3210" fmla="*/ 33909 w 2321023"/>
              <a:gd name="connsiteY3210" fmla="*/ 1015357 h 2206873"/>
              <a:gd name="connsiteX3211" fmla="*/ 34975 w 2321023"/>
              <a:gd name="connsiteY3211" fmla="*/ 996591 h 2206873"/>
              <a:gd name="connsiteX3212" fmla="*/ 36566 w 2321023"/>
              <a:gd name="connsiteY3212" fmla="*/ 978154 h 2206873"/>
              <a:gd name="connsiteX3213" fmla="*/ 37726 w 2321023"/>
              <a:gd name="connsiteY3213" fmla="*/ 943836 h 2206873"/>
              <a:gd name="connsiteX3214" fmla="*/ 36619 w 2321023"/>
              <a:gd name="connsiteY3214" fmla="*/ 926109 h 2206873"/>
              <a:gd name="connsiteX3215" fmla="*/ 38395 w 2321023"/>
              <a:gd name="connsiteY3215" fmla="*/ 903771 h 2206873"/>
              <a:gd name="connsiteX3216" fmla="*/ 43428 w 2321023"/>
              <a:gd name="connsiteY3216" fmla="*/ 884115 h 2206873"/>
              <a:gd name="connsiteX3217" fmla="*/ 43908 w 2321023"/>
              <a:gd name="connsiteY3217" fmla="*/ 884056 h 2206873"/>
              <a:gd name="connsiteX3218" fmla="*/ 2081332 w 2321023"/>
              <a:gd name="connsiteY3218" fmla="*/ 880492 h 2206873"/>
              <a:gd name="connsiteX3219" fmla="*/ 2081274 w 2321023"/>
              <a:gd name="connsiteY3219" fmla="*/ 880835 h 2206873"/>
              <a:gd name="connsiteX3220" fmla="*/ 2083436 w 2321023"/>
              <a:gd name="connsiteY3220" fmla="*/ 911787 h 2206873"/>
              <a:gd name="connsiteX3221" fmla="*/ 2085341 w 2321023"/>
              <a:gd name="connsiteY3221" fmla="*/ 945881 h 2206873"/>
              <a:gd name="connsiteX3222" fmla="*/ 2085342 w 2321023"/>
              <a:gd name="connsiteY3222" fmla="*/ 945882 h 2206873"/>
              <a:gd name="connsiteX3223" fmla="*/ 2083437 w 2321023"/>
              <a:gd name="connsiteY3223" fmla="*/ 911787 h 2206873"/>
              <a:gd name="connsiteX3224" fmla="*/ 2081275 w 2321023"/>
              <a:gd name="connsiteY3224" fmla="*/ 880835 h 2206873"/>
              <a:gd name="connsiteX3225" fmla="*/ 2081332 w 2321023"/>
              <a:gd name="connsiteY3225" fmla="*/ 880496 h 2206873"/>
              <a:gd name="connsiteX3226" fmla="*/ 2055951 w 2321023"/>
              <a:gd name="connsiteY3226" fmla="*/ 875599 h 2206873"/>
              <a:gd name="connsiteX3227" fmla="*/ 2055768 w 2321023"/>
              <a:gd name="connsiteY3227" fmla="*/ 875776 h 2206873"/>
              <a:gd name="connsiteX3228" fmla="*/ 2058712 w 2321023"/>
              <a:gd name="connsiteY3228" fmla="*/ 902099 h 2206873"/>
              <a:gd name="connsiteX3229" fmla="*/ 2058979 w 2321023"/>
              <a:gd name="connsiteY3229" fmla="*/ 902699 h 2206873"/>
              <a:gd name="connsiteX3230" fmla="*/ 2058979 w 2321023"/>
              <a:gd name="connsiteY3230" fmla="*/ 902696 h 2206873"/>
              <a:gd name="connsiteX3231" fmla="*/ 2058713 w 2321023"/>
              <a:gd name="connsiteY3231" fmla="*/ 902099 h 2206873"/>
              <a:gd name="connsiteX3232" fmla="*/ 2055769 w 2321023"/>
              <a:gd name="connsiteY3232" fmla="*/ 875776 h 2206873"/>
              <a:gd name="connsiteX3233" fmla="*/ 2055951 w 2321023"/>
              <a:gd name="connsiteY3233" fmla="*/ 875600 h 2206873"/>
              <a:gd name="connsiteX3234" fmla="*/ 2170423 w 2321023"/>
              <a:gd name="connsiteY3234" fmla="*/ 874552 h 2206873"/>
              <a:gd name="connsiteX3235" fmla="*/ 2170422 w 2321023"/>
              <a:gd name="connsiteY3235" fmla="*/ 874557 h 2206873"/>
              <a:gd name="connsiteX3236" fmla="*/ 2171426 w 2321023"/>
              <a:gd name="connsiteY3236" fmla="*/ 892443 h 2206873"/>
              <a:gd name="connsiteX3237" fmla="*/ 2171419 w 2321023"/>
              <a:gd name="connsiteY3237" fmla="*/ 892302 h 2206873"/>
              <a:gd name="connsiteX3238" fmla="*/ 2143765 w 2321023"/>
              <a:gd name="connsiteY3238" fmla="*/ 869845 h 2206873"/>
              <a:gd name="connsiteX3239" fmla="*/ 2142606 w 2321023"/>
              <a:gd name="connsiteY3239" fmla="*/ 879582 h 2206873"/>
              <a:gd name="connsiteX3240" fmla="*/ 2142607 w 2321023"/>
              <a:gd name="connsiteY3240" fmla="*/ 879582 h 2206873"/>
              <a:gd name="connsiteX3241" fmla="*/ 2142607 w 2321023"/>
              <a:gd name="connsiteY3241" fmla="*/ 879583 h 2206873"/>
              <a:gd name="connsiteX3242" fmla="*/ 2144106 w 2321023"/>
              <a:gd name="connsiteY3242" fmla="*/ 906429 h 2206873"/>
              <a:gd name="connsiteX3243" fmla="*/ 2144156 w 2321023"/>
              <a:gd name="connsiteY3243" fmla="*/ 907615 h 2206873"/>
              <a:gd name="connsiteX3244" fmla="*/ 2144206 w 2321023"/>
              <a:gd name="connsiteY3244" fmla="*/ 908782 h 2206873"/>
              <a:gd name="connsiteX3245" fmla="*/ 2145343 w 2321023"/>
              <a:gd name="connsiteY3245" fmla="*/ 935573 h 2206873"/>
              <a:gd name="connsiteX3246" fmla="*/ 2147420 w 2321023"/>
              <a:gd name="connsiteY3246" fmla="*/ 955915 h 2206873"/>
              <a:gd name="connsiteX3247" fmla="*/ 2148427 w 2321023"/>
              <a:gd name="connsiteY3247" fmla="*/ 960079 h 2206873"/>
              <a:gd name="connsiteX3248" fmla="*/ 2148890 w 2321023"/>
              <a:gd name="connsiteY3248" fmla="*/ 961996 h 2206873"/>
              <a:gd name="connsiteX3249" fmla="*/ 2147420 w 2321023"/>
              <a:gd name="connsiteY3249" fmla="*/ 955914 h 2206873"/>
              <a:gd name="connsiteX3250" fmla="*/ 2145343 w 2321023"/>
              <a:gd name="connsiteY3250" fmla="*/ 935572 h 2206873"/>
              <a:gd name="connsiteX3251" fmla="*/ 2144156 w 2321023"/>
              <a:gd name="connsiteY3251" fmla="*/ 907615 h 2206873"/>
              <a:gd name="connsiteX3252" fmla="*/ 2144106 w 2321023"/>
              <a:gd name="connsiteY3252" fmla="*/ 906428 h 2206873"/>
              <a:gd name="connsiteX3253" fmla="*/ 2142607 w 2321023"/>
              <a:gd name="connsiteY3253" fmla="*/ 879583 h 2206873"/>
              <a:gd name="connsiteX3254" fmla="*/ 2142607 w 2321023"/>
              <a:gd name="connsiteY3254" fmla="*/ 879582 h 2206873"/>
              <a:gd name="connsiteX3255" fmla="*/ 2142607 w 2321023"/>
              <a:gd name="connsiteY3255" fmla="*/ 879582 h 2206873"/>
              <a:gd name="connsiteX3256" fmla="*/ 2142743 w 2321023"/>
              <a:gd name="connsiteY3256" fmla="*/ 878443 h 2206873"/>
              <a:gd name="connsiteX3257" fmla="*/ 2143765 w 2321023"/>
              <a:gd name="connsiteY3257" fmla="*/ 869846 h 2206873"/>
              <a:gd name="connsiteX3258" fmla="*/ 86157 w 2321023"/>
              <a:gd name="connsiteY3258" fmla="*/ 863476 h 2206873"/>
              <a:gd name="connsiteX3259" fmla="*/ 85851 w 2321023"/>
              <a:gd name="connsiteY3259" fmla="*/ 864560 h 2206873"/>
              <a:gd name="connsiteX3260" fmla="*/ 86044 w 2321023"/>
              <a:gd name="connsiteY3260" fmla="*/ 867276 h 2206873"/>
              <a:gd name="connsiteX3261" fmla="*/ 84689 w 2321023"/>
              <a:gd name="connsiteY3261" fmla="*/ 877522 h 2206873"/>
              <a:gd name="connsiteX3262" fmla="*/ 81114 w 2321023"/>
              <a:gd name="connsiteY3262" fmla="*/ 905861 h 2206873"/>
              <a:gd name="connsiteX3263" fmla="*/ 76816 w 2321023"/>
              <a:gd name="connsiteY3263" fmla="*/ 939183 h 2206873"/>
              <a:gd name="connsiteX3264" fmla="*/ 76838 w 2321023"/>
              <a:gd name="connsiteY3264" fmla="*/ 939126 h 2206873"/>
              <a:gd name="connsiteX3265" fmla="*/ 78543 w 2321023"/>
              <a:gd name="connsiteY3265" fmla="*/ 924473 h 2206873"/>
              <a:gd name="connsiteX3266" fmla="*/ 81129 w 2321023"/>
              <a:gd name="connsiteY3266" fmla="*/ 905862 h 2206873"/>
              <a:gd name="connsiteX3267" fmla="*/ 84704 w 2321023"/>
              <a:gd name="connsiteY3267" fmla="*/ 877523 h 2206873"/>
              <a:gd name="connsiteX3268" fmla="*/ 86059 w 2321023"/>
              <a:gd name="connsiteY3268" fmla="*/ 867277 h 2206873"/>
              <a:gd name="connsiteX3269" fmla="*/ 85866 w 2321023"/>
              <a:gd name="connsiteY3269" fmla="*/ 864561 h 2206873"/>
              <a:gd name="connsiteX3270" fmla="*/ 86160 w 2321023"/>
              <a:gd name="connsiteY3270" fmla="*/ 863520 h 2206873"/>
              <a:gd name="connsiteX3271" fmla="*/ 2182366 w 2321023"/>
              <a:gd name="connsiteY3271" fmla="*/ 862481 h 2206873"/>
              <a:gd name="connsiteX3272" fmla="*/ 2182366 w 2321023"/>
              <a:gd name="connsiteY3272" fmla="*/ 862482 h 2206873"/>
              <a:gd name="connsiteX3273" fmla="*/ 2187616 w 2321023"/>
              <a:gd name="connsiteY3273" fmla="*/ 870528 h 2206873"/>
              <a:gd name="connsiteX3274" fmla="*/ 68991 w 2321023"/>
              <a:gd name="connsiteY3274" fmla="*/ 861818 h 2206873"/>
              <a:gd name="connsiteX3275" fmla="*/ 67924 w 2321023"/>
              <a:gd name="connsiteY3275" fmla="*/ 864431 h 2206873"/>
              <a:gd name="connsiteX3276" fmla="*/ 65932 w 2321023"/>
              <a:gd name="connsiteY3276" fmla="*/ 872027 h 2206873"/>
              <a:gd name="connsiteX3277" fmla="*/ 65624 w 2321023"/>
              <a:gd name="connsiteY3277" fmla="*/ 873517 h 2206873"/>
              <a:gd name="connsiteX3278" fmla="*/ 65940 w 2321023"/>
              <a:gd name="connsiteY3278" fmla="*/ 872016 h 2206873"/>
              <a:gd name="connsiteX3279" fmla="*/ 67953 w 2321023"/>
              <a:gd name="connsiteY3279" fmla="*/ 864385 h 2206873"/>
              <a:gd name="connsiteX3280" fmla="*/ 2093384 w 2321023"/>
              <a:gd name="connsiteY3280" fmla="*/ 858813 h 2206873"/>
              <a:gd name="connsiteX3281" fmla="*/ 2093322 w 2321023"/>
              <a:gd name="connsiteY3281" fmla="*/ 858825 h 2206873"/>
              <a:gd name="connsiteX3282" fmla="*/ 2093322 w 2321023"/>
              <a:gd name="connsiteY3282" fmla="*/ 858825 h 2206873"/>
              <a:gd name="connsiteX3283" fmla="*/ 2093384 w 2321023"/>
              <a:gd name="connsiteY3283" fmla="*/ 858813 h 2206873"/>
              <a:gd name="connsiteX3284" fmla="*/ 2095710 w 2321023"/>
              <a:gd name="connsiteY3284" fmla="*/ 858718 h 2206873"/>
              <a:gd name="connsiteX3285" fmla="*/ 2098165 w 2321023"/>
              <a:gd name="connsiteY3285" fmla="*/ 877479 h 2206873"/>
              <a:gd name="connsiteX3286" fmla="*/ 2099711 w 2321023"/>
              <a:gd name="connsiteY3286" fmla="*/ 888080 h 2206873"/>
              <a:gd name="connsiteX3287" fmla="*/ 2100299 w 2321023"/>
              <a:gd name="connsiteY3287" fmla="*/ 889381 h 2206873"/>
              <a:gd name="connsiteX3288" fmla="*/ 2100300 w 2321023"/>
              <a:gd name="connsiteY3288" fmla="*/ 889383 h 2206873"/>
              <a:gd name="connsiteX3289" fmla="*/ 2101197 w 2321023"/>
              <a:gd name="connsiteY3289" fmla="*/ 891371 h 2206873"/>
              <a:gd name="connsiteX3290" fmla="*/ 2101197 w 2321023"/>
              <a:gd name="connsiteY3290" fmla="*/ 891371 h 2206873"/>
              <a:gd name="connsiteX3291" fmla="*/ 2101219 w 2321023"/>
              <a:gd name="connsiteY3291" fmla="*/ 891419 h 2206873"/>
              <a:gd name="connsiteX3292" fmla="*/ 2101225 w 2321023"/>
              <a:gd name="connsiteY3292" fmla="*/ 891337 h 2206873"/>
              <a:gd name="connsiteX3293" fmla="*/ 2101197 w 2321023"/>
              <a:gd name="connsiteY3293" fmla="*/ 891371 h 2206873"/>
              <a:gd name="connsiteX3294" fmla="*/ 2100299 w 2321023"/>
              <a:gd name="connsiteY3294" fmla="*/ 889381 h 2206873"/>
              <a:gd name="connsiteX3295" fmla="*/ 2100299 w 2321023"/>
              <a:gd name="connsiteY3295" fmla="*/ 889378 h 2206873"/>
              <a:gd name="connsiteX3296" fmla="*/ 2099712 w 2321023"/>
              <a:gd name="connsiteY3296" fmla="*/ 888081 h 2206873"/>
              <a:gd name="connsiteX3297" fmla="*/ 2098166 w 2321023"/>
              <a:gd name="connsiteY3297" fmla="*/ 877480 h 2206873"/>
              <a:gd name="connsiteX3298" fmla="*/ 2095711 w 2321023"/>
              <a:gd name="connsiteY3298" fmla="*/ 858719 h 2206873"/>
              <a:gd name="connsiteX3299" fmla="*/ 2095711 w 2321023"/>
              <a:gd name="connsiteY3299" fmla="*/ 858719 h 2206873"/>
              <a:gd name="connsiteX3300" fmla="*/ 2095711 w 2321023"/>
              <a:gd name="connsiteY3300" fmla="*/ 858718 h 2206873"/>
              <a:gd name="connsiteX3301" fmla="*/ 2127298 w 2321023"/>
              <a:gd name="connsiteY3301" fmla="*/ 857434 h 2206873"/>
              <a:gd name="connsiteX3302" fmla="*/ 2126534 w 2321023"/>
              <a:gd name="connsiteY3302" fmla="*/ 863774 h 2206873"/>
              <a:gd name="connsiteX3303" fmla="*/ 2127308 w 2321023"/>
              <a:gd name="connsiteY3303" fmla="*/ 878986 h 2206873"/>
              <a:gd name="connsiteX3304" fmla="*/ 2128498 w 2321023"/>
              <a:gd name="connsiteY3304" fmla="*/ 901171 h 2206873"/>
              <a:gd name="connsiteX3305" fmla="*/ 2128725 w 2321023"/>
              <a:gd name="connsiteY3305" fmla="*/ 901875 h 2206873"/>
              <a:gd name="connsiteX3306" fmla="*/ 2128725 w 2321023"/>
              <a:gd name="connsiteY3306" fmla="*/ 901871 h 2206873"/>
              <a:gd name="connsiteX3307" fmla="*/ 2128499 w 2321023"/>
              <a:gd name="connsiteY3307" fmla="*/ 901172 h 2206873"/>
              <a:gd name="connsiteX3308" fmla="*/ 2127309 w 2321023"/>
              <a:gd name="connsiteY3308" fmla="*/ 878987 h 2206873"/>
              <a:gd name="connsiteX3309" fmla="*/ 2126535 w 2321023"/>
              <a:gd name="connsiteY3309" fmla="*/ 863775 h 2206873"/>
              <a:gd name="connsiteX3310" fmla="*/ 2127299 w 2321023"/>
              <a:gd name="connsiteY3310" fmla="*/ 857435 h 2206873"/>
              <a:gd name="connsiteX3311" fmla="*/ 2091600 w 2321023"/>
              <a:gd name="connsiteY3311" fmla="*/ 853928 h 2206873"/>
              <a:gd name="connsiteX3312" fmla="*/ 2091350 w 2321023"/>
              <a:gd name="connsiteY3312" fmla="*/ 853931 h 2206873"/>
              <a:gd name="connsiteX3313" fmla="*/ 2093029 w 2321023"/>
              <a:gd name="connsiteY3313" fmla="*/ 858708 h 2206873"/>
              <a:gd name="connsiteX3314" fmla="*/ 2094379 w 2321023"/>
              <a:gd name="connsiteY3314" fmla="*/ 883258 h 2206873"/>
              <a:gd name="connsiteX3315" fmla="*/ 2096867 w 2321023"/>
              <a:gd name="connsiteY3315" fmla="*/ 917200 h 2206873"/>
              <a:gd name="connsiteX3316" fmla="*/ 2097751 w 2321023"/>
              <a:gd name="connsiteY3316" fmla="*/ 932625 h 2206873"/>
              <a:gd name="connsiteX3317" fmla="*/ 2096778 w 2321023"/>
              <a:gd name="connsiteY3317" fmla="*/ 934402 h 2206873"/>
              <a:gd name="connsiteX3318" fmla="*/ 2096806 w 2321023"/>
              <a:gd name="connsiteY3318" fmla="*/ 934650 h 2206873"/>
              <a:gd name="connsiteX3319" fmla="*/ 2096805 w 2321023"/>
              <a:gd name="connsiteY3319" fmla="*/ 935014 h 2206873"/>
              <a:gd name="connsiteX3320" fmla="*/ 2096806 w 2321023"/>
              <a:gd name="connsiteY3320" fmla="*/ 935012 h 2206873"/>
              <a:gd name="connsiteX3321" fmla="*/ 2096807 w 2321023"/>
              <a:gd name="connsiteY3321" fmla="*/ 934650 h 2206873"/>
              <a:gd name="connsiteX3322" fmla="*/ 2096779 w 2321023"/>
              <a:gd name="connsiteY3322" fmla="*/ 934402 h 2206873"/>
              <a:gd name="connsiteX3323" fmla="*/ 2097752 w 2321023"/>
              <a:gd name="connsiteY3323" fmla="*/ 932625 h 2206873"/>
              <a:gd name="connsiteX3324" fmla="*/ 2096868 w 2321023"/>
              <a:gd name="connsiteY3324" fmla="*/ 917200 h 2206873"/>
              <a:gd name="connsiteX3325" fmla="*/ 2094380 w 2321023"/>
              <a:gd name="connsiteY3325" fmla="*/ 883258 h 2206873"/>
              <a:gd name="connsiteX3326" fmla="*/ 2093030 w 2321023"/>
              <a:gd name="connsiteY3326" fmla="*/ 858708 h 2206873"/>
              <a:gd name="connsiteX3327" fmla="*/ 2091351 w 2321023"/>
              <a:gd name="connsiteY3327" fmla="*/ 853931 h 2206873"/>
              <a:gd name="connsiteX3328" fmla="*/ 2052751 w 2321023"/>
              <a:gd name="connsiteY3328" fmla="*/ 850037 h 2206873"/>
              <a:gd name="connsiteX3329" fmla="*/ 2052754 w 2321023"/>
              <a:gd name="connsiteY3329" fmla="*/ 850059 h 2206873"/>
              <a:gd name="connsiteX3330" fmla="*/ 2053605 w 2321023"/>
              <a:gd name="connsiteY3330" fmla="*/ 856710 h 2206873"/>
              <a:gd name="connsiteX3331" fmla="*/ 2053605 w 2321023"/>
              <a:gd name="connsiteY3331" fmla="*/ 856712 h 2206873"/>
              <a:gd name="connsiteX3332" fmla="*/ 2176145 w 2321023"/>
              <a:gd name="connsiteY3332" fmla="*/ 846040 h 2206873"/>
              <a:gd name="connsiteX3333" fmla="*/ 2175489 w 2321023"/>
              <a:gd name="connsiteY3333" fmla="*/ 848505 h 2206873"/>
              <a:gd name="connsiteX3334" fmla="*/ 2174642 w 2321023"/>
              <a:gd name="connsiteY3334" fmla="*/ 855695 h 2206873"/>
              <a:gd name="connsiteX3335" fmla="*/ 2174643 w 2321023"/>
              <a:gd name="connsiteY3335" fmla="*/ 855696 h 2206873"/>
              <a:gd name="connsiteX3336" fmla="*/ 2175490 w 2321023"/>
              <a:gd name="connsiteY3336" fmla="*/ 848506 h 2206873"/>
              <a:gd name="connsiteX3337" fmla="*/ 2176146 w 2321023"/>
              <a:gd name="connsiteY3337" fmla="*/ 846042 h 2206873"/>
              <a:gd name="connsiteX3338" fmla="*/ 90836 w 2321023"/>
              <a:gd name="connsiteY3338" fmla="*/ 844383 h 2206873"/>
              <a:gd name="connsiteX3339" fmla="*/ 90788 w 2321023"/>
              <a:gd name="connsiteY3339" fmla="*/ 844744 h 2206873"/>
              <a:gd name="connsiteX3340" fmla="*/ 91424 w 2321023"/>
              <a:gd name="connsiteY3340" fmla="*/ 846598 h 2206873"/>
              <a:gd name="connsiteX3341" fmla="*/ 91432 w 2321023"/>
              <a:gd name="connsiteY3341" fmla="*/ 846574 h 2206873"/>
              <a:gd name="connsiteX3342" fmla="*/ 90804 w 2321023"/>
              <a:gd name="connsiteY3342" fmla="*/ 844745 h 2206873"/>
              <a:gd name="connsiteX3343" fmla="*/ 90847 w 2321023"/>
              <a:gd name="connsiteY3343" fmla="*/ 844420 h 2206873"/>
              <a:gd name="connsiteX3344" fmla="*/ 2128412 w 2321023"/>
              <a:gd name="connsiteY3344" fmla="*/ 842013 h 2206873"/>
              <a:gd name="connsiteX3345" fmla="*/ 2129797 w 2321023"/>
              <a:gd name="connsiteY3345" fmla="*/ 861013 h 2206873"/>
              <a:gd name="connsiteX3346" fmla="*/ 2130003 w 2321023"/>
              <a:gd name="connsiteY3346" fmla="*/ 861343 h 2206873"/>
              <a:gd name="connsiteX3347" fmla="*/ 2131202 w 2321023"/>
              <a:gd name="connsiteY3347" fmla="*/ 911968 h 2206873"/>
              <a:gd name="connsiteX3348" fmla="*/ 2131142 w 2321023"/>
              <a:gd name="connsiteY3348" fmla="*/ 917941 h 2206873"/>
              <a:gd name="connsiteX3349" fmla="*/ 2131143 w 2321023"/>
              <a:gd name="connsiteY3349" fmla="*/ 917943 h 2206873"/>
              <a:gd name="connsiteX3350" fmla="*/ 2131203 w 2321023"/>
              <a:gd name="connsiteY3350" fmla="*/ 911968 h 2206873"/>
              <a:gd name="connsiteX3351" fmla="*/ 2130004 w 2321023"/>
              <a:gd name="connsiteY3351" fmla="*/ 861343 h 2206873"/>
              <a:gd name="connsiteX3352" fmla="*/ 2129798 w 2321023"/>
              <a:gd name="connsiteY3352" fmla="*/ 861013 h 2206873"/>
              <a:gd name="connsiteX3353" fmla="*/ 2128413 w 2321023"/>
              <a:gd name="connsiteY3353" fmla="*/ 842016 h 2206873"/>
              <a:gd name="connsiteX3354" fmla="*/ 2134057 w 2321023"/>
              <a:gd name="connsiteY3354" fmla="*/ 841958 h 2206873"/>
              <a:gd name="connsiteX3355" fmla="*/ 2134297 w 2321023"/>
              <a:gd name="connsiteY3355" fmla="*/ 853976 h 2206873"/>
              <a:gd name="connsiteX3356" fmla="*/ 2132899 w 2321023"/>
              <a:gd name="connsiteY3356" fmla="*/ 854167 h 2206873"/>
              <a:gd name="connsiteX3357" fmla="*/ 2133012 w 2321023"/>
              <a:gd name="connsiteY3357" fmla="*/ 854479 h 2206873"/>
              <a:gd name="connsiteX3358" fmla="*/ 2133013 w 2321023"/>
              <a:gd name="connsiteY3358" fmla="*/ 854479 h 2206873"/>
              <a:gd name="connsiteX3359" fmla="*/ 2132900 w 2321023"/>
              <a:gd name="connsiteY3359" fmla="*/ 854168 h 2206873"/>
              <a:gd name="connsiteX3360" fmla="*/ 2134298 w 2321023"/>
              <a:gd name="connsiteY3360" fmla="*/ 853977 h 2206873"/>
              <a:gd name="connsiteX3361" fmla="*/ 2134058 w 2321023"/>
              <a:gd name="connsiteY3361" fmla="*/ 841966 h 2206873"/>
              <a:gd name="connsiteX3362" fmla="*/ 93340 w 2321023"/>
              <a:gd name="connsiteY3362" fmla="*/ 840512 h 2206873"/>
              <a:gd name="connsiteX3363" fmla="*/ 91471 w 2321023"/>
              <a:gd name="connsiteY3363" fmla="*/ 846331 h 2206873"/>
              <a:gd name="connsiteX3364" fmla="*/ 91479 w 2321023"/>
              <a:gd name="connsiteY3364" fmla="*/ 846357 h 2206873"/>
              <a:gd name="connsiteX3365" fmla="*/ 92523 w 2321023"/>
              <a:gd name="connsiteY3365" fmla="*/ 843106 h 2206873"/>
              <a:gd name="connsiteX3366" fmla="*/ 2050022 w 2321023"/>
              <a:gd name="connsiteY3366" fmla="*/ 839406 h 2206873"/>
              <a:gd name="connsiteX3367" fmla="*/ 2050039 w 2321023"/>
              <a:gd name="connsiteY3367" fmla="*/ 839503 h 2206873"/>
              <a:gd name="connsiteX3368" fmla="*/ 2050987 w 2321023"/>
              <a:gd name="connsiteY3368" fmla="*/ 841545 h 2206873"/>
              <a:gd name="connsiteX3369" fmla="*/ 2050968 w 2321023"/>
              <a:gd name="connsiteY3369" fmla="*/ 841503 h 2206873"/>
              <a:gd name="connsiteX3370" fmla="*/ 2050040 w 2321023"/>
              <a:gd name="connsiteY3370" fmla="*/ 839504 h 2206873"/>
              <a:gd name="connsiteX3371" fmla="*/ 2050023 w 2321023"/>
              <a:gd name="connsiteY3371" fmla="*/ 839409 h 2206873"/>
              <a:gd name="connsiteX3372" fmla="*/ 2254036 w 2321023"/>
              <a:gd name="connsiteY3372" fmla="*/ 837344 h 2206873"/>
              <a:gd name="connsiteX3373" fmla="*/ 2257592 w 2321023"/>
              <a:gd name="connsiteY3373" fmla="*/ 863731 h 2206873"/>
              <a:gd name="connsiteX3374" fmla="*/ 2259692 w 2321023"/>
              <a:gd name="connsiteY3374" fmla="*/ 891163 h 2206873"/>
              <a:gd name="connsiteX3375" fmla="*/ 2261207 w 2321023"/>
              <a:gd name="connsiteY3375" fmla="*/ 905730 h 2206873"/>
              <a:gd name="connsiteX3376" fmla="*/ 2261207 w 2321023"/>
              <a:gd name="connsiteY3376" fmla="*/ 905715 h 2206873"/>
              <a:gd name="connsiteX3377" fmla="*/ 2259693 w 2321023"/>
              <a:gd name="connsiteY3377" fmla="*/ 891163 h 2206873"/>
              <a:gd name="connsiteX3378" fmla="*/ 2257593 w 2321023"/>
              <a:gd name="connsiteY3378" fmla="*/ 863731 h 2206873"/>
              <a:gd name="connsiteX3379" fmla="*/ 2254043 w 2321023"/>
              <a:gd name="connsiteY3379" fmla="*/ 837385 h 2206873"/>
              <a:gd name="connsiteX3380" fmla="*/ 2040173 w 2321023"/>
              <a:gd name="connsiteY3380" fmla="*/ 832197 h 2206873"/>
              <a:gd name="connsiteX3381" fmla="*/ 2040051 w 2321023"/>
              <a:gd name="connsiteY3381" fmla="*/ 832964 h 2206873"/>
              <a:gd name="connsiteX3382" fmla="*/ 2039194 w 2321023"/>
              <a:gd name="connsiteY3382" fmla="*/ 836136 h 2206873"/>
              <a:gd name="connsiteX3383" fmla="*/ 2038701 w 2321023"/>
              <a:gd name="connsiteY3383" fmla="*/ 841435 h 2206873"/>
              <a:gd name="connsiteX3384" fmla="*/ 2038701 w 2321023"/>
              <a:gd name="connsiteY3384" fmla="*/ 841434 h 2206873"/>
              <a:gd name="connsiteX3385" fmla="*/ 2039194 w 2321023"/>
              <a:gd name="connsiteY3385" fmla="*/ 836137 h 2206873"/>
              <a:gd name="connsiteX3386" fmla="*/ 2040051 w 2321023"/>
              <a:gd name="connsiteY3386" fmla="*/ 832966 h 2206873"/>
              <a:gd name="connsiteX3387" fmla="*/ 2040051 w 2321023"/>
              <a:gd name="connsiteY3387" fmla="*/ 832964 h 2206873"/>
              <a:gd name="connsiteX3388" fmla="*/ 2040054 w 2321023"/>
              <a:gd name="connsiteY3388" fmla="*/ 832953 h 2206873"/>
              <a:gd name="connsiteX3389" fmla="*/ 2040174 w 2321023"/>
              <a:gd name="connsiteY3389" fmla="*/ 832198 h 2206873"/>
              <a:gd name="connsiteX3390" fmla="*/ 2117503 w 2321023"/>
              <a:gd name="connsiteY3390" fmla="*/ 824705 h 2206873"/>
              <a:gd name="connsiteX3391" fmla="*/ 2118707 w 2321023"/>
              <a:gd name="connsiteY3391" fmla="*/ 845605 h 2206873"/>
              <a:gd name="connsiteX3392" fmla="*/ 2120055 w 2321023"/>
              <a:gd name="connsiteY3392" fmla="*/ 862835 h 2206873"/>
              <a:gd name="connsiteX3393" fmla="*/ 2124406 w 2321023"/>
              <a:gd name="connsiteY3393" fmla="*/ 885608 h 2206873"/>
              <a:gd name="connsiteX3394" fmla="*/ 2124384 w 2321023"/>
              <a:gd name="connsiteY3394" fmla="*/ 885489 h 2206873"/>
              <a:gd name="connsiteX3395" fmla="*/ 2120056 w 2321023"/>
              <a:gd name="connsiteY3395" fmla="*/ 862836 h 2206873"/>
              <a:gd name="connsiteX3396" fmla="*/ 2118708 w 2321023"/>
              <a:gd name="connsiteY3396" fmla="*/ 845606 h 2206873"/>
              <a:gd name="connsiteX3397" fmla="*/ 2117505 w 2321023"/>
              <a:gd name="connsiteY3397" fmla="*/ 824715 h 2206873"/>
              <a:gd name="connsiteX3398" fmla="*/ 2172052 w 2321023"/>
              <a:gd name="connsiteY3398" fmla="*/ 821340 h 2206873"/>
              <a:gd name="connsiteX3399" fmla="*/ 2172457 w 2321023"/>
              <a:gd name="connsiteY3399" fmla="*/ 821673 h 2206873"/>
              <a:gd name="connsiteX3400" fmla="*/ 2176977 w 2321023"/>
              <a:gd name="connsiteY3400" fmla="*/ 834594 h 2206873"/>
              <a:gd name="connsiteX3401" fmla="*/ 2181763 w 2321023"/>
              <a:gd name="connsiteY3401" fmla="*/ 859334 h 2206873"/>
              <a:gd name="connsiteX3402" fmla="*/ 2181756 w 2321023"/>
              <a:gd name="connsiteY3402" fmla="*/ 859294 h 2206873"/>
              <a:gd name="connsiteX3403" fmla="*/ 2176978 w 2321023"/>
              <a:gd name="connsiteY3403" fmla="*/ 834594 h 2206873"/>
              <a:gd name="connsiteX3404" fmla="*/ 2172458 w 2321023"/>
              <a:gd name="connsiteY3404" fmla="*/ 821673 h 2206873"/>
              <a:gd name="connsiteX3405" fmla="*/ 2172057 w 2321023"/>
              <a:gd name="connsiteY3405" fmla="*/ 821343 h 2206873"/>
              <a:gd name="connsiteX3406" fmla="*/ 2073103 w 2321023"/>
              <a:gd name="connsiteY3406" fmla="*/ 817852 h 2206873"/>
              <a:gd name="connsiteX3407" fmla="*/ 2075557 w 2321023"/>
              <a:gd name="connsiteY3407" fmla="*/ 825186 h 2206873"/>
              <a:gd name="connsiteX3408" fmla="*/ 2078994 w 2321023"/>
              <a:gd name="connsiteY3408" fmla="*/ 839056 h 2206873"/>
              <a:gd name="connsiteX3409" fmla="*/ 2081176 w 2321023"/>
              <a:gd name="connsiteY3409" fmla="*/ 848731 h 2206873"/>
              <a:gd name="connsiteX3410" fmla="*/ 2081378 w 2321023"/>
              <a:gd name="connsiteY3410" fmla="*/ 849544 h 2206873"/>
              <a:gd name="connsiteX3411" fmla="*/ 2081869 w 2321023"/>
              <a:gd name="connsiteY3411" fmla="*/ 851734 h 2206873"/>
              <a:gd name="connsiteX3412" fmla="*/ 2082511 w 2321023"/>
              <a:gd name="connsiteY3412" fmla="*/ 854103 h 2206873"/>
              <a:gd name="connsiteX3413" fmla="*/ 2082793 w 2321023"/>
              <a:gd name="connsiteY3413" fmla="*/ 855238 h 2206873"/>
              <a:gd name="connsiteX3414" fmla="*/ 2082794 w 2321023"/>
              <a:gd name="connsiteY3414" fmla="*/ 855237 h 2206873"/>
              <a:gd name="connsiteX3415" fmla="*/ 2082520 w 2321023"/>
              <a:gd name="connsiteY3415" fmla="*/ 854136 h 2206873"/>
              <a:gd name="connsiteX3416" fmla="*/ 2082511 w 2321023"/>
              <a:gd name="connsiteY3416" fmla="*/ 854103 h 2206873"/>
              <a:gd name="connsiteX3417" fmla="*/ 2082503 w 2321023"/>
              <a:gd name="connsiteY3417" fmla="*/ 854070 h 2206873"/>
              <a:gd name="connsiteX3418" fmla="*/ 2081870 w 2321023"/>
              <a:gd name="connsiteY3418" fmla="*/ 851735 h 2206873"/>
              <a:gd name="connsiteX3419" fmla="*/ 2081386 w 2321023"/>
              <a:gd name="connsiteY3419" fmla="*/ 849576 h 2206873"/>
              <a:gd name="connsiteX3420" fmla="*/ 2081378 w 2321023"/>
              <a:gd name="connsiteY3420" fmla="*/ 849544 h 2206873"/>
              <a:gd name="connsiteX3421" fmla="*/ 2081369 w 2321023"/>
              <a:gd name="connsiteY3421" fmla="*/ 849503 h 2206873"/>
              <a:gd name="connsiteX3422" fmla="*/ 2081177 w 2321023"/>
              <a:gd name="connsiteY3422" fmla="*/ 848731 h 2206873"/>
              <a:gd name="connsiteX3423" fmla="*/ 2078995 w 2321023"/>
              <a:gd name="connsiteY3423" fmla="*/ 839056 h 2206873"/>
              <a:gd name="connsiteX3424" fmla="*/ 2075558 w 2321023"/>
              <a:gd name="connsiteY3424" fmla="*/ 825186 h 2206873"/>
              <a:gd name="connsiteX3425" fmla="*/ 2073104 w 2321023"/>
              <a:gd name="connsiteY3425" fmla="*/ 817853 h 2206873"/>
              <a:gd name="connsiteX3426" fmla="*/ 2248518 w 2321023"/>
              <a:gd name="connsiteY3426" fmla="*/ 816153 h 2206873"/>
              <a:gd name="connsiteX3427" fmla="*/ 2248519 w 2321023"/>
              <a:gd name="connsiteY3427" fmla="*/ 816178 h 2206873"/>
              <a:gd name="connsiteX3428" fmla="*/ 2250165 w 2321023"/>
              <a:gd name="connsiteY3428" fmla="*/ 818127 h 2206873"/>
              <a:gd name="connsiteX3429" fmla="*/ 2250266 w 2321023"/>
              <a:gd name="connsiteY3429" fmla="*/ 818246 h 2206873"/>
              <a:gd name="connsiteX3430" fmla="*/ 2250281 w 2321023"/>
              <a:gd name="connsiteY3430" fmla="*/ 818264 h 2206873"/>
              <a:gd name="connsiteX3431" fmla="*/ 2253312 w 2321023"/>
              <a:gd name="connsiteY3431" fmla="*/ 832796 h 2206873"/>
              <a:gd name="connsiteX3432" fmla="*/ 2253309 w 2321023"/>
              <a:gd name="connsiteY3432" fmla="*/ 832776 h 2206873"/>
              <a:gd name="connsiteX3433" fmla="*/ 2250282 w 2321023"/>
              <a:gd name="connsiteY3433" fmla="*/ 818266 h 2206873"/>
              <a:gd name="connsiteX3434" fmla="*/ 2250281 w 2321023"/>
              <a:gd name="connsiteY3434" fmla="*/ 818264 h 2206873"/>
              <a:gd name="connsiteX3435" fmla="*/ 2250165 w 2321023"/>
              <a:gd name="connsiteY3435" fmla="*/ 818127 h 2206873"/>
              <a:gd name="connsiteX3436" fmla="*/ 2248520 w 2321023"/>
              <a:gd name="connsiteY3436" fmla="*/ 816179 h 2206873"/>
              <a:gd name="connsiteX3437" fmla="*/ 2248519 w 2321023"/>
              <a:gd name="connsiteY3437" fmla="*/ 816154 h 2206873"/>
              <a:gd name="connsiteX3438" fmla="*/ 2012485 w 2321023"/>
              <a:gd name="connsiteY3438" fmla="*/ 813276 h 2206873"/>
              <a:gd name="connsiteX3439" fmla="*/ 2012080 w 2321023"/>
              <a:gd name="connsiteY3439" fmla="*/ 813808 h 2206873"/>
              <a:gd name="connsiteX3440" fmla="*/ 2012080 w 2321023"/>
              <a:gd name="connsiteY3440" fmla="*/ 813809 h 2206873"/>
              <a:gd name="connsiteX3441" fmla="*/ 2012485 w 2321023"/>
              <a:gd name="connsiteY3441" fmla="*/ 813277 h 2206873"/>
              <a:gd name="connsiteX3442" fmla="*/ 2016766 w 2321023"/>
              <a:gd name="connsiteY3442" fmla="*/ 818633 h 2206873"/>
              <a:gd name="connsiteX3443" fmla="*/ 2016870 w 2321023"/>
              <a:gd name="connsiteY3443" fmla="*/ 818957 h 2206873"/>
              <a:gd name="connsiteX3444" fmla="*/ 2022295 w 2321023"/>
              <a:gd name="connsiteY3444" fmla="*/ 836985 h 2206873"/>
              <a:gd name="connsiteX3445" fmla="*/ 2022316 w 2321023"/>
              <a:gd name="connsiteY3445" fmla="*/ 836911 h 2206873"/>
              <a:gd name="connsiteX3446" fmla="*/ 2026048 w 2321023"/>
              <a:gd name="connsiteY3446" fmla="*/ 858569 h 2206873"/>
              <a:gd name="connsiteX3447" fmla="*/ 2028851 w 2321023"/>
              <a:gd name="connsiteY3447" fmla="*/ 879039 h 2206873"/>
              <a:gd name="connsiteX3448" fmla="*/ 2029590 w 2321023"/>
              <a:gd name="connsiteY3448" fmla="*/ 883325 h 2206873"/>
              <a:gd name="connsiteX3449" fmla="*/ 2029590 w 2321023"/>
              <a:gd name="connsiteY3449" fmla="*/ 883327 h 2206873"/>
              <a:gd name="connsiteX3450" fmla="*/ 2028851 w 2321023"/>
              <a:gd name="connsiteY3450" fmla="*/ 879038 h 2206873"/>
              <a:gd name="connsiteX3451" fmla="*/ 2026048 w 2321023"/>
              <a:gd name="connsiteY3451" fmla="*/ 858568 h 2206873"/>
              <a:gd name="connsiteX3452" fmla="*/ 2022316 w 2321023"/>
              <a:gd name="connsiteY3452" fmla="*/ 836910 h 2206873"/>
              <a:gd name="connsiteX3453" fmla="*/ 2022295 w 2321023"/>
              <a:gd name="connsiteY3453" fmla="*/ 836984 h 2206873"/>
              <a:gd name="connsiteX3454" fmla="*/ 2016870 w 2321023"/>
              <a:gd name="connsiteY3454" fmla="*/ 818956 h 2206873"/>
              <a:gd name="connsiteX3455" fmla="*/ 2016766 w 2321023"/>
              <a:gd name="connsiteY3455" fmla="*/ 818632 h 2206873"/>
              <a:gd name="connsiteX3456" fmla="*/ 2120156 w 2321023"/>
              <a:gd name="connsiteY3456" fmla="*/ 803111 h 2206873"/>
              <a:gd name="connsiteX3457" fmla="*/ 2120155 w 2321023"/>
              <a:gd name="connsiteY3457" fmla="*/ 803112 h 2206873"/>
              <a:gd name="connsiteX3458" fmla="*/ 2123422 w 2321023"/>
              <a:gd name="connsiteY3458" fmla="*/ 812602 h 2206873"/>
              <a:gd name="connsiteX3459" fmla="*/ 2126480 w 2321023"/>
              <a:gd name="connsiteY3459" fmla="*/ 830483 h 2206873"/>
              <a:gd name="connsiteX3460" fmla="*/ 2126453 w 2321023"/>
              <a:gd name="connsiteY3460" fmla="*/ 830321 h 2206873"/>
              <a:gd name="connsiteX3461" fmla="*/ 2123423 w 2321023"/>
              <a:gd name="connsiteY3461" fmla="*/ 812602 h 2206873"/>
              <a:gd name="connsiteX3462" fmla="*/ 2075109 w 2321023"/>
              <a:gd name="connsiteY3462" fmla="*/ 801564 h 2206873"/>
              <a:gd name="connsiteX3463" fmla="*/ 2079764 w 2321023"/>
              <a:gd name="connsiteY3463" fmla="*/ 827878 h 2206873"/>
              <a:gd name="connsiteX3464" fmla="*/ 2082155 w 2321023"/>
              <a:gd name="connsiteY3464" fmla="*/ 841039 h 2206873"/>
              <a:gd name="connsiteX3465" fmla="*/ 2082388 w 2321023"/>
              <a:gd name="connsiteY3465" fmla="*/ 843529 h 2206873"/>
              <a:gd name="connsiteX3466" fmla="*/ 2082372 w 2321023"/>
              <a:gd name="connsiteY3466" fmla="*/ 843351 h 2206873"/>
              <a:gd name="connsiteX3467" fmla="*/ 2082156 w 2321023"/>
              <a:gd name="connsiteY3467" fmla="*/ 841040 h 2206873"/>
              <a:gd name="connsiteX3468" fmla="*/ 2079765 w 2321023"/>
              <a:gd name="connsiteY3468" fmla="*/ 827879 h 2206873"/>
              <a:gd name="connsiteX3469" fmla="*/ 2075112 w 2321023"/>
              <a:gd name="connsiteY3469" fmla="*/ 801577 h 2206873"/>
              <a:gd name="connsiteX3470" fmla="*/ 2114634 w 2321023"/>
              <a:gd name="connsiteY3470" fmla="*/ 798952 h 2206873"/>
              <a:gd name="connsiteX3471" fmla="*/ 2114634 w 2321023"/>
              <a:gd name="connsiteY3471" fmla="*/ 798952 h 2206873"/>
              <a:gd name="connsiteX3472" fmla="*/ 2117664 w 2321023"/>
              <a:gd name="connsiteY3472" fmla="*/ 802573 h 2206873"/>
              <a:gd name="connsiteX3473" fmla="*/ 2118476 w 2321023"/>
              <a:gd name="connsiteY3473" fmla="*/ 803582 h 2206873"/>
              <a:gd name="connsiteX3474" fmla="*/ 2118475 w 2321023"/>
              <a:gd name="connsiteY3474" fmla="*/ 803581 h 2206873"/>
              <a:gd name="connsiteX3475" fmla="*/ 2117665 w 2321023"/>
              <a:gd name="connsiteY3475" fmla="*/ 802574 h 2206873"/>
              <a:gd name="connsiteX3476" fmla="*/ 2114634 w 2321023"/>
              <a:gd name="connsiteY3476" fmla="*/ 798952 h 2206873"/>
              <a:gd name="connsiteX3477" fmla="*/ 2114546 w 2321023"/>
              <a:gd name="connsiteY3477" fmla="*/ 798702 h 2206873"/>
              <a:gd name="connsiteX3478" fmla="*/ 2113935 w 2321023"/>
              <a:gd name="connsiteY3478" fmla="*/ 804327 h 2206873"/>
              <a:gd name="connsiteX3479" fmla="*/ 2114018 w 2321023"/>
              <a:gd name="connsiteY3479" fmla="*/ 804620 h 2206873"/>
              <a:gd name="connsiteX3480" fmla="*/ 2114018 w 2321023"/>
              <a:gd name="connsiteY3480" fmla="*/ 804618 h 2206873"/>
              <a:gd name="connsiteX3481" fmla="*/ 2113936 w 2321023"/>
              <a:gd name="connsiteY3481" fmla="*/ 804328 h 2206873"/>
              <a:gd name="connsiteX3482" fmla="*/ 2114547 w 2321023"/>
              <a:gd name="connsiteY3482" fmla="*/ 798703 h 2206873"/>
              <a:gd name="connsiteX3483" fmla="*/ 2116456 w 2321023"/>
              <a:gd name="connsiteY3483" fmla="*/ 800476 h 2206873"/>
              <a:gd name="connsiteX3484" fmla="*/ 2116456 w 2321023"/>
              <a:gd name="connsiteY3484" fmla="*/ 800476 h 2206873"/>
              <a:gd name="connsiteX3485" fmla="*/ 2114546 w 2321023"/>
              <a:gd name="connsiteY3485" fmla="*/ 798702 h 2206873"/>
              <a:gd name="connsiteX3486" fmla="*/ 97686 w 2321023"/>
              <a:gd name="connsiteY3486" fmla="*/ 793290 h 2206873"/>
              <a:gd name="connsiteX3487" fmla="*/ 97431 w 2321023"/>
              <a:gd name="connsiteY3487" fmla="*/ 793571 h 2206873"/>
              <a:gd name="connsiteX3488" fmla="*/ 96748 w 2321023"/>
              <a:gd name="connsiteY3488" fmla="*/ 794358 h 2206873"/>
              <a:gd name="connsiteX3489" fmla="*/ 97205 w 2321023"/>
              <a:gd name="connsiteY3489" fmla="*/ 793849 h 2206873"/>
              <a:gd name="connsiteX3490" fmla="*/ 97447 w 2321023"/>
              <a:gd name="connsiteY3490" fmla="*/ 793571 h 2206873"/>
              <a:gd name="connsiteX3491" fmla="*/ 97490 w 2321023"/>
              <a:gd name="connsiteY3491" fmla="*/ 793523 h 2206873"/>
              <a:gd name="connsiteX3492" fmla="*/ 99252 w 2321023"/>
              <a:gd name="connsiteY3492" fmla="*/ 791571 h 2206873"/>
              <a:gd name="connsiteX3493" fmla="*/ 99180 w 2321023"/>
              <a:gd name="connsiteY3493" fmla="*/ 791649 h 2206873"/>
              <a:gd name="connsiteX3494" fmla="*/ 99210 w 2321023"/>
              <a:gd name="connsiteY3494" fmla="*/ 792435 h 2206873"/>
              <a:gd name="connsiteX3495" fmla="*/ 99001 w 2321023"/>
              <a:gd name="connsiteY3495" fmla="*/ 796658 h 2206873"/>
              <a:gd name="connsiteX3496" fmla="*/ 97888 w 2321023"/>
              <a:gd name="connsiteY3496" fmla="*/ 803641 h 2206873"/>
              <a:gd name="connsiteX3497" fmla="*/ 95104 w 2321023"/>
              <a:gd name="connsiteY3497" fmla="*/ 818156 h 2206873"/>
              <a:gd name="connsiteX3498" fmla="*/ 94280 w 2321023"/>
              <a:gd name="connsiteY3498" fmla="*/ 822697 h 2206873"/>
              <a:gd name="connsiteX3499" fmla="*/ 94649 w 2321023"/>
              <a:gd name="connsiteY3499" fmla="*/ 820755 h 2206873"/>
              <a:gd name="connsiteX3500" fmla="*/ 95121 w 2321023"/>
              <a:gd name="connsiteY3500" fmla="*/ 818157 h 2206873"/>
              <a:gd name="connsiteX3501" fmla="*/ 97905 w 2321023"/>
              <a:gd name="connsiteY3501" fmla="*/ 803642 h 2206873"/>
              <a:gd name="connsiteX3502" fmla="*/ 98993 w 2321023"/>
              <a:gd name="connsiteY3502" fmla="*/ 796817 h 2206873"/>
              <a:gd name="connsiteX3503" fmla="*/ 99001 w 2321023"/>
              <a:gd name="connsiteY3503" fmla="*/ 796658 h 2206873"/>
              <a:gd name="connsiteX3504" fmla="*/ 99025 w 2321023"/>
              <a:gd name="connsiteY3504" fmla="*/ 796507 h 2206873"/>
              <a:gd name="connsiteX3505" fmla="*/ 99217 w 2321023"/>
              <a:gd name="connsiteY3505" fmla="*/ 792623 h 2206873"/>
              <a:gd name="connsiteX3506" fmla="*/ 99210 w 2321023"/>
              <a:gd name="connsiteY3506" fmla="*/ 792435 h 2206873"/>
              <a:gd name="connsiteX3507" fmla="*/ 2229532 w 2321023"/>
              <a:gd name="connsiteY3507" fmla="*/ 791043 h 2206873"/>
              <a:gd name="connsiteX3508" fmla="*/ 2236174 w 2321023"/>
              <a:gd name="connsiteY3508" fmla="*/ 815436 h 2206873"/>
              <a:gd name="connsiteX3509" fmla="*/ 2236195 w 2321023"/>
              <a:gd name="connsiteY3509" fmla="*/ 815506 h 2206873"/>
              <a:gd name="connsiteX3510" fmla="*/ 2236215 w 2321023"/>
              <a:gd name="connsiteY3510" fmla="*/ 815576 h 2206873"/>
              <a:gd name="connsiteX3511" fmla="*/ 2240727 w 2321023"/>
              <a:gd name="connsiteY3511" fmla="*/ 830974 h 2206873"/>
              <a:gd name="connsiteX3512" fmla="*/ 2240729 w 2321023"/>
              <a:gd name="connsiteY3512" fmla="*/ 830979 h 2206873"/>
              <a:gd name="connsiteX3513" fmla="*/ 2236195 w 2321023"/>
              <a:gd name="connsiteY3513" fmla="*/ 815506 h 2206873"/>
              <a:gd name="connsiteX3514" fmla="*/ 2236174 w 2321023"/>
              <a:gd name="connsiteY3514" fmla="*/ 815435 h 2206873"/>
              <a:gd name="connsiteX3515" fmla="*/ 2229532 w 2321023"/>
              <a:gd name="connsiteY3515" fmla="*/ 791043 h 2206873"/>
              <a:gd name="connsiteX3516" fmla="*/ 236848 w 2321023"/>
              <a:gd name="connsiteY3516" fmla="*/ 779651 h 2206873"/>
              <a:gd name="connsiteX3517" fmla="*/ 230258 w 2321023"/>
              <a:gd name="connsiteY3517" fmla="*/ 806293 h 2206873"/>
              <a:gd name="connsiteX3518" fmla="*/ 230307 w 2321023"/>
              <a:gd name="connsiteY3518" fmla="*/ 800559 h 2206873"/>
              <a:gd name="connsiteX3519" fmla="*/ 233961 w 2321023"/>
              <a:gd name="connsiteY3519" fmla="*/ 784965 h 2206873"/>
              <a:gd name="connsiteX3520" fmla="*/ 236848 w 2321023"/>
              <a:gd name="connsiteY3520" fmla="*/ 779651 h 2206873"/>
              <a:gd name="connsiteX3521" fmla="*/ 85819 w 2321023"/>
              <a:gd name="connsiteY3521" fmla="*/ 776582 h 2206873"/>
              <a:gd name="connsiteX3522" fmla="*/ 85482 w 2321023"/>
              <a:gd name="connsiteY3522" fmla="*/ 777390 h 2206873"/>
              <a:gd name="connsiteX3523" fmla="*/ 85535 w 2321023"/>
              <a:gd name="connsiteY3523" fmla="*/ 780243 h 2206873"/>
              <a:gd name="connsiteX3524" fmla="*/ 75412 w 2321023"/>
              <a:gd name="connsiteY3524" fmla="*/ 820036 h 2206873"/>
              <a:gd name="connsiteX3525" fmla="*/ 65991 w 2321023"/>
              <a:gd name="connsiteY3525" fmla="*/ 861434 h 2206873"/>
              <a:gd name="connsiteX3526" fmla="*/ 61498 w 2321023"/>
              <a:gd name="connsiteY3526" fmla="*/ 881686 h 2206873"/>
              <a:gd name="connsiteX3527" fmla="*/ 57926 w 2321023"/>
              <a:gd name="connsiteY3527" fmla="*/ 902123 h 2206873"/>
              <a:gd name="connsiteX3528" fmla="*/ 50999 w 2321023"/>
              <a:gd name="connsiteY3528" fmla="*/ 943137 h 2206873"/>
              <a:gd name="connsiteX3529" fmla="*/ 45798 w 2321023"/>
              <a:gd name="connsiteY3529" fmla="*/ 986458 h 2206873"/>
              <a:gd name="connsiteX3530" fmla="*/ 41594 w 2321023"/>
              <a:gd name="connsiteY3530" fmla="*/ 1023796 h 2206873"/>
              <a:gd name="connsiteX3531" fmla="*/ 41526 w 2321023"/>
              <a:gd name="connsiteY3531" fmla="*/ 1024002 h 2206873"/>
              <a:gd name="connsiteX3532" fmla="*/ 39271 w 2321023"/>
              <a:gd name="connsiteY3532" fmla="*/ 1029451 h 2206873"/>
              <a:gd name="connsiteX3533" fmla="*/ 38199 w 2321023"/>
              <a:gd name="connsiteY3533" fmla="*/ 1034098 h 2206873"/>
              <a:gd name="connsiteX3534" fmla="*/ 37968 w 2321023"/>
              <a:gd name="connsiteY3534" fmla="*/ 1034798 h 2206873"/>
              <a:gd name="connsiteX3535" fmla="*/ 34162 w 2321023"/>
              <a:gd name="connsiteY3535" fmla="*/ 1050633 h 2206873"/>
              <a:gd name="connsiteX3536" fmla="*/ 32112 w 2321023"/>
              <a:gd name="connsiteY3536" fmla="*/ 1052434 h 2206873"/>
              <a:gd name="connsiteX3537" fmla="*/ 32112 w 2321023"/>
              <a:gd name="connsiteY3537" fmla="*/ 1052450 h 2206873"/>
              <a:gd name="connsiteX3538" fmla="*/ 36680 w 2321023"/>
              <a:gd name="connsiteY3538" fmla="*/ 1040682 h 2206873"/>
              <a:gd name="connsiteX3539" fmla="*/ 38199 w 2321023"/>
              <a:gd name="connsiteY3539" fmla="*/ 1034098 h 2206873"/>
              <a:gd name="connsiteX3540" fmla="*/ 41526 w 2321023"/>
              <a:gd name="connsiteY3540" fmla="*/ 1024002 h 2206873"/>
              <a:gd name="connsiteX3541" fmla="*/ 41611 w 2321023"/>
              <a:gd name="connsiteY3541" fmla="*/ 1023796 h 2206873"/>
              <a:gd name="connsiteX3542" fmla="*/ 45816 w 2321023"/>
              <a:gd name="connsiteY3542" fmla="*/ 986458 h 2206873"/>
              <a:gd name="connsiteX3543" fmla="*/ 51016 w 2321023"/>
              <a:gd name="connsiteY3543" fmla="*/ 943137 h 2206873"/>
              <a:gd name="connsiteX3544" fmla="*/ 57942 w 2321023"/>
              <a:gd name="connsiteY3544" fmla="*/ 902123 h 2206873"/>
              <a:gd name="connsiteX3545" fmla="*/ 61515 w 2321023"/>
              <a:gd name="connsiteY3545" fmla="*/ 881686 h 2206873"/>
              <a:gd name="connsiteX3546" fmla="*/ 66008 w 2321023"/>
              <a:gd name="connsiteY3546" fmla="*/ 861434 h 2206873"/>
              <a:gd name="connsiteX3547" fmla="*/ 75429 w 2321023"/>
              <a:gd name="connsiteY3547" fmla="*/ 820036 h 2206873"/>
              <a:gd name="connsiteX3548" fmla="*/ 85552 w 2321023"/>
              <a:gd name="connsiteY3548" fmla="*/ 780243 h 2206873"/>
              <a:gd name="connsiteX3549" fmla="*/ 85498 w 2321023"/>
              <a:gd name="connsiteY3549" fmla="*/ 777390 h 2206873"/>
              <a:gd name="connsiteX3550" fmla="*/ 85820 w 2321023"/>
              <a:gd name="connsiteY3550" fmla="*/ 776618 h 2206873"/>
              <a:gd name="connsiteX3551" fmla="*/ 234912 w 2321023"/>
              <a:gd name="connsiteY3551" fmla="*/ 774002 h 2206873"/>
              <a:gd name="connsiteX3552" fmla="*/ 229867 w 2321023"/>
              <a:gd name="connsiteY3552" fmla="*/ 788494 h 2206873"/>
              <a:gd name="connsiteX3553" fmla="*/ 229969 w 2321023"/>
              <a:gd name="connsiteY3553" fmla="*/ 790671 h 2206873"/>
              <a:gd name="connsiteX3554" fmla="*/ 229986 w 2321023"/>
              <a:gd name="connsiteY3554" fmla="*/ 790628 h 2206873"/>
              <a:gd name="connsiteX3555" fmla="*/ 229886 w 2321023"/>
              <a:gd name="connsiteY3555" fmla="*/ 788495 h 2206873"/>
              <a:gd name="connsiteX3556" fmla="*/ 234557 w 2321023"/>
              <a:gd name="connsiteY3556" fmla="*/ 775077 h 2206873"/>
              <a:gd name="connsiteX3557" fmla="*/ 2111345 w 2321023"/>
              <a:gd name="connsiteY3557" fmla="*/ 764765 h 2206873"/>
              <a:gd name="connsiteX3558" fmla="*/ 2111345 w 2321023"/>
              <a:gd name="connsiteY3558" fmla="*/ 764766 h 2206873"/>
              <a:gd name="connsiteX3559" fmla="*/ 2114262 w 2321023"/>
              <a:gd name="connsiteY3559" fmla="*/ 768347 h 2206873"/>
              <a:gd name="connsiteX3560" fmla="*/ 2119310 w 2321023"/>
              <a:gd name="connsiteY3560" fmla="*/ 783800 h 2206873"/>
              <a:gd name="connsiteX3561" fmla="*/ 2122950 w 2321023"/>
              <a:gd name="connsiteY3561" fmla="*/ 798057 h 2206873"/>
              <a:gd name="connsiteX3562" fmla="*/ 2124348 w 2321023"/>
              <a:gd name="connsiteY3562" fmla="*/ 806638 h 2206873"/>
              <a:gd name="connsiteX3563" fmla="*/ 2124348 w 2321023"/>
              <a:gd name="connsiteY3563" fmla="*/ 806638 h 2206873"/>
              <a:gd name="connsiteX3564" fmla="*/ 2122950 w 2321023"/>
              <a:gd name="connsiteY3564" fmla="*/ 798056 h 2206873"/>
              <a:gd name="connsiteX3565" fmla="*/ 2119310 w 2321023"/>
              <a:gd name="connsiteY3565" fmla="*/ 783799 h 2206873"/>
              <a:gd name="connsiteX3566" fmla="*/ 2111345 w 2321023"/>
              <a:gd name="connsiteY3566" fmla="*/ 764765 h 2206873"/>
              <a:gd name="connsiteX3567" fmla="*/ 1996437 w 2321023"/>
              <a:gd name="connsiteY3567" fmla="*/ 761162 h 2206873"/>
              <a:gd name="connsiteX3568" fmla="*/ 1996453 w 2321023"/>
              <a:gd name="connsiteY3568" fmla="*/ 761259 h 2206873"/>
              <a:gd name="connsiteX3569" fmla="*/ 1996676 w 2321023"/>
              <a:gd name="connsiteY3569" fmla="*/ 765466 h 2206873"/>
              <a:gd name="connsiteX3570" fmla="*/ 1998776 w 2321023"/>
              <a:gd name="connsiteY3570" fmla="*/ 775271 h 2206873"/>
              <a:gd name="connsiteX3571" fmla="*/ 1998918 w 2321023"/>
              <a:gd name="connsiteY3571" fmla="*/ 776129 h 2206873"/>
              <a:gd name="connsiteX3572" fmla="*/ 1999366 w 2321023"/>
              <a:gd name="connsiteY3572" fmla="*/ 778336 h 2206873"/>
              <a:gd name="connsiteX3573" fmla="*/ 1999453 w 2321023"/>
              <a:gd name="connsiteY3573" fmla="*/ 778574 h 2206873"/>
              <a:gd name="connsiteX3574" fmla="*/ 1999452 w 2321023"/>
              <a:gd name="connsiteY3574" fmla="*/ 778570 h 2206873"/>
              <a:gd name="connsiteX3575" fmla="*/ 1999367 w 2321023"/>
              <a:gd name="connsiteY3575" fmla="*/ 778337 h 2206873"/>
              <a:gd name="connsiteX3576" fmla="*/ 1998919 w 2321023"/>
              <a:gd name="connsiteY3576" fmla="*/ 776130 h 2206873"/>
              <a:gd name="connsiteX3577" fmla="*/ 1998780 w 2321023"/>
              <a:gd name="connsiteY3577" fmla="*/ 775288 h 2206873"/>
              <a:gd name="connsiteX3578" fmla="*/ 1998776 w 2321023"/>
              <a:gd name="connsiteY3578" fmla="*/ 775271 h 2206873"/>
              <a:gd name="connsiteX3579" fmla="*/ 1998773 w 2321023"/>
              <a:gd name="connsiteY3579" fmla="*/ 775251 h 2206873"/>
              <a:gd name="connsiteX3580" fmla="*/ 1996677 w 2321023"/>
              <a:gd name="connsiteY3580" fmla="*/ 765466 h 2206873"/>
              <a:gd name="connsiteX3581" fmla="*/ 1996455 w 2321023"/>
              <a:gd name="connsiteY3581" fmla="*/ 761268 h 2206873"/>
              <a:gd name="connsiteX3582" fmla="*/ 1996453 w 2321023"/>
              <a:gd name="connsiteY3582" fmla="*/ 761259 h 2206873"/>
              <a:gd name="connsiteX3583" fmla="*/ 1996449 w 2321023"/>
              <a:gd name="connsiteY3583" fmla="*/ 761183 h 2206873"/>
              <a:gd name="connsiteX3584" fmla="*/ 2105627 w 2321023"/>
              <a:gd name="connsiteY3584" fmla="*/ 759324 h 2206873"/>
              <a:gd name="connsiteX3585" fmla="*/ 2109151 w 2321023"/>
              <a:gd name="connsiteY3585" fmla="*/ 771686 h 2206873"/>
              <a:gd name="connsiteX3586" fmla="*/ 2109152 w 2321023"/>
              <a:gd name="connsiteY3586" fmla="*/ 771686 h 2206873"/>
              <a:gd name="connsiteX3587" fmla="*/ 2105658 w 2321023"/>
              <a:gd name="connsiteY3587" fmla="*/ 759430 h 2206873"/>
              <a:gd name="connsiteX3588" fmla="*/ 2048268 w 2321023"/>
              <a:gd name="connsiteY3588" fmla="*/ 755708 h 2206873"/>
              <a:gd name="connsiteX3589" fmla="*/ 2048271 w 2321023"/>
              <a:gd name="connsiteY3589" fmla="*/ 755727 h 2206873"/>
              <a:gd name="connsiteX3590" fmla="*/ 2050419 w 2321023"/>
              <a:gd name="connsiteY3590" fmla="*/ 761172 h 2206873"/>
              <a:gd name="connsiteX3591" fmla="*/ 2051698 w 2321023"/>
              <a:gd name="connsiteY3591" fmla="*/ 762927 h 2206873"/>
              <a:gd name="connsiteX3592" fmla="*/ 2058326 w 2321023"/>
              <a:gd name="connsiteY3592" fmla="*/ 794532 h 2206873"/>
              <a:gd name="connsiteX3593" fmla="*/ 2064983 w 2321023"/>
              <a:gd name="connsiteY3593" fmla="*/ 826091 h 2206873"/>
              <a:gd name="connsiteX3594" fmla="*/ 2067384 w 2321023"/>
              <a:gd name="connsiteY3594" fmla="*/ 850909 h 2206873"/>
              <a:gd name="connsiteX3595" fmla="*/ 2068322 w 2321023"/>
              <a:gd name="connsiteY3595" fmla="*/ 873778 h 2206873"/>
              <a:gd name="connsiteX3596" fmla="*/ 2068496 w 2321023"/>
              <a:gd name="connsiteY3596" fmla="*/ 901479 h 2206873"/>
              <a:gd name="connsiteX3597" fmla="*/ 2066242 w 2321023"/>
              <a:gd name="connsiteY3597" fmla="*/ 916199 h 2206873"/>
              <a:gd name="connsiteX3598" fmla="*/ 2065647 w 2321023"/>
              <a:gd name="connsiteY3598" fmla="*/ 947567 h 2206873"/>
              <a:gd name="connsiteX3599" fmla="*/ 2063383 w 2321023"/>
              <a:gd name="connsiteY3599" fmla="*/ 947742 h 2206873"/>
              <a:gd name="connsiteX3600" fmla="*/ 2063386 w 2321023"/>
              <a:gd name="connsiteY3600" fmla="*/ 947773 h 2206873"/>
              <a:gd name="connsiteX3601" fmla="*/ 2065395 w 2321023"/>
              <a:gd name="connsiteY3601" fmla="*/ 964056 h 2206873"/>
              <a:gd name="connsiteX3602" fmla="*/ 2065395 w 2321023"/>
              <a:gd name="connsiteY3602" fmla="*/ 964053 h 2206873"/>
              <a:gd name="connsiteX3603" fmla="*/ 2064168 w 2321023"/>
              <a:gd name="connsiteY3603" fmla="*/ 959928 h 2206873"/>
              <a:gd name="connsiteX3604" fmla="*/ 2063387 w 2321023"/>
              <a:gd name="connsiteY3604" fmla="*/ 947773 h 2206873"/>
              <a:gd name="connsiteX3605" fmla="*/ 2063384 w 2321023"/>
              <a:gd name="connsiteY3605" fmla="*/ 947742 h 2206873"/>
              <a:gd name="connsiteX3606" fmla="*/ 2065648 w 2321023"/>
              <a:gd name="connsiteY3606" fmla="*/ 947567 h 2206873"/>
              <a:gd name="connsiteX3607" fmla="*/ 2066243 w 2321023"/>
              <a:gd name="connsiteY3607" fmla="*/ 916199 h 2206873"/>
              <a:gd name="connsiteX3608" fmla="*/ 2068497 w 2321023"/>
              <a:gd name="connsiteY3608" fmla="*/ 901479 h 2206873"/>
              <a:gd name="connsiteX3609" fmla="*/ 2068323 w 2321023"/>
              <a:gd name="connsiteY3609" fmla="*/ 873778 h 2206873"/>
              <a:gd name="connsiteX3610" fmla="*/ 2067385 w 2321023"/>
              <a:gd name="connsiteY3610" fmla="*/ 850909 h 2206873"/>
              <a:gd name="connsiteX3611" fmla="*/ 2064984 w 2321023"/>
              <a:gd name="connsiteY3611" fmla="*/ 826091 h 2206873"/>
              <a:gd name="connsiteX3612" fmla="*/ 2058327 w 2321023"/>
              <a:gd name="connsiteY3612" fmla="*/ 794532 h 2206873"/>
              <a:gd name="connsiteX3613" fmla="*/ 2051699 w 2321023"/>
              <a:gd name="connsiteY3613" fmla="*/ 762927 h 2206873"/>
              <a:gd name="connsiteX3614" fmla="*/ 2050420 w 2321023"/>
              <a:gd name="connsiteY3614" fmla="*/ 761172 h 2206873"/>
              <a:gd name="connsiteX3615" fmla="*/ 2048272 w 2321023"/>
              <a:gd name="connsiteY3615" fmla="*/ 755727 h 2206873"/>
              <a:gd name="connsiteX3616" fmla="*/ 2048270 w 2321023"/>
              <a:gd name="connsiteY3616" fmla="*/ 755712 h 2206873"/>
              <a:gd name="connsiteX3617" fmla="*/ 2058542 w 2321023"/>
              <a:gd name="connsiteY3617" fmla="*/ 754240 h 2206873"/>
              <a:gd name="connsiteX3618" fmla="*/ 2059079 w 2321023"/>
              <a:gd name="connsiteY3618" fmla="*/ 761449 h 2206873"/>
              <a:gd name="connsiteX3619" fmla="*/ 2061211 w 2321023"/>
              <a:gd name="connsiteY3619" fmla="*/ 782214 h 2206873"/>
              <a:gd name="connsiteX3620" fmla="*/ 2065121 w 2321023"/>
              <a:gd name="connsiteY3620" fmla="*/ 802082 h 2206873"/>
              <a:gd name="connsiteX3621" fmla="*/ 2068242 w 2321023"/>
              <a:gd name="connsiteY3621" fmla="*/ 814038 h 2206873"/>
              <a:gd name="connsiteX3622" fmla="*/ 2068243 w 2321023"/>
              <a:gd name="connsiteY3622" fmla="*/ 814039 h 2206873"/>
              <a:gd name="connsiteX3623" fmla="*/ 2065122 w 2321023"/>
              <a:gd name="connsiteY3623" fmla="*/ 802083 h 2206873"/>
              <a:gd name="connsiteX3624" fmla="*/ 2061212 w 2321023"/>
              <a:gd name="connsiteY3624" fmla="*/ 782215 h 2206873"/>
              <a:gd name="connsiteX3625" fmla="*/ 2059080 w 2321023"/>
              <a:gd name="connsiteY3625" fmla="*/ 761450 h 2206873"/>
              <a:gd name="connsiteX3626" fmla="*/ 2058543 w 2321023"/>
              <a:gd name="connsiteY3626" fmla="*/ 754241 h 2206873"/>
              <a:gd name="connsiteX3627" fmla="*/ 2061174 w 2321023"/>
              <a:gd name="connsiteY3627" fmla="*/ 756735 h 2206873"/>
              <a:gd name="connsiteX3628" fmla="*/ 2061159 w 2321023"/>
              <a:gd name="connsiteY3628" fmla="*/ 756666 h 2206873"/>
              <a:gd name="connsiteX3629" fmla="*/ 2061157 w 2321023"/>
              <a:gd name="connsiteY3629" fmla="*/ 756660 h 2206873"/>
              <a:gd name="connsiteX3630" fmla="*/ 2061173 w 2321023"/>
              <a:gd name="connsiteY3630" fmla="*/ 756734 h 2206873"/>
              <a:gd name="connsiteX3631" fmla="*/ 2058542 w 2321023"/>
              <a:gd name="connsiteY3631" fmla="*/ 754240 h 2206873"/>
              <a:gd name="connsiteX3632" fmla="*/ 187024 w 2321023"/>
              <a:gd name="connsiteY3632" fmla="*/ 751529 h 2206873"/>
              <a:gd name="connsiteX3633" fmla="*/ 187023 w 2321023"/>
              <a:gd name="connsiteY3633" fmla="*/ 752089 h 2206873"/>
              <a:gd name="connsiteX3634" fmla="*/ 186358 w 2321023"/>
              <a:gd name="connsiteY3634" fmla="*/ 757225 h 2206873"/>
              <a:gd name="connsiteX3635" fmla="*/ 186028 w 2321023"/>
              <a:gd name="connsiteY3635" fmla="*/ 761019 h 2206873"/>
              <a:gd name="connsiteX3636" fmla="*/ 186051 w 2321023"/>
              <a:gd name="connsiteY3636" fmla="*/ 760990 h 2206873"/>
              <a:gd name="connsiteX3637" fmla="*/ 186379 w 2321023"/>
              <a:gd name="connsiteY3637" fmla="*/ 757225 h 2206873"/>
              <a:gd name="connsiteX3638" fmla="*/ 187030 w 2321023"/>
              <a:gd name="connsiteY3638" fmla="*/ 752194 h 2206873"/>
              <a:gd name="connsiteX3639" fmla="*/ 2017636 w 2321023"/>
              <a:gd name="connsiteY3639" fmla="*/ 751479 h 2206873"/>
              <a:gd name="connsiteX3640" fmla="*/ 2017641 w 2321023"/>
              <a:gd name="connsiteY3640" fmla="*/ 751492 h 2206873"/>
              <a:gd name="connsiteX3641" fmla="*/ 2019016 w 2321023"/>
              <a:gd name="connsiteY3641" fmla="*/ 755152 h 2206873"/>
              <a:gd name="connsiteX3642" fmla="*/ 2019513 w 2321023"/>
              <a:gd name="connsiteY3642" fmla="*/ 756893 h 2206873"/>
              <a:gd name="connsiteX3643" fmla="*/ 2019514 w 2321023"/>
              <a:gd name="connsiteY3643" fmla="*/ 756898 h 2206873"/>
              <a:gd name="connsiteX3644" fmla="*/ 2019516 w 2321023"/>
              <a:gd name="connsiteY3644" fmla="*/ 756903 h 2206873"/>
              <a:gd name="connsiteX3645" fmla="*/ 2020594 w 2321023"/>
              <a:gd name="connsiteY3645" fmla="*/ 760014 h 2206873"/>
              <a:gd name="connsiteX3646" fmla="*/ 2025092 w 2321023"/>
              <a:gd name="connsiteY3646" fmla="*/ 776163 h 2206873"/>
              <a:gd name="connsiteX3647" fmla="*/ 2027765 w 2321023"/>
              <a:gd name="connsiteY3647" fmla="*/ 787324 h 2206873"/>
              <a:gd name="connsiteX3648" fmla="*/ 2027772 w 2321023"/>
              <a:gd name="connsiteY3648" fmla="*/ 787351 h 2206873"/>
              <a:gd name="connsiteX3649" fmla="*/ 2028691 w 2321023"/>
              <a:gd name="connsiteY3649" fmla="*/ 791189 h 2206873"/>
              <a:gd name="connsiteX3650" fmla="*/ 2028975 w 2321023"/>
              <a:gd name="connsiteY3650" fmla="*/ 792193 h 2206873"/>
              <a:gd name="connsiteX3651" fmla="*/ 2030204 w 2321023"/>
              <a:gd name="connsiteY3651" fmla="*/ 797139 h 2206873"/>
              <a:gd name="connsiteX3652" fmla="*/ 2031066 w 2321023"/>
              <a:gd name="connsiteY3652" fmla="*/ 799591 h 2206873"/>
              <a:gd name="connsiteX3653" fmla="*/ 2031881 w 2321023"/>
              <a:gd name="connsiteY3653" fmla="*/ 802476 h 2206873"/>
              <a:gd name="connsiteX3654" fmla="*/ 2033455 w 2321023"/>
              <a:gd name="connsiteY3654" fmla="*/ 806384 h 2206873"/>
              <a:gd name="connsiteX3655" fmla="*/ 2033458 w 2321023"/>
              <a:gd name="connsiteY3655" fmla="*/ 806392 h 2206873"/>
              <a:gd name="connsiteX3656" fmla="*/ 2033829 w 2321023"/>
              <a:gd name="connsiteY3656" fmla="*/ 807314 h 2206873"/>
              <a:gd name="connsiteX3657" fmla="*/ 2033829 w 2321023"/>
              <a:gd name="connsiteY3657" fmla="*/ 807313 h 2206873"/>
              <a:gd name="connsiteX3658" fmla="*/ 2033455 w 2321023"/>
              <a:gd name="connsiteY3658" fmla="*/ 806384 h 2206873"/>
              <a:gd name="connsiteX3659" fmla="*/ 2033451 w 2321023"/>
              <a:gd name="connsiteY3659" fmla="*/ 806372 h 2206873"/>
              <a:gd name="connsiteX3660" fmla="*/ 2031882 w 2321023"/>
              <a:gd name="connsiteY3660" fmla="*/ 802477 h 2206873"/>
              <a:gd name="connsiteX3661" fmla="*/ 2031070 w 2321023"/>
              <a:gd name="connsiteY3661" fmla="*/ 799601 h 2206873"/>
              <a:gd name="connsiteX3662" fmla="*/ 2031066 w 2321023"/>
              <a:gd name="connsiteY3662" fmla="*/ 799591 h 2206873"/>
              <a:gd name="connsiteX3663" fmla="*/ 2031062 w 2321023"/>
              <a:gd name="connsiteY3663" fmla="*/ 799576 h 2206873"/>
              <a:gd name="connsiteX3664" fmla="*/ 2030205 w 2321023"/>
              <a:gd name="connsiteY3664" fmla="*/ 797139 h 2206873"/>
              <a:gd name="connsiteX3665" fmla="*/ 2028983 w 2321023"/>
              <a:gd name="connsiteY3665" fmla="*/ 792222 h 2206873"/>
              <a:gd name="connsiteX3666" fmla="*/ 2028975 w 2321023"/>
              <a:gd name="connsiteY3666" fmla="*/ 792193 h 2206873"/>
              <a:gd name="connsiteX3667" fmla="*/ 2028968 w 2321023"/>
              <a:gd name="connsiteY3667" fmla="*/ 792164 h 2206873"/>
              <a:gd name="connsiteX3668" fmla="*/ 2028692 w 2321023"/>
              <a:gd name="connsiteY3668" fmla="*/ 791189 h 2206873"/>
              <a:gd name="connsiteX3669" fmla="*/ 2027800 w 2321023"/>
              <a:gd name="connsiteY3669" fmla="*/ 787462 h 2206873"/>
              <a:gd name="connsiteX3670" fmla="*/ 2027772 w 2321023"/>
              <a:gd name="connsiteY3670" fmla="*/ 787351 h 2206873"/>
              <a:gd name="connsiteX3671" fmla="*/ 2025092 w 2321023"/>
              <a:gd name="connsiteY3671" fmla="*/ 776162 h 2206873"/>
              <a:gd name="connsiteX3672" fmla="*/ 2020594 w 2321023"/>
              <a:gd name="connsiteY3672" fmla="*/ 760013 h 2206873"/>
              <a:gd name="connsiteX3673" fmla="*/ 2019514 w 2321023"/>
              <a:gd name="connsiteY3673" fmla="*/ 756898 h 2206873"/>
              <a:gd name="connsiteX3674" fmla="*/ 2019016 w 2321023"/>
              <a:gd name="connsiteY3674" fmla="*/ 755151 h 2206873"/>
              <a:gd name="connsiteX3675" fmla="*/ 2253215 w 2321023"/>
              <a:gd name="connsiteY3675" fmla="*/ 744589 h 2206873"/>
              <a:gd name="connsiteX3676" fmla="*/ 2251129 w 2321023"/>
              <a:gd name="connsiteY3676" fmla="*/ 746661 h 2206873"/>
              <a:gd name="connsiteX3677" fmla="*/ 2251129 w 2321023"/>
              <a:gd name="connsiteY3677" fmla="*/ 746662 h 2206873"/>
              <a:gd name="connsiteX3678" fmla="*/ 2253215 w 2321023"/>
              <a:gd name="connsiteY3678" fmla="*/ 744590 h 2206873"/>
              <a:gd name="connsiteX3679" fmla="*/ 1996302 w 2321023"/>
              <a:gd name="connsiteY3679" fmla="*/ 740132 h 2206873"/>
              <a:gd name="connsiteX3680" fmla="*/ 1997219 w 2321023"/>
              <a:gd name="connsiteY3680" fmla="*/ 742292 h 2206873"/>
              <a:gd name="connsiteX3681" fmla="*/ 1997321 w 2321023"/>
              <a:gd name="connsiteY3681" fmla="*/ 742429 h 2206873"/>
              <a:gd name="connsiteX3682" fmla="*/ 1997321 w 2321023"/>
              <a:gd name="connsiteY3682" fmla="*/ 742428 h 2206873"/>
              <a:gd name="connsiteX3683" fmla="*/ 1997220 w 2321023"/>
              <a:gd name="connsiteY3683" fmla="*/ 742293 h 2206873"/>
              <a:gd name="connsiteX3684" fmla="*/ 1996315 w 2321023"/>
              <a:gd name="connsiteY3684" fmla="*/ 740162 h 2206873"/>
              <a:gd name="connsiteX3685" fmla="*/ 2096906 w 2321023"/>
              <a:gd name="connsiteY3685" fmla="*/ 739226 h 2206873"/>
              <a:gd name="connsiteX3686" fmla="*/ 2096905 w 2321023"/>
              <a:gd name="connsiteY3686" fmla="*/ 739226 h 2206873"/>
              <a:gd name="connsiteX3687" fmla="*/ 2106167 w 2321023"/>
              <a:gd name="connsiteY3687" fmla="*/ 776364 h 2206873"/>
              <a:gd name="connsiteX3688" fmla="*/ 2110465 w 2321023"/>
              <a:gd name="connsiteY3688" fmla="*/ 792005 h 2206873"/>
              <a:gd name="connsiteX3689" fmla="*/ 2113251 w 2321023"/>
              <a:gd name="connsiteY3689" fmla="*/ 801899 h 2206873"/>
              <a:gd name="connsiteX3690" fmla="*/ 2113228 w 2321023"/>
              <a:gd name="connsiteY3690" fmla="*/ 801813 h 2206873"/>
              <a:gd name="connsiteX3691" fmla="*/ 2110466 w 2321023"/>
              <a:gd name="connsiteY3691" fmla="*/ 792005 h 2206873"/>
              <a:gd name="connsiteX3692" fmla="*/ 2106168 w 2321023"/>
              <a:gd name="connsiteY3692" fmla="*/ 776364 h 2206873"/>
              <a:gd name="connsiteX3693" fmla="*/ 2096906 w 2321023"/>
              <a:gd name="connsiteY3693" fmla="*/ 739226 h 2206873"/>
              <a:gd name="connsiteX3694" fmla="*/ 2004796 w 2321023"/>
              <a:gd name="connsiteY3694" fmla="*/ 738858 h 2206873"/>
              <a:gd name="connsiteX3695" fmla="*/ 2018283 w 2321023"/>
              <a:gd name="connsiteY3695" fmla="*/ 778772 h 2206873"/>
              <a:gd name="connsiteX3696" fmla="*/ 2021321 w 2321023"/>
              <a:gd name="connsiteY3696" fmla="*/ 790970 h 2206873"/>
              <a:gd name="connsiteX3697" fmla="*/ 2026489 w 2321023"/>
              <a:gd name="connsiteY3697" fmla="*/ 811946 h 2206873"/>
              <a:gd name="connsiteX3698" fmla="*/ 2028612 w 2321023"/>
              <a:gd name="connsiteY3698" fmla="*/ 820430 h 2206873"/>
              <a:gd name="connsiteX3699" fmla="*/ 2028753 w 2321023"/>
              <a:gd name="connsiteY3699" fmla="*/ 820601 h 2206873"/>
              <a:gd name="connsiteX3700" fmla="*/ 2028753 w 2321023"/>
              <a:gd name="connsiteY3700" fmla="*/ 820601 h 2206873"/>
              <a:gd name="connsiteX3701" fmla="*/ 2028613 w 2321023"/>
              <a:gd name="connsiteY3701" fmla="*/ 820431 h 2206873"/>
              <a:gd name="connsiteX3702" fmla="*/ 2026490 w 2321023"/>
              <a:gd name="connsiteY3702" fmla="*/ 811947 h 2206873"/>
              <a:gd name="connsiteX3703" fmla="*/ 2021322 w 2321023"/>
              <a:gd name="connsiteY3703" fmla="*/ 790971 h 2206873"/>
              <a:gd name="connsiteX3704" fmla="*/ 2018284 w 2321023"/>
              <a:gd name="connsiteY3704" fmla="*/ 778773 h 2206873"/>
              <a:gd name="connsiteX3705" fmla="*/ 2004798 w 2321023"/>
              <a:gd name="connsiteY3705" fmla="*/ 738860 h 2206873"/>
              <a:gd name="connsiteX3706" fmla="*/ 2096875 w 2321023"/>
              <a:gd name="connsiteY3706" fmla="*/ 738689 h 2206873"/>
              <a:gd name="connsiteX3707" fmla="*/ 2095434 w 2321023"/>
              <a:gd name="connsiteY3707" fmla="*/ 739183 h 2206873"/>
              <a:gd name="connsiteX3708" fmla="*/ 2095446 w 2321023"/>
              <a:gd name="connsiteY3708" fmla="*/ 739222 h 2206873"/>
              <a:gd name="connsiteX3709" fmla="*/ 2095544 w 2321023"/>
              <a:gd name="connsiteY3709" fmla="*/ 739693 h 2206873"/>
              <a:gd name="connsiteX3710" fmla="*/ 2095545 w 2321023"/>
              <a:gd name="connsiteY3710" fmla="*/ 739693 h 2206873"/>
              <a:gd name="connsiteX3711" fmla="*/ 2095447 w 2321023"/>
              <a:gd name="connsiteY3711" fmla="*/ 739222 h 2206873"/>
              <a:gd name="connsiteX3712" fmla="*/ 2095435 w 2321023"/>
              <a:gd name="connsiteY3712" fmla="*/ 739183 h 2206873"/>
              <a:gd name="connsiteX3713" fmla="*/ 2096875 w 2321023"/>
              <a:gd name="connsiteY3713" fmla="*/ 738689 h 2206873"/>
              <a:gd name="connsiteX3714" fmla="*/ 102048 w 2321023"/>
              <a:gd name="connsiteY3714" fmla="*/ 737883 h 2206873"/>
              <a:gd name="connsiteX3715" fmla="*/ 101966 w 2321023"/>
              <a:gd name="connsiteY3715" fmla="*/ 738071 h 2206873"/>
              <a:gd name="connsiteX3716" fmla="*/ 102030 w 2321023"/>
              <a:gd name="connsiteY3716" fmla="*/ 738384 h 2206873"/>
              <a:gd name="connsiteX3717" fmla="*/ 101923 w 2321023"/>
              <a:gd name="connsiteY3717" fmla="*/ 741420 h 2206873"/>
              <a:gd name="connsiteX3718" fmla="*/ 101056 w 2321023"/>
              <a:gd name="connsiteY3718" fmla="*/ 746009 h 2206873"/>
              <a:gd name="connsiteX3719" fmla="*/ 100412 w 2321023"/>
              <a:gd name="connsiteY3719" fmla="*/ 748881 h 2206873"/>
              <a:gd name="connsiteX3720" fmla="*/ 98702 w 2321023"/>
              <a:gd name="connsiteY3720" fmla="*/ 756344 h 2206873"/>
              <a:gd name="connsiteX3721" fmla="*/ 94244 w 2321023"/>
              <a:gd name="connsiteY3721" fmla="*/ 779467 h 2206873"/>
              <a:gd name="connsiteX3722" fmla="*/ 92878 w 2321023"/>
              <a:gd name="connsiteY3722" fmla="*/ 793058 h 2206873"/>
              <a:gd name="connsiteX3723" fmla="*/ 93895 w 2321023"/>
              <a:gd name="connsiteY3723" fmla="*/ 797523 h 2206873"/>
              <a:gd name="connsiteX3724" fmla="*/ 93908 w 2321023"/>
              <a:gd name="connsiteY3724" fmla="*/ 797508 h 2206873"/>
              <a:gd name="connsiteX3725" fmla="*/ 92895 w 2321023"/>
              <a:gd name="connsiteY3725" fmla="*/ 793058 h 2206873"/>
              <a:gd name="connsiteX3726" fmla="*/ 94260 w 2321023"/>
              <a:gd name="connsiteY3726" fmla="*/ 779467 h 2206873"/>
              <a:gd name="connsiteX3727" fmla="*/ 98718 w 2321023"/>
              <a:gd name="connsiteY3727" fmla="*/ 756344 h 2206873"/>
              <a:gd name="connsiteX3728" fmla="*/ 99657 w 2321023"/>
              <a:gd name="connsiteY3728" fmla="*/ 752250 h 2206873"/>
              <a:gd name="connsiteX3729" fmla="*/ 100412 w 2321023"/>
              <a:gd name="connsiteY3729" fmla="*/ 748881 h 2206873"/>
              <a:gd name="connsiteX3730" fmla="*/ 100989 w 2321023"/>
              <a:gd name="connsiteY3730" fmla="*/ 746366 h 2206873"/>
              <a:gd name="connsiteX3731" fmla="*/ 101056 w 2321023"/>
              <a:gd name="connsiteY3731" fmla="*/ 746009 h 2206873"/>
              <a:gd name="connsiteX3732" fmla="*/ 101171 w 2321023"/>
              <a:gd name="connsiteY3732" fmla="*/ 745496 h 2206873"/>
              <a:gd name="connsiteX3733" fmla="*/ 101919 w 2321023"/>
              <a:gd name="connsiteY3733" fmla="*/ 741538 h 2206873"/>
              <a:gd name="connsiteX3734" fmla="*/ 101923 w 2321023"/>
              <a:gd name="connsiteY3734" fmla="*/ 741420 h 2206873"/>
              <a:gd name="connsiteX3735" fmla="*/ 101945 w 2321023"/>
              <a:gd name="connsiteY3735" fmla="*/ 741302 h 2206873"/>
              <a:gd name="connsiteX3736" fmla="*/ 102045 w 2321023"/>
              <a:gd name="connsiteY3736" fmla="*/ 738458 h 2206873"/>
              <a:gd name="connsiteX3737" fmla="*/ 102030 w 2321023"/>
              <a:gd name="connsiteY3737" fmla="*/ 738384 h 2206873"/>
              <a:gd name="connsiteX3738" fmla="*/ 2025298 w 2321023"/>
              <a:gd name="connsiteY3738" fmla="*/ 736700 h 2206873"/>
              <a:gd name="connsiteX3739" fmla="*/ 2025554 w 2321023"/>
              <a:gd name="connsiteY3739" fmla="*/ 743934 h 2206873"/>
              <a:gd name="connsiteX3740" fmla="*/ 2026031 w 2321023"/>
              <a:gd name="connsiteY3740" fmla="*/ 748503 h 2206873"/>
              <a:gd name="connsiteX3741" fmla="*/ 2026031 w 2321023"/>
              <a:gd name="connsiteY3741" fmla="*/ 748489 h 2206873"/>
              <a:gd name="connsiteX3742" fmla="*/ 2025555 w 2321023"/>
              <a:gd name="connsiteY3742" fmla="*/ 743935 h 2206873"/>
              <a:gd name="connsiteX3743" fmla="*/ 2025299 w 2321023"/>
              <a:gd name="connsiteY3743" fmla="*/ 736701 h 2206873"/>
              <a:gd name="connsiteX3744" fmla="*/ 2248583 w 2321023"/>
              <a:gd name="connsiteY3744" fmla="*/ 735428 h 2206873"/>
              <a:gd name="connsiteX3745" fmla="*/ 2249833 w 2321023"/>
              <a:gd name="connsiteY3745" fmla="*/ 742094 h 2206873"/>
              <a:gd name="connsiteX3746" fmla="*/ 2250791 w 2321023"/>
              <a:gd name="connsiteY3746" fmla="*/ 746322 h 2206873"/>
              <a:gd name="connsiteX3747" fmla="*/ 2256439 w 2321023"/>
              <a:gd name="connsiteY3747" fmla="*/ 776279 h 2206873"/>
              <a:gd name="connsiteX3748" fmla="*/ 2261949 w 2321023"/>
              <a:gd name="connsiteY3748" fmla="*/ 802263 h 2206873"/>
              <a:gd name="connsiteX3749" fmla="*/ 2270498 w 2321023"/>
              <a:gd name="connsiteY3749" fmla="*/ 850485 h 2206873"/>
              <a:gd name="connsiteX3750" fmla="*/ 2273079 w 2321023"/>
              <a:gd name="connsiteY3750" fmla="*/ 878525 h 2206873"/>
              <a:gd name="connsiteX3751" fmla="*/ 2274800 w 2321023"/>
              <a:gd name="connsiteY3751" fmla="*/ 907648 h 2206873"/>
              <a:gd name="connsiteX3752" fmla="*/ 2275762 w 2321023"/>
              <a:gd name="connsiteY3752" fmla="*/ 945104 h 2206873"/>
              <a:gd name="connsiteX3753" fmla="*/ 2276154 w 2321023"/>
              <a:gd name="connsiteY3753" fmla="*/ 963486 h 2206873"/>
              <a:gd name="connsiteX3754" fmla="*/ 2275934 w 2321023"/>
              <a:gd name="connsiteY3754" fmla="*/ 981873 h 2206873"/>
              <a:gd name="connsiteX3755" fmla="*/ 2275567 w 2321023"/>
              <a:gd name="connsiteY3755" fmla="*/ 1019019 h 2206873"/>
              <a:gd name="connsiteX3756" fmla="*/ 2273874 w 2321023"/>
              <a:gd name="connsiteY3756" fmla="*/ 1057408 h 2206873"/>
              <a:gd name="connsiteX3757" fmla="*/ 2273211 w 2321023"/>
              <a:gd name="connsiteY3757" fmla="*/ 1072604 h 2206873"/>
              <a:gd name="connsiteX3758" fmla="*/ 2271674 w 2321023"/>
              <a:gd name="connsiteY3758" fmla="*/ 1088419 h 2206873"/>
              <a:gd name="connsiteX3759" fmla="*/ 2268207 w 2321023"/>
              <a:gd name="connsiteY3759" fmla="*/ 1121166 h 2206873"/>
              <a:gd name="connsiteX3760" fmla="*/ 2263166 w 2321023"/>
              <a:gd name="connsiteY3760" fmla="*/ 1154483 h 2206873"/>
              <a:gd name="connsiteX3761" fmla="*/ 2257423 w 2321023"/>
              <a:gd name="connsiteY3761" fmla="*/ 1187362 h 2206873"/>
              <a:gd name="connsiteX3762" fmla="*/ 2247704 w 2321023"/>
              <a:gd name="connsiteY3762" fmla="*/ 1234014 h 2206873"/>
              <a:gd name="connsiteX3763" fmla="*/ 2237194 w 2321023"/>
              <a:gd name="connsiteY3763" fmla="*/ 1278617 h 2206873"/>
              <a:gd name="connsiteX3764" fmla="*/ 2231506 w 2321023"/>
              <a:gd name="connsiteY3764" fmla="*/ 1299613 h 2206873"/>
              <a:gd name="connsiteX3765" fmla="*/ 2229422 w 2321023"/>
              <a:gd name="connsiteY3765" fmla="*/ 1310358 h 2206873"/>
              <a:gd name="connsiteX3766" fmla="*/ 2229423 w 2321023"/>
              <a:gd name="connsiteY3766" fmla="*/ 1310356 h 2206873"/>
              <a:gd name="connsiteX3767" fmla="*/ 2229364 w 2321023"/>
              <a:gd name="connsiteY3767" fmla="*/ 1307770 h 2206873"/>
              <a:gd name="connsiteX3768" fmla="*/ 2231507 w 2321023"/>
              <a:gd name="connsiteY3768" fmla="*/ 1299613 h 2206873"/>
              <a:gd name="connsiteX3769" fmla="*/ 2237195 w 2321023"/>
              <a:gd name="connsiteY3769" fmla="*/ 1278617 h 2206873"/>
              <a:gd name="connsiteX3770" fmla="*/ 2247705 w 2321023"/>
              <a:gd name="connsiteY3770" fmla="*/ 1234014 h 2206873"/>
              <a:gd name="connsiteX3771" fmla="*/ 2257424 w 2321023"/>
              <a:gd name="connsiteY3771" fmla="*/ 1187362 h 2206873"/>
              <a:gd name="connsiteX3772" fmla="*/ 2263167 w 2321023"/>
              <a:gd name="connsiteY3772" fmla="*/ 1154483 h 2206873"/>
              <a:gd name="connsiteX3773" fmla="*/ 2268208 w 2321023"/>
              <a:gd name="connsiteY3773" fmla="*/ 1121166 h 2206873"/>
              <a:gd name="connsiteX3774" fmla="*/ 2271675 w 2321023"/>
              <a:gd name="connsiteY3774" fmla="*/ 1088419 h 2206873"/>
              <a:gd name="connsiteX3775" fmla="*/ 2273212 w 2321023"/>
              <a:gd name="connsiteY3775" fmla="*/ 1072604 h 2206873"/>
              <a:gd name="connsiteX3776" fmla="*/ 2273875 w 2321023"/>
              <a:gd name="connsiteY3776" fmla="*/ 1057408 h 2206873"/>
              <a:gd name="connsiteX3777" fmla="*/ 2275568 w 2321023"/>
              <a:gd name="connsiteY3777" fmla="*/ 1019019 h 2206873"/>
              <a:gd name="connsiteX3778" fmla="*/ 2275935 w 2321023"/>
              <a:gd name="connsiteY3778" fmla="*/ 981873 h 2206873"/>
              <a:gd name="connsiteX3779" fmla="*/ 2276155 w 2321023"/>
              <a:gd name="connsiteY3779" fmla="*/ 963486 h 2206873"/>
              <a:gd name="connsiteX3780" fmla="*/ 2275763 w 2321023"/>
              <a:gd name="connsiteY3780" fmla="*/ 945104 h 2206873"/>
              <a:gd name="connsiteX3781" fmla="*/ 2274801 w 2321023"/>
              <a:gd name="connsiteY3781" fmla="*/ 907648 h 2206873"/>
              <a:gd name="connsiteX3782" fmla="*/ 2273080 w 2321023"/>
              <a:gd name="connsiteY3782" fmla="*/ 878525 h 2206873"/>
              <a:gd name="connsiteX3783" fmla="*/ 2270499 w 2321023"/>
              <a:gd name="connsiteY3783" fmla="*/ 850485 h 2206873"/>
              <a:gd name="connsiteX3784" fmla="*/ 2261950 w 2321023"/>
              <a:gd name="connsiteY3784" fmla="*/ 802263 h 2206873"/>
              <a:gd name="connsiteX3785" fmla="*/ 2256440 w 2321023"/>
              <a:gd name="connsiteY3785" fmla="*/ 776279 h 2206873"/>
              <a:gd name="connsiteX3786" fmla="*/ 2250792 w 2321023"/>
              <a:gd name="connsiteY3786" fmla="*/ 746322 h 2206873"/>
              <a:gd name="connsiteX3787" fmla="*/ 2249834 w 2321023"/>
              <a:gd name="connsiteY3787" fmla="*/ 742094 h 2206873"/>
              <a:gd name="connsiteX3788" fmla="*/ 2248589 w 2321023"/>
              <a:gd name="connsiteY3788" fmla="*/ 735454 h 2206873"/>
              <a:gd name="connsiteX3789" fmla="*/ 2124022 w 2321023"/>
              <a:gd name="connsiteY3789" fmla="*/ 729996 h 2206873"/>
              <a:gd name="connsiteX3790" fmla="*/ 2124072 w 2321023"/>
              <a:gd name="connsiteY3790" fmla="*/ 730357 h 2206873"/>
              <a:gd name="connsiteX3791" fmla="*/ 2130513 w 2321023"/>
              <a:gd name="connsiteY3791" fmla="*/ 783416 h 2206873"/>
              <a:gd name="connsiteX3792" fmla="*/ 2135091 w 2321023"/>
              <a:gd name="connsiteY3792" fmla="*/ 820542 h 2206873"/>
              <a:gd name="connsiteX3793" fmla="*/ 2136971 w 2321023"/>
              <a:gd name="connsiteY3793" fmla="*/ 838493 h 2206873"/>
              <a:gd name="connsiteX3794" fmla="*/ 2137695 w 2321023"/>
              <a:gd name="connsiteY3794" fmla="*/ 854102 h 2206873"/>
              <a:gd name="connsiteX3795" fmla="*/ 2138567 w 2321023"/>
              <a:gd name="connsiteY3795" fmla="*/ 866019 h 2206873"/>
              <a:gd name="connsiteX3796" fmla="*/ 2138567 w 2321023"/>
              <a:gd name="connsiteY3796" fmla="*/ 866018 h 2206873"/>
              <a:gd name="connsiteX3797" fmla="*/ 2137695 w 2321023"/>
              <a:gd name="connsiteY3797" fmla="*/ 854102 h 2206873"/>
              <a:gd name="connsiteX3798" fmla="*/ 2137665 w 2321023"/>
              <a:gd name="connsiteY3798" fmla="*/ 853429 h 2206873"/>
              <a:gd name="connsiteX3799" fmla="*/ 2136972 w 2321023"/>
              <a:gd name="connsiteY3799" fmla="*/ 838493 h 2206873"/>
              <a:gd name="connsiteX3800" fmla="*/ 2135092 w 2321023"/>
              <a:gd name="connsiteY3800" fmla="*/ 820542 h 2206873"/>
              <a:gd name="connsiteX3801" fmla="*/ 2130514 w 2321023"/>
              <a:gd name="connsiteY3801" fmla="*/ 783416 h 2206873"/>
              <a:gd name="connsiteX3802" fmla="*/ 2124073 w 2321023"/>
              <a:gd name="connsiteY3802" fmla="*/ 730357 h 2206873"/>
              <a:gd name="connsiteX3803" fmla="*/ 2124024 w 2321023"/>
              <a:gd name="connsiteY3803" fmla="*/ 730003 h 2206873"/>
              <a:gd name="connsiteX3804" fmla="*/ 2105428 w 2321023"/>
              <a:gd name="connsiteY3804" fmla="*/ 723743 h 2206873"/>
              <a:gd name="connsiteX3805" fmla="*/ 2106410 w 2321023"/>
              <a:gd name="connsiteY3805" fmla="*/ 725086 h 2206873"/>
              <a:gd name="connsiteX3806" fmla="*/ 2106411 w 2321023"/>
              <a:gd name="connsiteY3806" fmla="*/ 725087 h 2206873"/>
              <a:gd name="connsiteX3807" fmla="*/ 2104318 w 2321023"/>
              <a:gd name="connsiteY3807" fmla="*/ 722225 h 2206873"/>
              <a:gd name="connsiteX3808" fmla="*/ 2103371 w 2321023"/>
              <a:gd name="connsiteY3808" fmla="*/ 722896 h 2206873"/>
              <a:gd name="connsiteX3809" fmla="*/ 2102400 w 2321023"/>
              <a:gd name="connsiteY3809" fmla="*/ 723000 h 2206873"/>
              <a:gd name="connsiteX3810" fmla="*/ 2102413 w 2321023"/>
              <a:gd name="connsiteY3810" fmla="*/ 723026 h 2206873"/>
              <a:gd name="connsiteX3811" fmla="*/ 2102414 w 2321023"/>
              <a:gd name="connsiteY3811" fmla="*/ 723026 h 2206873"/>
              <a:gd name="connsiteX3812" fmla="*/ 2102401 w 2321023"/>
              <a:gd name="connsiteY3812" fmla="*/ 723001 h 2206873"/>
              <a:gd name="connsiteX3813" fmla="*/ 2103372 w 2321023"/>
              <a:gd name="connsiteY3813" fmla="*/ 722897 h 2206873"/>
              <a:gd name="connsiteX3814" fmla="*/ 2104319 w 2321023"/>
              <a:gd name="connsiteY3814" fmla="*/ 722226 h 2206873"/>
              <a:gd name="connsiteX3815" fmla="*/ 88417 w 2321023"/>
              <a:gd name="connsiteY3815" fmla="*/ 709037 h 2206873"/>
              <a:gd name="connsiteX3816" fmla="*/ 83503 w 2321023"/>
              <a:gd name="connsiteY3816" fmla="*/ 719836 h 2206873"/>
              <a:gd name="connsiteX3817" fmla="*/ 69920 w 2321023"/>
              <a:gd name="connsiteY3817" fmla="*/ 768090 h 2206873"/>
              <a:gd name="connsiteX3818" fmla="*/ 62603 w 2321023"/>
              <a:gd name="connsiteY3818" fmla="*/ 801928 h 2206873"/>
              <a:gd name="connsiteX3819" fmla="*/ 58284 w 2321023"/>
              <a:gd name="connsiteY3819" fmla="*/ 820734 h 2206873"/>
              <a:gd name="connsiteX3820" fmla="*/ 54433 w 2321023"/>
              <a:gd name="connsiteY3820" fmla="*/ 840156 h 2206873"/>
              <a:gd name="connsiteX3821" fmla="*/ 47219 w 2321023"/>
              <a:gd name="connsiteY3821" fmla="*/ 874512 h 2206873"/>
              <a:gd name="connsiteX3822" fmla="*/ 44796 w 2321023"/>
              <a:gd name="connsiteY3822" fmla="*/ 883945 h 2206873"/>
              <a:gd name="connsiteX3823" fmla="*/ 44366 w 2321023"/>
              <a:gd name="connsiteY3823" fmla="*/ 883998 h 2206873"/>
              <a:gd name="connsiteX3824" fmla="*/ 44391 w 2321023"/>
              <a:gd name="connsiteY3824" fmla="*/ 883997 h 2206873"/>
              <a:gd name="connsiteX3825" fmla="*/ 44815 w 2321023"/>
              <a:gd name="connsiteY3825" fmla="*/ 883945 h 2206873"/>
              <a:gd name="connsiteX3826" fmla="*/ 47239 w 2321023"/>
              <a:gd name="connsiteY3826" fmla="*/ 874512 h 2206873"/>
              <a:gd name="connsiteX3827" fmla="*/ 54451 w 2321023"/>
              <a:gd name="connsiteY3827" fmla="*/ 840156 h 2206873"/>
              <a:gd name="connsiteX3828" fmla="*/ 58302 w 2321023"/>
              <a:gd name="connsiteY3828" fmla="*/ 820734 h 2206873"/>
              <a:gd name="connsiteX3829" fmla="*/ 62623 w 2321023"/>
              <a:gd name="connsiteY3829" fmla="*/ 801928 h 2206873"/>
              <a:gd name="connsiteX3830" fmla="*/ 69939 w 2321023"/>
              <a:gd name="connsiteY3830" fmla="*/ 768090 h 2206873"/>
              <a:gd name="connsiteX3831" fmla="*/ 83522 w 2321023"/>
              <a:gd name="connsiteY3831" fmla="*/ 719836 h 2206873"/>
              <a:gd name="connsiteX3832" fmla="*/ 87386 w 2321023"/>
              <a:gd name="connsiteY3832" fmla="*/ 709629 h 2206873"/>
              <a:gd name="connsiteX3833" fmla="*/ 88416 w 2321023"/>
              <a:gd name="connsiteY3833" fmla="*/ 709048 h 2206873"/>
              <a:gd name="connsiteX3834" fmla="*/ 1981247 w 2321023"/>
              <a:gd name="connsiteY3834" fmla="*/ 702976 h 2206873"/>
              <a:gd name="connsiteX3835" fmla="*/ 1985535 w 2321023"/>
              <a:gd name="connsiteY3835" fmla="*/ 714782 h 2206873"/>
              <a:gd name="connsiteX3836" fmla="*/ 1987042 w 2321023"/>
              <a:gd name="connsiteY3836" fmla="*/ 718330 h 2206873"/>
              <a:gd name="connsiteX3837" fmla="*/ 1987014 w 2321023"/>
              <a:gd name="connsiteY3837" fmla="*/ 718261 h 2206873"/>
              <a:gd name="connsiteX3838" fmla="*/ 1985536 w 2321023"/>
              <a:gd name="connsiteY3838" fmla="*/ 714782 h 2206873"/>
              <a:gd name="connsiteX3839" fmla="*/ 1981315 w 2321023"/>
              <a:gd name="connsiteY3839" fmla="*/ 703161 h 2206873"/>
              <a:gd name="connsiteX3840" fmla="*/ 2140660 w 2321023"/>
              <a:gd name="connsiteY3840" fmla="*/ 691820 h 2206873"/>
              <a:gd name="connsiteX3841" fmla="*/ 2140660 w 2321023"/>
              <a:gd name="connsiteY3841" fmla="*/ 691821 h 2206873"/>
              <a:gd name="connsiteX3842" fmla="*/ 2148562 w 2321023"/>
              <a:gd name="connsiteY3842" fmla="*/ 716903 h 2206873"/>
              <a:gd name="connsiteX3843" fmla="*/ 2154305 w 2321023"/>
              <a:gd name="connsiteY3843" fmla="*/ 732863 h 2206873"/>
              <a:gd name="connsiteX3844" fmla="*/ 2158591 w 2321023"/>
              <a:gd name="connsiteY3844" fmla="*/ 750180 h 2206873"/>
              <a:gd name="connsiteX3845" fmla="*/ 2159567 w 2321023"/>
              <a:gd name="connsiteY3845" fmla="*/ 754888 h 2206873"/>
              <a:gd name="connsiteX3846" fmla="*/ 2161280 w 2321023"/>
              <a:gd name="connsiteY3846" fmla="*/ 763155 h 2206873"/>
              <a:gd name="connsiteX3847" fmla="*/ 2162368 w 2321023"/>
              <a:gd name="connsiteY3847" fmla="*/ 768409 h 2206873"/>
              <a:gd name="connsiteX3848" fmla="*/ 2162370 w 2321023"/>
              <a:gd name="connsiteY3848" fmla="*/ 768418 h 2206873"/>
              <a:gd name="connsiteX3849" fmla="*/ 2161280 w 2321023"/>
              <a:gd name="connsiteY3849" fmla="*/ 763155 h 2206873"/>
              <a:gd name="connsiteX3850" fmla="*/ 2158591 w 2321023"/>
              <a:gd name="connsiteY3850" fmla="*/ 750179 h 2206873"/>
              <a:gd name="connsiteX3851" fmla="*/ 2154305 w 2321023"/>
              <a:gd name="connsiteY3851" fmla="*/ 732862 h 2206873"/>
              <a:gd name="connsiteX3852" fmla="*/ 2148562 w 2321023"/>
              <a:gd name="connsiteY3852" fmla="*/ 716902 h 2206873"/>
              <a:gd name="connsiteX3853" fmla="*/ 2144964 w 2321023"/>
              <a:gd name="connsiteY3853" fmla="*/ 705917 h 2206873"/>
              <a:gd name="connsiteX3854" fmla="*/ 2109405 w 2321023"/>
              <a:gd name="connsiteY3854" fmla="*/ 688282 h 2206873"/>
              <a:gd name="connsiteX3855" fmla="*/ 2109001 w 2321023"/>
              <a:gd name="connsiteY3855" fmla="*/ 690869 h 2206873"/>
              <a:gd name="connsiteX3856" fmla="*/ 2109002 w 2321023"/>
              <a:gd name="connsiteY3856" fmla="*/ 690869 h 2206873"/>
              <a:gd name="connsiteX3857" fmla="*/ 2109406 w 2321023"/>
              <a:gd name="connsiteY3857" fmla="*/ 688285 h 2206873"/>
              <a:gd name="connsiteX3858" fmla="*/ 2143045 w 2321023"/>
              <a:gd name="connsiteY3858" fmla="*/ 686054 h 2206873"/>
              <a:gd name="connsiteX3859" fmla="*/ 2140622 w 2321023"/>
              <a:gd name="connsiteY3859" fmla="*/ 691757 h 2206873"/>
              <a:gd name="connsiteX3860" fmla="*/ 2140622 w 2321023"/>
              <a:gd name="connsiteY3860" fmla="*/ 691757 h 2206873"/>
              <a:gd name="connsiteX3861" fmla="*/ 2143045 w 2321023"/>
              <a:gd name="connsiteY3861" fmla="*/ 686055 h 2206873"/>
              <a:gd name="connsiteX3862" fmla="*/ 2143088 w 2321023"/>
              <a:gd name="connsiteY3862" fmla="*/ 686103 h 2206873"/>
              <a:gd name="connsiteX3863" fmla="*/ 2143088 w 2321023"/>
              <a:gd name="connsiteY3863" fmla="*/ 686102 h 2206873"/>
              <a:gd name="connsiteX3864" fmla="*/ 2157104 w 2321023"/>
              <a:gd name="connsiteY3864" fmla="*/ 685391 h 2206873"/>
              <a:gd name="connsiteX3865" fmla="*/ 2153868 w 2321023"/>
              <a:gd name="connsiteY3865" fmla="*/ 686163 h 2206873"/>
              <a:gd name="connsiteX3866" fmla="*/ 2153868 w 2321023"/>
              <a:gd name="connsiteY3866" fmla="*/ 686164 h 2206873"/>
              <a:gd name="connsiteX3867" fmla="*/ 2157104 w 2321023"/>
              <a:gd name="connsiteY3867" fmla="*/ 685392 h 2206873"/>
              <a:gd name="connsiteX3868" fmla="*/ 2158969 w 2321023"/>
              <a:gd name="connsiteY3868" fmla="*/ 686094 h 2206873"/>
              <a:gd name="connsiteX3869" fmla="*/ 2161959 w 2321023"/>
              <a:gd name="connsiteY3869" fmla="*/ 690881 h 2206873"/>
              <a:gd name="connsiteX3870" fmla="*/ 2163523 w 2321023"/>
              <a:gd name="connsiteY3870" fmla="*/ 691741 h 2206873"/>
              <a:gd name="connsiteX3871" fmla="*/ 2163535 w 2321023"/>
              <a:gd name="connsiteY3871" fmla="*/ 691807 h 2206873"/>
              <a:gd name="connsiteX3872" fmla="*/ 2163535 w 2321023"/>
              <a:gd name="connsiteY3872" fmla="*/ 691807 h 2206873"/>
              <a:gd name="connsiteX3873" fmla="*/ 2163523 w 2321023"/>
              <a:gd name="connsiteY3873" fmla="*/ 691740 h 2206873"/>
              <a:gd name="connsiteX3874" fmla="*/ 2161959 w 2321023"/>
              <a:gd name="connsiteY3874" fmla="*/ 690880 h 2206873"/>
              <a:gd name="connsiteX3875" fmla="*/ 2158969 w 2321023"/>
              <a:gd name="connsiteY3875" fmla="*/ 686093 h 2206873"/>
              <a:gd name="connsiteX3876" fmla="*/ 2157104 w 2321023"/>
              <a:gd name="connsiteY3876" fmla="*/ 685391 h 2206873"/>
              <a:gd name="connsiteX3877" fmla="*/ 2089669 w 2321023"/>
              <a:gd name="connsiteY3877" fmla="*/ 681512 h 2206873"/>
              <a:gd name="connsiteX3878" fmla="*/ 2094387 w 2321023"/>
              <a:gd name="connsiteY3878" fmla="*/ 694903 h 2206873"/>
              <a:gd name="connsiteX3879" fmla="*/ 2099468 w 2321023"/>
              <a:gd name="connsiteY3879" fmla="*/ 706952 h 2206873"/>
              <a:gd name="connsiteX3880" fmla="*/ 2099390 w 2321023"/>
              <a:gd name="connsiteY3880" fmla="*/ 706763 h 2206873"/>
              <a:gd name="connsiteX3881" fmla="*/ 2094388 w 2321023"/>
              <a:gd name="connsiteY3881" fmla="*/ 694903 h 2206873"/>
              <a:gd name="connsiteX3882" fmla="*/ 2089680 w 2321023"/>
              <a:gd name="connsiteY3882" fmla="*/ 681539 h 2206873"/>
              <a:gd name="connsiteX3883" fmla="*/ 2073687 w 2321023"/>
              <a:gd name="connsiteY3883" fmla="*/ 677435 h 2206873"/>
              <a:gd name="connsiteX3884" fmla="*/ 2077786 w 2321023"/>
              <a:gd name="connsiteY3884" fmla="*/ 696513 h 2206873"/>
              <a:gd name="connsiteX3885" fmla="*/ 2077677 w 2321023"/>
              <a:gd name="connsiteY3885" fmla="*/ 696002 h 2206873"/>
              <a:gd name="connsiteX3886" fmla="*/ 2073689 w 2321023"/>
              <a:gd name="connsiteY3886" fmla="*/ 677438 h 2206873"/>
              <a:gd name="connsiteX3887" fmla="*/ 2087359 w 2321023"/>
              <a:gd name="connsiteY3887" fmla="*/ 675582 h 2206873"/>
              <a:gd name="connsiteX3888" fmla="*/ 2087332 w 2321023"/>
              <a:gd name="connsiteY3888" fmla="*/ 675673 h 2206873"/>
              <a:gd name="connsiteX3889" fmla="*/ 2088311 w 2321023"/>
              <a:gd name="connsiteY3889" fmla="*/ 678026 h 2206873"/>
              <a:gd name="connsiteX3890" fmla="*/ 2088296 w 2321023"/>
              <a:gd name="connsiteY3890" fmla="*/ 677988 h 2206873"/>
              <a:gd name="connsiteX3891" fmla="*/ 2087333 w 2321023"/>
              <a:gd name="connsiteY3891" fmla="*/ 675673 h 2206873"/>
              <a:gd name="connsiteX3892" fmla="*/ 2087360 w 2321023"/>
              <a:gd name="connsiteY3892" fmla="*/ 675583 h 2206873"/>
              <a:gd name="connsiteX3893" fmla="*/ 120612 w 2321023"/>
              <a:gd name="connsiteY3893" fmla="*/ 674093 h 2206873"/>
              <a:gd name="connsiteX3894" fmla="*/ 119866 w 2321023"/>
              <a:gd name="connsiteY3894" fmla="*/ 677316 h 2206873"/>
              <a:gd name="connsiteX3895" fmla="*/ 118078 w 2321023"/>
              <a:gd name="connsiteY3895" fmla="*/ 686682 h 2206873"/>
              <a:gd name="connsiteX3896" fmla="*/ 118103 w 2321023"/>
              <a:gd name="connsiteY3896" fmla="*/ 686755 h 2206873"/>
              <a:gd name="connsiteX3897" fmla="*/ 118112 w 2321023"/>
              <a:gd name="connsiteY3897" fmla="*/ 686708 h 2206873"/>
              <a:gd name="connsiteX3898" fmla="*/ 118103 w 2321023"/>
              <a:gd name="connsiteY3898" fmla="*/ 686682 h 2206873"/>
              <a:gd name="connsiteX3899" fmla="*/ 119891 w 2321023"/>
              <a:gd name="connsiteY3899" fmla="*/ 677316 h 2206873"/>
              <a:gd name="connsiteX3900" fmla="*/ 120056 w 2321023"/>
              <a:gd name="connsiteY3900" fmla="*/ 676606 h 2206873"/>
              <a:gd name="connsiteX3901" fmla="*/ 2171266 w 2321023"/>
              <a:gd name="connsiteY3901" fmla="*/ 667220 h 2206873"/>
              <a:gd name="connsiteX3902" fmla="*/ 2173018 w 2321023"/>
              <a:gd name="connsiteY3902" fmla="*/ 671427 h 2206873"/>
              <a:gd name="connsiteX3903" fmla="*/ 2183111 w 2321023"/>
              <a:gd name="connsiteY3903" fmla="*/ 707529 h 2206873"/>
              <a:gd name="connsiteX3904" fmla="*/ 2186839 w 2321023"/>
              <a:gd name="connsiteY3904" fmla="*/ 722813 h 2206873"/>
              <a:gd name="connsiteX3905" fmla="*/ 2188872 w 2321023"/>
              <a:gd name="connsiteY3905" fmla="*/ 735354 h 2206873"/>
              <a:gd name="connsiteX3906" fmla="*/ 2190503 w 2321023"/>
              <a:gd name="connsiteY3906" fmla="*/ 753020 h 2206873"/>
              <a:gd name="connsiteX3907" fmla="*/ 2188363 w 2321023"/>
              <a:gd name="connsiteY3907" fmla="*/ 766193 h 2206873"/>
              <a:gd name="connsiteX3908" fmla="*/ 2191916 w 2321023"/>
              <a:gd name="connsiteY3908" fmla="*/ 799503 h 2206873"/>
              <a:gd name="connsiteX3909" fmla="*/ 2197761 w 2321023"/>
              <a:gd name="connsiteY3909" fmla="*/ 825243 h 2206873"/>
              <a:gd name="connsiteX3910" fmla="*/ 2206697 w 2321023"/>
              <a:gd name="connsiteY3910" fmla="*/ 868849 h 2206873"/>
              <a:gd name="connsiteX3911" fmla="*/ 2209487 w 2321023"/>
              <a:gd name="connsiteY3911" fmla="*/ 899675 h 2206873"/>
              <a:gd name="connsiteX3912" fmla="*/ 2211375 w 2321023"/>
              <a:gd name="connsiteY3912" fmla="*/ 932918 h 2206873"/>
              <a:gd name="connsiteX3913" fmla="*/ 2212401 w 2321023"/>
              <a:gd name="connsiteY3913" fmla="*/ 975144 h 2206873"/>
              <a:gd name="connsiteX3914" fmla="*/ 2212955 w 2321023"/>
              <a:gd name="connsiteY3914" fmla="*/ 1013252 h 2206873"/>
              <a:gd name="connsiteX3915" fmla="*/ 2211122 w 2321023"/>
              <a:gd name="connsiteY3915" fmla="*/ 1055764 h 2206873"/>
              <a:gd name="connsiteX3916" fmla="*/ 2212429 w 2321023"/>
              <a:gd name="connsiteY3916" fmla="*/ 1056451 h 2206873"/>
              <a:gd name="connsiteX3917" fmla="*/ 2212429 w 2321023"/>
              <a:gd name="connsiteY3917" fmla="*/ 1056450 h 2206873"/>
              <a:gd name="connsiteX3918" fmla="*/ 2211123 w 2321023"/>
              <a:gd name="connsiteY3918" fmla="*/ 1055764 h 2206873"/>
              <a:gd name="connsiteX3919" fmla="*/ 2212956 w 2321023"/>
              <a:gd name="connsiteY3919" fmla="*/ 1013252 h 2206873"/>
              <a:gd name="connsiteX3920" fmla="*/ 2212402 w 2321023"/>
              <a:gd name="connsiteY3920" fmla="*/ 975144 h 2206873"/>
              <a:gd name="connsiteX3921" fmla="*/ 2211376 w 2321023"/>
              <a:gd name="connsiteY3921" fmla="*/ 932918 h 2206873"/>
              <a:gd name="connsiteX3922" fmla="*/ 2209488 w 2321023"/>
              <a:gd name="connsiteY3922" fmla="*/ 899675 h 2206873"/>
              <a:gd name="connsiteX3923" fmla="*/ 2206698 w 2321023"/>
              <a:gd name="connsiteY3923" fmla="*/ 868849 h 2206873"/>
              <a:gd name="connsiteX3924" fmla="*/ 2197762 w 2321023"/>
              <a:gd name="connsiteY3924" fmla="*/ 825243 h 2206873"/>
              <a:gd name="connsiteX3925" fmla="*/ 2191917 w 2321023"/>
              <a:gd name="connsiteY3925" fmla="*/ 799503 h 2206873"/>
              <a:gd name="connsiteX3926" fmla="*/ 2188364 w 2321023"/>
              <a:gd name="connsiteY3926" fmla="*/ 766193 h 2206873"/>
              <a:gd name="connsiteX3927" fmla="*/ 2190504 w 2321023"/>
              <a:gd name="connsiteY3927" fmla="*/ 753020 h 2206873"/>
              <a:gd name="connsiteX3928" fmla="*/ 2188873 w 2321023"/>
              <a:gd name="connsiteY3928" fmla="*/ 735354 h 2206873"/>
              <a:gd name="connsiteX3929" fmla="*/ 2186840 w 2321023"/>
              <a:gd name="connsiteY3929" fmla="*/ 722813 h 2206873"/>
              <a:gd name="connsiteX3930" fmla="*/ 2183112 w 2321023"/>
              <a:gd name="connsiteY3930" fmla="*/ 707529 h 2206873"/>
              <a:gd name="connsiteX3931" fmla="*/ 2173019 w 2321023"/>
              <a:gd name="connsiteY3931" fmla="*/ 671427 h 2206873"/>
              <a:gd name="connsiteX3932" fmla="*/ 2171283 w 2321023"/>
              <a:gd name="connsiteY3932" fmla="*/ 667257 h 2206873"/>
              <a:gd name="connsiteX3933" fmla="*/ 2161549 w 2321023"/>
              <a:gd name="connsiteY3933" fmla="*/ 667099 h 2206873"/>
              <a:gd name="connsiteX3934" fmla="*/ 2162369 w 2321023"/>
              <a:gd name="connsiteY3934" fmla="*/ 668700 h 2206873"/>
              <a:gd name="connsiteX3935" fmla="*/ 2164250 w 2321023"/>
              <a:gd name="connsiteY3935" fmla="*/ 670134 h 2206873"/>
              <a:gd name="connsiteX3936" fmla="*/ 2164250 w 2321023"/>
              <a:gd name="connsiteY3936" fmla="*/ 670133 h 2206873"/>
              <a:gd name="connsiteX3937" fmla="*/ 2162370 w 2321023"/>
              <a:gd name="connsiteY3937" fmla="*/ 668700 h 2206873"/>
              <a:gd name="connsiteX3938" fmla="*/ 2161551 w 2321023"/>
              <a:gd name="connsiteY3938" fmla="*/ 667101 h 2206873"/>
              <a:gd name="connsiteX3939" fmla="*/ 129027 w 2321023"/>
              <a:gd name="connsiteY3939" fmla="*/ 664725 h 2206873"/>
              <a:gd name="connsiteX3940" fmla="*/ 123561 w 2321023"/>
              <a:gd name="connsiteY3940" fmla="*/ 677904 h 2206873"/>
              <a:gd name="connsiteX3941" fmla="*/ 121440 w 2321023"/>
              <a:gd name="connsiteY3941" fmla="*/ 682518 h 2206873"/>
              <a:gd name="connsiteX3942" fmla="*/ 123539 w 2321023"/>
              <a:gd name="connsiteY3942" fmla="*/ 678011 h 2206873"/>
              <a:gd name="connsiteX3943" fmla="*/ 123587 w 2321023"/>
              <a:gd name="connsiteY3943" fmla="*/ 677905 h 2206873"/>
              <a:gd name="connsiteX3944" fmla="*/ 128995 w 2321023"/>
              <a:gd name="connsiteY3944" fmla="*/ 664866 h 2206873"/>
              <a:gd name="connsiteX3945" fmla="*/ 2074017 w 2321023"/>
              <a:gd name="connsiteY3945" fmla="*/ 664232 h 2206873"/>
              <a:gd name="connsiteX3946" fmla="*/ 2074019 w 2321023"/>
              <a:gd name="connsiteY3946" fmla="*/ 664238 h 2206873"/>
              <a:gd name="connsiteX3947" fmla="*/ 2074023 w 2321023"/>
              <a:gd name="connsiteY3947" fmla="*/ 664248 h 2206873"/>
              <a:gd name="connsiteX3948" fmla="*/ 2087105 w 2321023"/>
              <a:gd name="connsiteY3948" fmla="*/ 703243 h 2206873"/>
              <a:gd name="connsiteX3949" fmla="*/ 2093425 w 2321023"/>
              <a:gd name="connsiteY3949" fmla="*/ 726174 h 2206873"/>
              <a:gd name="connsiteX3950" fmla="*/ 2095139 w 2321023"/>
              <a:gd name="connsiteY3950" fmla="*/ 732391 h 2206873"/>
              <a:gd name="connsiteX3951" fmla="*/ 2087105 w 2321023"/>
              <a:gd name="connsiteY3951" fmla="*/ 703242 h 2206873"/>
              <a:gd name="connsiteX3952" fmla="*/ 2074023 w 2321023"/>
              <a:gd name="connsiteY3952" fmla="*/ 664247 h 2206873"/>
              <a:gd name="connsiteX3953" fmla="*/ 2054027 w 2321023"/>
              <a:gd name="connsiteY3953" fmla="*/ 662493 h 2206873"/>
              <a:gd name="connsiteX3954" fmla="*/ 2054028 w 2321023"/>
              <a:gd name="connsiteY3954" fmla="*/ 662494 h 2206873"/>
              <a:gd name="connsiteX3955" fmla="*/ 2056379 w 2321023"/>
              <a:gd name="connsiteY3955" fmla="*/ 664287 h 2206873"/>
              <a:gd name="connsiteX3956" fmla="*/ 2062572 w 2321023"/>
              <a:gd name="connsiteY3956" fmla="*/ 679620 h 2206873"/>
              <a:gd name="connsiteX3957" fmla="*/ 2062573 w 2321023"/>
              <a:gd name="connsiteY3957" fmla="*/ 679622 h 2206873"/>
              <a:gd name="connsiteX3958" fmla="*/ 2056379 w 2321023"/>
              <a:gd name="connsiteY3958" fmla="*/ 664286 h 2206873"/>
              <a:gd name="connsiteX3959" fmla="*/ 2054027 w 2321023"/>
              <a:gd name="connsiteY3959" fmla="*/ 662493 h 2206873"/>
              <a:gd name="connsiteX3960" fmla="*/ 2166127 w 2321023"/>
              <a:gd name="connsiteY3960" fmla="*/ 659467 h 2206873"/>
              <a:gd name="connsiteX3961" fmla="*/ 2164739 w 2321023"/>
              <a:gd name="connsiteY3961" fmla="*/ 659622 h 2206873"/>
              <a:gd name="connsiteX3962" fmla="*/ 2164687 w 2321023"/>
              <a:gd name="connsiteY3962" fmla="*/ 659858 h 2206873"/>
              <a:gd name="connsiteX3963" fmla="*/ 2164687 w 2321023"/>
              <a:gd name="connsiteY3963" fmla="*/ 659858 h 2206873"/>
              <a:gd name="connsiteX3964" fmla="*/ 2164739 w 2321023"/>
              <a:gd name="connsiteY3964" fmla="*/ 659623 h 2206873"/>
              <a:gd name="connsiteX3965" fmla="*/ 2166121 w 2321023"/>
              <a:gd name="connsiteY3965" fmla="*/ 659469 h 2206873"/>
              <a:gd name="connsiteX3966" fmla="*/ 2166376 w 2321023"/>
              <a:gd name="connsiteY3966" fmla="*/ 659439 h 2206873"/>
              <a:gd name="connsiteX3967" fmla="*/ 2166286 w 2321023"/>
              <a:gd name="connsiteY3967" fmla="*/ 659449 h 2206873"/>
              <a:gd name="connsiteX3968" fmla="*/ 2166287 w 2321023"/>
              <a:gd name="connsiteY3968" fmla="*/ 659450 h 2206873"/>
              <a:gd name="connsiteX3969" fmla="*/ 2166377 w 2321023"/>
              <a:gd name="connsiteY3969" fmla="*/ 659440 h 2206873"/>
              <a:gd name="connsiteX3970" fmla="*/ 2166808 w 2321023"/>
              <a:gd name="connsiteY3970" fmla="*/ 659815 h 2206873"/>
              <a:gd name="connsiteX3971" fmla="*/ 2166809 w 2321023"/>
              <a:gd name="connsiteY3971" fmla="*/ 659816 h 2206873"/>
              <a:gd name="connsiteX3972" fmla="*/ 323439 w 2321023"/>
              <a:gd name="connsiteY3972" fmla="*/ 658539 h 2206873"/>
              <a:gd name="connsiteX3973" fmla="*/ 320156 w 2321023"/>
              <a:gd name="connsiteY3973" fmla="*/ 668471 h 2206873"/>
              <a:gd name="connsiteX3974" fmla="*/ 316567 w 2321023"/>
              <a:gd name="connsiteY3974" fmla="*/ 678212 h 2206873"/>
              <a:gd name="connsiteX3975" fmla="*/ 307112 w 2321023"/>
              <a:gd name="connsiteY3975" fmla="*/ 696852 h 2206873"/>
              <a:gd name="connsiteX3976" fmla="*/ 315064 w 2321023"/>
              <a:gd name="connsiteY3976" fmla="*/ 677596 h 2206873"/>
              <a:gd name="connsiteX3977" fmla="*/ 319061 w 2321023"/>
              <a:gd name="connsiteY3977" fmla="*/ 667981 h 2206873"/>
              <a:gd name="connsiteX3978" fmla="*/ 2024618 w 2321023"/>
              <a:gd name="connsiteY3978" fmla="*/ 654869 h 2206873"/>
              <a:gd name="connsiteX3979" fmla="*/ 2024518 w 2321023"/>
              <a:gd name="connsiteY3979" fmla="*/ 654993 h 2206873"/>
              <a:gd name="connsiteX3980" fmla="*/ 2031042 w 2321023"/>
              <a:gd name="connsiteY3980" fmla="*/ 668275 h 2206873"/>
              <a:gd name="connsiteX3981" fmla="*/ 2036387 w 2321023"/>
              <a:gd name="connsiteY3981" fmla="*/ 680878 h 2206873"/>
              <a:gd name="connsiteX3982" fmla="*/ 2042394 w 2321023"/>
              <a:gd name="connsiteY3982" fmla="*/ 697585 h 2206873"/>
              <a:gd name="connsiteX3983" fmla="*/ 2042400 w 2321023"/>
              <a:gd name="connsiteY3983" fmla="*/ 697829 h 2206873"/>
              <a:gd name="connsiteX3984" fmla="*/ 2046664 w 2321023"/>
              <a:gd name="connsiteY3984" fmla="*/ 709897 h 2206873"/>
              <a:gd name="connsiteX3985" fmla="*/ 2053770 w 2321023"/>
              <a:gd name="connsiteY3985" fmla="*/ 723738 h 2206873"/>
              <a:gd name="connsiteX3986" fmla="*/ 2084359 w 2321023"/>
              <a:gd name="connsiteY3986" fmla="*/ 827057 h 2206873"/>
              <a:gd name="connsiteX3987" fmla="*/ 2089987 w 2321023"/>
              <a:gd name="connsiteY3987" fmla="*/ 853827 h 2206873"/>
              <a:gd name="connsiteX3988" fmla="*/ 2089988 w 2321023"/>
              <a:gd name="connsiteY3988" fmla="*/ 853827 h 2206873"/>
              <a:gd name="connsiteX3989" fmla="*/ 2088166 w 2321023"/>
              <a:gd name="connsiteY3989" fmla="*/ 848324 h 2206873"/>
              <a:gd name="connsiteX3990" fmla="*/ 2084360 w 2321023"/>
              <a:gd name="connsiteY3990" fmla="*/ 827057 h 2206873"/>
              <a:gd name="connsiteX3991" fmla="*/ 2053771 w 2321023"/>
              <a:gd name="connsiteY3991" fmla="*/ 723738 h 2206873"/>
              <a:gd name="connsiteX3992" fmla="*/ 2046665 w 2321023"/>
              <a:gd name="connsiteY3992" fmla="*/ 709897 h 2206873"/>
              <a:gd name="connsiteX3993" fmla="*/ 2042401 w 2321023"/>
              <a:gd name="connsiteY3993" fmla="*/ 697829 h 2206873"/>
              <a:gd name="connsiteX3994" fmla="*/ 2042395 w 2321023"/>
              <a:gd name="connsiteY3994" fmla="*/ 697585 h 2206873"/>
              <a:gd name="connsiteX3995" fmla="*/ 2036388 w 2321023"/>
              <a:gd name="connsiteY3995" fmla="*/ 680878 h 2206873"/>
              <a:gd name="connsiteX3996" fmla="*/ 2031043 w 2321023"/>
              <a:gd name="connsiteY3996" fmla="*/ 668275 h 2206873"/>
              <a:gd name="connsiteX3997" fmla="*/ 2024519 w 2321023"/>
              <a:gd name="connsiteY3997" fmla="*/ 654993 h 2206873"/>
              <a:gd name="connsiteX3998" fmla="*/ 2024618 w 2321023"/>
              <a:gd name="connsiteY3998" fmla="*/ 654870 h 2206873"/>
              <a:gd name="connsiteX3999" fmla="*/ 1959780 w 2321023"/>
              <a:gd name="connsiteY3999" fmla="*/ 649873 h 2206873"/>
              <a:gd name="connsiteX4000" fmla="*/ 1960296 w 2321023"/>
              <a:gd name="connsiteY4000" fmla="*/ 652276 h 2206873"/>
              <a:gd name="connsiteX4001" fmla="*/ 1962975 w 2321023"/>
              <a:gd name="connsiteY4001" fmla="*/ 658926 h 2206873"/>
              <a:gd name="connsiteX4002" fmla="*/ 1962950 w 2321023"/>
              <a:gd name="connsiteY4002" fmla="*/ 658861 h 2206873"/>
              <a:gd name="connsiteX4003" fmla="*/ 1960297 w 2321023"/>
              <a:gd name="connsiteY4003" fmla="*/ 652277 h 2206873"/>
              <a:gd name="connsiteX4004" fmla="*/ 1959792 w 2321023"/>
              <a:gd name="connsiteY4004" fmla="*/ 649923 h 2206873"/>
              <a:gd name="connsiteX4005" fmla="*/ 325407 w 2321023"/>
              <a:gd name="connsiteY4005" fmla="*/ 648757 h 2206873"/>
              <a:gd name="connsiteX4006" fmla="*/ 326539 w 2321023"/>
              <a:gd name="connsiteY4006" fmla="*/ 649384 h 2206873"/>
              <a:gd name="connsiteX4007" fmla="*/ 323438 w 2321023"/>
              <a:gd name="connsiteY4007" fmla="*/ 658538 h 2206873"/>
              <a:gd name="connsiteX4008" fmla="*/ 318858 w 2321023"/>
              <a:gd name="connsiteY4008" fmla="*/ 668112 h 2206873"/>
              <a:gd name="connsiteX4009" fmla="*/ 314861 w 2321023"/>
              <a:gd name="connsiteY4009" fmla="*/ 677726 h 2206873"/>
              <a:gd name="connsiteX4010" fmla="*/ 306909 w 2321023"/>
              <a:gd name="connsiteY4010" fmla="*/ 696983 h 2206873"/>
              <a:gd name="connsiteX4011" fmla="*/ 304835 w 2321023"/>
              <a:gd name="connsiteY4011" fmla="*/ 696011 h 2206873"/>
              <a:gd name="connsiteX4012" fmla="*/ 308080 w 2321023"/>
              <a:gd name="connsiteY4012" fmla="*/ 681069 h 2206873"/>
              <a:gd name="connsiteX4013" fmla="*/ 313751 w 2321023"/>
              <a:gd name="connsiteY4013" fmla="*/ 667706 h 2206873"/>
              <a:gd name="connsiteX4014" fmla="*/ 318871 w 2321023"/>
              <a:gd name="connsiteY4014" fmla="*/ 657951 h 2206873"/>
              <a:gd name="connsiteX4015" fmla="*/ 325407 w 2321023"/>
              <a:gd name="connsiteY4015" fmla="*/ 648757 h 2206873"/>
              <a:gd name="connsiteX4016" fmla="*/ 2029061 w 2321023"/>
              <a:gd name="connsiteY4016" fmla="*/ 645579 h 2206873"/>
              <a:gd name="connsiteX4017" fmla="*/ 2028735 w 2321023"/>
              <a:gd name="connsiteY4017" fmla="*/ 646234 h 2206873"/>
              <a:gd name="connsiteX4018" fmla="*/ 2028735 w 2321023"/>
              <a:gd name="connsiteY4018" fmla="*/ 646235 h 2206873"/>
              <a:gd name="connsiteX4019" fmla="*/ 2029062 w 2321023"/>
              <a:gd name="connsiteY4019" fmla="*/ 645580 h 2206873"/>
              <a:gd name="connsiteX4020" fmla="*/ 2179612 w 2321023"/>
              <a:gd name="connsiteY4020" fmla="*/ 622952 h 2206873"/>
              <a:gd name="connsiteX4021" fmla="*/ 2179617 w 2321023"/>
              <a:gd name="connsiteY4021" fmla="*/ 623175 h 2206873"/>
              <a:gd name="connsiteX4022" fmla="*/ 2181577 w 2321023"/>
              <a:gd name="connsiteY4022" fmla="*/ 625601 h 2206873"/>
              <a:gd name="connsiteX4023" fmla="*/ 2194610 w 2321023"/>
              <a:gd name="connsiteY4023" fmla="*/ 660952 h 2206873"/>
              <a:gd name="connsiteX4024" fmla="*/ 2203401 w 2321023"/>
              <a:gd name="connsiteY4024" fmla="*/ 685878 h 2206873"/>
              <a:gd name="connsiteX4025" fmla="*/ 2203400 w 2321023"/>
              <a:gd name="connsiteY4025" fmla="*/ 685872 h 2206873"/>
              <a:gd name="connsiteX4026" fmla="*/ 2203210 w 2321023"/>
              <a:gd name="connsiteY4026" fmla="*/ 685414 h 2206873"/>
              <a:gd name="connsiteX4027" fmla="*/ 2202348 w 2321023"/>
              <a:gd name="connsiteY4027" fmla="*/ 684323 h 2206873"/>
              <a:gd name="connsiteX4028" fmla="*/ 2201009 w 2321023"/>
              <a:gd name="connsiteY4028" fmla="*/ 680102 h 2206873"/>
              <a:gd name="connsiteX4029" fmla="*/ 2200074 w 2321023"/>
              <a:gd name="connsiteY4029" fmla="*/ 677847 h 2206873"/>
              <a:gd name="connsiteX4030" fmla="*/ 2194611 w 2321023"/>
              <a:gd name="connsiteY4030" fmla="*/ 660952 h 2206873"/>
              <a:gd name="connsiteX4031" fmla="*/ 2181578 w 2321023"/>
              <a:gd name="connsiteY4031" fmla="*/ 625601 h 2206873"/>
              <a:gd name="connsiteX4032" fmla="*/ 2179618 w 2321023"/>
              <a:gd name="connsiteY4032" fmla="*/ 623175 h 2206873"/>
              <a:gd name="connsiteX4033" fmla="*/ 2179613 w 2321023"/>
              <a:gd name="connsiteY4033" fmla="*/ 622953 h 2206873"/>
              <a:gd name="connsiteX4034" fmla="*/ 2141722 w 2321023"/>
              <a:gd name="connsiteY4034" fmla="*/ 621436 h 2206873"/>
              <a:gd name="connsiteX4035" fmla="*/ 2141724 w 2321023"/>
              <a:gd name="connsiteY4035" fmla="*/ 621441 h 2206873"/>
              <a:gd name="connsiteX4036" fmla="*/ 2142915 w 2321023"/>
              <a:gd name="connsiteY4036" fmla="*/ 623501 h 2206873"/>
              <a:gd name="connsiteX4037" fmla="*/ 2148161 w 2321023"/>
              <a:gd name="connsiteY4037" fmla="*/ 635168 h 2206873"/>
              <a:gd name="connsiteX4038" fmla="*/ 2151690 w 2321023"/>
              <a:gd name="connsiteY4038" fmla="*/ 644142 h 2206873"/>
              <a:gd name="connsiteX4039" fmla="*/ 2151702 w 2321023"/>
              <a:gd name="connsiteY4039" fmla="*/ 644173 h 2206873"/>
              <a:gd name="connsiteX4040" fmla="*/ 2155870 w 2321023"/>
              <a:gd name="connsiteY4040" fmla="*/ 654776 h 2206873"/>
              <a:gd name="connsiteX4041" fmla="*/ 2157081 w 2321023"/>
              <a:gd name="connsiteY4041" fmla="*/ 657433 h 2206873"/>
              <a:gd name="connsiteX4042" fmla="*/ 2157073 w 2321023"/>
              <a:gd name="connsiteY4042" fmla="*/ 657413 h 2206873"/>
              <a:gd name="connsiteX4043" fmla="*/ 2155871 w 2321023"/>
              <a:gd name="connsiteY4043" fmla="*/ 654776 h 2206873"/>
              <a:gd name="connsiteX4044" fmla="*/ 2151735 w 2321023"/>
              <a:gd name="connsiteY4044" fmla="*/ 644253 h 2206873"/>
              <a:gd name="connsiteX4045" fmla="*/ 2151702 w 2321023"/>
              <a:gd name="connsiteY4045" fmla="*/ 644173 h 2206873"/>
              <a:gd name="connsiteX4046" fmla="*/ 2148161 w 2321023"/>
              <a:gd name="connsiteY4046" fmla="*/ 635167 h 2206873"/>
              <a:gd name="connsiteX4047" fmla="*/ 2142915 w 2321023"/>
              <a:gd name="connsiteY4047" fmla="*/ 623500 h 2206873"/>
              <a:gd name="connsiteX4048" fmla="*/ 2139623 w 2321023"/>
              <a:gd name="connsiteY4048" fmla="*/ 617808 h 2206873"/>
              <a:gd name="connsiteX4049" fmla="*/ 2139649 w 2321023"/>
              <a:gd name="connsiteY4049" fmla="*/ 618018 h 2206873"/>
              <a:gd name="connsiteX4050" fmla="*/ 2140482 w 2321023"/>
              <a:gd name="connsiteY4050" fmla="*/ 619294 h 2206873"/>
              <a:gd name="connsiteX4051" fmla="*/ 2140474 w 2321023"/>
              <a:gd name="connsiteY4051" fmla="*/ 619281 h 2206873"/>
              <a:gd name="connsiteX4052" fmla="*/ 2139650 w 2321023"/>
              <a:gd name="connsiteY4052" fmla="*/ 618018 h 2206873"/>
              <a:gd name="connsiteX4053" fmla="*/ 2139624 w 2321023"/>
              <a:gd name="connsiteY4053" fmla="*/ 617810 h 2206873"/>
              <a:gd name="connsiteX4054" fmla="*/ 145050 w 2321023"/>
              <a:gd name="connsiteY4054" fmla="*/ 612801 h 2206873"/>
              <a:gd name="connsiteX4055" fmla="*/ 144882 w 2321023"/>
              <a:gd name="connsiteY4055" fmla="*/ 613810 h 2206873"/>
              <a:gd name="connsiteX4056" fmla="*/ 144915 w 2321023"/>
              <a:gd name="connsiteY4056" fmla="*/ 613758 h 2206873"/>
              <a:gd name="connsiteX4057" fmla="*/ 2171696 w 2321023"/>
              <a:gd name="connsiteY4057" fmla="*/ 610000 h 2206873"/>
              <a:gd name="connsiteX4058" fmla="*/ 2170893 w 2321023"/>
              <a:gd name="connsiteY4058" fmla="*/ 610086 h 2206873"/>
              <a:gd name="connsiteX4059" fmla="*/ 2171250 w 2321023"/>
              <a:gd name="connsiteY4059" fmla="*/ 610746 h 2206873"/>
              <a:gd name="connsiteX4060" fmla="*/ 2171251 w 2321023"/>
              <a:gd name="connsiteY4060" fmla="*/ 610745 h 2206873"/>
              <a:gd name="connsiteX4061" fmla="*/ 2170894 w 2321023"/>
              <a:gd name="connsiteY4061" fmla="*/ 610086 h 2206873"/>
              <a:gd name="connsiteX4062" fmla="*/ 2171696 w 2321023"/>
              <a:gd name="connsiteY4062" fmla="*/ 610000 h 2206873"/>
              <a:gd name="connsiteX4063" fmla="*/ 139811 w 2321023"/>
              <a:gd name="connsiteY4063" fmla="*/ 603106 h 2206873"/>
              <a:gd name="connsiteX4064" fmla="*/ 129124 w 2321023"/>
              <a:gd name="connsiteY4064" fmla="*/ 627014 h 2206873"/>
              <a:gd name="connsiteX4065" fmla="*/ 120752 w 2321023"/>
              <a:gd name="connsiteY4065" fmla="*/ 645508 h 2206873"/>
              <a:gd name="connsiteX4066" fmla="*/ 122169 w 2321023"/>
              <a:gd name="connsiteY4066" fmla="*/ 642437 h 2206873"/>
              <a:gd name="connsiteX4067" fmla="*/ 129151 w 2321023"/>
              <a:gd name="connsiteY4067" fmla="*/ 627014 h 2206873"/>
              <a:gd name="connsiteX4068" fmla="*/ 137987 w 2321023"/>
              <a:gd name="connsiteY4068" fmla="*/ 607248 h 2206873"/>
              <a:gd name="connsiteX4069" fmla="*/ 2166968 w 2321023"/>
              <a:gd name="connsiteY4069" fmla="*/ 601900 h 2206873"/>
              <a:gd name="connsiteX4070" fmla="*/ 2168693 w 2321023"/>
              <a:gd name="connsiteY4070" fmla="*/ 606030 h 2206873"/>
              <a:gd name="connsiteX4071" fmla="*/ 2169515 w 2321023"/>
              <a:gd name="connsiteY4071" fmla="*/ 607545 h 2206873"/>
              <a:gd name="connsiteX4072" fmla="*/ 2169513 w 2321023"/>
              <a:gd name="connsiteY4072" fmla="*/ 607540 h 2206873"/>
              <a:gd name="connsiteX4073" fmla="*/ 2168694 w 2321023"/>
              <a:gd name="connsiteY4073" fmla="*/ 606031 h 2206873"/>
              <a:gd name="connsiteX4074" fmla="*/ 2166976 w 2321023"/>
              <a:gd name="connsiteY4074" fmla="*/ 601918 h 2206873"/>
              <a:gd name="connsiteX4075" fmla="*/ 2122024 w 2321023"/>
              <a:gd name="connsiteY4075" fmla="*/ 601615 h 2206873"/>
              <a:gd name="connsiteX4076" fmla="*/ 2132051 w 2321023"/>
              <a:gd name="connsiteY4076" fmla="*/ 624663 h 2206873"/>
              <a:gd name="connsiteX4077" fmla="*/ 2132058 w 2321023"/>
              <a:gd name="connsiteY4077" fmla="*/ 624680 h 2206873"/>
              <a:gd name="connsiteX4078" fmla="*/ 2133153 w 2321023"/>
              <a:gd name="connsiteY4078" fmla="*/ 627198 h 2206873"/>
              <a:gd name="connsiteX4079" fmla="*/ 2144117 w 2321023"/>
              <a:gd name="connsiteY4079" fmla="*/ 655919 h 2206873"/>
              <a:gd name="connsiteX4080" fmla="*/ 2144344 w 2321023"/>
              <a:gd name="connsiteY4080" fmla="*/ 656688 h 2206873"/>
              <a:gd name="connsiteX4081" fmla="*/ 2144345 w 2321023"/>
              <a:gd name="connsiteY4081" fmla="*/ 656692 h 2206873"/>
              <a:gd name="connsiteX4082" fmla="*/ 2144117 w 2321023"/>
              <a:gd name="connsiteY4082" fmla="*/ 655918 h 2206873"/>
              <a:gd name="connsiteX4083" fmla="*/ 2133153 w 2321023"/>
              <a:gd name="connsiteY4083" fmla="*/ 627197 h 2206873"/>
              <a:gd name="connsiteX4084" fmla="*/ 2132051 w 2321023"/>
              <a:gd name="connsiteY4084" fmla="*/ 624663 h 2206873"/>
              <a:gd name="connsiteX4085" fmla="*/ 2132035 w 2321023"/>
              <a:gd name="connsiteY4085" fmla="*/ 624624 h 2206873"/>
              <a:gd name="connsiteX4086" fmla="*/ 2122038 w 2321023"/>
              <a:gd name="connsiteY4086" fmla="*/ 601645 h 2206873"/>
              <a:gd name="connsiteX4087" fmla="*/ 2106004 w 2321023"/>
              <a:gd name="connsiteY4087" fmla="*/ 600468 h 2206873"/>
              <a:gd name="connsiteX4088" fmla="*/ 2116219 w 2321023"/>
              <a:gd name="connsiteY4088" fmla="*/ 631401 h 2206873"/>
              <a:gd name="connsiteX4089" fmla="*/ 2119799 w 2321023"/>
              <a:gd name="connsiteY4089" fmla="*/ 645164 h 2206873"/>
              <a:gd name="connsiteX4090" fmla="*/ 2119801 w 2321023"/>
              <a:gd name="connsiteY4090" fmla="*/ 645167 h 2206873"/>
              <a:gd name="connsiteX4091" fmla="*/ 2116220 w 2321023"/>
              <a:gd name="connsiteY4091" fmla="*/ 631401 h 2206873"/>
              <a:gd name="connsiteX4092" fmla="*/ 2108659 w 2321023"/>
              <a:gd name="connsiteY4092" fmla="*/ 610685 h 2206873"/>
              <a:gd name="connsiteX4093" fmla="*/ 2108170 w 2321023"/>
              <a:gd name="connsiteY4093" fmla="*/ 608800 h 2206873"/>
              <a:gd name="connsiteX4094" fmla="*/ 2106061 w 2321023"/>
              <a:gd name="connsiteY4094" fmla="*/ 602709 h 2206873"/>
              <a:gd name="connsiteX4095" fmla="*/ 2106088 w 2321023"/>
              <a:gd name="connsiteY4095" fmla="*/ 600786 h 2206873"/>
              <a:gd name="connsiteX4096" fmla="*/ 2106006 w 2321023"/>
              <a:gd name="connsiteY4096" fmla="*/ 600471 h 2206873"/>
              <a:gd name="connsiteX4097" fmla="*/ 2170001 w 2321023"/>
              <a:gd name="connsiteY4097" fmla="*/ 600272 h 2206873"/>
              <a:gd name="connsiteX4098" fmla="*/ 2169906 w 2321023"/>
              <a:gd name="connsiteY4098" fmla="*/ 600562 h 2206873"/>
              <a:gd name="connsiteX4099" fmla="*/ 2169906 w 2321023"/>
              <a:gd name="connsiteY4099" fmla="*/ 600563 h 2206873"/>
              <a:gd name="connsiteX4100" fmla="*/ 2170001 w 2321023"/>
              <a:gd name="connsiteY4100" fmla="*/ 600273 h 2206873"/>
              <a:gd name="connsiteX4101" fmla="*/ 2171890 w 2321023"/>
              <a:gd name="connsiteY4101" fmla="*/ 609676 h 2206873"/>
              <a:gd name="connsiteX4102" fmla="*/ 2171890 w 2321023"/>
              <a:gd name="connsiteY4102" fmla="*/ 609676 h 2206873"/>
              <a:gd name="connsiteX4103" fmla="*/ 1958625 w 2321023"/>
              <a:gd name="connsiteY4103" fmla="*/ 599447 h 2206873"/>
              <a:gd name="connsiteX4104" fmla="*/ 1966266 w 2321023"/>
              <a:gd name="connsiteY4104" fmla="*/ 610893 h 2206873"/>
              <a:gd name="connsiteX4105" fmla="*/ 1977180 w 2321023"/>
              <a:gd name="connsiteY4105" fmla="*/ 630667 h 2206873"/>
              <a:gd name="connsiteX4106" fmla="*/ 1980120 w 2321023"/>
              <a:gd name="connsiteY4106" fmla="*/ 634723 h 2206873"/>
              <a:gd name="connsiteX4107" fmla="*/ 1980120 w 2321023"/>
              <a:gd name="connsiteY4107" fmla="*/ 634723 h 2206873"/>
              <a:gd name="connsiteX4108" fmla="*/ 1977181 w 2321023"/>
              <a:gd name="connsiteY4108" fmla="*/ 630668 h 2206873"/>
              <a:gd name="connsiteX4109" fmla="*/ 1966267 w 2321023"/>
              <a:gd name="connsiteY4109" fmla="*/ 610894 h 2206873"/>
              <a:gd name="connsiteX4110" fmla="*/ 1958625 w 2321023"/>
              <a:gd name="connsiteY4110" fmla="*/ 599447 h 2206873"/>
              <a:gd name="connsiteX4111" fmla="*/ 1958770 w 2321023"/>
              <a:gd name="connsiteY4111" fmla="*/ 599407 h 2206873"/>
              <a:gd name="connsiteX4112" fmla="*/ 1956431 w 2321023"/>
              <a:gd name="connsiteY4112" fmla="*/ 599435 h 2206873"/>
              <a:gd name="connsiteX4113" fmla="*/ 1956431 w 2321023"/>
              <a:gd name="connsiteY4113" fmla="*/ 599436 h 2206873"/>
              <a:gd name="connsiteX4114" fmla="*/ 1958771 w 2321023"/>
              <a:gd name="connsiteY4114" fmla="*/ 599408 h 2206873"/>
              <a:gd name="connsiteX4115" fmla="*/ 2020111 w 2321023"/>
              <a:gd name="connsiteY4115" fmla="*/ 597257 h 2206873"/>
              <a:gd name="connsiteX4116" fmla="*/ 2037160 w 2321023"/>
              <a:gd name="connsiteY4116" fmla="*/ 632458 h 2206873"/>
              <a:gd name="connsiteX4117" fmla="*/ 2050434 w 2321023"/>
              <a:gd name="connsiteY4117" fmla="*/ 669122 h 2206873"/>
              <a:gd name="connsiteX4118" fmla="*/ 2051514 w 2321023"/>
              <a:gd name="connsiteY4118" fmla="*/ 673333 h 2206873"/>
              <a:gd name="connsiteX4119" fmla="*/ 2050434 w 2321023"/>
              <a:gd name="connsiteY4119" fmla="*/ 669121 h 2206873"/>
              <a:gd name="connsiteX4120" fmla="*/ 2037160 w 2321023"/>
              <a:gd name="connsiteY4120" fmla="*/ 632457 h 2206873"/>
              <a:gd name="connsiteX4121" fmla="*/ 2017391 w 2321023"/>
              <a:gd name="connsiteY4121" fmla="*/ 596522 h 2206873"/>
              <a:gd name="connsiteX4122" fmla="*/ 2017395 w 2321023"/>
              <a:gd name="connsiteY4122" fmla="*/ 596530 h 2206873"/>
              <a:gd name="connsiteX4123" fmla="*/ 2033603 w 2321023"/>
              <a:gd name="connsiteY4123" fmla="*/ 634640 h 2206873"/>
              <a:gd name="connsiteX4124" fmla="*/ 2038265 w 2321023"/>
              <a:gd name="connsiteY4124" fmla="*/ 647959 h 2206873"/>
              <a:gd name="connsiteX4125" fmla="*/ 2042962 w 2321023"/>
              <a:gd name="connsiteY4125" fmla="*/ 661379 h 2206873"/>
              <a:gd name="connsiteX4126" fmla="*/ 2046923 w 2321023"/>
              <a:gd name="connsiteY4126" fmla="*/ 672695 h 2206873"/>
              <a:gd name="connsiteX4127" fmla="*/ 2054220 w 2321023"/>
              <a:gd name="connsiteY4127" fmla="*/ 693433 h 2206873"/>
              <a:gd name="connsiteX4128" fmla="*/ 2054221 w 2321023"/>
              <a:gd name="connsiteY4128" fmla="*/ 693436 h 2206873"/>
              <a:gd name="connsiteX4129" fmla="*/ 2054223 w 2321023"/>
              <a:gd name="connsiteY4129" fmla="*/ 693440 h 2206873"/>
              <a:gd name="connsiteX4130" fmla="*/ 2057348 w 2321023"/>
              <a:gd name="connsiteY4130" fmla="*/ 700104 h 2206873"/>
              <a:gd name="connsiteX4131" fmla="*/ 2057351 w 2321023"/>
              <a:gd name="connsiteY4131" fmla="*/ 700111 h 2206873"/>
              <a:gd name="connsiteX4132" fmla="*/ 2057353 w 2321023"/>
              <a:gd name="connsiteY4132" fmla="*/ 700115 h 2206873"/>
              <a:gd name="connsiteX4133" fmla="*/ 2057354 w 2321023"/>
              <a:gd name="connsiteY4133" fmla="*/ 700115 h 2206873"/>
              <a:gd name="connsiteX4134" fmla="*/ 2057351 w 2321023"/>
              <a:gd name="connsiteY4134" fmla="*/ 700111 h 2206873"/>
              <a:gd name="connsiteX4135" fmla="*/ 2054221 w 2321023"/>
              <a:gd name="connsiteY4135" fmla="*/ 693436 h 2206873"/>
              <a:gd name="connsiteX4136" fmla="*/ 2046923 w 2321023"/>
              <a:gd name="connsiteY4136" fmla="*/ 672694 h 2206873"/>
              <a:gd name="connsiteX4137" fmla="*/ 2038265 w 2321023"/>
              <a:gd name="connsiteY4137" fmla="*/ 647959 h 2206873"/>
              <a:gd name="connsiteX4138" fmla="*/ 2033603 w 2321023"/>
              <a:gd name="connsiteY4138" fmla="*/ 634639 h 2206873"/>
              <a:gd name="connsiteX4139" fmla="*/ 2017395 w 2321023"/>
              <a:gd name="connsiteY4139" fmla="*/ 596529 h 2206873"/>
              <a:gd name="connsiteX4140" fmla="*/ 2061923 w 2321023"/>
              <a:gd name="connsiteY4140" fmla="*/ 585505 h 2206873"/>
              <a:gd name="connsiteX4141" fmla="*/ 2061923 w 2321023"/>
              <a:gd name="connsiteY4141" fmla="*/ 585506 h 2206873"/>
              <a:gd name="connsiteX4142" fmla="*/ 2066166 w 2321023"/>
              <a:gd name="connsiteY4142" fmla="*/ 592402 h 2206873"/>
              <a:gd name="connsiteX4143" fmla="*/ 2066163 w 2321023"/>
              <a:gd name="connsiteY4143" fmla="*/ 592396 h 2206873"/>
              <a:gd name="connsiteX4144" fmla="*/ 2061747 w 2321023"/>
              <a:gd name="connsiteY4144" fmla="*/ 585201 h 2206873"/>
              <a:gd name="connsiteX4145" fmla="*/ 2061458 w 2321023"/>
              <a:gd name="connsiteY4145" fmla="*/ 588114 h 2206873"/>
              <a:gd name="connsiteX4146" fmla="*/ 2067228 w 2321023"/>
              <a:gd name="connsiteY4146" fmla="*/ 602666 h 2206873"/>
              <a:gd name="connsiteX4147" fmla="*/ 2101419 w 2321023"/>
              <a:gd name="connsiteY4147" fmla="*/ 685112 h 2206873"/>
              <a:gd name="connsiteX4148" fmla="*/ 2117775 w 2321023"/>
              <a:gd name="connsiteY4148" fmla="*/ 744236 h 2206873"/>
              <a:gd name="connsiteX4149" fmla="*/ 2120587 w 2321023"/>
              <a:gd name="connsiteY4149" fmla="*/ 770542 h 2206873"/>
              <a:gd name="connsiteX4150" fmla="*/ 2124453 w 2321023"/>
              <a:gd name="connsiteY4150" fmla="*/ 789605 h 2206873"/>
              <a:gd name="connsiteX4151" fmla="*/ 2130242 w 2321023"/>
              <a:gd name="connsiteY4151" fmla="*/ 816994 h 2206873"/>
              <a:gd name="connsiteX4152" fmla="*/ 2131287 w 2321023"/>
              <a:gd name="connsiteY4152" fmla="*/ 823188 h 2206873"/>
              <a:gd name="connsiteX4153" fmla="*/ 2131280 w 2321023"/>
              <a:gd name="connsiteY4153" fmla="*/ 823141 h 2206873"/>
              <a:gd name="connsiteX4154" fmla="*/ 2130243 w 2321023"/>
              <a:gd name="connsiteY4154" fmla="*/ 816994 h 2206873"/>
              <a:gd name="connsiteX4155" fmla="*/ 2124454 w 2321023"/>
              <a:gd name="connsiteY4155" fmla="*/ 789605 h 2206873"/>
              <a:gd name="connsiteX4156" fmla="*/ 2120588 w 2321023"/>
              <a:gd name="connsiteY4156" fmla="*/ 770542 h 2206873"/>
              <a:gd name="connsiteX4157" fmla="*/ 2117776 w 2321023"/>
              <a:gd name="connsiteY4157" fmla="*/ 744236 h 2206873"/>
              <a:gd name="connsiteX4158" fmla="*/ 2101420 w 2321023"/>
              <a:gd name="connsiteY4158" fmla="*/ 685112 h 2206873"/>
              <a:gd name="connsiteX4159" fmla="*/ 2067229 w 2321023"/>
              <a:gd name="connsiteY4159" fmla="*/ 602666 h 2206873"/>
              <a:gd name="connsiteX4160" fmla="*/ 2061459 w 2321023"/>
              <a:gd name="connsiteY4160" fmla="*/ 588114 h 2206873"/>
              <a:gd name="connsiteX4161" fmla="*/ 2061748 w 2321023"/>
              <a:gd name="connsiteY4161" fmla="*/ 585202 h 2206873"/>
              <a:gd name="connsiteX4162" fmla="*/ 2043341 w 2321023"/>
              <a:gd name="connsiteY4162" fmla="*/ 584824 h 2206873"/>
              <a:gd name="connsiteX4163" fmla="*/ 2051832 w 2321023"/>
              <a:gd name="connsiteY4163" fmla="*/ 600300 h 2206873"/>
              <a:gd name="connsiteX4164" fmla="*/ 2061465 w 2321023"/>
              <a:gd name="connsiteY4164" fmla="*/ 622124 h 2206873"/>
              <a:gd name="connsiteX4165" fmla="*/ 2069973 w 2321023"/>
              <a:gd name="connsiteY4165" fmla="*/ 643310 h 2206873"/>
              <a:gd name="connsiteX4166" fmla="*/ 2078320 w 2321023"/>
              <a:gd name="connsiteY4166" fmla="*/ 663683 h 2206873"/>
              <a:gd name="connsiteX4167" fmla="*/ 2085616 w 2321023"/>
              <a:gd name="connsiteY4167" fmla="*/ 683788 h 2206873"/>
              <a:gd name="connsiteX4168" fmla="*/ 2092970 w 2321023"/>
              <a:gd name="connsiteY4168" fmla="*/ 703604 h 2206873"/>
              <a:gd name="connsiteX4169" fmla="*/ 2099362 w 2321023"/>
              <a:gd name="connsiteY4169" fmla="*/ 723597 h 2206873"/>
              <a:gd name="connsiteX4170" fmla="*/ 2105752 w 2321023"/>
              <a:gd name="connsiteY4170" fmla="*/ 743784 h 2206873"/>
              <a:gd name="connsiteX4171" fmla="*/ 2111343 w 2321023"/>
              <a:gd name="connsiteY4171" fmla="*/ 764571 h 2206873"/>
              <a:gd name="connsiteX4172" fmla="*/ 2111311 w 2321023"/>
              <a:gd name="connsiteY4172" fmla="*/ 764929 h 2206873"/>
              <a:gd name="connsiteX4173" fmla="*/ 2120067 w 2321023"/>
              <a:gd name="connsiteY4173" fmla="*/ 802863 h 2206873"/>
              <a:gd name="connsiteX4174" fmla="*/ 2118661 w 2321023"/>
              <a:gd name="connsiteY4174" fmla="*/ 803812 h 2206873"/>
              <a:gd name="connsiteX4175" fmla="*/ 2119192 w 2321023"/>
              <a:gd name="connsiteY4175" fmla="*/ 804471 h 2206873"/>
              <a:gd name="connsiteX4176" fmla="*/ 2119193 w 2321023"/>
              <a:gd name="connsiteY4176" fmla="*/ 804470 h 2206873"/>
              <a:gd name="connsiteX4177" fmla="*/ 2118662 w 2321023"/>
              <a:gd name="connsiteY4177" fmla="*/ 803812 h 2206873"/>
              <a:gd name="connsiteX4178" fmla="*/ 2120068 w 2321023"/>
              <a:gd name="connsiteY4178" fmla="*/ 802863 h 2206873"/>
              <a:gd name="connsiteX4179" fmla="*/ 2111312 w 2321023"/>
              <a:gd name="connsiteY4179" fmla="*/ 764929 h 2206873"/>
              <a:gd name="connsiteX4180" fmla="*/ 2111344 w 2321023"/>
              <a:gd name="connsiteY4180" fmla="*/ 764571 h 2206873"/>
              <a:gd name="connsiteX4181" fmla="*/ 2105753 w 2321023"/>
              <a:gd name="connsiteY4181" fmla="*/ 743784 h 2206873"/>
              <a:gd name="connsiteX4182" fmla="*/ 2099363 w 2321023"/>
              <a:gd name="connsiteY4182" fmla="*/ 723597 h 2206873"/>
              <a:gd name="connsiteX4183" fmla="*/ 2092971 w 2321023"/>
              <a:gd name="connsiteY4183" fmla="*/ 703604 h 2206873"/>
              <a:gd name="connsiteX4184" fmla="*/ 2085617 w 2321023"/>
              <a:gd name="connsiteY4184" fmla="*/ 683788 h 2206873"/>
              <a:gd name="connsiteX4185" fmla="*/ 2078321 w 2321023"/>
              <a:gd name="connsiteY4185" fmla="*/ 663683 h 2206873"/>
              <a:gd name="connsiteX4186" fmla="*/ 2069974 w 2321023"/>
              <a:gd name="connsiteY4186" fmla="*/ 643310 h 2206873"/>
              <a:gd name="connsiteX4187" fmla="*/ 2061466 w 2321023"/>
              <a:gd name="connsiteY4187" fmla="*/ 622124 h 2206873"/>
              <a:gd name="connsiteX4188" fmla="*/ 2051833 w 2321023"/>
              <a:gd name="connsiteY4188" fmla="*/ 600300 h 2206873"/>
              <a:gd name="connsiteX4189" fmla="*/ 2043343 w 2321023"/>
              <a:gd name="connsiteY4189" fmla="*/ 584825 h 2206873"/>
              <a:gd name="connsiteX4190" fmla="*/ 2012591 w 2321023"/>
              <a:gd name="connsiteY4190" fmla="*/ 584135 h 2206873"/>
              <a:gd name="connsiteX4191" fmla="*/ 2012892 w 2321023"/>
              <a:gd name="connsiteY4191" fmla="*/ 585271 h 2206873"/>
              <a:gd name="connsiteX4192" fmla="*/ 2012891 w 2321023"/>
              <a:gd name="connsiteY4192" fmla="*/ 585263 h 2206873"/>
              <a:gd name="connsiteX4193" fmla="*/ 2012593 w 2321023"/>
              <a:gd name="connsiteY4193" fmla="*/ 584137 h 2206873"/>
              <a:gd name="connsiteX4194" fmla="*/ 152978 w 2321023"/>
              <a:gd name="connsiteY4194" fmla="*/ 583541 h 2206873"/>
              <a:gd name="connsiteX4195" fmla="*/ 150259 w 2321023"/>
              <a:gd name="connsiteY4195" fmla="*/ 592780 h 2206873"/>
              <a:gd name="connsiteX4196" fmla="*/ 150317 w 2321023"/>
              <a:gd name="connsiteY4196" fmla="*/ 592495 h 2206873"/>
              <a:gd name="connsiteX4197" fmla="*/ 150132 w 2321023"/>
              <a:gd name="connsiteY4197" fmla="*/ 593125 h 2206873"/>
              <a:gd name="connsiteX4198" fmla="*/ 149114 w 2321023"/>
              <a:gd name="connsiteY4198" fmla="*/ 596639 h 2206873"/>
              <a:gd name="connsiteX4199" fmla="*/ 149820 w 2321023"/>
              <a:gd name="connsiteY4199" fmla="*/ 594290 h 2206873"/>
              <a:gd name="connsiteX4200" fmla="*/ 150157 w 2321023"/>
              <a:gd name="connsiteY4200" fmla="*/ 593126 h 2206873"/>
              <a:gd name="connsiteX4201" fmla="*/ 150259 w 2321023"/>
              <a:gd name="connsiteY4201" fmla="*/ 592780 h 2206873"/>
              <a:gd name="connsiteX4202" fmla="*/ 150230 w 2321023"/>
              <a:gd name="connsiteY4202" fmla="*/ 592918 h 2206873"/>
              <a:gd name="connsiteX4203" fmla="*/ 152978 w 2321023"/>
              <a:gd name="connsiteY4203" fmla="*/ 583584 h 2206873"/>
              <a:gd name="connsiteX4204" fmla="*/ 152982 w 2321023"/>
              <a:gd name="connsiteY4204" fmla="*/ 579498 h 2206873"/>
              <a:gd name="connsiteX4205" fmla="*/ 152967 w 2321023"/>
              <a:gd name="connsiteY4205" fmla="*/ 579514 h 2206873"/>
              <a:gd name="connsiteX4206" fmla="*/ 152967 w 2321023"/>
              <a:gd name="connsiteY4206" fmla="*/ 579687 h 2206873"/>
              <a:gd name="connsiteX4207" fmla="*/ 152982 w 2321023"/>
              <a:gd name="connsiteY4207" fmla="*/ 579614 h 2206873"/>
              <a:gd name="connsiteX4208" fmla="*/ 1974669 w 2321023"/>
              <a:gd name="connsiteY4208" fmla="*/ 579179 h 2206873"/>
              <a:gd name="connsiteX4209" fmla="*/ 1974850 w 2321023"/>
              <a:gd name="connsiteY4209" fmla="*/ 580293 h 2206873"/>
              <a:gd name="connsiteX4210" fmla="*/ 1978727 w 2321023"/>
              <a:gd name="connsiteY4210" fmla="*/ 592454 h 2206873"/>
              <a:gd name="connsiteX4211" fmla="*/ 1986209 w 2321023"/>
              <a:gd name="connsiteY4211" fmla="*/ 613066 h 2206873"/>
              <a:gd name="connsiteX4212" fmla="*/ 1986344 w 2321023"/>
              <a:gd name="connsiteY4212" fmla="*/ 613271 h 2206873"/>
              <a:gd name="connsiteX4213" fmla="*/ 1998300 w 2321023"/>
              <a:gd name="connsiteY4213" fmla="*/ 636934 h 2206873"/>
              <a:gd name="connsiteX4214" fmla="*/ 2001337 w 2321023"/>
              <a:gd name="connsiteY4214" fmla="*/ 638313 h 2206873"/>
              <a:gd name="connsiteX4215" fmla="*/ 2004173 w 2321023"/>
              <a:gd name="connsiteY4215" fmla="*/ 642547 h 2206873"/>
              <a:gd name="connsiteX4216" fmla="*/ 2009093 w 2321023"/>
              <a:gd name="connsiteY4216" fmla="*/ 654172 h 2206873"/>
              <a:gd name="connsiteX4217" fmla="*/ 2020201 w 2321023"/>
              <a:gd name="connsiteY4217" fmla="*/ 686504 h 2206873"/>
              <a:gd name="connsiteX4218" fmla="*/ 2022867 w 2321023"/>
              <a:gd name="connsiteY4218" fmla="*/ 703391 h 2206873"/>
              <a:gd name="connsiteX4219" fmla="*/ 2024317 w 2321023"/>
              <a:gd name="connsiteY4219" fmla="*/ 717252 h 2206873"/>
              <a:gd name="connsiteX4220" fmla="*/ 2028234 w 2321023"/>
              <a:gd name="connsiteY4220" fmla="*/ 731164 h 2206873"/>
              <a:gd name="connsiteX4221" fmla="*/ 2033180 w 2321023"/>
              <a:gd name="connsiteY4221" fmla="*/ 749542 h 2206873"/>
              <a:gd name="connsiteX4222" fmla="*/ 2033661 w 2321023"/>
              <a:gd name="connsiteY4222" fmla="*/ 750360 h 2206873"/>
              <a:gd name="connsiteX4223" fmla="*/ 2037270 w 2321023"/>
              <a:gd name="connsiteY4223" fmla="*/ 763497 h 2206873"/>
              <a:gd name="connsiteX4224" fmla="*/ 2039145 w 2321023"/>
              <a:gd name="connsiteY4224" fmla="*/ 769799 h 2206873"/>
              <a:gd name="connsiteX4225" fmla="*/ 2039142 w 2321023"/>
              <a:gd name="connsiteY4225" fmla="*/ 769786 h 2206873"/>
              <a:gd name="connsiteX4226" fmla="*/ 2037271 w 2321023"/>
              <a:gd name="connsiteY4226" fmla="*/ 763497 h 2206873"/>
              <a:gd name="connsiteX4227" fmla="*/ 2033662 w 2321023"/>
              <a:gd name="connsiteY4227" fmla="*/ 750360 h 2206873"/>
              <a:gd name="connsiteX4228" fmla="*/ 2033181 w 2321023"/>
              <a:gd name="connsiteY4228" fmla="*/ 749542 h 2206873"/>
              <a:gd name="connsiteX4229" fmla="*/ 2028235 w 2321023"/>
              <a:gd name="connsiteY4229" fmla="*/ 731164 h 2206873"/>
              <a:gd name="connsiteX4230" fmla="*/ 2024318 w 2321023"/>
              <a:gd name="connsiteY4230" fmla="*/ 717252 h 2206873"/>
              <a:gd name="connsiteX4231" fmla="*/ 2022868 w 2321023"/>
              <a:gd name="connsiteY4231" fmla="*/ 703391 h 2206873"/>
              <a:gd name="connsiteX4232" fmla="*/ 2020202 w 2321023"/>
              <a:gd name="connsiteY4232" fmla="*/ 686504 h 2206873"/>
              <a:gd name="connsiteX4233" fmla="*/ 2009094 w 2321023"/>
              <a:gd name="connsiteY4233" fmla="*/ 654172 h 2206873"/>
              <a:gd name="connsiteX4234" fmla="*/ 2004174 w 2321023"/>
              <a:gd name="connsiteY4234" fmla="*/ 642547 h 2206873"/>
              <a:gd name="connsiteX4235" fmla="*/ 2001338 w 2321023"/>
              <a:gd name="connsiteY4235" fmla="*/ 638313 h 2206873"/>
              <a:gd name="connsiteX4236" fmla="*/ 1998301 w 2321023"/>
              <a:gd name="connsiteY4236" fmla="*/ 636934 h 2206873"/>
              <a:gd name="connsiteX4237" fmla="*/ 1986372 w 2321023"/>
              <a:gd name="connsiteY4237" fmla="*/ 613325 h 2206873"/>
              <a:gd name="connsiteX4238" fmla="*/ 1986344 w 2321023"/>
              <a:gd name="connsiteY4238" fmla="*/ 613271 h 2206873"/>
              <a:gd name="connsiteX4239" fmla="*/ 1986343 w 2321023"/>
              <a:gd name="connsiteY4239" fmla="*/ 613267 h 2206873"/>
              <a:gd name="connsiteX4240" fmla="*/ 1986210 w 2321023"/>
              <a:gd name="connsiteY4240" fmla="*/ 613066 h 2206873"/>
              <a:gd name="connsiteX4241" fmla="*/ 1978728 w 2321023"/>
              <a:gd name="connsiteY4241" fmla="*/ 592454 h 2206873"/>
              <a:gd name="connsiteX4242" fmla="*/ 1974851 w 2321023"/>
              <a:gd name="connsiteY4242" fmla="*/ 580293 h 2206873"/>
              <a:gd name="connsiteX4243" fmla="*/ 1974671 w 2321023"/>
              <a:gd name="connsiteY4243" fmla="*/ 579186 h 2206873"/>
              <a:gd name="connsiteX4244" fmla="*/ 1984149 w 2321023"/>
              <a:gd name="connsiteY4244" fmla="*/ 577350 h 2206873"/>
              <a:gd name="connsiteX4245" fmla="*/ 1984149 w 2321023"/>
              <a:gd name="connsiteY4245" fmla="*/ 577352 h 2206873"/>
              <a:gd name="connsiteX4246" fmla="*/ 1984883 w 2321023"/>
              <a:gd name="connsiteY4246" fmla="*/ 580138 h 2206873"/>
              <a:gd name="connsiteX4247" fmla="*/ 1985000 w 2321023"/>
              <a:gd name="connsiteY4247" fmla="*/ 582375 h 2206873"/>
              <a:gd name="connsiteX4248" fmla="*/ 1984883 w 2321023"/>
              <a:gd name="connsiteY4248" fmla="*/ 580137 h 2206873"/>
              <a:gd name="connsiteX4249" fmla="*/ 168039 w 2321023"/>
              <a:gd name="connsiteY4249" fmla="*/ 575669 h 2206873"/>
              <a:gd name="connsiteX4250" fmla="*/ 168031 w 2321023"/>
              <a:gd name="connsiteY4250" fmla="*/ 575752 h 2206873"/>
              <a:gd name="connsiteX4251" fmla="*/ 168061 w 2321023"/>
              <a:gd name="connsiteY4251" fmla="*/ 575707 h 2206873"/>
              <a:gd name="connsiteX4252" fmla="*/ 1973731 w 2321023"/>
              <a:gd name="connsiteY4252" fmla="*/ 573447 h 2206873"/>
              <a:gd name="connsiteX4253" fmla="*/ 1974180 w 2321023"/>
              <a:gd name="connsiteY4253" fmla="*/ 576193 h 2206873"/>
              <a:gd name="connsiteX4254" fmla="*/ 1974181 w 2321023"/>
              <a:gd name="connsiteY4254" fmla="*/ 576190 h 2206873"/>
              <a:gd name="connsiteX4255" fmla="*/ 1973732 w 2321023"/>
              <a:gd name="connsiteY4255" fmla="*/ 573447 h 2206873"/>
              <a:gd name="connsiteX4256" fmla="*/ 1967099 w 2321023"/>
              <a:gd name="connsiteY4256" fmla="*/ 572145 h 2206873"/>
              <a:gd name="connsiteX4257" fmla="*/ 1967112 w 2321023"/>
              <a:gd name="connsiteY4257" fmla="*/ 572175 h 2206873"/>
              <a:gd name="connsiteX4258" fmla="*/ 1968157 w 2321023"/>
              <a:gd name="connsiteY4258" fmla="*/ 574440 h 2206873"/>
              <a:gd name="connsiteX4259" fmla="*/ 1968212 w 2321023"/>
              <a:gd name="connsiteY4259" fmla="*/ 574644 h 2206873"/>
              <a:gd name="connsiteX4260" fmla="*/ 1968213 w 2321023"/>
              <a:gd name="connsiteY4260" fmla="*/ 574646 h 2206873"/>
              <a:gd name="connsiteX4261" fmla="*/ 1968157 w 2321023"/>
              <a:gd name="connsiteY4261" fmla="*/ 574439 h 2206873"/>
              <a:gd name="connsiteX4262" fmla="*/ 168554 w 2321023"/>
              <a:gd name="connsiteY4262" fmla="*/ 570371 h 2206873"/>
              <a:gd name="connsiteX4263" fmla="*/ 168528 w 2321023"/>
              <a:gd name="connsiteY4263" fmla="*/ 570416 h 2206873"/>
              <a:gd name="connsiteX4264" fmla="*/ 168516 w 2321023"/>
              <a:gd name="connsiteY4264" fmla="*/ 570539 h 2206873"/>
              <a:gd name="connsiteX4265" fmla="*/ 2088595 w 2321023"/>
              <a:gd name="connsiteY4265" fmla="*/ 561799 h 2206873"/>
              <a:gd name="connsiteX4266" fmla="*/ 2088421 w 2321023"/>
              <a:gd name="connsiteY4266" fmla="*/ 561950 h 2206873"/>
              <a:gd name="connsiteX4267" fmla="*/ 2093230 w 2321023"/>
              <a:gd name="connsiteY4267" fmla="*/ 575580 h 2206873"/>
              <a:gd name="connsiteX4268" fmla="*/ 2097351 w 2321023"/>
              <a:gd name="connsiteY4268" fmla="*/ 589750 h 2206873"/>
              <a:gd name="connsiteX4269" fmla="*/ 2105925 w 2321023"/>
              <a:gd name="connsiteY4269" fmla="*/ 615899 h 2206873"/>
              <a:gd name="connsiteX4270" fmla="*/ 2119742 w 2321023"/>
              <a:gd name="connsiteY4270" fmla="*/ 645650 h 2206873"/>
              <a:gd name="connsiteX4271" fmla="*/ 2132848 w 2321023"/>
              <a:gd name="connsiteY4271" fmla="*/ 687067 h 2206873"/>
              <a:gd name="connsiteX4272" fmla="*/ 2140805 w 2321023"/>
              <a:gd name="connsiteY4272" fmla="*/ 719568 h 2206873"/>
              <a:gd name="connsiteX4273" fmla="*/ 2145059 w 2321023"/>
              <a:gd name="connsiteY4273" fmla="*/ 735181 h 2206873"/>
              <a:gd name="connsiteX4274" fmla="*/ 2148658 w 2321023"/>
              <a:gd name="connsiteY4274" fmla="*/ 750967 h 2206873"/>
              <a:gd name="connsiteX4275" fmla="*/ 2156159 w 2321023"/>
              <a:gd name="connsiteY4275" fmla="*/ 782147 h 2206873"/>
              <a:gd name="connsiteX4276" fmla="*/ 2162758 w 2321023"/>
              <a:gd name="connsiteY4276" fmla="*/ 813410 h 2206873"/>
              <a:gd name="connsiteX4277" fmla="*/ 2162779 w 2321023"/>
              <a:gd name="connsiteY4277" fmla="*/ 813771 h 2206873"/>
              <a:gd name="connsiteX4278" fmla="*/ 2165480 w 2321023"/>
              <a:gd name="connsiteY4278" fmla="*/ 828843 h 2206873"/>
              <a:gd name="connsiteX4279" fmla="*/ 2167371 w 2321023"/>
              <a:gd name="connsiteY4279" fmla="*/ 844533 h 2206873"/>
              <a:gd name="connsiteX4280" fmla="*/ 2170392 w 2321023"/>
              <a:gd name="connsiteY4280" fmla="*/ 874598 h 2206873"/>
              <a:gd name="connsiteX4281" fmla="*/ 2168500 w 2321023"/>
              <a:gd name="connsiteY4281" fmla="*/ 925882 h 2206873"/>
              <a:gd name="connsiteX4282" fmla="*/ 2168391 w 2321023"/>
              <a:gd name="connsiteY4282" fmla="*/ 929839 h 2206873"/>
              <a:gd name="connsiteX4283" fmla="*/ 2168396 w 2321023"/>
              <a:gd name="connsiteY4283" fmla="*/ 929694 h 2206873"/>
              <a:gd name="connsiteX4284" fmla="*/ 2168501 w 2321023"/>
              <a:gd name="connsiteY4284" fmla="*/ 925882 h 2206873"/>
              <a:gd name="connsiteX4285" fmla="*/ 2170393 w 2321023"/>
              <a:gd name="connsiteY4285" fmla="*/ 874598 h 2206873"/>
              <a:gd name="connsiteX4286" fmla="*/ 2167372 w 2321023"/>
              <a:gd name="connsiteY4286" fmla="*/ 844533 h 2206873"/>
              <a:gd name="connsiteX4287" fmla="*/ 2165481 w 2321023"/>
              <a:gd name="connsiteY4287" fmla="*/ 828843 h 2206873"/>
              <a:gd name="connsiteX4288" fmla="*/ 2162780 w 2321023"/>
              <a:gd name="connsiteY4288" fmla="*/ 813771 h 2206873"/>
              <a:gd name="connsiteX4289" fmla="*/ 2162759 w 2321023"/>
              <a:gd name="connsiteY4289" fmla="*/ 813410 h 2206873"/>
              <a:gd name="connsiteX4290" fmla="*/ 2156160 w 2321023"/>
              <a:gd name="connsiteY4290" fmla="*/ 782147 h 2206873"/>
              <a:gd name="connsiteX4291" fmla="*/ 2148659 w 2321023"/>
              <a:gd name="connsiteY4291" fmla="*/ 750967 h 2206873"/>
              <a:gd name="connsiteX4292" fmla="*/ 2145060 w 2321023"/>
              <a:gd name="connsiteY4292" fmla="*/ 735181 h 2206873"/>
              <a:gd name="connsiteX4293" fmla="*/ 2140806 w 2321023"/>
              <a:gd name="connsiteY4293" fmla="*/ 719568 h 2206873"/>
              <a:gd name="connsiteX4294" fmla="*/ 2132849 w 2321023"/>
              <a:gd name="connsiteY4294" fmla="*/ 687067 h 2206873"/>
              <a:gd name="connsiteX4295" fmla="*/ 2119743 w 2321023"/>
              <a:gd name="connsiteY4295" fmla="*/ 645650 h 2206873"/>
              <a:gd name="connsiteX4296" fmla="*/ 2105926 w 2321023"/>
              <a:gd name="connsiteY4296" fmla="*/ 615899 h 2206873"/>
              <a:gd name="connsiteX4297" fmla="*/ 2097352 w 2321023"/>
              <a:gd name="connsiteY4297" fmla="*/ 589750 h 2206873"/>
              <a:gd name="connsiteX4298" fmla="*/ 2093231 w 2321023"/>
              <a:gd name="connsiteY4298" fmla="*/ 575580 h 2206873"/>
              <a:gd name="connsiteX4299" fmla="*/ 2088422 w 2321023"/>
              <a:gd name="connsiteY4299" fmla="*/ 561950 h 2206873"/>
              <a:gd name="connsiteX4300" fmla="*/ 2088595 w 2321023"/>
              <a:gd name="connsiteY4300" fmla="*/ 561800 h 2206873"/>
              <a:gd name="connsiteX4301" fmla="*/ 2001041 w 2321023"/>
              <a:gd name="connsiteY4301" fmla="*/ 555817 h 2206873"/>
              <a:gd name="connsiteX4302" fmla="*/ 2000311 w 2321023"/>
              <a:gd name="connsiteY4302" fmla="*/ 556102 h 2206873"/>
              <a:gd name="connsiteX4303" fmla="*/ 1999433 w 2321023"/>
              <a:gd name="connsiteY4303" fmla="*/ 555929 h 2206873"/>
              <a:gd name="connsiteX4304" fmla="*/ 1999438 w 2321023"/>
              <a:gd name="connsiteY4304" fmla="*/ 555931 h 2206873"/>
              <a:gd name="connsiteX4305" fmla="*/ 2000309 w 2321023"/>
              <a:gd name="connsiteY4305" fmla="*/ 556103 h 2206873"/>
              <a:gd name="connsiteX4306" fmla="*/ 2000311 w 2321023"/>
              <a:gd name="connsiteY4306" fmla="*/ 556102 h 2206873"/>
              <a:gd name="connsiteX4307" fmla="*/ 2001078 w 2321023"/>
              <a:gd name="connsiteY4307" fmla="*/ 556253 h 2206873"/>
              <a:gd name="connsiteX4308" fmla="*/ 2001078 w 2321023"/>
              <a:gd name="connsiteY4308" fmla="*/ 556253 h 2206873"/>
              <a:gd name="connsiteX4309" fmla="*/ 2000312 w 2321023"/>
              <a:gd name="connsiteY4309" fmla="*/ 556102 h 2206873"/>
              <a:gd name="connsiteX4310" fmla="*/ 2001041 w 2321023"/>
              <a:gd name="connsiteY4310" fmla="*/ 555817 h 2206873"/>
              <a:gd name="connsiteX4311" fmla="*/ 2144813 w 2321023"/>
              <a:gd name="connsiteY4311" fmla="*/ 549072 h 2206873"/>
              <a:gd name="connsiteX4312" fmla="*/ 2145383 w 2321023"/>
              <a:gd name="connsiteY4312" fmla="*/ 550347 h 2206873"/>
              <a:gd name="connsiteX4313" fmla="*/ 2149685 w 2321023"/>
              <a:gd name="connsiteY4313" fmla="*/ 559331 h 2206873"/>
              <a:gd name="connsiteX4314" fmla="*/ 2156112 w 2321023"/>
              <a:gd name="connsiteY4314" fmla="*/ 574349 h 2206873"/>
              <a:gd name="connsiteX4315" fmla="*/ 2157543 w 2321023"/>
              <a:gd name="connsiteY4315" fmla="*/ 577551 h 2206873"/>
              <a:gd name="connsiteX4316" fmla="*/ 2144813 w 2321023"/>
              <a:gd name="connsiteY4316" fmla="*/ 549072 h 2206873"/>
              <a:gd name="connsiteX4317" fmla="*/ 2034631 w 2321023"/>
              <a:gd name="connsiteY4317" fmla="*/ 544713 h 2206873"/>
              <a:gd name="connsiteX4318" fmla="*/ 2035001 w 2321023"/>
              <a:gd name="connsiteY4318" fmla="*/ 545932 h 2206873"/>
              <a:gd name="connsiteX4319" fmla="*/ 2035951 w 2321023"/>
              <a:gd name="connsiteY4319" fmla="*/ 551513 h 2206873"/>
              <a:gd name="connsiteX4320" fmla="*/ 2035952 w 2321023"/>
              <a:gd name="connsiteY4320" fmla="*/ 551515 h 2206873"/>
              <a:gd name="connsiteX4321" fmla="*/ 2035002 w 2321023"/>
              <a:gd name="connsiteY4321" fmla="*/ 545933 h 2206873"/>
              <a:gd name="connsiteX4322" fmla="*/ 2034642 w 2321023"/>
              <a:gd name="connsiteY4322" fmla="*/ 544745 h 2206873"/>
              <a:gd name="connsiteX4323" fmla="*/ 2031545 w 2321023"/>
              <a:gd name="connsiteY4323" fmla="*/ 544309 h 2206873"/>
              <a:gd name="connsiteX4324" fmla="*/ 2031578 w 2321023"/>
              <a:gd name="connsiteY4324" fmla="*/ 544368 h 2206873"/>
              <a:gd name="connsiteX4325" fmla="*/ 2036009 w 2321023"/>
              <a:gd name="connsiteY4325" fmla="*/ 551615 h 2206873"/>
              <a:gd name="connsiteX4326" fmla="*/ 2036009 w 2321023"/>
              <a:gd name="connsiteY4326" fmla="*/ 551614 h 2206873"/>
              <a:gd name="connsiteX4327" fmla="*/ 2031579 w 2321023"/>
              <a:gd name="connsiteY4327" fmla="*/ 544369 h 2206873"/>
              <a:gd name="connsiteX4328" fmla="*/ 2031550 w 2321023"/>
              <a:gd name="connsiteY4328" fmla="*/ 544318 h 2206873"/>
              <a:gd name="connsiteX4329" fmla="*/ 2018673 w 2321023"/>
              <a:gd name="connsiteY4329" fmla="*/ 544234 h 2206873"/>
              <a:gd name="connsiteX4330" fmla="*/ 2018677 w 2321023"/>
              <a:gd name="connsiteY4330" fmla="*/ 544242 h 2206873"/>
              <a:gd name="connsiteX4331" fmla="*/ 2018717 w 2321023"/>
              <a:gd name="connsiteY4331" fmla="*/ 544307 h 2206873"/>
              <a:gd name="connsiteX4332" fmla="*/ 2027825 w 2321023"/>
              <a:gd name="connsiteY4332" fmla="*/ 561397 h 2206873"/>
              <a:gd name="connsiteX4333" fmla="*/ 2031411 w 2321023"/>
              <a:gd name="connsiteY4333" fmla="*/ 567617 h 2206873"/>
              <a:gd name="connsiteX4334" fmla="*/ 2027830 w 2321023"/>
              <a:gd name="connsiteY4334" fmla="*/ 561406 h 2206873"/>
              <a:gd name="connsiteX4335" fmla="*/ 2018717 w 2321023"/>
              <a:gd name="connsiteY4335" fmla="*/ 544306 h 2206873"/>
              <a:gd name="connsiteX4336" fmla="*/ 1917181 w 2321023"/>
              <a:gd name="connsiteY4336" fmla="*/ 542960 h 2206873"/>
              <a:gd name="connsiteX4337" fmla="*/ 1917160 w 2321023"/>
              <a:gd name="connsiteY4337" fmla="*/ 543156 h 2206873"/>
              <a:gd name="connsiteX4338" fmla="*/ 1917161 w 2321023"/>
              <a:gd name="connsiteY4338" fmla="*/ 543157 h 2206873"/>
              <a:gd name="connsiteX4339" fmla="*/ 1917182 w 2321023"/>
              <a:gd name="connsiteY4339" fmla="*/ 542961 h 2206873"/>
              <a:gd name="connsiteX4340" fmla="*/ 1917879 w 2321023"/>
              <a:gd name="connsiteY4340" fmla="*/ 543641 h 2206873"/>
              <a:gd name="connsiteX4341" fmla="*/ 1917882 w 2321023"/>
              <a:gd name="connsiteY4341" fmla="*/ 543644 h 2206873"/>
              <a:gd name="connsiteX4342" fmla="*/ 1920007 w 2321023"/>
              <a:gd name="connsiteY4342" fmla="*/ 545078 h 2206873"/>
              <a:gd name="connsiteX4343" fmla="*/ 1923673 w 2321023"/>
              <a:gd name="connsiteY4343" fmla="*/ 549294 h 2206873"/>
              <a:gd name="connsiteX4344" fmla="*/ 1923679 w 2321023"/>
              <a:gd name="connsiteY4344" fmla="*/ 549300 h 2206873"/>
              <a:gd name="connsiteX4345" fmla="*/ 1925413 w 2321023"/>
              <a:gd name="connsiteY4345" fmla="*/ 551295 h 2206873"/>
              <a:gd name="connsiteX4346" fmla="*/ 1939918 w 2321023"/>
              <a:gd name="connsiteY4346" fmla="*/ 572730 h 2206873"/>
              <a:gd name="connsiteX4347" fmla="*/ 1948312 w 2321023"/>
              <a:gd name="connsiteY4347" fmla="*/ 585813 h 2206873"/>
              <a:gd name="connsiteX4348" fmla="*/ 1956124 w 2321023"/>
              <a:gd name="connsiteY4348" fmla="*/ 599438 h 2206873"/>
              <a:gd name="connsiteX4349" fmla="*/ 1968648 w 2321023"/>
              <a:gd name="connsiteY4349" fmla="*/ 632331 h 2206873"/>
              <a:gd name="connsiteX4350" fmla="*/ 1969469 w 2321023"/>
              <a:gd name="connsiteY4350" fmla="*/ 635953 h 2206873"/>
              <a:gd name="connsiteX4351" fmla="*/ 1969470 w 2321023"/>
              <a:gd name="connsiteY4351" fmla="*/ 635954 h 2206873"/>
              <a:gd name="connsiteX4352" fmla="*/ 1968649 w 2321023"/>
              <a:gd name="connsiteY4352" fmla="*/ 632332 h 2206873"/>
              <a:gd name="connsiteX4353" fmla="*/ 1956125 w 2321023"/>
              <a:gd name="connsiteY4353" fmla="*/ 599439 h 2206873"/>
              <a:gd name="connsiteX4354" fmla="*/ 1948313 w 2321023"/>
              <a:gd name="connsiteY4354" fmla="*/ 585814 h 2206873"/>
              <a:gd name="connsiteX4355" fmla="*/ 1939919 w 2321023"/>
              <a:gd name="connsiteY4355" fmla="*/ 572731 h 2206873"/>
              <a:gd name="connsiteX4356" fmla="*/ 1925414 w 2321023"/>
              <a:gd name="connsiteY4356" fmla="*/ 551296 h 2206873"/>
              <a:gd name="connsiteX4357" fmla="*/ 1923680 w 2321023"/>
              <a:gd name="connsiteY4357" fmla="*/ 549301 h 2206873"/>
              <a:gd name="connsiteX4358" fmla="*/ 1925719 w 2321023"/>
              <a:gd name="connsiteY4358" fmla="*/ 551291 h 2206873"/>
              <a:gd name="connsiteX4359" fmla="*/ 1923679 w 2321023"/>
              <a:gd name="connsiteY4359" fmla="*/ 549300 h 2206873"/>
              <a:gd name="connsiteX4360" fmla="*/ 1920007 w 2321023"/>
              <a:gd name="connsiteY4360" fmla="*/ 545077 h 2206873"/>
              <a:gd name="connsiteX4361" fmla="*/ 1917879 w 2321023"/>
              <a:gd name="connsiteY4361" fmla="*/ 543641 h 2206873"/>
              <a:gd name="connsiteX4362" fmla="*/ 1946549 w 2321023"/>
              <a:gd name="connsiteY4362" fmla="*/ 542778 h 2206873"/>
              <a:gd name="connsiteX4363" fmla="*/ 1946539 w 2321023"/>
              <a:gd name="connsiteY4363" fmla="*/ 542972 h 2206873"/>
              <a:gd name="connsiteX4364" fmla="*/ 1954271 w 2321023"/>
              <a:gd name="connsiteY4364" fmla="*/ 551515 h 2206873"/>
              <a:gd name="connsiteX4365" fmla="*/ 1956398 w 2321023"/>
              <a:gd name="connsiteY4365" fmla="*/ 553094 h 2206873"/>
              <a:gd name="connsiteX4366" fmla="*/ 1956398 w 2321023"/>
              <a:gd name="connsiteY4366" fmla="*/ 553093 h 2206873"/>
              <a:gd name="connsiteX4367" fmla="*/ 1954272 w 2321023"/>
              <a:gd name="connsiteY4367" fmla="*/ 551515 h 2206873"/>
              <a:gd name="connsiteX4368" fmla="*/ 1946540 w 2321023"/>
              <a:gd name="connsiteY4368" fmla="*/ 542972 h 2206873"/>
              <a:gd name="connsiteX4369" fmla="*/ 1946550 w 2321023"/>
              <a:gd name="connsiteY4369" fmla="*/ 542779 h 2206873"/>
              <a:gd name="connsiteX4370" fmla="*/ 2028588 w 2321023"/>
              <a:gd name="connsiteY4370" fmla="*/ 528347 h 2206873"/>
              <a:gd name="connsiteX4371" fmla="*/ 2028591 w 2321023"/>
              <a:gd name="connsiteY4371" fmla="*/ 528354 h 2206873"/>
              <a:gd name="connsiteX4372" fmla="*/ 2029084 w 2321023"/>
              <a:gd name="connsiteY4372" fmla="*/ 529289 h 2206873"/>
              <a:gd name="connsiteX4373" fmla="*/ 2029673 w 2321023"/>
              <a:gd name="connsiteY4373" fmla="*/ 530756 h 2206873"/>
              <a:gd name="connsiteX4374" fmla="*/ 2029676 w 2321023"/>
              <a:gd name="connsiteY4374" fmla="*/ 530764 h 2206873"/>
              <a:gd name="connsiteX4375" fmla="*/ 2031905 w 2321023"/>
              <a:gd name="connsiteY4375" fmla="*/ 536323 h 2206873"/>
              <a:gd name="connsiteX4376" fmla="*/ 2031903 w 2321023"/>
              <a:gd name="connsiteY4376" fmla="*/ 536315 h 2206873"/>
              <a:gd name="connsiteX4377" fmla="*/ 2029682 w 2321023"/>
              <a:gd name="connsiteY4377" fmla="*/ 530776 h 2206873"/>
              <a:gd name="connsiteX4378" fmla="*/ 2029676 w 2321023"/>
              <a:gd name="connsiteY4378" fmla="*/ 530764 h 2206873"/>
              <a:gd name="connsiteX4379" fmla="*/ 2029084 w 2321023"/>
              <a:gd name="connsiteY4379" fmla="*/ 529288 h 2206873"/>
              <a:gd name="connsiteX4380" fmla="*/ 1899623 w 2321023"/>
              <a:gd name="connsiteY4380" fmla="*/ 523394 h 2206873"/>
              <a:gd name="connsiteX4381" fmla="*/ 1908076 w 2321023"/>
              <a:gd name="connsiteY4381" fmla="*/ 538778 h 2206873"/>
              <a:gd name="connsiteX4382" fmla="*/ 1916792 w 2321023"/>
              <a:gd name="connsiteY4382" fmla="*/ 552126 h 2206873"/>
              <a:gd name="connsiteX4383" fmla="*/ 1919614 w 2321023"/>
              <a:gd name="connsiteY4383" fmla="*/ 556116 h 2206873"/>
              <a:gd name="connsiteX4384" fmla="*/ 1919614 w 2321023"/>
              <a:gd name="connsiteY4384" fmla="*/ 556115 h 2206873"/>
              <a:gd name="connsiteX4385" fmla="*/ 1916793 w 2321023"/>
              <a:gd name="connsiteY4385" fmla="*/ 552126 h 2206873"/>
              <a:gd name="connsiteX4386" fmla="*/ 1908077 w 2321023"/>
              <a:gd name="connsiteY4386" fmla="*/ 538778 h 2206873"/>
              <a:gd name="connsiteX4387" fmla="*/ 1901924 w 2321023"/>
              <a:gd name="connsiteY4387" fmla="*/ 528478 h 2206873"/>
              <a:gd name="connsiteX4388" fmla="*/ 1899625 w 2321023"/>
              <a:gd name="connsiteY4388" fmla="*/ 523395 h 2206873"/>
              <a:gd name="connsiteX4389" fmla="*/ 1925597 w 2321023"/>
              <a:gd name="connsiteY4389" fmla="*/ 508789 h 2206873"/>
              <a:gd name="connsiteX4390" fmla="*/ 1926052 w 2321023"/>
              <a:gd name="connsiteY4390" fmla="*/ 509922 h 2206873"/>
              <a:gd name="connsiteX4391" fmla="*/ 1926353 w 2321023"/>
              <a:gd name="connsiteY4391" fmla="*/ 510670 h 2206873"/>
              <a:gd name="connsiteX4392" fmla="*/ 1926813 w 2321023"/>
              <a:gd name="connsiteY4392" fmla="*/ 511816 h 2206873"/>
              <a:gd name="connsiteX4393" fmla="*/ 1927700 w 2321023"/>
              <a:gd name="connsiteY4393" fmla="*/ 513114 h 2206873"/>
              <a:gd name="connsiteX4394" fmla="*/ 1929582 w 2321023"/>
              <a:gd name="connsiteY4394" fmla="*/ 515867 h 2206873"/>
              <a:gd name="connsiteX4395" fmla="*/ 1930599 w 2321023"/>
              <a:gd name="connsiteY4395" fmla="*/ 517355 h 2206873"/>
              <a:gd name="connsiteX4396" fmla="*/ 1930598 w 2321023"/>
              <a:gd name="connsiteY4396" fmla="*/ 517353 h 2206873"/>
              <a:gd name="connsiteX4397" fmla="*/ 1929582 w 2321023"/>
              <a:gd name="connsiteY4397" fmla="*/ 515867 h 2206873"/>
              <a:gd name="connsiteX4398" fmla="*/ 1926813 w 2321023"/>
              <a:gd name="connsiteY4398" fmla="*/ 511815 h 2206873"/>
              <a:gd name="connsiteX4399" fmla="*/ 1926052 w 2321023"/>
              <a:gd name="connsiteY4399" fmla="*/ 509922 h 2206873"/>
              <a:gd name="connsiteX4400" fmla="*/ 1925598 w 2321023"/>
              <a:gd name="connsiteY4400" fmla="*/ 508790 h 2206873"/>
              <a:gd name="connsiteX4401" fmla="*/ 2047328 w 2321023"/>
              <a:gd name="connsiteY4401" fmla="*/ 505831 h 2206873"/>
              <a:gd name="connsiteX4402" fmla="*/ 2053919 w 2321023"/>
              <a:gd name="connsiteY4402" fmla="*/ 521443 h 2206873"/>
              <a:gd name="connsiteX4403" fmla="*/ 2055034 w 2321023"/>
              <a:gd name="connsiteY4403" fmla="*/ 525343 h 2206873"/>
              <a:gd name="connsiteX4404" fmla="*/ 2055033 w 2321023"/>
              <a:gd name="connsiteY4404" fmla="*/ 525485 h 2206873"/>
              <a:gd name="connsiteX4405" fmla="*/ 2055087 w 2321023"/>
              <a:gd name="connsiteY4405" fmla="*/ 525529 h 2206873"/>
              <a:gd name="connsiteX4406" fmla="*/ 2055034 w 2321023"/>
              <a:gd name="connsiteY4406" fmla="*/ 525343 h 2206873"/>
              <a:gd name="connsiteX4407" fmla="*/ 2055034 w 2321023"/>
              <a:gd name="connsiteY4407" fmla="*/ 525339 h 2206873"/>
              <a:gd name="connsiteX4408" fmla="*/ 2053922 w 2321023"/>
              <a:gd name="connsiteY4408" fmla="*/ 521450 h 2206873"/>
              <a:gd name="connsiteX4409" fmla="*/ 2053919 w 2321023"/>
              <a:gd name="connsiteY4409" fmla="*/ 521443 h 2206873"/>
              <a:gd name="connsiteX4410" fmla="*/ 2053917 w 2321023"/>
              <a:gd name="connsiteY4410" fmla="*/ 521436 h 2206873"/>
              <a:gd name="connsiteX4411" fmla="*/ 2047336 w 2321023"/>
              <a:gd name="connsiteY4411" fmla="*/ 505848 h 2206873"/>
              <a:gd name="connsiteX4412" fmla="*/ 2127954 w 2321023"/>
              <a:gd name="connsiteY4412" fmla="*/ 501119 h 2206873"/>
              <a:gd name="connsiteX4413" fmla="*/ 2127906 w 2321023"/>
              <a:gd name="connsiteY4413" fmla="*/ 501594 h 2206873"/>
              <a:gd name="connsiteX4414" fmla="*/ 2132233 w 2321023"/>
              <a:gd name="connsiteY4414" fmla="*/ 511991 h 2206873"/>
              <a:gd name="connsiteX4415" fmla="*/ 2141281 w 2321023"/>
              <a:gd name="connsiteY4415" fmla="*/ 532412 h 2206873"/>
              <a:gd name="connsiteX4416" fmla="*/ 2150316 w 2321023"/>
              <a:gd name="connsiteY4416" fmla="*/ 554510 h 2206873"/>
              <a:gd name="connsiteX4417" fmla="*/ 2160038 w 2321023"/>
              <a:gd name="connsiteY4417" fmla="*/ 577361 h 2206873"/>
              <a:gd name="connsiteX4418" fmla="*/ 2169849 w 2321023"/>
              <a:gd name="connsiteY4418" fmla="*/ 600430 h 2206873"/>
              <a:gd name="connsiteX4419" fmla="*/ 2169824 w 2321023"/>
              <a:gd name="connsiteY4419" fmla="*/ 600370 h 2206873"/>
              <a:gd name="connsiteX4420" fmla="*/ 2160039 w 2321023"/>
              <a:gd name="connsiteY4420" fmla="*/ 577362 h 2206873"/>
              <a:gd name="connsiteX4421" fmla="*/ 2150317 w 2321023"/>
              <a:gd name="connsiteY4421" fmla="*/ 554511 h 2206873"/>
              <a:gd name="connsiteX4422" fmla="*/ 2141282 w 2321023"/>
              <a:gd name="connsiteY4422" fmla="*/ 532413 h 2206873"/>
              <a:gd name="connsiteX4423" fmla="*/ 2132234 w 2321023"/>
              <a:gd name="connsiteY4423" fmla="*/ 511992 h 2206873"/>
              <a:gd name="connsiteX4424" fmla="*/ 2127907 w 2321023"/>
              <a:gd name="connsiteY4424" fmla="*/ 501595 h 2206873"/>
              <a:gd name="connsiteX4425" fmla="*/ 2127955 w 2321023"/>
              <a:gd name="connsiteY4425" fmla="*/ 501121 h 2206873"/>
              <a:gd name="connsiteX4426" fmla="*/ 1964657 w 2321023"/>
              <a:gd name="connsiteY4426" fmla="*/ 492856 h 2206873"/>
              <a:gd name="connsiteX4427" fmla="*/ 1965085 w 2321023"/>
              <a:gd name="connsiteY4427" fmla="*/ 495117 h 2206873"/>
              <a:gd name="connsiteX4428" fmla="*/ 1965086 w 2321023"/>
              <a:gd name="connsiteY4428" fmla="*/ 495119 h 2206873"/>
              <a:gd name="connsiteX4429" fmla="*/ 1964658 w 2321023"/>
              <a:gd name="connsiteY4429" fmla="*/ 492858 h 2206873"/>
              <a:gd name="connsiteX4430" fmla="*/ 2115747 w 2321023"/>
              <a:gd name="connsiteY4430" fmla="*/ 491584 h 2206873"/>
              <a:gd name="connsiteX4431" fmla="*/ 2115747 w 2321023"/>
              <a:gd name="connsiteY4431" fmla="*/ 491584 h 2206873"/>
              <a:gd name="connsiteX4432" fmla="*/ 2122269 w 2321023"/>
              <a:gd name="connsiteY4432" fmla="*/ 499618 h 2206873"/>
              <a:gd name="connsiteX4433" fmla="*/ 2122269 w 2321023"/>
              <a:gd name="connsiteY4433" fmla="*/ 499618 h 2206873"/>
              <a:gd name="connsiteX4434" fmla="*/ 2115511 w 2321023"/>
              <a:gd name="connsiteY4434" fmla="*/ 491178 h 2206873"/>
              <a:gd name="connsiteX4435" fmla="*/ 2125529 w 2321023"/>
              <a:gd name="connsiteY4435" fmla="*/ 516870 h 2206873"/>
              <a:gd name="connsiteX4436" fmla="*/ 2135675 w 2321023"/>
              <a:gd name="connsiteY4436" fmla="*/ 537178 h 2206873"/>
              <a:gd name="connsiteX4437" fmla="*/ 2135775 w 2321023"/>
              <a:gd name="connsiteY4437" fmla="*/ 537312 h 2206873"/>
              <a:gd name="connsiteX4438" fmla="*/ 2135775 w 2321023"/>
              <a:gd name="connsiteY4438" fmla="*/ 537311 h 2206873"/>
              <a:gd name="connsiteX4439" fmla="*/ 2135676 w 2321023"/>
              <a:gd name="connsiteY4439" fmla="*/ 537179 h 2206873"/>
              <a:gd name="connsiteX4440" fmla="*/ 2125530 w 2321023"/>
              <a:gd name="connsiteY4440" fmla="*/ 516871 h 2206873"/>
              <a:gd name="connsiteX4441" fmla="*/ 2115996 w 2321023"/>
              <a:gd name="connsiteY4441" fmla="*/ 496462 h 2206873"/>
              <a:gd name="connsiteX4442" fmla="*/ 2115512 w 2321023"/>
              <a:gd name="connsiteY4442" fmla="*/ 491179 h 2206873"/>
              <a:gd name="connsiteX4443" fmla="*/ 1983150 w 2321023"/>
              <a:gd name="connsiteY4443" fmla="*/ 486925 h 2206873"/>
              <a:gd name="connsiteX4444" fmla="*/ 1991201 w 2321023"/>
              <a:gd name="connsiteY4444" fmla="*/ 495632 h 2206873"/>
              <a:gd name="connsiteX4445" fmla="*/ 1991201 w 2321023"/>
              <a:gd name="connsiteY4445" fmla="*/ 495632 h 2206873"/>
              <a:gd name="connsiteX4446" fmla="*/ 1983090 w 2321023"/>
              <a:gd name="connsiteY4446" fmla="*/ 486824 h 2206873"/>
              <a:gd name="connsiteX4447" fmla="*/ 1985919 w 2321023"/>
              <a:gd name="connsiteY4447" fmla="*/ 495506 h 2206873"/>
              <a:gd name="connsiteX4448" fmla="*/ 1991157 w 2321023"/>
              <a:gd name="connsiteY4448" fmla="*/ 505255 h 2206873"/>
              <a:gd name="connsiteX4449" fmla="*/ 1995606 w 2321023"/>
              <a:gd name="connsiteY4449" fmla="*/ 514513 h 2206873"/>
              <a:gd name="connsiteX4450" fmla="*/ 2003921 w 2321023"/>
              <a:gd name="connsiteY4450" fmla="*/ 533182 h 2206873"/>
              <a:gd name="connsiteX4451" fmla="*/ 2026200 w 2321023"/>
              <a:gd name="connsiteY4451" fmla="*/ 581951 h 2206873"/>
              <a:gd name="connsiteX4452" fmla="*/ 2026534 w 2321023"/>
              <a:gd name="connsiteY4452" fmla="*/ 582690 h 2206873"/>
              <a:gd name="connsiteX4453" fmla="*/ 2026522 w 2321023"/>
              <a:gd name="connsiteY4453" fmla="*/ 582662 h 2206873"/>
              <a:gd name="connsiteX4454" fmla="*/ 2026201 w 2321023"/>
              <a:gd name="connsiteY4454" fmla="*/ 581952 h 2206873"/>
              <a:gd name="connsiteX4455" fmla="*/ 2003922 w 2321023"/>
              <a:gd name="connsiteY4455" fmla="*/ 533183 h 2206873"/>
              <a:gd name="connsiteX4456" fmla="*/ 1995607 w 2321023"/>
              <a:gd name="connsiteY4456" fmla="*/ 514514 h 2206873"/>
              <a:gd name="connsiteX4457" fmla="*/ 1991158 w 2321023"/>
              <a:gd name="connsiteY4457" fmla="*/ 505256 h 2206873"/>
              <a:gd name="connsiteX4458" fmla="*/ 1985920 w 2321023"/>
              <a:gd name="connsiteY4458" fmla="*/ 495507 h 2206873"/>
              <a:gd name="connsiteX4459" fmla="*/ 1982079 w 2321023"/>
              <a:gd name="connsiteY4459" fmla="*/ 487391 h 2206873"/>
              <a:gd name="connsiteX4460" fmla="*/ 1983091 w 2321023"/>
              <a:gd name="connsiteY4460" fmla="*/ 486825 h 2206873"/>
              <a:gd name="connsiteX4461" fmla="*/ 1921225 w 2321023"/>
              <a:gd name="connsiteY4461" fmla="*/ 485016 h 2206873"/>
              <a:gd name="connsiteX4462" fmla="*/ 1921227 w 2321023"/>
              <a:gd name="connsiteY4462" fmla="*/ 485020 h 2206873"/>
              <a:gd name="connsiteX4463" fmla="*/ 1926784 w 2321023"/>
              <a:gd name="connsiteY4463" fmla="*/ 493284 h 2206873"/>
              <a:gd name="connsiteX4464" fmla="*/ 1927176 w 2321023"/>
              <a:gd name="connsiteY4464" fmla="*/ 493925 h 2206873"/>
              <a:gd name="connsiteX4465" fmla="*/ 1927183 w 2321023"/>
              <a:gd name="connsiteY4465" fmla="*/ 493935 h 2206873"/>
              <a:gd name="connsiteX4466" fmla="*/ 1926784 w 2321023"/>
              <a:gd name="connsiteY4466" fmla="*/ 493283 h 2206873"/>
              <a:gd name="connsiteX4467" fmla="*/ 1974436 w 2321023"/>
              <a:gd name="connsiteY4467" fmla="*/ 482965 h 2206873"/>
              <a:gd name="connsiteX4468" fmla="*/ 1981213 w 2321023"/>
              <a:gd name="connsiteY4468" fmla="*/ 494324 h 2206873"/>
              <a:gd name="connsiteX4469" fmla="*/ 1987577 w 2321023"/>
              <a:gd name="connsiteY4469" fmla="*/ 508603 h 2206873"/>
              <a:gd name="connsiteX4470" fmla="*/ 1987375 w 2321023"/>
              <a:gd name="connsiteY4470" fmla="*/ 512867 h 2206873"/>
              <a:gd name="connsiteX4471" fmla="*/ 1987376 w 2321023"/>
              <a:gd name="connsiteY4471" fmla="*/ 512868 h 2206873"/>
              <a:gd name="connsiteX4472" fmla="*/ 1981214 w 2321023"/>
              <a:gd name="connsiteY4472" fmla="*/ 494324 h 2206873"/>
              <a:gd name="connsiteX4473" fmla="*/ 1974605 w 2321023"/>
              <a:gd name="connsiteY4473" fmla="*/ 483247 h 2206873"/>
              <a:gd name="connsiteX4474" fmla="*/ 1881209 w 2321023"/>
              <a:gd name="connsiteY4474" fmla="*/ 481619 h 2206873"/>
              <a:gd name="connsiteX4475" fmla="*/ 1881210 w 2321023"/>
              <a:gd name="connsiteY4475" fmla="*/ 481620 h 2206873"/>
              <a:gd name="connsiteX4476" fmla="*/ 1881538 w 2321023"/>
              <a:gd name="connsiteY4476" fmla="*/ 481669 h 2206873"/>
              <a:gd name="connsiteX4477" fmla="*/ 1884602 w 2321023"/>
              <a:gd name="connsiteY4477" fmla="*/ 488758 h 2206873"/>
              <a:gd name="connsiteX4478" fmla="*/ 1895173 w 2321023"/>
              <a:gd name="connsiteY4478" fmla="*/ 506102 h 2206873"/>
              <a:gd name="connsiteX4479" fmla="*/ 1908134 w 2321023"/>
              <a:gd name="connsiteY4479" fmla="*/ 529034 h 2206873"/>
              <a:gd name="connsiteX4480" fmla="*/ 1908232 w 2321023"/>
              <a:gd name="connsiteY4480" fmla="*/ 531936 h 2206873"/>
              <a:gd name="connsiteX4481" fmla="*/ 1908134 w 2321023"/>
              <a:gd name="connsiteY4481" fmla="*/ 529033 h 2206873"/>
              <a:gd name="connsiteX4482" fmla="*/ 1895173 w 2321023"/>
              <a:gd name="connsiteY4482" fmla="*/ 506101 h 2206873"/>
              <a:gd name="connsiteX4483" fmla="*/ 1884602 w 2321023"/>
              <a:gd name="connsiteY4483" fmla="*/ 488757 h 2206873"/>
              <a:gd name="connsiteX4484" fmla="*/ 1881538 w 2321023"/>
              <a:gd name="connsiteY4484" fmla="*/ 481668 h 2206873"/>
              <a:gd name="connsiteX4485" fmla="*/ 2008420 w 2321023"/>
              <a:gd name="connsiteY4485" fmla="*/ 472524 h 2206873"/>
              <a:gd name="connsiteX4486" fmla="*/ 2008095 w 2321023"/>
              <a:gd name="connsiteY4486" fmla="*/ 475810 h 2206873"/>
              <a:gd name="connsiteX4487" fmla="*/ 2008026 w 2321023"/>
              <a:gd name="connsiteY4487" fmla="*/ 477619 h 2206873"/>
              <a:gd name="connsiteX4488" fmla="*/ 2008106 w 2321023"/>
              <a:gd name="connsiteY4488" fmla="*/ 477694 h 2206873"/>
              <a:gd name="connsiteX4489" fmla="*/ 2008106 w 2321023"/>
              <a:gd name="connsiteY4489" fmla="*/ 477693 h 2206873"/>
              <a:gd name="connsiteX4490" fmla="*/ 2008027 w 2321023"/>
              <a:gd name="connsiteY4490" fmla="*/ 477619 h 2206873"/>
              <a:gd name="connsiteX4491" fmla="*/ 2008096 w 2321023"/>
              <a:gd name="connsiteY4491" fmla="*/ 475810 h 2206873"/>
              <a:gd name="connsiteX4492" fmla="*/ 2008421 w 2321023"/>
              <a:gd name="connsiteY4492" fmla="*/ 472524 h 2206873"/>
              <a:gd name="connsiteX4493" fmla="*/ 2107440 w 2321023"/>
              <a:gd name="connsiteY4493" fmla="*/ 468479 h 2206873"/>
              <a:gd name="connsiteX4494" fmla="*/ 2120765 w 2321023"/>
              <a:gd name="connsiteY4494" fmla="*/ 492519 h 2206873"/>
              <a:gd name="connsiteX4495" fmla="*/ 2123452 w 2321023"/>
              <a:gd name="connsiteY4495" fmla="*/ 499720 h 2206873"/>
              <a:gd name="connsiteX4496" fmla="*/ 2122034 w 2321023"/>
              <a:gd name="connsiteY4496" fmla="*/ 499213 h 2206873"/>
              <a:gd name="connsiteX4497" fmla="*/ 2122035 w 2321023"/>
              <a:gd name="connsiteY4497" fmla="*/ 499214 h 2206873"/>
              <a:gd name="connsiteX4498" fmla="*/ 2120766 w 2321023"/>
              <a:gd name="connsiteY4498" fmla="*/ 492520 h 2206873"/>
              <a:gd name="connsiteX4499" fmla="*/ 2107445 w 2321023"/>
              <a:gd name="connsiteY4499" fmla="*/ 468486 h 2206873"/>
              <a:gd name="connsiteX4500" fmla="*/ 446626 w 2321023"/>
              <a:gd name="connsiteY4500" fmla="*/ 467640 h 2206873"/>
              <a:gd name="connsiteX4501" fmla="*/ 446904 w 2321023"/>
              <a:gd name="connsiteY4501" fmla="*/ 468093 h 2206873"/>
              <a:gd name="connsiteX4502" fmla="*/ 445963 w 2321023"/>
              <a:gd name="connsiteY4502" fmla="*/ 470696 h 2206873"/>
              <a:gd name="connsiteX4503" fmla="*/ 444440 w 2321023"/>
              <a:gd name="connsiteY4503" fmla="*/ 473310 h 2206873"/>
              <a:gd name="connsiteX4504" fmla="*/ 445275 w 2321023"/>
              <a:gd name="connsiteY4504" fmla="*/ 471914 h 2206873"/>
              <a:gd name="connsiteX4505" fmla="*/ 445984 w 2321023"/>
              <a:gd name="connsiteY4505" fmla="*/ 470696 h 2206873"/>
              <a:gd name="connsiteX4506" fmla="*/ 446923 w 2321023"/>
              <a:gd name="connsiteY4506" fmla="*/ 468104 h 2206873"/>
              <a:gd name="connsiteX4507" fmla="*/ 1982342 w 2321023"/>
              <a:gd name="connsiteY4507" fmla="*/ 466430 h 2206873"/>
              <a:gd name="connsiteX4508" fmla="*/ 1982342 w 2321023"/>
              <a:gd name="connsiteY4508" fmla="*/ 466431 h 2206873"/>
              <a:gd name="connsiteX4509" fmla="*/ 1987297 w 2321023"/>
              <a:gd name="connsiteY4509" fmla="*/ 472683 h 2206873"/>
              <a:gd name="connsiteX4510" fmla="*/ 1998618 w 2321023"/>
              <a:gd name="connsiteY4510" fmla="*/ 489514 h 2206873"/>
              <a:gd name="connsiteX4511" fmla="*/ 2003677 w 2321023"/>
              <a:gd name="connsiteY4511" fmla="*/ 497211 h 2206873"/>
              <a:gd name="connsiteX4512" fmla="*/ 2008416 w 2321023"/>
              <a:gd name="connsiteY4512" fmla="*/ 505029 h 2206873"/>
              <a:gd name="connsiteX4513" fmla="*/ 2017513 w 2321023"/>
              <a:gd name="connsiteY4513" fmla="*/ 519717 h 2206873"/>
              <a:gd name="connsiteX4514" fmla="*/ 2024469 w 2321023"/>
              <a:gd name="connsiteY4514" fmla="*/ 531322 h 2206873"/>
              <a:gd name="connsiteX4515" fmla="*/ 2024465 w 2321023"/>
              <a:gd name="connsiteY4515" fmla="*/ 531315 h 2206873"/>
              <a:gd name="connsiteX4516" fmla="*/ 2017514 w 2321023"/>
              <a:gd name="connsiteY4516" fmla="*/ 519718 h 2206873"/>
              <a:gd name="connsiteX4517" fmla="*/ 2008417 w 2321023"/>
              <a:gd name="connsiteY4517" fmla="*/ 505030 h 2206873"/>
              <a:gd name="connsiteX4518" fmla="*/ 2003678 w 2321023"/>
              <a:gd name="connsiteY4518" fmla="*/ 497212 h 2206873"/>
              <a:gd name="connsiteX4519" fmla="*/ 1998619 w 2321023"/>
              <a:gd name="connsiteY4519" fmla="*/ 489515 h 2206873"/>
              <a:gd name="connsiteX4520" fmla="*/ 1982342 w 2321023"/>
              <a:gd name="connsiteY4520" fmla="*/ 466430 h 2206873"/>
              <a:gd name="connsiteX4521" fmla="*/ 1982282 w 2321023"/>
              <a:gd name="connsiteY4521" fmla="*/ 466328 h 2206873"/>
              <a:gd name="connsiteX4522" fmla="*/ 1989415 w 2321023"/>
              <a:gd name="connsiteY4522" fmla="*/ 481820 h 2206873"/>
              <a:gd name="connsiteX4523" fmla="*/ 1998795 w 2321023"/>
              <a:gd name="connsiteY4523" fmla="*/ 501697 h 2206873"/>
              <a:gd name="connsiteX4524" fmla="*/ 1991142 w 2321023"/>
              <a:gd name="connsiteY4524" fmla="*/ 495531 h 2206873"/>
              <a:gd name="connsiteX4525" fmla="*/ 1991143 w 2321023"/>
              <a:gd name="connsiteY4525" fmla="*/ 495532 h 2206873"/>
              <a:gd name="connsiteX4526" fmla="*/ 1989416 w 2321023"/>
              <a:gd name="connsiteY4526" fmla="*/ 481821 h 2206873"/>
              <a:gd name="connsiteX4527" fmla="*/ 1983180 w 2321023"/>
              <a:gd name="connsiteY4527" fmla="*/ 469719 h 2206873"/>
              <a:gd name="connsiteX4528" fmla="*/ 1982283 w 2321023"/>
              <a:gd name="connsiteY4528" fmla="*/ 466329 h 2206873"/>
              <a:gd name="connsiteX4529" fmla="*/ 1949254 w 2321023"/>
              <a:gd name="connsiteY4529" fmla="*/ 464497 h 2206873"/>
              <a:gd name="connsiteX4530" fmla="*/ 1949254 w 2321023"/>
              <a:gd name="connsiteY4530" fmla="*/ 464498 h 2206873"/>
              <a:gd name="connsiteX4531" fmla="*/ 1952804 w 2321023"/>
              <a:gd name="connsiteY4531" fmla="*/ 467283 h 2206873"/>
              <a:gd name="connsiteX4532" fmla="*/ 1961501 w 2321023"/>
              <a:gd name="connsiteY4532" fmla="*/ 479017 h 2206873"/>
              <a:gd name="connsiteX4533" fmla="*/ 1987507 w 2321023"/>
              <a:gd name="connsiteY4533" fmla="*/ 513145 h 2206873"/>
              <a:gd name="connsiteX4534" fmla="*/ 1987507 w 2321023"/>
              <a:gd name="connsiteY4534" fmla="*/ 513144 h 2206873"/>
              <a:gd name="connsiteX4535" fmla="*/ 1979947 w 2321023"/>
              <a:gd name="connsiteY4535" fmla="*/ 506161 h 2206873"/>
              <a:gd name="connsiteX4536" fmla="*/ 1961502 w 2321023"/>
              <a:gd name="connsiteY4536" fmla="*/ 479017 h 2206873"/>
              <a:gd name="connsiteX4537" fmla="*/ 1949254 w 2321023"/>
              <a:gd name="connsiteY4537" fmla="*/ 464497 h 2206873"/>
              <a:gd name="connsiteX4538" fmla="*/ 1949121 w 2321023"/>
              <a:gd name="connsiteY4538" fmla="*/ 464221 h 2206873"/>
              <a:gd name="connsiteX4539" fmla="*/ 1949330 w 2321023"/>
              <a:gd name="connsiteY4539" fmla="*/ 467396 h 2206873"/>
              <a:gd name="connsiteX4540" fmla="*/ 1949458 w 2321023"/>
              <a:gd name="connsiteY4540" fmla="*/ 467618 h 2206873"/>
              <a:gd name="connsiteX4541" fmla="*/ 1949458 w 2321023"/>
              <a:gd name="connsiteY4541" fmla="*/ 467616 h 2206873"/>
              <a:gd name="connsiteX4542" fmla="*/ 1949331 w 2321023"/>
              <a:gd name="connsiteY4542" fmla="*/ 467396 h 2206873"/>
              <a:gd name="connsiteX4543" fmla="*/ 1949122 w 2321023"/>
              <a:gd name="connsiteY4543" fmla="*/ 464222 h 2206873"/>
              <a:gd name="connsiteX4544" fmla="*/ 1921107 w 2321023"/>
              <a:gd name="connsiteY4544" fmla="*/ 463038 h 2206873"/>
              <a:gd name="connsiteX4545" fmla="*/ 1921590 w 2321023"/>
              <a:gd name="connsiteY4545" fmla="*/ 464174 h 2206873"/>
              <a:gd name="connsiteX4546" fmla="*/ 1923376 w 2321023"/>
              <a:gd name="connsiteY4546" fmla="*/ 465081 h 2206873"/>
              <a:gd name="connsiteX4547" fmla="*/ 1941802 w 2321023"/>
              <a:gd name="connsiteY4547" fmla="*/ 486852 h 2206873"/>
              <a:gd name="connsiteX4548" fmla="*/ 1956835 w 2321023"/>
              <a:gd name="connsiteY4548" fmla="*/ 509782 h 2206873"/>
              <a:gd name="connsiteX4549" fmla="*/ 1969592 w 2321023"/>
              <a:gd name="connsiteY4549" fmla="*/ 533236 h 2206873"/>
              <a:gd name="connsiteX4550" fmla="*/ 1978373 w 2321023"/>
              <a:gd name="connsiteY4550" fmla="*/ 551353 h 2206873"/>
              <a:gd name="connsiteX4551" fmla="*/ 1989289 w 2321023"/>
              <a:gd name="connsiteY4551" fmla="*/ 572877 h 2206873"/>
              <a:gd name="connsiteX4552" fmla="*/ 2000039 w 2321023"/>
              <a:gd name="connsiteY4552" fmla="*/ 590282 h 2206873"/>
              <a:gd name="connsiteX4553" fmla="*/ 2003995 w 2321023"/>
              <a:gd name="connsiteY4553" fmla="*/ 592042 h 2206873"/>
              <a:gd name="connsiteX4554" fmla="*/ 2017522 w 2321023"/>
              <a:gd name="connsiteY4554" fmla="*/ 622453 h 2206873"/>
              <a:gd name="connsiteX4555" fmla="*/ 2024052 w 2321023"/>
              <a:gd name="connsiteY4555" fmla="*/ 637739 h 2206873"/>
              <a:gd name="connsiteX4556" fmla="*/ 2028589 w 2321023"/>
              <a:gd name="connsiteY4556" fmla="*/ 647051 h 2206873"/>
              <a:gd name="connsiteX4557" fmla="*/ 2028590 w 2321023"/>
              <a:gd name="connsiteY4557" fmla="*/ 647050 h 2206873"/>
              <a:gd name="connsiteX4558" fmla="*/ 2024053 w 2321023"/>
              <a:gd name="connsiteY4558" fmla="*/ 637739 h 2206873"/>
              <a:gd name="connsiteX4559" fmla="*/ 2017523 w 2321023"/>
              <a:gd name="connsiteY4559" fmla="*/ 622453 h 2206873"/>
              <a:gd name="connsiteX4560" fmla="*/ 2003996 w 2321023"/>
              <a:gd name="connsiteY4560" fmla="*/ 592042 h 2206873"/>
              <a:gd name="connsiteX4561" fmla="*/ 2000040 w 2321023"/>
              <a:gd name="connsiteY4561" fmla="*/ 590282 h 2206873"/>
              <a:gd name="connsiteX4562" fmla="*/ 1989290 w 2321023"/>
              <a:gd name="connsiteY4562" fmla="*/ 572877 h 2206873"/>
              <a:gd name="connsiteX4563" fmla="*/ 1978374 w 2321023"/>
              <a:gd name="connsiteY4563" fmla="*/ 551353 h 2206873"/>
              <a:gd name="connsiteX4564" fmla="*/ 1969593 w 2321023"/>
              <a:gd name="connsiteY4564" fmla="*/ 533236 h 2206873"/>
              <a:gd name="connsiteX4565" fmla="*/ 1956836 w 2321023"/>
              <a:gd name="connsiteY4565" fmla="*/ 509782 h 2206873"/>
              <a:gd name="connsiteX4566" fmla="*/ 1941803 w 2321023"/>
              <a:gd name="connsiteY4566" fmla="*/ 486852 h 2206873"/>
              <a:gd name="connsiteX4567" fmla="*/ 1923377 w 2321023"/>
              <a:gd name="connsiteY4567" fmla="*/ 465081 h 2206873"/>
              <a:gd name="connsiteX4568" fmla="*/ 1921591 w 2321023"/>
              <a:gd name="connsiteY4568" fmla="*/ 464174 h 2206873"/>
              <a:gd name="connsiteX4569" fmla="*/ 1921108 w 2321023"/>
              <a:gd name="connsiteY4569" fmla="*/ 463039 h 2206873"/>
              <a:gd name="connsiteX4570" fmla="*/ 2078620 w 2321023"/>
              <a:gd name="connsiteY4570" fmla="*/ 462370 h 2206873"/>
              <a:gd name="connsiteX4571" fmla="*/ 2078593 w 2321023"/>
              <a:gd name="connsiteY4571" fmla="*/ 462580 h 2206873"/>
              <a:gd name="connsiteX4572" fmla="*/ 2078593 w 2321023"/>
              <a:gd name="connsiteY4572" fmla="*/ 462580 h 2206873"/>
              <a:gd name="connsiteX4573" fmla="*/ 2078620 w 2321023"/>
              <a:gd name="connsiteY4573" fmla="*/ 462371 h 2206873"/>
              <a:gd name="connsiteX4574" fmla="*/ 2080838 w 2321023"/>
              <a:gd name="connsiteY4574" fmla="*/ 464145 h 2206873"/>
              <a:gd name="connsiteX4575" fmla="*/ 2083236 w 2321023"/>
              <a:gd name="connsiteY4575" fmla="*/ 466321 h 2206873"/>
              <a:gd name="connsiteX4576" fmla="*/ 2083237 w 2321023"/>
              <a:gd name="connsiteY4576" fmla="*/ 466321 h 2206873"/>
              <a:gd name="connsiteX4577" fmla="*/ 2080838 w 2321023"/>
              <a:gd name="connsiteY4577" fmla="*/ 464144 h 2206873"/>
              <a:gd name="connsiteX4578" fmla="*/ 2078620 w 2321023"/>
              <a:gd name="connsiteY4578" fmla="*/ 462370 h 2206873"/>
              <a:gd name="connsiteX4579" fmla="*/ 1835963 w 2321023"/>
              <a:gd name="connsiteY4579" fmla="*/ 458431 h 2206873"/>
              <a:gd name="connsiteX4580" fmla="*/ 1835954 w 2321023"/>
              <a:gd name="connsiteY4580" fmla="*/ 458878 h 2206873"/>
              <a:gd name="connsiteX4581" fmla="*/ 1835974 w 2321023"/>
              <a:gd name="connsiteY4581" fmla="*/ 458441 h 2206873"/>
              <a:gd name="connsiteX4582" fmla="*/ 2048134 w 2321023"/>
              <a:gd name="connsiteY4582" fmla="*/ 450436 h 2206873"/>
              <a:gd name="connsiteX4583" fmla="*/ 2055761 w 2321023"/>
              <a:gd name="connsiteY4583" fmla="*/ 457728 h 2206873"/>
              <a:gd name="connsiteX4584" fmla="*/ 2055239 w 2321023"/>
              <a:gd name="connsiteY4584" fmla="*/ 457229 h 2206873"/>
              <a:gd name="connsiteX4585" fmla="*/ 2055609 w 2321023"/>
              <a:gd name="connsiteY4585" fmla="*/ 457335 h 2206873"/>
              <a:gd name="connsiteX4586" fmla="*/ 2055239 w 2321023"/>
              <a:gd name="connsiteY4586" fmla="*/ 457229 h 2206873"/>
              <a:gd name="connsiteX4587" fmla="*/ 2055239 w 2321023"/>
              <a:gd name="connsiteY4587" fmla="*/ 457229 h 2206873"/>
              <a:gd name="connsiteX4588" fmla="*/ 2054247 w 2321023"/>
              <a:gd name="connsiteY4588" fmla="*/ 456945 h 2206873"/>
              <a:gd name="connsiteX4589" fmla="*/ 2051473 w 2321023"/>
              <a:gd name="connsiteY4589" fmla="*/ 453628 h 2206873"/>
              <a:gd name="connsiteX4590" fmla="*/ 452988 w 2321023"/>
              <a:gd name="connsiteY4590" fmla="*/ 447843 h 2206873"/>
              <a:gd name="connsiteX4591" fmla="*/ 441653 w 2321023"/>
              <a:gd name="connsiteY4591" fmla="*/ 463542 h 2206873"/>
              <a:gd name="connsiteX4592" fmla="*/ 437813 w 2321023"/>
              <a:gd name="connsiteY4592" fmla="*/ 469637 h 2206873"/>
              <a:gd name="connsiteX4593" fmla="*/ 436885 w 2321023"/>
              <a:gd name="connsiteY4593" fmla="*/ 471952 h 2206873"/>
              <a:gd name="connsiteX4594" fmla="*/ 436938 w 2321023"/>
              <a:gd name="connsiteY4594" fmla="*/ 471877 h 2206873"/>
              <a:gd name="connsiteX4595" fmla="*/ 437835 w 2321023"/>
              <a:gd name="connsiteY4595" fmla="*/ 469638 h 2206873"/>
              <a:gd name="connsiteX4596" fmla="*/ 441673 w 2321023"/>
              <a:gd name="connsiteY4596" fmla="*/ 463543 h 2206873"/>
              <a:gd name="connsiteX4597" fmla="*/ 452956 w 2321023"/>
              <a:gd name="connsiteY4597" fmla="*/ 447918 h 2206873"/>
              <a:gd name="connsiteX4598" fmla="*/ 1967959 w 2321023"/>
              <a:gd name="connsiteY4598" fmla="*/ 447356 h 2206873"/>
              <a:gd name="connsiteX4599" fmla="*/ 1968472 w 2321023"/>
              <a:gd name="connsiteY4599" fmla="*/ 448460 h 2206873"/>
              <a:gd name="connsiteX4600" fmla="*/ 1969237 w 2321023"/>
              <a:gd name="connsiteY4600" fmla="*/ 453366 h 2206873"/>
              <a:gd name="connsiteX4601" fmla="*/ 1969238 w 2321023"/>
              <a:gd name="connsiteY4601" fmla="*/ 453367 h 2206873"/>
              <a:gd name="connsiteX4602" fmla="*/ 1968473 w 2321023"/>
              <a:gd name="connsiteY4602" fmla="*/ 448461 h 2206873"/>
              <a:gd name="connsiteX4603" fmla="*/ 1968067 w 2321023"/>
              <a:gd name="connsiteY4603" fmla="*/ 447586 h 2206873"/>
              <a:gd name="connsiteX4604" fmla="*/ 1853482 w 2321023"/>
              <a:gd name="connsiteY4604" fmla="*/ 446538 h 2206873"/>
              <a:gd name="connsiteX4605" fmla="*/ 1861682 w 2321023"/>
              <a:gd name="connsiteY4605" fmla="*/ 458261 h 2206873"/>
              <a:gd name="connsiteX4606" fmla="*/ 1861775 w 2321023"/>
              <a:gd name="connsiteY4606" fmla="*/ 458376 h 2206873"/>
              <a:gd name="connsiteX4607" fmla="*/ 1861769 w 2321023"/>
              <a:gd name="connsiteY4607" fmla="*/ 458367 h 2206873"/>
              <a:gd name="connsiteX4608" fmla="*/ 1861683 w 2321023"/>
              <a:gd name="connsiteY4608" fmla="*/ 458261 h 2206873"/>
              <a:gd name="connsiteX4609" fmla="*/ 1853486 w 2321023"/>
              <a:gd name="connsiteY4609" fmla="*/ 446542 h 2206873"/>
              <a:gd name="connsiteX4610" fmla="*/ 1832758 w 2321023"/>
              <a:gd name="connsiteY4610" fmla="*/ 446125 h 2206873"/>
              <a:gd name="connsiteX4611" fmla="*/ 1838762 w 2321023"/>
              <a:gd name="connsiteY4611" fmla="*/ 452196 h 2206873"/>
              <a:gd name="connsiteX4612" fmla="*/ 1852603 w 2321023"/>
              <a:gd name="connsiteY4612" fmla="*/ 468358 h 2206873"/>
              <a:gd name="connsiteX4613" fmla="*/ 1862501 w 2321023"/>
              <a:gd name="connsiteY4613" fmla="*/ 482252 h 2206873"/>
              <a:gd name="connsiteX4614" fmla="*/ 1880795 w 2321023"/>
              <a:gd name="connsiteY4614" fmla="*/ 510394 h 2206873"/>
              <a:gd name="connsiteX4615" fmla="*/ 1896878 w 2321023"/>
              <a:gd name="connsiteY4615" fmla="*/ 533399 h 2206873"/>
              <a:gd name="connsiteX4616" fmla="*/ 1907596 w 2321023"/>
              <a:gd name="connsiteY4616" fmla="*/ 549294 h 2206873"/>
              <a:gd name="connsiteX4617" fmla="*/ 1920240 w 2321023"/>
              <a:gd name="connsiteY4617" fmla="*/ 575073 h 2206873"/>
              <a:gd name="connsiteX4618" fmla="*/ 1933844 w 2321023"/>
              <a:gd name="connsiteY4618" fmla="*/ 599120 h 2206873"/>
              <a:gd name="connsiteX4619" fmla="*/ 1947157 w 2321023"/>
              <a:gd name="connsiteY4619" fmla="*/ 622854 h 2206873"/>
              <a:gd name="connsiteX4620" fmla="*/ 1950477 w 2321023"/>
              <a:gd name="connsiteY4620" fmla="*/ 628751 h 2206873"/>
              <a:gd name="connsiteX4621" fmla="*/ 1953463 w 2321023"/>
              <a:gd name="connsiteY4621" fmla="*/ 634890 h 2206873"/>
              <a:gd name="connsiteX4622" fmla="*/ 1959205 w 2321023"/>
              <a:gd name="connsiteY4622" fmla="*/ 647292 h 2206873"/>
              <a:gd name="connsiteX4623" fmla="*/ 1959205 w 2321023"/>
              <a:gd name="connsiteY4623" fmla="*/ 647289 h 2206873"/>
              <a:gd name="connsiteX4624" fmla="*/ 1953464 w 2321023"/>
              <a:gd name="connsiteY4624" fmla="*/ 634890 h 2206873"/>
              <a:gd name="connsiteX4625" fmla="*/ 1950478 w 2321023"/>
              <a:gd name="connsiteY4625" fmla="*/ 628751 h 2206873"/>
              <a:gd name="connsiteX4626" fmla="*/ 1947158 w 2321023"/>
              <a:gd name="connsiteY4626" fmla="*/ 622854 h 2206873"/>
              <a:gd name="connsiteX4627" fmla="*/ 1933845 w 2321023"/>
              <a:gd name="connsiteY4627" fmla="*/ 599120 h 2206873"/>
              <a:gd name="connsiteX4628" fmla="*/ 1920241 w 2321023"/>
              <a:gd name="connsiteY4628" fmla="*/ 575073 h 2206873"/>
              <a:gd name="connsiteX4629" fmla="*/ 1907597 w 2321023"/>
              <a:gd name="connsiteY4629" fmla="*/ 549294 h 2206873"/>
              <a:gd name="connsiteX4630" fmla="*/ 1896879 w 2321023"/>
              <a:gd name="connsiteY4630" fmla="*/ 533399 h 2206873"/>
              <a:gd name="connsiteX4631" fmla="*/ 1880796 w 2321023"/>
              <a:gd name="connsiteY4631" fmla="*/ 510394 h 2206873"/>
              <a:gd name="connsiteX4632" fmla="*/ 1862502 w 2321023"/>
              <a:gd name="connsiteY4632" fmla="*/ 482252 h 2206873"/>
              <a:gd name="connsiteX4633" fmla="*/ 1852604 w 2321023"/>
              <a:gd name="connsiteY4633" fmla="*/ 468358 h 2206873"/>
              <a:gd name="connsiteX4634" fmla="*/ 1838763 w 2321023"/>
              <a:gd name="connsiteY4634" fmla="*/ 452196 h 2206873"/>
              <a:gd name="connsiteX4635" fmla="*/ 1832792 w 2321023"/>
              <a:gd name="connsiteY4635" fmla="*/ 446158 h 2206873"/>
              <a:gd name="connsiteX4636" fmla="*/ 1832324 w 2321023"/>
              <a:gd name="connsiteY4636" fmla="*/ 445705 h 2206873"/>
              <a:gd name="connsiteX4637" fmla="*/ 1832376 w 2321023"/>
              <a:gd name="connsiteY4637" fmla="*/ 445750 h 2206873"/>
              <a:gd name="connsiteX4638" fmla="*/ 1832363 w 2321023"/>
              <a:gd name="connsiteY4638" fmla="*/ 445738 h 2206873"/>
              <a:gd name="connsiteX4639" fmla="*/ 1955257 w 2321023"/>
              <a:gd name="connsiteY4639" fmla="*/ 443760 h 2206873"/>
              <a:gd name="connsiteX4640" fmla="*/ 1955264 w 2321023"/>
              <a:gd name="connsiteY4640" fmla="*/ 443774 h 2206873"/>
              <a:gd name="connsiteX4641" fmla="*/ 1955262 w 2321023"/>
              <a:gd name="connsiteY4641" fmla="*/ 443768 h 2206873"/>
              <a:gd name="connsiteX4642" fmla="*/ 1978839 w 2321023"/>
              <a:gd name="connsiteY4642" fmla="*/ 441335 h 2206873"/>
              <a:gd name="connsiteX4643" fmla="*/ 1978685 w 2321023"/>
              <a:gd name="connsiteY4643" fmla="*/ 441378 h 2206873"/>
              <a:gd name="connsiteX4644" fmla="*/ 1978685 w 2321023"/>
              <a:gd name="connsiteY4644" fmla="*/ 441379 h 2206873"/>
              <a:gd name="connsiteX4645" fmla="*/ 1978839 w 2321023"/>
              <a:gd name="connsiteY4645" fmla="*/ 441336 h 2206873"/>
              <a:gd name="connsiteX4646" fmla="*/ 1980323 w 2321023"/>
              <a:gd name="connsiteY4646" fmla="*/ 445162 h 2206873"/>
              <a:gd name="connsiteX4647" fmla="*/ 1988181 w 2321023"/>
              <a:gd name="connsiteY4647" fmla="*/ 457279 h 2206873"/>
              <a:gd name="connsiteX4648" fmla="*/ 2008346 w 2321023"/>
              <a:gd name="connsiteY4648" fmla="*/ 487497 h 2206873"/>
              <a:gd name="connsiteX4649" fmla="*/ 2021853 w 2321023"/>
              <a:gd name="connsiteY4649" fmla="*/ 504876 h 2206873"/>
              <a:gd name="connsiteX4650" fmla="*/ 2023332 w 2321023"/>
              <a:gd name="connsiteY4650" fmla="*/ 503427 h 2206873"/>
              <a:gd name="connsiteX4651" fmla="*/ 2023332 w 2321023"/>
              <a:gd name="connsiteY4651" fmla="*/ 503426 h 2206873"/>
              <a:gd name="connsiteX4652" fmla="*/ 2021853 w 2321023"/>
              <a:gd name="connsiteY4652" fmla="*/ 504875 h 2206873"/>
              <a:gd name="connsiteX4653" fmla="*/ 2008346 w 2321023"/>
              <a:gd name="connsiteY4653" fmla="*/ 487496 h 2206873"/>
              <a:gd name="connsiteX4654" fmla="*/ 1988181 w 2321023"/>
              <a:gd name="connsiteY4654" fmla="*/ 457278 h 2206873"/>
              <a:gd name="connsiteX4655" fmla="*/ 1980323 w 2321023"/>
              <a:gd name="connsiteY4655" fmla="*/ 445161 h 2206873"/>
              <a:gd name="connsiteX4656" fmla="*/ 2014393 w 2321023"/>
              <a:gd name="connsiteY4656" fmla="*/ 439802 h 2206873"/>
              <a:gd name="connsiteX4657" fmla="*/ 2014393 w 2321023"/>
              <a:gd name="connsiteY4657" fmla="*/ 439802 h 2206873"/>
              <a:gd name="connsiteX4658" fmla="*/ 2021636 w 2321023"/>
              <a:gd name="connsiteY4658" fmla="*/ 447291 h 2206873"/>
              <a:gd name="connsiteX4659" fmla="*/ 2032306 w 2321023"/>
              <a:gd name="connsiteY4659" fmla="*/ 461143 h 2206873"/>
              <a:gd name="connsiteX4660" fmla="*/ 2040596 w 2321023"/>
              <a:gd name="connsiteY4660" fmla="*/ 472347 h 2206873"/>
              <a:gd name="connsiteX4661" fmla="*/ 2047877 w 2321023"/>
              <a:gd name="connsiteY4661" fmla="*/ 482921 h 2206873"/>
              <a:gd name="connsiteX4662" fmla="*/ 2061343 w 2321023"/>
              <a:gd name="connsiteY4662" fmla="*/ 502217 h 2206873"/>
              <a:gd name="connsiteX4663" fmla="*/ 2067834 w 2321023"/>
              <a:gd name="connsiteY4663" fmla="*/ 511326 h 2206873"/>
              <a:gd name="connsiteX4664" fmla="*/ 2073874 w 2321023"/>
              <a:gd name="connsiteY4664" fmla="*/ 520670 h 2206873"/>
              <a:gd name="connsiteX4665" fmla="*/ 2086100 w 2321023"/>
              <a:gd name="connsiteY4665" fmla="*/ 540099 h 2206873"/>
              <a:gd name="connsiteX4666" fmla="*/ 2093808 w 2321023"/>
              <a:gd name="connsiteY4666" fmla="*/ 553012 h 2206873"/>
              <a:gd name="connsiteX4667" fmla="*/ 2101375 w 2321023"/>
              <a:gd name="connsiteY4667" fmla="*/ 568492 h 2206873"/>
              <a:gd name="connsiteX4668" fmla="*/ 2114133 w 2321023"/>
              <a:gd name="connsiteY4668" fmla="*/ 602374 h 2206873"/>
              <a:gd name="connsiteX4669" fmla="*/ 2118914 w 2321023"/>
              <a:gd name="connsiteY4669" fmla="*/ 618704 h 2206873"/>
              <a:gd name="connsiteX4670" fmla="*/ 2125845 w 2321023"/>
              <a:gd name="connsiteY4670" fmla="*/ 637188 h 2206873"/>
              <a:gd name="connsiteX4671" fmla="*/ 2128142 w 2321023"/>
              <a:gd name="connsiteY4671" fmla="*/ 644274 h 2206873"/>
              <a:gd name="connsiteX4672" fmla="*/ 2128143 w 2321023"/>
              <a:gd name="connsiteY4672" fmla="*/ 644272 h 2206873"/>
              <a:gd name="connsiteX4673" fmla="*/ 2125846 w 2321023"/>
              <a:gd name="connsiteY4673" fmla="*/ 637188 h 2206873"/>
              <a:gd name="connsiteX4674" fmla="*/ 2118915 w 2321023"/>
              <a:gd name="connsiteY4674" fmla="*/ 618704 h 2206873"/>
              <a:gd name="connsiteX4675" fmla="*/ 2114134 w 2321023"/>
              <a:gd name="connsiteY4675" fmla="*/ 602374 h 2206873"/>
              <a:gd name="connsiteX4676" fmla="*/ 2101376 w 2321023"/>
              <a:gd name="connsiteY4676" fmla="*/ 568492 h 2206873"/>
              <a:gd name="connsiteX4677" fmla="*/ 2093809 w 2321023"/>
              <a:gd name="connsiteY4677" fmla="*/ 553012 h 2206873"/>
              <a:gd name="connsiteX4678" fmla="*/ 2086101 w 2321023"/>
              <a:gd name="connsiteY4678" fmla="*/ 540099 h 2206873"/>
              <a:gd name="connsiteX4679" fmla="*/ 2073875 w 2321023"/>
              <a:gd name="connsiteY4679" fmla="*/ 520670 h 2206873"/>
              <a:gd name="connsiteX4680" fmla="*/ 2067835 w 2321023"/>
              <a:gd name="connsiteY4680" fmla="*/ 511326 h 2206873"/>
              <a:gd name="connsiteX4681" fmla="*/ 2061344 w 2321023"/>
              <a:gd name="connsiteY4681" fmla="*/ 502217 h 2206873"/>
              <a:gd name="connsiteX4682" fmla="*/ 2047878 w 2321023"/>
              <a:gd name="connsiteY4682" fmla="*/ 482921 h 2206873"/>
              <a:gd name="connsiteX4683" fmla="*/ 2040597 w 2321023"/>
              <a:gd name="connsiteY4683" fmla="*/ 472347 h 2206873"/>
              <a:gd name="connsiteX4684" fmla="*/ 2032307 w 2321023"/>
              <a:gd name="connsiteY4684" fmla="*/ 461143 h 2206873"/>
              <a:gd name="connsiteX4685" fmla="*/ 2014393 w 2321023"/>
              <a:gd name="connsiteY4685" fmla="*/ 439802 h 2206873"/>
              <a:gd name="connsiteX4686" fmla="*/ 2014449 w 2321023"/>
              <a:gd name="connsiteY4686" fmla="*/ 439319 h 2206873"/>
              <a:gd name="connsiteX4687" fmla="*/ 2013397 w 2321023"/>
              <a:gd name="connsiteY4687" fmla="*/ 440712 h 2206873"/>
              <a:gd name="connsiteX4688" fmla="*/ 2013403 w 2321023"/>
              <a:gd name="connsiteY4688" fmla="*/ 441109 h 2206873"/>
              <a:gd name="connsiteX4689" fmla="*/ 2013404 w 2321023"/>
              <a:gd name="connsiteY4689" fmla="*/ 441108 h 2206873"/>
              <a:gd name="connsiteX4690" fmla="*/ 2013398 w 2321023"/>
              <a:gd name="connsiteY4690" fmla="*/ 440712 h 2206873"/>
              <a:gd name="connsiteX4691" fmla="*/ 2014450 w 2321023"/>
              <a:gd name="connsiteY4691" fmla="*/ 439319 h 2206873"/>
              <a:gd name="connsiteX4692" fmla="*/ 1908811 w 2321023"/>
              <a:gd name="connsiteY4692" fmla="*/ 417614 h 2206873"/>
              <a:gd name="connsiteX4693" fmla="*/ 1912102 w 2321023"/>
              <a:gd name="connsiteY4693" fmla="*/ 422175 h 2206873"/>
              <a:gd name="connsiteX4694" fmla="*/ 1925772 w 2321023"/>
              <a:gd name="connsiteY4694" fmla="*/ 440756 h 2206873"/>
              <a:gd name="connsiteX4695" fmla="*/ 1937891 w 2321023"/>
              <a:gd name="connsiteY4695" fmla="*/ 456944 h 2206873"/>
              <a:gd name="connsiteX4696" fmla="*/ 1959807 w 2321023"/>
              <a:gd name="connsiteY4696" fmla="*/ 488064 h 2206873"/>
              <a:gd name="connsiteX4697" fmla="*/ 1965216 w 2321023"/>
              <a:gd name="connsiteY4697" fmla="*/ 495395 h 2206873"/>
              <a:gd name="connsiteX4698" fmla="*/ 1965216 w 2321023"/>
              <a:gd name="connsiteY4698" fmla="*/ 495394 h 2206873"/>
              <a:gd name="connsiteX4699" fmla="*/ 1959808 w 2321023"/>
              <a:gd name="connsiteY4699" fmla="*/ 488065 h 2206873"/>
              <a:gd name="connsiteX4700" fmla="*/ 1937892 w 2321023"/>
              <a:gd name="connsiteY4700" fmla="*/ 456945 h 2206873"/>
              <a:gd name="connsiteX4701" fmla="*/ 1925773 w 2321023"/>
              <a:gd name="connsiteY4701" fmla="*/ 440757 h 2206873"/>
              <a:gd name="connsiteX4702" fmla="*/ 1912103 w 2321023"/>
              <a:gd name="connsiteY4702" fmla="*/ 422176 h 2206873"/>
              <a:gd name="connsiteX4703" fmla="*/ 1908824 w 2321023"/>
              <a:gd name="connsiteY4703" fmla="*/ 417632 h 2206873"/>
              <a:gd name="connsiteX4704" fmla="*/ 486089 w 2321023"/>
              <a:gd name="connsiteY4704" fmla="*/ 417388 h 2206873"/>
              <a:gd name="connsiteX4705" fmla="*/ 484707 w 2321023"/>
              <a:gd name="connsiteY4705" fmla="*/ 418662 h 2206873"/>
              <a:gd name="connsiteX4706" fmla="*/ 484433 w 2321023"/>
              <a:gd name="connsiteY4706" fmla="*/ 418850 h 2206873"/>
              <a:gd name="connsiteX4707" fmla="*/ 483792 w 2321023"/>
              <a:gd name="connsiteY4707" fmla="*/ 419505 h 2206873"/>
              <a:gd name="connsiteX4708" fmla="*/ 478050 w 2321023"/>
              <a:gd name="connsiteY4708" fmla="*/ 424796 h 2206873"/>
              <a:gd name="connsiteX4709" fmla="*/ 469133 w 2321023"/>
              <a:gd name="connsiteY4709" fmla="*/ 433782 h 2206873"/>
              <a:gd name="connsiteX4710" fmla="*/ 467351 w 2321023"/>
              <a:gd name="connsiteY4710" fmla="*/ 435329 h 2206873"/>
              <a:gd name="connsiteX4711" fmla="*/ 466954 w 2321023"/>
              <a:gd name="connsiteY4711" fmla="*/ 435489 h 2206873"/>
              <a:gd name="connsiteX4712" fmla="*/ 466786 w 2321023"/>
              <a:gd name="connsiteY4712" fmla="*/ 435819 h 2206873"/>
              <a:gd name="connsiteX4713" fmla="*/ 466826 w 2321023"/>
              <a:gd name="connsiteY4713" fmla="*/ 435784 h 2206873"/>
              <a:gd name="connsiteX4714" fmla="*/ 466977 w 2321023"/>
              <a:gd name="connsiteY4714" fmla="*/ 435489 h 2206873"/>
              <a:gd name="connsiteX4715" fmla="*/ 467331 w 2321023"/>
              <a:gd name="connsiteY4715" fmla="*/ 435346 h 2206873"/>
              <a:gd name="connsiteX4716" fmla="*/ 467351 w 2321023"/>
              <a:gd name="connsiteY4716" fmla="*/ 435329 h 2206873"/>
              <a:gd name="connsiteX4717" fmla="*/ 467394 w 2321023"/>
              <a:gd name="connsiteY4717" fmla="*/ 435312 h 2206873"/>
              <a:gd name="connsiteX4718" fmla="*/ 468991 w 2321023"/>
              <a:gd name="connsiteY4718" fmla="*/ 433925 h 2206873"/>
              <a:gd name="connsiteX4719" fmla="*/ 469133 w 2321023"/>
              <a:gd name="connsiteY4719" fmla="*/ 433782 h 2206873"/>
              <a:gd name="connsiteX4720" fmla="*/ 469299 w 2321023"/>
              <a:gd name="connsiteY4720" fmla="*/ 433638 h 2206873"/>
              <a:gd name="connsiteX4721" fmla="*/ 478073 w 2321023"/>
              <a:gd name="connsiteY4721" fmla="*/ 424797 h 2206873"/>
              <a:gd name="connsiteX4722" fmla="*/ 483573 w 2321023"/>
              <a:gd name="connsiteY4722" fmla="*/ 419728 h 2206873"/>
              <a:gd name="connsiteX4723" fmla="*/ 483792 w 2321023"/>
              <a:gd name="connsiteY4723" fmla="*/ 419505 h 2206873"/>
              <a:gd name="connsiteX4724" fmla="*/ 484027 w 2321023"/>
              <a:gd name="connsiteY4724" fmla="*/ 419288 h 2206873"/>
              <a:gd name="connsiteX4725" fmla="*/ 484454 w 2321023"/>
              <a:gd name="connsiteY4725" fmla="*/ 418851 h 2206873"/>
              <a:gd name="connsiteX4726" fmla="*/ 484638 w 2321023"/>
              <a:gd name="connsiteY4726" fmla="*/ 418725 h 2206873"/>
              <a:gd name="connsiteX4727" fmla="*/ 484707 w 2321023"/>
              <a:gd name="connsiteY4727" fmla="*/ 418662 h 2206873"/>
              <a:gd name="connsiteX4728" fmla="*/ 484790 w 2321023"/>
              <a:gd name="connsiteY4728" fmla="*/ 418605 h 2206873"/>
              <a:gd name="connsiteX4729" fmla="*/ 486077 w 2321023"/>
              <a:gd name="connsiteY4729" fmla="*/ 417418 h 2206873"/>
              <a:gd name="connsiteX4730" fmla="*/ 479835 w 2321023"/>
              <a:gd name="connsiteY4730" fmla="*/ 414706 h 2206873"/>
              <a:gd name="connsiteX4731" fmla="*/ 479609 w 2321023"/>
              <a:gd name="connsiteY4731" fmla="*/ 414985 h 2206873"/>
              <a:gd name="connsiteX4732" fmla="*/ 479221 w 2321023"/>
              <a:gd name="connsiteY4732" fmla="*/ 416431 h 2206873"/>
              <a:gd name="connsiteX4733" fmla="*/ 476136 w 2321023"/>
              <a:gd name="connsiteY4733" fmla="*/ 421239 h 2206873"/>
              <a:gd name="connsiteX4734" fmla="*/ 469801 w 2321023"/>
              <a:gd name="connsiteY4734" fmla="*/ 430522 h 2206873"/>
              <a:gd name="connsiteX4735" fmla="*/ 469890 w 2321023"/>
              <a:gd name="connsiteY4735" fmla="*/ 430423 h 2206873"/>
              <a:gd name="connsiteX4736" fmla="*/ 476156 w 2321023"/>
              <a:gd name="connsiteY4736" fmla="*/ 421239 h 2206873"/>
              <a:gd name="connsiteX4737" fmla="*/ 479241 w 2321023"/>
              <a:gd name="connsiteY4737" fmla="*/ 416431 h 2206873"/>
              <a:gd name="connsiteX4738" fmla="*/ 479630 w 2321023"/>
              <a:gd name="connsiteY4738" fmla="*/ 414985 h 2206873"/>
              <a:gd name="connsiteX4739" fmla="*/ 479821 w 2321023"/>
              <a:gd name="connsiteY4739" fmla="*/ 414749 h 2206873"/>
              <a:gd name="connsiteX4740" fmla="*/ 2105541 w 2321023"/>
              <a:gd name="connsiteY4740" fmla="*/ 413942 h 2206873"/>
              <a:gd name="connsiteX4741" fmla="*/ 2108714 w 2321023"/>
              <a:gd name="connsiteY4741" fmla="*/ 418085 h 2206873"/>
              <a:gd name="connsiteX4742" fmla="*/ 2112692 w 2321023"/>
              <a:gd name="connsiteY4742" fmla="*/ 420821 h 2206873"/>
              <a:gd name="connsiteX4743" fmla="*/ 2115606 w 2321023"/>
              <a:gd name="connsiteY4743" fmla="*/ 421153 h 2206873"/>
              <a:gd name="connsiteX4744" fmla="*/ 2115606 w 2321023"/>
              <a:gd name="connsiteY4744" fmla="*/ 421152 h 2206873"/>
              <a:gd name="connsiteX4745" fmla="*/ 2112693 w 2321023"/>
              <a:gd name="connsiteY4745" fmla="*/ 420821 h 2206873"/>
              <a:gd name="connsiteX4746" fmla="*/ 2108715 w 2321023"/>
              <a:gd name="connsiteY4746" fmla="*/ 418085 h 2206873"/>
              <a:gd name="connsiteX4747" fmla="*/ 2105594 w 2321023"/>
              <a:gd name="connsiteY4747" fmla="*/ 414010 h 2206873"/>
              <a:gd name="connsiteX4748" fmla="*/ 2012170 w 2321023"/>
              <a:gd name="connsiteY4748" fmla="*/ 411381 h 2206873"/>
              <a:gd name="connsiteX4749" fmla="*/ 2013353 w 2321023"/>
              <a:gd name="connsiteY4749" fmla="*/ 415541 h 2206873"/>
              <a:gd name="connsiteX4750" fmla="*/ 2018003 w 2321023"/>
              <a:gd name="connsiteY4750" fmla="*/ 424544 h 2206873"/>
              <a:gd name="connsiteX4751" fmla="*/ 2017895 w 2321023"/>
              <a:gd name="connsiteY4751" fmla="*/ 424334 h 2206873"/>
              <a:gd name="connsiteX4752" fmla="*/ 2013354 w 2321023"/>
              <a:gd name="connsiteY4752" fmla="*/ 415542 h 2206873"/>
              <a:gd name="connsiteX4753" fmla="*/ 2012171 w 2321023"/>
              <a:gd name="connsiteY4753" fmla="*/ 411382 h 2206873"/>
              <a:gd name="connsiteX4754" fmla="*/ 2012239 w 2321023"/>
              <a:gd name="connsiteY4754" fmla="*/ 411400 h 2206873"/>
              <a:gd name="connsiteX4755" fmla="*/ 2012239 w 2321023"/>
              <a:gd name="connsiteY4755" fmla="*/ 411399 h 2206873"/>
              <a:gd name="connsiteX4756" fmla="*/ 1873901 w 2321023"/>
              <a:gd name="connsiteY4756" fmla="*/ 389755 h 2206873"/>
              <a:gd name="connsiteX4757" fmla="*/ 1873903 w 2321023"/>
              <a:gd name="connsiteY4757" fmla="*/ 389759 h 2206873"/>
              <a:gd name="connsiteX4758" fmla="*/ 1881871 w 2321023"/>
              <a:gd name="connsiteY4758" fmla="*/ 402071 h 2206873"/>
              <a:gd name="connsiteX4759" fmla="*/ 1894267 w 2321023"/>
              <a:gd name="connsiteY4759" fmla="*/ 420355 h 2206873"/>
              <a:gd name="connsiteX4760" fmla="*/ 1894993 w 2321023"/>
              <a:gd name="connsiteY4760" fmla="*/ 421740 h 2206873"/>
              <a:gd name="connsiteX4761" fmla="*/ 1894995 w 2321023"/>
              <a:gd name="connsiteY4761" fmla="*/ 421744 h 2206873"/>
              <a:gd name="connsiteX4762" fmla="*/ 1899936 w 2321023"/>
              <a:gd name="connsiteY4762" fmla="*/ 431176 h 2206873"/>
              <a:gd name="connsiteX4763" fmla="*/ 1899911 w 2321023"/>
              <a:gd name="connsiteY4763" fmla="*/ 431127 h 2206873"/>
              <a:gd name="connsiteX4764" fmla="*/ 1895000 w 2321023"/>
              <a:gd name="connsiteY4764" fmla="*/ 421751 h 2206873"/>
              <a:gd name="connsiteX4765" fmla="*/ 1894995 w 2321023"/>
              <a:gd name="connsiteY4765" fmla="*/ 421744 h 2206873"/>
              <a:gd name="connsiteX4766" fmla="*/ 1894267 w 2321023"/>
              <a:gd name="connsiteY4766" fmla="*/ 420354 h 2206873"/>
              <a:gd name="connsiteX4767" fmla="*/ 1881871 w 2321023"/>
              <a:gd name="connsiteY4767" fmla="*/ 402070 h 2206873"/>
              <a:gd name="connsiteX4768" fmla="*/ 1777158 w 2321023"/>
              <a:gd name="connsiteY4768" fmla="*/ 381246 h 2206873"/>
              <a:gd name="connsiteX4769" fmla="*/ 1778608 w 2321023"/>
              <a:gd name="connsiteY4769" fmla="*/ 383322 h 2206873"/>
              <a:gd name="connsiteX4770" fmla="*/ 1785988 w 2321023"/>
              <a:gd name="connsiteY4770" fmla="*/ 391496 h 2206873"/>
              <a:gd name="connsiteX4771" fmla="*/ 1795413 w 2321023"/>
              <a:gd name="connsiteY4771" fmla="*/ 401661 h 2206873"/>
              <a:gd name="connsiteX4772" fmla="*/ 1818575 w 2321023"/>
              <a:gd name="connsiteY4772" fmla="*/ 426304 h 2206873"/>
              <a:gd name="connsiteX4773" fmla="*/ 1837133 w 2321023"/>
              <a:gd name="connsiteY4773" fmla="*/ 445932 h 2206873"/>
              <a:gd name="connsiteX4774" fmla="*/ 1818576 w 2321023"/>
              <a:gd name="connsiteY4774" fmla="*/ 426305 h 2206873"/>
              <a:gd name="connsiteX4775" fmla="*/ 1795414 w 2321023"/>
              <a:gd name="connsiteY4775" fmla="*/ 401662 h 2206873"/>
              <a:gd name="connsiteX4776" fmla="*/ 1785989 w 2321023"/>
              <a:gd name="connsiteY4776" fmla="*/ 391497 h 2206873"/>
              <a:gd name="connsiteX4777" fmla="*/ 1778609 w 2321023"/>
              <a:gd name="connsiteY4777" fmla="*/ 383323 h 2206873"/>
              <a:gd name="connsiteX4778" fmla="*/ 1777161 w 2321023"/>
              <a:gd name="connsiteY4778" fmla="*/ 381249 h 2206873"/>
              <a:gd name="connsiteX4779" fmla="*/ 1912483 w 2321023"/>
              <a:gd name="connsiteY4779" fmla="*/ 381089 h 2206873"/>
              <a:gd name="connsiteX4780" fmla="*/ 1912487 w 2321023"/>
              <a:gd name="connsiteY4780" fmla="*/ 381093 h 2206873"/>
              <a:gd name="connsiteX4781" fmla="*/ 1914436 w 2321023"/>
              <a:gd name="connsiteY4781" fmla="*/ 383159 h 2206873"/>
              <a:gd name="connsiteX4782" fmla="*/ 1919930 w 2321023"/>
              <a:gd name="connsiteY4782" fmla="*/ 388981 h 2206873"/>
              <a:gd name="connsiteX4783" fmla="*/ 1937207 w 2321023"/>
              <a:gd name="connsiteY4783" fmla="*/ 410074 h 2206873"/>
              <a:gd name="connsiteX4784" fmla="*/ 1944896 w 2321023"/>
              <a:gd name="connsiteY4784" fmla="*/ 419802 h 2206873"/>
              <a:gd name="connsiteX4785" fmla="*/ 1949413 w 2321023"/>
              <a:gd name="connsiteY4785" fmla="*/ 425734 h 2206873"/>
              <a:gd name="connsiteX4786" fmla="*/ 1953405 w 2321023"/>
              <a:gd name="connsiteY4786" fmla="*/ 431726 h 2206873"/>
              <a:gd name="connsiteX4787" fmla="*/ 1969533 w 2321023"/>
              <a:gd name="connsiteY4787" fmla="*/ 453892 h 2206873"/>
              <a:gd name="connsiteX4788" fmla="*/ 1969533 w 2321023"/>
              <a:gd name="connsiteY4788" fmla="*/ 453891 h 2206873"/>
              <a:gd name="connsiteX4789" fmla="*/ 1968226 w 2321023"/>
              <a:gd name="connsiteY4789" fmla="*/ 452096 h 2206873"/>
              <a:gd name="connsiteX4790" fmla="*/ 1963806 w 2321023"/>
              <a:gd name="connsiteY4790" fmla="*/ 446537 h 2206873"/>
              <a:gd name="connsiteX4791" fmla="*/ 1954916 w 2321023"/>
              <a:gd name="connsiteY4791" fmla="*/ 433802 h 2206873"/>
              <a:gd name="connsiteX4792" fmla="*/ 1953406 w 2321023"/>
              <a:gd name="connsiteY4792" fmla="*/ 431727 h 2206873"/>
              <a:gd name="connsiteX4793" fmla="*/ 1949414 w 2321023"/>
              <a:gd name="connsiteY4793" fmla="*/ 425735 h 2206873"/>
              <a:gd name="connsiteX4794" fmla="*/ 1944897 w 2321023"/>
              <a:gd name="connsiteY4794" fmla="*/ 419803 h 2206873"/>
              <a:gd name="connsiteX4795" fmla="*/ 1937208 w 2321023"/>
              <a:gd name="connsiteY4795" fmla="*/ 410075 h 2206873"/>
              <a:gd name="connsiteX4796" fmla="*/ 1919931 w 2321023"/>
              <a:gd name="connsiteY4796" fmla="*/ 388982 h 2206873"/>
              <a:gd name="connsiteX4797" fmla="*/ 1914436 w 2321023"/>
              <a:gd name="connsiteY4797" fmla="*/ 383159 h 2206873"/>
              <a:gd name="connsiteX4798" fmla="*/ 1908769 w 2321023"/>
              <a:gd name="connsiteY4798" fmla="*/ 378961 h 2206873"/>
              <a:gd name="connsiteX4799" fmla="*/ 1908976 w 2321023"/>
              <a:gd name="connsiteY4799" fmla="*/ 379274 h 2206873"/>
              <a:gd name="connsiteX4800" fmla="*/ 1908977 w 2321023"/>
              <a:gd name="connsiteY4800" fmla="*/ 379274 h 2206873"/>
              <a:gd name="connsiteX4801" fmla="*/ 1908770 w 2321023"/>
              <a:gd name="connsiteY4801" fmla="*/ 378962 h 2206873"/>
              <a:gd name="connsiteX4802" fmla="*/ 1912053 w 2321023"/>
              <a:gd name="connsiteY4802" fmla="*/ 380641 h 2206873"/>
              <a:gd name="connsiteX4803" fmla="*/ 1912052 w 2321023"/>
              <a:gd name="connsiteY4803" fmla="*/ 380640 h 2206873"/>
              <a:gd name="connsiteX4804" fmla="*/ 1908769 w 2321023"/>
              <a:gd name="connsiteY4804" fmla="*/ 378961 h 2206873"/>
              <a:gd name="connsiteX4805" fmla="*/ 1787169 w 2321023"/>
              <a:gd name="connsiteY4805" fmla="*/ 376049 h 2206873"/>
              <a:gd name="connsiteX4806" fmla="*/ 1786878 w 2321023"/>
              <a:gd name="connsiteY4806" fmla="*/ 376133 h 2206873"/>
              <a:gd name="connsiteX4807" fmla="*/ 1786878 w 2321023"/>
              <a:gd name="connsiteY4807" fmla="*/ 376133 h 2206873"/>
              <a:gd name="connsiteX4808" fmla="*/ 1786878 w 2321023"/>
              <a:gd name="connsiteY4808" fmla="*/ 376133 h 2206873"/>
              <a:gd name="connsiteX4809" fmla="*/ 1787326 w 2321023"/>
              <a:gd name="connsiteY4809" fmla="*/ 376271 h 2206873"/>
              <a:gd name="connsiteX4810" fmla="*/ 1787326 w 2321023"/>
              <a:gd name="connsiteY4810" fmla="*/ 376271 h 2206873"/>
              <a:gd name="connsiteX4811" fmla="*/ 1786878 w 2321023"/>
              <a:gd name="connsiteY4811" fmla="*/ 376133 h 2206873"/>
              <a:gd name="connsiteX4812" fmla="*/ 1787169 w 2321023"/>
              <a:gd name="connsiteY4812" fmla="*/ 376049 h 2206873"/>
              <a:gd name="connsiteX4813" fmla="*/ 1786408 w 2321023"/>
              <a:gd name="connsiteY4813" fmla="*/ 375988 h 2206873"/>
              <a:gd name="connsiteX4814" fmla="*/ 1786663 w 2321023"/>
              <a:gd name="connsiteY4814" fmla="*/ 376194 h 2206873"/>
              <a:gd name="connsiteX4815" fmla="*/ 1786664 w 2321023"/>
              <a:gd name="connsiteY4815" fmla="*/ 376194 h 2206873"/>
              <a:gd name="connsiteX4816" fmla="*/ 1786410 w 2321023"/>
              <a:gd name="connsiteY4816" fmla="*/ 375988 h 2206873"/>
              <a:gd name="connsiteX4817" fmla="*/ 1773058 w 2321023"/>
              <a:gd name="connsiteY4817" fmla="*/ 375046 h 2206873"/>
              <a:gd name="connsiteX4818" fmla="*/ 1772927 w 2321023"/>
              <a:gd name="connsiteY4818" fmla="*/ 375187 h 2206873"/>
              <a:gd name="connsiteX4819" fmla="*/ 1772928 w 2321023"/>
              <a:gd name="connsiteY4819" fmla="*/ 375187 h 2206873"/>
              <a:gd name="connsiteX4820" fmla="*/ 1773058 w 2321023"/>
              <a:gd name="connsiteY4820" fmla="*/ 375047 h 2206873"/>
              <a:gd name="connsiteX4821" fmla="*/ 1773500 w 2321023"/>
              <a:gd name="connsiteY4821" fmla="*/ 376007 h 2206873"/>
              <a:gd name="connsiteX4822" fmla="*/ 1773501 w 2321023"/>
              <a:gd name="connsiteY4822" fmla="*/ 376009 h 2206873"/>
              <a:gd name="connsiteX4823" fmla="*/ 1774514 w 2321023"/>
              <a:gd name="connsiteY4823" fmla="*/ 373477 h 2206873"/>
              <a:gd name="connsiteX4824" fmla="*/ 1774479 w 2321023"/>
              <a:gd name="connsiteY4824" fmla="*/ 373516 h 2206873"/>
              <a:gd name="connsiteX4825" fmla="*/ 1774480 w 2321023"/>
              <a:gd name="connsiteY4825" fmla="*/ 373516 h 2206873"/>
              <a:gd name="connsiteX4826" fmla="*/ 1774514 w 2321023"/>
              <a:gd name="connsiteY4826" fmla="*/ 373478 h 2206873"/>
              <a:gd name="connsiteX4827" fmla="*/ 1779935 w 2321023"/>
              <a:gd name="connsiteY4827" fmla="*/ 376360 h 2206873"/>
              <a:gd name="connsiteX4828" fmla="*/ 1779942 w 2321023"/>
              <a:gd name="connsiteY4828" fmla="*/ 376367 h 2206873"/>
              <a:gd name="connsiteX4829" fmla="*/ 1779945 w 2321023"/>
              <a:gd name="connsiteY4829" fmla="*/ 376368 h 2206873"/>
              <a:gd name="connsiteX4830" fmla="*/ 1779935 w 2321023"/>
              <a:gd name="connsiteY4830" fmla="*/ 376359 h 2206873"/>
              <a:gd name="connsiteX4831" fmla="*/ 552703 w 2321023"/>
              <a:gd name="connsiteY4831" fmla="*/ 370603 h 2206873"/>
              <a:gd name="connsiteX4832" fmla="*/ 496985 w 2321023"/>
              <a:gd name="connsiteY4832" fmla="*/ 438906 h 2206873"/>
              <a:gd name="connsiteX4833" fmla="*/ 474997 w 2321023"/>
              <a:gd name="connsiteY4833" fmla="*/ 466491 h 2206873"/>
              <a:gd name="connsiteX4834" fmla="*/ 468190 w 2321023"/>
              <a:gd name="connsiteY4834" fmla="*/ 471242 h 2206873"/>
              <a:gd name="connsiteX4835" fmla="*/ 484048 w 2321023"/>
              <a:gd name="connsiteY4835" fmla="*/ 450837 h 2206873"/>
              <a:gd name="connsiteX4836" fmla="*/ 498886 w 2321023"/>
              <a:gd name="connsiteY4836" fmla="*/ 431284 h 2206873"/>
              <a:gd name="connsiteX4837" fmla="*/ 509414 w 2321023"/>
              <a:gd name="connsiteY4837" fmla="*/ 417848 h 2206873"/>
              <a:gd name="connsiteX4838" fmla="*/ 519943 w 2321023"/>
              <a:gd name="connsiteY4838" fmla="*/ 404995 h 2206873"/>
              <a:gd name="connsiteX4839" fmla="*/ 527131 w 2321023"/>
              <a:gd name="connsiteY4839" fmla="*/ 393489 h 2206873"/>
              <a:gd name="connsiteX4840" fmla="*/ 511108 w 2321023"/>
              <a:gd name="connsiteY4840" fmla="*/ 409385 h 2206873"/>
              <a:gd name="connsiteX4841" fmla="*/ 500520 w 2321023"/>
              <a:gd name="connsiteY4841" fmla="*/ 421747 h 2206873"/>
              <a:gd name="connsiteX4842" fmla="*/ 490807 w 2321023"/>
              <a:gd name="connsiteY4842" fmla="*/ 434074 h 2206873"/>
              <a:gd name="connsiteX4843" fmla="*/ 439177 w 2321023"/>
              <a:gd name="connsiteY4843" fmla="*/ 493984 h 2206873"/>
              <a:gd name="connsiteX4844" fmla="*/ 444656 w 2321023"/>
              <a:gd name="connsiteY4844" fmla="*/ 479271 h 2206873"/>
              <a:gd name="connsiteX4845" fmla="*/ 462451 w 2321023"/>
              <a:gd name="connsiteY4845" fmla="*/ 458005 h 2206873"/>
              <a:gd name="connsiteX4846" fmla="*/ 484561 w 2321023"/>
              <a:gd name="connsiteY4846" fmla="*/ 432372 h 2206873"/>
              <a:gd name="connsiteX4847" fmla="*/ 498822 w 2321023"/>
              <a:gd name="connsiteY4847" fmla="*/ 417641 h 2206873"/>
              <a:gd name="connsiteX4848" fmla="*/ 519388 w 2321023"/>
              <a:gd name="connsiteY4848" fmla="*/ 395256 h 2206873"/>
              <a:gd name="connsiteX4849" fmla="*/ 545731 w 2321023"/>
              <a:gd name="connsiteY4849" fmla="*/ 372011 h 2206873"/>
              <a:gd name="connsiteX4850" fmla="*/ 552703 w 2321023"/>
              <a:gd name="connsiteY4850" fmla="*/ 370603 h 2206873"/>
              <a:gd name="connsiteX4851" fmla="*/ 1780246 w 2321023"/>
              <a:gd name="connsiteY4851" fmla="*/ 365531 h 2206873"/>
              <a:gd name="connsiteX4852" fmla="*/ 1780247 w 2321023"/>
              <a:gd name="connsiteY4852" fmla="*/ 365532 h 2206873"/>
              <a:gd name="connsiteX4853" fmla="*/ 1782128 w 2321023"/>
              <a:gd name="connsiteY4853" fmla="*/ 366868 h 2206873"/>
              <a:gd name="connsiteX4854" fmla="*/ 1805267 w 2321023"/>
              <a:gd name="connsiteY4854" fmla="*/ 386185 h 2206873"/>
              <a:gd name="connsiteX4855" fmla="*/ 1816454 w 2321023"/>
              <a:gd name="connsiteY4855" fmla="*/ 393628 h 2206873"/>
              <a:gd name="connsiteX4856" fmla="*/ 1825902 w 2321023"/>
              <a:gd name="connsiteY4856" fmla="*/ 399079 h 2206873"/>
              <a:gd name="connsiteX4857" fmla="*/ 1832898 w 2321023"/>
              <a:gd name="connsiteY4857" fmla="*/ 404358 h 2206873"/>
              <a:gd name="connsiteX4858" fmla="*/ 1837397 w 2321023"/>
              <a:gd name="connsiteY4858" fmla="*/ 408270 h 2206873"/>
              <a:gd name="connsiteX4859" fmla="*/ 1842585 w 2321023"/>
              <a:gd name="connsiteY4859" fmla="*/ 413519 h 2206873"/>
              <a:gd name="connsiteX4860" fmla="*/ 1859367 w 2321023"/>
              <a:gd name="connsiteY4860" fmla="*/ 430678 h 2206873"/>
              <a:gd name="connsiteX4861" fmla="*/ 1864722 w 2321023"/>
              <a:gd name="connsiteY4861" fmla="*/ 435130 h 2206873"/>
              <a:gd name="connsiteX4862" fmla="*/ 1864722 w 2321023"/>
              <a:gd name="connsiteY4862" fmla="*/ 435129 h 2206873"/>
              <a:gd name="connsiteX4863" fmla="*/ 1859367 w 2321023"/>
              <a:gd name="connsiteY4863" fmla="*/ 430677 h 2206873"/>
              <a:gd name="connsiteX4864" fmla="*/ 1842585 w 2321023"/>
              <a:gd name="connsiteY4864" fmla="*/ 413518 h 2206873"/>
              <a:gd name="connsiteX4865" fmla="*/ 1837397 w 2321023"/>
              <a:gd name="connsiteY4865" fmla="*/ 408269 h 2206873"/>
              <a:gd name="connsiteX4866" fmla="*/ 1832898 w 2321023"/>
              <a:gd name="connsiteY4866" fmla="*/ 404357 h 2206873"/>
              <a:gd name="connsiteX4867" fmla="*/ 1825902 w 2321023"/>
              <a:gd name="connsiteY4867" fmla="*/ 399078 h 2206873"/>
              <a:gd name="connsiteX4868" fmla="*/ 1816454 w 2321023"/>
              <a:gd name="connsiteY4868" fmla="*/ 393627 h 2206873"/>
              <a:gd name="connsiteX4869" fmla="*/ 1805267 w 2321023"/>
              <a:gd name="connsiteY4869" fmla="*/ 386184 h 2206873"/>
              <a:gd name="connsiteX4870" fmla="*/ 1782128 w 2321023"/>
              <a:gd name="connsiteY4870" fmla="*/ 366867 h 2206873"/>
              <a:gd name="connsiteX4871" fmla="*/ 1780246 w 2321023"/>
              <a:gd name="connsiteY4871" fmla="*/ 365531 h 2206873"/>
              <a:gd name="connsiteX4872" fmla="*/ 1854272 w 2321023"/>
              <a:gd name="connsiteY4872" fmla="*/ 359878 h 2206873"/>
              <a:gd name="connsiteX4873" fmla="*/ 1854272 w 2321023"/>
              <a:gd name="connsiteY4873" fmla="*/ 359879 h 2206873"/>
              <a:gd name="connsiteX4874" fmla="*/ 1863417 w 2321023"/>
              <a:gd name="connsiteY4874" fmla="*/ 364290 h 2206873"/>
              <a:gd name="connsiteX4875" fmla="*/ 1880967 w 2321023"/>
              <a:gd name="connsiteY4875" fmla="*/ 372860 h 2206873"/>
              <a:gd name="connsiteX4876" fmla="*/ 1886836 w 2321023"/>
              <a:gd name="connsiteY4876" fmla="*/ 374600 h 2206873"/>
              <a:gd name="connsiteX4877" fmla="*/ 1886844 w 2321023"/>
              <a:gd name="connsiteY4877" fmla="*/ 374750 h 2206873"/>
              <a:gd name="connsiteX4878" fmla="*/ 1886836 w 2321023"/>
              <a:gd name="connsiteY4878" fmla="*/ 374599 h 2206873"/>
              <a:gd name="connsiteX4879" fmla="*/ 1880967 w 2321023"/>
              <a:gd name="connsiteY4879" fmla="*/ 372859 h 2206873"/>
              <a:gd name="connsiteX4880" fmla="*/ 1863417 w 2321023"/>
              <a:gd name="connsiteY4880" fmla="*/ 364289 h 2206873"/>
              <a:gd name="connsiteX4881" fmla="*/ 1854272 w 2321023"/>
              <a:gd name="connsiteY4881" fmla="*/ 359878 h 2206873"/>
              <a:gd name="connsiteX4882" fmla="*/ 2054888 w 2321023"/>
              <a:gd name="connsiteY4882" fmla="*/ 354141 h 2206873"/>
              <a:gd name="connsiteX4883" fmla="*/ 2054639 w 2321023"/>
              <a:gd name="connsiteY4883" fmla="*/ 356248 h 2206873"/>
              <a:gd name="connsiteX4884" fmla="*/ 2054640 w 2321023"/>
              <a:gd name="connsiteY4884" fmla="*/ 356249 h 2206873"/>
              <a:gd name="connsiteX4885" fmla="*/ 2054889 w 2321023"/>
              <a:gd name="connsiteY4885" fmla="*/ 354144 h 2206873"/>
              <a:gd name="connsiteX4886" fmla="*/ 2054193 w 2321023"/>
              <a:gd name="connsiteY4886" fmla="*/ 350558 h 2206873"/>
              <a:gd name="connsiteX4887" fmla="*/ 2054350 w 2321023"/>
              <a:gd name="connsiteY4887" fmla="*/ 351279 h 2206873"/>
              <a:gd name="connsiteX4888" fmla="*/ 2056053 w 2321023"/>
              <a:gd name="connsiteY4888" fmla="*/ 351658 h 2206873"/>
              <a:gd name="connsiteX4889" fmla="*/ 2070380 w 2321023"/>
              <a:gd name="connsiteY4889" fmla="*/ 370674 h 2206873"/>
              <a:gd name="connsiteX4890" fmla="*/ 2082560 w 2321023"/>
              <a:gd name="connsiteY4890" fmla="*/ 388714 h 2206873"/>
              <a:gd name="connsiteX4891" fmla="*/ 2095211 w 2321023"/>
              <a:gd name="connsiteY4891" fmla="*/ 409121 h 2206873"/>
              <a:gd name="connsiteX4892" fmla="*/ 2104420 w 2321023"/>
              <a:gd name="connsiteY4892" fmla="*/ 426016 h 2206873"/>
              <a:gd name="connsiteX4893" fmla="*/ 2106511 w 2321023"/>
              <a:gd name="connsiteY4893" fmla="*/ 432907 h 2206873"/>
              <a:gd name="connsiteX4894" fmla="*/ 2106512 w 2321023"/>
              <a:gd name="connsiteY4894" fmla="*/ 432906 h 2206873"/>
              <a:gd name="connsiteX4895" fmla="*/ 2104421 w 2321023"/>
              <a:gd name="connsiteY4895" fmla="*/ 426016 h 2206873"/>
              <a:gd name="connsiteX4896" fmla="*/ 2095212 w 2321023"/>
              <a:gd name="connsiteY4896" fmla="*/ 409121 h 2206873"/>
              <a:gd name="connsiteX4897" fmla="*/ 2082561 w 2321023"/>
              <a:gd name="connsiteY4897" fmla="*/ 388714 h 2206873"/>
              <a:gd name="connsiteX4898" fmla="*/ 2070381 w 2321023"/>
              <a:gd name="connsiteY4898" fmla="*/ 370674 h 2206873"/>
              <a:gd name="connsiteX4899" fmla="*/ 2056054 w 2321023"/>
              <a:gd name="connsiteY4899" fmla="*/ 351658 h 2206873"/>
              <a:gd name="connsiteX4900" fmla="*/ 2054351 w 2321023"/>
              <a:gd name="connsiteY4900" fmla="*/ 351279 h 2206873"/>
              <a:gd name="connsiteX4901" fmla="*/ 2054194 w 2321023"/>
              <a:gd name="connsiteY4901" fmla="*/ 350558 h 2206873"/>
              <a:gd name="connsiteX4902" fmla="*/ 1790904 w 2321023"/>
              <a:gd name="connsiteY4902" fmla="*/ 348190 h 2206873"/>
              <a:gd name="connsiteX4903" fmla="*/ 1791409 w 2321023"/>
              <a:gd name="connsiteY4903" fmla="*/ 348506 h 2206873"/>
              <a:gd name="connsiteX4904" fmla="*/ 1791410 w 2321023"/>
              <a:gd name="connsiteY4904" fmla="*/ 348506 h 2206873"/>
              <a:gd name="connsiteX4905" fmla="*/ 1790906 w 2321023"/>
              <a:gd name="connsiteY4905" fmla="*/ 348191 h 2206873"/>
              <a:gd name="connsiteX4906" fmla="*/ 2002901 w 2321023"/>
              <a:gd name="connsiteY4906" fmla="*/ 348053 h 2206873"/>
              <a:gd name="connsiteX4907" fmla="*/ 2004218 w 2321023"/>
              <a:gd name="connsiteY4907" fmla="*/ 350296 h 2206873"/>
              <a:gd name="connsiteX4908" fmla="*/ 2004219 w 2321023"/>
              <a:gd name="connsiteY4908" fmla="*/ 350298 h 2206873"/>
              <a:gd name="connsiteX4909" fmla="*/ 2004959 w 2321023"/>
              <a:gd name="connsiteY4909" fmla="*/ 351560 h 2206873"/>
              <a:gd name="connsiteX4910" fmla="*/ 2004960 w 2321023"/>
              <a:gd name="connsiteY4910" fmla="*/ 351561 h 2206873"/>
              <a:gd name="connsiteX4911" fmla="*/ 2004218 w 2321023"/>
              <a:gd name="connsiteY4911" fmla="*/ 350296 h 2206873"/>
              <a:gd name="connsiteX4912" fmla="*/ 2004217 w 2321023"/>
              <a:gd name="connsiteY4912" fmla="*/ 350294 h 2206873"/>
              <a:gd name="connsiteX4913" fmla="*/ 2002903 w 2321023"/>
              <a:gd name="connsiteY4913" fmla="*/ 348056 h 2206873"/>
              <a:gd name="connsiteX4914" fmla="*/ 2071287 w 2321023"/>
              <a:gd name="connsiteY4914" fmla="*/ 344494 h 2206873"/>
              <a:gd name="connsiteX4915" fmla="*/ 2072033 w 2321023"/>
              <a:gd name="connsiteY4915" fmla="*/ 346705 h 2206873"/>
              <a:gd name="connsiteX4916" fmla="*/ 2074426 w 2321023"/>
              <a:gd name="connsiteY4916" fmla="*/ 350590 h 2206873"/>
              <a:gd name="connsiteX4917" fmla="*/ 2074429 w 2321023"/>
              <a:gd name="connsiteY4917" fmla="*/ 350596 h 2206873"/>
              <a:gd name="connsiteX4918" fmla="*/ 2077818 w 2321023"/>
              <a:gd name="connsiteY4918" fmla="*/ 356097 h 2206873"/>
              <a:gd name="connsiteX4919" fmla="*/ 2077824 w 2321023"/>
              <a:gd name="connsiteY4919" fmla="*/ 356107 h 2206873"/>
              <a:gd name="connsiteX4920" fmla="*/ 2077831 w 2321023"/>
              <a:gd name="connsiteY4920" fmla="*/ 356117 h 2206873"/>
              <a:gd name="connsiteX4921" fmla="*/ 2081051 w 2321023"/>
              <a:gd name="connsiteY4921" fmla="*/ 360860 h 2206873"/>
              <a:gd name="connsiteX4922" fmla="*/ 2081088 w 2321023"/>
              <a:gd name="connsiteY4922" fmla="*/ 360914 h 2206873"/>
              <a:gd name="connsiteX4923" fmla="*/ 2086586 w 2321023"/>
              <a:gd name="connsiteY4923" fmla="*/ 369012 h 2206873"/>
              <a:gd name="connsiteX4924" fmla="*/ 2099484 w 2321023"/>
              <a:gd name="connsiteY4924" fmla="*/ 388536 h 2206873"/>
              <a:gd name="connsiteX4925" fmla="*/ 2108040 w 2321023"/>
              <a:gd name="connsiteY4925" fmla="*/ 402627 h 2206873"/>
              <a:gd name="connsiteX4926" fmla="*/ 2115664 w 2321023"/>
              <a:gd name="connsiteY4926" fmla="*/ 417430 h 2206873"/>
              <a:gd name="connsiteX4927" fmla="*/ 2115161 w 2321023"/>
              <a:gd name="connsiteY4927" fmla="*/ 420842 h 2206873"/>
              <a:gd name="connsiteX4928" fmla="*/ 2115162 w 2321023"/>
              <a:gd name="connsiteY4928" fmla="*/ 420842 h 2206873"/>
              <a:gd name="connsiteX4929" fmla="*/ 2115665 w 2321023"/>
              <a:gd name="connsiteY4929" fmla="*/ 417430 h 2206873"/>
              <a:gd name="connsiteX4930" fmla="*/ 2108041 w 2321023"/>
              <a:gd name="connsiteY4930" fmla="*/ 402627 h 2206873"/>
              <a:gd name="connsiteX4931" fmla="*/ 2099485 w 2321023"/>
              <a:gd name="connsiteY4931" fmla="*/ 388536 h 2206873"/>
              <a:gd name="connsiteX4932" fmla="*/ 2086587 w 2321023"/>
              <a:gd name="connsiteY4932" fmla="*/ 369012 h 2206873"/>
              <a:gd name="connsiteX4933" fmla="*/ 2081145 w 2321023"/>
              <a:gd name="connsiteY4933" fmla="*/ 360996 h 2206873"/>
              <a:gd name="connsiteX4934" fmla="*/ 2081088 w 2321023"/>
              <a:gd name="connsiteY4934" fmla="*/ 360914 h 2206873"/>
              <a:gd name="connsiteX4935" fmla="*/ 2077824 w 2321023"/>
              <a:gd name="connsiteY4935" fmla="*/ 356107 h 2206873"/>
              <a:gd name="connsiteX4936" fmla="*/ 2074426 w 2321023"/>
              <a:gd name="connsiteY4936" fmla="*/ 350590 h 2206873"/>
              <a:gd name="connsiteX4937" fmla="*/ 2074421 w 2321023"/>
              <a:gd name="connsiteY4937" fmla="*/ 350580 h 2206873"/>
              <a:gd name="connsiteX4938" fmla="*/ 2072034 w 2321023"/>
              <a:gd name="connsiteY4938" fmla="*/ 346705 h 2206873"/>
              <a:gd name="connsiteX4939" fmla="*/ 2071290 w 2321023"/>
              <a:gd name="connsiteY4939" fmla="*/ 344500 h 2206873"/>
              <a:gd name="connsiteX4940" fmla="*/ 2111402 w 2321023"/>
              <a:gd name="connsiteY4940" fmla="*/ 340112 h 2206873"/>
              <a:gd name="connsiteX4941" fmla="*/ 2111387 w 2321023"/>
              <a:gd name="connsiteY4941" fmla="*/ 340132 h 2206873"/>
              <a:gd name="connsiteX4942" fmla="*/ 2111387 w 2321023"/>
              <a:gd name="connsiteY4942" fmla="*/ 340133 h 2206873"/>
              <a:gd name="connsiteX4943" fmla="*/ 2111402 w 2321023"/>
              <a:gd name="connsiteY4943" fmla="*/ 340113 h 2206873"/>
              <a:gd name="connsiteX4944" fmla="*/ 2112546 w 2321023"/>
              <a:gd name="connsiteY4944" fmla="*/ 343456 h 2206873"/>
              <a:gd name="connsiteX4945" fmla="*/ 2127070 w 2321023"/>
              <a:gd name="connsiteY4945" fmla="*/ 367300 h 2206873"/>
              <a:gd name="connsiteX4946" fmla="*/ 2131224 w 2321023"/>
              <a:gd name="connsiteY4946" fmla="*/ 374395 h 2206873"/>
              <a:gd name="connsiteX4947" fmla="*/ 2131252 w 2321023"/>
              <a:gd name="connsiteY4947" fmla="*/ 374443 h 2206873"/>
              <a:gd name="connsiteX4948" fmla="*/ 2131280 w 2321023"/>
              <a:gd name="connsiteY4948" fmla="*/ 374491 h 2206873"/>
              <a:gd name="connsiteX4949" fmla="*/ 2136014 w 2321023"/>
              <a:gd name="connsiteY4949" fmla="*/ 382414 h 2206873"/>
              <a:gd name="connsiteX4950" fmla="*/ 2137040 w 2321023"/>
              <a:gd name="connsiteY4950" fmla="*/ 384331 h 2206873"/>
              <a:gd name="connsiteX4951" fmla="*/ 2137046 w 2321023"/>
              <a:gd name="connsiteY4951" fmla="*/ 384342 h 2206873"/>
              <a:gd name="connsiteX4952" fmla="*/ 2140237 w 2321023"/>
              <a:gd name="connsiteY4952" fmla="*/ 390301 h 2206873"/>
              <a:gd name="connsiteX4953" fmla="*/ 2143470 w 2321023"/>
              <a:gd name="connsiteY4953" fmla="*/ 397447 h 2206873"/>
              <a:gd name="connsiteX4954" fmla="*/ 2143461 w 2321023"/>
              <a:gd name="connsiteY4954" fmla="*/ 397425 h 2206873"/>
              <a:gd name="connsiteX4955" fmla="*/ 2140244 w 2321023"/>
              <a:gd name="connsiteY4955" fmla="*/ 390313 h 2206873"/>
              <a:gd name="connsiteX4956" fmla="*/ 2140237 w 2321023"/>
              <a:gd name="connsiteY4956" fmla="*/ 390301 h 2206873"/>
              <a:gd name="connsiteX4957" fmla="*/ 2140235 w 2321023"/>
              <a:gd name="connsiteY4957" fmla="*/ 390295 h 2206873"/>
              <a:gd name="connsiteX4958" fmla="*/ 2137051 w 2321023"/>
              <a:gd name="connsiteY4958" fmla="*/ 384351 h 2206873"/>
              <a:gd name="connsiteX4959" fmla="*/ 2137046 w 2321023"/>
              <a:gd name="connsiteY4959" fmla="*/ 384342 h 2206873"/>
              <a:gd name="connsiteX4960" fmla="*/ 2136014 w 2321023"/>
              <a:gd name="connsiteY4960" fmla="*/ 382413 h 2206873"/>
              <a:gd name="connsiteX4961" fmla="*/ 2131252 w 2321023"/>
              <a:gd name="connsiteY4961" fmla="*/ 374443 h 2206873"/>
              <a:gd name="connsiteX4962" fmla="*/ 2127070 w 2321023"/>
              <a:gd name="connsiteY4962" fmla="*/ 367299 h 2206873"/>
              <a:gd name="connsiteX4963" fmla="*/ 2112546 w 2321023"/>
              <a:gd name="connsiteY4963" fmla="*/ 343455 h 2206873"/>
              <a:gd name="connsiteX4964" fmla="*/ 1930024 w 2321023"/>
              <a:gd name="connsiteY4964" fmla="*/ 338829 h 2206873"/>
              <a:gd name="connsiteX4965" fmla="*/ 1928113 w 2321023"/>
              <a:gd name="connsiteY4965" fmla="*/ 338841 h 2206873"/>
              <a:gd name="connsiteX4966" fmla="*/ 1931429 w 2321023"/>
              <a:gd name="connsiteY4966" fmla="*/ 346828 h 2206873"/>
              <a:gd name="connsiteX4967" fmla="*/ 1931400 w 2321023"/>
              <a:gd name="connsiteY4967" fmla="*/ 346756 h 2206873"/>
              <a:gd name="connsiteX4968" fmla="*/ 1928114 w 2321023"/>
              <a:gd name="connsiteY4968" fmla="*/ 338842 h 2206873"/>
              <a:gd name="connsiteX4969" fmla="*/ 1930025 w 2321023"/>
              <a:gd name="connsiteY4969" fmla="*/ 338830 h 2206873"/>
              <a:gd name="connsiteX4970" fmla="*/ 1720798 w 2321023"/>
              <a:gd name="connsiteY4970" fmla="*/ 336334 h 2206873"/>
              <a:gd name="connsiteX4971" fmla="*/ 1719573 w 2321023"/>
              <a:gd name="connsiteY4971" fmla="*/ 336542 h 2206873"/>
              <a:gd name="connsiteX4972" fmla="*/ 1718356 w 2321023"/>
              <a:gd name="connsiteY4972" fmla="*/ 336539 h 2206873"/>
              <a:gd name="connsiteX4973" fmla="*/ 1718509 w 2321023"/>
              <a:gd name="connsiteY4973" fmla="*/ 336722 h 2206873"/>
              <a:gd name="connsiteX4974" fmla="*/ 1718509 w 2321023"/>
              <a:gd name="connsiteY4974" fmla="*/ 336722 h 2206873"/>
              <a:gd name="connsiteX4975" fmla="*/ 1718357 w 2321023"/>
              <a:gd name="connsiteY4975" fmla="*/ 336540 h 2206873"/>
              <a:gd name="connsiteX4976" fmla="*/ 1719567 w 2321023"/>
              <a:gd name="connsiteY4976" fmla="*/ 336543 h 2206873"/>
              <a:gd name="connsiteX4977" fmla="*/ 1719573 w 2321023"/>
              <a:gd name="connsiteY4977" fmla="*/ 336542 h 2206873"/>
              <a:gd name="connsiteX4978" fmla="*/ 1722628 w 2321023"/>
              <a:gd name="connsiteY4978" fmla="*/ 336548 h 2206873"/>
              <a:gd name="connsiteX4979" fmla="*/ 1719574 w 2321023"/>
              <a:gd name="connsiteY4979" fmla="*/ 336542 h 2206873"/>
              <a:gd name="connsiteX4980" fmla="*/ 1720799 w 2321023"/>
              <a:gd name="connsiteY4980" fmla="*/ 336334 h 2206873"/>
              <a:gd name="connsiteX4981" fmla="*/ 2021994 w 2321023"/>
              <a:gd name="connsiteY4981" fmla="*/ 319576 h 2206873"/>
              <a:gd name="connsiteX4982" fmla="*/ 2021994 w 2321023"/>
              <a:gd name="connsiteY4982" fmla="*/ 319577 h 2206873"/>
              <a:gd name="connsiteX4983" fmla="*/ 2035921 w 2321023"/>
              <a:gd name="connsiteY4983" fmla="*/ 335494 h 2206873"/>
              <a:gd name="connsiteX4984" fmla="*/ 2046886 w 2321023"/>
              <a:gd name="connsiteY4984" fmla="*/ 348027 h 2206873"/>
              <a:gd name="connsiteX4985" fmla="*/ 2054567 w 2321023"/>
              <a:gd name="connsiteY4985" fmla="*/ 356851 h 2206873"/>
              <a:gd name="connsiteX4986" fmla="*/ 2046887 w 2321023"/>
              <a:gd name="connsiteY4986" fmla="*/ 348028 h 2206873"/>
              <a:gd name="connsiteX4987" fmla="*/ 2035921 w 2321023"/>
              <a:gd name="connsiteY4987" fmla="*/ 335494 h 2206873"/>
              <a:gd name="connsiteX4988" fmla="*/ 1986852 w 2321023"/>
              <a:gd name="connsiteY4988" fmla="*/ 316052 h 2206873"/>
              <a:gd name="connsiteX4989" fmla="*/ 1986524 w 2321023"/>
              <a:gd name="connsiteY4989" fmla="*/ 316138 h 2206873"/>
              <a:gd name="connsiteX4990" fmla="*/ 1986525 w 2321023"/>
              <a:gd name="connsiteY4990" fmla="*/ 316138 h 2206873"/>
              <a:gd name="connsiteX4991" fmla="*/ 1986526 w 2321023"/>
              <a:gd name="connsiteY4991" fmla="*/ 316139 h 2206873"/>
              <a:gd name="connsiteX4992" fmla="*/ 1988013 w 2321023"/>
              <a:gd name="connsiteY4992" fmla="*/ 319440 h 2206873"/>
              <a:gd name="connsiteX4993" fmla="*/ 1988014 w 2321023"/>
              <a:gd name="connsiteY4993" fmla="*/ 319440 h 2206873"/>
              <a:gd name="connsiteX4994" fmla="*/ 1986526 w 2321023"/>
              <a:gd name="connsiteY4994" fmla="*/ 316139 h 2206873"/>
              <a:gd name="connsiteX4995" fmla="*/ 1986526 w 2321023"/>
              <a:gd name="connsiteY4995" fmla="*/ 316139 h 2206873"/>
              <a:gd name="connsiteX4996" fmla="*/ 1986853 w 2321023"/>
              <a:gd name="connsiteY4996" fmla="*/ 316053 h 2206873"/>
              <a:gd name="connsiteX4997" fmla="*/ 2018805 w 2321023"/>
              <a:gd name="connsiteY4997" fmla="*/ 316018 h 2206873"/>
              <a:gd name="connsiteX4998" fmla="*/ 2021982 w 2321023"/>
              <a:gd name="connsiteY4998" fmla="*/ 318923 h 2206873"/>
              <a:gd name="connsiteX4999" fmla="*/ 2021982 w 2321023"/>
              <a:gd name="connsiteY4999" fmla="*/ 318922 h 2206873"/>
              <a:gd name="connsiteX5000" fmla="*/ 1914521 w 2321023"/>
              <a:gd name="connsiteY5000" fmla="*/ 312007 h 2206873"/>
              <a:gd name="connsiteX5001" fmla="*/ 1924280 w 2321023"/>
              <a:gd name="connsiteY5001" fmla="*/ 322261 h 2206873"/>
              <a:gd name="connsiteX5002" fmla="*/ 1933517 w 2321023"/>
              <a:gd name="connsiteY5002" fmla="*/ 333214 h 2206873"/>
              <a:gd name="connsiteX5003" fmla="*/ 1952974 w 2321023"/>
              <a:gd name="connsiteY5003" fmla="*/ 358327 h 2206873"/>
              <a:gd name="connsiteX5004" fmla="*/ 1953001 w 2321023"/>
              <a:gd name="connsiteY5004" fmla="*/ 358593 h 2206873"/>
              <a:gd name="connsiteX5005" fmla="*/ 1952404 w 2321023"/>
              <a:gd name="connsiteY5005" fmla="*/ 360699 h 2206873"/>
              <a:gd name="connsiteX5006" fmla="*/ 1952288 w 2321023"/>
              <a:gd name="connsiteY5006" fmla="*/ 360775 h 2206873"/>
              <a:gd name="connsiteX5007" fmla="*/ 1952289 w 2321023"/>
              <a:gd name="connsiteY5007" fmla="*/ 360775 h 2206873"/>
              <a:gd name="connsiteX5008" fmla="*/ 1952404 w 2321023"/>
              <a:gd name="connsiteY5008" fmla="*/ 360700 h 2206873"/>
              <a:gd name="connsiteX5009" fmla="*/ 1952404 w 2321023"/>
              <a:gd name="connsiteY5009" fmla="*/ 360699 h 2206873"/>
              <a:gd name="connsiteX5010" fmla="*/ 1952405 w 2321023"/>
              <a:gd name="connsiteY5010" fmla="*/ 360698 h 2206873"/>
              <a:gd name="connsiteX5011" fmla="*/ 1953001 w 2321023"/>
              <a:gd name="connsiteY5011" fmla="*/ 358596 h 2206873"/>
              <a:gd name="connsiteX5012" fmla="*/ 1953001 w 2321023"/>
              <a:gd name="connsiteY5012" fmla="*/ 358593 h 2206873"/>
              <a:gd name="connsiteX5013" fmla="*/ 1953002 w 2321023"/>
              <a:gd name="connsiteY5013" fmla="*/ 358590 h 2206873"/>
              <a:gd name="connsiteX5014" fmla="*/ 1952975 w 2321023"/>
              <a:gd name="connsiteY5014" fmla="*/ 358328 h 2206873"/>
              <a:gd name="connsiteX5015" fmla="*/ 1933518 w 2321023"/>
              <a:gd name="connsiteY5015" fmla="*/ 333215 h 2206873"/>
              <a:gd name="connsiteX5016" fmla="*/ 1924281 w 2321023"/>
              <a:gd name="connsiteY5016" fmla="*/ 322262 h 2206873"/>
              <a:gd name="connsiteX5017" fmla="*/ 1847172 w 2321023"/>
              <a:gd name="connsiteY5017" fmla="*/ 306848 h 2206873"/>
              <a:gd name="connsiteX5018" fmla="*/ 1847194 w 2321023"/>
              <a:gd name="connsiteY5018" fmla="*/ 306877 h 2206873"/>
              <a:gd name="connsiteX5019" fmla="*/ 1849338 w 2321023"/>
              <a:gd name="connsiteY5019" fmla="*/ 310834 h 2206873"/>
              <a:gd name="connsiteX5020" fmla="*/ 1849338 w 2321023"/>
              <a:gd name="connsiteY5020" fmla="*/ 310833 h 2206873"/>
              <a:gd name="connsiteX5021" fmla="*/ 1847196 w 2321023"/>
              <a:gd name="connsiteY5021" fmla="*/ 306879 h 2206873"/>
              <a:gd name="connsiteX5022" fmla="*/ 1847194 w 2321023"/>
              <a:gd name="connsiteY5022" fmla="*/ 306877 h 2206873"/>
              <a:gd name="connsiteX5023" fmla="*/ 1847187 w 2321023"/>
              <a:gd name="connsiteY5023" fmla="*/ 306863 h 2206873"/>
              <a:gd name="connsiteX5024" fmla="*/ 2004575 w 2321023"/>
              <a:gd name="connsiteY5024" fmla="*/ 306422 h 2206873"/>
              <a:gd name="connsiteX5025" fmla="*/ 2003292 w 2321023"/>
              <a:gd name="connsiteY5025" fmla="*/ 309775 h 2206873"/>
              <a:gd name="connsiteX5026" fmla="*/ 1996970 w 2321023"/>
              <a:gd name="connsiteY5026" fmla="*/ 306732 h 2206873"/>
              <a:gd name="connsiteX5027" fmla="*/ 1996971 w 2321023"/>
              <a:gd name="connsiteY5027" fmla="*/ 306733 h 2206873"/>
              <a:gd name="connsiteX5028" fmla="*/ 2003293 w 2321023"/>
              <a:gd name="connsiteY5028" fmla="*/ 309776 h 2206873"/>
              <a:gd name="connsiteX5029" fmla="*/ 2004576 w 2321023"/>
              <a:gd name="connsiteY5029" fmla="*/ 306423 h 2206873"/>
              <a:gd name="connsiteX5030" fmla="*/ 2009353 w 2321023"/>
              <a:gd name="connsiteY5030" fmla="*/ 307378 h 2206873"/>
              <a:gd name="connsiteX5031" fmla="*/ 2009352 w 2321023"/>
              <a:gd name="connsiteY5031" fmla="*/ 307377 h 2206873"/>
              <a:gd name="connsiteX5032" fmla="*/ 2004575 w 2321023"/>
              <a:gd name="connsiteY5032" fmla="*/ 306422 h 2206873"/>
              <a:gd name="connsiteX5033" fmla="*/ 1760491 w 2321023"/>
              <a:gd name="connsiteY5033" fmla="*/ 305502 h 2206873"/>
              <a:gd name="connsiteX5034" fmla="*/ 1760386 w 2321023"/>
              <a:gd name="connsiteY5034" fmla="*/ 306233 h 2206873"/>
              <a:gd name="connsiteX5035" fmla="*/ 1774536 w 2321023"/>
              <a:gd name="connsiteY5035" fmla="*/ 317187 h 2206873"/>
              <a:gd name="connsiteX5036" fmla="*/ 1781358 w 2321023"/>
              <a:gd name="connsiteY5036" fmla="*/ 320527 h 2206873"/>
              <a:gd name="connsiteX5037" fmla="*/ 1781358 w 2321023"/>
              <a:gd name="connsiteY5037" fmla="*/ 320527 h 2206873"/>
              <a:gd name="connsiteX5038" fmla="*/ 1774537 w 2321023"/>
              <a:gd name="connsiteY5038" fmla="*/ 317187 h 2206873"/>
              <a:gd name="connsiteX5039" fmla="*/ 1760387 w 2321023"/>
              <a:gd name="connsiteY5039" fmla="*/ 306233 h 2206873"/>
              <a:gd name="connsiteX5040" fmla="*/ 1760492 w 2321023"/>
              <a:gd name="connsiteY5040" fmla="*/ 305503 h 2206873"/>
              <a:gd name="connsiteX5041" fmla="*/ 1881918 w 2321023"/>
              <a:gd name="connsiteY5041" fmla="*/ 298036 h 2206873"/>
              <a:gd name="connsiteX5042" fmla="*/ 1882000 w 2321023"/>
              <a:gd name="connsiteY5042" fmla="*/ 298118 h 2206873"/>
              <a:gd name="connsiteX5043" fmla="*/ 1894032 w 2321023"/>
              <a:gd name="connsiteY5043" fmla="*/ 310032 h 2206873"/>
              <a:gd name="connsiteX5044" fmla="*/ 1918084 w 2321023"/>
              <a:gd name="connsiteY5044" fmla="*/ 334907 h 2206873"/>
              <a:gd name="connsiteX5045" fmla="*/ 1929204 w 2321023"/>
              <a:gd name="connsiteY5045" fmla="*/ 346843 h 2206873"/>
              <a:gd name="connsiteX5046" fmla="*/ 1931605 w 2321023"/>
              <a:gd name="connsiteY5046" fmla="*/ 347261 h 2206873"/>
              <a:gd name="connsiteX5047" fmla="*/ 1931612 w 2321023"/>
              <a:gd name="connsiteY5047" fmla="*/ 347279 h 2206873"/>
              <a:gd name="connsiteX5048" fmla="*/ 1931612 w 2321023"/>
              <a:gd name="connsiteY5048" fmla="*/ 347279 h 2206873"/>
              <a:gd name="connsiteX5049" fmla="*/ 1931605 w 2321023"/>
              <a:gd name="connsiteY5049" fmla="*/ 347260 h 2206873"/>
              <a:gd name="connsiteX5050" fmla="*/ 1929204 w 2321023"/>
              <a:gd name="connsiteY5050" fmla="*/ 346842 h 2206873"/>
              <a:gd name="connsiteX5051" fmla="*/ 1918084 w 2321023"/>
              <a:gd name="connsiteY5051" fmla="*/ 334906 h 2206873"/>
              <a:gd name="connsiteX5052" fmla="*/ 1894032 w 2321023"/>
              <a:gd name="connsiteY5052" fmla="*/ 310031 h 2206873"/>
              <a:gd name="connsiteX5053" fmla="*/ 1957689 w 2321023"/>
              <a:gd name="connsiteY5053" fmla="*/ 291602 h 2206873"/>
              <a:gd name="connsiteX5054" fmla="*/ 1957720 w 2321023"/>
              <a:gd name="connsiteY5054" fmla="*/ 291718 h 2206873"/>
              <a:gd name="connsiteX5055" fmla="*/ 1957721 w 2321023"/>
              <a:gd name="connsiteY5055" fmla="*/ 291719 h 2206873"/>
              <a:gd name="connsiteX5056" fmla="*/ 1957690 w 2321023"/>
              <a:gd name="connsiteY5056" fmla="*/ 291604 h 2206873"/>
              <a:gd name="connsiteX5057" fmla="*/ 1749558 w 2321023"/>
              <a:gd name="connsiteY5057" fmla="*/ 290613 h 2206873"/>
              <a:gd name="connsiteX5058" fmla="*/ 1749568 w 2321023"/>
              <a:gd name="connsiteY5058" fmla="*/ 290615 h 2206873"/>
              <a:gd name="connsiteX5059" fmla="*/ 1752214 w 2321023"/>
              <a:gd name="connsiteY5059" fmla="*/ 290924 h 2206873"/>
              <a:gd name="connsiteX5060" fmla="*/ 1759203 w 2321023"/>
              <a:gd name="connsiteY5060" fmla="*/ 295348 h 2206873"/>
              <a:gd name="connsiteX5061" fmla="*/ 1771591 w 2321023"/>
              <a:gd name="connsiteY5061" fmla="*/ 305369 h 2206873"/>
              <a:gd name="connsiteX5062" fmla="*/ 1771590 w 2321023"/>
              <a:gd name="connsiteY5062" fmla="*/ 305368 h 2206873"/>
              <a:gd name="connsiteX5063" fmla="*/ 1759202 w 2321023"/>
              <a:gd name="connsiteY5063" fmla="*/ 295347 h 2206873"/>
              <a:gd name="connsiteX5064" fmla="*/ 1752213 w 2321023"/>
              <a:gd name="connsiteY5064" fmla="*/ 290923 h 2206873"/>
              <a:gd name="connsiteX5065" fmla="*/ 1749551 w 2321023"/>
              <a:gd name="connsiteY5065" fmla="*/ 290612 h 2206873"/>
              <a:gd name="connsiteX5066" fmla="*/ 1749552 w 2321023"/>
              <a:gd name="connsiteY5066" fmla="*/ 290613 h 2206873"/>
              <a:gd name="connsiteX5067" fmla="*/ 1758845 w 2321023"/>
              <a:gd name="connsiteY5067" fmla="*/ 300500 h 2206873"/>
              <a:gd name="connsiteX5068" fmla="*/ 1761924 w 2321023"/>
              <a:gd name="connsiteY5068" fmla="*/ 303120 h 2206873"/>
              <a:gd name="connsiteX5069" fmla="*/ 1781711 w 2321023"/>
              <a:gd name="connsiteY5069" fmla="*/ 319962 h 2206873"/>
              <a:gd name="connsiteX5070" fmla="*/ 1781711 w 2321023"/>
              <a:gd name="connsiteY5070" fmla="*/ 319962 h 2206873"/>
              <a:gd name="connsiteX5071" fmla="*/ 1758846 w 2321023"/>
              <a:gd name="connsiteY5071" fmla="*/ 300500 h 2206873"/>
              <a:gd name="connsiteX5072" fmla="*/ 1749552 w 2321023"/>
              <a:gd name="connsiteY5072" fmla="*/ 290612 h 2206873"/>
              <a:gd name="connsiteX5073" fmla="*/ 1893872 w 2321023"/>
              <a:gd name="connsiteY5073" fmla="*/ 290500 h 2206873"/>
              <a:gd name="connsiteX5074" fmla="*/ 1893872 w 2321023"/>
              <a:gd name="connsiteY5074" fmla="*/ 290500 h 2206873"/>
              <a:gd name="connsiteX5075" fmla="*/ 1908075 w 2321023"/>
              <a:gd name="connsiteY5075" fmla="*/ 305292 h 2206873"/>
              <a:gd name="connsiteX5076" fmla="*/ 1955957 w 2321023"/>
              <a:gd name="connsiteY5076" fmla="*/ 278339 h 2206873"/>
              <a:gd name="connsiteX5077" fmla="*/ 1960840 w 2321023"/>
              <a:gd name="connsiteY5077" fmla="*/ 282276 h 2206873"/>
              <a:gd name="connsiteX5078" fmla="*/ 1966704 w 2321023"/>
              <a:gd name="connsiteY5078" fmla="*/ 291121 h 2206873"/>
              <a:gd name="connsiteX5079" fmla="*/ 1955957 w 2321023"/>
              <a:gd name="connsiteY5079" fmla="*/ 278339 h 2206873"/>
              <a:gd name="connsiteX5080" fmla="*/ 1685800 w 2321023"/>
              <a:gd name="connsiteY5080" fmla="*/ 277015 h 2206873"/>
              <a:gd name="connsiteX5081" fmla="*/ 1685802 w 2321023"/>
              <a:gd name="connsiteY5081" fmla="*/ 277016 h 2206873"/>
              <a:gd name="connsiteX5082" fmla="*/ 1686256 w 2321023"/>
              <a:gd name="connsiteY5082" fmla="*/ 277044 h 2206873"/>
              <a:gd name="connsiteX5083" fmla="*/ 1688407 w 2321023"/>
              <a:gd name="connsiteY5083" fmla="*/ 278205 h 2206873"/>
              <a:gd name="connsiteX5084" fmla="*/ 1688413 w 2321023"/>
              <a:gd name="connsiteY5084" fmla="*/ 278208 h 2206873"/>
              <a:gd name="connsiteX5085" fmla="*/ 1688420 w 2321023"/>
              <a:gd name="connsiteY5085" fmla="*/ 278212 h 2206873"/>
              <a:gd name="connsiteX5086" fmla="*/ 1689158 w 2321023"/>
              <a:gd name="connsiteY5086" fmla="*/ 278549 h 2206873"/>
              <a:gd name="connsiteX5087" fmla="*/ 1690449 w 2321023"/>
              <a:gd name="connsiteY5087" fmla="*/ 279308 h 2206873"/>
              <a:gd name="connsiteX5088" fmla="*/ 1690458 w 2321023"/>
              <a:gd name="connsiteY5088" fmla="*/ 279313 h 2206873"/>
              <a:gd name="connsiteX5089" fmla="*/ 1690480 w 2321023"/>
              <a:gd name="connsiteY5089" fmla="*/ 279325 h 2206873"/>
              <a:gd name="connsiteX5090" fmla="*/ 1695513 w 2321023"/>
              <a:gd name="connsiteY5090" fmla="*/ 282043 h 2206873"/>
              <a:gd name="connsiteX5091" fmla="*/ 1715052 w 2321023"/>
              <a:gd name="connsiteY5091" fmla="*/ 294252 h 2206873"/>
              <a:gd name="connsiteX5092" fmla="*/ 1733132 w 2321023"/>
              <a:gd name="connsiteY5092" fmla="*/ 306068 h 2206873"/>
              <a:gd name="connsiteX5093" fmla="*/ 1751446 w 2321023"/>
              <a:gd name="connsiteY5093" fmla="*/ 318289 h 2206873"/>
              <a:gd name="connsiteX5094" fmla="*/ 1770566 w 2321023"/>
              <a:gd name="connsiteY5094" fmla="*/ 333022 h 2206873"/>
              <a:gd name="connsiteX5095" fmla="*/ 1784953 w 2321023"/>
              <a:gd name="connsiteY5095" fmla="*/ 344215 h 2206873"/>
              <a:gd name="connsiteX5096" fmla="*/ 1787038 w 2321023"/>
              <a:gd name="connsiteY5096" fmla="*/ 345775 h 2206873"/>
              <a:gd name="connsiteX5097" fmla="*/ 1787046 w 2321023"/>
              <a:gd name="connsiteY5097" fmla="*/ 345780 h 2206873"/>
              <a:gd name="connsiteX5098" fmla="*/ 1784953 w 2321023"/>
              <a:gd name="connsiteY5098" fmla="*/ 344214 h 2206873"/>
              <a:gd name="connsiteX5099" fmla="*/ 1770566 w 2321023"/>
              <a:gd name="connsiteY5099" fmla="*/ 333021 h 2206873"/>
              <a:gd name="connsiteX5100" fmla="*/ 1751446 w 2321023"/>
              <a:gd name="connsiteY5100" fmla="*/ 318288 h 2206873"/>
              <a:gd name="connsiteX5101" fmla="*/ 1733132 w 2321023"/>
              <a:gd name="connsiteY5101" fmla="*/ 306067 h 2206873"/>
              <a:gd name="connsiteX5102" fmla="*/ 1715052 w 2321023"/>
              <a:gd name="connsiteY5102" fmla="*/ 294251 h 2206873"/>
              <a:gd name="connsiteX5103" fmla="*/ 1695513 w 2321023"/>
              <a:gd name="connsiteY5103" fmla="*/ 282042 h 2206873"/>
              <a:gd name="connsiteX5104" fmla="*/ 1690458 w 2321023"/>
              <a:gd name="connsiteY5104" fmla="*/ 279313 h 2206873"/>
              <a:gd name="connsiteX5105" fmla="*/ 1689157 w 2321023"/>
              <a:gd name="connsiteY5105" fmla="*/ 278548 h 2206873"/>
              <a:gd name="connsiteX5106" fmla="*/ 1688413 w 2321023"/>
              <a:gd name="connsiteY5106" fmla="*/ 278208 h 2206873"/>
              <a:gd name="connsiteX5107" fmla="*/ 1686255 w 2321023"/>
              <a:gd name="connsiteY5107" fmla="*/ 277043 h 2206873"/>
              <a:gd name="connsiteX5108" fmla="*/ 1968462 w 2321023"/>
              <a:gd name="connsiteY5108" fmla="*/ 275248 h 2206873"/>
              <a:gd name="connsiteX5109" fmla="*/ 1968195 w 2321023"/>
              <a:gd name="connsiteY5109" fmla="*/ 276640 h 2206873"/>
              <a:gd name="connsiteX5110" fmla="*/ 1968199 w 2321023"/>
              <a:gd name="connsiteY5110" fmla="*/ 276642 h 2206873"/>
              <a:gd name="connsiteX5111" fmla="*/ 1968199 w 2321023"/>
              <a:gd name="connsiteY5111" fmla="*/ 276641 h 2206873"/>
              <a:gd name="connsiteX5112" fmla="*/ 1968196 w 2321023"/>
              <a:gd name="connsiteY5112" fmla="*/ 276640 h 2206873"/>
              <a:gd name="connsiteX5113" fmla="*/ 1968402 w 2321023"/>
              <a:gd name="connsiteY5113" fmla="*/ 275568 h 2206873"/>
              <a:gd name="connsiteX5114" fmla="*/ 1607931 w 2321023"/>
              <a:gd name="connsiteY5114" fmla="*/ 275223 h 2206873"/>
              <a:gd name="connsiteX5115" fmla="*/ 1607947 w 2321023"/>
              <a:gd name="connsiteY5115" fmla="*/ 275247 h 2206873"/>
              <a:gd name="connsiteX5116" fmla="*/ 1608209 w 2321023"/>
              <a:gd name="connsiteY5116" fmla="*/ 275640 h 2206873"/>
              <a:gd name="connsiteX5117" fmla="*/ 1608209 w 2321023"/>
              <a:gd name="connsiteY5117" fmla="*/ 275639 h 2206873"/>
              <a:gd name="connsiteX5118" fmla="*/ 1656233 w 2321023"/>
              <a:gd name="connsiteY5118" fmla="*/ 275055 h 2206873"/>
              <a:gd name="connsiteX5119" fmla="*/ 1657450 w 2321023"/>
              <a:gd name="connsiteY5119" fmla="*/ 276035 h 2206873"/>
              <a:gd name="connsiteX5120" fmla="*/ 1659821 w 2321023"/>
              <a:gd name="connsiteY5120" fmla="*/ 278190 h 2206873"/>
              <a:gd name="connsiteX5121" fmla="*/ 1660569 w 2321023"/>
              <a:gd name="connsiteY5121" fmla="*/ 278541 h 2206873"/>
              <a:gd name="connsiteX5122" fmla="*/ 1660567 w 2321023"/>
              <a:gd name="connsiteY5122" fmla="*/ 278539 h 2206873"/>
              <a:gd name="connsiteX5123" fmla="*/ 1659822 w 2321023"/>
              <a:gd name="connsiteY5123" fmla="*/ 278190 h 2206873"/>
              <a:gd name="connsiteX5124" fmla="*/ 1657459 w 2321023"/>
              <a:gd name="connsiteY5124" fmla="*/ 276042 h 2206873"/>
              <a:gd name="connsiteX5125" fmla="*/ 1657450 w 2321023"/>
              <a:gd name="connsiteY5125" fmla="*/ 276035 h 2206873"/>
              <a:gd name="connsiteX5126" fmla="*/ 1657442 w 2321023"/>
              <a:gd name="connsiteY5126" fmla="*/ 276028 h 2206873"/>
              <a:gd name="connsiteX5127" fmla="*/ 1656239 w 2321023"/>
              <a:gd name="connsiteY5127" fmla="*/ 275059 h 2206873"/>
              <a:gd name="connsiteX5128" fmla="*/ 1969597 w 2321023"/>
              <a:gd name="connsiteY5128" fmla="*/ 274988 h 2206873"/>
              <a:gd name="connsiteX5129" fmla="*/ 1969562 w 2321023"/>
              <a:gd name="connsiteY5129" fmla="*/ 274995 h 2206873"/>
              <a:gd name="connsiteX5130" fmla="*/ 1996796 w 2321023"/>
              <a:gd name="connsiteY5130" fmla="*/ 307011 h 2206873"/>
              <a:gd name="connsiteX5131" fmla="*/ 1997215 w 2321023"/>
              <a:gd name="connsiteY5131" fmla="*/ 307528 h 2206873"/>
              <a:gd name="connsiteX5132" fmla="*/ 1997216 w 2321023"/>
              <a:gd name="connsiteY5132" fmla="*/ 307528 h 2206873"/>
              <a:gd name="connsiteX5133" fmla="*/ 1996797 w 2321023"/>
              <a:gd name="connsiteY5133" fmla="*/ 307012 h 2206873"/>
              <a:gd name="connsiteX5134" fmla="*/ 1969563 w 2321023"/>
              <a:gd name="connsiteY5134" fmla="*/ 274996 h 2206873"/>
              <a:gd name="connsiteX5135" fmla="*/ 1969598 w 2321023"/>
              <a:gd name="connsiteY5135" fmla="*/ 274989 h 2206873"/>
              <a:gd name="connsiteX5136" fmla="*/ 1970697 w 2321023"/>
              <a:gd name="connsiteY5136" fmla="*/ 275847 h 2206873"/>
              <a:gd name="connsiteX5137" fmla="*/ 1970696 w 2321023"/>
              <a:gd name="connsiteY5137" fmla="*/ 275846 h 2206873"/>
              <a:gd name="connsiteX5138" fmla="*/ 1730000 w 2321023"/>
              <a:gd name="connsiteY5138" fmla="*/ 270223 h 2206873"/>
              <a:gd name="connsiteX5139" fmla="*/ 1736037 w 2321023"/>
              <a:gd name="connsiteY5139" fmla="*/ 275965 h 2206873"/>
              <a:gd name="connsiteX5140" fmla="*/ 1736034 w 2321023"/>
              <a:gd name="connsiteY5140" fmla="*/ 275961 h 2206873"/>
              <a:gd name="connsiteX5141" fmla="*/ 1730010 w 2321023"/>
              <a:gd name="connsiteY5141" fmla="*/ 270231 h 2206873"/>
              <a:gd name="connsiteX5142" fmla="*/ 1931935 w 2321023"/>
              <a:gd name="connsiteY5142" fmla="*/ 269108 h 2206873"/>
              <a:gd name="connsiteX5143" fmla="*/ 1931985 w 2321023"/>
              <a:gd name="connsiteY5143" fmla="*/ 269152 h 2206873"/>
              <a:gd name="connsiteX5144" fmla="*/ 1936665 w 2321023"/>
              <a:gd name="connsiteY5144" fmla="*/ 273171 h 2206873"/>
              <a:gd name="connsiteX5145" fmla="*/ 1941808 w 2321023"/>
              <a:gd name="connsiteY5145" fmla="*/ 277915 h 2206873"/>
              <a:gd name="connsiteX5146" fmla="*/ 1941861 w 2321023"/>
              <a:gd name="connsiteY5146" fmla="*/ 277963 h 2206873"/>
              <a:gd name="connsiteX5147" fmla="*/ 1936665 w 2321023"/>
              <a:gd name="connsiteY5147" fmla="*/ 273170 h 2206873"/>
              <a:gd name="connsiteX5148" fmla="*/ 2014309 w 2321023"/>
              <a:gd name="connsiteY5148" fmla="*/ 267210 h 2206873"/>
              <a:gd name="connsiteX5149" fmla="*/ 2016116 w 2321023"/>
              <a:gd name="connsiteY5149" fmla="*/ 270244 h 2206873"/>
              <a:gd name="connsiteX5150" fmla="*/ 2016344 w 2321023"/>
              <a:gd name="connsiteY5150" fmla="*/ 270544 h 2206873"/>
              <a:gd name="connsiteX5151" fmla="*/ 2016340 w 2321023"/>
              <a:gd name="connsiteY5151" fmla="*/ 270537 h 2206873"/>
              <a:gd name="connsiteX5152" fmla="*/ 2016117 w 2321023"/>
              <a:gd name="connsiteY5152" fmla="*/ 270244 h 2206873"/>
              <a:gd name="connsiteX5153" fmla="*/ 2014350 w 2321023"/>
              <a:gd name="connsiteY5153" fmla="*/ 267278 h 2206873"/>
              <a:gd name="connsiteX5154" fmla="*/ 1954221 w 2321023"/>
              <a:gd name="connsiteY5154" fmla="*/ 266173 h 2206873"/>
              <a:gd name="connsiteX5155" fmla="*/ 1954227 w 2321023"/>
              <a:gd name="connsiteY5155" fmla="*/ 266178 h 2206873"/>
              <a:gd name="connsiteX5156" fmla="*/ 1955809 w 2321023"/>
              <a:gd name="connsiteY5156" fmla="*/ 267321 h 2206873"/>
              <a:gd name="connsiteX5157" fmla="*/ 1958144 w 2321023"/>
              <a:gd name="connsiteY5157" fmla="*/ 269174 h 2206873"/>
              <a:gd name="connsiteX5158" fmla="*/ 1958152 w 2321023"/>
              <a:gd name="connsiteY5158" fmla="*/ 269180 h 2206873"/>
              <a:gd name="connsiteX5159" fmla="*/ 1955808 w 2321023"/>
              <a:gd name="connsiteY5159" fmla="*/ 267320 h 2206873"/>
              <a:gd name="connsiteX5160" fmla="*/ 2013671 w 2321023"/>
              <a:gd name="connsiteY5160" fmla="*/ 266139 h 2206873"/>
              <a:gd name="connsiteX5161" fmla="*/ 2013741 w 2321023"/>
              <a:gd name="connsiteY5161" fmla="*/ 266258 h 2206873"/>
              <a:gd name="connsiteX5162" fmla="*/ 2013742 w 2321023"/>
              <a:gd name="connsiteY5162" fmla="*/ 266258 h 2206873"/>
              <a:gd name="connsiteX5163" fmla="*/ 2013672 w 2321023"/>
              <a:gd name="connsiteY5163" fmla="*/ 266140 h 2206873"/>
              <a:gd name="connsiteX5164" fmla="*/ 2015357 w 2321023"/>
              <a:gd name="connsiteY5164" fmla="*/ 266403 h 2206873"/>
              <a:gd name="connsiteX5165" fmla="*/ 2020854 w 2321023"/>
              <a:gd name="connsiteY5165" fmla="*/ 270601 h 2206873"/>
              <a:gd name="connsiteX5166" fmla="*/ 2029482 w 2321023"/>
              <a:gd name="connsiteY5166" fmla="*/ 277995 h 2206873"/>
              <a:gd name="connsiteX5167" fmla="*/ 2029713 w 2321023"/>
              <a:gd name="connsiteY5167" fmla="*/ 278193 h 2206873"/>
              <a:gd name="connsiteX5168" fmla="*/ 2020853 w 2321023"/>
              <a:gd name="connsiteY5168" fmla="*/ 270600 h 2206873"/>
              <a:gd name="connsiteX5169" fmla="*/ 2015356 w 2321023"/>
              <a:gd name="connsiteY5169" fmla="*/ 266402 h 2206873"/>
              <a:gd name="connsiteX5170" fmla="*/ 2013671 w 2321023"/>
              <a:gd name="connsiteY5170" fmla="*/ 266139 h 2206873"/>
              <a:gd name="connsiteX5171" fmla="*/ 1562952 w 2321023"/>
              <a:gd name="connsiteY5171" fmla="*/ 262558 h 2206873"/>
              <a:gd name="connsiteX5172" fmla="*/ 1578559 w 2321023"/>
              <a:gd name="connsiteY5172" fmla="*/ 269654 h 2206873"/>
              <a:gd name="connsiteX5173" fmla="*/ 1593183 w 2321023"/>
              <a:gd name="connsiteY5173" fmla="*/ 277472 h 2206873"/>
              <a:gd name="connsiteX5174" fmla="*/ 1593452 w 2321023"/>
              <a:gd name="connsiteY5174" fmla="*/ 277615 h 2206873"/>
              <a:gd name="connsiteX5175" fmla="*/ 1578559 w 2321023"/>
              <a:gd name="connsiteY5175" fmla="*/ 269653 h 2206873"/>
              <a:gd name="connsiteX5176" fmla="*/ 1562955 w 2321023"/>
              <a:gd name="connsiteY5176" fmla="*/ 262558 h 2206873"/>
              <a:gd name="connsiteX5177" fmla="*/ 769760 w 2321023"/>
              <a:gd name="connsiteY5177" fmla="*/ 260440 h 2206873"/>
              <a:gd name="connsiteX5178" fmla="*/ 769453 w 2321023"/>
              <a:gd name="connsiteY5178" fmla="*/ 260618 h 2206873"/>
              <a:gd name="connsiteX5179" fmla="*/ 750927 w 2321023"/>
              <a:gd name="connsiteY5179" fmla="*/ 272037 h 2206873"/>
              <a:gd name="connsiteX5180" fmla="*/ 748189 w 2321023"/>
              <a:gd name="connsiteY5180" fmla="*/ 273719 h 2206873"/>
              <a:gd name="connsiteX5181" fmla="*/ 748712 w 2321023"/>
              <a:gd name="connsiteY5181" fmla="*/ 273399 h 2206873"/>
              <a:gd name="connsiteX5182" fmla="*/ 750928 w 2321023"/>
              <a:gd name="connsiteY5182" fmla="*/ 272038 h 2206873"/>
              <a:gd name="connsiteX5183" fmla="*/ 769454 w 2321023"/>
              <a:gd name="connsiteY5183" fmla="*/ 260619 h 2206873"/>
              <a:gd name="connsiteX5184" fmla="*/ 769717 w 2321023"/>
              <a:gd name="connsiteY5184" fmla="*/ 260466 h 2206873"/>
              <a:gd name="connsiteX5185" fmla="*/ 1758273 w 2321023"/>
              <a:gd name="connsiteY5185" fmla="*/ 259765 h 2206873"/>
              <a:gd name="connsiteX5186" fmla="*/ 1758274 w 2321023"/>
              <a:gd name="connsiteY5186" fmla="*/ 259766 h 2206873"/>
              <a:gd name="connsiteX5187" fmla="*/ 1764315 w 2321023"/>
              <a:gd name="connsiteY5187" fmla="*/ 260845 h 2206873"/>
              <a:gd name="connsiteX5188" fmla="*/ 1782757 w 2321023"/>
              <a:gd name="connsiteY5188" fmla="*/ 271398 h 2206873"/>
              <a:gd name="connsiteX5189" fmla="*/ 1811929 w 2321023"/>
              <a:gd name="connsiteY5189" fmla="*/ 295391 h 2206873"/>
              <a:gd name="connsiteX5190" fmla="*/ 1826378 w 2321023"/>
              <a:gd name="connsiteY5190" fmla="*/ 308629 h 2206873"/>
              <a:gd name="connsiteX5191" fmla="*/ 1836340 w 2321023"/>
              <a:gd name="connsiteY5191" fmla="*/ 316668 h 2206873"/>
              <a:gd name="connsiteX5192" fmla="*/ 1838784 w 2321023"/>
              <a:gd name="connsiteY5192" fmla="*/ 317014 h 2206873"/>
              <a:gd name="connsiteX5193" fmla="*/ 1838823 w 2321023"/>
              <a:gd name="connsiteY5193" fmla="*/ 317170 h 2206873"/>
              <a:gd name="connsiteX5194" fmla="*/ 1838823 w 2321023"/>
              <a:gd name="connsiteY5194" fmla="*/ 317170 h 2206873"/>
              <a:gd name="connsiteX5195" fmla="*/ 1838784 w 2321023"/>
              <a:gd name="connsiteY5195" fmla="*/ 317013 h 2206873"/>
              <a:gd name="connsiteX5196" fmla="*/ 1836340 w 2321023"/>
              <a:gd name="connsiteY5196" fmla="*/ 316667 h 2206873"/>
              <a:gd name="connsiteX5197" fmla="*/ 1826378 w 2321023"/>
              <a:gd name="connsiteY5197" fmla="*/ 308628 h 2206873"/>
              <a:gd name="connsiteX5198" fmla="*/ 1811929 w 2321023"/>
              <a:gd name="connsiteY5198" fmla="*/ 295390 h 2206873"/>
              <a:gd name="connsiteX5199" fmla="*/ 1782757 w 2321023"/>
              <a:gd name="connsiteY5199" fmla="*/ 271397 h 2206873"/>
              <a:gd name="connsiteX5200" fmla="*/ 1764315 w 2321023"/>
              <a:gd name="connsiteY5200" fmla="*/ 260844 h 2206873"/>
              <a:gd name="connsiteX5201" fmla="*/ 1758273 w 2321023"/>
              <a:gd name="connsiteY5201" fmla="*/ 259765 h 2206873"/>
              <a:gd name="connsiteX5202" fmla="*/ 1888079 w 2321023"/>
              <a:gd name="connsiteY5202" fmla="*/ 254731 h 2206873"/>
              <a:gd name="connsiteX5203" fmla="*/ 1888078 w 2321023"/>
              <a:gd name="connsiteY5203" fmla="*/ 254732 h 2206873"/>
              <a:gd name="connsiteX5204" fmla="*/ 1888147 w 2321023"/>
              <a:gd name="connsiteY5204" fmla="*/ 254794 h 2206873"/>
              <a:gd name="connsiteX5205" fmla="*/ 1888156 w 2321023"/>
              <a:gd name="connsiteY5205" fmla="*/ 254801 h 2206873"/>
              <a:gd name="connsiteX5206" fmla="*/ 1887955 w 2321023"/>
              <a:gd name="connsiteY5206" fmla="*/ 254429 h 2206873"/>
              <a:gd name="connsiteX5207" fmla="*/ 1887956 w 2321023"/>
              <a:gd name="connsiteY5207" fmla="*/ 254430 h 2206873"/>
              <a:gd name="connsiteX5208" fmla="*/ 1888156 w 2321023"/>
              <a:gd name="connsiteY5208" fmla="*/ 254607 h 2206873"/>
              <a:gd name="connsiteX5209" fmla="*/ 1888156 w 2321023"/>
              <a:gd name="connsiteY5209" fmla="*/ 254606 h 2206873"/>
              <a:gd name="connsiteX5210" fmla="*/ 1540265 w 2321023"/>
              <a:gd name="connsiteY5210" fmla="*/ 252266 h 2206873"/>
              <a:gd name="connsiteX5211" fmla="*/ 1547857 w 2321023"/>
              <a:gd name="connsiteY5211" fmla="*/ 255715 h 2206873"/>
              <a:gd name="connsiteX5212" fmla="*/ 1548349 w 2321023"/>
              <a:gd name="connsiteY5212" fmla="*/ 255626 h 2206873"/>
              <a:gd name="connsiteX5213" fmla="*/ 1562894 w 2321023"/>
              <a:gd name="connsiteY5213" fmla="*/ 262262 h 2206873"/>
              <a:gd name="connsiteX5214" fmla="*/ 1566965 w 2321023"/>
              <a:gd name="connsiteY5214" fmla="*/ 262863 h 2206873"/>
              <a:gd name="connsiteX5215" fmla="*/ 1596864 w 2321023"/>
              <a:gd name="connsiteY5215" fmla="*/ 275651 h 2206873"/>
              <a:gd name="connsiteX5216" fmla="*/ 1608014 w 2321023"/>
              <a:gd name="connsiteY5216" fmla="*/ 278668 h 2206873"/>
              <a:gd name="connsiteX5217" fmla="*/ 1608068 w 2321023"/>
              <a:gd name="connsiteY5217" fmla="*/ 275438 h 2206873"/>
              <a:gd name="connsiteX5218" fmla="*/ 1608014 w 2321023"/>
              <a:gd name="connsiteY5218" fmla="*/ 278667 h 2206873"/>
              <a:gd name="connsiteX5219" fmla="*/ 1596864 w 2321023"/>
              <a:gd name="connsiteY5219" fmla="*/ 275650 h 2206873"/>
              <a:gd name="connsiteX5220" fmla="*/ 1566965 w 2321023"/>
              <a:gd name="connsiteY5220" fmla="*/ 262862 h 2206873"/>
              <a:gd name="connsiteX5221" fmla="*/ 1562894 w 2321023"/>
              <a:gd name="connsiteY5221" fmla="*/ 262261 h 2206873"/>
              <a:gd name="connsiteX5222" fmla="*/ 1548349 w 2321023"/>
              <a:gd name="connsiteY5222" fmla="*/ 255625 h 2206873"/>
              <a:gd name="connsiteX5223" fmla="*/ 1547856 w 2321023"/>
              <a:gd name="connsiteY5223" fmla="*/ 255714 h 2206873"/>
              <a:gd name="connsiteX5224" fmla="*/ 1540265 w 2321023"/>
              <a:gd name="connsiteY5224" fmla="*/ 252266 h 2206873"/>
              <a:gd name="connsiteX5225" fmla="*/ 651247 w 2321023"/>
              <a:gd name="connsiteY5225" fmla="*/ 249262 h 2206873"/>
              <a:gd name="connsiteX5226" fmla="*/ 651247 w 2321023"/>
              <a:gd name="connsiteY5226" fmla="*/ 249262 h 2206873"/>
              <a:gd name="connsiteX5227" fmla="*/ 651855 w 2321023"/>
              <a:gd name="connsiteY5227" fmla="*/ 250120 h 2206873"/>
              <a:gd name="connsiteX5228" fmla="*/ 651855 w 2321023"/>
              <a:gd name="connsiteY5228" fmla="*/ 250120 h 2206873"/>
              <a:gd name="connsiteX5229" fmla="*/ 632715 w 2321023"/>
              <a:gd name="connsiteY5229" fmla="*/ 244600 h 2206873"/>
              <a:gd name="connsiteX5230" fmla="*/ 631695 w 2321023"/>
              <a:gd name="connsiteY5230" fmla="*/ 245383 h 2206873"/>
              <a:gd name="connsiteX5231" fmla="*/ 617616 w 2321023"/>
              <a:gd name="connsiteY5231" fmla="*/ 258042 h 2206873"/>
              <a:gd name="connsiteX5232" fmla="*/ 595426 w 2321023"/>
              <a:gd name="connsiteY5232" fmla="*/ 277664 h 2206873"/>
              <a:gd name="connsiteX5233" fmla="*/ 581614 w 2321023"/>
              <a:gd name="connsiteY5233" fmla="*/ 290019 h 2206873"/>
              <a:gd name="connsiteX5234" fmla="*/ 572815 w 2321023"/>
              <a:gd name="connsiteY5234" fmla="*/ 299031 h 2206873"/>
              <a:gd name="connsiteX5235" fmla="*/ 565127 w 2321023"/>
              <a:gd name="connsiteY5235" fmla="*/ 309190 h 2206873"/>
              <a:gd name="connsiteX5236" fmla="*/ 535900 w 2321023"/>
              <a:gd name="connsiteY5236" fmla="*/ 338745 h 2206873"/>
              <a:gd name="connsiteX5237" fmla="*/ 511954 w 2321023"/>
              <a:gd name="connsiteY5237" fmla="*/ 365392 h 2206873"/>
              <a:gd name="connsiteX5238" fmla="*/ 516512 w 2321023"/>
              <a:gd name="connsiteY5238" fmla="*/ 360345 h 2206873"/>
              <a:gd name="connsiteX5239" fmla="*/ 535921 w 2321023"/>
              <a:gd name="connsiteY5239" fmla="*/ 338745 h 2206873"/>
              <a:gd name="connsiteX5240" fmla="*/ 562982 w 2321023"/>
              <a:gd name="connsiteY5240" fmla="*/ 311382 h 2206873"/>
              <a:gd name="connsiteX5241" fmla="*/ 564938 w 2321023"/>
              <a:gd name="connsiteY5241" fmla="*/ 309395 h 2206873"/>
              <a:gd name="connsiteX5242" fmla="*/ 565030 w 2321023"/>
              <a:gd name="connsiteY5242" fmla="*/ 309311 h 2206873"/>
              <a:gd name="connsiteX5243" fmla="*/ 565149 w 2321023"/>
              <a:gd name="connsiteY5243" fmla="*/ 309190 h 2206873"/>
              <a:gd name="connsiteX5244" fmla="*/ 572839 w 2321023"/>
              <a:gd name="connsiteY5244" fmla="*/ 299031 h 2206873"/>
              <a:gd name="connsiteX5245" fmla="*/ 581636 w 2321023"/>
              <a:gd name="connsiteY5245" fmla="*/ 290019 h 2206873"/>
              <a:gd name="connsiteX5246" fmla="*/ 595449 w 2321023"/>
              <a:gd name="connsiteY5246" fmla="*/ 277664 h 2206873"/>
              <a:gd name="connsiteX5247" fmla="*/ 617639 w 2321023"/>
              <a:gd name="connsiteY5247" fmla="*/ 258042 h 2206873"/>
              <a:gd name="connsiteX5248" fmla="*/ 631718 w 2321023"/>
              <a:gd name="connsiteY5248" fmla="*/ 245383 h 2206873"/>
              <a:gd name="connsiteX5249" fmla="*/ 632581 w 2321023"/>
              <a:gd name="connsiteY5249" fmla="*/ 244720 h 2206873"/>
              <a:gd name="connsiteX5250" fmla="*/ 662803 w 2321023"/>
              <a:gd name="connsiteY5250" fmla="*/ 244172 h 2206873"/>
              <a:gd name="connsiteX5251" fmla="*/ 636040 w 2321023"/>
              <a:gd name="connsiteY5251" fmla="*/ 265604 h 2206873"/>
              <a:gd name="connsiteX5252" fmla="*/ 611677 w 2321023"/>
              <a:gd name="connsiteY5252" fmla="*/ 286069 h 2206873"/>
              <a:gd name="connsiteX5253" fmla="*/ 590362 w 2321023"/>
              <a:gd name="connsiteY5253" fmla="*/ 305655 h 2206873"/>
              <a:gd name="connsiteX5254" fmla="*/ 492393 w 2321023"/>
              <a:gd name="connsiteY5254" fmla="*/ 412135 h 2206873"/>
              <a:gd name="connsiteX5255" fmla="*/ 485783 w 2321023"/>
              <a:gd name="connsiteY5255" fmla="*/ 419118 h 2206873"/>
              <a:gd name="connsiteX5256" fmla="*/ 485519 w 2321023"/>
              <a:gd name="connsiteY5256" fmla="*/ 419822 h 2206873"/>
              <a:gd name="connsiteX5257" fmla="*/ 485555 w 2321023"/>
              <a:gd name="connsiteY5257" fmla="*/ 419783 h 2206873"/>
              <a:gd name="connsiteX5258" fmla="*/ 485805 w 2321023"/>
              <a:gd name="connsiteY5258" fmla="*/ 419118 h 2206873"/>
              <a:gd name="connsiteX5259" fmla="*/ 492414 w 2321023"/>
              <a:gd name="connsiteY5259" fmla="*/ 412135 h 2206873"/>
              <a:gd name="connsiteX5260" fmla="*/ 590384 w 2321023"/>
              <a:gd name="connsiteY5260" fmla="*/ 305655 h 2206873"/>
              <a:gd name="connsiteX5261" fmla="*/ 611699 w 2321023"/>
              <a:gd name="connsiteY5261" fmla="*/ 286069 h 2206873"/>
              <a:gd name="connsiteX5262" fmla="*/ 636062 w 2321023"/>
              <a:gd name="connsiteY5262" fmla="*/ 265604 h 2206873"/>
              <a:gd name="connsiteX5263" fmla="*/ 662803 w 2321023"/>
              <a:gd name="connsiteY5263" fmla="*/ 244172 h 2206873"/>
              <a:gd name="connsiteX5264" fmla="*/ 1984148 w 2321023"/>
              <a:gd name="connsiteY5264" fmla="*/ 238963 h 2206873"/>
              <a:gd name="connsiteX5265" fmla="*/ 1991070 w 2321023"/>
              <a:gd name="connsiteY5265" fmla="*/ 247348 h 2206873"/>
              <a:gd name="connsiteX5266" fmla="*/ 1997091 w 2321023"/>
              <a:gd name="connsiteY5266" fmla="*/ 254929 h 2206873"/>
              <a:gd name="connsiteX5267" fmla="*/ 1996984 w 2321023"/>
              <a:gd name="connsiteY5267" fmla="*/ 254793 h 2206873"/>
              <a:gd name="connsiteX5268" fmla="*/ 1991071 w 2321023"/>
              <a:gd name="connsiteY5268" fmla="*/ 247348 h 2206873"/>
              <a:gd name="connsiteX5269" fmla="*/ 1984240 w 2321023"/>
              <a:gd name="connsiteY5269" fmla="*/ 239073 h 2206873"/>
              <a:gd name="connsiteX5270" fmla="*/ 790089 w 2321023"/>
              <a:gd name="connsiteY5270" fmla="*/ 237204 h 2206873"/>
              <a:gd name="connsiteX5271" fmla="*/ 787237 w 2321023"/>
              <a:gd name="connsiteY5271" fmla="*/ 239005 h 2206873"/>
              <a:gd name="connsiteX5272" fmla="*/ 786506 w 2321023"/>
              <a:gd name="connsiteY5272" fmla="*/ 239761 h 2206873"/>
              <a:gd name="connsiteX5273" fmla="*/ 786512 w 2321023"/>
              <a:gd name="connsiteY5273" fmla="*/ 239756 h 2206873"/>
              <a:gd name="connsiteX5274" fmla="*/ 787238 w 2321023"/>
              <a:gd name="connsiteY5274" fmla="*/ 239006 h 2206873"/>
              <a:gd name="connsiteX5275" fmla="*/ 790069 w 2321023"/>
              <a:gd name="connsiteY5275" fmla="*/ 237218 h 2206873"/>
              <a:gd name="connsiteX5276" fmla="*/ 1833488 w 2321023"/>
              <a:gd name="connsiteY5276" fmla="*/ 235606 h 2206873"/>
              <a:gd name="connsiteX5277" fmla="*/ 1833490 w 2321023"/>
              <a:gd name="connsiteY5277" fmla="*/ 235607 h 2206873"/>
              <a:gd name="connsiteX5278" fmla="*/ 1833549 w 2321023"/>
              <a:gd name="connsiteY5278" fmla="*/ 235641 h 2206873"/>
              <a:gd name="connsiteX5279" fmla="*/ 1853634 w 2321023"/>
              <a:gd name="connsiteY5279" fmla="*/ 251365 h 2206873"/>
              <a:gd name="connsiteX5280" fmla="*/ 1873125 w 2321023"/>
              <a:gd name="connsiteY5280" fmla="*/ 270475 h 2206873"/>
              <a:gd name="connsiteX5281" fmla="*/ 1893960 w 2321023"/>
              <a:gd name="connsiteY5281" fmla="*/ 290555 h 2206873"/>
              <a:gd name="connsiteX5282" fmla="*/ 1893959 w 2321023"/>
              <a:gd name="connsiteY5282" fmla="*/ 290554 h 2206873"/>
              <a:gd name="connsiteX5283" fmla="*/ 1873124 w 2321023"/>
              <a:gd name="connsiteY5283" fmla="*/ 270474 h 2206873"/>
              <a:gd name="connsiteX5284" fmla="*/ 1853633 w 2321023"/>
              <a:gd name="connsiteY5284" fmla="*/ 251364 h 2206873"/>
              <a:gd name="connsiteX5285" fmla="*/ 1833548 w 2321023"/>
              <a:gd name="connsiteY5285" fmla="*/ 235640 h 2206873"/>
              <a:gd name="connsiteX5286" fmla="*/ 1475622 w 2321023"/>
              <a:gd name="connsiteY5286" fmla="*/ 233960 h 2206873"/>
              <a:gd name="connsiteX5287" fmla="*/ 1475621 w 2321023"/>
              <a:gd name="connsiteY5287" fmla="*/ 233960 h 2206873"/>
              <a:gd name="connsiteX5288" fmla="*/ 1479916 w 2321023"/>
              <a:gd name="connsiteY5288" fmla="*/ 236385 h 2206873"/>
              <a:gd name="connsiteX5289" fmla="*/ 1479989 w 2321023"/>
              <a:gd name="connsiteY5289" fmla="*/ 236438 h 2206873"/>
              <a:gd name="connsiteX5290" fmla="*/ 1479991 w 2321023"/>
              <a:gd name="connsiteY5290" fmla="*/ 236439 h 2206873"/>
              <a:gd name="connsiteX5291" fmla="*/ 1479915 w 2321023"/>
              <a:gd name="connsiteY5291" fmla="*/ 236384 h 2206873"/>
              <a:gd name="connsiteX5292" fmla="*/ 1476641 w 2321023"/>
              <a:gd name="connsiteY5292" fmla="*/ 233496 h 2206873"/>
              <a:gd name="connsiteX5293" fmla="*/ 1480333 w 2321023"/>
              <a:gd name="connsiteY5293" fmla="*/ 234716 h 2206873"/>
              <a:gd name="connsiteX5294" fmla="*/ 1492041 w 2321023"/>
              <a:gd name="connsiteY5294" fmla="*/ 238584 h 2206873"/>
              <a:gd name="connsiteX5295" fmla="*/ 1492042 w 2321023"/>
              <a:gd name="connsiteY5295" fmla="*/ 238586 h 2206873"/>
              <a:gd name="connsiteX5296" fmla="*/ 1492043 w 2321023"/>
              <a:gd name="connsiteY5296" fmla="*/ 238586 h 2206873"/>
              <a:gd name="connsiteX5297" fmla="*/ 1492042 w 2321023"/>
              <a:gd name="connsiteY5297" fmla="*/ 238585 h 2206873"/>
              <a:gd name="connsiteX5298" fmla="*/ 1499371 w 2321023"/>
              <a:gd name="connsiteY5298" fmla="*/ 240767 h 2206873"/>
              <a:gd name="connsiteX5299" fmla="*/ 1504316 w 2321023"/>
              <a:gd name="connsiteY5299" fmla="*/ 242239 h 2206873"/>
              <a:gd name="connsiteX5300" fmla="*/ 1512087 w 2321023"/>
              <a:gd name="connsiteY5300" fmla="*/ 245000 h 2206873"/>
              <a:gd name="connsiteX5301" fmla="*/ 1516330 w 2321023"/>
              <a:gd name="connsiteY5301" fmla="*/ 246508 h 2206873"/>
              <a:gd name="connsiteX5302" fmla="*/ 1516665 w 2321023"/>
              <a:gd name="connsiteY5302" fmla="*/ 246503 h 2206873"/>
              <a:gd name="connsiteX5303" fmla="*/ 1516329 w 2321023"/>
              <a:gd name="connsiteY5303" fmla="*/ 246507 h 2206873"/>
              <a:gd name="connsiteX5304" fmla="*/ 1504316 w 2321023"/>
              <a:gd name="connsiteY5304" fmla="*/ 242239 h 2206873"/>
              <a:gd name="connsiteX5305" fmla="*/ 1492041 w 2321023"/>
              <a:gd name="connsiteY5305" fmla="*/ 238584 h 2206873"/>
              <a:gd name="connsiteX5306" fmla="*/ 803007 w 2321023"/>
              <a:gd name="connsiteY5306" fmla="*/ 233199 h 2206873"/>
              <a:gd name="connsiteX5307" fmla="*/ 802516 w 2321023"/>
              <a:gd name="connsiteY5307" fmla="*/ 233541 h 2206873"/>
              <a:gd name="connsiteX5308" fmla="*/ 802442 w 2321023"/>
              <a:gd name="connsiteY5308" fmla="*/ 233574 h 2206873"/>
              <a:gd name="connsiteX5309" fmla="*/ 802905 w 2321023"/>
              <a:gd name="connsiteY5309" fmla="*/ 234219 h 2206873"/>
              <a:gd name="connsiteX5310" fmla="*/ 802906 w 2321023"/>
              <a:gd name="connsiteY5310" fmla="*/ 234219 h 2206873"/>
              <a:gd name="connsiteX5311" fmla="*/ 802443 w 2321023"/>
              <a:gd name="connsiteY5311" fmla="*/ 233574 h 2206873"/>
              <a:gd name="connsiteX5312" fmla="*/ 802517 w 2321023"/>
              <a:gd name="connsiteY5312" fmla="*/ 233541 h 2206873"/>
              <a:gd name="connsiteX5313" fmla="*/ 803007 w 2321023"/>
              <a:gd name="connsiteY5313" fmla="*/ 233199 h 2206873"/>
              <a:gd name="connsiteX5314" fmla="*/ 1494378 w 2321023"/>
              <a:gd name="connsiteY5314" fmla="*/ 231043 h 2206873"/>
              <a:gd name="connsiteX5315" fmla="*/ 1494265 w 2321023"/>
              <a:gd name="connsiteY5315" fmla="*/ 232346 h 2206873"/>
              <a:gd name="connsiteX5316" fmla="*/ 1494661 w 2321023"/>
              <a:gd name="connsiteY5316" fmla="*/ 233735 h 2206873"/>
              <a:gd name="connsiteX5317" fmla="*/ 1494662 w 2321023"/>
              <a:gd name="connsiteY5317" fmla="*/ 233734 h 2206873"/>
              <a:gd name="connsiteX5318" fmla="*/ 1494266 w 2321023"/>
              <a:gd name="connsiteY5318" fmla="*/ 232346 h 2206873"/>
              <a:gd name="connsiteX5319" fmla="*/ 1494379 w 2321023"/>
              <a:gd name="connsiteY5319" fmla="*/ 231046 h 2206873"/>
              <a:gd name="connsiteX5320" fmla="*/ 1477786 w 2321023"/>
              <a:gd name="connsiteY5320" fmla="*/ 230500 h 2206873"/>
              <a:gd name="connsiteX5321" fmla="*/ 1482766 w 2321023"/>
              <a:gd name="connsiteY5321" fmla="*/ 231786 h 2206873"/>
              <a:gd name="connsiteX5322" fmla="*/ 1490816 w 2321023"/>
              <a:gd name="connsiteY5322" fmla="*/ 233863 h 2206873"/>
              <a:gd name="connsiteX5323" fmla="*/ 1494594 w 2321023"/>
              <a:gd name="connsiteY5323" fmla="*/ 233885 h 2206873"/>
              <a:gd name="connsiteX5324" fmla="*/ 1494594 w 2321023"/>
              <a:gd name="connsiteY5324" fmla="*/ 233884 h 2206873"/>
              <a:gd name="connsiteX5325" fmla="*/ 1490816 w 2321023"/>
              <a:gd name="connsiteY5325" fmla="*/ 233862 h 2206873"/>
              <a:gd name="connsiteX5326" fmla="*/ 864928 w 2321023"/>
              <a:gd name="connsiteY5326" fmla="*/ 229659 h 2206873"/>
              <a:gd name="connsiteX5327" fmla="*/ 864866 w 2321023"/>
              <a:gd name="connsiteY5327" fmla="*/ 229686 h 2206873"/>
              <a:gd name="connsiteX5328" fmla="*/ 846366 w 2321023"/>
              <a:gd name="connsiteY5328" fmla="*/ 239113 h 2206873"/>
              <a:gd name="connsiteX5329" fmla="*/ 787497 w 2321023"/>
              <a:gd name="connsiteY5329" fmla="*/ 266099 h 2206873"/>
              <a:gd name="connsiteX5330" fmla="*/ 787500 w 2321023"/>
              <a:gd name="connsiteY5330" fmla="*/ 266098 h 2206873"/>
              <a:gd name="connsiteX5331" fmla="*/ 846367 w 2321023"/>
              <a:gd name="connsiteY5331" fmla="*/ 239113 h 2206873"/>
              <a:gd name="connsiteX5332" fmla="*/ 864867 w 2321023"/>
              <a:gd name="connsiteY5332" fmla="*/ 229686 h 2206873"/>
              <a:gd name="connsiteX5333" fmla="*/ 864922 w 2321023"/>
              <a:gd name="connsiteY5333" fmla="*/ 229662 h 2206873"/>
              <a:gd name="connsiteX5334" fmla="*/ 1425340 w 2321023"/>
              <a:gd name="connsiteY5334" fmla="*/ 227633 h 2206873"/>
              <a:gd name="connsiteX5335" fmla="*/ 1424752 w 2321023"/>
              <a:gd name="connsiteY5335" fmla="*/ 227805 h 2206873"/>
              <a:gd name="connsiteX5336" fmla="*/ 1424754 w 2321023"/>
              <a:gd name="connsiteY5336" fmla="*/ 227805 h 2206873"/>
              <a:gd name="connsiteX5337" fmla="*/ 1425340 w 2321023"/>
              <a:gd name="connsiteY5337" fmla="*/ 227634 h 2206873"/>
              <a:gd name="connsiteX5338" fmla="*/ 1425589 w 2321023"/>
              <a:gd name="connsiteY5338" fmla="*/ 227871 h 2206873"/>
              <a:gd name="connsiteX5339" fmla="*/ 1425590 w 2321023"/>
              <a:gd name="connsiteY5339" fmla="*/ 227871 h 2206873"/>
              <a:gd name="connsiteX5340" fmla="*/ 1761115 w 2321023"/>
              <a:gd name="connsiteY5340" fmla="*/ 226683 h 2206873"/>
              <a:gd name="connsiteX5341" fmla="*/ 1761377 w 2321023"/>
              <a:gd name="connsiteY5341" fmla="*/ 226943 h 2206873"/>
              <a:gd name="connsiteX5342" fmla="*/ 1761698 w 2321023"/>
              <a:gd name="connsiteY5342" fmla="*/ 226960 h 2206873"/>
              <a:gd name="connsiteX5343" fmla="*/ 1761786 w 2321023"/>
              <a:gd name="connsiteY5343" fmla="*/ 226965 h 2206873"/>
              <a:gd name="connsiteX5344" fmla="*/ 1761786 w 2321023"/>
              <a:gd name="connsiteY5344" fmla="*/ 226965 h 2206873"/>
              <a:gd name="connsiteX5345" fmla="*/ 1761789 w 2321023"/>
              <a:gd name="connsiteY5345" fmla="*/ 226966 h 2206873"/>
              <a:gd name="connsiteX5346" fmla="*/ 1762413 w 2321023"/>
              <a:gd name="connsiteY5346" fmla="*/ 226999 h 2206873"/>
              <a:gd name="connsiteX5347" fmla="*/ 1764768 w 2321023"/>
              <a:gd name="connsiteY5347" fmla="*/ 228218 h 2206873"/>
              <a:gd name="connsiteX5348" fmla="*/ 1764773 w 2321023"/>
              <a:gd name="connsiteY5348" fmla="*/ 228220 h 2206873"/>
              <a:gd name="connsiteX5349" fmla="*/ 1762412 w 2321023"/>
              <a:gd name="connsiteY5349" fmla="*/ 226998 h 2206873"/>
              <a:gd name="connsiteX5350" fmla="*/ 1761786 w 2321023"/>
              <a:gd name="connsiteY5350" fmla="*/ 226965 h 2206873"/>
              <a:gd name="connsiteX5351" fmla="*/ 1761698 w 2321023"/>
              <a:gd name="connsiteY5351" fmla="*/ 226960 h 2206873"/>
              <a:gd name="connsiteX5352" fmla="*/ 1761378 w 2321023"/>
              <a:gd name="connsiteY5352" fmla="*/ 226943 h 2206873"/>
              <a:gd name="connsiteX5353" fmla="*/ 1761117 w 2321023"/>
              <a:gd name="connsiteY5353" fmla="*/ 226684 h 2206873"/>
              <a:gd name="connsiteX5354" fmla="*/ 797034 w 2321023"/>
              <a:gd name="connsiteY5354" fmla="*/ 225370 h 2206873"/>
              <a:gd name="connsiteX5355" fmla="*/ 789188 w 2321023"/>
              <a:gd name="connsiteY5355" fmla="*/ 228646 h 2206873"/>
              <a:gd name="connsiteX5356" fmla="*/ 773384 w 2321023"/>
              <a:gd name="connsiteY5356" fmla="*/ 235806 h 2206873"/>
              <a:gd name="connsiteX5357" fmla="*/ 758776 w 2321023"/>
              <a:gd name="connsiteY5357" fmla="*/ 243001 h 2206873"/>
              <a:gd name="connsiteX5358" fmla="*/ 742754 w 2321023"/>
              <a:gd name="connsiteY5358" fmla="*/ 251385 h 2206873"/>
              <a:gd name="connsiteX5359" fmla="*/ 723339 w 2321023"/>
              <a:gd name="connsiteY5359" fmla="*/ 262960 h 2206873"/>
              <a:gd name="connsiteX5360" fmla="*/ 710316 w 2321023"/>
              <a:gd name="connsiteY5360" fmla="*/ 271029 h 2206873"/>
              <a:gd name="connsiteX5361" fmla="*/ 710321 w 2321023"/>
              <a:gd name="connsiteY5361" fmla="*/ 271027 h 2206873"/>
              <a:gd name="connsiteX5362" fmla="*/ 723339 w 2321023"/>
              <a:gd name="connsiteY5362" fmla="*/ 262961 h 2206873"/>
              <a:gd name="connsiteX5363" fmla="*/ 742754 w 2321023"/>
              <a:gd name="connsiteY5363" fmla="*/ 251386 h 2206873"/>
              <a:gd name="connsiteX5364" fmla="*/ 758776 w 2321023"/>
              <a:gd name="connsiteY5364" fmla="*/ 243002 h 2206873"/>
              <a:gd name="connsiteX5365" fmla="*/ 773384 w 2321023"/>
              <a:gd name="connsiteY5365" fmla="*/ 235807 h 2206873"/>
              <a:gd name="connsiteX5366" fmla="*/ 789188 w 2321023"/>
              <a:gd name="connsiteY5366" fmla="*/ 228647 h 2206873"/>
              <a:gd name="connsiteX5367" fmla="*/ 797033 w 2321023"/>
              <a:gd name="connsiteY5367" fmla="*/ 225372 h 2206873"/>
              <a:gd name="connsiteX5368" fmla="*/ 763134 w 2321023"/>
              <a:gd name="connsiteY5368" fmla="*/ 225039 h 2206873"/>
              <a:gd name="connsiteX5369" fmla="*/ 759003 w 2321023"/>
              <a:gd name="connsiteY5369" fmla="*/ 226461 h 2206873"/>
              <a:gd name="connsiteX5370" fmla="*/ 759003 w 2321023"/>
              <a:gd name="connsiteY5370" fmla="*/ 226461 h 2206873"/>
              <a:gd name="connsiteX5371" fmla="*/ 758906 w 2321023"/>
              <a:gd name="connsiteY5371" fmla="*/ 226467 h 2206873"/>
              <a:gd name="connsiteX5372" fmla="*/ 758556 w 2321023"/>
              <a:gd name="connsiteY5372" fmla="*/ 226489 h 2206873"/>
              <a:gd name="connsiteX5373" fmla="*/ 758468 w 2321023"/>
              <a:gd name="connsiteY5373" fmla="*/ 226645 h 2206873"/>
              <a:gd name="connsiteX5374" fmla="*/ 758469 w 2321023"/>
              <a:gd name="connsiteY5374" fmla="*/ 226645 h 2206873"/>
              <a:gd name="connsiteX5375" fmla="*/ 758557 w 2321023"/>
              <a:gd name="connsiteY5375" fmla="*/ 226489 h 2206873"/>
              <a:gd name="connsiteX5376" fmla="*/ 758906 w 2321023"/>
              <a:gd name="connsiteY5376" fmla="*/ 226467 h 2206873"/>
              <a:gd name="connsiteX5377" fmla="*/ 759003 w 2321023"/>
              <a:gd name="connsiteY5377" fmla="*/ 226461 h 2206873"/>
              <a:gd name="connsiteX5378" fmla="*/ 759004 w 2321023"/>
              <a:gd name="connsiteY5378" fmla="*/ 226461 h 2206873"/>
              <a:gd name="connsiteX5379" fmla="*/ 763130 w 2321023"/>
              <a:gd name="connsiteY5379" fmla="*/ 225040 h 2206873"/>
              <a:gd name="connsiteX5380" fmla="*/ 1421286 w 2321023"/>
              <a:gd name="connsiteY5380" fmla="*/ 222744 h 2206873"/>
              <a:gd name="connsiteX5381" fmla="*/ 1421504 w 2321023"/>
              <a:gd name="connsiteY5381" fmla="*/ 223100 h 2206873"/>
              <a:gd name="connsiteX5382" fmla="*/ 1421505 w 2321023"/>
              <a:gd name="connsiteY5382" fmla="*/ 223100 h 2206873"/>
              <a:gd name="connsiteX5383" fmla="*/ 1421287 w 2321023"/>
              <a:gd name="connsiteY5383" fmla="*/ 222745 h 2206873"/>
              <a:gd name="connsiteX5384" fmla="*/ 1431911 w 2321023"/>
              <a:gd name="connsiteY5384" fmla="*/ 224655 h 2206873"/>
              <a:gd name="connsiteX5385" fmla="*/ 1475767 w 2321023"/>
              <a:gd name="connsiteY5385" fmla="*/ 233727 h 2206873"/>
              <a:gd name="connsiteX5386" fmla="*/ 1476712 w 2321023"/>
              <a:gd name="connsiteY5386" fmla="*/ 233298 h 2206873"/>
              <a:gd name="connsiteX5387" fmla="*/ 1476713 w 2321023"/>
              <a:gd name="connsiteY5387" fmla="*/ 233296 h 2206873"/>
              <a:gd name="connsiteX5388" fmla="*/ 1475766 w 2321023"/>
              <a:gd name="connsiteY5388" fmla="*/ 233726 h 2206873"/>
              <a:gd name="connsiteX5389" fmla="*/ 1431910 w 2321023"/>
              <a:gd name="connsiteY5389" fmla="*/ 224654 h 2206873"/>
              <a:gd name="connsiteX5390" fmla="*/ 1421286 w 2321023"/>
              <a:gd name="connsiteY5390" fmla="*/ 222744 h 2206873"/>
              <a:gd name="connsiteX5391" fmla="*/ 837319 w 2321023"/>
              <a:gd name="connsiteY5391" fmla="*/ 220255 h 2206873"/>
              <a:gd name="connsiteX5392" fmla="*/ 837016 w 2321023"/>
              <a:gd name="connsiteY5392" fmla="*/ 220396 h 2206873"/>
              <a:gd name="connsiteX5393" fmla="*/ 828771 w 2321023"/>
              <a:gd name="connsiteY5393" fmla="*/ 226444 h 2206873"/>
              <a:gd name="connsiteX5394" fmla="*/ 828777 w 2321023"/>
              <a:gd name="connsiteY5394" fmla="*/ 226441 h 2206873"/>
              <a:gd name="connsiteX5395" fmla="*/ 837016 w 2321023"/>
              <a:gd name="connsiteY5395" fmla="*/ 220397 h 2206873"/>
              <a:gd name="connsiteX5396" fmla="*/ 837315 w 2321023"/>
              <a:gd name="connsiteY5396" fmla="*/ 220258 h 2206873"/>
              <a:gd name="connsiteX5397" fmla="*/ 761532 w 2321023"/>
              <a:gd name="connsiteY5397" fmla="*/ 220143 h 2206873"/>
              <a:gd name="connsiteX5398" fmla="*/ 760577 w 2321023"/>
              <a:gd name="connsiteY5398" fmla="*/ 220522 h 2206873"/>
              <a:gd name="connsiteX5399" fmla="*/ 760584 w 2321023"/>
              <a:gd name="connsiteY5399" fmla="*/ 220520 h 2206873"/>
              <a:gd name="connsiteX5400" fmla="*/ 761531 w 2321023"/>
              <a:gd name="connsiteY5400" fmla="*/ 220145 h 2206873"/>
              <a:gd name="connsiteX5401" fmla="*/ 837744 w 2321023"/>
              <a:gd name="connsiteY5401" fmla="*/ 219863 h 2206873"/>
              <a:gd name="connsiteX5402" fmla="*/ 837741 w 2321023"/>
              <a:gd name="connsiteY5402" fmla="*/ 219864 h 2206873"/>
              <a:gd name="connsiteX5403" fmla="*/ 837422 w 2321023"/>
              <a:gd name="connsiteY5403" fmla="*/ 220099 h 2206873"/>
              <a:gd name="connsiteX5404" fmla="*/ 837423 w 2321023"/>
              <a:gd name="connsiteY5404" fmla="*/ 220099 h 2206873"/>
              <a:gd name="connsiteX5405" fmla="*/ 1924671 w 2321023"/>
              <a:gd name="connsiteY5405" fmla="*/ 219849 h 2206873"/>
              <a:gd name="connsiteX5406" fmla="*/ 1931148 w 2321023"/>
              <a:gd name="connsiteY5406" fmla="*/ 222657 h 2206873"/>
              <a:gd name="connsiteX5407" fmla="*/ 1952573 w 2321023"/>
              <a:gd name="connsiteY5407" fmla="*/ 246862 h 2206873"/>
              <a:gd name="connsiteX5408" fmla="*/ 1941937 w 2321023"/>
              <a:gd name="connsiteY5408" fmla="*/ 237171 h 2206873"/>
              <a:gd name="connsiteX5409" fmla="*/ 1930045 w 2321023"/>
              <a:gd name="connsiteY5409" fmla="*/ 225789 h 2206873"/>
              <a:gd name="connsiteX5410" fmla="*/ 1924671 w 2321023"/>
              <a:gd name="connsiteY5410" fmla="*/ 219849 h 2206873"/>
              <a:gd name="connsiteX5411" fmla="*/ 838327 w 2321023"/>
              <a:gd name="connsiteY5411" fmla="*/ 219515 h 2206873"/>
              <a:gd name="connsiteX5412" fmla="*/ 836032 w 2321023"/>
              <a:gd name="connsiteY5412" fmla="*/ 220451 h 2206873"/>
              <a:gd name="connsiteX5413" fmla="*/ 832915 w 2321023"/>
              <a:gd name="connsiteY5413" fmla="*/ 221242 h 2206873"/>
              <a:gd name="connsiteX5414" fmla="*/ 825140 w 2321023"/>
              <a:gd name="connsiteY5414" fmla="*/ 224895 h 2206873"/>
              <a:gd name="connsiteX5415" fmla="*/ 820830 w 2321023"/>
              <a:gd name="connsiteY5415" fmla="*/ 226654 h 2206873"/>
              <a:gd name="connsiteX5416" fmla="*/ 803489 w 2321023"/>
              <a:gd name="connsiteY5416" fmla="*/ 233871 h 2206873"/>
              <a:gd name="connsiteX5417" fmla="*/ 803489 w 2321023"/>
              <a:gd name="connsiteY5417" fmla="*/ 233871 h 2206873"/>
              <a:gd name="connsiteX5418" fmla="*/ 820831 w 2321023"/>
              <a:gd name="connsiteY5418" fmla="*/ 226654 h 2206873"/>
              <a:gd name="connsiteX5419" fmla="*/ 825134 w 2321023"/>
              <a:gd name="connsiteY5419" fmla="*/ 224898 h 2206873"/>
              <a:gd name="connsiteX5420" fmla="*/ 825140 w 2321023"/>
              <a:gd name="connsiteY5420" fmla="*/ 224895 h 2206873"/>
              <a:gd name="connsiteX5421" fmla="*/ 825146 w 2321023"/>
              <a:gd name="connsiteY5421" fmla="*/ 224893 h 2206873"/>
              <a:gd name="connsiteX5422" fmla="*/ 832916 w 2321023"/>
              <a:gd name="connsiteY5422" fmla="*/ 221242 h 2206873"/>
              <a:gd name="connsiteX5423" fmla="*/ 836029 w 2321023"/>
              <a:gd name="connsiteY5423" fmla="*/ 220452 h 2206873"/>
              <a:gd name="connsiteX5424" fmla="*/ 836032 w 2321023"/>
              <a:gd name="connsiteY5424" fmla="*/ 220451 h 2206873"/>
              <a:gd name="connsiteX5425" fmla="*/ 836036 w 2321023"/>
              <a:gd name="connsiteY5425" fmla="*/ 220450 h 2206873"/>
              <a:gd name="connsiteX5426" fmla="*/ 838326 w 2321023"/>
              <a:gd name="connsiteY5426" fmla="*/ 219516 h 2206873"/>
              <a:gd name="connsiteX5427" fmla="*/ 1593063 w 2321023"/>
              <a:gd name="connsiteY5427" fmla="*/ 219487 h 2206873"/>
              <a:gd name="connsiteX5428" fmla="*/ 1593038 w 2321023"/>
              <a:gd name="connsiteY5428" fmla="*/ 219525 h 2206873"/>
              <a:gd name="connsiteX5429" fmla="*/ 1593128 w 2321023"/>
              <a:gd name="connsiteY5429" fmla="*/ 219554 h 2206873"/>
              <a:gd name="connsiteX5430" fmla="*/ 1591551 w 2321023"/>
              <a:gd name="connsiteY5430" fmla="*/ 217914 h 2206873"/>
              <a:gd name="connsiteX5431" fmla="*/ 1591552 w 2321023"/>
              <a:gd name="connsiteY5431" fmla="*/ 217915 h 2206873"/>
              <a:gd name="connsiteX5432" fmla="*/ 1593298 w 2321023"/>
              <a:gd name="connsiteY5432" fmla="*/ 219134 h 2206873"/>
              <a:gd name="connsiteX5433" fmla="*/ 1593298 w 2321023"/>
              <a:gd name="connsiteY5433" fmla="*/ 219134 h 2206873"/>
              <a:gd name="connsiteX5434" fmla="*/ 1840552 w 2321023"/>
              <a:gd name="connsiteY5434" fmla="*/ 216828 h 2206873"/>
              <a:gd name="connsiteX5435" fmla="*/ 1840560 w 2321023"/>
              <a:gd name="connsiteY5435" fmla="*/ 216834 h 2206873"/>
              <a:gd name="connsiteX5436" fmla="*/ 1860472 w 2321023"/>
              <a:gd name="connsiteY5436" fmla="*/ 230378 h 2206873"/>
              <a:gd name="connsiteX5437" fmla="*/ 1888056 w 2321023"/>
              <a:gd name="connsiteY5437" fmla="*/ 254713 h 2206873"/>
              <a:gd name="connsiteX5438" fmla="*/ 1888056 w 2321023"/>
              <a:gd name="connsiteY5438" fmla="*/ 254711 h 2206873"/>
              <a:gd name="connsiteX5439" fmla="*/ 1860472 w 2321023"/>
              <a:gd name="connsiteY5439" fmla="*/ 230377 h 2206873"/>
              <a:gd name="connsiteX5440" fmla="*/ 1840552 w 2321023"/>
              <a:gd name="connsiteY5440" fmla="*/ 216828 h 2206873"/>
              <a:gd name="connsiteX5441" fmla="*/ 798040 w 2321023"/>
              <a:gd name="connsiteY5441" fmla="*/ 216701 h 2206873"/>
              <a:gd name="connsiteX5442" fmla="*/ 795733 w 2321023"/>
              <a:gd name="connsiteY5442" fmla="*/ 218374 h 2206873"/>
              <a:gd name="connsiteX5443" fmla="*/ 795781 w 2321023"/>
              <a:gd name="connsiteY5443" fmla="*/ 218766 h 2206873"/>
              <a:gd name="connsiteX5444" fmla="*/ 794218 w 2321023"/>
              <a:gd name="connsiteY5444" fmla="*/ 220195 h 2206873"/>
              <a:gd name="connsiteX5445" fmla="*/ 794219 w 2321023"/>
              <a:gd name="connsiteY5445" fmla="*/ 220195 h 2206873"/>
              <a:gd name="connsiteX5446" fmla="*/ 795781 w 2321023"/>
              <a:gd name="connsiteY5446" fmla="*/ 218768 h 2206873"/>
              <a:gd name="connsiteX5447" fmla="*/ 795781 w 2321023"/>
              <a:gd name="connsiteY5447" fmla="*/ 218766 h 2206873"/>
              <a:gd name="connsiteX5448" fmla="*/ 795782 w 2321023"/>
              <a:gd name="connsiteY5448" fmla="*/ 218765 h 2206873"/>
              <a:gd name="connsiteX5449" fmla="*/ 795734 w 2321023"/>
              <a:gd name="connsiteY5449" fmla="*/ 218375 h 2206873"/>
              <a:gd name="connsiteX5450" fmla="*/ 798031 w 2321023"/>
              <a:gd name="connsiteY5450" fmla="*/ 216709 h 2206873"/>
              <a:gd name="connsiteX5451" fmla="*/ 1602815 w 2321023"/>
              <a:gd name="connsiteY5451" fmla="*/ 207536 h 2206873"/>
              <a:gd name="connsiteX5452" fmla="*/ 1602459 w 2321023"/>
              <a:gd name="connsiteY5452" fmla="*/ 207780 h 2206873"/>
              <a:gd name="connsiteX5453" fmla="*/ 1602460 w 2321023"/>
              <a:gd name="connsiteY5453" fmla="*/ 207780 h 2206873"/>
              <a:gd name="connsiteX5454" fmla="*/ 1602815 w 2321023"/>
              <a:gd name="connsiteY5454" fmla="*/ 207537 h 2206873"/>
              <a:gd name="connsiteX5455" fmla="*/ 1607629 w 2321023"/>
              <a:gd name="connsiteY5455" fmla="*/ 207841 h 2206873"/>
              <a:gd name="connsiteX5456" fmla="*/ 1607629 w 2321023"/>
              <a:gd name="connsiteY5456" fmla="*/ 207840 h 2206873"/>
              <a:gd name="connsiteX5457" fmla="*/ 1356558 w 2321023"/>
              <a:gd name="connsiteY5457" fmla="*/ 207300 h 2206873"/>
              <a:gd name="connsiteX5458" fmla="*/ 1356566 w 2321023"/>
              <a:gd name="connsiteY5458" fmla="*/ 209945 h 2206873"/>
              <a:gd name="connsiteX5459" fmla="*/ 1360808 w 2321023"/>
              <a:gd name="connsiteY5459" fmla="*/ 212228 h 2206873"/>
              <a:gd name="connsiteX5460" fmla="*/ 1360811 w 2321023"/>
              <a:gd name="connsiteY5460" fmla="*/ 212229 h 2206873"/>
              <a:gd name="connsiteX5461" fmla="*/ 1356566 w 2321023"/>
              <a:gd name="connsiteY5461" fmla="*/ 209944 h 2206873"/>
              <a:gd name="connsiteX5462" fmla="*/ 810687 w 2321023"/>
              <a:gd name="connsiteY5462" fmla="*/ 205305 h 2206873"/>
              <a:gd name="connsiteX5463" fmla="*/ 810640 w 2321023"/>
              <a:gd name="connsiteY5463" fmla="*/ 205310 h 2206873"/>
              <a:gd name="connsiteX5464" fmla="*/ 811434 w 2321023"/>
              <a:gd name="connsiteY5464" fmla="*/ 206986 h 2206873"/>
              <a:gd name="connsiteX5465" fmla="*/ 807012 w 2321023"/>
              <a:gd name="connsiteY5465" fmla="*/ 210193 h 2206873"/>
              <a:gd name="connsiteX5466" fmla="*/ 807033 w 2321023"/>
              <a:gd name="connsiteY5466" fmla="*/ 210178 h 2206873"/>
              <a:gd name="connsiteX5467" fmla="*/ 811435 w 2321023"/>
              <a:gd name="connsiteY5467" fmla="*/ 206986 h 2206873"/>
              <a:gd name="connsiteX5468" fmla="*/ 810641 w 2321023"/>
              <a:gd name="connsiteY5468" fmla="*/ 205310 h 2206873"/>
              <a:gd name="connsiteX5469" fmla="*/ 810687 w 2321023"/>
              <a:gd name="connsiteY5469" fmla="*/ 205305 h 2206873"/>
              <a:gd name="connsiteX5470" fmla="*/ 1486958 w 2321023"/>
              <a:gd name="connsiteY5470" fmla="*/ 202762 h 2206873"/>
              <a:gd name="connsiteX5471" fmla="*/ 1513637 w 2321023"/>
              <a:gd name="connsiteY5471" fmla="*/ 212115 h 2206873"/>
              <a:gd name="connsiteX5472" fmla="*/ 1517608 w 2321023"/>
              <a:gd name="connsiteY5472" fmla="*/ 212683 h 2206873"/>
              <a:gd name="connsiteX5473" fmla="*/ 1517608 w 2321023"/>
              <a:gd name="connsiteY5473" fmla="*/ 212683 h 2206873"/>
              <a:gd name="connsiteX5474" fmla="*/ 1513638 w 2321023"/>
              <a:gd name="connsiteY5474" fmla="*/ 212115 h 2206873"/>
              <a:gd name="connsiteX5475" fmla="*/ 1486973 w 2321023"/>
              <a:gd name="connsiteY5475" fmla="*/ 202766 h 2206873"/>
              <a:gd name="connsiteX5476" fmla="*/ 1486959 w 2321023"/>
              <a:gd name="connsiteY5476" fmla="*/ 202762 h 2206873"/>
              <a:gd name="connsiteX5477" fmla="*/ 1816821 w 2321023"/>
              <a:gd name="connsiteY5477" fmla="*/ 201480 h 2206873"/>
              <a:gd name="connsiteX5478" fmla="*/ 1816822 w 2321023"/>
              <a:gd name="connsiteY5478" fmla="*/ 201481 h 2206873"/>
              <a:gd name="connsiteX5479" fmla="*/ 1817998 w 2321023"/>
              <a:gd name="connsiteY5479" fmla="*/ 202072 h 2206873"/>
              <a:gd name="connsiteX5480" fmla="*/ 1818005 w 2321023"/>
              <a:gd name="connsiteY5480" fmla="*/ 202075 h 2206873"/>
              <a:gd name="connsiteX5481" fmla="*/ 1818012 w 2321023"/>
              <a:gd name="connsiteY5481" fmla="*/ 202078 h 2206873"/>
              <a:gd name="connsiteX5482" fmla="*/ 1819389 w 2321023"/>
              <a:gd name="connsiteY5482" fmla="*/ 202571 h 2206873"/>
              <a:gd name="connsiteX5483" fmla="*/ 1821351 w 2321023"/>
              <a:gd name="connsiteY5483" fmla="*/ 203757 h 2206873"/>
              <a:gd name="connsiteX5484" fmla="*/ 1821361 w 2321023"/>
              <a:gd name="connsiteY5484" fmla="*/ 203762 h 2206873"/>
              <a:gd name="connsiteX5485" fmla="*/ 1824719 w 2321023"/>
              <a:gd name="connsiteY5485" fmla="*/ 205792 h 2206873"/>
              <a:gd name="connsiteX5486" fmla="*/ 1839782 w 2321023"/>
              <a:gd name="connsiteY5486" fmla="*/ 217234 h 2206873"/>
              <a:gd name="connsiteX5487" fmla="*/ 1839783 w 2321023"/>
              <a:gd name="connsiteY5487" fmla="*/ 217234 h 2206873"/>
              <a:gd name="connsiteX5488" fmla="*/ 1824720 w 2321023"/>
              <a:gd name="connsiteY5488" fmla="*/ 205792 h 2206873"/>
              <a:gd name="connsiteX5489" fmla="*/ 1821367 w 2321023"/>
              <a:gd name="connsiteY5489" fmla="*/ 203765 h 2206873"/>
              <a:gd name="connsiteX5490" fmla="*/ 1821361 w 2321023"/>
              <a:gd name="connsiteY5490" fmla="*/ 203762 h 2206873"/>
              <a:gd name="connsiteX5491" fmla="*/ 1819389 w 2321023"/>
              <a:gd name="connsiteY5491" fmla="*/ 202570 h 2206873"/>
              <a:gd name="connsiteX5492" fmla="*/ 1818005 w 2321023"/>
              <a:gd name="connsiteY5492" fmla="*/ 202075 h 2206873"/>
              <a:gd name="connsiteX5493" fmla="*/ 849924 w 2321023"/>
              <a:gd name="connsiteY5493" fmla="*/ 199687 h 2206873"/>
              <a:gd name="connsiteX5494" fmla="*/ 848879 w 2321023"/>
              <a:gd name="connsiteY5494" fmla="*/ 200765 h 2206873"/>
              <a:gd name="connsiteX5495" fmla="*/ 845407 w 2321023"/>
              <a:gd name="connsiteY5495" fmla="*/ 203518 h 2206873"/>
              <a:gd name="connsiteX5496" fmla="*/ 845413 w 2321023"/>
              <a:gd name="connsiteY5496" fmla="*/ 203514 h 2206873"/>
              <a:gd name="connsiteX5497" fmla="*/ 848875 w 2321023"/>
              <a:gd name="connsiteY5497" fmla="*/ 200769 h 2206873"/>
              <a:gd name="connsiteX5498" fmla="*/ 848879 w 2321023"/>
              <a:gd name="connsiteY5498" fmla="*/ 200765 h 2206873"/>
              <a:gd name="connsiteX5499" fmla="*/ 848883 w 2321023"/>
              <a:gd name="connsiteY5499" fmla="*/ 200762 h 2206873"/>
              <a:gd name="connsiteX5500" fmla="*/ 849924 w 2321023"/>
              <a:gd name="connsiteY5500" fmla="*/ 199688 h 2206873"/>
              <a:gd name="connsiteX5501" fmla="*/ 1966455 w 2321023"/>
              <a:gd name="connsiteY5501" fmla="*/ 198614 h 2206873"/>
              <a:gd name="connsiteX5502" fmla="*/ 1966476 w 2321023"/>
              <a:gd name="connsiteY5502" fmla="*/ 198632 h 2206873"/>
              <a:gd name="connsiteX5503" fmla="*/ 1974397 w 2321023"/>
              <a:gd name="connsiteY5503" fmla="*/ 205588 h 2206873"/>
              <a:gd name="connsiteX5504" fmla="*/ 1982336 w 2321023"/>
              <a:gd name="connsiteY5504" fmla="*/ 212018 h 2206873"/>
              <a:gd name="connsiteX5505" fmla="*/ 1982356 w 2321023"/>
              <a:gd name="connsiteY5505" fmla="*/ 212035 h 2206873"/>
              <a:gd name="connsiteX5506" fmla="*/ 1974396 w 2321023"/>
              <a:gd name="connsiteY5506" fmla="*/ 205587 h 2206873"/>
              <a:gd name="connsiteX5507" fmla="*/ 1663503 w 2321023"/>
              <a:gd name="connsiteY5507" fmla="*/ 195559 h 2206873"/>
              <a:gd name="connsiteX5508" fmla="*/ 1663503 w 2321023"/>
              <a:gd name="connsiteY5508" fmla="*/ 195559 h 2206873"/>
              <a:gd name="connsiteX5509" fmla="*/ 1675410 w 2321023"/>
              <a:gd name="connsiteY5509" fmla="*/ 204836 h 2206873"/>
              <a:gd name="connsiteX5510" fmla="*/ 1689489 w 2321023"/>
              <a:gd name="connsiteY5510" fmla="*/ 214670 h 2206873"/>
              <a:gd name="connsiteX5511" fmla="*/ 1692068 w 2321023"/>
              <a:gd name="connsiteY5511" fmla="*/ 216904 h 2206873"/>
              <a:gd name="connsiteX5512" fmla="*/ 1692069 w 2321023"/>
              <a:gd name="connsiteY5512" fmla="*/ 216905 h 2206873"/>
              <a:gd name="connsiteX5513" fmla="*/ 1689488 w 2321023"/>
              <a:gd name="connsiteY5513" fmla="*/ 214669 h 2206873"/>
              <a:gd name="connsiteX5514" fmla="*/ 1675409 w 2321023"/>
              <a:gd name="connsiteY5514" fmla="*/ 204835 h 2206873"/>
              <a:gd name="connsiteX5515" fmla="*/ 1628915 w 2321023"/>
              <a:gd name="connsiteY5515" fmla="*/ 194621 h 2206873"/>
              <a:gd name="connsiteX5516" fmla="*/ 1631052 w 2321023"/>
              <a:gd name="connsiteY5516" fmla="*/ 197279 h 2206873"/>
              <a:gd name="connsiteX5517" fmla="*/ 1631049 w 2321023"/>
              <a:gd name="connsiteY5517" fmla="*/ 197274 h 2206873"/>
              <a:gd name="connsiteX5518" fmla="*/ 1628919 w 2321023"/>
              <a:gd name="connsiteY5518" fmla="*/ 194625 h 2206873"/>
              <a:gd name="connsiteX5519" fmla="*/ 1628916 w 2321023"/>
              <a:gd name="connsiteY5519" fmla="*/ 194622 h 2206873"/>
              <a:gd name="connsiteX5520" fmla="*/ 1628916 w 2321023"/>
              <a:gd name="connsiteY5520" fmla="*/ 194622 h 2206873"/>
              <a:gd name="connsiteX5521" fmla="*/ 894420 w 2321023"/>
              <a:gd name="connsiteY5521" fmla="*/ 194576 h 2206873"/>
              <a:gd name="connsiteX5522" fmla="*/ 874213 w 2321023"/>
              <a:gd name="connsiteY5522" fmla="*/ 206638 h 2206873"/>
              <a:gd name="connsiteX5523" fmla="*/ 861253 w 2321023"/>
              <a:gd name="connsiteY5523" fmla="*/ 213632 h 2206873"/>
              <a:gd name="connsiteX5524" fmla="*/ 847273 w 2321023"/>
              <a:gd name="connsiteY5524" fmla="*/ 221478 h 2206873"/>
              <a:gd name="connsiteX5525" fmla="*/ 774617 w 2321023"/>
              <a:gd name="connsiteY5525" fmla="*/ 259764 h 2206873"/>
              <a:gd name="connsiteX5526" fmla="*/ 774666 w 2321023"/>
              <a:gd name="connsiteY5526" fmla="*/ 260294 h 2206873"/>
              <a:gd name="connsiteX5527" fmla="*/ 774667 w 2321023"/>
              <a:gd name="connsiteY5527" fmla="*/ 260293 h 2206873"/>
              <a:gd name="connsiteX5528" fmla="*/ 774618 w 2321023"/>
              <a:gd name="connsiteY5528" fmla="*/ 259764 h 2206873"/>
              <a:gd name="connsiteX5529" fmla="*/ 847274 w 2321023"/>
              <a:gd name="connsiteY5529" fmla="*/ 221478 h 2206873"/>
              <a:gd name="connsiteX5530" fmla="*/ 861254 w 2321023"/>
              <a:gd name="connsiteY5530" fmla="*/ 213632 h 2206873"/>
              <a:gd name="connsiteX5531" fmla="*/ 874214 w 2321023"/>
              <a:gd name="connsiteY5531" fmla="*/ 206638 h 2206873"/>
              <a:gd name="connsiteX5532" fmla="*/ 894420 w 2321023"/>
              <a:gd name="connsiteY5532" fmla="*/ 194577 h 2206873"/>
              <a:gd name="connsiteX5533" fmla="*/ 1473988 w 2321023"/>
              <a:gd name="connsiteY5533" fmla="*/ 194521 h 2206873"/>
              <a:gd name="connsiteX5534" fmla="*/ 1473626 w 2321023"/>
              <a:gd name="connsiteY5534" fmla="*/ 194559 h 2206873"/>
              <a:gd name="connsiteX5535" fmla="*/ 1474107 w 2321023"/>
              <a:gd name="connsiteY5535" fmla="*/ 194595 h 2206873"/>
              <a:gd name="connsiteX5536" fmla="*/ 1664246 w 2321023"/>
              <a:gd name="connsiteY5536" fmla="*/ 193455 h 2206873"/>
              <a:gd name="connsiteX5537" fmla="*/ 1663416 w 2321023"/>
              <a:gd name="connsiteY5537" fmla="*/ 195698 h 2206873"/>
              <a:gd name="connsiteX5538" fmla="*/ 1663417 w 2321023"/>
              <a:gd name="connsiteY5538" fmla="*/ 195698 h 2206873"/>
              <a:gd name="connsiteX5539" fmla="*/ 1664247 w 2321023"/>
              <a:gd name="connsiteY5539" fmla="*/ 193456 h 2206873"/>
              <a:gd name="connsiteX5540" fmla="*/ 1664276 w 2321023"/>
              <a:gd name="connsiteY5540" fmla="*/ 193467 h 2206873"/>
              <a:gd name="connsiteX5541" fmla="*/ 1664276 w 2321023"/>
              <a:gd name="connsiteY5541" fmla="*/ 193467 h 2206873"/>
              <a:gd name="connsiteX5542" fmla="*/ 856018 w 2321023"/>
              <a:gd name="connsiteY5542" fmla="*/ 192994 h 2206873"/>
              <a:gd name="connsiteX5543" fmla="*/ 850997 w 2321023"/>
              <a:gd name="connsiteY5543" fmla="*/ 194463 h 2206873"/>
              <a:gd name="connsiteX5544" fmla="*/ 840348 w 2321023"/>
              <a:gd name="connsiteY5544" fmla="*/ 199661 h 2206873"/>
              <a:gd name="connsiteX5545" fmla="*/ 838204 w 2321023"/>
              <a:gd name="connsiteY5545" fmla="*/ 200654 h 2206873"/>
              <a:gd name="connsiteX5546" fmla="*/ 835469 w 2321023"/>
              <a:gd name="connsiteY5546" fmla="*/ 202043 h 2206873"/>
              <a:gd name="connsiteX5547" fmla="*/ 822772 w 2321023"/>
              <a:gd name="connsiteY5547" fmla="*/ 208241 h 2206873"/>
              <a:gd name="connsiteX5548" fmla="*/ 805858 w 2321023"/>
              <a:gd name="connsiteY5548" fmla="*/ 217091 h 2206873"/>
              <a:gd name="connsiteX5549" fmla="*/ 805762 w 2321023"/>
              <a:gd name="connsiteY5549" fmla="*/ 217185 h 2206873"/>
              <a:gd name="connsiteX5550" fmla="*/ 805764 w 2321023"/>
              <a:gd name="connsiteY5550" fmla="*/ 217184 h 2206873"/>
              <a:gd name="connsiteX5551" fmla="*/ 805859 w 2321023"/>
              <a:gd name="connsiteY5551" fmla="*/ 217091 h 2206873"/>
              <a:gd name="connsiteX5552" fmla="*/ 822773 w 2321023"/>
              <a:gd name="connsiteY5552" fmla="*/ 208241 h 2206873"/>
              <a:gd name="connsiteX5553" fmla="*/ 835444 w 2321023"/>
              <a:gd name="connsiteY5553" fmla="*/ 202056 h 2206873"/>
              <a:gd name="connsiteX5554" fmla="*/ 835469 w 2321023"/>
              <a:gd name="connsiteY5554" fmla="*/ 202043 h 2206873"/>
              <a:gd name="connsiteX5555" fmla="*/ 835495 w 2321023"/>
              <a:gd name="connsiteY5555" fmla="*/ 202030 h 2206873"/>
              <a:gd name="connsiteX5556" fmla="*/ 838205 w 2321023"/>
              <a:gd name="connsiteY5556" fmla="*/ 200654 h 2206873"/>
              <a:gd name="connsiteX5557" fmla="*/ 840329 w 2321023"/>
              <a:gd name="connsiteY5557" fmla="*/ 199670 h 2206873"/>
              <a:gd name="connsiteX5558" fmla="*/ 840348 w 2321023"/>
              <a:gd name="connsiteY5558" fmla="*/ 199661 h 2206873"/>
              <a:gd name="connsiteX5559" fmla="*/ 840387 w 2321023"/>
              <a:gd name="connsiteY5559" fmla="*/ 199643 h 2206873"/>
              <a:gd name="connsiteX5560" fmla="*/ 850997 w 2321023"/>
              <a:gd name="connsiteY5560" fmla="*/ 194464 h 2206873"/>
              <a:gd name="connsiteX5561" fmla="*/ 856016 w 2321023"/>
              <a:gd name="connsiteY5561" fmla="*/ 192995 h 2206873"/>
              <a:gd name="connsiteX5562" fmla="*/ 875386 w 2321023"/>
              <a:gd name="connsiteY5562" fmla="*/ 189930 h 2206873"/>
              <a:gd name="connsiteX5563" fmla="*/ 875261 w 2321023"/>
              <a:gd name="connsiteY5563" fmla="*/ 190815 h 2206873"/>
              <a:gd name="connsiteX5564" fmla="*/ 875261 w 2321023"/>
              <a:gd name="connsiteY5564" fmla="*/ 190815 h 2206873"/>
              <a:gd name="connsiteX5565" fmla="*/ 875386 w 2321023"/>
              <a:gd name="connsiteY5565" fmla="*/ 189930 h 2206873"/>
              <a:gd name="connsiteX5566" fmla="*/ 1481670 w 2321023"/>
              <a:gd name="connsiteY5566" fmla="*/ 189734 h 2206873"/>
              <a:gd name="connsiteX5567" fmla="*/ 1481809 w 2321023"/>
              <a:gd name="connsiteY5567" fmla="*/ 189812 h 2206873"/>
              <a:gd name="connsiteX5568" fmla="*/ 1486009 w 2321023"/>
              <a:gd name="connsiteY5568" fmla="*/ 190072 h 2206873"/>
              <a:gd name="connsiteX5569" fmla="*/ 1499573 w 2321023"/>
              <a:gd name="connsiteY5569" fmla="*/ 193286 h 2206873"/>
              <a:gd name="connsiteX5570" fmla="*/ 1498020 w 2321023"/>
              <a:gd name="connsiteY5570" fmla="*/ 197495 h 2206873"/>
              <a:gd name="connsiteX5571" fmla="*/ 1498160 w 2321023"/>
              <a:gd name="connsiteY5571" fmla="*/ 197554 h 2206873"/>
              <a:gd name="connsiteX5572" fmla="*/ 1498160 w 2321023"/>
              <a:gd name="connsiteY5572" fmla="*/ 197554 h 2206873"/>
              <a:gd name="connsiteX5573" fmla="*/ 1498021 w 2321023"/>
              <a:gd name="connsiteY5573" fmla="*/ 197495 h 2206873"/>
              <a:gd name="connsiteX5574" fmla="*/ 1499574 w 2321023"/>
              <a:gd name="connsiteY5574" fmla="*/ 193286 h 2206873"/>
              <a:gd name="connsiteX5575" fmla="*/ 1486010 w 2321023"/>
              <a:gd name="connsiteY5575" fmla="*/ 190072 h 2206873"/>
              <a:gd name="connsiteX5576" fmla="*/ 1481810 w 2321023"/>
              <a:gd name="connsiteY5576" fmla="*/ 189812 h 2206873"/>
              <a:gd name="connsiteX5577" fmla="*/ 1481671 w 2321023"/>
              <a:gd name="connsiteY5577" fmla="*/ 189734 h 2206873"/>
              <a:gd name="connsiteX5578" fmla="*/ 875794 w 2321023"/>
              <a:gd name="connsiteY5578" fmla="*/ 189472 h 2206873"/>
              <a:gd name="connsiteX5579" fmla="*/ 850508 w 2321023"/>
              <a:gd name="connsiteY5579" fmla="*/ 199339 h 2206873"/>
              <a:gd name="connsiteX5580" fmla="*/ 849925 w 2321023"/>
              <a:gd name="connsiteY5580" fmla="*/ 198015 h 2206873"/>
              <a:gd name="connsiteX5581" fmla="*/ 849471 w 2321023"/>
              <a:gd name="connsiteY5581" fmla="*/ 198367 h 2206873"/>
              <a:gd name="connsiteX5582" fmla="*/ 849363 w 2321023"/>
              <a:gd name="connsiteY5582" fmla="*/ 198414 h 2206873"/>
              <a:gd name="connsiteX5583" fmla="*/ 849363 w 2321023"/>
              <a:gd name="connsiteY5583" fmla="*/ 198415 h 2206873"/>
              <a:gd name="connsiteX5584" fmla="*/ 849471 w 2321023"/>
              <a:gd name="connsiteY5584" fmla="*/ 198368 h 2206873"/>
              <a:gd name="connsiteX5585" fmla="*/ 849925 w 2321023"/>
              <a:gd name="connsiteY5585" fmla="*/ 198016 h 2206873"/>
              <a:gd name="connsiteX5586" fmla="*/ 850508 w 2321023"/>
              <a:gd name="connsiteY5586" fmla="*/ 199340 h 2206873"/>
              <a:gd name="connsiteX5587" fmla="*/ 866850 w 2321023"/>
              <a:gd name="connsiteY5587" fmla="*/ 192352 h 2206873"/>
              <a:gd name="connsiteX5588" fmla="*/ 875794 w 2321023"/>
              <a:gd name="connsiteY5588" fmla="*/ 189473 h 2206873"/>
              <a:gd name="connsiteX5589" fmla="*/ 1437426 w 2321023"/>
              <a:gd name="connsiteY5589" fmla="*/ 186386 h 2206873"/>
              <a:gd name="connsiteX5590" fmla="*/ 1437664 w 2321023"/>
              <a:gd name="connsiteY5590" fmla="*/ 186453 h 2206873"/>
              <a:gd name="connsiteX5591" fmla="*/ 1464019 w 2321023"/>
              <a:gd name="connsiteY5591" fmla="*/ 193742 h 2206873"/>
              <a:gd name="connsiteX5592" fmla="*/ 1465390 w 2321023"/>
              <a:gd name="connsiteY5592" fmla="*/ 193942 h 2206873"/>
              <a:gd name="connsiteX5593" fmla="*/ 1465404 w 2321023"/>
              <a:gd name="connsiteY5593" fmla="*/ 193943 h 2206873"/>
              <a:gd name="connsiteX5594" fmla="*/ 1464019 w 2321023"/>
              <a:gd name="connsiteY5594" fmla="*/ 193741 h 2206873"/>
              <a:gd name="connsiteX5595" fmla="*/ 1437426 w 2321023"/>
              <a:gd name="connsiteY5595" fmla="*/ 186386 h 2206873"/>
              <a:gd name="connsiteX5596" fmla="*/ 1620214 w 2321023"/>
              <a:gd name="connsiteY5596" fmla="*/ 185368 h 2206873"/>
              <a:gd name="connsiteX5597" fmla="*/ 1620124 w 2321023"/>
              <a:gd name="connsiteY5597" fmla="*/ 185391 h 2206873"/>
              <a:gd name="connsiteX5598" fmla="*/ 1620125 w 2321023"/>
              <a:gd name="connsiteY5598" fmla="*/ 185392 h 2206873"/>
              <a:gd name="connsiteX5599" fmla="*/ 1620214 w 2321023"/>
              <a:gd name="connsiteY5599" fmla="*/ 185369 h 2206873"/>
              <a:gd name="connsiteX5600" fmla="*/ 1621222 w 2321023"/>
              <a:gd name="connsiteY5600" fmla="*/ 186985 h 2206873"/>
              <a:gd name="connsiteX5601" fmla="*/ 1621228 w 2321023"/>
              <a:gd name="connsiteY5601" fmla="*/ 186995 h 2206873"/>
              <a:gd name="connsiteX5602" fmla="*/ 1621235 w 2321023"/>
              <a:gd name="connsiteY5602" fmla="*/ 187006 h 2206873"/>
              <a:gd name="connsiteX5603" fmla="*/ 1621450 w 2321023"/>
              <a:gd name="connsiteY5603" fmla="*/ 187320 h 2206873"/>
              <a:gd name="connsiteX5604" fmla="*/ 1621452 w 2321023"/>
              <a:gd name="connsiteY5604" fmla="*/ 187322 h 2206873"/>
              <a:gd name="connsiteX5605" fmla="*/ 1621977 w 2321023"/>
              <a:gd name="connsiteY5605" fmla="*/ 188083 h 2206873"/>
              <a:gd name="connsiteX5606" fmla="*/ 1621978 w 2321023"/>
              <a:gd name="connsiteY5606" fmla="*/ 188084 h 2206873"/>
              <a:gd name="connsiteX5607" fmla="*/ 1621453 w 2321023"/>
              <a:gd name="connsiteY5607" fmla="*/ 187323 h 2206873"/>
              <a:gd name="connsiteX5608" fmla="*/ 1627960 w 2321023"/>
              <a:gd name="connsiteY5608" fmla="*/ 193435 h 2206873"/>
              <a:gd name="connsiteX5609" fmla="*/ 1627960 w 2321023"/>
              <a:gd name="connsiteY5609" fmla="*/ 193435 h 2206873"/>
              <a:gd name="connsiteX5610" fmla="*/ 1621452 w 2321023"/>
              <a:gd name="connsiteY5610" fmla="*/ 187322 h 2206873"/>
              <a:gd name="connsiteX5611" fmla="*/ 1621228 w 2321023"/>
              <a:gd name="connsiteY5611" fmla="*/ 186995 h 2206873"/>
              <a:gd name="connsiteX5612" fmla="*/ 973167 w 2321023"/>
              <a:gd name="connsiteY5612" fmla="*/ 183102 h 2206873"/>
              <a:gd name="connsiteX5613" fmla="*/ 973165 w 2321023"/>
              <a:gd name="connsiteY5613" fmla="*/ 183103 h 2206873"/>
              <a:gd name="connsiteX5614" fmla="*/ 964876 w 2321023"/>
              <a:gd name="connsiteY5614" fmla="*/ 189254 h 2206873"/>
              <a:gd name="connsiteX5615" fmla="*/ 964878 w 2321023"/>
              <a:gd name="connsiteY5615" fmla="*/ 189253 h 2206873"/>
              <a:gd name="connsiteX5616" fmla="*/ 1440374 w 2321023"/>
              <a:gd name="connsiteY5616" fmla="*/ 177865 h 2206873"/>
              <a:gd name="connsiteX5617" fmla="*/ 1437526 w 2321023"/>
              <a:gd name="connsiteY5617" fmla="*/ 178430 h 2206873"/>
              <a:gd name="connsiteX5618" fmla="*/ 1437565 w 2321023"/>
              <a:gd name="connsiteY5618" fmla="*/ 178423 h 2206873"/>
              <a:gd name="connsiteX5619" fmla="*/ 1440375 w 2321023"/>
              <a:gd name="connsiteY5619" fmla="*/ 177866 h 2206873"/>
              <a:gd name="connsiteX5620" fmla="*/ 990009 w 2321023"/>
              <a:gd name="connsiteY5620" fmla="*/ 177691 h 2206873"/>
              <a:gd name="connsiteX5621" fmla="*/ 973141 w 2321023"/>
              <a:gd name="connsiteY5621" fmla="*/ 183147 h 2206873"/>
              <a:gd name="connsiteX5622" fmla="*/ 973137 w 2321023"/>
              <a:gd name="connsiteY5622" fmla="*/ 183149 h 2206873"/>
              <a:gd name="connsiteX5623" fmla="*/ 990009 w 2321023"/>
              <a:gd name="connsiteY5623" fmla="*/ 177692 h 2206873"/>
              <a:gd name="connsiteX5624" fmla="*/ 989542 w 2321023"/>
              <a:gd name="connsiteY5624" fmla="*/ 176301 h 2206873"/>
              <a:gd name="connsiteX5625" fmla="*/ 977124 w 2321023"/>
              <a:gd name="connsiteY5625" fmla="*/ 180521 h 2206873"/>
              <a:gd name="connsiteX5626" fmla="*/ 973167 w 2321023"/>
              <a:gd name="connsiteY5626" fmla="*/ 183100 h 2206873"/>
              <a:gd name="connsiteX5627" fmla="*/ 973073 w 2321023"/>
              <a:gd name="connsiteY5627" fmla="*/ 183133 h 2206873"/>
              <a:gd name="connsiteX5628" fmla="*/ 973167 w 2321023"/>
              <a:gd name="connsiteY5628" fmla="*/ 183101 h 2206873"/>
              <a:gd name="connsiteX5629" fmla="*/ 977124 w 2321023"/>
              <a:gd name="connsiteY5629" fmla="*/ 180522 h 2206873"/>
              <a:gd name="connsiteX5630" fmla="*/ 989542 w 2321023"/>
              <a:gd name="connsiteY5630" fmla="*/ 176302 h 2206873"/>
              <a:gd name="connsiteX5631" fmla="*/ 989556 w 2321023"/>
              <a:gd name="connsiteY5631" fmla="*/ 176334 h 2206873"/>
              <a:gd name="connsiteX5632" fmla="*/ 989556 w 2321023"/>
              <a:gd name="connsiteY5632" fmla="*/ 176334 h 2206873"/>
              <a:gd name="connsiteX5633" fmla="*/ 1303170 w 2321023"/>
              <a:gd name="connsiteY5633" fmla="*/ 174782 h 2206873"/>
              <a:gd name="connsiteX5634" fmla="*/ 1372579 w 2321023"/>
              <a:gd name="connsiteY5634" fmla="*/ 188487 h 2206873"/>
              <a:gd name="connsiteX5635" fmla="*/ 1395291 w 2321023"/>
              <a:gd name="connsiteY5635" fmla="*/ 195814 h 2206873"/>
              <a:gd name="connsiteX5636" fmla="*/ 1414608 w 2321023"/>
              <a:gd name="connsiteY5636" fmla="*/ 203695 h 2206873"/>
              <a:gd name="connsiteX5637" fmla="*/ 1415160 w 2321023"/>
              <a:gd name="connsiteY5637" fmla="*/ 205591 h 2206873"/>
              <a:gd name="connsiteX5638" fmla="*/ 1424888 w 2321023"/>
              <a:gd name="connsiteY5638" fmla="*/ 210370 h 2206873"/>
              <a:gd name="connsiteX5639" fmla="*/ 1438138 w 2321023"/>
              <a:gd name="connsiteY5639" fmla="*/ 216434 h 2206873"/>
              <a:gd name="connsiteX5640" fmla="*/ 1438142 w 2321023"/>
              <a:gd name="connsiteY5640" fmla="*/ 216435 h 2206873"/>
              <a:gd name="connsiteX5641" fmla="*/ 1415160 w 2321023"/>
              <a:gd name="connsiteY5641" fmla="*/ 205590 h 2206873"/>
              <a:gd name="connsiteX5642" fmla="*/ 1414608 w 2321023"/>
              <a:gd name="connsiteY5642" fmla="*/ 203694 h 2206873"/>
              <a:gd name="connsiteX5643" fmla="*/ 1395291 w 2321023"/>
              <a:gd name="connsiteY5643" fmla="*/ 195813 h 2206873"/>
              <a:gd name="connsiteX5644" fmla="*/ 1372579 w 2321023"/>
              <a:gd name="connsiteY5644" fmla="*/ 188486 h 2206873"/>
              <a:gd name="connsiteX5645" fmla="*/ 1303176 w 2321023"/>
              <a:gd name="connsiteY5645" fmla="*/ 174782 h 2206873"/>
              <a:gd name="connsiteX5646" fmla="*/ 994294 w 2321023"/>
              <a:gd name="connsiteY5646" fmla="*/ 173404 h 2206873"/>
              <a:gd name="connsiteX5647" fmla="*/ 981024 w 2321023"/>
              <a:gd name="connsiteY5647" fmla="*/ 176421 h 2206873"/>
              <a:gd name="connsiteX5648" fmla="*/ 981263 w 2321023"/>
              <a:gd name="connsiteY5648" fmla="*/ 176368 h 2206873"/>
              <a:gd name="connsiteX5649" fmla="*/ 994295 w 2321023"/>
              <a:gd name="connsiteY5649" fmla="*/ 173405 h 2206873"/>
              <a:gd name="connsiteX5650" fmla="*/ 995957 w 2321023"/>
              <a:gd name="connsiteY5650" fmla="*/ 173588 h 2206873"/>
              <a:gd name="connsiteX5651" fmla="*/ 995959 w 2321023"/>
              <a:gd name="connsiteY5651" fmla="*/ 173587 h 2206873"/>
              <a:gd name="connsiteX5652" fmla="*/ 994294 w 2321023"/>
              <a:gd name="connsiteY5652" fmla="*/ 173404 h 2206873"/>
              <a:gd name="connsiteX5653" fmla="*/ 1378450 w 2321023"/>
              <a:gd name="connsiteY5653" fmla="*/ 173241 h 2206873"/>
              <a:gd name="connsiteX5654" fmla="*/ 1396954 w 2321023"/>
              <a:gd name="connsiteY5654" fmla="*/ 181185 h 2206873"/>
              <a:gd name="connsiteX5655" fmla="*/ 1396954 w 2321023"/>
              <a:gd name="connsiteY5655" fmla="*/ 181184 h 2206873"/>
              <a:gd name="connsiteX5656" fmla="*/ 1378456 w 2321023"/>
              <a:gd name="connsiteY5656" fmla="*/ 173242 h 2206873"/>
              <a:gd name="connsiteX5657" fmla="*/ 761429 w 2321023"/>
              <a:gd name="connsiteY5657" fmla="*/ 172133 h 2206873"/>
              <a:gd name="connsiteX5658" fmla="*/ 761943 w 2321023"/>
              <a:gd name="connsiteY5658" fmla="*/ 176125 h 2206873"/>
              <a:gd name="connsiteX5659" fmla="*/ 741541 w 2321023"/>
              <a:gd name="connsiteY5659" fmla="*/ 191035 h 2206873"/>
              <a:gd name="connsiteX5660" fmla="*/ 718931 w 2321023"/>
              <a:gd name="connsiteY5660" fmla="*/ 203723 h 2206873"/>
              <a:gd name="connsiteX5661" fmla="*/ 691932 w 2321023"/>
              <a:gd name="connsiteY5661" fmla="*/ 217685 h 2206873"/>
              <a:gd name="connsiteX5662" fmla="*/ 650866 w 2321023"/>
              <a:gd name="connsiteY5662" fmla="*/ 248894 h 2206873"/>
              <a:gd name="connsiteX5663" fmla="*/ 646685 w 2321023"/>
              <a:gd name="connsiteY5663" fmla="*/ 251134 h 2206873"/>
              <a:gd name="connsiteX5664" fmla="*/ 646507 w 2321023"/>
              <a:gd name="connsiteY5664" fmla="*/ 251208 h 2206873"/>
              <a:gd name="connsiteX5665" fmla="*/ 646308 w 2321023"/>
              <a:gd name="connsiteY5665" fmla="*/ 251163 h 2206873"/>
              <a:gd name="connsiteX5666" fmla="*/ 646062 w 2321023"/>
              <a:gd name="connsiteY5666" fmla="*/ 251390 h 2206873"/>
              <a:gd name="connsiteX5667" fmla="*/ 646066 w 2321023"/>
              <a:gd name="connsiteY5667" fmla="*/ 251388 h 2206873"/>
              <a:gd name="connsiteX5668" fmla="*/ 646309 w 2321023"/>
              <a:gd name="connsiteY5668" fmla="*/ 251164 h 2206873"/>
              <a:gd name="connsiteX5669" fmla="*/ 646506 w 2321023"/>
              <a:gd name="connsiteY5669" fmla="*/ 251208 h 2206873"/>
              <a:gd name="connsiteX5670" fmla="*/ 646507 w 2321023"/>
              <a:gd name="connsiteY5670" fmla="*/ 251208 h 2206873"/>
              <a:gd name="connsiteX5671" fmla="*/ 646536 w 2321023"/>
              <a:gd name="connsiteY5671" fmla="*/ 251214 h 2206873"/>
              <a:gd name="connsiteX5672" fmla="*/ 646685 w 2321023"/>
              <a:gd name="connsiteY5672" fmla="*/ 251134 h 2206873"/>
              <a:gd name="connsiteX5673" fmla="*/ 646697 w 2321023"/>
              <a:gd name="connsiteY5673" fmla="*/ 251129 h 2206873"/>
              <a:gd name="connsiteX5674" fmla="*/ 650867 w 2321023"/>
              <a:gd name="connsiteY5674" fmla="*/ 248895 h 2206873"/>
              <a:gd name="connsiteX5675" fmla="*/ 691933 w 2321023"/>
              <a:gd name="connsiteY5675" fmla="*/ 217686 h 2206873"/>
              <a:gd name="connsiteX5676" fmla="*/ 718932 w 2321023"/>
              <a:gd name="connsiteY5676" fmla="*/ 203724 h 2206873"/>
              <a:gd name="connsiteX5677" fmla="*/ 741542 w 2321023"/>
              <a:gd name="connsiteY5677" fmla="*/ 191036 h 2206873"/>
              <a:gd name="connsiteX5678" fmla="*/ 761944 w 2321023"/>
              <a:gd name="connsiteY5678" fmla="*/ 176126 h 2206873"/>
              <a:gd name="connsiteX5679" fmla="*/ 761430 w 2321023"/>
              <a:gd name="connsiteY5679" fmla="*/ 172134 h 2206873"/>
              <a:gd name="connsiteX5680" fmla="*/ 761974 w 2321023"/>
              <a:gd name="connsiteY5680" fmla="*/ 172365 h 2206873"/>
              <a:gd name="connsiteX5681" fmla="*/ 761974 w 2321023"/>
              <a:gd name="connsiteY5681" fmla="*/ 172364 h 2206873"/>
              <a:gd name="connsiteX5682" fmla="*/ 1683588 w 2321023"/>
              <a:gd name="connsiteY5682" fmla="*/ 172077 h 2206873"/>
              <a:gd name="connsiteX5683" fmla="*/ 1683742 w 2321023"/>
              <a:gd name="connsiteY5683" fmla="*/ 172297 h 2206873"/>
              <a:gd name="connsiteX5684" fmla="*/ 1697917 w 2321023"/>
              <a:gd name="connsiteY5684" fmla="*/ 182952 h 2206873"/>
              <a:gd name="connsiteX5685" fmla="*/ 1722751 w 2321023"/>
              <a:gd name="connsiteY5685" fmla="*/ 201503 h 2206873"/>
              <a:gd name="connsiteX5686" fmla="*/ 1722750 w 2321023"/>
              <a:gd name="connsiteY5686" fmla="*/ 201502 h 2206873"/>
              <a:gd name="connsiteX5687" fmla="*/ 1697918 w 2321023"/>
              <a:gd name="connsiteY5687" fmla="*/ 182952 h 2206873"/>
              <a:gd name="connsiteX5688" fmla="*/ 1683743 w 2321023"/>
              <a:gd name="connsiteY5688" fmla="*/ 172297 h 2206873"/>
              <a:gd name="connsiteX5689" fmla="*/ 1683590 w 2321023"/>
              <a:gd name="connsiteY5689" fmla="*/ 172078 h 2206873"/>
              <a:gd name="connsiteX5690" fmla="*/ 758001 w 2321023"/>
              <a:gd name="connsiteY5690" fmla="*/ 170681 h 2206873"/>
              <a:gd name="connsiteX5691" fmla="*/ 757944 w 2321023"/>
              <a:gd name="connsiteY5691" fmla="*/ 170700 h 2206873"/>
              <a:gd name="connsiteX5692" fmla="*/ 758101 w 2321023"/>
              <a:gd name="connsiteY5692" fmla="*/ 170723 h 2206873"/>
              <a:gd name="connsiteX5693" fmla="*/ 1599518 w 2321023"/>
              <a:gd name="connsiteY5693" fmla="*/ 170574 h 2206873"/>
              <a:gd name="connsiteX5694" fmla="*/ 1599229 w 2321023"/>
              <a:gd name="connsiteY5694" fmla="*/ 170577 h 2206873"/>
              <a:gd name="connsiteX5695" fmla="*/ 1599231 w 2321023"/>
              <a:gd name="connsiteY5695" fmla="*/ 170578 h 2206873"/>
              <a:gd name="connsiteX5696" fmla="*/ 1599518 w 2321023"/>
              <a:gd name="connsiteY5696" fmla="*/ 170575 h 2206873"/>
              <a:gd name="connsiteX5697" fmla="*/ 1602401 w 2321023"/>
              <a:gd name="connsiteY5697" fmla="*/ 172543 h 2206873"/>
              <a:gd name="connsiteX5698" fmla="*/ 1602417 w 2321023"/>
              <a:gd name="connsiteY5698" fmla="*/ 172553 h 2206873"/>
              <a:gd name="connsiteX5699" fmla="*/ 1019483 w 2321023"/>
              <a:gd name="connsiteY5699" fmla="*/ 170203 h 2206873"/>
              <a:gd name="connsiteX5700" fmla="*/ 1017255 w 2321023"/>
              <a:gd name="connsiteY5700" fmla="*/ 170376 h 2206873"/>
              <a:gd name="connsiteX5701" fmla="*/ 1012498 w 2321023"/>
              <a:gd name="connsiteY5701" fmla="*/ 171674 h 2206873"/>
              <a:gd name="connsiteX5702" fmla="*/ 1010374 w 2321023"/>
              <a:gd name="connsiteY5702" fmla="*/ 172121 h 2206873"/>
              <a:gd name="connsiteX5703" fmla="*/ 997252 w 2321023"/>
              <a:gd name="connsiteY5703" fmla="*/ 175833 h 2206873"/>
              <a:gd name="connsiteX5704" fmla="*/ 990141 w 2321023"/>
              <a:gd name="connsiteY5704" fmla="*/ 177773 h 2206873"/>
              <a:gd name="connsiteX5705" fmla="*/ 989691 w 2321023"/>
              <a:gd name="connsiteY5705" fmla="*/ 176667 h 2206873"/>
              <a:gd name="connsiteX5706" fmla="*/ 989692 w 2321023"/>
              <a:gd name="connsiteY5706" fmla="*/ 176671 h 2206873"/>
              <a:gd name="connsiteX5707" fmla="*/ 990141 w 2321023"/>
              <a:gd name="connsiteY5707" fmla="*/ 177774 h 2206873"/>
              <a:gd name="connsiteX5708" fmla="*/ 997151 w 2321023"/>
              <a:gd name="connsiteY5708" fmla="*/ 175862 h 2206873"/>
              <a:gd name="connsiteX5709" fmla="*/ 997252 w 2321023"/>
              <a:gd name="connsiteY5709" fmla="*/ 175833 h 2206873"/>
              <a:gd name="connsiteX5710" fmla="*/ 997353 w 2321023"/>
              <a:gd name="connsiteY5710" fmla="*/ 175805 h 2206873"/>
              <a:gd name="connsiteX5711" fmla="*/ 1010374 w 2321023"/>
              <a:gd name="connsiteY5711" fmla="*/ 172122 h 2206873"/>
              <a:gd name="connsiteX5712" fmla="*/ 1012482 w 2321023"/>
              <a:gd name="connsiteY5712" fmla="*/ 171678 h 2206873"/>
              <a:gd name="connsiteX5713" fmla="*/ 1012498 w 2321023"/>
              <a:gd name="connsiteY5713" fmla="*/ 171674 h 2206873"/>
              <a:gd name="connsiteX5714" fmla="*/ 1012519 w 2321023"/>
              <a:gd name="connsiteY5714" fmla="*/ 171670 h 2206873"/>
              <a:gd name="connsiteX5715" fmla="*/ 1017256 w 2321023"/>
              <a:gd name="connsiteY5715" fmla="*/ 170377 h 2206873"/>
              <a:gd name="connsiteX5716" fmla="*/ 1019475 w 2321023"/>
              <a:gd name="connsiteY5716" fmla="*/ 170205 h 2206873"/>
              <a:gd name="connsiteX5717" fmla="*/ 1026099 w 2321023"/>
              <a:gd name="connsiteY5717" fmla="*/ 169851 h 2206873"/>
              <a:gd name="connsiteX5718" fmla="*/ 1026795 w 2321023"/>
              <a:gd name="connsiteY5718" fmla="*/ 171160 h 2206873"/>
              <a:gd name="connsiteX5719" fmla="*/ 1026795 w 2321023"/>
              <a:gd name="connsiteY5719" fmla="*/ 171160 h 2206873"/>
              <a:gd name="connsiteX5720" fmla="*/ 1026100 w 2321023"/>
              <a:gd name="connsiteY5720" fmla="*/ 169851 h 2206873"/>
              <a:gd name="connsiteX5721" fmla="*/ 1026396 w 2321023"/>
              <a:gd name="connsiteY5721" fmla="*/ 169667 h 2206873"/>
              <a:gd name="connsiteX5722" fmla="*/ 1024401 w 2321023"/>
              <a:gd name="connsiteY5722" fmla="*/ 169822 h 2206873"/>
              <a:gd name="connsiteX5723" fmla="*/ 1024412 w 2321023"/>
              <a:gd name="connsiteY5723" fmla="*/ 169822 h 2206873"/>
              <a:gd name="connsiteX5724" fmla="*/ 1026396 w 2321023"/>
              <a:gd name="connsiteY5724" fmla="*/ 169668 h 2206873"/>
              <a:gd name="connsiteX5725" fmla="*/ 1170348 w 2321023"/>
              <a:gd name="connsiteY5725" fmla="*/ 167311 h 2206873"/>
              <a:gd name="connsiteX5726" fmla="*/ 1150057 w 2321023"/>
              <a:gd name="connsiteY5726" fmla="*/ 168492 h 2206873"/>
              <a:gd name="connsiteX5727" fmla="*/ 1130249 w 2321023"/>
              <a:gd name="connsiteY5727" fmla="*/ 170947 h 2206873"/>
              <a:gd name="connsiteX5728" fmla="*/ 1111885 w 2321023"/>
              <a:gd name="connsiteY5728" fmla="*/ 173917 h 2206873"/>
              <a:gd name="connsiteX5729" fmla="*/ 1095901 w 2321023"/>
              <a:gd name="connsiteY5729" fmla="*/ 178244 h 2206873"/>
              <a:gd name="connsiteX5730" fmla="*/ 1056744 w 2321023"/>
              <a:gd name="connsiteY5730" fmla="*/ 188559 h 2206873"/>
              <a:gd name="connsiteX5731" fmla="*/ 1055663 w 2321023"/>
              <a:gd name="connsiteY5731" fmla="*/ 188838 h 2206873"/>
              <a:gd name="connsiteX5732" fmla="*/ 1044071 w 2321023"/>
              <a:gd name="connsiteY5732" fmla="*/ 193255 h 2206873"/>
              <a:gd name="connsiteX5733" fmla="*/ 1026662 w 2321023"/>
              <a:gd name="connsiteY5733" fmla="*/ 199169 h 2206873"/>
              <a:gd name="connsiteX5734" fmla="*/ 993813 w 2321023"/>
              <a:gd name="connsiteY5734" fmla="*/ 211108 h 2206873"/>
              <a:gd name="connsiteX5735" fmla="*/ 993820 w 2321023"/>
              <a:gd name="connsiteY5735" fmla="*/ 211107 h 2206873"/>
              <a:gd name="connsiteX5736" fmla="*/ 1026662 w 2321023"/>
              <a:gd name="connsiteY5736" fmla="*/ 199170 h 2206873"/>
              <a:gd name="connsiteX5737" fmla="*/ 1044071 w 2321023"/>
              <a:gd name="connsiteY5737" fmla="*/ 193256 h 2206873"/>
              <a:gd name="connsiteX5738" fmla="*/ 1055663 w 2321023"/>
              <a:gd name="connsiteY5738" fmla="*/ 188839 h 2206873"/>
              <a:gd name="connsiteX5739" fmla="*/ 1056744 w 2321023"/>
              <a:gd name="connsiteY5739" fmla="*/ 188560 h 2206873"/>
              <a:gd name="connsiteX5740" fmla="*/ 1095901 w 2321023"/>
              <a:gd name="connsiteY5740" fmla="*/ 178245 h 2206873"/>
              <a:gd name="connsiteX5741" fmla="*/ 1111885 w 2321023"/>
              <a:gd name="connsiteY5741" fmla="*/ 173918 h 2206873"/>
              <a:gd name="connsiteX5742" fmla="*/ 1130249 w 2321023"/>
              <a:gd name="connsiteY5742" fmla="*/ 170948 h 2206873"/>
              <a:gd name="connsiteX5743" fmla="*/ 1150057 w 2321023"/>
              <a:gd name="connsiteY5743" fmla="*/ 168493 h 2206873"/>
              <a:gd name="connsiteX5744" fmla="*/ 1170350 w 2321023"/>
              <a:gd name="connsiteY5744" fmla="*/ 167312 h 2206873"/>
              <a:gd name="connsiteX5745" fmla="*/ 1354301 w 2321023"/>
              <a:gd name="connsiteY5745" fmla="*/ 166892 h 2206873"/>
              <a:gd name="connsiteX5746" fmla="*/ 1359669 w 2321023"/>
              <a:gd name="connsiteY5746" fmla="*/ 168992 h 2206873"/>
              <a:gd name="connsiteX5747" fmla="*/ 1369386 w 2321023"/>
              <a:gd name="connsiteY5747" fmla="*/ 171012 h 2206873"/>
              <a:gd name="connsiteX5748" fmla="*/ 1369415 w 2321023"/>
              <a:gd name="connsiteY5748" fmla="*/ 171030 h 2206873"/>
              <a:gd name="connsiteX5749" fmla="*/ 1376741 w 2321023"/>
              <a:gd name="connsiteY5749" fmla="*/ 172369 h 2206873"/>
              <a:gd name="connsiteX5750" fmla="*/ 1377898 w 2321023"/>
              <a:gd name="connsiteY5750" fmla="*/ 172444 h 2206873"/>
              <a:gd name="connsiteX5751" fmla="*/ 1378872 w 2321023"/>
              <a:gd name="connsiteY5751" fmla="*/ 173053 h 2206873"/>
              <a:gd name="connsiteX5752" fmla="*/ 1430714 w 2321023"/>
              <a:gd name="connsiteY5752" fmla="*/ 186015 h 2206873"/>
              <a:gd name="connsiteX5753" fmla="*/ 1457498 w 2321023"/>
              <a:gd name="connsiteY5753" fmla="*/ 193942 h 2206873"/>
              <a:gd name="connsiteX5754" fmla="*/ 1472020 w 2321023"/>
              <a:gd name="connsiteY5754" fmla="*/ 197900 h 2206873"/>
              <a:gd name="connsiteX5755" fmla="*/ 1487376 w 2321023"/>
              <a:gd name="connsiteY5755" fmla="*/ 202572 h 2206873"/>
              <a:gd name="connsiteX5756" fmla="*/ 1504859 w 2321023"/>
              <a:gd name="connsiteY5756" fmla="*/ 205789 h 2206873"/>
              <a:gd name="connsiteX5757" fmla="*/ 1507556 w 2321023"/>
              <a:gd name="connsiteY5757" fmla="*/ 205356 h 2206873"/>
              <a:gd name="connsiteX5758" fmla="*/ 1507679 w 2321023"/>
              <a:gd name="connsiteY5758" fmla="*/ 205949 h 2206873"/>
              <a:gd name="connsiteX5759" fmla="*/ 1507679 w 2321023"/>
              <a:gd name="connsiteY5759" fmla="*/ 205949 h 2206873"/>
              <a:gd name="connsiteX5760" fmla="*/ 1507556 w 2321023"/>
              <a:gd name="connsiteY5760" fmla="*/ 205355 h 2206873"/>
              <a:gd name="connsiteX5761" fmla="*/ 1504859 w 2321023"/>
              <a:gd name="connsiteY5761" fmla="*/ 205788 h 2206873"/>
              <a:gd name="connsiteX5762" fmla="*/ 1487376 w 2321023"/>
              <a:gd name="connsiteY5762" fmla="*/ 202571 h 2206873"/>
              <a:gd name="connsiteX5763" fmla="*/ 1472020 w 2321023"/>
              <a:gd name="connsiteY5763" fmla="*/ 197899 h 2206873"/>
              <a:gd name="connsiteX5764" fmla="*/ 1457498 w 2321023"/>
              <a:gd name="connsiteY5764" fmla="*/ 193941 h 2206873"/>
              <a:gd name="connsiteX5765" fmla="*/ 1430714 w 2321023"/>
              <a:gd name="connsiteY5765" fmla="*/ 186014 h 2206873"/>
              <a:gd name="connsiteX5766" fmla="*/ 1378872 w 2321023"/>
              <a:gd name="connsiteY5766" fmla="*/ 173052 h 2206873"/>
              <a:gd name="connsiteX5767" fmla="*/ 1377898 w 2321023"/>
              <a:gd name="connsiteY5767" fmla="*/ 172443 h 2206873"/>
              <a:gd name="connsiteX5768" fmla="*/ 1376741 w 2321023"/>
              <a:gd name="connsiteY5768" fmla="*/ 172368 h 2206873"/>
              <a:gd name="connsiteX5769" fmla="*/ 1369415 w 2321023"/>
              <a:gd name="connsiteY5769" fmla="*/ 171029 h 2206873"/>
              <a:gd name="connsiteX5770" fmla="*/ 1369386 w 2321023"/>
              <a:gd name="connsiteY5770" fmla="*/ 171011 h 2206873"/>
              <a:gd name="connsiteX5771" fmla="*/ 1359669 w 2321023"/>
              <a:gd name="connsiteY5771" fmla="*/ 168991 h 2206873"/>
              <a:gd name="connsiteX5772" fmla="*/ 1354303 w 2321023"/>
              <a:gd name="connsiteY5772" fmla="*/ 166892 h 2206873"/>
              <a:gd name="connsiteX5773" fmla="*/ 1060472 w 2321023"/>
              <a:gd name="connsiteY5773" fmla="*/ 166836 h 2206873"/>
              <a:gd name="connsiteX5774" fmla="*/ 1060961 w 2321023"/>
              <a:gd name="connsiteY5774" fmla="*/ 168829 h 2206873"/>
              <a:gd name="connsiteX5775" fmla="*/ 1060962 w 2321023"/>
              <a:gd name="connsiteY5775" fmla="*/ 168829 h 2206873"/>
              <a:gd name="connsiteX5776" fmla="*/ 1060473 w 2321023"/>
              <a:gd name="connsiteY5776" fmla="*/ 166837 h 2206873"/>
              <a:gd name="connsiteX5777" fmla="*/ 1062127 w 2321023"/>
              <a:gd name="connsiteY5777" fmla="*/ 168223 h 2206873"/>
              <a:gd name="connsiteX5778" fmla="*/ 1062127 w 2321023"/>
              <a:gd name="connsiteY5778" fmla="*/ 168223 h 2206873"/>
              <a:gd name="connsiteX5779" fmla="*/ 1053488 w 2321023"/>
              <a:gd name="connsiteY5779" fmla="*/ 166583 h 2206873"/>
              <a:gd name="connsiteX5780" fmla="*/ 1053509 w 2321023"/>
              <a:gd name="connsiteY5780" fmla="*/ 166584 h 2206873"/>
              <a:gd name="connsiteX5781" fmla="*/ 1053489 w 2321023"/>
              <a:gd name="connsiteY5781" fmla="*/ 166583 h 2206873"/>
              <a:gd name="connsiteX5782" fmla="*/ 1108838 w 2321023"/>
              <a:gd name="connsiteY5782" fmla="*/ 166313 h 2206873"/>
              <a:gd name="connsiteX5783" fmla="*/ 1093052 w 2321023"/>
              <a:gd name="connsiteY5783" fmla="*/ 167346 h 2206873"/>
              <a:gd name="connsiteX5784" fmla="*/ 1081652 w 2321023"/>
              <a:gd name="connsiteY5784" fmla="*/ 167666 h 2206873"/>
              <a:gd name="connsiteX5785" fmla="*/ 1081655 w 2321023"/>
              <a:gd name="connsiteY5785" fmla="*/ 167667 h 2206873"/>
              <a:gd name="connsiteX5786" fmla="*/ 1093053 w 2321023"/>
              <a:gd name="connsiteY5786" fmla="*/ 167347 h 2206873"/>
              <a:gd name="connsiteX5787" fmla="*/ 1108839 w 2321023"/>
              <a:gd name="connsiteY5787" fmla="*/ 166314 h 2206873"/>
              <a:gd name="connsiteX5788" fmla="*/ 1109064 w 2321023"/>
              <a:gd name="connsiteY5788" fmla="*/ 166366 h 2206873"/>
              <a:gd name="connsiteX5789" fmla="*/ 1109067 w 2321023"/>
              <a:gd name="connsiteY5789" fmla="*/ 166366 h 2206873"/>
              <a:gd name="connsiteX5790" fmla="*/ 1357795 w 2321023"/>
              <a:gd name="connsiteY5790" fmla="*/ 166229 h 2206873"/>
              <a:gd name="connsiteX5791" fmla="*/ 1358364 w 2321023"/>
              <a:gd name="connsiteY5791" fmla="*/ 166585 h 2206873"/>
              <a:gd name="connsiteX5792" fmla="*/ 1358635 w 2321023"/>
              <a:gd name="connsiteY5792" fmla="*/ 166671 h 2206873"/>
              <a:gd name="connsiteX5793" fmla="*/ 1358638 w 2321023"/>
              <a:gd name="connsiteY5793" fmla="*/ 166671 h 2206873"/>
              <a:gd name="connsiteX5794" fmla="*/ 1358364 w 2321023"/>
              <a:gd name="connsiteY5794" fmla="*/ 166584 h 2206873"/>
              <a:gd name="connsiteX5795" fmla="*/ 1357797 w 2321023"/>
              <a:gd name="connsiteY5795" fmla="*/ 166229 h 2206873"/>
              <a:gd name="connsiteX5796" fmla="*/ 1186633 w 2321023"/>
              <a:gd name="connsiteY5796" fmla="*/ 165826 h 2206873"/>
              <a:gd name="connsiteX5797" fmla="*/ 1186630 w 2321023"/>
              <a:gd name="connsiteY5797" fmla="*/ 165826 h 2206873"/>
              <a:gd name="connsiteX5798" fmla="*/ 1191622 w 2321023"/>
              <a:gd name="connsiteY5798" fmla="*/ 167585 h 2206873"/>
              <a:gd name="connsiteX5799" fmla="*/ 1229411 w 2321023"/>
              <a:gd name="connsiteY5799" fmla="*/ 168916 h 2206873"/>
              <a:gd name="connsiteX5800" fmla="*/ 1235859 w 2321023"/>
              <a:gd name="connsiteY5800" fmla="*/ 168163 h 2206873"/>
              <a:gd name="connsiteX5801" fmla="*/ 1235857 w 2321023"/>
              <a:gd name="connsiteY5801" fmla="*/ 168162 h 2206873"/>
              <a:gd name="connsiteX5802" fmla="*/ 1229412 w 2321023"/>
              <a:gd name="connsiteY5802" fmla="*/ 168915 h 2206873"/>
              <a:gd name="connsiteX5803" fmla="*/ 1191623 w 2321023"/>
              <a:gd name="connsiteY5803" fmla="*/ 167584 h 2206873"/>
              <a:gd name="connsiteX5804" fmla="*/ 1221332 w 2321023"/>
              <a:gd name="connsiteY5804" fmla="*/ 163220 h 2206873"/>
              <a:gd name="connsiteX5805" fmla="*/ 1186658 w 2321023"/>
              <a:gd name="connsiteY5805" fmla="*/ 165778 h 2206873"/>
              <a:gd name="connsiteX5806" fmla="*/ 1170087 w 2321023"/>
              <a:gd name="connsiteY5806" fmla="*/ 167146 h 2206873"/>
              <a:gd name="connsiteX5807" fmla="*/ 1163984 w 2321023"/>
              <a:gd name="connsiteY5807" fmla="*/ 165179 h 2206873"/>
              <a:gd name="connsiteX5808" fmla="*/ 1151613 w 2321023"/>
              <a:gd name="connsiteY5808" fmla="*/ 163958 h 2206873"/>
              <a:gd name="connsiteX5809" fmla="*/ 1152338 w 2321023"/>
              <a:gd name="connsiteY5809" fmla="*/ 164031 h 2206873"/>
              <a:gd name="connsiteX5810" fmla="*/ 1163984 w 2321023"/>
              <a:gd name="connsiteY5810" fmla="*/ 165180 h 2206873"/>
              <a:gd name="connsiteX5811" fmla="*/ 1170087 w 2321023"/>
              <a:gd name="connsiteY5811" fmla="*/ 167147 h 2206873"/>
              <a:gd name="connsiteX5812" fmla="*/ 1186658 w 2321023"/>
              <a:gd name="connsiteY5812" fmla="*/ 165779 h 2206873"/>
              <a:gd name="connsiteX5813" fmla="*/ 1221334 w 2321023"/>
              <a:gd name="connsiteY5813" fmla="*/ 163221 h 2206873"/>
              <a:gd name="connsiteX5814" fmla="*/ 1087748 w 2321023"/>
              <a:gd name="connsiteY5814" fmla="*/ 161060 h 2206873"/>
              <a:gd name="connsiteX5815" fmla="*/ 1086073 w 2321023"/>
              <a:gd name="connsiteY5815" fmla="*/ 161177 h 2206873"/>
              <a:gd name="connsiteX5816" fmla="*/ 1083853 w 2321023"/>
              <a:gd name="connsiteY5816" fmla="*/ 161298 h 2206873"/>
              <a:gd name="connsiteX5817" fmla="*/ 1082540 w 2321023"/>
              <a:gd name="connsiteY5817" fmla="*/ 161424 h 2206873"/>
              <a:gd name="connsiteX5818" fmla="*/ 1079719 w 2321023"/>
              <a:gd name="connsiteY5818" fmla="*/ 161621 h 2206873"/>
              <a:gd name="connsiteX5819" fmla="*/ 1069981 w 2321023"/>
              <a:gd name="connsiteY5819" fmla="*/ 162501 h 2206873"/>
              <a:gd name="connsiteX5820" fmla="*/ 1061895 w 2321023"/>
              <a:gd name="connsiteY5820" fmla="*/ 162087 h 2206873"/>
              <a:gd name="connsiteX5821" fmla="*/ 1061548 w 2321023"/>
              <a:gd name="connsiteY5821" fmla="*/ 162153 h 2206873"/>
              <a:gd name="connsiteX5822" fmla="*/ 1046243 w 2321023"/>
              <a:gd name="connsiteY5822" fmla="*/ 164760 h 2206873"/>
              <a:gd name="connsiteX5823" fmla="*/ 1045795 w 2321023"/>
              <a:gd name="connsiteY5823" fmla="*/ 164941 h 2206873"/>
              <a:gd name="connsiteX5824" fmla="*/ 1045801 w 2321023"/>
              <a:gd name="connsiteY5824" fmla="*/ 164940 h 2206873"/>
              <a:gd name="connsiteX5825" fmla="*/ 1046244 w 2321023"/>
              <a:gd name="connsiteY5825" fmla="*/ 164761 h 2206873"/>
              <a:gd name="connsiteX5826" fmla="*/ 1061549 w 2321023"/>
              <a:gd name="connsiteY5826" fmla="*/ 162154 h 2206873"/>
              <a:gd name="connsiteX5827" fmla="*/ 1061896 w 2321023"/>
              <a:gd name="connsiteY5827" fmla="*/ 162088 h 2206873"/>
              <a:gd name="connsiteX5828" fmla="*/ 1069982 w 2321023"/>
              <a:gd name="connsiteY5828" fmla="*/ 162502 h 2206873"/>
              <a:gd name="connsiteX5829" fmla="*/ 1079720 w 2321023"/>
              <a:gd name="connsiteY5829" fmla="*/ 161622 h 2206873"/>
              <a:gd name="connsiteX5830" fmla="*/ 1082500 w 2321023"/>
              <a:gd name="connsiteY5830" fmla="*/ 161428 h 2206873"/>
              <a:gd name="connsiteX5831" fmla="*/ 1082540 w 2321023"/>
              <a:gd name="connsiteY5831" fmla="*/ 161424 h 2206873"/>
              <a:gd name="connsiteX5832" fmla="*/ 1082582 w 2321023"/>
              <a:gd name="connsiteY5832" fmla="*/ 161421 h 2206873"/>
              <a:gd name="connsiteX5833" fmla="*/ 1083854 w 2321023"/>
              <a:gd name="connsiteY5833" fmla="*/ 161299 h 2206873"/>
              <a:gd name="connsiteX5834" fmla="*/ 1086005 w 2321023"/>
              <a:gd name="connsiteY5834" fmla="*/ 161182 h 2206873"/>
              <a:gd name="connsiteX5835" fmla="*/ 1086073 w 2321023"/>
              <a:gd name="connsiteY5835" fmla="*/ 161177 h 2206873"/>
              <a:gd name="connsiteX5836" fmla="*/ 1086141 w 2321023"/>
              <a:gd name="connsiteY5836" fmla="*/ 161173 h 2206873"/>
              <a:gd name="connsiteX5837" fmla="*/ 1087746 w 2321023"/>
              <a:gd name="connsiteY5837" fmla="*/ 161061 h 2206873"/>
              <a:gd name="connsiteX5838" fmla="*/ 887761 w 2321023"/>
              <a:gd name="connsiteY5838" fmla="*/ 161052 h 2206873"/>
              <a:gd name="connsiteX5839" fmla="*/ 883696 w 2321023"/>
              <a:gd name="connsiteY5839" fmla="*/ 164243 h 2206873"/>
              <a:gd name="connsiteX5840" fmla="*/ 879479 w 2321023"/>
              <a:gd name="connsiteY5840" fmla="*/ 168474 h 2206873"/>
              <a:gd name="connsiteX5841" fmla="*/ 878566 w 2321023"/>
              <a:gd name="connsiteY5841" fmla="*/ 171984 h 2206873"/>
              <a:gd name="connsiteX5842" fmla="*/ 878567 w 2321023"/>
              <a:gd name="connsiteY5842" fmla="*/ 171984 h 2206873"/>
              <a:gd name="connsiteX5843" fmla="*/ 879480 w 2321023"/>
              <a:gd name="connsiteY5843" fmla="*/ 168474 h 2206873"/>
              <a:gd name="connsiteX5844" fmla="*/ 883697 w 2321023"/>
              <a:gd name="connsiteY5844" fmla="*/ 164243 h 2206873"/>
              <a:gd name="connsiteX5845" fmla="*/ 887743 w 2321023"/>
              <a:gd name="connsiteY5845" fmla="*/ 161067 h 2206873"/>
              <a:gd name="connsiteX5846" fmla="*/ 945045 w 2321023"/>
              <a:gd name="connsiteY5846" fmla="*/ 160234 h 2206873"/>
              <a:gd name="connsiteX5847" fmla="*/ 940733 w 2321023"/>
              <a:gd name="connsiteY5847" fmla="*/ 163805 h 2206873"/>
              <a:gd name="connsiteX5848" fmla="*/ 940734 w 2321023"/>
              <a:gd name="connsiteY5848" fmla="*/ 163805 h 2206873"/>
              <a:gd name="connsiteX5849" fmla="*/ 945044 w 2321023"/>
              <a:gd name="connsiteY5849" fmla="*/ 160236 h 2206873"/>
              <a:gd name="connsiteX5850" fmla="*/ 764340 w 2321023"/>
              <a:gd name="connsiteY5850" fmla="*/ 158513 h 2206873"/>
              <a:gd name="connsiteX5851" fmla="*/ 757239 w 2321023"/>
              <a:gd name="connsiteY5851" fmla="*/ 164685 h 2206873"/>
              <a:gd name="connsiteX5852" fmla="*/ 757242 w 2321023"/>
              <a:gd name="connsiteY5852" fmla="*/ 164683 h 2206873"/>
              <a:gd name="connsiteX5853" fmla="*/ 764340 w 2321023"/>
              <a:gd name="connsiteY5853" fmla="*/ 158514 h 2206873"/>
              <a:gd name="connsiteX5854" fmla="*/ 1206181 w 2321023"/>
              <a:gd name="connsiteY5854" fmla="*/ 157639 h 2206873"/>
              <a:gd name="connsiteX5855" fmla="*/ 1204448 w 2321023"/>
              <a:gd name="connsiteY5855" fmla="*/ 159146 h 2206873"/>
              <a:gd name="connsiteX5856" fmla="*/ 1200342 w 2321023"/>
              <a:gd name="connsiteY5856" fmla="*/ 159847 h 2206873"/>
              <a:gd name="connsiteX5857" fmla="*/ 1200438 w 2321023"/>
              <a:gd name="connsiteY5857" fmla="*/ 159832 h 2206873"/>
              <a:gd name="connsiteX5858" fmla="*/ 1204448 w 2321023"/>
              <a:gd name="connsiteY5858" fmla="*/ 159147 h 2206873"/>
              <a:gd name="connsiteX5859" fmla="*/ 1206182 w 2321023"/>
              <a:gd name="connsiteY5859" fmla="*/ 157639 h 2206873"/>
              <a:gd name="connsiteX5860" fmla="*/ 1192146 w 2321023"/>
              <a:gd name="connsiteY5860" fmla="*/ 157094 h 2206873"/>
              <a:gd name="connsiteX5861" fmla="*/ 1181759 w 2321023"/>
              <a:gd name="connsiteY5861" fmla="*/ 157534 h 2206873"/>
              <a:gd name="connsiteX5862" fmla="*/ 1167595 w 2321023"/>
              <a:gd name="connsiteY5862" fmla="*/ 159242 h 2206873"/>
              <a:gd name="connsiteX5863" fmla="*/ 1150955 w 2321023"/>
              <a:gd name="connsiteY5863" fmla="*/ 163936 h 2206873"/>
              <a:gd name="connsiteX5864" fmla="*/ 1116568 w 2321023"/>
              <a:gd name="connsiteY5864" fmla="*/ 167845 h 2206873"/>
              <a:gd name="connsiteX5865" fmla="*/ 1116849 w 2321023"/>
              <a:gd name="connsiteY5865" fmla="*/ 167909 h 2206873"/>
              <a:gd name="connsiteX5866" fmla="*/ 1116850 w 2321023"/>
              <a:gd name="connsiteY5866" fmla="*/ 167909 h 2206873"/>
              <a:gd name="connsiteX5867" fmla="*/ 1116569 w 2321023"/>
              <a:gd name="connsiteY5867" fmla="*/ 167845 h 2206873"/>
              <a:gd name="connsiteX5868" fmla="*/ 1150956 w 2321023"/>
              <a:gd name="connsiteY5868" fmla="*/ 163936 h 2206873"/>
              <a:gd name="connsiteX5869" fmla="*/ 1167596 w 2321023"/>
              <a:gd name="connsiteY5869" fmla="*/ 159242 h 2206873"/>
              <a:gd name="connsiteX5870" fmla="*/ 1181760 w 2321023"/>
              <a:gd name="connsiteY5870" fmla="*/ 157534 h 2206873"/>
              <a:gd name="connsiteX5871" fmla="*/ 1192147 w 2321023"/>
              <a:gd name="connsiteY5871" fmla="*/ 157094 h 2206873"/>
              <a:gd name="connsiteX5872" fmla="*/ 892042 w 2321023"/>
              <a:gd name="connsiteY5872" fmla="*/ 156212 h 2206873"/>
              <a:gd name="connsiteX5873" fmla="*/ 890013 w 2321023"/>
              <a:gd name="connsiteY5873" fmla="*/ 159190 h 2206873"/>
              <a:gd name="connsiteX5874" fmla="*/ 890015 w 2321023"/>
              <a:gd name="connsiteY5874" fmla="*/ 159188 h 2206873"/>
              <a:gd name="connsiteX5875" fmla="*/ 892040 w 2321023"/>
              <a:gd name="connsiteY5875" fmla="*/ 156217 h 2206873"/>
              <a:gd name="connsiteX5876" fmla="*/ 764594 w 2321023"/>
              <a:gd name="connsiteY5876" fmla="*/ 155999 h 2206873"/>
              <a:gd name="connsiteX5877" fmla="*/ 764496 w 2321023"/>
              <a:gd name="connsiteY5877" fmla="*/ 156346 h 2206873"/>
              <a:gd name="connsiteX5878" fmla="*/ 764497 w 2321023"/>
              <a:gd name="connsiteY5878" fmla="*/ 156345 h 2206873"/>
              <a:gd name="connsiteX5879" fmla="*/ 764595 w 2321023"/>
              <a:gd name="connsiteY5879" fmla="*/ 155999 h 2206873"/>
              <a:gd name="connsiteX5880" fmla="*/ 1231909 w 2321023"/>
              <a:gd name="connsiteY5880" fmla="*/ 155527 h 2206873"/>
              <a:gd name="connsiteX5881" fmla="*/ 1231054 w 2321023"/>
              <a:gd name="connsiteY5881" fmla="*/ 155756 h 2206873"/>
              <a:gd name="connsiteX5882" fmla="*/ 1205565 w 2321023"/>
              <a:gd name="connsiteY5882" fmla="*/ 157614 h 2206873"/>
              <a:gd name="connsiteX5883" fmla="*/ 1205574 w 2321023"/>
              <a:gd name="connsiteY5883" fmla="*/ 157614 h 2206873"/>
              <a:gd name="connsiteX5884" fmla="*/ 1231054 w 2321023"/>
              <a:gd name="connsiteY5884" fmla="*/ 155757 h 2206873"/>
              <a:gd name="connsiteX5885" fmla="*/ 1231909 w 2321023"/>
              <a:gd name="connsiteY5885" fmla="*/ 155528 h 2206873"/>
              <a:gd name="connsiteX5886" fmla="*/ 1293266 w 2321023"/>
              <a:gd name="connsiteY5886" fmla="*/ 157193 h 2206873"/>
              <a:gd name="connsiteX5887" fmla="*/ 1293264 w 2321023"/>
              <a:gd name="connsiteY5887" fmla="*/ 157192 h 2206873"/>
              <a:gd name="connsiteX5888" fmla="*/ 1270905 w 2321023"/>
              <a:gd name="connsiteY5888" fmla="*/ 152852 h 2206873"/>
              <a:gd name="connsiteX5889" fmla="*/ 1270931 w 2321023"/>
              <a:gd name="connsiteY5889" fmla="*/ 152854 h 2206873"/>
              <a:gd name="connsiteX5890" fmla="*/ 1274002 w 2321023"/>
              <a:gd name="connsiteY5890" fmla="*/ 152928 h 2206873"/>
              <a:gd name="connsiteX5891" fmla="*/ 1279809 w 2321023"/>
              <a:gd name="connsiteY5891" fmla="*/ 153383 h 2206873"/>
              <a:gd name="connsiteX5892" fmla="*/ 1288024 w 2321023"/>
              <a:gd name="connsiteY5892" fmla="*/ 154566 h 2206873"/>
              <a:gd name="connsiteX5893" fmla="*/ 1293047 w 2321023"/>
              <a:gd name="connsiteY5893" fmla="*/ 157056 h 2206873"/>
              <a:gd name="connsiteX5894" fmla="*/ 1325850 w 2321023"/>
              <a:gd name="connsiteY5894" fmla="*/ 160908 h 2206873"/>
              <a:gd name="connsiteX5895" fmla="*/ 1358320 w 2321023"/>
              <a:gd name="connsiteY5895" fmla="*/ 166169 h 2206873"/>
              <a:gd name="connsiteX5896" fmla="*/ 1370410 w 2321023"/>
              <a:gd name="connsiteY5896" fmla="*/ 165465 h 2206873"/>
              <a:gd name="connsiteX5897" fmla="*/ 1370410 w 2321023"/>
              <a:gd name="connsiteY5897" fmla="*/ 165464 h 2206873"/>
              <a:gd name="connsiteX5898" fmla="*/ 1358320 w 2321023"/>
              <a:gd name="connsiteY5898" fmla="*/ 166168 h 2206873"/>
              <a:gd name="connsiteX5899" fmla="*/ 1325850 w 2321023"/>
              <a:gd name="connsiteY5899" fmla="*/ 160907 h 2206873"/>
              <a:gd name="connsiteX5900" fmla="*/ 1293047 w 2321023"/>
              <a:gd name="connsiteY5900" fmla="*/ 157055 h 2206873"/>
              <a:gd name="connsiteX5901" fmla="*/ 1288024 w 2321023"/>
              <a:gd name="connsiteY5901" fmla="*/ 154565 h 2206873"/>
              <a:gd name="connsiteX5902" fmla="*/ 1279809 w 2321023"/>
              <a:gd name="connsiteY5902" fmla="*/ 153382 h 2206873"/>
              <a:gd name="connsiteX5903" fmla="*/ 1274002 w 2321023"/>
              <a:gd name="connsiteY5903" fmla="*/ 152927 h 2206873"/>
              <a:gd name="connsiteX5904" fmla="*/ 1742240 w 2321023"/>
              <a:gd name="connsiteY5904" fmla="*/ 150957 h 2206873"/>
              <a:gd name="connsiteX5905" fmla="*/ 1742257 w 2321023"/>
              <a:gd name="connsiteY5905" fmla="*/ 150970 h 2206873"/>
              <a:gd name="connsiteX5906" fmla="*/ 1809146 w 2321023"/>
              <a:gd name="connsiteY5906" fmla="*/ 199972 h 2206873"/>
              <a:gd name="connsiteX5907" fmla="*/ 1872178 w 2321023"/>
              <a:gd name="connsiteY5907" fmla="*/ 253982 h 2206873"/>
              <a:gd name="connsiteX5908" fmla="*/ 1872193 w 2321023"/>
              <a:gd name="connsiteY5908" fmla="*/ 253994 h 2206873"/>
              <a:gd name="connsiteX5909" fmla="*/ 1809146 w 2321023"/>
              <a:gd name="connsiteY5909" fmla="*/ 199971 h 2206873"/>
              <a:gd name="connsiteX5910" fmla="*/ 783507 w 2321023"/>
              <a:gd name="connsiteY5910" fmla="*/ 147174 h 2206873"/>
              <a:gd name="connsiteX5911" fmla="*/ 783506 w 2321023"/>
              <a:gd name="connsiteY5911" fmla="*/ 147174 h 2206873"/>
              <a:gd name="connsiteX5912" fmla="*/ 783841 w 2321023"/>
              <a:gd name="connsiteY5912" fmla="*/ 147917 h 2206873"/>
              <a:gd name="connsiteX5913" fmla="*/ 782755 w 2321023"/>
              <a:gd name="connsiteY5913" fmla="*/ 149014 h 2206873"/>
              <a:gd name="connsiteX5914" fmla="*/ 782769 w 2321023"/>
              <a:gd name="connsiteY5914" fmla="*/ 149001 h 2206873"/>
              <a:gd name="connsiteX5915" fmla="*/ 783842 w 2321023"/>
              <a:gd name="connsiteY5915" fmla="*/ 147917 h 2206873"/>
              <a:gd name="connsiteX5916" fmla="*/ 783507 w 2321023"/>
              <a:gd name="connsiteY5916" fmla="*/ 147174 h 2206873"/>
              <a:gd name="connsiteX5917" fmla="*/ 783623 w 2321023"/>
              <a:gd name="connsiteY5917" fmla="*/ 146987 h 2206873"/>
              <a:gd name="connsiteX5918" fmla="*/ 764860 w 2321023"/>
              <a:gd name="connsiteY5918" fmla="*/ 156055 h 2206873"/>
              <a:gd name="connsiteX5919" fmla="*/ 764861 w 2321023"/>
              <a:gd name="connsiteY5919" fmla="*/ 156055 h 2206873"/>
              <a:gd name="connsiteX5920" fmla="*/ 783623 w 2321023"/>
              <a:gd name="connsiteY5920" fmla="*/ 146987 h 2206873"/>
              <a:gd name="connsiteX5921" fmla="*/ 1028361 w 2321023"/>
              <a:gd name="connsiteY5921" fmla="*/ 143201 h 2206873"/>
              <a:gd name="connsiteX5922" fmla="*/ 1028272 w 2321023"/>
              <a:gd name="connsiteY5922" fmla="*/ 143252 h 2206873"/>
              <a:gd name="connsiteX5923" fmla="*/ 1029757 w 2321023"/>
              <a:gd name="connsiteY5923" fmla="*/ 145265 h 2206873"/>
              <a:gd name="connsiteX5924" fmla="*/ 1029757 w 2321023"/>
              <a:gd name="connsiteY5924" fmla="*/ 145264 h 2206873"/>
              <a:gd name="connsiteX5925" fmla="*/ 1028273 w 2321023"/>
              <a:gd name="connsiteY5925" fmla="*/ 143252 h 2206873"/>
              <a:gd name="connsiteX5926" fmla="*/ 1028361 w 2321023"/>
              <a:gd name="connsiteY5926" fmla="*/ 143201 h 2206873"/>
              <a:gd name="connsiteX5927" fmla="*/ 1248091 w 2321023"/>
              <a:gd name="connsiteY5927" fmla="*/ 142240 h 2206873"/>
              <a:gd name="connsiteX5928" fmla="*/ 1248089 w 2321023"/>
              <a:gd name="connsiteY5928" fmla="*/ 142241 h 2206873"/>
              <a:gd name="connsiteX5929" fmla="*/ 1261427 w 2321023"/>
              <a:gd name="connsiteY5929" fmla="*/ 144099 h 2206873"/>
              <a:gd name="connsiteX5930" fmla="*/ 1283809 w 2321023"/>
              <a:gd name="connsiteY5930" fmla="*/ 145519 h 2206873"/>
              <a:gd name="connsiteX5931" fmla="*/ 1324041 w 2321023"/>
              <a:gd name="connsiteY5931" fmla="*/ 151227 h 2206873"/>
              <a:gd name="connsiteX5932" fmla="*/ 1333746 w 2321023"/>
              <a:gd name="connsiteY5932" fmla="*/ 152951 h 2206873"/>
              <a:gd name="connsiteX5933" fmla="*/ 1356290 w 2321023"/>
              <a:gd name="connsiteY5933" fmla="*/ 155184 h 2206873"/>
              <a:gd name="connsiteX5934" fmla="*/ 1375262 w 2321023"/>
              <a:gd name="connsiteY5934" fmla="*/ 158748 h 2206873"/>
              <a:gd name="connsiteX5935" fmla="*/ 1409429 w 2321023"/>
              <a:gd name="connsiteY5935" fmla="*/ 167143 h 2206873"/>
              <a:gd name="connsiteX5936" fmla="*/ 1438415 w 2321023"/>
              <a:gd name="connsiteY5936" fmla="*/ 175811 h 2206873"/>
              <a:gd name="connsiteX5937" fmla="*/ 1441278 w 2321023"/>
              <a:gd name="connsiteY5937" fmla="*/ 177782 h 2206873"/>
              <a:gd name="connsiteX5938" fmla="*/ 1441279 w 2321023"/>
              <a:gd name="connsiteY5938" fmla="*/ 177782 h 2206873"/>
              <a:gd name="connsiteX5939" fmla="*/ 1438415 w 2321023"/>
              <a:gd name="connsiteY5939" fmla="*/ 175810 h 2206873"/>
              <a:gd name="connsiteX5940" fmla="*/ 1409429 w 2321023"/>
              <a:gd name="connsiteY5940" fmla="*/ 167142 h 2206873"/>
              <a:gd name="connsiteX5941" fmla="*/ 1375262 w 2321023"/>
              <a:gd name="connsiteY5941" fmla="*/ 158747 h 2206873"/>
              <a:gd name="connsiteX5942" fmla="*/ 1356290 w 2321023"/>
              <a:gd name="connsiteY5942" fmla="*/ 155183 h 2206873"/>
              <a:gd name="connsiteX5943" fmla="*/ 1333746 w 2321023"/>
              <a:gd name="connsiteY5943" fmla="*/ 152950 h 2206873"/>
              <a:gd name="connsiteX5944" fmla="*/ 1324041 w 2321023"/>
              <a:gd name="connsiteY5944" fmla="*/ 151226 h 2206873"/>
              <a:gd name="connsiteX5945" fmla="*/ 1283809 w 2321023"/>
              <a:gd name="connsiteY5945" fmla="*/ 145518 h 2206873"/>
              <a:gd name="connsiteX5946" fmla="*/ 1261427 w 2321023"/>
              <a:gd name="connsiteY5946" fmla="*/ 144098 h 2206873"/>
              <a:gd name="connsiteX5947" fmla="*/ 1251880 w 2321023"/>
              <a:gd name="connsiteY5947" fmla="*/ 143460 h 2206873"/>
              <a:gd name="connsiteX5948" fmla="*/ 979135 w 2321023"/>
              <a:gd name="connsiteY5948" fmla="*/ 138359 h 2206873"/>
              <a:gd name="connsiteX5949" fmla="*/ 977852 w 2321023"/>
              <a:gd name="connsiteY5949" fmla="*/ 139837 h 2206873"/>
              <a:gd name="connsiteX5950" fmla="*/ 977853 w 2321023"/>
              <a:gd name="connsiteY5950" fmla="*/ 139837 h 2206873"/>
              <a:gd name="connsiteX5951" fmla="*/ 1193396 w 2321023"/>
              <a:gd name="connsiteY5951" fmla="*/ 138311 h 2206873"/>
              <a:gd name="connsiteX5952" fmla="*/ 1193401 w 2321023"/>
              <a:gd name="connsiteY5952" fmla="*/ 138312 h 2206873"/>
              <a:gd name="connsiteX5953" fmla="*/ 1203665 w 2321023"/>
              <a:gd name="connsiteY5953" fmla="*/ 138997 h 2206873"/>
              <a:gd name="connsiteX5954" fmla="*/ 1215519 w 2321023"/>
              <a:gd name="connsiteY5954" fmla="*/ 139696 h 2206873"/>
              <a:gd name="connsiteX5955" fmla="*/ 1217438 w 2321023"/>
              <a:gd name="connsiteY5955" fmla="*/ 140087 h 2206873"/>
              <a:gd name="connsiteX5956" fmla="*/ 1217446 w 2321023"/>
              <a:gd name="connsiteY5956" fmla="*/ 140088 h 2206873"/>
              <a:gd name="connsiteX5957" fmla="*/ 1215519 w 2321023"/>
              <a:gd name="connsiteY5957" fmla="*/ 139695 h 2206873"/>
              <a:gd name="connsiteX5958" fmla="*/ 1203665 w 2321023"/>
              <a:gd name="connsiteY5958" fmla="*/ 138996 h 2206873"/>
              <a:gd name="connsiteX5959" fmla="*/ 1272379 w 2321023"/>
              <a:gd name="connsiteY5959" fmla="*/ 137861 h 2206873"/>
              <a:gd name="connsiteX5960" fmla="*/ 1272083 w 2321023"/>
              <a:gd name="connsiteY5960" fmla="*/ 137866 h 2206873"/>
              <a:gd name="connsiteX5961" fmla="*/ 1247185 w 2321023"/>
              <a:gd name="connsiteY5961" fmla="*/ 142323 h 2206873"/>
              <a:gd name="connsiteX5962" fmla="*/ 1247186 w 2321023"/>
              <a:gd name="connsiteY5962" fmla="*/ 142323 h 2206873"/>
              <a:gd name="connsiteX5963" fmla="*/ 1254080 w 2321023"/>
              <a:gd name="connsiteY5963" fmla="*/ 139953 h 2206873"/>
              <a:gd name="connsiteX5964" fmla="*/ 1272083 w 2321023"/>
              <a:gd name="connsiteY5964" fmla="*/ 137867 h 2206873"/>
              <a:gd name="connsiteX5965" fmla="*/ 1272370 w 2321023"/>
              <a:gd name="connsiteY5965" fmla="*/ 137862 h 2206873"/>
              <a:gd name="connsiteX5966" fmla="*/ 1386012 w 2321023"/>
              <a:gd name="connsiteY5966" fmla="*/ 137742 h 2206873"/>
              <a:gd name="connsiteX5967" fmla="*/ 1404092 w 2321023"/>
              <a:gd name="connsiteY5967" fmla="*/ 140296 h 2206873"/>
              <a:gd name="connsiteX5968" fmla="*/ 1423036 w 2321023"/>
              <a:gd name="connsiteY5968" fmla="*/ 144490 h 2206873"/>
              <a:gd name="connsiteX5969" fmla="*/ 1451708 w 2321023"/>
              <a:gd name="connsiteY5969" fmla="*/ 150113 h 2206873"/>
              <a:gd name="connsiteX5970" fmla="*/ 1423036 w 2321023"/>
              <a:gd name="connsiteY5970" fmla="*/ 144489 h 2206873"/>
              <a:gd name="connsiteX5971" fmla="*/ 1404092 w 2321023"/>
              <a:gd name="connsiteY5971" fmla="*/ 140295 h 2206873"/>
              <a:gd name="connsiteX5972" fmla="*/ 1386012 w 2321023"/>
              <a:gd name="connsiteY5972" fmla="*/ 137742 h 2206873"/>
              <a:gd name="connsiteX5973" fmla="*/ 971975 w 2321023"/>
              <a:gd name="connsiteY5973" fmla="*/ 137338 h 2206873"/>
              <a:gd name="connsiteX5974" fmla="*/ 979999 w 2321023"/>
              <a:gd name="connsiteY5974" fmla="*/ 137365 h 2206873"/>
              <a:gd name="connsiteX5975" fmla="*/ 979999 w 2321023"/>
              <a:gd name="connsiteY5975" fmla="*/ 137364 h 2206873"/>
              <a:gd name="connsiteX5976" fmla="*/ 971975 w 2321023"/>
              <a:gd name="connsiteY5976" fmla="*/ 137338 h 2206873"/>
              <a:gd name="connsiteX5977" fmla="*/ 1374204 w 2321023"/>
              <a:gd name="connsiteY5977" fmla="*/ 136777 h 2206873"/>
              <a:gd name="connsiteX5978" fmla="*/ 1372619 w 2321023"/>
              <a:gd name="connsiteY5978" fmla="*/ 137728 h 2206873"/>
              <a:gd name="connsiteX5979" fmla="*/ 1376545 w 2321023"/>
              <a:gd name="connsiteY5979" fmla="*/ 140975 h 2206873"/>
              <a:gd name="connsiteX5980" fmla="*/ 1371320 w 2321023"/>
              <a:gd name="connsiteY5980" fmla="*/ 141796 h 2206873"/>
              <a:gd name="connsiteX5981" fmla="*/ 1371589 w 2321023"/>
              <a:gd name="connsiteY5981" fmla="*/ 141814 h 2206873"/>
              <a:gd name="connsiteX5982" fmla="*/ 1371589 w 2321023"/>
              <a:gd name="connsiteY5982" fmla="*/ 141814 h 2206873"/>
              <a:gd name="connsiteX5983" fmla="*/ 1371321 w 2321023"/>
              <a:gd name="connsiteY5983" fmla="*/ 141796 h 2206873"/>
              <a:gd name="connsiteX5984" fmla="*/ 1376546 w 2321023"/>
              <a:gd name="connsiteY5984" fmla="*/ 140975 h 2206873"/>
              <a:gd name="connsiteX5985" fmla="*/ 1372620 w 2321023"/>
              <a:gd name="connsiteY5985" fmla="*/ 137728 h 2206873"/>
              <a:gd name="connsiteX5986" fmla="*/ 1374205 w 2321023"/>
              <a:gd name="connsiteY5986" fmla="*/ 136777 h 2206873"/>
              <a:gd name="connsiteX5987" fmla="*/ 1388165 w 2321023"/>
              <a:gd name="connsiteY5987" fmla="*/ 136232 h 2206873"/>
              <a:gd name="connsiteX5988" fmla="*/ 1394060 w 2321023"/>
              <a:gd name="connsiteY5988" fmla="*/ 136596 h 2206873"/>
              <a:gd name="connsiteX5989" fmla="*/ 1388221 w 2321023"/>
              <a:gd name="connsiteY5989" fmla="*/ 136446 h 2206873"/>
              <a:gd name="connsiteX5990" fmla="*/ 1399475 w 2321023"/>
              <a:gd name="connsiteY5990" fmla="*/ 137125 h 2206873"/>
              <a:gd name="connsiteX5991" fmla="*/ 1397550 w 2321023"/>
              <a:gd name="connsiteY5991" fmla="*/ 136811 h 2206873"/>
              <a:gd name="connsiteX5992" fmla="*/ 1397550 w 2321023"/>
              <a:gd name="connsiteY5992" fmla="*/ 136811 h 2206873"/>
              <a:gd name="connsiteX5993" fmla="*/ 1397550 w 2321023"/>
              <a:gd name="connsiteY5993" fmla="*/ 136811 h 2206873"/>
              <a:gd name="connsiteX5994" fmla="*/ 1397550 w 2321023"/>
              <a:gd name="connsiteY5994" fmla="*/ 136811 h 2206873"/>
              <a:gd name="connsiteX5995" fmla="*/ 1397549 w 2321023"/>
              <a:gd name="connsiteY5995" fmla="*/ 136811 h 2206873"/>
              <a:gd name="connsiteX5996" fmla="*/ 1394060 w 2321023"/>
              <a:gd name="connsiteY5996" fmla="*/ 136596 h 2206873"/>
              <a:gd name="connsiteX5997" fmla="*/ 1394064 w 2321023"/>
              <a:gd name="connsiteY5997" fmla="*/ 136596 h 2206873"/>
              <a:gd name="connsiteX5998" fmla="*/ 1868129 w 2321023"/>
              <a:gd name="connsiteY5998" fmla="*/ 133177 h 2206873"/>
              <a:gd name="connsiteX5999" fmla="*/ 1868185 w 2321023"/>
              <a:gd name="connsiteY5999" fmla="*/ 133246 h 2206873"/>
              <a:gd name="connsiteX6000" fmla="*/ 1868070 w 2321023"/>
              <a:gd name="connsiteY6000" fmla="*/ 134339 h 2206873"/>
              <a:gd name="connsiteX6001" fmla="*/ 1868071 w 2321023"/>
              <a:gd name="connsiteY6001" fmla="*/ 134339 h 2206873"/>
              <a:gd name="connsiteX6002" fmla="*/ 1868071 w 2321023"/>
              <a:gd name="connsiteY6002" fmla="*/ 134339 h 2206873"/>
              <a:gd name="connsiteX6003" fmla="*/ 1869485 w 2321023"/>
              <a:gd name="connsiteY6003" fmla="*/ 134858 h 2206873"/>
              <a:gd name="connsiteX6004" fmla="*/ 1869485 w 2321023"/>
              <a:gd name="connsiteY6004" fmla="*/ 134857 h 2206873"/>
              <a:gd name="connsiteX6005" fmla="*/ 1868071 w 2321023"/>
              <a:gd name="connsiteY6005" fmla="*/ 134339 h 2206873"/>
              <a:gd name="connsiteX6006" fmla="*/ 1868186 w 2321023"/>
              <a:gd name="connsiteY6006" fmla="*/ 133247 h 2206873"/>
              <a:gd name="connsiteX6007" fmla="*/ 1868185 w 2321023"/>
              <a:gd name="connsiteY6007" fmla="*/ 133246 h 2206873"/>
              <a:gd name="connsiteX6008" fmla="*/ 1868187 w 2321023"/>
              <a:gd name="connsiteY6008" fmla="*/ 133225 h 2206873"/>
              <a:gd name="connsiteX6009" fmla="*/ 1266992 w 2321023"/>
              <a:gd name="connsiteY6009" fmla="*/ 132835 h 2206873"/>
              <a:gd name="connsiteX6010" fmla="*/ 1267235 w 2321023"/>
              <a:gd name="connsiteY6010" fmla="*/ 132846 h 2206873"/>
              <a:gd name="connsiteX6011" fmla="*/ 1292940 w 2321023"/>
              <a:gd name="connsiteY6011" fmla="*/ 133930 h 2206873"/>
              <a:gd name="connsiteX6012" fmla="*/ 1321933 w 2321023"/>
              <a:gd name="connsiteY6012" fmla="*/ 135788 h 2206873"/>
              <a:gd name="connsiteX6013" fmla="*/ 1341002 w 2321023"/>
              <a:gd name="connsiteY6013" fmla="*/ 135893 h 2206873"/>
              <a:gd name="connsiteX6014" fmla="*/ 1341175 w 2321023"/>
              <a:gd name="connsiteY6014" fmla="*/ 135893 h 2206873"/>
              <a:gd name="connsiteX6015" fmla="*/ 1321932 w 2321023"/>
              <a:gd name="connsiteY6015" fmla="*/ 135787 h 2206873"/>
              <a:gd name="connsiteX6016" fmla="*/ 1292939 w 2321023"/>
              <a:gd name="connsiteY6016" fmla="*/ 133929 h 2206873"/>
              <a:gd name="connsiteX6017" fmla="*/ 1863155 w 2321023"/>
              <a:gd name="connsiteY6017" fmla="*/ 132648 h 2206873"/>
              <a:gd name="connsiteX6018" fmla="*/ 1868024 w 2321023"/>
              <a:gd name="connsiteY6018" fmla="*/ 134770 h 2206873"/>
              <a:gd name="connsiteX6019" fmla="*/ 1868024 w 2321023"/>
              <a:gd name="connsiteY6019" fmla="*/ 134770 h 2206873"/>
              <a:gd name="connsiteX6020" fmla="*/ 1863158 w 2321023"/>
              <a:gd name="connsiteY6020" fmla="*/ 132649 h 2206873"/>
              <a:gd name="connsiteX6021" fmla="*/ 966742 w 2321023"/>
              <a:gd name="connsiteY6021" fmla="*/ 131035 h 2206873"/>
              <a:gd name="connsiteX6022" fmla="*/ 966739 w 2321023"/>
              <a:gd name="connsiteY6022" fmla="*/ 131037 h 2206873"/>
              <a:gd name="connsiteX6023" fmla="*/ 962416 w 2321023"/>
              <a:gd name="connsiteY6023" fmla="*/ 133848 h 2206873"/>
              <a:gd name="connsiteX6024" fmla="*/ 954029 w 2321023"/>
              <a:gd name="connsiteY6024" fmla="*/ 137589 h 2206873"/>
              <a:gd name="connsiteX6025" fmla="*/ 929195 w 2321023"/>
              <a:gd name="connsiteY6025" fmla="*/ 145260 h 2206873"/>
              <a:gd name="connsiteX6026" fmla="*/ 921106 w 2321023"/>
              <a:gd name="connsiteY6026" fmla="*/ 148865 h 2206873"/>
              <a:gd name="connsiteX6027" fmla="*/ 911044 w 2321023"/>
              <a:gd name="connsiteY6027" fmla="*/ 153349 h 2206873"/>
              <a:gd name="connsiteX6028" fmla="*/ 905548 w 2321023"/>
              <a:gd name="connsiteY6028" fmla="*/ 155990 h 2206873"/>
              <a:gd name="connsiteX6029" fmla="*/ 911043 w 2321023"/>
              <a:gd name="connsiteY6029" fmla="*/ 153350 h 2206873"/>
              <a:gd name="connsiteX6030" fmla="*/ 921106 w 2321023"/>
              <a:gd name="connsiteY6030" fmla="*/ 148865 h 2206873"/>
              <a:gd name="connsiteX6031" fmla="*/ 929196 w 2321023"/>
              <a:gd name="connsiteY6031" fmla="*/ 145260 h 2206873"/>
              <a:gd name="connsiteX6032" fmla="*/ 946483 w 2321023"/>
              <a:gd name="connsiteY6032" fmla="*/ 139921 h 2206873"/>
              <a:gd name="connsiteX6033" fmla="*/ 954029 w 2321023"/>
              <a:gd name="connsiteY6033" fmla="*/ 137590 h 2206873"/>
              <a:gd name="connsiteX6034" fmla="*/ 962411 w 2321023"/>
              <a:gd name="connsiteY6034" fmla="*/ 133851 h 2206873"/>
              <a:gd name="connsiteX6035" fmla="*/ 962416 w 2321023"/>
              <a:gd name="connsiteY6035" fmla="*/ 133848 h 2206873"/>
              <a:gd name="connsiteX6036" fmla="*/ 962424 w 2321023"/>
              <a:gd name="connsiteY6036" fmla="*/ 133844 h 2206873"/>
              <a:gd name="connsiteX6037" fmla="*/ 966722 w 2321023"/>
              <a:gd name="connsiteY6037" fmla="*/ 131049 h 2206873"/>
              <a:gd name="connsiteX6038" fmla="*/ 966739 w 2321023"/>
              <a:gd name="connsiteY6038" fmla="*/ 131037 h 2206873"/>
              <a:gd name="connsiteX6039" fmla="*/ 966742 w 2321023"/>
              <a:gd name="connsiteY6039" fmla="*/ 131035 h 2206873"/>
              <a:gd name="connsiteX6040" fmla="*/ 1331829 w 2321023"/>
              <a:gd name="connsiteY6040" fmla="*/ 131002 h 2206873"/>
              <a:gd name="connsiteX6041" fmla="*/ 1344395 w 2321023"/>
              <a:gd name="connsiteY6041" fmla="*/ 132789 h 2206873"/>
              <a:gd name="connsiteX6042" fmla="*/ 1348364 w 2321023"/>
              <a:gd name="connsiteY6042" fmla="*/ 134110 h 2206873"/>
              <a:gd name="connsiteX6043" fmla="*/ 1347021 w 2321023"/>
              <a:gd name="connsiteY6043" fmla="*/ 133663 h 2206873"/>
              <a:gd name="connsiteX6044" fmla="*/ 1344396 w 2321023"/>
              <a:gd name="connsiteY6044" fmla="*/ 132789 h 2206873"/>
              <a:gd name="connsiteX6045" fmla="*/ 1333646 w 2321023"/>
              <a:gd name="connsiteY6045" fmla="*/ 131260 h 2206873"/>
              <a:gd name="connsiteX6046" fmla="*/ 964524 w 2321023"/>
              <a:gd name="connsiteY6046" fmla="*/ 130544 h 2206873"/>
              <a:gd name="connsiteX6047" fmla="*/ 961891 w 2321023"/>
              <a:gd name="connsiteY6047" fmla="*/ 131061 h 2206873"/>
              <a:gd name="connsiteX6048" fmla="*/ 964523 w 2321023"/>
              <a:gd name="connsiteY6048" fmla="*/ 130545 h 2206873"/>
              <a:gd name="connsiteX6049" fmla="*/ 964524 w 2321023"/>
              <a:gd name="connsiteY6049" fmla="*/ 130545 h 2206873"/>
              <a:gd name="connsiteX6050" fmla="*/ 964525 w 2321023"/>
              <a:gd name="connsiteY6050" fmla="*/ 130545 h 2206873"/>
              <a:gd name="connsiteX6051" fmla="*/ 964967 w 2321023"/>
              <a:gd name="connsiteY6051" fmla="*/ 130642 h 2206873"/>
              <a:gd name="connsiteX6052" fmla="*/ 965744 w 2321023"/>
              <a:gd name="connsiteY6052" fmla="*/ 130813 h 2206873"/>
              <a:gd name="connsiteX6053" fmla="*/ 966560 w 2321023"/>
              <a:gd name="connsiteY6053" fmla="*/ 130994 h 2206873"/>
              <a:gd name="connsiteX6054" fmla="*/ 966743 w 2321023"/>
              <a:gd name="connsiteY6054" fmla="*/ 131034 h 2206873"/>
              <a:gd name="connsiteX6055" fmla="*/ 966744 w 2321023"/>
              <a:gd name="connsiteY6055" fmla="*/ 131033 h 2206873"/>
              <a:gd name="connsiteX6056" fmla="*/ 965744 w 2321023"/>
              <a:gd name="connsiteY6056" fmla="*/ 130813 h 2206873"/>
              <a:gd name="connsiteX6057" fmla="*/ 1203639 w 2321023"/>
              <a:gd name="connsiteY6057" fmla="*/ 129818 h 2206873"/>
              <a:gd name="connsiteX6058" fmla="*/ 1203660 w 2321023"/>
              <a:gd name="connsiteY6058" fmla="*/ 129822 h 2206873"/>
              <a:gd name="connsiteX6059" fmla="*/ 1209856 w 2321023"/>
              <a:gd name="connsiteY6059" fmla="*/ 130706 h 2206873"/>
              <a:gd name="connsiteX6060" fmla="*/ 1209866 w 2321023"/>
              <a:gd name="connsiteY6060" fmla="*/ 130707 h 2206873"/>
              <a:gd name="connsiteX6061" fmla="*/ 1209877 w 2321023"/>
              <a:gd name="connsiteY6061" fmla="*/ 130709 h 2206873"/>
              <a:gd name="connsiteX6062" fmla="*/ 1213368 w 2321023"/>
              <a:gd name="connsiteY6062" fmla="*/ 130903 h 2206873"/>
              <a:gd name="connsiteX6063" fmla="*/ 1213434 w 2321023"/>
              <a:gd name="connsiteY6063" fmla="*/ 130906 h 2206873"/>
              <a:gd name="connsiteX6064" fmla="*/ 1209866 w 2321023"/>
              <a:gd name="connsiteY6064" fmla="*/ 130707 h 2206873"/>
              <a:gd name="connsiteX6065" fmla="*/ 1023947 w 2321023"/>
              <a:gd name="connsiteY6065" fmla="*/ 127383 h 2206873"/>
              <a:gd name="connsiteX6066" fmla="*/ 1023946 w 2321023"/>
              <a:gd name="connsiteY6066" fmla="*/ 127384 h 2206873"/>
              <a:gd name="connsiteX6067" fmla="*/ 1023947 w 2321023"/>
              <a:gd name="connsiteY6067" fmla="*/ 127384 h 2206873"/>
              <a:gd name="connsiteX6068" fmla="*/ 1026887 w 2321023"/>
              <a:gd name="connsiteY6068" fmla="*/ 126376 h 2206873"/>
              <a:gd name="connsiteX6069" fmla="*/ 1024819 w 2321023"/>
              <a:gd name="connsiteY6069" fmla="*/ 127139 h 2206873"/>
              <a:gd name="connsiteX6070" fmla="*/ 1023949 w 2321023"/>
              <a:gd name="connsiteY6070" fmla="*/ 127383 h 2206873"/>
              <a:gd name="connsiteX6071" fmla="*/ 1023947 w 2321023"/>
              <a:gd name="connsiteY6071" fmla="*/ 127384 h 2206873"/>
              <a:gd name="connsiteX6072" fmla="*/ 1023948 w 2321023"/>
              <a:gd name="connsiteY6072" fmla="*/ 127383 h 2206873"/>
              <a:gd name="connsiteX6073" fmla="*/ 1024820 w 2321023"/>
              <a:gd name="connsiteY6073" fmla="*/ 127139 h 2206873"/>
              <a:gd name="connsiteX6074" fmla="*/ 1026886 w 2321023"/>
              <a:gd name="connsiteY6074" fmla="*/ 126377 h 2206873"/>
              <a:gd name="connsiteX6075" fmla="*/ 1027062 w 2321023"/>
              <a:gd name="connsiteY6075" fmla="*/ 126096 h 2206873"/>
              <a:gd name="connsiteX6076" fmla="*/ 1023944 w 2321023"/>
              <a:gd name="connsiteY6076" fmla="*/ 127384 h 2206873"/>
              <a:gd name="connsiteX6077" fmla="*/ 1023942 w 2321023"/>
              <a:gd name="connsiteY6077" fmla="*/ 127385 h 2206873"/>
              <a:gd name="connsiteX6078" fmla="*/ 1805616 w 2321023"/>
              <a:gd name="connsiteY6078" fmla="*/ 125827 h 2206873"/>
              <a:gd name="connsiteX6079" fmla="*/ 1809561 w 2321023"/>
              <a:gd name="connsiteY6079" fmla="*/ 127312 h 2206873"/>
              <a:gd name="connsiteX6080" fmla="*/ 1826148 w 2321023"/>
              <a:gd name="connsiteY6080" fmla="*/ 136058 h 2206873"/>
              <a:gd name="connsiteX6081" fmla="*/ 1845512 w 2321023"/>
              <a:gd name="connsiteY6081" fmla="*/ 148158 h 2206873"/>
              <a:gd name="connsiteX6082" fmla="*/ 1868061 w 2321023"/>
              <a:gd name="connsiteY6082" fmla="*/ 163543 h 2206873"/>
              <a:gd name="connsiteX6083" fmla="*/ 1893288 w 2321023"/>
              <a:gd name="connsiteY6083" fmla="*/ 183517 h 2206873"/>
              <a:gd name="connsiteX6084" fmla="*/ 1908470 w 2321023"/>
              <a:gd name="connsiteY6084" fmla="*/ 199481 h 2206873"/>
              <a:gd name="connsiteX6085" fmla="*/ 1869881 w 2321023"/>
              <a:gd name="connsiteY6085" fmla="*/ 170186 h 2206873"/>
              <a:gd name="connsiteX6086" fmla="*/ 1849755 w 2321023"/>
              <a:gd name="connsiteY6086" fmla="*/ 156185 h 2206873"/>
              <a:gd name="connsiteX6087" fmla="*/ 1831706 w 2321023"/>
              <a:gd name="connsiteY6087" fmla="*/ 144906 h 2206873"/>
              <a:gd name="connsiteX6088" fmla="*/ 1821044 w 2321023"/>
              <a:gd name="connsiteY6088" fmla="*/ 137791 h 2206873"/>
              <a:gd name="connsiteX6089" fmla="*/ 1808922 w 2321023"/>
              <a:gd name="connsiteY6089" fmla="*/ 129115 h 2206873"/>
              <a:gd name="connsiteX6090" fmla="*/ 1805616 w 2321023"/>
              <a:gd name="connsiteY6090" fmla="*/ 125827 h 2206873"/>
              <a:gd name="connsiteX6091" fmla="*/ 1026565 w 2321023"/>
              <a:gd name="connsiteY6091" fmla="*/ 121846 h 2206873"/>
              <a:gd name="connsiteX6092" fmla="*/ 1025630 w 2321023"/>
              <a:gd name="connsiteY6092" fmla="*/ 123112 h 2206873"/>
              <a:gd name="connsiteX6093" fmla="*/ 1026223 w 2321023"/>
              <a:gd name="connsiteY6093" fmla="*/ 124201 h 2206873"/>
              <a:gd name="connsiteX6094" fmla="*/ 1026220 w 2321023"/>
              <a:gd name="connsiteY6094" fmla="*/ 124195 h 2206873"/>
              <a:gd name="connsiteX6095" fmla="*/ 1025631 w 2321023"/>
              <a:gd name="connsiteY6095" fmla="*/ 123113 h 2206873"/>
              <a:gd name="connsiteX6096" fmla="*/ 1026566 w 2321023"/>
              <a:gd name="connsiteY6096" fmla="*/ 121847 h 2206873"/>
              <a:gd name="connsiteX6097" fmla="*/ 1027069 w 2321023"/>
              <a:gd name="connsiteY6097" fmla="*/ 121892 h 2206873"/>
              <a:gd name="connsiteX6098" fmla="*/ 1027070 w 2321023"/>
              <a:gd name="connsiteY6098" fmla="*/ 121891 h 2206873"/>
              <a:gd name="connsiteX6099" fmla="*/ 1478275 w 2321023"/>
              <a:gd name="connsiteY6099" fmla="*/ 119348 h 2206873"/>
              <a:gd name="connsiteX6100" fmla="*/ 1478064 w 2321023"/>
              <a:gd name="connsiteY6100" fmla="*/ 119435 h 2206873"/>
              <a:gd name="connsiteX6101" fmla="*/ 1478065 w 2321023"/>
              <a:gd name="connsiteY6101" fmla="*/ 119436 h 2206873"/>
              <a:gd name="connsiteX6102" fmla="*/ 1478275 w 2321023"/>
              <a:gd name="connsiteY6102" fmla="*/ 119349 h 2206873"/>
              <a:gd name="connsiteX6103" fmla="*/ 1478481 w 2321023"/>
              <a:gd name="connsiteY6103" fmla="*/ 119416 h 2206873"/>
              <a:gd name="connsiteX6104" fmla="*/ 1478482 w 2321023"/>
              <a:gd name="connsiteY6104" fmla="*/ 119415 h 2206873"/>
              <a:gd name="connsiteX6105" fmla="*/ 1034425 w 2321023"/>
              <a:gd name="connsiteY6105" fmla="*/ 113532 h 2206873"/>
              <a:gd name="connsiteX6106" fmla="*/ 1006935 w 2321023"/>
              <a:gd name="connsiteY6106" fmla="*/ 122047 h 2206873"/>
              <a:gd name="connsiteX6107" fmla="*/ 1006935 w 2321023"/>
              <a:gd name="connsiteY6107" fmla="*/ 122048 h 2206873"/>
              <a:gd name="connsiteX6108" fmla="*/ 1034425 w 2321023"/>
              <a:gd name="connsiteY6108" fmla="*/ 113533 h 2206873"/>
              <a:gd name="connsiteX6109" fmla="*/ 1034380 w 2321023"/>
              <a:gd name="connsiteY6109" fmla="*/ 112338 h 2206873"/>
              <a:gd name="connsiteX6110" fmla="*/ 1034689 w 2321023"/>
              <a:gd name="connsiteY6110" fmla="*/ 113890 h 2206873"/>
              <a:gd name="connsiteX6111" fmla="*/ 1034689 w 2321023"/>
              <a:gd name="connsiteY6111" fmla="*/ 113890 h 2206873"/>
              <a:gd name="connsiteX6112" fmla="*/ 1034380 w 2321023"/>
              <a:gd name="connsiteY6112" fmla="*/ 112338 h 2206873"/>
              <a:gd name="connsiteX6113" fmla="*/ 1494412 w 2321023"/>
              <a:gd name="connsiteY6113" fmla="*/ 111695 h 2206873"/>
              <a:gd name="connsiteX6114" fmla="*/ 1494435 w 2321023"/>
              <a:gd name="connsiteY6114" fmla="*/ 111902 h 2206873"/>
              <a:gd name="connsiteX6115" fmla="*/ 1492875 w 2321023"/>
              <a:gd name="connsiteY6115" fmla="*/ 113134 h 2206873"/>
              <a:gd name="connsiteX6116" fmla="*/ 1492876 w 2321023"/>
              <a:gd name="connsiteY6116" fmla="*/ 113134 h 2206873"/>
              <a:gd name="connsiteX6117" fmla="*/ 1494435 w 2321023"/>
              <a:gd name="connsiteY6117" fmla="*/ 111903 h 2206873"/>
              <a:gd name="connsiteX6118" fmla="*/ 1494435 w 2321023"/>
              <a:gd name="connsiteY6118" fmla="*/ 111902 h 2206873"/>
              <a:gd name="connsiteX6119" fmla="*/ 1494436 w 2321023"/>
              <a:gd name="connsiteY6119" fmla="*/ 111901 h 2206873"/>
              <a:gd name="connsiteX6120" fmla="*/ 1494413 w 2321023"/>
              <a:gd name="connsiteY6120" fmla="*/ 111696 h 2206873"/>
              <a:gd name="connsiteX6121" fmla="*/ 1494577 w 2321023"/>
              <a:gd name="connsiteY6121" fmla="*/ 111790 h 2206873"/>
              <a:gd name="connsiteX6122" fmla="*/ 1494577 w 2321023"/>
              <a:gd name="connsiteY6122" fmla="*/ 111790 h 2206873"/>
              <a:gd name="connsiteX6123" fmla="*/ 1540662 w 2321023"/>
              <a:gd name="connsiteY6123" fmla="*/ 106425 h 2206873"/>
              <a:gd name="connsiteX6124" fmla="*/ 1532639 w 2321023"/>
              <a:gd name="connsiteY6124" fmla="*/ 106818 h 2206873"/>
              <a:gd name="connsiteX6125" fmla="*/ 1539583 w 2321023"/>
              <a:gd name="connsiteY6125" fmla="*/ 107907 h 2206873"/>
              <a:gd name="connsiteX6126" fmla="*/ 1539583 w 2321023"/>
              <a:gd name="connsiteY6126" fmla="*/ 107907 h 2206873"/>
              <a:gd name="connsiteX6127" fmla="*/ 1532640 w 2321023"/>
              <a:gd name="connsiteY6127" fmla="*/ 106818 h 2206873"/>
              <a:gd name="connsiteX6128" fmla="*/ 1631156 w 2321023"/>
              <a:gd name="connsiteY6128" fmla="*/ 105960 h 2206873"/>
              <a:gd name="connsiteX6129" fmla="*/ 1631277 w 2321023"/>
              <a:gd name="connsiteY6129" fmla="*/ 106012 h 2206873"/>
              <a:gd name="connsiteX6130" fmla="*/ 1631291 w 2321023"/>
              <a:gd name="connsiteY6130" fmla="*/ 106019 h 2206873"/>
              <a:gd name="connsiteX6131" fmla="*/ 1636220 w 2321023"/>
              <a:gd name="connsiteY6131" fmla="*/ 108184 h 2206873"/>
              <a:gd name="connsiteX6132" fmla="*/ 1648064 w 2321023"/>
              <a:gd name="connsiteY6132" fmla="*/ 113972 h 2206873"/>
              <a:gd name="connsiteX6133" fmla="*/ 1660635 w 2321023"/>
              <a:gd name="connsiteY6133" fmla="*/ 120662 h 2206873"/>
              <a:gd name="connsiteX6134" fmla="*/ 1673368 w 2321023"/>
              <a:gd name="connsiteY6134" fmla="*/ 127387 h 2206873"/>
              <a:gd name="connsiteX6135" fmla="*/ 1697633 w 2321023"/>
              <a:gd name="connsiteY6135" fmla="*/ 139247 h 2206873"/>
              <a:gd name="connsiteX6136" fmla="*/ 1726626 w 2321023"/>
              <a:gd name="connsiteY6136" fmla="*/ 151339 h 2206873"/>
              <a:gd name="connsiteX6137" fmla="*/ 1732119 w 2321023"/>
              <a:gd name="connsiteY6137" fmla="*/ 149736 h 2206873"/>
              <a:gd name="connsiteX6138" fmla="*/ 1732120 w 2321023"/>
              <a:gd name="connsiteY6138" fmla="*/ 149734 h 2206873"/>
              <a:gd name="connsiteX6139" fmla="*/ 1732122 w 2321023"/>
              <a:gd name="connsiteY6139" fmla="*/ 149733 h 2206873"/>
              <a:gd name="connsiteX6140" fmla="*/ 1733705 w 2321023"/>
              <a:gd name="connsiteY6140" fmla="*/ 147418 h 2206873"/>
              <a:gd name="connsiteX6141" fmla="*/ 1733707 w 2321023"/>
              <a:gd name="connsiteY6141" fmla="*/ 147413 h 2206873"/>
              <a:gd name="connsiteX6142" fmla="*/ 1733799 w 2321023"/>
              <a:gd name="connsiteY6142" fmla="*/ 147278 h 2206873"/>
              <a:gd name="connsiteX6143" fmla="*/ 1733774 w 2321023"/>
              <a:gd name="connsiteY6143" fmla="*/ 147229 h 2206873"/>
              <a:gd name="connsiteX6144" fmla="*/ 1733707 w 2321023"/>
              <a:gd name="connsiteY6144" fmla="*/ 147413 h 2206873"/>
              <a:gd name="connsiteX6145" fmla="*/ 1732120 w 2321023"/>
              <a:gd name="connsiteY6145" fmla="*/ 149734 h 2206873"/>
              <a:gd name="connsiteX6146" fmla="*/ 1726625 w 2321023"/>
              <a:gd name="connsiteY6146" fmla="*/ 151338 h 2206873"/>
              <a:gd name="connsiteX6147" fmla="*/ 1697632 w 2321023"/>
              <a:gd name="connsiteY6147" fmla="*/ 139246 h 2206873"/>
              <a:gd name="connsiteX6148" fmla="*/ 1673367 w 2321023"/>
              <a:gd name="connsiteY6148" fmla="*/ 127386 h 2206873"/>
              <a:gd name="connsiteX6149" fmla="*/ 1660634 w 2321023"/>
              <a:gd name="connsiteY6149" fmla="*/ 120661 h 2206873"/>
              <a:gd name="connsiteX6150" fmla="*/ 1648063 w 2321023"/>
              <a:gd name="connsiteY6150" fmla="*/ 113971 h 2206873"/>
              <a:gd name="connsiteX6151" fmla="*/ 1636219 w 2321023"/>
              <a:gd name="connsiteY6151" fmla="*/ 108183 h 2206873"/>
              <a:gd name="connsiteX6152" fmla="*/ 1631277 w 2321023"/>
              <a:gd name="connsiteY6152" fmla="*/ 106012 h 2206873"/>
              <a:gd name="connsiteX6153" fmla="*/ 1631201 w 2321023"/>
              <a:gd name="connsiteY6153" fmla="*/ 105976 h 2206873"/>
              <a:gd name="connsiteX6154" fmla="*/ 1110228 w 2321023"/>
              <a:gd name="connsiteY6154" fmla="*/ 104661 h 2206873"/>
              <a:gd name="connsiteX6155" fmla="*/ 1103321 w 2321023"/>
              <a:gd name="connsiteY6155" fmla="*/ 106513 h 2206873"/>
              <a:gd name="connsiteX6156" fmla="*/ 1083455 w 2321023"/>
              <a:gd name="connsiteY6156" fmla="*/ 111040 h 2206873"/>
              <a:gd name="connsiteX6157" fmla="*/ 1083460 w 2321023"/>
              <a:gd name="connsiteY6157" fmla="*/ 111040 h 2206873"/>
              <a:gd name="connsiteX6158" fmla="*/ 1103321 w 2321023"/>
              <a:gd name="connsiteY6158" fmla="*/ 106514 h 2206873"/>
              <a:gd name="connsiteX6159" fmla="*/ 1110228 w 2321023"/>
              <a:gd name="connsiteY6159" fmla="*/ 104662 h 2206873"/>
              <a:gd name="connsiteX6160" fmla="*/ 1110363 w 2321023"/>
              <a:gd name="connsiteY6160" fmla="*/ 104697 h 2206873"/>
              <a:gd name="connsiteX6161" fmla="*/ 1110365 w 2321023"/>
              <a:gd name="connsiteY6161" fmla="*/ 104697 h 2206873"/>
              <a:gd name="connsiteX6162" fmla="*/ 1541679 w 2321023"/>
              <a:gd name="connsiteY6162" fmla="*/ 103496 h 2206873"/>
              <a:gd name="connsiteX6163" fmla="*/ 1541707 w 2321023"/>
              <a:gd name="connsiteY6163" fmla="*/ 103504 h 2206873"/>
              <a:gd name="connsiteX6164" fmla="*/ 1545806 w 2321023"/>
              <a:gd name="connsiteY6164" fmla="*/ 104607 h 2206873"/>
              <a:gd name="connsiteX6165" fmla="*/ 1545814 w 2321023"/>
              <a:gd name="connsiteY6165" fmla="*/ 104609 h 2206873"/>
              <a:gd name="connsiteX6166" fmla="*/ 1545826 w 2321023"/>
              <a:gd name="connsiteY6166" fmla="*/ 104612 h 2206873"/>
              <a:gd name="connsiteX6167" fmla="*/ 1549902 w 2321023"/>
              <a:gd name="connsiteY6167" fmla="*/ 105367 h 2206873"/>
              <a:gd name="connsiteX6168" fmla="*/ 1549914 w 2321023"/>
              <a:gd name="connsiteY6168" fmla="*/ 105368 h 2206873"/>
              <a:gd name="connsiteX6169" fmla="*/ 1550232 w 2321023"/>
              <a:gd name="connsiteY6169" fmla="*/ 105427 h 2206873"/>
              <a:gd name="connsiteX6170" fmla="*/ 1550167 w 2321023"/>
              <a:gd name="connsiteY6170" fmla="*/ 105394 h 2206873"/>
              <a:gd name="connsiteX6171" fmla="*/ 1549914 w 2321023"/>
              <a:gd name="connsiteY6171" fmla="*/ 105368 h 2206873"/>
              <a:gd name="connsiteX6172" fmla="*/ 1545814 w 2321023"/>
              <a:gd name="connsiteY6172" fmla="*/ 104609 h 2206873"/>
              <a:gd name="connsiteX6173" fmla="*/ 1621873 w 2321023"/>
              <a:gd name="connsiteY6173" fmla="*/ 103436 h 2206873"/>
              <a:gd name="connsiteX6174" fmla="*/ 1621879 w 2321023"/>
              <a:gd name="connsiteY6174" fmla="*/ 103443 h 2206873"/>
              <a:gd name="connsiteX6175" fmla="*/ 1621878 w 2321023"/>
              <a:gd name="connsiteY6175" fmla="*/ 103438 h 2206873"/>
              <a:gd name="connsiteX6176" fmla="*/ 1621878 w 2321023"/>
              <a:gd name="connsiteY6176" fmla="*/ 103438 h 2206873"/>
              <a:gd name="connsiteX6177" fmla="*/ 1621878 w 2321023"/>
              <a:gd name="connsiteY6177" fmla="*/ 103437 h 2206873"/>
              <a:gd name="connsiteX6178" fmla="*/ 1621748 w 2321023"/>
              <a:gd name="connsiteY6178" fmla="*/ 102429 h 2206873"/>
              <a:gd name="connsiteX6179" fmla="*/ 1621748 w 2321023"/>
              <a:gd name="connsiteY6179" fmla="*/ 102430 h 2206873"/>
              <a:gd name="connsiteX6180" fmla="*/ 1625860 w 2321023"/>
              <a:gd name="connsiteY6180" fmla="*/ 103973 h 2206873"/>
              <a:gd name="connsiteX6181" fmla="*/ 1625864 w 2321023"/>
              <a:gd name="connsiteY6181" fmla="*/ 103974 h 2206873"/>
              <a:gd name="connsiteX6182" fmla="*/ 1858717 w 2321023"/>
              <a:gd name="connsiteY6182" fmla="*/ 100705 h 2206873"/>
              <a:gd name="connsiteX6183" fmla="*/ 1870831 w 2321023"/>
              <a:gd name="connsiteY6183" fmla="*/ 106921 h 2206873"/>
              <a:gd name="connsiteX6184" fmla="*/ 1897242 w 2321023"/>
              <a:gd name="connsiteY6184" fmla="*/ 125424 h 2206873"/>
              <a:gd name="connsiteX6185" fmla="*/ 1957600 w 2321023"/>
              <a:gd name="connsiteY6185" fmla="*/ 175059 h 2206873"/>
              <a:gd name="connsiteX6186" fmla="*/ 1954852 w 2321023"/>
              <a:gd name="connsiteY6186" fmla="*/ 180920 h 2206873"/>
              <a:gd name="connsiteX6187" fmla="*/ 1929845 w 2321023"/>
              <a:gd name="connsiteY6187" fmla="*/ 161668 h 2206873"/>
              <a:gd name="connsiteX6188" fmla="*/ 1905700 w 2321023"/>
              <a:gd name="connsiteY6188" fmla="*/ 142499 h 2206873"/>
              <a:gd name="connsiteX6189" fmla="*/ 1858717 w 2321023"/>
              <a:gd name="connsiteY6189" fmla="*/ 100705 h 2206873"/>
              <a:gd name="connsiteX6190" fmla="*/ 1061821 w 2321023"/>
              <a:gd name="connsiteY6190" fmla="*/ 100400 h 2206873"/>
              <a:gd name="connsiteX6191" fmla="*/ 1061820 w 2321023"/>
              <a:gd name="connsiteY6191" fmla="*/ 100400 h 2206873"/>
              <a:gd name="connsiteX6192" fmla="*/ 1061842 w 2321023"/>
              <a:gd name="connsiteY6192" fmla="*/ 100549 h 2206873"/>
              <a:gd name="connsiteX6193" fmla="*/ 1061843 w 2321023"/>
              <a:gd name="connsiteY6193" fmla="*/ 100548 h 2206873"/>
              <a:gd name="connsiteX6194" fmla="*/ 1247645 w 2321023"/>
              <a:gd name="connsiteY6194" fmla="*/ 99861 h 2206873"/>
              <a:gd name="connsiteX6195" fmla="*/ 1247641 w 2321023"/>
              <a:gd name="connsiteY6195" fmla="*/ 99868 h 2206873"/>
              <a:gd name="connsiteX6196" fmla="*/ 1247646 w 2321023"/>
              <a:gd name="connsiteY6196" fmla="*/ 99861 h 2206873"/>
              <a:gd name="connsiteX6197" fmla="*/ 1077056 w 2321023"/>
              <a:gd name="connsiteY6197" fmla="*/ 96938 h 2206873"/>
              <a:gd name="connsiteX6198" fmla="*/ 1076984 w 2321023"/>
              <a:gd name="connsiteY6198" fmla="*/ 96942 h 2206873"/>
              <a:gd name="connsiteX6199" fmla="*/ 1075927 w 2321023"/>
              <a:gd name="connsiteY6199" fmla="*/ 97564 h 2206873"/>
              <a:gd name="connsiteX6200" fmla="*/ 1061855 w 2321023"/>
              <a:gd name="connsiteY6200" fmla="*/ 100634 h 2206873"/>
              <a:gd name="connsiteX6201" fmla="*/ 1061855 w 2321023"/>
              <a:gd name="connsiteY6201" fmla="*/ 100635 h 2206873"/>
              <a:gd name="connsiteX6202" fmla="*/ 1075927 w 2321023"/>
              <a:gd name="connsiteY6202" fmla="*/ 97565 h 2206873"/>
              <a:gd name="connsiteX6203" fmla="*/ 1076984 w 2321023"/>
              <a:gd name="connsiteY6203" fmla="*/ 96943 h 2206873"/>
              <a:gd name="connsiteX6204" fmla="*/ 1077054 w 2321023"/>
              <a:gd name="connsiteY6204" fmla="*/ 96939 h 2206873"/>
              <a:gd name="connsiteX6205" fmla="*/ 1512558 w 2321023"/>
              <a:gd name="connsiteY6205" fmla="*/ 96197 h 2206873"/>
              <a:gd name="connsiteX6206" fmla="*/ 1512600 w 2321023"/>
              <a:gd name="connsiteY6206" fmla="*/ 96218 h 2206873"/>
              <a:gd name="connsiteX6207" fmla="*/ 1514545 w 2321023"/>
              <a:gd name="connsiteY6207" fmla="*/ 97149 h 2206873"/>
              <a:gd name="connsiteX6208" fmla="*/ 1522418 w 2321023"/>
              <a:gd name="connsiteY6208" fmla="*/ 99967 h 2206873"/>
              <a:gd name="connsiteX6209" fmla="*/ 1534092 w 2321023"/>
              <a:gd name="connsiteY6209" fmla="*/ 103894 h 2206873"/>
              <a:gd name="connsiteX6210" fmla="*/ 1534242 w 2321023"/>
              <a:gd name="connsiteY6210" fmla="*/ 103944 h 2206873"/>
              <a:gd name="connsiteX6211" fmla="*/ 1522418 w 2321023"/>
              <a:gd name="connsiteY6211" fmla="*/ 99966 h 2206873"/>
              <a:gd name="connsiteX6212" fmla="*/ 1514545 w 2321023"/>
              <a:gd name="connsiteY6212" fmla="*/ 97148 h 2206873"/>
              <a:gd name="connsiteX6213" fmla="*/ 1346269 w 2321023"/>
              <a:gd name="connsiteY6213" fmla="*/ 96074 h 2206873"/>
              <a:gd name="connsiteX6214" fmla="*/ 1346268 w 2321023"/>
              <a:gd name="connsiteY6214" fmla="*/ 96075 h 2206873"/>
              <a:gd name="connsiteX6215" fmla="*/ 1354090 w 2321023"/>
              <a:gd name="connsiteY6215" fmla="*/ 98558 h 2206873"/>
              <a:gd name="connsiteX6216" fmla="*/ 1368466 w 2321023"/>
              <a:gd name="connsiteY6216" fmla="*/ 101776 h 2206873"/>
              <a:gd name="connsiteX6217" fmla="*/ 1385309 w 2321023"/>
              <a:gd name="connsiteY6217" fmla="*/ 105823 h 2206873"/>
              <a:gd name="connsiteX6218" fmla="*/ 1405390 w 2321023"/>
              <a:gd name="connsiteY6218" fmla="*/ 109951 h 2206873"/>
              <a:gd name="connsiteX6219" fmla="*/ 1426434 w 2321023"/>
              <a:gd name="connsiteY6219" fmla="*/ 114927 h 2206873"/>
              <a:gd name="connsiteX6220" fmla="*/ 1426442 w 2321023"/>
              <a:gd name="connsiteY6220" fmla="*/ 114928 h 2206873"/>
              <a:gd name="connsiteX6221" fmla="*/ 1405389 w 2321023"/>
              <a:gd name="connsiteY6221" fmla="*/ 109950 h 2206873"/>
              <a:gd name="connsiteX6222" fmla="*/ 1385308 w 2321023"/>
              <a:gd name="connsiteY6222" fmla="*/ 105822 h 2206873"/>
              <a:gd name="connsiteX6223" fmla="*/ 1368465 w 2321023"/>
              <a:gd name="connsiteY6223" fmla="*/ 101775 h 2206873"/>
              <a:gd name="connsiteX6224" fmla="*/ 1354089 w 2321023"/>
              <a:gd name="connsiteY6224" fmla="*/ 98557 h 2206873"/>
              <a:gd name="connsiteX6225" fmla="*/ 1533809 w 2321023"/>
              <a:gd name="connsiteY6225" fmla="*/ 95709 h 2206873"/>
              <a:gd name="connsiteX6226" fmla="*/ 1533756 w 2321023"/>
              <a:gd name="connsiteY6226" fmla="*/ 95730 h 2206873"/>
              <a:gd name="connsiteX6227" fmla="*/ 1533758 w 2321023"/>
              <a:gd name="connsiteY6227" fmla="*/ 95730 h 2206873"/>
              <a:gd name="connsiteX6228" fmla="*/ 1533809 w 2321023"/>
              <a:gd name="connsiteY6228" fmla="*/ 95710 h 2206873"/>
              <a:gd name="connsiteX6229" fmla="*/ 1539082 w 2321023"/>
              <a:gd name="connsiteY6229" fmla="*/ 96526 h 2206873"/>
              <a:gd name="connsiteX6230" fmla="*/ 1555968 w 2321023"/>
              <a:gd name="connsiteY6230" fmla="*/ 100600 h 2206873"/>
              <a:gd name="connsiteX6231" fmla="*/ 1572447 w 2321023"/>
              <a:gd name="connsiteY6231" fmla="*/ 105716 h 2206873"/>
              <a:gd name="connsiteX6232" fmla="*/ 1574928 w 2321023"/>
              <a:gd name="connsiteY6232" fmla="*/ 106541 h 2206873"/>
              <a:gd name="connsiteX6233" fmla="*/ 1574988 w 2321023"/>
              <a:gd name="connsiteY6233" fmla="*/ 106560 h 2206873"/>
              <a:gd name="connsiteX6234" fmla="*/ 1572447 w 2321023"/>
              <a:gd name="connsiteY6234" fmla="*/ 105715 h 2206873"/>
              <a:gd name="connsiteX6235" fmla="*/ 1555968 w 2321023"/>
              <a:gd name="connsiteY6235" fmla="*/ 100599 h 2206873"/>
              <a:gd name="connsiteX6236" fmla="*/ 1539082 w 2321023"/>
              <a:gd name="connsiteY6236" fmla="*/ 96525 h 2206873"/>
              <a:gd name="connsiteX6237" fmla="*/ 1533809 w 2321023"/>
              <a:gd name="connsiteY6237" fmla="*/ 95709 h 2206873"/>
              <a:gd name="connsiteX6238" fmla="*/ 1347100 w 2321023"/>
              <a:gd name="connsiteY6238" fmla="*/ 95439 h 2206873"/>
              <a:gd name="connsiteX6239" fmla="*/ 1346717 w 2321023"/>
              <a:gd name="connsiteY6239" fmla="*/ 95440 h 2206873"/>
              <a:gd name="connsiteX6240" fmla="*/ 1344984 w 2321023"/>
              <a:gd name="connsiteY6240" fmla="*/ 96762 h 2206873"/>
              <a:gd name="connsiteX6241" fmla="*/ 1344986 w 2321023"/>
              <a:gd name="connsiteY6241" fmla="*/ 96763 h 2206873"/>
              <a:gd name="connsiteX6242" fmla="*/ 1346718 w 2321023"/>
              <a:gd name="connsiteY6242" fmla="*/ 95441 h 2206873"/>
              <a:gd name="connsiteX6243" fmla="*/ 1347099 w 2321023"/>
              <a:gd name="connsiteY6243" fmla="*/ 95440 h 2206873"/>
              <a:gd name="connsiteX6244" fmla="*/ 1511124 w 2321023"/>
              <a:gd name="connsiteY6244" fmla="*/ 94451 h 2206873"/>
              <a:gd name="connsiteX6245" fmla="*/ 1510358 w 2321023"/>
              <a:gd name="connsiteY6245" fmla="*/ 95045 h 2206873"/>
              <a:gd name="connsiteX6246" fmla="*/ 1510363 w 2321023"/>
              <a:gd name="connsiteY6246" fmla="*/ 95043 h 2206873"/>
              <a:gd name="connsiteX6247" fmla="*/ 1511125 w 2321023"/>
              <a:gd name="connsiteY6247" fmla="*/ 94452 h 2206873"/>
              <a:gd name="connsiteX6248" fmla="*/ 1532641 w 2321023"/>
              <a:gd name="connsiteY6248" fmla="*/ 100791 h 2206873"/>
              <a:gd name="connsiteX6249" fmla="*/ 1539175 w 2321023"/>
              <a:gd name="connsiteY6249" fmla="*/ 102758 h 2206873"/>
              <a:gd name="connsiteX6250" fmla="*/ 1539285 w 2321023"/>
              <a:gd name="connsiteY6250" fmla="*/ 102790 h 2206873"/>
              <a:gd name="connsiteX6251" fmla="*/ 1532640 w 2321023"/>
              <a:gd name="connsiteY6251" fmla="*/ 100790 h 2206873"/>
              <a:gd name="connsiteX6252" fmla="*/ 1511124 w 2321023"/>
              <a:gd name="connsiteY6252" fmla="*/ 94451 h 2206873"/>
              <a:gd name="connsiteX6253" fmla="*/ 1127088 w 2321023"/>
              <a:gd name="connsiteY6253" fmla="*/ 90046 h 2206873"/>
              <a:gd name="connsiteX6254" fmla="*/ 1118988 w 2321023"/>
              <a:gd name="connsiteY6254" fmla="*/ 92026 h 2206873"/>
              <a:gd name="connsiteX6255" fmla="*/ 1099016 w 2321023"/>
              <a:gd name="connsiteY6255" fmla="*/ 95467 h 2206873"/>
              <a:gd name="connsiteX6256" fmla="*/ 1062117 w 2321023"/>
              <a:gd name="connsiteY6256" fmla="*/ 103825 h 2206873"/>
              <a:gd name="connsiteX6257" fmla="*/ 1062084 w 2321023"/>
              <a:gd name="connsiteY6257" fmla="*/ 103605 h 2206873"/>
              <a:gd name="connsiteX6258" fmla="*/ 1034350 w 2321023"/>
              <a:gd name="connsiteY6258" fmla="*/ 111606 h 2206873"/>
              <a:gd name="connsiteX6259" fmla="*/ 1006879 w 2321023"/>
              <a:gd name="connsiteY6259" fmla="*/ 121839 h 2206873"/>
              <a:gd name="connsiteX6260" fmla="*/ 1006879 w 2321023"/>
              <a:gd name="connsiteY6260" fmla="*/ 121840 h 2206873"/>
              <a:gd name="connsiteX6261" fmla="*/ 1011108 w 2321023"/>
              <a:gd name="connsiteY6261" fmla="*/ 118337 h 2206873"/>
              <a:gd name="connsiteX6262" fmla="*/ 1034350 w 2321023"/>
              <a:gd name="connsiteY6262" fmla="*/ 111607 h 2206873"/>
              <a:gd name="connsiteX6263" fmla="*/ 1062084 w 2321023"/>
              <a:gd name="connsiteY6263" fmla="*/ 103606 h 2206873"/>
              <a:gd name="connsiteX6264" fmla="*/ 1062117 w 2321023"/>
              <a:gd name="connsiteY6264" fmla="*/ 103826 h 2206873"/>
              <a:gd name="connsiteX6265" fmla="*/ 1099016 w 2321023"/>
              <a:gd name="connsiteY6265" fmla="*/ 95468 h 2206873"/>
              <a:gd name="connsiteX6266" fmla="*/ 1118988 w 2321023"/>
              <a:gd name="connsiteY6266" fmla="*/ 92027 h 2206873"/>
              <a:gd name="connsiteX6267" fmla="*/ 1127088 w 2321023"/>
              <a:gd name="connsiteY6267" fmla="*/ 90047 h 2206873"/>
              <a:gd name="connsiteX6268" fmla="*/ 1127580 w 2321023"/>
              <a:gd name="connsiteY6268" fmla="*/ 90428 h 2206873"/>
              <a:gd name="connsiteX6269" fmla="*/ 1127581 w 2321023"/>
              <a:gd name="connsiteY6269" fmla="*/ 90428 h 2206873"/>
              <a:gd name="connsiteX6270" fmla="*/ 1106135 w 2321023"/>
              <a:gd name="connsiteY6270" fmla="*/ 85341 h 2206873"/>
              <a:gd name="connsiteX6271" fmla="*/ 1106134 w 2321023"/>
              <a:gd name="connsiteY6271" fmla="*/ 85341 h 2206873"/>
              <a:gd name="connsiteX6272" fmla="*/ 1108900 w 2321023"/>
              <a:gd name="connsiteY6272" fmla="*/ 86553 h 2206873"/>
              <a:gd name="connsiteX6273" fmla="*/ 1108894 w 2321023"/>
              <a:gd name="connsiteY6273" fmla="*/ 86550 h 2206873"/>
              <a:gd name="connsiteX6274" fmla="*/ 1106090 w 2321023"/>
              <a:gd name="connsiteY6274" fmla="*/ 85119 h 2206873"/>
              <a:gd name="connsiteX6275" fmla="*/ 1089317 w 2321023"/>
              <a:gd name="connsiteY6275" fmla="*/ 87203 h 2206873"/>
              <a:gd name="connsiteX6276" fmla="*/ 1106090 w 2321023"/>
              <a:gd name="connsiteY6276" fmla="*/ 85119 h 2206873"/>
              <a:gd name="connsiteX6277" fmla="*/ 1348503 w 2321023"/>
              <a:gd name="connsiteY6277" fmla="*/ 84650 h 2206873"/>
              <a:gd name="connsiteX6278" fmla="*/ 1341848 w 2321023"/>
              <a:gd name="connsiteY6278" fmla="*/ 85818 h 2206873"/>
              <a:gd name="connsiteX6279" fmla="*/ 1341848 w 2321023"/>
              <a:gd name="connsiteY6279" fmla="*/ 85818 h 2206873"/>
              <a:gd name="connsiteX6280" fmla="*/ 1338724 w 2321023"/>
              <a:gd name="connsiteY6280" fmla="*/ 85914 h 2206873"/>
              <a:gd name="connsiteX6281" fmla="*/ 1333814 w 2321023"/>
              <a:gd name="connsiteY6281" fmla="*/ 86066 h 2206873"/>
              <a:gd name="connsiteX6282" fmla="*/ 1333814 w 2321023"/>
              <a:gd name="connsiteY6282" fmla="*/ 86066 h 2206873"/>
              <a:gd name="connsiteX6283" fmla="*/ 1338724 w 2321023"/>
              <a:gd name="connsiteY6283" fmla="*/ 85914 h 2206873"/>
              <a:gd name="connsiteX6284" fmla="*/ 1341848 w 2321023"/>
              <a:gd name="connsiteY6284" fmla="*/ 85818 h 2206873"/>
              <a:gd name="connsiteX6285" fmla="*/ 1341849 w 2321023"/>
              <a:gd name="connsiteY6285" fmla="*/ 85818 h 2206873"/>
              <a:gd name="connsiteX6286" fmla="*/ 1348502 w 2321023"/>
              <a:gd name="connsiteY6286" fmla="*/ 84650 h 2206873"/>
              <a:gd name="connsiteX6287" fmla="*/ 1276085 w 2321023"/>
              <a:gd name="connsiteY6287" fmla="*/ 82914 h 2206873"/>
              <a:gd name="connsiteX6288" fmla="*/ 1277593 w 2321023"/>
              <a:gd name="connsiteY6288" fmla="*/ 83436 h 2206873"/>
              <a:gd name="connsiteX6289" fmla="*/ 1297049 w 2321023"/>
              <a:gd name="connsiteY6289" fmla="*/ 84489 h 2206873"/>
              <a:gd name="connsiteX6290" fmla="*/ 1337483 w 2321023"/>
              <a:gd name="connsiteY6290" fmla="*/ 86584 h 2206873"/>
              <a:gd name="connsiteX6291" fmla="*/ 1337483 w 2321023"/>
              <a:gd name="connsiteY6291" fmla="*/ 86584 h 2206873"/>
              <a:gd name="connsiteX6292" fmla="*/ 1322469 w 2321023"/>
              <a:gd name="connsiteY6292" fmla="*/ 85975 h 2206873"/>
              <a:gd name="connsiteX6293" fmla="*/ 1297050 w 2321023"/>
              <a:gd name="connsiteY6293" fmla="*/ 84489 h 2206873"/>
              <a:gd name="connsiteX6294" fmla="*/ 1277594 w 2321023"/>
              <a:gd name="connsiteY6294" fmla="*/ 83436 h 2206873"/>
              <a:gd name="connsiteX6295" fmla="*/ 1276086 w 2321023"/>
              <a:gd name="connsiteY6295" fmla="*/ 82914 h 2206873"/>
              <a:gd name="connsiteX6296" fmla="*/ 1481752 w 2321023"/>
              <a:gd name="connsiteY6296" fmla="*/ 82416 h 2206873"/>
              <a:gd name="connsiteX6297" fmla="*/ 1479212 w 2321023"/>
              <a:gd name="connsiteY6297" fmla="*/ 82982 h 2206873"/>
              <a:gd name="connsiteX6298" fmla="*/ 1479213 w 2321023"/>
              <a:gd name="connsiteY6298" fmla="*/ 82983 h 2206873"/>
              <a:gd name="connsiteX6299" fmla="*/ 1481741 w 2321023"/>
              <a:gd name="connsiteY6299" fmla="*/ 82419 h 2206873"/>
              <a:gd name="connsiteX6300" fmla="*/ 1144411 w 2321023"/>
              <a:gd name="connsiteY6300" fmla="*/ 81407 h 2206873"/>
              <a:gd name="connsiteX6301" fmla="*/ 1108908 w 2321023"/>
              <a:gd name="connsiteY6301" fmla="*/ 86557 h 2206873"/>
              <a:gd name="connsiteX6302" fmla="*/ 1108836 w 2321023"/>
              <a:gd name="connsiteY6302" fmla="*/ 87353 h 2206873"/>
              <a:gd name="connsiteX6303" fmla="*/ 1089688 w 2321023"/>
              <a:gd name="connsiteY6303" fmla="*/ 91386 h 2206873"/>
              <a:gd name="connsiteX6304" fmla="*/ 1105644 w 2321023"/>
              <a:gd name="connsiteY6304" fmla="*/ 88026 h 2206873"/>
              <a:gd name="connsiteX6305" fmla="*/ 1108836 w 2321023"/>
              <a:gd name="connsiteY6305" fmla="*/ 87354 h 2206873"/>
              <a:gd name="connsiteX6306" fmla="*/ 1108908 w 2321023"/>
              <a:gd name="connsiteY6306" fmla="*/ 86558 h 2206873"/>
              <a:gd name="connsiteX6307" fmla="*/ 1144411 w 2321023"/>
              <a:gd name="connsiteY6307" fmla="*/ 81408 h 2206873"/>
              <a:gd name="connsiteX6308" fmla="*/ 1159835 w 2321023"/>
              <a:gd name="connsiteY6308" fmla="*/ 82755 h 2206873"/>
              <a:gd name="connsiteX6309" fmla="*/ 1198681 w 2321023"/>
              <a:gd name="connsiteY6309" fmla="*/ 88827 h 2206873"/>
              <a:gd name="connsiteX6310" fmla="*/ 1202095 w 2321023"/>
              <a:gd name="connsiteY6310" fmla="*/ 89018 h 2206873"/>
              <a:gd name="connsiteX6311" fmla="*/ 1211185 w 2321023"/>
              <a:gd name="connsiteY6311" fmla="*/ 88997 h 2206873"/>
              <a:gd name="connsiteX6312" fmla="*/ 1239182 w 2321023"/>
              <a:gd name="connsiteY6312" fmla="*/ 88938 h 2206873"/>
              <a:gd name="connsiteX6313" fmla="*/ 1284208 w 2321023"/>
              <a:gd name="connsiteY6313" fmla="*/ 90192 h 2206873"/>
              <a:gd name="connsiteX6314" fmla="*/ 1296963 w 2321023"/>
              <a:gd name="connsiteY6314" fmla="*/ 89398 h 2206873"/>
              <a:gd name="connsiteX6315" fmla="*/ 1298788 w 2321023"/>
              <a:gd name="connsiteY6315" fmla="*/ 88315 h 2206873"/>
              <a:gd name="connsiteX6316" fmla="*/ 1299442 w 2321023"/>
              <a:gd name="connsiteY6316" fmla="*/ 88499 h 2206873"/>
              <a:gd name="connsiteX6317" fmla="*/ 1299443 w 2321023"/>
              <a:gd name="connsiteY6317" fmla="*/ 88498 h 2206873"/>
              <a:gd name="connsiteX6318" fmla="*/ 1298788 w 2321023"/>
              <a:gd name="connsiteY6318" fmla="*/ 88314 h 2206873"/>
              <a:gd name="connsiteX6319" fmla="*/ 1296963 w 2321023"/>
              <a:gd name="connsiteY6319" fmla="*/ 89397 h 2206873"/>
              <a:gd name="connsiteX6320" fmla="*/ 1284208 w 2321023"/>
              <a:gd name="connsiteY6320" fmla="*/ 90191 h 2206873"/>
              <a:gd name="connsiteX6321" fmla="*/ 1239182 w 2321023"/>
              <a:gd name="connsiteY6321" fmla="*/ 88937 h 2206873"/>
              <a:gd name="connsiteX6322" fmla="*/ 1211185 w 2321023"/>
              <a:gd name="connsiteY6322" fmla="*/ 88996 h 2206873"/>
              <a:gd name="connsiteX6323" fmla="*/ 1202095 w 2321023"/>
              <a:gd name="connsiteY6323" fmla="*/ 89017 h 2206873"/>
              <a:gd name="connsiteX6324" fmla="*/ 1198681 w 2321023"/>
              <a:gd name="connsiteY6324" fmla="*/ 88826 h 2206873"/>
              <a:gd name="connsiteX6325" fmla="*/ 1159835 w 2321023"/>
              <a:gd name="connsiteY6325" fmla="*/ 82754 h 2206873"/>
              <a:gd name="connsiteX6326" fmla="*/ 1144411 w 2321023"/>
              <a:gd name="connsiteY6326" fmla="*/ 81407 h 2206873"/>
              <a:gd name="connsiteX6327" fmla="*/ 1273147 w 2321023"/>
              <a:gd name="connsiteY6327" fmla="*/ 69872 h 2206873"/>
              <a:gd name="connsiteX6328" fmla="*/ 1273345 w 2321023"/>
              <a:gd name="connsiteY6328" fmla="*/ 70603 h 2206873"/>
              <a:gd name="connsiteX6329" fmla="*/ 1273346 w 2321023"/>
              <a:gd name="connsiteY6329" fmla="*/ 70603 h 2206873"/>
              <a:gd name="connsiteX6330" fmla="*/ 1273148 w 2321023"/>
              <a:gd name="connsiteY6330" fmla="*/ 69873 h 2206873"/>
              <a:gd name="connsiteX6331" fmla="*/ 1273354 w 2321023"/>
              <a:gd name="connsiteY6331" fmla="*/ 69879 h 2206873"/>
              <a:gd name="connsiteX6332" fmla="*/ 1273353 w 2321023"/>
              <a:gd name="connsiteY6332" fmla="*/ 69878 h 2206873"/>
              <a:gd name="connsiteX6333" fmla="*/ 1427686 w 2321023"/>
              <a:gd name="connsiteY6333" fmla="*/ 65465 h 2206873"/>
              <a:gd name="connsiteX6334" fmla="*/ 1427928 w 2321023"/>
              <a:gd name="connsiteY6334" fmla="*/ 65530 h 2206873"/>
              <a:gd name="connsiteX6335" fmla="*/ 1438545 w 2321023"/>
              <a:gd name="connsiteY6335" fmla="*/ 68333 h 2206873"/>
              <a:gd name="connsiteX6336" fmla="*/ 1448115 w 2321023"/>
              <a:gd name="connsiteY6336" fmla="*/ 71046 h 2206873"/>
              <a:gd name="connsiteX6337" fmla="*/ 1448330 w 2321023"/>
              <a:gd name="connsiteY6337" fmla="*/ 71106 h 2206873"/>
              <a:gd name="connsiteX6338" fmla="*/ 1438545 w 2321023"/>
              <a:gd name="connsiteY6338" fmla="*/ 68332 h 2206873"/>
              <a:gd name="connsiteX6339" fmla="*/ 1171716 w 2321023"/>
              <a:gd name="connsiteY6339" fmla="*/ 64478 h 2206873"/>
              <a:gd name="connsiteX6340" fmla="*/ 1166405 w 2321023"/>
              <a:gd name="connsiteY6340" fmla="*/ 66974 h 2206873"/>
              <a:gd name="connsiteX6341" fmla="*/ 1147809 w 2321023"/>
              <a:gd name="connsiteY6341" fmla="*/ 70121 h 2206873"/>
              <a:gd name="connsiteX6342" fmla="*/ 1117470 w 2321023"/>
              <a:gd name="connsiteY6342" fmla="*/ 75389 h 2206873"/>
              <a:gd name="connsiteX6343" fmla="*/ 1100814 w 2321023"/>
              <a:gd name="connsiteY6343" fmla="*/ 78648 h 2206873"/>
              <a:gd name="connsiteX6344" fmla="*/ 1091422 w 2321023"/>
              <a:gd name="connsiteY6344" fmla="*/ 81784 h 2206873"/>
              <a:gd name="connsiteX6345" fmla="*/ 1091341 w 2321023"/>
              <a:gd name="connsiteY6345" fmla="*/ 81914 h 2206873"/>
              <a:gd name="connsiteX6346" fmla="*/ 1091190 w 2321023"/>
              <a:gd name="connsiteY6346" fmla="*/ 81962 h 2206873"/>
              <a:gd name="connsiteX6347" fmla="*/ 1090706 w 2321023"/>
              <a:gd name="connsiteY6347" fmla="*/ 82931 h 2206873"/>
              <a:gd name="connsiteX6348" fmla="*/ 1088977 w 2321023"/>
              <a:gd name="connsiteY6348" fmla="*/ 85697 h 2206873"/>
              <a:gd name="connsiteX6349" fmla="*/ 1089097 w 2321023"/>
              <a:gd name="connsiteY6349" fmla="*/ 87261 h 2206873"/>
              <a:gd name="connsiteX6350" fmla="*/ 1089423 w 2321023"/>
              <a:gd name="connsiteY6350" fmla="*/ 91222 h 2206873"/>
              <a:gd name="connsiteX6351" fmla="*/ 1070802 w 2321023"/>
              <a:gd name="connsiteY6351" fmla="*/ 97139 h 2206873"/>
              <a:gd name="connsiteX6352" fmla="*/ 1063527 w 2321023"/>
              <a:gd name="connsiteY6352" fmla="*/ 99240 h 2206873"/>
              <a:gd name="connsiteX6353" fmla="*/ 1061393 w 2321023"/>
              <a:gd name="connsiteY6353" fmla="*/ 100508 h 2206873"/>
              <a:gd name="connsiteX6354" fmla="*/ 1061395 w 2321023"/>
              <a:gd name="connsiteY6354" fmla="*/ 100507 h 2206873"/>
              <a:gd name="connsiteX6355" fmla="*/ 1063528 w 2321023"/>
              <a:gd name="connsiteY6355" fmla="*/ 99240 h 2206873"/>
              <a:gd name="connsiteX6356" fmla="*/ 1070803 w 2321023"/>
              <a:gd name="connsiteY6356" fmla="*/ 97139 h 2206873"/>
              <a:gd name="connsiteX6357" fmla="*/ 1089424 w 2321023"/>
              <a:gd name="connsiteY6357" fmla="*/ 91222 h 2206873"/>
              <a:gd name="connsiteX6358" fmla="*/ 1089098 w 2321023"/>
              <a:gd name="connsiteY6358" fmla="*/ 87261 h 2206873"/>
              <a:gd name="connsiteX6359" fmla="*/ 1088978 w 2321023"/>
              <a:gd name="connsiteY6359" fmla="*/ 85697 h 2206873"/>
              <a:gd name="connsiteX6360" fmla="*/ 1090702 w 2321023"/>
              <a:gd name="connsiteY6360" fmla="*/ 82939 h 2206873"/>
              <a:gd name="connsiteX6361" fmla="*/ 1090706 w 2321023"/>
              <a:gd name="connsiteY6361" fmla="*/ 82931 h 2206873"/>
              <a:gd name="connsiteX6362" fmla="*/ 1090714 w 2321023"/>
              <a:gd name="connsiteY6362" fmla="*/ 82919 h 2206873"/>
              <a:gd name="connsiteX6363" fmla="*/ 1091191 w 2321023"/>
              <a:gd name="connsiteY6363" fmla="*/ 81963 h 2206873"/>
              <a:gd name="connsiteX6364" fmla="*/ 1091340 w 2321023"/>
              <a:gd name="connsiteY6364" fmla="*/ 81916 h 2206873"/>
              <a:gd name="connsiteX6365" fmla="*/ 1091341 w 2321023"/>
              <a:gd name="connsiteY6365" fmla="*/ 81914 h 2206873"/>
              <a:gd name="connsiteX6366" fmla="*/ 1091342 w 2321023"/>
              <a:gd name="connsiteY6366" fmla="*/ 81914 h 2206873"/>
              <a:gd name="connsiteX6367" fmla="*/ 1091423 w 2321023"/>
              <a:gd name="connsiteY6367" fmla="*/ 81784 h 2206873"/>
              <a:gd name="connsiteX6368" fmla="*/ 1100815 w 2321023"/>
              <a:gd name="connsiteY6368" fmla="*/ 78648 h 2206873"/>
              <a:gd name="connsiteX6369" fmla="*/ 1117471 w 2321023"/>
              <a:gd name="connsiteY6369" fmla="*/ 75389 h 2206873"/>
              <a:gd name="connsiteX6370" fmla="*/ 1147810 w 2321023"/>
              <a:gd name="connsiteY6370" fmla="*/ 70121 h 2206873"/>
              <a:gd name="connsiteX6371" fmla="*/ 1166406 w 2321023"/>
              <a:gd name="connsiteY6371" fmla="*/ 66974 h 2206873"/>
              <a:gd name="connsiteX6372" fmla="*/ 1171717 w 2321023"/>
              <a:gd name="connsiteY6372" fmla="*/ 64478 h 2206873"/>
              <a:gd name="connsiteX6373" fmla="*/ 1077232 w 2321023"/>
              <a:gd name="connsiteY6373" fmla="*/ 63225 h 2206873"/>
              <a:gd name="connsiteX6374" fmla="*/ 1064936 w 2321023"/>
              <a:gd name="connsiteY6374" fmla="*/ 67435 h 2206873"/>
              <a:gd name="connsiteX6375" fmla="*/ 1053050 w 2321023"/>
              <a:gd name="connsiteY6375" fmla="*/ 70566 h 2206873"/>
              <a:gd name="connsiteX6376" fmla="*/ 1037271 w 2321023"/>
              <a:gd name="connsiteY6376" fmla="*/ 75345 h 2206873"/>
              <a:gd name="connsiteX6377" fmla="*/ 1022472 w 2321023"/>
              <a:gd name="connsiteY6377" fmla="*/ 80111 h 2206873"/>
              <a:gd name="connsiteX6378" fmla="*/ 1020977 w 2321023"/>
              <a:gd name="connsiteY6378" fmla="*/ 81067 h 2206873"/>
              <a:gd name="connsiteX6379" fmla="*/ 1020103 w 2321023"/>
              <a:gd name="connsiteY6379" fmla="*/ 81361 h 2206873"/>
              <a:gd name="connsiteX6380" fmla="*/ 1019627 w 2321023"/>
              <a:gd name="connsiteY6380" fmla="*/ 81932 h 2206873"/>
              <a:gd name="connsiteX6381" fmla="*/ 1018889 w 2321023"/>
              <a:gd name="connsiteY6381" fmla="*/ 82403 h 2206873"/>
              <a:gd name="connsiteX6382" fmla="*/ 1018891 w 2321023"/>
              <a:gd name="connsiteY6382" fmla="*/ 82403 h 2206873"/>
              <a:gd name="connsiteX6383" fmla="*/ 1019625 w 2321023"/>
              <a:gd name="connsiteY6383" fmla="*/ 81934 h 2206873"/>
              <a:gd name="connsiteX6384" fmla="*/ 1019627 w 2321023"/>
              <a:gd name="connsiteY6384" fmla="*/ 81932 h 2206873"/>
              <a:gd name="connsiteX6385" fmla="*/ 1019629 w 2321023"/>
              <a:gd name="connsiteY6385" fmla="*/ 81931 h 2206873"/>
              <a:gd name="connsiteX6386" fmla="*/ 1020103 w 2321023"/>
              <a:gd name="connsiteY6386" fmla="*/ 81362 h 2206873"/>
              <a:gd name="connsiteX6387" fmla="*/ 1020974 w 2321023"/>
              <a:gd name="connsiteY6387" fmla="*/ 81069 h 2206873"/>
              <a:gd name="connsiteX6388" fmla="*/ 1020977 w 2321023"/>
              <a:gd name="connsiteY6388" fmla="*/ 81067 h 2206873"/>
              <a:gd name="connsiteX6389" fmla="*/ 1020979 w 2321023"/>
              <a:gd name="connsiteY6389" fmla="*/ 81066 h 2206873"/>
              <a:gd name="connsiteX6390" fmla="*/ 1022473 w 2321023"/>
              <a:gd name="connsiteY6390" fmla="*/ 80111 h 2206873"/>
              <a:gd name="connsiteX6391" fmla="*/ 1037272 w 2321023"/>
              <a:gd name="connsiteY6391" fmla="*/ 75345 h 2206873"/>
              <a:gd name="connsiteX6392" fmla="*/ 1053051 w 2321023"/>
              <a:gd name="connsiteY6392" fmla="*/ 70566 h 2206873"/>
              <a:gd name="connsiteX6393" fmla="*/ 1064937 w 2321023"/>
              <a:gd name="connsiteY6393" fmla="*/ 67435 h 2206873"/>
              <a:gd name="connsiteX6394" fmla="*/ 1077232 w 2321023"/>
              <a:gd name="connsiteY6394" fmla="*/ 63225 h 2206873"/>
              <a:gd name="connsiteX6395" fmla="*/ 954367 w 2321023"/>
              <a:gd name="connsiteY6395" fmla="*/ 62637 h 2206873"/>
              <a:gd name="connsiteX6396" fmla="*/ 954185 w 2321023"/>
              <a:gd name="connsiteY6396" fmla="*/ 62981 h 2206873"/>
              <a:gd name="connsiteX6397" fmla="*/ 954186 w 2321023"/>
              <a:gd name="connsiteY6397" fmla="*/ 62981 h 2206873"/>
              <a:gd name="connsiteX6398" fmla="*/ 954361 w 2321023"/>
              <a:gd name="connsiteY6398" fmla="*/ 62650 h 2206873"/>
              <a:gd name="connsiteX6399" fmla="*/ 1383495 w 2321023"/>
              <a:gd name="connsiteY6399" fmla="*/ 57894 h 2206873"/>
              <a:gd name="connsiteX6400" fmla="*/ 1383511 w 2321023"/>
              <a:gd name="connsiteY6400" fmla="*/ 58306 h 2206873"/>
              <a:gd name="connsiteX6401" fmla="*/ 1391595 w 2321023"/>
              <a:gd name="connsiteY6401" fmla="*/ 62126 h 2206873"/>
              <a:gd name="connsiteX6402" fmla="*/ 1398080 w 2321023"/>
              <a:gd name="connsiteY6402" fmla="*/ 65702 h 2206873"/>
              <a:gd name="connsiteX6403" fmla="*/ 1398080 w 2321023"/>
              <a:gd name="connsiteY6403" fmla="*/ 65701 h 2206873"/>
              <a:gd name="connsiteX6404" fmla="*/ 1391596 w 2321023"/>
              <a:gd name="connsiteY6404" fmla="*/ 62126 h 2206873"/>
              <a:gd name="connsiteX6405" fmla="*/ 1383512 w 2321023"/>
              <a:gd name="connsiteY6405" fmla="*/ 58306 h 2206873"/>
              <a:gd name="connsiteX6406" fmla="*/ 1383503 w 2321023"/>
              <a:gd name="connsiteY6406" fmla="*/ 58084 h 2206873"/>
              <a:gd name="connsiteX6407" fmla="*/ 1113970 w 2321023"/>
              <a:gd name="connsiteY6407" fmla="*/ 55216 h 2206873"/>
              <a:gd name="connsiteX6408" fmla="*/ 1109537 w 2321023"/>
              <a:gd name="connsiteY6408" fmla="*/ 56658 h 2206873"/>
              <a:gd name="connsiteX6409" fmla="*/ 1109011 w 2321023"/>
              <a:gd name="connsiteY6409" fmla="*/ 57526 h 2206873"/>
              <a:gd name="connsiteX6410" fmla="*/ 1109012 w 2321023"/>
              <a:gd name="connsiteY6410" fmla="*/ 57525 h 2206873"/>
              <a:gd name="connsiteX6411" fmla="*/ 1109538 w 2321023"/>
              <a:gd name="connsiteY6411" fmla="*/ 56658 h 2206873"/>
              <a:gd name="connsiteX6412" fmla="*/ 1113968 w 2321023"/>
              <a:gd name="connsiteY6412" fmla="*/ 55217 h 2206873"/>
              <a:gd name="connsiteX6413" fmla="*/ 1405009 w 2321023"/>
              <a:gd name="connsiteY6413" fmla="*/ 54819 h 2206873"/>
              <a:gd name="connsiteX6414" fmla="*/ 1405018 w 2321023"/>
              <a:gd name="connsiteY6414" fmla="*/ 54823 h 2206873"/>
              <a:gd name="connsiteX6415" fmla="*/ 1411166 w 2321023"/>
              <a:gd name="connsiteY6415" fmla="*/ 57128 h 2206873"/>
              <a:gd name="connsiteX6416" fmla="*/ 1411166 w 2321023"/>
              <a:gd name="connsiteY6416" fmla="*/ 57127 h 2206873"/>
              <a:gd name="connsiteX6417" fmla="*/ 1175400 w 2321023"/>
              <a:gd name="connsiteY6417" fmla="*/ 52386 h 2206873"/>
              <a:gd name="connsiteX6418" fmla="*/ 1139308 w 2321023"/>
              <a:gd name="connsiteY6418" fmla="*/ 54187 h 2206873"/>
              <a:gd name="connsiteX6419" fmla="*/ 1120021 w 2321023"/>
              <a:gd name="connsiteY6419" fmla="*/ 57001 h 2206873"/>
              <a:gd name="connsiteX6420" fmla="*/ 1108948 w 2321023"/>
              <a:gd name="connsiteY6420" fmla="*/ 57631 h 2206873"/>
              <a:gd name="connsiteX6421" fmla="*/ 1108807 w 2321023"/>
              <a:gd name="connsiteY6421" fmla="*/ 57863 h 2206873"/>
              <a:gd name="connsiteX6422" fmla="*/ 1108809 w 2321023"/>
              <a:gd name="connsiteY6422" fmla="*/ 57863 h 2206873"/>
              <a:gd name="connsiteX6423" fmla="*/ 1108949 w 2321023"/>
              <a:gd name="connsiteY6423" fmla="*/ 57632 h 2206873"/>
              <a:gd name="connsiteX6424" fmla="*/ 1120022 w 2321023"/>
              <a:gd name="connsiteY6424" fmla="*/ 57002 h 2206873"/>
              <a:gd name="connsiteX6425" fmla="*/ 1139309 w 2321023"/>
              <a:gd name="connsiteY6425" fmla="*/ 54188 h 2206873"/>
              <a:gd name="connsiteX6426" fmla="*/ 1175401 w 2321023"/>
              <a:gd name="connsiteY6426" fmla="*/ 52387 h 2206873"/>
              <a:gd name="connsiteX6427" fmla="*/ 1209458 w 2321023"/>
              <a:gd name="connsiteY6427" fmla="*/ 55790 h 2206873"/>
              <a:gd name="connsiteX6428" fmla="*/ 1212567 w 2321023"/>
              <a:gd name="connsiteY6428" fmla="*/ 58721 h 2206873"/>
              <a:gd name="connsiteX6429" fmla="*/ 1209457 w 2321023"/>
              <a:gd name="connsiteY6429" fmla="*/ 55789 h 2206873"/>
              <a:gd name="connsiteX6430" fmla="*/ 1175400 w 2321023"/>
              <a:gd name="connsiteY6430" fmla="*/ 52386 h 2206873"/>
              <a:gd name="connsiteX6431" fmla="*/ 1322579 w 2321023"/>
              <a:gd name="connsiteY6431" fmla="*/ 51791 h 2206873"/>
              <a:gd name="connsiteX6432" fmla="*/ 1296449 w 2321023"/>
              <a:gd name="connsiteY6432" fmla="*/ 52370 h 2206873"/>
              <a:gd name="connsiteX6433" fmla="*/ 1275356 w 2321023"/>
              <a:gd name="connsiteY6433" fmla="*/ 54541 h 2206873"/>
              <a:gd name="connsiteX6434" fmla="*/ 1263310 w 2321023"/>
              <a:gd name="connsiteY6434" fmla="*/ 58025 h 2206873"/>
              <a:gd name="connsiteX6435" fmla="*/ 1263311 w 2321023"/>
              <a:gd name="connsiteY6435" fmla="*/ 58025 h 2206873"/>
              <a:gd name="connsiteX6436" fmla="*/ 1264334 w 2321023"/>
              <a:gd name="connsiteY6436" fmla="*/ 56755 h 2206873"/>
              <a:gd name="connsiteX6437" fmla="*/ 1275356 w 2321023"/>
              <a:gd name="connsiteY6437" fmla="*/ 54542 h 2206873"/>
              <a:gd name="connsiteX6438" fmla="*/ 1296449 w 2321023"/>
              <a:gd name="connsiteY6438" fmla="*/ 52371 h 2206873"/>
              <a:gd name="connsiteX6439" fmla="*/ 1322579 w 2321023"/>
              <a:gd name="connsiteY6439" fmla="*/ 51792 h 2206873"/>
              <a:gd name="connsiteX6440" fmla="*/ 1352139 w 2321023"/>
              <a:gd name="connsiteY6440" fmla="*/ 53229 h 2206873"/>
              <a:gd name="connsiteX6441" fmla="*/ 1367606 w 2321023"/>
              <a:gd name="connsiteY6441" fmla="*/ 54214 h 2206873"/>
              <a:gd name="connsiteX6442" fmla="*/ 1375455 w 2321023"/>
              <a:gd name="connsiteY6442" fmla="*/ 54714 h 2206873"/>
              <a:gd name="connsiteX6443" fmla="*/ 1383262 w 2321023"/>
              <a:gd name="connsiteY6443" fmla="*/ 55576 h 2206873"/>
              <a:gd name="connsiteX6444" fmla="*/ 1402569 w 2321023"/>
              <a:gd name="connsiteY6444" fmla="*/ 58702 h 2206873"/>
              <a:gd name="connsiteX6445" fmla="*/ 1406533 w 2321023"/>
              <a:gd name="connsiteY6445" fmla="*/ 58704 h 2206873"/>
              <a:gd name="connsiteX6446" fmla="*/ 1406581 w 2321023"/>
              <a:gd name="connsiteY6446" fmla="*/ 58703 h 2206873"/>
              <a:gd name="connsiteX6447" fmla="*/ 1402569 w 2321023"/>
              <a:gd name="connsiteY6447" fmla="*/ 58701 h 2206873"/>
              <a:gd name="connsiteX6448" fmla="*/ 1383262 w 2321023"/>
              <a:gd name="connsiteY6448" fmla="*/ 55575 h 2206873"/>
              <a:gd name="connsiteX6449" fmla="*/ 1375455 w 2321023"/>
              <a:gd name="connsiteY6449" fmla="*/ 54713 h 2206873"/>
              <a:gd name="connsiteX6450" fmla="*/ 1367606 w 2321023"/>
              <a:gd name="connsiteY6450" fmla="*/ 54213 h 2206873"/>
              <a:gd name="connsiteX6451" fmla="*/ 1352139 w 2321023"/>
              <a:gd name="connsiteY6451" fmla="*/ 53228 h 2206873"/>
              <a:gd name="connsiteX6452" fmla="*/ 1322579 w 2321023"/>
              <a:gd name="connsiteY6452" fmla="*/ 51791 h 2206873"/>
              <a:gd name="connsiteX6453" fmla="*/ 1407385 w 2321023"/>
              <a:gd name="connsiteY6453" fmla="*/ 44398 h 2206873"/>
              <a:gd name="connsiteX6454" fmla="*/ 1404170 w 2321023"/>
              <a:gd name="connsiteY6454" fmla="*/ 44494 h 2206873"/>
              <a:gd name="connsiteX6455" fmla="*/ 1404177 w 2321023"/>
              <a:gd name="connsiteY6455" fmla="*/ 44495 h 2206873"/>
              <a:gd name="connsiteX6456" fmla="*/ 1407385 w 2321023"/>
              <a:gd name="connsiteY6456" fmla="*/ 44399 h 2206873"/>
              <a:gd name="connsiteX6457" fmla="*/ 1426324 w 2321023"/>
              <a:gd name="connsiteY6457" fmla="*/ 46849 h 2206873"/>
              <a:gd name="connsiteX6458" fmla="*/ 1436166 w 2321023"/>
              <a:gd name="connsiteY6458" fmla="*/ 48180 h 2206873"/>
              <a:gd name="connsiteX6459" fmla="*/ 1436211 w 2321023"/>
              <a:gd name="connsiteY6459" fmla="*/ 48439 h 2206873"/>
              <a:gd name="connsiteX6460" fmla="*/ 1489104 w 2321023"/>
              <a:gd name="connsiteY6460" fmla="*/ 62058 h 2206873"/>
              <a:gd name="connsiteX6461" fmla="*/ 1513538 w 2321023"/>
              <a:gd name="connsiteY6461" fmla="*/ 69553 h 2206873"/>
              <a:gd name="connsiteX6462" fmla="*/ 1532925 w 2321023"/>
              <a:gd name="connsiteY6462" fmla="*/ 77522 h 2206873"/>
              <a:gd name="connsiteX6463" fmla="*/ 1549609 w 2321023"/>
              <a:gd name="connsiteY6463" fmla="*/ 83090 h 2206873"/>
              <a:gd name="connsiteX6464" fmla="*/ 1599676 w 2321023"/>
              <a:gd name="connsiteY6464" fmla="*/ 99088 h 2206873"/>
              <a:gd name="connsiteX6465" fmla="*/ 1620608 w 2321023"/>
              <a:gd name="connsiteY6465" fmla="*/ 106338 h 2206873"/>
              <a:gd name="connsiteX6466" fmla="*/ 1624503 w 2321023"/>
              <a:gd name="connsiteY6466" fmla="*/ 106638 h 2206873"/>
              <a:gd name="connsiteX6467" fmla="*/ 1624567 w 2321023"/>
              <a:gd name="connsiteY6467" fmla="*/ 106715 h 2206873"/>
              <a:gd name="connsiteX6468" fmla="*/ 1624568 w 2321023"/>
              <a:gd name="connsiteY6468" fmla="*/ 106715 h 2206873"/>
              <a:gd name="connsiteX6469" fmla="*/ 1624503 w 2321023"/>
              <a:gd name="connsiteY6469" fmla="*/ 106637 h 2206873"/>
              <a:gd name="connsiteX6470" fmla="*/ 1620608 w 2321023"/>
              <a:gd name="connsiteY6470" fmla="*/ 106337 h 2206873"/>
              <a:gd name="connsiteX6471" fmla="*/ 1599676 w 2321023"/>
              <a:gd name="connsiteY6471" fmla="*/ 99087 h 2206873"/>
              <a:gd name="connsiteX6472" fmla="*/ 1549609 w 2321023"/>
              <a:gd name="connsiteY6472" fmla="*/ 83089 h 2206873"/>
              <a:gd name="connsiteX6473" fmla="*/ 1532925 w 2321023"/>
              <a:gd name="connsiteY6473" fmla="*/ 77521 h 2206873"/>
              <a:gd name="connsiteX6474" fmla="*/ 1513538 w 2321023"/>
              <a:gd name="connsiteY6474" fmla="*/ 69552 h 2206873"/>
              <a:gd name="connsiteX6475" fmla="*/ 1489104 w 2321023"/>
              <a:gd name="connsiteY6475" fmla="*/ 62057 h 2206873"/>
              <a:gd name="connsiteX6476" fmla="*/ 1436211 w 2321023"/>
              <a:gd name="connsiteY6476" fmla="*/ 48438 h 2206873"/>
              <a:gd name="connsiteX6477" fmla="*/ 1436166 w 2321023"/>
              <a:gd name="connsiteY6477" fmla="*/ 48179 h 2206873"/>
              <a:gd name="connsiteX6478" fmla="*/ 1426324 w 2321023"/>
              <a:gd name="connsiteY6478" fmla="*/ 46848 h 2206873"/>
              <a:gd name="connsiteX6479" fmla="*/ 1407385 w 2321023"/>
              <a:gd name="connsiteY6479" fmla="*/ 44398 h 2206873"/>
              <a:gd name="connsiteX6480" fmla="*/ 1335130 w 2321023"/>
              <a:gd name="connsiteY6480" fmla="*/ 42503 h 2206873"/>
              <a:gd name="connsiteX6481" fmla="*/ 1334891 w 2321023"/>
              <a:gd name="connsiteY6481" fmla="*/ 43855 h 2206873"/>
              <a:gd name="connsiteX6482" fmla="*/ 1334891 w 2321023"/>
              <a:gd name="connsiteY6482" fmla="*/ 43855 h 2206873"/>
              <a:gd name="connsiteX6483" fmla="*/ 1335130 w 2321023"/>
              <a:gd name="connsiteY6483" fmla="*/ 42503 h 2206873"/>
              <a:gd name="connsiteX6484" fmla="*/ 1177973 w 2321023"/>
              <a:gd name="connsiteY6484" fmla="*/ 40874 h 2206873"/>
              <a:gd name="connsiteX6485" fmla="*/ 1177972 w 2321023"/>
              <a:gd name="connsiteY6485" fmla="*/ 40875 h 2206873"/>
              <a:gd name="connsiteX6486" fmla="*/ 1183919 w 2321023"/>
              <a:gd name="connsiteY6486" fmla="*/ 41581 h 2206873"/>
              <a:gd name="connsiteX6487" fmla="*/ 1212167 w 2321023"/>
              <a:gd name="connsiteY6487" fmla="*/ 42974 h 2206873"/>
              <a:gd name="connsiteX6488" fmla="*/ 1222688 w 2321023"/>
              <a:gd name="connsiteY6488" fmla="*/ 44010 h 2206873"/>
              <a:gd name="connsiteX6489" fmla="*/ 1222688 w 2321023"/>
              <a:gd name="connsiteY6489" fmla="*/ 44009 h 2206873"/>
              <a:gd name="connsiteX6490" fmla="*/ 1212166 w 2321023"/>
              <a:gd name="connsiteY6490" fmla="*/ 42973 h 2206873"/>
              <a:gd name="connsiteX6491" fmla="*/ 1183918 w 2321023"/>
              <a:gd name="connsiteY6491" fmla="*/ 41580 h 2206873"/>
              <a:gd name="connsiteX6492" fmla="*/ 1178625 w 2321023"/>
              <a:gd name="connsiteY6492" fmla="*/ 40015 h 2206873"/>
              <a:gd name="connsiteX6493" fmla="*/ 1177445 w 2321023"/>
              <a:gd name="connsiteY6493" fmla="*/ 40838 h 2206873"/>
              <a:gd name="connsiteX6494" fmla="*/ 1177447 w 2321023"/>
              <a:gd name="connsiteY6494" fmla="*/ 40838 h 2206873"/>
              <a:gd name="connsiteX6495" fmla="*/ 1178622 w 2321023"/>
              <a:gd name="connsiteY6495" fmla="*/ 40019 h 2206873"/>
              <a:gd name="connsiteX6496" fmla="*/ 1348018 w 2321023"/>
              <a:gd name="connsiteY6496" fmla="*/ 38967 h 2206873"/>
              <a:gd name="connsiteX6497" fmla="*/ 1348027 w 2321023"/>
              <a:gd name="connsiteY6497" fmla="*/ 38970 h 2206873"/>
              <a:gd name="connsiteX6498" fmla="*/ 1350628 w 2321023"/>
              <a:gd name="connsiteY6498" fmla="*/ 39461 h 2206873"/>
              <a:gd name="connsiteX6499" fmla="*/ 1350630 w 2321023"/>
              <a:gd name="connsiteY6499" fmla="*/ 39460 h 2206873"/>
              <a:gd name="connsiteX6500" fmla="*/ 1275999 w 2321023"/>
              <a:gd name="connsiteY6500" fmla="*/ 38198 h 2206873"/>
              <a:gd name="connsiteX6501" fmla="*/ 1276002 w 2321023"/>
              <a:gd name="connsiteY6501" fmla="*/ 38199 h 2206873"/>
              <a:gd name="connsiteX6502" fmla="*/ 1301053 w 2321023"/>
              <a:gd name="connsiteY6502" fmla="*/ 38861 h 2206873"/>
              <a:gd name="connsiteX6503" fmla="*/ 1326178 w 2321023"/>
              <a:gd name="connsiteY6503" fmla="*/ 39986 h 2206873"/>
              <a:gd name="connsiteX6504" fmla="*/ 1335147 w 2321023"/>
              <a:gd name="connsiteY6504" fmla="*/ 42474 h 2206873"/>
              <a:gd name="connsiteX6505" fmla="*/ 1335147 w 2321023"/>
              <a:gd name="connsiteY6505" fmla="*/ 42473 h 2206873"/>
              <a:gd name="connsiteX6506" fmla="*/ 1326178 w 2321023"/>
              <a:gd name="connsiteY6506" fmla="*/ 39985 h 2206873"/>
              <a:gd name="connsiteX6507" fmla="*/ 1301053 w 2321023"/>
              <a:gd name="connsiteY6507" fmla="*/ 38860 h 2206873"/>
              <a:gd name="connsiteX6508" fmla="*/ 1464359 w 2321023"/>
              <a:gd name="connsiteY6508" fmla="*/ 35779 h 2206873"/>
              <a:gd name="connsiteX6509" fmla="*/ 1469233 w 2321023"/>
              <a:gd name="connsiteY6509" fmla="*/ 42386 h 2206873"/>
              <a:gd name="connsiteX6510" fmla="*/ 1497752 w 2321023"/>
              <a:gd name="connsiteY6510" fmla="*/ 49778 h 2206873"/>
              <a:gd name="connsiteX6511" fmla="*/ 1509817 w 2321023"/>
              <a:gd name="connsiteY6511" fmla="*/ 51961 h 2206873"/>
              <a:gd name="connsiteX6512" fmla="*/ 1513419 w 2321023"/>
              <a:gd name="connsiteY6512" fmla="*/ 52384 h 2206873"/>
              <a:gd name="connsiteX6513" fmla="*/ 1513437 w 2321023"/>
              <a:gd name="connsiteY6513" fmla="*/ 52385 h 2206873"/>
              <a:gd name="connsiteX6514" fmla="*/ 1509817 w 2321023"/>
              <a:gd name="connsiteY6514" fmla="*/ 51960 h 2206873"/>
              <a:gd name="connsiteX6515" fmla="*/ 1497752 w 2321023"/>
              <a:gd name="connsiteY6515" fmla="*/ 49777 h 2206873"/>
              <a:gd name="connsiteX6516" fmla="*/ 1469233 w 2321023"/>
              <a:gd name="connsiteY6516" fmla="*/ 42385 h 2206873"/>
              <a:gd name="connsiteX6517" fmla="*/ 1465736 w 2321023"/>
              <a:gd name="connsiteY6517" fmla="*/ 38880 h 2206873"/>
              <a:gd name="connsiteX6518" fmla="*/ 1464360 w 2321023"/>
              <a:gd name="connsiteY6518" fmla="*/ 35779 h 2206873"/>
              <a:gd name="connsiteX6519" fmla="*/ 1411594 w 2321023"/>
              <a:gd name="connsiteY6519" fmla="*/ 35777 h 2206873"/>
              <a:gd name="connsiteX6520" fmla="*/ 1413513 w 2321023"/>
              <a:gd name="connsiteY6520" fmla="*/ 38458 h 2206873"/>
              <a:gd name="connsiteX6521" fmla="*/ 1417192 w 2321023"/>
              <a:gd name="connsiteY6521" fmla="*/ 41359 h 2206873"/>
              <a:gd name="connsiteX6522" fmla="*/ 1417193 w 2321023"/>
              <a:gd name="connsiteY6522" fmla="*/ 41359 h 2206873"/>
              <a:gd name="connsiteX6523" fmla="*/ 1413513 w 2321023"/>
              <a:gd name="connsiteY6523" fmla="*/ 38457 h 2206873"/>
              <a:gd name="connsiteX6524" fmla="*/ 1411595 w 2321023"/>
              <a:gd name="connsiteY6524" fmla="*/ 35777 h 2206873"/>
              <a:gd name="connsiteX6525" fmla="*/ 1488758 w 2321023"/>
              <a:gd name="connsiteY6525" fmla="*/ 35609 h 2206873"/>
              <a:gd name="connsiteX6526" fmla="*/ 1514608 w 2321023"/>
              <a:gd name="connsiteY6526" fmla="*/ 43471 h 2206873"/>
              <a:gd name="connsiteX6527" fmla="*/ 1526329 w 2321023"/>
              <a:gd name="connsiteY6527" fmla="*/ 47427 h 2206873"/>
              <a:gd name="connsiteX6528" fmla="*/ 1537687 w 2321023"/>
              <a:gd name="connsiteY6528" fmla="*/ 51867 h 2206873"/>
              <a:gd name="connsiteX6529" fmla="*/ 1590953 w 2321023"/>
              <a:gd name="connsiteY6529" fmla="*/ 71226 h 2206873"/>
              <a:gd name="connsiteX6530" fmla="*/ 1591047 w 2321023"/>
              <a:gd name="connsiteY6530" fmla="*/ 71958 h 2206873"/>
              <a:gd name="connsiteX6531" fmla="*/ 1591047 w 2321023"/>
              <a:gd name="connsiteY6531" fmla="*/ 71958 h 2206873"/>
              <a:gd name="connsiteX6532" fmla="*/ 1590953 w 2321023"/>
              <a:gd name="connsiteY6532" fmla="*/ 71225 h 2206873"/>
              <a:gd name="connsiteX6533" fmla="*/ 1537687 w 2321023"/>
              <a:gd name="connsiteY6533" fmla="*/ 51866 h 2206873"/>
              <a:gd name="connsiteX6534" fmla="*/ 1526329 w 2321023"/>
              <a:gd name="connsiteY6534" fmla="*/ 47426 h 2206873"/>
              <a:gd name="connsiteX6535" fmla="*/ 1514608 w 2321023"/>
              <a:gd name="connsiteY6535" fmla="*/ 43470 h 2206873"/>
              <a:gd name="connsiteX6536" fmla="*/ 1488761 w 2321023"/>
              <a:gd name="connsiteY6536" fmla="*/ 35609 h 2206873"/>
              <a:gd name="connsiteX6537" fmla="*/ 1464375 w 2321023"/>
              <a:gd name="connsiteY6537" fmla="*/ 33191 h 2206873"/>
              <a:gd name="connsiteX6538" fmla="*/ 1471198 w 2321023"/>
              <a:gd name="connsiteY6538" fmla="*/ 35417 h 2206873"/>
              <a:gd name="connsiteX6539" fmla="*/ 1471201 w 2321023"/>
              <a:gd name="connsiteY6539" fmla="*/ 35417 h 2206873"/>
              <a:gd name="connsiteX6540" fmla="*/ 1464379 w 2321023"/>
              <a:gd name="connsiteY6540" fmla="*/ 33191 h 2206873"/>
              <a:gd name="connsiteX6541" fmla="*/ 1187830 w 2321023"/>
              <a:gd name="connsiteY6541" fmla="*/ 30380 h 2206873"/>
              <a:gd name="connsiteX6542" fmla="*/ 1177707 w 2321023"/>
              <a:gd name="connsiteY6542" fmla="*/ 30682 h 2206873"/>
              <a:gd name="connsiteX6543" fmla="*/ 1177708 w 2321023"/>
              <a:gd name="connsiteY6543" fmla="*/ 30682 h 2206873"/>
              <a:gd name="connsiteX6544" fmla="*/ 1179279 w 2321023"/>
              <a:gd name="connsiteY6544" fmla="*/ 30696 h 2206873"/>
              <a:gd name="connsiteX6545" fmla="*/ 1179279 w 2321023"/>
              <a:gd name="connsiteY6545" fmla="*/ 30696 h 2206873"/>
              <a:gd name="connsiteX6546" fmla="*/ 1177708 w 2321023"/>
              <a:gd name="connsiteY6546" fmla="*/ 30682 h 2206873"/>
              <a:gd name="connsiteX6547" fmla="*/ 1187826 w 2321023"/>
              <a:gd name="connsiteY6547" fmla="*/ 30380 h 2206873"/>
              <a:gd name="connsiteX6548" fmla="*/ 1167032 w 2321023"/>
              <a:gd name="connsiteY6548" fmla="*/ 29824 h 2206873"/>
              <a:gd name="connsiteX6549" fmla="*/ 1166997 w 2321023"/>
              <a:gd name="connsiteY6549" fmla="*/ 29845 h 2206873"/>
              <a:gd name="connsiteX6550" fmla="*/ 1167229 w 2321023"/>
              <a:gd name="connsiteY6550" fmla="*/ 29878 h 2206873"/>
              <a:gd name="connsiteX6551" fmla="*/ 1167236 w 2321023"/>
              <a:gd name="connsiteY6551" fmla="*/ 29880 h 2206873"/>
              <a:gd name="connsiteX6552" fmla="*/ 1172664 w 2321023"/>
              <a:gd name="connsiteY6552" fmla="*/ 30635 h 2206873"/>
              <a:gd name="connsiteX6553" fmla="*/ 1172670 w 2321023"/>
              <a:gd name="connsiteY6553" fmla="*/ 30635 h 2206873"/>
              <a:gd name="connsiteX6554" fmla="*/ 1173833 w 2321023"/>
              <a:gd name="connsiteY6554" fmla="*/ 30797 h 2206873"/>
              <a:gd name="connsiteX6555" fmla="*/ 1173834 w 2321023"/>
              <a:gd name="connsiteY6555" fmla="*/ 30797 h 2206873"/>
              <a:gd name="connsiteX6556" fmla="*/ 1172671 w 2321023"/>
              <a:gd name="connsiteY6556" fmla="*/ 30635 h 2206873"/>
              <a:gd name="connsiteX6557" fmla="*/ 1172670 w 2321023"/>
              <a:gd name="connsiteY6557" fmla="*/ 30635 h 2206873"/>
              <a:gd name="connsiteX6558" fmla="*/ 1167229 w 2321023"/>
              <a:gd name="connsiteY6558" fmla="*/ 29878 h 2206873"/>
              <a:gd name="connsiteX6559" fmla="*/ 1169434 w 2321023"/>
              <a:gd name="connsiteY6559" fmla="*/ 26788 h 2206873"/>
              <a:gd name="connsiteX6560" fmla="*/ 1156337 w 2321023"/>
              <a:gd name="connsiteY6560" fmla="*/ 27130 h 2206873"/>
              <a:gd name="connsiteX6561" fmla="*/ 1113525 w 2321023"/>
              <a:gd name="connsiteY6561" fmla="*/ 32764 h 2206873"/>
              <a:gd name="connsiteX6562" fmla="*/ 1112406 w 2321023"/>
              <a:gd name="connsiteY6562" fmla="*/ 33110 h 2206873"/>
              <a:gd name="connsiteX6563" fmla="*/ 1107111 w 2321023"/>
              <a:gd name="connsiteY6563" fmla="*/ 34384 h 2206873"/>
              <a:gd name="connsiteX6564" fmla="*/ 1105843 w 2321023"/>
              <a:gd name="connsiteY6564" fmla="*/ 35136 h 2206873"/>
              <a:gd name="connsiteX6565" fmla="*/ 1105468 w 2321023"/>
              <a:gd name="connsiteY6565" fmla="*/ 35252 h 2206873"/>
              <a:gd name="connsiteX6566" fmla="*/ 1105472 w 2321023"/>
              <a:gd name="connsiteY6566" fmla="*/ 35252 h 2206873"/>
              <a:gd name="connsiteX6567" fmla="*/ 1105838 w 2321023"/>
              <a:gd name="connsiteY6567" fmla="*/ 35139 h 2206873"/>
              <a:gd name="connsiteX6568" fmla="*/ 1105843 w 2321023"/>
              <a:gd name="connsiteY6568" fmla="*/ 35136 h 2206873"/>
              <a:gd name="connsiteX6569" fmla="*/ 1105845 w 2321023"/>
              <a:gd name="connsiteY6569" fmla="*/ 35135 h 2206873"/>
              <a:gd name="connsiteX6570" fmla="*/ 1107112 w 2321023"/>
              <a:gd name="connsiteY6570" fmla="*/ 34384 h 2206873"/>
              <a:gd name="connsiteX6571" fmla="*/ 1112402 w 2321023"/>
              <a:gd name="connsiteY6571" fmla="*/ 33111 h 2206873"/>
              <a:gd name="connsiteX6572" fmla="*/ 1112406 w 2321023"/>
              <a:gd name="connsiteY6572" fmla="*/ 33110 h 2206873"/>
              <a:gd name="connsiteX6573" fmla="*/ 1112411 w 2321023"/>
              <a:gd name="connsiteY6573" fmla="*/ 33109 h 2206873"/>
              <a:gd name="connsiteX6574" fmla="*/ 1113526 w 2321023"/>
              <a:gd name="connsiteY6574" fmla="*/ 32764 h 2206873"/>
              <a:gd name="connsiteX6575" fmla="*/ 1156338 w 2321023"/>
              <a:gd name="connsiteY6575" fmla="*/ 27130 h 2206873"/>
              <a:gd name="connsiteX6576" fmla="*/ 1328783 w 2321023"/>
              <a:gd name="connsiteY6576" fmla="*/ 18167 h 2206873"/>
              <a:gd name="connsiteX6577" fmla="*/ 1322676 w 2321023"/>
              <a:gd name="connsiteY6577" fmla="*/ 19222 h 2206873"/>
              <a:gd name="connsiteX6578" fmla="*/ 1281212 w 2321023"/>
              <a:gd name="connsiteY6578" fmla="*/ 19336 h 2206873"/>
              <a:gd name="connsiteX6579" fmla="*/ 1252545 w 2321023"/>
              <a:gd name="connsiteY6579" fmla="*/ 20855 h 2206873"/>
              <a:gd name="connsiteX6580" fmla="*/ 1238745 w 2321023"/>
              <a:gd name="connsiteY6580" fmla="*/ 21494 h 2206873"/>
              <a:gd name="connsiteX6581" fmla="*/ 1225675 w 2321023"/>
              <a:gd name="connsiteY6581" fmla="*/ 22913 h 2206873"/>
              <a:gd name="connsiteX6582" fmla="*/ 1205039 w 2321023"/>
              <a:gd name="connsiteY6582" fmla="*/ 26058 h 2206873"/>
              <a:gd name="connsiteX6583" fmla="*/ 1196071 w 2321023"/>
              <a:gd name="connsiteY6583" fmla="*/ 29265 h 2206873"/>
              <a:gd name="connsiteX6584" fmla="*/ 1196074 w 2321023"/>
              <a:gd name="connsiteY6584" fmla="*/ 29265 h 2206873"/>
              <a:gd name="connsiteX6585" fmla="*/ 1205039 w 2321023"/>
              <a:gd name="connsiteY6585" fmla="*/ 26059 h 2206873"/>
              <a:gd name="connsiteX6586" fmla="*/ 1225675 w 2321023"/>
              <a:gd name="connsiteY6586" fmla="*/ 22914 h 2206873"/>
              <a:gd name="connsiteX6587" fmla="*/ 1238745 w 2321023"/>
              <a:gd name="connsiteY6587" fmla="*/ 21495 h 2206873"/>
              <a:gd name="connsiteX6588" fmla="*/ 1252545 w 2321023"/>
              <a:gd name="connsiteY6588" fmla="*/ 20856 h 2206873"/>
              <a:gd name="connsiteX6589" fmla="*/ 1281212 w 2321023"/>
              <a:gd name="connsiteY6589" fmla="*/ 19337 h 2206873"/>
              <a:gd name="connsiteX6590" fmla="*/ 1328786 w 2321023"/>
              <a:gd name="connsiteY6590" fmla="*/ 18168 h 2206873"/>
              <a:gd name="connsiteX6591" fmla="*/ 1339817 w 2321023"/>
              <a:gd name="connsiteY6591" fmla="*/ 11914 h 2206873"/>
              <a:gd name="connsiteX6592" fmla="*/ 1331635 w 2321023"/>
              <a:gd name="connsiteY6592" fmla="*/ 12785 h 2206873"/>
              <a:gd name="connsiteX6593" fmla="*/ 1331635 w 2321023"/>
              <a:gd name="connsiteY6593" fmla="*/ 12786 h 2206873"/>
              <a:gd name="connsiteX6594" fmla="*/ 1339821 w 2321023"/>
              <a:gd name="connsiteY6594" fmla="*/ 11915 h 2206873"/>
              <a:gd name="connsiteX6595" fmla="*/ 1241351 w 2321023"/>
              <a:gd name="connsiteY6595" fmla="*/ 9133 h 2206873"/>
              <a:gd name="connsiteX6596" fmla="*/ 1212731 w 2321023"/>
              <a:gd name="connsiteY6596" fmla="*/ 12041 h 2206873"/>
              <a:gd name="connsiteX6597" fmla="*/ 1137466 w 2321023"/>
              <a:gd name="connsiteY6597" fmla="*/ 23306 h 2206873"/>
              <a:gd name="connsiteX6598" fmla="*/ 1090077 w 2321023"/>
              <a:gd name="connsiteY6598" fmla="*/ 31392 h 2206873"/>
              <a:gd name="connsiteX6599" fmla="*/ 1041961 w 2321023"/>
              <a:gd name="connsiteY6599" fmla="*/ 41809 h 2206873"/>
              <a:gd name="connsiteX6600" fmla="*/ 1000250 w 2321023"/>
              <a:gd name="connsiteY6600" fmla="*/ 51240 h 2206873"/>
              <a:gd name="connsiteX6601" fmla="*/ 958584 w 2321023"/>
              <a:gd name="connsiteY6601" fmla="*/ 61866 h 2206873"/>
              <a:gd name="connsiteX6602" fmla="*/ 954314 w 2321023"/>
              <a:gd name="connsiteY6602" fmla="*/ 62748 h 2206873"/>
              <a:gd name="connsiteX6603" fmla="*/ 954313 w 2321023"/>
              <a:gd name="connsiteY6603" fmla="*/ 62749 h 2206873"/>
              <a:gd name="connsiteX6604" fmla="*/ 958584 w 2321023"/>
              <a:gd name="connsiteY6604" fmla="*/ 61867 h 2206873"/>
              <a:gd name="connsiteX6605" fmla="*/ 1000250 w 2321023"/>
              <a:gd name="connsiteY6605" fmla="*/ 51241 h 2206873"/>
              <a:gd name="connsiteX6606" fmla="*/ 1041961 w 2321023"/>
              <a:gd name="connsiteY6606" fmla="*/ 41810 h 2206873"/>
              <a:gd name="connsiteX6607" fmla="*/ 1090077 w 2321023"/>
              <a:gd name="connsiteY6607" fmla="*/ 31393 h 2206873"/>
              <a:gd name="connsiteX6608" fmla="*/ 1137466 w 2321023"/>
              <a:gd name="connsiteY6608" fmla="*/ 23307 h 2206873"/>
              <a:gd name="connsiteX6609" fmla="*/ 1212731 w 2321023"/>
              <a:gd name="connsiteY6609" fmla="*/ 12042 h 2206873"/>
              <a:gd name="connsiteX6610" fmla="*/ 1241351 w 2321023"/>
              <a:gd name="connsiteY6610" fmla="*/ 9134 h 2206873"/>
              <a:gd name="connsiteX6611" fmla="*/ 1279723 w 2321023"/>
              <a:gd name="connsiteY6611" fmla="*/ 9144 h 2206873"/>
              <a:gd name="connsiteX6612" fmla="*/ 1307363 w 2321023"/>
              <a:gd name="connsiteY6612" fmla="*/ 14238 h 2206873"/>
              <a:gd name="connsiteX6613" fmla="*/ 1328873 w 2321023"/>
              <a:gd name="connsiteY6613" fmla="*/ 18029 h 2206873"/>
              <a:gd name="connsiteX6614" fmla="*/ 1334070 w 2321023"/>
              <a:gd name="connsiteY6614" fmla="*/ 16565 h 2206873"/>
              <a:gd name="connsiteX6615" fmla="*/ 1334070 w 2321023"/>
              <a:gd name="connsiteY6615" fmla="*/ 16564 h 2206873"/>
              <a:gd name="connsiteX6616" fmla="*/ 1328873 w 2321023"/>
              <a:gd name="connsiteY6616" fmla="*/ 18028 h 2206873"/>
              <a:gd name="connsiteX6617" fmla="*/ 1307363 w 2321023"/>
              <a:gd name="connsiteY6617" fmla="*/ 14237 h 2206873"/>
              <a:gd name="connsiteX6618" fmla="*/ 1279723 w 2321023"/>
              <a:gd name="connsiteY6618" fmla="*/ 9143 h 2206873"/>
              <a:gd name="connsiteX6619" fmla="*/ 1241351 w 2321023"/>
              <a:gd name="connsiteY6619" fmla="*/ 9133 h 2206873"/>
              <a:gd name="connsiteX6620" fmla="*/ 1318674 w 2321023"/>
              <a:gd name="connsiteY6620" fmla="*/ 8626 h 2206873"/>
              <a:gd name="connsiteX6621" fmla="*/ 1318034 w 2321023"/>
              <a:gd name="connsiteY6621" fmla="*/ 8810 h 2206873"/>
              <a:gd name="connsiteX6622" fmla="*/ 1318036 w 2321023"/>
              <a:gd name="connsiteY6622" fmla="*/ 8810 h 2206873"/>
              <a:gd name="connsiteX6623" fmla="*/ 1318674 w 2321023"/>
              <a:gd name="connsiteY6623" fmla="*/ 8627 h 2206873"/>
              <a:gd name="connsiteX6624" fmla="*/ 1324644 w 2321023"/>
              <a:gd name="connsiteY6624" fmla="*/ 9839 h 2206873"/>
              <a:gd name="connsiteX6625" fmla="*/ 1339996 w 2321023"/>
              <a:gd name="connsiteY6625" fmla="*/ 11635 h 2206873"/>
              <a:gd name="connsiteX6626" fmla="*/ 1387520 w 2321023"/>
              <a:gd name="connsiteY6626" fmla="*/ 15421 h 2206873"/>
              <a:gd name="connsiteX6627" fmla="*/ 1419459 w 2321023"/>
              <a:gd name="connsiteY6627" fmla="*/ 17656 h 2206873"/>
              <a:gd name="connsiteX6628" fmla="*/ 1422553 w 2321023"/>
              <a:gd name="connsiteY6628" fmla="*/ 18335 h 2206873"/>
              <a:gd name="connsiteX6629" fmla="*/ 1445159 w 2321023"/>
              <a:gd name="connsiteY6629" fmla="*/ 22420 h 2206873"/>
              <a:gd name="connsiteX6630" fmla="*/ 1464655 w 2321023"/>
              <a:gd name="connsiteY6630" fmla="*/ 25535 h 2206873"/>
              <a:gd name="connsiteX6631" fmla="*/ 1506286 w 2321023"/>
              <a:gd name="connsiteY6631" fmla="*/ 35041 h 2206873"/>
              <a:gd name="connsiteX6632" fmla="*/ 1506290 w 2321023"/>
              <a:gd name="connsiteY6632" fmla="*/ 35041 h 2206873"/>
              <a:gd name="connsiteX6633" fmla="*/ 1464655 w 2321023"/>
              <a:gd name="connsiteY6633" fmla="*/ 25534 h 2206873"/>
              <a:gd name="connsiteX6634" fmla="*/ 1445159 w 2321023"/>
              <a:gd name="connsiteY6634" fmla="*/ 22419 h 2206873"/>
              <a:gd name="connsiteX6635" fmla="*/ 1422553 w 2321023"/>
              <a:gd name="connsiteY6635" fmla="*/ 18334 h 2206873"/>
              <a:gd name="connsiteX6636" fmla="*/ 1419459 w 2321023"/>
              <a:gd name="connsiteY6636" fmla="*/ 17655 h 2206873"/>
              <a:gd name="connsiteX6637" fmla="*/ 1387520 w 2321023"/>
              <a:gd name="connsiteY6637" fmla="*/ 15420 h 2206873"/>
              <a:gd name="connsiteX6638" fmla="*/ 1339996 w 2321023"/>
              <a:gd name="connsiteY6638" fmla="*/ 11634 h 2206873"/>
              <a:gd name="connsiteX6639" fmla="*/ 1324644 w 2321023"/>
              <a:gd name="connsiteY6639" fmla="*/ 9838 h 2206873"/>
              <a:gd name="connsiteX6640" fmla="*/ 1293015 w 2321023"/>
              <a:gd name="connsiteY6640" fmla="*/ 154 h 2206873"/>
              <a:gd name="connsiteX6641" fmla="*/ 1449579 w 2321023"/>
              <a:gd name="connsiteY6641" fmla="*/ 12811 h 2206873"/>
              <a:gd name="connsiteX6642" fmla="*/ 1496658 w 2321023"/>
              <a:gd name="connsiteY6642" fmla="*/ 21113 h 2206873"/>
              <a:gd name="connsiteX6643" fmla="*/ 1546791 w 2321023"/>
              <a:gd name="connsiteY6643" fmla="*/ 33007 h 2206873"/>
              <a:gd name="connsiteX6644" fmla="*/ 1590875 w 2321023"/>
              <a:gd name="connsiteY6644" fmla="*/ 48635 h 2206873"/>
              <a:gd name="connsiteX6645" fmla="*/ 1573801 w 2321023"/>
              <a:gd name="connsiteY6645" fmla="*/ 45739 h 2206873"/>
              <a:gd name="connsiteX6646" fmla="*/ 1547076 w 2321023"/>
              <a:gd name="connsiteY6646" fmla="*/ 38497 h 2206873"/>
              <a:gd name="connsiteX6647" fmla="*/ 1521506 w 2321023"/>
              <a:gd name="connsiteY6647" fmla="*/ 32234 h 2206873"/>
              <a:gd name="connsiteX6648" fmla="*/ 1487051 w 2321023"/>
              <a:gd name="connsiteY6648" fmla="*/ 26056 h 2206873"/>
              <a:gd name="connsiteX6649" fmla="*/ 1504345 w 2321023"/>
              <a:gd name="connsiteY6649" fmla="*/ 31940 h 2206873"/>
              <a:gd name="connsiteX6650" fmla="*/ 1525331 w 2321023"/>
              <a:gd name="connsiteY6650" fmla="*/ 38072 h 2206873"/>
              <a:gd name="connsiteX6651" fmla="*/ 1528534 w 2321023"/>
              <a:gd name="connsiteY6651" fmla="*/ 38633 h 2206873"/>
              <a:gd name="connsiteX6652" fmla="*/ 1709404 w 2321023"/>
              <a:gd name="connsiteY6652" fmla="*/ 108709 h 2206873"/>
              <a:gd name="connsiteX6653" fmla="*/ 1825191 w 2321023"/>
              <a:gd name="connsiteY6653" fmla="*/ 179507 h 2206873"/>
              <a:gd name="connsiteX6654" fmla="*/ 1848836 w 2321023"/>
              <a:gd name="connsiteY6654" fmla="*/ 195771 h 2206873"/>
              <a:gd name="connsiteX6655" fmla="*/ 1868831 w 2321023"/>
              <a:gd name="connsiteY6655" fmla="*/ 210468 h 2206873"/>
              <a:gd name="connsiteX6656" fmla="*/ 1890757 w 2321023"/>
              <a:gd name="connsiteY6656" fmla="*/ 228120 h 2206873"/>
              <a:gd name="connsiteX6657" fmla="*/ 1912714 w 2321023"/>
              <a:gd name="connsiteY6657" fmla="*/ 247476 h 2206873"/>
              <a:gd name="connsiteX6658" fmla="*/ 1923422 w 2321023"/>
              <a:gd name="connsiteY6658" fmla="*/ 256953 h 2206873"/>
              <a:gd name="connsiteX6659" fmla="*/ 1933329 w 2321023"/>
              <a:gd name="connsiteY6659" fmla="*/ 266446 h 2206873"/>
              <a:gd name="connsiteX6660" fmla="*/ 1954061 w 2321023"/>
              <a:gd name="connsiteY6660" fmla="*/ 286396 h 2206873"/>
              <a:gd name="connsiteX6661" fmla="*/ 1955009 w 2321023"/>
              <a:gd name="connsiteY6661" fmla="*/ 287612 h 2206873"/>
              <a:gd name="connsiteX6662" fmla="*/ 1954061 w 2321023"/>
              <a:gd name="connsiteY6662" fmla="*/ 286201 h 2206873"/>
              <a:gd name="connsiteX6663" fmla="*/ 1956164 w 2321023"/>
              <a:gd name="connsiteY6663" fmla="*/ 287515 h 2206873"/>
              <a:gd name="connsiteX6664" fmla="*/ 1963761 w 2321023"/>
              <a:gd name="connsiteY6664" fmla="*/ 294854 h 2206873"/>
              <a:gd name="connsiteX6665" fmla="*/ 1970674 w 2321023"/>
              <a:gd name="connsiteY6665" fmla="*/ 302801 h 2206873"/>
              <a:gd name="connsiteX6666" fmla="*/ 1970850 w 2321023"/>
              <a:gd name="connsiteY6666" fmla="*/ 303169 h 2206873"/>
              <a:gd name="connsiteX6667" fmla="*/ 1970644 w 2321023"/>
              <a:gd name="connsiteY6667" fmla="*/ 304531 h 2206873"/>
              <a:gd name="connsiteX6668" fmla="*/ 1973367 w 2321023"/>
              <a:gd name="connsiteY6668" fmla="*/ 308417 h 2206873"/>
              <a:gd name="connsiteX6669" fmla="*/ 1973365 w 2321023"/>
              <a:gd name="connsiteY6669" fmla="*/ 308412 h 2206873"/>
              <a:gd name="connsiteX6670" fmla="*/ 1970645 w 2321023"/>
              <a:gd name="connsiteY6670" fmla="*/ 304531 h 2206873"/>
              <a:gd name="connsiteX6671" fmla="*/ 1970851 w 2321023"/>
              <a:gd name="connsiteY6671" fmla="*/ 303171 h 2206873"/>
              <a:gd name="connsiteX6672" fmla="*/ 1970850 w 2321023"/>
              <a:gd name="connsiteY6672" fmla="*/ 303169 h 2206873"/>
              <a:gd name="connsiteX6673" fmla="*/ 1970904 w 2321023"/>
              <a:gd name="connsiteY6673" fmla="*/ 302814 h 2206873"/>
              <a:gd name="connsiteX6674" fmla="*/ 1970324 w 2321023"/>
              <a:gd name="connsiteY6674" fmla="*/ 302193 h 2206873"/>
              <a:gd name="connsiteX6675" fmla="*/ 1970612 w 2321023"/>
              <a:gd name="connsiteY6675" fmla="*/ 301991 h 2206873"/>
              <a:gd name="connsiteX6676" fmla="*/ 1970571 w 2321023"/>
              <a:gd name="connsiteY6676" fmla="*/ 301895 h 2206873"/>
              <a:gd name="connsiteX6677" fmla="*/ 1970642 w 2321023"/>
              <a:gd name="connsiteY6677" fmla="*/ 301971 h 2206873"/>
              <a:gd name="connsiteX6678" fmla="*/ 1973457 w 2321023"/>
              <a:gd name="connsiteY6678" fmla="*/ 300005 h 2206873"/>
              <a:gd name="connsiteX6679" fmla="*/ 1986498 w 2321023"/>
              <a:gd name="connsiteY6679" fmla="*/ 316106 h 2206873"/>
              <a:gd name="connsiteX6680" fmla="*/ 1973457 w 2321023"/>
              <a:gd name="connsiteY6680" fmla="*/ 299810 h 2206873"/>
              <a:gd name="connsiteX6681" fmla="*/ 1966791 w 2321023"/>
              <a:gd name="connsiteY6681" fmla="*/ 290981 h 2206873"/>
              <a:gd name="connsiteX6682" fmla="*/ 1960926 w 2321023"/>
              <a:gd name="connsiteY6682" fmla="*/ 282136 h 2206873"/>
              <a:gd name="connsiteX6683" fmla="*/ 1957821 w 2321023"/>
              <a:gd name="connsiteY6683" fmla="*/ 273458 h 2206873"/>
              <a:gd name="connsiteX6684" fmla="*/ 1976350 w 2321023"/>
              <a:gd name="connsiteY6684" fmla="*/ 293134 h 2206873"/>
              <a:gd name="connsiteX6685" fmla="*/ 1984172 w 2321023"/>
              <a:gd name="connsiteY6685" fmla="*/ 304499 h 2206873"/>
              <a:gd name="connsiteX6686" fmla="*/ 1986582 w 2321023"/>
              <a:gd name="connsiteY6686" fmla="*/ 310307 h 2206873"/>
              <a:gd name="connsiteX6687" fmla="*/ 1987773 w 2321023"/>
              <a:gd name="connsiteY6687" fmla="*/ 313651 h 2206873"/>
              <a:gd name="connsiteX6688" fmla="*/ 1987774 w 2321023"/>
              <a:gd name="connsiteY6688" fmla="*/ 313653 h 2206873"/>
              <a:gd name="connsiteX6689" fmla="*/ 1988427 w 2321023"/>
              <a:gd name="connsiteY6689" fmla="*/ 315487 h 2206873"/>
              <a:gd name="connsiteX6690" fmla="*/ 1988427 w 2321023"/>
              <a:gd name="connsiteY6690" fmla="*/ 315487 h 2206873"/>
              <a:gd name="connsiteX6691" fmla="*/ 1987773 w 2321023"/>
              <a:gd name="connsiteY6691" fmla="*/ 313651 h 2206873"/>
              <a:gd name="connsiteX6692" fmla="*/ 1987772 w 2321023"/>
              <a:gd name="connsiteY6692" fmla="*/ 313645 h 2206873"/>
              <a:gd name="connsiteX6693" fmla="*/ 1986589 w 2321023"/>
              <a:gd name="connsiteY6693" fmla="*/ 310324 h 2206873"/>
              <a:gd name="connsiteX6694" fmla="*/ 1986582 w 2321023"/>
              <a:gd name="connsiteY6694" fmla="*/ 310307 h 2206873"/>
              <a:gd name="connsiteX6695" fmla="*/ 1984434 w 2321023"/>
              <a:gd name="connsiteY6695" fmla="*/ 304275 h 2206873"/>
              <a:gd name="connsiteX6696" fmla="*/ 1976611 w 2321023"/>
              <a:gd name="connsiteY6696" fmla="*/ 292910 h 2206873"/>
              <a:gd name="connsiteX6697" fmla="*/ 1958083 w 2321023"/>
              <a:gd name="connsiteY6697" fmla="*/ 273234 h 2206873"/>
              <a:gd name="connsiteX6698" fmla="*/ 1950700 w 2321023"/>
              <a:gd name="connsiteY6698" fmla="*/ 263626 h 2206873"/>
              <a:gd name="connsiteX6699" fmla="*/ 1950102 w 2321023"/>
              <a:gd name="connsiteY6699" fmla="*/ 263194 h 2206873"/>
              <a:gd name="connsiteX6700" fmla="*/ 1937988 w 2321023"/>
              <a:gd name="connsiteY6700" fmla="*/ 250508 h 2206873"/>
              <a:gd name="connsiteX6701" fmla="*/ 1932552 w 2321023"/>
              <a:gd name="connsiteY6701" fmla="*/ 244584 h 2206873"/>
              <a:gd name="connsiteX6702" fmla="*/ 1928416 w 2321023"/>
              <a:gd name="connsiteY6702" fmla="*/ 240183 h 2206873"/>
              <a:gd name="connsiteX6703" fmla="*/ 1927628 w 2321023"/>
              <a:gd name="connsiteY6703" fmla="*/ 239694 h 2206873"/>
              <a:gd name="connsiteX6704" fmla="*/ 1909461 w 2321023"/>
              <a:gd name="connsiteY6704" fmla="*/ 218367 h 2206873"/>
              <a:gd name="connsiteX6705" fmla="*/ 1920137 w 2321023"/>
              <a:gd name="connsiteY6705" fmla="*/ 225751 h 2206873"/>
              <a:gd name="connsiteX6706" fmla="*/ 1930509 w 2321023"/>
              <a:gd name="connsiteY6706" fmla="*/ 234109 h 2206873"/>
              <a:gd name="connsiteX6707" fmla="*/ 1936907 w 2321023"/>
              <a:gd name="connsiteY6707" fmla="*/ 239468 h 2206873"/>
              <a:gd name="connsiteX6708" fmla="*/ 1943832 w 2321023"/>
              <a:gd name="connsiteY6708" fmla="*/ 245933 h 2206873"/>
              <a:gd name="connsiteX6709" fmla="*/ 1973165 w 2321023"/>
              <a:gd name="connsiteY6709" fmla="*/ 270740 h 2206873"/>
              <a:gd name="connsiteX6710" fmla="*/ 1981006 w 2321023"/>
              <a:gd name="connsiteY6710" fmla="*/ 280543 h 2206873"/>
              <a:gd name="connsiteX6711" fmla="*/ 1984522 w 2321023"/>
              <a:gd name="connsiteY6711" fmla="*/ 285413 h 2206873"/>
              <a:gd name="connsiteX6712" fmla="*/ 1984524 w 2321023"/>
              <a:gd name="connsiteY6712" fmla="*/ 285417 h 2206873"/>
              <a:gd name="connsiteX6713" fmla="*/ 1984766 w 2321023"/>
              <a:gd name="connsiteY6713" fmla="*/ 285752 h 2206873"/>
              <a:gd name="connsiteX6714" fmla="*/ 1984877 w 2321023"/>
              <a:gd name="connsiteY6714" fmla="*/ 286078 h 2206873"/>
              <a:gd name="connsiteX6715" fmla="*/ 1984878 w 2321023"/>
              <a:gd name="connsiteY6715" fmla="*/ 286080 h 2206873"/>
              <a:gd name="connsiteX6716" fmla="*/ 1984879 w 2321023"/>
              <a:gd name="connsiteY6716" fmla="*/ 286083 h 2206873"/>
              <a:gd name="connsiteX6717" fmla="*/ 1985431 w 2321023"/>
              <a:gd name="connsiteY6717" fmla="*/ 287120 h 2206873"/>
              <a:gd name="connsiteX6718" fmla="*/ 1985432 w 2321023"/>
              <a:gd name="connsiteY6718" fmla="*/ 287121 h 2206873"/>
              <a:gd name="connsiteX6719" fmla="*/ 1984878 w 2321023"/>
              <a:gd name="connsiteY6719" fmla="*/ 286080 h 2206873"/>
              <a:gd name="connsiteX6720" fmla="*/ 1984766 w 2321023"/>
              <a:gd name="connsiteY6720" fmla="*/ 285751 h 2206873"/>
              <a:gd name="connsiteX6721" fmla="*/ 1984522 w 2321023"/>
              <a:gd name="connsiteY6721" fmla="*/ 285413 h 2206873"/>
              <a:gd name="connsiteX6722" fmla="*/ 1983450 w 2321023"/>
              <a:gd name="connsiteY6722" fmla="*/ 283399 h 2206873"/>
              <a:gd name="connsiteX6723" fmla="*/ 1973251 w 2321023"/>
              <a:gd name="connsiteY6723" fmla="*/ 270406 h 2206873"/>
              <a:gd name="connsiteX6724" fmla="*/ 1952746 w 2321023"/>
              <a:gd name="connsiteY6724" fmla="*/ 246971 h 2206873"/>
              <a:gd name="connsiteX6725" fmla="*/ 1931322 w 2321023"/>
              <a:gd name="connsiteY6725" fmla="*/ 222765 h 2206873"/>
              <a:gd name="connsiteX6726" fmla="*/ 1908688 w 2321023"/>
              <a:gd name="connsiteY6726" fmla="*/ 199619 h 2206873"/>
              <a:gd name="connsiteX6727" fmla="*/ 1893506 w 2321023"/>
              <a:gd name="connsiteY6727" fmla="*/ 183654 h 2206873"/>
              <a:gd name="connsiteX6728" fmla="*/ 1894486 w 2321023"/>
              <a:gd name="connsiteY6728" fmla="*/ 183510 h 2206873"/>
              <a:gd name="connsiteX6729" fmla="*/ 1894293 w 2321023"/>
              <a:gd name="connsiteY6729" fmla="*/ 183369 h 2206873"/>
              <a:gd name="connsiteX6730" fmla="*/ 1912008 w 2321023"/>
              <a:gd name="connsiteY6730" fmla="*/ 195086 h 2206873"/>
              <a:gd name="connsiteX6731" fmla="*/ 1906984 w 2321023"/>
              <a:gd name="connsiteY6731" fmla="*/ 192603 h 2206873"/>
              <a:gd name="connsiteX6732" fmla="*/ 1907143 w 2321023"/>
              <a:gd name="connsiteY6732" fmla="*/ 192719 h 2206873"/>
              <a:gd name="connsiteX6733" fmla="*/ 1912226 w 2321023"/>
              <a:gd name="connsiteY6733" fmla="*/ 195223 h 2206873"/>
              <a:gd name="connsiteX6734" fmla="*/ 1925666 w 2321023"/>
              <a:gd name="connsiteY6734" fmla="*/ 196625 h 2206873"/>
              <a:gd name="connsiteX6735" fmla="*/ 1936673 w 2321023"/>
              <a:gd name="connsiteY6735" fmla="*/ 201042 h 2206873"/>
              <a:gd name="connsiteX6736" fmla="*/ 1931848 w 2321023"/>
              <a:gd name="connsiteY6736" fmla="*/ 193946 h 2206873"/>
              <a:gd name="connsiteX6737" fmla="*/ 1925023 w 2321023"/>
              <a:gd name="connsiteY6737" fmla="*/ 186443 h 2206873"/>
              <a:gd name="connsiteX6738" fmla="*/ 1914401 w 2321023"/>
              <a:gd name="connsiteY6738" fmla="*/ 176048 h 2206873"/>
              <a:gd name="connsiteX6739" fmla="*/ 1913532 w 2321023"/>
              <a:gd name="connsiteY6739" fmla="*/ 170907 h 2206873"/>
              <a:gd name="connsiteX6740" fmla="*/ 1914130 w 2321023"/>
              <a:gd name="connsiteY6740" fmla="*/ 170739 h 2206873"/>
              <a:gd name="connsiteX6741" fmla="*/ 1913314 w 2321023"/>
              <a:gd name="connsiteY6741" fmla="*/ 170770 h 2206873"/>
              <a:gd name="connsiteX6742" fmla="*/ 1914182 w 2321023"/>
              <a:gd name="connsiteY6742" fmla="*/ 175912 h 2206873"/>
              <a:gd name="connsiteX6743" fmla="*/ 1924804 w 2321023"/>
              <a:gd name="connsiteY6743" fmla="*/ 186306 h 2206873"/>
              <a:gd name="connsiteX6744" fmla="*/ 1931629 w 2321023"/>
              <a:gd name="connsiteY6744" fmla="*/ 193809 h 2206873"/>
              <a:gd name="connsiteX6745" fmla="*/ 1936454 w 2321023"/>
              <a:gd name="connsiteY6745" fmla="*/ 200905 h 2206873"/>
              <a:gd name="connsiteX6746" fmla="*/ 1925447 w 2321023"/>
              <a:gd name="connsiteY6746" fmla="*/ 196489 h 2206873"/>
              <a:gd name="connsiteX6747" fmla="*/ 1909025 w 2321023"/>
              <a:gd name="connsiteY6747" fmla="*/ 180461 h 2206873"/>
              <a:gd name="connsiteX6748" fmla="*/ 1899350 w 2321023"/>
              <a:gd name="connsiteY6748" fmla="*/ 170012 h 2206873"/>
              <a:gd name="connsiteX6749" fmla="*/ 1887235 w 2321023"/>
              <a:gd name="connsiteY6749" fmla="*/ 155963 h 2206873"/>
              <a:gd name="connsiteX6750" fmla="*/ 1877299 w 2321023"/>
              <a:gd name="connsiteY6750" fmla="*/ 146322 h 2206873"/>
              <a:gd name="connsiteX6751" fmla="*/ 1863524 w 2321023"/>
              <a:gd name="connsiteY6751" fmla="*/ 134930 h 2206873"/>
              <a:gd name="connsiteX6752" fmla="*/ 1863123 w 2321023"/>
              <a:gd name="connsiteY6752" fmla="*/ 134525 h 2206873"/>
              <a:gd name="connsiteX6753" fmla="*/ 1854366 w 2321023"/>
              <a:gd name="connsiteY6753" fmla="*/ 127638 h 2206873"/>
              <a:gd name="connsiteX6754" fmla="*/ 1848091 w 2321023"/>
              <a:gd name="connsiteY6754" fmla="*/ 117318 h 2206873"/>
              <a:gd name="connsiteX6755" fmla="*/ 1848177 w 2321023"/>
              <a:gd name="connsiteY6755" fmla="*/ 117385 h 2206873"/>
              <a:gd name="connsiteX6756" fmla="*/ 1849129 w 2321023"/>
              <a:gd name="connsiteY6756" fmla="*/ 116040 h 2206873"/>
              <a:gd name="connsiteX6757" fmla="*/ 1846315 w 2321023"/>
              <a:gd name="connsiteY6757" fmla="*/ 111837 h 2206873"/>
              <a:gd name="connsiteX6758" fmla="*/ 1841407 w 2321023"/>
              <a:gd name="connsiteY6758" fmla="*/ 106901 h 2206873"/>
              <a:gd name="connsiteX6759" fmla="*/ 1846045 w 2321023"/>
              <a:gd name="connsiteY6759" fmla="*/ 111587 h 2206873"/>
              <a:gd name="connsiteX6760" fmla="*/ 1847872 w 2321023"/>
              <a:gd name="connsiteY6760" fmla="*/ 117182 h 2206873"/>
              <a:gd name="connsiteX6761" fmla="*/ 1831455 w 2321023"/>
              <a:gd name="connsiteY6761" fmla="*/ 105434 h 2206873"/>
              <a:gd name="connsiteX6762" fmla="*/ 1803853 w 2321023"/>
              <a:gd name="connsiteY6762" fmla="*/ 87020 h 2206873"/>
              <a:gd name="connsiteX6763" fmla="*/ 1774529 w 2321023"/>
              <a:gd name="connsiteY6763" fmla="*/ 67854 h 2206873"/>
              <a:gd name="connsiteX6764" fmla="*/ 1761136 w 2321023"/>
              <a:gd name="connsiteY6764" fmla="*/ 58579 h 2206873"/>
              <a:gd name="connsiteX6765" fmla="*/ 1781515 w 2321023"/>
              <a:gd name="connsiteY6765" fmla="*/ 66520 h 2206873"/>
              <a:gd name="connsiteX6766" fmla="*/ 1833737 w 2321023"/>
              <a:gd name="connsiteY6766" fmla="*/ 99151 h 2206873"/>
              <a:gd name="connsiteX6767" fmla="*/ 1833991 w 2321023"/>
              <a:gd name="connsiteY6767" fmla="*/ 99408 h 2206873"/>
              <a:gd name="connsiteX6768" fmla="*/ 1834593 w 2321023"/>
              <a:gd name="connsiteY6768" fmla="*/ 96683 h 2206873"/>
              <a:gd name="connsiteX6769" fmla="*/ 1838182 w 2321023"/>
              <a:gd name="connsiteY6769" fmla="*/ 96034 h 2206873"/>
              <a:gd name="connsiteX6770" fmla="*/ 1843125 w 2321023"/>
              <a:gd name="connsiteY6770" fmla="*/ 94460 h 2206873"/>
              <a:gd name="connsiteX6771" fmla="*/ 1858965 w 2321023"/>
              <a:gd name="connsiteY6771" fmla="*/ 100989 h 2206873"/>
              <a:gd name="connsiteX6772" fmla="*/ 1905948 w 2321023"/>
              <a:gd name="connsiteY6772" fmla="*/ 142784 h 2206873"/>
              <a:gd name="connsiteX6773" fmla="*/ 1930093 w 2321023"/>
              <a:gd name="connsiteY6773" fmla="*/ 161952 h 2206873"/>
              <a:gd name="connsiteX6774" fmla="*/ 1955099 w 2321023"/>
              <a:gd name="connsiteY6774" fmla="*/ 181205 h 2206873"/>
              <a:gd name="connsiteX6775" fmla="*/ 1957848 w 2321023"/>
              <a:gd name="connsiteY6775" fmla="*/ 175344 h 2206873"/>
              <a:gd name="connsiteX6776" fmla="*/ 1973666 w 2321023"/>
              <a:gd name="connsiteY6776" fmla="*/ 186978 h 2206873"/>
              <a:gd name="connsiteX6777" fmla="*/ 1980270 w 2321023"/>
              <a:gd name="connsiteY6777" fmla="*/ 192983 h 2206873"/>
              <a:gd name="connsiteX6778" fmla="*/ 1986874 w 2321023"/>
              <a:gd name="connsiteY6778" fmla="*/ 199765 h 2206873"/>
              <a:gd name="connsiteX6779" fmla="*/ 1999630 w 2321023"/>
              <a:gd name="connsiteY6779" fmla="*/ 212789 h 2206873"/>
              <a:gd name="connsiteX6780" fmla="*/ 2014516 w 2321023"/>
              <a:gd name="connsiteY6780" fmla="*/ 234591 h 2206873"/>
              <a:gd name="connsiteX6781" fmla="*/ 2040669 w 2321023"/>
              <a:gd name="connsiteY6781" fmla="*/ 270042 h 2206873"/>
              <a:gd name="connsiteX6782" fmla="*/ 2030792 w 2321023"/>
              <a:gd name="connsiteY6782" fmla="*/ 262749 h 2206873"/>
              <a:gd name="connsiteX6783" fmla="*/ 2023173 w 2321023"/>
              <a:gd name="connsiteY6783" fmla="*/ 254896 h 2206873"/>
              <a:gd name="connsiteX6784" fmla="*/ 2031708 w 2321023"/>
              <a:gd name="connsiteY6784" fmla="*/ 271819 h 2206873"/>
              <a:gd name="connsiteX6785" fmla="*/ 2030351 w 2321023"/>
              <a:gd name="connsiteY6785" fmla="*/ 277781 h 2206873"/>
              <a:gd name="connsiteX6786" fmla="*/ 1997385 w 2321023"/>
              <a:gd name="connsiteY6786" fmla="*/ 242800 h 2206873"/>
              <a:gd name="connsiteX6787" fmla="*/ 1997300 w 2321023"/>
              <a:gd name="connsiteY6787" fmla="*/ 242727 h 2206873"/>
              <a:gd name="connsiteX6788" fmla="*/ 2030016 w 2321023"/>
              <a:gd name="connsiteY6788" fmla="*/ 277440 h 2206873"/>
              <a:gd name="connsiteX6789" fmla="*/ 2029842 w 2321023"/>
              <a:gd name="connsiteY6789" fmla="*/ 278304 h 2206873"/>
              <a:gd name="connsiteX6790" fmla="*/ 2072188 w 2321023"/>
              <a:gd name="connsiteY6790" fmla="*/ 339906 h 2206873"/>
              <a:gd name="connsiteX6791" fmla="*/ 2077952 w 2321023"/>
              <a:gd name="connsiteY6791" fmla="*/ 351979 h 2206873"/>
              <a:gd name="connsiteX6792" fmla="*/ 2078142 w 2321023"/>
              <a:gd name="connsiteY6792" fmla="*/ 352208 h 2206873"/>
              <a:gd name="connsiteX6793" fmla="*/ 2149885 w 2321023"/>
              <a:gd name="connsiteY6793" fmla="*/ 462393 h 2206873"/>
              <a:gd name="connsiteX6794" fmla="*/ 2165380 w 2321023"/>
              <a:gd name="connsiteY6794" fmla="*/ 492090 h 2206873"/>
              <a:gd name="connsiteX6795" fmla="*/ 2173178 w 2321023"/>
              <a:gd name="connsiteY6795" fmla="*/ 507198 h 2206873"/>
              <a:gd name="connsiteX6796" fmla="*/ 2180337 w 2321023"/>
              <a:gd name="connsiteY6796" fmla="*/ 522746 h 2206873"/>
              <a:gd name="connsiteX6797" fmla="*/ 2194580 w 2321023"/>
              <a:gd name="connsiteY6797" fmla="*/ 554641 h 2206873"/>
              <a:gd name="connsiteX6798" fmla="*/ 2207484 w 2321023"/>
              <a:gd name="connsiteY6798" fmla="*/ 588096 h 2206873"/>
              <a:gd name="connsiteX6799" fmla="*/ 2225967 w 2321023"/>
              <a:gd name="connsiteY6799" fmla="*/ 644987 h 2206873"/>
              <a:gd name="connsiteX6800" fmla="*/ 2233830 w 2321023"/>
              <a:gd name="connsiteY6800" fmla="*/ 673348 h 2206873"/>
              <a:gd name="connsiteX6801" fmla="*/ 2241541 w 2321023"/>
              <a:gd name="connsiteY6801" fmla="*/ 702242 h 2206873"/>
              <a:gd name="connsiteX6802" fmla="*/ 2244260 w 2321023"/>
              <a:gd name="connsiteY6802" fmla="*/ 700838 h 2206873"/>
              <a:gd name="connsiteX6803" fmla="*/ 2240100 w 2321023"/>
              <a:gd name="connsiteY6803" fmla="*/ 650837 h 2206873"/>
              <a:gd name="connsiteX6804" fmla="*/ 2238616 w 2321023"/>
              <a:gd name="connsiteY6804" fmla="*/ 634688 h 2206873"/>
              <a:gd name="connsiteX6805" fmla="*/ 2239407 w 2321023"/>
              <a:gd name="connsiteY6805" fmla="*/ 617240 h 2206873"/>
              <a:gd name="connsiteX6806" fmla="*/ 2231200 w 2321023"/>
              <a:gd name="connsiteY6806" fmla="*/ 582899 h 2206873"/>
              <a:gd name="connsiteX6807" fmla="*/ 2231484 w 2321023"/>
              <a:gd name="connsiteY6807" fmla="*/ 578154 h 2206873"/>
              <a:gd name="connsiteX6808" fmla="*/ 2235364 w 2321023"/>
              <a:gd name="connsiteY6808" fmla="*/ 587056 h 2206873"/>
              <a:gd name="connsiteX6809" fmla="*/ 2240697 w 2321023"/>
              <a:gd name="connsiteY6809" fmla="*/ 602308 h 2206873"/>
              <a:gd name="connsiteX6810" fmla="*/ 2254302 w 2321023"/>
              <a:gd name="connsiteY6810" fmla="*/ 645461 h 2206873"/>
              <a:gd name="connsiteX6811" fmla="*/ 2266258 w 2321023"/>
              <a:gd name="connsiteY6811" fmla="*/ 689400 h 2206873"/>
              <a:gd name="connsiteX6812" fmla="*/ 2273459 w 2321023"/>
              <a:gd name="connsiteY6812" fmla="*/ 723695 h 2206873"/>
              <a:gd name="connsiteX6813" fmla="*/ 2267215 w 2321023"/>
              <a:gd name="connsiteY6813" fmla="*/ 704442 h 2206873"/>
              <a:gd name="connsiteX6814" fmla="*/ 2258576 w 2321023"/>
              <a:gd name="connsiteY6814" fmla="*/ 683953 h 2206873"/>
              <a:gd name="connsiteX6815" fmla="*/ 2263393 w 2321023"/>
              <a:gd name="connsiteY6815" fmla="*/ 714555 h 2206873"/>
              <a:gd name="connsiteX6816" fmla="*/ 2288549 w 2321023"/>
              <a:gd name="connsiteY6816" fmla="*/ 881649 h 2206873"/>
              <a:gd name="connsiteX6817" fmla="*/ 2291734 w 2321023"/>
              <a:gd name="connsiteY6817" fmla="*/ 913694 h 2206873"/>
              <a:gd name="connsiteX6818" fmla="*/ 2293041 w 2321023"/>
              <a:gd name="connsiteY6818" fmla="*/ 947863 h 2206873"/>
              <a:gd name="connsiteX6819" fmla="*/ 2293042 w 2321023"/>
              <a:gd name="connsiteY6819" fmla="*/ 947870 h 2206873"/>
              <a:gd name="connsiteX6820" fmla="*/ 2293041 w 2321023"/>
              <a:gd name="connsiteY6820" fmla="*/ 947863 h 2206873"/>
              <a:gd name="connsiteX6821" fmla="*/ 2293041 w 2321023"/>
              <a:gd name="connsiteY6821" fmla="*/ 947869 h 2206873"/>
              <a:gd name="connsiteX6822" fmla="*/ 2293012 w 2321023"/>
              <a:gd name="connsiteY6822" fmla="*/ 947697 h 2206873"/>
              <a:gd name="connsiteX6823" fmla="*/ 2291430 w 2321023"/>
              <a:gd name="connsiteY6823" fmla="*/ 938715 h 2206873"/>
              <a:gd name="connsiteX6824" fmla="*/ 2289757 w 2321023"/>
              <a:gd name="connsiteY6824" fmla="*/ 922418 h 2206873"/>
              <a:gd name="connsiteX6825" fmla="*/ 2289717 w 2321023"/>
              <a:gd name="connsiteY6825" fmla="*/ 922089 h 2206873"/>
              <a:gd name="connsiteX6826" fmla="*/ 2289714 w 2321023"/>
              <a:gd name="connsiteY6826" fmla="*/ 922070 h 2206873"/>
              <a:gd name="connsiteX6827" fmla="*/ 2289756 w 2321023"/>
              <a:gd name="connsiteY6827" fmla="*/ 922417 h 2206873"/>
              <a:gd name="connsiteX6828" fmla="*/ 2293041 w 2321023"/>
              <a:gd name="connsiteY6828" fmla="*/ 947869 h 2206873"/>
              <a:gd name="connsiteX6829" fmla="*/ 2294599 w 2321023"/>
              <a:gd name="connsiteY6829" fmla="*/ 965165 h 2206873"/>
              <a:gd name="connsiteX6830" fmla="*/ 2294990 w 2321023"/>
              <a:gd name="connsiteY6830" fmla="*/ 983158 h 2206873"/>
              <a:gd name="connsiteX6831" fmla="*/ 2295223 w 2321023"/>
              <a:gd name="connsiteY6831" fmla="*/ 1021196 h 2206873"/>
              <a:gd name="connsiteX6832" fmla="*/ 2290643 w 2321023"/>
              <a:gd name="connsiteY6832" fmla="*/ 1099495 h 2206873"/>
              <a:gd name="connsiteX6833" fmla="*/ 2289789 w 2321023"/>
              <a:gd name="connsiteY6833" fmla="*/ 1104252 h 2206873"/>
              <a:gd name="connsiteX6834" fmla="*/ 2287582 w 2321023"/>
              <a:gd name="connsiteY6834" fmla="*/ 1130422 h 2206873"/>
              <a:gd name="connsiteX6835" fmla="*/ 2283805 w 2321023"/>
              <a:gd name="connsiteY6835" fmla="*/ 1160449 h 2206873"/>
              <a:gd name="connsiteX6836" fmla="*/ 2279895 w 2321023"/>
              <a:gd name="connsiteY6836" fmla="*/ 1190004 h 2206873"/>
              <a:gd name="connsiteX6837" fmla="*/ 2274979 w 2321023"/>
              <a:gd name="connsiteY6837" fmla="*/ 1219318 h 2206873"/>
              <a:gd name="connsiteX6838" fmla="*/ 2245047 w 2321023"/>
              <a:gd name="connsiteY6838" fmla="*/ 1342796 h 2206873"/>
              <a:gd name="connsiteX6839" fmla="*/ 2247487 w 2321023"/>
              <a:gd name="connsiteY6839" fmla="*/ 1341013 h 2206873"/>
              <a:gd name="connsiteX6840" fmla="*/ 2252197 w 2321023"/>
              <a:gd name="connsiteY6840" fmla="*/ 1329576 h 2206873"/>
              <a:gd name="connsiteX6841" fmla="*/ 2258848 w 2321023"/>
              <a:gd name="connsiteY6841" fmla="*/ 1309183 h 2206873"/>
              <a:gd name="connsiteX6842" fmla="*/ 2262942 w 2321023"/>
              <a:gd name="connsiteY6842" fmla="*/ 1296002 h 2206873"/>
              <a:gd name="connsiteX6843" fmla="*/ 2266916 w 2321023"/>
              <a:gd name="connsiteY6843" fmla="*/ 1280867 h 2206873"/>
              <a:gd name="connsiteX6844" fmla="*/ 2296336 w 2321023"/>
              <a:gd name="connsiteY6844" fmla="*/ 1130840 h 2206873"/>
              <a:gd name="connsiteX6845" fmla="*/ 2303771 w 2321023"/>
              <a:gd name="connsiteY6845" fmla="*/ 875227 h 2206873"/>
              <a:gd name="connsiteX6846" fmla="*/ 2303728 w 2321023"/>
              <a:gd name="connsiteY6846" fmla="*/ 873178 h 2206873"/>
              <a:gd name="connsiteX6847" fmla="*/ 2290779 w 2321023"/>
              <a:gd name="connsiteY6847" fmla="*/ 778111 h 2206873"/>
              <a:gd name="connsiteX6848" fmla="*/ 2269415 w 2321023"/>
              <a:gd name="connsiteY6848" fmla="*/ 682887 h 2206873"/>
              <a:gd name="connsiteX6849" fmla="*/ 2269908 w 2321023"/>
              <a:gd name="connsiteY6849" fmla="*/ 680911 h 2206873"/>
              <a:gd name="connsiteX6850" fmla="*/ 2269791 w 2321023"/>
              <a:gd name="connsiteY6850" fmla="*/ 680558 h 2206873"/>
              <a:gd name="connsiteX6851" fmla="*/ 2269239 w 2321023"/>
              <a:gd name="connsiteY6851" fmla="*/ 682778 h 2206873"/>
              <a:gd name="connsiteX6852" fmla="*/ 2258051 w 2321023"/>
              <a:gd name="connsiteY6852" fmla="*/ 645408 h 2206873"/>
              <a:gd name="connsiteX6853" fmla="*/ 2245141 w 2321023"/>
              <a:gd name="connsiteY6853" fmla="*/ 608064 h 2206873"/>
              <a:gd name="connsiteX6854" fmla="*/ 2231007 w 2321023"/>
              <a:gd name="connsiteY6854" fmla="*/ 570925 h 2206873"/>
              <a:gd name="connsiteX6855" fmla="*/ 2215676 w 2321023"/>
              <a:gd name="connsiteY6855" fmla="*/ 534336 h 2206873"/>
              <a:gd name="connsiteX6856" fmla="*/ 2199150 w 2321023"/>
              <a:gd name="connsiteY6856" fmla="*/ 498683 h 2206873"/>
              <a:gd name="connsiteX6857" fmla="*/ 2181300 w 2321023"/>
              <a:gd name="connsiteY6857" fmla="*/ 464469 h 2206873"/>
              <a:gd name="connsiteX6858" fmla="*/ 2172302 w 2321023"/>
              <a:gd name="connsiteY6858" fmla="*/ 447771 h 2206873"/>
              <a:gd name="connsiteX6859" fmla="*/ 2162853 w 2321023"/>
              <a:gd name="connsiteY6859" fmla="*/ 431697 h 2206873"/>
              <a:gd name="connsiteX6860" fmla="*/ 2143702 w 2321023"/>
              <a:gd name="connsiteY6860" fmla="*/ 400758 h 2206873"/>
              <a:gd name="connsiteX6861" fmla="*/ 2143679 w 2321023"/>
              <a:gd name="connsiteY6861" fmla="*/ 400867 h 2206873"/>
              <a:gd name="connsiteX6862" fmla="*/ 2119671 w 2321023"/>
              <a:gd name="connsiteY6862" fmla="*/ 366173 h 2206873"/>
              <a:gd name="connsiteX6863" fmla="*/ 2107508 w 2321023"/>
              <a:gd name="connsiteY6863" fmla="*/ 349958 h 2206873"/>
              <a:gd name="connsiteX6864" fmla="*/ 2095112 w 2321023"/>
              <a:gd name="connsiteY6864" fmla="*/ 334115 h 2206873"/>
              <a:gd name="connsiteX6865" fmla="*/ 2082673 w 2321023"/>
              <a:gd name="connsiteY6865" fmla="*/ 318246 h 2206873"/>
              <a:gd name="connsiteX6866" fmla="*/ 2068949 w 2321023"/>
              <a:gd name="connsiteY6866" fmla="*/ 302481 h 2206873"/>
              <a:gd name="connsiteX6867" fmla="*/ 2055153 w 2321023"/>
              <a:gd name="connsiteY6867" fmla="*/ 286346 h 2206873"/>
              <a:gd name="connsiteX6868" fmla="*/ 2048137 w 2321023"/>
              <a:gd name="connsiteY6868" fmla="*/ 278076 h 2206873"/>
              <a:gd name="connsiteX6869" fmla="*/ 2040509 w 2321023"/>
              <a:gd name="connsiteY6869" fmla="*/ 269811 h 2206873"/>
              <a:gd name="connsiteX6870" fmla="*/ 2014398 w 2321023"/>
              <a:gd name="connsiteY6870" fmla="*/ 234388 h 2206873"/>
              <a:gd name="connsiteX6871" fmla="*/ 1999513 w 2321023"/>
              <a:gd name="connsiteY6871" fmla="*/ 212585 h 2206873"/>
              <a:gd name="connsiteX6872" fmla="*/ 2001888 w 2321023"/>
              <a:gd name="connsiteY6872" fmla="*/ 213948 h 2206873"/>
              <a:gd name="connsiteX6873" fmla="*/ 2017350 w 2321023"/>
              <a:gd name="connsiteY6873" fmla="*/ 227617 h 2206873"/>
              <a:gd name="connsiteX6874" fmla="*/ 2047717 w 2321023"/>
              <a:gd name="connsiteY6874" fmla="*/ 260714 h 2206873"/>
              <a:gd name="connsiteX6875" fmla="*/ 2055637 w 2321023"/>
              <a:gd name="connsiteY6875" fmla="*/ 268901 h 2206873"/>
              <a:gd name="connsiteX6876" fmla="*/ 2063149 w 2321023"/>
              <a:gd name="connsiteY6876" fmla="*/ 277351 h 2206873"/>
              <a:gd name="connsiteX6877" fmla="*/ 2078450 w 2321023"/>
              <a:gd name="connsiteY6877" fmla="*/ 294880 h 2206873"/>
              <a:gd name="connsiteX6878" fmla="*/ 2094718 w 2321023"/>
              <a:gd name="connsiteY6878" fmla="*/ 314761 h 2206873"/>
              <a:gd name="connsiteX6879" fmla="*/ 2112079 w 2321023"/>
              <a:gd name="connsiteY6879" fmla="*/ 339119 h 2206873"/>
              <a:gd name="connsiteX6880" fmla="*/ 2112131 w 2321023"/>
              <a:gd name="connsiteY6880" fmla="*/ 339050 h 2206873"/>
              <a:gd name="connsiteX6881" fmla="*/ 2120198 w 2321023"/>
              <a:gd name="connsiteY6881" fmla="*/ 347783 h 2206873"/>
              <a:gd name="connsiteX6882" fmla="*/ 2144603 w 2321023"/>
              <a:gd name="connsiteY6882" fmla="*/ 384668 h 2206873"/>
              <a:gd name="connsiteX6883" fmla="*/ 2167492 w 2321023"/>
              <a:gd name="connsiteY6883" fmla="*/ 422225 h 2206873"/>
              <a:gd name="connsiteX6884" fmla="*/ 2246526 w 2321023"/>
              <a:gd name="connsiteY6884" fmla="*/ 588203 h 2206873"/>
              <a:gd name="connsiteX6885" fmla="*/ 2274350 w 2321023"/>
              <a:gd name="connsiteY6885" fmla="*/ 678491 h 2206873"/>
              <a:gd name="connsiteX6886" fmla="*/ 2291751 w 2321023"/>
              <a:gd name="connsiteY6886" fmla="*/ 767030 h 2206873"/>
              <a:gd name="connsiteX6887" fmla="*/ 2291766 w 2321023"/>
              <a:gd name="connsiteY6887" fmla="*/ 767090 h 2206873"/>
              <a:gd name="connsiteX6888" fmla="*/ 2274368 w 2321023"/>
              <a:gd name="connsiteY6888" fmla="*/ 678291 h 2206873"/>
              <a:gd name="connsiteX6889" fmla="*/ 2246525 w 2321023"/>
              <a:gd name="connsiteY6889" fmla="*/ 587814 h 2206873"/>
              <a:gd name="connsiteX6890" fmla="*/ 2167492 w 2321023"/>
              <a:gd name="connsiteY6890" fmla="*/ 421836 h 2206873"/>
              <a:gd name="connsiteX6891" fmla="*/ 2144603 w 2321023"/>
              <a:gd name="connsiteY6891" fmla="*/ 384280 h 2206873"/>
              <a:gd name="connsiteX6892" fmla="*/ 2120197 w 2321023"/>
              <a:gd name="connsiteY6892" fmla="*/ 347394 h 2206873"/>
              <a:gd name="connsiteX6893" fmla="*/ 2138734 w 2321023"/>
              <a:gd name="connsiteY6893" fmla="*/ 371931 h 2206873"/>
              <a:gd name="connsiteX6894" fmla="*/ 2157813 w 2321023"/>
              <a:gd name="connsiteY6894" fmla="*/ 398428 h 2206873"/>
              <a:gd name="connsiteX6895" fmla="*/ 2178099 w 2321023"/>
              <a:gd name="connsiteY6895" fmla="*/ 431767 h 2206873"/>
              <a:gd name="connsiteX6896" fmla="*/ 2183644 w 2321023"/>
              <a:gd name="connsiteY6896" fmla="*/ 441708 h 2206873"/>
              <a:gd name="connsiteX6897" fmla="*/ 2189116 w 2321023"/>
              <a:gd name="connsiteY6897" fmla="*/ 452448 h 2206873"/>
              <a:gd name="connsiteX6898" fmla="*/ 2200780 w 2321023"/>
              <a:gd name="connsiteY6898" fmla="*/ 476383 h 2206873"/>
              <a:gd name="connsiteX6899" fmla="*/ 2209004 w 2321023"/>
              <a:gd name="connsiteY6899" fmla="*/ 493052 h 2206873"/>
              <a:gd name="connsiteX6900" fmla="*/ 2212486 w 2321023"/>
              <a:gd name="connsiteY6900" fmla="*/ 498789 h 2206873"/>
              <a:gd name="connsiteX6901" fmla="*/ 2237967 w 2321023"/>
              <a:gd name="connsiteY6901" fmla="*/ 543018 h 2206873"/>
              <a:gd name="connsiteX6902" fmla="*/ 2257659 w 2321023"/>
              <a:gd name="connsiteY6902" fmla="*/ 588227 h 2206873"/>
              <a:gd name="connsiteX6903" fmla="*/ 2269101 w 2321023"/>
              <a:gd name="connsiteY6903" fmla="*/ 619926 h 2206873"/>
              <a:gd name="connsiteX6904" fmla="*/ 2275035 w 2321023"/>
              <a:gd name="connsiteY6904" fmla="*/ 637043 h 2206873"/>
              <a:gd name="connsiteX6905" fmla="*/ 2280387 w 2321023"/>
              <a:gd name="connsiteY6905" fmla="*/ 654896 h 2206873"/>
              <a:gd name="connsiteX6906" fmla="*/ 2290757 w 2321023"/>
              <a:gd name="connsiteY6906" fmla="*/ 691041 h 2206873"/>
              <a:gd name="connsiteX6907" fmla="*/ 2299068 w 2321023"/>
              <a:gd name="connsiteY6907" fmla="*/ 726484 h 2206873"/>
              <a:gd name="connsiteX6908" fmla="*/ 2302681 w 2321023"/>
              <a:gd name="connsiteY6908" fmla="*/ 742928 h 2206873"/>
              <a:gd name="connsiteX6909" fmla="*/ 2305243 w 2321023"/>
              <a:gd name="connsiteY6909" fmla="*/ 758325 h 2206873"/>
              <a:gd name="connsiteX6910" fmla="*/ 2309368 w 2321023"/>
              <a:gd name="connsiteY6910" fmla="*/ 784674 h 2206873"/>
              <a:gd name="connsiteX6911" fmla="*/ 2311064 w 2321023"/>
              <a:gd name="connsiteY6911" fmla="*/ 796875 h 2206873"/>
              <a:gd name="connsiteX6912" fmla="*/ 2312381 w 2321023"/>
              <a:gd name="connsiteY6912" fmla="*/ 809099 h 2206873"/>
              <a:gd name="connsiteX6913" fmla="*/ 2314927 w 2321023"/>
              <a:gd name="connsiteY6913" fmla="*/ 833684 h 2206873"/>
              <a:gd name="connsiteX6914" fmla="*/ 2319617 w 2321023"/>
              <a:gd name="connsiteY6914" fmla="*/ 886230 h 2206873"/>
              <a:gd name="connsiteX6915" fmla="*/ 2320890 w 2321023"/>
              <a:gd name="connsiteY6915" fmla="*/ 917339 h 2206873"/>
              <a:gd name="connsiteX6916" fmla="*/ 2318316 w 2321023"/>
              <a:gd name="connsiteY6916" fmla="*/ 903229 h 2206873"/>
              <a:gd name="connsiteX6917" fmla="*/ 2314390 w 2321023"/>
              <a:gd name="connsiteY6917" fmla="*/ 883482 h 2206873"/>
              <a:gd name="connsiteX6918" fmla="*/ 2314689 w 2321023"/>
              <a:gd name="connsiteY6918" fmla="*/ 897725 h 2206873"/>
              <a:gd name="connsiteX6919" fmla="*/ 2315173 w 2321023"/>
              <a:gd name="connsiteY6919" fmla="*/ 918689 h 2206873"/>
              <a:gd name="connsiteX6920" fmla="*/ 2315566 w 2321023"/>
              <a:gd name="connsiteY6920" fmla="*/ 947306 h 2206873"/>
              <a:gd name="connsiteX6921" fmla="*/ 2315610 w 2321023"/>
              <a:gd name="connsiteY6921" fmla="*/ 976481 h 2206873"/>
              <a:gd name="connsiteX6922" fmla="*/ 2314739 w 2321023"/>
              <a:gd name="connsiteY6922" fmla="*/ 1018040 h 2206873"/>
              <a:gd name="connsiteX6923" fmla="*/ 2311957 w 2321023"/>
              <a:gd name="connsiteY6923" fmla="*/ 1059634 h 2206873"/>
              <a:gd name="connsiteX6924" fmla="*/ 2307861 w 2321023"/>
              <a:gd name="connsiteY6924" fmla="*/ 1101186 h 2206873"/>
              <a:gd name="connsiteX6925" fmla="*/ 2302482 w 2321023"/>
              <a:gd name="connsiteY6925" fmla="*/ 1142647 h 2206873"/>
              <a:gd name="connsiteX6926" fmla="*/ 2295818 w 2321023"/>
              <a:gd name="connsiteY6926" fmla="*/ 1183825 h 2206873"/>
              <a:gd name="connsiteX6927" fmla="*/ 2287360 w 2321023"/>
              <a:gd name="connsiteY6927" fmla="*/ 1224852 h 2206873"/>
              <a:gd name="connsiteX6928" fmla="*/ 2282897 w 2321023"/>
              <a:gd name="connsiteY6928" fmla="*/ 1245252 h 2206873"/>
              <a:gd name="connsiteX6929" fmla="*/ 2277719 w 2321023"/>
              <a:gd name="connsiteY6929" fmla="*/ 1265529 h 2206873"/>
              <a:gd name="connsiteX6930" fmla="*/ 2272541 w 2321023"/>
              <a:gd name="connsiteY6930" fmla="*/ 1285807 h 2206873"/>
              <a:gd name="connsiteX6931" fmla="*/ 2269945 w 2321023"/>
              <a:gd name="connsiteY6931" fmla="*/ 1295908 h 2206873"/>
              <a:gd name="connsiteX6932" fmla="*/ 2266984 w 2321023"/>
              <a:gd name="connsiteY6932" fmla="*/ 1305912 h 2206873"/>
              <a:gd name="connsiteX6933" fmla="*/ 2251826 w 2321023"/>
              <a:gd name="connsiteY6933" fmla="*/ 1354736 h 2206873"/>
              <a:gd name="connsiteX6934" fmla="*/ 2233912 w 2321023"/>
              <a:gd name="connsiteY6934" fmla="*/ 1404558 h 2206873"/>
              <a:gd name="connsiteX6935" fmla="*/ 2215149 w 2321023"/>
              <a:gd name="connsiteY6935" fmla="*/ 1452231 h 2206873"/>
              <a:gd name="connsiteX6936" fmla="*/ 2206064 w 2321023"/>
              <a:gd name="connsiteY6936" fmla="*/ 1474471 h 2206873"/>
              <a:gd name="connsiteX6937" fmla="*/ 2197794 w 2321023"/>
              <a:gd name="connsiteY6937" fmla="*/ 1495212 h 2206873"/>
              <a:gd name="connsiteX6938" fmla="*/ 2161396 w 2321023"/>
              <a:gd name="connsiteY6938" fmla="*/ 1565159 h 2206873"/>
              <a:gd name="connsiteX6939" fmla="*/ 2160469 w 2321023"/>
              <a:gd name="connsiteY6939" fmla="*/ 1560111 h 2206873"/>
              <a:gd name="connsiteX6940" fmla="*/ 2147760 w 2321023"/>
              <a:gd name="connsiteY6940" fmla="*/ 1578402 h 2206873"/>
              <a:gd name="connsiteX6941" fmla="*/ 2126820 w 2321023"/>
              <a:gd name="connsiteY6941" fmla="*/ 1614351 h 2206873"/>
              <a:gd name="connsiteX6942" fmla="*/ 2103647 w 2321023"/>
              <a:gd name="connsiteY6942" fmla="*/ 1649681 h 2206873"/>
              <a:gd name="connsiteX6943" fmla="*/ 2091943 w 2321023"/>
              <a:gd name="connsiteY6943" fmla="*/ 1667241 h 2206873"/>
              <a:gd name="connsiteX6944" fmla="*/ 2079655 w 2321023"/>
              <a:gd name="connsiteY6944" fmla="*/ 1684370 h 2206873"/>
              <a:gd name="connsiteX6945" fmla="*/ 2055736 w 2321023"/>
              <a:gd name="connsiteY6945" fmla="*/ 1718263 h 2206873"/>
              <a:gd name="connsiteX6946" fmla="*/ 2021984 w 2321023"/>
              <a:gd name="connsiteY6946" fmla="*/ 1762529 h 2206873"/>
              <a:gd name="connsiteX6947" fmla="*/ 1980049 w 2321023"/>
              <a:gd name="connsiteY6947" fmla="*/ 1808288 h 2206873"/>
              <a:gd name="connsiteX6948" fmla="*/ 1963355 w 2321023"/>
              <a:gd name="connsiteY6948" fmla="*/ 1825256 h 2206873"/>
              <a:gd name="connsiteX6949" fmla="*/ 1928543 w 2321023"/>
              <a:gd name="connsiteY6949" fmla="*/ 1862835 h 2206873"/>
              <a:gd name="connsiteX6950" fmla="*/ 1778126 w 2321023"/>
              <a:gd name="connsiteY6950" fmla="*/ 1989786 h 2206873"/>
              <a:gd name="connsiteX6951" fmla="*/ 1498696 w 2321023"/>
              <a:gd name="connsiteY6951" fmla="*/ 2137684 h 2206873"/>
              <a:gd name="connsiteX6952" fmla="*/ 1433917 w 2321023"/>
              <a:gd name="connsiteY6952" fmla="*/ 2157607 h 2206873"/>
              <a:gd name="connsiteX6953" fmla="*/ 1367012 w 2321023"/>
              <a:gd name="connsiteY6953" fmla="*/ 2173260 h 2206873"/>
              <a:gd name="connsiteX6954" fmla="*/ 1324534 w 2321023"/>
              <a:gd name="connsiteY6954" fmla="*/ 2181656 h 2206873"/>
              <a:gd name="connsiteX6955" fmla="*/ 1308198 w 2321023"/>
              <a:gd name="connsiteY6955" fmla="*/ 2184403 h 2206873"/>
              <a:gd name="connsiteX6956" fmla="*/ 1257570 w 2321023"/>
              <a:gd name="connsiteY6956" fmla="*/ 2192797 h 2206873"/>
              <a:gd name="connsiteX6957" fmla="*/ 1210106 w 2321023"/>
              <a:gd name="connsiteY6957" fmla="*/ 2198335 h 2206873"/>
              <a:gd name="connsiteX6958" fmla="*/ 1169841 w 2321023"/>
              <a:gd name="connsiteY6958" fmla="*/ 2201453 h 2206873"/>
              <a:gd name="connsiteX6959" fmla="*/ 1152228 w 2321023"/>
              <a:gd name="connsiteY6959" fmla="*/ 2202816 h 2206873"/>
              <a:gd name="connsiteX6960" fmla="*/ 1099835 w 2321023"/>
              <a:gd name="connsiteY6960" fmla="*/ 2206873 h 2206873"/>
              <a:gd name="connsiteX6961" fmla="*/ 912857 w 2321023"/>
              <a:gd name="connsiteY6961" fmla="*/ 2188880 h 2206873"/>
              <a:gd name="connsiteX6962" fmla="*/ 874154 w 2321023"/>
              <a:gd name="connsiteY6962" fmla="*/ 2181018 h 2206873"/>
              <a:gd name="connsiteX6963" fmla="*/ 836513 w 2321023"/>
              <a:gd name="connsiteY6963" fmla="*/ 2171943 h 2206873"/>
              <a:gd name="connsiteX6964" fmla="*/ 818181 w 2321023"/>
              <a:gd name="connsiteY6964" fmla="*/ 2166965 h 2206873"/>
              <a:gd name="connsiteX6965" fmla="*/ 800170 w 2321023"/>
              <a:gd name="connsiteY6965" fmla="*/ 2161475 h 2206873"/>
              <a:gd name="connsiteX6966" fmla="*/ 764409 w 2321023"/>
              <a:gd name="connsiteY6966" fmla="*/ 2150464 h 2206873"/>
              <a:gd name="connsiteX6967" fmla="*/ 729974 w 2321023"/>
              <a:gd name="connsiteY6967" fmla="*/ 2138209 h 2206873"/>
              <a:gd name="connsiteX6968" fmla="*/ 712997 w 2321023"/>
              <a:gd name="connsiteY6968" fmla="*/ 2132135 h 2206873"/>
              <a:gd name="connsiteX6969" fmla="*/ 696457 w 2321023"/>
              <a:gd name="connsiteY6969" fmla="*/ 2125362 h 2206873"/>
              <a:gd name="connsiteX6970" fmla="*/ 663741 w 2321023"/>
              <a:gd name="connsiteY6970" fmla="*/ 2111915 h 2206873"/>
              <a:gd name="connsiteX6971" fmla="*/ 632192 w 2321023"/>
              <a:gd name="connsiteY6971" fmla="*/ 2097382 h 2206873"/>
              <a:gd name="connsiteX6972" fmla="*/ 598187 w 2321023"/>
              <a:gd name="connsiteY6972" fmla="*/ 2079760 h 2206873"/>
              <a:gd name="connsiteX6973" fmla="*/ 563855 w 2321023"/>
              <a:gd name="connsiteY6973" fmla="*/ 2058956 h 2206873"/>
              <a:gd name="connsiteX6974" fmla="*/ 535072 w 2321023"/>
              <a:gd name="connsiteY6974" fmla="*/ 2040970 h 2206873"/>
              <a:gd name="connsiteX6975" fmla="*/ 509094 w 2321023"/>
              <a:gd name="connsiteY6975" fmla="*/ 2025320 h 2206873"/>
              <a:gd name="connsiteX6976" fmla="*/ 484646 w 2321023"/>
              <a:gd name="connsiteY6976" fmla="*/ 2009266 h 2206873"/>
              <a:gd name="connsiteX6977" fmla="*/ 469896 w 2321023"/>
              <a:gd name="connsiteY6977" fmla="*/ 1999531 h 2206873"/>
              <a:gd name="connsiteX6978" fmla="*/ 453188 w 2321023"/>
              <a:gd name="connsiteY6978" fmla="*/ 1987276 h 2206873"/>
              <a:gd name="connsiteX6979" fmla="*/ 229571 w 2321023"/>
              <a:gd name="connsiteY6979" fmla="*/ 1763340 h 2206873"/>
              <a:gd name="connsiteX6980" fmla="*/ 201545 w 2321023"/>
              <a:gd name="connsiteY6980" fmla="*/ 1724841 h 2206873"/>
              <a:gd name="connsiteX6981" fmla="*/ 188226 w 2321023"/>
              <a:gd name="connsiteY6981" fmla="*/ 1705895 h 2206873"/>
              <a:gd name="connsiteX6982" fmla="*/ 175561 w 2321023"/>
              <a:gd name="connsiteY6982" fmla="*/ 1686193 h 2206873"/>
              <a:gd name="connsiteX6983" fmla="*/ 150067 w 2321023"/>
              <a:gd name="connsiteY6983" fmla="*/ 1643641 h 2206873"/>
              <a:gd name="connsiteX6984" fmla="*/ 137163 w 2321023"/>
              <a:gd name="connsiteY6984" fmla="*/ 1619643 h 2206873"/>
              <a:gd name="connsiteX6985" fmla="*/ 130505 w 2321023"/>
              <a:gd name="connsiteY6985" fmla="*/ 1606804 h 2206873"/>
              <a:gd name="connsiteX6986" fmla="*/ 124124 w 2321023"/>
              <a:gd name="connsiteY6986" fmla="*/ 1593035 h 2206873"/>
              <a:gd name="connsiteX6987" fmla="*/ 58008 w 2321023"/>
              <a:gd name="connsiteY6987" fmla="*/ 1450351 h 2206873"/>
              <a:gd name="connsiteX6988" fmla="*/ 40558 w 2321023"/>
              <a:gd name="connsiteY6988" fmla="*/ 1401944 h 2206873"/>
              <a:gd name="connsiteX6989" fmla="*/ 30989 w 2321023"/>
              <a:gd name="connsiteY6989" fmla="*/ 1373682 h 2206873"/>
              <a:gd name="connsiteX6990" fmla="*/ 20172 w 2321023"/>
              <a:gd name="connsiteY6990" fmla="*/ 1321582 h 2206873"/>
              <a:gd name="connsiteX6991" fmla="*/ 11715 w 2321023"/>
              <a:gd name="connsiteY6991" fmla="*/ 1266292 h 2206873"/>
              <a:gd name="connsiteX6992" fmla="*/ 8059 w 2321023"/>
              <a:gd name="connsiteY6992" fmla="*/ 1241921 h 2206873"/>
              <a:gd name="connsiteX6993" fmla="*/ 4596 w 2321023"/>
              <a:gd name="connsiteY6993" fmla="*/ 1218899 h 2206873"/>
              <a:gd name="connsiteX6994" fmla="*/ 0 w 2321023"/>
              <a:gd name="connsiteY6994" fmla="*/ 1169714 h 2206873"/>
              <a:gd name="connsiteX6995" fmla="*/ 2814 w 2321023"/>
              <a:gd name="connsiteY6995" fmla="*/ 1159166 h 2206873"/>
              <a:gd name="connsiteX6996" fmla="*/ 5123 w 2321023"/>
              <a:gd name="connsiteY6996" fmla="*/ 1123300 h 2206873"/>
              <a:gd name="connsiteX6997" fmla="*/ 5717 w 2321023"/>
              <a:gd name="connsiteY6997" fmla="*/ 1081309 h 2206873"/>
              <a:gd name="connsiteX6998" fmla="*/ 6136 w 2321023"/>
              <a:gd name="connsiteY6998" fmla="*/ 1040180 h 2206873"/>
              <a:gd name="connsiteX6999" fmla="*/ 9118 w 2321023"/>
              <a:gd name="connsiteY6999" fmla="*/ 995342 h 2206873"/>
              <a:gd name="connsiteX7000" fmla="*/ 11047 w 2321023"/>
              <a:gd name="connsiteY7000" fmla="*/ 1007170 h 2206873"/>
              <a:gd name="connsiteX7001" fmla="*/ 11367 w 2321023"/>
              <a:gd name="connsiteY7001" fmla="*/ 1026155 h 2206873"/>
              <a:gd name="connsiteX7002" fmla="*/ 13628 w 2321023"/>
              <a:gd name="connsiteY7002" fmla="*/ 1035405 h 2206873"/>
              <a:gd name="connsiteX7003" fmla="*/ 16696 w 2321023"/>
              <a:gd name="connsiteY7003" fmla="*/ 989649 h 2206873"/>
              <a:gd name="connsiteX7004" fmla="*/ 16757 w 2321023"/>
              <a:gd name="connsiteY7004" fmla="*/ 989438 h 2206873"/>
              <a:gd name="connsiteX7005" fmla="*/ 19221 w 2321023"/>
              <a:gd name="connsiteY7005" fmla="*/ 964127 h 2206873"/>
              <a:gd name="connsiteX7006" fmla="*/ 23653 w 2321023"/>
              <a:gd name="connsiteY7006" fmla="*/ 949562 h 2206873"/>
              <a:gd name="connsiteX7007" fmla="*/ 24662 w 2321023"/>
              <a:gd name="connsiteY7007" fmla="*/ 964193 h 2206873"/>
              <a:gd name="connsiteX7008" fmla="*/ 25515 w 2321023"/>
              <a:gd name="connsiteY7008" fmla="*/ 965105 h 2206873"/>
              <a:gd name="connsiteX7009" fmla="*/ 29229 w 2321023"/>
              <a:gd name="connsiteY7009" fmla="*/ 932449 h 2206873"/>
              <a:gd name="connsiteX7010" fmla="*/ 34046 w 2321023"/>
              <a:gd name="connsiteY7010" fmla="*/ 906202 h 2206873"/>
              <a:gd name="connsiteX7011" fmla="*/ 34086 w 2321023"/>
              <a:gd name="connsiteY7011" fmla="*/ 902450 h 2206873"/>
              <a:gd name="connsiteX7012" fmla="*/ 39066 w 2321023"/>
              <a:gd name="connsiteY7012" fmla="*/ 876154 h 2206873"/>
              <a:gd name="connsiteX7013" fmla="*/ 45256 w 2321023"/>
              <a:gd name="connsiteY7013" fmla="*/ 849967 h 2206873"/>
              <a:gd name="connsiteX7014" fmla="*/ 54575 w 2321023"/>
              <a:gd name="connsiteY7014" fmla="*/ 799567 h 2206873"/>
              <a:gd name="connsiteX7015" fmla="*/ 58927 w 2321023"/>
              <a:gd name="connsiteY7015" fmla="*/ 782855 h 2206873"/>
              <a:gd name="connsiteX7016" fmla="*/ 65229 w 2321023"/>
              <a:gd name="connsiteY7016" fmla="*/ 763021 h 2206873"/>
              <a:gd name="connsiteX7017" fmla="*/ 72492 w 2321023"/>
              <a:gd name="connsiteY7017" fmla="*/ 741650 h 2206873"/>
              <a:gd name="connsiteX7018" fmla="*/ 88311 w 2321023"/>
              <a:gd name="connsiteY7018" fmla="*/ 695959 h 2206873"/>
              <a:gd name="connsiteX7019" fmla="*/ 105578 w 2321023"/>
              <a:gd name="connsiteY7019" fmla="*/ 652339 h 2206873"/>
              <a:gd name="connsiteX7020" fmla="*/ 122287 w 2321023"/>
              <a:gd name="connsiteY7020" fmla="*/ 616727 h 2206873"/>
              <a:gd name="connsiteX7021" fmla="*/ 205842 w 2321023"/>
              <a:gd name="connsiteY7021" fmla="*/ 471897 h 2206873"/>
              <a:gd name="connsiteX7022" fmla="*/ 182424 w 2321023"/>
              <a:gd name="connsiteY7022" fmla="*/ 519122 h 2206873"/>
              <a:gd name="connsiteX7023" fmla="*/ 168289 w 2321023"/>
              <a:gd name="connsiteY7023" fmla="*/ 539503 h 2206873"/>
              <a:gd name="connsiteX7024" fmla="*/ 142373 w 2321023"/>
              <a:gd name="connsiteY7024" fmla="*/ 584778 h 2206873"/>
              <a:gd name="connsiteX7025" fmla="*/ 126580 w 2321023"/>
              <a:gd name="connsiteY7025" fmla="*/ 618632 h 2206873"/>
              <a:gd name="connsiteX7026" fmla="*/ 111241 w 2321023"/>
              <a:gd name="connsiteY7026" fmla="*/ 653611 h 2206873"/>
              <a:gd name="connsiteX7027" fmla="*/ 98322 w 2321023"/>
              <a:gd name="connsiteY7027" fmla="*/ 697875 h 2206873"/>
              <a:gd name="connsiteX7028" fmla="*/ 94343 w 2321023"/>
              <a:gd name="connsiteY7028" fmla="*/ 709703 h 2206873"/>
              <a:gd name="connsiteX7029" fmla="*/ 87156 w 2321023"/>
              <a:gd name="connsiteY7029" fmla="*/ 730311 h 2206873"/>
              <a:gd name="connsiteX7030" fmla="*/ 85505 w 2321023"/>
              <a:gd name="connsiteY7030" fmla="*/ 733063 h 2206873"/>
              <a:gd name="connsiteX7031" fmla="*/ 85401 w 2321023"/>
              <a:gd name="connsiteY7031" fmla="*/ 733896 h 2206873"/>
              <a:gd name="connsiteX7032" fmla="*/ 94781 w 2321023"/>
              <a:gd name="connsiteY7032" fmla="*/ 709782 h 2206873"/>
              <a:gd name="connsiteX7033" fmla="*/ 93933 w 2321023"/>
              <a:gd name="connsiteY7033" fmla="*/ 716929 h 2206873"/>
              <a:gd name="connsiteX7034" fmla="*/ 93124 w 2321023"/>
              <a:gd name="connsiteY7034" fmla="*/ 720792 h 2206873"/>
              <a:gd name="connsiteX7035" fmla="*/ 90627 w 2321023"/>
              <a:gd name="connsiteY7035" fmla="*/ 732027 h 2206873"/>
              <a:gd name="connsiteX7036" fmla="*/ 88870 w 2321023"/>
              <a:gd name="connsiteY7036" fmla="*/ 747220 h 2206873"/>
              <a:gd name="connsiteX7037" fmla="*/ 86812 w 2321023"/>
              <a:gd name="connsiteY7037" fmla="*/ 755189 h 2206873"/>
              <a:gd name="connsiteX7038" fmla="*/ 87306 w 2321023"/>
              <a:gd name="connsiteY7038" fmla="*/ 753350 h 2206873"/>
              <a:gd name="connsiteX7039" fmla="*/ 88889 w 2321023"/>
              <a:gd name="connsiteY7039" fmla="*/ 747221 h 2206873"/>
              <a:gd name="connsiteX7040" fmla="*/ 94328 w 2321023"/>
              <a:gd name="connsiteY7040" fmla="*/ 736760 h 2206873"/>
              <a:gd name="connsiteX7041" fmla="*/ 98695 w 2321023"/>
              <a:gd name="connsiteY7041" fmla="*/ 729188 h 2206873"/>
              <a:gd name="connsiteX7042" fmla="*/ 102238 w 2321023"/>
              <a:gd name="connsiteY7042" fmla="*/ 718059 h 2206873"/>
              <a:gd name="connsiteX7043" fmla="*/ 107725 w 2321023"/>
              <a:gd name="connsiteY7043" fmla="*/ 699529 h 2206873"/>
              <a:gd name="connsiteX7044" fmla="*/ 121259 w 2321023"/>
              <a:gd name="connsiteY7044" fmla="*/ 661798 h 2206873"/>
              <a:gd name="connsiteX7045" fmla="*/ 123798 w 2321023"/>
              <a:gd name="connsiteY7045" fmla="*/ 656506 h 2206873"/>
              <a:gd name="connsiteX7046" fmla="*/ 123903 w 2321023"/>
              <a:gd name="connsiteY7046" fmla="*/ 656283 h 2206873"/>
              <a:gd name="connsiteX7047" fmla="*/ 123886 w 2321023"/>
              <a:gd name="connsiteY7047" fmla="*/ 656266 h 2206873"/>
              <a:gd name="connsiteX7048" fmla="*/ 121232 w 2321023"/>
              <a:gd name="connsiteY7048" fmla="*/ 661797 h 2206873"/>
              <a:gd name="connsiteX7049" fmla="*/ 107706 w 2321023"/>
              <a:gd name="connsiteY7049" fmla="*/ 699528 h 2206873"/>
              <a:gd name="connsiteX7050" fmla="*/ 102219 w 2321023"/>
              <a:gd name="connsiteY7050" fmla="*/ 718058 h 2206873"/>
              <a:gd name="connsiteX7051" fmla="*/ 98676 w 2321023"/>
              <a:gd name="connsiteY7051" fmla="*/ 729187 h 2206873"/>
              <a:gd name="connsiteX7052" fmla="*/ 94310 w 2321023"/>
              <a:gd name="connsiteY7052" fmla="*/ 736759 h 2206873"/>
              <a:gd name="connsiteX7053" fmla="*/ 88881 w 2321023"/>
              <a:gd name="connsiteY7053" fmla="*/ 747200 h 2206873"/>
              <a:gd name="connsiteX7054" fmla="*/ 88888 w 2321023"/>
              <a:gd name="connsiteY7054" fmla="*/ 747221 h 2206873"/>
              <a:gd name="connsiteX7055" fmla="*/ 88880 w 2321023"/>
              <a:gd name="connsiteY7055" fmla="*/ 747200 h 2206873"/>
              <a:gd name="connsiteX7056" fmla="*/ 88870 w 2321023"/>
              <a:gd name="connsiteY7056" fmla="*/ 747220 h 2206873"/>
              <a:gd name="connsiteX7057" fmla="*/ 88476 w 2321023"/>
              <a:gd name="connsiteY7057" fmla="*/ 746140 h 2206873"/>
              <a:gd name="connsiteX7058" fmla="*/ 87995 w 2321023"/>
              <a:gd name="connsiteY7058" fmla="*/ 744882 h 2206873"/>
              <a:gd name="connsiteX7059" fmla="*/ 88003 w 2321023"/>
              <a:gd name="connsiteY7059" fmla="*/ 744845 h 2206873"/>
              <a:gd name="connsiteX7060" fmla="*/ 88001 w 2321023"/>
              <a:gd name="connsiteY7060" fmla="*/ 744841 h 2206873"/>
              <a:gd name="connsiteX7061" fmla="*/ 92376 w 2321023"/>
              <a:gd name="connsiteY7061" fmla="*/ 724368 h 2206873"/>
              <a:gd name="connsiteX7062" fmla="*/ 93124 w 2321023"/>
              <a:gd name="connsiteY7062" fmla="*/ 720792 h 2206873"/>
              <a:gd name="connsiteX7063" fmla="*/ 93876 w 2321023"/>
              <a:gd name="connsiteY7063" fmla="*/ 717411 h 2206873"/>
              <a:gd name="connsiteX7064" fmla="*/ 93933 w 2321023"/>
              <a:gd name="connsiteY7064" fmla="*/ 716929 h 2206873"/>
              <a:gd name="connsiteX7065" fmla="*/ 94442 w 2321023"/>
              <a:gd name="connsiteY7065" fmla="*/ 714499 h 2206873"/>
              <a:gd name="connsiteX7066" fmla="*/ 94781 w 2321023"/>
              <a:gd name="connsiteY7066" fmla="*/ 709782 h 2206873"/>
              <a:gd name="connsiteX7067" fmla="*/ 98760 w 2321023"/>
              <a:gd name="connsiteY7067" fmla="*/ 697955 h 2206873"/>
              <a:gd name="connsiteX7068" fmla="*/ 98760 w 2321023"/>
              <a:gd name="connsiteY7068" fmla="*/ 697953 h 2206873"/>
              <a:gd name="connsiteX7069" fmla="*/ 111912 w 2321023"/>
              <a:gd name="connsiteY7069" fmla="*/ 653706 h 2206873"/>
              <a:gd name="connsiteX7070" fmla="*/ 127251 w 2321023"/>
              <a:gd name="connsiteY7070" fmla="*/ 618727 h 2206873"/>
              <a:gd name="connsiteX7071" fmla="*/ 143044 w 2321023"/>
              <a:gd name="connsiteY7071" fmla="*/ 584874 h 2206873"/>
              <a:gd name="connsiteX7072" fmla="*/ 168960 w 2321023"/>
              <a:gd name="connsiteY7072" fmla="*/ 539598 h 2206873"/>
              <a:gd name="connsiteX7073" fmla="*/ 183096 w 2321023"/>
              <a:gd name="connsiteY7073" fmla="*/ 519218 h 2206873"/>
              <a:gd name="connsiteX7074" fmla="*/ 206514 w 2321023"/>
              <a:gd name="connsiteY7074" fmla="*/ 471993 h 2206873"/>
              <a:gd name="connsiteX7075" fmla="*/ 229872 w 2321023"/>
              <a:gd name="connsiteY7075" fmla="*/ 433929 h 2206873"/>
              <a:gd name="connsiteX7076" fmla="*/ 221033 w 2321023"/>
              <a:gd name="connsiteY7076" fmla="*/ 454314 h 2206873"/>
              <a:gd name="connsiteX7077" fmla="*/ 204321 w 2321023"/>
              <a:gd name="connsiteY7077" fmla="*/ 488565 h 2206873"/>
              <a:gd name="connsiteX7078" fmla="*/ 192197 w 2321023"/>
              <a:gd name="connsiteY7078" fmla="*/ 517716 h 2206873"/>
              <a:gd name="connsiteX7079" fmla="*/ 202069 w 2321023"/>
              <a:gd name="connsiteY7079" fmla="*/ 504452 h 2206873"/>
              <a:gd name="connsiteX7080" fmla="*/ 210755 w 2321023"/>
              <a:gd name="connsiteY7080" fmla="*/ 488310 h 2206873"/>
              <a:gd name="connsiteX7081" fmla="*/ 220112 w 2321023"/>
              <a:gd name="connsiteY7081" fmla="*/ 472458 h 2206873"/>
              <a:gd name="connsiteX7082" fmla="*/ 234712 w 2321023"/>
              <a:gd name="connsiteY7082" fmla="*/ 450555 h 2206873"/>
              <a:gd name="connsiteX7083" fmla="*/ 214902 w 2321023"/>
              <a:gd name="connsiteY7083" fmla="*/ 491031 h 2206873"/>
              <a:gd name="connsiteX7084" fmla="*/ 198655 w 2321023"/>
              <a:gd name="connsiteY7084" fmla="*/ 523953 h 2206873"/>
              <a:gd name="connsiteX7085" fmla="*/ 198562 w 2321023"/>
              <a:gd name="connsiteY7085" fmla="*/ 524060 h 2206873"/>
              <a:gd name="connsiteX7086" fmla="*/ 190928 w 2321023"/>
              <a:gd name="connsiteY7086" fmla="*/ 541828 h 2206873"/>
              <a:gd name="connsiteX7087" fmla="*/ 178851 w 2321023"/>
              <a:gd name="connsiteY7087" fmla="*/ 568515 h 2206873"/>
              <a:gd name="connsiteX7088" fmla="*/ 161441 w 2321023"/>
              <a:gd name="connsiteY7088" fmla="*/ 603689 h 2206873"/>
              <a:gd name="connsiteX7089" fmla="*/ 144869 w 2321023"/>
              <a:gd name="connsiteY7089" fmla="*/ 643857 h 2206873"/>
              <a:gd name="connsiteX7090" fmla="*/ 132027 w 2321023"/>
              <a:gd name="connsiteY7090" fmla="*/ 680396 h 2206873"/>
              <a:gd name="connsiteX7091" fmla="*/ 125177 w 2321023"/>
              <a:gd name="connsiteY7091" fmla="*/ 704421 h 2206873"/>
              <a:gd name="connsiteX7092" fmla="*/ 112851 w 2321023"/>
              <a:gd name="connsiteY7092" fmla="*/ 754368 h 2206873"/>
              <a:gd name="connsiteX7093" fmla="*/ 109394 w 2321023"/>
              <a:gd name="connsiteY7093" fmla="*/ 764579 h 2206873"/>
              <a:gd name="connsiteX7094" fmla="*/ 107825 w 2321023"/>
              <a:gd name="connsiteY7094" fmla="*/ 768845 h 2206873"/>
              <a:gd name="connsiteX7095" fmla="*/ 107166 w 2321023"/>
              <a:gd name="connsiteY7095" fmla="*/ 770410 h 2206873"/>
              <a:gd name="connsiteX7096" fmla="*/ 107171 w 2321023"/>
              <a:gd name="connsiteY7096" fmla="*/ 770574 h 2206873"/>
              <a:gd name="connsiteX7097" fmla="*/ 107927 w 2321023"/>
              <a:gd name="connsiteY7097" fmla="*/ 768779 h 2206873"/>
              <a:gd name="connsiteX7098" fmla="*/ 109496 w 2321023"/>
              <a:gd name="connsiteY7098" fmla="*/ 764513 h 2206873"/>
              <a:gd name="connsiteX7099" fmla="*/ 112953 w 2321023"/>
              <a:gd name="connsiteY7099" fmla="*/ 754302 h 2206873"/>
              <a:gd name="connsiteX7100" fmla="*/ 125279 w 2321023"/>
              <a:gd name="connsiteY7100" fmla="*/ 704356 h 2206873"/>
              <a:gd name="connsiteX7101" fmla="*/ 132129 w 2321023"/>
              <a:gd name="connsiteY7101" fmla="*/ 680330 h 2206873"/>
              <a:gd name="connsiteX7102" fmla="*/ 144971 w 2321023"/>
              <a:gd name="connsiteY7102" fmla="*/ 643791 h 2206873"/>
              <a:gd name="connsiteX7103" fmla="*/ 161543 w 2321023"/>
              <a:gd name="connsiteY7103" fmla="*/ 603622 h 2206873"/>
              <a:gd name="connsiteX7104" fmla="*/ 178953 w 2321023"/>
              <a:gd name="connsiteY7104" fmla="*/ 568448 h 2206873"/>
              <a:gd name="connsiteX7105" fmla="*/ 175433 w 2321023"/>
              <a:gd name="connsiteY7105" fmla="*/ 585292 h 2206873"/>
              <a:gd name="connsiteX7106" fmla="*/ 166153 w 2321023"/>
              <a:gd name="connsiteY7106" fmla="*/ 614083 h 2206873"/>
              <a:gd name="connsiteX7107" fmla="*/ 152210 w 2321023"/>
              <a:gd name="connsiteY7107" fmla="*/ 655115 h 2206873"/>
              <a:gd name="connsiteX7108" fmla="*/ 134973 w 2321023"/>
              <a:gd name="connsiteY7108" fmla="*/ 708534 h 2206873"/>
              <a:gd name="connsiteX7109" fmla="*/ 133075 w 2321023"/>
              <a:gd name="connsiteY7109" fmla="*/ 708061 h 2206873"/>
              <a:gd name="connsiteX7110" fmla="*/ 129846 w 2321023"/>
              <a:gd name="connsiteY7110" fmla="*/ 713520 h 2206873"/>
              <a:gd name="connsiteX7111" fmla="*/ 133055 w 2321023"/>
              <a:gd name="connsiteY7111" fmla="*/ 708276 h 2206873"/>
              <a:gd name="connsiteX7112" fmla="*/ 134915 w 2321023"/>
              <a:gd name="connsiteY7112" fmla="*/ 708628 h 2206873"/>
              <a:gd name="connsiteX7113" fmla="*/ 127932 w 2321023"/>
              <a:gd name="connsiteY7113" fmla="*/ 741250 h 2206873"/>
              <a:gd name="connsiteX7114" fmla="*/ 115315 w 2321023"/>
              <a:gd name="connsiteY7114" fmla="*/ 792245 h 2206873"/>
              <a:gd name="connsiteX7115" fmla="*/ 108809 w 2321023"/>
              <a:gd name="connsiteY7115" fmla="*/ 811822 h 2206873"/>
              <a:gd name="connsiteX7116" fmla="*/ 102550 w 2321023"/>
              <a:gd name="connsiteY7116" fmla="*/ 840751 h 2206873"/>
              <a:gd name="connsiteX7117" fmla="*/ 95184 w 2321023"/>
              <a:gd name="connsiteY7117" fmla="*/ 880906 h 2206873"/>
              <a:gd name="connsiteX7118" fmla="*/ 89585 w 2321023"/>
              <a:gd name="connsiteY7118" fmla="*/ 921259 h 2206873"/>
              <a:gd name="connsiteX7119" fmla="*/ 85729 w 2321023"/>
              <a:gd name="connsiteY7119" fmla="*/ 917327 h 2206873"/>
              <a:gd name="connsiteX7120" fmla="*/ 85402 w 2321023"/>
              <a:gd name="connsiteY7120" fmla="*/ 917590 h 2206873"/>
              <a:gd name="connsiteX7121" fmla="*/ 87052 w 2321023"/>
              <a:gd name="connsiteY7121" fmla="*/ 921073 h 2206873"/>
              <a:gd name="connsiteX7122" fmla="*/ 89205 w 2321023"/>
              <a:gd name="connsiteY7122" fmla="*/ 921281 h 2206873"/>
              <a:gd name="connsiteX7123" fmla="*/ 82782 w 2321023"/>
              <a:gd name="connsiteY7123" fmla="*/ 967337 h 2206873"/>
              <a:gd name="connsiteX7124" fmla="*/ 79303 w 2321023"/>
              <a:gd name="connsiteY7124" fmla="*/ 991720 h 2206873"/>
              <a:gd name="connsiteX7125" fmla="*/ 77584 w 2321023"/>
              <a:gd name="connsiteY7125" fmla="*/ 1012604 h 2206873"/>
              <a:gd name="connsiteX7126" fmla="*/ 78284 w 2321023"/>
              <a:gd name="connsiteY7126" fmla="*/ 1041412 h 2206873"/>
              <a:gd name="connsiteX7127" fmla="*/ 77952 w 2321023"/>
              <a:gd name="connsiteY7127" fmla="*/ 1082595 h 2206873"/>
              <a:gd name="connsiteX7128" fmla="*/ 75606 w 2321023"/>
              <a:gd name="connsiteY7128" fmla="*/ 1142793 h 2206873"/>
              <a:gd name="connsiteX7129" fmla="*/ 75117 w 2321023"/>
              <a:gd name="connsiteY7129" fmla="*/ 1147789 h 2206873"/>
              <a:gd name="connsiteX7130" fmla="*/ 74464 w 2321023"/>
              <a:gd name="connsiteY7130" fmla="*/ 1151422 h 2206873"/>
              <a:gd name="connsiteX7131" fmla="*/ 74122 w 2321023"/>
              <a:gd name="connsiteY7131" fmla="*/ 1152112 h 2206873"/>
              <a:gd name="connsiteX7132" fmla="*/ 74258 w 2321023"/>
              <a:gd name="connsiteY7132" fmla="*/ 1152565 h 2206873"/>
              <a:gd name="connsiteX7133" fmla="*/ 74262 w 2321023"/>
              <a:gd name="connsiteY7133" fmla="*/ 1152539 h 2206873"/>
              <a:gd name="connsiteX7134" fmla="*/ 74134 w 2321023"/>
              <a:gd name="connsiteY7134" fmla="*/ 1152113 h 2206873"/>
              <a:gd name="connsiteX7135" fmla="*/ 74457 w 2321023"/>
              <a:gd name="connsiteY7135" fmla="*/ 1151463 h 2206873"/>
              <a:gd name="connsiteX7136" fmla="*/ 74464 w 2321023"/>
              <a:gd name="connsiteY7136" fmla="*/ 1151422 h 2206873"/>
              <a:gd name="connsiteX7137" fmla="*/ 74485 w 2321023"/>
              <a:gd name="connsiteY7137" fmla="*/ 1151378 h 2206873"/>
              <a:gd name="connsiteX7138" fmla="*/ 75100 w 2321023"/>
              <a:gd name="connsiteY7138" fmla="*/ 1147957 h 2206873"/>
              <a:gd name="connsiteX7139" fmla="*/ 75117 w 2321023"/>
              <a:gd name="connsiteY7139" fmla="*/ 1147789 h 2206873"/>
              <a:gd name="connsiteX7140" fmla="*/ 76057 w 2321023"/>
              <a:gd name="connsiteY7140" fmla="*/ 1142557 h 2206873"/>
              <a:gd name="connsiteX7141" fmla="*/ 78404 w 2321023"/>
              <a:gd name="connsiteY7141" fmla="*/ 1082359 h 2206873"/>
              <a:gd name="connsiteX7142" fmla="*/ 78735 w 2321023"/>
              <a:gd name="connsiteY7142" fmla="*/ 1041176 h 2206873"/>
              <a:gd name="connsiteX7143" fmla="*/ 78035 w 2321023"/>
              <a:gd name="connsiteY7143" fmla="*/ 1012368 h 2206873"/>
              <a:gd name="connsiteX7144" fmla="*/ 79754 w 2321023"/>
              <a:gd name="connsiteY7144" fmla="*/ 991484 h 2206873"/>
              <a:gd name="connsiteX7145" fmla="*/ 83234 w 2321023"/>
              <a:gd name="connsiteY7145" fmla="*/ 967101 h 2206873"/>
              <a:gd name="connsiteX7146" fmla="*/ 89657 w 2321023"/>
              <a:gd name="connsiteY7146" fmla="*/ 921045 h 2206873"/>
              <a:gd name="connsiteX7147" fmla="*/ 95257 w 2321023"/>
              <a:gd name="connsiteY7147" fmla="*/ 880693 h 2206873"/>
              <a:gd name="connsiteX7148" fmla="*/ 102622 w 2321023"/>
              <a:gd name="connsiteY7148" fmla="*/ 840537 h 2206873"/>
              <a:gd name="connsiteX7149" fmla="*/ 108881 w 2321023"/>
              <a:gd name="connsiteY7149" fmla="*/ 811608 h 2206873"/>
              <a:gd name="connsiteX7150" fmla="*/ 115388 w 2321023"/>
              <a:gd name="connsiteY7150" fmla="*/ 792032 h 2206873"/>
              <a:gd name="connsiteX7151" fmla="*/ 107668 w 2321023"/>
              <a:gd name="connsiteY7151" fmla="*/ 829050 h 2206873"/>
              <a:gd name="connsiteX7152" fmla="*/ 102379 w 2321023"/>
              <a:gd name="connsiteY7152" fmla="*/ 862861 h 2206873"/>
              <a:gd name="connsiteX7153" fmla="*/ 93642 w 2321023"/>
              <a:gd name="connsiteY7153" fmla="*/ 932215 h 2206873"/>
              <a:gd name="connsiteX7154" fmla="*/ 92625 w 2321023"/>
              <a:gd name="connsiteY7154" fmla="*/ 940299 h 2206873"/>
              <a:gd name="connsiteX7155" fmla="*/ 91730 w 2321023"/>
              <a:gd name="connsiteY7155" fmla="*/ 951714 h 2206873"/>
              <a:gd name="connsiteX7156" fmla="*/ 89724 w 2321023"/>
              <a:gd name="connsiteY7156" fmla="*/ 974848 h 2206873"/>
              <a:gd name="connsiteX7157" fmla="*/ 87716 w 2321023"/>
              <a:gd name="connsiteY7157" fmla="*/ 997559 h 2206873"/>
              <a:gd name="connsiteX7158" fmla="*/ 87598 w 2321023"/>
              <a:gd name="connsiteY7158" fmla="*/ 1016075 h 2206873"/>
              <a:gd name="connsiteX7159" fmla="*/ 87698 w 2321023"/>
              <a:gd name="connsiteY7159" fmla="*/ 1037141 h 2206873"/>
              <a:gd name="connsiteX7160" fmla="*/ 87989 w 2321023"/>
              <a:gd name="connsiteY7160" fmla="*/ 1036776 h 2206873"/>
              <a:gd name="connsiteX7161" fmla="*/ 87697 w 2321023"/>
              <a:gd name="connsiteY7161" fmla="*/ 1030106 h 2206873"/>
              <a:gd name="connsiteX7162" fmla="*/ 87904 w 2321023"/>
              <a:gd name="connsiteY7162" fmla="*/ 1016073 h 2206873"/>
              <a:gd name="connsiteX7163" fmla="*/ 94192 w 2321023"/>
              <a:gd name="connsiteY7163" fmla="*/ 968184 h 2206873"/>
              <a:gd name="connsiteX7164" fmla="*/ 97437 w 2321023"/>
              <a:gd name="connsiteY7164" fmla="*/ 932966 h 2206873"/>
              <a:gd name="connsiteX7165" fmla="*/ 102518 w 2321023"/>
              <a:gd name="connsiteY7165" fmla="*/ 896759 h 2206873"/>
              <a:gd name="connsiteX7166" fmla="*/ 104453 w 2321023"/>
              <a:gd name="connsiteY7166" fmla="*/ 883913 h 2206873"/>
              <a:gd name="connsiteX7167" fmla="*/ 107089 w 2321023"/>
              <a:gd name="connsiteY7167" fmla="*/ 870921 h 2206873"/>
              <a:gd name="connsiteX7168" fmla="*/ 111791 w 2321023"/>
              <a:gd name="connsiteY7168" fmla="*/ 854427 h 2206873"/>
              <a:gd name="connsiteX7169" fmla="*/ 110962 w 2321023"/>
              <a:gd name="connsiteY7169" fmla="*/ 865504 h 2206873"/>
              <a:gd name="connsiteX7170" fmla="*/ 105883 w 2321023"/>
              <a:gd name="connsiteY7170" fmla="*/ 893810 h 2206873"/>
              <a:gd name="connsiteX7171" fmla="*/ 98125 w 2321023"/>
              <a:gd name="connsiteY7171" fmla="*/ 945737 h 2206873"/>
              <a:gd name="connsiteX7172" fmla="*/ 98225 w 2321023"/>
              <a:gd name="connsiteY7172" fmla="*/ 955824 h 2206873"/>
              <a:gd name="connsiteX7173" fmla="*/ 107173 w 2321023"/>
              <a:gd name="connsiteY7173" fmla="*/ 907441 h 2206873"/>
              <a:gd name="connsiteX7174" fmla="*/ 112488 w 2321023"/>
              <a:gd name="connsiteY7174" fmla="*/ 881095 h 2206873"/>
              <a:gd name="connsiteX7175" fmla="*/ 118940 w 2321023"/>
              <a:gd name="connsiteY7175" fmla="*/ 854101 h 2206873"/>
              <a:gd name="connsiteX7176" fmla="*/ 125537 w 2321023"/>
              <a:gd name="connsiteY7176" fmla="*/ 827067 h 2206873"/>
              <a:gd name="connsiteX7177" fmla="*/ 133564 w 2321023"/>
              <a:gd name="connsiteY7177" fmla="*/ 799696 h 2206873"/>
              <a:gd name="connsiteX7178" fmla="*/ 141941 w 2321023"/>
              <a:gd name="connsiteY7178" fmla="*/ 772545 h 2206873"/>
              <a:gd name="connsiteX7179" fmla="*/ 151414 w 2321023"/>
              <a:gd name="connsiteY7179" fmla="*/ 746077 h 2206873"/>
              <a:gd name="connsiteX7180" fmla="*/ 141573 w 2321023"/>
              <a:gd name="connsiteY7180" fmla="*/ 779958 h 2206873"/>
              <a:gd name="connsiteX7181" fmla="*/ 119999 w 2321023"/>
              <a:gd name="connsiteY7181" fmla="*/ 862559 h 2206873"/>
              <a:gd name="connsiteX7182" fmla="*/ 104096 w 2321023"/>
              <a:gd name="connsiteY7182" fmla="*/ 945573 h 2206873"/>
              <a:gd name="connsiteX7183" fmla="*/ 104153 w 2321023"/>
              <a:gd name="connsiteY7183" fmla="*/ 945908 h 2206873"/>
              <a:gd name="connsiteX7184" fmla="*/ 99174 w 2321023"/>
              <a:gd name="connsiteY7184" fmla="*/ 991506 h 2206873"/>
              <a:gd name="connsiteX7185" fmla="*/ 99155 w 2321023"/>
              <a:gd name="connsiteY7185" fmla="*/ 991988 h 2206873"/>
              <a:gd name="connsiteX7186" fmla="*/ 101016 w 2321023"/>
              <a:gd name="connsiteY7186" fmla="*/ 994406 h 2206873"/>
              <a:gd name="connsiteX7187" fmla="*/ 99259 w 2321023"/>
              <a:gd name="connsiteY7187" fmla="*/ 1010794 h 2206873"/>
              <a:gd name="connsiteX7188" fmla="*/ 98663 w 2321023"/>
              <a:gd name="connsiteY7188" fmla="*/ 1012472 h 2206873"/>
              <a:gd name="connsiteX7189" fmla="*/ 98664 w 2321023"/>
              <a:gd name="connsiteY7189" fmla="*/ 1012684 h 2206873"/>
              <a:gd name="connsiteX7190" fmla="*/ 101191 w 2321023"/>
              <a:gd name="connsiteY7190" fmla="*/ 994126 h 2206873"/>
              <a:gd name="connsiteX7191" fmla="*/ 103954 w 2321023"/>
              <a:gd name="connsiteY7191" fmla="*/ 974002 h 2206873"/>
              <a:gd name="connsiteX7192" fmla="*/ 104059 w 2321023"/>
              <a:gd name="connsiteY7192" fmla="*/ 970527 h 2206873"/>
              <a:gd name="connsiteX7193" fmla="*/ 111255 w 2321023"/>
              <a:gd name="connsiteY7193" fmla="*/ 924501 h 2206873"/>
              <a:gd name="connsiteX7194" fmla="*/ 115492 w 2321023"/>
              <a:gd name="connsiteY7194" fmla="*/ 899490 h 2206873"/>
              <a:gd name="connsiteX7195" fmla="*/ 117546 w 2321023"/>
              <a:gd name="connsiteY7195" fmla="*/ 887819 h 2206873"/>
              <a:gd name="connsiteX7196" fmla="*/ 120301 w 2321023"/>
              <a:gd name="connsiteY7196" fmla="*/ 876586 h 2206873"/>
              <a:gd name="connsiteX7197" fmla="*/ 122521 w 2321023"/>
              <a:gd name="connsiteY7197" fmla="*/ 878726 h 2206873"/>
              <a:gd name="connsiteX7198" fmla="*/ 122778 w 2321023"/>
              <a:gd name="connsiteY7198" fmla="*/ 878211 h 2206873"/>
              <a:gd name="connsiteX7199" fmla="*/ 122000 w 2321023"/>
              <a:gd name="connsiteY7199" fmla="*/ 876293 h 2206873"/>
              <a:gd name="connsiteX7200" fmla="*/ 120680 w 2321023"/>
              <a:gd name="connsiteY7200" fmla="*/ 876370 h 2206873"/>
              <a:gd name="connsiteX7201" fmla="*/ 130335 w 2321023"/>
              <a:gd name="connsiteY7201" fmla="*/ 835182 h 2206873"/>
              <a:gd name="connsiteX7202" fmla="*/ 141930 w 2321023"/>
              <a:gd name="connsiteY7202" fmla="*/ 794496 h 2206873"/>
              <a:gd name="connsiteX7203" fmla="*/ 146841 w 2321023"/>
              <a:gd name="connsiteY7203" fmla="*/ 781177 h 2206873"/>
              <a:gd name="connsiteX7204" fmla="*/ 139910 w 2321023"/>
              <a:gd name="connsiteY7204" fmla="*/ 809233 h 2206873"/>
              <a:gd name="connsiteX7205" fmla="*/ 132464 w 2321023"/>
              <a:gd name="connsiteY7205" fmla="*/ 835089 h 2206873"/>
              <a:gd name="connsiteX7206" fmla="*/ 130025 w 2321023"/>
              <a:gd name="connsiteY7206" fmla="*/ 853517 h 2206873"/>
              <a:gd name="connsiteX7207" fmla="*/ 132208 w 2321023"/>
              <a:gd name="connsiteY7207" fmla="*/ 846514 h 2206873"/>
              <a:gd name="connsiteX7208" fmla="*/ 135455 w 2321023"/>
              <a:gd name="connsiteY7208" fmla="*/ 834496 h 2206873"/>
              <a:gd name="connsiteX7209" fmla="*/ 143135 w 2321023"/>
              <a:gd name="connsiteY7209" fmla="*/ 809823 h 2206873"/>
              <a:gd name="connsiteX7210" fmla="*/ 134742 w 2321023"/>
              <a:gd name="connsiteY7210" fmla="*/ 845385 h 2206873"/>
              <a:gd name="connsiteX7211" fmla="*/ 127777 w 2321023"/>
              <a:gd name="connsiteY7211" fmla="*/ 889872 h 2206873"/>
              <a:gd name="connsiteX7212" fmla="*/ 131530 w 2321023"/>
              <a:gd name="connsiteY7212" fmla="*/ 911649 h 2206873"/>
              <a:gd name="connsiteX7213" fmla="*/ 131905 w 2321023"/>
              <a:gd name="connsiteY7213" fmla="*/ 911412 h 2206873"/>
              <a:gd name="connsiteX7214" fmla="*/ 128155 w 2321023"/>
              <a:gd name="connsiteY7214" fmla="*/ 889655 h 2206873"/>
              <a:gd name="connsiteX7215" fmla="*/ 135120 w 2321023"/>
              <a:gd name="connsiteY7215" fmla="*/ 845169 h 2206873"/>
              <a:gd name="connsiteX7216" fmla="*/ 143514 w 2321023"/>
              <a:gd name="connsiteY7216" fmla="*/ 809607 h 2206873"/>
              <a:gd name="connsiteX7217" fmla="*/ 199887 w 2321023"/>
              <a:gd name="connsiteY7217" fmla="*/ 673378 h 2206873"/>
              <a:gd name="connsiteX7218" fmla="*/ 206147 w 2321023"/>
              <a:gd name="connsiteY7218" fmla="*/ 664334 h 2206873"/>
              <a:gd name="connsiteX7219" fmla="*/ 199595 w 2321023"/>
              <a:gd name="connsiteY7219" fmla="*/ 682522 h 2206873"/>
              <a:gd name="connsiteX7220" fmla="*/ 191937 w 2321023"/>
              <a:gd name="connsiteY7220" fmla="*/ 703647 h 2206873"/>
              <a:gd name="connsiteX7221" fmla="*/ 179906 w 2321023"/>
              <a:gd name="connsiteY7221" fmla="*/ 736354 h 2206873"/>
              <a:gd name="connsiteX7222" fmla="*/ 170676 w 2321023"/>
              <a:gd name="connsiteY7222" fmla="*/ 768731 h 2206873"/>
              <a:gd name="connsiteX7223" fmla="*/ 177489 w 2321023"/>
              <a:gd name="connsiteY7223" fmla="*/ 758549 h 2206873"/>
              <a:gd name="connsiteX7224" fmla="*/ 170348 w 2321023"/>
              <a:gd name="connsiteY7224" fmla="*/ 782652 h 2206873"/>
              <a:gd name="connsiteX7225" fmla="*/ 166250 w 2321023"/>
              <a:gd name="connsiteY7225" fmla="*/ 803151 h 2206873"/>
              <a:gd name="connsiteX7226" fmla="*/ 159489 w 2321023"/>
              <a:gd name="connsiteY7226" fmla="*/ 838244 h 2206873"/>
              <a:gd name="connsiteX7227" fmla="*/ 152908 w 2321023"/>
              <a:gd name="connsiteY7227" fmla="*/ 875780 h 2206873"/>
              <a:gd name="connsiteX7228" fmla="*/ 145849 w 2321023"/>
              <a:gd name="connsiteY7228" fmla="*/ 916322 h 2206873"/>
              <a:gd name="connsiteX7229" fmla="*/ 140557 w 2321023"/>
              <a:gd name="connsiteY7229" fmla="*/ 947205 h 2206873"/>
              <a:gd name="connsiteX7230" fmla="*/ 146097 w 2321023"/>
              <a:gd name="connsiteY7230" fmla="*/ 916217 h 2206873"/>
              <a:gd name="connsiteX7231" fmla="*/ 153155 w 2321023"/>
              <a:gd name="connsiteY7231" fmla="*/ 875676 h 2206873"/>
              <a:gd name="connsiteX7232" fmla="*/ 159737 w 2321023"/>
              <a:gd name="connsiteY7232" fmla="*/ 838139 h 2206873"/>
              <a:gd name="connsiteX7233" fmla="*/ 166497 w 2321023"/>
              <a:gd name="connsiteY7233" fmla="*/ 803046 h 2206873"/>
              <a:gd name="connsiteX7234" fmla="*/ 170916 w 2321023"/>
              <a:gd name="connsiteY7234" fmla="*/ 782424 h 2206873"/>
              <a:gd name="connsiteX7235" fmla="*/ 178058 w 2321023"/>
              <a:gd name="connsiteY7235" fmla="*/ 758322 h 2206873"/>
              <a:gd name="connsiteX7236" fmla="*/ 191452 w 2321023"/>
              <a:gd name="connsiteY7236" fmla="*/ 730160 h 2206873"/>
              <a:gd name="connsiteX7237" fmla="*/ 196119 w 2321023"/>
              <a:gd name="connsiteY7237" fmla="*/ 724056 h 2206873"/>
              <a:gd name="connsiteX7238" fmla="*/ 197496 w 2321023"/>
              <a:gd name="connsiteY7238" fmla="*/ 727344 h 2206873"/>
              <a:gd name="connsiteX7239" fmla="*/ 197517 w 2321023"/>
              <a:gd name="connsiteY7239" fmla="*/ 727277 h 2206873"/>
              <a:gd name="connsiteX7240" fmla="*/ 197536 w 2321023"/>
              <a:gd name="connsiteY7240" fmla="*/ 727438 h 2206873"/>
              <a:gd name="connsiteX7241" fmla="*/ 197561 w 2321023"/>
              <a:gd name="connsiteY7241" fmla="*/ 727500 h 2206873"/>
              <a:gd name="connsiteX7242" fmla="*/ 197548 w 2321023"/>
              <a:gd name="connsiteY7242" fmla="*/ 727542 h 2206873"/>
              <a:gd name="connsiteX7243" fmla="*/ 199469 w 2321023"/>
              <a:gd name="connsiteY7243" fmla="*/ 744626 h 2206873"/>
              <a:gd name="connsiteX7244" fmla="*/ 190532 w 2321023"/>
              <a:gd name="connsiteY7244" fmla="*/ 796948 h 2206873"/>
              <a:gd name="connsiteX7245" fmla="*/ 190261 w 2321023"/>
              <a:gd name="connsiteY7245" fmla="*/ 797879 h 2206873"/>
              <a:gd name="connsiteX7246" fmla="*/ 189086 w 2321023"/>
              <a:gd name="connsiteY7246" fmla="*/ 808975 h 2206873"/>
              <a:gd name="connsiteX7247" fmla="*/ 188493 w 2321023"/>
              <a:gd name="connsiteY7247" fmla="*/ 818345 h 2206873"/>
              <a:gd name="connsiteX7248" fmla="*/ 187052 w 2321023"/>
              <a:gd name="connsiteY7248" fmla="*/ 830399 h 2206873"/>
              <a:gd name="connsiteX7249" fmla="*/ 183522 w 2321023"/>
              <a:gd name="connsiteY7249" fmla="*/ 850865 h 2206873"/>
              <a:gd name="connsiteX7250" fmla="*/ 180377 w 2321023"/>
              <a:gd name="connsiteY7250" fmla="*/ 867034 h 2206873"/>
              <a:gd name="connsiteX7251" fmla="*/ 176838 w 2321023"/>
              <a:gd name="connsiteY7251" fmla="*/ 883761 h 2206873"/>
              <a:gd name="connsiteX7252" fmla="*/ 175844 w 2321023"/>
              <a:gd name="connsiteY7252" fmla="*/ 890345 h 2206873"/>
              <a:gd name="connsiteX7253" fmla="*/ 174580 w 2321023"/>
              <a:gd name="connsiteY7253" fmla="*/ 896843 h 2206873"/>
              <a:gd name="connsiteX7254" fmla="*/ 173540 w 2321023"/>
              <a:gd name="connsiteY7254" fmla="*/ 905601 h 2206873"/>
              <a:gd name="connsiteX7255" fmla="*/ 173626 w 2321023"/>
              <a:gd name="connsiteY7255" fmla="*/ 905035 h 2206873"/>
              <a:gd name="connsiteX7256" fmla="*/ 174598 w 2321023"/>
              <a:gd name="connsiteY7256" fmla="*/ 896843 h 2206873"/>
              <a:gd name="connsiteX7257" fmla="*/ 175781 w 2321023"/>
              <a:gd name="connsiteY7257" fmla="*/ 890761 h 2206873"/>
              <a:gd name="connsiteX7258" fmla="*/ 175844 w 2321023"/>
              <a:gd name="connsiteY7258" fmla="*/ 890345 h 2206873"/>
              <a:gd name="connsiteX7259" fmla="*/ 175931 w 2321023"/>
              <a:gd name="connsiteY7259" fmla="*/ 889897 h 2206873"/>
              <a:gd name="connsiteX7260" fmla="*/ 176858 w 2321023"/>
              <a:gd name="connsiteY7260" fmla="*/ 883762 h 2206873"/>
              <a:gd name="connsiteX7261" fmla="*/ 180148 w 2321023"/>
              <a:gd name="connsiteY7261" fmla="*/ 868212 h 2206873"/>
              <a:gd name="connsiteX7262" fmla="*/ 180377 w 2321023"/>
              <a:gd name="connsiteY7262" fmla="*/ 867034 h 2206873"/>
              <a:gd name="connsiteX7263" fmla="*/ 183815 w 2321023"/>
              <a:gd name="connsiteY7263" fmla="*/ 850788 h 2206873"/>
              <a:gd name="connsiteX7264" fmla="*/ 181384 w 2321023"/>
              <a:gd name="connsiteY7264" fmla="*/ 883923 h 2206873"/>
              <a:gd name="connsiteX7265" fmla="*/ 181209 w 2321023"/>
              <a:gd name="connsiteY7265" fmla="*/ 884757 h 2206873"/>
              <a:gd name="connsiteX7266" fmla="*/ 179676 w 2321023"/>
              <a:gd name="connsiteY7266" fmla="*/ 900280 h 2206873"/>
              <a:gd name="connsiteX7267" fmla="*/ 178081 w 2321023"/>
              <a:gd name="connsiteY7267" fmla="*/ 918844 h 2206873"/>
              <a:gd name="connsiteX7268" fmla="*/ 177970 w 2321023"/>
              <a:gd name="connsiteY7268" fmla="*/ 941445 h 2206873"/>
              <a:gd name="connsiteX7269" fmla="*/ 177961 w 2321023"/>
              <a:gd name="connsiteY7269" fmla="*/ 943313 h 2206873"/>
              <a:gd name="connsiteX7270" fmla="*/ 177763 w 2321023"/>
              <a:gd name="connsiteY7270" fmla="*/ 952342 h 2206873"/>
              <a:gd name="connsiteX7271" fmla="*/ 177998 w 2321023"/>
              <a:gd name="connsiteY7271" fmla="*/ 959813 h 2206873"/>
              <a:gd name="connsiteX7272" fmla="*/ 178031 w 2321023"/>
              <a:gd name="connsiteY7272" fmla="*/ 961650 h 2206873"/>
              <a:gd name="connsiteX7273" fmla="*/ 177187 w 2321023"/>
              <a:gd name="connsiteY7273" fmla="*/ 973991 h 2206873"/>
              <a:gd name="connsiteX7274" fmla="*/ 176058 w 2321023"/>
              <a:gd name="connsiteY7274" fmla="*/ 999194 h 2206873"/>
              <a:gd name="connsiteX7275" fmla="*/ 177404 w 2321023"/>
              <a:gd name="connsiteY7275" fmla="*/ 1011954 h 2206873"/>
              <a:gd name="connsiteX7276" fmla="*/ 179019 w 2321023"/>
              <a:gd name="connsiteY7276" fmla="*/ 1047682 h 2206873"/>
              <a:gd name="connsiteX7277" fmla="*/ 179257 w 2321023"/>
              <a:gd name="connsiteY7277" fmla="*/ 1049731 h 2206873"/>
              <a:gd name="connsiteX7278" fmla="*/ 179266 w 2321023"/>
              <a:gd name="connsiteY7278" fmla="*/ 1049703 h 2206873"/>
              <a:gd name="connsiteX7279" fmla="*/ 179049 w 2321023"/>
              <a:gd name="connsiteY7279" fmla="*/ 1047830 h 2206873"/>
              <a:gd name="connsiteX7280" fmla="*/ 177434 w 2321023"/>
              <a:gd name="connsiteY7280" fmla="*/ 1012102 h 2206873"/>
              <a:gd name="connsiteX7281" fmla="*/ 176087 w 2321023"/>
              <a:gd name="connsiteY7281" fmla="*/ 999342 h 2206873"/>
              <a:gd name="connsiteX7282" fmla="*/ 177216 w 2321023"/>
              <a:gd name="connsiteY7282" fmla="*/ 974138 h 2206873"/>
              <a:gd name="connsiteX7283" fmla="*/ 177216 w 2321023"/>
              <a:gd name="connsiteY7283" fmla="*/ 974139 h 2206873"/>
              <a:gd name="connsiteX7284" fmla="*/ 177245 w 2321023"/>
              <a:gd name="connsiteY7284" fmla="*/ 974035 h 2206873"/>
              <a:gd name="connsiteX7285" fmla="*/ 177216 w 2321023"/>
              <a:gd name="connsiteY7285" fmla="*/ 974138 h 2206873"/>
              <a:gd name="connsiteX7286" fmla="*/ 178060 w 2321023"/>
              <a:gd name="connsiteY7286" fmla="*/ 961798 h 2206873"/>
              <a:gd name="connsiteX7287" fmla="*/ 177998 w 2321023"/>
              <a:gd name="connsiteY7287" fmla="*/ 959813 h 2206873"/>
              <a:gd name="connsiteX7288" fmla="*/ 177908 w 2321023"/>
              <a:gd name="connsiteY7288" fmla="*/ 954814 h 2206873"/>
              <a:gd name="connsiteX7289" fmla="*/ 177961 w 2321023"/>
              <a:gd name="connsiteY7289" fmla="*/ 943313 h 2206873"/>
              <a:gd name="connsiteX7290" fmla="*/ 177999 w 2321023"/>
              <a:gd name="connsiteY7290" fmla="*/ 941593 h 2206873"/>
              <a:gd name="connsiteX7291" fmla="*/ 189404 w 2321023"/>
              <a:gd name="connsiteY7291" fmla="*/ 900335 h 2206873"/>
              <a:gd name="connsiteX7292" fmla="*/ 201407 w 2321023"/>
              <a:gd name="connsiteY7292" fmla="*/ 858607 h 2206873"/>
              <a:gd name="connsiteX7293" fmla="*/ 231011 w 2321023"/>
              <a:gd name="connsiteY7293" fmla="*/ 763559 h 2206873"/>
              <a:gd name="connsiteX7294" fmla="*/ 238830 w 2321023"/>
              <a:gd name="connsiteY7294" fmla="*/ 743442 h 2206873"/>
              <a:gd name="connsiteX7295" fmla="*/ 247408 w 2321023"/>
              <a:gd name="connsiteY7295" fmla="*/ 723475 h 2206873"/>
              <a:gd name="connsiteX7296" fmla="*/ 256072 w 2321023"/>
              <a:gd name="connsiteY7296" fmla="*/ 702980 h 2206873"/>
              <a:gd name="connsiteX7297" fmla="*/ 266033 w 2321023"/>
              <a:gd name="connsiteY7297" fmla="*/ 681287 h 2206873"/>
              <a:gd name="connsiteX7298" fmla="*/ 273334 w 2321023"/>
              <a:gd name="connsiteY7298" fmla="*/ 666794 h 2206873"/>
              <a:gd name="connsiteX7299" fmla="*/ 273614 w 2321023"/>
              <a:gd name="connsiteY7299" fmla="*/ 667693 h 2206873"/>
              <a:gd name="connsiteX7300" fmla="*/ 261595 w 2321023"/>
              <a:gd name="connsiteY7300" fmla="*/ 698335 h 2206873"/>
              <a:gd name="connsiteX7301" fmla="*/ 234923 w 2321023"/>
              <a:gd name="connsiteY7301" fmla="*/ 773970 h 2206873"/>
              <a:gd name="connsiteX7302" fmla="*/ 234921 w 2321023"/>
              <a:gd name="connsiteY7302" fmla="*/ 773974 h 2206873"/>
              <a:gd name="connsiteX7303" fmla="*/ 234887 w 2321023"/>
              <a:gd name="connsiteY7303" fmla="*/ 774129 h 2206873"/>
              <a:gd name="connsiteX7304" fmla="*/ 234931 w 2321023"/>
              <a:gd name="connsiteY7304" fmla="*/ 774003 h 2206873"/>
              <a:gd name="connsiteX7305" fmla="*/ 234883 w 2321023"/>
              <a:gd name="connsiteY7305" fmla="*/ 774150 h 2206873"/>
              <a:gd name="connsiteX7306" fmla="*/ 232632 w 2321023"/>
              <a:gd name="connsiteY7306" fmla="*/ 784515 h 2206873"/>
              <a:gd name="connsiteX7307" fmla="*/ 233874 w 2321023"/>
              <a:gd name="connsiteY7307" fmla="*/ 784909 h 2206873"/>
              <a:gd name="connsiteX7308" fmla="*/ 230221 w 2321023"/>
              <a:gd name="connsiteY7308" fmla="*/ 800504 h 2206873"/>
              <a:gd name="connsiteX7309" fmla="*/ 230171 w 2321023"/>
              <a:gd name="connsiteY7309" fmla="*/ 806237 h 2206873"/>
              <a:gd name="connsiteX7310" fmla="*/ 223290 w 2321023"/>
              <a:gd name="connsiteY7310" fmla="*/ 848640 h 2206873"/>
              <a:gd name="connsiteX7311" fmla="*/ 213024 w 2321023"/>
              <a:gd name="connsiteY7311" fmla="*/ 890416 h 2206873"/>
              <a:gd name="connsiteX7312" fmla="*/ 213023 w 2321023"/>
              <a:gd name="connsiteY7312" fmla="*/ 890419 h 2206873"/>
              <a:gd name="connsiteX7313" fmla="*/ 212895 w 2321023"/>
              <a:gd name="connsiteY7313" fmla="*/ 890772 h 2206873"/>
              <a:gd name="connsiteX7314" fmla="*/ 208200 w 2321023"/>
              <a:gd name="connsiteY7314" fmla="*/ 903789 h 2206873"/>
              <a:gd name="connsiteX7315" fmla="*/ 202920 w 2321023"/>
              <a:gd name="connsiteY7315" fmla="*/ 923937 h 2206873"/>
              <a:gd name="connsiteX7316" fmla="*/ 199068 w 2321023"/>
              <a:gd name="connsiteY7316" fmla="*/ 933889 h 2206873"/>
              <a:gd name="connsiteX7317" fmla="*/ 199063 w 2321023"/>
              <a:gd name="connsiteY7317" fmla="*/ 933897 h 2206873"/>
              <a:gd name="connsiteX7318" fmla="*/ 199064 w 2321023"/>
              <a:gd name="connsiteY7318" fmla="*/ 933899 h 2206873"/>
              <a:gd name="connsiteX7319" fmla="*/ 199068 w 2321023"/>
              <a:gd name="connsiteY7319" fmla="*/ 933889 h 2206873"/>
              <a:gd name="connsiteX7320" fmla="*/ 199118 w 2321023"/>
              <a:gd name="connsiteY7320" fmla="*/ 933807 h 2206873"/>
              <a:gd name="connsiteX7321" fmla="*/ 202849 w 2321023"/>
              <a:gd name="connsiteY7321" fmla="*/ 924165 h 2206873"/>
              <a:gd name="connsiteX7322" fmla="*/ 202920 w 2321023"/>
              <a:gd name="connsiteY7322" fmla="*/ 923937 h 2206873"/>
              <a:gd name="connsiteX7323" fmla="*/ 208201 w 2321023"/>
              <a:gd name="connsiteY7323" fmla="*/ 903789 h 2206873"/>
              <a:gd name="connsiteX7324" fmla="*/ 212895 w 2321023"/>
              <a:gd name="connsiteY7324" fmla="*/ 890772 h 2206873"/>
              <a:gd name="connsiteX7325" fmla="*/ 213024 w 2321023"/>
              <a:gd name="connsiteY7325" fmla="*/ 890416 h 2206873"/>
              <a:gd name="connsiteX7326" fmla="*/ 223523 w 2321023"/>
              <a:gd name="connsiteY7326" fmla="*/ 848267 h 2206873"/>
              <a:gd name="connsiteX7327" fmla="*/ 234289 w 2321023"/>
              <a:gd name="connsiteY7327" fmla="*/ 818563 h 2206873"/>
              <a:gd name="connsiteX7328" fmla="*/ 234143 w 2321023"/>
              <a:gd name="connsiteY7328" fmla="*/ 818694 h 2206873"/>
              <a:gd name="connsiteX7329" fmla="*/ 238774 w 2321023"/>
              <a:gd name="connsiteY7329" fmla="*/ 802998 h 2206873"/>
              <a:gd name="connsiteX7330" fmla="*/ 236263 w 2321023"/>
              <a:gd name="connsiteY7330" fmla="*/ 816627 h 2206873"/>
              <a:gd name="connsiteX7331" fmla="*/ 236460 w 2321023"/>
              <a:gd name="connsiteY7331" fmla="*/ 816450 h 2206873"/>
              <a:gd name="connsiteX7332" fmla="*/ 234348 w 2321023"/>
              <a:gd name="connsiteY7332" fmla="*/ 828409 h 2206873"/>
              <a:gd name="connsiteX7333" fmla="*/ 234170 w 2321023"/>
              <a:gd name="connsiteY7333" fmla="*/ 829082 h 2206873"/>
              <a:gd name="connsiteX7334" fmla="*/ 234839 w 2321023"/>
              <a:gd name="connsiteY7334" fmla="*/ 830303 h 2206873"/>
              <a:gd name="connsiteX7335" fmla="*/ 232704 w 2321023"/>
              <a:gd name="connsiteY7335" fmla="*/ 840789 h 2206873"/>
              <a:gd name="connsiteX7336" fmla="*/ 229711 w 2321023"/>
              <a:gd name="connsiteY7336" fmla="*/ 849575 h 2206873"/>
              <a:gd name="connsiteX7337" fmla="*/ 228684 w 2321023"/>
              <a:gd name="connsiteY7337" fmla="*/ 849895 h 2206873"/>
              <a:gd name="connsiteX7338" fmla="*/ 218361 w 2321023"/>
              <a:gd name="connsiteY7338" fmla="*/ 888893 h 2206873"/>
              <a:gd name="connsiteX7339" fmla="*/ 215563 w 2321023"/>
              <a:gd name="connsiteY7339" fmla="*/ 900099 h 2206873"/>
              <a:gd name="connsiteX7340" fmla="*/ 213420 w 2321023"/>
              <a:gd name="connsiteY7340" fmla="*/ 911326 h 2206873"/>
              <a:gd name="connsiteX7341" fmla="*/ 209102 w 2321023"/>
              <a:gd name="connsiteY7341" fmla="*/ 933161 h 2206873"/>
              <a:gd name="connsiteX7342" fmla="*/ 209106 w 2321023"/>
              <a:gd name="connsiteY7342" fmla="*/ 933243 h 2206873"/>
              <a:gd name="connsiteX7343" fmla="*/ 201744 w 2321023"/>
              <a:gd name="connsiteY7343" fmla="*/ 985968 h 2206873"/>
              <a:gd name="connsiteX7344" fmla="*/ 201521 w 2321023"/>
              <a:gd name="connsiteY7344" fmla="*/ 987437 h 2206873"/>
              <a:gd name="connsiteX7345" fmla="*/ 200616 w 2321023"/>
              <a:gd name="connsiteY7345" fmla="*/ 1001909 h 2206873"/>
              <a:gd name="connsiteX7346" fmla="*/ 200420 w 2321023"/>
              <a:gd name="connsiteY7346" fmla="*/ 1017138 h 2206873"/>
              <a:gd name="connsiteX7347" fmla="*/ 202090 w 2321023"/>
              <a:gd name="connsiteY7347" fmla="*/ 1031719 h 2206873"/>
              <a:gd name="connsiteX7348" fmla="*/ 205450 w 2321023"/>
              <a:gd name="connsiteY7348" fmla="*/ 1015034 h 2206873"/>
              <a:gd name="connsiteX7349" fmla="*/ 206988 w 2321023"/>
              <a:gd name="connsiteY7349" fmla="*/ 999803 h 2206873"/>
              <a:gd name="connsiteX7350" fmla="*/ 209618 w 2321023"/>
              <a:gd name="connsiteY7350" fmla="*/ 982726 h 2206873"/>
              <a:gd name="connsiteX7351" fmla="*/ 214344 w 2321023"/>
              <a:gd name="connsiteY7351" fmla="*/ 953617 h 2206873"/>
              <a:gd name="connsiteX7352" fmla="*/ 218168 w 2321023"/>
              <a:gd name="connsiteY7352" fmla="*/ 944476 h 2206873"/>
              <a:gd name="connsiteX7353" fmla="*/ 216783 w 2321023"/>
              <a:gd name="connsiteY7353" fmla="*/ 955076 h 2206873"/>
              <a:gd name="connsiteX7354" fmla="*/ 216515 w 2321023"/>
              <a:gd name="connsiteY7354" fmla="*/ 956829 h 2206873"/>
              <a:gd name="connsiteX7355" fmla="*/ 214167 w 2321023"/>
              <a:gd name="connsiteY7355" fmla="*/ 1016065 h 2206873"/>
              <a:gd name="connsiteX7356" fmla="*/ 214840 w 2321023"/>
              <a:gd name="connsiteY7356" fmla="*/ 1012975 h 2206873"/>
              <a:gd name="connsiteX7357" fmla="*/ 216958 w 2321023"/>
              <a:gd name="connsiteY7357" fmla="*/ 954797 h 2206873"/>
              <a:gd name="connsiteX7358" fmla="*/ 218343 w 2321023"/>
              <a:gd name="connsiteY7358" fmla="*/ 944197 h 2206873"/>
              <a:gd name="connsiteX7359" fmla="*/ 221500 w 2321023"/>
              <a:gd name="connsiteY7359" fmla="*/ 930810 h 2206873"/>
              <a:gd name="connsiteX7360" fmla="*/ 224747 w 2321023"/>
              <a:gd name="connsiteY7360" fmla="*/ 914123 h 2206873"/>
              <a:gd name="connsiteX7361" fmla="*/ 224556 w 2321023"/>
              <a:gd name="connsiteY7361" fmla="*/ 914074 h 2206873"/>
              <a:gd name="connsiteX7362" fmla="*/ 231097 w 2321023"/>
              <a:gd name="connsiteY7362" fmla="*/ 868804 h 2206873"/>
              <a:gd name="connsiteX7363" fmla="*/ 244034 w 2321023"/>
              <a:gd name="connsiteY7363" fmla="*/ 817685 h 2206873"/>
              <a:gd name="connsiteX7364" fmla="*/ 252723 w 2321023"/>
              <a:gd name="connsiteY7364" fmla="*/ 794031 h 2206873"/>
              <a:gd name="connsiteX7365" fmla="*/ 249911 w 2321023"/>
              <a:gd name="connsiteY7365" fmla="*/ 806330 h 2206873"/>
              <a:gd name="connsiteX7366" fmla="*/ 245225 w 2321023"/>
              <a:gd name="connsiteY7366" fmla="*/ 824065 h 2206873"/>
              <a:gd name="connsiteX7367" fmla="*/ 239208 w 2321023"/>
              <a:gd name="connsiteY7367" fmla="*/ 849388 h 2206873"/>
              <a:gd name="connsiteX7368" fmla="*/ 243369 w 2321023"/>
              <a:gd name="connsiteY7368" fmla="*/ 841365 h 2206873"/>
              <a:gd name="connsiteX7369" fmla="*/ 253227 w 2321023"/>
              <a:gd name="connsiteY7369" fmla="*/ 809115 h 2206873"/>
              <a:gd name="connsiteX7370" fmla="*/ 259161 w 2321023"/>
              <a:gd name="connsiteY7370" fmla="*/ 797083 h 2206873"/>
              <a:gd name="connsiteX7371" fmla="*/ 256714 w 2321023"/>
              <a:gd name="connsiteY7371" fmla="*/ 809480 h 2206873"/>
              <a:gd name="connsiteX7372" fmla="*/ 252307 w 2321023"/>
              <a:gd name="connsiteY7372" fmla="*/ 828231 h 2206873"/>
              <a:gd name="connsiteX7373" fmla="*/ 243061 w 2321023"/>
              <a:gd name="connsiteY7373" fmla="*/ 869350 h 2206873"/>
              <a:gd name="connsiteX7374" fmla="*/ 238144 w 2321023"/>
              <a:gd name="connsiteY7374" fmla="*/ 894359 h 2206873"/>
              <a:gd name="connsiteX7375" fmla="*/ 238429 w 2321023"/>
              <a:gd name="connsiteY7375" fmla="*/ 893918 h 2206873"/>
              <a:gd name="connsiteX7376" fmla="*/ 236137 w 2321023"/>
              <a:gd name="connsiteY7376" fmla="*/ 911918 h 2206873"/>
              <a:gd name="connsiteX7377" fmla="*/ 238908 w 2321023"/>
              <a:gd name="connsiteY7377" fmla="*/ 912711 h 2206873"/>
              <a:gd name="connsiteX7378" fmla="*/ 238552 w 2321023"/>
              <a:gd name="connsiteY7378" fmla="*/ 916385 h 2206873"/>
              <a:gd name="connsiteX7379" fmla="*/ 250328 w 2321023"/>
              <a:gd name="connsiteY7379" fmla="*/ 876902 h 2206873"/>
              <a:gd name="connsiteX7380" fmla="*/ 708787 w 2321023"/>
              <a:gd name="connsiteY7380" fmla="*/ 317621 h 2206873"/>
              <a:gd name="connsiteX7381" fmla="*/ 769654 w 2321023"/>
              <a:gd name="connsiteY7381" fmla="*/ 287887 h 2206873"/>
              <a:gd name="connsiteX7382" fmla="*/ 772691 w 2321023"/>
              <a:gd name="connsiteY7382" fmla="*/ 285597 h 2206873"/>
              <a:gd name="connsiteX7383" fmla="*/ 782213 w 2321023"/>
              <a:gd name="connsiteY7383" fmla="*/ 275782 h 2206873"/>
              <a:gd name="connsiteX7384" fmla="*/ 782297 w 2321023"/>
              <a:gd name="connsiteY7384" fmla="*/ 275740 h 2206873"/>
              <a:gd name="connsiteX7385" fmla="*/ 768882 w 2321023"/>
              <a:gd name="connsiteY7385" fmla="*/ 282165 h 2206873"/>
              <a:gd name="connsiteX7386" fmla="*/ 754898 w 2321023"/>
              <a:gd name="connsiteY7386" fmla="*/ 283910 h 2206873"/>
              <a:gd name="connsiteX7387" fmla="*/ 766442 w 2321023"/>
              <a:gd name="connsiteY7387" fmla="*/ 277649 h 2206873"/>
              <a:gd name="connsiteX7388" fmla="*/ 766473 w 2321023"/>
              <a:gd name="connsiteY7388" fmla="*/ 277633 h 2206873"/>
              <a:gd name="connsiteX7389" fmla="*/ 766952 w 2321023"/>
              <a:gd name="connsiteY7389" fmla="*/ 277374 h 2206873"/>
              <a:gd name="connsiteX7390" fmla="*/ 776741 w 2321023"/>
              <a:gd name="connsiteY7390" fmla="*/ 272429 h 2206873"/>
              <a:gd name="connsiteX7391" fmla="*/ 776907 w 2321023"/>
              <a:gd name="connsiteY7391" fmla="*/ 272344 h 2206873"/>
              <a:gd name="connsiteX7392" fmla="*/ 777030 w 2321023"/>
              <a:gd name="connsiteY7392" fmla="*/ 272281 h 2206873"/>
              <a:gd name="connsiteX7393" fmla="*/ 777226 w 2321023"/>
              <a:gd name="connsiteY7393" fmla="*/ 272181 h 2206873"/>
              <a:gd name="connsiteX7394" fmla="*/ 787290 w 2321023"/>
              <a:gd name="connsiteY7394" fmla="*/ 266195 h 2206873"/>
              <a:gd name="connsiteX7395" fmla="*/ 787419 w 2321023"/>
              <a:gd name="connsiteY7395" fmla="*/ 266135 h 2206873"/>
              <a:gd name="connsiteX7396" fmla="*/ 787427 w 2321023"/>
              <a:gd name="connsiteY7396" fmla="*/ 266131 h 2206873"/>
              <a:gd name="connsiteX7397" fmla="*/ 787290 w 2321023"/>
              <a:gd name="connsiteY7397" fmla="*/ 266194 h 2206873"/>
              <a:gd name="connsiteX7398" fmla="*/ 777226 w 2321023"/>
              <a:gd name="connsiteY7398" fmla="*/ 272180 h 2206873"/>
              <a:gd name="connsiteX7399" fmla="*/ 776907 w 2321023"/>
              <a:gd name="connsiteY7399" fmla="*/ 272344 h 2206873"/>
              <a:gd name="connsiteX7400" fmla="*/ 766951 w 2321023"/>
              <a:gd name="connsiteY7400" fmla="*/ 277373 h 2206873"/>
              <a:gd name="connsiteX7401" fmla="*/ 766442 w 2321023"/>
              <a:gd name="connsiteY7401" fmla="*/ 277649 h 2206873"/>
              <a:gd name="connsiteX7402" fmla="*/ 763336 w 2321023"/>
              <a:gd name="connsiteY7402" fmla="*/ 279181 h 2206873"/>
              <a:gd name="connsiteX7403" fmla="*/ 754723 w 2321023"/>
              <a:gd name="connsiteY7403" fmla="*/ 283996 h 2206873"/>
              <a:gd name="connsiteX7404" fmla="*/ 753409 w 2321023"/>
              <a:gd name="connsiteY7404" fmla="*/ 283175 h 2206873"/>
              <a:gd name="connsiteX7405" fmla="*/ 779906 w 2321023"/>
              <a:gd name="connsiteY7405" fmla="*/ 265143 h 2206873"/>
              <a:gd name="connsiteX7406" fmla="*/ 799674 w 2321023"/>
              <a:gd name="connsiteY7406" fmla="*/ 255149 h 2206873"/>
              <a:gd name="connsiteX7407" fmla="*/ 883946 w 2321023"/>
              <a:gd name="connsiteY7407" fmla="*/ 217772 h 2206873"/>
              <a:gd name="connsiteX7408" fmla="*/ 921976 w 2321023"/>
              <a:gd name="connsiteY7408" fmla="*/ 205069 h 2206873"/>
              <a:gd name="connsiteX7409" fmla="*/ 884310 w 2321023"/>
              <a:gd name="connsiteY7409" fmla="*/ 217287 h 2206873"/>
              <a:gd name="connsiteX7410" fmla="*/ 800038 w 2321023"/>
              <a:gd name="connsiteY7410" fmla="*/ 254663 h 2206873"/>
              <a:gd name="connsiteX7411" fmla="*/ 780270 w 2321023"/>
              <a:gd name="connsiteY7411" fmla="*/ 264658 h 2206873"/>
              <a:gd name="connsiteX7412" fmla="*/ 753773 w 2321023"/>
              <a:gd name="connsiteY7412" fmla="*/ 282689 h 2206873"/>
              <a:gd name="connsiteX7413" fmla="*/ 726651 w 2321023"/>
              <a:gd name="connsiteY7413" fmla="*/ 291974 h 2206873"/>
              <a:gd name="connsiteX7414" fmla="*/ 733393 w 2321023"/>
              <a:gd name="connsiteY7414" fmla="*/ 283232 h 2206873"/>
              <a:gd name="connsiteX7415" fmla="*/ 741969 w 2321023"/>
              <a:gd name="connsiteY7415" fmla="*/ 277543 h 2206873"/>
              <a:gd name="connsiteX7416" fmla="*/ 741729 w 2321023"/>
              <a:gd name="connsiteY7416" fmla="*/ 277689 h 2206873"/>
              <a:gd name="connsiteX7417" fmla="*/ 732809 w 2321023"/>
              <a:gd name="connsiteY7417" fmla="*/ 283581 h 2206873"/>
              <a:gd name="connsiteX7418" fmla="*/ 724057 w 2321023"/>
              <a:gd name="connsiteY7418" fmla="*/ 286694 h 2206873"/>
              <a:gd name="connsiteX7419" fmla="*/ 707479 w 2321023"/>
              <a:gd name="connsiteY7419" fmla="*/ 295858 h 2206873"/>
              <a:gd name="connsiteX7420" fmla="*/ 706699 w 2321023"/>
              <a:gd name="connsiteY7420" fmla="*/ 296608 h 2206873"/>
              <a:gd name="connsiteX7421" fmla="*/ 675319 w 2321023"/>
              <a:gd name="connsiteY7421" fmla="*/ 317675 h 2206873"/>
              <a:gd name="connsiteX7422" fmla="*/ 675320 w 2321023"/>
              <a:gd name="connsiteY7422" fmla="*/ 317677 h 2206873"/>
              <a:gd name="connsiteX7423" fmla="*/ 652791 w 2321023"/>
              <a:gd name="connsiteY7423" fmla="*/ 335403 h 2206873"/>
              <a:gd name="connsiteX7424" fmla="*/ 639093 w 2321023"/>
              <a:gd name="connsiteY7424" fmla="*/ 345628 h 2206873"/>
              <a:gd name="connsiteX7425" fmla="*/ 638429 w 2321023"/>
              <a:gd name="connsiteY7425" fmla="*/ 340744 h 2206873"/>
              <a:gd name="connsiteX7426" fmla="*/ 645145 w 2321023"/>
              <a:gd name="connsiteY7426" fmla="*/ 325509 h 2206873"/>
              <a:gd name="connsiteX7427" fmla="*/ 650739 w 2321023"/>
              <a:gd name="connsiteY7427" fmla="*/ 319093 h 2206873"/>
              <a:gd name="connsiteX7428" fmla="*/ 652809 w 2321023"/>
              <a:gd name="connsiteY7428" fmla="*/ 308663 h 2206873"/>
              <a:gd name="connsiteX7429" fmla="*/ 671763 w 2321023"/>
              <a:gd name="connsiteY7429" fmla="*/ 290906 h 2206873"/>
              <a:gd name="connsiteX7430" fmla="*/ 699861 w 2321023"/>
              <a:gd name="connsiteY7430" fmla="*/ 267477 h 2206873"/>
              <a:gd name="connsiteX7431" fmla="*/ 699769 w 2321023"/>
              <a:gd name="connsiteY7431" fmla="*/ 267534 h 2206873"/>
              <a:gd name="connsiteX7432" fmla="*/ 702568 w 2321023"/>
              <a:gd name="connsiteY7432" fmla="*/ 264880 h 2206873"/>
              <a:gd name="connsiteX7433" fmla="*/ 699536 w 2321023"/>
              <a:gd name="connsiteY7433" fmla="*/ 267712 h 2206873"/>
              <a:gd name="connsiteX7434" fmla="*/ 671428 w 2321023"/>
              <a:gd name="connsiteY7434" fmla="*/ 291149 h 2206873"/>
              <a:gd name="connsiteX7435" fmla="*/ 652474 w 2321023"/>
              <a:gd name="connsiteY7435" fmla="*/ 308907 h 2206873"/>
              <a:gd name="connsiteX7436" fmla="*/ 650403 w 2321023"/>
              <a:gd name="connsiteY7436" fmla="*/ 319337 h 2206873"/>
              <a:gd name="connsiteX7437" fmla="*/ 644810 w 2321023"/>
              <a:gd name="connsiteY7437" fmla="*/ 325753 h 2206873"/>
              <a:gd name="connsiteX7438" fmla="*/ 630253 w 2321023"/>
              <a:gd name="connsiteY7438" fmla="*/ 336865 h 2206873"/>
              <a:gd name="connsiteX7439" fmla="*/ 622981 w 2321023"/>
              <a:gd name="connsiteY7439" fmla="*/ 342361 h 2206873"/>
              <a:gd name="connsiteX7440" fmla="*/ 615914 w 2321023"/>
              <a:gd name="connsiteY7440" fmla="*/ 348309 h 2206873"/>
              <a:gd name="connsiteX7441" fmla="*/ 584851 w 2321023"/>
              <a:gd name="connsiteY7441" fmla="*/ 375988 h 2206873"/>
              <a:gd name="connsiteX7442" fmla="*/ 563201 w 2321023"/>
              <a:gd name="connsiteY7442" fmla="*/ 396012 h 2206873"/>
              <a:gd name="connsiteX7443" fmla="*/ 559521 w 2321023"/>
              <a:gd name="connsiteY7443" fmla="*/ 393713 h 2206873"/>
              <a:gd name="connsiteX7444" fmla="*/ 565168 w 2321023"/>
              <a:gd name="connsiteY7444" fmla="*/ 384676 h 2206873"/>
              <a:gd name="connsiteX7445" fmla="*/ 563805 w 2321023"/>
              <a:gd name="connsiteY7445" fmla="*/ 380326 h 2206873"/>
              <a:gd name="connsiteX7446" fmla="*/ 578079 w 2321023"/>
              <a:gd name="connsiteY7446" fmla="*/ 364502 h 2206873"/>
              <a:gd name="connsiteX7447" fmla="*/ 599815 w 2321023"/>
              <a:gd name="connsiteY7447" fmla="*/ 343560 h 2206873"/>
              <a:gd name="connsiteX7448" fmla="*/ 634900 w 2321023"/>
              <a:gd name="connsiteY7448" fmla="*/ 312564 h 2206873"/>
              <a:gd name="connsiteX7449" fmla="*/ 650855 w 2321023"/>
              <a:gd name="connsiteY7449" fmla="*/ 299799 h 2206873"/>
              <a:gd name="connsiteX7450" fmla="*/ 666465 w 2321023"/>
              <a:gd name="connsiteY7450" fmla="*/ 289149 h 2206873"/>
              <a:gd name="connsiteX7451" fmla="*/ 685862 w 2321023"/>
              <a:gd name="connsiteY7451" fmla="*/ 275361 h 2206873"/>
              <a:gd name="connsiteX7452" fmla="*/ 707160 w 2321023"/>
              <a:gd name="connsiteY7452" fmla="*/ 260529 h 2206873"/>
              <a:gd name="connsiteX7453" fmla="*/ 707388 w 2321023"/>
              <a:gd name="connsiteY7453" fmla="*/ 260312 h 2206873"/>
              <a:gd name="connsiteX7454" fmla="*/ 753349 w 2321023"/>
              <a:gd name="connsiteY7454" fmla="*/ 223611 h 2206873"/>
              <a:gd name="connsiteX7455" fmla="*/ 756311 w 2321023"/>
              <a:gd name="connsiteY7455" fmla="*/ 222212 h 2206873"/>
              <a:gd name="connsiteX7456" fmla="*/ 753129 w 2321023"/>
              <a:gd name="connsiteY7456" fmla="*/ 223473 h 2206873"/>
              <a:gd name="connsiteX7457" fmla="*/ 760940 w 2321023"/>
              <a:gd name="connsiteY7457" fmla="*/ 216823 h 2206873"/>
              <a:gd name="connsiteX7458" fmla="*/ 766389 w 2321023"/>
              <a:gd name="connsiteY7458" fmla="*/ 212002 h 2206873"/>
              <a:gd name="connsiteX7459" fmla="*/ 768001 w 2321023"/>
              <a:gd name="connsiteY7459" fmla="*/ 207375 h 2206873"/>
              <a:gd name="connsiteX7460" fmla="*/ 768109 w 2321023"/>
              <a:gd name="connsiteY7460" fmla="*/ 207310 h 2206873"/>
              <a:gd name="connsiteX7461" fmla="*/ 766846 w 2321023"/>
              <a:gd name="connsiteY7461" fmla="*/ 204994 h 2206873"/>
              <a:gd name="connsiteX7462" fmla="*/ 755427 w 2321023"/>
              <a:gd name="connsiteY7462" fmla="*/ 208975 h 2206873"/>
              <a:gd name="connsiteX7463" fmla="*/ 734377 w 2321023"/>
              <a:gd name="connsiteY7463" fmla="*/ 220630 h 2206873"/>
              <a:gd name="connsiteX7464" fmla="*/ 704264 w 2321023"/>
              <a:gd name="connsiteY7464" fmla="*/ 239576 h 2206873"/>
              <a:gd name="connsiteX7465" fmla="*/ 679866 w 2321023"/>
              <a:gd name="connsiteY7465" fmla="*/ 256198 h 2206873"/>
              <a:gd name="connsiteX7466" fmla="*/ 656199 w 2321023"/>
              <a:gd name="connsiteY7466" fmla="*/ 273796 h 2206873"/>
              <a:gd name="connsiteX7467" fmla="*/ 655542 w 2321023"/>
              <a:gd name="connsiteY7467" fmla="*/ 273385 h 2206873"/>
              <a:gd name="connsiteX7468" fmla="*/ 655586 w 2321023"/>
              <a:gd name="connsiteY7468" fmla="*/ 272039 h 2206873"/>
              <a:gd name="connsiteX7469" fmla="*/ 655484 w 2321023"/>
              <a:gd name="connsiteY7469" fmla="*/ 273673 h 2206873"/>
              <a:gd name="connsiteX7470" fmla="*/ 639485 w 2321023"/>
              <a:gd name="connsiteY7470" fmla="*/ 286021 h 2206873"/>
              <a:gd name="connsiteX7471" fmla="*/ 624010 w 2321023"/>
              <a:gd name="connsiteY7471" fmla="*/ 299087 h 2206873"/>
              <a:gd name="connsiteX7472" fmla="*/ 623785 w 2321023"/>
              <a:gd name="connsiteY7472" fmla="*/ 299239 h 2206873"/>
              <a:gd name="connsiteX7473" fmla="*/ 609734 w 2321023"/>
              <a:gd name="connsiteY7473" fmla="*/ 313161 h 2206873"/>
              <a:gd name="connsiteX7474" fmla="*/ 602944 w 2321023"/>
              <a:gd name="connsiteY7474" fmla="*/ 319153 h 2206873"/>
              <a:gd name="connsiteX7475" fmla="*/ 596345 w 2321023"/>
              <a:gd name="connsiteY7475" fmla="*/ 325911 h 2206873"/>
              <a:gd name="connsiteX7476" fmla="*/ 582565 w 2321023"/>
              <a:gd name="connsiteY7476" fmla="*/ 339776 h 2206873"/>
              <a:gd name="connsiteX7477" fmla="*/ 567836 w 2321023"/>
              <a:gd name="connsiteY7477" fmla="*/ 354280 h 2206873"/>
              <a:gd name="connsiteX7478" fmla="*/ 552600 w 2321023"/>
              <a:gd name="connsiteY7478" fmla="*/ 370280 h 2206873"/>
              <a:gd name="connsiteX7479" fmla="*/ 545657 w 2321023"/>
              <a:gd name="connsiteY7479" fmla="*/ 371642 h 2206873"/>
              <a:gd name="connsiteX7480" fmla="*/ 519618 w 2321023"/>
              <a:gd name="connsiteY7480" fmla="*/ 394639 h 2206873"/>
              <a:gd name="connsiteX7481" fmla="*/ 519168 w 2321023"/>
              <a:gd name="connsiteY7481" fmla="*/ 395119 h 2206873"/>
              <a:gd name="connsiteX7482" fmla="*/ 498602 w 2321023"/>
              <a:gd name="connsiteY7482" fmla="*/ 417505 h 2206873"/>
              <a:gd name="connsiteX7483" fmla="*/ 484341 w 2321023"/>
              <a:gd name="connsiteY7483" fmla="*/ 432235 h 2206873"/>
              <a:gd name="connsiteX7484" fmla="*/ 495184 w 2321023"/>
              <a:gd name="connsiteY7484" fmla="*/ 414786 h 2206873"/>
              <a:gd name="connsiteX7485" fmla="*/ 498743 w 2321023"/>
              <a:gd name="connsiteY7485" fmla="*/ 408492 h 2206873"/>
              <a:gd name="connsiteX7486" fmla="*/ 498362 w 2321023"/>
              <a:gd name="connsiteY7486" fmla="*/ 408561 h 2206873"/>
              <a:gd name="connsiteX7487" fmla="*/ 494833 w 2321023"/>
              <a:gd name="connsiteY7487" fmla="*/ 414761 h 2206873"/>
              <a:gd name="connsiteX7488" fmla="*/ 484340 w 2321023"/>
              <a:gd name="connsiteY7488" fmla="*/ 432236 h 2206873"/>
              <a:gd name="connsiteX7489" fmla="*/ 462364 w 2321023"/>
              <a:gd name="connsiteY7489" fmla="*/ 457756 h 2206873"/>
              <a:gd name="connsiteX7490" fmla="*/ 444567 w 2321023"/>
              <a:gd name="connsiteY7490" fmla="*/ 479022 h 2206873"/>
              <a:gd name="connsiteX7491" fmla="*/ 442169 w 2321023"/>
              <a:gd name="connsiteY7491" fmla="*/ 477205 h 2206873"/>
              <a:gd name="connsiteX7492" fmla="*/ 427683 w 2321023"/>
              <a:gd name="connsiteY7492" fmla="*/ 495028 h 2206873"/>
              <a:gd name="connsiteX7493" fmla="*/ 413356 w 2321023"/>
              <a:gd name="connsiteY7493" fmla="*/ 514835 h 2206873"/>
              <a:gd name="connsiteX7494" fmla="*/ 396446 w 2321023"/>
              <a:gd name="connsiteY7494" fmla="*/ 533610 h 2206873"/>
              <a:gd name="connsiteX7495" fmla="*/ 413740 w 2321023"/>
              <a:gd name="connsiteY7495" fmla="*/ 508079 h 2206873"/>
              <a:gd name="connsiteX7496" fmla="*/ 431428 w 2321023"/>
              <a:gd name="connsiteY7496" fmla="*/ 482794 h 2206873"/>
              <a:gd name="connsiteX7497" fmla="*/ 446006 w 2321023"/>
              <a:gd name="connsiteY7497" fmla="*/ 466670 h 2206873"/>
              <a:gd name="connsiteX7498" fmla="*/ 445978 w 2321023"/>
              <a:gd name="connsiteY7498" fmla="*/ 466625 h 2206873"/>
              <a:gd name="connsiteX7499" fmla="*/ 456796 w 2321023"/>
              <a:gd name="connsiteY7499" fmla="*/ 452139 h 2206873"/>
              <a:gd name="connsiteX7500" fmla="*/ 465405 w 2321023"/>
              <a:gd name="connsiteY7500" fmla="*/ 442945 h 2206873"/>
              <a:gd name="connsiteX7501" fmla="*/ 485491 w 2321023"/>
              <a:gd name="connsiteY7501" fmla="*/ 419854 h 2206873"/>
              <a:gd name="connsiteX7502" fmla="*/ 464997 w 2321023"/>
              <a:gd name="connsiteY7502" fmla="*/ 442819 h 2206873"/>
              <a:gd name="connsiteX7503" fmla="*/ 456388 w 2321023"/>
              <a:gd name="connsiteY7503" fmla="*/ 452013 h 2206873"/>
              <a:gd name="connsiteX7504" fmla="*/ 445570 w 2321023"/>
              <a:gd name="connsiteY7504" fmla="*/ 466499 h 2206873"/>
              <a:gd name="connsiteX7505" fmla="*/ 431744 w 2321023"/>
              <a:gd name="connsiteY7505" fmla="*/ 481778 h 2206873"/>
              <a:gd name="connsiteX7506" fmla="*/ 431282 w 2321023"/>
              <a:gd name="connsiteY7506" fmla="*/ 482638 h 2206873"/>
              <a:gd name="connsiteX7507" fmla="*/ 413564 w 2321023"/>
              <a:gd name="connsiteY7507" fmla="*/ 507970 h 2206873"/>
              <a:gd name="connsiteX7508" fmla="*/ 396270 w 2321023"/>
              <a:gd name="connsiteY7508" fmla="*/ 533501 h 2206873"/>
              <a:gd name="connsiteX7509" fmla="*/ 409748 w 2321023"/>
              <a:gd name="connsiteY7509" fmla="*/ 492436 h 2206873"/>
              <a:gd name="connsiteX7510" fmla="*/ 413363 w 2321023"/>
              <a:gd name="connsiteY7510" fmla="*/ 480704 h 2206873"/>
              <a:gd name="connsiteX7511" fmla="*/ 432371 w 2321023"/>
              <a:gd name="connsiteY7511" fmla="*/ 450285 h 2206873"/>
              <a:gd name="connsiteX7512" fmla="*/ 440916 w 2321023"/>
              <a:gd name="connsiteY7512" fmla="*/ 437293 h 2206873"/>
              <a:gd name="connsiteX7513" fmla="*/ 449039 w 2321023"/>
              <a:gd name="connsiteY7513" fmla="*/ 425658 h 2206873"/>
              <a:gd name="connsiteX7514" fmla="*/ 460682 w 2321023"/>
              <a:gd name="connsiteY7514" fmla="*/ 407024 h 2206873"/>
              <a:gd name="connsiteX7515" fmla="*/ 501445 w 2321023"/>
              <a:gd name="connsiteY7515" fmla="*/ 358071 h 2206873"/>
              <a:gd name="connsiteX7516" fmla="*/ 528527 w 2321023"/>
              <a:gd name="connsiteY7516" fmla="*/ 331596 h 2206873"/>
              <a:gd name="connsiteX7517" fmla="*/ 554936 w 2321023"/>
              <a:gd name="connsiteY7517" fmla="*/ 304246 h 2206873"/>
              <a:gd name="connsiteX7518" fmla="*/ 572678 w 2321023"/>
              <a:gd name="connsiteY7518" fmla="*/ 285602 h 2206873"/>
              <a:gd name="connsiteX7519" fmla="*/ 591603 w 2321023"/>
              <a:gd name="connsiteY7519" fmla="*/ 267307 h 2206873"/>
              <a:gd name="connsiteX7520" fmla="*/ 648037 w 2321023"/>
              <a:gd name="connsiteY7520" fmla="*/ 220375 h 2206873"/>
              <a:gd name="connsiteX7521" fmla="*/ 675918 w 2321023"/>
              <a:gd name="connsiteY7521" fmla="*/ 202172 h 2206873"/>
              <a:gd name="connsiteX7522" fmla="*/ 698595 w 2321023"/>
              <a:gd name="connsiteY7522" fmla="*/ 189627 h 2206873"/>
              <a:gd name="connsiteX7523" fmla="*/ 699155 w 2321023"/>
              <a:gd name="connsiteY7523" fmla="*/ 189163 h 2206873"/>
              <a:gd name="connsiteX7524" fmla="*/ 725187 w 2321023"/>
              <a:gd name="connsiteY7524" fmla="*/ 172655 h 2206873"/>
              <a:gd name="connsiteX7525" fmla="*/ 734343 w 2321023"/>
              <a:gd name="connsiteY7525" fmla="*/ 168531 h 2206873"/>
              <a:gd name="connsiteX7526" fmla="*/ 749155 w 2321023"/>
              <a:gd name="connsiteY7526" fmla="*/ 161399 h 2206873"/>
              <a:gd name="connsiteX7527" fmla="*/ 759297 w 2321023"/>
              <a:gd name="connsiteY7527" fmla="*/ 156830 h 2206873"/>
              <a:gd name="connsiteX7528" fmla="*/ 762952 w 2321023"/>
              <a:gd name="connsiteY7528" fmla="*/ 155643 h 2206873"/>
              <a:gd name="connsiteX7529" fmla="*/ 762954 w 2321023"/>
              <a:gd name="connsiteY7529" fmla="*/ 155643 h 2206873"/>
              <a:gd name="connsiteX7530" fmla="*/ 764867 w 2321023"/>
              <a:gd name="connsiteY7530" fmla="*/ 155022 h 2206873"/>
              <a:gd name="connsiteX7531" fmla="*/ 764867 w 2321023"/>
              <a:gd name="connsiteY7531" fmla="*/ 155021 h 2206873"/>
              <a:gd name="connsiteX7532" fmla="*/ 762952 w 2321023"/>
              <a:gd name="connsiteY7532" fmla="*/ 155643 h 2206873"/>
              <a:gd name="connsiteX7533" fmla="*/ 762049 w 2321023"/>
              <a:gd name="connsiteY7533" fmla="*/ 155448 h 2206873"/>
              <a:gd name="connsiteX7534" fmla="*/ 749519 w 2321023"/>
              <a:gd name="connsiteY7534" fmla="*/ 161107 h 2206873"/>
              <a:gd name="connsiteX7535" fmla="*/ 734707 w 2321023"/>
              <a:gd name="connsiteY7535" fmla="*/ 168239 h 2206873"/>
              <a:gd name="connsiteX7536" fmla="*/ 725551 w 2321023"/>
              <a:gd name="connsiteY7536" fmla="*/ 172364 h 2206873"/>
              <a:gd name="connsiteX7537" fmla="*/ 736889 w 2321023"/>
              <a:gd name="connsiteY7537" fmla="*/ 163968 h 2206873"/>
              <a:gd name="connsiteX7538" fmla="*/ 752894 w 2321023"/>
              <a:gd name="connsiteY7538" fmla="*/ 154148 h 2206873"/>
              <a:gd name="connsiteX7539" fmla="*/ 864984 w 2321023"/>
              <a:gd name="connsiteY7539" fmla="*/ 94967 h 2206873"/>
              <a:gd name="connsiteX7540" fmla="*/ 894363 w 2321023"/>
              <a:gd name="connsiteY7540" fmla="*/ 82557 h 2206873"/>
              <a:gd name="connsiteX7541" fmla="*/ 908958 w 2321023"/>
              <a:gd name="connsiteY7541" fmla="*/ 76456 h 2206873"/>
              <a:gd name="connsiteX7542" fmla="*/ 923641 w 2321023"/>
              <a:gd name="connsiteY7542" fmla="*/ 70992 h 2206873"/>
              <a:gd name="connsiteX7543" fmla="*/ 952556 w 2321023"/>
              <a:gd name="connsiteY7543" fmla="*/ 60107 h 2206873"/>
              <a:gd name="connsiteX7544" fmla="*/ 980948 w 2321023"/>
              <a:gd name="connsiteY7544" fmla="*/ 51032 h 2206873"/>
              <a:gd name="connsiteX7545" fmla="*/ 986464 w 2321023"/>
              <a:gd name="connsiteY7545" fmla="*/ 50447 h 2206873"/>
              <a:gd name="connsiteX7546" fmla="*/ 986854 w 2321023"/>
              <a:gd name="connsiteY7546" fmla="*/ 50291 h 2206873"/>
              <a:gd name="connsiteX7547" fmla="*/ 981035 w 2321023"/>
              <a:gd name="connsiteY7547" fmla="*/ 50893 h 2206873"/>
              <a:gd name="connsiteX7548" fmla="*/ 980990 w 2321023"/>
              <a:gd name="connsiteY7548" fmla="*/ 50087 h 2206873"/>
              <a:gd name="connsiteX7549" fmla="*/ 1000867 w 2321023"/>
              <a:gd name="connsiteY7549" fmla="*/ 44306 h 2206873"/>
              <a:gd name="connsiteX7550" fmla="*/ 1001341 w 2321023"/>
              <a:gd name="connsiteY7550" fmla="*/ 44215 h 2206873"/>
              <a:gd name="connsiteX7551" fmla="*/ 1041584 w 2321023"/>
              <a:gd name="connsiteY7551" fmla="*/ 33152 h 2206873"/>
              <a:gd name="connsiteX7552" fmla="*/ 1071572 w 2321023"/>
              <a:gd name="connsiteY7552" fmla="*/ 27277 h 2206873"/>
              <a:gd name="connsiteX7553" fmla="*/ 1049309 w 2321023"/>
              <a:gd name="connsiteY7553" fmla="*/ 34190 h 2206873"/>
              <a:gd name="connsiteX7554" fmla="*/ 1071484 w 2321023"/>
              <a:gd name="connsiteY7554" fmla="*/ 27807 h 2206873"/>
              <a:gd name="connsiteX7555" fmla="*/ 1293015 w 2321023"/>
              <a:gd name="connsiteY7555" fmla="*/ 154 h 2206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 ang="0">
                <a:pos x="connsiteX5871" y="connsiteY5871"/>
              </a:cxn>
              <a:cxn ang="0">
                <a:pos x="connsiteX5872" y="connsiteY5872"/>
              </a:cxn>
              <a:cxn ang="0">
                <a:pos x="connsiteX5873" y="connsiteY5873"/>
              </a:cxn>
              <a:cxn ang="0">
                <a:pos x="connsiteX5874" y="connsiteY5874"/>
              </a:cxn>
              <a:cxn ang="0">
                <a:pos x="connsiteX5875" y="connsiteY5875"/>
              </a:cxn>
              <a:cxn ang="0">
                <a:pos x="connsiteX5876" y="connsiteY5876"/>
              </a:cxn>
              <a:cxn ang="0">
                <a:pos x="connsiteX5877" y="connsiteY5877"/>
              </a:cxn>
              <a:cxn ang="0">
                <a:pos x="connsiteX5878" y="connsiteY5878"/>
              </a:cxn>
              <a:cxn ang="0">
                <a:pos x="connsiteX5879" y="connsiteY5879"/>
              </a:cxn>
              <a:cxn ang="0">
                <a:pos x="connsiteX5880" y="connsiteY5880"/>
              </a:cxn>
              <a:cxn ang="0">
                <a:pos x="connsiteX5881" y="connsiteY5881"/>
              </a:cxn>
              <a:cxn ang="0">
                <a:pos x="connsiteX5882" y="connsiteY5882"/>
              </a:cxn>
              <a:cxn ang="0">
                <a:pos x="connsiteX5883" y="connsiteY5883"/>
              </a:cxn>
              <a:cxn ang="0">
                <a:pos x="connsiteX5884" y="connsiteY5884"/>
              </a:cxn>
              <a:cxn ang="0">
                <a:pos x="connsiteX5885" y="connsiteY5885"/>
              </a:cxn>
              <a:cxn ang="0">
                <a:pos x="connsiteX5886" y="connsiteY5886"/>
              </a:cxn>
              <a:cxn ang="0">
                <a:pos x="connsiteX5887" y="connsiteY5887"/>
              </a:cxn>
              <a:cxn ang="0">
                <a:pos x="connsiteX5888" y="connsiteY5888"/>
              </a:cxn>
              <a:cxn ang="0">
                <a:pos x="connsiteX5889" y="connsiteY5889"/>
              </a:cxn>
              <a:cxn ang="0">
                <a:pos x="connsiteX5890" y="connsiteY5890"/>
              </a:cxn>
              <a:cxn ang="0">
                <a:pos x="connsiteX5891" y="connsiteY5891"/>
              </a:cxn>
              <a:cxn ang="0">
                <a:pos x="connsiteX5892" y="connsiteY5892"/>
              </a:cxn>
              <a:cxn ang="0">
                <a:pos x="connsiteX5893" y="connsiteY5893"/>
              </a:cxn>
              <a:cxn ang="0">
                <a:pos x="connsiteX5894" y="connsiteY5894"/>
              </a:cxn>
              <a:cxn ang="0">
                <a:pos x="connsiteX5895" y="connsiteY5895"/>
              </a:cxn>
              <a:cxn ang="0">
                <a:pos x="connsiteX5896" y="connsiteY5896"/>
              </a:cxn>
              <a:cxn ang="0">
                <a:pos x="connsiteX5897" y="connsiteY5897"/>
              </a:cxn>
              <a:cxn ang="0">
                <a:pos x="connsiteX5898" y="connsiteY5898"/>
              </a:cxn>
              <a:cxn ang="0">
                <a:pos x="connsiteX5899" y="connsiteY5899"/>
              </a:cxn>
              <a:cxn ang="0">
                <a:pos x="connsiteX5900" y="connsiteY5900"/>
              </a:cxn>
              <a:cxn ang="0">
                <a:pos x="connsiteX5901" y="connsiteY5901"/>
              </a:cxn>
              <a:cxn ang="0">
                <a:pos x="connsiteX5902" y="connsiteY5902"/>
              </a:cxn>
              <a:cxn ang="0">
                <a:pos x="connsiteX5903" y="connsiteY5903"/>
              </a:cxn>
              <a:cxn ang="0">
                <a:pos x="connsiteX5904" y="connsiteY5904"/>
              </a:cxn>
              <a:cxn ang="0">
                <a:pos x="connsiteX5905" y="connsiteY5905"/>
              </a:cxn>
              <a:cxn ang="0">
                <a:pos x="connsiteX5906" y="connsiteY5906"/>
              </a:cxn>
              <a:cxn ang="0">
                <a:pos x="connsiteX5907" y="connsiteY5907"/>
              </a:cxn>
              <a:cxn ang="0">
                <a:pos x="connsiteX5908" y="connsiteY5908"/>
              </a:cxn>
              <a:cxn ang="0">
                <a:pos x="connsiteX5909" y="connsiteY5909"/>
              </a:cxn>
              <a:cxn ang="0">
                <a:pos x="connsiteX5910" y="connsiteY5910"/>
              </a:cxn>
              <a:cxn ang="0">
                <a:pos x="connsiteX5911" y="connsiteY5911"/>
              </a:cxn>
              <a:cxn ang="0">
                <a:pos x="connsiteX5912" y="connsiteY5912"/>
              </a:cxn>
              <a:cxn ang="0">
                <a:pos x="connsiteX5913" y="connsiteY5913"/>
              </a:cxn>
              <a:cxn ang="0">
                <a:pos x="connsiteX5914" y="connsiteY5914"/>
              </a:cxn>
              <a:cxn ang="0">
                <a:pos x="connsiteX5915" y="connsiteY5915"/>
              </a:cxn>
              <a:cxn ang="0">
                <a:pos x="connsiteX5916" y="connsiteY5916"/>
              </a:cxn>
              <a:cxn ang="0">
                <a:pos x="connsiteX5917" y="connsiteY5917"/>
              </a:cxn>
              <a:cxn ang="0">
                <a:pos x="connsiteX5918" y="connsiteY5918"/>
              </a:cxn>
              <a:cxn ang="0">
                <a:pos x="connsiteX5919" y="connsiteY5919"/>
              </a:cxn>
              <a:cxn ang="0">
                <a:pos x="connsiteX5920" y="connsiteY5920"/>
              </a:cxn>
              <a:cxn ang="0">
                <a:pos x="connsiteX5921" y="connsiteY5921"/>
              </a:cxn>
              <a:cxn ang="0">
                <a:pos x="connsiteX5922" y="connsiteY5922"/>
              </a:cxn>
              <a:cxn ang="0">
                <a:pos x="connsiteX5923" y="connsiteY5923"/>
              </a:cxn>
              <a:cxn ang="0">
                <a:pos x="connsiteX5924" y="connsiteY5924"/>
              </a:cxn>
              <a:cxn ang="0">
                <a:pos x="connsiteX5925" y="connsiteY5925"/>
              </a:cxn>
              <a:cxn ang="0">
                <a:pos x="connsiteX5926" y="connsiteY5926"/>
              </a:cxn>
              <a:cxn ang="0">
                <a:pos x="connsiteX5927" y="connsiteY5927"/>
              </a:cxn>
              <a:cxn ang="0">
                <a:pos x="connsiteX5928" y="connsiteY5928"/>
              </a:cxn>
              <a:cxn ang="0">
                <a:pos x="connsiteX5929" y="connsiteY5929"/>
              </a:cxn>
              <a:cxn ang="0">
                <a:pos x="connsiteX5930" y="connsiteY5930"/>
              </a:cxn>
              <a:cxn ang="0">
                <a:pos x="connsiteX5931" y="connsiteY5931"/>
              </a:cxn>
              <a:cxn ang="0">
                <a:pos x="connsiteX5932" y="connsiteY5932"/>
              </a:cxn>
              <a:cxn ang="0">
                <a:pos x="connsiteX5933" y="connsiteY5933"/>
              </a:cxn>
              <a:cxn ang="0">
                <a:pos x="connsiteX5934" y="connsiteY5934"/>
              </a:cxn>
              <a:cxn ang="0">
                <a:pos x="connsiteX5935" y="connsiteY5935"/>
              </a:cxn>
              <a:cxn ang="0">
                <a:pos x="connsiteX5936" y="connsiteY5936"/>
              </a:cxn>
              <a:cxn ang="0">
                <a:pos x="connsiteX5937" y="connsiteY5937"/>
              </a:cxn>
              <a:cxn ang="0">
                <a:pos x="connsiteX5938" y="connsiteY5938"/>
              </a:cxn>
              <a:cxn ang="0">
                <a:pos x="connsiteX5939" y="connsiteY5939"/>
              </a:cxn>
              <a:cxn ang="0">
                <a:pos x="connsiteX5940" y="connsiteY5940"/>
              </a:cxn>
              <a:cxn ang="0">
                <a:pos x="connsiteX5941" y="connsiteY5941"/>
              </a:cxn>
              <a:cxn ang="0">
                <a:pos x="connsiteX5942" y="connsiteY5942"/>
              </a:cxn>
              <a:cxn ang="0">
                <a:pos x="connsiteX5943" y="connsiteY5943"/>
              </a:cxn>
              <a:cxn ang="0">
                <a:pos x="connsiteX5944" y="connsiteY5944"/>
              </a:cxn>
              <a:cxn ang="0">
                <a:pos x="connsiteX5945" y="connsiteY5945"/>
              </a:cxn>
              <a:cxn ang="0">
                <a:pos x="connsiteX5946" y="connsiteY5946"/>
              </a:cxn>
              <a:cxn ang="0">
                <a:pos x="connsiteX5947" y="connsiteY5947"/>
              </a:cxn>
              <a:cxn ang="0">
                <a:pos x="connsiteX5948" y="connsiteY5948"/>
              </a:cxn>
              <a:cxn ang="0">
                <a:pos x="connsiteX5949" y="connsiteY5949"/>
              </a:cxn>
              <a:cxn ang="0">
                <a:pos x="connsiteX5950" y="connsiteY5950"/>
              </a:cxn>
              <a:cxn ang="0">
                <a:pos x="connsiteX5951" y="connsiteY5951"/>
              </a:cxn>
              <a:cxn ang="0">
                <a:pos x="connsiteX5952" y="connsiteY5952"/>
              </a:cxn>
              <a:cxn ang="0">
                <a:pos x="connsiteX5953" y="connsiteY5953"/>
              </a:cxn>
              <a:cxn ang="0">
                <a:pos x="connsiteX5954" y="connsiteY5954"/>
              </a:cxn>
              <a:cxn ang="0">
                <a:pos x="connsiteX5955" y="connsiteY5955"/>
              </a:cxn>
              <a:cxn ang="0">
                <a:pos x="connsiteX5956" y="connsiteY5956"/>
              </a:cxn>
              <a:cxn ang="0">
                <a:pos x="connsiteX5957" y="connsiteY5957"/>
              </a:cxn>
              <a:cxn ang="0">
                <a:pos x="connsiteX5958" y="connsiteY5958"/>
              </a:cxn>
              <a:cxn ang="0">
                <a:pos x="connsiteX5959" y="connsiteY5959"/>
              </a:cxn>
              <a:cxn ang="0">
                <a:pos x="connsiteX5960" y="connsiteY5960"/>
              </a:cxn>
              <a:cxn ang="0">
                <a:pos x="connsiteX5961" y="connsiteY5961"/>
              </a:cxn>
              <a:cxn ang="0">
                <a:pos x="connsiteX5962" y="connsiteY5962"/>
              </a:cxn>
              <a:cxn ang="0">
                <a:pos x="connsiteX5963" y="connsiteY5963"/>
              </a:cxn>
              <a:cxn ang="0">
                <a:pos x="connsiteX5964" y="connsiteY5964"/>
              </a:cxn>
              <a:cxn ang="0">
                <a:pos x="connsiteX5965" y="connsiteY5965"/>
              </a:cxn>
              <a:cxn ang="0">
                <a:pos x="connsiteX5966" y="connsiteY5966"/>
              </a:cxn>
              <a:cxn ang="0">
                <a:pos x="connsiteX5967" y="connsiteY5967"/>
              </a:cxn>
              <a:cxn ang="0">
                <a:pos x="connsiteX5968" y="connsiteY5968"/>
              </a:cxn>
              <a:cxn ang="0">
                <a:pos x="connsiteX5969" y="connsiteY5969"/>
              </a:cxn>
              <a:cxn ang="0">
                <a:pos x="connsiteX5970" y="connsiteY5970"/>
              </a:cxn>
              <a:cxn ang="0">
                <a:pos x="connsiteX5971" y="connsiteY5971"/>
              </a:cxn>
              <a:cxn ang="0">
                <a:pos x="connsiteX5972" y="connsiteY5972"/>
              </a:cxn>
              <a:cxn ang="0">
                <a:pos x="connsiteX5973" y="connsiteY5973"/>
              </a:cxn>
              <a:cxn ang="0">
                <a:pos x="connsiteX5974" y="connsiteY5974"/>
              </a:cxn>
              <a:cxn ang="0">
                <a:pos x="connsiteX5975" y="connsiteY5975"/>
              </a:cxn>
              <a:cxn ang="0">
                <a:pos x="connsiteX5976" y="connsiteY5976"/>
              </a:cxn>
              <a:cxn ang="0">
                <a:pos x="connsiteX5977" y="connsiteY5977"/>
              </a:cxn>
              <a:cxn ang="0">
                <a:pos x="connsiteX5978" y="connsiteY5978"/>
              </a:cxn>
              <a:cxn ang="0">
                <a:pos x="connsiteX5979" y="connsiteY5979"/>
              </a:cxn>
              <a:cxn ang="0">
                <a:pos x="connsiteX5980" y="connsiteY5980"/>
              </a:cxn>
              <a:cxn ang="0">
                <a:pos x="connsiteX5981" y="connsiteY5981"/>
              </a:cxn>
              <a:cxn ang="0">
                <a:pos x="connsiteX5982" y="connsiteY5982"/>
              </a:cxn>
              <a:cxn ang="0">
                <a:pos x="connsiteX5983" y="connsiteY5983"/>
              </a:cxn>
              <a:cxn ang="0">
                <a:pos x="connsiteX5984" y="connsiteY5984"/>
              </a:cxn>
              <a:cxn ang="0">
                <a:pos x="connsiteX5985" y="connsiteY5985"/>
              </a:cxn>
              <a:cxn ang="0">
                <a:pos x="connsiteX5986" y="connsiteY5986"/>
              </a:cxn>
              <a:cxn ang="0">
                <a:pos x="connsiteX5987" y="connsiteY5987"/>
              </a:cxn>
              <a:cxn ang="0">
                <a:pos x="connsiteX5988" y="connsiteY5988"/>
              </a:cxn>
              <a:cxn ang="0">
                <a:pos x="connsiteX5989" y="connsiteY5989"/>
              </a:cxn>
              <a:cxn ang="0">
                <a:pos x="connsiteX5990" y="connsiteY5990"/>
              </a:cxn>
              <a:cxn ang="0">
                <a:pos x="connsiteX5991" y="connsiteY5991"/>
              </a:cxn>
              <a:cxn ang="0">
                <a:pos x="connsiteX5992" y="connsiteY5992"/>
              </a:cxn>
              <a:cxn ang="0">
                <a:pos x="connsiteX5993" y="connsiteY5993"/>
              </a:cxn>
              <a:cxn ang="0">
                <a:pos x="connsiteX5994" y="connsiteY5994"/>
              </a:cxn>
              <a:cxn ang="0">
                <a:pos x="connsiteX5995" y="connsiteY5995"/>
              </a:cxn>
              <a:cxn ang="0">
                <a:pos x="connsiteX5996" y="connsiteY5996"/>
              </a:cxn>
              <a:cxn ang="0">
                <a:pos x="connsiteX5997" y="connsiteY5997"/>
              </a:cxn>
              <a:cxn ang="0">
                <a:pos x="connsiteX5998" y="connsiteY5998"/>
              </a:cxn>
              <a:cxn ang="0">
                <a:pos x="connsiteX5999" y="connsiteY5999"/>
              </a:cxn>
              <a:cxn ang="0">
                <a:pos x="connsiteX6000" y="connsiteY6000"/>
              </a:cxn>
              <a:cxn ang="0">
                <a:pos x="connsiteX6001" y="connsiteY6001"/>
              </a:cxn>
              <a:cxn ang="0">
                <a:pos x="connsiteX6002" y="connsiteY6002"/>
              </a:cxn>
              <a:cxn ang="0">
                <a:pos x="connsiteX6003" y="connsiteY6003"/>
              </a:cxn>
              <a:cxn ang="0">
                <a:pos x="connsiteX6004" y="connsiteY6004"/>
              </a:cxn>
              <a:cxn ang="0">
                <a:pos x="connsiteX6005" y="connsiteY6005"/>
              </a:cxn>
              <a:cxn ang="0">
                <a:pos x="connsiteX6006" y="connsiteY6006"/>
              </a:cxn>
              <a:cxn ang="0">
                <a:pos x="connsiteX6007" y="connsiteY6007"/>
              </a:cxn>
              <a:cxn ang="0">
                <a:pos x="connsiteX6008" y="connsiteY6008"/>
              </a:cxn>
              <a:cxn ang="0">
                <a:pos x="connsiteX6009" y="connsiteY6009"/>
              </a:cxn>
              <a:cxn ang="0">
                <a:pos x="connsiteX6010" y="connsiteY6010"/>
              </a:cxn>
              <a:cxn ang="0">
                <a:pos x="connsiteX6011" y="connsiteY6011"/>
              </a:cxn>
              <a:cxn ang="0">
                <a:pos x="connsiteX6012" y="connsiteY6012"/>
              </a:cxn>
              <a:cxn ang="0">
                <a:pos x="connsiteX6013" y="connsiteY6013"/>
              </a:cxn>
              <a:cxn ang="0">
                <a:pos x="connsiteX6014" y="connsiteY6014"/>
              </a:cxn>
              <a:cxn ang="0">
                <a:pos x="connsiteX6015" y="connsiteY6015"/>
              </a:cxn>
              <a:cxn ang="0">
                <a:pos x="connsiteX6016" y="connsiteY6016"/>
              </a:cxn>
              <a:cxn ang="0">
                <a:pos x="connsiteX6017" y="connsiteY6017"/>
              </a:cxn>
              <a:cxn ang="0">
                <a:pos x="connsiteX6018" y="connsiteY6018"/>
              </a:cxn>
              <a:cxn ang="0">
                <a:pos x="connsiteX6019" y="connsiteY6019"/>
              </a:cxn>
              <a:cxn ang="0">
                <a:pos x="connsiteX6020" y="connsiteY6020"/>
              </a:cxn>
              <a:cxn ang="0">
                <a:pos x="connsiteX6021" y="connsiteY6021"/>
              </a:cxn>
              <a:cxn ang="0">
                <a:pos x="connsiteX6022" y="connsiteY6022"/>
              </a:cxn>
              <a:cxn ang="0">
                <a:pos x="connsiteX6023" y="connsiteY6023"/>
              </a:cxn>
              <a:cxn ang="0">
                <a:pos x="connsiteX6024" y="connsiteY6024"/>
              </a:cxn>
              <a:cxn ang="0">
                <a:pos x="connsiteX6025" y="connsiteY6025"/>
              </a:cxn>
              <a:cxn ang="0">
                <a:pos x="connsiteX6026" y="connsiteY6026"/>
              </a:cxn>
              <a:cxn ang="0">
                <a:pos x="connsiteX6027" y="connsiteY6027"/>
              </a:cxn>
              <a:cxn ang="0">
                <a:pos x="connsiteX6028" y="connsiteY6028"/>
              </a:cxn>
              <a:cxn ang="0">
                <a:pos x="connsiteX6029" y="connsiteY6029"/>
              </a:cxn>
              <a:cxn ang="0">
                <a:pos x="connsiteX6030" y="connsiteY6030"/>
              </a:cxn>
              <a:cxn ang="0">
                <a:pos x="connsiteX6031" y="connsiteY6031"/>
              </a:cxn>
              <a:cxn ang="0">
                <a:pos x="connsiteX6032" y="connsiteY6032"/>
              </a:cxn>
              <a:cxn ang="0">
                <a:pos x="connsiteX6033" y="connsiteY6033"/>
              </a:cxn>
              <a:cxn ang="0">
                <a:pos x="connsiteX6034" y="connsiteY6034"/>
              </a:cxn>
              <a:cxn ang="0">
                <a:pos x="connsiteX6035" y="connsiteY6035"/>
              </a:cxn>
              <a:cxn ang="0">
                <a:pos x="connsiteX6036" y="connsiteY6036"/>
              </a:cxn>
              <a:cxn ang="0">
                <a:pos x="connsiteX6037" y="connsiteY6037"/>
              </a:cxn>
              <a:cxn ang="0">
                <a:pos x="connsiteX6038" y="connsiteY6038"/>
              </a:cxn>
              <a:cxn ang="0">
                <a:pos x="connsiteX6039" y="connsiteY6039"/>
              </a:cxn>
              <a:cxn ang="0">
                <a:pos x="connsiteX6040" y="connsiteY6040"/>
              </a:cxn>
              <a:cxn ang="0">
                <a:pos x="connsiteX6041" y="connsiteY6041"/>
              </a:cxn>
              <a:cxn ang="0">
                <a:pos x="connsiteX6042" y="connsiteY6042"/>
              </a:cxn>
              <a:cxn ang="0">
                <a:pos x="connsiteX6043" y="connsiteY6043"/>
              </a:cxn>
              <a:cxn ang="0">
                <a:pos x="connsiteX6044" y="connsiteY6044"/>
              </a:cxn>
              <a:cxn ang="0">
                <a:pos x="connsiteX6045" y="connsiteY6045"/>
              </a:cxn>
              <a:cxn ang="0">
                <a:pos x="connsiteX6046" y="connsiteY6046"/>
              </a:cxn>
              <a:cxn ang="0">
                <a:pos x="connsiteX6047" y="connsiteY6047"/>
              </a:cxn>
              <a:cxn ang="0">
                <a:pos x="connsiteX6048" y="connsiteY6048"/>
              </a:cxn>
              <a:cxn ang="0">
                <a:pos x="connsiteX6049" y="connsiteY6049"/>
              </a:cxn>
              <a:cxn ang="0">
                <a:pos x="connsiteX6050" y="connsiteY6050"/>
              </a:cxn>
              <a:cxn ang="0">
                <a:pos x="connsiteX6051" y="connsiteY6051"/>
              </a:cxn>
              <a:cxn ang="0">
                <a:pos x="connsiteX6052" y="connsiteY6052"/>
              </a:cxn>
              <a:cxn ang="0">
                <a:pos x="connsiteX6053" y="connsiteY6053"/>
              </a:cxn>
              <a:cxn ang="0">
                <a:pos x="connsiteX6054" y="connsiteY6054"/>
              </a:cxn>
              <a:cxn ang="0">
                <a:pos x="connsiteX6055" y="connsiteY6055"/>
              </a:cxn>
              <a:cxn ang="0">
                <a:pos x="connsiteX6056" y="connsiteY6056"/>
              </a:cxn>
              <a:cxn ang="0">
                <a:pos x="connsiteX6057" y="connsiteY6057"/>
              </a:cxn>
              <a:cxn ang="0">
                <a:pos x="connsiteX6058" y="connsiteY6058"/>
              </a:cxn>
              <a:cxn ang="0">
                <a:pos x="connsiteX6059" y="connsiteY6059"/>
              </a:cxn>
              <a:cxn ang="0">
                <a:pos x="connsiteX6060" y="connsiteY6060"/>
              </a:cxn>
              <a:cxn ang="0">
                <a:pos x="connsiteX6061" y="connsiteY6061"/>
              </a:cxn>
              <a:cxn ang="0">
                <a:pos x="connsiteX6062" y="connsiteY6062"/>
              </a:cxn>
              <a:cxn ang="0">
                <a:pos x="connsiteX6063" y="connsiteY6063"/>
              </a:cxn>
              <a:cxn ang="0">
                <a:pos x="connsiteX6064" y="connsiteY6064"/>
              </a:cxn>
              <a:cxn ang="0">
                <a:pos x="connsiteX6065" y="connsiteY6065"/>
              </a:cxn>
              <a:cxn ang="0">
                <a:pos x="connsiteX6066" y="connsiteY6066"/>
              </a:cxn>
              <a:cxn ang="0">
                <a:pos x="connsiteX6067" y="connsiteY6067"/>
              </a:cxn>
              <a:cxn ang="0">
                <a:pos x="connsiteX6068" y="connsiteY6068"/>
              </a:cxn>
              <a:cxn ang="0">
                <a:pos x="connsiteX6069" y="connsiteY6069"/>
              </a:cxn>
              <a:cxn ang="0">
                <a:pos x="connsiteX6070" y="connsiteY6070"/>
              </a:cxn>
              <a:cxn ang="0">
                <a:pos x="connsiteX6071" y="connsiteY6071"/>
              </a:cxn>
              <a:cxn ang="0">
                <a:pos x="connsiteX6072" y="connsiteY6072"/>
              </a:cxn>
              <a:cxn ang="0">
                <a:pos x="connsiteX6073" y="connsiteY6073"/>
              </a:cxn>
              <a:cxn ang="0">
                <a:pos x="connsiteX6074" y="connsiteY6074"/>
              </a:cxn>
              <a:cxn ang="0">
                <a:pos x="connsiteX6075" y="connsiteY6075"/>
              </a:cxn>
              <a:cxn ang="0">
                <a:pos x="connsiteX6076" y="connsiteY6076"/>
              </a:cxn>
              <a:cxn ang="0">
                <a:pos x="connsiteX6077" y="connsiteY6077"/>
              </a:cxn>
              <a:cxn ang="0">
                <a:pos x="connsiteX6078" y="connsiteY6078"/>
              </a:cxn>
              <a:cxn ang="0">
                <a:pos x="connsiteX6079" y="connsiteY6079"/>
              </a:cxn>
              <a:cxn ang="0">
                <a:pos x="connsiteX6080" y="connsiteY6080"/>
              </a:cxn>
              <a:cxn ang="0">
                <a:pos x="connsiteX6081" y="connsiteY6081"/>
              </a:cxn>
              <a:cxn ang="0">
                <a:pos x="connsiteX6082" y="connsiteY6082"/>
              </a:cxn>
              <a:cxn ang="0">
                <a:pos x="connsiteX6083" y="connsiteY6083"/>
              </a:cxn>
              <a:cxn ang="0">
                <a:pos x="connsiteX6084" y="connsiteY6084"/>
              </a:cxn>
              <a:cxn ang="0">
                <a:pos x="connsiteX6085" y="connsiteY6085"/>
              </a:cxn>
              <a:cxn ang="0">
                <a:pos x="connsiteX6086" y="connsiteY6086"/>
              </a:cxn>
              <a:cxn ang="0">
                <a:pos x="connsiteX6087" y="connsiteY6087"/>
              </a:cxn>
              <a:cxn ang="0">
                <a:pos x="connsiteX6088" y="connsiteY6088"/>
              </a:cxn>
              <a:cxn ang="0">
                <a:pos x="connsiteX6089" y="connsiteY6089"/>
              </a:cxn>
              <a:cxn ang="0">
                <a:pos x="connsiteX6090" y="connsiteY6090"/>
              </a:cxn>
              <a:cxn ang="0">
                <a:pos x="connsiteX6091" y="connsiteY6091"/>
              </a:cxn>
              <a:cxn ang="0">
                <a:pos x="connsiteX6092" y="connsiteY6092"/>
              </a:cxn>
              <a:cxn ang="0">
                <a:pos x="connsiteX6093" y="connsiteY6093"/>
              </a:cxn>
              <a:cxn ang="0">
                <a:pos x="connsiteX6094" y="connsiteY6094"/>
              </a:cxn>
              <a:cxn ang="0">
                <a:pos x="connsiteX6095" y="connsiteY6095"/>
              </a:cxn>
              <a:cxn ang="0">
                <a:pos x="connsiteX6096" y="connsiteY6096"/>
              </a:cxn>
              <a:cxn ang="0">
                <a:pos x="connsiteX6097" y="connsiteY6097"/>
              </a:cxn>
              <a:cxn ang="0">
                <a:pos x="connsiteX6098" y="connsiteY6098"/>
              </a:cxn>
              <a:cxn ang="0">
                <a:pos x="connsiteX6099" y="connsiteY6099"/>
              </a:cxn>
              <a:cxn ang="0">
                <a:pos x="connsiteX6100" y="connsiteY6100"/>
              </a:cxn>
              <a:cxn ang="0">
                <a:pos x="connsiteX6101" y="connsiteY6101"/>
              </a:cxn>
              <a:cxn ang="0">
                <a:pos x="connsiteX6102" y="connsiteY6102"/>
              </a:cxn>
              <a:cxn ang="0">
                <a:pos x="connsiteX6103" y="connsiteY6103"/>
              </a:cxn>
              <a:cxn ang="0">
                <a:pos x="connsiteX6104" y="connsiteY6104"/>
              </a:cxn>
              <a:cxn ang="0">
                <a:pos x="connsiteX6105" y="connsiteY6105"/>
              </a:cxn>
              <a:cxn ang="0">
                <a:pos x="connsiteX6106" y="connsiteY6106"/>
              </a:cxn>
              <a:cxn ang="0">
                <a:pos x="connsiteX6107" y="connsiteY6107"/>
              </a:cxn>
              <a:cxn ang="0">
                <a:pos x="connsiteX6108" y="connsiteY6108"/>
              </a:cxn>
              <a:cxn ang="0">
                <a:pos x="connsiteX6109" y="connsiteY6109"/>
              </a:cxn>
              <a:cxn ang="0">
                <a:pos x="connsiteX6110" y="connsiteY6110"/>
              </a:cxn>
              <a:cxn ang="0">
                <a:pos x="connsiteX6111" y="connsiteY6111"/>
              </a:cxn>
              <a:cxn ang="0">
                <a:pos x="connsiteX6112" y="connsiteY6112"/>
              </a:cxn>
              <a:cxn ang="0">
                <a:pos x="connsiteX6113" y="connsiteY6113"/>
              </a:cxn>
              <a:cxn ang="0">
                <a:pos x="connsiteX6114" y="connsiteY6114"/>
              </a:cxn>
              <a:cxn ang="0">
                <a:pos x="connsiteX6115" y="connsiteY6115"/>
              </a:cxn>
              <a:cxn ang="0">
                <a:pos x="connsiteX6116" y="connsiteY6116"/>
              </a:cxn>
              <a:cxn ang="0">
                <a:pos x="connsiteX6117" y="connsiteY6117"/>
              </a:cxn>
              <a:cxn ang="0">
                <a:pos x="connsiteX6118" y="connsiteY6118"/>
              </a:cxn>
              <a:cxn ang="0">
                <a:pos x="connsiteX6119" y="connsiteY6119"/>
              </a:cxn>
              <a:cxn ang="0">
                <a:pos x="connsiteX6120" y="connsiteY6120"/>
              </a:cxn>
              <a:cxn ang="0">
                <a:pos x="connsiteX6121" y="connsiteY6121"/>
              </a:cxn>
              <a:cxn ang="0">
                <a:pos x="connsiteX6122" y="connsiteY6122"/>
              </a:cxn>
              <a:cxn ang="0">
                <a:pos x="connsiteX6123" y="connsiteY6123"/>
              </a:cxn>
              <a:cxn ang="0">
                <a:pos x="connsiteX6124" y="connsiteY6124"/>
              </a:cxn>
              <a:cxn ang="0">
                <a:pos x="connsiteX6125" y="connsiteY6125"/>
              </a:cxn>
              <a:cxn ang="0">
                <a:pos x="connsiteX6126" y="connsiteY6126"/>
              </a:cxn>
              <a:cxn ang="0">
                <a:pos x="connsiteX6127" y="connsiteY6127"/>
              </a:cxn>
              <a:cxn ang="0">
                <a:pos x="connsiteX6128" y="connsiteY6128"/>
              </a:cxn>
              <a:cxn ang="0">
                <a:pos x="connsiteX6129" y="connsiteY6129"/>
              </a:cxn>
              <a:cxn ang="0">
                <a:pos x="connsiteX6130" y="connsiteY6130"/>
              </a:cxn>
              <a:cxn ang="0">
                <a:pos x="connsiteX6131" y="connsiteY6131"/>
              </a:cxn>
              <a:cxn ang="0">
                <a:pos x="connsiteX6132" y="connsiteY6132"/>
              </a:cxn>
              <a:cxn ang="0">
                <a:pos x="connsiteX6133" y="connsiteY6133"/>
              </a:cxn>
              <a:cxn ang="0">
                <a:pos x="connsiteX6134" y="connsiteY6134"/>
              </a:cxn>
              <a:cxn ang="0">
                <a:pos x="connsiteX6135" y="connsiteY6135"/>
              </a:cxn>
              <a:cxn ang="0">
                <a:pos x="connsiteX6136" y="connsiteY6136"/>
              </a:cxn>
              <a:cxn ang="0">
                <a:pos x="connsiteX6137" y="connsiteY6137"/>
              </a:cxn>
              <a:cxn ang="0">
                <a:pos x="connsiteX6138" y="connsiteY6138"/>
              </a:cxn>
              <a:cxn ang="0">
                <a:pos x="connsiteX6139" y="connsiteY6139"/>
              </a:cxn>
              <a:cxn ang="0">
                <a:pos x="connsiteX6140" y="connsiteY6140"/>
              </a:cxn>
              <a:cxn ang="0">
                <a:pos x="connsiteX6141" y="connsiteY6141"/>
              </a:cxn>
              <a:cxn ang="0">
                <a:pos x="connsiteX6142" y="connsiteY6142"/>
              </a:cxn>
              <a:cxn ang="0">
                <a:pos x="connsiteX6143" y="connsiteY6143"/>
              </a:cxn>
              <a:cxn ang="0">
                <a:pos x="connsiteX6144" y="connsiteY6144"/>
              </a:cxn>
              <a:cxn ang="0">
                <a:pos x="connsiteX6145" y="connsiteY6145"/>
              </a:cxn>
              <a:cxn ang="0">
                <a:pos x="connsiteX6146" y="connsiteY6146"/>
              </a:cxn>
              <a:cxn ang="0">
                <a:pos x="connsiteX6147" y="connsiteY6147"/>
              </a:cxn>
              <a:cxn ang="0">
                <a:pos x="connsiteX6148" y="connsiteY6148"/>
              </a:cxn>
              <a:cxn ang="0">
                <a:pos x="connsiteX6149" y="connsiteY6149"/>
              </a:cxn>
              <a:cxn ang="0">
                <a:pos x="connsiteX6150" y="connsiteY6150"/>
              </a:cxn>
              <a:cxn ang="0">
                <a:pos x="connsiteX6151" y="connsiteY6151"/>
              </a:cxn>
              <a:cxn ang="0">
                <a:pos x="connsiteX6152" y="connsiteY6152"/>
              </a:cxn>
              <a:cxn ang="0">
                <a:pos x="connsiteX6153" y="connsiteY6153"/>
              </a:cxn>
              <a:cxn ang="0">
                <a:pos x="connsiteX6154" y="connsiteY6154"/>
              </a:cxn>
              <a:cxn ang="0">
                <a:pos x="connsiteX6155" y="connsiteY6155"/>
              </a:cxn>
              <a:cxn ang="0">
                <a:pos x="connsiteX6156" y="connsiteY6156"/>
              </a:cxn>
              <a:cxn ang="0">
                <a:pos x="connsiteX6157" y="connsiteY6157"/>
              </a:cxn>
              <a:cxn ang="0">
                <a:pos x="connsiteX6158" y="connsiteY6158"/>
              </a:cxn>
              <a:cxn ang="0">
                <a:pos x="connsiteX6159" y="connsiteY6159"/>
              </a:cxn>
              <a:cxn ang="0">
                <a:pos x="connsiteX6160" y="connsiteY6160"/>
              </a:cxn>
              <a:cxn ang="0">
                <a:pos x="connsiteX6161" y="connsiteY6161"/>
              </a:cxn>
              <a:cxn ang="0">
                <a:pos x="connsiteX6162" y="connsiteY6162"/>
              </a:cxn>
              <a:cxn ang="0">
                <a:pos x="connsiteX6163" y="connsiteY6163"/>
              </a:cxn>
              <a:cxn ang="0">
                <a:pos x="connsiteX6164" y="connsiteY6164"/>
              </a:cxn>
              <a:cxn ang="0">
                <a:pos x="connsiteX6165" y="connsiteY6165"/>
              </a:cxn>
              <a:cxn ang="0">
                <a:pos x="connsiteX6166" y="connsiteY6166"/>
              </a:cxn>
              <a:cxn ang="0">
                <a:pos x="connsiteX6167" y="connsiteY6167"/>
              </a:cxn>
              <a:cxn ang="0">
                <a:pos x="connsiteX6168" y="connsiteY6168"/>
              </a:cxn>
              <a:cxn ang="0">
                <a:pos x="connsiteX6169" y="connsiteY6169"/>
              </a:cxn>
              <a:cxn ang="0">
                <a:pos x="connsiteX6170" y="connsiteY6170"/>
              </a:cxn>
              <a:cxn ang="0">
                <a:pos x="connsiteX6171" y="connsiteY6171"/>
              </a:cxn>
              <a:cxn ang="0">
                <a:pos x="connsiteX6172" y="connsiteY6172"/>
              </a:cxn>
              <a:cxn ang="0">
                <a:pos x="connsiteX6173" y="connsiteY6173"/>
              </a:cxn>
              <a:cxn ang="0">
                <a:pos x="connsiteX6174" y="connsiteY6174"/>
              </a:cxn>
              <a:cxn ang="0">
                <a:pos x="connsiteX6175" y="connsiteY6175"/>
              </a:cxn>
              <a:cxn ang="0">
                <a:pos x="connsiteX6176" y="connsiteY6176"/>
              </a:cxn>
              <a:cxn ang="0">
                <a:pos x="connsiteX6177" y="connsiteY6177"/>
              </a:cxn>
              <a:cxn ang="0">
                <a:pos x="connsiteX6178" y="connsiteY6178"/>
              </a:cxn>
              <a:cxn ang="0">
                <a:pos x="connsiteX6179" y="connsiteY6179"/>
              </a:cxn>
              <a:cxn ang="0">
                <a:pos x="connsiteX6180" y="connsiteY6180"/>
              </a:cxn>
              <a:cxn ang="0">
                <a:pos x="connsiteX6181" y="connsiteY6181"/>
              </a:cxn>
              <a:cxn ang="0">
                <a:pos x="connsiteX6182" y="connsiteY6182"/>
              </a:cxn>
              <a:cxn ang="0">
                <a:pos x="connsiteX6183" y="connsiteY6183"/>
              </a:cxn>
              <a:cxn ang="0">
                <a:pos x="connsiteX6184" y="connsiteY6184"/>
              </a:cxn>
              <a:cxn ang="0">
                <a:pos x="connsiteX6185" y="connsiteY6185"/>
              </a:cxn>
              <a:cxn ang="0">
                <a:pos x="connsiteX6186" y="connsiteY6186"/>
              </a:cxn>
              <a:cxn ang="0">
                <a:pos x="connsiteX6187" y="connsiteY6187"/>
              </a:cxn>
              <a:cxn ang="0">
                <a:pos x="connsiteX6188" y="connsiteY6188"/>
              </a:cxn>
              <a:cxn ang="0">
                <a:pos x="connsiteX6189" y="connsiteY6189"/>
              </a:cxn>
              <a:cxn ang="0">
                <a:pos x="connsiteX6190" y="connsiteY6190"/>
              </a:cxn>
              <a:cxn ang="0">
                <a:pos x="connsiteX6191" y="connsiteY6191"/>
              </a:cxn>
              <a:cxn ang="0">
                <a:pos x="connsiteX6192" y="connsiteY6192"/>
              </a:cxn>
              <a:cxn ang="0">
                <a:pos x="connsiteX6193" y="connsiteY6193"/>
              </a:cxn>
              <a:cxn ang="0">
                <a:pos x="connsiteX6194" y="connsiteY6194"/>
              </a:cxn>
              <a:cxn ang="0">
                <a:pos x="connsiteX6195" y="connsiteY6195"/>
              </a:cxn>
              <a:cxn ang="0">
                <a:pos x="connsiteX6196" y="connsiteY6196"/>
              </a:cxn>
              <a:cxn ang="0">
                <a:pos x="connsiteX6197" y="connsiteY6197"/>
              </a:cxn>
              <a:cxn ang="0">
                <a:pos x="connsiteX6198" y="connsiteY6198"/>
              </a:cxn>
              <a:cxn ang="0">
                <a:pos x="connsiteX6199" y="connsiteY6199"/>
              </a:cxn>
              <a:cxn ang="0">
                <a:pos x="connsiteX6200" y="connsiteY6200"/>
              </a:cxn>
              <a:cxn ang="0">
                <a:pos x="connsiteX6201" y="connsiteY6201"/>
              </a:cxn>
              <a:cxn ang="0">
                <a:pos x="connsiteX6202" y="connsiteY6202"/>
              </a:cxn>
              <a:cxn ang="0">
                <a:pos x="connsiteX6203" y="connsiteY6203"/>
              </a:cxn>
              <a:cxn ang="0">
                <a:pos x="connsiteX6204" y="connsiteY6204"/>
              </a:cxn>
              <a:cxn ang="0">
                <a:pos x="connsiteX6205" y="connsiteY6205"/>
              </a:cxn>
              <a:cxn ang="0">
                <a:pos x="connsiteX6206" y="connsiteY6206"/>
              </a:cxn>
              <a:cxn ang="0">
                <a:pos x="connsiteX6207" y="connsiteY6207"/>
              </a:cxn>
              <a:cxn ang="0">
                <a:pos x="connsiteX6208" y="connsiteY6208"/>
              </a:cxn>
              <a:cxn ang="0">
                <a:pos x="connsiteX6209" y="connsiteY6209"/>
              </a:cxn>
              <a:cxn ang="0">
                <a:pos x="connsiteX6210" y="connsiteY6210"/>
              </a:cxn>
              <a:cxn ang="0">
                <a:pos x="connsiteX6211" y="connsiteY6211"/>
              </a:cxn>
              <a:cxn ang="0">
                <a:pos x="connsiteX6212" y="connsiteY6212"/>
              </a:cxn>
              <a:cxn ang="0">
                <a:pos x="connsiteX6213" y="connsiteY6213"/>
              </a:cxn>
              <a:cxn ang="0">
                <a:pos x="connsiteX6214" y="connsiteY6214"/>
              </a:cxn>
              <a:cxn ang="0">
                <a:pos x="connsiteX6215" y="connsiteY6215"/>
              </a:cxn>
              <a:cxn ang="0">
                <a:pos x="connsiteX6216" y="connsiteY6216"/>
              </a:cxn>
              <a:cxn ang="0">
                <a:pos x="connsiteX6217" y="connsiteY6217"/>
              </a:cxn>
              <a:cxn ang="0">
                <a:pos x="connsiteX6218" y="connsiteY6218"/>
              </a:cxn>
              <a:cxn ang="0">
                <a:pos x="connsiteX6219" y="connsiteY6219"/>
              </a:cxn>
              <a:cxn ang="0">
                <a:pos x="connsiteX6220" y="connsiteY6220"/>
              </a:cxn>
              <a:cxn ang="0">
                <a:pos x="connsiteX6221" y="connsiteY6221"/>
              </a:cxn>
              <a:cxn ang="0">
                <a:pos x="connsiteX6222" y="connsiteY6222"/>
              </a:cxn>
              <a:cxn ang="0">
                <a:pos x="connsiteX6223" y="connsiteY6223"/>
              </a:cxn>
              <a:cxn ang="0">
                <a:pos x="connsiteX6224" y="connsiteY6224"/>
              </a:cxn>
              <a:cxn ang="0">
                <a:pos x="connsiteX6225" y="connsiteY6225"/>
              </a:cxn>
              <a:cxn ang="0">
                <a:pos x="connsiteX6226" y="connsiteY6226"/>
              </a:cxn>
              <a:cxn ang="0">
                <a:pos x="connsiteX6227" y="connsiteY6227"/>
              </a:cxn>
              <a:cxn ang="0">
                <a:pos x="connsiteX6228" y="connsiteY6228"/>
              </a:cxn>
              <a:cxn ang="0">
                <a:pos x="connsiteX6229" y="connsiteY6229"/>
              </a:cxn>
              <a:cxn ang="0">
                <a:pos x="connsiteX6230" y="connsiteY6230"/>
              </a:cxn>
              <a:cxn ang="0">
                <a:pos x="connsiteX6231" y="connsiteY6231"/>
              </a:cxn>
              <a:cxn ang="0">
                <a:pos x="connsiteX6232" y="connsiteY6232"/>
              </a:cxn>
              <a:cxn ang="0">
                <a:pos x="connsiteX6233" y="connsiteY6233"/>
              </a:cxn>
              <a:cxn ang="0">
                <a:pos x="connsiteX6234" y="connsiteY6234"/>
              </a:cxn>
              <a:cxn ang="0">
                <a:pos x="connsiteX6235" y="connsiteY6235"/>
              </a:cxn>
              <a:cxn ang="0">
                <a:pos x="connsiteX6236" y="connsiteY6236"/>
              </a:cxn>
              <a:cxn ang="0">
                <a:pos x="connsiteX6237" y="connsiteY6237"/>
              </a:cxn>
              <a:cxn ang="0">
                <a:pos x="connsiteX6238" y="connsiteY6238"/>
              </a:cxn>
              <a:cxn ang="0">
                <a:pos x="connsiteX6239" y="connsiteY6239"/>
              </a:cxn>
              <a:cxn ang="0">
                <a:pos x="connsiteX6240" y="connsiteY6240"/>
              </a:cxn>
              <a:cxn ang="0">
                <a:pos x="connsiteX6241" y="connsiteY6241"/>
              </a:cxn>
              <a:cxn ang="0">
                <a:pos x="connsiteX6242" y="connsiteY6242"/>
              </a:cxn>
              <a:cxn ang="0">
                <a:pos x="connsiteX6243" y="connsiteY6243"/>
              </a:cxn>
              <a:cxn ang="0">
                <a:pos x="connsiteX6244" y="connsiteY6244"/>
              </a:cxn>
              <a:cxn ang="0">
                <a:pos x="connsiteX6245" y="connsiteY6245"/>
              </a:cxn>
              <a:cxn ang="0">
                <a:pos x="connsiteX6246" y="connsiteY6246"/>
              </a:cxn>
              <a:cxn ang="0">
                <a:pos x="connsiteX6247" y="connsiteY6247"/>
              </a:cxn>
              <a:cxn ang="0">
                <a:pos x="connsiteX6248" y="connsiteY6248"/>
              </a:cxn>
              <a:cxn ang="0">
                <a:pos x="connsiteX6249" y="connsiteY6249"/>
              </a:cxn>
              <a:cxn ang="0">
                <a:pos x="connsiteX6250" y="connsiteY6250"/>
              </a:cxn>
              <a:cxn ang="0">
                <a:pos x="connsiteX6251" y="connsiteY6251"/>
              </a:cxn>
              <a:cxn ang="0">
                <a:pos x="connsiteX6252" y="connsiteY6252"/>
              </a:cxn>
              <a:cxn ang="0">
                <a:pos x="connsiteX6253" y="connsiteY6253"/>
              </a:cxn>
              <a:cxn ang="0">
                <a:pos x="connsiteX6254" y="connsiteY6254"/>
              </a:cxn>
              <a:cxn ang="0">
                <a:pos x="connsiteX6255" y="connsiteY6255"/>
              </a:cxn>
              <a:cxn ang="0">
                <a:pos x="connsiteX6256" y="connsiteY6256"/>
              </a:cxn>
              <a:cxn ang="0">
                <a:pos x="connsiteX6257" y="connsiteY6257"/>
              </a:cxn>
              <a:cxn ang="0">
                <a:pos x="connsiteX6258" y="connsiteY6258"/>
              </a:cxn>
              <a:cxn ang="0">
                <a:pos x="connsiteX6259" y="connsiteY6259"/>
              </a:cxn>
              <a:cxn ang="0">
                <a:pos x="connsiteX6260" y="connsiteY6260"/>
              </a:cxn>
              <a:cxn ang="0">
                <a:pos x="connsiteX6261" y="connsiteY6261"/>
              </a:cxn>
              <a:cxn ang="0">
                <a:pos x="connsiteX6262" y="connsiteY6262"/>
              </a:cxn>
              <a:cxn ang="0">
                <a:pos x="connsiteX6263" y="connsiteY6263"/>
              </a:cxn>
              <a:cxn ang="0">
                <a:pos x="connsiteX6264" y="connsiteY6264"/>
              </a:cxn>
              <a:cxn ang="0">
                <a:pos x="connsiteX6265" y="connsiteY6265"/>
              </a:cxn>
              <a:cxn ang="0">
                <a:pos x="connsiteX6266" y="connsiteY6266"/>
              </a:cxn>
              <a:cxn ang="0">
                <a:pos x="connsiteX6267" y="connsiteY6267"/>
              </a:cxn>
              <a:cxn ang="0">
                <a:pos x="connsiteX6268" y="connsiteY6268"/>
              </a:cxn>
              <a:cxn ang="0">
                <a:pos x="connsiteX6269" y="connsiteY6269"/>
              </a:cxn>
              <a:cxn ang="0">
                <a:pos x="connsiteX6270" y="connsiteY6270"/>
              </a:cxn>
              <a:cxn ang="0">
                <a:pos x="connsiteX6271" y="connsiteY6271"/>
              </a:cxn>
              <a:cxn ang="0">
                <a:pos x="connsiteX6272" y="connsiteY6272"/>
              </a:cxn>
              <a:cxn ang="0">
                <a:pos x="connsiteX6273" y="connsiteY6273"/>
              </a:cxn>
              <a:cxn ang="0">
                <a:pos x="connsiteX6274" y="connsiteY6274"/>
              </a:cxn>
              <a:cxn ang="0">
                <a:pos x="connsiteX6275" y="connsiteY6275"/>
              </a:cxn>
              <a:cxn ang="0">
                <a:pos x="connsiteX6276" y="connsiteY6276"/>
              </a:cxn>
              <a:cxn ang="0">
                <a:pos x="connsiteX6277" y="connsiteY6277"/>
              </a:cxn>
              <a:cxn ang="0">
                <a:pos x="connsiteX6278" y="connsiteY6278"/>
              </a:cxn>
              <a:cxn ang="0">
                <a:pos x="connsiteX6279" y="connsiteY6279"/>
              </a:cxn>
              <a:cxn ang="0">
                <a:pos x="connsiteX6280" y="connsiteY6280"/>
              </a:cxn>
              <a:cxn ang="0">
                <a:pos x="connsiteX6281" y="connsiteY6281"/>
              </a:cxn>
              <a:cxn ang="0">
                <a:pos x="connsiteX6282" y="connsiteY6282"/>
              </a:cxn>
              <a:cxn ang="0">
                <a:pos x="connsiteX6283" y="connsiteY6283"/>
              </a:cxn>
              <a:cxn ang="0">
                <a:pos x="connsiteX6284" y="connsiteY6284"/>
              </a:cxn>
              <a:cxn ang="0">
                <a:pos x="connsiteX6285" y="connsiteY6285"/>
              </a:cxn>
              <a:cxn ang="0">
                <a:pos x="connsiteX6286" y="connsiteY6286"/>
              </a:cxn>
              <a:cxn ang="0">
                <a:pos x="connsiteX6287" y="connsiteY6287"/>
              </a:cxn>
              <a:cxn ang="0">
                <a:pos x="connsiteX6288" y="connsiteY6288"/>
              </a:cxn>
              <a:cxn ang="0">
                <a:pos x="connsiteX6289" y="connsiteY6289"/>
              </a:cxn>
              <a:cxn ang="0">
                <a:pos x="connsiteX6290" y="connsiteY6290"/>
              </a:cxn>
              <a:cxn ang="0">
                <a:pos x="connsiteX6291" y="connsiteY6291"/>
              </a:cxn>
              <a:cxn ang="0">
                <a:pos x="connsiteX6292" y="connsiteY6292"/>
              </a:cxn>
              <a:cxn ang="0">
                <a:pos x="connsiteX6293" y="connsiteY6293"/>
              </a:cxn>
              <a:cxn ang="0">
                <a:pos x="connsiteX6294" y="connsiteY6294"/>
              </a:cxn>
              <a:cxn ang="0">
                <a:pos x="connsiteX6295" y="connsiteY6295"/>
              </a:cxn>
              <a:cxn ang="0">
                <a:pos x="connsiteX6296" y="connsiteY6296"/>
              </a:cxn>
              <a:cxn ang="0">
                <a:pos x="connsiteX6297" y="connsiteY6297"/>
              </a:cxn>
              <a:cxn ang="0">
                <a:pos x="connsiteX6298" y="connsiteY6298"/>
              </a:cxn>
              <a:cxn ang="0">
                <a:pos x="connsiteX6299" y="connsiteY6299"/>
              </a:cxn>
              <a:cxn ang="0">
                <a:pos x="connsiteX6300" y="connsiteY6300"/>
              </a:cxn>
              <a:cxn ang="0">
                <a:pos x="connsiteX6301" y="connsiteY6301"/>
              </a:cxn>
              <a:cxn ang="0">
                <a:pos x="connsiteX6302" y="connsiteY6302"/>
              </a:cxn>
              <a:cxn ang="0">
                <a:pos x="connsiteX6303" y="connsiteY6303"/>
              </a:cxn>
              <a:cxn ang="0">
                <a:pos x="connsiteX6304" y="connsiteY6304"/>
              </a:cxn>
              <a:cxn ang="0">
                <a:pos x="connsiteX6305" y="connsiteY6305"/>
              </a:cxn>
              <a:cxn ang="0">
                <a:pos x="connsiteX6306" y="connsiteY6306"/>
              </a:cxn>
              <a:cxn ang="0">
                <a:pos x="connsiteX6307" y="connsiteY6307"/>
              </a:cxn>
              <a:cxn ang="0">
                <a:pos x="connsiteX6308" y="connsiteY6308"/>
              </a:cxn>
              <a:cxn ang="0">
                <a:pos x="connsiteX6309" y="connsiteY6309"/>
              </a:cxn>
              <a:cxn ang="0">
                <a:pos x="connsiteX6310" y="connsiteY6310"/>
              </a:cxn>
              <a:cxn ang="0">
                <a:pos x="connsiteX6311" y="connsiteY6311"/>
              </a:cxn>
              <a:cxn ang="0">
                <a:pos x="connsiteX6312" y="connsiteY6312"/>
              </a:cxn>
              <a:cxn ang="0">
                <a:pos x="connsiteX6313" y="connsiteY6313"/>
              </a:cxn>
              <a:cxn ang="0">
                <a:pos x="connsiteX6314" y="connsiteY6314"/>
              </a:cxn>
              <a:cxn ang="0">
                <a:pos x="connsiteX6315" y="connsiteY6315"/>
              </a:cxn>
              <a:cxn ang="0">
                <a:pos x="connsiteX6316" y="connsiteY6316"/>
              </a:cxn>
              <a:cxn ang="0">
                <a:pos x="connsiteX6317" y="connsiteY6317"/>
              </a:cxn>
              <a:cxn ang="0">
                <a:pos x="connsiteX6318" y="connsiteY6318"/>
              </a:cxn>
              <a:cxn ang="0">
                <a:pos x="connsiteX6319" y="connsiteY6319"/>
              </a:cxn>
              <a:cxn ang="0">
                <a:pos x="connsiteX6320" y="connsiteY6320"/>
              </a:cxn>
              <a:cxn ang="0">
                <a:pos x="connsiteX6321" y="connsiteY6321"/>
              </a:cxn>
              <a:cxn ang="0">
                <a:pos x="connsiteX6322" y="connsiteY6322"/>
              </a:cxn>
              <a:cxn ang="0">
                <a:pos x="connsiteX6323" y="connsiteY6323"/>
              </a:cxn>
              <a:cxn ang="0">
                <a:pos x="connsiteX6324" y="connsiteY6324"/>
              </a:cxn>
              <a:cxn ang="0">
                <a:pos x="connsiteX6325" y="connsiteY6325"/>
              </a:cxn>
              <a:cxn ang="0">
                <a:pos x="connsiteX6326" y="connsiteY6326"/>
              </a:cxn>
              <a:cxn ang="0">
                <a:pos x="connsiteX6327" y="connsiteY6327"/>
              </a:cxn>
              <a:cxn ang="0">
                <a:pos x="connsiteX6328" y="connsiteY6328"/>
              </a:cxn>
              <a:cxn ang="0">
                <a:pos x="connsiteX6329" y="connsiteY6329"/>
              </a:cxn>
              <a:cxn ang="0">
                <a:pos x="connsiteX6330" y="connsiteY6330"/>
              </a:cxn>
              <a:cxn ang="0">
                <a:pos x="connsiteX6331" y="connsiteY6331"/>
              </a:cxn>
              <a:cxn ang="0">
                <a:pos x="connsiteX6332" y="connsiteY6332"/>
              </a:cxn>
              <a:cxn ang="0">
                <a:pos x="connsiteX6333" y="connsiteY6333"/>
              </a:cxn>
              <a:cxn ang="0">
                <a:pos x="connsiteX6334" y="connsiteY6334"/>
              </a:cxn>
              <a:cxn ang="0">
                <a:pos x="connsiteX6335" y="connsiteY6335"/>
              </a:cxn>
              <a:cxn ang="0">
                <a:pos x="connsiteX6336" y="connsiteY6336"/>
              </a:cxn>
              <a:cxn ang="0">
                <a:pos x="connsiteX6337" y="connsiteY6337"/>
              </a:cxn>
              <a:cxn ang="0">
                <a:pos x="connsiteX6338" y="connsiteY6338"/>
              </a:cxn>
              <a:cxn ang="0">
                <a:pos x="connsiteX6339" y="connsiteY6339"/>
              </a:cxn>
              <a:cxn ang="0">
                <a:pos x="connsiteX6340" y="connsiteY6340"/>
              </a:cxn>
              <a:cxn ang="0">
                <a:pos x="connsiteX6341" y="connsiteY6341"/>
              </a:cxn>
              <a:cxn ang="0">
                <a:pos x="connsiteX6342" y="connsiteY6342"/>
              </a:cxn>
              <a:cxn ang="0">
                <a:pos x="connsiteX6343" y="connsiteY6343"/>
              </a:cxn>
              <a:cxn ang="0">
                <a:pos x="connsiteX6344" y="connsiteY6344"/>
              </a:cxn>
              <a:cxn ang="0">
                <a:pos x="connsiteX6345" y="connsiteY6345"/>
              </a:cxn>
              <a:cxn ang="0">
                <a:pos x="connsiteX6346" y="connsiteY6346"/>
              </a:cxn>
              <a:cxn ang="0">
                <a:pos x="connsiteX6347" y="connsiteY6347"/>
              </a:cxn>
              <a:cxn ang="0">
                <a:pos x="connsiteX6348" y="connsiteY6348"/>
              </a:cxn>
              <a:cxn ang="0">
                <a:pos x="connsiteX6349" y="connsiteY6349"/>
              </a:cxn>
              <a:cxn ang="0">
                <a:pos x="connsiteX6350" y="connsiteY6350"/>
              </a:cxn>
              <a:cxn ang="0">
                <a:pos x="connsiteX6351" y="connsiteY6351"/>
              </a:cxn>
              <a:cxn ang="0">
                <a:pos x="connsiteX6352" y="connsiteY6352"/>
              </a:cxn>
              <a:cxn ang="0">
                <a:pos x="connsiteX6353" y="connsiteY6353"/>
              </a:cxn>
              <a:cxn ang="0">
                <a:pos x="connsiteX6354" y="connsiteY6354"/>
              </a:cxn>
              <a:cxn ang="0">
                <a:pos x="connsiteX6355" y="connsiteY6355"/>
              </a:cxn>
              <a:cxn ang="0">
                <a:pos x="connsiteX6356" y="connsiteY6356"/>
              </a:cxn>
              <a:cxn ang="0">
                <a:pos x="connsiteX6357" y="connsiteY6357"/>
              </a:cxn>
              <a:cxn ang="0">
                <a:pos x="connsiteX6358" y="connsiteY6358"/>
              </a:cxn>
              <a:cxn ang="0">
                <a:pos x="connsiteX6359" y="connsiteY6359"/>
              </a:cxn>
              <a:cxn ang="0">
                <a:pos x="connsiteX6360" y="connsiteY6360"/>
              </a:cxn>
              <a:cxn ang="0">
                <a:pos x="connsiteX6361" y="connsiteY6361"/>
              </a:cxn>
              <a:cxn ang="0">
                <a:pos x="connsiteX6362" y="connsiteY6362"/>
              </a:cxn>
              <a:cxn ang="0">
                <a:pos x="connsiteX6363" y="connsiteY6363"/>
              </a:cxn>
              <a:cxn ang="0">
                <a:pos x="connsiteX6364" y="connsiteY6364"/>
              </a:cxn>
              <a:cxn ang="0">
                <a:pos x="connsiteX6365" y="connsiteY6365"/>
              </a:cxn>
              <a:cxn ang="0">
                <a:pos x="connsiteX6366" y="connsiteY6366"/>
              </a:cxn>
              <a:cxn ang="0">
                <a:pos x="connsiteX6367" y="connsiteY6367"/>
              </a:cxn>
              <a:cxn ang="0">
                <a:pos x="connsiteX6368" y="connsiteY6368"/>
              </a:cxn>
              <a:cxn ang="0">
                <a:pos x="connsiteX6369" y="connsiteY6369"/>
              </a:cxn>
              <a:cxn ang="0">
                <a:pos x="connsiteX6370" y="connsiteY6370"/>
              </a:cxn>
              <a:cxn ang="0">
                <a:pos x="connsiteX6371" y="connsiteY6371"/>
              </a:cxn>
              <a:cxn ang="0">
                <a:pos x="connsiteX6372" y="connsiteY6372"/>
              </a:cxn>
              <a:cxn ang="0">
                <a:pos x="connsiteX6373" y="connsiteY6373"/>
              </a:cxn>
              <a:cxn ang="0">
                <a:pos x="connsiteX6374" y="connsiteY6374"/>
              </a:cxn>
              <a:cxn ang="0">
                <a:pos x="connsiteX6375" y="connsiteY6375"/>
              </a:cxn>
              <a:cxn ang="0">
                <a:pos x="connsiteX6376" y="connsiteY6376"/>
              </a:cxn>
              <a:cxn ang="0">
                <a:pos x="connsiteX6377" y="connsiteY6377"/>
              </a:cxn>
              <a:cxn ang="0">
                <a:pos x="connsiteX6378" y="connsiteY6378"/>
              </a:cxn>
              <a:cxn ang="0">
                <a:pos x="connsiteX6379" y="connsiteY6379"/>
              </a:cxn>
              <a:cxn ang="0">
                <a:pos x="connsiteX6380" y="connsiteY6380"/>
              </a:cxn>
              <a:cxn ang="0">
                <a:pos x="connsiteX6381" y="connsiteY6381"/>
              </a:cxn>
              <a:cxn ang="0">
                <a:pos x="connsiteX6382" y="connsiteY6382"/>
              </a:cxn>
              <a:cxn ang="0">
                <a:pos x="connsiteX6383" y="connsiteY6383"/>
              </a:cxn>
              <a:cxn ang="0">
                <a:pos x="connsiteX6384" y="connsiteY6384"/>
              </a:cxn>
              <a:cxn ang="0">
                <a:pos x="connsiteX6385" y="connsiteY6385"/>
              </a:cxn>
              <a:cxn ang="0">
                <a:pos x="connsiteX6386" y="connsiteY6386"/>
              </a:cxn>
              <a:cxn ang="0">
                <a:pos x="connsiteX6387" y="connsiteY6387"/>
              </a:cxn>
              <a:cxn ang="0">
                <a:pos x="connsiteX6388" y="connsiteY6388"/>
              </a:cxn>
              <a:cxn ang="0">
                <a:pos x="connsiteX6389" y="connsiteY6389"/>
              </a:cxn>
              <a:cxn ang="0">
                <a:pos x="connsiteX6390" y="connsiteY6390"/>
              </a:cxn>
              <a:cxn ang="0">
                <a:pos x="connsiteX6391" y="connsiteY6391"/>
              </a:cxn>
              <a:cxn ang="0">
                <a:pos x="connsiteX6392" y="connsiteY6392"/>
              </a:cxn>
              <a:cxn ang="0">
                <a:pos x="connsiteX6393" y="connsiteY6393"/>
              </a:cxn>
              <a:cxn ang="0">
                <a:pos x="connsiteX6394" y="connsiteY6394"/>
              </a:cxn>
              <a:cxn ang="0">
                <a:pos x="connsiteX6395" y="connsiteY6395"/>
              </a:cxn>
              <a:cxn ang="0">
                <a:pos x="connsiteX6396" y="connsiteY6396"/>
              </a:cxn>
              <a:cxn ang="0">
                <a:pos x="connsiteX6397" y="connsiteY6397"/>
              </a:cxn>
              <a:cxn ang="0">
                <a:pos x="connsiteX6398" y="connsiteY6398"/>
              </a:cxn>
              <a:cxn ang="0">
                <a:pos x="connsiteX6399" y="connsiteY6399"/>
              </a:cxn>
              <a:cxn ang="0">
                <a:pos x="connsiteX6400" y="connsiteY6400"/>
              </a:cxn>
              <a:cxn ang="0">
                <a:pos x="connsiteX6401" y="connsiteY6401"/>
              </a:cxn>
              <a:cxn ang="0">
                <a:pos x="connsiteX6402" y="connsiteY6402"/>
              </a:cxn>
              <a:cxn ang="0">
                <a:pos x="connsiteX6403" y="connsiteY6403"/>
              </a:cxn>
              <a:cxn ang="0">
                <a:pos x="connsiteX6404" y="connsiteY6404"/>
              </a:cxn>
              <a:cxn ang="0">
                <a:pos x="connsiteX6405" y="connsiteY6405"/>
              </a:cxn>
              <a:cxn ang="0">
                <a:pos x="connsiteX6406" y="connsiteY6406"/>
              </a:cxn>
              <a:cxn ang="0">
                <a:pos x="connsiteX6407" y="connsiteY6407"/>
              </a:cxn>
              <a:cxn ang="0">
                <a:pos x="connsiteX6408" y="connsiteY6408"/>
              </a:cxn>
              <a:cxn ang="0">
                <a:pos x="connsiteX6409" y="connsiteY6409"/>
              </a:cxn>
              <a:cxn ang="0">
                <a:pos x="connsiteX6410" y="connsiteY6410"/>
              </a:cxn>
              <a:cxn ang="0">
                <a:pos x="connsiteX6411" y="connsiteY6411"/>
              </a:cxn>
              <a:cxn ang="0">
                <a:pos x="connsiteX6412" y="connsiteY6412"/>
              </a:cxn>
              <a:cxn ang="0">
                <a:pos x="connsiteX6413" y="connsiteY6413"/>
              </a:cxn>
              <a:cxn ang="0">
                <a:pos x="connsiteX6414" y="connsiteY6414"/>
              </a:cxn>
              <a:cxn ang="0">
                <a:pos x="connsiteX6415" y="connsiteY6415"/>
              </a:cxn>
              <a:cxn ang="0">
                <a:pos x="connsiteX6416" y="connsiteY6416"/>
              </a:cxn>
              <a:cxn ang="0">
                <a:pos x="connsiteX6417" y="connsiteY6417"/>
              </a:cxn>
              <a:cxn ang="0">
                <a:pos x="connsiteX6418" y="connsiteY6418"/>
              </a:cxn>
              <a:cxn ang="0">
                <a:pos x="connsiteX6419" y="connsiteY6419"/>
              </a:cxn>
              <a:cxn ang="0">
                <a:pos x="connsiteX6420" y="connsiteY6420"/>
              </a:cxn>
              <a:cxn ang="0">
                <a:pos x="connsiteX6421" y="connsiteY6421"/>
              </a:cxn>
              <a:cxn ang="0">
                <a:pos x="connsiteX6422" y="connsiteY6422"/>
              </a:cxn>
              <a:cxn ang="0">
                <a:pos x="connsiteX6423" y="connsiteY6423"/>
              </a:cxn>
              <a:cxn ang="0">
                <a:pos x="connsiteX6424" y="connsiteY6424"/>
              </a:cxn>
              <a:cxn ang="0">
                <a:pos x="connsiteX6425" y="connsiteY6425"/>
              </a:cxn>
              <a:cxn ang="0">
                <a:pos x="connsiteX6426" y="connsiteY6426"/>
              </a:cxn>
              <a:cxn ang="0">
                <a:pos x="connsiteX6427" y="connsiteY6427"/>
              </a:cxn>
              <a:cxn ang="0">
                <a:pos x="connsiteX6428" y="connsiteY6428"/>
              </a:cxn>
              <a:cxn ang="0">
                <a:pos x="connsiteX6429" y="connsiteY6429"/>
              </a:cxn>
              <a:cxn ang="0">
                <a:pos x="connsiteX6430" y="connsiteY6430"/>
              </a:cxn>
              <a:cxn ang="0">
                <a:pos x="connsiteX6431" y="connsiteY6431"/>
              </a:cxn>
              <a:cxn ang="0">
                <a:pos x="connsiteX6432" y="connsiteY6432"/>
              </a:cxn>
              <a:cxn ang="0">
                <a:pos x="connsiteX6433" y="connsiteY6433"/>
              </a:cxn>
              <a:cxn ang="0">
                <a:pos x="connsiteX6434" y="connsiteY6434"/>
              </a:cxn>
              <a:cxn ang="0">
                <a:pos x="connsiteX6435" y="connsiteY6435"/>
              </a:cxn>
              <a:cxn ang="0">
                <a:pos x="connsiteX6436" y="connsiteY6436"/>
              </a:cxn>
              <a:cxn ang="0">
                <a:pos x="connsiteX6437" y="connsiteY6437"/>
              </a:cxn>
              <a:cxn ang="0">
                <a:pos x="connsiteX6438" y="connsiteY6438"/>
              </a:cxn>
              <a:cxn ang="0">
                <a:pos x="connsiteX6439" y="connsiteY6439"/>
              </a:cxn>
              <a:cxn ang="0">
                <a:pos x="connsiteX6440" y="connsiteY6440"/>
              </a:cxn>
              <a:cxn ang="0">
                <a:pos x="connsiteX6441" y="connsiteY6441"/>
              </a:cxn>
              <a:cxn ang="0">
                <a:pos x="connsiteX6442" y="connsiteY6442"/>
              </a:cxn>
              <a:cxn ang="0">
                <a:pos x="connsiteX6443" y="connsiteY6443"/>
              </a:cxn>
              <a:cxn ang="0">
                <a:pos x="connsiteX6444" y="connsiteY6444"/>
              </a:cxn>
              <a:cxn ang="0">
                <a:pos x="connsiteX6445" y="connsiteY6445"/>
              </a:cxn>
              <a:cxn ang="0">
                <a:pos x="connsiteX6446" y="connsiteY6446"/>
              </a:cxn>
              <a:cxn ang="0">
                <a:pos x="connsiteX6447" y="connsiteY6447"/>
              </a:cxn>
              <a:cxn ang="0">
                <a:pos x="connsiteX6448" y="connsiteY6448"/>
              </a:cxn>
              <a:cxn ang="0">
                <a:pos x="connsiteX6449" y="connsiteY6449"/>
              </a:cxn>
              <a:cxn ang="0">
                <a:pos x="connsiteX6450" y="connsiteY6450"/>
              </a:cxn>
              <a:cxn ang="0">
                <a:pos x="connsiteX6451" y="connsiteY6451"/>
              </a:cxn>
              <a:cxn ang="0">
                <a:pos x="connsiteX6452" y="connsiteY6452"/>
              </a:cxn>
              <a:cxn ang="0">
                <a:pos x="connsiteX6453" y="connsiteY6453"/>
              </a:cxn>
              <a:cxn ang="0">
                <a:pos x="connsiteX6454" y="connsiteY6454"/>
              </a:cxn>
              <a:cxn ang="0">
                <a:pos x="connsiteX6455" y="connsiteY6455"/>
              </a:cxn>
              <a:cxn ang="0">
                <a:pos x="connsiteX6456" y="connsiteY6456"/>
              </a:cxn>
              <a:cxn ang="0">
                <a:pos x="connsiteX6457" y="connsiteY6457"/>
              </a:cxn>
              <a:cxn ang="0">
                <a:pos x="connsiteX6458" y="connsiteY6458"/>
              </a:cxn>
              <a:cxn ang="0">
                <a:pos x="connsiteX6459" y="connsiteY6459"/>
              </a:cxn>
              <a:cxn ang="0">
                <a:pos x="connsiteX6460" y="connsiteY6460"/>
              </a:cxn>
              <a:cxn ang="0">
                <a:pos x="connsiteX6461" y="connsiteY6461"/>
              </a:cxn>
              <a:cxn ang="0">
                <a:pos x="connsiteX6462" y="connsiteY6462"/>
              </a:cxn>
              <a:cxn ang="0">
                <a:pos x="connsiteX6463" y="connsiteY6463"/>
              </a:cxn>
              <a:cxn ang="0">
                <a:pos x="connsiteX6464" y="connsiteY6464"/>
              </a:cxn>
              <a:cxn ang="0">
                <a:pos x="connsiteX6465" y="connsiteY6465"/>
              </a:cxn>
              <a:cxn ang="0">
                <a:pos x="connsiteX6466" y="connsiteY6466"/>
              </a:cxn>
              <a:cxn ang="0">
                <a:pos x="connsiteX6467" y="connsiteY6467"/>
              </a:cxn>
              <a:cxn ang="0">
                <a:pos x="connsiteX6468" y="connsiteY6468"/>
              </a:cxn>
              <a:cxn ang="0">
                <a:pos x="connsiteX6469" y="connsiteY6469"/>
              </a:cxn>
              <a:cxn ang="0">
                <a:pos x="connsiteX6470" y="connsiteY6470"/>
              </a:cxn>
              <a:cxn ang="0">
                <a:pos x="connsiteX6471" y="connsiteY6471"/>
              </a:cxn>
              <a:cxn ang="0">
                <a:pos x="connsiteX6472" y="connsiteY6472"/>
              </a:cxn>
              <a:cxn ang="0">
                <a:pos x="connsiteX6473" y="connsiteY6473"/>
              </a:cxn>
              <a:cxn ang="0">
                <a:pos x="connsiteX6474" y="connsiteY6474"/>
              </a:cxn>
              <a:cxn ang="0">
                <a:pos x="connsiteX6475" y="connsiteY6475"/>
              </a:cxn>
              <a:cxn ang="0">
                <a:pos x="connsiteX6476" y="connsiteY6476"/>
              </a:cxn>
              <a:cxn ang="0">
                <a:pos x="connsiteX6477" y="connsiteY6477"/>
              </a:cxn>
              <a:cxn ang="0">
                <a:pos x="connsiteX6478" y="connsiteY6478"/>
              </a:cxn>
              <a:cxn ang="0">
                <a:pos x="connsiteX6479" y="connsiteY6479"/>
              </a:cxn>
              <a:cxn ang="0">
                <a:pos x="connsiteX6480" y="connsiteY6480"/>
              </a:cxn>
              <a:cxn ang="0">
                <a:pos x="connsiteX6481" y="connsiteY6481"/>
              </a:cxn>
              <a:cxn ang="0">
                <a:pos x="connsiteX6482" y="connsiteY6482"/>
              </a:cxn>
              <a:cxn ang="0">
                <a:pos x="connsiteX6483" y="connsiteY6483"/>
              </a:cxn>
              <a:cxn ang="0">
                <a:pos x="connsiteX6484" y="connsiteY6484"/>
              </a:cxn>
              <a:cxn ang="0">
                <a:pos x="connsiteX6485" y="connsiteY6485"/>
              </a:cxn>
              <a:cxn ang="0">
                <a:pos x="connsiteX6486" y="connsiteY6486"/>
              </a:cxn>
              <a:cxn ang="0">
                <a:pos x="connsiteX6487" y="connsiteY6487"/>
              </a:cxn>
              <a:cxn ang="0">
                <a:pos x="connsiteX6488" y="connsiteY6488"/>
              </a:cxn>
              <a:cxn ang="0">
                <a:pos x="connsiteX6489" y="connsiteY6489"/>
              </a:cxn>
              <a:cxn ang="0">
                <a:pos x="connsiteX6490" y="connsiteY6490"/>
              </a:cxn>
              <a:cxn ang="0">
                <a:pos x="connsiteX6491" y="connsiteY6491"/>
              </a:cxn>
              <a:cxn ang="0">
                <a:pos x="connsiteX6492" y="connsiteY6492"/>
              </a:cxn>
              <a:cxn ang="0">
                <a:pos x="connsiteX6493" y="connsiteY6493"/>
              </a:cxn>
              <a:cxn ang="0">
                <a:pos x="connsiteX6494" y="connsiteY6494"/>
              </a:cxn>
              <a:cxn ang="0">
                <a:pos x="connsiteX6495" y="connsiteY6495"/>
              </a:cxn>
              <a:cxn ang="0">
                <a:pos x="connsiteX6496" y="connsiteY6496"/>
              </a:cxn>
              <a:cxn ang="0">
                <a:pos x="connsiteX6497" y="connsiteY6497"/>
              </a:cxn>
              <a:cxn ang="0">
                <a:pos x="connsiteX6498" y="connsiteY6498"/>
              </a:cxn>
              <a:cxn ang="0">
                <a:pos x="connsiteX6499" y="connsiteY6499"/>
              </a:cxn>
              <a:cxn ang="0">
                <a:pos x="connsiteX6500" y="connsiteY6500"/>
              </a:cxn>
              <a:cxn ang="0">
                <a:pos x="connsiteX6501" y="connsiteY6501"/>
              </a:cxn>
              <a:cxn ang="0">
                <a:pos x="connsiteX6502" y="connsiteY6502"/>
              </a:cxn>
              <a:cxn ang="0">
                <a:pos x="connsiteX6503" y="connsiteY6503"/>
              </a:cxn>
              <a:cxn ang="0">
                <a:pos x="connsiteX6504" y="connsiteY6504"/>
              </a:cxn>
              <a:cxn ang="0">
                <a:pos x="connsiteX6505" y="connsiteY6505"/>
              </a:cxn>
              <a:cxn ang="0">
                <a:pos x="connsiteX6506" y="connsiteY6506"/>
              </a:cxn>
              <a:cxn ang="0">
                <a:pos x="connsiteX6507" y="connsiteY6507"/>
              </a:cxn>
              <a:cxn ang="0">
                <a:pos x="connsiteX6508" y="connsiteY6508"/>
              </a:cxn>
              <a:cxn ang="0">
                <a:pos x="connsiteX6509" y="connsiteY6509"/>
              </a:cxn>
              <a:cxn ang="0">
                <a:pos x="connsiteX6510" y="connsiteY6510"/>
              </a:cxn>
              <a:cxn ang="0">
                <a:pos x="connsiteX6511" y="connsiteY6511"/>
              </a:cxn>
              <a:cxn ang="0">
                <a:pos x="connsiteX6512" y="connsiteY6512"/>
              </a:cxn>
              <a:cxn ang="0">
                <a:pos x="connsiteX6513" y="connsiteY6513"/>
              </a:cxn>
              <a:cxn ang="0">
                <a:pos x="connsiteX6514" y="connsiteY6514"/>
              </a:cxn>
              <a:cxn ang="0">
                <a:pos x="connsiteX6515" y="connsiteY6515"/>
              </a:cxn>
              <a:cxn ang="0">
                <a:pos x="connsiteX6516" y="connsiteY6516"/>
              </a:cxn>
              <a:cxn ang="0">
                <a:pos x="connsiteX6517" y="connsiteY6517"/>
              </a:cxn>
              <a:cxn ang="0">
                <a:pos x="connsiteX6518" y="connsiteY6518"/>
              </a:cxn>
              <a:cxn ang="0">
                <a:pos x="connsiteX6519" y="connsiteY6519"/>
              </a:cxn>
              <a:cxn ang="0">
                <a:pos x="connsiteX6520" y="connsiteY6520"/>
              </a:cxn>
              <a:cxn ang="0">
                <a:pos x="connsiteX6521" y="connsiteY6521"/>
              </a:cxn>
              <a:cxn ang="0">
                <a:pos x="connsiteX6522" y="connsiteY6522"/>
              </a:cxn>
              <a:cxn ang="0">
                <a:pos x="connsiteX6523" y="connsiteY6523"/>
              </a:cxn>
              <a:cxn ang="0">
                <a:pos x="connsiteX6524" y="connsiteY6524"/>
              </a:cxn>
              <a:cxn ang="0">
                <a:pos x="connsiteX6525" y="connsiteY6525"/>
              </a:cxn>
              <a:cxn ang="0">
                <a:pos x="connsiteX6526" y="connsiteY6526"/>
              </a:cxn>
              <a:cxn ang="0">
                <a:pos x="connsiteX6527" y="connsiteY6527"/>
              </a:cxn>
              <a:cxn ang="0">
                <a:pos x="connsiteX6528" y="connsiteY6528"/>
              </a:cxn>
              <a:cxn ang="0">
                <a:pos x="connsiteX6529" y="connsiteY6529"/>
              </a:cxn>
              <a:cxn ang="0">
                <a:pos x="connsiteX6530" y="connsiteY6530"/>
              </a:cxn>
              <a:cxn ang="0">
                <a:pos x="connsiteX6531" y="connsiteY6531"/>
              </a:cxn>
              <a:cxn ang="0">
                <a:pos x="connsiteX6532" y="connsiteY6532"/>
              </a:cxn>
              <a:cxn ang="0">
                <a:pos x="connsiteX6533" y="connsiteY6533"/>
              </a:cxn>
              <a:cxn ang="0">
                <a:pos x="connsiteX6534" y="connsiteY6534"/>
              </a:cxn>
              <a:cxn ang="0">
                <a:pos x="connsiteX6535" y="connsiteY6535"/>
              </a:cxn>
              <a:cxn ang="0">
                <a:pos x="connsiteX6536" y="connsiteY6536"/>
              </a:cxn>
              <a:cxn ang="0">
                <a:pos x="connsiteX6537" y="connsiteY6537"/>
              </a:cxn>
              <a:cxn ang="0">
                <a:pos x="connsiteX6538" y="connsiteY6538"/>
              </a:cxn>
              <a:cxn ang="0">
                <a:pos x="connsiteX6539" y="connsiteY6539"/>
              </a:cxn>
              <a:cxn ang="0">
                <a:pos x="connsiteX6540" y="connsiteY6540"/>
              </a:cxn>
              <a:cxn ang="0">
                <a:pos x="connsiteX6541" y="connsiteY6541"/>
              </a:cxn>
              <a:cxn ang="0">
                <a:pos x="connsiteX6542" y="connsiteY6542"/>
              </a:cxn>
              <a:cxn ang="0">
                <a:pos x="connsiteX6543" y="connsiteY6543"/>
              </a:cxn>
              <a:cxn ang="0">
                <a:pos x="connsiteX6544" y="connsiteY6544"/>
              </a:cxn>
              <a:cxn ang="0">
                <a:pos x="connsiteX6545" y="connsiteY6545"/>
              </a:cxn>
              <a:cxn ang="0">
                <a:pos x="connsiteX6546" y="connsiteY6546"/>
              </a:cxn>
              <a:cxn ang="0">
                <a:pos x="connsiteX6547" y="connsiteY6547"/>
              </a:cxn>
              <a:cxn ang="0">
                <a:pos x="connsiteX6548" y="connsiteY6548"/>
              </a:cxn>
              <a:cxn ang="0">
                <a:pos x="connsiteX6549" y="connsiteY6549"/>
              </a:cxn>
              <a:cxn ang="0">
                <a:pos x="connsiteX6550" y="connsiteY6550"/>
              </a:cxn>
              <a:cxn ang="0">
                <a:pos x="connsiteX6551" y="connsiteY6551"/>
              </a:cxn>
              <a:cxn ang="0">
                <a:pos x="connsiteX6552" y="connsiteY6552"/>
              </a:cxn>
              <a:cxn ang="0">
                <a:pos x="connsiteX6553" y="connsiteY6553"/>
              </a:cxn>
              <a:cxn ang="0">
                <a:pos x="connsiteX6554" y="connsiteY6554"/>
              </a:cxn>
              <a:cxn ang="0">
                <a:pos x="connsiteX6555" y="connsiteY6555"/>
              </a:cxn>
              <a:cxn ang="0">
                <a:pos x="connsiteX6556" y="connsiteY6556"/>
              </a:cxn>
              <a:cxn ang="0">
                <a:pos x="connsiteX6557" y="connsiteY6557"/>
              </a:cxn>
              <a:cxn ang="0">
                <a:pos x="connsiteX6558" y="connsiteY6558"/>
              </a:cxn>
              <a:cxn ang="0">
                <a:pos x="connsiteX6559" y="connsiteY6559"/>
              </a:cxn>
              <a:cxn ang="0">
                <a:pos x="connsiteX6560" y="connsiteY6560"/>
              </a:cxn>
              <a:cxn ang="0">
                <a:pos x="connsiteX6561" y="connsiteY6561"/>
              </a:cxn>
              <a:cxn ang="0">
                <a:pos x="connsiteX6562" y="connsiteY6562"/>
              </a:cxn>
              <a:cxn ang="0">
                <a:pos x="connsiteX6563" y="connsiteY6563"/>
              </a:cxn>
              <a:cxn ang="0">
                <a:pos x="connsiteX6564" y="connsiteY6564"/>
              </a:cxn>
              <a:cxn ang="0">
                <a:pos x="connsiteX6565" y="connsiteY6565"/>
              </a:cxn>
              <a:cxn ang="0">
                <a:pos x="connsiteX6566" y="connsiteY6566"/>
              </a:cxn>
              <a:cxn ang="0">
                <a:pos x="connsiteX6567" y="connsiteY6567"/>
              </a:cxn>
              <a:cxn ang="0">
                <a:pos x="connsiteX6568" y="connsiteY6568"/>
              </a:cxn>
              <a:cxn ang="0">
                <a:pos x="connsiteX6569" y="connsiteY6569"/>
              </a:cxn>
              <a:cxn ang="0">
                <a:pos x="connsiteX6570" y="connsiteY6570"/>
              </a:cxn>
              <a:cxn ang="0">
                <a:pos x="connsiteX6571" y="connsiteY6571"/>
              </a:cxn>
              <a:cxn ang="0">
                <a:pos x="connsiteX6572" y="connsiteY6572"/>
              </a:cxn>
              <a:cxn ang="0">
                <a:pos x="connsiteX6573" y="connsiteY6573"/>
              </a:cxn>
              <a:cxn ang="0">
                <a:pos x="connsiteX6574" y="connsiteY6574"/>
              </a:cxn>
              <a:cxn ang="0">
                <a:pos x="connsiteX6575" y="connsiteY6575"/>
              </a:cxn>
              <a:cxn ang="0">
                <a:pos x="connsiteX6576" y="connsiteY6576"/>
              </a:cxn>
              <a:cxn ang="0">
                <a:pos x="connsiteX6577" y="connsiteY6577"/>
              </a:cxn>
              <a:cxn ang="0">
                <a:pos x="connsiteX6578" y="connsiteY6578"/>
              </a:cxn>
              <a:cxn ang="0">
                <a:pos x="connsiteX6579" y="connsiteY6579"/>
              </a:cxn>
              <a:cxn ang="0">
                <a:pos x="connsiteX6580" y="connsiteY6580"/>
              </a:cxn>
              <a:cxn ang="0">
                <a:pos x="connsiteX6581" y="connsiteY6581"/>
              </a:cxn>
              <a:cxn ang="0">
                <a:pos x="connsiteX6582" y="connsiteY6582"/>
              </a:cxn>
              <a:cxn ang="0">
                <a:pos x="connsiteX6583" y="connsiteY6583"/>
              </a:cxn>
              <a:cxn ang="0">
                <a:pos x="connsiteX6584" y="connsiteY6584"/>
              </a:cxn>
              <a:cxn ang="0">
                <a:pos x="connsiteX6585" y="connsiteY6585"/>
              </a:cxn>
              <a:cxn ang="0">
                <a:pos x="connsiteX6586" y="connsiteY6586"/>
              </a:cxn>
              <a:cxn ang="0">
                <a:pos x="connsiteX6587" y="connsiteY6587"/>
              </a:cxn>
              <a:cxn ang="0">
                <a:pos x="connsiteX6588" y="connsiteY6588"/>
              </a:cxn>
              <a:cxn ang="0">
                <a:pos x="connsiteX6589" y="connsiteY6589"/>
              </a:cxn>
              <a:cxn ang="0">
                <a:pos x="connsiteX6590" y="connsiteY6590"/>
              </a:cxn>
              <a:cxn ang="0">
                <a:pos x="connsiteX6591" y="connsiteY6591"/>
              </a:cxn>
              <a:cxn ang="0">
                <a:pos x="connsiteX6592" y="connsiteY6592"/>
              </a:cxn>
              <a:cxn ang="0">
                <a:pos x="connsiteX6593" y="connsiteY6593"/>
              </a:cxn>
              <a:cxn ang="0">
                <a:pos x="connsiteX6594" y="connsiteY6594"/>
              </a:cxn>
              <a:cxn ang="0">
                <a:pos x="connsiteX6595" y="connsiteY6595"/>
              </a:cxn>
              <a:cxn ang="0">
                <a:pos x="connsiteX6596" y="connsiteY6596"/>
              </a:cxn>
              <a:cxn ang="0">
                <a:pos x="connsiteX6597" y="connsiteY6597"/>
              </a:cxn>
              <a:cxn ang="0">
                <a:pos x="connsiteX6598" y="connsiteY6598"/>
              </a:cxn>
              <a:cxn ang="0">
                <a:pos x="connsiteX6599" y="connsiteY6599"/>
              </a:cxn>
              <a:cxn ang="0">
                <a:pos x="connsiteX6600" y="connsiteY6600"/>
              </a:cxn>
              <a:cxn ang="0">
                <a:pos x="connsiteX6601" y="connsiteY6601"/>
              </a:cxn>
              <a:cxn ang="0">
                <a:pos x="connsiteX6602" y="connsiteY6602"/>
              </a:cxn>
              <a:cxn ang="0">
                <a:pos x="connsiteX6603" y="connsiteY6603"/>
              </a:cxn>
              <a:cxn ang="0">
                <a:pos x="connsiteX6604" y="connsiteY6604"/>
              </a:cxn>
              <a:cxn ang="0">
                <a:pos x="connsiteX6605" y="connsiteY6605"/>
              </a:cxn>
              <a:cxn ang="0">
                <a:pos x="connsiteX6606" y="connsiteY6606"/>
              </a:cxn>
              <a:cxn ang="0">
                <a:pos x="connsiteX6607" y="connsiteY6607"/>
              </a:cxn>
              <a:cxn ang="0">
                <a:pos x="connsiteX6608" y="connsiteY6608"/>
              </a:cxn>
              <a:cxn ang="0">
                <a:pos x="connsiteX6609" y="connsiteY6609"/>
              </a:cxn>
              <a:cxn ang="0">
                <a:pos x="connsiteX6610" y="connsiteY6610"/>
              </a:cxn>
              <a:cxn ang="0">
                <a:pos x="connsiteX6611" y="connsiteY6611"/>
              </a:cxn>
              <a:cxn ang="0">
                <a:pos x="connsiteX6612" y="connsiteY6612"/>
              </a:cxn>
              <a:cxn ang="0">
                <a:pos x="connsiteX6613" y="connsiteY6613"/>
              </a:cxn>
              <a:cxn ang="0">
                <a:pos x="connsiteX6614" y="connsiteY6614"/>
              </a:cxn>
              <a:cxn ang="0">
                <a:pos x="connsiteX6615" y="connsiteY6615"/>
              </a:cxn>
              <a:cxn ang="0">
                <a:pos x="connsiteX6616" y="connsiteY6616"/>
              </a:cxn>
              <a:cxn ang="0">
                <a:pos x="connsiteX6617" y="connsiteY6617"/>
              </a:cxn>
              <a:cxn ang="0">
                <a:pos x="connsiteX6618" y="connsiteY6618"/>
              </a:cxn>
              <a:cxn ang="0">
                <a:pos x="connsiteX6619" y="connsiteY6619"/>
              </a:cxn>
              <a:cxn ang="0">
                <a:pos x="connsiteX6620" y="connsiteY6620"/>
              </a:cxn>
              <a:cxn ang="0">
                <a:pos x="connsiteX6621" y="connsiteY6621"/>
              </a:cxn>
              <a:cxn ang="0">
                <a:pos x="connsiteX6622" y="connsiteY6622"/>
              </a:cxn>
              <a:cxn ang="0">
                <a:pos x="connsiteX6623" y="connsiteY6623"/>
              </a:cxn>
              <a:cxn ang="0">
                <a:pos x="connsiteX6624" y="connsiteY6624"/>
              </a:cxn>
              <a:cxn ang="0">
                <a:pos x="connsiteX6625" y="connsiteY6625"/>
              </a:cxn>
              <a:cxn ang="0">
                <a:pos x="connsiteX6626" y="connsiteY6626"/>
              </a:cxn>
              <a:cxn ang="0">
                <a:pos x="connsiteX6627" y="connsiteY6627"/>
              </a:cxn>
              <a:cxn ang="0">
                <a:pos x="connsiteX6628" y="connsiteY6628"/>
              </a:cxn>
              <a:cxn ang="0">
                <a:pos x="connsiteX6629" y="connsiteY6629"/>
              </a:cxn>
              <a:cxn ang="0">
                <a:pos x="connsiteX6630" y="connsiteY6630"/>
              </a:cxn>
              <a:cxn ang="0">
                <a:pos x="connsiteX6631" y="connsiteY6631"/>
              </a:cxn>
              <a:cxn ang="0">
                <a:pos x="connsiteX6632" y="connsiteY6632"/>
              </a:cxn>
              <a:cxn ang="0">
                <a:pos x="connsiteX6633" y="connsiteY6633"/>
              </a:cxn>
              <a:cxn ang="0">
                <a:pos x="connsiteX6634" y="connsiteY6634"/>
              </a:cxn>
              <a:cxn ang="0">
                <a:pos x="connsiteX6635" y="connsiteY6635"/>
              </a:cxn>
              <a:cxn ang="0">
                <a:pos x="connsiteX6636" y="connsiteY6636"/>
              </a:cxn>
              <a:cxn ang="0">
                <a:pos x="connsiteX6637" y="connsiteY6637"/>
              </a:cxn>
              <a:cxn ang="0">
                <a:pos x="connsiteX6638" y="connsiteY6638"/>
              </a:cxn>
              <a:cxn ang="0">
                <a:pos x="connsiteX6639" y="connsiteY6639"/>
              </a:cxn>
              <a:cxn ang="0">
                <a:pos x="connsiteX6640" y="connsiteY6640"/>
              </a:cxn>
              <a:cxn ang="0">
                <a:pos x="connsiteX6641" y="connsiteY6641"/>
              </a:cxn>
              <a:cxn ang="0">
                <a:pos x="connsiteX6642" y="connsiteY6642"/>
              </a:cxn>
              <a:cxn ang="0">
                <a:pos x="connsiteX6643" y="connsiteY6643"/>
              </a:cxn>
              <a:cxn ang="0">
                <a:pos x="connsiteX6644" y="connsiteY6644"/>
              </a:cxn>
              <a:cxn ang="0">
                <a:pos x="connsiteX6645" y="connsiteY6645"/>
              </a:cxn>
              <a:cxn ang="0">
                <a:pos x="connsiteX6646" y="connsiteY6646"/>
              </a:cxn>
              <a:cxn ang="0">
                <a:pos x="connsiteX6647" y="connsiteY6647"/>
              </a:cxn>
              <a:cxn ang="0">
                <a:pos x="connsiteX6648" y="connsiteY6648"/>
              </a:cxn>
              <a:cxn ang="0">
                <a:pos x="connsiteX6649" y="connsiteY6649"/>
              </a:cxn>
              <a:cxn ang="0">
                <a:pos x="connsiteX6650" y="connsiteY6650"/>
              </a:cxn>
              <a:cxn ang="0">
                <a:pos x="connsiteX6651" y="connsiteY6651"/>
              </a:cxn>
              <a:cxn ang="0">
                <a:pos x="connsiteX6652" y="connsiteY6652"/>
              </a:cxn>
              <a:cxn ang="0">
                <a:pos x="connsiteX6653" y="connsiteY6653"/>
              </a:cxn>
              <a:cxn ang="0">
                <a:pos x="connsiteX6654" y="connsiteY6654"/>
              </a:cxn>
              <a:cxn ang="0">
                <a:pos x="connsiteX6655" y="connsiteY6655"/>
              </a:cxn>
              <a:cxn ang="0">
                <a:pos x="connsiteX6656" y="connsiteY6656"/>
              </a:cxn>
              <a:cxn ang="0">
                <a:pos x="connsiteX6657" y="connsiteY6657"/>
              </a:cxn>
              <a:cxn ang="0">
                <a:pos x="connsiteX6658" y="connsiteY6658"/>
              </a:cxn>
              <a:cxn ang="0">
                <a:pos x="connsiteX6659" y="connsiteY6659"/>
              </a:cxn>
              <a:cxn ang="0">
                <a:pos x="connsiteX6660" y="connsiteY6660"/>
              </a:cxn>
              <a:cxn ang="0">
                <a:pos x="connsiteX6661" y="connsiteY6661"/>
              </a:cxn>
              <a:cxn ang="0">
                <a:pos x="connsiteX6662" y="connsiteY6662"/>
              </a:cxn>
              <a:cxn ang="0">
                <a:pos x="connsiteX6663" y="connsiteY6663"/>
              </a:cxn>
              <a:cxn ang="0">
                <a:pos x="connsiteX6664" y="connsiteY6664"/>
              </a:cxn>
              <a:cxn ang="0">
                <a:pos x="connsiteX6665" y="connsiteY6665"/>
              </a:cxn>
              <a:cxn ang="0">
                <a:pos x="connsiteX6666" y="connsiteY6666"/>
              </a:cxn>
              <a:cxn ang="0">
                <a:pos x="connsiteX6667" y="connsiteY6667"/>
              </a:cxn>
              <a:cxn ang="0">
                <a:pos x="connsiteX6668" y="connsiteY6668"/>
              </a:cxn>
              <a:cxn ang="0">
                <a:pos x="connsiteX6669" y="connsiteY6669"/>
              </a:cxn>
              <a:cxn ang="0">
                <a:pos x="connsiteX6670" y="connsiteY6670"/>
              </a:cxn>
              <a:cxn ang="0">
                <a:pos x="connsiteX6671" y="connsiteY6671"/>
              </a:cxn>
              <a:cxn ang="0">
                <a:pos x="connsiteX6672" y="connsiteY6672"/>
              </a:cxn>
              <a:cxn ang="0">
                <a:pos x="connsiteX6673" y="connsiteY6673"/>
              </a:cxn>
              <a:cxn ang="0">
                <a:pos x="connsiteX6674" y="connsiteY6674"/>
              </a:cxn>
              <a:cxn ang="0">
                <a:pos x="connsiteX6675" y="connsiteY6675"/>
              </a:cxn>
              <a:cxn ang="0">
                <a:pos x="connsiteX6676" y="connsiteY6676"/>
              </a:cxn>
              <a:cxn ang="0">
                <a:pos x="connsiteX6677" y="connsiteY6677"/>
              </a:cxn>
              <a:cxn ang="0">
                <a:pos x="connsiteX6678" y="connsiteY6678"/>
              </a:cxn>
              <a:cxn ang="0">
                <a:pos x="connsiteX6679" y="connsiteY6679"/>
              </a:cxn>
              <a:cxn ang="0">
                <a:pos x="connsiteX6680" y="connsiteY6680"/>
              </a:cxn>
              <a:cxn ang="0">
                <a:pos x="connsiteX6681" y="connsiteY6681"/>
              </a:cxn>
              <a:cxn ang="0">
                <a:pos x="connsiteX6682" y="connsiteY6682"/>
              </a:cxn>
              <a:cxn ang="0">
                <a:pos x="connsiteX6683" y="connsiteY6683"/>
              </a:cxn>
              <a:cxn ang="0">
                <a:pos x="connsiteX6684" y="connsiteY6684"/>
              </a:cxn>
              <a:cxn ang="0">
                <a:pos x="connsiteX6685" y="connsiteY6685"/>
              </a:cxn>
              <a:cxn ang="0">
                <a:pos x="connsiteX6686" y="connsiteY6686"/>
              </a:cxn>
              <a:cxn ang="0">
                <a:pos x="connsiteX6687" y="connsiteY6687"/>
              </a:cxn>
              <a:cxn ang="0">
                <a:pos x="connsiteX6688" y="connsiteY6688"/>
              </a:cxn>
              <a:cxn ang="0">
                <a:pos x="connsiteX6689" y="connsiteY6689"/>
              </a:cxn>
              <a:cxn ang="0">
                <a:pos x="connsiteX6690" y="connsiteY6690"/>
              </a:cxn>
              <a:cxn ang="0">
                <a:pos x="connsiteX6691" y="connsiteY6691"/>
              </a:cxn>
              <a:cxn ang="0">
                <a:pos x="connsiteX6692" y="connsiteY6692"/>
              </a:cxn>
              <a:cxn ang="0">
                <a:pos x="connsiteX6693" y="connsiteY6693"/>
              </a:cxn>
              <a:cxn ang="0">
                <a:pos x="connsiteX6694" y="connsiteY6694"/>
              </a:cxn>
              <a:cxn ang="0">
                <a:pos x="connsiteX6695" y="connsiteY6695"/>
              </a:cxn>
              <a:cxn ang="0">
                <a:pos x="connsiteX6696" y="connsiteY6696"/>
              </a:cxn>
              <a:cxn ang="0">
                <a:pos x="connsiteX6697" y="connsiteY6697"/>
              </a:cxn>
              <a:cxn ang="0">
                <a:pos x="connsiteX6698" y="connsiteY6698"/>
              </a:cxn>
              <a:cxn ang="0">
                <a:pos x="connsiteX6699" y="connsiteY6699"/>
              </a:cxn>
              <a:cxn ang="0">
                <a:pos x="connsiteX6700" y="connsiteY6700"/>
              </a:cxn>
              <a:cxn ang="0">
                <a:pos x="connsiteX6701" y="connsiteY6701"/>
              </a:cxn>
              <a:cxn ang="0">
                <a:pos x="connsiteX6702" y="connsiteY6702"/>
              </a:cxn>
              <a:cxn ang="0">
                <a:pos x="connsiteX6703" y="connsiteY6703"/>
              </a:cxn>
              <a:cxn ang="0">
                <a:pos x="connsiteX6704" y="connsiteY6704"/>
              </a:cxn>
              <a:cxn ang="0">
                <a:pos x="connsiteX6705" y="connsiteY6705"/>
              </a:cxn>
              <a:cxn ang="0">
                <a:pos x="connsiteX6706" y="connsiteY6706"/>
              </a:cxn>
              <a:cxn ang="0">
                <a:pos x="connsiteX6707" y="connsiteY6707"/>
              </a:cxn>
              <a:cxn ang="0">
                <a:pos x="connsiteX6708" y="connsiteY6708"/>
              </a:cxn>
              <a:cxn ang="0">
                <a:pos x="connsiteX6709" y="connsiteY6709"/>
              </a:cxn>
              <a:cxn ang="0">
                <a:pos x="connsiteX6710" y="connsiteY6710"/>
              </a:cxn>
              <a:cxn ang="0">
                <a:pos x="connsiteX6711" y="connsiteY6711"/>
              </a:cxn>
              <a:cxn ang="0">
                <a:pos x="connsiteX6712" y="connsiteY6712"/>
              </a:cxn>
              <a:cxn ang="0">
                <a:pos x="connsiteX6713" y="connsiteY6713"/>
              </a:cxn>
              <a:cxn ang="0">
                <a:pos x="connsiteX6714" y="connsiteY6714"/>
              </a:cxn>
              <a:cxn ang="0">
                <a:pos x="connsiteX6715" y="connsiteY6715"/>
              </a:cxn>
              <a:cxn ang="0">
                <a:pos x="connsiteX6716" y="connsiteY6716"/>
              </a:cxn>
              <a:cxn ang="0">
                <a:pos x="connsiteX6717" y="connsiteY6717"/>
              </a:cxn>
              <a:cxn ang="0">
                <a:pos x="connsiteX6718" y="connsiteY6718"/>
              </a:cxn>
              <a:cxn ang="0">
                <a:pos x="connsiteX6719" y="connsiteY6719"/>
              </a:cxn>
              <a:cxn ang="0">
                <a:pos x="connsiteX6720" y="connsiteY6720"/>
              </a:cxn>
              <a:cxn ang="0">
                <a:pos x="connsiteX6721" y="connsiteY6721"/>
              </a:cxn>
              <a:cxn ang="0">
                <a:pos x="connsiteX6722" y="connsiteY6722"/>
              </a:cxn>
              <a:cxn ang="0">
                <a:pos x="connsiteX6723" y="connsiteY6723"/>
              </a:cxn>
              <a:cxn ang="0">
                <a:pos x="connsiteX6724" y="connsiteY6724"/>
              </a:cxn>
              <a:cxn ang="0">
                <a:pos x="connsiteX6725" y="connsiteY6725"/>
              </a:cxn>
              <a:cxn ang="0">
                <a:pos x="connsiteX6726" y="connsiteY6726"/>
              </a:cxn>
              <a:cxn ang="0">
                <a:pos x="connsiteX6727" y="connsiteY6727"/>
              </a:cxn>
              <a:cxn ang="0">
                <a:pos x="connsiteX6728" y="connsiteY6728"/>
              </a:cxn>
              <a:cxn ang="0">
                <a:pos x="connsiteX6729" y="connsiteY6729"/>
              </a:cxn>
              <a:cxn ang="0">
                <a:pos x="connsiteX6730" y="connsiteY6730"/>
              </a:cxn>
              <a:cxn ang="0">
                <a:pos x="connsiteX6731" y="connsiteY6731"/>
              </a:cxn>
              <a:cxn ang="0">
                <a:pos x="connsiteX6732" y="connsiteY6732"/>
              </a:cxn>
              <a:cxn ang="0">
                <a:pos x="connsiteX6733" y="connsiteY6733"/>
              </a:cxn>
              <a:cxn ang="0">
                <a:pos x="connsiteX6734" y="connsiteY6734"/>
              </a:cxn>
              <a:cxn ang="0">
                <a:pos x="connsiteX6735" y="connsiteY6735"/>
              </a:cxn>
              <a:cxn ang="0">
                <a:pos x="connsiteX6736" y="connsiteY6736"/>
              </a:cxn>
              <a:cxn ang="0">
                <a:pos x="connsiteX6737" y="connsiteY6737"/>
              </a:cxn>
              <a:cxn ang="0">
                <a:pos x="connsiteX6738" y="connsiteY6738"/>
              </a:cxn>
              <a:cxn ang="0">
                <a:pos x="connsiteX6739" y="connsiteY6739"/>
              </a:cxn>
              <a:cxn ang="0">
                <a:pos x="connsiteX6740" y="connsiteY6740"/>
              </a:cxn>
              <a:cxn ang="0">
                <a:pos x="connsiteX6741" y="connsiteY6741"/>
              </a:cxn>
              <a:cxn ang="0">
                <a:pos x="connsiteX6742" y="connsiteY6742"/>
              </a:cxn>
              <a:cxn ang="0">
                <a:pos x="connsiteX6743" y="connsiteY6743"/>
              </a:cxn>
              <a:cxn ang="0">
                <a:pos x="connsiteX6744" y="connsiteY6744"/>
              </a:cxn>
              <a:cxn ang="0">
                <a:pos x="connsiteX6745" y="connsiteY6745"/>
              </a:cxn>
              <a:cxn ang="0">
                <a:pos x="connsiteX6746" y="connsiteY6746"/>
              </a:cxn>
              <a:cxn ang="0">
                <a:pos x="connsiteX6747" y="connsiteY6747"/>
              </a:cxn>
              <a:cxn ang="0">
                <a:pos x="connsiteX6748" y="connsiteY6748"/>
              </a:cxn>
              <a:cxn ang="0">
                <a:pos x="connsiteX6749" y="connsiteY6749"/>
              </a:cxn>
              <a:cxn ang="0">
                <a:pos x="connsiteX6750" y="connsiteY6750"/>
              </a:cxn>
              <a:cxn ang="0">
                <a:pos x="connsiteX6751" y="connsiteY6751"/>
              </a:cxn>
              <a:cxn ang="0">
                <a:pos x="connsiteX6752" y="connsiteY6752"/>
              </a:cxn>
              <a:cxn ang="0">
                <a:pos x="connsiteX6753" y="connsiteY6753"/>
              </a:cxn>
              <a:cxn ang="0">
                <a:pos x="connsiteX6754" y="connsiteY6754"/>
              </a:cxn>
              <a:cxn ang="0">
                <a:pos x="connsiteX6755" y="connsiteY6755"/>
              </a:cxn>
              <a:cxn ang="0">
                <a:pos x="connsiteX6756" y="connsiteY6756"/>
              </a:cxn>
              <a:cxn ang="0">
                <a:pos x="connsiteX6757" y="connsiteY6757"/>
              </a:cxn>
              <a:cxn ang="0">
                <a:pos x="connsiteX6758" y="connsiteY6758"/>
              </a:cxn>
              <a:cxn ang="0">
                <a:pos x="connsiteX6759" y="connsiteY6759"/>
              </a:cxn>
              <a:cxn ang="0">
                <a:pos x="connsiteX6760" y="connsiteY6760"/>
              </a:cxn>
              <a:cxn ang="0">
                <a:pos x="connsiteX6761" y="connsiteY6761"/>
              </a:cxn>
              <a:cxn ang="0">
                <a:pos x="connsiteX6762" y="connsiteY6762"/>
              </a:cxn>
              <a:cxn ang="0">
                <a:pos x="connsiteX6763" y="connsiteY6763"/>
              </a:cxn>
              <a:cxn ang="0">
                <a:pos x="connsiteX6764" y="connsiteY6764"/>
              </a:cxn>
              <a:cxn ang="0">
                <a:pos x="connsiteX6765" y="connsiteY6765"/>
              </a:cxn>
              <a:cxn ang="0">
                <a:pos x="connsiteX6766" y="connsiteY6766"/>
              </a:cxn>
              <a:cxn ang="0">
                <a:pos x="connsiteX6767" y="connsiteY6767"/>
              </a:cxn>
              <a:cxn ang="0">
                <a:pos x="connsiteX6768" y="connsiteY6768"/>
              </a:cxn>
              <a:cxn ang="0">
                <a:pos x="connsiteX6769" y="connsiteY6769"/>
              </a:cxn>
              <a:cxn ang="0">
                <a:pos x="connsiteX6770" y="connsiteY6770"/>
              </a:cxn>
              <a:cxn ang="0">
                <a:pos x="connsiteX6771" y="connsiteY6771"/>
              </a:cxn>
              <a:cxn ang="0">
                <a:pos x="connsiteX6772" y="connsiteY6772"/>
              </a:cxn>
              <a:cxn ang="0">
                <a:pos x="connsiteX6773" y="connsiteY6773"/>
              </a:cxn>
              <a:cxn ang="0">
                <a:pos x="connsiteX6774" y="connsiteY6774"/>
              </a:cxn>
              <a:cxn ang="0">
                <a:pos x="connsiteX6775" y="connsiteY6775"/>
              </a:cxn>
              <a:cxn ang="0">
                <a:pos x="connsiteX6776" y="connsiteY6776"/>
              </a:cxn>
              <a:cxn ang="0">
                <a:pos x="connsiteX6777" y="connsiteY6777"/>
              </a:cxn>
              <a:cxn ang="0">
                <a:pos x="connsiteX6778" y="connsiteY6778"/>
              </a:cxn>
              <a:cxn ang="0">
                <a:pos x="connsiteX6779" y="connsiteY6779"/>
              </a:cxn>
              <a:cxn ang="0">
                <a:pos x="connsiteX6780" y="connsiteY6780"/>
              </a:cxn>
              <a:cxn ang="0">
                <a:pos x="connsiteX6781" y="connsiteY6781"/>
              </a:cxn>
              <a:cxn ang="0">
                <a:pos x="connsiteX6782" y="connsiteY6782"/>
              </a:cxn>
              <a:cxn ang="0">
                <a:pos x="connsiteX6783" y="connsiteY6783"/>
              </a:cxn>
              <a:cxn ang="0">
                <a:pos x="connsiteX6784" y="connsiteY6784"/>
              </a:cxn>
              <a:cxn ang="0">
                <a:pos x="connsiteX6785" y="connsiteY6785"/>
              </a:cxn>
              <a:cxn ang="0">
                <a:pos x="connsiteX6786" y="connsiteY6786"/>
              </a:cxn>
              <a:cxn ang="0">
                <a:pos x="connsiteX6787" y="connsiteY6787"/>
              </a:cxn>
              <a:cxn ang="0">
                <a:pos x="connsiteX6788" y="connsiteY6788"/>
              </a:cxn>
              <a:cxn ang="0">
                <a:pos x="connsiteX6789" y="connsiteY6789"/>
              </a:cxn>
              <a:cxn ang="0">
                <a:pos x="connsiteX6790" y="connsiteY6790"/>
              </a:cxn>
              <a:cxn ang="0">
                <a:pos x="connsiteX6791" y="connsiteY6791"/>
              </a:cxn>
              <a:cxn ang="0">
                <a:pos x="connsiteX6792" y="connsiteY6792"/>
              </a:cxn>
              <a:cxn ang="0">
                <a:pos x="connsiteX6793" y="connsiteY6793"/>
              </a:cxn>
              <a:cxn ang="0">
                <a:pos x="connsiteX6794" y="connsiteY6794"/>
              </a:cxn>
              <a:cxn ang="0">
                <a:pos x="connsiteX6795" y="connsiteY6795"/>
              </a:cxn>
              <a:cxn ang="0">
                <a:pos x="connsiteX6796" y="connsiteY6796"/>
              </a:cxn>
              <a:cxn ang="0">
                <a:pos x="connsiteX6797" y="connsiteY6797"/>
              </a:cxn>
              <a:cxn ang="0">
                <a:pos x="connsiteX6798" y="connsiteY6798"/>
              </a:cxn>
              <a:cxn ang="0">
                <a:pos x="connsiteX6799" y="connsiteY6799"/>
              </a:cxn>
              <a:cxn ang="0">
                <a:pos x="connsiteX6800" y="connsiteY6800"/>
              </a:cxn>
              <a:cxn ang="0">
                <a:pos x="connsiteX6801" y="connsiteY6801"/>
              </a:cxn>
              <a:cxn ang="0">
                <a:pos x="connsiteX6802" y="connsiteY6802"/>
              </a:cxn>
              <a:cxn ang="0">
                <a:pos x="connsiteX6803" y="connsiteY6803"/>
              </a:cxn>
              <a:cxn ang="0">
                <a:pos x="connsiteX6804" y="connsiteY6804"/>
              </a:cxn>
              <a:cxn ang="0">
                <a:pos x="connsiteX6805" y="connsiteY6805"/>
              </a:cxn>
              <a:cxn ang="0">
                <a:pos x="connsiteX6806" y="connsiteY6806"/>
              </a:cxn>
              <a:cxn ang="0">
                <a:pos x="connsiteX6807" y="connsiteY6807"/>
              </a:cxn>
              <a:cxn ang="0">
                <a:pos x="connsiteX6808" y="connsiteY6808"/>
              </a:cxn>
              <a:cxn ang="0">
                <a:pos x="connsiteX6809" y="connsiteY6809"/>
              </a:cxn>
              <a:cxn ang="0">
                <a:pos x="connsiteX6810" y="connsiteY6810"/>
              </a:cxn>
              <a:cxn ang="0">
                <a:pos x="connsiteX6811" y="connsiteY6811"/>
              </a:cxn>
              <a:cxn ang="0">
                <a:pos x="connsiteX6812" y="connsiteY6812"/>
              </a:cxn>
              <a:cxn ang="0">
                <a:pos x="connsiteX6813" y="connsiteY6813"/>
              </a:cxn>
              <a:cxn ang="0">
                <a:pos x="connsiteX6814" y="connsiteY6814"/>
              </a:cxn>
              <a:cxn ang="0">
                <a:pos x="connsiteX6815" y="connsiteY6815"/>
              </a:cxn>
              <a:cxn ang="0">
                <a:pos x="connsiteX6816" y="connsiteY6816"/>
              </a:cxn>
              <a:cxn ang="0">
                <a:pos x="connsiteX6817" y="connsiteY6817"/>
              </a:cxn>
              <a:cxn ang="0">
                <a:pos x="connsiteX6818" y="connsiteY6818"/>
              </a:cxn>
              <a:cxn ang="0">
                <a:pos x="connsiteX6819" y="connsiteY6819"/>
              </a:cxn>
              <a:cxn ang="0">
                <a:pos x="connsiteX6820" y="connsiteY6820"/>
              </a:cxn>
              <a:cxn ang="0">
                <a:pos x="connsiteX6821" y="connsiteY6821"/>
              </a:cxn>
              <a:cxn ang="0">
                <a:pos x="connsiteX6822" y="connsiteY6822"/>
              </a:cxn>
              <a:cxn ang="0">
                <a:pos x="connsiteX6823" y="connsiteY6823"/>
              </a:cxn>
              <a:cxn ang="0">
                <a:pos x="connsiteX6824" y="connsiteY6824"/>
              </a:cxn>
              <a:cxn ang="0">
                <a:pos x="connsiteX6825" y="connsiteY6825"/>
              </a:cxn>
              <a:cxn ang="0">
                <a:pos x="connsiteX6826" y="connsiteY6826"/>
              </a:cxn>
              <a:cxn ang="0">
                <a:pos x="connsiteX6827" y="connsiteY6827"/>
              </a:cxn>
              <a:cxn ang="0">
                <a:pos x="connsiteX6828" y="connsiteY6828"/>
              </a:cxn>
              <a:cxn ang="0">
                <a:pos x="connsiteX6829" y="connsiteY6829"/>
              </a:cxn>
              <a:cxn ang="0">
                <a:pos x="connsiteX6830" y="connsiteY6830"/>
              </a:cxn>
              <a:cxn ang="0">
                <a:pos x="connsiteX6831" y="connsiteY6831"/>
              </a:cxn>
              <a:cxn ang="0">
                <a:pos x="connsiteX6832" y="connsiteY6832"/>
              </a:cxn>
              <a:cxn ang="0">
                <a:pos x="connsiteX6833" y="connsiteY6833"/>
              </a:cxn>
              <a:cxn ang="0">
                <a:pos x="connsiteX6834" y="connsiteY6834"/>
              </a:cxn>
              <a:cxn ang="0">
                <a:pos x="connsiteX6835" y="connsiteY6835"/>
              </a:cxn>
              <a:cxn ang="0">
                <a:pos x="connsiteX6836" y="connsiteY6836"/>
              </a:cxn>
              <a:cxn ang="0">
                <a:pos x="connsiteX6837" y="connsiteY6837"/>
              </a:cxn>
              <a:cxn ang="0">
                <a:pos x="connsiteX6838" y="connsiteY6838"/>
              </a:cxn>
              <a:cxn ang="0">
                <a:pos x="connsiteX6839" y="connsiteY6839"/>
              </a:cxn>
              <a:cxn ang="0">
                <a:pos x="connsiteX6840" y="connsiteY6840"/>
              </a:cxn>
              <a:cxn ang="0">
                <a:pos x="connsiteX6841" y="connsiteY6841"/>
              </a:cxn>
              <a:cxn ang="0">
                <a:pos x="connsiteX6842" y="connsiteY6842"/>
              </a:cxn>
              <a:cxn ang="0">
                <a:pos x="connsiteX6843" y="connsiteY6843"/>
              </a:cxn>
              <a:cxn ang="0">
                <a:pos x="connsiteX6844" y="connsiteY6844"/>
              </a:cxn>
              <a:cxn ang="0">
                <a:pos x="connsiteX6845" y="connsiteY6845"/>
              </a:cxn>
              <a:cxn ang="0">
                <a:pos x="connsiteX6846" y="connsiteY6846"/>
              </a:cxn>
              <a:cxn ang="0">
                <a:pos x="connsiteX6847" y="connsiteY6847"/>
              </a:cxn>
              <a:cxn ang="0">
                <a:pos x="connsiteX6848" y="connsiteY6848"/>
              </a:cxn>
              <a:cxn ang="0">
                <a:pos x="connsiteX6849" y="connsiteY6849"/>
              </a:cxn>
              <a:cxn ang="0">
                <a:pos x="connsiteX6850" y="connsiteY6850"/>
              </a:cxn>
              <a:cxn ang="0">
                <a:pos x="connsiteX6851" y="connsiteY6851"/>
              </a:cxn>
              <a:cxn ang="0">
                <a:pos x="connsiteX6852" y="connsiteY6852"/>
              </a:cxn>
              <a:cxn ang="0">
                <a:pos x="connsiteX6853" y="connsiteY6853"/>
              </a:cxn>
              <a:cxn ang="0">
                <a:pos x="connsiteX6854" y="connsiteY6854"/>
              </a:cxn>
              <a:cxn ang="0">
                <a:pos x="connsiteX6855" y="connsiteY6855"/>
              </a:cxn>
              <a:cxn ang="0">
                <a:pos x="connsiteX6856" y="connsiteY6856"/>
              </a:cxn>
              <a:cxn ang="0">
                <a:pos x="connsiteX6857" y="connsiteY6857"/>
              </a:cxn>
              <a:cxn ang="0">
                <a:pos x="connsiteX6858" y="connsiteY6858"/>
              </a:cxn>
              <a:cxn ang="0">
                <a:pos x="connsiteX6859" y="connsiteY6859"/>
              </a:cxn>
              <a:cxn ang="0">
                <a:pos x="connsiteX6860" y="connsiteY6860"/>
              </a:cxn>
              <a:cxn ang="0">
                <a:pos x="connsiteX6861" y="connsiteY6861"/>
              </a:cxn>
              <a:cxn ang="0">
                <a:pos x="connsiteX6862" y="connsiteY6862"/>
              </a:cxn>
              <a:cxn ang="0">
                <a:pos x="connsiteX6863" y="connsiteY6863"/>
              </a:cxn>
              <a:cxn ang="0">
                <a:pos x="connsiteX6864" y="connsiteY6864"/>
              </a:cxn>
              <a:cxn ang="0">
                <a:pos x="connsiteX6865" y="connsiteY6865"/>
              </a:cxn>
              <a:cxn ang="0">
                <a:pos x="connsiteX6866" y="connsiteY6866"/>
              </a:cxn>
              <a:cxn ang="0">
                <a:pos x="connsiteX6867" y="connsiteY6867"/>
              </a:cxn>
              <a:cxn ang="0">
                <a:pos x="connsiteX6868" y="connsiteY6868"/>
              </a:cxn>
              <a:cxn ang="0">
                <a:pos x="connsiteX6869" y="connsiteY6869"/>
              </a:cxn>
              <a:cxn ang="0">
                <a:pos x="connsiteX6870" y="connsiteY6870"/>
              </a:cxn>
              <a:cxn ang="0">
                <a:pos x="connsiteX6871" y="connsiteY6871"/>
              </a:cxn>
              <a:cxn ang="0">
                <a:pos x="connsiteX6872" y="connsiteY6872"/>
              </a:cxn>
              <a:cxn ang="0">
                <a:pos x="connsiteX6873" y="connsiteY6873"/>
              </a:cxn>
              <a:cxn ang="0">
                <a:pos x="connsiteX6874" y="connsiteY6874"/>
              </a:cxn>
              <a:cxn ang="0">
                <a:pos x="connsiteX6875" y="connsiteY6875"/>
              </a:cxn>
              <a:cxn ang="0">
                <a:pos x="connsiteX6876" y="connsiteY6876"/>
              </a:cxn>
              <a:cxn ang="0">
                <a:pos x="connsiteX6877" y="connsiteY6877"/>
              </a:cxn>
              <a:cxn ang="0">
                <a:pos x="connsiteX6878" y="connsiteY6878"/>
              </a:cxn>
              <a:cxn ang="0">
                <a:pos x="connsiteX6879" y="connsiteY6879"/>
              </a:cxn>
              <a:cxn ang="0">
                <a:pos x="connsiteX6880" y="connsiteY6880"/>
              </a:cxn>
              <a:cxn ang="0">
                <a:pos x="connsiteX6881" y="connsiteY6881"/>
              </a:cxn>
              <a:cxn ang="0">
                <a:pos x="connsiteX6882" y="connsiteY6882"/>
              </a:cxn>
              <a:cxn ang="0">
                <a:pos x="connsiteX6883" y="connsiteY6883"/>
              </a:cxn>
              <a:cxn ang="0">
                <a:pos x="connsiteX6884" y="connsiteY6884"/>
              </a:cxn>
              <a:cxn ang="0">
                <a:pos x="connsiteX6885" y="connsiteY6885"/>
              </a:cxn>
              <a:cxn ang="0">
                <a:pos x="connsiteX6886" y="connsiteY6886"/>
              </a:cxn>
              <a:cxn ang="0">
                <a:pos x="connsiteX6887" y="connsiteY6887"/>
              </a:cxn>
              <a:cxn ang="0">
                <a:pos x="connsiteX6888" y="connsiteY6888"/>
              </a:cxn>
              <a:cxn ang="0">
                <a:pos x="connsiteX6889" y="connsiteY6889"/>
              </a:cxn>
              <a:cxn ang="0">
                <a:pos x="connsiteX6890" y="connsiteY6890"/>
              </a:cxn>
              <a:cxn ang="0">
                <a:pos x="connsiteX6891" y="connsiteY6891"/>
              </a:cxn>
              <a:cxn ang="0">
                <a:pos x="connsiteX6892" y="connsiteY6892"/>
              </a:cxn>
              <a:cxn ang="0">
                <a:pos x="connsiteX6893" y="connsiteY6893"/>
              </a:cxn>
              <a:cxn ang="0">
                <a:pos x="connsiteX6894" y="connsiteY6894"/>
              </a:cxn>
              <a:cxn ang="0">
                <a:pos x="connsiteX6895" y="connsiteY6895"/>
              </a:cxn>
              <a:cxn ang="0">
                <a:pos x="connsiteX6896" y="connsiteY6896"/>
              </a:cxn>
              <a:cxn ang="0">
                <a:pos x="connsiteX6897" y="connsiteY6897"/>
              </a:cxn>
              <a:cxn ang="0">
                <a:pos x="connsiteX6898" y="connsiteY6898"/>
              </a:cxn>
              <a:cxn ang="0">
                <a:pos x="connsiteX6899" y="connsiteY6899"/>
              </a:cxn>
              <a:cxn ang="0">
                <a:pos x="connsiteX6900" y="connsiteY6900"/>
              </a:cxn>
              <a:cxn ang="0">
                <a:pos x="connsiteX6901" y="connsiteY6901"/>
              </a:cxn>
              <a:cxn ang="0">
                <a:pos x="connsiteX6902" y="connsiteY6902"/>
              </a:cxn>
              <a:cxn ang="0">
                <a:pos x="connsiteX6903" y="connsiteY6903"/>
              </a:cxn>
              <a:cxn ang="0">
                <a:pos x="connsiteX6904" y="connsiteY6904"/>
              </a:cxn>
              <a:cxn ang="0">
                <a:pos x="connsiteX6905" y="connsiteY6905"/>
              </a:cxn>
              <a:cxn ang="0">
                <a:pos x="connsiteX6906" y="connsiteY6906"/>
              </a:cxn>
              <a:cxn ang="0">
                <a:pos x="connsiteX6907" y="connsiteY6907"/>
              </a:cxn>
              <a:cxn ang="0">
                <a:pos x="connsiteX6908" y="connsiteY6908"/>
              </a:cxn>
              <a:cxn ang="0">
                <a:pos x="connsiteX6909" y="connsiteY6909"/>
              </a:cxn>
              <a:cxn ang="0">
                <a:pos x="connsiteX6910" y="connsiteY6910"/>
              </a:cxn>
              <a:cxn ang="0">
                <a:pos x="connsiteX6911" y="connsiteY6911"/>
              </a:cxn>
              <a:cxn ang="0">
                <a:pos x="connsiteX6912" y="connsiteY6912"/>
              </a:cxn>
              <a:cxn ang="0">
                <a:pos x="connsiteX6913" y="connsiteY6913"/>
              </a:cxn>
              <a:cxn ang="0">
                <a:pos x="connsiteX6914" y="connsiteY6914"/>
              </a:cxn>
              <a:cxn ang="0">
                <a:pos x="connsiteX6915" y="connsiteY6915"/>
              </a:cxn>
              <a:cxn ang="0">
                <a:pos x="connsiteX6916" y="connsiteY6916"/>
              </a:cxn>
              <a:cxn ang="0">
                <a:pos x="connsiteX6917" y="connsiteY6917"/>
              </a:cxn>
              <a:cxn ang="0">
                <a:pos x="connsiteX6918" y="connsiteY6918"/>
              </a:cxn>
              <a:cxn ang="0">
                <a:pos x="connsiteX6919" y="connsiteY6919"/>
              </a:cxn>
              <a:cxn ang="0">
                <a:pos x="connsiteX6920" y="connsiteY6920"/>
              </a:cxn>
              <a:cxn ang="0">
                <a:pos x="connsiteX6921" y="connsiteY6921"/>
              </a:cxn>
              <a:cxn ang="0">
                <a:pos x="connsiteX6922" y="connsiteY6922"/>
              </a:cxn>
              <a:cxn ang="0">
                <a:pos x="connsiteX6923" y="connsiteY6923"/>
              </a:cxn>
              <a:cxn ang="0">
                <a:pos x="connsiteX6924" y="connsiteY6924"/>
              </a:cxn>
              <a:cxn ang="0">
                <a:pos x="connsiteX6925" y="connsiteY6925"/>
              </a:cxn>
              <a:cxn ang="0">
                <a:pos x="connsiteX6926" y="connsiteY6926"/>
              </a:cxn>
              <a:cxn ang="0">
                <a:pos x="connsiteX6927" y="connsiteY6927"/>
              </a:cxn>
              <a:cxn ang="0">
                <a:pos x="connsiteX6928" y="connsiteY6928"/>
              </a:cxn>
              <a:cxn ang="0">
                <a:pos x="connsiteX6929" y="connsiteY6929"/>
              </a:cxn>
              <a:cxn ang="0">
                <a:pos x="connsiteX6930" y="connsiteY6930"/>
              </a:cxn>
              <a:cxn ang="0">
                <a:pos x="connsiteX6931" y="connsiteY6931"/>
              </a:cxn>
              <a:cxn ang="0">
                <a:pos x="connsiteX6932" y="connsiteY6932"/>
              </a:cxn>
              <a:cxn ang="0">
                <a:pos x="connsiteX6933" y="connsiteY6933"/>
              </a:cxn>
              <a:cxn ang="0">
                <a:pos x="connsiteX6934" y="connsiteY6934"/>
              </a:cxn>
              <a:cxn ang="0">
                <a:pos x="connsiteX6935" y="connsiteY6935"/>
              </a:cxn>
              <a:cxn ang="0">
                <a:pos x="connsiteX6936" y="connsiteY6936"/>
              </a:cxn>
              <a:cxn ang="0">
                <a:pos x="connsiteX6937" y="connsiteY6937"/>
              </a:cxn>
              <a:cxn ang="0">
                <a:pos x="connsiteX6938" y="connsiteY6938"/>
              </a:cxn>
              <a:cxn ang="0">
                <a:pos x="connsiteX6939" y="connsiteY6939"/>
              </a:cxn>
              <a:cxn ang="0">
                <a:pos x="connsiteX6940" y="connsiteY6940"/>
              </a:cxn>
              <a:cxn ang="0">
                <a:pos x="connsiteX6941" y="connsiteY6941"/>
              </a:cxn>
              <a:cxn ang="0">
                <a:pos x="connsiteX6942" y="connsiteY6942"/>
              </a:cxn>
              <a:cxn ang="0">
                <a:pos x="connsiteX6943" y="connsiteY6943"/>
              </a:cxn>
              <a:cxn ang="0">
                <a:pos x="connsiteX6944" y="connsiteY6944"/>
              </a:cxn>
              <a:cxn ang="0">
                <a:pos x="connsiteX6945" y="connsiteY6945"/>
              </a:cxn>
              <a:cxn ang="0">
                <a:pos x="connsiteX6946" y="connsiteY6946"/>
              </a:cxn>
              <a:cxn ang="0">
                <a:pos x="connsiteX6947" y="connsiteY6947"/>
              </a:cxn>
              <a:cxn ang="0">
                <a:pos x="connsiteX6948" y="connsiteY6948"/>
              </a:cxn>
              <a:cxn ang="0">
                <a:pos x="connsiteX6949" y="connsiteY6949"/>
              </a:cxn>
              <a:cxn ang="0">
                <a:pos x="connsiteX6950" y="connsiteY6950"/>
              </a:cxn>
              <a:cxn ang="0">
                <a:pos x="connsiteX6951" y="connsiteY6951"/>
              </a:cxn>
              <a:cxn ang="0">
                <a:pos x="connsiteX6952" y="connsiteY6952"/>
              </a:cxn>
              <a:cxn ang="0">
                <a:pos x="connsiteX6953" y="connsiteY6953"/>
              </a:cxn>
              <a:cxn ang="0">
                <a:pos x="connsiteX6954" y="connsiteY6954"/>
              </a:cxn>
              <a:cxn ang="0">
                <a:pos x="connsiteX6955" y="connsiteY6955"/>
              </a:cxn>
              <a:cxn ang="0">
                <a:pos x="connsiteX6956" y="connsiteY6956"/>
              </a:cxn>
              <a:cxn ang="0">
                <a:pos x="connsiteX6957" y="connsiteY6957"/>
              </a:cxn>
              <a:cxn ang="0">
                <a:pos x="connsiteX6958" y="connsiteY6958"/>
              </a:cxn>
              <a:cxn ang="0">
                <a:pos x="connsiteX6959" y="connsiteY6959"/>
              </a:cxn>
              <a:cxn ang="0">
                <a:pos x="connsiteX6960" y="connsiteY6960"/>
              </a:cxn>
              <a:cxn ang="0">
                <a:pos x="connsiteX6961" y="connsiteY6961"/>
              </a:cxn>
              <a:cxn ang="0">
                <a:pos x="connsiteX6962" y="connsiteY6962"/>
              </a:cxn>
              <a:cxn ang="0">
                <a:pos x="connsiteX6963" y="connsiteY6963"/>
              </a:cxn>
              <a:cxn ang="0">
                <a:pos x="connsiteX6964" y="connsiteY6964"/>
              </a:cxn>
              <a:cxn ang="0">
                <a:pos x="connsiteX6965" y="connsiteY6965"/>
              </a:cxn>
              <a:cxn ang="0">
                <a:pos x="connsiteX6966" y="connsiteY6966"/>
              </a:cxn>
              <a:cxn ang="0">
                <a:pos x="connsiteX6967" y="connsiteY6967"/>
              </a:cxn>
              <a:cxn ang="0">
                <a:pos x="connsiteX6968" y="connsiteY6968"/>
              </a:cxn>
              <a:cxn ang="0">
                <a:pos x="connsiteX6969" y="connsiteY6969"/>
              </a:cxn>
              <a:cxn ang="0">
                <a:pos x="connsiteX6970" y="connsiteY6970"/>
              </a:cxn>
              <a:cxn ang="0">
                <a:pos x="connsiteX6971" y="connsiteY6971"/>
              </a:cxn>
              <a:cxn ang="0">
                <a:pos x="connsiteX6972" y="connsiteY6972"/>
              </a:cxn>
              <a:cxn ang="0">
                <a:pos x="connsiteX6973" y="connsiteY6973"/>
              </a:cxn>
              <a:cxn ang="0">
                <a:pos x="connsiteX6974" y="connsiteY6974"/>
              </a:cxn>
              <a:cxn ang="0">
                <a:pos x="connsiteX6975" y="connsiteY6975"/>
              </a:cxn>
              <a:cxn ang="0">
                <a:pos x="connsiteX6976" y="connsiteY6976"/>
              </a:cxn>
              <a:cxn ang="0">
                <a:pos x="connsiteX6977" y="connsiteY6977"/>
              </a:cxn>
              <a:cxn ang="0">
                <a:pos x="connsiteX6978" y="connsiteY6978"/>
              </a:cxn>
              <a:cxn ang="0">
                <a:pos x="connsiteX6979" y="connsiteY6979"/>
              </a:cxn>
              <a:cxn ang="0">
                <a:pos x="connsiteX6980" y="connsiteY6980"/>
              </a:cxn>
              <a:cxn ang="0">
                <a:pos x="connsiteX6981" y="connsiteY6981"/>
              </a:cxn>
              <a:cxn ang="0">
                <a:pos x="connsiteX6982" y="connsiteY6982"/>
              </a:cxn>
              <a:cxn ang="0">
                <a:pos x="connsiteX6983" y="connsiteY6983"/>
              </a:cxn>
              <a:cxn ang="0">
                <a:pos x="connsiteX6984" y="connsiteY6984"/>
              </a:cxn>
              <a:cxn ang="0">
                <a:pos x="connsiteX6985" y="connsiteY6985"/>
              </a:cxn>
              <a:cxn ang="0">
                <a:pos x="connsiteX6986" y="connsiteY6986"/>
              </a:cxn>
              <a:cxn ang="0">
                <a:pos x="connsiteX6987" y="connsiteY6987"/>
              </a:cxn>
              <a:cxn ang="0">
                <a:pos x="connsiteX6988" y="connsiteY6988"/>
              </a:cxn>
              <a:cxn ang="0">
                <a:pos x="connsiteX6989" y="connsiteY6989"/>
              </a:cxn>
              <a:cxn ang="0">
                <a:pos x="connsiteX6990" y="connsiteY6990"/>
              </a:cxn>
              <a:cxn ang="0">
                <a:pos x="connsiteX6991" y="connsiteY6991"/>
              </a:cxn>
              <a:cxn ang="0">
                <a:pos x="connsiteX6992" y="connsiteY6992"/>
              </a:cxn>
              <a:cxn ang="0">
                <a:pos x="connsiteX6993" y="connsiteY6993"/>
              </a:cxn>
              <a:cxn ang="0">
                <a:pos x="connsiteX6994" y="connsiteY6994"/>
              </a:cxn>
              <a:cxn ang="0">
                <a:pos x="connsiteX6995" y="connsiteY6995"/>
              </a:cxn>
              <a:cxn ang="0">
                <a:pos x="connsiteX6996" y="connsiteY6996"/>
              </a:cxn>
              <a:cxn ang="0">
                <a:pos x="connsiteX6997" y="connsiteY6997"/>
              </a:cxn>
              <a:cxn ang="0">
                <a:pos x="connsiteX6998" y="connsiteY6998"/>
              </a:cxn>
              <a:cxn ang="0">
                <a:pos x="connsiteX6999" y="connsiteY6999"/>
              </a:cxn>
              <a:cxn ang="0">
                <a:pos x="connsiteX7000" y="connsiteY7000"/>
              </a:cxn>
              <a:cxn ang="0">
                <a:pos x="connsiteX7001" y="connsiteY7001"/>
              </a:cxn>
              <a:cxn ang="0">
                <a:pos x="connsiteX7002" y="connsiteY7002"/>
              </a:cxn>
              <a:cxn ang="0">
                <a:pos x="connsiteX7003" y="connsiteY7003"/>
              </a:cxn>
              <a:cxn ang="0">
                <a:pos x="connsiteX7004" y="connsiteY7004"/>
              </a:cxn>
              <a:cxn ang="0">
                <a:pos x="connsiteX7005" y="connsiteY7005"/>
              </a:cxn>
              <a:cxn ang="0">
                <a:pos x="connsiteX7006" y="connsiteY7006"/>
              </a:cxn>
              <a:cxn ang="0">
                <a:pos x="connsiteX7007" y="connsiteY7007"/>
              </a:cxn>
              <a:cxn ang="0">
                <a:pos x="connsiteX7008" y="connsiteY7008"/>
              </a:cxn>
              <a:cxn ang="0">
                <a:pos x="connsiteX7009" y="connsiteY7009"/>
              </a:cxn>
              <a:cxn ang="0">
                <a:pos x="connsiteX7010" y="connsiteY7010"/>
              </a:cxn>
              <a:cxn ang="0">
                <a:pos x="connsiteX7011" y="connsiteY7011"/>
              </a:cxn>
              <a:cxn ang="0">
                <a:pos x="connsiteX7012" y="connsiteY7012"/>
              </a:cxn>
              <a:cxn ang="0">
                <a:pos x="connsiteX7013" y="connsiteY7013"/>
              </a:cxn>
              <a:cxn ang="0">
                <a:pos x="connsiteX7014" y="connsiteY7014"/>
              </a:cxn>
              <a:cxn ang="0">
                <a:pos x="connsiteX7015" y="connsiteY7015"/>
              </a:cxn>
              <a:cxn ang="0">
                <a:pos x="connsiteX7016" y="connsiteY7016"/>
              </a:cxn>
              <a:cxn ang="0">
                <a:pos x="connsiteX7017" y="connsiteY7017"/>
              </a:cxn>
              <a:cxn ang="0">
                <a:pos x="connsiteX7018" y="connsiteY7018"/>
              </a:cxn>
              <a:cxn ang="0">
                <a:pos x="connsiteX7019" y="connsiteY7019"/>
              </a:cxn>
              <a:cxn ang="0">
                <a:pos x="connsiteX7020" y="connsiteY7020"/>
              </a:cxn>
              <a:cxn ang="0">
                <a:pos x="connsiteX7021" y="connsiteY7021"/>
              </a:cxn>
              <a:cxn ang="0">
                <a:pos x="connsiteX7022" y="connsiteY7022"/>
              </a:cxn>
              <a:cxn ang="0">
                <a:pos x="connsiteX7023" y="connsiteY7023"/>
              </a:cxn>
              <a:cxn ang="0">
                <a:pos x="connsiteX7024" y="connsiteY7024"/>
              </a:cxn>
              <a:cxn ang="0">
                <a:pos x="connsiteX7025" y="connsiteY7025"/>
              </a:cxn>
              <a:cxn ang="0">
                <a:pos x="connsiteX7026" y="connsiteY7026"/>
              </a:cxn>
              <a:cxn ang="0">
                <a:pos x="connsiteX7027" y="connsiteY7027"/>
              </a:cxn>
              <a:cxn ang="0">
                <a:pos x="connsiteX7028" y="connsiteY7028"/>
              </a:cxn>
              <a:cxn ang="0">
                <a:pos x="connsiteX7029" y="connsiteY7029"/>
              </a:cxn>
              <a:cxn ang="0">
                <a:pos x="connsiteX7030" y="connsiteY7030"/>
              </a:cxn>
              <a:cxn ang="0">
                <a:pos x="connsiteX7031" y="connsiteY7031"/>
              </a:cxn>
              <a:cxn ang="0">
                <a:pos x="connsiteX7032" y="connsiteY7032"/>
              </a:cxn>
              <a:cxn ang="0">
                <a:pos x="connsiteX7033" y="connsiteY7033"/>
              </a:cxn>
              <a:cxn ang="0">
                <a:pos x="connsiteX7034" y="connsiteY7034"/>
              </a:cxn>
              <a:cxn ang="0">
                <a:pos x="connsiteX7035" y="connsiteY7035"/>
              </a:cxn>
              <a:cxn ang="0">
                <a:pos x="connsiteX7036" y="connsiteY7036"/>
              </a:cxn>
              <a:cxn ang="0">
                <a:pos x="connsiteX7037" y="connsiteY7037"/>
              </a:cxn>
              <a:cxn ang="0">
                <a:pos x="connsiteX7038" y="connsiteY7038"/>
              </a:cxn>
              <a:cxn ang="0">
                <a:pos x="connsiteX7039" y="connsiteY7039"/>
              </a:cxn>
              <a:cxn ang="0">
                <a:pos x="connsiteX7040" y="connsiteY7040"/>
              </a:cxn>
              <a:cxn ang="0">
                <a:pos x="connsiteX7041" y="connsiteY7041"/>
              </a:cxn>
              <a:cxn ang="0">
                <a:pos x="connsiteX7042" y="connsiteY7042"/>
              </a:cxn>
              <a:cxn ang="0">
                <a:pos x="connsiteX7043" y="connsiteY7043"/>
              </a:cxn>
              <a:cxn ang="0">
                <a:pos x="connsiteX7044" y="connsiteY7044"/>
              </a:cxn>
              <a:cxn ang="0">
                <a:pos x="connsiteX7045" y="connsiteY7045"/>
              </a:cxn>
              <a:cxn ang="0">
                <a:pos x="connsiteX7046" y="connsiteY7046"/>
              </a:cxn>
              <a:cxn ang="0">
                <a:pos x="connsiteX7047" y="connsiteY7047"/>
              </a:cxn>
              <a:cxn ang="0">
                <a:pos x="connsiteX7048" y="connsiteY7048"/>
              </a:cxn>
              <a:cxn ang="0">
                <a:pos x="connsiteX7049" y="connsiteY7049"/>
              </a:cxn>
              <a:cxn ang="0">
                <a:pos x="connsiteX7050" y="connsiteY7050"/>
              </a:cxn>
              <a:cxn ang="0">
                <a:pos x="connsiteX7051" y="connsiteY7051"/>
              </a:cxn>
              <a:cxn ang="0">
                <a:pos x="connsiteX7052" y="connsiteY7052"/>
              </a:cxn>
              <a:cxn ang="0">
                <a:pos x="connsiteX7053" y="connsiteY7053"/>
              </a:cxn>
              <a:cxn ang="0">
                <a:pos x="connsiteX7054" y="connsiteY7054"/>
              </a:cxn>
              <a:cxn ang="0">
                <a:pos x="connsiteX7055" y="connsiteY7055"/>
              </a:cxn>
              <a:cxn ang="0">
                <a:pos x="connsiteX7056" y="connsiteY7056"/>
              </a:cxn>
              <a:cxn ang="0">
                <a:pos x="connsiteX7057" y="connsiteY7057"/>
              </a:cxn>
              <a:cxn ang="0">
                <a:pos x="connsiteX7058" y="connsiteY7058"/>
              </a:cxn>
              <a:cxn ang="0">
                <a:pos x="connsiteX7059" y="connsiteY7059"/>
              </a:cxn>
              <a:cxn ang="0">
                <a:pos x="connsiteX7060" y="connsiteY7060"/>
              </a:cxn>
              <a:cxn ang="0">
                <a:pos x="connsiteX7061" y="connsiteY7061"/>
              </a:cxn>
              <a:cxn ang="0">
                <a:pos x="connsiteX7062" y="connsiteY7062"/>
              </a:cxn>
              <a:cxn ang="0">
                <a:pos x="connsiteX7063" y="connsiteY7063"/>
              </a:cxn>
              <a:cxn ang="0">
                <a:pos x="connsiteX7064" y="connsiteY7064"/>
              </a:cxn>
              <a:cxn ang="0">
                <a:pos x="connsiteX7065" y="connsiteY7065"/>
              </a:cxn>
              <a:cxn ang="0">
                <a:pos x="connsiteX7066" y="connsiteY7066"/>
              </a:cxn>
              <a:cxn ang="0">
                <a:pos x="connsiteX7067" y="connsiteY7067"/>
              </a:cxn>
              <a:cxn ang="0">
                <a:pos x="connsiteX7068" y="connsiteY7068"/>
              </a:cxn>
              <a:cxn ang="0">
                <a:pos x="connsiteX7069" y="connsiteY7069"/>
              </a:cxn>
              <a:cxn ang="0">
                <a:pos x="connsiteX7070" y="connsiteY7070"/>
              </a:cxn>
              <a:cxn ang="0">
                <a:pos x="connsiteX7071" y="connsiteY7071"/>
              </a:cxn>
              <a:cxn ang="0">
                <a:pos x="connsiteX7072" y="connsiteY7072"/>
              </a:cxn>
              <a:cxn ang="0">
                <a:pos x="connsiteX7073" y="connsiteY7073"/>
              </a:cxn>
              <a:cxn ang="0">
                <a:pos x="connsiteX7074" y="connsiteY7074"/>
              </a:cxn>
              <a:cxn ang="0">
                <a:pos x="connsiteX7075" y="connsiteY7075"/>
              </a:cxn>
              <a:cxn ang="0">
                <a:pos x="connsiteX7076" y="connsiteY7076"/>
              </a:cxn>
              <a:cxn ang="0">
                <a:pos x="connsiteX7077" y="connsiteY7077"/>
              </a:cxn>
              <a:cxn ang="0">
                <a:pos x="connsiteX7078" y="connsiteY7078"/>
              </a:cxn>
              <a:cxn ang="0">
                <a:pos x="connsiteX7079" y="connsiteY7079"/>
              </a:cxn>
              <a:cxn ang="0">
                <a:pos x="connsiteX7080" y="connsiteY7080"/>
              </a:cxn>
              <a:cxn ang="0">
                <a:pos x="connsiteX7081" y="connsiteY7081"/>
              </a:cxn>
              <a:cxn ang="0">
                <a:pos x="connsiteX7082" y="connsiteY7082"/>
              </a:cxn>
              <a:cxn ang="0">
                <a:pos x="connsiteX7083" y="connsiteY7083"/>
              </a:cxn>
              <a:cxn ang="0">
                <a:pos x="connsiteX7084" y="connsiteY7084"/>
              </a:cxn>
              <a:cxn ang="0">
                <a:pos x="connsiteX7085" y="connsiteY7085"/>
              </a:cxn>
              <a:cxn ang="0">
                <a:pos x="connsiteX7086" y="connsiteY7086"/>
              </a:cxn>
              <a:cxn ang="0">
                <a:pos x="connsiteX7087" y="connsiteY7087"/>
              </a:cxn>
              <a:cxn ang="0">
                <a:pos x="connsiteX7088" y="connsiteY7088"/>
              </a:cxn>
              <a:cxn ang="0">
                <a:pos x="connsiteX7089" y="connsiteY7089"/>
              </a:cxn>
              <a:cxn ang="0">
                <a:pos x="connsiteX7090" y="connsiteY7090"/>
              </a:cxn>
              <a:cxn ang="0">
                <a:pos x="connsiteX7091" y="connsiteY7091"/>
              </a:cxn>
              <a:cxn ang="0">
                <a:pos x="connsiteX7092" y="connsiteY7092"/>
              </a:cxn>
              <a:cxn ang="0">
                <a:pos x="connsiteX7093" y="connsiteY7093"/>
              </a:cxn>
              <a:cxn ang="0">
                <a:pos x="connsiteX7094" y="connsiteY7094"/>
              </a:cxn>
              <a:cxn ang="0">
                <a:pos x="connsiteX7095" y="connsiteY7095"/>
              </a:cxn>
              <a:cxn ang="0">
                <a:pos x="connsiteX7096" y="connsiteY7096"/>
              </a:cxn>
              <a:cxn ang="0">
                <a:pos x="connsiteX7097" y="connsiteY7097"/>
              </a:cxn>
              <a:cxn ang="0">
                <a:pos x="connsiteX7098" y="connsiteY7098"/>
              </a:cxn>
              <a:cxn ang="0">
                <a:pos x="connsiteX7099" y="connsiteY7099"/>
              </a:cxn>
              <a:cxn ang="0">
                <a:pos x="connsiteX7100" y="connsiteY7100"/>
              </a:cxn>
              <a:cxn ang="0">
                <a:pos x="connsiteX7101" y="connsiteY7101"/>
              </a:cxn>
              <a:cxn ang="0">
                <a:pos x="connsiteX7102" y="connsiteY7102"/>
              </a:cxn>
              <a:cxn ang="0">
                <a:pos x="connsiteX7103" y="connsiteY7103"/>
              </a:cxn>
              <a:cxn ang="0">
                <a:pos x="connsiteX7104" y="connsiteY7104"/>
              </a:cxn>
              <a:cxn ang="0">
                <a:pos x="connsiteX7105" y="connsiteY7105"/>
              </a:cxn>
              <a:cxn ang="0">
                <a:pos x="connsiteX7106" y="connsiteY7106"/>
              </a:cxn>
              <a:cxn ang="0">
                <a:pos x="connsiteX7107" y="connsiteY7107"/>
              </a:cxn>
              <a:cxn ang="0">
                <a:pos x="connsiteX7108" y="connsiteY7108"/>
              </a:cxn>
              <a:cxn ang="0">
                <a:pos x="connsiteX7109" y="connsiteY7109"/>
              </a:cxn>
              <a:cxn ang="0">
                <a:pos x="connsiteX7110" y="connsiteY7110"/>
              </a:cxn>
              <a:cxn ang="0">
                <a:pos x="connsiteX7111" y="connsiteY7111"/>
              </a:cxn>
              <a:cxn ang="0">
                <a:pos x="connsiteX7112" y="connsiteY7112"/>
              </a:cxn>
              <a:cxn ang="0">
                <a:pos x="connsiteX7113" y="connsiteY7113"/>
              </a:cxn>
              <a:cxn ang="0">
                <a:pos x="connsiteX7114" y="connsiteY7114"/>
              </a:cxn>
              <a:cxn ang="0">
                <a:pos x="connsiteX7115" y="connsiteY7115"/>
              </a:cxn>
              <a:cxn ang="0">
                <a:pos x="connsiteX7116" y="connsiteY7116"/>
              </a:cxn>
              <a:cxn ang="0">
                <a:pos x="connsiteX7117" y="connsiteY7117"/>
              </a:cxn>
              <a:cxn ang="0">
                <a:pos x="connsiteX7118" y="connsiteY7118"/>
              </a:cxn>
              <a:cxn ang="0">
                <a:pos x="connsiteX7119" y="connsiteY7119"/>
              </a:cxn>
              <a:cxn ang="0">
                <a:pos x="connsiteX7120" y="connsiteY7120"/>
              </a:cxn>
              <a:cxn ang="0">
                <a:pos x="connsiteX7121" y="connsiteY7121"/>
              </a:cxn>
              <a:cxn ang="0">
                <a:pos x="connsiteX7122" y="connsiteY7122"/>
              </a:cxn>
              <a:cxn ang="0">
                <a:pos x="connsiteX7123" y="connsiteY7123"/>
              </a:cxn>
              <a:cxn ang="0">
                <a:pos x="connsiteX7124" y="connsiteY7124"/>
              </a:cxn>
              <a:cxn ang="0">
                <a:pos x="connsiteX7125" y="connsiteY7125"/>
              </a:cxn>
              <a:cxn ang="0">
                <a:pos x="connsiteX7126" y="connsiteY7126"/>
              </a:cxn>
              <a:cxn ang="0">
                <a:pos x="connsiteX7127" y="connsiteY7127"/>
              </a:cxn>
              <a:cxn ang="0">
                <a:pos x="connsiteX7128" y="connsiteY7128"/>
              </a:cxn>
              <a:cxn ang="0">
                <a:pos x="connsiteX7129" y="connsiteY7129"/>
              </a:cxn>
              <a:cxn ang="0">
                <a:pos x="connsiteX7130" y="connsiteY7130"/>
              </a:cxn>
              <a:cxn ang="0">
                <a:pos x="connsiteX7131" y="connsiteY7131"/>
              </a:cxn>
              <a:cxn ang="0">
                <a:pos x="connsiteX7132" y="connsiteY7132"/>
              </a:cxn>
              <a:cxn ang="0">
                <a:pos x="connsiteX7133" y="connsiteY7133"/>
              </a:cxn>
              <a:cxn ang="0">
                <a:pos x="connsiteX7134" y="connsiteY7134"/>
              </a:cxn>
              <a:cxn ang="0">
                <a:pos x="connsiteX7135" y="connsiteY7135"/>
              </a:cxn>
              <a:cxn ang="0">
                <a:pos x="connsiteX7136" y="connsiteY7136"/>
              </a:cxn>
              <a:cxn ang="0">
                <a:pos x="connsiteX7137" y="connsiteY7137"/>
              </a:cxn>
              <a:cxn ang="0">
                <a:pos x="connsiteX7138" y="connsiteY7138"/>
              </a:cxn>
              <a:cxn ang="0">
                <a:pos x="connsiteX7139" y="connsiteY7139"/>
              </a:cxn>
              <a:cxn ang="0">
                <a:pos x="connsiteX7140" y="connsiteY7140"/>
              </a:cxn>
              <a:cxn ang="0">
                <a:pos x="connsiteX7141" y="connsiteY7141"/>
              </a:cxn>
              <a:cxn ang="0">
                <a:pos x="connsiteX7142" y="connsiteY7142"/>
              </a:cxn>
              <a:cxn ang="0">
                <a:pos x="connsiteX7143" y="connsiteY7143"/>
              </a:cxn>
              <a:cxn ang="0">
                <a:pos x="connsiteX7144" y="connsiteY7144"/>
              </a:cxn>
              <a:cxn ang="0">
                <a:pos x="connsiteX7145" y="connsiteY7145"/>
              </a:cxn>
              <a:cxn ang="0">
                <a:pos x="connsiteX7146" y="connsiteY7146"/>
              </a:cxn>
              <a:cxn ang="0">
                <a:pos x="connsiteX7147" y="connsiteY7147"/>
              </a:cxn>
              <a:cxn ang="0">
                <a:pos x="connsiteX7148" y="connsiteY7148"/>
              </a:cxn>
              <a:cxn ang="0">
                <a:pos x="connsiteX7149" y="connsiteY7149"/>
              </a:cxn>
              <a:cxn ang="0">
                <a:pos x="connsiteX7150" y="connsiteY7150"/>
              </a:cxn>
              <a:cxn ang="0">
                <a:pos x="connsiteX7151" y="connsiteY7151"/>
              </a:cxn>
              <a:cxn ang="0">
                <a:pos x="connsiteX7152" y="connsiteY7152"/>
              </a:cxn>
              <a:cxn ang="0">
                <a:pos x="connsiteX7153" y="connsiteY7153"/>
              </a:cxn>
              <a:cxn ang="0">
                <a:pos x="connsiteX7154" y="connsiteY7154"/>
              </a:cxn>
              <a:cxn ang="0">
                <a:pos x="connsiteX7155" y="connsiteY7155"/>
              </a:cxn>
              <a:cxn ang="0">
                <a:pos x="connsiteX7156" y="connsiteY7156"/>
              </a:cxn>
              <a:cxn ang="0">
                <a:pos x="connsiteX7157" y="connsiteY7157"/>
              </a:cxn>
              <a:cxn ang="0">
                <a:pos x="connsiteX7158" y="connsiteY7158"/>
              </a:cxn>
              <a:cxn ang="0">
                <a:pos x="connsiteX7159" y="connsiteY7159"/>
              </a:cxn>
              <a:cxn ang="0">
                <a:pos x="connsiteX7160" y="connsiteY7160"/>
              </a:cxn>
              <a:cxn ang="0">
                <a:pos x="connsiteX7161" y="connsiteY7161"/>
              </a:cxn>
              <a:cxn ang="0">
                <a:pos x="connsiteX7162" y="connsiteY7162"/>
              </a:cxn>
              <a:cxn ang="0">
                <a:pos x="connsiteX7163" y="connsiteY7163"/>
              </a:cxn>
              <a:cxn ang="0">
                <a:pos x="connsiteX7164" y="connsiteY7164"/>
              </a:cxn>
              <a:cxn ang="0">
                <a:pos x="connsiteX7165" y="connsiteY7165"/>
              </a:cxn>
              <a:cxn ang="0">
                <a:pos x="connsiteX7166" y="connsiteY7166"/>
              </a:cxn>
              <a:cxn ang="0">
                <a:pos x="connsiteX7167" y="connsiteY7167"/>
              </a:cxn>
              <a:cxn ang="0">
                <a:pos x="connsiteX7168" y="connsiteY7168"/>
              </a:cxn>
              <a:cxn ang="0">
                <a:pos x="connsiteX7169" y="connsiteY7169"/>
              </a:cxn>
              <a:cxn ang="0">
                <a:pos x="connsiteX7170" y="connsiteY7170"/>
              </a:cxn>
              <a:cxn ang="0">
                <a:pos x="connsiteX7171" y="connsiteY7171"/>
              </a:cxn>
              <a:cxn ang="0">
                <a:pos x="connsiteX7172" y="connsiteY7172"/>
              </a:cxn>
              <a:cxn ang="0">
                <a:pos x="connsiteX7173" y="connsiteY7173"/>
              </a:cxn>
              <a:cxn ang="0">
                <a:pos x="connsiteX7174" y="connsiteY7174"/>
              </a:cxn>
              <a:cxn ang="0">
                <a:pos x="connsiteX7175" y="connsiteY7175"/>
              </a:cxn>
              <a:cxn ang="0">
                <a:pos x="connsiteX7176" y="connsiteY7176"/>
              </a:cxn>
              <a:cxn ang="0">
                <a:pos x="connsiteX7177" y="connsiteY7177"/>
              </a:cxn>
              <a:cxn ang="0">
                <a:pos x="connsiteX7178" y="connsiteY7178"/>
              </a:cxn>
              <a:cxn ang="0">
                <a:pos x="connsiteX7179" y="connsiteY7179"/>
              </a:cxn>
              <a:cxn ang="0">
                <a:pos x="connsiteX7180" y="connsiteY7180"/>
              </a:cxn>
              <a:cxn ang="0">
                <a:pos x="connsiteX7181" y="connsiteY7181"/>
              </a:cxn>
              <a:cxn ang="0">
                <a:pos x="connsiteX7182" y="connsiteY7182"/>
              </a:cxn>
              <a:cxn ang="0">
                <a:pos x="connsiteX7183" y="connsiteY7183"/>
              </a:cxn>
              <a:cxn ang="0">
                <a:pos x="connsiteX7184" y="connsiteY7184"/>
              </a:cxn>
              <a:cxn ang="0">
                <a:pos x="connsiteX7185" y="connsiteY7185"/>
              </a:cxn>
              <a:cxn ang="0">
                <a:pos x="connsiteX7186" y="connsiteY7186"/>
              </a:cxn>
              <a:cxn ang="0">
                <a:pos x="connsiteX7187" y="connsiteY7187"/>
              </a:cxn>
              <a:cxn ang="0">
                <a:pos x="connsiteX7188" y="connsiteY7188"/>
              </a:cxn>
              <a:cxn ang="0">
                <a:pos x="connsiteX7189" y="connsiteY7189"/>
              </a:cxn>
              <a:cxn ang="0">
                <a:pos x="connsiteX7190" y="connsiteY7190"/>
              </a:cxn>
              <a:cxn ang="0">
                <a:pos x="connsiteX7191" y="connsiteY7191"/>
              </a:cxn>
              <a:cxn ang="0">
                <a:pos x="connsiteX7192" y="connsiteY7192"/>
              </a:cxn>
              <a:cxn ang="0">
                <a:pos x="connsiteX7193" y="connsiteY7193"/>
              </a:cxn>
              <a:cxn ang="0">
                <a:pos x="connsiteX7194" y="connsiteY7194"/>
              </a:cxn>
              <a:cxn ang="0">
                <a:pos x="connsiteX7195" y="connsiteY7195"/>
              </a:cxn>
              <a:cxn ang="0">
                <a:pos x="connsiteX7196" y="connsiteY7196"/>
              </a:cxn>
              <a:cxn ang="0">
                <a:pos x="connsiteX7197" y="connsiteY7197"/>
              </a:cxn>
              <a:cxn ang="0">
                <a:pos x="connsiteX7198" y="connsiteY7198"/>
              </a:cxn>
              <a:cxn ang="0">
                <a:pos x="connsiteX7199" y="connsiteY7199"/>
              </a:cxn>
              <a:cxn ang="0">
                <a:pos x="connsiteX7200" y="connsiteY7200"/>
              </a:cxn>
              <a:cxn ang="0">
                <a:pos x="connsiteX7201" y="connsiteY7201"/>
              </a:cxn>
              <a:cxn ang="0">
                <a:pos x="connsiteX7202" y="connsiteY7202"/>
              </a:cxn>
              <a:cxn ang="0">
                <a:pos x="connsiteX7203" y="connsiteY7203"/>
              </a:cxn>
              <a:cxn ang="0">
                <a:pos x="connsiteX7204" y="connsiteY7204"/>
              </a:cxn>
              <a:cxn ang="0">
                <a:pos x="connsiteX7205" y="connsiteY7205"/>
              </a:cxn>
              <a:cxn ang="0">
                <a:pos x="connsiteX7206" y="connsiteY7206"/>
              </a:cxn>
              <a:cxn ang="0">
                <a:pos x="connsiteX7207" y="connsiteY7207"/>
              </a:cxn>
              <a:cxn ang="0">
                <a:pos x="connsiteX7208" y="connsiteY7208"/>
              </a:cxn>
              <a:cxn ang="0">
                <a:pos x="connsiteX7209" y="connsiteY7209"/>
              </a:cxn>
              <a:cxn ang="0">
                <a:pos x="connsiteX7210" y="connsiteY7210"/>
              </a:cxn>
              <a:cxn ang="0">
                <a:pos x="connsiteX7211" y="connsiteY7211"/>
              </a:cxn>
              <a:cxn ang="0">
                <a:pos x="connsiteX7212" y="connsiteY7212"/>
              </a:cxn>
              <a:cxn ang="0">
                <a:pos x="connsiteX7213" y="connsiteY7213"/>
              </a:cxn>
              <a:cxn ang="0">
                <a:pos x="connsiteX7214" y="connsiteY7214"/>
              </a:cxn>
              <a:cxn ang="0">
                <a:pos x="connsiteX7215" y="connsiteY7215"/>
              </a:cxn>
              <a:cxn ang="0">
                <a:pos x="connsiteX7216" y="connsiteY7216"/>
              </a:cxn>
              <a:cxn ang="0">
                <a:pos x="connsiteX7217" y="connsiteY7217"/>
              </a:cxn>
              <a:cxn ang="0">
                <a:pos x="connsiteX7218" y="connsiteY7218"/>
              </a:cxn>
              <a:cxn ang="0">
                <a:pos x="connsiteX7219" y="connsiteY7219"/>
              </a:cxn>
              <a:cxn ang="0">
                <a:pos x="connsiteX7220" y="connsiteY7220"/>
              </a:cxn>
              <a:cxn ang="0">
                <a:pos x="connsiteX7221" y="connsiteY7221"/>
              </a:cxn>
              <a:cxn ang="0">
                <a:pos x="connsiteX7222" y="connsiteY7222"/>
              </a:cxn>
              <a:cxn ang="0">
                <a:pos x="connsiteX7223" y="connsiteY7223"/>
              </a:cxn>
              <a:cxn ang="0">
                <a:pos x="connsiteX7224" y="connsiteY7224"/>
              </a:cxn>
              <a:cxn ang="0">
                <a:pos x="connsiteX7225" y="connsiteY7225"/>
              </a:cxn>
              <a:cxn ang="0">
                <a:pos x="connsiteX7226" y="connsiteY7226"/>
              </a:cxn>
              <a:cxn ang="0">
                <a:pos x="connsiteX7227" y="connsiteY7227"/>
              </a:cxn>
              <a:cxn ang="0">
                <a:pos x="connsiteX7228" y="connsiteY7228"/>
              </a:cxn>
              <a:cxn ang="0">
                <a:pos x="connsiteX7229" y="connsiteY7229"/>
              </a:cxn>
              <a:cxn ang="0">
                <a:pos x="connsiteX7230" y="connsiteY7230"/>
              </a:cxn>
              <a:cxn ang="0">
                <a:pos x="connsiteX7231" y="connsiteY7231"/>
              </a:cxn>
              <a:cxn ang="0">
                <a:pos x="connsiteX7232" y="connsiteY7232"/>
              </a:cxn>
              <a:cxn ang="0">
                <a:pos x="connsiteX7233" y="connsiteY7233"/>
              </a:cxn>
              <a:cxn ang="0">
                <a:pos x="connsiteX7234" y="connsiteY7234"/>
              </a:cxn>
              <a:cxn ang="0">
                <a:pos x="connsiteX7235" y="connsiteY7235"/>
              </a:cxn>
              <a:cxn ang="0">
                <a:pos x="connsiteX7236" y="connsiteY7236"/>
              </a:cxn>
              <a:cxn ang="0">
                <a:pos x="connsiteX7237" y="connsiteY7237"/>
              </a:cxn>
              <a:cxn ang="0">
                <a:pos x="connsiteX7238" y="connsiteY7238"/>
              </a:cxn>
              <a:cxn ang="0">
                <a:pos x="connsiteX7239" y="connsiteY7239"/>
              </a:cxn>
              <a:cxn ang="0">
                <a:pos x="connsiteX7240" y="connsiteY7240"/>
              </a:cxn>
              <a:cxn ang="0">
                <a:pos x="connsiteX7241" y="connsiteY7241"/>
              </a:cxn>
              <a:cxn ang="0">
                <a:pos x="connsiteX7242" y="connsiteY7242"/>
              </a:cxn>
              <a:cxn ang="0">
                <a:pos x="connsiteX7243" y="connsiteY7243"/>
              </a:cxn>
              <a:cxn ang="0">
                <a:pos x="connsiteX7244" y="connsiteY7244"/>
              </a:cxn>
              <a:cxn ang="0">
                <a:pos x="connsiteX7245" y="connsiteY7245"/>
              </a:cxn>
              <a:cxn ang="0">
                <a:pos x="connsiteX7246" y="connsiteY7246"/>
              </a:cxn>
              <a:cxn ang="0">
                <a:pos x="connsiteX7247" y="connsiteY7247"/>
              </a:cxn>
              <a:cxn ang="0">
                <a:pos x="connsiteX7248" y="connsiteY7248"/>
              </a:cxn>
              <a:cxn ang="0">
                <a:pos x="connsiteX7249" y="connsiteY7249"/>
              </a:cxn>
              <a:cxn ang="0">
                <a:pos x="connsiteX7250" y="connsiteY7250"/>
              </a:cxn>
              <a:cxn ang="0">
                <a:pos x="connsiteX7251" y="connsiteY7251"/>
              </a:cxn>
              <a:cxn ang="0">
                <a:pos x="connsiteX7252" y="connsiteY7252"/>
              </a:cxn>
              <a:cxn ang="0">
                <a:pos x="connsiteX7253" y="connsiteY7253"/>
              </a:cxn>
              <a:cxn ang="0">
                <a:pos x="connsiteX7254" y="connsiteY7254"/>
              </a:cxn>
              <a:cxn ang="0">
                <a:pos x="connsiteX7255" y="connsiteY7255"/>
              </a:cxn>
              <a:cxn ang="0">
                <a:pos x="connsiteX7256" y="connsiteY7256"/>
              </a:cxn>
              <a:cxn ang="0">
                <a:pos x="connsiteX7257" y="connsiteY7257"/>
              </a:cxn>
              <a:cxn ang="0">
                <a:pos x="connsiteX7258" y="connsiteY7258"/>
              </a:cxn>
              <a:cxn ang="0">
                <a:pos x="connsiteX7259" y="connsiteY7259"/>
              </a:cxn>
              <a:cxn ang="0">
                <a:pos x="connsiteX7260" y="connsiteY7260"/>
              </a:cxn>
              <a:cxn ang="0">
                <a:pos x="connsiteX7261" y="connsiteY7261"/>
              </a:cxn>
              <a:cxn ang="0">
                <a:pos x="connsiteX7262" y="connsiteY7262"/>
              </a:cxn>
              <a:cxn ang="0">
                <a:pos x="connsiteX7263" y="connsiteY7263"/>
              </a:cxn>
              <a:cxn ang="0">
                <a:pos x="connsiteX7264" y="connsiteY7264"/>
              </a:cxn>
              <a:cxn ang="0">
                <a:pos x="connsiteX7265" y="connsiteY7265"/>
              </a:cxn>
              <a:cxn ang="0">
                <a:pos x="connsiteX7266" y="connsiteY7266"/>
              </a:cxn>
              <a:cxn ang="0">
                <a:pos x="connsiteX7267" y="connsiteY7267"/>
              </a:cxn>
              <a:cxn ang="0">
                <a:pos x="connsiteX7268" y="connsiteY7268"/>
              </a:cxn>
              <a:cxn ang="0">
                <a:pos x="connsiteX7269" y="connsiteY7269"/>
              </a:cxn>
              <a:cxn ang="0">
                <a:pos x="connsiteX7270" y="connsiteY7270"/>
              </a:cxn>
              <a:cxn ang="0">
                <a:pos x="connsiteX7271" y="connsiteY7271"/>
              </a:cxn>
              <a:cxn ang="0">
                <a:pos x="connsiteX7272" y="connsiteY7272"/>
              </a:cxn>
              <a:cxn ang="0">
                <a:pos x="connsiteX7273" y="connsiteY7273"/>
              </a:cxn>
              <a:cxn ang="0">
                <a:pos x="connsiteX7274" y="connsiteY7274"/>
              </a:cxn>
              <a:cxn ang="0">
                <a:pos x="connsiteX7275" y="connsiteY7275"/>
              </a:cxn>
              <a:cxn ang="0">
                <a:pos x="connsiteX7276" y="connsiteY7276"/>
              </a:cxn>
              <a:cxn ang="0">
                <a:pos x="connsiteX7277" y="connsiteY7277"/>
              </a:cxn>
              <a:cxn ang="0">
                <a:pos x="connsiteX7278" y="connsiteY7278"/>
              </a:cxn>
              <a:cxn ang="0">
                <a:pos x="connsiteX7279" y="connsiteY7279"/>
              </a:cxn>
              <a:cxn ang="0">
                <a:pos x="connsiteX7280" y="connsiteY7280"/>
              </a:cxn>
              <a:cxn ang="0">
                <a:pos x="connsiteX7281" y="connsiteY7281"/>
              </a:cxn>
              <a:cxn ang="0">
                <a:pos x="connsiteX7282" y="connsiteY7282"/>
              </a:cxn>
              <a:cxn ang="0">
                <a:pos x="connsiteX7283" y="connsiteY7283"/>
              </a:cxn>
              <a:cxn ang="0">
                <a:pos x="connsiteX7284" y="connsiteY7284"/>
              </a:cxn>
              <a:cxn ang="0">
                <a:pos x="connsiteX7285" y="connsiteY7285"/>
              </a:cxn>
              <a:cxn ang="0">
                <a:pos x="connsiteX7286" y="connsiteY7286"/>
              </a:cxn>
              <a:cxn ang="0">
                <a:pos x="connsiteX7287" y="connsiteY7287"/>
              </a:cxn>
              <a:cxn ang="0">
                <a:pos x="connsiteX7288" y="connsiteY7288"/>
              </a:cxn>
              <a:cxn ang="0">
                <a:pos x="connsiteX7289" y="connsiteY7289"/>
              </a:cxn>
              <a:cxn ang="0">
                <a:pos x="connsiteX7290" y="connsiteY7290"/>
              </a:cxn>
              <a:cxn ang="0">
                <a:pos x="connsiteX7291" y="connsiteY7291"/>
              </a:cxn>
              <a:cxn ang="0">
                <a:pos x="connsiteX7292" y="connsiteY7292"/>
              </a:cxn>
              <a:cxn ang="0">
                <a:pos x="connsiteX7293" y="connsiteY7293"/>
              </a:cxn>
              <a:cxn ang="0">
                <a:pos x="connsiteX7294" y="connsiteY7294"/>
              </a:cxn>
              <a:cxn ang="0">
                <a:pos x="connsiteX7295" y="connsiteY7295"/>
              </a:cxn>
              <a:cxn ang="0">
                <a:pos x="connsiteX7296" y="connsiteY7296"/>
              </a:cxn>
              <a:cxn ang="0">
                <a:pos x="connsiteX7297" y="connsiteY7297"/>
              </a:cxn>
              <a:cxn ang="0">
                <a:pos x="connsiteX7298" y="connsiteY7298"/>
              </a:cxn>
              <a:cxn ang="0">
                <a:pos x="connsiteX7299" y="connsiteY7299"/>
              </a:cxn>
              <a:cxn ang="0">
                <a:pos x="connsiteX7300" y="connsiteY7300"/>
              </a:cxn>
              <a:cxn ang="0">
                <a:pos x="connsiteX7301" y="connsiteY7301"/>
              </a:cxn>
              <a:cxn ang="0">
                <a:pos x="connsiteX7302" y="connsiteY7302"/>
              </a:cxn>
              <a:cxn ang="0">
                <a:pos x="connsiteX7303" y="connsiteY7303"/>
              </a:cxn>
              <a:cxn ang="0">
                <a:pos x="connsiteX7304" y="connsiteY7304"/>
              </a:cxn>
              <a:cxn ang="0">
                <a:pos x="connsiteX7305" y="connsiteY7305"/>
              </a:cxn>
              <a:cxn ang="0">
                <a:pos x="connsiteX7306" y="connsiteY7306"/>
              </a:cxn>
              <a:cxn ang="0">
                <a:pos x="connsiteX7307" y="connsiteY7307"/>
              </a:cxn>
              <a:cxn ang="0">
                <a:pos x="connsiteX7308" y="connsiteY7308"/>
              </a:cxn>
              <a:cxn ang="0">
                <a:pos x="connsiteX7309" y="connsiteY7309"/>
              </a:cxn>
              <a:cxn ang="0">
                <a:pos x="connsiteX7310" y="connsiteY7310"/>
              </a:cxn>
              <a:cxn ang="0">
                <a:pos x="connsiteX7311" y="connsiteY7311"/>
              </a:cxn>
              <a:cxn ang="0">
                <a:pos x="connsiteX7312" y="connsiteY7312"/>
              </a:cxn>
              <a:cxn ang="0">
                <a:pos x="connsiteX7313" y="connsiteY7313"/>
              </a:cxn>
              <a:cxn ang="0">
                <a:pos x="connsiteX7314" y="connsiteY7314"/>
              </a:cxn>
              <a:cxn ang="0">
                <a:pos x="connsiteX7315" y="connsiteY7315"/>
              </a:cxn>
              <a:cxn ang="0">
                <a:pos x="connsiteX7316" y="connsiteY7316"/>
              </a:cxn>
              <a:cxn ang="0">
                <a:pos x="connsiteX7317" y="connsiteY7317"/>
              </a:cxn>
              <a:cxn ang="0">
                <a:pos x="connsiteX7318" y="connsiteY7318"/>
              </a:cxn>
              <a:cxn ang="0">
                <a:pos x="connsiteX7319" y="connsiteY7319"/>
              </a:cxn>
              <a:cxn ang="0">
                <a:pos x="connsiteX7320" y="connsiteY7320"/>
              </a:cxn>
              <a:cxn ang="0">
                <a:pos x="connsiteX7321" y="connsiteY7321"/>
              </a:cxn>
              <a:cxn ang="0">
                <a:pos x="connsiteX7322" y="connsiteY7322"/>
              </a:cxn>
              <a:cxn ang="0">
                <a:pos x="connsiteX7323" y="connsiteY7323"/>
              </a:cxn>
              <a:cxn ang="0">
                <a:pos x="connsiteX7324" y="connsiteY7324"/>
              </a:cxn>
              <a:cxn ang="0">
                <a:pos x="connsiteX7325" y="connsiteY7325"/>
              </a:cxn>
              <a:cxn ang="0">
                <a:pos x="connsiteX7326" y="connsiteY7326"/>
              </a:cxn>
              <a:cxn ang="0">
                <a:pos x="connsiteX7327" y="connsiteY7327"/>
              </a:cxn>
              <a:cxn ang="0">
                <a:pos x="connsiteX7328" y="connsiteY7328"/>
              </a:cxn>
              <a:cxn ang="0">
                <a:pos x="connsiteX7329" y="connsiteY7329"/>
              </a:cxn>
              <a:cxn ang="0">
                <a:pos x="connsiteX7330" y="connsiteY7330"/>
              </a:cxn>
              <a:cxn ang="0">
                <a:pos x="connsiteX7331" y="connsiteY7331"/>
              </a:cxn>
              <a:cxn ang="0">
                <a:pos x="connsiteX7332" y="connsiteY7332"/>
              </a:cxn>
              <a:cxn ang="0">
                <a:pos x="connsiteX7333" y="connsiteY7333"/>
              </a:cxn>
              <a:cxn ang="0">
                <a:pos x="connsiteX7334" y="connsiteY7334"/>
              </a:cxn>
              <a:cxn ang="0">
                <a:pos x="connsiteX7335" y="connsiteY7335"/>
              </a:cxn>
              <a:cxn ang="0">
                <a:pos x="connsiteX7336" y="connsiteY7336"/>
              </a:cxn>
              <a:cxn ang="0">
                <a:pos x="connsiteX7337" y="connsiteY7337"/>
              </a:cxn>
              <a:cxn ang="0">
                <a:pos x="connsiteX7338" y="connsiteY7338"/>
              </a:cxn>
              <a:cxn ang="0">
                <a:pos x="connsiteX7339" y="connsiteY7339"/>
              </a:cxn>
              <a:cxn ang="0">
                <a:pos x="connsiteX7340" y="connsiteY7340"/>
              </a:cxn>
              <a:cxn ang="0">
                <a:pos x="connsiteX7341" y="connsiteY7341"/>
              </a:cxn>
              <a:cxn ang="0">
                <a:pos x="connsiteX7342" y="connsiteY7342"/>
              </a:cxn>
              <a:cxn ang="0">
                <a:pos x="connsiteX7343" y="connsiteY7343"/>
              </a:cxn>
              <a:cxn ang="0">
                <a:pos x="connsiteX7344" y="connsiteY7344"/>
              </a:cxn>
              <a:cxn ang="0">
                <a:pos x="connsiteX7345" y="connsiteY7345"/>
              </a:cxn>
              <a:cxn ang="0">
                <a:pos x="connsiteX7346" y="connsiteY7346"/>
              </a:cxn>
              <a:cxn ang="0">
                <a:pos x="connsiteX7347" y="connsiteY7347"/>
              </a:cxn>
              <a:cxn ang="0">
                <a:pos x="connsiteX7348" y="connsiteY7348"/>
              </a:cxn>
              <a:cxn ang="0">
                <a:pos x="connsiteX7349" y="connsiteY7349"/>
              </a:cxn>
              <a:cxn ang="0">
                <a:pos x="connsiteX7350" y="connsiteY7350"/>
              </a:cxn>
              <a:cxn ang="0">
                <a:pos x="connsiteX7351" y="connsiteY7351"/>
              </a:cxn>
              <a:cxn ang="0">
                <a:pos x="connsiteX7352" y="connsiteY7352"/>
              </a:cxn>
              <a:cxn ang="0">
                <a:pos x="connsiteX7353" y="connsiteY7353"/>
              </a:cxn>
              <a:cxn ang="0">
                <a:pos x="connsiteX7354" y="connsiteY7354"/>
              </a:cxn>
              <a:cxn ang="0">
                <a:pos x="connsiteX7355" y="connsiteY7355"/>
              </a:cxn>
              <a:cxn ang="0">
                <a:pos x="connsiteX7356" y="connsiteY7356"/>
              </a:cxn>
              <a:cxn ang="0">
                <a:pos x="connsiteX7357" y="connsiteY7357"/>
              </a:cxn>
              <a:cxn ang="0">
                <a:pos x="connsiteX7358" y="connsiteY7358"/>
              </a:cxn>
              <a:cxn ang="0">
                <a:pos x="connsiteX7359" y="connsiteY7359"/>
              </a:cxn>
              <a:cxn ang="0">
                <a:pos x="connsiteX7360" y="connsiteY7360"/>
              </a:cxn>
              <a:cxn ang="0">
                <a:pos x="connsiteX7361" y="connsiteY7361"/>
              </a:cxn>
              <a:cxn ang="0">
                <a:pos x="connsiteX7362" y="connsiteY7362"/>
              </a:cxn>
              <a:cxn ang="0">
                <a:pos x="connsiteX7363" y="connsiteY7363"/>
              </a:cxn>
              <a:cxn ang="0">
                <a:pos x="connsiteX7364" y="connsiteY7364"/>
              </a:cxn>
              <a:cxn ang="0">
                <a:pos x="connsiteX7365" y="connsiteY7365"/>
              </a:cxn>
              <a:cxn ang="0">
                <a:pos x="connsiteX7366" y="connsiteY7366"/>
              </a:cxn>
              <a:cxn ang="0">
                <a:pos x="connsiteX7367" y="connsiteY7367"/>
              </a:cxn>
              <a:cxn ang="0">
                <a:pos x="connsiteX7368" y="connsiteY7368"/>
              </a:cxn>
              <a:cxn ang="0">
                <a:pos x="connsiteX7369" y="connsiteY7369"/>
              </a:cxn>
              <a:cxn ang="0">
                <a:pos x="connsiteX7370" y="connsiteY7370"/>
              </a:cxn>
              <a:cxn ang="0">
                <a:pos x="connsiteX7371" y="connsiteY7371"/>
              </a:cxn>
              <a:cxn ang="0">
                <a:pos x="connsiteX7372" y="connsiteY7372"/>
              </a:cxn>
              <a:cxn ang="0">
                <a:pos x="connsiteX7373" y="connsiteY7373"/>
              </a:cxn>
              <a:cxn ang="0">
                <a:pos x="connsiteX7374" y="connsiteY7374"/>
              </a:cxn>
              <a:cxn ang="0">
                <a:pos x="connsiteX7375" y="connsiteY7375"/>
              </a:cxn>
              <a:cxn ang="0">
                <a:pos x="connsiteX7376" y="connsiteY7376"/>
              </a:cxn>
              <a:cxn ang="0">
                <a:pos x="connsiteX7377" y="connsiteY7377"/>
              </a:cxn>
              <a:cxn ang="0">
                <a:pos x="connsiteX7378" y="connsiteY7378"/>
              </a:cxn>
              <a:cxn ang="0">
                <a:pos x="connsiteX7379" y="connsiteY7379"/>
              </a:cxn>
              <a:cxn ang="0">
                <a:pos x="connsiteX7380" y="connsiteY7380"/>
              </a:cxn>
              <a:cxn ang="0">
                <a:pos x="connsiteX7381" y="connsiteY7381"/>
              </a:cxn>
              <a:cxn ang="0">
                <a:pos x="connsiteX7382" y="connsiteY7382"/>
              </a:cxn>
              <a:cxn ang="0">
                <a:pos x="connsiteX7383" y="connsiteY7383"/>
              </a:cxn>
              <a:cxn ang="0">
                <a:pos x="connsiteX7384" y="connsiteY7384"/>
              </a:cxn>
              <a:cxn ang="0">
                <a:pos x="connsiteX7385" y="connsiteY7385"/>
              </a:cxn>
              <a:cxn ang="0">
                <a:pos x="connsiteX7386" y="connsiteY7386"/>
              </a:cxn>
              <a:cxn ang="0">
                <a:pos x="connsiteX7387" y="connsiteY7387"/>
              </a:cxn>
              <a:cxn ang="0">
                <a:pos x="connsiteX7388" y="connsiteY7388"/>
              </a:cxn>
              <a:cxn ang="0">
                <a:pos x="connsiteX7389" y="connsiteY7389"/>
              </a:cxn>
              <a:cxn ang="0">
                <a:pos x="connsiteX7390" y="connsiteY7390"/>
              </a:cxn>
              <a:cxn ang="0">
                <a:pos x="connsiteX7391" y="connsiteY7391"/>
              </a:cxn>
              <a:cxn ang="0">
                <a:pos x="connsiteX7392" y="connsiteY7392"/>
              </a:cxn>
              <a:cxn ang="0">
                <a:pos x="connsiteX7393" y="connsiteY7393"/>
              </a:cxn>
              <a:cxn ang="0">
                <a:pos x="connsiteX7394" y="connsiteY7394"/>
              </a:cxn>
              <a:cxn ang="0">
                <a:pos x="connsiteX7395" y="connsiteY7395"/>
              </a:cxn>
              <a:cxn ang="0">
                <a:pos x="connsiteX7396" y="connsiteY7396"/>
              </a:cxn>
              <a:cxn ang="0">
                <a:pos x="connsiteX7397" y="connsiteY7397"/>
              </a:cxn>
              <a:cxn ang="0">
                <a:pos x="connsiteX7398" y="connsiteY7398"/>
              </a:cxn>
              <a:cxn ang="0">
                <a:pos x="connsiteX7399" y="connsiteY7399"/>
              </a:cxn>
              <a:cxn ang="0">
                <a:pos x="connsiteX7400" y="connsiteY7400"/>
              </a:cxn>
              <a:cxn ang="0">
                <a:pos x="connsiteX7401" y="connsiteY7401"/>
              </a:cxn>
              <a:cxn ang="0">
                <a:pos x="connsiteX7402" y="connsiteY7402"/>
              </a:cxn>
              <a:cxn ang="0">
                <a:pos x="connsiteX7403" y="connsiteY7403"/>
              </a:cxn>
              <a:cxn ang="0">
                <a:pos x="connsiteX7404" y="connsiteY7404"/>
              </a:cxn>
              <a:cxn ang="0">
                <a:pos x="connsiteX7405" y="connsiteY7405"/>
              </a:cxn>
              <a:cxn ang="0">
                <a:pos x="connsiteX7406" y="connsiteY7406"/>
              </a:cxn>
              <a:cxn ang="0">
                <a:pos x="connsiteX7407" y="connsiteY7407"/>
              </a:cxn>
              <a:cxn ang="0">
                <a:pos x="connsiteX7408" y="connsiteY7408"/>
              </a:cxn>
              <a:cxn ang="0">
                <a:pos x="connsiteX7409" y="connsiteY7409"/>
              </a:cxn>
              <a:cxn ang="0">
                <a:pos x="connsiteX7410" y="connsiteY7410"/>
              </a:cxn>
              <a:cxn ang="0">
                <a:pos x="connsiteX7411" y="connsiteY7411"/>
              </a:cxn>
              <a:cxn ang="0">
                <a:pos x="connsiteX7412" y="connsiteY7412"/>
              </a:cxn>
              <a:cxn ang="0">
                <a:pos x="connsiteX7413" y="connsiteY7413"/>
              </a:cxn>
              <a:cxn ang="0">
                <a:pos x="connsiteX7414" y="connsiteY7414"/>
              </a:cxn>
              <a:cxn ang="0">
                <a:pos x="connsiteX7415" y="connsiteY7415"/>
              </a:cxn>
              <a:cxn ang="0">
                <a:pos x="connsiteX7416" y="connsiteY7416"/>
              </a:cxn>
              <a:cxn ang="0">
                <a:pos x="connsiteX7417" y="connsiteY7417"/>
              </a:cxn>
              <a:cxn ang="0">
                <a:pos x="connsiteX7418" y="connsiteY7418"/>
              </a:cxn>
              <a:cxn ang="0">
                <a:pos x="connsiteX7419" y="connsiteY7419"/>
              </a:cxn>
              <a:cxn ang="0">
                <a:pos x="connsiteX7420" y="connsiteY7420"/>
              </a:cxn>
              <a:cxn ang="0">
                <a:pos x="connsiteX7421" y="connsiteY7421"/>
              </a:cxn>
              <a:cxn ang="0">
                <a:pos x="connsiteX7422" y="connsiteY7422"/>
              </a:cxn>
              <a:cxn ang="0">
                <a:pos x="connsiteX7423" y="connsiteY7423"/>
              </a:cxn>
              <a:cxn ang="0">
                <a:pos x="connsiteX7424" y="connsiteY7424"/>
              </a:cxn>
              <a:cxn ang="0">
                <a:pos x="connsiteX7425" y="connsiteY7425"/>
              </a:cxn>
              <a:cxn ang="0">
                <a:pos x="connsiteX7426" y="connsiteY7426"/>
              </a:cxn>
              <a:cxn ang="0">
                <a:pos x="connsiteX7427" y="connsiteY7427"/>
              </a:cxn>
              <a:cxn ang="0">
                <a:pos x="connsiteX7428" y="connsiteY7428"/>
              </a:cxn>
              <a:cxn ang="0">
                <a:pos x="connsiteX7429" y="connsiteY7429"/>
              </a:cxn>
              <a:cxn ang="0">
                <a:pos x="connsiteX7430" y="connsiteY7430"/>
              </a:cxn>
              <a:cxn ang="0">
                <a:pos x="connsiteX7431" y="connsiteY7431"/>
              </a:cxn>
              <a:cxn ang="0">
                <a:pos x="connsiteX7432" y="connsiteY7432"/>
              </a:cxn>
              <a:cxn ang="0">
                <a:pos x="connsiteX7433" y="connsiteY7433"/>
              </a:cxn>
              <a:cxn ang="0">
                <a:pos x="connsiteX7434" y="connsiteY7434"/>
              </a:cxn>
              <a:cxn ang="0">
                <a:pos x="connsiteX7435" y="connsiteY7435"/>
              </a:cxn>
              <a:cxn ang="0">
                <a:pos x="connsiteX7436" y="connsiteY7436"/>
              </a:cxn>
              <a:cxn ang="0">
                <a:pos x="connsiteX7437" y="connsiteY7437"/>
              </a:cxn>
              <a:cxn ang="0">
                <a:pos x="connsiteX7438" y="connsiteY7438"/>
              </a:cxn>
              <a:cxn ang="0">
                <a:pos x="connsiteX7439" y="connsiteY7439"/>
              </a:cxn>
              <a:cxn ang="0">
                <a:pos x="connsiteX7440" y="connsiteY7440"/>
              </a:cxn>
              <a:cxn ang="0">
                <a:pos x="connsiteX7441" y="connsiteY7441"/>
              </a:cxn>
              <a:cxn ang="0">
                <a:pos x="connsiteX7442" y="connsiteY7442"/>
              </a:cxn>
              <a:cxn ang="0">
                <a:pos x="connsiteX7443" y="connsiteY7443"/>
              </a:cxn>
              <a:cxn ang="0">
                <a:pos x="connsiteX7444" y="connsiteY7444"/>
              </a:cxn>
              <a:cxn ang="0">
                <a:pos x="connsiteX7445" y="connsiteY7445"/>
              </a:cxn>
              <a:cxn ang="0">
                <a:pos x="connsiteX7446" y="connsiteY7446"/>
              </a:cxn>
              <a:cxn ang="0">
                <a:pos x="connsiteX7447" y="connsiteY7447"/>
              </a:cxn>
              <a:cxn ang="0">
                <a:pos x="connsiteX7448" y="connsiteY7448"/>
              </a:cxn>
              <a:cxn ang="0">
                <a:pos x="connsiteX7449" y="connsiteY7449"/>
              </a:cxn>
              <a:cxn ang="0">
                <a:pos x="connsiteX7450" y="connsiteY7450"/>
              </a:cxn>
              <a:cxn ang="0">
                <a:pos x="connsiteX7451" y="connsiteY7451"/>
              </a:cxn>
              <a:cxn ang="0">
                <a:pos x="connsiteX7452" y="connsiteY7452"/>
              </a:cxn>
              <a:cxn ang="0">
                <a:pos x="connsiteX7453" y="connsiteY7453"/>
              </a:cxn>
              <a:cxn ang="0">
                <a:pos x="connsiteX7454" y="connsiteY7454"/>
              </a:cxn>
              <a:cxn ang="0">
                <a:pos x="connsiteX7455" y="connsiteY7455"/>
              </a:cxn>
              <a:cxn ang="0">
                <a:pos x="connsiteX7456" y="connsiteY7456"/>
              </a:cxn>
              <a:cxn ang="0">
                <a:pos x="connsiteX7457" y="connsiteY7457"/>
              </a:cxn>
              <a:cxn ang="0">
                <a:pos x="connsiteX7458" y="connsiteY7458"/>
              </a:cxn>
              <a:cxn ang="0">
                <a:pos x="connsiteX7459" y="connsiteY7459"/>
              </a:cxn>
              <a:cxn ang="0">
                <a:pos x="connsiteX7460" y="connsiteY7460"/>
              </a:cxn>
              <a:cxn ang="0">
                <a:pos x="connsiteX7461" y="connsiteY7461"/>
              </a:cxn>
              <a:cxn ang="0">
                <a:pos x="connsiteX7462" y="connsiteY7462"/>
              </a:cxn>
              <a:cxn ang="0">
                <a:pos x="connsiteX7463" y="connsiteY7463"/>
              </a:cxn>
              <a:cxn ang="0">
                <a:pos x="connsiteX7464" y="connsiteY7464"/>
              </a:cxn>
              <a:cxn ang="0">
                <a:pos x="connsiteX7465" y="connsiteY7465"/>
              </a:cxn>
              <a:cxn ang="0">
                <a:pos x="connsiteX7466" y="connsiteY7466"/>
              </a:cxn>
              <a:cxn ang="0">
                <a:pos x="connsiteX7467" y="connsiteY7467"/>
              </a:cxn>
              <a:cxn ang="0">
                <a:pos x="connsiteX7468" y="connsiteY7468"/>
              </a:cxn>
              <a:cxn ang="0">
                <a:pos x="connsiteX7469" y="connsiteY7469"/>
              </a:cxn>
              <a:cxn ang="0">
                <a:pos x="connsiteX7470" y="connsiteY7470"/>
              </a:cxn>
              <a:cxn ang="0">
                <a:pos x="connsiteX7471" y="connsiteY7471"/>
              </a:cxn>
              <a:cxn ang="0">
                <a:pos x="connsiteX7472" y="connsiteY7472"/>
              </a:cxn>
              <a:cxn ang="0">
                <a:pos x="connsiteX7473" y="connsiteY7473"/>
              </a:cxn>
              <a:cxn ang="0">
                <a:pos x="connsiteX7474" y="connsiteY7474"/>
              </a:cxn>
              <a:cxn ang="0">
                <a:pos x="connsiteX7475" y="connsiteY7475"/>
              </a:cxn>
              <a:cxn ang="0">
                <a:pos x="connsiteX7476" y="connsiteY7476"/>
              </a:cxn>
              <a:cxn ang="0">
                <a:pos x="connsiteX7477" y="connsiteY7477"/>
              </a:cxn>
              <a:cxn ang="0">
                <a:pos x="connsiteX7478" y="connsiteY7478"/>
              </a:cxn>
              <a:cxn ang="0">
                <a:pos x="connsiteX7479" y="connsiteY7479"/>
              </a:cxn>
              <a:cxn ang="0">
                <a:pos x="connsiteX7480" y="connsiteY7480"/>
              </a:cxn>
              <a:cxn ang="0">
                <a:pos x="connsiteX7481" y="connsiteY7481"/>
              </a:cxn>
              <a:cxn ang="0">
                <a:pos x="connsiteX7482" y="connsiteY7482"/>
              </a:cxn>
              <a:cxn ang="0">
                <a:pos x="connsiteX7483" y="connsiteY7483"/>
              </a:cxn>
              <a:cxn ang="0">
                <a:pos x="connsiteX7484" y="connsiteY7484"/>
              </a:cxn>
              <a:cxn ang="0">
                <a:pos x="connsiteX7485" y="connsiteY7485"/>
              </a:cxn>
              <a:cxn ang="0">
                <a:pos x="connsiteX7486" y="connsiteY7486"/>
              </a:cxn>
              <a:cxn ang="0">
                <a:pos x="connsiteX7487" y="connsiteY7487"/>
              </a:cxn>
              <a:cxn ang="0">
                <a:pos x="connsiteX7488" y="connsiteY7488"/>
              </a:cxn>
              <a:cxn ang="0">
                <a:pos x="connsiteX7489" y="connsiteY7489"/>
              </a:cxn>
              <a:cxn ang="0">
                <a:pos x="connsiteX7490" y="connsiteY7490"/>
              </a:cxn>
              <a:cxn ang="0">
                <a:pos x="connsiteX7491" y="connsiteY7491"/>
              </a:cxn>
              <a:cxn ang="0">
                <a:pos x="connsiteX7492" y="connsiteY7492"/>
              </a:cxn>
              <a:cxn ang="0">
                <a:pos x="connsiteX7493" y="connsiteY7493"/>
              </a:cxn>
              <a:cxn ang="0">
                <a:pos x="connsiteX7494" y="connsiteY7494"/>
              </a:cxn>
              <a:cxn ang="0">
                <a:pos x="connsiteX7495" y="connsiteY7495"/>
              </a:cxn>
              <a:cxn ang="0">
                <a:pos x="connsiteX7496" y="connsiteY7496"/>
              </a:cxn>
              <a:cxn ang="0">
                <a:pos x="connsiteX7497" y="connsiteY7497"/>
              </a:cxn>
              <a:cxn ang="0">
                <a:pos x="connsiteX7498" y="connsiteY7498"/>
              </a:cxn>
              <a:cxn ang="0">
                <a:pos x="connsiteX7499" y="connsiteY7499"/>
              </a:cxn>
              <a:cxn ang="0">
                <a:pos x="connsiteX7500" y="connsiteY7500"/>
              </a:cxn>
              <a:cxn ang="0">
                <a:pos x="connsiteX7501" y="connsiteY7501"/>
              </a:cxn>
              <a:cxn ang="0">
                <a:pos x="connsiteX7502" y="connsiteY7502"/>
              </a:cxn>
              <a:cxn ang="0">
                <a:pos x="connsiteX7503" y="connsiteY7503"/>
              </a:cxn>
              <a:cxn ang="0">
                <a:pos x="connsiteX7504" y="connsiteY7504"/>
              </a:cxn>
              <a:cxn ang="0">
                <a:pos x="connsiteX7505" y="connsiteY7505"/>
              </a:cxn>
              <a:cxn ang="0">
                <a:pos x="connsiteX7506" y="connsiteY7506"/>
              </a:cxn>
              <a:cxn ang="0">
                <a:pos x="connsiteX7507" y="connsiteY7507"/>
              </a:cxn>
              <a:cxn ang="0">
                <a:pos x="connsiteX7508" y="connsiteY7508"/>
              </a:cxn>
              <a:cxn ang="0">
                <a:pos x="connsiteX7509" y="connsiteY7509"/>
              </a:cxn>
              <a:cxn ang="0">
                <a:pos x="connsiteX7510" y="connsiteY7510"/>
              </a:cxn>
              <a:cxn ang="0">
                <a:pos x="connsiteX7511" y="connsiteY7511"/>
              </a:cxn>
              <a:cxn ang="0">
                <a:pos x="connsiteX7512" y="connsiteY7512"/>
              </a:cxn>
              <a:cxn ang="0">
                <a:pos x="connsiteX7513" y="connsiteY7513"/>
              </a:cxn>
              <a:cxn ang="0">
                <a:pos x="connsiteX7514" y="connsiteY7514"/>
              </a:cxn>
              <a:cxn ang="0">
                <a:pos x="connsiteX7515" y="connsiteY7515"/>
              </a:cxn>
              <a:cxn ang="0">
                <a:pos x="connsiteX7516" y="connsiteY7516"/>
              </a:cxn>
              <a:cxn ang="0">
                <a:pos x="connsiteX7517" y="connsiteY7517"/>
              </a:cxn>
              <a:cxn ang="0">
                <a:pos x="connsiteX7518" y="connsiteY7518"/>
              </a:cxn>
              <a:cxn ang="0">
                <a:pos x="connsiteX7519" y="connsiteY7519"/>
              </a:cxn>
              <a:cxn ang="0">
                <a:pos x="connsiteX7520" y="connsiteY7520"/>
              </a:cxn>
              <a:cxn ang="0">
                <a:pos x="connsiteX7521" y="connsiteY7521"/>
              </a:cxn>
              <a:cxn ang="0">
                <a:pos x="connsiteX7522" y="connsiteY7522"/>
              </a:cxn>
              <a:cxn ang="0">
                <a:pos x="connsiteX7523" y="connsiteY7523"/>
              </a:cxn>
              <a:cxn ang="0">
                <a:pos x="connsiteX7524" y="connsiteY7524"/>
              </a:cxn>
              <a:cxn ang="0">
                <a:pos x="connsiteX7525" y="connsiteY7525"/>
              </a:cxn>
              <a:cxn ang="0">
                <a:pos x="connsiteX7526" y="connsiteY7526"/>
              </a:cxn>
              <a:cxn ang="0">
                <a:pos x="connsiteX7527" y="connsiteY7527"/>
              </a:cxn>
              <a:cxn ang="0">
                <a:pos x="connsiteX7528" y="connsiteY7528"/>
              </a:cxn>
              <a:cxn ang="0">
                <a:pos x="connsiteX7529" y="connsiteY7529"/>
              </a:cxn>
              <a:cxn ang="0">
                <a:pos x="connsiteX7530" y="connsiteY7530"/>
              </a:cxn>
              <a:cxn ang="0">
                <a:pos x="connsiteX7531" y="connsiteY7531"/>
              </a:cxn>
              <a:cxn ang="0">
                <a:pos x="connsiteX7532" y="connsiteY7532"/>
              </a:cxn>
              <a:cxn ang="0">
                <a:pos x="connsiteX7533" y="connsiteY7533"/>
              </a:cxn>
              <a:cxn ang="0">
                <a:pos x="connsiteX7534" y="connsiteY7534"/>
              </a:cxn>
              <a:cxn ang="0">
                <a:pos x="connsiteX7535" y="connsiteY7535"/>
              </a:cxn>
              <a:cxn ang="0">
                <a:pos x="connsiteX7536" y="connsiteY7536"/>
              </a:cxn>
              <a:cxn ang="0">
                <a:pos x="connsiteX7537" y="connsiteY7537"/>
              </a:cxn>
              <a:cxn ang="0">
                <a:pos x="connsiteX7538" y="connsiteY7538"/>
              </a:cxn>
              <a:cxn ang="0">
                <a:pos x="connsiteX7539" y="connsiteY7539"/>
              </a:cxn>
              <a:cxn ang="0">
                <a:pos x="connsiteX7540" y="connsiteY7540"/>
              </a:cxn>
              <a:cxn ang="0">
                <a:pos x="connsiteX7541" y="connsiteY7541"/>
              </a:cxn>
              <a:cxn ang="0">
                <a:pos x="connsiteX7542" y="connsiteY7542"/>
              </a:cxn>
              <a:cxn ang="0">
                <a:pos x="connsiteX7543" y="connsiteY7543"/>
              </a:cxn>
              <a:cxn ang="0">
                <a:pos x="connsiteX7544" y="connsiteY7544"/>
              </a:cxn>
              <a:cxn ang="0">
                <a:pos x="connsiteX7545" y="connsiteY7545"/>
              </a:cxn>
              <a:cxn ang="0">
                <a:pos x="connsiteX7546" y="connsiteY7546"/>
              </a:cxn>
              <a:cxn ang="0">
                <a:pos x="connsiteX7547" y="connsiteY7547"/>
              </a:cxn>
              <a:cxn ang="0">
                <a:pos x="connsiteX7548" y="connsiteY7548"/>
              </a:cxn>
              <a:cxn ang="0">
                <a:pos x="connsiteX7549" y="connsiteY7549"/>
              </a:cxn>
              <a:cxn ang="0">
                <a:pos x="connsiteX7550" y="connsiteY7550"/>
              </a:cxn>
              <a:cxn ang="0">
                <a:pos x="connsiteX7551" y="connsiteY7551"/>
              </a:cxn>
              <a:cxn ang="0">
                <a:pos x="connsiteX7552" y="connsiteY7552"/>
              </a:cxn>
              <a:cxn ang="0">
                <a:pos x="connsiteX7553" y="connsiteY7553"/>
              </a:cxn>
              <a:cxn ang="0">
                <a:pos x="connsiteX7554" y="connsiteY7554"/>
              </a:cxn>
              <a:cxn ang="0">
                <a:pos x="connsiteX7555" y="connsiteY7555"/>
              </a:cxn>
            </a:cxnLst>
            <a:rect l="l" t="t" r="r" b="b"/>
            <a:pathLst>
              <a:path w="2321023" h="2206873">
                <a:moveTo>
                  <a:pt x="1042805" y="2182733"/>
                </a:moveTo>
                <a:lnTo>
                  <a:pt x="1042829" y="2182734"/>
                </a:lnTo>
                <a:lnTo>
                  <a:pt x="1169381" y="2183738"/>
                </a:lnTo>
                <a:lnTo>
                  <a:pt x="1169406" y="2183737"/>
                </a:lnTo>
                <a:close/>
                <a:moveTo>
                  <a:pt x="1367012" y="2173261"/>
                </a:moveTo>
                <a:lnTo>
                  <a:pt x="1360810" y="2174712"/>
                </a:lnTo>
                <a:lnTo>
                  <a:pt x="1324651" y="2181859"/>
                </a:lnTo>
                <a:cubicBezTo>
                  <a:pt x="1321982" y="2182134"/>
                  <a:pt x="1313129" y="2184117"/>
                  <a:pt x="1308315" y="2184606"/>
                </a:cubicBezTo>
                <a:cubicBezTo>
                  <a:pt x="1291804" y="2187243"/>
                  <a:pt x="1274739" y="2190376"/>
                  <a:pt x="1257688" y="2193000"/>
                </a:cubicBezTo>
                <a:lnTo>
                  <a:pt x="1215625" y="2197909"/>
                </a:lnTo>
                <a:lnTo>
                  <a:pt x="1215602" y="2197911"/>
                </a:lnTo>
                <a:lnTo>
                  <a:pt x="1206503" y="2198972"/>
                </a:lnTo>
                <a:lnTo>
                  <a:pt x="1156320" y="2202657"/>
                </a:lnTo>
                <a:lnTo>
                  <a:pt x="1152229" y="2202816"/>
                </a:lnTo>
                <a:lnTo>
                  <a:pt x="1169842" y="2201453"/>
                </a:lnTo>
                <a:lnTo>
                  <a:pt x="1210107" y="2198335"/>
                </a:lnTo>
                <a:lnTo>
                  <a:pt x="1210130" y="2198333"/>
                </a:lnTo>
                <a:lnTo>
                  <a:pt x="1257570" y="2192798"/>
                </a:lnTo>
                <a:cubicBezTo>
                  <a:pt x="1274621" y="2190174"/>
                  <a:pt x="1291526" y="2187200"/>
                  <a:pt x="1308198" y="2184404"/>
                </a:cubicBezTo>
                <a:cubicBezTo>
                  <a:pt x="1313129" y="2183727"/>
                  <a:pt x="1322025" y="2181773"/>
                  <a:pt x="1324534" y="2181657"/>
                </a:cubicBezTo>
                <a:close/>
                <a:moveTo>
                  <a:pt x="1437160" y="2156849"/>
                </a:moveTo>
                <a:lnTo>
                  <a:pt x="1411927" y="2164609"/>
                </a:lnTo>
                <a:lnTo>
                  <a:pt x="1360811" y="2174712"/>
                </a:lnTo>
                <a:lnTo>
                  <a:pt x="1367013" y="2173261"/>
                </a:lnTo>
                <a:lnTo>
                  <a:pt x="1433918" y="2157608"/>
                </a:lnTo>
                <a:close/>
                <a:moveTo>
                  <a:pt x="1369562" y="2155512"/>
                </a:moveTo>
                <a:cubicBezTo>
                  <a:pt x="1362545" y="2155726"/>
                  <a:pt x="1355518" y="2156355"/>
                  <a:pt x="1348526" y="2157395"/>
                </a:cubicBezTo>
                <a:cubicBezTo>
                  <a:pt x="1343596" y="2157877"/>
                  <a:pt x="1339891" y="2158152"/>
                  <a:pt x="1335660" y="2158488"/>
                </a:cubicBezTo>
                <a:cubicBezTo>
                  <a:pt x="1326121" y="2160106"/>
                  <a:pt x="1316641" y="2162214"/>
                  <a:pt x="1306883" y="2163695"/>
                </a:cubicBezTo>
                <a:lnTo>
                  <a:pt x="1278586" y="2168036"/>
                </a:lnTo>
                <a:lnTo>
                  <a:pt x="1221246" y="2174426"/>
                </a:lnTo>
                <a:lnTo>
                  <a:pt x="1221244" y="2174502"/>
                </a:lnTo>
                <a:cubicBezTo>
                  <a:pt x="1211902" y="2176048"/>
                  <a:pt x="1204506" y="2176722"/>
                  <a:pt x="1198833" y="2176845"/>
                </a:cubicBezTo>
                <a:lnTo>
                  <a:pt x="1187235" y="2175919"/>
                </a:lnTo>
                <a:lnTo>
                  <a:pt x="1186844" y="2175936"/>
                </a:lnTo>
                <a:lnTo>
                  <a:pt x="1163853" y="2177050"/>
                </a:lnTo>
                <a:cubicBezTo>
                  <a:pt x="1156223" y="2177464"/>
                  <a:pt x="1148535" y="2177778"/>
                  <a:pt x="1140875" y="2177655"/>
                </a:cubicBezTo>
                <a:cubicBezTo>
                  <a:pt x="1125425" y="2177522"/>
                  <a:pt x="1110310" y="2177729"/>
                  <a:pt x="1095020" y="2177436"/>
                </a:cubicBezTo>
                <a:cubicBezTo>
                  <a:pt x="1077292" y="2176464"/>
                  <a:pt x="1058762" y="2175896"/>
                  <a:pt x="1041136" y="2174080"/>
                </a:cubicBezTo>
                <a:cubicBezTo>
                  <a:pt x="1023509" y="2172263"/>
                  <a:pt x="1006714" y="2170772"/>
                  <a:pt x="992182" y="2170241"/>
                </a:cubicBezTo>
                <a:lnTo>
                  <a:pt x="958146" y="2164193"/>
                </a:lnTo>
                <a:lnTo>
                  <a:pt x="958336" y="2164227"/>
                </a:lnTo>
                <a:lnTo>
                  <a:pt x="992182" y="2170242"/>
                </a:lnTo>
                <a:cubicBezTo>
                  <a:pt x="1006714" y="2170773"/>
                  <a:pt x="1023509" y="2172264"/>
                  <a:pt x="1041136" y="2174081"/>
                </a:cubicBezTo>
                <a:cubicBezTo>
                  <a:pt x="1058762" y="2175897"/>
                  <a:pt x="1077292" y="2176465"/>
                  <a:pt x="1095020" y="2177437"/>
                </a:cubicBezTo>
                <a:cubicBezTo>
                  <a:pt x="1110310" y="2177730"/>
                  <a:pt x="1125425" y="2177523"/>
                  <a:pt x="1140875" y="2177656"/>
                </a:cubicBezTo>
                <a:cubicBezTo>
                  <a:pt x="1148535" y="2177779"/>
                  <a:pt x="1156223" y="2177465"/>
                  <a:pt x="1163853" y="2177051"/>
                </a:cubicBezTo>
                <a:lnTo>
                  <a:pt x="1186844" y="2175937"/>
                </a:lnTo>
                <a:lnTo>
                  <a:pt x="1187235" y="2175920"/>
                </a:lnTo>
                <a:lnTo>
                  <a:pt x="1198833" y="2176846"/>
                </a:lnTo>
                <a:cubicBezTo>
                  <a:pt x="1204506" y="2176723"/>
                  <a:pt x="1211902" y="2176049"/>
                  <a:pt x="1221244" y="2174503"/>
                </a:cubicBezTo>
                <a:lnTo>
                  <a:pt x="1221246" y="2174427"/>
                </a:lnTo>
                <a:lnTo>
                  <a:pt x="1278586" y="2168037"/>
                </a:lnTo>
                <a:lnTo>
                  <a:pt x="1306883" y="2163696"/>
                </a:lnTo>
                <a:cubicBezTo>
                  <a:pt x="1316641" y="2162215"/>
                  <a:pt x="1326121" y="2160107"/>
                  <a:pt x="1335660" y="2158489"/>
                </a:cubicBezTo>
                <a:cubicBezTo>
                  <a:pt x="1339891" y="2158153"/>
                  <a:pt x="1343596" y="2157878"/>
                  <a:pt x="1348526" y="2157396"/>
                </a:cubicBezTo>
                <a:lnTo>
                  <a:pt x="1369558" y="2155513"/>
                </a:lnTo>
                <a:close/>
                <a:moveTo>
                  <a:pt x="904957" y="2155509"/>
                </a:moveTo>
                <a:lnTo>
                  <a:pt x="905742" y="2155845"/>
                </a:lnTo>
                <a:lnTo>
                  <a:pt x="919682" y="2157390"/>
                </a:lnTo>
                <a:lnTo>
                  <a:pt x="946644" y="2162092"/>
                </a:lnTo>
                <a:lnTo>
                  <a:pt x="946642" y="2162091"/>
                </a:lnTo>
                <a:lnTo>
                  <a:pt x="919683" y="2157390"/>
                </a:lnTo>
                <a:lnTo>
                  <a:pt x="905743" y="2155845"/>
                </a:lnTo>
                <a:lnTo>
                  <a:pt x="904958" y="2155509"/>
                </a:lnTo>
                <a:close/>
                <a:moveTo>
                  <a:pt x="1498813" y="2137888"/>
                </a:moveTo>
                <a:cubicBezTo>
                  <a:pt x="1488403" y="2143113"/>
                  <a:pt x="1477528" y="2147180"/>
                  <a:pt x="1466385" y="2150011"/>
                </a:cubicBezTo>
                <a:lnTo>
                  <a:pt x="1437159" y="2156849"/>
                </a:lnTo>
                <a:close/>
                <a:moveTo>
                  <a:pt x="873443" y="2130382"/>
                </a:moveTo>
                <a:lnTo>
                  <a:pt x="873134" y="2130739"/>
                </a:lnTo>
                <a:lnTo>
                  <a:pt x="873138" y="2130736"/>
                </a:lnTo>
                <a:lnTo>
                  <a:pt x="873445" y="2130383"/>
                </a:lnTo>
                <a:lnTo>
                  <a:pt x="873557" y="2130466"/>
                </a:lnTo>
                <a:lnTo>
                  <a:pt x="873557" y="2130466"/>
                </a:lnTo>
                <a:lnTo>
                  <a:pt x="873444" y="2130382"/>
                </a:lnTo>
                <a:lnTo>
                  <a:pt x="873444" y="2130383"/>
                </a:lnTo>
                <a:close/>
                <a:moveTo>
                  <a:pt x="916217" y="2119405"/>
                </a:moveTo>
                <a:cubicBezTo>
                  <a:pt x="913500" y="2119100"/>
                  <a:pt x="912249" y="2119225"/>
                  <a:pt x="911249" y="2119410"/>
                </a:cubicBezTo>
                <a:lnTo>
                  <a:pt x="943868" y="2126384"/>
                </a:lnTo>
                <a:lnTo>
                  <a:pt x="943866" y="2126383"/>
                </a:lnTo>
                <a:lnTo>
                  <a:pt x="911250" y="2119410"/>
                </a:lnTo>
                <a:close/>
                <a:moveTo>
                  <a:pt x="879949" y="2118545"/>
                </a:moveTo>
                <a:lnTo>
                  <a:pt x="879951" y="2118547"/>
                </a:lnTo>
                <a:lnTo>
                  <a:pt x="880225" y="2118799"/>
                </a:lnTo>
                <a:lnTo>
                  <a:pt x="880227" y="2118800"/>
                </a:lnTo>
                <a:lnTo>
                  <a:pt x="879950" y="2118545"/>
                </a:lnTo>
                <a:lnTo>
                  <a:pt x="879950" y="2118546"/>
                </a:lnTo>
                <a:close/>
                <a:moveTo>
                  <a:pt x="878534" y="2116346"/>
                </a:moveTo>
                <a:lnTo>
                  <a:pt x="877960" y="2116719"/>
                </a:lnTo>
                <a:lnTo>
                  <a:pt x="877961" y="2116720"/>
                </a:lnTo>
                <a:lnTo>
                  <a:pt x="878535" y="2116347"/>
                </a:lnTo>
                <a:lnTo>
                  <a:pt x="878534" y="2116346"/>
                </a:lnTo>
                <a:lnTo>
                  <a:pt x="878534" y="2116347"/>
                </a:lnTo>
                <a:close/>
                <a:moveTo>
                  <a:pt x="879671" y="2115607"/>
                </a:moveTo>
                <a:lnTo>
                  <a:pt x="878171" y="2115783"/>
                </a:lnTo>
                <a:lnTo>
                  <a:pt x="878172" y="2115784"/>
                </a:lnTo>
                <a:lnTo>
                  <a:pt x="879669" y="2115608"/>
                </a:lnTo>
                <a:close/>
                <a:moveTo>
                  <a:pt x="865157" y="2109699"/>
                </a:moveTo>
                <a:lnTo>
                  <a:pt x="859704" y="2109978"/>
                </a:lnTo>
                <a:lnTo>
                  <a:pt x="859712" y="2109978"/>
                </a:lnTo>
                <a:lnTo>
                  <a:pt x="863361" y="2109792"/>
                </a:lnTo>
                <a:close/>
                <a:moveTo>
                  <a:pt x="795473" y="2100853"/>
                </a:moveTo>
                <a:lnTo>
                  <a:pt x="795473" y="2100854"/>
                </a:lnTo>
                <a:lnTo>
                  <a:pt x="798459" y="2102972"/>
                </a:lnTo>
                <a:lnTo>
                  <a:pt x="798469" y="2102978"/>
                </a:lnTo>
                <a:lnTo>
                  <a:pt x="798473" y="2102980"/>
                </a:lnTo>
                <a:lnTo>
                  <a:pt x="799967" y="2103894"/>
                </a:lnTo>
                <a:cubicBezTo>
                  <a:pt x="804245" y="2106114"/>
                  <a:pt x="811136" y="2109125"/>
                  <a:pt x="820026" y="2112542"/>
                </a:cubicBezTo>
                <a:cubicBezTo>
                  <a:pt x="824479" y="2114288"/>
                  <a:pt x="829413" y="2116141"/>
                  <a:pt x="834857" y="2118053"/>
                </a:cubicBezTo>
                <a:cubicBezTo>
                  <a:pt x="840302" y="2119966"/>
                  <a:pt x="846169" y="2121495"/>
                  <a:pt x="852431" y="2123269"/>
                </a:cubicBezTo>
                <a:cubicBezTo>
                  <a:pt x="860623" y="2125538"/>
                  <a:pt x="865765" y="2127076"/>
                  <a:pt x="868937" y="2128140"/>
                </a:cubicBezTo>
                <a:lnTo>
                  <a:pt x="870959" y="2129020"/>
                </a:lnTo>
                <a:lnTo>
                  <a:pt x="870966" y="2129023"/>
                </a:lnTo>
                <a:lnTo>
                  <a:pt x="872555" y="2129715"/>
                </a:lnTo>
                <a:lnTo>
                  <a:pt x="872558" y="2129717"/>
                </a:lnTo>
                <a:lnTo>
                  <a:pt x="873620" y="2130179"/>
                </a:lnTo>
                <a:lnTo>
                  <a:pt x="873621" y="2130179"/>
                </a:lnTo>
                <a:lnTo>
                  <a:pt x="872555" y="2129715"/>
                </a:lnTo>
                <a:lnTo>
                  <a:pt x="872554" y="2129714"/>
                </a:lnTo>
                <a:lnTo>
                  <a:pt x="870971" y="2129025"/>
                </a:lnTo>
                <a:lnTo>
                  <a:pt x="870966" y="2129023"/>
                </a:lnTo>
                <a:lnTo>
                  <a:pt x="868936" y="2128139"/>
                </a:lnTo>
                <a:cubicBezTo>
                  <a:pt x="865764" y="2127075"/>
                  <a:pt x="860622" y="2125537"/>
                  <a:pt x="852430" y="2123268"/>
                </a:cubicBezTo>
                <a:cubicBezTo>
                  <a:pt x="846168" y="2121494"/>
                  <a:pt x="840301" y="2119965"/>
                  <a:pt x="834856" y="2118052"/>
                </a:cubicBezTo>
                <a:cubicBezTo>
                  <a:pt x="829412" y="2116140"/>
                  <a:pt x="824478" y="2114287"/>
                  <a:pt x="820025" y="2112541"/>
                </a:cubicBezTo>
                <a:cubicBezTo>
                  <a:pt x="811135" y="2109124"/>
                  <a:pt x="804244" y="2106113"/>
                  <a:pt x="799966" y="2103893"/>
                </a:cubicBezTo>
                <a:lnTo>
                  <a:pt x="798469" y="2102978"/>
                </a:lnTo>
                <a:close/>
                <a:moveTo>
                  <a:pt x="799731" y="2100015"/>
                </a:moveTo>
                <a:lnTo>
                  <a:pt x="799538" y="2100025"/>
                </a:lnTo>
                <a:lnTo>
                  <a:pt x="799860" y="2100041"/>
                </a:lnTo>
                <a:close/>
                <a:moveTo>
                  <a:pt x="920457" y="2085670"/>
                </a:moveTo>
                <a:lnTo>
                  <a:pt x="920882" y="2085764"/>
                </a:lnTo>
                <a:lnTo>
                  <a:pt x="929043" y="2086548"/>
                </a:lnTo>
                <a:cubicBezTo>
                  <a:pt x="934399" y="2087627"/>
                  <a:pt x="937066" y="2088355"/>
                  <a:pt x="938575" y="2088925"/>
                </a:cubicBezTo>
                <a:lnTo>
                  <a:pt x="940736" y="2090126"/>
                </a:lnTo>
                <a:lnTo>
                  <a:pt x="940808" y="2090142"/>
                </a:lnTo>
                <a:lnTo>
                  <a:pt x="940940" y="2090172"/>
                </a:lnTo>
                <a:lnTo>
                  <a:pt x="940939" y="2090171"/>
                </a:lnTo>
                <a:lnTo>
                  <a:pt x="940809" y="2090142"/>
                </a:lnTo>
                <a:lnTo>
                  <a:pt x="940737" y="2090126"/>
                </a:lnTo>
                <a:lnTo>
                  <a:pt x="938576" y="2088925"/>
                </a:lnTo>
                <a:cubicBezTo>
                  <a:pt x="937067" y="2088355"/>
                  <a:pt x="934400" y="2087627"/>
                  <a:pt x="929044" y="2086548"/>
                </a:cubicBezTo>
                <a:lnTo>
                  <a:pt x="920883" y="2085764"/>
                </a:lnTo>
                <a:lnTo>
                  <a:pt x="920459" y="2085670"/>
                </a:lnTo>
                <a:close/>
                <a:moveTo>
                  <a:pt x="672816" y="2080502"/>
                </a:moveTo>
                <a:lnTo>
                  <a:pt x="673450" y="2081774"/>
                </a:lnTo>
                <a:lnTo>
                  <a:pt x="673448" y="2081768"/>
                </a:lnTo>
                <a:lnTo>
                  <a:pt x="672817" y="2080503"/>
                </a:lnTo>
                <a:close/>
                <a:moveTo>
                  <a:pt x="704801" y="2079282"/>
                </a:moveTo>
                <a:lnTo>
                  <a:pt x="704812" y="2079286"/>
                </a:lnTo>
                <a:lnTo>
                  <a:pt x="710324" y="2080978"/>
                </a:lnTo>
                <a:lnTo>
                  <a:pt x="710324" y="2080978"/>
                </a:lnTo>
                <a:close/>
                <a:moveTo>
                  <a:pt x="856239" y="2075255"/>
                </a:moveTo>
                <a:lnTo>
                  <a:pt x="856246" y="2075257"/>
                </a:lnTo>
                <a:lnTo>
                  <a:pt x="866537" y="2076605"/>
                </a:lnTo>
                <a:lnTo>
                  <a:pt x="886785" y="2081841"/>
                </a:lnTo>
                <a:lnTo>
                  <a:pt x="886785" y="2081840"/>
                </a:lnTo>
                <a:cubicBezTo>
                  <a:pt x="871941" y="2077812"/>
                  <a:pt x="857813" y="2074101"/>
                  <a:pt x="856239" y="2075255"/>
                </a:cubicBezTo>
                <a:close/>
                <a:moveTo>
                  <a:pt x="660321" y="2072467"/>
                </a:moveTo>
                <a:lnTo>
                  <a:pt x="660447" y="2072540"/>
                </a:lnTo>
                <a:lnTo>
                  <a:pt x="661612" y="2073211"/>
                </a:lnTo>
                <a:cubicBezTo>
                  <a:pt x="664927" y="2075120"/>
                  <a:pt x="667388" y="2076617"/>
                  <a:pt x="669205" y="2077803"/>
                </a:cubicBezTo>
                <a:lnTo>
                  <a:pt x="672936" y="2080529"/>
                </a:lnTo>
                <a:lnTo>
                  <a:pt x="672936" y="2080529"/>
                </a:lnTo>
                <a:cubicBezTo>
                  <a:pt x="672195" y="2079864"/>
                  <a:pt x="671021" y="2078989"/>
                  <a:pt x="669204" y="2077802"/>
                </a:cubicBezTo>
                <a:cubicBezTo>
                  <a:pt x="667387" y="2076616"/>
                  <a:pt x="664926" y="2075119"/>
                  <a:pt x="661611" y="2073210"/>
                </a:cubicBezTo>
                <a:close/>
                <a:moveTo>
                  <a:pt x="1378034" y="2065525"/>
                </a:moveTo>
                <a:lnTo>
                  <a:pt x="1355589" y="2070931"/>
                </a:lnTo>
                <a:cubicBezTo>
                  <a:pt x="1348108" y="2072669"/>
                  <a:pt x="1340479" y="2073861"/>
                  <a:pt x="1333143" y="2075365"/>
                </a:cubicBezTo>
                <a:cubicBezTo>
                  <a:pt x="1318440" y="2078032"/>
                  <a:pt x="1304746" y="2081522"/>
                  <a:pt x="1293560" y="2083924"/>
                </a:cubicBezTo>
                <a:lnTo>
                  <a:pt x="1293175" y="2083960"/>
                </a:lnTo>
                <a:lnTo>
                  <a:pt x="1284093" y="2086589"/>
                </a:lnTo>
                <a:lnTo>
                  <a:pt x="1284097" y="2086589"/>
                </a:lnTo>
                <a:lnTo>
                  <a:pt x="1293175" y="2083961"/>
                </a:lnTo>
                <a:lnTo>
                  <a:pt x="1293560" y="2083925"/>
                </a:lnTo>
                <a:cubicBezTo>
                  <a:pt x="1304746" y="2081523"/>
                  <a:pt x="1318440" y="2078033"/>
                  <a:pt x="1333143" y="2075366"/>
                </a:cubicBezTo>
                <a:cubicBezTo>
                  <a:pt x="1340479" y="2073862"/>
                  <a:pt x="1348108" y="2072670"/>
                  <a:pt x="1355589" y="2070932"/>
                </a:cubicBezTo>
                <a:cubicBezTo>
                  <a:pt x="1363071" y="2069195"/>
                  <a:pt x="1370655" y="2067392"/>
                  <a:pt x="1378034" y="2065526"/>
                </a:cubicBezTo>
                <a:close/>
                <a:moveTo>
                  <a:pt x="1378062" y="2064312"/>
                </a:moveTo>
                <a:lnTo>
                  <a:pt x="1378241" y="2065507"/>
                </a:lnTo>
                <a:lnTo>
                  <a:pt x="1378241" y="2065507"/>
                </a:lnTo>
                <a:lnTo>
                  <a:pt x="1378062" y="2064312"/>
                </a:lnTo>
                <a:close/>
                <a:moveTo>
                  <a:pt x="1450310" y="2063207"/>
                </a:moveTo>
                <a:lnTo>
                  <a:pt x="1446970" y="2065462"/>
                </a:lnTo>
                <a:cubicBezTo>
                  <a:pt x="1445891" y="2066019"/>
                  <a:pt x="1446063" y="2066255"/>
                  <a:pt x="1447131" y="2066178"/>
                </a:cubicBezTo>
                <a:lnTo>
                  <a:pt x="1447132" y="2066178"/>
                </a:lnTo>
                <a:lnTo>
                  <a:pt x="1446971" y="2065463"/>
                </a:lnTo>
                <a:lnTo>
                  <a:pt x="1450311" y="2063208"/>
                </a:lnTo>
                <a:lnTo>
                  <a:pt x="1450802" y="2063376"/>
                </a:lnTo>
                <a:lnTo>
                  <a:pt x="1450803" y="2063376"/>
                </a:lnTo>
                <a:close/>
                <a:moveTo>
                  <a:pt x="1646728" y="2054325"/>
                </a:moveTo>
                <a:lnTo>
                  <a:pt x="1621362" y="2067428"/>
                </a:lnTo>
                <a:lnTo>
                  <a:pt x="1595235" y="2079409"/>
                </a:lnTo>
                <a:cubicBezTo>
                  <a:pt x="1586692" y="2083332"/>
                  <a:pt x="1578397" y="2087541"/>
                  <a:pt x="1569925" y="2090668"/>
                </a:cubicBezTo>
                <a:cubicBezTo>
                  <a:pt x="1561453" y="2093794"/>
                  <a:pt x="1553433" y="2096880"/>
                  <a:pt x="1545705" y="2099500"/>
                </a:cubicBezTo>
                <a:lnTo>
                  <a:pt x="1522286" y="2107731"/>
                </a:lnTo>
                <a:lnTo>
                  <a:pt x="1498080" y="2115665"/>
                </a:lnTo>
                <a:cubicBezTo>
                  <a:pt x="1489884" y="2118446"/>
                  <a:pt x="1481704" y="2121107"/>
                  <a:pt x="1473407" y="2123954"/>
                </a:cubicBezTo>
                <a:cubicBezTo>
                  <a:pt x="1465110" y="2126801"/>
                  <a:pt x="1456607" y="2129002"/>
                  <a:pt x="1448251" y="2131553"/>
                </a:cubicBezTo>
                <a:cubicBezTo>
                  <a:pt x="1431422" y="2136454"/>
                  <a:pt x="1414550" y="2141326"/>
                  <a:pt x="1397981" y="2145029"/>
                </a:cubicBezTo>
                <a:cubicBezTo>
                  <a:pt x="1381413" y="2148732"/>
                  <a:pt x="1365225" y="2152802"/>
                  <a:pt x="1349617" y="2154773"/>
                </a:cubicBezTo>
                <a:lnTo>
                  <a:pt x="1345631" y="2155806"/>
                </a:lnTo>
                <a:lnTo>
                  <a:pt x="1345666" y="2155798"/>
                </a:lnTo>
                <a:lnTo>
                  <a:pt x="1349617" y="2154774"/>
                </a:lnTo>
                <a:cubicBezTo>
                  <a:pt x="1365225" y="2152803"/>
                  <a:pt x="1381413" y="2148733"/>
                  <a:pt x="1397981" y="2145030"/>
                </a:cubicBezTo>
                <a:cubicBezTo>
                  <a:pt x="1414550" y="2141327"/>
                  <a:pt x="1431422" y="2136455"/>
                  <a:pt x="1448251" y="2131554"/>
                </a:cubicBezTo>
                <a:cubicBezTo>
                  <a:pt x="1456607" y="2129003"/>
                  <a:pt x="1465110" y="2126802"/>
                  <a:pt x="1473407" y="2123955"/>
                </a:cubicBezTo>
                <a:cubicBezTo>
                  <a:pt x="1481704" y="2121108"/>
                  <a:pt x="1489884" y="2118447"/>
                  <a:pt x="1498080" y="2115666"/>
                </a:cubicBezTo>
                <a:lnTo>
                  <a:pt x="1522286" y="2107732"/>
                </a:lnTo>
                <a:lnTo>
                  <a:pt x="1545705" y="2099501"/>
                </a:lnTo>
                <a:cubicBezTo>
                  <a:pt x="1553433" y="2096881"/>
                  <a:pt x="1561453" y="2093795"/>
                  <a:pt x="1569925" y="2090669"/>
                </a:cubicBezTo>
                <a:cubicBezTo>
                  <a:pt x="1578397" y="2087542"/>
                  <a:pt x="1586692" y="2083333"/>
                  <a:pt x="1595235" y="2079410"/>
                </a:cubicBezTo>
                <a:lnTo>
                  <a:pt x="1621362" y="2067429"/>
                </a:lnTo>
                <a:lnTo>
                  <a:pt x="1646728" y="2054326"/>
                </a:lnTo>
                <a:close/>
                <a:moveTo>
                  <a:pt x="1410158" y="2052038"/>
                </a:moveTo>
                <a:lnTo>
                  <a:pt x="1408852" y="2052047"/>
                </a:lnTo>
                <a:lnTo>
                  <a:pt x="1404644" y="2054429"/>
                </a:lnTo>
                <a:cubicBezTo>
                  <a:pt x="1398316" y="2057342"/>
                  <a:pt x="1387437" y="2060518"/>
                  <a:pt x="1377973" y="2063673"/>
                </a:cubicBezTo>
                <a:cubicBezTo>
                  <a:pt x="1368332" y="2065356"/>
                  <a:pt x="1358838" y="2067585"/>
                  <a:pt x="1348889" y="2068882"/>
                </a:cubicBezTo>
                <a:cubicBezTo>
                  <a:pt x="1338942" y="2070180"/>
                  <a:pt x="1329008" y="2071746"/>
                  <a:pt x="1318609" y="2073474"/>
                </a:cubicBezTo>
                <a:lnTo>
                  <a:pt x="1302885" y="2076215"/>
                </a:lnTo>
                <a:lnTo>
                  <a:pt x="1286286" y="2078797"/>
                </a:lnTo>
                <a:cubicBezTo>
                  <a:pt x="1275127" y="2080375"/>
                  <a:pt x="1263445" y="2082596"/>
                  <a:pt x="1251061" y="2084768"/>
                </a:cubicBezTo>
                <a:lnTo>
                  <a:pt x="1229883" y="2085882"/>
                </a:lnTo>
                <a:lnTo>
                  <a:pt x="1229806" y="2085931"/>
                </a:lnTo>
                <a:lnTo>
                  <a:pt x="1229808" y="2085931"/>
                </a:lnTo>
                <a:lnTo>
                  <a:pt x="1229883" y="2085883"/>
                </a:lnTo>
                <a:lnTo>
                  <a:pt x="1251061" y="2084769"/>
                </a:lnTo>
                <a:cubicBezTo>
                  <a:pt x="1263445" y="2082597"/>
                  <a:pt x="1275127" y="2080376"/>
                  <a:pt x="1286286" y="2078798"/>
                </a:cubicBezTo>
                <a:lnTo>
                  <a:pt x="1302885" y="2076216"/>
                </a:lnTo>
                <a:lnTo>
                  <a:pt x="1318609" y="2073475"/>
                </a:lnTo>
                <a:cubicBezTo>
                  <a:pt x="1329008" y="2071747"/>
                  <a:pt x="1338942" y="2070181"/>
                  <a:pt x="1348889" y="2068883"/>
                </a:cubicBezTo>
                <a:cubicBezTo>
                  <a:pt x="1358838" y="2067586"/>
                  <a:pt x="1368332" y="2065357"/>
                  <a:pt x="1377973" y="2063674"/>
                </a:cubicBezTo>
                <a:cubicBezTo>
                  <a:pt x="1387437" y="2060519"/>
                  <a:pt x="1398316" y="2057343"/>
                  <a:pt x="1404644" y="2054430"/>
                </a:cubicBezTo>
                <a:lnTo>
                  <a:pt x="1408852" y="2052048"/>
                </a:lnTo>
                <a:lnTo>
                  <a:pt x="1410156" y="2052039"/>
                </a:lnTo>
                <a:close/>
                <a:moveTo>
                  <a:pt x="1360914" y="2051783"/>
                </a:moveTo>
                <a:lnTo>
                  <a:pt x="1360914" y="2051784"/>
                </a:lnTo>
                <a:lnTo>
                  <a:pt x="1354483" y="2054484"/>
                </a:lnTo>
                <a:lnTo>
                  <a:pt x="1345724" y="2056399"/>
                </a:lnTo>
                <a:lnTo>
                  <a:pt x="1345727" y="2056399"/>
                </a:lnTo>
                <a:lnTo>
                  <a:pt x="1354483" y="2054484"/>
                </a:lnTo>
                <a:lnTo>
                  <a:pt x="1354487" y="2054483"/>
                </a:lnTo>
                <a:lnTo>
                  <a:pt x="1360914" y="2051784"/>
                </a:lnTo>
                <a:lnTo>
                  <a:pt x="1360914" y="2051784"/>
                </a:lnTo>
                <a:lnTo>
                  <a:pt x="1360915" y="2051783"/>
                </a:lnTo>
                <a:close/>
                <a:moveTo>
                  <a:pt x="1386635" y="2051274"/>
                </a:moveTo>
                <a:lnTo>
                  <a:pt x="1386628" y="2051274"/>
                </a:lnTo>
                <a:lnTo>
                  <a:pt x="1343553" y="2061726"/>
                </a:lnTo>
                <a:lnTo>
                  <a:pt x="1312756" y="2066428"/>
                </a:lnTo>
                <a:lnTo>
                  <a:pt x="1312183" y="2066602"/>
                </a:lnTo>
                <a:lnTo>
                  <a:pt x="1312189" y="2066601"/>
                </a:lnTo>
                <a:lnTo>
                  <a:pt x="1312756" y="2066429"/>
                </a:lnTo>
                <a:lnTo>
                  <a:pt x="1343553" y="2061727"/>
                </a:lnTo>
                <a:cubicBezTo>
                  <a:pt x="1358299" y="2058505"/>
                  <a:pt x="1373348" y="2053723"/>
                  <a:pt x="1386635" y="2051274"/>
                </a:cubicBezTo>
                <a:close/>
                <a:moveTo>
                  <a:pt x="635392" y="2046163"/>
                </a:moveTo>
                <a:lnTo>
                  <a:pt x="645489" y="2052707"/>
                </a:lnTo>
                <a:cubicBezTo>
                  <a:pt x="650306" y="2054745"/>
                  <a:pt x="658235" y="2058533"/>
                  <a:pt x="666951" y="2062814"/>
                </a:cubicBezTo>
                <a:lnTo>
                  <a:pt x="680368" y="2069320"/>
                </a:lnTo>
                <a:cubicBezTo>
                  <a:pt x="684880" y="2071362"/>
                  <a:pt x="689362" y="2073255"/>
                  <a:pt x="693420" y="2074949"/>
                </a:cubicBezTo>
                <a:lnTo>
                  <a:pt x="701099" y="2077910"/>
                </a:lnTo>
                <a:lnTo>
                  <a:pt x="701141" y="2077926"/>
                </a:lnTo>
                <a:lnTo>
                  <a:pt x="693419" y="2074948"/>
                </a:lnTo>
                <a:cubicBezTo>
                  <a:pt x="689361" y="2073254"/>
                  <a:pt x="684879" y="2071361"/>
                  <a:pt x="680367" y="2069319"/>
                </a:cubicBezTo>
                <a:lnTo>
                  <a:pt x="666950" y="2062813"/>
                </a:lnTo>
                <a:cubicBezTo>
                  <a:pt x="658234" y="2058532"/>
                  <a:pt x="650305" y="2054744"/>
                  <a:pt x="645488" y="2052706"/>
                </a:cubicBezTo>
                <a:close/>
                <a:moveTo>
                  <a:pt x="616983" y="2034231"/>
                </a:moveTo>
                <a:lnTo>
                  <a:pt x="620195" y="2036447"/>
                </a:lnTo>
                <a:lnTo>
                  <a:pt x="636305" y="2046886"/>
                </a:lnTo>
                <a:lnTo>
                  <a:pt x="620197" y="2036448"/>
                </a:lnTo>
                <a:lnTo>
                  <a:pt x="616997" y="2034240"/>
                </a:lnTo>
                <a:close/>
                <a:moveTo>
                  <a:pt x="667282" y="2028416"/>
                </a:moveTo>
                <a:lnTo>
                  <a:pt x="667282" y="2028417"/>
                </a:lnTo>
                <a:cubicBezTo>
                  <a:pt x="668709" y="2029924"/>
                  <a:pt x="671739" y="2032093"/>
                  <a:pt x="676507" y="2035040"/>
                </a:cubicBezTo>
                <a:lnTo>
                  <a:pt x="695724" y="2045911"/>
                </a:lnTo>
                <a:lnTo>
                  <a:pt x="695735" y="2045916"/>
                </a:lnTo>
                <a:lnTo>
                  <a:pt x="676507" y="2035039"/>
                </a:lnTo>
                <a:close/>
                <a:moveTo>
                  <a:pt x="714523" y="2027144"/>
                </a:moveTo>
                <a:lnTo>
                  <a:pt x="719212" y="2029253"/>
                </a:lnTo>
                <a:lnTo>
                  <a:pt x="719860" y="2029506"/>
                </a:lnTo>
                <a:lnTo>
                  <a:pt x="719852" y="2029502"/>
                </a:lnTo>
                <a:lnTo>
                  <a:pt x="719213" y="2029253"/>
                </a:lnTo>
                <a:lnTo>
                  <a:pt x="714586" y="2027171"/>
                </a:lnTo>
                <a:close/>
                <a:moveTo>
                  <a:pt x="669861" y="2024838"/>
                </a:moveTo>
                <a:lnTo>
                  <a:pt x="666951" y="2025376"/>
                </a:lnTo>
                <a:cubicBezTo>
                  <a:pt x="665303" y="2025673"/>
                  <a:pt x="665133" y="2026506"/>
                  <a:pt x="666563" y="2028007"/>
                </a:cubicBezTo>
                <a:lnTo>
                  <a:pt x="666563" y="2028007"/>
                </a:lnTo>
                <a:lnTo>
                  <a:pt x="666951" y="2025377"/>
                </a:lnTo>
                <a:cubicBezTo>
                  <a:pt x="667950" y="2025191"/>
                  <a:pt x="669186" y="2025138"/>
                  <a:pt x="669861" y="2024839"/>
                </a:cubicBezTo>
                <a:close/>
                <a:moveTo>
                  <a:pt x="601446" y="2024147"/>
                </a:moveTo>
                <a:lnTo>
                  <a:pt x="601455" y="2024152"/>
                </a:lnTo>
                <a:lnTo>
                  <a:pt x="647530" y="2047220"/>
                </a:lnTo>
                <a:cubicBezTo>
                  <a:pt x="665482" y="2056730"/>
                  <a:pt x="684981" y="2066955"/>
                  <a:pt x="702902" y="2074591"/>
                </a:cubicBezTo>
                <a:cubicBezTo>
                  <a:pt x="667061" y="2059320"/>
                  <a:pt x="624906" y="2033689"/>
                  <a:pt x="601446" y="2024147"/>
                </a:cubicBezTo>
                <a:close/>
                <a:moveTo>
                  <a:pt x="704443" y="2022071"/>
                </a:moveTo>
                <a:lnTo>
                  <a:pt x="704033" y="2022423"/>
                </a:lnTo>
                <a:lnTo>
                  <a:pt x="704444" y="2022071"/>
                </a:lnTo>
                <a:close/>
                <a:moveTo>
                  <a:pt x="1442548" y="2021543"/>
                </a:moveTo>
                <a:lnTo>
                  <a:pt x="1431187" y="2025954"/>
                </a:lnTo>
                <a:lnTo>
                  <a:pt x="1431196" y="2025951"/>
                </a:lnTo>
                <a:lnTo>
                  <a:pt x="1442548" y="2021544"/>
                </a:lnTo>
                <a:lnTo>
                  <a:pt x="1443044" y="2021783"/>
                </a:lnTo>
                <a:lnTo>
                  <a:pt x="1443045" y="2021783"/>
                </a:lnTo>
                <a:close/>
                <a:moveTo>
                  <a:pt x="704674" y="2020965"/>
                </a:moveTo>
                <a:lnTo>
                  <a:pt x="704672" y="2020996"/>
                </a:lnTo>
                <a:lnTo>
                  <a:pt x="704673" y="2020995"/>
                </a:lnTo>
                <a:lnTo>
                  <a:pt x="704675" y="2020966"/>
                </a:lnTo>
                <a:close/>
                <a:moveTo>
                  <a:pt x="538484" y="2020491"/>
                </a:moveTo>
                <a:lnTo>
                  <a:pt x="538607" y="2020564"/>
                </a:lnTo>
                <a:lnTo>
                  <a:pt x="556387" y="2031035"/>
                </a:lnTo>
                <a:cubicBezTo>
                  <a:pt x="562914" y="2034919"/>
                  <a:pt x="569836" y="2039245"/>
                  <a:pt x="577254" y="2043167"/>
                </a:cubicBezTo>
                <a:cubicBezTo>
                  <a:pt x="592176" y="2051262"/>
                  <a:pt x="607684" y="2060175"/>
                  <a:pt x="622694" y="2067934"/>
                </a:cubicBezTo>
                <a:cubicBezTo>
                  <a:pt x="639776" y="2076082"/>
                  <a:pt x="657923" y="2085156"/>
                  <a:pt x="673471" y="2091956"/>
                </a:cubicBezTo>
                <a:cubicBezTo>
                  <a:pt x="657923" y="2085156"/>
                  <a:pt x="639777" y="2076082"/>
                  <a:pt x="622696" y="2067934"/>
                </a:cubicBezTo>
                <a:cubicBezTo>
                  <a:pt x="607685" y="2060175"/>
                  <a:pt x="592177" y="2051262"/>
                  <a:pt x="577255" y="2043167"/>
                </a:cubicBezTo>
                <a:cubicBezTo>
                  <a:pt x="569837" y="2039245"/>
                  <a:pt x="562915" y="2034919"/>
                  <a:pt x="556388" y="2031035"/>
                </a:cubicBezTo>
                <a:close/>
                <a:moveTo>
                  <a:pt x="705486" y="2017715"/>
                </a:moveTo>
                <a:cubicBezTo>
                  <a:pt x="705115" y="2018163"/>
                  <a:pt x="705594" y="2019078"/>
                  <a:pt x="705799" y="2019847"/>
                </a:cubicBezTo>
                <a:lnTo>
                  <a:pt x="704632" y="2020944"/>
                </a:lnTo>
                <a:lnTo>
                  <a:pt x="704633" y="2020944"/>
                </a:lnTo>
                <a:lnTo>
                  <a:pt x="705800" y="2019848"/>
                </a:lnTo>
                <a:cubicBezTo>
                  <a:pt x="705595" y="2019079"/>
                  <a:pt x="705116" y="2018164"/>
                  <a:pt x="705487" y="2017716"/>
                </a:cubicBezTo>
                <a:lnTo>
                  <a:pt x="706067" y="2017766"/>
                </a:lnTo>
                <a:lnTo>
                  <a:pt x="706238" y="2017857"/>
                </a:lnTo>
                <a:lnTo>
                  <a:pt x="706239" y="2017857"/>
                </a:lnTo>
                <a:lnTo>
                  <a:pt x="706066" y="2017765"/>
                </a:lnTo>
                <a:close/>
                <a:moveTo>
                  <a:pt x="674844" y="2008208"/>
                </a:moveTo>
                <a:lnTo>
                  <a:pt x="674838" y="2008210"/>
                </a:lnTo>
                <a:lnTo>
                  <a:pt x="674840" y="2008211"/>
                </a:lnTo>
                <a:lnTo>
                  <a:pt x="674845" y="2008209"/>
                </a:lnTo>
                <a:lnTo>
                  <a:pt x="693596" y="2017980"/>
                </a:lnTo>
                <a:lnTo>
                  <a:pt x="693599" y="2017981"/>
                </a:lnTo>
                <a:close/>
                <a:moveTo>
                  <a:pt x="1576895" y="2006876"/>
                </a:moveTo>
                <a:lnTo>
                  <a:pt x="1576634" y="2007182"/>
                </a:lnTo>
                <a:cubicBezTo>
                  <a:pt x="1576469" y="2007860"/>
                  <a:pt x="1577303" y="2008067"/>
                  <a:pt x="1580090" y="2007324"/>
                </a:cubicBezTo>
                <a:lnTo>
                  <a:pt x="1580090" y="2007324"/>
                </a:lnTo>
                <a:lnTo>
                  <a:pt x="1576635" y="2007182"/>
                </a:lnTo>
                <a:lnTo>
                  <a:pt x="1576896" y="2006876"/>
                </a:lnTo>
                <a:close/>
                <a:moveTo>
                  <a:pt x="1505243" y="2006714"/>
                </a:moveTo>
                <a:lnTo>
                  <a:pt x="1504328" y="2006839"/>
                </a:lnTo>
                <a:lnTo>
                  <a:pt x="1501914" y="2007168"/>
                </a:lnTo>
                <a:cubicBezTo>
                  <a:pt x="1497874" y="2008077"/>
                  <a:pt x="1490583" y="2010386"/>
                  <a:pt x="1481585" y="2012990"/>
                </a:cubicBezTo>
                <a:cubicBezTo>
                  <a:pt x="1476768" y="2014483"/>
                  <a:pt x="1472034" y="2015966"/>
                  <a:pt x="1468183" y="2017141"/>
                </a:cubicBezTo>
                <a:lnTo>
                  <a:pt x="1460967" y="2019186"/>
                </a:lnTo>
                <a:lnTo>
                  <a:pt x="1460116" y="2019760"/>
                </a:lnTo>
                <a:lnTo>
                  <a:pt x="1460118" y="2019759"/>
                </a:lnTo>
                <a:lnTo>
                  <a:pt x="1460968" y="2019186"/>
                </a:lnTo>
                <a:lnTo>
                  <a:pt x="1468184" y="2017141"/>
                </a:lnTo>
                <a:cubicBezTo>
                  <a:pt x="1472035" y="2015966"/>
                  <a:pt x="1476769" y="2014483"/>
                  <a:pt x="1481586" y="2012990"/>
                </a:cubicBezTo>
                <a:cubicBezTo>
                  <a:pt x="1490584" y="2010386"/>
                  <a:pt x="1497875" y="2008077"/>
                  <a:pt x="1501915" y="2007168"/>
                </a:cubicBezTo>
                <a:lnTo>
                  <a:pt x="1504328" y="2006839"/>
                </a:lnTo>
                <a:lnTo>
                  <a:pt x="1505243" y="2006714"/>
                </a:lnTo>
                <a:close/>
                <a:moveTo>
                  <a:pt x="643665" y="2006549"/>
                </a:moveTo>
                <a:lnTo>
                  <a:pt x="652663" y="2012173"/>
                </a:lnTo>
                <a:lnTo>
                  <a:pt x="661600" y="2017369"/>
                </a:lnTo>
                <a:cubicBezTo>
                  <a:pt x="664631" y="2019030"/>
                  <a:pt x="667483" y="2020987"/>
                  <a:pt x="670129" y="2023217"/>
                </a:cubicBezTo>
                <a:lnTo>
                  <a:pt x="670591" y="2025229"/>
                </a:lnTo>
                <a:lnTo>
                  <a:pt x="670591" y="2025229"/>
                </a:lnTo>
                <a:cubicBezTo>
                  <a:pt x="671266" y="2024930"/>
                  <a:pt x="671378" y="2024385"/>
                  <a:pt x="670129" y="2023216"/>
                </a:cubicBezTo>
                <a:cubicBezTo>
                  <a:pt x="667483" y="2020986"/>
                  <a:pt x="664631" y="2019029"/>
                  <a:pt x="661600" y="2017368"/>
                </a:cubicBezTo>
                <a:lnTo>
                  <a:pt x="652663" y="2012172"/>
                </a:lnTo>
                <a:close/>
                <a:moveTo>
                  <a:pt x="1636180" y="2006450"/>
                </a:moveTo>
                <a:lnTo>
                  <a:pt x="1636265" y="2007911"/>
                </a:lnTo>
                <a:lnTo>
                  <a:pt x="1636266" y="2007911"/>
                </a:lnTo>
                <a:lnTo>
                  <a:pt x="1636181" y="2006451"/>
                </a:lnTo>
                <a:lnTo>
                  <a:pt x="1639072" y="2007876"/>
                </a:lnTo>
                <a:lnTo>
                  <a:pt x="1639073" y="2007876"/>
                </a:lnTo>
                <a:close/>
                <a:moveTo>
                  <a:pt x="1628793" y="2003656"/>
                </a:moveTo>
                <a:cubicBezTo>
                  <a:pt x="1628180" y="2003478"/>
                  <a:pt x="1626518" y="2003756"/>
                  <a:pt x="1623951" y="2004403"/>
                </a:cubicBezTo>
                <a:lnTo>
                  <a:pt x="1616537" y="2006098"/>
                </a:lnTo>
                <a:lnTo>
                  <a:pt x="1609146" y="2007377"/>
                </a:lnTo>
                <a:lnTo>
                  <a:pt x="1604432" y="2007820"/>
                </a:lnTo>
                <a:lnTo>
                  <a:pt x="1604433" y="2007821"/>
                </a:lnTo>
                <a:lnTo>
                  <a:pt x="1609134" y="2007379"/>
                </a:lnTo>
                <a:lnTo>
                  <a:pt x="1609146" y="2007377"/>
                </a:lnTo>
                <a:lnTo>
                  <a:pt x="1609161" y="2007375"/>
                </a:lnTo>
                <a:lnTo>
                  <a:pt x="1616516" y="2006103"/>
                </a:lnTo>
                <a:lnTo>
                  <a:pt x="1616537" y="2006098"/>
                </a:lnTo>
                <a:lnTo>
                  <a:pt x="1616555" y="2006095"/>
                </a:lnTo>
                <a:lnTo>
                  <a:pt x="1623951" y="2004404"/>
                </a:lnTo>
                <a:lnTo>
                  <a:pt x="1628792" y="2003657"/>
                </a:lnTo>
                <a:close/>
                <a:moveTo>
                  <a:pt x="1650191" y="1997325"/>
                </a:moveTo>
                <a:lnTo>
                  <a:pt x="1649794" y="1997556"/>
                </a:lnTo>
                <a:lnTo>
                  <a:pt x="1643658" y="2001332"/>
                </a:lnTo>
                <a:lnTo>
                  <a:pt x="1644451" y="2000845"/>
                </a:lnTo>
                <a:lnTo>
                  <a:pt x="1649795" y="1997557"/>
                </a:lnTo>
                <a:lnTo>
                  <a:pt x="1650140" y="1997356"/>
                </a:lnTo>
                <a:close/>
                <a:moveTo>
                  <a:pt x="629314" y="1995251"/>
                </a:moveTo>
                <a:lnTo>
                  <a:pt x="642055" y="2001658"/>
                </a:lnTo>
                <a:lnTo>
                  <a:pt x="642332" y="2001819"/>
                </a:lnTo>
                <a:lnTo>
                  <a:pt x="642344" y="2001826"/>
                </a:lnTo>
                <a:lnTo>
                  <a:pt x="642055" y="2001657"/>
                </a:lnTo>
                <a:close/>
                <a:moveTo>
                  <a:pt x="627733" y="1994456"/>
                </a:moveTo>
                <a:cubicBezTo>
                  <a:pt x="621076" y="1991851"/>
                  <a:pt x="630862" y="1998613"/>
                  <a:pt x="639624" y="2004088"/>
                </a:cubicBezTo>
                <a:lnTo>
                  <a:pt x="643154" y="2006294"/>
                </a:lnTo>
                <a:lnTo>
                  <a:pt x="639626" y="2004089"/>
                </a:lnTo>
                <a:cubicBezTo>
                  <a:pt x="635245" y="2001351"/>
                  <a:pt x="630608" y="1998292"/>
                  <a:pt x="627898" y="1996243"/>
                </a:cubicBezTo>
                <a:lnTo>
                  <a:pt x="627735" y="1994457"/>
                </a:lnTo>
                <a:close/>
                <a:moveTo>
                  <a:pt x="506674" y="1994133"/>
                </a:moveTo>
                <a:lnTo>
                  <a:pt x="509271" y="1996703"/>
                </a:lnTo>
                <a:cubicBezTo>
                  <a:pt x="512128" y="1999363"/>
                  <a:pt x="515179" y="2002161"/>
                  <a:pt x="517224" y="2004243"/>
                </a:cubicBezTo>
                <a:lnTo>
                  <a:pt x="519002" y="2007273"/>
                </a:lnTo>
                <a:lnTo>
                  <a:pt x="518995" y="2007257"/>
                </a:lnTo>
                <a:lnTo>
                  <a:pt x="517226" y="2004243"/>
                </a:lnTo>
                <a:cubicBezTo>
                  <a:pt x="515181" y="2002161"/>
                  <a:pt x="512130" y="1999363"/>
                  <a:pt x="509273" y="1996703"/>
                </a:cubicBezTo>
                <a:lnTo>
                  <a:pt x="506719" y="1994176"/>
                </a:lnTo>
                <a:close/>
                <a:moveTo>
                  <a:pt x="1614227" y="1993534"/>
                </a:moveTo>
                <a:cubicBezTo>
                  <a:pt x="1613660" y="1993114"/>
                  <a:pt x="1608880" y="1994888"/>
                  <a:pt x="1594665" y="2001454"/>
                </a:cubicBezTo>
                <a:lnTo>
                  <a:pt x="1579466" y="2007000"/>
                </a:lnTo>
                <a:lnTo>
                  <a:pt x="1579467" y="2007000"/>
                </a:lnTo>
                <a:cubicBezTo>
                  <a:pt x="1582268" y="2006265"/>
                  <a:pt x="1587019" y="2004578"/>
                  <a:pt x="1594666" y="2001454"/>
                </a:cubicBezTo>
                <a:cubicBezTo>
                  <a:pt x="1601774" y="1998171"/>
                  <a:pt x="1606522" y="1996086"/>
                  <a:pt x="1609565" y="1994874"/>
                </a:cubicBezTo>
                <a:lnTo>
                  <a:pt x="1614227" y="1993534"/>
                </a:lnTo>
                <a:close/>
                <a:moveTo>
                  <a:pt x="636065" y="1990190"/>
                </a:moveTo>
                <a:lnTo>
                  <a:pt x="640627" y="1992661"/>
                </a:lnTo>
                <a:lnTo>
                  <a:pt x="645170" y="1994202"/>
                </a:lnTo>
                <a:lnTo>
                  <a:pt x="645240" y="1994241"/>
                </a:lnTo>
                <a:lnTo>
                  <a:pt x="645242" y="1994242"/>
                </a:lnTo>
                <a:lnTo>
                  <a:pt x="645169" y="1994201"/>
                </a:lnTo>
                <a:lnTo>
                  <a:pt x="640626" y="1992660"/>
                </a:lnTo>
                <a:close/>
                <a:moveTo>
                  <a:pt x="501799" y="1988582"/>
                </a:moveTo>
                <a:lnTo>
                  <a:pt x="502482" y="1989988"/>
                </a:lnTo>
                <a:lnTo>
                  <a:pt x="504067" y="1991555"/>
                </a:lnTo>
                <a:lnTo>
                  <a:pt x="504063" y="1991550"/>
                </a:lnTo>
                <a:lnTo>
                  <a:pt x="502484" y="1989989"/>
                </a:lnTo>
                <a:lnTo>
                  <a:pt x="501804" y="1988588"/>
                </a:lnTo>
                <a:close/>
                <a:moveTo>
                  <a:pt x="627916" y="1985781"/>
                </a:moveTo>
                <a:lnTo>
                  <a:pt x="636263" y="1990304"/>
                </a:lnTo>
                <a:lnTo>
                  <a:pt x="627920" y="1985782"/>
                </a:lnTo>
                <a:close/>
                <a:moveTo>
                  <a:pt x="599515" y="1964889"/>
                </a:moveTo>
                <a:lnTo>
                  <a:pt x="599517" y="1964890"/>
                </a:lnTo>
                <a:lnTo>
                  <a:pt x="600249" y="1964984"/>
                </a:lnTo>
                <a:lnTo>
                  <a:pt x="600262" y="1964985"/>
                </a:lnTo>
                <a:close/>
                <a:moveTo>
                  <a:pt x="1611430" y="1960883"/>
                </a:moveTo>
                <a:lnTo>
                  <a:pt x="1610353" y="1960900"/>
                </a:lnTo>
                <a:lnTo>
                  <a:pt x="1609312" y="1962197"/>
                </a:lnTo>
                <a:cubicBezTo>
                  <a:pt x="1605818" y="1964572"/>
                  <a:pt x="1596936" y="1969159"/>
                  <a:pt x="1578785" y="1977540"/>
                </a:cubicBezTo>
                <a:cubicBezTo>
                  <a:pt x="1557104" y="1986598"/>
                  <a:pt x="1548999" y="1990990"/>
                  <a:pt x="1547427" y="1993506"/>
                </a:cubicBezTo>
                <a:cubicBezTo>
                  <a:pt x="1544727" y="1996540"/>
                  <a:pt x="1541715" y="1999264"/>
                  <a:pt x="1538452" y="2001629"/>
                </a:cubicBezTo>
                <a:cubicBezTo>
                  <a:pt x="1531620" y="2005768"/>
                  <a:pt x="1524437" y="2009201"/>
                  <a:pt x="1517006" y="2011871"/>
                </a:cubicBezTo>
                <a:cubicBezTo>
                  <a:pt x="1508884" y="2014244"/>
                  <a:pt x="1500835" y="2017376"/>
                  <a:pt x="1492537" y="2020029"/>
                </a:cubicBezTo>
                <a:cubicBezTo>
                  <a:pt x="1484240" y="2022682"/>
                  <a:pt x="1475928" y="2025649"/>
                  <a:pt x="1467529" y="2028562"/>
                </a:cubicBezTo>
                <a:cubicBezTo>
                  <a:pt x="1459130" y="2031475"/>
                  <a:pt x="1450848" y="2034785"/>
                  <a:pt x="1442434" y="2037430"/>
                </a:cubicBezTo>
                <a:cubicBezTo>
                  <a:pt x="1434020" y="2040074"/>
                  <a:pt x="1425591" y="2042645"/>
                  <a:pt x="1417278" y="2045030"/>
                </a:cubicBezTo>
                <a:cubicBezTo>
                  <a:pt x="1406282" y="2048296"/>
                  <a:pt x="1398327" y="2050158"/>
                  <a:pt x="1393251" y="2050994"/>
                </a:cubicBezTo>
                <a:lnTo>
                  <a:pt x="1387890" y="2050841"/>
                </a:lnTo>
                <a:lnTo>
                  <a:pt x="1386504" y="2051191"/>
                </a:lnTo>
                <a:cubicBezTo>
                  <a:pt x="1381460" y="2050830"/>
                  <a:pt x="1376350" y="2051336"/>
                  <a:pt x="1371377" y="2052685"/>
                </a:cubicBezTo>
                <a:cubicBezTo>
                  <a:pt x="1367541" y="2053462"/>
                  <a:pt x="1363020" y="2054458"/>
                  <a:pt x="1357871" y="2055776"/>
                </a:cubicBezTo>
                <a:lnTo>
                  <a:pt x="1349603" y="2057798"/>
                </a:lnTo>
                <a:lnTo>
                  <a:pt x="1340341" y="2059849"/>
                </a:lnTo>
                <a:lnTo>
                  <a:pt x="1319944" y="2064241"/>
                </a:lnTo>
                <a:lnTo>
                  <a:pt x="1319007" y="2064526"/>
                </a:lnTo>
                <a:lnTo>
                  <a:pt x="1319018" y="2064523"/>
                </a:lnTo>
                <a:lnTo>
                  <a:pt x="1319944" y="2064242"/>
                </a:lnTo>
                <a:lnTo>
                  <a:pt x="1340341" y="2059850"/>
                </a:lnTo>
                <a:lnTo>
                  <a:pt x="1349603" y="2057799"/>
                </a:lnTo>
                <a:lnTo>
                  <a:pt x="1357871" y="2055777"/>
                </a:lnTo>
                <a:cubicBezTo>
                  <a:pt x="1363020" y="2054459"/>
                  <a:pt x="1367541" y="2053463"/>
                  <a:pt x="1371377" y="2052686"/>
                </a:cubicBezTo>
                <a:cubicBezTo>
                  <a:pt x="1376350" y="2051337"/>
                  <a:pt x="1381460" y="2050831"/>
                  <a:pt x="1386504" y="2051192"/>
                </a:cubicBezTo>
                <a:lnTo>
                  <a:pt x="1387890" y="2050842"/>
                </a:lnTo>
                <a:lnTo>
                  <a:pt x="1393251" y="2050995"/>
                </a:lnTo>
                <a:cubicBezTo>
                  <a:pt x="1398327" y="2050159"/>
                  <a:pt x="1406282" y="2048297"/>
                  <a:pt x="1417278" y="2045031"/>
                </a:cubicBezTo>
                <a:cubicBezTo>
                  <a:pt x="1425591" y="2042646"/>
                  <a:pt x="1434020" y="2040075"/>
                  <a:pt x="1442434" y="2037431"/>
                </a:cubicBezTo>
                <a:cubicBezTo>
                  <a:pt x="1450848" y="2034786"/>
                  <a:pt x="1459130" y="2031476"/>
                  <a:pt x="1467529" y="2028563"/>
                </a:cubicBezTo>
                <a:cubicBezTo>
                  <a:pt x="1475928" y="2025650"/>
                  <a:pt x="1484240" y="2022683"/>
                  <a:pt x="1492537" y="2020030"/>
                </a:cubicBezTo>
                <a:cubicBezTo>
                  <a:pt x="1500835" y="2017377"/>
                  <a:pt x="1508884" y="2014245"/>
                  <a:pt x="1517006" y="2011872"/>
                </a:cubicBezTo>
                <a:cubicBezTo>
                  <a:pt x="1524437" y="2009202"/>
                  <a:pt x="1531620" y="2005769"/>
                  <a:pt x="1538452" y="2001630"/>
                </a:cubicBezTo>
                <a:cubicBezTo>
                  <a:pt x="1541715" y="1999265"/>
                  <a:pt x="1544727" y="1996541"/>
                  <a:pt x="1547427" y="1993507"/>
                </a:cubicBezTo>
                <a:cubicBezTo>
                  <a:pt x="1548999" y="1990991"/>
                  <a:pt x="1557104" y="1986599"/>
                  <a:pt x="1578785" y="1977541"/>
                </a:cubicBezTo>
                <a:cubicBezTo>
                  <a:pt x="1596936" y="1969160"/>
                  <a:pt x="1605818" y="1964573"/>
                  <a:pt x="1609312" y="1962198"/>
                </a:cubicBezTo>
                <a:lnTo>
                  <a:pt x="1610353" y="1960901"/>
                </a:lnTo>
                <a:lnTo>
                  <a:pt x="1611429" y="1960884"/>
                </a:lnTo>
                <a:close/>
                <a:moveTo>
                  <a:pt x="563888" y="1958548"/>
                </a:moveTo>
                <a:lnTo>
                  <a:pt x="563753" y="1958560"/>
                </a:lnTo>
                <a:cubicBezTo>
                  <a:pt x="564713" y="1959871"/>
                  <a:pt x="569555" y="1963900"/>
                  <a:pt x="580356" y="1972107"/>
                </a:cubicBezTo>
                <a:lnTo>
                  <a:pt x="580995" y="1973086"/>
                </a:lnTo>
                <a:lnTo>
                  <a:pt x="581293" y="1973178"/>
                </a:lnTo>
                <a:lnTo>
                  <a:pt x="581292" y="1973177"/>
                </a:lnTo>
                <a:lnTo>
                  <a:pt x="580997" y="1973086"/>
                </a:lnTo>
                <a:lnTo>
                  <a:pt x="580358" y="1972107"/>
                </a:lnTo>
                <a:cubicBezTo>
                  <a:pt x="569557" y="1963900"/>
                  <a:pt x="564716" y="1959871"/>
                  <a:pt x="563755" y="1958560"/>
                </a:cubicBezTo>
                <a:lnTo>
                  <a:pt x="563888" y="1958548"/>
                </a:lnTo>
                <a:close/>
                <a:moveTo>
                  <a:pt x="515224" y="1958161"/>
                </a:moveTo>
                <a:lnTo>
                  <a:pt x="515279" y="1958293"/>
                </a:lnTo>
                <a:cubicBezTo>
                  <a:pt x="516724" y="1959906"/>
                  <a:pt x="519138" y="1962256"/>
                  <a:pt x="522031" y="1964938"/>
                </a:cubicBezTo>
                <a:cubicBezTo>
                  <a:pt x="530388" y="1972621"/>
                  <a:pt x="533167" y="1977143"/>
                  <a:pt x="541260" y="1984468"/>
                </a:cubicBezTo>
                <a:cubicBezTo>
                  <a:pt x="545336" y="1987986"/>
                  <a:pt x="550785" y="1992233"/>
                  <a:pt x="558832" y="1997974"/>
                </a:cubicBezTo>
                <a:cubicBezTo>
                  <a:pt x="562892" y="2000835"/>
                  <a:pt x="567507" y="2004172"/>
                  <a:pt x="573159" y="2007704"/>
                </a:cubicBezTo>
                <a:cubicBezTo>
                  <a:pt x="578811" y="2011235"/>
                  <a:pt x="584960" y="2015725"/>
                  <a:pt x="592655" y="2019886"/>
                </a:cubicBezTo>
                <a:lnTo>
                  <a:pt x="592928" y="2020100"/>
                </a:lnTo>
                <a:lnTo>
                  <a:pt x="601385" y="2024240"/>
                </a:lnTo>
                <a:lnTo>
                  <a:pt x="605736" y="2026933"/>
                </a:lnTo>
                <a:lnTo>
                  <a:pt x="605683" y="2026899"/>
                </a:lnTo>
                <a:lnTo>
                  <a:pt x="601388" y="2024240"/>
                </a:lnTo>
                <a:lnTo>
                  <a:pt x="592930" y="2020100"/>
                </a:lnTo>
                <a:lnTo>
                  <a:pt x="592657" y="2019886"/>
                </a:lnTo>
                <a:cubicBezTo>
                  <a:pt x="584962" y="2015725"/>
                  <a:pt x="578814" y="2011235"/>
                  <a:pt x="573161" y="2007704"/>
                </a:cubicBezTo>
                <a:cubicBezTo>
                  <a:pt x="567509" y="2004172"/>
                  <a:pt x="562894" y="2000835"/>
                  <a:pt x="558834" y="1997974"/>
                </a:cubicBezTo>
                <a:cubicBezTo>
                  <a:pt x="550787" y="1992233"/>
                  <a:pt x="545337" y="1987986"/>
                  <a:pt x="541262" y="1984468"/>
                </a:cubicBezTo>
                <a:cubicBezTo>
                  <a:pt x="533169" y="1977143"/>
                  <a:pt x="530390" y="1972621"/>
                  <a:pt x="522033" y="1964938"/>
                </a:cubicBezTo>
                <a:cubicBezTo>
                  <a:pt x="519140" y="1962256"/>
                  <a:pt x="516726" y="1959906"/>
                  <a:pt x="515281" y="1958293"/>
                </a:cubicBezTo>
                <a:lnTo>
                  <a:pt x="515228" y="1958165"/>
                </a:lnTo>
                <a:close/>
                <a:moveTo>
                  <a:pt x="570960" y="1952244"/>
                </a:moveTo>
                <a:lnTo>
                  <a:pt x="571587" y="1952677"/>
                </a:lnTo>
                <a:lnTo>
                  <a:pt x="591019" y="1960892"/>
                </a:lnTo>
                <a:cubicBezTo>
                  <a:pt x="595013" y="1963080"/>
                  <a:pt x="597649" y="1964314"/>
                  <a:pt x="599361" y="1964914"/>
                </a:cubicBezTo>
                <a:lnTo>
                  <a:pt x="599362" y="1964914"/>
                </a:lnTo>
                <a:lnTo>
                  <a:pt x="591022" y="1960893"/>
                </a:lnTo>
                <a:lnTo>
                  <a:pt x="571590" y="1952678"/>
                </a:lnTo>
                <a:lnTo>
                  <a:pt x="570963" y="1952245"/>
                </a:lnTo>
                <a:close/>
                <a:moveTo>
                  <a:pt x="1802641" y="1927066"/>
                </a:moveTo>
                <a:lnTo>
                  <a:pt x="1802357" y="1928242"/>
                </a:lnTo>
                <a:lnTo>
                  <a:pt x="1802359" y="1928240"/>
                </a:lnTo>
                <a:lnTo>
                  <a:pt x="1802641" y="1927069"/>
                </a:lnTo>
                <a:close/>
                <a:moveTo>
                  <a:pt x="517339" y="1918638"/>
                </a:moveTo>
                <a:lnTo>
                  <a:pt x="521930" y="1921021"/>
                </a:lnTo>
                <a:lnTo>
                  <a:pt x="521653" y="1920876"/>
                </a:lnTo>
                <a:lnTo>
                  <a:pt x="517344" y="1918639"/>
                </a:lnTo>
                <a:close/>
                <a:moveTo>
                  <a:pt x="521374" y="1915764"/>
                </a:moveTo>
                <a:lnTo>
                  <a:pt x="525143" y="1919058"/>
                </a:lnTo>
                <a:lnTo>
                  <a:pt x="535409" y="1927536"/>
                </a:lnTo>
                <a:lnTo>
                  <a:pt x="535558" y="1927596"/>
                </a:lnTo>
                <a:lnTo>
                  <a:pt x="535555" y="1927593"/>
                </a:lnTo>
                <a:lnTo>
                  <a:pt x="535412" y="1927536"/>
                </a:lnTo>
                <a:lnTo>
                  <a:pt x="525145" y="1919058"/>
                </a:lnTo>
                <a:lnTo>
                  <a:pt x="521604" y="1915962"/>
                </a:lnTo>
                <a:close/>
                <a:moveTo>
                  <a:pt x="376396" y="1886048"/>
                </a:moveTo>
                <a:cubicBezTo>
                  <a:pt x="418104" y="1933330"/>
                  <a:pt x="466160" y="1974247"/>
                  <a:pt x="519251" y="2007700"/>
                </a:cubicBezTo>
                <a:cubicBezTo>
                  <a:pt x="525546" y="2012152"/>
                  <a:pt x="532087" y="2016305"/>
                  <a:pt x="538514" y="2020644"/>
                </a:cubicBezTo>
                <a:cubicBezTo>
                  <a:pt x="564931" y="2038790"/>
                  <a:pt x="592452" y="2055255"/>
                  <a:pt x="620946" y="2069951"/>
                </a:cubicBezTo>
                <a:cubicBezTo>
                  <a:pt x="638320" y="2078411"/>
                  <a:pt x="656264" y="2087616"/>
                  <a:pt x="674834" y="2096111"/>
                </a:cubicBezTo>
                <a:cubicBezTo>
                  <a:pt x="656264" y="2087616"/>
                  <a:pt x="638323" y="2078411"/>
                  <a:pt x="620949" y="2069951"/>
                </a:cubicBezTo>
                <a:cubicBezTo>
                  <a:pt x="592455" y="2055255"/>
                  <a:pt x="564934" y="2038790"/>
                  <a:pt x="538516" y="2020644"/>
                </a:cubicBezTo>
                <a:cubicBezTo>
                  <a:pt x="532090" y="2016305"/>
                  <a:pt x="525548" y="2012152"/>
                  <a:pt x="519254" y="2007700"/>
                </a:cubicBezTo>
                <a:cubicBezTo>
                  <a:pt x="492708" y="1990973"/>
                  <a:pt x="467421" y="1972381"/>
                  <a:pt x="443557" y="1952060"/>
                </a:cubicBezTo>
                <a:lnTo>
                  <a:pt x="376420" y="1886069"/>
                </a:lnTo>
                <a:close/>
                <a:moveTo>
                  <a:pt x="1904296" y="1881261"/>
                </a:moveTo>
                <a:lnTo>
                  <a:pt x="1902196" y="1883163"/>
                </a:lnTo>
                <a:cubicBezTo>
                  <a:pt x="1894954" y="1889001"/>
                  <a:pt x="1888295" y="1895075"/>
                  <a:pt x="1881432" y="1900891"/>
                </a:cubicBezTo>
                <a:lnTo>
                  <a:pt x="1861369" y="1918279"/>
                </a:lnTo>
                <a:cubicBezTo>
                  <a:pt x="1854797" y="1924018"/>
                  <a:pt x="1848036" y="1929185"/>
                  <a:pt x="1841654" y="1934524"/>
                </a:cubicBezTo>
                <a:lnTo>
                  <a:pt x="1822973" y="1950186"/>
                </a:lnTo>
                <a:cubicBezTo>
                  <a:pt x="1820117" y="1952612"/>
                  <a:pt x="1817262" y="1955037"/>
                  <a:pt x="1814216" y="1957669"/>
                </a:cubicBezTo>
                <a:cubicBezTo>
                  <a:pt x="1811171" y="1960300"/>
                  <a:pt x="1808257" y="1962624"/>
                  <a:pt x="1805328" y="1965069"/>
                </a:cubicBezTo>
                <a:cubicBezTo>
                  <a:pt x="1795576" y="1972954"/>
                  <a:pt x="1785465" y="1980342"/>
                  <a:pt x="1775044" y="1987212"/>
                </a:cubicBezTo>
                <a:cubicBezTo>
                  <a:pt x="1765599" y="1993018"/>
                  <a:pt x="1757561" y="1998088"/>
                  <a:pt x="1750549" y="2002616"/>
                </a:cubicBezTo>
                <a:lnTo>
                  <a:pt x="1747979" y="2004320"/>
                </a:lnTo>
                <a:lnTo>
                  <a:pt x="1748701" y="2003842"/>
                </a:lnTo>
                <a:lnTo>
                  <a:pt x="1750549" y="2002617"/>
                </a:lnTo>
                <a:cubicBezTo>
                  <a:pt x="1757561" y="1998089"/>
                  <a:pt x="1765599" y="1993019"/>
                  <a:pt x="1775044" y="1987213"/>
                </a:cubicBezTo>
                <a:cubicBezTo>
                  <a:pt x="1785465" y="1980343"/>
                  <a:pt x="1795576" y="1972955"/>
                  <a:pt x="1805328" y="1965070"/>
                </a:cubicBezTo>
                <a:cubicBezTo>
                  <a:pt x="1808257" y="1962625"/>
                  <a:pt x="1811171" y="1960301"/>
                  <a:pt x="1814216" y="1957670"/>
                </a:cubicBezTo>
                <a:cubicBezTo>
                  <a:pt x="1817262" y="1955038"/>
                  <a:pt x="1820117" y="1952613"/>
                  <a:pt x="1822973" y="1950187"/>
                </a:cubicBezTo>
                <a:lnTo>
                  <a:pt x="1841654" y="1934525"/>
                </a:lnTo>
                <a:cubicBezTo>
                  <a:pt x="1848036" y="1929186"/>
                  <a:pt x="1854797" y="1924019"/>
                  <a:pt x="1861369" y="1918280"/>
                </a:cubicBezTo>
                <a:lnTo>
                  <a:pt x="1881432" y="1900892"/>
                </a:lnTo>
                <a:cubicBezTo>
                  <a:pt x="1888295" y="1895076"/>
                  <a:pt x="1894954" y="1889002"/>
                  <a:pt x="1902196" y="1883164"/>
                </a:cubicBezTo>
                <a:lnTo>
                  <a:pt x="1904225" y="1881326"/>
                </a:lnTo>
                <a:close/>
                <a:moveTo>
                  <a:pt x="1873094" y="1880456"/>
                </a:moveTo>
                <a:lnTo>
                  <a:pt x="1854198" y="1896477"/>
                </a:lnTo>
                <a:lnTo>
                  <a:pt x="1854257" y="1896427"/>
                </a:lnTo>
                <a:lnTo>
                  <a:pt x="1873054" y="1880491"/>
                </a:lnTo>
                <a:close/>
                <a:moveTo>
                  <a:pt x="453567" y="1874048"/>
                </a:moveTo>
                <a:lnTo>
                  <a:pt x="453743" y="1874540"/>
                </a:lnTo>
                <a:lnTo>
                  <a:pt x="454467" y="1877192"/>
                </a:lnTo>
                <a:lnTo>
                  <a:pt x="455923" y="1880619"/>
                </a:lnTo>
                <a:lnTo>
                  <a:pt x="456193" y="1881372"/>
                </a:lnTo>
                <a:cubicBezTo>
                  <a:pt x="459546" y="1886790"/>
                  <a:pt x="463509" y="1891766"/>
                  <a:pt x="468004" y="1896202"/>
                </a:cubicBezTo>
                <a:lnTo>
                  <a:pt x="479940" y="1910134"/>
                </a:lnTo>
                <a:lnTo>
                  <a:pt x="479948" y="1910140"/>
                </a:lnTo>
                <a:cubicBezTo>
                  <a:pt x="476550" y="1904992"/>
                  <a:pt x="472542" y="1900311"/>
                  <a:pt x="468007" y="1896202"/>
                </a:cubicBezTo>
                <a:cubicBezTo>
                  <a:pt x="463512" y="1891766"/>
                  <a:pt x="459549" y="1886790"/>
                  <a:pt x="456196" y="1881372"/>
                </a:cubicBezTo>
                <a:lnTo>
                  <a:pt x="455944" y="1880667"/>
                </a:lnTo>
                <a:lnTo>
                  <a:pt x="455923" y="1880619"/>
                </a:lnTo>
                <a:lnTo>
                  <a:pt x="455909" y="1880581"/>
                </a:lnTo>
                <a:lnTo>
                  <a:pt x="454470" y="1877193"/>
                </a:lnTo>
                <a:lnTo>
                  <a:pt x="453754" y="1874571"/>
                </a:lnTo>
                <a:lnTo>
                  <a:pt x="453743" y="1874540"/>
                </a:lnTo>
                <a:lnTo>
                  <a:pt x="453734" y="1874505"/>
                </a:lnTo>
                <a:lnTo>
                  <a:pt x="453571" y="1874050"/>
                </a:lnTo>
                <a:close/>
                <a:moveTo>
                  <a:pt x="373845" y="1872149"/>
                </a:moveTo>
                <a:lnTo>
                  <a:pt x="377349" y="1875689"/>
                </a:lnTo>
                <a:cubicBezTo>
                  <a:pt x="382297" y="1880748"/>
                  <a:pt x="387769" y="1886418"/>
                  <a:pt x="392350" y="1891030"/>
                </a:cubicBezTo>
                <a:cubicBezTo>
                  <a:pt x="404330" y="1901884"/>
                  <a:pt x="417258" y="1912877"/>
                  <a:pt x="430202" y="1924528"/>
                </a:cubicBezTo>
                <a:cubicBezTo>
                  <a:pt x="436586" y="1930396"/>
                  <a:pt x="443408" y="1935954"/>
                  <a:pt x="450347" y="1941520"/>
                </a:cubicBezTo>
                <a:lnTo>
                  <a:pt x="471074" y="1958359"/>
                </a:lnTo>
                <a:lnTo>
                  <a:pt x="481460" y="1966791"/>
                </a:lnTo>
                <a:lnTo>
                  <a:pt x="492210" y="1974740"/>
                </a:lnTo>
                <a:lnTo>
                  <a:pt x="513651" y="1990340"/>
                </a:lnTo>
                <a:cubicBezTo>
                  <a:pt x="527658" y="2000971"/>
                  <a:pt x="542393" y="2009854"/>
                  <a:pt x="556324" y="2018560"/>
                </a:cubicBezTo>
                <a:cubicBezTo>
                  <a:pt x="594015" y="2042176"/>
                  <a:pt x="631978" y="2061947"/>
                  <a:pt x="674217" y="2083354"/>
                </a:cubicBezTo>
                <a:cubicBezTo>
                  <a:pt x="631981" y="2061947"/>
                  <a:pt x="594018" y="2042176"/>
                  <a:pt x="556327" y="2018560"/>
                </a:cubicBezTo>
                <a:cubicBezTo>
                  <a:pt x="542395" y="2009854"/>
                  <a:pt x="527661" y="2000971"/>
                  <a:pt x="513654" y="1990340"/>
                </a:cubicBezTo>
                <a:lnTo>
                  <a:pt x="492213" y="1974740"/>
                </a:lnTo>
                <a:lnTo>
                  <a:pt x="481463" y="1966791"/>
                </a:lnTo>
                <a:lnTo>
                  <a:pt x="471077" y="1958359"/>
                </a:lnTo>
                <a:lnTo>
                  <a:pt x="450350" y="1941520"/>
                </a:lnTo>
                <a:cubicBezTo>
                  <a:pt x="443411" y="1935954"/>
                  <a:pt x="436589" y="1930396"/>
                  <a:pt x="430205" y="1924528"/>
                </a:cubicBezTo>
                <a:cubicBezTo>
                  <a:pt x="417261" y="1912877"/>
                  <a:pt x="404332" y="1901884"/>
                  <a:pt x="392353" y="1891030"/>
                </a:cubicBezTo>
                <a:cubicBezTo>
                  <a:pt x="387772" y="1886418"/>
                  <a:pt x="382300" y="1880748"/>
                  <a:pt x="377352" y="1875689"/>
                </a:cubicBezTo>
                <a:lnTo>
                  <a:pt x="373926" y="1872228"/>
                </a:lnTo>
                <a:close/>
                <a:moveTo>
                  <a:pt x="423588" y="1870934"/>
                </a:moveTo>
                <a:lnTo>
                  <a:pt x="423819" y="1871182"/>
                </a:lnTo>
                <a:cubicBezTo>
                  <a:pt x="445778" y="1891705"/>
                  <a:pt x="449906" y="1891045"/>
                  <a:pt x="459954" y="1897777"/>
                </a:cubicBezTo>
                <a:cubicBezTo>
                  <a:pt x="463181" y="1899924"/>
                  <a:pt x="462464" y="1898244"/>
                  <a:pt x="463777" y="1898482"/>
                </a:cubicBezTo>
                <a:cubicBezTo>
                  <a:pt x="469742" y="1901795"/>
                  <a:pt x="475280" y="1905819"/>
                  <a:pt x="480282" y="1910479"/>
                </a:cubicBezTo>
                <a:cubicBezTo>
                  <a:pt x="493911" y="1922105"/>
                  <a:pt x="504021" y="1931662"/>
                  <a:pt x="512304" y="1938781"/>
                </a:cubicBezTo>
                <a:cubicBezTo>
                  <a:pt x="520587" y="1945899"/>
                  <a:pt x="526651" y="1951502"/>
                  <a:pt x="531706" y="1956474"/>
                </a:cubicBezTo>
                <a:cubicBezTo>
                  <a:pt x="536762" y="1961447"/>
                  <a:pt x="540707" y="1965662"/>
                  <a:pt x="544784" y="1969958"/>
                </a:cubicBezTo>
                <a:cubicBezTo>
                  <a:pt x="548861" y="1974254"/>
                  <a:pt x="553331" y="1978214"/>
                  <a:pt x="559000" y="1983181"/>
                </a:cubicBezTo>
                <a:lnTo>
                  <a:pt x="561553" y="1985772"/>
                </a:lnTo>
                <a:lnTo>
                  <a:pt x="561632" y="1985778"/>
                </a:lnTo>
                <a:lnTo>
                  <a:pt x="561631" y="1985777"/>
                </a:lnTo>
                <a:lnTo>
                  <a:pt x="561556" y="1985772"/>
                </a:lnTo>
                <a:lnTo>
                  <a:pt x="559003" y="1983181"/>
                </a:lnTo>
                <a:cubicBezTo>
                  <a:pt x="553334" y="1978214"/>
                  <a:pt x="548864" y="1974254"/>
                  <a:pt x="544787" y="1969958"/>
                </a:cubicBezTo>
                <a:cubicBezTo>
                  <a:pt x="540710" y="1965662"/>
                  <a:pt x="536765" y="1961447"/>
                  <a:pt x="531709" y="1956474"/>
                </a:cubicBezTo>
                <a:cubicBezTo>
                  <a:pt x="526654" y="1951502"/>
                  <a:pt x="520590" y="1945899"/>
                  <a:pt x="512307" y="1938781"/>
                </a:cubicBezTo>
                <a:cubicBezTo>
                  <a:pt x="504024" y="1931662"/>
                  <a:pt x="493914" y="1922105"/>
                  <a:pt x="480285" y="1910479"/>
                </a:cubicBezTo>
                <a:cubicBezTo>
                  <a:pt x="475283" y="1905819"/>
                  <a:pt x="469745" y="1901795"/>
                  <a:pt x="463780" y="1898482"/>
                </a:cubicBezTo>
                <a:cubicBezTo>
                  <a:pt x="462467" y="1898244"/>
                  <a:pt x="463184" y="1899924"/>
                  <a:pt x="459957" y="1897777"/>
                </a:cubicBezTo>
                <a:cubicBezTo>
                  <a:pt x="449909" y="1891045"/>
                  <a:pt x="445781" y="1891705"/>
                  <a:pt x="423822" y="1871182"/>
                </a:cubicBezTo>
                <a:lnTo>
                  <a:pt x="423604" y="1870947"/>
                </a:lnTo>
                <a:close/>
                <a:moveTo>
                  <a:pt x="439890" y="1831024"/>
                </a:moveTo>
                <a:lnTo>
                  <a:pt x="439914" y="1831059"/>
                </a:lnTo>
                <a:lnTo>
                  <a:pt x="442711" y="1833088"/>
                </a:lnTo>
                <a:cubicBezTo>
                  <a:pt x="446460" y="1836458"/>
                  <a:pt x="453166" y="1842981"/>
                  <a:pt x="459558" y="1848496"/>
                </a:cubicBezTo>
                <a:lnTo>
                  <a:pt x="474704" y="1862702"/>
                </a:lnTo>
                <a:lnTo>
                  <a:pt x="475655" y="1863652"/>
                </a:lnTo>
                <a:lnTo>
                  <a:pt x="479626" y="1868143"/>
                </a:lnTo>
                <a:lnTo>
                  <a:pt x="482322" y="1872654"/>
                </a:lnTo>
                <a:lnTo>
                  <a:pt x="482311" y="1872818"/>
                </a:lnTo>
                <a:lnTo>
                  <a:pt x="482311" y="1872819"/>
                </a:lnTo>
                <a:cubicBezTo>
                  <a:pt x="490535" y="1879837"/>
                  <a:pt x="499182" y="1886276"/>
                  <a:pt x="507610" y="1892967"/>
                </a:cubicBezTo>
                <a:lnTo>
                  <a:pt x="507968" y="1893268"/>
                </a:lnTo>
                <a:lnTo>
                  <a:pt x="513052" y="1895226"/>
                </a:lnTo>
                <a:lnTo>
                  <a:pt x="520071" y="1899596"/>
                </a:lnTo>
                <a:lnTo>
                  <a:pt x="520063" y="1899589"/>
                </a:lnTo>
                <a:lnTo>
                  <a:pt x="513055" y="1895226"/>
                </a:lnTo>
                <a:lnTo>
                  <a:pt x="507971" y="1893268"/>
                </a:lnTo>
                <a:lnTo>
                  <a:pt x="507613" y="1892967"/>
                </a:lnTo>
                <a:cubicBezTo>
                  <a:pt x="499185" y="1886276"/>
                  <a:pt x="490538" y="1879837"/>
                  <a:pt x="482314" y="1872819"/>
                </a:cubicBezTo>
                <a:lnTo>
                  <a:pt x="482314" y="1872818"/>
                </a:lnTo>
                <a:lnTo>
                  <a:pt x="482324" y="1872658"/>
                </a:lnTo>
                <a:lnTo>
                  <a:pt x="482322" y="1872654"/>
                </a:lnTo>
                <a:lnTo>
                  <a:pt x="482322" y="1872648"/>
                </a:lnTo>
                <a:lnTo>
                  <a:pt x="479637" y="1868155"/>
                </a:lnTo>
                <a:lnTo>
                  <a:pt x="479626" y="1868143"/>
                </a:lnTo>
                <a:lnTo>
                  <a:pt x="479619" y="1868131"/>
                </a:lnTo>
                <a:lnTo>
                  <a:pt x="475684" y="1863681"/>
                </a:lnTo>
                <a:lnTo>
                  <a:pt x="475655" y="1863652"/>
                </a:lnTo>
                <a:lnTo>
                  <a:pt x="475622" y="1863615"/>
                </a:lnTo>
                <a:lnTo>
                  <a:pt x="474772" y="1862766"/>
                </a:lnTo>
                <a:lnTo>
                  <a:pt x="474704" y="1862702"/>
                </a:lnTo>
                <a:lnTo>
                  <a:pt x="474657" y="1862655"/>
                </a:lnTo>
                <a:lnTo>
                  <a:pt x="459562" y="1848497"/>
                </a:lnTo>
                <a:cubicBezTo>
                  <a:pt x="453170" y="1842982"/>
                  <a:pt x="446464" y="1836459"/>
                  <a:pt x="442715" y="1833089"/>
                </a:cubicBezTo>
                <a:lnTo>
                  <a:pt x="439918" y="1831060"/>
                </a:lnTo>
                <a:lnTo>
                  <a:pt x="439896" y="1831028"/>
                </a:lnTo>
                <a:close/>
                <a:moveTo>
                  <a:pt x="1809220" y="1827653"/>
                </a:moveTo>
                <a:lnTo>
                  <a:pt x="1802249" y="1830739"/>
                </a:lnTo>
                <a:lnTo>
                  <a:pt x="1802735" y="1831419"/>
                </a:lnTo>
                <a:lnTo>
                  <a:pt x="1802735" y="1831419"/>
                </a:lnTo>
                <a:lnTo>
                  <a:pt x="1802250" y="1830740"/>
                </a:lnTo>
                <a:lnTo>
                  <a:pt x="1809221" y="1827654"/>
                </a:lnTo>
                <a:lnTo>
                  <a:pt x="1810634" y="1827855"/>
                </a:lnTo>
                <a:lnTo>
                  <a:pt x="1810634" y="1827854"/>
                </a:lnTo>
                <a:cubicBezTo>
                  <a:pt x="1810828" y="1827249"/>
                  <a:pt x="1810224" y="1827292"/>
                  <a:pt x="1809220" y="1827653"/>
                </a:cubicBezTo>
                <a:close/>
                <a:moveTo>
                  <a:pt x="1808508" y="1823133"/>
                </a:moveTo>
                <a:lnTo>
                  <a:pt x="1804636" y="1825553"/>
                </a:lnTo>
                <a:lnTo>
                  <a:pt x="1803627" y="1825928"/>
                </a:lnTo>
                <a:lnTo>
                  <a:pt x="1803397" y="1826219"/>
                </a:lnTo>
                <a:lnTo>
                  <a:pt x="1803398" y="1826218"/>
                </a:lnTo>
                <a:lnTo>
                  <a:pt x="1803627" y="1825929"/>
                </a:lnTo>
                <a:lnTo>
                  <a:pt x="1804636" y="1825554"/>
                </a:lnTo>
                <a:lnTo>
                  <a:pt x="1808504" y="1823137"/>
                </a:lnTo>
                <a:close/>
                <a:moveTo>
                  <a:pt x="418133" y="1817553"/>
                </a:moveTo>
                <a:lnTo>
                  <a:pt x="418118" y="1817555"/>
                </a:lnTo>
                <a:lnTo>
                  <a:pt x="418468" y="1817830"/>
                </a:lnTo>
                <a:lnTo>
                  <a:pt x="434209" y="1830842"/>
                </a:lnTo>
                <a:lnTo>
                  <a:pt x="441188" y="1836602"/>
                </a:lnTo>
                <a:lnTo>
                  <a:pt x="442209" y="1837462"/>
                </a:lnTo>
                <a:lnTo>
                  <a:pt x="442211" y="1837460"/>
                </a:lnTo>
                <a:lnTo>
                  <a:pt x="441381" y="1836761"/>
                </a:lnTo>
                <a:lnTo>
                  <a:pt x="441188" y="1836602"/>
                </a:lnTo>
                <a:lnTo>
                  <a:pt x="441017" y="1836458"/>
                </a:lnTo>
                <a:lnTo>
                  <a:pt x="434212" y="1830842"/>
                </a:lnTo>
                <a:lnTo>
                  <a:pt x="418539" y="1817885"/>
                </a:lnTo>
                <a:lnTo>
                  <a:pt x="418468" y="1817830"/>
                </a:lnTo>
                <a:lnTo>
                  <a:pt x="418425" y="1817794"/>
                </a:lnTo>
                <a:lnTo>
                  <a:pt x="418121" y="1817556"/>
                </a:lnTo>
                <a:lnTo>
                  <a:pt x="418134" y="1817554"/>
                </a:lnTo>
                <a:close/>
                <a:moveTo>
                  <a:pt x="353430" y="1817060"/>
                </a:moveTo>
                <a:cubicBezTo>
                  <a:pt x="352689" y="1818172"/>
                  <a:pt x="357155" y="1824716"/>
                  <a:pt x="363931" y="1833759"/>
                </a:cubicBezTo>
                <a:cubicBezTo>
                  <a:pt x="366211" y="1836739"/>
                  <a:pt x="368682" y="1840097"/>
                  <a:pt x="371386" y="1843471"/>
                </a:cubicBezTo>
                <a:lnTo>
                  <a:pt x="380243" y="1853668"/>
                </a:lnTo>
                <a:lnTo>
                  <a:pt x="398073" y="1873878"/>
                </a:lnTo>
                <a:lnTo>
                  <a:pt x="407441" y="1884525"/>
                </a:lnTo>
                <a:lnTo>
                  <a:pt x="415171" y="1892918"/>
                </a:lnTo>
                <a:cubicBezTo>
                  <a:pt x="419745" y="1897978"/>
                  <a:pt x="423209" y="1902086"/>
                  <a:pt x="426162" y="1905744"/>
                </a:cubicBezTo>
                <a:cubicBezTo>
                  <a:pt x="432067" y="1913062"/>
                  <a:pt x="435956" y="1918341"/>
                  <a:pt x="441978" y="1925862"/>
                </a:cubicBezTo>
                <a:lnTo>
                  <a:pt x="442705" y="1926971"/>
                </a:lnTo>
                <a:lnTo>
                  <a:pt x="443930" y="1927547"/>
                </a:lnTo>
                <a:lnTo>
                  <a:pt x="443929" y="1927545"/>
                </a:lnTo>
                <a:lnTo>
                  <a:pt x="442710" y="1926972"/>
                </a:lnTo>
                <a:lnTo>
                  <a:pt x="441982" y="1925863"/>
                </a:lnTo>
                <a:cubicBezTo>
                  <a:pt x="435961" y="1918342"/>
                  <a:pt x="432071" y="1913063"/>
                  <a:pt x="426166" y="1905745"/>
                </a:cubicBezTo>
                <a:cubicBezTo>
                  <a:pt x="423214" y="1902087"/>
                  <a:pt x="419750" y="1897979"/>
                  <a:pt x="415176" y="1892919"/>
                </a:cubicBezTo>
                <a:lnTo>
                  <a:pt x="407445" y="1884526"/>
                </a:lnTo>
                <a:lnTo>
                  <a:pt x="398078" y="1873879"/>
                </a:lnTo>
                <a:lnTo>
                  <a:pt x="380247" y="1853669"/>
                </a:lnTo>
                <a:lnTo>
                  <a:pt x="371390" y="1843472"/>
                </a:lnTo>
                <a:cubicBezTo>
                  <a:pt x="368686" y="1840098"/>
                  <a:pt x="366216" y="1836740"/>
                  <a:pt x="363936" y="1833760"/>
                </a:cubicBezTo>
                <a:cubicBezTo>
                  <a:pt x="360548" y="1829238"/>
                  <a:pt x="357737" y="1825342"/>
                  <a:pt x="355866" y="1822436"/>
                </a:cubicBezTo>
                <a:lnTo>
                  <a:pt x="353434" y="1817061"/>
                </a:lnTo>
                <a:close/>
                <a:moveTo>
                  <a:pt x="334472" y="1803304"/>
                </a:moveTo>
                <a:lnTo>
                  <a:pt x="369184" y="1849068"/>
                </a:lnTo>
                <a:lnTo>
                  <a:pt x="369338" y="1849186"/>
                </a:lnTo>
                <a:lnTo>
                  <a:pt x="369333" y="1849179"/>
                </a:lnTo>
                <a:lnTo>
                  <a:pt x="369187" y="1849068"/>
                </a:lnTo>
                <a:lnTo>
                  <a:pt x="336434" y="1805886"/>
                </a:lnTo>
                <a:close/>
                <a:moveTo>
                  <a:pt x="358665" y="1796846"/>
                </a:moveTo>
                <a:lnTo>
                  <a:pt x="358685" y="1797507"/>
                </a:lnTo>
                <a:lnTo>
                  <a:pt x="358530" y="1797658"/>
                </a:lnTo>
                <a:lnTo>
                  <a:pt x="358716" y="1798539"/>
                </a:lnTo>
                <a:lnTo>
                  <a:pt x="358851" y="1802992"/>
                </a:lnTo>
                <a:cubicBezTo>
                  <a:pt x="359236" y="1806471"/>
                  <a:pt x="361827" y="1812365"/>
                  <a:pt x="362672" y="1816302"/>
                </a:cubicBezTo>
                <a:lnTo>
                  <a:pt x="362186" y="1819822"/>
                </a:lnTo>
                <a:lnTo>
                  <a:pt x="362922" y="1820101"/>
                </a:lnTo>
                <a:lnTo>
                  <a:pt x="362922" y="1820099"/>
                </a:lnTo>
                <a:lnTo>
                  <a:pt x="362190" y="1819822"/>
                </a:lnTo>
                <a:lnTo>
                  <a:pt x="362676" y="1816302"/>
                </a:lnTo>
                <a:cubicBezTo>
                  <a:pt x="361831" y="1812365"/>
                  <a:pt x="359240" y="1806471"/>
                  <a:pt x="358855" y="1802992"/>
                </a:cubicBezTo>
                <a:lnTo>
                  <a:pt x="358720" y="1798560"/>
                </a:lnTo>
                <a:lnTo>
                  <a:pt x="358716" y="1798539"/>
                </a:lnTo>
                <a:lnTo>
                  <a:pt x="358715" y="1798517"/>
                </a:lnTo>
                <a:lnTo>
                  <a:pt x="358534" y="1797658"/>
                </a:lnTo>
                <a:lnTo>
                  <a:pt x="358685" y="1797510"/>
                </a:lnTo>
                <a:lnTo>
                  <a:pt x="358685" y="1797507"/>
                </a:lnTo>
                <a:lnTo>
                  <a:pt x="358689" y="1797503"/>
                </a:lnTo>
                <a:lnTo>
                  <a:pt x="358669" y="1796848"/>
                </a:lnTo>
                <a:close/>
                <a:moveTo>
                  <a:pt x="394465" y="1794155"/>
                </a:moveTo>
                <a:lnTo>
                  <a:pt x="394428" y="1794178"/>
                </a:lnTo>
                <a:lnTo>
                  <a:pt x="405061" y="1806152"/>
                </a:lnTo>
                <a:cubicBezTo>
                  <a:pt x="408656" y="1810147"/>
                  <a:pt x="412455" y="1813817"/>
                  <a:pt x="416137" y="1817672"/>
                </a:cubicBezTo>
                <a:cubicBezTo>
                  <a:pt x="423646" y="1824566"/>
                  <a:pt x="431463" y="1831848"/>
                  <a:pt x="439660" y="1839884"/>
                </a:cubicBezTo>
                <a:cubicBezTo>
                  <a:pt x="447857" y="1847921"/>
                  <a:pt x="457191" y="1855892"/>
                  <a:pt x="466849" y="1865101"/>
                </a:cubicBezTo>
                <a:cubicBezTo>
                  <a:pt x="472591" y="1870437"/>
                  <a:pt x="478128" y="1875711"/>
                  <a:pt x="483869" y="1880659"/>
                </a:cubicBezTo>
                <a:lnTo>
                  <a:pt x="501120" y="1894677"/>
                </a:lnTo>
                <a:cubicBezTo>
                  <a:pt x="512587" y="1903721"/>
                  <a:pt x="522914" y="1911858"/>
                  <a:pt x="534335" y="1919512"/>
                </a:cubicBezTo>
                <a:cubicBezTo>
                  <a:pt x="545755" y="1927167"/>
                  <a:pt x="555541" y="1934707"/>
                  <a:pt x="565093" y="1941453"/>
                </a:cubicBezTo>
                <a:lnTo>
                  <a:pt x="591149" y="1960778"/>
                </a:lnTo>
                <a:lnTo>
                  <a:pt x="577526" y="1950672"/>
                </a:lnTo>
                <a:lnTo>
                  <a:pt x="565097" y="1941453"/>
                </a:lnTo>
                <a:lnTo>
                  <a:pt x="537924" y="1922069"/>
                </a:lnTo>
                <a:lnTo>
                  <a:pt x="534378" y="1919540"/>
                </a:lnTo>
                <a:lnTo>
                  <a:pt x="534372" y="1919535"/>
                </a:lnTo>
                <a:lnTo>
                  <a:pt x="534339" y="1919512"/>
                </a:lnTo>
                <a:cubicBezTo>
                  <a:pt x="522917" y="1911858"/>
                  <a:pt x="512591" y="1903721"/>
                  <a:pt x="501124" y="1894677"/>
                </a:cubicBezTo>
                <a:lnTo>
                  <a:pt x="483873" y="1880659"/>
                </a:lnTo>
                <a:cubicBezTo>
                  <a:pt x="478131" y="1875711"/>
                  <a:pt x="472595" y="1870437"/>
                  <a:pt x="466853" y="1865101"/>
                </a:cubicBezTo>
                <a:cubicBezTo>
                  <a:pt x="457195" y="1855892"/>
                  <a:pt x="447861" y="1847921"/>
                  <a:pt x="439664" y="1839884"/>
                </a:cubicBezTo>
                <a:cubicBezTo>
                  <a:pt x="431467" y="1831848"/>
                  <a:pt x="423650" y="1824566"/>
                  <a:pt x="416141" y="1817672"/>
                </a:cubicBezTo>
                <a:cubicBezTo>
                  <a:pt x="412458" y="1813817"/>
                  <a:pt x="408660" y="1810147"/>
                  <a:pt x="405064" y="1806152"/>
                </a:cubicBezTo>
                <a:lnTo>
                  <a:pt x="394432" y="1794178"/>
                </a:lnTo>
                <a:lnTo>
                  <a:pt x="394466" y="1794157"/>
                </a:lnTo>
                <a:close/>
                <a:moveTo>
                  <a:pt x="366040" y="1792361"/>
                </a:moveTo>
                <a:lnTo>
                  <a:pt x="365252" y="1792444"/>
                </a:lnTo>
                <a:lnTo>
                  <a:pt x="366597" y="1798512"/>
                </a:lnTo>
                <a:lnTo>
                  <a:pt x="366767" y="1800805"/>
                </a:lnTo>
                <a:lnTo>
                  <a:pt x="366432" y="1801066"/>
                </a:lnTo>
                <a:lnTo>
                  <a:pt x="366804" y="1801299"/>
                </a:lnTo>
                <a:lnTo>
                  <a:pt x="366803" y="1801296"/>
                </a:lnTo>
                <a:lnTo>
                  <a:pt x="366436" y="1801066"/>
                </a:lnTo>
                <a:lnTo>
                  <a:pt x="366767" y="1800807"/>
                </a:lnTo>
                <a:lnTo>
                  <a:pt x="366767" y="1800805"/>
                </a:lnTo>
                <a:lnTo>
                  <a:pt x="366770" y="1800802"/>
                </a:lnTo>
                <a:lnTo>
                  <a:pt x="366602" y="1798537"/>
                </a:lnTo>
                <a:lnTo>
                  <a:pt x="366597" y="1798512"/>
                </a:lnTo>
                <a:lnTo>
                  <a:pt x="366595" y="1798480"/>
                </a:lnTo>
                <a:lnTo>
                  <a:pt x="365257" y="1792445"/>
                </a:lnTo>
                <a:lnTo>
                  <a:pt x="366040" y="1792362"/>
                </a:lnTo>
                <a:close/>
                <a:moveTo>
                  <a:pt x="317862" y="1783378"/>
                </a:moveTo>
                <a:lnTo>
                  <a:pt x="322614" y="1788965"/>
                </a:lnTo>
                <a:lnTo>
                  <a:pt x="322501" y="1788829"/>
                </a:lnTo>
                <a:lnTo>
                  <a:pt x="318020" y="1783560"/>
                </a:lnTo>
                <a:close/>
                <a:moveTo>
                  <a:pt x="1823923" y="1777187"/>
                </a:moveTo>
                <a:cubicBezTo>
                  <a:pt x="1821898" y="1779161"/>
                  <a:pt x="1819961" y="1781383"/>
                  <a:pt x="1817702" y="1783340"/>
                </a:cubicBezTo>
                <a:cubicBezTo>
                  <a:pt x="1815444" y="1785297"/>
                  <a:pt x="1813200" y="1787328"/>
                  <a:pt x="1810913" y="1789332"/>
                </a:cubicBezTo>
                <a:cubicBezTo>
                  <a:pt x="1813201" y="1787328"/>
                  <a:pt x="1815445" y="1785297"/>
                  <a:pt x="1817703" y="1783340"/>
                </a:cubicBezTo>
                <a:cubicBezTo>
                  <a:pt x="1819961" y="1781383"/>
                  <a:pt x="1821898" y="1779161"/>
                  <a:pt x="1823923" y="1777187"/>
                </a:cubicBezTo>
                <a:close/>
                <a:moveTo>
                  <a:pt x="306676" y="1772333"/>
                </a:moveTo>
                <a:lnTo>
                  <a:pt x="306677" y="1772334"/>
                </a:lnTo>
                <a:lnTo>
                  <a:pt x="308937" y="1773512"/>
                </a:lnTo>
                <a:lnTo>
                  <a:pt x="315474" y="1780626"/>
                </a:lnTo>
                <a:lnTo>
                  <a:pt x="315386" y="1780525"/>
                </a:lnTo>
                <a:lnTo>
                  <a:pt x="309230" y="1773826"/>
                </a:lnTo>
                <a:lnTo>
                  <a:pt x="308937" y="1773512"/>
                </a:lnTo>
                <a:cubicBezTo>
                  <a:pt x="307219" y="1771830"/>
                  <a:pt x="306317" y="1771250"/>
                  <a:pt x="306676" y="1772333"/>
                </a:cubicBezTo>
                <a:close/>
                <a:moveTo>
                  <a:pt x="1795621" y="1771747"/>
                </a:moveTo>
                <a:lnTo>
                  <a:pt x="1774593" y="1787778"/>
                </a:lnTo>
                <a:lnTo>
                  <a:pt x="1773910" y="1788551"/>
                </a:lnTo>
                <a:lnTo>
                  <a:pt x="1773913" y="1788548"/>
                </a:lnTo>
                <a:lnTo>
                  <a:pt x="1774594" y="1787778"/>
                </a:lnTo>
                <a:lnTo>
                  <a:pt x="1795618" y="1771750"/>
                </a:lnTo>
                <a:close/>
                <a:moveTo>
                  <a:pt x="1986155" y="1764884"/>
                </a:moveTo>
                <a:cubicBezTo>
                  <a:pt x="1953220" y="1798972"/>
                  <a:pt x="1920137" y="1832127"/>
                  <a:pt x="1886762" y="1865163"/>
                </a:cubicBezTo>
                <a:lnTo>
                  <a:pt x="1886763" y="1865164"/>
                </a:lnTo>
                <a:lnTo>
                  <a:pt x="1986145" y="1764896"/>
                </a:lnTo>
                <a:close/>
                <a:moveTo>
                  <a:pt x="1861408" y="1764259"/>
                </a:moveTo>
                <a:lnTo>
                  <a:pt x="1849634" y="1773702"/>
                </a:lnTo>
                <a:lnTo>
                  <a:pt x="1839129" y="1782683"/>
                </a:lnTo>
                <a:lnTo>
                  <a:pt x="1838406" y="1783452"/>
                </a:lnTo>
                <a:lnTo>
                  <a:pt x="1838410" y="1783448"/>
                </a:lnTo>
                <a:lnTo>
                  <a:pt x="1839129" y="1782684"/>
                </a:lnTo>
                <a:lnTo>
                  <a:pt x="1849634" y="1773703"/>
                </a:lnTo>
                <a:lnTo>
                  <a:pt x="1861398" y="1764268"/>
                </a:lnTo>
                <a:close/>
                <a:moveTo>
                  <a:pt x="1892799" y="1736215"/>
                </a:moveTo>
                <a:lnTo>
                  <a:pt x="1891987" y="1736914"/>
                </a:lnTo>
                <a:lnTo>
                  <a:pt x="1889609" y="1738598"/>
                </a:lnTo>
                <a:lnTo>
                  <a:pt x="1884613" y="1743263"/>
                </a:lnTo>
                <a:lnTo>
                  <a:pt x="1882336" y="1745222"/>
                </a:lnTo>
                <a:lnTo>
                  <a:pt x="1875312" y="1751717"/>
                </a:lnTo>
                <a:lnTo>
                  <a:pt x="1875353" y="1751680"/>
                </a:lnTo>
                <a:lnTo>
                  <a:pt x="1882337" y="1745222"/>
                </a:lnTo>
                <a:lnTo>
                  <a:pt x="1884601" y="1743274"/>
                </a:lnTo>
                <a:lnTo>
                  <a:pt x="1884613" y="1743263"/>
                </a:lnTo>
                <a:lnTo>
                  <a:pt x="1884627" y="1743251"/>
                </a:lnTo>
                <a:lnTo>
                  <a:pt x="1889609" y="1738599"/>
                </a:lnTo>
                <a:lnTo>
                  <a:pt x="1891981" y="1736919"/>
                </a:lnTo>
                <a:lnTo>
                  <a:pt x="1891987" y="1736914"/>
                </a:lnTo>
                <a:lnTo>
                  <a:pt x="1891994" y="1736909"/>
                </a:lnTo>
                <a:lnTo>
                  <a:pt x="1892798" y="1736217"/>
                </a:lnTo>
                <a:close/>
                <a:moveTo>
                  <a:pt x="1878383" y="1736145"/>
                </a:moveTo>
                <a:cubicBezTo>
                  <a:pt x="1870368" y="1742732"/>
                  <a:pt x="1862727" y="1749784"/>
                  <a:pt x="1855494" y="1757274"/>
                </a:cubicBezTo>
                <a:cubicBezTo>
                  <a:pt x="1843955" y="1767747"/>
                  <a:pt x="1830625" y="1780597"/>
                  <a:pt x="1819698" y="1790481"/>
                </a:cubicBezTo>
                <a:lnTo>
                  <a:pt x="1815735" y="1793899"/>
                </a:lnTo>
                <a:cubicBezTo>
                  <a:pt x="1809965" y="1798746"/>
                  <a:pt x="1805440" y="1802283"/>
                  <a:pt x="1802550" y="1804299"/>
                </a:cubicBezTo>
                <a:lnTo>
                  <a:pt x="1799488" y="1805460"/>
                </a:lnTo>
                <a:lnTo>
                  <a:pt x="1799368" y="1805566"/>
                </a:lnTo>
                <a:lnTo>
                  <a:pt x="1799372" y="1805564"/>
                </a:lnTo>
                <a:lnTo>
                  <a:pt x="1799489" y="1805461"/>
                </a:lnTo>
                <a:lnTo>
                  <a:pt x="1802551" y="1804300"/>
                </a:lnTo>
                <a:cubicBezTo>
                  <a:pt x="1805441" y="1802284"/>
                  <a:pt x="1809966" y="1798747"/>
                  <a:pt x="1815736" y="1793900"/>
                </a:cubicBezTo>
                <a:lnTo>
                  <a:pt x="1819699" y="1790482"/>
                </a:lnTo>
                <a:cubicBezTo>
                  <a:pt x="1830626" y="1780598"/>
                  <a:pt x="1843956" y="1767748"/>
                  <a:pt x="1855495" y="1757275"/>
                </a:cubicBezTo>
                <a:cubicBezTo>
                  <a:pt x="1862728" y="1749785"/>
                  <a:pt x="1870369" y="1742733"/>
                  <a:pt x="1878384" y="1736146"/>
                </a:cubicBezTo>
                <a:lnTo>
                  <a:pt x="1878538" y="1736166"/>
                </a:lnTo>
                <a:lnTo>
                  <a:pt x="1878539" y="1736165"/>
                </a:lnTo>
                <a:close/>
                <a:moveTo>
                  <a:pt x="1855300" y="1734871"/>
                </a:moveTo>
                <a:cubicBezTo>
                  <a:pt x="1852998" y="1737189"/>
                  <a:pt x="1850828" y="1739395"/>
                  <a:pt x="1848773" y="1741415"/>
                </a:cubicBezTo>
                <a:lnTo>
                  <a:pt x="1842961" y="1746916"/>
                </a:lnTo>
                <a:lnTo>
                  <a:pt x="1848774" y="1741415"/>
                </a:lnTo>
                <a:cubicBezTo>
                  <a:pt x="1850828" y="1739395"/>
                  <a:pt x="1852998" y="1737189"/>
                  <a:pt x="1855300" y="1734871"/>
                </a:cubicBezTo>
                <a:close/>
                <a:moveTo>
                  <a:pt x="1962798" y="1733850"/>
                </a:moveTo>
                <a:lnTo>
                  <a:pt x="1960427" y="1735449"/>
                </a:lnTo>
                <a:cubicBezTo>
                  <a:pt x="1959410" y="1736134"/>
                  <a:pt x="1958259" y="1736980"/>
                  <a:pt x="1956646" y="1738422"/>
                </a:cubicBezTo>
                <a:lnTo>
                  <a:pt x="1956633" y="1738435"/>
                </a:lnTo>
                <a:lnTo>
                  <a:pt x="1956643" y="1738427"/>
                </a:lnTo>
                <a:lnTo>
                  <a:pt x="1956647" y="1738423"/>
                </a:lnTo>
                <a:cubicBezTo>
                  <a:pt x="1958260" y="1736981"/>
                  <a:pt x="1959411" y="1736135"/>
                  <a:pt x="1960428" y="1735450"/>
                </a:cubicBezTo>
                <a:lnTo>
                  <a:pt x="1962793" y="1733855"/>
                </a:lnTo>
                <a:close/>
                <a:moveTo>
                  <a:pt x="1940680" y="1731108"/>
                </a:moveTo>
                <a:cubicBezTo>
                  <a:pt x="1940016" y="1731292"/>
                  <a:pt x="1938785" y="1732142"/>
                  <a:pt x="1936898" y="1733845"/>
                </a:cubicBezTo>
                <a:cubicBezTo>
                  <a:pt x="1933124" y="1737252"/>
                  <a:pt x="1926730" y="1744268"/>
                  <a:pt x="1915703" y="1755384"/>
                </a:cubicBezTo>
                <a:cubicBezTo>
                  <a:pt x="1905433" y="1766165"/>
                  <a:pt x="1898350" y="1773284"/>
                  <a:pt x="1893944" y="1777203"/>
                </a:cubicBezTo>
                <a:lnTo>
                  <a:pt x="1889569" y="1780520"/>
                </a:lnTo>
                <a:lnTo>
                  <a:pt x="1889860" y="1780680"/>
                </a:lnTo>
                <a:lnTo>
                  <a:pt x="1889861" y="1780679"/>
                </a:lnTo>
                <a:lnTo>
                  <a:pt x="1889570" y="1780520"/>
                </a:lnTo>
                <a:lnTo>
                  <a:pt x="1893945" y="1777203"/>
                </a:lnTo>
                <a:cubicBezTo>
                  <a:pt x="1898351" y="1773284"/>
                  <a:pt x="1905434" y="1766165"/>
                  <a:pt x="1915704" y="1755384"/>
                </a:cubicBezTo>
                <a:cubicBezTo>
                  <a:pt x="1926731" y="1744268"/>
                  <a:pt x="1933125" y="1737252"/>
                  <a:pt x="1936899" y="1733845"/>
                </a:cubicBezTo>
                <a:lnTo>
                  <a:pt x="1940680" y="1731108"/>
                </a:lnTo>
                <a:close/>
                <a:moveTo>
                  <a:pt x="1912118" y="1729438"/>
                </a:moveTo>
                <a:cubicBezTo>
                  <a:pt x="1912176" y="1728956"/>
                  <a:pt x="1910763" y="1730339"/>
                  <a:pt x="1908446" y="1732390"/>
                </a:cubicBezTo>
                <a:cubicBezTo>
                  <a:pt x="1903915" y="1736424"/>
                  <a:pt x="1896456" y="1743487"/>
                  <a:pt x="1893294" y="1746110"/>
                </a:cubicBezTo>
                <a:cubicBezTo>
                  <a:pt x="1886474" y="1751759"/>
                  <a:pt x="1876465" y="1760856"/>
                  <a:pt x="1871670" y="1764337"/>
                </a:cubicBezTo>
                <a:lnTo>
                  <a:pt x="1861070" y="1771771"/>
                </a:lnTo>
                <a:lnTo>
                  <a:pt x="1861017" y="1771930"/>
                </a:lnTo>
                <a:lnTo>
                  <a:pt x="1861018" y="1771929"/>
                </a:lnTo>
                <a:lnTo>
                  <a:pt x="1861070" y="1771772"/>
                </a:lnTo>
                <a:lnTo>
                  <a:pt x="1871670" y="1764338"/>
                </a:lnTo>
                <a:cubicBezTo>
                  <a:pt x="1876465" y="1760857"/>
                  <a:pt x="1886474" y="1751760"/>
                  <a:pt x="1893294" y="1746111"/>
                </a:cubicBezTo>
                <a:cubicBezTo>
                  <a:pt x="1896456" y="1743488"/>
                  <a:pt x="1903915" y="1736425"/>
                  <a:pt x="1908446" y="1732391"/>
                </a:cubicBezTo>
                <a:lnTo>
                  <a:pt x="1912116" y="1729441"/>
                </a:lnTo>
                <a:close/>
                <a:moveTo>
                  <a:pt x="2022815" y="1727053"/>
                </a:moveTo>
                <a:lnTo>
                  <a:pt x="2022514" y="1728036"/>
                </a:lnTo>
                <a:lnTo>
                  <a:pt x="2022545" y="1728090"/>
                </a:lnTo>
                <a:lnTo>
                  <a:pt x="2022311" y="1728988"/>
                </a:lnTo>
                <a:lnTo>
                  <a:pt x="2022312" y="1728989"/>
                </a:lnTo>
                <a:lnTo>
                  <a:pt x="2022546" y="1728091"/>
                </a:lnTo>
                <a:lnTo>
                  <a:pt x="2022545" y="1728090"/>
                </a:lnTo>
                <a:lnTo>
                  <a:pt x="2022545" y="1728089"/>
                </a:lnTo>
                <a:lnTo>
                  <a:pt x="2022515" y="1728037"/>
                </a:lnTo>
                <a:lnTo>
                  <a:pt x="2022808" y="1727081"/>
                </a:lnTo>
                <a:close/>
                <a:moveTo>
                  <a:pt x="2024181" y="1719728"/>
                </a:moveTo>
                <a:lnTo>
                  <a:pt x="2024071" y="1722799"/>
                </a:lnTo>
                <a:lnTo>
                  <a:pt x="2024181" y="1719729"/>
                </a:lnTo>
                <a:lnTo>
                  <a:pt x="2024381" y="1721808"/>
                </a:lnTo>
                <a:close/>
                <a:moveTo>
                  <a:pt x="1862072" y="1708651"/>
                </a:moveTo>
                <a:lnTo>
                  <a:pt x="1862070" y="1708651"/>
                </a:lnTo>
                <a:lnTo>
                  <a:pt x="1861951" y="1708676"/>
                </a:lnTo>
                <a:lnTo>
                  <a:pt x="1861085" y="1708855"/>
                </a:lnTo>
                <a:lnTo>
                  <a:pt x="1854829" y="1713397"/>
                </a:lnTo>
                <a:lnTo>
                  <a:pt x="1854695" y="1713613"/>
                </a:lnTo>
                <a:lnTo>
                  <a:pt x="1854697" y="1713611"/>
                </a:lnTo>
                <a:lnTo>
                  <a:pt x="1854830" y="1713397"/>
                </a:lnTo>
                <a:lnTo>
                  <a:pt x="1861086" y="1708855"/>
                </a:lnTo>
                <a:lnTo>
                  <a:pt x="1861951" y="1708676"/>
                </a:lnTo>
                <a:close/>
                <a:moveTo>
                  <a:pt x="327177" y="1705350"/>
                </a:moveTo>
                <a:lnTo>
                  <a:pt x="331399" y="1712744"/>
                </a:lnTo>
                <a:cubicBezTo>
                  <a:pt x="333264" y="1715806"/>
                  <a:pt x="335549" y="1719400"/>
                  <a:pt x="338203" y="1723438"/>
                </a:cubicBezTo>
                <a:cubicBezTo>
                  <a:pt x="347533" y="1736827"/>
                  <a:pt x="357713" y="1749549"/>
                  <a:pt x="368680" y="1761526"/>
                </a:cubicBezTo>
                <a:cubicBezTo>
                  <a:pt x="373473" y="1766723"/>
                  <a:pt x="379127" y="1772200"/>
                  <a:pt x="384695" y="1778010"/>
                </a:cubicBezTo>
                <a:lnTo>
                  <a:pt x="402040" y="1796168"/>
                </a:lnTo>
                <a:cubicBezTo>
                  <a:pt x="405050" y="1799344"/>
                  <a:pt x="407988" y="1802735"/>
                  <a:pt x="411247" y="1806002"/>
                </a:cubicBezTo>
                <a:lnTo>
                  <a:pt x="421241" y="1815939"/>
                </a:lnTo>
                <a:lnTo>
                  <a:pt x="442230" y="1837449"/>
                </a:lnTo>
                <a:lnTo>
                  <a:pt x="442233" y="1837446"/>
                </a:lnTo>
                <a:lnTo>
                  <a:pt x="421247" y="1815939"/>
                </a:lnTo>
                <a:lnTo>
                  <a:pt x="411252" y="1806002"/>
                </a:lnTo>
                <a:cubicBezTo>
                  <a:pt x="407994" y="1802735"/>
                  <a:pt x="405055" y="1799344"/>
                  <a:pt x="402046" y="1796168"/>
                </a:cubicBezTo>
                <a:lnTo>
                  <a:pt x="384701" y="1778010"/>
                </a:lnTo>
                <a:cubicBezTo>
                  <a:pt x="379133" y="1772200"/>
                  <a:pt x="373479" y="1766723"/>
                  <a:pt x="368686" y="1761526"/>
                </a:cubicBezTo>
                <a:cubicBezTo>
                  <a:pt x="357719" y="1749549"/>
                  <a:pt x="347539" y="1736827"/>
                  <a:pt x="338209" y="1723438"/>
                </a:cubicBezTo>
                <a:cubicBezTo>
                  <a:pt x="335554" y="1719400"/>
                  <a:pt x="333270" y="1715806"/>
                  <a:pt x="331405" y="1712744"/>
                </a:cubicBezTo>
                <a:lnTo>
                  <a:pt x="328381" y="1707449"/>
                </a:lnTo>
                <a:close/>
                <a:moveTo>
                  <a:pt x="1853813" y="1703608"/>
                </a:moveTo>
                <a:lnTo>
                  <a:pt x="1843335" y="1714634"/>
                </a:lnTo>
                <a:cubicBezTo>
                  <a:pt x="1839007" y="1718148"/>
                  <a:pt x="1834375" y="1722637"/>
                  <a:pt x="1828721" y="1727590"/>
                </a:cubicBezTo>
                <a:lnTo>
                  <a:pt x="1824507" y="1731270"/>
                </a:lnTo>
                <a:lnTo>
                  <a:pt x="1823656" y="1732233"/>
                </a:lnTo>
                <a:lnTo>
                  <a:pt x="1823664" y="1732225"/>
                </a:lnTo>
                <a:lnTo>
                  <a:pt x="1824508" y="1731271"/>
                </a:lnTo>
                <a:lnTo>
                  <a:pt x="1828722" y="1727591"/>
                </a:lnTo>
                <a:cubicBezTo>
                  <a:pt x="1834376" y="1722638"/>
                  <a:pt x="1839008" y="1718149"/>
                  <a:pt x="1843336" y="1714635"/>
                </a:cubicBezTo>
                <a:lnTo>
                  <a:pt x="1853807" y="1703617"/>
                </a:lnTo>
                <a:close/>
                <a:moveTo>
                  <a:pt x="325651" y="1701440"/>
                </a:moveTo>
                <a:lnTo>
                  <a:pt x="325942" y="1702196"/>
                </a:lnTo>
                <a:lnTo>
                  <a:pt x="325656" y="1701442"/>
                </a:lnTo>
                <a:close/>
                <a:moveTo>
                  <a:pt x="204765" y="1683113"/>
                </a:moveTo>
                <a:lnTo>
                  <a:pt x="204698" y="1683147"/>
                </a:lnTo>
                <a:lnTo>
                  <a:pt x="204700" y="1683151"/>
                </a:lnTo>
                <a:lnTo>
                  <a:pt x="204768" y="1683116"/>
                </a:lnTo>
                <a:close/>
                <a:moveTo>
                  <a:pt x="207179" y="1682498"/>
                </a:moveTo>
                <a:lnTo>
                  <a:pt x="207175" y="1682499"/>
                </a:lnTo>
                <a:lnTo>
                  <a:pt x="208222" y="1683154"/>
                </a:lnTo>
                <a:cubicBezTo>
                  <a:pt x="212771" y="1690789"/>
                  <a:pt x="217961" y="1697984"/>
                  <a:pt x="223474" y="1706028"/>
                </a:cubicBezTo>
                <a:lnTo>
                  <a:pt x="242160" y="1733055"/>
                </a:lnTo>
                <a:lnTo>
                  <a:pt x="242108" y="1732970"/>
                </a:lnTo>
                <a:lnTo>
                  <a:pt x="223482" y="1706029"/>
                </a:lnTo>
                <a:cubicBezTo>
                  <a:pt x="217969" y="1697985"/>
                  <a:pt x="212779" y="1690790"/>
                  <a:pt x="208230" y="1683155"/>
                </a:cubicBezTo>
                <a:cubicBezTo>
                  <a:pt x="208230" y="1683155"/>
                  <a:pt x="207647" y="1683114"/>
                  <a:pt x="207179" y="1682498"/>
                </a:cubicBezTo>
                <a:close/>
                <a:moveTo>
                  <a:pt x="197367" y="1677144"/>
                </a:moveTo>
                <a:lnTo>
                  <a:pt x="197367" y="1677146"/>
                </a:lnTo>
                <a:lnTo>
                  <a:pt x="199791" y="1677990"/>
                </a:lnTo>
                <a:cubicBezTo>
                  <a:pt x="201477" y="1679764"/>
                  <a:pt x="203626" y="1682321"/>
                  <a:pt x="204999" y="1683536"/>
                </a:cubicBezTo>
                <a:lnTo>
                  <a:pt x="205004" y="1683533"/>
                </a:lnTo>
                <a:lnTo>
                  <a:pt x="199799" y="1677991"/>
                </a:lnTo>
                <a:cubicBezTo>
                  <a:pt x="198113" y="1676217"/>
                  <a:pt x="196890" y="1675226"/>
                  <a:pt x="197367" y="1677144"/>
                </a:cubicBezTo>
                <a:close/>
                <a:moveTo>
                  <a:pt x="197271" y="1676894"/>
                </a:moveTo>
                <a:lnTo>
                  <a:pt x="197385" y="1681614"/>
                </a:lnTo>
                <a:lnTo>
                  <a:pt x="197394" y="1681622"/>
                </a:lnTo>
                <a:lnTo>
                  <a:pt x="197279" y="1676897"/>
                </a:lnTo>
                <a:close/>
                <a:moveTo>
                  <a:pt x="296961" y="1675840"/>
                </a:moveTo>
                <a:lnTo>
                  <a:pt x="296122" y="1676830"/>
                </a:lnTo>
                <a:lnTo>
                  <a:pt x="296408" y="1677047"/>
                </a:lnTo>
                <a:lnTo>
                  <a:pt x="296058" y="1677217"/>
                </a:lnTo>
                <a:cubicBezTo>
                  <a:pt x="300064" y="1683283"/>
                  <a:pt x="303721" y="1689714"/>
                  <a:pt x="308034" y="1695583"/>
                </a:cubicBezTo>
                <a:cubicBezTo>
                  <a:pt x="319773" y="1711209"/>
                  <a:pt x="329085" y="1722922"/>
                  <a:pt x="339593" y="1735253"/>
                </a:cubicBezTo>
                <a:cubicBezTo>
                  <a:pt x="344956" y="1741390"/>
                  <a:pt x="350510" y="1747710"/>
                  <a:pt x="356605" y="1755016"/>
                </a:cubicBezTo>
                <a:cubicBezTo>
                  <a:pt x="362700" y="1762323"/>
                  <a:pt x="369117" y="1770673"/>
                  <a:pt x="377287" y="1779923"/>
                </a:cubicBezTo>
                <a:cubicBezTo>
                  <a:pt x="380505" y="1789359"/>
                  <a:pt x="368708" y="1781923"/>
                  <a:pt x="375858" y="1795806"/>
                </a:cubicBezTo>
                <a:lnTo>
                  <a:pt x="379867" y="1802637"/>
                </a:lnTo>
                <a:lnTo>
                  <a:pt x="380970" y="1803664"/>
                </a:lnTo>
                <a:lnTo>
                  <a:pt x="380970" y="1803659"/>
                </a:lnTo>
                <a:lnTo>
                  <a:pt x="379873" y="1802637"/>
                </a:lnTo>
                <a:lnTo>
                  <a:pt x="375863" y="1795806"/>
                </a:lnTo>
                <a:cubicBezTo>
                  <a:pt x="368713" y="1781923"/>
                  <a:pt x="380510" y="1789359"/>
                  <a:pt x="377292" y="1779923"/>
                </a:cubicBezTo>
                <a:cubicBezTo>
                  <a:pt x="369122" y="1770673"/>
                  <a:pt x="362705" y="1762323"/>
                  <a:pt x="356611" y="1755016"/>
                </a:cubicBezTo>
                <a:cubicBezTo>
                  <a:pt x="350515" y="1747710"/>
                  <a:pt x="344961" y="1741390"/>
                  <a:pt x="339598" y="1735253"/>
                </a:cubicBezTo>
                <a:cubicBezTo>
                  <a:pt x="329090" y="1722922"/>
                  <a:pt x="319779" y="1711209"/>
                  <a:pt x="308039" y="1695583"/>
                </a:cubicBezTo>
                <a:cubicBezTo>
                  <a:pt x="303727" y="1689714"/>
                  <a:pt x="300070" y="1683283"/>
                  <a:pt x="296064" y="1677217"/>
                </a:cubicBezTo>
                <a:lnTo>
                  <a:pt x="296414" y="1677047"/>
                </a:lnTo>
                <a:lnTo>
                  <a:pt x="296128" y="1676830"/>
                </a:lnTo>
                <a:lnTo>
                  <a:pt x="296964" y="1675842"/>
                </a:lnTo>
                <a:close/>
                <a:moveTo>
                  <a:pt x="302195" y="1675496"/>
                </a:moveTo>
                <a:lnTo>
                  <a:pt x="302227" y="1675899"/>
                </a:lnTo>
                <a:lnTo>
                  <a:pt x="302329" y="1676103"/>
                </a:lnTo>
                <a:lnTo>
                  <a:pt x="302325" y="1676084"/>
                </a:lnTo>
                <a:lnTo>
                  <a:pt x="302233" y="1675900"/>
                </a:lnTo>
                <a:lnTo>
                  <a:pt x="302204" y="1675534"/>
                </a:lnTo>
                <a:close/>
                <a:moveTo>
                  <a:pt x="202218" y="1672013"/>
                </a:moveTo>
                <a:lnTo>
                  <a:pt x="202235" y="1672049"/>
                </a:lnTo>
                <a:lnTo>
                  <a:pt x="202237" y="1672047"/>
                </a:lnTo>
                <a:close/>
                <a:moveTo>
                  <a:pt x="302850" y="1671608"/>
                </a:moveTo>
                <a:lnTo>
                  <a:pt x="301984" y="1672874"/>
                </a:lnTo>
                <a:lnTo>
                  <a:pt x="302013" y="1673225"/>
                </a:lnTo>
                <a:lnTo>
                  <a:pt x="302018" y="1673217"/>
                </a:lnTo>
                <a:lnTo>
                  <a:pt x="301989" y="1672875"/>
                </a:lnTo>
                <a:lnTo>
                  <a:pt x="302852" y="1671614"/>
                </a:lnTo>
                <a:close/>
                <a:moveTo>
                  <a:pt x="203195" y="1671047"/>
                </a:moveTo>
                <a:lnTo>
                  <a:pt x="201991" y="1671876"/>
                </a:lnTo>
                <a:lnTo>
                  <a:pt x="206821" y="1682083"/>
                </a:lnTo>
                <a:lnTo>
                  <a:pt x="204820" y="1683086"/>
                </a:lnTo>
                <a:lnTo>
                  <a:pt x="204943" y="1683294"/>
                </a:lnTo>
                <a:lnTo>
                  <a:pt x="204963" y="1683315"/>
                </a:lnTo>
                <a:lnTo>
                  <a:pt x="204828" y="1683087"/>
                </a:lnTo>
                <a:lnTo>
                  <a:pt x="206829" y="1682084"/>
                </a:lnTo>
                <a:lnTo>
                  <a:pt x="201999" y="1671877"/>
                </a:lnTo>
                <a:lnTo>
                  <a:pt x="203198" y="1671051"/>
                </a:lnTo>
                <a:close/>
                <a:moveTo>
                  <a:pt x="1935751" y="1667363"/>
                </a:moveTo>
                <a:lnTo>
                  <a:pt x="1934724" y="1668275"/>
                </a:lnTo>
                <a:lnTo>
                  <a:pt x="1934469" y="1668469"/>
                </a:lnTo>
                <a:lnTo>
                  <a:pt x="1934198" y="1668744"/>
                </a:lnTo>
                <a:lnTo>
                  <a:pt x="1932656" y="1670114"/>
                </a:lnTo>
                <a:cubicBezTo>
                  <a:pt x="1930767" y="1672048"/>
                  <a:pt x="1928106" y="1674825"/>
                  <a:pt x="1924938" y="1677922"/>
                </a:cubicBezTo>
                <a:cubicBezTo>
                  <a:pt x="1916488" y="1686179"/>
                  <a:pt x="1905739" y="1697729"/>
                  <a:pt x="1899212" y="1704079"/>
                </a:cubicBezTo>
                <a:lnTo>
                  <a:pt x="1889146" y="1714046"/>
                </a:lnTo>
                <a:cubicBezTo>
                  <a:pt x="1885489" y="1717462"/>
                  <a:pt x="1881818" y="1720802"/>
                  <a:pt x="1878670" y="1723694"/>
                </a:cubicBezTo>
                <a:lnTo>
                  <a:pt x="1872414" y="1728725"/>
                </a:lnTo>
                <a:lnTo>
                  <a:pt x="1872415" y="1728725"/>
                </a:lnTo>
                <a:lnTo>
                  <a:pt x="1878670" y="1723695"/>
                </a:lnTo>
                <a:cubicBezTo>
                  <a:pt x="1881818" y="1720803"/>
                  <a:pt x="1885489" y="1717463"/>
                  <a:pt x="1889146" y="1714047"/>
                </a:cubicBezTo>
                <a:lnTo>
                  <a:pt x="1899212" y="1704080"/>
                </a:lnTo>
                <a:cubicBezTo>
                  <a:pt x="1905739" y="1697730"/>
                  <a:pt x="1916488" y="1686180"/>
                  <a:pt x="1924938" y="1677923"/>
                </a:cubicBezTo>
                <a:cubicBezTo>
                  <a:pt x="1928106" y="1674826"/>
                  <a:pt x="1930767" y="1672049"/>
                  <a:pt x="1932656" y="1670115"/>
                </a:cubicBezTo>
                <a:lnTo>
                  <a:pt x="1934190" y="1668752"/>
                </a:lnTo>
                <a:lnTo>
                  <a:pt x="1934198" y="1668744"/>
                </a:lnTo>
                <a:lnTo>
                  <a:pt x="1934206" y="1668737"/>
                </a:lnTo>
                <a:lnTo>
                  <a:pt x="1934469" y="1668470"/>
                </a:lnTo>
                <a:lnTo>
                  <a:pt x="1934717" y="1668281"/>
                </a:lnTo>
                <a:lnTo>
                  <a:pt x="1934724" y="1668275"/>
                </a:lnTo>
                <a:lnTo>
                  <a:pt x="1934731" y="1668269"/>
                </a:lnTo>
                <a:lnTo>
                  <a:pt x="1935750" y="1667364"/>
                </a:lnTo>
                <a:close/>
                <a:moveTo>
                  <a:pt x="1900420" y="1661463"/>
                </a:moveTo>
                <a:lnTo>
                  <a:pt x="1897791" y="1665311"/>
                </a:lnTo>
                <a:cubicBezTo>
                  <a:pt x="1896503" y="1667073"/>
                  <a:pt x="1894906" y="1669197"/>
                  <a:pt x="1893254" y="1671402"/>
                </a:cubicBezTo>
                <a:cubicBezTo>
                  <a:pt x="1888866" y="1677163"/>
                  <a:pt x="1885530" y="1681721"/>
                  <a:pt x="1883257" y="1685057"/>
                </a:cubicBezTo>
                <a:lnTo>
                  <a:pt x="1881867" y="1687491"/>
                </a:lnTo>
                <a:lnTo>
                  <a:pt x="1881472" y="1688040"/>
                </a:lnTo>
                <a:lnTo>
                  <a:pt x="1880874" y="1689230"/>
                </a:lnTo>
                <a:lnTo>
                  <a:pt x="1879647" y="1691378"/>
                </a:lnTo>
                <a:lnTo>
                  <a:pt x="1879790" y="1691388"/>
                </a:lnTo>
                <a:lnTo>
                  <a:pt x="1879648" y="1691378"/>
                </a:lnTo>
                <a:lnTo>
                  <a:pt x="1880867" y="1689244"/>
                </a:lnTo>
                <a:lnTo>
                  <a:pt x="1880874" y="1689230"/>
                </a:lnTo>
                <a:lnTo>
                  <a:pt x="1880887" y="1689208"/>
                </a:lnTo>
                <a:lnTo>
                  <a:pt x="1881473" y="1688041"/>
                </a:lnTo>
                <a:lnTo>
                  <a:pt x="1881861" y="1687502"/>
                </a:lnTo>
                <a:lnTo>
                  <a:pt x="1881867" y="1687491"/>
                </a:lnTo>
                <a:lnTo>
                  <a:pt x="1881872" y="1687484"/>
                </a:lnTo>
                <a:lnTo>
                  <a:pt x="1883258" y="1685057"/>
                </a:lnTo>
                <a:cubicBezTo>
                  <a:pt x="1885531" y="1681721"/>
                  <a:pt x="1888867" y="1677163"/>
                  <a:pt x="1893255" y="1671402"/>
                </a:cubicBezTo>
                <a:cubicBezTo>
                  <a:pt x="1894907" y="1669197"/>
                  <a:pt x="1896504" y="1667073"/>
                  <a:pt x="1897792" y="1665311"/>
                </a:cubicBezTo>
                <a:lnTo>
                  <a:pt x="1900421" y="1661463"/>
                </a:lnTo>
                <a:close/>
                <a:moveTo>
                  <a:pt x="305539" y="1657961"/>
                </a:moveTo>
                <a:lnTo>
                  <a:pt x="305931" y="1658691"/>
                </a:lnTo>
                <a:lnTo>
                  <a:pt x="307220" y="1661718"/>
                </a:lnTo>
                <a:lnTo>
                  <a:pt x="311405" y="1668896"/>
                </a:lnTo>
                <a:lnTo>
                  <a:pt x="312373" y="1670701"/>
                </a:lnTo>
                <a:cubicBezTo>
                  <a:pt x="317830" y="1680199"/>
                  <a:pt x="322509" y="1686945"/>
                  <a:pt x="325522" y="1691872"/>
                </a:cubicBezTo>
                <a:cubicBezTo>
                  <a:pt x="327676" y="1695110"/>
                  <a:pt x="329631" y="1698494"/>
                  <a:pt x="331373" y="1702005"/>
                </a:cubicBezTo>
                <a:lnTo>
                  <a:pt x="331292" y="1704422"/>
                </a:lnTo>
                <a:lnTo>
                  <a:pt x="331363" y="1704468"/>
                </a:lnTo>
                <a:lnTo>
                  <a:pt x="331363" y="1704464"/>
                </a:lnTo>
                <a:lnTo>
                  <a:pt x="331298" y="1704422"/>
                </a:lnTo>
                <a:lnTo>
                  <a:pt x="331379" y="1702005"/>
                </a:lnTo>
                <a:cubicBezTo>
                  <a:pt x="329637" y="1698494"/>
                  <a:pt x="327682" y="1695110"/>
                  <a:pt x="325528" y="1691872"/>
                </a:cubicBezTo>
                <a:cubicBezTo>
                  <a:pt x="322515" y="1686945"/>
                  <a:pt x="317836" y="1680199"/>
                  <a:pt x="312378" y="1670701"/>
                </a:cubicBezTo>
                <a:lnTo>
                  <a:pt x="311477" y="1669020"/>
                </a:lnTo>
                <a:lnTo>
                  <a:pt x="311405" y="1668896"/>
                </a:lnTo>
                <a:lnTo>
                  <a:pt x="311345" y="1668783"/>
                </a:lnTo>
                <a:lnTo>
                  <a:pt x="307226" y="1661719"/>
                </a:lnTo>
                <a:lnTo>
                  <a:pt x="305957" y="1658740"/>
                </a:lnTo>
                <a:lnTo>
                  <a:pt x="305931" y="1658691"/>
                </a:lnTo>
                <a:lnTo>
                  <a:pt x="305908" y="1658638"/>
                </a:lnTo>
                <a:lnTo>
                  <a:pt x="305548" y="1657966"/>
                </a:lnTo>
                <a:close/>
                <a:moveTo>
                  <a:pt x="2054366" y="1651550"/>
                </a:moveTo>
                <a:lnTo>
                  <a:pt x="2054102" y="1651797"/>
                </a:lnTo>
                <a:lnTo>
                  <a:pt x="2054106" y="1651795"/>
                </a:lnTo>
                <a:lnTo>
                  <a:pt x="2054367" y="1651551"/>
                </a:lnTo>
                <a:close/>
                <a:moveTo>
                  <a:pt x="2055407" y="1651243"/>
                </a:moveTo>
                <a:lnTo>
                  <a:pt x="2054416" y="1651664"/>
                </a:lnTo>
                <a:lnTo>
                  <a:pt x="2054416" y="1651665"/>
                </a:lnTo>
                <a:lnTo>
                  <a:pt x="2054416" y="1651665"/>
                </a:lnTo>
                <a:lnTo>
                  <a:pt x="2054916" y="1652817"/>
                </a:lnTo>
                <a:cubicBezTo>
                  <a:pt x="2054806" y="1653676"/>
                  <a:pt x="2054528" y="1654788"/>
                  <a:pt x="2054454" y="1655606"/>
                </a:cubicBezTo>
                <a:lnTo>
                  <a:pt x="2056080" y="1655995"/>
                </a:lnTo>
                <a:lnTo>
                  <a:pt x="2056080" y="1655995"/>
                </a:lnTo>
                <a:lnTo>
                  <a:pt x="2054455" y="1655606"/>
                </a:lnTo>
                <a:cubicBezTo>
                  <a:pt x="2054529" y="1654788"/>
                  <a:pt x="2054807" y="1653676"/>
                  <a:pt x="2054917" y="1652817"/>
                </a:cubicBezTo>
                <a:lnTo>
                  <a:pt x="2054416" y="1651664"/>
                </a:lnTo>
                <a:lnTo>
                  <a:pt x="2055407" y="1651243"/>
                </a:lnTo>
                <a:close/>
                <a:moveTo>
                  <a:pt x="1904974" y="1632648"/>
                </a:moveTo>
                <a:lnTo>
                  <a:pt x="1896784" y="1641869"/>
                </a:lnTo>
                <a:cubicBezTo>
                  <a:pt x="1889584" y="1650447"/>
                  <a:pt x="1881983" y="1658673"/>
                  <a:pt x="1874017" y="1666507"/>
                </a:cubicBezTo>
                <a:cubicBezTo>
                  <a:pt x="1873216" y="1667302"/>
                  <a:pt x="1870114" y="1670999"/>
                  <a:pt x="1868090" y="1673361"/>
                </a:cubicBezTo>
                <a:cubicBezTo>
                  <a:pt x="1869448" y="1674210"/>
                  <a:pt x="1863655" y="1683285"/>
                  <a:pt x="1858429" y="1690966"/>
                </a:cubicBezTo>
                <a:cubicBezTo>
                  <a:pt x="1856469" y="1693846"/>
                  <a:pt x="1854655" y="1696563"/>
                  <a:pt x="1853464" y="1698652"/>
                </a:cubicBezTo>
                <a:lnTo>
                  <a:pt x="1853154" y="1699653"/>
                </a:lnTo>
                <a:lnTo>
                  <a:pt x="1852690" y="1700383"/>
                </a:lnTo>
                <a:lnTo>
                  <a:pt x="1852573" y="1701522"/>
                </a:lnTo>
                <a:lnTo>
                  <a:pt x="1852245" y="1702577"/>
                </a:lnTo>
                <a:lnTo>
                  <a:pt x="1852245" y="1702577"/>
                </a:lnTo>
                <a:lnTo>
                  <a:pt x="1852573" y="1701523"/>
                </a:lnTo>
                <a:lnTo>
                  <a:pt x="1852573" y="1701522"/>
                </a:lnTo>
                <a:lnTo>
                  <a:pt x="1852575" y="1701516"/>
                </a:lnTo>
                <a:lnTo>
                  <a:pt x="1852691" y="1700384"/>
                </a:lnTo>
                <a:lnTo>
                  <a:pt x="1853153" y="1699658"/>
                </a:lnTo>
                <a:lnTo>
                  <a:pt x="1853154" y="1699653"/>
                </a:lnTo>
                <a:lnTo>
                  <a:pt x="1853155" y="1699652"/>
                </a:lnTo>
                <a:lnTo>
                  <a:pt x="1853464" y="1698653"/>
                </a:lnTo>
                <a:cubicBezTo>
                  <a:pt x="1854655" y="1696564"/>
                  <a:pt x="1856469" y="1693847"/>
                  <a:pt x="1858429" y="1690967"/>
                </a:cubicBezTo>
                <a:cubicBezTo>
                  <a:pt x="1863655" y="1683286"/>
                  <a:pt x="1869448" y="1674211"/>
                  <a:pt x="1868090" y="1673362"/>
                </a:cubicBezTo>
                <a:cubicBezTo>
                  <a:pt x="1870114" y="1671000"/>
                  <a:pt x="1873216" y="1667303"/>
                  <a:pt x="1874017" y="1666508"/>
                </a:cubicBezTo>
                <a:cubicBezTo>
                  <a:pt x="1881983" y="1658674"/>
                  <a:pt x="1889584" y="1650448"/>
                  <a:pt x="1896784" y="1641870"/>
                </a:cubicBezTo>
                <a:lnTo>
                  <a:pt x="1904946" y="1632680"/>
                </a:lnTo>
                <a:close/>
                <a:moveTo>
                  <a:pt x="1978488" y="1630230"/>
                </a:moveTo>
                <a:lnTo>
                  <a:pt x="1978421" y="1630275"/>
                </a:lnTo>
                <a:lnTo>
                  <a:pt x="1978395" y="1630533"/>
                </a:lnTo>
                <a:lnTo>
                  <a:pt x="1977852" y="1632295"/>
                </a:lnTo>
                <a:lnTo>
                  <a:pt x="1972794" y="1640915"/>
                </a:lnTo>
                <a:cubicBezTo>
                  <a:pt x="1967510" y="1649078"/>
                  <a:pt x="1959195" y="1659363"/>
                  <a:pt x="1955091" y="1665931"/>
                </a:cubicBezTo>
                <a:cubicBezTo>
                  <a:pt x="1952391" y="1670009"/>
                  <a:pt x="1951187" y="1672252"/>
                  <a:pt x="1951048" y="1673194"/>
                </a:cubicBezTo>
                <a:lnTo>
                  <a:pt x="1951049" y="1673194"/>
                </a:lnTo>
                <a:lnTo>
                  <a:pt x="1955091" y="1665932"/>
                </a:lnTo>
                <a:cubicBezTo>
                  <a:pt x="1959195" y="1659364"/>
                  <a:pt x="1967510" y="1649079"/>
                  <a:pt x="1972794" y="1640916"/>
                </a:cubicBezTo>
                <a:lnTo>
                  <a:pt x="1977851" y="1632297"/>
                </a:lnTo>
                <a:lnTo>
                  <a:pt x="1977852" y="1632295"/>
                </a:lnTo>
                <a:lnTo>
                  <a:pt x="1977854" y="1632291"/>
                </a:lnTo>
                <a:lnTo>
                  <a:pt x="1978395" y="1630538"/>
                </a:lnTo>
                <a:lnTo>
                  <a:pt x="1978395" y="1630533"/>
                </a:lnTo>
                <a:close/>
                <a:moveTo>
                  <a:pt x="161322" y="1629537"/>
                </a:moveTo>
                <a:lnTo>
                  <a:pt x="161697" y="1634751"/>
                </a:lnTo>
                <a:lnTo>
                  <a:pt x="161709" y="1634764"/>
                </a:lnTo>
                <a:lnTo>
                  <a:pt x="161335" y="1629578"/>
                </a:lnTo>
                <a:close/>
                <a:moveTo>
                  <a:pt x="1911132" y="1629333"/>
                </a:moveTo>
                <a:lnTo>
                  <a:pt x="1903573" y="1645334"/>
                </a:lnTo>
                <a:cubicBezTo>
                  <a:pt x="1902395" y="1647610"/>
                  <a:pt x="1899764" y="1651699"/>
                  <a:pt x="1899239" y="1653111"/>
                </a:cubicBezTo>
                <a:lnTo>
                  <a:pt x="1899240" y="1653110"/>
                </a:lnTo>
                <a:lnTo>
                  <a:pt x="1903574" y="1645334"/>
                </a:lnTo>
                <a:lnTo>
                  <a:pt x="1911132" y="1629336"/>
                </a:lnTo>
                <a:close/>
                <a:moveTo>
                  <a:pt x="1911990" y="1624749"/>
                </a:moveTo>
                <a:lnTo>
                  <a:pt x="1911945" y="1624799"/>
                </a:lnTo>
                <a:lnTo>
                  <a:pt x="1911968" y="1624869"/>
                </a:lnTo>
                <a:close/>
                <a:moveTo>
                  <a:pt x="159377" y="1621735"/>
                </a:moveTo>
                <a:lnTo>
                  <a:pt x="159390" y="1621851"/>
                </a:lnTo>
                <a:lnTo>
                  <a:pt x="161683" y="1625022"/>
                </a:lnTo>
                <a:cubicBezTo>
                  <a:pt x="163020" y="1627275"/>
                  <a:pt x="164966" y="1630815"/>
                  <a:pt x="167694" y="1636001"/>
                </a:cubicBezTo>
                <a:cubicBezTo>
                  <a:pt x="170781" y="1641298"/>
                  <a:pt x="173211" y="1646573"/>
                  <a:pt x="175800" y="1650911"/>
                </a:cubicBezTo>
                <a:lnTo>
                  <a:pt x="182952" y="1662570"/>
                </a:lnTo>
                <a:cubicBezTo>
                  <a:pt x="187178" y="1669356"/>
                  <a:pt x="190483" y="1674207"/>
                  <a:pt x="192881" y="1677389"/>
                </a:cubicBezTo>
                <a:cubicBezTo>
                  <a:pt x="195241" y="1680581"/>
                  <a:pt x="196735" y="1682016"/>
                  <a:pt x="197452" y="1681905"/>
                </a:cubicBezTo>
                <a:lnTo>
                  <a:pt x="197452" y="1681898"/>
                </a:lnTo>
                <a:lnTo>
                  <a:pt x="192889" y="1677390"/>
                </a:lnTo>
                <a:cubicBezTo>
                  <a:pt x="190491" y="1674208"/>
                  <a:pt x="187186" y="1669357"/>
                  <a:pt x="182960" y="1662571"/>
                </a:cubicBezTo>
                <a:lnTo>
                  <a:pt x="175808" y="1650912"/>
                </a:lnTo>
                <a:cubicBezTo>
                  <a:pt x="173219" y="1646574"/>
                  <a:pt x="170789" y="1641299"/>
                  <a:pt x="167702" y="1636002"/>
                </a:cubicBezTo>
                <a:cubicBezTo>
                  <a:pt x="164974" y="1630816"/>
                  <a:pt x="163029" y="1627276"/>
                  <a:pt x="161691" y="1625023"/>
                </a:cubicBezTo>
                <a:lnTo>
                  <a:pt x="159399" y="1621852"/>
                </a:lnTo>
                <a:lnTo>
                  <a:pt x="159387" y="1621748"/>
                </a:lnTo>
                <a:close/>
                <a:moveTo>
                  <a:pt x="2081313" y="1621624"/>
                </a:moveTo>
                <a:lnTo>
                  <a:pt x="2078721" y="1626009"/>
                </a:lnTo>
                <a:lnTo>
                  <a:pt x="2067339" y="1644223"/>
                </a:lnTo>
                <a:cubicBezTo>
                  <a:pt x="2063497" y="1650178"/>
                  <a:pt x="2059318" y="1655987"/>
                  <a:pt x="2055315" y="1661906"/>
                </a:cubicBezTo>
                <a:cubicBezTo>
                  <a:pt x="2047206" y="1673616"/>
                  <a:pt x="2039550" y="1685673"/>
                  <a:pt x="2030872" y="1697026"/>
                </a:cubicBezTo>
                <a:cubicBezTo>
                  <a:pt x="2022193" y="1708380"/>
                  <a:pt x="2013559" y="1719760"/>
                  <a:pt x="2004852" y="1731161"/>
                </a:cubicBezTo>
                <a:lnTo>
                  <a:pt x="1998300" y="1739697"/>
                </a:lnTo>
                <a:lnTo>
                  <a:pt x="1991411" y="1747894"/>
                </a:lnTo>
                <a:lnTo>
                  <a:pt x="1977547" y="1764427"/>
                </a:lnTo>
                <a:cubicBezTo>
                  <a:pt x="1971571" y="1770999"/>
                  <a:pt x="1965904" y="1777853"/>
                  <a:pt x="1960566" y="1784973"/>
                </a:cubicBezTo>
                <a:lnTo>
                  <a:pt x="1960567" y="1784973"/>
                </a:lnTo>
                <a:lnTo>
                  <a:pt x="1977548" y="1764427"/>
                </a:lnTo>
                <a:lnTo>
                  <a:pt x="1991412" y="1747894"/>
                </a:lnTo>
                <a:lnTo>
                  <a:pt x="1998301" y="1739697"/>
                </a:lnTo>
                <a:lnTo>
                  <a:pt x="2004853" y="1731161"/>
                </a:lnTo>
                <a:cubicBezTo>
                  <a:pt x="2013560" y="1719760"/>
                  <a:pt x="2022194" y="1708380"/>
                  <a:pt x="2030873" y="1697026"/>
                </a:cubicBezTo>
                <a:cubicBezTo>
                  <a:pt x="2039551" y="1685673"/>
                  <a:pt x="2047207" y="1673616"/>
                  <a:pt x="2055316" y="1661906"/>
                </a:cubicBezTo>
                <a:cubicBezTo>
                  <a:pt x="2059319" y="1655987"/>
                  <a:pt x="2063498" y="1650178"/>
                  <a:pt x="2067340" y="1644223"/>
                </a:cubicBezTo>
                <a:lnTo>
                  <a:pt x="2078722" y="1626009"/>
                </a:lnTo>
                <a:lnTo>
                  <a:pt x="2081299" y="1621650"/>
                </a:lnTo>
                <a:close/>
                <a:moveTo>
                  <a:pt x="1942221" y="1617885"/>
                </a:moveTo>
                <a:lnTo>
                  <a:pt x="1940254" y="1619743"/>
                </a:lnTo>
                <a:lnTo>
                  <a:pt x="1940272" y="1620139"/>
                </a:lnTo>
                <a:lnTo>
                  <a:pt x="1940273" y="1620138"/>
                </a:lnTo>
                <a:lnTo>
                  <a:pt x="1940255" y="1619743"/>
                </a:lnTo>
                <a:lnTo>
                  <a:pt x="1942217" y="1617890"/>
                </a:lnTo>
                <a:close/>
                <a:moveTo>
                  <a:pt x="2086624" y="1612009"/>
                </a:moveTo>
                <a:lnTo>
                  <a:pt x="2073477" y="1631477"/>
                </a:lnTo>
                <a:lnTo>
                  <a:pt x="2065281" y="1643520"/>
                </a:lnTo>
                <a:lnTo>
                  <a:pt x="2056589" y="1655188"/>
                </a:lnTo>
                <a:lnTo>
                  <a:pt x="2056590" y="1655188"/>
                </a:lnTo>
                <a:cubicBezTo>
                  <a:pt x="2059502" y="1651308"/>
                  <a:pt x="2062458" y="1647455"/>
                  <a:pt x="2065282" y="1643520"/>
                </a:cubicBezTo>
                <a:lnTo>
                  <a:pt x="2073478" y="1631477"/>
                </a:lnTo>
                <a:lnTo>
                  <a:pt x="2086620" y="1612017"/>
                </a:lnTo>
                <a:close/>
                <a:moveTo>
                  <a:pt x="258212" y="1606973"/>
                </a:moveTo>
                <a:lnTo>
                  <a:pt x="261687" y="1610852"/>
                </a:lnTo>
                <a:cubicBezTo>
                  <a:pt x="262882" y="1612230"/>
                  <a:pt x="263451" y="1612720"/>
                  <a:pt x="263527" y="1612455"/>
                </a:cubicBezTo>
                <a:lnTo>
                  <a:pt x="263524" y="1612447"/>
                </a:lnTo>
                <a:lnTo>
                  <a:pt x="261694" y="1610853"/>
                </a:lnTo>
                <a:lnTo>
                  <a:pt x="258223" y="1606978"/>
                </a:lnTo>
                <a:close/>
                <a:moveTo>
                  <a:pt x="2010992" y="1598013"/>
                </a:moveTo>
                <a:lnTo>
                  <a:pt x="2008906" y="1601875"/>
                </a:lnTo>
                <a:cubicBezTo>
                  <a:pt x="2007857" y="1603666"/>
                  <a:pt x="2006531" y="1605838"/>
                  <a:pt x="2005075" y="1608167"/>
                </a:cubicBezTo>
                <a:cubicBezTo>
                  <a:pt x="2000501" y="1614376"/>
                  <a:pt x="1996317" y="1620876"/>
                  <a:pt x="1992557" y="1627614"/>
                </a:cubicBezTo>
                <a:lnTo>
                  <a:pt x="1992558" y="1627614"/>
                </a:lnTo>
                <a:lnTo>
                  <a:pt x="2005076" y="1608168"/>
                </a:lnTo>
                <a:cubicBezTo>
                  <a:pt x="2006532" y="1605839"/>
                  <a:pt x="2007858" y="1603667"/>
                  <a:pt x="2008907" y="1601876"/>
                </a:cubicBezTo>
                <a:lnTo>
                  <a:pt x="2010993" y="1598014"/>
                </a:lnTo>
                <a:close/>
                <a:moveTo>
                  <a:pt x="171484" y="1595079"/>
                </a:moveTo>
                <a:lnTo>
                  <a:pt x="171499" y="1595110"/>
                </a:lnTo>
                <a:cubicBezTo>
                  <a:pt x="177777" y="1607388"/>
                  <a:pt x="183805" y="1618992"/>
                  <a:pt x="189804" y="1630255"/>
                </a:cubicBezTo>
                <a:cubicBezTo>
                  <a:pt x="192658" y="1636119"/>
                  <a:pt x="195963" y="1641358"/>
                  <a:pt x="199210" y="1646690"/>
                </a:cubicBezTo>
                <a:lnTo>
                  <a:pt x="208833" y="1662679"/>
                </a:lnTo>
                <a:cubicBezTo>
                  <a:pt x="221311" y="1684143"/>
                  <a:pt x="235624" y="1704422"/>
                  <a:pt x="250599" y="1727641"/>
                </a:cubicBezTo>
                <a:lnTo>
                  <a:pt x="261092" y="1740739"/>
                </a:lnTo>
                <a:lnTo>
                  <a:pt x="261453" y="1741199"/>
                </a:lnTo>
                <a:lnTo>
                  <a:pt x="261466" y="1741206"/>
                </a:lnTo>
                <a:lnTo>
                  <a:pt x="261717" y="1741519"/>
                </a:lnTo>
                <a:lnTo>
                  <a:pt x="264118" y="1742707"/>
                </a:lnTo>
                <a:lnTo>
                  <a:pt x="264117" y="1742705"/>
                </a:lnTo>
                <a:lnTo>
                  <a:pt x="261721" y="1741520"/>
                </a:lnTo>
                <a:lnTo>
                  <a:pt x="261471" y="1741208"/>
                </a:lnTo>
                <a:lnTo>
                  <a:pt x="261466" y="1741206"/>
                </a:lnTo>
                <a:lnTo>
                  <a:pt x="261464" y="1741204"/>
                </a:lnTo>
                <a:lnTo>
                  <a:pt x="261457" y="1741200"/>
                </a:lnTo>
                <a:lnTo>
                  <a:pt x="261250" y="1740936"/>
                </a:lnTo>
                <a:lnTo>
                  <a:pt x="261092" y="1740739"/>
                </a:lnTo>
                <a:lnTo>
                  <a:pt x="260792" y="1740357"/>
                </a:lnTo>
                <a:lnTo>
                  <a:pt x="250605" y="1727641"/>
                </a:lnTo>
                <a:cubicBezTo>
                  <a:pt x="235631" y="1704422"/>
                  <a:pt x="221318" y="1684143"/>
                  <a:pt x="208840" y="1662679"/>
                </a:cubicBezTo>
                <a:lnTo>
                  <a:pt x="199218" y="1646690"/>
                </a:lnTo>
                <a:cubicBezTo>
                  <a:pt x="195970" y="1641358"/>
                  <a:pt x="192665" y="1636119"/>
                  <a:pt x="189812" y="1630255"/>
                </a:cubicBezTo>
                <a:cubicBezTo>
                  <a:pt x="183813" y="1618992"/>
                  <a:pt x="177785" y="1607388"/>
                  <a:pt x="171507" y="1595110"/>
                </a:cubicBezTo>
                <a:lnTo>
                  <a:pt x="171492" y="1595081"/>
                </a:lnTo>
                <a:close/>
                <a:moveTo>
                  <a:pt x="245420" y="1594915"/>
                </a:moveTo>
                <a:lnTo>
                  <a:pt x="245359" y="1595267"/>
                </a:lnTo>
                <a:lnTo>
                  <a:pt x="247165" y="1597632"/>
                </a:lnTo>
                <a:lnTo>
                  <a:pt x="255912" y="1612879"/>
                </a:lnTo>
                <a:cubicBezTo>
                  <a:pt x="263592" y="1626423"/>
                  <a:pt x="270760" y="1638739"/>
                  <a:pt x="272847" y="1639589"/>
                </a:cubicBezTo>
                <a:cubicBezTo>
                  <a:pt x="276402" y="1646086"/>
                  <a:pt x="280351" y="1652246"/>
                  <a:pt x="284270" y="1658451"/>
                </a:cubicBezTo>
                <a:lnTo>
                  <a:pt x="295649" y="1676469"/>
                </a:lnTo>
                <a:lnTo>
                  <a:pt x="296049" y="1676774"/>
                </a:lnTo>
                <a:lnTo>
                  <a:pt x="296044" y="1676765"/>
                </a:lnTo>
                <a:lnTo>
                  <a:pt x="295656" y="1676470"/>
                </a:lnTo>
                <a:lnTo>
                  <a:pt x="284276" y="1658452"/>
                </a:lnTo>
                <a:cubicBezTo>
                  <a:pt x="280357" y="1652247"/>
                  <a:pt x="276408" y="1646087"/>
                  <a:pt x="272853" y="1639590"/>
                </a:cubicBezTo>
                <a:cubicBezTo>
                  <a:pt x="270766" y="1638740"/>
                  <a:pt x="263598" y="1626424"/>
                  <a:pt x="255918" y="1612880"/>
                </a:cubicBezTo>
                <a:lnTo>
                  <a:pt x="247171" y="1597633"/>
                </a:lnTo>
                <a:lnTo>
                  <a:pt x="245366" y="1595268"/>
                </a:lnTo>
                <a:lnTo>
                  <a:pt x="245426" y="1594922"/>
                </a:lnTo>
                <a:close/>
                <a:moveTo>
                  <a:pt x="239455" y="1590694"/>
                </a:moveTo>
                <a:lnTo>
                  <a:pt x="244192" y="1598886"/>
                </a:lnTo>
                <a:lnTo>
                  <a:pt x="244195" y="1598873"/>
                </a:lnTo>
                <a:lnTo>
                  <a:pt x="239606" y="1590939"/>
                </a:lnTo>
                <a:close/>
                <a:moveTo>
                  <a:pt x="179343" y="1585885"/>
                </a:moveTo>
                <a:lnTo>
                  <a:pt x="179339" y="1585889"/>
                </a:lnTo>
                <a:lnTo>
                  <a:pt x="180234" y="1586976"/>
                </a:lnTo>
                <a:lnTo>
                  <a:pt x="183741" y="1591911"/>
                </a:lnTo>
                <a:lnTo>
                  <a:pt x="185163" y="1592955"/>
                </a:lnTo>
                <a:lnTo>
                  <a:pt x="185683" y="1593586"/>
                </a:lnTo>
                <a:lnTo>
                  <a:pt x="185683" y="1593577"/>
                </a:lnTo>
                <a:lnTo>
                  <a:pt x="185180" y="1592967"/>
                </a:lnTo>
                <a:lnTo>
                  <a:pt x="185163" y="1592955"/>
                </a:lnTo>
                <a:lnTo>
                  <a:pt x="185152" y="1592942"/>
                </a:lnTo>
                <a:lnTo>
                  <a:pt x="183750" y="1591912"/>
                </a:lnTo>
                <a:lnTo>
                  <a:pt x="180291" y="1587044"/>
                </a:lnTo>
                <a:lnTo>
                  <a:pt x="180234" y="1586976"/>
                </a:lnTo>
                <a:lnTo>
                  <a:pt x="180188" y="1586911"/>
                </a:lnTo>
                <a:close/>
                <a:moveTo>
                  <a:pt x="179393" y="1585792"/>
                </a:moveTo>
                <a:cubicBezTo>
                  <a:pt x="178789" y="1584832"/>
                  <a:pt x="178723" y="1585042"/>
                  <a:pt x="179072" y="1586117"/>
                </a:cubicBezTo>
                <a:lnTo>
                  <a:pt x="179082" y="1586141"/>
                </a:lnTo>
                <a:lnTo>
                  <a:pt x="179088" y="1586135"/>
                </a:lnTo>
                <a:lnTo>
                  <a:pt x="179080" y="1586117"/>
                </a:lnTo>
                <a:lnTo>
                  <a:pt x="179396" y="1585796"/>
                </a:lnTo>
                <a:close/>
                <a:moveTo>
                  <a:pt x="1975044" y="1584867"/>
                </a:moveTo>
                <a:lnTo>
                  <a:pt x="1974665" y="1584889"/>
                </a:lnTo>
                <a:lnTo>
                  <a:pt x="1974590" y="1584986"/>
                </a:lnTo>
                <a:lnTo>
                  <a:pt x="1974591" y="1584986"/>
                </a:lnTo>
                <a:lnTo>
                  <a:pt x="1974665" y="1584890"/>
                </a:lnTo>
                <a:lnTo>
                  <a:pt x="1975039" y="1584868"/>
                </a:lnTo>
                <a:close/>
                <a:moveTo>
                  <a:pt x="1954393" y="1582602"/>
                </a:moveTo>
                <a:cubicBezTo>
                  <a:pt x="1953434" y="1582991"/>
                  <a:pt x="1950746" y="1585683"/>
                  <a:pt x="1948481" y="1587895"/>
                </a:cubicBezTo>
                <a:cubicBezTo>
                  <a:pt x="1946471" y="1589942"/>
                  <a:pt x="1944227" y="1592168"/>
                  <a:pt x="1942217" y="1594215"/>
                </a:cubicBezTo>
                <a:lnTo>
                  <a:pt x="1934880" y="1601515"/>
                </a:lnTo>
                <a:lnTo>
                  <a:pt x="1932825" y="1602631"/>
                </a:lnTo>
                <a:lnTo>
                  <a:pt x="1932741" y="1602621"/>
                </a:lnTo>
                <a:lnTo>
                  <a:pt x="1932693" y="1602702"/>
                </a:lnTo>
                <a:lnTo>
                  <a:pt x="1932825" y="1602631"/>
                </a:lnTo>
                <a:lnTo>
                  <a:pt x="1932827" y="1602631"/>
                </a:lnTo>
                <a:lnTo>
                  <a:pt x="1934877" y="1601518"/>
                </a:lnTo>
                <a:lnTo>
                  <a:pt x="1934880" y="1601515"/>
                </a:lnTo>
                <a:lnTo>
                  <a:pt x="1934884" y="1601512"/>
                </a:lnTo>
                <a:lnTo>
                  <a:pt x="1942218" y="1594216"/>
                </a:lnTo>
                <a:cubicBezTo>
                  <a:pt x="1944228" y="1592169"/>
                  <a:pt x="1946472" y="1589943"/>
                  <a:pt x="1948482" y="1587896"/>
                </a:cubicBezTo>
                <a:lnTo>
                  <a:pt x="1954393" y="1582604"/>
                </a:lnTo>
                <a:close/>
                <a:moveTo>
                  <a:pt x="186137" y="1581830"/>
                </a:moveTo>
                <a:lnTo>
                  <a:pt x="185232" y="1581965"/>
                </a:lnTo>
                <a:lnTo>
                  <a:pt x="185233" y="1581966"/>
                </a:lnTo>
                <a:lnTo>
                  <a:pt x="185226" y="1581967"/>
                </a:lnTo>
                <a:lnTo>
                  <a:pt x="188835" y="1585099"/>
                </a:lnTo>
                <a:lnTo>
                  <a:pt x="189255" y="1585607"/>
                </a:lnTo>
                <a:lnTo>
                  <a:pt x="202173" y="1608900"/>
                </a:lnTo>
                <a:cubicBezTo>
                  <a:pt x="206796" y="1617101"/>
                  <a:pt x="211463" y="1626106"/>
                  <a:pt x="217781" y="1635883"/>
                </a:cubicBezTo>
                <a:lnTo>
                  <a:pt x="217737" y="1635795"/>
                </a:lnTo>
                <a:lnTo>
                  <a:pt x="202181" y="1608900"/>
                </a:lnTo>
                <a:lnTo>
                  <a:pt x="189263" y="1585607"/>
                </a:lnTo>
                <a:lnTo>
                  <a:pt x="188863" y="1585123"/>
                </a:lnTo>
                <a:lnTo>
                  <a:pt x="188835" y="1585099"/>
                </a:lnTo>
                <a:lnTo>
                  <a:pt x="188818" y="1585078"/>
                </a:lnTo>
                <a:lnTo>
                  <a:pt x="185233" y="1581967"/>
                </a:lnTo>
                <a:lnTo>
                  <a:pt x="186139" y="1581832"/>
                </a:lnTo>
                <a:close/>
                <a:moveTo>
                  <a:pt x="185043" y="1581808"/>
                </a:moveTo>
                <a:lnTo>
                  <a:pt x="185064" y="1581990"/>
                </a:lnTo>
                <a:lnTo>
                  <a:pt x="185072" y="1581989"/>
                </a:lnTo>
                <a:lnTo>
                  <a:pt x="185052" y="1581816"/>
                </a:lnTo>
                <a:close/>
                <a:moveTo>
                  <a:pt x="1970454" y="1581286"/>
                </a:moveTo>
                <a:lnTo>
                  <a:pt x="1970428" y="1581335"/>
                </a:lnTo>
                <a:cubicBezTo>
                  <a:pt x="1965984" y="1587351"/>
                  <a:pt x="1961138" y="1594063"/>
                  <a:pt x="1956614" y="1600188"/>
                </a:cubicBezTo>
                <a:lnTo>
                  <a:pt x="1948733" y="1610351"/>
                </a:lnTo>
                <a:lnTo>
                  <a:pt x="1948750" y="1610331"/>
                </a:lnTo>
                <a:lnTo>
                  <a:pt x="1956615" y="1600189"/>
                </a:lnTo>
                <a:cubicBezTo>
                  <a:pt x="1961139" y="1594064"/>
                  <a:pt x="1965985" y="1587352"/>
                  <a:pt x="1970429" y="1581336"/>
                </a:cubicBezTo>
                <a:lnTo>
                  <a:pt x="1970455" y="1581287"/>
                </a:lnTo>
                <a:lnTo>
                  <a:pt x="1970586" y="1581369"/>
                </a:lnTo>
                <a:lnTo>
                  <a:pt x="1970586" y="1581369"/>
                </a:lnTo>
                <a:close/>
                <a:moveTo>
                  <a:pt x="277529" y="1579110"/>
                </a:moveTo>
                <a:lnTo>
                  <a:pt x="277514" y="1579219"/>
                </a:lnTo>
                <a:lnTo>
                  <a:pt x="277450" y="1579239"/>
                </a:lnTo>
                <a:lnTo>
                  <a:pt x="277494" y="1579366"/>
                </a:lnTo>
                <a:lnTo>
                  <a:pt x="277304" y="1580721"/>
                </a:lnTo>
                <a:cubicBezTo>
                  <a:pt x="277849" y="1582461"/>
                  <a:pt x="278827" y="1585031"/>
                  <a:pt x="279684" y="1587315"/>
                </a:cubicBezTo>
                <a:lnTo>
                  <a:pt x="281592" y="1593113"/>
                </a:lnTo>
                <a:lnTo>
                  <a:pt x="282335" y="1593713"/>
                </a:lnTo>
                <a:lnTo>
                  <a:pt x="282333" y="1593706"/>
                </a:lnTo>
                <a:lnTo>
                  <a:pt x="281599" y="1593114"/>
                </a:lnTo>
                <a:lnTo>
                  <a:pt x="279691" y="1587316"/>
                </a:lnTo>
                <a:cubicBezTo>
                  <a:pt x="278834" y="1585032"/>
                  <a:pt x="277856" y="1582462"/>
                  <a:pt x="277311" y="1580722"/>
                </a:cubicBezTo>
                <a:lnTo>
                  <a:pt x="277499" y="1579380"/>
                </a:lnTo>
                <a:lnTo>
                  <a:pt x="277494" y="1579366"/>
                </a:lnTo>
                <a:lnTo>
                  <a:pt x="277514" y="1579219"/>
                </a:lnTo>
                <a:lnTo>
                  <a:pt x="277585" y="1579197"/>
                </a:lnTo>
                <a:close/>
                <a:moveTo>
                  <a:pt x="1980402" y="1577370"/>
                </a:moveTo>
                <a:lnTo>
                  <a:pt x="1980326" y="1577469"/>
                </a:lnTo>
                <a:lnTo>
                  <a:pt x="1975486" y="1584751"/>
                </a:lnTo>
                <a:lnTo>
                  <a:pt x="1975487" y="1584751"/>
                </a:lnTo>
                <a:lnTo>
                  <a:pt x="1980326" y="1577470"/>
                </a:lnTo>
                <a:lnTo>
                  <a:pt x="1980397" y="1577377"/>
                </a:lnTo>
                <a:close/>
                <a:moveTo>
                  <a:pt x="1990025" y="1569161"/>
                </a:moveTo>
                <a:lnTo>
                  <a:pt x="1990169" y="1569251"/>
                </a:lnTo>
                <a:lnTo>
                  <a:pt x="1990186" y="1569226"/>
                </a:lnTo>
                <a:close/>
                <a:moveTo>
                  <a:pt x="218776" y="1560688"/>
                </a:moveTo>
                <a:lnTo>
                  <a:pt x="219452" y="1563535"/>
                </a:lnTo>
                <a:lnTo>
                  <a:pt x="219469" y="1563695"/>
                </a:lnTo>
                <a:lnTo>
                  <a:pt x="219570" y="1564032"/>
                </a:lnTo>
                <a:lnTo>
                  <a:pt x="221008" y="1570082"/>
                </a:lnTo>
                <a:lnTo>
                  <a:pt x="222945" y="1577630"/>
                </a:lnTo>
                <a:lnTo>
                  <a:pt x="223451" y="1578102"/>
                </a:lnTo>
                <a:lnTo>
                  <a:pt x="223448" y="1578091"/>
                </a:lnTo>
                <a:lnTo>
                  <a:pt x="222954" y="1577630"/>
                </a:lnTo>
                <a:lnTo>
                  <a:pt x="221017" y="1570082"/>
                </a:lnTo>
                <a:lnTo>
                  <a:pt x="219611" y="1564167"/>
                </a:lnTo>
                <a:lnTo>
                  <a:pt x="219570" y="1564032"/>
                </a:lnTo>
                <a:lnTo>
                  <a:pt x="219541" y="1563912"/>
                </a:lnTo>
                <a:lnTo>
                  <a:pt x="219477" y="1563696"/>
                </a:lnTo>
                <a:lnTo>
                  <a:pt x="219466" y="1563593"/>
                </a:lnTo>
                <a:lnTo>
                  <a:pt x="219452" y="1563535"/>
                </a:lnTo>
                <a:lnTo>
                  <a:pt x="219446" y="1563478"/>
                </a:lnTo>
                <a:lnTo>
                  <a:pt x="218787" y="1560703"/>
                </a:lnTo>
                <a:close/>
                <a:moveTo>
                  <a:pt x="232345" y="1546979"/>
                </a:moveTo>
                <a:lnTo>
                  <a:pt x="232375" y="1546993"/>
                </a:lnTo>
                <a:cubicBezTo>
                  <a:pt x="233391" y="1548607"/>
                  <a:pt x="234854" y="1551141"/>
                  <a:pt x="236185" y="1553009"/>
                </a:cubicBezTo>
                <a:cubicBezTo>
                  <a:pt x="237515" y="1554876"/>
                  <a:pt x="238432" y="1556210"/>
                  <a:pt x="238367" y="1555425"/>
                </a:cubicBezTo>
                <a:lnTo>
                  <a:pt x="238363" y="1555412"/>
                </a:lnTo>
                <a:lnTo>
                  <a:pt x="236194" y="1553010"/>
                </a:lnTo>
                <a:cubicBezTo>
                  <a:pt x="234863" y="1551142"/>
                  <a:pt x="233400" y="1548608"/>
                  <a:pt x="232384" y="1546994"/>
                </a:cubicBezTo>
                <a:lnTo>
                  <a:pt x="232381" y="1546992"/>
                </a:lnTo>
                <a:close/>
                <a:moveTo>
                  <a:pt x="1981822" y="1541246"/>
                </a:moveTo>
                <a:cubicBezTo>
                  <a:pt x="1979967" y="1542954"/>
                  <a:pt x="1976748" y="1546728"/>
                  <a:pt x="1971568" y="1553482"/>
                </a:cubicBezTo>
                <a:lnTo>
                  <a:pt x="1970296" y="1554891"/>
                </a:lnTo>
                <a:lnTo>
                  <a:pt x="1970177" y="1555483"/>
                </a:lnTo>
                <a:lnTo>
                  <a:pt x="1970177" y="1555482"/>
                </a:lnTo>
                <a:lnTo>
                  <a:pt x="1970296" y="1554892"/>
                </a:lnTo>
                <a:lnTo>
                  <a:pt x="1971568" y="1553483"/>
                </a:lnTo>
                <a:cubicBezTo>
                  <a:pt x="1976748" y="1546729"/>
                  <a:pt x="1979967" y="1542955"/>
                  <a:pt x="1981822" y="1541247"/>
                </a:cubicBezTo>
                <a:lnTo>
                  <a:pt x="1983901" y="1541410"/>
                </a:lnTo>
                <a:lnTo>
                  <a:pt x="1983901" y="1541409"/>
                </a:lnTo>
                <a:cubicBezTo>
                  <a:pt x="1984172" y="1539898"/>
                  <a:pt x="1983678" y="1539539"/>
                  <a:pt x="1981822" y="1541246"/>
                </a:cubicBezTo>
                <a:close/>
                <a:moveTo>
                  <a:pt x="152763" y="1540927"/>
                </a:moveTo>
                <a:lnTo>
                  <a:pt x="152718" y="1541042"/>
                </a:lnTo>
                <a:lnTo>
                  <a:pt x="153510" y="1542324"/>
                </a:lnTo>
                <a:lnTo>
                  <a:pt x="157142" y="1549111"/>
                </a:lnTo>
                <a:lnTo>
                  <a:pt x="162520" y="1560114"/>
                </a:lnTo>
                <a:cubicBezTo>
                  <a:pt x="165890" y="1567323"/>
                  <a:pt x="170162" y="1576705"/>
                  <a:pt x="175443" y="1588506"/>
                </a:cubicBezTo>
                <a:cubicBezTo>
                  <a:pt x="186550" y="1610603"/>
                  <a:pt x="189003" y="1611942"/>
                  <a:pt x="190052" y="1611042"/>
                </a:cubicBezTo>
                <a:lnTo>
                  <a:pt x="190048" y="1611034"/>
                </a:lnTo>
                <a:lnTo>
                  <a:pt x="186527" y="1608399"/>
                </a:lnTo>
                <a:cubicBezTo>
                  <a:pt x="184395" y="1605414"/>
                  <a:pt x="181005" y="1599555"/>
                  <a:pt x="175452" y="1588507"/>
                </a:cubicBezTo>
                <a:lnTo>
                  <a:pt x="162890" y="1560909"/>
                </a:lnTo>
                <a:lnTo>
                  <a:pt x="162486" y="1560026"/>
                </a:lnTo>
                <a:lnTo>
                  <a:pt x="157241" y="1549295"/>
                </a:lnTo>
                <a:lnTo>
                  <a:pt x="157142" y="1549111"/>
                </a:lnTo>
                <a:lnTo>
                  <a:pt x="157053" y="1548928"/>
                </a:lnTo>
                <a:lnTo>
                  <a:pt x="153571" y="1542422"/>
                </a:lnTo>
                <a:lnTo>
                  <a:pt x="153510" y="1542324"/>
                </a:lnTo>
                <a:lnTo>
                  <a:pt x="153458" y="1542226"/>
                </a:lnTo>
                <a:lnTo>
                  <a:pt x="152727" y="1541043"/>
                </a:lnTo>
                <a:lnTo>
                  <a:pt x="152768" y="1540937"/>
                </a:lnTo>
                <a:close/>
                <a:moveTo>
                  <a:pt x="1980483" y="1527166"/>
                </a:moveTo>
                <a:lnTo>
                  <a:pt x="1975731" y="1531921"/>
                </a:lnTo>
                <a:cubicBezTo>
                  <a:pt x="1969111" y="1539276"/>
                  <a:pt x="1959721" y="1551213"/>
                  <a:pt x="1952960" y="1558890"/>
                </a:cubicBezTo>
                <a:cubicBezTo>
                  <a:pt x="1949494" y="1563071"/>
                  <a:pt x="1944105" y="1569161"/>
                  <a:pt x="1936037" y="1578758"/>
                </a:cubicBezTo>
                <a:cubicBezTo>
                  <a:pt x="1927968" y="1588356"/>
                  <a:pt x="1918229" y="1602285"/>
                  <a:pt x="1903827" y="1620555"/>
                </a:cubicBezTo>
                <a:lnTo>
                  <a:pt x="1892157" y="1635523"/>
                </a:lnTo>
                <a:lnTo>
                  <a:pt x="1890871" y="1637693"/>
                </a:lnTo>
                <a:lnTo>
                  <a:pt x="1890874" y="1637690"/>
                </a:lnTo>
                <a:lnTo>
                  <a:pt x="1892157" y="1635524"/>
                </a:lnTo>
                <a:lnTo>
                  <a:pt x="1903827" y="1620556"/>
                </a:lnTo>
                <a:cubicBezTo>
                  <a:pt x="1918229" y="1602286"/>
                  <a:pt x="1927968" y="1588357"/>
                  <a:pt x="1936037" y="1578759"/>
                </a:cubicBezTo>
                <a:cubicBezTo>
                  <a:pt x="1944105" y="1569162"/>
                  <a:pt x="1949494" y="1563072"/>
                  <a:pt x="1952960" y="1558891"/>
                </a:cubicBezTo>
                <a:cubicBezTo>
                  <a:pt x="1959721" y="1551214"/>
                  <a:pt x="1969111" y="1539277"/>
                  <a:pt x="1975731" y="1531922"/>
                </a:cubicBezTo>
                <a:lnTo>
                  <a:pt x="1980482" y="1527168"/>
                </a:lnTo>
                <a:close/>
                <a:moveTo>
                  <a:pt x="125970" y="1524929"/>
                </a:moveTo>
                <a:lnTo>
                  <a:pt x="126049" y="1525125"/>
                </a:lnTo>
                <a:lnTo>
                  <a:pt x="126210" y="1525760"/>
                </a:lnTo>
                <a:lnTo>
                  <a:pt x="127542" y="1527806"/>
                </a:lnTo>
                <a:cubicBezTo>
                  <a:pt x="148909" y="1583908"/>
                  <a:pt x="159686" y="1599435"/>
                  <a:pt x="171966" y="1618452"/>
                </a:cubicBezTo>
                <a:lnTo>
                  <a:pt x="184808" y="1639627"/>
                </a:lnTo>
                <a:lnTo>
                  <a:pt x="184766" y="1639544"/>
                </a:lnTo>
                <a:lnTo>
                  <a:pt x="171975" y="1618452"/>
                </a:lnTo>
                <a:cubicBezTo>
                  <a:pt x="159695" y="1599435"/>
                  <a:pt x="148919" y="1583908"/>
                  <a:pt x="127552" y="1527806"/>
                </a:cubicBezTo>
                <a:lnTo>
                  <a:pt x="126220" y="1525760"/>
                </a:lnTo>
                <a:lnTo>
                  <a:pt x="126059" y="1525125"/>
                </a:lnTo>
                <a:lnTo>
                  <a:pt x="125996" y="1524968"/>
                </a:lnTo>
                <a:close/>
                <a:moveTo>
                  <a:pt x="155118" y="1524749"/>
                </a:moveTo>
                <a:lnTo>
                  <a:pt x="154674" y="1524989"/>
                </a:lnTo>
                <a:lnTo>
                  <a:pt x="154685" y="1525063"/>
                </a:lnTo>
                <a:lnTo>
                  <a:pt x="154694" y="1525057"/>
                </a:lnTo>
                <a:lnTo>
                  <a:pt x="154684" y="1524989"/>
                </a:lnTo>
                <a:lnTo>
                  <a:pt x="155120" y="1524753"/>
                </a:lnTo>
                <a:close/>
                <a:moveTo>
                  <a:pt x="155453" y="1524402"/>
                </a:moveTo>
                <a:lnTo>
                  <a:pt x="160203" y="1536832"/>
                </a:lnTo>
                <a:lnTo>
                  <a:pt x="161380" y="1541694"/>
                </a:lnTo>
                <a:lnTo>
                  <a:pt x="161382" y="1541697"/>
                </a:lnTo>
                <a:cubicBezTo>
                  <a:pt x="162214" y="1542217"/>
                  <a:pt x="161507" y="1540156"/>
                  <a:pt x="160203" y="1536831"/>
                </a:cubicBezTo>
                <a:close/>
                <a:moveTo>
                  <a:pt x="2002900" y="1518433"/>
                </a:moveTo>
                <a:cubicBezTo>
                  <a:pt x="2002622" y="1517421"/>
                  <a:pt x="2001114" y="1518312"/>
                  <a:pt x="1998117" y="1521621"/>
                </a:cubicBezTo>
                <a:lnTo>
                  <a:pt x="1995826" y="1523072"/>
                </a:lnTo>
                <a:lnTo>
                  <a:pt x="1995800" y="1523282"/>
                </a:lnTo>
                <a:lnTo>
                  <a:pt x="1995800" y="1523282"/>
                </a:lnTo>
                <a:lnTo>
                  <a:pt x="1995826" y="1523073"/>
                </a:lnTo>
                <a:lnTo>
                  <a:pt x="1998117" y="1521622"/>
                </a:lnTo>
                <a:lnTo>
                  <a:pt x="2002900" y="1518434"/>
                </a:lnTo>
                <a:close/>
                <a:moveTo>
                  <a:pt x="1997000" y="1515037"/>
                </a:moveTo>
                <a:cubicBezTo>
                  <a:pt x="1996571" y="1514810"/>
                  <a:pt x="1995431" y="1515927"/>
                  <a:pt x="1993618" y="1518292"/>
                </a:cubicBezTo>
                <a:cubicBezTo>
                  <a:pt x="1991784" y="1520644"/>
                  <a:pt x="1989498" y="1524398"/>
                  <a:pt x="1986164" y="1529051"/>
                </a:cubicBezTo>
                <a:cubicBezTo>
                  <a:pt x="1982830" y="1533704"/>
                  <a:pt x="1978798" y="1539475"/>
                  <a:pt x="1974140" y="1546344"/>
                </a:cubicBezTo>
                <a:lnTo>
                  <a:pt x="1973287" y="1545812"/>
                </a:lnTo>
                <a:lnTo>
                  <a:pt x="1973290" y="1545879"/>
                </a:lnTo>
                <a:lnTo>
                  <a:pt x="1973291" y="1545879"/>
                </a:lnTo>
                <a:lnTo>
                  <a:pt x="1973288" y="1545813"/>
                </a:lnTo>
                <a:lnTo>
                  <a:pt x="1974141" y="1546345"/>
                </a:lnTo>
                <a:cubicBezTo>
                  <a:pt x="1978799" y="1539476"/>
                  <a:pt x="1982831" y="1533705"/>
                  <a:pt x="1986165" y="1529052"/>
                </a:cubicBezTo>
                <a:cubicBezTo>
                  <a:pt x="1989499" y="1524399"/>
                  <a:pt x="1991785" y="1520645"/>
                  <a:pt x="1993619" y="1518293"/>
                </a:cubicBezTo>
                <a:lnTo>
                  <a:pt x="1997000" y="1515039"/>
                </a:lnTo>
                <a:close/>
                <a:moveTo>
                  <a:pt x="1985276" y="1500992"/>
                </a:moveTo>
                <a:lnTo>
                  <a:pt x="1982055" y="1504384"/>
                </a:lnTo>
                <a:lnTo>
                  <a:pt x="1982058" y="1504382"/>
                </a:lnTo>
                <a:lnTo>
                  <a:pt x="1985271" y="1500998"/>
                </a:lnTo>
                <a:close/>
                <a:moveTo>
                  <a:pt x="101482" y="1496828"/>
                </a:moveTo>
                <a:lnTo>
                  <a:pt x="101555" y="1497059"/>
                </a:lnTo>
                <a:lnTo>
                  <a:pt x="102208" y="1498931"/>
                </a:lnTo>
                <a:close/>
                <a:moveTo>
                  <a:pt x="2003830" y="1492610"/>
                </a:moveTo>
                <a:lnTo>
                  <a:pt x="2003676" y="1492694"/>
                </a:lnTo>
                <a:lnTo>
                  <a:pt x="2003075" y="1496250"/>
                </a:lnTo>
                <a:lnTo>
                  <a:pt x="2003076" y="1496250"/>
                </a:lnTo>
                <a:lnTo>
                  <a:pt x="2003677" y="1492694"/>
                </a:lnTo>
                <a:lnTo>
                  <a:pt x="2003829" y="1492611"/>
                </a:lnTo>
                <a:close/>
                <a:moveTo>
                  <a:pt x="1989558" y="1481194"/>
                </a:moveTo>
                <a:lnTo>
                  <a:pt x="1977731" y="1499556"/>
                </a:lnTo>
                <a:cubicBezTo>
                  <a:pt x="1974645" y="1504104"/>
                  <a:pt x="1971472" y="1508599"/>
                  <a:pt x="1968240" y="1513381"/>
                </a:cubicBezTo>
                <a:cubicBezTo>
                  <a:pt x="1965008" y="1518163"/>
                  <a:pt x="1961265" y="1522884"/>
                  <a:pt x="1957582" y="1528096"/>
                </a:cubicBezTo>
                <a:cubicBezTo>
                  <a:pt x="1953142" y="1534228"/>
                  <a:pt x="1949232" y="1539607"/>
                  <a:pt x="1945844" y="1544226"/>
                </a:cubicBezTo>
                <a:lnTo>
                  <a:pt x="1943309" y="1547629"/>
                </a:lnTo>
                <a:lnTo>
                  <a:pt x="1943275" y="1547705"/>
                </a:lnTo>
                <a:lnTo>
                  <a:pt x="1943279" y="1547700"/>
                </a:lnTo>
                <a:lnTo>
                  <a:pt x="1943310" y="1547630"/>
                </a:lnTo>
                <a:lnTo>
                  <a:pt x="1945845" y="1544227"/>
                </a:lnTo>
                <a:cubicBezTo>
                  <a:pt x="1949233" y="1539608"/>
                  <a:pt x="1953143" y="1534229"/>
                  <a:pt x="1957583" y="1528097"/>
                </a:cubicBezTo>
                <a:cubicBezTo>
                  <a:pt x="1961266" y="1522885"/>
                  <a:pt x="1965009" y="1518164"/>
                  <a:pt x="1968241" y="1513382"/>
                </a:cubicBezTo>
                <a:cubicBezTo>
                  <a:pt x="1971473" y="1508600"/>
                  <a:pt x="1974646" y="1504105"/>
                  <a:pt x="1977732" y="1499557"/>
                </a:cubicBezTo>
                <a:lnTo>
                  <a:pt x="1989555" y="1481202"/>
                </a:lnTo>
                <a:close/>
                <a:moveTo>
                  <a:pt x="136811" y="1480120"/>
                </a:moveTo>
                <a:cubicBezTo>
                  <a:pt x="136370" y="1480338"/>
                  <a:pt x="136753" y="1482747"/>
                  <a:pt x="138468" y="1487997"/>
                </a:cubicBezTo>
                <a:cubicBezTo>
                  <a:pt x="140025" y="1492549"/>
                  <a:pt x="141202" y="1496103"/>
                  <a:pt x="142061" y="1498821"/>
                </a:cubicBezTo>
                <a:lnTo>
                  <a:pt x="143716" y="1504518"/>
                </a:lnTo>
                <a:lnTo>
                  <a:pt x="143725" y="1504513"/>
                </a:lnTo>
                <a:lnTo>
                  <a:pt x="142071" y="1498821"/>
                </a:lnTo>
                <a:cubicBezTo>
                  <a:pt x="141212" y="1496103"/>
                  <a:pt x="140035" y="1492549"/>
                  <a:pt x="138479" y="1487997"/>
                </a:cubicBezTo>
                <a:lnTo>
                  <a:pt x="136827" y="1480146"/>
                </a:lnTo>
                <a:close/>
                <a:moveTo>
                  <a:pt x="101467" y="1476270"/>
                </a:moveTo>
                <a:lnTo>
                  <a:pt x="109582" y="1498447"/>
                </a:lnTo>
                <a:lnTo>
                  <a:pt x="110307" y="1500083"/>
                </a:lnTo>
                <a:lnTo>
                  <a:pt x="119018" y="1519960"/>
                </a:lnTo>
                <a:lnTo>
                  <a:pt x="120034" y="1522046"/>
                </a:lnTo>
                <a:lnTo>
                  <a:pt x="121756" y="1525936"/>
                </a:lnTo>
                <a:cubicBezTo>
                  <a:pt x="125197" y="1533253"/>
                  <a:pt x="127648" y="1537717"/>
                  <a:pt x="127995" y="1536305"/>
                </a:cubicBezTo>
                <a:lnTo>
                  <a:pt x="127994" y="1536293"/>
                </a:lnTo>
                <a:lnTo>
                  <a:pt x="126047" y="1534394"/>
                </a:lnTo>
                <a:lnTo>
                  <a:pt x="120034" y="1522046"/>
                </a:lnTo>
                <a:lnTo>
                  <a:pt x="110307" y="1500083"/>
                </a:lnTo>
                <a:lnTo>
                  <a:pt x="109590" y="1498447"/>
                </a:lnTo>
                <a:lnTo>
                  <a:pt x="101704" y="1476896"/>
                </a:lnTo>
                <a:close/>
                <a:moveTo>
                  <a:pt x="107536" y="1472766"/>
                </a:moveTo>
                <a:lnTo>
                  <a:pt x="107325" y="1473007"/>
                </a:lnTo>
                <a:cubicBezTo>
                  <a:pt x="108982" y="1481303"/>
                  <a:pt x="111458" y="1489360"/>
                  <a:pt x="114715" y="1497056"/>
                </a:cubicBezTo>
                <a:lnTo>
                  <a:pt x="125297" y="1523263"/>
                </a:lnTo>
                <a:lnTo>
                  <a:pt x="124970" y="1522428"/>
                </a:lnTo>
                <a:lnTo>
                  <a:pt x="114723" y="1497057"/>
                </a:lnTo>
                <a:cubicBezTo>
                  <a:pt x="111465" y="1489361"/>
                  <a:pt x="108990" y="1481304"/>
                  <a:pt x="107332" y="1473008"/>
                </a:cubicBezTo>
                <a:lnTo>
                  <a:pt x="107538" y="1472773"/>
                </a:lnTo>
                <a:close/>
                <a:moveTo>
                  <a:pt x="2047153" y="1470824"/>
                </a:moveTo>
                <a:lnTo>
                  <a:pt x="2046653" y="1471569"/>
                </a:lnTo>
                <a:lnTo>
                  <a:pt x="2046689" y="1471516"/>
                </a:lnTo>
                <a:lnTo>
                  <a:pt x="2047151" y="1470829"/>
                </a:lnTo>
                <a:close/>
                <a:moveTo>
                  <a:pt x="226691" y="1468765"/>
                </a:moveTo>
                <a:lnTo>
                  <a:pt x="226690" y="1469145"/>
                </a:lnTo>
                <a:lnTo>
                  <a:pt x="227418" y="1469662"/>
                </a:lnTo>
                <a:lnTo>
                  <a:pt x="232588" y="1476035"/>
                </a:lnTo>
                <a:lnTo>
                  <a:pt x="234863" y="1479572"/>
                </a:lnTo>
                <a:cubicBezTo>
                  <a:pt x="236998" y="1483173"/>
                  <a:pt x="239325" y="1487736"/>
                  <a:pt x="241842" y="1492677"/>
                </a:cubicBezTo>
                <a:lnTo>
                  <a:pt x="249463" y="1506254"/>
                </a:lnTo>
                <a:lnTo>
                  <a:pt x="249447" y="1506211"/>
                </a:lnTo>
                <a:lnTo>
                  <a:pt x="241851" y="1492678"/>
                </a:lnTo>
                <a:cubicBezTo>
                  <a:pt x="239334" y="1487737"/>
                  <a:pt x="237008" y="1483174"/>
                  <a:pt x="234873" y="1479573"/>
                </a:cubicBezTo>
                <a:lnTo>
                  <a:pt x="232632" y="1476089"/>
                </a:lnTo>
                <a:lnTo>
                  <a:pt x="232588" y="1476035"/>
                </a:lnTo>
                <a:lnTo>
                  <a:pt x="232555" y="1475984"/>
                </a:lnTo>
                <a:lnTo>
                  <a:pt x="227436" y="1469675"/>
                </a:lnTo>
                <a:lnTo>
                  <a:pt x="227418" y="1469662"/>
                </a:lnTo>
                <a:lnTo>
                  <a:pt x="227408" y="1469649"/>
                </a:lnTo>
                <a:lnTo>
                  <a:pt x="226699" y="1469146"/>
                </a:lnTo>
                <a:lnTo>
                  <a:pt x="226700" y="1468776"/>
                </a:lnTo>
                <a:close/>
                <a:moveTo>
                  <a:pt x="141501" y="1468243"/>
                </a:moveTo>
                <a:lnTo>
                  <a:pt x="141402" y="1468317"/>
                </a:lnTo>
                <a:lnTo>
                  <a:pt x="150725" y="1498700"/>
                </a:lnTo>
                <a:cubicBezTo>
                  <a:pt x="154285" y="1508698"/>
                  <a:pt x="158166" y="1518571"/>
                  <a:pt x="162149" y="1528380"/>
                </a:cubicBezTo>
                <a:cubicBezTo>
                  <a:pt x="166132" y="1538188"/>
                  <a:pt x="170990" y="1547571"/>
                  <a:pt x="175454" y="1557098"/>
                </a:cubicBezTo>
                <a:lnTo>
                  <a:pt x="189307" y="1585501"/>
                </a:lnTo>
                <a:lnTo>
                  <a:pt x="189308" y="1585501"/>
                </a:lnTo>
                <a:lnTo>
                  <a:pt x="188224" y="1583259"/>
                </a:lnTo>
                <a:lnTo>
                  <a:pt x="175465" y="1557098"/>
                </a:lnTo>
                <a:cubicBezTo>
                  <a:pt x="171001" y="1547571"/>
                  <a:pt x="166143" y="1538188"/>
                  <a:pt x="162160" y="1528380"/>
                </a:cubicBezTo>
                <a:cubicBezTo>
                  <a:pt x="158177" y="1518571"/>
                  <a:pt x="154296" y="1508698"/>
                  <a:pt x="150736" y="1498700"/>
                </a:cubicBezTo>
                <a:lnTo>
                  <a:pt x="141413" y="1468317"/>
                </a:lnTo>
                <a:lnTo>
                  <a:pt x="141503" y="1468250"/>
                </a:lnTo>
                <a:close/>
                <a:moveTo>
                  <a:pt x="2000422" y="1467832"/>
                </a:moveTo>
                <a:lnTo>
                  <a:pt x="2000331" y="1467981"/>
                </a:lnTo>
                <a:lnTo>
                  <a:pt x="1999380" y="1473466"/>
                </a:lnTo>
                <a:lnTo>
                  <a:pt x="1999381" y="1473467"/>
                </a:lnTo>
                <a:lnTo>
                  <a:pt x="2000332" y="1467982"/>
                </a:lnTo>
                <a:lnTo>
                  <a:pt x="2000421" y="1467835"/>
                </a:lnTo>
                <a:close/>
                <a:moveTo>
                  <a:pt x="97144" y="1464855"/>
                </a:moveTo>
                <a:lnTo>
                  <a:pt x="98626" y="1468751"/>
                </a:lnTo>
                <a:lnTo>
                  <a:pt x="97617" y="1466079"/>
                </a:lnTo>
                <a:lnTo>
                  <a:pt x="97182" y="1464935"/>
                </a:lnTo>
                <a:close/>
                <a:moveTo>
                  <a:pt x="2087056" y="1459907"/>
                </a:moveTo>
                <a:lnTo>
                  <a:pt x="2085025" y="1461991"/>
                </a:lnTo>
                <a:cubicBezTo>
                  <a:pt x="2082996" y="1461241"/>
                  <a:pt x="2076736" y="1470673"/>
                  <a:pt x="2069068" y="1484407"/>
                </a:cubicBezTo>
                <a:cubicBezTo>
                  <a:pt x="2065212" y="1491260"/>
                  <a:pt x="2061271" y="1499420"/>
                  <a:pt x="2056702" y="1507512"/>
                </a:cubicBezTo>
                <a:cubicBezTo>
                  <a:pt x="2052133" y="1515604"/>
                  <a:pt x="2046968" y="1524747"/>
                  <a:pt x="2042762" y="1532159"/>
                </a:cubicBezTo>
                <a:cubicBezTo>
                  <a:pt x="2038557" y="1539572"/>
                  <a:pt x="2034891" y="1546608"/>
                  <a:pt x="2030845" y="1553278"/>
                </a:cubicBezTo>
                <a:cubicBezTo>
                  <a:pt x="2026799" y="1559948"/>
                  <a:pt x="2022665" y="1566174"/>
                  <a:pt x="2018618" y="1572260"/>
                </a:cubicBezTo>
                <a:cubicBezTo>
                  <a:pt x="2014572" y="1578346"/>
                  <a:pt x="2010569" y="1584265"/>
                  <a:pt x="2006478" y="1590129"/>
                </a:cubicBezTo>
                <a:cubicBezTo>
                  <a:pt x="2004440" y="1593001"/>
                  <a:pt x="2002504" y="1596001"/>
                  <a:pt x="2000349" y="1598865"/>
                </a:cubicBezTo>
                <a:cubicBezTo>
                  <a:pt x="1998194" y="1601729"/>
                  <a:pt x="1995908" y="1604511"/>
                  <a:pt x="1993665" y="1607320"/>
                </a:cubicBezTo>
                <a:lnTo>
                  <a:pt x="1993574" y="1607439"/>
                </a:lnTo>
                <a:lnTo>
                  <a:pt x="1984492" y="1619213"/>
                </a:lnTo>
                <a:lnTo>
                  <a:pt x="1982907" y="1621420"/>
                </a:lnTo>
                <a:lnTo>
                  <a:pt x="1981421" y="1623367"/>
                </a:lnTo>
                <a:cubicBezTo>
                  <a:pt x="1977561" y="1628655"/>
                  <a:pt x="1974868" y="1632624"/>
                  <a:pt x="1976179" y="1631500"/>
                </a:cubicBezTo>
                <a:lnTo>
                  <a:pt x="1976180" y="1631499"/>
                </a:lnTo>
                <a:lnTo>
                  <a:pt x="1976862" y="1629838"/>
                </a:lnTo>
                <a:lnTo>
                  <a:pt x="1982907" y="1621420"/>
                </a:lnTo>
                <a:lnTo>
                  <a:pt x="1993574" y="1607439"/>
                </a:lnTo>
                <a:lnTo>
                  <a:pt x="1993666" y="1607320"/>
                </a:lnTo>
                <a:cubicBezTo>
                  <a:pt x="1995909" y="1604511"/>
                  <a:pt x="1998195" y="1601729"/>
                  <a:pt x="2000350" y="1598865"/>
                </a:cubicBezTo>
                <a:cubicBezTo>
                  <a:pt x="2002505" y="1596001"/>
                  <a:pt x="2004441" y="1593001"/>
                  <a:pt x="2006479" y="1590129"/>
                </a:cubicBezTo>
                <a:cubicBezTo>
                  <a:pt x="2010570" y="1584265"/>
                  <a:pt x="2014573" y="1578346"/>
                  <a:pt x="2018619" y="1572260"/>
                </a:cubicBezTo>
                <a:cubicBezTo>
                  <a:pt x="2022666" y="1566174"/>
                  <a:pt x="2026800" y="1559948"/>
                  <a:pt x="2030846" y="1553278"/>
                </a:cubicBezTo>
                <a:cubicBezTo>
                  <a:pt x="2034892" y="1546608"/>
                  <a:pt x="2038558" y="1539572"/>
                  <a:pt x="2042763" y="1532159"/>
                </a:cubicBezTo>
                <a:cubicBezTo>
                  <a:pt x="2046969" y="1524747"/>
                  <a:pt x="2052134" y="1515604"/>
                  <a:pt x="2056703" y="1507512"/>
                </a:cubicBezTo>
                <a:cubicBezTo>
                  <a:pt x="2061272" y="1499420"/>
                  <a:pt x="2065213" y="1491260"/>
                  <a:pt x="2069069" y="1484407"/>
                </a:cubicBezTo>
                <a:cubicBezTo>
                  <a:pt x="2076737" y="1470673"/>
                  <a:pt x="2082997" y="1461241"/>
                  <a:pt x="2085026" y="1461991"/>
                </a:cubicBezTo>
                <a:lnTo>
                  <a:pt x="2087055" y="1459909"/>
                </a:lnTo>
                <a:close/>
                <a:moveTo>
                  <a:pt x="110381" y="1455137"/>
                </a:moveTo>
                <a:lnTo>
                  <a:pt x="111195" y="1457434"/>
                </a:lnTo>
                <a:lnTo>
                  <a:pt x="112850" y="1460592"/>
                </a:lnTo>
                <a:cubicBezTo>
                  <a:pt x="113624" y="1461830"/>
                  <a:pt x="114106" y="1462289"/>
                  <a:pt x="114334" y="1462083"/>
                </a:cubicBezTo>
                <a:lnTo>
                  <a:pt x="114332" y="1462073"/>
                </a:lnTo>
                <a:lnTo>
                  <a:pt x="112859" y="1460593"/>
                </a:lnTo>
                <a:lnTo>
                  <a:pt x="111204" y="1457435"/>
                </a:lnTo>
                <a:lnTo>
                  <a:pt x="110408" y="1455188"/>
                </a:lnTo>
                <a:close/>
                <a:moveTo>
                  <a:pt x="87682" y="1446527"/>
                </a:moveTo>
                <a:lnTo>
                  <a:pt x="93422" y="1463866"/>
                </a:lnTo>
                <a:cubicBezTo>
                  <a:pt x="97350" y="1475323"/>
                  <a:pt x="100444" y="1485871"/>
                  <a:pt x="103099" y="1495368"/>
                </a:cubicBezTo>
                <a:lnTo>
                  <a:pt x="109094" y="1518648"/>
                </a:lnTo>
                <a:lnTo>
                  <a:pt x="109570" y="1520010"/>
                </a:lnTo>
                <a:lnTo>
                  <a:pt x="113089" y="1531731"/>
                </a:lnTo>
                <a:cubicBezTo>
                  <a:pt x="115904" y="1540873"/>
                  <a:pt x="116099" y="1544752"/>
                  <a:pt x="117964" y="1552006"/>
                </a:cubicBezTo>
                <a:cubicBezTo>
                  <a:pt x="122486" y="1565630"/>
                  <a:pt x="127996" y="1578834"/>
                  <a:pt x="134451" y="1591521"/>
                </a:cubicBezTo>
                <a:cubicBezTo>
                  <a:pt x="136441" y="1595744"/>
                  <a:pt x="138461" y="1600115"/>
                  <a:pt x="140349" y="1603627"/>
                </a:cubicBezTo>
                <a:cubicBezTo>
                  <a:pt x="142236" y="1607138"/>
                  <a:pt x="144298" y="1610564"/>
                  <a:pt x="146200" y="1613761"/>
                </a:cubicBezTo>
                <a:cubicBezTo>
                  <a:pt x="150047" y="1620180"/>
                  <a:pt x="153424" y="1625400"/>
                  <a:pt x="156115" y="1629089"/>
                </a:cubicBezTo>
                <a:cubicBezTo>
                  <a:pt x="158848" y="1632708"/>
                  <a:pt x="160913" y="1635083"/>
                  <a:pt x="161920" y="1635445"/>
                </a:cubicBezTo>
                <a:lnTo>
                  <a:pt x="161919" y="1635432"/>
                </a:lnTo>
                <a:lnTo>
                  <a:pt x="156125" y="1629089"/>
                </a:lnTo>
                <a:cubicBezTo>
                  <a:pt x="153434" y="1625400"/>
                  <a:pt x="150057" y="1620180"/>
                  <a:pt x="146211" y="1613761"/>
                </a:cubicBezTo>
                <a:cubicBezTo>
                  <a:pt x="144309" y="1610564"/>
                  <a:pt x="142247" y="1607138"/>
                  <a:pt x="140360" y="1603627"/>
                </a:cubicBezTo>
                <a:cubicBezTo>
                  <a:pt x="138473" y="1600115"/>
                  <a:pt x="136452" y="1595744"/>
                  <a:pt x="134462" y="1591521"/>
                </a:cubicBezTo>
                <a:cubicBezTo>
                  <a:pt x="128008" y="1578834"/>
                  <a:pt x="122497" y="1565630"/>
                  <a:pt x="117975" y="1552006"/>
                </a:cubicBezTo>
                <a:lnTo>
                  <a:pt x="117897" y="1551653"/>
                </a:lnTo>
                <a:lnTo>
                  <a:pt x="117890" y="1551636"/>
                </a:lnTo>
                <a:lnTo>
                  <a:pt x="115883" y="1542542"/>
                </a:lnTo>
                <a:lnTo>
                  <a:pt x="113096" y="1531731"/>
                </a:lnTo>
                <a:lnTo>
                  <a:pt x="109578" y="1520010"/>
                </a:lnTo>
                <a:lnTo>
                  <a:pt x="109102" y="1518648"/>
                </a:lnTo>
                <a:lnTo>
                  <a:pt x="103107" y="1495368"/>
                </a:lnTo>
                <a:cubicBezTo>
                  <a:pt x="100452" y="1485871"/>
                  <a:pt x="97358" y="1475323"/>
                  <a:pt x="93430" y="1463866"/>
                </a:cubicBezTo>
                <a:lnTo>
                  <a:pt x="88013" y="1447504"/>
                </a:lnTo>
                <a:close/>
                <a:moveTo>
                  <a:pt x="2097400" y="1432733"/>
                </a:moveTo>
                <a:lnTo>
                  <a:pt x="2097234" y="1436244"/>
                </a:lnTo>
                <a:lnTo>
                  <a:pt x="2097235" y="1436243"/>
                </a:lnTo>
                <a:lnTo>
                  <a:pt x="2097391" y="1432938"/>
                </a:lnTo>
                <a:close/>
                <a:moveTo>
                  <a:pt x="2109925" y="1417969"/>
                </a:moveTo>
                <a:lnTo>
                  <a:pt x="2100623" y="1434882"/>
                </a:lnTo>
                <a:lnTo>
                  <a:pt x="2097260" y="1436076"/>
                </a:lnTo>
                <a:lnTo>
                  <a:pt x="2097260" y="1436078"/>
                </a:lnTo>
                <a:cubicBezTo>
                  <a:pt x="2097676" y="1437122"/>
                  <a:pt x="2098698" y="1436919"/>
                  <a:pt x="2100624" y="1434883"/>
                </a:cubicBezTo>
                <a:lnTo>
                  <a:pt x="2109919" y="1417983"/>
                </a:lnTo>
                <a:close/>
                <a:moveTo>
                  <a:pt x="193198" y="1415726"/>
                </a:moveTo>
                <a:lnTo>
                  <a:pt x="193568" y="1416719"/>
                </a:lnTo>
                <a:lnTo>
                  <a:pt x="199405" y="1429399"/>
                </a:lnTo>
                <a:cubicBezTo>
                  <a:pt x="206691" y="1445399"/>
                  <a:pt x="211572" y="1456598"/>
                  <a:pt x="217720" y="1470156"/>
                </a:cubicBezTo>
                <a:cubicBezTo>
                  <a:pt x="221819" y="1479388"/>
                  <a:pt x="225512" y="1489857"/>
                  <a:pt x="231106" y="1503522"/>
                </a:cubicBezTo>
                <a:lnTo>
                  <a:pt x="240945" y="1526770"/>
                </a:lnTo>
                <a:cubicBezTo>
                  <a:pt x="244708" y="1535469"/>
                  <a:pt x="248545" y="1545510"/>
                  <a:pt x="253959" y="1556343"/>
                </a:cubicBezTo>
                <a:cubicBezTo>
                  <a:pt x="258060" y="1565797"/>
                  <a:pt x="262840" y="1574886"/>
                  <a:pt x="268269" y="1583550"/>
                </a:cubicBezTo>
                <a:cubicBezTo>
                  <a:pt x="273563" y="1591846"/>
                  <a:pt x="279559" y="1601358"/>
                  <a:pt x="285469" y="1611786"/>
                </a:cubicBezTo>
                <a:cubicBezTo>
                  <a:pt x="291379" y="1622216"/>
                  <a:pt x="296940" y="1633593"/>
                  <a:pt x="303361" y="1644083"/>
                </a:cubicBezTo>
                <a:cubicBezTo>
                  <a:pt x="306838" y="1649948"/>
                  <a:pt x="309267" y="1654238"/>
                  <a:pt x="310865" y="1657283"/>
                </a:cubicBezTo>
                <a:lnTo>
                  <a:pt x="313362" y="1662957"/>
                </a:lnTo>
                <a:lnTo>
                  <a:pt x="313370" y="1662955"/>
                </a:lnTo>
                <a:lnTo>
                  <a:pt x="310873" y="1657283"/>
                </a:lnTo>
                <a:cubicBezTo>
                  <a:pt x="309276" y="1654238"/>
                  <a:pt x="306847" y="1649948"/>
                  <a:pt x="303370" y="1644083"/>
                </a:cubicBezTo>
                <a:cubicBezTo>
                  <a:pt x="296949" y="1633593"/>
                  <a:pt x="291388" y="1622216"/>
                  <a:pt x="285478" y="1611786"/>
                </a:cubicBezTo>
                <a:cubicBezTo>
                  <a:pt x="279568" y="1601358"/>
                  <a:pt x="273571" y="1591846"/>
                  <a:pt x="268277" y="1583550"/>
                </a:cubicBezTo>
                <a:cubicBezTo>
                  <a:pt x="262848" y="1574886"/>
                  <a:pt x="258068" y="1565797"/>
                  <a:pt x="253967" y="1556343"/>
                </a:cubicBezTo>
                <a:cubicBezTo>
                  <a:pt x="248554" y="1545510"/>
                  <a:pt x="244717" y="1535469"/>
                  <a:pt x="240954" y="1526770"/>
                </a:cubicBezTo>
                <a:lnTo>
                  <a:pt x="231115" y="1503522"/>
                </a:lnTo>
                <a:cubicBezTo>
                  <a:pt x="225521" y="1489857"/>
                  <a:pt x="221828" y="1479388"/>
                  <a:pt x="217729" y="1470156"/>
                </a:cubicBezTo>
                <a:cubicBezTo>
                  <a:pt x="211582" y="1456598"/>
                  <a:pt x="206701" y="1445399"/>
                  <a:pt x="199415" y="1429399"/>
                </a:cubicBezTo>
                <a:lnTo>
                  <a:pt x="193578" y="1416719"/>
                </a:lnTo>
                <a:lnTo>
                  <a:pt x="193251" y="1415840"/>
                </a:lnTo>
                <a:close/>
                <a:moveTo>
                  <a:pt x="2069488" y="1414743"/>
                </a:moveTo>
                <a:lnTo>
                  <a:pt x="2043320" y="1466245"/>
                </a:lnTo>
                <a:cubicBezTo>
                  <a:pt x="2038720" y="1473605"/>
                  <a:pt x="2034442" y="1481036"/>
                  <a:pt x="2029639" y="1488723"/>
                </a:cubicBezTo>
                <a:cubicBezTo>
                  <a:pt x="2024836" y="1496409"/>
                  <a:pt x="2019989" y="1504068"/>
                  <a:pt x="2015085" y="1512015"/>
                </a:cubicBezTo>
                <a:cubicBezTo>
                  <a:pt x="2010180" y="1519961"/>
                  <a:pt x="2005334" y="1528204"/>
                  <a:pt x="2000430" y="1536929"/>
                </a:cubicBezTo>
                <a:cubicBezTo>
                  <a:pt x="1995249" y="1545220"/>
                  <a:pt x="1989923" y="1554134"/>
                  <a:pt x="1984452" y="1563670"/>
                </a:cubicBezTo>
                <a:lnTo>
                  <a:pt x="1971671" y="1581982"/>
                </a:lnTo>
                <a:lnTo>
                  <a:pt x="1971896" y="1582123"/>
                </a:lnTo>
                <a:lnTo>
                  <a:pt x="1971896" y="1582122"/>
                </a:lnTo>
                <a:lnTo>
                  <a:pt x="1971672" y="1581982"/>
                </a:lnTo>
                <a:lnTo>
                  <a:pt x="1984453" y="1563670"/>
                </a:lnTo>
                <a:cubicBezTo>
                  <a:pt x="1989924" y="1554134"/>
                  <a:pt x="1995250" y="1545220"/>
                  <a:pt x="2000431" y="1536929"/>
                </a:cubicBezTo>
                <a:cubicBezTo>
                  <a:pt x="2005335" y="1528204"/>
                  <a:pt x="2010181" y="1519961"/>
                  <a:pt x="2015086" y="1512015"/>
                </a:cubicBezTo>
                <a:cubicBezTo>
                  <a:pt x="2019990" y="1504068"/>
                  <a:pt x="2024837" y="1496409"/>
                  <a:pt x="2029640" y="1488723"/>
                </a:cubicBezTo>
                <a:cubicBezTo>
                  <a:pt x="2034443" y="1481036"/>
                  <a:pt x="2038721" y="1473605"/>
                  <a:pt x="2043321" y="1466245"/>
                </a:cubicBezTo>
                <a:lnTo>
                  <a:pt x="2069313" y="1415088"/>
                </a:lnTo>
                <a:close/>
                <a:moveTo>
                  <a:pt x="118759" y="1414179"/>
                </a:moveTo>
                <a:lnTo>
                  <a:pt x="118748" y="1414400"/>
                </a:lnTo>
                <a:lnTo>
                  <a:pt x="120457" y="1414948"/>
                </a:lnTo>
                <a:cubicBezTo>
                  <a:pt x="124163" y="1423094"/>
                  <a:pt x="127274" y="1431528"/>
                  <a:pt x="129774" y="1440202"/>
                </a:cubicBezTo>
                <a:lnTo>
                  <a:pt x="137865" y="1465467"/>
                </a:lnTo>
                <a:lnTo>
                  <a:pt x="142145" y="1479089"/>
                </a:lnTo>
                <a:cubicBezTo>
                  <a:pt x="143553" y="1483661"/>
                  <a:pt x="145237" y="1487887"/>
                  <a:pt x="146644" y="1492070"/>
                </a:cubicBezTo>
                <a:cubicBezTo>
                  <a:pt x="152418" y="1508762"/>
                  <a:pt x="156698" y="1522383"/>
                  <a:pt x="155330" y="1524572"/>
                </a:cubicBezTo>
                <a:lnTo>
                  <a:pt x="155272" y="1524666"/>
                </a:lnTo>
                <a:lnTo>
                  <a:pt x="155269" y="1524671"/>
                </a:lnTo>
                <a:lnTo>
                  <a:pt x="155288" y="1524658"/>
                </a:lnTo>
                <a:lnTo>
                  <a:pt x="155341" y="1524572"/>
                </a:lnTo>
                <a:cubicBezTo>
                  <a:pt x="156709" y="1522383"/>
                  <a:pt x="152430" y="1508762"/>
                  <a:pt x="146656" y="1492070"/>
                </a:cubicBezTo>
                <a:cubicBezTo>
                  <a:pt x="145249" y="1487887"/>
                  <a:pt x="143566" y="1483661"/>
                  <a:pt x="142157" y="1479089"/>
                </a:cubicBezTo>
                <a:lnTo>
                  <a:pt x="137878" y="1465467"/>
                </a:lnTo>
                <a:lnTo>
                  <a:pt x="129787" y="1440202"/>
                </a:lnTo>
                <a:cubicBezTo>
                  <a:pt x="127287" y="1431528"/>
                  <a:pt x="124176" y="1423094"/>
                  <a:pt x="120470" y="1414948"/>
                </a:cubicBezTo>
                <a:lnTo>
                  <a:pt x="118760" y="1414400"/>
                </a:lnTo>
                <a:lnTo>
                  <a:pt x="118772" y="1414183"/>
                </a:lnTo>
                <a:close/>
                <a:moveTo>
                  <a:pt x="2048717" y="1412593"/>
                </a:moveTo>
                <a:cubicBezTo>
                  <a:pt x="2047679" y="1413474"/>
                  <a:pt x="2045862" y="1415918"/>
                  <a:pt x="2044704" y="1417041"/>
                </a:cubicBezTo>
                <a:cubicBezTo>
                  <a:pt x="2042701" y="1419125"/>
                  <a:pt x="2039513" y="1423538"/>
                  <a:pt x="2036200" y="1428134"/>
                </a:cubicBezTo>
                <a:lnTo>
                  <a:pt x="2026945" y="1440320"/>
                </a:lnTo>
                <a:lnTo>
                  <a:pt x="2026950" y="1440316"/>
                </a:lnTo>
                <a:lnTo>
                  <a:pt x="2036201" y="1428135"/>
                </a:lnTo>
                <a:cubicBezTo>
                  <a:pt x="2039514" y="1423539"/>
                  <a:pt x="2042702" y="1419126"/>
                  <a:pt x="2044705" y="1417042"/>
                </a:cubicBezTo>
                <a:cubicBezTo>
                  <a:pt x="2045863" y="1415919"/>
                  <a:pt x="2047680" y="1413475"/>
                  <a:pt x="2048718" y="1412594"/>
                </a:cubicBezTo>
                <a:lnTo>
                  <a:pt x="2048750" y="1412602"/>
                </a:lnTo>
                <a:lnTo>
                  <a:pt x="2048750" y="1412602"/>
                </a:lnTo>
                <a:close/>
                <a:moveTo>
                  <a:pt x="2073612" y="1411722"/>
                </a:moveTo>
                <a:lnTo>
                  <a:pt x="2073538" y="1411904"/>
                </a:lnTo>
                <a:lnTo>
                  <a:pt x="2073539" y="1411904"/>
                </a:lnTo>
                <a:lnTo>
                  <a:pt x="2073612" y="1411722"/>
                </a:lnTo>
                <a:close/>
                <a:moveTo>
                  <a:pt x="2071579" y="1410963"/>
                </a:moveTo>
                <a:lnTo>
                  <a:pt x="2071538" y="1411060"/>
                </a:lnTo>
                <a:lnTo>
                  <a:pt x="2071539" y="1411060"/>
                </a:lnTo>
                <a:lnTo>
                  <a:pt x="2071579" y="1410964"/>
                </a:lnTo>
                <a:lnTo>
                  <a:pt x="2073014" y="1411218"/>
                </a:lnTo>
                <a:cubicBezTo>
                  <a:pt x="2073262" y="1411308"/>
                  <a:pt x="2073480" y="1411445"/>
                  <a:pt x="2073671" y="1411629"/>
                </a:cubicBezTo>
                <a:lnTo>
                  <a:pt x="2075982" y="1411405"/>
                </a:lnTo>
                <a:lnTo>
                  <a:pt x="2075982" y="1411404"/>
                </a:lnTo>
                <a:lnTo>
                  <a:pt x="2073671" y="1411628"/>
                </a:lnTo>
                <a:cubicBezTo>
                  <a:pt x="2073480" y="1411444"/>
                  <a:pt x="2073262" y="1411307"/>
                  <a:pt x="2073014" y="1411217"/>
                </a:cubicBezTo>
                <a:close/>
                <a:moveTo>
                  <a:pt x="2071150" y="1408572"/>
                </a:moveTo>
                <a:lnTo>
                  <a:pt x="2070637" y="1410533"/>
                </a:lnTo>
                <a:lnTo>
                  <a:pt x="2070638" y="1410533"/>
                </a:lnTo>
                <a:lnTo>
                  <a:pt x="2071103" y="1408756"/>
                </a:lnTo>
                <a:close/>
                <a:moveTo>
                  <a:pt x="2061137" y="1403104"/>
                </a:moveTo>
                <a:lnTo>
                  <a:pt x="2059852" y="1409859"/>
                </a:lnTo>
                <a:lnTo>
                  <a:pt x="2059854" y="1409856"/>
                </a:lnTo>
                <a:lnTo>
                  <a:pt x="2061116" y="1403219"/>
                </a:lnTo>
                <a:close/>
                <a:moveTo>
                  <a:pt x="2074465" y="1396709"/>
                </a:moveTo>
                <a:lnTo>
                  <a:pt x="2074245" y="1397125"/>
                </a:lnTo>
                <a:lnTo>
                  <a:pt x="2071812" y="1406063"/>
                </a:lnTo>
                <a:lnTo>
                  <a:pt x="2071837" y="1405975"/>
                </a:lnTo>
                <a:lnTo>
                  <a:pt x="2074246" y="1397125"/>
                </a:lnTo>
                <a:lnTo>
                  <a:pt x="2074464" y="1396713"/>
                </a:lnTo>
                <a:close/>
                <a:moveTo>
                  <a:pt x="66644" y="1395133"/>
                </a:moveTo>
                <a:lnTo>
                  <a:pt x="66737" y="1395437"/>
                </a:lnTo>
                <a:lnTo>
                  <a:pt x="84503" y="1444325"/>
                </a:lnTo>
                <a:lnTo>
                  <a:pt x="84409" y="1444041"/>
                </a:lnTo>
                <a:lnTo>
                  <a:pt x="66747" y="1395437"/>
                </a:lnTo>
                <a:lnTo>
                  <a:pt x="66708" y="1395309"/>
                </a:lnTo>
                <a:close/>
                <a:moveTo>
                  <a:pt x="2100038" y="1394875"/>
                </a:moveTo>
                <a:cubicBezTo>
                  <a:pt x="2096398" y="1400808"/>
                  <a:pt x="2093201" y="1406997"/>
                  <a:pt x="2090481" y="1413388"/>
                </a:cubicBezTo>
                <a:cubicBezTo>
                  <a:pt x="2084343" y="1425940"/>
                  <a:pt x="2078249" y="1439103"/>
                  <a:pt x="2072373" y="1450847"/>
                </a:cubicBezTo>
                <a:lnTo>
                  <a:pt x="2066549" y="1460653"/>
                </a:lnTo>
                <a:lnTo>
                  <a:pt x="2066764" y="1460677"/>
                </a:lnTo>
                <a:lnTo>
                  <a:pt x="2066550" y="1460653"/>
                </a:lnTo>
                <a:lnTo>
                  <a:pt x="2072374" y="1450847"/>
                </a:lnTo>
                <a:cubicBezTo>
                  <a:pt x="2078250" y="1439103"/>
                  <a:pt x="2084344" y="1425940"/>
                  <a:pt x="2090482" y="1413388"/>
                </a:cubicBezTo>
                <a:lnTo>
                  <a:pt x="2100039" y="1394876"/>
                </a:lnTo>
                <a:close/>
                <a:moveTo>
                  <a:pt x="2212230" y="1389650"/>
                </a:moveTo>
                <a:lnTo>
                  <a:pt x="2211119" y="1394238"/>
                </a:lnTo>
                <a:cubicBezTo>
                  <a:pt x="2210524" y="1396456"/>
                  <a:pt x="2209853" y="1398851"/>
                  <a:pt x="2209305" y="1400879"/>
                </a:cubicBezTo>
                <a:lnTo>
                  <a:pt x="2208803" y="1403202"/>
                </a:lnTo>
                <a:lnTo>
                  <a:pt x="2208805" y="1403196"/>
                </a:lnTo>
                <a:lnTo>
                  <a:pt x="2209306" y="1400879"/>
                </a:lnTo>
                <a:cubicBezTo>
                  <a:pt x="2209854" y="1398851"/>
                  <a:pt x="2210525" y="1396456"/>
                  <a:pt x="2211120" y="1394238"/>
                </a:cubicBezTo>
                <a:lnTo>
                  <a:pt x="2212228" y="1389663"/>
                </a:lnTo>
                <a:close/>
                <a:moveTo>
                  <a:pt x="2211719" y="1388249"/>
                </a:moveTo>
                <a:lnTo>
                  <a:pt x="2211600" y="1388398"/>
                </a:lnTo>
                <a:lnTo>
                  <a:pt x="2210665" y="1390330"/>
                </a:lnTo>
                <a:lnTo>
                  <a:pt x="2210676" y="1390309"/>
                </a:lnTo>
                <a:lnTo>
                  <a:pt x="2211600" y="1388399"/>
                </a:lnTo>
                <a:lnTo>
                  <a:pt x="2211718" y="1388251"/>
                </a:lnTo>
                <a:close/>
                <a:moveTo>
                  <a:pt x="106515" y="1387930"/>
                </a:moveTo>
                <a:lnTo>
                  <a:pt x="106421" y="1388176"/>
                </a:lnTo>
                <a:lnTo>
                  <a:pt x="107899" y="1392069"/>
                </a:lnTo>
                <a:lnTo>
                  <a:pt x="108478" y="1393801"/>
                </a:lnTo>
                <a:lnTo>
                  <a:pt x="111071" y="1402088"/>
                </a:lnTo>
                <a:cubicBezTo>
                  <a:pt x="113519" y="1410257"/>
                  <a:pt x="115432" y="1416310"/>
                  <a:pt x="116692" y="1419486"/>
                </a:cubicBezTo>
                <a:lnTo>
                  <a:pt x="116702" y="1419486"/>
                </a:lnTo>
                <a:lnTo>
                  <a:pt x="111080" y="1402089"/>
                </a:lnTo>
                <a:lnTo>
                  <a:pt x="108608" y="1394189"/>
                </a:lnTo>
                <a:lnTo>
                  <a:pt x="108478" y="1393801"/>
                </a:lnTo>
                <a:lnTo>
                  <a:pt x="108343" y="1393370"/>
                </a:lnTo>
                <a:lnTo>
                  <a:pt x="107977" y="1392275"/>
                </a:lnTo>
                <a:lnTo>
                  <a:pt x="107899" y="1392069"/>
                </a:lnTo>
                <a:lnTo>
                  <a:pt x="107839" y="1391890"/>
                </a:lnTo>
                <a:lnTo>
                  <a:pt x="106430" y="1388177"/>
                </a:lnTo>
                <a:lnTo>
                  <a:pt x="106519" y="1387942"/>
                </a:lnTo>
                <a:close/>
                <a:moveTo>
                  <a:pt x="2212652" y="1387086"/>
                </a:moveTo>
                <a:lnTo>
                  <a:pt x="2212214" y="1387632"/>
                </a:lnTo>
                <a:lnTo>
                  <a:pt x="2212214" y="1387633"/>
                </a:lnTo>
                <a:lnTo>
                  <a:pt x="2212652" y="1387087"/>
                </a:lnTo>
                <a:close/>
                <a:moveTo>
                  <a:pt x="70127" y="1382523"/>
                </a:moveTo>
                <a:lnTo>
                  <a:pt x="70126" y="1382543"/>
                </a:lnTo>
                <a:lnTo>
                  <a:pt x="71594" y="1391628"/>
                </a:lnTo>
                <a:lnTo>
                  <a:pt x="71663" y="1391844"/>
                </a:lnTo>
                <a:lnTo>
                  <a:pt x="71652" y="1391777"/>
                </a:lnTo>
                <a:lnTo>
                  <a:pt x="71604" y="1391629"/>
                </a:lnTo>
                <a:lnTo>
                  <a:pt x="70458" y="1384529"/>
                </a:lnTo>
                <a:close/>
                <a:moveTo>
                  <a:pt x="70359" y="1379231"/>
                </a:moveTo>
                <a:lnTo>
                  <a:pt x="70356" y="1379268"/>
                </a:lnTo>
                <a:lnTo>
                  <a:pt x="73005" y="1388072"/>
                </a:lnTo>
                <a:lnTo>
                  <a:pt x="72286" y="1385636"/>
                </a:lnTo>
                <a:close/>
                <a:moveTo>
                  <a:pt x="122963" y="1376038"/>
                </a:moveTo>
                <a:lnTo>
                  <a:pt x="123120" y="1379709"/>
                </a:lnTo>
                <a:cubicBezTo>
                  <a:pt x="123061" y="1381388"/>
                  <a:pt x="122800" y="1382342"/>
                  <a:pt x="122216" y="1382496"/>
                </a:cubicBezTo>
                <a:lnTo>
                  <a:pt x="122213" y="1382511"/>
                </a:lnTo>
                <a:lnTo>
                  <a:pt x="122270" y="1382371"/>
                </a:lnTo>
                <a:lnTo>
                  <a:pt x="123133" y="1379710"/>
                </a:lnTo>
                <a:lnTo>
                  <a:pt x="122991" y="1376395"/>
                </a:lnTo>
                <a:close/>
                <a:moveTo>
                  <a:pt x="2132907" y="1367705"/>
                </a:moveTo>
                <a:lnTo>
                  <a:pt x="2127303" y="1379428"/>
                </a:lnTo>
                <a:lnTo>
                  <a:pt x="2120205" y="1394738"/>
                </a:lnTo>
                <a:lnTo>
                  <a:pt x="2120142" y="1394872"/>
                </a:lnTo>
                <a:lnTo>
                  <a:pt x="2120128" y="1394904"/>
                </a:lnTo>
                <a:lnTo>
                  <a:pt x="2120205" y="1394738"/>
                </a:lnTo>
                <a:lnTo>
                  <a:pt x="2120240" y="1394665"/>
                </a:lnTo>
                <a:lnTo>
                  <a:pt x="2127303" y="1379429"/>
                </a:lnTo>
                <a:lnTo>
                  <a:pt x="2132880" y="1367763"/>
                </a:lnTo>
                <a:close/>
                <a:moveTo>
                  <a:pt x="2089929" y="1360339"/>
                </a:moveTo>
                <a:lnTo>
                  <a:pt x="2089910" y="1360452"/>
                </a:lnTo>
                <a:lnTo>
                  <a:pt x="2089910" y="1360452"/>
                </a:lnTo>
                <a:lnTo>
                  <a:pt x="2089929" y="1360340"/>
                </a:lnTo>
                <a:lnTo>
                  <a:pt x="2091054" y="1362613"/>
                </a:lnTo>
                <a:lnTo>
                  <a:pt x="2091054" y="1362613"/>
                </a:lnTo>
                <a:close/>
                <a:moveTo>
                  <a:pt x="70572" y="1357186"/>
                </a:moveTo>
                <a:lnTo>
                  <a:pt x="70571" y="1357189"/>
                </a:lnTo>
                <a:lnTo>
                  <a:pt x="71226" y="1357532"/>
                </a:lnTo>
                <a:lnTo>
                  <a:pt x="71225" y="1357527"/>
                </a:lnTo>
                <a:close/>
                <a:moveTo>
                  <a:pt x="70409" y="1357105"/>
                </a:moveTo>
                <a:lnTo>
                  <a:pt x="70492" y="1357357"/>
                </a:lnTo>
                <a:lnTo>
                  <a:pt x="70498" y="1357342"/>
                </a:lnTo>
                <a:lnTo>
                  <a:pt x="70422" y="1357112"/>
                </a:lnTo>
                <a:close/>
                <a:moveTo>
                  <a:pt x="157844" y="1353263"/>
                </a:moveTo>
                <a:cubicBezTo>
                  <a:pt x="156469" y="1351174"/>
                  <a:pt x="156216" y="1357428"/>
                  <a:pt x="161151" y="1379166"/>
                </a:cubicBezTo>
                <a:cubicBezTo>
                  <a:pt x="164398" y="1394150"/>
                  <a:pt x="167013" y="1406537"/>
                  <a:pt x="170166" y="1417186"/>
                </a:cubicBezTo>
                <a:cubicBezTo>
                  <a:pt x="172939" y="1426563"/>
                  <a:pt x="176660" y="1435572"/>
                  <a:pt x="181266" y="1444072"/>
                </a:cubicBezTo>
                <a:cubicBezTo>
                  <a:pt x="183752" y="1448282"/>
                  <a:pt x="188118" y="1460013"/>
                  <a:pt x="194181" y="1475656"/>
                </a:cubicBezTo>
                <a:cubicBezTo>
                  <a:pt x="201477" y="1495371"/>
                  <a:pt x="198305" y="1491187"/>
                  <a:pt x="197752" y="1492266"/>
                </a:cubicBezTo>
                <a:cubicBezTo>
                  <a:pt x="196558" y="1494176"/>
                  <a:pt x="199506" y="1504374"/>
                  <a:pt x="204573" y="1516932"/>
                </a:cubicBezTo>
                <a:cubicBezTo>
                  <a:pt x="209640" y="1529490"/>
                  <a:pt x="216783" y="1544771"/>
                  <a:pt x="222712" y="1558192"/>
                </a:cubicBezTo>
                <a:cubicBezTo>
                  <a:pt x="226960" y="1566894"/>
                  <a:pt x="231538" y="1576205"/>
                  <a:pt x="235451" y="1583771"/>
                </a:cubicBezTo>
                <a:lnTo>
                  <a:pt x="239453" y="1590692"/>
                </a:lnTo>
                <a:lnTo>
                  <a:pt x="239384" y="1590555"/>
                </a:lnTo>
                <a:lnTo>
                  <a:pt x="235462" y="1583771"/>
                </a:lnTo>
                <a:cubicBezTo>
                  <a:pt x="231549" y="1576204"/>
                  <a:pt x="226970" y="1566894"/>
                  <a:pt x="222722" y="1558192"/>
                </a:cubicBezTo>
                <a:cubicBezTo>
                  <a:pt x="216794" y="1544771"/>
                  <a:pt x="209651" y="1529490"/>
                  <a:pt x="204584" y="1516932"/>
                </a:cubicBezTo>
                <a:cubicBezTo>
                  <a:pt x="199517" y="1504374"/>
                  <a:pt x="196569" y="1494176"/>
                  <a:pt x="197763" y="1492266"/>
                </a:cubicBezTo>
                <a:cubicBezTo>
                  <a:pt x="198316" y="1491187"/>
                  <a:pt x="201488" y="1495371"/>
                  <a:pt x="194192" y="1475656"/>
                </a:cubicBezTo>
                <a:cubicBezTo>
                  <a:pt x="188129" y="1460013"/>
                  <a:pt x="183763" y="1448282"/>
                  <a:pt x="181277" y="1444072"/>
                </a:cubicBezTo>
                <a:cubicBezTo>
                  <a:pt x="176671" y="1435572"/>
                  <a:pt x="172950" y="1426563"/>
                  <a:pt x="170177" y="1417186"/>
                </a:cubicBezTo>
                <a:cubicBezTo>
                  <a:pt x="167025" y="1406537"/>
                  <a:pt x="164410" y="1394150"/>
                  <a:pt x="161162" y="1379166"/>
                </a:cubicBezTo>
                <a:cubicBezTo>
                  <a:pt x="158695" y="1368297"/>
                  <a:pt x="157525" y="1361299"/>
                  <a:pt x="157143" y="1357279"/>
                </a:cubicBezTo>
                <a:lnTo>
                  <a:pt x="157853" y="1353283"/>
                </a:lnTo>
                <a:close/>
                <a:moveTo>
                  <a:pt x="2025184" y="1343255"/>
                </a:moveTo>
                <a:lnTo>
                  <a:pt x="2022768" y="1351187"/>
                </a:lnTo>
                <a:cubicBezTo>
                  <a:pt x="2021063" y="1356412"/>
                  <a:pt x="2019002" y="1362440"/>
                  <a:pt x="2016547" y="1369391"/>
                </a:cubicBezTo>
                <a:cubicBezTo>
                  <a:pt x="2013972" y="1376818"/>
                  <a:pt x="2010916" y="1384086"/>
                  <a:pt x="2007403" y="1391141"/>
                </a:cubicBezTo>
                <a:lnTo>
                  <a:pt x="2006221" y="1393033"/>
                </a:lnTo>
                <a:lnTo>
                  <a:pt x="2006065" y="1393478"/>
                </a:lnTo>
                <a:lnTo>
                  <a:pt x="2006068" y="1393473"/>
                </a:lnTo>
                <a:lnTo>
                  <a:pt x="2006222" y="1393034"/>
                </a:lnTo>
                <a:lnTo>
                  <a:pt x="2007404" y="1391142"/>
                </a:lnTo>
                <a:cubicBezTo>
                  <a:pt x="2010917" y="1384087"/>
                  <a:pt x="2013973" y="1376819"/>
                  <a:pt x="2016548" y="1369392"/>
                </a:cubicBezTo>
                <a:cubicBezTo>
                  <a:pt x="2019003" y="1362441"/>
                  <a:pt x="2021064" y="1356413"/>
                  <a:pt x="2022769" y="1351188"/>
                </a:cubicBezTo>
                <a:lnTo>
                  <a:pt x="2025124" y="1343456"/>
                </a:lnTo>
                <a:close/>
                <a:moveTo>
                  <a:pt x="166915" y="1341184"/>
                </a:moveTo>
                <a:cubicBezTo>
                  <a:pt x="169357" y="1349997"/>
                  <a:pt x="172560" y="1359933"/>
                  <a:pt x="175789" y="1369351"/>
                </a:cubicBezTo>
                <a:lnTo>
                  <a:pt x="184799" y="1394343"/>
                </a:lnTo>
                <a:lnTo>
                  <a:pt x="184252" y="1392794"/>
                </a:lnTo>
                <a:lnTo>
                  <a:pt x="175801" y="1369352"/>
                </a:lnTo>
                <a:lnTo>
                  <a:pt x="167503" y="1343013"/>
                </a:lnTo>
                <a:close/>
                <a:moveTo>
                  <a:pt x="2182601" y="1340987"/>
                </a:moveTo>
                <a:lnTo>
                  <a:pt x="2181483" y="1342446"/>
                </a:lnTo>
                <a:lnTo>
                  <a:pt x="2181528" y="1342388"/>
                </a:lnTo>
                <a:lnTo>
                  <a:pt x="2182600" y="1340989"/>
                </a:lnTo>
                <a:close/>
                <a:moveTo>
                  <a:pt x="2115928" y="1339149"/>
                </a:moveTo>
                <a:lnTo>
                  <a:pt x="2110848" y="1345601"/>
                </a:lnTo>
                <a:lnTo>
                  <a:pt x="2110569" y="1346039"/>
                </a:lnTo>
                <a:lnTo>
                  <a:pt x="2110600" y="1345991"/>
                </a:lnTo>
                <a:lnTo>
                  <a:pt x="2110849" y="1345601"/>
                </a:lnTo>
                <a:lnTo>
                  <a:pt x="2115927" y="1339151"/>
                </a:lnTo>
                <a:close/>
                <a:moveTo>
                  <a:pt x="46466" y="1336062"/>
                </a:moveTo>
                <a:lnTo>
                  <a:pt x="46468" y="1336088"/>
                </a:lnTo>
                <a:lnTo>
                  <a:pt x="52049" y="1347338"/>
                </a:lnTo>
                <a:lnTo>
                  <a:pt x="52031" y="1347281"/>
                </a:lnTo>
                <a:close/>
                <a:moveTo>
                  <a:pt x="46346" y="1335802"/>
                </a:moveTo>
                <a:lnTo>
                  <a:pt x="47411" y="1354651"/>
                </a:lnTo>
                <a:cubicBezTo>
                  <a:pt x="47747" y="1360804"/>
                  <a:pt x="47623" y="1365001"/>
                  <a:pt x="45736" y="1362170"/>
                </a:cubicBezTo>
                <a:cubicBezTo>
                  <a:pt x="44245" y="1360072"/>
                  <a:pt x="44928" y="1368142"/>
                  <a:pt x="48131" y="1383099"/>
                </a:cubicBezTo>
                <a:lnTo>
                  <a:pt x="48180" y="1383266"/>
                </a:lnTo>
                <a:lnTo>
                  <a:pt x="48164" y="1383175"/>
                </a:lnTo>
                <a:lnTo>
                  <a:pt x="48142" y="1383099"/>
                </a:lnTo>
                <a:cubicBezTo>
                  <a:pt x="44939" y="1368142"/>
                  <a:pt x="44256" y="1360072"/>
                  <a:pt x="45747" y="1362170"/>
                </a:cubicBezTo>
                <a:cubicBezTo>
                  <a:pt x="47634" y="1365001"/>
                  <a:pt x="47758" y="1360804"/>
                  <a:pt x="47422" y="1354651"/>
                </a:cubicBezTo>
                <a:lnTo>
                  <a:pt x="46359" y="1335828"/>
                </a:lnTo>
                <a:close/>
                <a:moveTo>
                  <a:pt x="2053851" y="1334114"/>
                </a:moveTo>
                <a:lnTo>
                  <a:pt x="2053851" y="1334115"/>
                </a:lnTo>
                <a:lnTo>
                  <a:pt x="2054817" y="1335874"/>
                </a:lnTo>
                <a:lnTo>
                  <a:pt x="2054817" y="1335872"/>
                </a:lnTo>
                <a:close/>
                <a:moveTo>
                  <a:pt x="2053750" y="1333857"/>
                </a:moveTo>
                <a:cubicBezTo>
                  <a:pt x="2052303" y="1334288"/>
                  <a:pt x="2049403" y="1338282"/>
                  <a:pt x="2045108" y="1346301"/>
                </a:cubicBezTo>
                <a:cubicBezTo>
                  <a:pt x="2044308" y="1348069"/>
                  <a:pt x="2043290" y="1349699"/>
                  <a:pt x="2042416" y="1351097"/>
                </a:cubicBezTo>
                <a:cubicBezTo>
                  <a:pt x="2032171" y="1367883"/>
                  <a:pt x="2026498" y="1379301"/>
                  <a:pt x="2018336" y="1394799"/>
                </a:cubicBezTo>
                <a:cubicBezTo>
                  <a:pt x="2014482" y="1402625"/>
                  <a:pt x="2010571" y="1411905"/>
                  <a:pt x="2005278" y="1423106"/>
                </a:cubicBezTo>
                <a:cubicBezTo>
                  <a:pt x="1999984" y="1434307"/>
                  <a:pt x="1993410" y="1447948"/>
                  <a:pt x="1984974" y="1465347"/>
                </a:cubicBezTo>
                <a:lnTo>
                  <a:pt x="1978119" y="1477775"/>
                </a:lnTo>
                <a:lnTo>
                  <a:pt x="1978286" y="1477879"/>
                </a:lnTo>
                <a:lnTo>
                  <a:pt x="1978286" y="1477878"/>
                </a:lnTo>
                <a:lnTo>
                  <a:pt x="1978120" y="1477775"/>
                </a:lnTo>
                <a:lnTo>
                  <a:pt x="1984975" y="1465347"/>
                </a:lnTo>
                <a:cubicBezTo>
                  <a:pt x="1993411" y="1447948"/>
                  <a:pt x="1999985" y="1434307"/>
                  <a:pt x="2005279" y="1423106"/>
                </a:cubicBezTo>
                <a:cubicBezTo>
                  <a:pt x="2010572" y="1411905"/>
                  <a:pt x="2014483" y="1402625"/>
                  <a:pt x="2018337" y="1394799"/>
                </a:cubicBezTo>
                <a:cubicBezTo>
                  <a:pt x="2026499" y="1379301"/>
                  <a:pt x="2032172" y="1367883"/>
                  <a:pt x="2042417" y="1351097"/>
                </a:cubicBezTo>
                <a:cubicBezTo>
                  <a:pt x="2043291" y="1349699"/>
                  <a:pt x="2044309" y="1348069"/>
                  <a:pt x="2045109" y="1346301"/>
                </a:cubicBezTo>
                <a:lnTo>
                  <a:pt x="2053751" y="1333858"/>
                </a:lnTo>
                <a:close/>
                <a:moveTo>
                  <a:pt x="68676" y="1333283"/>
                </a:moveTo>
                <a:cubicBezTo>
                  <a:pt x="68246" y="1332682"/>
                  <a:pt x="68120" y="1333147"/>
                  <a:pt x="68367" y="1334921"/>
                </a:cubicBezTo>
                <a:lnTo>
                  <a:pt x="69997" y="1346096"/>
                </a:lnTo>
                <a:lnTo>
                  <a:pt x="70730" y="1351428"/>
                </a:lnTo>
                <a:lnTo>
                  <a:pt x="71092" y="1355885"/>
                </a:lnTo>
                <a:lnTo>
                  <a:pt x="70564" y="1357180"/>
                </a:lnTo>
                <a:lnTo>
                  <a:pt x="70572" y="1357185"/>
                </a:lnTo>
                <a:lnTo>
                  <a:pt x="71094" y="1355906"/>
                </a:lnTo>
                <a:lnTo>
                  <a:pt x="71092" y="1355885"/>
                </a:lnTo>
                <a:lnTo>
                  <a:pt x="71101" y="1355862"/>
                </a:lnTo>
                <a:lnTo>
                  <a:pt x="70756" y="1351618"/>
                </a:lnTo>
                <a:lnTo>
                  <a:pt x="70730" y="1351428"/>
                </a:lnTo>
                <a:lnTo>
                  <a:pt x="70713" y="1351229"/>
                </a:lnTo>
                <a:lnTo>
                  <a:pt x="70194" y="1347451"/>
                </a:lnTo>
                <a:lnTo>
                  <a:pt x="69997" y="1346096"/>
                </a:lnTo>
                <a:lnTo>
                  <a:pt x="69824" y="1344842"/>
                </a:lnTo>
                <a:lnTo>
                  <a:pt x="68377" y="1334921"/>
                </a:lnTo>
                <a:lnTo>
                  <a:pt x="68683" y="1333299"/>
                </a:lnTo>
                <a:close/>
                <a:moveTo>
                  <a:pt x="2170960" y="1329918"/>
                </a:moveTo>
                <a:lnTo>
                  <a:pt x="2168781" y="1332729"/>
                </a:lnTo>
                <a:cubicBezTo>
                  <a:pt x="2168117" y="1333330"/>
                  <a:pt x="2167527" y="1333724"/>
                  <a:pt x="2166834" y="1334590"/>
                </a:cubicBezTo>
                <a:lnTo>
                  <a:pt x="2166575" y="1335063"/>
                </a:lnTo>
                <a:lnTo>
                  <a:pt x="2166578" y="1335060"/>
                </a:lnTo>
                <a:lnTo>
                  <a:pt x="2166835" y="1334591"/>
                </a:lnTo>
                <a:cubicBezTo>
                  <a:pt x="2167528" y="1333725"/>
                  <a:pt x="2168118" y="1333331"/>
                  <a:pt x="2168782" y="1332730"/>
                </a:cubicBezTo>
                <a:lnTo>
                  <a:pt x="2170957" y="1329924"/>
                </a:lnTo>
                <a:close/>
                <a:moveTo>
                  <a:pt x="155031" y="1324845"/>
                </a:moveTo>
                <a:lnTo>
                  <a:pt x="156597" y="1328000"/>
                </a:lnTo>
                <a:cubicBezTo>
                  <a:pt x="157249" y="1328845"/>
                  <a:pt x="157808" y="1329145"/>
                  <a:pt x="158362" y="1329427"/>
                </a:cubicBezTo>
                <a:cubicBezTo>
                  <a:pt x="160884" y="1337480"/>
                  <a:pt x="163631" y="1349755"/>
                  <a:pt x="166493" y="1361648"/>
                </a:cubicBezTo>
                <a:cubicBezTo>
                  <a:pt x="168860" y="1370754"/>
                  <a:pt x="170522" y="1377440"/>
                  <a:pt x="171570" y="1382040"/>
                </a:cubicBezTo>
                <a:lnTo>
                  <a:pt x="172841" y="1389232"/>
                </a:lnTo>
                <a:lnTo>
                  <a:pt x="173311" y="1389940"/>
                </a:lnTo>
                <a:lnTo>
                  <a:pt x="173305" y="1389904"/>
                </a:lnTo>
                <a:lnTo>
                  <a:pt x="172858" y="1389232"/>
                </a:lnTo>
                <a:lnTo>
                  <a:pt x="171587" y="1382040"/>
                </a:lnTo>
                <a:cubicBezTo>
                  <a:pt x="170539" y="1377440"/>
                  <a:pt x="168877" y="1370754"/>
                  <a:pt x="166510" y="1361648"/>
                </a:cubicBezTo>
                <a:cubicBezTo>
                  <a:pt x="163649" y="1349755"/>
                  <a:pt x="160902" y="1337480"/>
                  <a:pt x="158380" y="1329427"/>
                </a:cubicBezTo>
                <a:cubicBezTo>
                  <a:pt x="157826" y="1329145"/>
                  <a:pt x="157267" y="1328845"/>
                  <a:pt x="156615" y="1328000"/>
                </a:cubicBezTo>
                <a:lnTo>
                  <a:pt x="155163" y="1325078"/>
                </a:lnTo>
                <a:close/>
                <a:moveTo>
                  <a:pt x="49135" y="1322514"/>
                </a:moveTo>
                <a:cubicBezTo>
                  <a:pt x="48828" y="1324720"/>
                  <a:pt x="48878" y="1326940"/>
                  <a:pt x="49290" y="1329089"/>
                </a:cubicBezTo>
                <a:lnTo>
                  <a:pt x="51880" y="1346937"/>
                </a:lnTo>
                <a:lnTo>
                  <a:pt x="51896" y="1346968"/>
                </a:lnTo>
                <a:cubicBezTo>
                  <a:pt x="50717" y="1341076"/>
                  <a:pt x="49853" y="1335108"/>
                  <a:pt x="49301" y="1329089"/>
                </a:cubicBezTo>
                <a:lnTo>
                  <a:pt x="49146" y="1322536"/>
                </a:lnTo>
                <a:close/>
                <a:moveTo>
                  <a:pt x="2027697" y="1318257"/>
                </a:moveTo>
                <a:lnTo>
                  <a:pt x="2027473" y="1318319"/>
                </a:lnTo>
                <a:lnTo>
                  <a:pt x="2029490" y="1322551"/>
                </a:lnTo>
                <a:lnTo>
                  <a:pt x="2029209" y="1326052"/>
                </a:lnTo>
                <a:lnTo>
                  <a:pt x="2029213" y="1326011"/>
                </a:lnTo>
                <a:lnTo>
                  <a:pt x="2029491" y="1322552"/>
                </a:lnTo>
                <a:lnTo>
                  <a:pt x="2027474" y="1318320"/>
                </a:lnTo>
                <a:lnTo>
                  <a:pt x="2027698" y="1318258"/>
                </a:lnTo>
                <a:close/>
                <a:moveTo>
                  <a:pt x="158149" y="1317357"/>
                </a:moveTo>
                <a:lnTo>
                  <a:pt x="160391" y="1321824"/>
                </a:lnTo>
                <a:lnTo>
                  <a:pt x="160366" y="1321748"/>
                </a:lnTo>
                <a:lnTo>
                  <a:pt x="158253" y="1317538"/>
                </a:lnTo>
                <a:close/>
                <a:moveTo>
                  <a:pt x="157577" y="1316358"/>
                </a:moveTo>
                <a:lnTo>
                  <a:pt x="156287" y="1318128"/>
                </a:lnTo>
                <a:lnTo>
                  <a:pt x="156287" y="1318128"/>
                </a:lnTo>
                <a:lnTo>
                  <a:pt x="156648" y="1317651"/>
                </a:lnTo>
                <a:lnTo>
                  <a:pt x="157583" y="1316369"/>
                </a:lnTo>
                <a:close/>
                <a:moveTo>
                  <a:pt x="2071160" y="1313362"/>
                </a:moveTo>
                <a:cubicBezTo>
                  <a:pt x="2071136" y="1312739"/>
                  <a:pt x="2070779" y="1312921"/>
                  <a:pt x="2070051" y="1314085"/>
                </a:cubicBezTo>
                <a:lnTo>
                  <a:pt x="2069296" y="1315073"/>
                </a:lnTo>
                <a:lnTo>
                  <a:pt x="2066085" y="1318147"/>
                </a:lnTo>
                <a:lnTo>
                  <a:pt x="2066029" y="1318128"/>
                </a:lnTo>
                <a:lnTo>
                  <a:pt x="2066002" y="1318226"/>
                </a:lnTo>
                <a:lnTo>
                  <a:pt x="2066085" y="1318147"/>
                </a:lnTo>
                <a:lnTo>
                  <a:pt x="2066772" y="1318375"/>
                </a:lnTo>
                <a:lnTo>
                  <a:pt x="2066772" y="1318375"/>
                </a:lnTo>
                <a:lnTo>
                  <a:pt x="2066086" y="1318147"/>
                </a:lnTo>
                <a:lnTo>
                  <a:pt x="2069293" y="1315076"/>
                </a:lnTo>
                <a:lnTo>
                  <a:pt x="2069296" y="1315073"/>
                </a:lnTo>
                <a:lnTo>
                  <a:pt x="2069299" y="1315070"/>
                </a:lnTo>
                <a:lnTo>
                  <a:pt x="2070051" y="1314086"/>
                </a:lnTo>
                <a:lnTo>
                  <a:pt x="2071160" y="1313363"/>
                </a:lnTo>
                <a:close/>
                <a:moveTo>
                  <a:pt x="2077963" y="1306592"/>
                </a:moveTo>
                <a:lnTo>
                  <a:pt x="2077963" y="1306593"/>
                </a:lnTo>
                <a:lnTo>
                  <a:pt x="2079103" y="1308130"/>
                </a:lnTo>
                <a:cubicBezTo>
                  <a:pt x="2078706" y="1311300"/>
                  <a:pt x="2077613" y="1316997"/>
                  <a:pt x="2076064" y="1324838"/>
                </a:cubicBezTo>
                <a:cubicBezTo>
                  <a:pt x="2075253" y="1328962"/>
                  <a:pt x="2075834" y="1329860"/>
                  <a:pt x="2077373" y="1328311"/>
                </a:cubicBezTo>
                <a:lnTo>
                  <a:pt x="2077374" y="1328310"/>
                </a:lnTo>
                <a:lnTo>
                  <a:pt x="2076065" y="1324838"/>
                </a:lnTo>
                <a:cubicBezTo>
                  <a:pt x="2079163" y="1309156"/>
                  <a:pt x="2080437" y="1302049"/>
                  <a:pt x="2077963" y="1306592"/>
                </a:cubicBezTo>
                <a:close/>
                <a:moveTo>
                  <a:pt x="2078035" y="1306378"/>
                </a:moveTo>
                <a:lnTo>
                  <a:pt x="2077379" y="1307833"/>
                </a:lnTo>
                <a:lnTo>
                  <a:pt x="2077404" y="1307780"/>
                </a:lnTo>
                <a:lnTo>
                  <a:pt x="2078036" y="1306379"/>
                </a:lnTo>
                <a:close/>
                <a:moveTo>
                  <a:pt x="86470" y="1303612"/>
                </a:moveTo>
                <a:cubicBezTo>
                  <a:pt x="86740" y="1318620"/>
                  <a:pt x="88500" y="1333478"/>
                  <a:pt x="91716" y="1347956"/>
                </a:cubicBezTo>
                <a:lnTo>
                  <a:pt x="97114" y="1377239"/>
                </a:lnTo>
                <a:cubicBezTo>
                  <a:pt x="98806" y="1386717"/>
                  <a:pt x="101271" y="1396030"/>
                  <a:pt x="103781" y="1405565"/>
                </a:cubicBezTo>
                <a:cubicBezTo>
                  <a:pt x="106290" y="1415100"/>
                  <a:pt x="108391" y="1424899"/>
                  <a:pt x="111834" y="1434888"/>
                </a:cubicBezTo>
                <a:cubicBezTo>
                  <a:pt x="115278" y="1444877"/>
                  <a:pt x="118853" y="1455143"/>
                  <a:pt x="122824" y="1466044"/>
                </a:cubicBezTo>
                <a:lnTo>
                  <a:pt x="140526" y="1518042"/>
                </a:lnTo>
                <a:cubicBezTo>
                  <a:pt x="143339" y="1525824"/>
                  <a:pt x="145525" y="1533538"/>
                  <a:pt x="148761" y="1541519"/>
                </a:cubicBezTo>
                <a:cubicBezTo>
                  <a:pt x="151997" y="1549500"/>
                  <a:pt x="155775" y="1558273"/>
                  <a:pt x="160970" y="1568580"/>
                </a:cubicBezTo>
                <a:lnTo>
                  <a:pt x="160931" y="1568464"/>
                </a:lnTo>
                <a:lnTo>
                  <a:pt x="148774" y="1541519"/>
                </a:lnTo>
                <a:cubicBezTo>
                  <a:pt x="145539" y="1533538"/>
                  <a:pt x="143353" y="1525824"/>
                  <a:pt x="140539" y="1518042"/>
                </a:cubicBezTo>
                <a:lnTo>
                  <a:pt x="122839" y="1466044"/>
                </a:lnTo>
                <a:cubicBezTo>
                  <a:pt x="118867" y="1455143"/>
                  <a:pt x="115288" y="1444877"/>
                  <a:pt x="111844" y="1434888"/>
                </a:cubicBezTo>
                <a:cubicBezTo>
                  <a:pt x="108401" y="1424899"/>
                  <a:pt x="106300" y="1415100"/>
                  <a:pt x="103791" y="1405565"/>
                </a:cubicBezTo>
                <a:cubicBezTo>
                  <a:pt x="101281" y="1396030"/>
                  <a:pt x="98816" y="1386717"/>
                  <a:pt x="97124" y="1377239"/>
                </a:cubicBezTo>
                <a:lnTo>
                  <a:pt x="91725" y="1347956"/>
                </a:lnTo>
                <a:lnTo>
                  <a:pt x="86481" y="1303619"/>
                </a:lnTo>
                <a:close/>
                <a:moveTo>
                  <a:pt x="203414" y="1301584"/>
                </a:moveTo>
                <a:lnTo>
                  <a:pt x="203160" y="1304322"/>
                </a:lnTo>
                <a:lnTo>
                  <a:pt x="202633" y="1306085"/>
                </a:lnTo>
                <a:lnTo>
                  <a:pt x="203441" y="1307602"/>
                </a:lnTo>
                <a:lnTo>
                  <a:pt x="203446" y="1307586"/>
                </a:lnTo>
                <a:lnTo>
                  <a:pt x="202646" y="1306085"/>
                </a:lnTo>
                <a:lnTo>
                  <a:pt x="203174" y="1304322"/>
                </a:lnTo>
                <a:lnTo>
                  <a:pt x="203422" y="1301639"/>
                </a:lnTo>
                <a:close/>
                <a:moveTo>
                  <a:pt x="2119597" y="1298668"/>
                </a:moveTo>
                <a:lnTo>
                  <a:pt x="2119463" y="1298947"/>
                </a:lnTo>
                <a:lnTo>
                  <a:pt x="2119348" y="1300052"/>
                </a:lnTo>
                <a:lnTo>
                  <a:pt x="2118319" y="1305783"/>
                </a:lnTo>
                <a:lnTo>
                  <a:pt x="2116620" y="1312170"/>
                </a:lnTo>
                <a:lnTo>
                  <a:pt x="2115007" y="1317527"/>
                </a:lnTo>
                <a:lnTo>
                  <a:pt x="2112640" y="1325088"/>
                </a:lnTo>
                <a:lnTo>
                  <a:pt x="2109746" y="1335501"/>
                </a:lnTo>
                <a:lnTo>
                  <a:pt x="2108222" y="1340809"/>
                </a:lnTo>
                <a:lnTo>
                  <a:pt x="2108077" y="1341506"/>
                </a:lnTo>
                <a:lnTo>
                  <a:pt x="2106728" y="1346362"/>
                </a:lnTo>
                <a:lnTo>
                  <a:pt x="2106796" y="1347645"/>
                </a:lnTo>
                <a:lnTo>
                  <a:pt x="2106382" y="1349628"/>
                </a:lnTo>
                <a:lnTo>
                  <a:pt x="2106957" y="1350674"/>
                </a:lnTo>
                <a:lnTo>
                  <a:pt x="2106957" y="1350673"/>
                </a:lnTo>
                <a:lnTo>
                  <a:pt x="2106383" y="1349629"/>
                </a:lnTo>
                <a:lnTo>
                  <a:pt x="2106796" y="1347649"/>
                </a:lnTo>
                <a:lnTo>
                  <a:pt x="2106796" y="1347645"/>
                </a:lnTo>
                <a:lnTo>
                  <a:pt x="2106797" y="1347641"/>
                </a:lnTo>
                <a:lnTo>
                  <a:pt x="2106729" y="1346363"/>
                </a:lnTo>
                <a:lnTo>
                  <a:pt x="2108073" y="1341524"/>
                </a:lnTo>
                <a:lnTo>
                  <a:pt x="2108077" y="1341506"/>
                </a:lnTo>
                <a:lnTo>
                  <a:pt x="2108082" y="1341489"/>
                </a:lnTo>
                <a:lnTo>
                  <a:pt x="2108223" y="1340810"/>
                </a:lnTo>
                <a:lnTo>
                  <a:pt x="2109707" y="1335642"/>
                </a:lnTo>
                <a:lnTo>
                  <a:pt x="2109746" y="1335501"/>
                </a:lnTo>
                <a:lnTo>
                  <a:pt x="2109778" y="1335390"/>
                </a:lnTo>
                <a:lnTo>
                  <a:pt x="2112641" y="1325088"/>
                </a:lnTo>
                <a:lnTo>
                  <a:pt x="2114982" y="1317611"/>
                </a:lnTo>
                <a:lnTo>
                  <a:pt x="2115007" y="1317527"/>
                </a:lnTo>
                <a:lnTo>
                  <a:pt x="2115041" y="1317418"/>
                </a:lnTo>
                <a:lnTo>
                  <a:pt x="2116610" y="1312207"/>
                </a:lnTo>
                <a:lnTo>
                  <a:pt x="2116620" y="1312170"/>
                </a:lnTo>
                <a:lnTo>
                  <a:pt x="2116631" y="1312134"/>
                </a:lnTo>
                <a:lnTo>
                  <a:pt x="2118316" y="1305797"/>
                </a:lnTo>
                <a:lnTo>
                  <a:pt x="2118319" y="1305783"/>
                </a:lnTo>
                <a:lnTo>
                  <a:pt x="2118323" y="1305769"/>
                </a:lnTo>
                <a:lnTo>
                  <a:pt x="2119347" y="1300067"/>
                </a:lnTo>
                <a:lnTo>
                  <a:pt x="2119348" y="1300052"/>
                </a:lnTo>
                <a:lnTo>
                  <a:pt x="2119350" y="1300039"/>
                </a:lnTo>
                <a:lnTo>
                  <a:pt x="2119464" y="1298947"/>
                </a:lnTo>
                <a:lnTo>
                  <a:pt x="2119597" y="1298671"/>
                </a:lnTo>
                <a:close/>
                <a:moveTo>
                  <a:pt x="2193059" y="1297092"/>
                </a:moveTo>
                <a:cubicBezTo>
                  <a:pt x="2192497" y="1296968"/>
                  <a:pt x="2191693" y="1297890"/>
                  <a:pt x="2190821" y="1299103"/>
                </a:cubicBezTo>
                <a:lnTo>
                  <a:pt x="2188496" y="1302406"/>
                </a:lnTo>
                <a:lnTo>
                  <a:pt x="2188298" y="1303055"/>
                </a:lnTo>
                <a:cubicBezTo>
                  <a:pt x="2183327" y="1320321"/>
                  <a:pt x="2180378" y="1330963"/>
                  <a:pt x="2178941" y="1337344"/>
                </a:cubicBezTo>
                <a:lnTo>
                  <a:pt x="2178829" y="1340830"/>
                </a:lnTo>
                <a:lnTo>
                  <a:pt x="2178294" y="1343511"/>
                </a:lnTo>
                <a:lnTo>
                  <a:pt x="2178709" y="1344572"/>
                </a:lnTo>
                <a:lnTo>
                  <a:pt x="2178661" y="1346067"/>
                </a:lnTo>
                <a:lnTo>
                  <a:pt x="2178662" y="1346065"/>
                </a:lnTo>
                <a:lnTo>
                  <a:pt x="2178710" y="1344574"/>
                </a:lnTo>
                <a:lnTo>
                  <a:pt x="2178709" y="1344572"/>
                </a:lnTo>
                <a:lnTo>
                  <a:pt x="2178709" y="1344569"/>
                </a:lnTo>
                <a:lnTo>
                  <a:pt x="2178295" y="1343511"/>
                </a:lnTo>
                <a:lnTo>
                  <a:pt x="2178829" y="1340836"/>
                </a:lnTo>
                <a:lnTo>
                  <a:pt x="2178829" y="1340830"/>
                </a:lnTo>
                <a:lnTo>
                  <a:pt x="2178830" y="1340824"/>
                </a:lnTo>
                <a:lnTo>
                  <a:pt x="2178942" y="1337344"/>
                </a:lnTo>
                <a:cubicBezTo>
                  <a:pt x="2180379" y="1330963"/>
                  <a:pt x="2183328" y="1320321"/>
                  <a:pt x="2188299" y="1303055"/>
                </a:cubicBezTo>
                <a:lnTo>
                  <a:pt x="2188497" y="1302406"/>
                </a:lnTo>
                <a:lnTo>
                  <a:pt x="2190822" y="1299103"/>
                </a:lnTo>
                <a:lnTo>
                  <a:pt x="2193059" y="1297093"/>
                </a:lnTo>
                <a:close/>
                <a:moveTo>
                  <a:pt x="194224" y="1286512"/>
                </a:moveTo>
                <a:cubicBezTo>
                  <a:pt x="192989" y="1284542"/>
                  <a:pt x="192370" y="1285775"/>
                  <a:pt x="191944" y="1288747"/>
                </a:cubicBezTo>
                <a:cubicBezTo>
                  <a:pt x="191605" y="1292888"/>
                  <a:pt x="191519" y="1297032"/>
                  <a:pt x="191686" y="1301152"/>
                </a:cubicBezTo>
                <a:cubicBezTo>
                  <a:pt x="192058" y="1305724"/>
                  <a:pt x="192371" y="1310778"/>
                  <a:pt x="192348" y="1314520"/>
                </a:cubicBezTo>
                <a:cubicBezTo>
                  <a:pt x="192427" y="1318683"/>
                  <a:pt x="191787" y="1319854"/>
                  <a:pt x="190945" y="1320201"/>
                </a:cubicBezTo>
                <a:lnTo>
                  <a:pt x="189159" y="1320712"/>
                </a:lnTo>
                <a:lnTo>
                  <a:pt x="189484" y="1321151"/>
                </a:lnTo>
                <a:lnTo>
                  <a:pt x="189494" y="1321147"/>
                </a:lnTo>
                <a:lnTo>
                  <a:pt x="189172" y="1320712"/>
                </a:lnTo>
                <a:lnTo>
                  <a:pt x="190958" y="1320201"/>
                </a:lnTo>
                <a:cubicBezTo>
                  <a:pt x="191800" y="1319854"/>
                  <a:pt x="192440" y="1318683"/>
                  <a:pt x="192361" y="1314520"/>
                </a:cubicBezTo>
                <a:cubicBezTo>
                  <a:pt x="192384" y="1310778"/>
                  <a:pt x="192071" y="1305724"/>
                  <a:pt x="191699" y="1301152"/>
                </a:cubicBezTo>
                <a:cubicBezTo>
                  <a:pt x="191532" y="1297032"/>
                  <a:pt x="191618" y="1292888"/>
                  <a:pt x="191957" y="1288747"/>
                </a:cubicBezTo>
                <a:lnTo>
                  <a:pt x="194228" y="1286521"/>
                </a:lnTo>
                <a:close/>
                <a:moveTo>
                  <a:pt x="2077253" y="1283103"/>
                </a:moveTo>
                <a:lnTo>
                  <a:pt x="2075600" y="1287999"/>
                </a:lnTo>
                <a:lnTo>
                  <a:pt x="2074239" y="1291994"/>
                </a:lnTo>
                <a:lnTo>
                  <a:pt x="2074254" y="1291953"/>
                </a:lnTo>
                <a:lnTo>
                  <a:pt x="2075600" y="1288000"/>
                </a:lnTo>
                <a:lnTo>
                  <a:pt x="2077238" y="1283147"/>
                </a:lnTo>
                <a:close/>
                <a:moveTo>
                  <a:pt x="2176249" y="1279272"/>
                </a:moveTo>
                <a:lnTo>
                  <a:pt x="2175319" y="1280346"/>
                </a:lnTo>
                <a:lnTo>
                  <a:pt x="2173441" y="1290663"/>
                </a:lnTo>
                <a:cubicBezTo>
                  <a:pt x="2172427" y="1295212"/>
                  <a:pt x="2171910" y="1298500"/>
                  <a:pt x="2172183" y="1299099"/>
                </a:cubicBezTo>
                <a:lnTo>
                  <a:pt x="2172185" y="1299097"/>
                </a:lnTo>
                <a:lnTo>
                  <a:pt x="2173442" y="1290664"/>
                </a:lnTo>
                <a:lnTo>
                  <a:pt x="2175320" y="1280347"/>
                </a:lnTo>
                <a:lnTo>
                  <a:pt x="2176249" y="1279275"/>
                </a:lnTo>
                <a:close/>
                <a:moveTo>
                  <a:pt x="183460" y="1277989"/>
                </a:moveTo>
                <a:lnTo>
                  <a:pt x="183457" y="1278004"/>
                </a:lnTo>
                <a:lnTo>
                  <a:pt x="185996" y="1281986"/>
                </a:lnTo>
                <a:lnTo>
                  <a:pt x="186006" y="1281981"/>
                </a:lnTo>
                <a:lnTo>
                  <a:pt x="185943" y="1281882"/>
                </a:lnTo>
                <a:lnTo>
                  <a:pt x="185938" y="1281885"/>
                </a:lnTo>
                <a:lnTo>
                  <a:pt x="184863" y="1280189"/>
                </a:lnTo>
                <a:close/>
                <a:moveTo>
                  <a:pt x="183338" y="1277783"/>
                </a:moveTo>
                <a:cubicBezTo>
                  <a:pt x="182744" y="1277687"/>
                  <a:pt x="182439" y="1278954"/>
                  <a:pt x="182480" y="1281862"/>
                </a:cubicBezTo>
                <a:lnTo>
                  <a:pt x="188024" y="1319180"/>
                </a:lnTo>
                <a:lnTo>
                  <a:pt x="188079" y="1319254"/>
                </a:lnTo>
                <a:lnTo>
                  <a:pt x="188076" y="1319231"/>
                </a:lnTo>
                <a:lnTo>
                  <a:pt x="188038" y="1319181"/>
                </a:lnTo>
                <a:lnTo>
                  <a:pt x="182494" y="1281863"/>
                </a:lnTo>
                <a:lnTo>
                  <a:pt x="183349" y="1277800"/>
                </a:lnTo>
                <a:close/>
                <a:moveTo>
                  <a:pt x="2250549" y="1271675"/>
                </a:moveTo>
                <a:lnTo>
                  <a:pt x="2250547" y="1271684"/>
                </a:lnTo>
                <a:lnTo>
                  <a:pt x="2249534" y="1282765"/>
                </a:lnTo>
                <a:cubicBezTo>
                  <a:pt x="2249047" y="1287092"/>
                  <a:pt x="2248543" y="1291408"/>
                  <a:pt x="2248422" y="1293794"/>
                </a:cubicBezTo>
                <a:cubicBezTo>
                  <a:pt x="2248362" y="1294988"/>
                  <a:pt x="2248461" y="1295718"/>
                  <a:pt x="2248757" y="1295740"/>
                </a:cubicBezTo>
                <a:lnTo>
                  <a:pt x="2248758" y="1295739"/>
                </a:lnTo>
                <a:lnTo>
                  <a:pt x="2248423" y="1293794"/>
                </a:lnTo>
                <a:cubicBezTo>
                  <a:pt x="2248664" y="1289022"/>
                  <a:pt x="2250439" y="1276530"/>
                  <a:pt x="2250549" y="1271675"/>
                </a:cubicBezTo>
                <a:close/>
                <a:moveTo>
                  <a:pt x="81708" y="1251872"/>
                </a:moveTo>
                <a:lnTo>
                  <a:pt x="81705" y="1251888"/>
                </a:lnTo>
                <a:lnTo>
                  <a:pt x="81861" y="1252255"/>
                </a:lnTo>
                <a:lnTo>
                  <a:pt x="83732" y="1257104"/>
                </a:lnTo>
                <a:cubicBezTo>
                  <a:pt x="86138" y="1265782"/>
                  <a:pt x="89629" y="1283494"/>
                  <a:pt x="93772" y="1299236"/>
                </a:cubicBezTo>
                <a:lnTo>
                  <a:pt x="98678" y="1320632"/>
                </a:lnTo>
                <a:cubicBezTo>
                  <a:pt x="100250" y="1327768"/>
                  <a:pt x="102521" y="1334564"/>
                  <a:pt x="104210" y="1342096"/>
                </a:cubicBezTo>
                <a:cubicBezTo>
                  <a:pt x="107582" y="1352747"/>
                  <a:pt x="110198" y="1363670"/>
                  <a:pt x="112050" y="1374783"/>
                </a:cubicBezTo>
                <a:lnTo>
                  <a:pt x="111793" y="1378903"/>
                </a:lnTo>
                <a:lnTo>
                  <a:pt x="111838" y="1379022"/>
                </a:lnTo>
                <a:lnTo>
                  <a:pt x="111840" y="1378996"/>
                </a:lnTo>
                <a:lnTo>
                  <a:pt x="111804" y="1378903"/>
                </a:lnTo>
                <a:lnTo>
                  <a:pt x="112061" y="1374783"/>
                </a:lnTo>
                <a:cubicBezTo>
                  <a:pt x="110209" y="1363670"/>
                  <a:pt x="107593" y="1352747"/>
                  <a:pt x="104222" y="1342096"/>
                </a:cubicBezTo>
                <a:cubicBezTo>
                  <a:pt x="102532" y="1334564"/>
                  <a:pt x="100261" y="1327768"/>
                  <a:pt x="98689" y="1320632"/>
                </a:cubicBezTo>
                <a:lnTo>
                  <a:pt x="93783" y="1299236"/>
                </a:lnTo>
                <a:cubicBezTo>
                  <a:pt x="89640" y="1283494"/>
                  <a:pt x="86149" y="1265782"/>
                  <a:pt x="83744" y="1257104"/>
                </a:cubicBezTo>
                <a:lnTo>
                  <a:pt x="81981" y="1252535"/>
                </a:lnTo>
                <a:lnTo>
                  <a:pt x="81861" y="1252255"/>
                </a:lnTo>
                <a:lnTo>
                  <a:pt x="81765" y="1252005"/>
                </a:lnTo>
                <a:close/>
                <a:moveTo>
                  <a:pt x="81703" y="1251844"/>
                </a:moveTo>
                <a:lnTo>
                  <a:pt x="81701" y="1251852"/>
                </a:lnTo>
                <a:lnTo>
                  <a:pt x="81708" y="1251869"/>
                </a:lnTo>
                <a:lnTo>
                  <a:pt x="81710" y="1251862"/>
                </a:lnTo>
                <a:close/>
                <a:moveTo>
                  <a:pt x="81616" y="1251679"/>
                </a:moveTo>
                <a:lnTo>
                  <a:pt x="81410" y="1253203"/>
                </a:lnTo>
                <a:lnTo>
                  <a:pt x="81441" y="1253056"/>
                </a:lnTo>
                <a:lnTo>
                  <a:pt x="81625" y="1251700"/>
                </a:lnTo>
                <a:close/>
                <a:moveTo>
                  <a:pt x="147884" y="1240618"/>
                </a:moveTo>
                <a:lnTo>
                  <a:pt x="147848" y="1240970"/>
                </a:lnTo>
                <a:lnTo>
                  <a:pt x="149170" y="1251331"/>
                </a:lnTo>
                <a:lnTo>
                  <a:pt x="150786" y="1271088"/>
                </a:lnTo>
                <a:lnTo>
                  <a:pt x="150917" y="1274814"/>
                </a:lnTo>
                <a:lnTo>
                  <a:pt x="151083" y="1284653"/>
                </a:lnTo>
                <a:lnTo>
                  <a:pt x="151915" y="1296548"/>
                </a:lnTo>
                <a:lnTo>
                  <a:pt x="151939" y="1296643"/>
                </a:lnTo>
                <a:cubicBezTo>
                  <a:pt x="151440" y="1291472"/>
                  <a:pt x="151211" y="1287751"/>
                  <a:pt x="151100" y="1284653"/>
                </a:cubicBezTo>
                <a:lnTo>
                  <a:pt x="150998" y="1278042"/>
                </a:lnTo>
                <a:lnTo>
                  <a:pt x="150924" y="1275019"/>
                </a:lnTo>
                <a:lnTo>
                  <a:pt x="150917" y="1274814"/>
                </a:lnTo>
                <a:lnTo>
                  <a:pt x="150871" y="1272136"/>
                </a:lnTo>
                <a:lnTo>
                  <a:pt x="150786" y="1271088"/>
                </a:lnTo>
                <a:lnTo>
                  <a:pt x="150640" y="1266947"/>
                </a:lnTo>
                <a:cubicBezTo>
                  <a:pt x="150394" y="1263043"/>
                  <a:pt x="149960" y="1258113"/>
                  <a:pt x="149188" y="1251331"/>
                </a:cubicBezTo>
                <a:lnTo>
                  <a:pt x="147866" y="1240970"/>
                </a:lnTo>
                <a:lnTo>
                  <a:pt x="147894" y="1240698"/>
                </a:lnTo>
                <a:close/>
                <a:moveTo>
                  <a:pt x="2189004" y="1239437"/>
                </a:moveTo>
                <a:lnTo>
                  <a:pt x="2188150" y="1241010"/>
                </a:lnTo>
                <a:lnTo>
                  <a:pt x="2188214" y="1251314"/>
                </a:lnTo>
                <a:cubicBezTo>
                  <a:pt x="2187909" y="1256079"/>
                  <a:pt x="2186757" y="1263456"/>
                  <a:pt x="2183197" y="1278170"/>
                </a:cubicBezTo>
                <a:cubicBezTo>
                  <a:pt x="2178750" y="1295503"/>
                  <a:pt x="2172625" y="1312422"/>
                  <a:pt x="2164920" y="1328672"/>
                </a:cubicBezTo>
                <a:cubicBezTo>
                  <a:pt x="2161956" y="1333220"/>
                  <a:pt x="2159681" y="1338178"/>
                  <a:pt x="2158172" y="1343369"/>
                </a:cubicBezTo>
                <a:cubicBezTo>
                  <a:pt x="2148313" y="1374064"/>
                  <a:pt x="2144266" y="1399258"/>
                  <a:pt x="2124093" y="1431541"/>
                </a:cubicBezTo>
                <a:cubicBezTo>
                  <a:pt x="2112978" y="1457176"/>
                  <a:pt x="2111041" y="1464078"/>
                  <a:pt x="2112392" y="1464292"/>
                </a:cubicBezTo>
                <a:lnTo>
                  <a:pt x="2112393" y="1464291"/>
                </a:lnTo>
                <a:lnTo>
                  <a:pt x="2113569" y="1457449"/>
                </a:lnTo>
                <a:cubicBezTo>
                  <a:pt x="2115274" y="1452492"/>
                  <a:pt x="2118537" y="1444358"/>
                  <a:pt x="2124094" y="1431541"/>
                </a:cubicBezTo>
                <a:cubicBezTo>
                  <a:pt x="2144267" y="1399258"/>
                  <a:pt x="2148314" y="1374064"/>
                  <a:pt x="2158173" y="1343369"/>
                </a:cubicBezTo>
                <a:cubicBezTo>
                  <a:pt x="2159682" y="1338178"/>
                  <a:pt x="2161957" y="1333220"/>
                  <a:pt x="2164921" y="1328672"/>
                </a:cubicBezTo>
                <a:cubicBezTo>
                  <a:pt x="2172626" y="1312422"/>
                  <a:pt x="2178751" y="1295503"/>
                  <a:pt x="2183198" y="1278170"/>
                </a:cubicBezTo>
                <a:cubicBezTo>
                  <a:pt x="2186758" y="1263456"/>
                  <a:pt x="2187910" y="1256079"/>
                  <a:pt x="2188215" y="1251314"/>
                </a:cubicBezTo>
                <a:lnTo>
                  <a:pt x="2188151" y="1241010"/>
                </a:lnTo>
                <a:lnTo>
                  <a:pt x="2189004" y="1239439"/>
                </a:lnTo>
                <a:close/>
                <a:moveTo>
                  <a:pt x="69473" y="1234460"/>
                </a:moveTo>
                <a:cubicBezTo>
                  <a:pt x="69207" y="1234623"/>
                  <a:pt x="69052" y="1235904"/>
                  <a:pt x="68908" y="1237317"/>
                </a:cubicBezTo>
                <a:lnTo>
                  <a:pt x="68502" y="1240328"/>
                </a:lnTo>
                <a:lnTo>
                  <a:pt x="68795" y="1240943"/>
                </a:lnTo>
                <a:lnTo>
                  <a:pt x="68798" y="1240922"/>
                </a:lnTo>
                <a:lnTo>
                  <a:pt x="68515" y="1240329"/>
                </a:lnTo>
                <a:lnTo>
                  <a:pt x="68921" y="1237318"/>
                </a:lnTo>
                <a:lnTo>
                  <a:pt x="69481" y="1234485"/>
                </a:lnTo>
                <a:close/>
                <a:moveTo>
                  <a:pt x="2259267" y="1229256"/>
                </a:moveTo>
                <a:lnTo>
                  <a:pt x="2258873" y="1229325"/>
                </a:lnTo>
                <a:lnTo>
                  <a:pt x="2259223" y="1230629"/>
                </a:lnTo>
                <a:cubicBezTo>
                  <a:pt x="2259260" y="1231923"/>
                  <a:pt x="2259084" y="1233935"/>
                  <a:pt x="2258505" y="1237006"/>
                </a:cubicBezTo>
                <a:cubicBezTo>
                  <a:pt x="2257347" y="1243148"/>
                  <a:pt x="2255116" y="1253543"/>
                  <a:pt x="2250415" y="1270815"/>
                </a:cubicBezTo>
                <a:cubicBezTo>
                  <a:pt x="2248749" y="1278842"/>
                  <a:pt x="2247434" y="1286894"/>
                  <a:pt x="2245461" y="1294730"/>
                </a:cubicBezTo>
                <a:lnTo>
                  <a:pt x="2239807" y="1318207"/>
                </a:lnTo>
                <a:cubicBezTo>
                  <a:pt x="2237746" y="1325988"/>
                  <a:pt x="2236008" y="1333840"/>
                  <a:pt x="2233977" y="1341769"/>
                </a:cubicBezTo>
                <a:cubicBezTo>
                  <a:pt x="2231947" y="1349698"/>
                  <a:pt x="2229435" y="1357520"/>
                  <a:pt x="2227083" y="1365573"/>
                </a:cubicBezTo>
                <a:cubicBezTo>
                  <a:pt x="2222132" y="1381588"/>
                  <a:pt x="2217328" y="1398341"/>
                  <a:pt x="2210775" y="1415751"/>
                </a:cubicBezTo>
                <a:cubicBezTo>
                  <a:pt x="2204221" y="1433160"/>
                  <a:pt x="2197815" y="1451893"/>
                  <a:pt x="2188770" y="1471438"/>
                </a:cubicBezTo>
                <a:lnTo>
                  <a:pt x="2184649" y="1480404"/>
                </a:lnTo>
                <a:lnTo>
                  <a:pt x="2153873" y="1539047"/>
                </a:lnTo>
                <a:lnTo>
                  <a:pt x="2153878" y="1539039"/>
                </a:lnTo>
                <a:lnTo>
                  <a:pt x="2184645" y="1480412"/>
                </a:lnTo>
                <a:lnTo>
                  <a:pt x="2184649" y="1480404"/>
                </a:lnTo>
                <a:lnTo>
                  <a:pt x="2184657" y="1480388"/>
                </a:lnTo>
                <a:lnTo>
                  <a:pt x="2188771" y="1471438"/>
                </a:lnTo>
                <a:cubicBezTo>
                  <a:pt x="2197816" y="1451893"/>
                  <a:pt x="2204222" y="1433160"/>
                  <a:pt x="2210776" y="1415751"/>
                </a:cubicBezTo>
                <a:cubicBezTo>
                  <a:pt x="2217329" y="1398341"/>
                  <a:pt x="2222133" y="1381588"/>
                  <a:pt x="2227084" y="1365573"/>
                </a:cubicBezTo>
                <a:cubicBezTo>
                  <a:pt x="2229436" y="1357520"/>
                  <a:pt x="2231948" y="1349698"/>
                  <a:pt x="2233978" y="1341769"/>
                </a:cubicBezTo>
                <a:cubicBezTo>
                  <a:pt x="2236009" y="1333840"/>
                  <a:pt x="2237747" y="1325988"/>
                  <a:pt x="2239808" y="1318207"/>
                </a:cubicBezTo>
                <a:lnTo>
                  <a:pt x="2245462" y="1294730"/>
                </a:lnTo>
                <a:cubicBezTo>
                  <a:pt x="2247435" y="1286894"/>
                  <a:pt x="2248750" y="1278842"/>
                  <a:pt x="2250416" y="1270815"/>
                </a:cubicBezTo>
                <a:cubicBezTo>
                  <a:pt x="2255117" y="1253543"/>
                  <a:pt x="2257348" y="1243148"/>
                  <a:pt x="2258506" y="1237006"/>
                </a:cubicBezTo>
                <a:cubicBezTo>
                  <a:pt x="2259085" y="1233935"/>
                  <a:pt x="2259261" y="1231923"/>
                  <a:pt x="2259224" y="1230629"/>
                </a:cubicBezTo>
                <a:lnTo>
                  <a:pt x="2258874" y="1229325"/>
                </a:lnTo>
                <a:lnTo>
                  <a:pt x="2259267" y="1229256"/>
                </a:lnTo>
                <a:close/>
                <a:moveTo>
                  <a:pt x="2212306" y="1228125"/>
                </a:moveTo>
                <a:lnTo>
                  <a:pt x="2211804" y="1229193"/>
                </a:lnTo>
                <a:lnTo>
                  <a:pt x="2211986" y="1232098"/>
                </a:lnTo>
                <a:cubicBezTo>
                  <a:pt x="2209217" y="1250266"/>
                  <a:pt x="2205204" y="1268279"/>
                  <a:pt x="2199987" y="1286006"/>
                </a:cubicBezTo>
                <a:cubicBezTo>
                  <a:pt x="2197744" y="1293105"/>
                  <a:pt x="2196259" y="1297364"/>
                  <a:pt x="2195277" y="1299754"/>
                </a:cubicBezTo>
                <a:lnTo>
                  <a:pt x="2194105" y="1301507"/>
                </a:lnTo>
                <a:lnTo>
                  <a:pt x="2194133" y="1301918"/>
                </a:lnTo>
                <a:lnTo>
                  <a:pt x="2194134" y="1301916"/>
                </a:lnTo>
                <a:lnTo>
                  <a:pt x="2194106" y="1301508"/>
                </a:lnTo>
                <a:lnTo>
                  <a:pt x="2195278" y="1299755"/>
                </a:lnTo>
                <a:cubicBezTo>
                  <a:pt x="2196260" y="1297365"/>
                  <a:pt x="2197745" y="1293106"/>
                  <a:pt x="2199988" y="1286007"/>
                </a:cubicBezTo>
                <a:cubicBezTo>
                  <a:pt x="2205205" y="1268280"/>
                  <a:pt x="2209218" y="1250267"/>
                  <a:pt x="2211987" y="1232099"/>
                </a:cubicBezTo>
                <a:lnTo>
                  <a:pt x="2211805" y="1229194"/>
                </a:lnTo>
                <a:lnTo>
                  <a:pt x="2212306" y="1228128"/>
                </a:lnTo>
                <a:close/>
                <a:moveTo>
                  <a:pt x="179245" y="1226256"/>
                </a:moveTo>
                <a:lnTo>
                  <a:pt x="179201" y="1226342"/>
                </a:lnTo>
                <a:lnTo>
                  <a:pt x="179476" y="1227286"/>
                </a:lnTo>
                <a:lnTo>
                  <a:pt x="181642" y="1236917"/>
                </a:lnTo>
                <a:lnTo>
                  <a:pt x="181918" y="1238307"/>
                </a:lnTo>
                <a:cubicBezTo>
                  <a:pt x="183510" y="1248629"/>
                  <a:pt x="185158" y="1258663"/>
                  <a:pt x="186237" y="1267757"/>
                </a:cubicBezTo>
                <a:cubicBezTo>
                  <a:pt x="186829" y="1273633"/>
                  <a:pt x="187314" y="1278438"/>
                  <a:pt x="187371" y="1281137"/>
                </a:cubicBezTo>
                <a:lnTo>
                  <a:pt x="185948" y="1281880"/>
                </a:lnTo>
                <a:lnTo>
                  <a:pt x="185952" y="1281886"/>
                </a:lnTo>
                <a:cubicBezTo>
                  <a:pt x="188191" y="1286978"/>
                  <a:pt x="187436" y="1279510"/>
                  <a:pt x="186251" y="1267758"/>
                </a:cubicBezTo>
                <a:cubicBezTo>
                  <a:pt x="185172" y="1258664"/>
                  <a:pt x="183524" y="1248630"/>
                  <a:pt x="181932" y="1238308"/>
                </a:cubicBezTo>
                <a:lnTo>
                  <a:pt x="181757" y="1237430"/>
                </a:lnTo>
                <a:lnTo>
                  <a:pt x="181642" y="1236917"/>
                </a:lnTo>
                <a:lnTo>
                  <a:pt x="181544" y="1236421"/>
                </a:lnTo>
                <a:lnTo>
                  <a:pt x="179537" y="1227496"/>
                </a:lnTo>
                <a:lnTo>
                  <a:pt x="179476" y="1227286"/>
                </a:lnTo>
                <a:lnTo>
                  <a:pt x="179427" y="1227066"/>
                </a:lnTo>
                <a:lnTo>
                  <a:pt x="179216" y="1226342"/>
                </a:lnTo>
                <a:lnTo>
                  <a:pt x="179250" y="1226277"/>
                </a:lnTo>
                <a:close/>
                <a:moveTo>
                  <a:pt x="2257038" y="1221904"/>
                </a:moveTo>
                <a:cubicBezTo>
                  <a:pt x="2257283" y="1219758"/>
                  <a:pt x="2257047" y="1220452"/>
                  <a:pt x="2256354" y="1223048"/>
                </a:cubicBezTo>
                <a:lnTo>
                  <a:pt x="2256324" y="1223158"/>
                </a:lnTo>
                <a:lnTo>
                  <a:pt x="2256090" y="1227157"/>
                </a:lnTo>
                <a:cubicBezTo>
                  <a:pt x="2256188" y="1228355"/>
                  <a:pt x="2256462" y="1228876"/>
                  <a:pt x="2256799" y="1229050"/>
                </a:cubicBezTo>
                <a:lnTo>
                  <a:pt x="2256800" y="1229050"/>
                </a:lnTo>
                <a:lnTo>
                  <a:pt x="2256091" y="1227158"/>
                </a:lnTo>
                <a:lnTo>
                  <a:pt x="2256325" y="1223159"/>
                </a:lnTo>
                <a:lnTo>
                  <a:pt x="2256355" y="1223049"/>
                </a:lnTo>
                <a:lnTo>
                  <a:pt x="2257038" y="1221907"/>
                </a:lnTo>
                <a:close/>
                <a:moveTo>
                  <a:pt x="138856" y="1219612"/>
                </a:moveTo>
                <a:lnTo>
                  <a:pt x="138888" y="1219893"/>
                </a:lnTo>
                <a:lnTo>
                  <a:pt x="142872" y="1241494"/>
                </a:lnTo>
                <a:lnTo>
                  <a:pt x="144325" y="1246330"/>
                </a:lnTo>
                <a:lnTo>
                  <a:pt x="143459" y="1243386"/>
                </a:lnTo>
                <a:lnTo>
                  <a:pt x="142891" y="1241494"/>
                </a:lnTo>
                <a:cubicBezTo>
                  <a:pt x="141801" y="1236570"/>
                  <a:pt x="140474" y="1229450"/>
                  <a:pt x="138856" y="1219612"/>
                </a:cubicBezTo>
                <a:close/>
                <a:moveTo>
                  <a:pt x="2107211" y="1207409"/>
                </a:moveTo>
                <a:lnTo>
                  <a:pt x="2107227" y="1207949"/>
                </a:lnTo>
                <a:lnTo>
                  <a:pt x="2107275" y="1207911"/>
                </a:lnTo>
                <a:close/>
                <a:moveTo>
                  <a:pt x="2111844" y="1203005"/>
                </a:moveTo>
                <a:lnTo>
                  <a:pt x="2111325" y="1207479"/>
                </a:lnTo>
                <a:cubicBezTo>
                  <a:pt x="2108403" y="1219262"/>
                  <a:pt x="2106757" y="1231273"/>
                  <a:pt x="2106433" y="1243286"/>
                </a:cubicBezTo>
                <a:cubicBezTo>
                  <a:pt x="2106852" y="1251994"/>
                  <a:pt x="2105918" y="1260790"/>
                  <a:pt x="2103671" y="1269348"/>
                </a:cubicBezTo>
                <a:cubicBezTo>
                  <a:pt x="2098772" y="1285719"/>
                  <a:pt x="2092348" y="1301642"/>
                  <a:pt x="2084499" y="1316895"/>
                </a:cubicBezTo>
                <a:lnTo>
                  <a:pt x="2077375" y="1328246"/>
                </a:lnTo>
                <a:lnTo>
                  <a:pt x="2077376" y="1328247"/>
                </a:lnTo>
                <a:cubicBezTo>
                  <a:pt x="2078909" y="1326695"/>
                  <a:pt x="2081423" y="1322647"/>
                  <a:pt x="2084500" y="1316895"/>
                </a:cubicBezTo>
                <a:lnTo>
                  <a:pt x="2103670" y="1269354"/>
                </a:lnTo>
                <a:lnTo>
                  <a:pt x="2103672" y="1269346"/>
                </a:lnTo>
                <a:lnTo>
                  <a:pt x="2106434" y="1243286"/>
                </a:lnTo>
                <a:cubicBezTo>
                  <a:pt x="2106758" y="1231273"/>
                  <a:pt x="2108404" y="1219262"/>
                  <a:pt x="2111326" y="1207479"/>
                </a:cubicBezTo>
                <a:lnTo>
                  <a:pt x="2111845" y="1203006"/>
                </a:lnTo>
                <a:close/>
                <a:moveTo>
                  <a:pt x="197177" y="1194637"/>
                </a:moveTo>
                <a:lnTo>
                  <a:pt x="196550" y="1196074"/>
                </a:lnTo>
                <a:lnTo>
                  <a:pt x="196560" y="1196083"/>
                </a:lnTo>
                <a:lnTo>
                  <a:pt x="197178" y="1194668"/>
                </a:lnTo>
                <a:close/>
                <a:moveTo>
                  <a:pt x="2069544" y="1190115"/>
                </a:moveTo>
                <a:cubicBezTo>
                  <a:pt x="2068601" y="1193672"/>
                  <a:pt x="2067847" y="1197217"/>
                  <a:pt x="2066860" y="1200357"/>
                </a:cubicBezTo>
                <a:cubicBezTo>
                  <a:pt x="2065872" y="1203497"/>
                  <a:pt x="2064870" y="1206563"/>
                  <a:pt x="2063927" y="1209535"/>
                </a:cubicBezTo>
                <a:cubicBezTo>
                  <a:pt x="2061937" y="1215352"/>
                  <a:pt x="2060150" y="1220649"/>
                  <a:pt x="2058524" y="1225591"/>
                </a:cubicBezTo>
                <a:cubicBezTo>
                  <a:pt x="2055901" y="1233668"/>
                  <a:pt x="2052813" y="1241604"/>
                  <a:pt x="2049281" y="1249352"/>
                </a:cubicBezTo>
                <a:cubicBezTo>
                  <a:pt x="2046292" y="1255840"/>
                  <a:pt x="2043565" y="1261277"/>
                  <a:pt x="2040961" y="1266322"/>
                </a:cubicBezTo>
                <a:lnTo>
                  <a:pt x="2036146" y="1275607"/>
                </a:lnTo>
                <a:lnTo>
                  <a:pt x="2036131" y="1275710"/>
                </a:lnTo>
                <a:lnTo>
                  <a:pt x="2036133" y="1275707"/>
                </a:lnTo>
                <a:lnTo>
                  <a:pt x="2036147" y="1275608"/>
                </a:lnTo>
                <a:lnTo>
                  <a:pt x="2040962" y="1266323"/>
                </a:lnTo>
                <a:cubicBezTo>
                  <a:pt x="2043566" y="1261278"/>
                  <a:pt x="2046293" y="1255841"/>
                  <a:pt x="2049282" y="1249353"/>
                </a:cubicBezTo>
                <a:cubicBezTo>
                  <a:pt x="2052814" y="1241605"/>
                  <a:pt x="2055902" y="1233669"/>
                  <a:pt x="2058525" y="1225592"/>
                </a:cubicBezTo>
                <a:cubicBezTo>
                  <a:pt x="2060151" y="1220650"/>
                  <a:pt x="2061938" y="1215353"/>
                  <a:pt x="2063928" y="1209536"/>
                </a:cubicBezTo>
                <a:cubicBezTo>
                  <a:pt x="2064871" y="1206564"/>
                  <a:pt x="2065873" y="1203498"/>
                  <a:pt x="2066861" y="1200358"/>
                </a:cubicBezTo>
                <a:lnTo>
                  <a:pt x="2069538" y="1190143"/>
                </a:lnTo>
                <a:close/>
                <a:moveTo>
                  <a:pt x="193121" y="1188640"/>
                </a:moveTo>
                <a:lnTo>
                  <a:pt x="193123" y="1188677"/>
                </a:lnTo>
                <a:lnTo>
                  <a:pt x="195105" y="1194915"/>
                </a:lnTo>
                <a:cubicBezTo>
                  <a:pt x="195763" y="1196921"/>
                  <a:pt x="196330" y="1198085"/>
                  <a:pt x="196561" y="1196156"/>
                </a:cubicBezTo>
                <a:lnTo>
                  <a:pt x="196565" y="1196148"/>
                </a:lnTo>
                <a:lnTo>
                  <a:pt x="195120" y="1194916"/>
                </a:lnTo>
                <a:lnTo>
                  <a:pt x="195097" y="1194846"/>
                </a:lnTo>
                <a:lnTo>
                  <a:pt x="195091" y="1194841"/>
                </a:lnTo>
                <a:close/>
                <a:moveTo>
                  <a:pt x="2182605" y="1184582"/>
                </a:moveTo>
                <a:lnTo>
                  <a:pt x="2182605" y="1184583"/>
                </a:lnTo>
                <a:lnTo>
                  <a:pt x="2184269" y="1185695"/>
                </a:lnTo>
                <a:lnTo>
                  <a:pt x="2184269" y="1185695"/>
                </a:lnTo>
                <a:close/>
                <a:moveTo>
                  <a:pt x="21031" y="1184216"/>
                </a:moveTo>
                <a:cubicBezTo>
                  <a:pt x="20321" y="1191512"/>
                  <a:pt x="20409" y="1198829"/>
                  <a:pt x="21297" y="1206017"/>
                </a:cubicBezTo>
                <a:cubicBezTo>
                  <a:pt x="21584" y="1212284"/>
                  <a:pt x="21929" y="1219042"/>
                  <a:pt x="22771" y="1225981"/>
                </a:cubicBezTo>
                <a:cubicBezTo>
                  <a:pt x="23613" y="1232920"/>
                  <a:pt x="24616" y="1239894"/>
                  <a:pt x="25530" y="1246230"/>
                </a:cubicBezTo>
                <a:cubicBezTo>
                  <a:pt x="28284" y="1262441"/>
                  <a:pt x="29891" y="1278899"/>
                  <a:pt x="30331" y="1295478"/>
                </a:cubicBezTo>
                <a:lnTo>
                  <a:pt x="29812" y="1298831"/>
                </a:lnTo>
                <a:lnTo>
                  <a:pt x="29884" y="1299045"/>
                </a:lnTo>
                <a:lnTo>
                  <a:pt x="29887" y="1299019"/>
                </a:lnTo>
                <a:lnTo>
                  <a:pt x="29824" y="1298831"/>
                </a:lnTo>
                <a:lnTo>
                  <a:pt x="30343" y="1295478"/>
                </a:lnTo>
                <a:cubicBezTo>
                  <a:pt x="29903" y="1278899"/>
                  <a:pt x="28296" y="1262441"/>
                  <a:pt x="25542" y="1246230"/>
                </a:cubicBezTo>
                <a:cubicBezTo>
                  <a:pt x="24628" y="1239894"/>
                  <a:pt x="23625" y="1232920"/>
                  <a:pt x="22783" y="1225981"/>
                </a:cubicBezTo>
                <a:cubicBezTo>
                  <a:pt x="21940" y="1219042"/>
                  <a:pt x="21595" y="1212284"/>
                  <a:pt x="21308" y="1206017"/>
                </a:cubicBezTo>
                <a:lnTo>
                  <a:pt x="21042" y="1184216"/>
                </a:lnTo>
                <a:close/>
                <a:moveTo>
                  <a:pt x="170558" y="1184177"/>
                </a:moveTo>
                <a:lnTo>
                  <a:pt x="170556" y="1184191"/>
                </a:lnTo>
                <a:lnTo>
                  <a:pt x="171053" y="1184894"/>
                </a:lnTo>
                <a:close/>
                <a:moveTo>
                  <a:pt x="170486" y="1184073"/>
                </a:moveTo>
                <a:cubicBezTo>
                  <a:pt x="169562" y="1180970"/>
                  <a:pt x="169929" y="1192470"/>
                  <a:pt x="170981" y="1202778"/>
                </a:cubicBezTo>
                <a:cubicBezTo>
                  <a:pt x="172023" y="1212517"/>
                  <a:pt x="173727" y="1222132"/>
                  <a:pt x="176087" y="1231554"/>
                </a:cubicBezTo>
                <a:lnTo>
                  <a:pt x="176131" y="1231573"/>
                </a:lnTo>
                <a:lnTo>
                  <a:pt x="176130" y="1231566"/>
                </a:lnTo>
                <a:lnTo>
                  <a:pt x="176101" y="1231554"/>
                </a:lnTo>
                <a:cubicBezTo>
                  <a:pt x="173741" y="1222132"/>
                  <a:pt x="172037" y="1212517"/>
                  <a:pt x="170995" y="1202778"/>
                </a:cubicBezTo>
                <a:cubicBezTo>
                  <a:pt x="170469" y="1197624"/>
                  <a:pt x="170114" y="1192172"/>
                  <a:pt x="170007" y="1188396"/>
                </a:cubicBezTo>
                <a:lnTo>
                  <a:pt x="170498" y="1184090"/>
                </a:lnTo>
                <a:close/>
                <a:moveTo>
                  <a:pt x="2109093" y="1183861"/>
                </a:moveTo>
                <a:lnTo>
                  <a:pt x="2107791" y="1192439"/>
                </a:lnTo>
                <a:lnTo>
                  <a:pt x="2107667" y="1193758"/>
                </a:lnTo>
                <a:lnTo>
                  <a:pt x="2106940" y="1198800"/>
                </a:lnTo>
                <a:lnTo>
                  <a:pt x="2107003" y="1200789"/>
                </a:lnTo>
                <a:lnTo>
                  <a:pt x="2107004" y="1200781"/>
                </a:lnTo>
                <a:lnTo>
                  <a:pt x="2106941" y="1198801"/>
                </a:lnTo>
                <a:lnTo>
                  <a:pt x="2107665" y="1193781"/>
                </a:lnTo>
                <a:lnTo>
                  <a:pt x="2107667" y="1193758"/>
                </a:lnTo>
                <a:lnTo>
                  <a:pt x="2107667" y="1193756"/>
                </a:lnTo>
                <a:lnTo>
                  <a:pt x="2107791" y="1192440"/>
                </a:lnTo>
                <a:lnTo>
                  <a:pt x="2109090" y="1183880"/>
                </a:lnTo>
                <a:close/>
                <a:moveTo>
                  <a:pt x="2181852" y="1181538"/>
                </a:moveTo>
                <a:lnTo>
                  <a:pt x="2182593" y="1184600"/>
                </a:lnTo>
                <a:lnTo>
                  <a:pt x="2182594" y="1184601"/>
                </a:lnTo>
                <a:lnTo>
                  <a:pt x="2181889" y="1181689"/>
                </a:lnTo>
                <a:close/>
                <a:moveTo>
                  <a:pt x="191896" y="1179002"/>
                </a:moveTo>
                <a:lnTo>
                  <a:pt x="192946" y="1188586"/>
                </a:lnTo>
                <a:lnTo>
                  <a:pt x="193426" y="1197566"/>
                </a:lnTo>
                <a:lnTo>
                  <a:pt x="194359" y="1206504"/>
                </a:lnTo>
                <a:lnTo>
                  <a:pt x="196457" y="1224398"/>
                </a:lnTo>
                <a:lnTo>
                  <a:pt x="199574" y="1246249"/>
                </a:lnTo>
                <a:lnTo>
                  <a:pt x="199567" y="1246103"/>
                </a:lnTo>
                <a:lnTo>
                  <a:pt x="196471" y="1224399"/>
                </a:lnTo>
                <a:lnTo>
                  <a:pt x="194373" y="1206505"/>
                </a:lnTo>
                <a:lnTo>
                  <a:pt x="193440" y="1197567"/>
                </a:lnTo>
                <a:lnTo>
                  <a:pt x="192961" y="1188587"/>
                </a:lnTo>
                <a:lnTo>
                  <a:pt x="192008" y="1179897"/>
                </a:lnTo>
                <a:close/>
                <a:moveTo>
                  <a:pt x="183190" y="1168559"/>
                </a:moveTo>
                <a:lnTo>
                  <a:pt x="182509" y="1168573"/>
                </a:lnTo>
                <a:lnTo>
                  <a:pt x="182468" y="1168708"/>
                </a:lnTo>
                <a:lnTo>
                  <a:pt x="182484" y="1168705"/>
                </a:lnTo>
                <a:lnTo>
                  <a:pt x="182523" y="1168574"/>
                </a:lnTo>
                <a:lnTo>
                  <a:pt x="183183" y="1168560"/>
                </a:lnTo>
                <a:close/>
                <a:moveTo>
                  <a:pt x="186612" y="1162561"/>
                </a:moveTo>
                <a:lnTo>
                  <a:pt x="185313" y="1166431"/>
                </a:lnTo>
                <a:lnTo>
                  <a:pt x="183775" y="1168312"/>
                </a:lnTo>
                <a:lnTo>
                  <a:pt x="183783" y="1168546"/>
                </a:lnTo>
                <a:lnTo>
                  <a:pt x="183655" y="1168548"/>
                </a:lnTo>
                <a:lnTo>
                  <a:pt x="184374" y="1184338"/>
                </a:lnTo>
                <a:lnTo>
                  <a:pt x="184138" y="1189983"/>
                </a:lnTo>
                <a:lnTo>
                  <a:pt x="184317" y="1190368"/>
                </a:lnTo>
                <a:lnTo>
                  <a:pt x="184318" y="1190339"/>
                </a:lnTo>
                <a:lnTo>
                  <a:pt x="184153" y="1189984"/>
                </a:lnTo>
                <a:lnTo>
                  <a:pt x="184389" y="1184339"/>
                </a:lnTo>
                <a:lnTo>
                  <a:pt x="183670" y="1168549"/>
                </a:lnTo>
                <a:lnTo>
                  <a:pt x="183798" y="1168547"/>
                </a:lnTo>
                <a:lnTo>
                  <a:pt x="183790" y="1168313"/>
                </a:lnTo>
                <a:lnTo>
                  <a:pt x="185328" y="1166432"/>
                </a:lnTo>
                <a:lnTo>
                  <a:pt x="186323" y="1163468"/>
                </a:lnTo>
                <a:close/>
                <a:moveTo>
                  <a:pt x="2147197" y="1161719"/>
                </a:moveTo>
                <a:lnTo>
                  <a:pt x="2146738" y="1161919"/>
                </a:lnTo>
                <a:cubicBezTo>
                  <a:pt x="2146128" y="1163675"/>
                  <a:pt x="2144983" y="1168531"/>
                  <a:pt x="2142998" y="1177654"/>
                </a:cubicBezTo>
                <a:cubicBezTo>
                  <a:pt x="2141013" y="1186777"/>
                  <a:pt x="2138538" y="1199999"/>
                  <a:pt x="2134320" y="1218350"/>
                </a:cubicBezTo>
                <a:cubicBezTo>
                  <a:pt x="2131188" y="1231161"/>
                  <a:pt x="2128070" y="1243657"/>
                  <a:pt x="2124996" y="1255986"/>
                </a:cubicBezTo>
                <a:cubicBezTo>
                  <a:pt x="2121921" y="1268315"/>
                  <a:pt x="2118029" y="1280198"/>
                  <a:pt x="2114604" y="1292113"/>
                </a:cubicBezTo>
                <a:cubicBezTo>
                  <a:pt x="2112804" y="1298114"/>
                  <a:pt x="2111267" y="1304084"/>
                  <a:pt x="2109466" y="1310084"/>
                </a:cubicBezTo>
                <a:lnTo>
                  <a:pt x="2103482" y="1327655"/>
                </a:lnTo>
                <a:lnTo>
                  <a:pt x="2097497" y="1345226"/>
                </a:lnTo>
                <a:lnTo>
                  <a:pt x="2092684" y="1358446"/>
                </a:lnTo>
                <a:lnTo>
                  <a:pt x="2092698" y="1358411"/>
                </a:lnTo>
                <a:lnTo>
                  <a:pt x="2097498" y="1345226"/>
                </a:lnTo>
                <a:lnTo>
                  <a:pt x="2103483" y="1327655"/>
                </a:lnTo>
                <a:lnTo>
                  <a:pt x="2109467" y="1310084"/>
                </a:lnTo>
                <a:cubicBezTo>
                  <a:pt x="2111268" y="1304084"/>
                  <a:pt x="2112805" y="1298114"/>
                  <a:pt x="2114605" y="1292113"/>
                </a:cubicBezTo>
                <a:cubicBezTo>
                  <a:pt x="2118030" y="1280198"/>
                  <a:pt x="2121922" y="1268315"/>
                  <a:pt x="2124997" y="1255986"/>
                </a:cubicBezTo>
                <a:cubicBezTo>
                  <a:pt x="2128071" y="1243657"/>
                  <a:pt x="2131189" y="1231161"/>
                  <a:pt x="2134321" y="1218350"/>
                </a:cubicBezTo>
                <a:cubicBezTo>
                  <a:pt x="2138539" y="1199999"/>
                  <a:pt x="2141014" y="1186777"/>
                  <a:pt x="2142999" y="1177654"/>
                </a:cubicBezTo>
                <a:cubicBezTo>
                  <a:pt x="2144984" y="1168531"/>
                  <a:pt x="2146129" y="1163675"/>
                  <a:pt x="2146739" y="1161919"/>
                </a:cubicBezTo>
                <a:lnTo>
                  <a:pt x="2147197" y="1161719"/>
                </a:lnTo>
                <a:close/>
                <a:moveTo>
                  <a:pt x="188381" y="1160798"/>
                </a:moveTo>
                <a:lnTo>
                  <a:pt x="188376" y="1160803"/>
                </a:lnTo>
                <a:lnTo>
                  <a:pt x="190487" y="1167070"/>
                </a:lnTo>
                <a:lnTo>
                  <a:pt x="190487" y="1167068"/>
                </a:lnTo>
                <a:close/>
                <a:moveTo>
                  <a:pt x="2233504" y="1158514"/>
                </a:moveTo>
                <a:lnTo>
                  <a:pt x="2233129" y="1163477"/>
                </a:lnTo>
                <a:cubicBezTo>
                  <a:pt x="2232744" y="1166929"/>
                  <a:pt x="2232214" y="1170994"/>
                  <a:pt x="2231683" y="1174840"/>
                </a:cubicBezTo>
                <a:lnTo>
                  <a:pt x="2227525" y="1200452"/>
                </a:lnTo>
                <a:lnTo>
                  <a:pt x="2227562" y="1200231"/>
                </a:lnTo>
                <a:lnTo>
                  <a:pt x="2231684" y="1174840"/>
                </a:lnTo>
                <a:cubicBezTo>
                  <a:pt x="2232215" y="1170994"/>
                  <a:pt x="2232745" y="1166929"/>
                  <a:pt x="2233130" y="1163477"/>
                </a:cubicBezTo>
                <a:lnTo>
                  <a:pt x="2233505" y="1158522"/>
                </a:lnTo>
                <a:close/>
                <a:moveTo>
                  <a:pt x="197866" y="1156213"/>
                </a:moveTo>
                <a:lnTo>
                  <a:pt x="198874" y="1159801"/>
                </a:lnTo>
                <a:lnTo>
                  <a:pt x="198876" y="1159757"/>
                </a:lnTo>
                <a:lnTo>
                  <a:pt x="197882" y="1156218"/>
                </a:lnTo>
                <a:close/>
                <a:moveTo>
                  <a:pt x="2233317" y="1155068"/>
                </a:moveTo>
                <a:lnTo>
                  <a:pt x="2233274" y="1155285"/>
                </a:lnTo>
                <a:lnTo>
                  <a:pt x="2233333" y="1155353"/>
                </a:lnTo>
                <a:lnTo>
                  <a:pt x="2233333" y="1155354"/>
                </a:lnTo>
                <a:lnTo>
                  <a:pt x="2233709" y="1155794"/>
                </a:lnTo>
                <a:lnTo>
                  <a:pt x="2233709" y="1155793"/>
                </a:lnTo>
                <a:lnTo>
                  <a:pt x="2233333" y="1155353"/>
                </a:lnTo>
                <a:close/>
                <a:moveTo>
                  <a:pt x="36146" y="1143952"/>
                </a:moveTo>
                <a:lnTo>
                  <a:pt x="35590" y="1144430"/>
                </a:lnTo>
                <a:lnTo>
                  <a:pt x="37581" y="1154269"/>
                </a:lnTo>
                <a:cubicBezTo>
                  <a:pt x="38916" y="1163880"/>
                  <a:pt x="40244" y="1178668"/>
                  <a:pt x="41528" y="1193526"/>
                </a:cubicBezTo>
                <a:cubicBezTo>
                  <a:pt x="42393" y="1205402"/>
                  <a:pt x="42803" y="1216540"/>
                  <a:pt x="44277" y="1226464"/>
                </a:cubicBezTo>
                <a:cubicBezTo>
                  <a:pt x="45751" y="1236389"/>
                  <a:pt x="46947" y="1245881"/>
                  <a:pt x="48405" y="1254953"/>
                </a:cubicBezTo>
                <a:cubicBezTo>
                  <a:pt x="49863" y="1264026"/>
                  <a:pt x="51044" y="1272860"/>
                  <a:pt x="52691" y="1281532"/>
                </a:cubicBezTo>
                <a:lnTo>
                  <a:pt x="58027" y="1307991"/>
                </a:lnTo>
                <a:cubicBezTo>
                  <a:pt x="55926" y="1307844"/>
                  <a:pt x="56728" y="1317478"/>
                  <a:pt x="59126" y="1331090"/>
                </a:cubicBezTo>
                <a:cubicBezTo>
                  <a:pt x="61525" y="1344701"/>
                  <a:pt x="66264" y="1362561"/>
                  <a:pt x="70331" y="1379352"/>
                </a:cubicBezTo>
                <a:lnTo>
                  <a:pt x="70298" y="1379869"/>
                </a:lnTo>
                <a:lnTo>
                  <a:pt x="70338" y="1379322"/>
                </a:lnTo>
                <a:lnTo>
                  <a:pt x="59138" y="1331090"/>
                </a:lnTo>
                <a:cubicBezTo>
                  <a:pt x="56740" y="1317478"/>
                  <a:pt x="55939" y="1307844"/>
                  <a:pt x="58039" y="1307991"/>
                </a:cubicBezTo>
                <a:lnTo>
                  <a:pt x="52704" y="1281532"/>
                </a:lnTo>
                <a:cubicBezTo>
                  <a:pt x="51057" y="1272860"/>
                  <a:pt x="49876" y="1264026"/>
                  <a:pt x="48418" y="1254953"/>
                </a:cubicBezTo>
                <a:cubicBezTo>
                  <a:pt x="46961" y="1245881"/>
                  <a:pt x="45765" y="1236389"/>
                  <a:pt x="44291" y="1226464"/>
                </a:cubicBezTo>
                <a:cubicBezTo>
                  <a:pt x="42816" y="1216540"/>
                  <a:pt x="42406" y="1205402"/>
                  <a:pt x="41542" y="1193526"/>
                </a:cubicBezTo>
                <a:cubicBezTo>
                  <a:pt x="40257" y="1178668"/>
                  <a:pt x="38930" y="1163880"/>
                  <a:pt x="37594" y="1154269"/>
                </a:cubicBezTo>
                <a:lnTo>
                  <a:pt x="35603" y="1144430"/>
                </a:lnTo>
                <a:lnTo>
                  <a:pt x="36147" y="1143962"/>
                </a:lnTo>
                <a:close/>
                <a:moveTo>
                  <a:pt x="93325" y="1136211"/>
                </a:moveTo>
                <a:lnTo>
                  <a:pt x="93343" y="1147431"/>
                </a:lnTo>
                <a:lnTo>
                  <a:pt x="93720" y="1155535"/>
                </a:lnTo>
                <a:lnTo>
                  <a:pt x="93581" y="1152289"/>
                </a:lnTo>
                <a:lnTo>
                  <a:pt x="93355" y="1147431"/>
                </a:lnTo>
                <a:lnTo>
                  <a:pt x="93342" y="1139392"/>
                </a:lnTo>
                <a:close/>
                <a:moveTo>
                  <a:pt x="188886" y="1131015"/>
                </a:moveTo>
                <a:lnTo>
                  <a:pt x="188827" y="1131068"/>
                </a:lnTo>
                <a:lnTo>
                  <a:pt x="191101" y="1135291"/>
                </a:lnTo>
                <a:cubicBezTo>
                  <a:pt x="191053" y="1142386"/>
                  <a:pt x="190932" y="1149500"/>
                  <a:pt x="191380" y="1156582"/>
                </a:cubicBezTo>
                <a:lnTo>
                  <a:pt x="191276" y="1157039"/>
                </a:lnTo>
                <a:lnTo>
                  <a:pt x="192822" y="1165300"/>
                </a:lnTo>
                <a:cubicBezTo>
                  <a:pt x="193240" y="1166609"/>
                  <a:pt x="193559" y="1166590"/>
                  <a:pt x="193828" y="1165884"/>
                </a:cubicBezTo>
                <a:lnTo>
                  <a:pt x="193829" y="1165877"/>
                </a:lnTo>
                <a:lnTo>
                  <a:pt x="192838" y="1165301"/>
                </a:lnTo>
                <a:lnTo>
                  <a:pt x="191292" y="1157040"/>
                </a:lnTo>
                <a:lnTo>
                  <a:pt x="191396" y="1156583"/>
                </a:lnTo>
                <a:cubicBezTo>
                  <a:pt x="190948" y="1149501"/>
                  <a:pt x="191069" y="1142387"/>
                  <a:pt x="191117" y="1135292"/>
                </a:cubicBezTo>
                <a:lnTo>
                  <a:pt x="188843" y="1131069"/>
                </a:lnTo>
                <a:lnTo>
                  <a:pt x="188892" y="1131025"/>
                </a:lnTo>
                <a:close/>
                <a:moveTo>
                  <a:pt x="69162" y="1127625"/>
                </a:moveTo>
                <a:cubicBezTo>
                  <a:pt x="68791" y="1127086"/>
                  <a:pt x="68502" y="1129253"/>
                  <a:pt x="68507" y="1137191"/>
                </a:cubicBezTo>
                <a:cubicBezTo>
                  <a:pt x="68511" y="1145296"/>
                  <a:pt x="69025" y="1153364"/>
                  <a:pt x="70046" y="1161341"/>
                </a:cubicBezTo>
                <a:cubicBezTo>
                  <a:pt x="72851" y="1177227"/>
                  <a:pt x="74059" y="1193457"/>
                  <a:pt x="73650" y="1209777"/>
                </a:cubicBezTo>
                <a:cubicBezTo>
                  <a:pt x="73900" y="1223736"/>
                  <a:pt x="75269" y="1237592"/>
                  <a:pt x="77739" y="1251196"/>
                </a:cubicBezTo>
                <a:cubicBezTo>
                  <a:pt x="78624" y="1257287"/>
                  <a:pt x="79226" y="1260125"/>
                  <a:pt x="79625" y="1260924"/>
                </a:cubicBezTo>
                <a:lnTo>
                  <a:pt x="79632" y="1260897"/>
                </a:lnTo>
                <a:lnTo>
                  <a:pt x="77751" y="1251196"/>
                </a:lnTo>
                <a:cubicBezTo>
                  <a:pt x="75281" y="1237592"/>
                  <a:pt x="73913" y="1223736"/>
                  <a:pt x="73663" y="1209777"/>
                </a:cubicBezTo>
                <a:cubicBezTo>
                  <a:pt x="74072" y="1193457"/>
                  <a:pt x="72864" y="1177227"/>
                  <a:pt x="70059" y="1161341"/>
                </a:cubicBezTo>
                <a:cubicBezTo>
                  <a:pt x="69038" y="1153364"/>
                  <a:pt x="68524" y="1145296"/>
                  <a:pt x="68520" y="1137191"/>
                </a:cubicBezTo>
                <a:cubicBezTo>
                  <a:pt x="68518" y="1133222"/>
                  <a:pt x="68589" y="1130696"/>
                  <a:pt x="68707" y="1129229"/>
                </a:cubicBezTo>
                <a:lnTo>
                  <a:pt x="69167" y="1127653"/>
                </a:lnTo>
                <a:close/>
                <a:moveTo>
                  <a:pt x="2127373" y="1119894"/>
                </a:moveTo>
                <a:cubicBezTo>
                  <a:pt x="2125528" y="1130977"/>
                  <a:pt x="2124478" y="1142142"/>
                  <a:pt x="2124228" y="1153295"/>
                </a:cubicBezTo>
                <a:cubicBezTo>
                  <a:pt x="2123965" y="1159828"/>
                  <a:pt x="2122959" y="1166351"/>
                  <a:pt x="2121223" y="1172728"/>
                </a:cubicBezTo>
                <a:lnTo>
                  <a:pt x="2116455" y="1182680"/>
                </a:lnTo>
                <a:lnTo>
                  <a:pt x="2116068" y="1183125"/>
                </a:lnTo>
                <a:lnTo>
                  <a:pt x="2114655" y="1184220"/>
                </a:lnTo>
                <a:lnTo>
                  <a:pt x="2114765" y="1184620"/>
                </a:lnTo>
                <a:lnTo>
                  <a:pt x="2114766" y="1184619"/>
                </a:lnTo>
                <a:lnTo>
                  <a:pt x="2114656" y="1184221"/>
                </a:lnTo>
                <a:lnTo>
                  <a:pt x="2116063" y="1183130"/>
                </a:lnTo>
                <a:lnTo>
                  <a:pt x="2116068" y="1183125"/>
                </a:lnTo>
                <a:lnTo>
                  <a:pt x="2116074" y="1183120"/>
                </a:lnTo>
                <a:lnTo>
                  <a:pt x="2116453" y="1182685"/>
                </a:lnTo>
                <a:lnTo>
                  <a:pt x="2116455" y="1182680"/>
                </a:lnTo>
                <a:lnTo>
                  <a:pt x="2116456" y="1182679"/>
                </a:lnTo>
                <a:lnTo>
                  <a:pt x="2121223" y="1172729"/>
                </a:lnTo>
                <a:cubicBezTo>
                  <a:pt x="2122959" y="1166352"/>
                  <a:pt x="2123965" y="1159829"/>
                  <a:pt x="2124228" y="1153296"/>
                </a:cubicBezTo>
                <a:cubicBezTo>
                  <a:pt x="2124478" y="1142143"/>
                  <a:pt x="2125528" y="1130978"/>
                  <a:pt x="2127373" y="1119895"/>
                </a:cubicBezTo>
                <a:close/>
                <a:moveTo>
                  <a:pt x="181677" y="1106990"/>
                </a:moveTo>
                <a:lnTo>
                  <a:pt x="181742" y="1108909"/>
                </a:lnTo>
                <a:lnTo>
                  <a:pt x="182937" y="1121039"/>
                </a:lnTo>
                <a:lnTo>
                  <a:pt x="183816" y="1125819"/>
                </a:lnTo>
                <a:lnTo>
                  <a:pt x="184345" y="1129148"/>
                </a:lnTo>
                <a:lnTo>
                  <a:pt x="184465" y="1129347"/>
                </a:lnTo>
                <a:lnTo>
                  <a:pt x="184818" y="1131271"/>
                </a:lnTo>
                <a:cubicBezTo>
                  <a:pt x="185412" y="1132970"/>
                  <a:pt x="185980" y="1133246"/>
                  <a:pt x="186538" y="1132966"/>
                </a:cubicBezTo>
                <a:lnTo>
                  <a:pt x="186545" y="1132960"/>
                </a:lnTo>
                <a:lnTo>
                  <a:pt x="184833" y="1131272"/>
                </a:lnTo>
                <a:lnTo>
                  <a:pt x="184486" y="1129383"/>
                </a:lnTo>
                <a:lnTo>
                  <a:pt x="184465" y="1129347"/>
                </a:lnTo>
                <a:lnTo>
                  <a:pt x="184458" y="1129309"/>
                </a:lnTo>
                <a:lnTo>
                  <a:pt x="184361" y="1129148"/>
                </a:lnTo>
                <a:lnTo>
                  <a:pt x="183932" y="1126450"/>
                </a:lnTo>
                <a:lnTo>
                  <a:pt x="183816" y="1125819"/>
                </a:lnTo>
                <a:lnTo>
                  <a:pt x="183716" y="1125191"/>
                </a:lnTo>
                <a:lnTo>
                  <a:pt x="182953" y="1121040"/>
                </a:lnTo>
                <a:lnTo>
                  <a:pt x="181758" y="1108910"/>
                </a:lnTo>
                <a:lnTo>
                  <a:pt x="181701" y="1107230"/>
                </a:lnTo>
                <a:close/>
                <a:moveTo>
                  <a:pt x="2061519" y="1104371"/>
                </a:moveTo>
                <a:lnTo>
                  <a:pt x="2055945" y="1141006"/>
                </a:lnTo>
                <a:cubicBezTo>
                  <a:pt x="2054787" y="1147342"/>
                  <a:pt x="2053673" y="1153706"/>
                  <a:pt x="2052005" y="1159984"/>
                </a:cubicBezTo>
                <a:lnTo>
                  <a:pt x="2050114" y="1169009"/>
                </a:lnTo>
                <a:lnTo>
                  <a:pt x="2050090" y="1169391"/>
                </a:lnTo>
                <a:lnTo>
                  <a:pt x="2050092" y="1169384"/>
                </a:lnTo>
                <a:lnTo>
                  <a:pt x="2050115" y="1169009"/>
                </a:lnTo>
                <a:lnTo>
                  <a:pt x="2052006" y="1159984"/>
                </a:lnTo>
                <a:cubicBezTo>
                  <a:pt x="2053674" y="1153706"/>
                  <a:pt x="2054788" y="1147342"/>
                  <a:pt x="2055946" y="1141006"/>
                </a:cubicBezTo>
                <a:lnTo>
                  <a:pt x="2061519" y="1104379"/>
                </a:lnTo>
                <a:close/>
                <a:moveTo>
                  <a:pt x="191024" y="1103366"/>
                </a:moveTo>
                <a:lnTo>
                  <a:pt x="191009" y="1103385"/>
                </a:lnTo>
                <a:lnTo>
                  <a:pt x="192342" y="1124067"/>
                </a:lnTo>
                <a:lnTo>
                  <a:pt x="191234" y="1135348"/>
                </a:lnTo>
                <a:lnTo>
                  <a:pt x="191248" y="1135373"/>
                </a:lnTo>
                <a:cubicBezTo>
                  <a:pt x="192729" y="1130664"/>
                  <a:pt x="192801" y="1120604"/>
                  <a:pt x="191024" y="1103366"/>
                </a:cubicBezTo>
                <a:close/>
                <a:moveTo>
                  <a:pt x="125937" y="1100445"/>
                </a:moveTo>
                <a:lnTo>
                  <a:pt x="126057" y="1104728"/>
                </a:lnTo>
                <a:cubicBezTo>
                  <a:pt x="126298" y="1106878"/>
                  <a:pt x="126631" y="1107733"/>
                  <a:pt x="126923" y="1107949"/>
                </a:cubicBezTo>
                <a:lnTo>
                  <a:pt x="126939" y="1107941"/>
                </a:lnTo>
                <a:lnTo>
                  <a:pt x="126076" y="1104729"/>
                </a:lnTo>
                <a:lnTo>
                  <a:pt x="126069" y="1104499"/>
                </a:lnTo>
                <a:lnTo>
                  <a:pt x="126054" y="1104441"/>
                </a:lnTo>
                <a:close/>
                <a:moveTo>
                  <a:pt x="130765" y="1098420"/>
                </a:moveTo>
                <a:lnTo>
                  <a:pt x="130760" y="1098445"/>
                </a:lnTo>
                <a:lnTo>
                  <a:pt x="131594" y="1099988"/>
                </a:lnTo>
                <a:lnTo>
                  <a:pt x="132087" y="1106050"/>
                </a:lnTo>
                <a:lnTo>
                  <a:pt x="132131" y="1106678"/>
                </a:lnTo>
                <a:lnTo>
                  <a:pt x="132118" y="1106431"/>
                </a:lnTo>
                <a:lnTo>
                  <a:pt x="132087" y="1106050"/>
                </a:lnTo>
                <a:lnTo>
                  <a:pt x="131969" y="1104371"/>
                </a:lnTo>
                <a:lnTo>
                  <a:pt x="131616" y="1100029"/>
                </a:lnTo>
                <a:lnTo>
                  <a:pt x="131594" y="1099988"/>
                </a:lnTo>
                <a:lnTo>
                  <a:pt x="131591" y="1099948"/>
                </a:lnTo>
                <a:close/>
                <a:moveTo>
                  <a:pt x="130731" y="1098150"/>
                </a:moveTo>
                <a:cubicBezTo>
                  <a:pt x="129932" y="1100501"/>
                  <a:pt x="129389" y="1107610"/>
                  <a:pt x="128687" y="1106783"/>
                </a:cubicBezTo>
                <a:lnTo>
                  <a:pt x="126924" y="1107672"/>
                </a:lnTo>
                <a:lnTo>
                  <a:pt x="126927" y="1107681"/>
                </a:lnTo>
                <a:cubicBezTo>
                  <a:pt x="127482" y="1108157"/>
                  <a:pt x="128004" y="1105957"/>
                  <a:pt x="128706" y="1106784"/>
                </a:cubicBezTo>
                <a:cubicBezTo>
                  <a:pt x="129057" y="1107197"/>
                  <a:pt x="129368" y="1105627"/>
                  <a:pt x="129691" y="1103659"/>
                </a:cubicBezTo>
                <a:lnTo>
                  <a:pt x="130749" y="1098152"/>
                </a:lnTo>
                <a:close/>
                <a:moveTo>
                  <a:pt x="175658" y="1094892"/>
                </a:moveTo>
                <a:lnTo>
                  <a:pt x="176000" y="1096240"/>
                </a:lnTo>
                <a:lnTo>
                  <a:pt x="175992" y="1096149"/>
                </a:lnTo>
                <a:lnTo>
                  <a:pt x="175719" y="1095074"/>
                </a:lnTo>
                <a:close/>
                <a:moveTo>
                  <a:pt x="2153977" y="1093920"/>
                </a:moveTo>
                <a:lnTo>
                  <a:pt x="2153977" y="1093921"/>
                </a:lnTo>
                <a:lnTo>
                  <a:pt x="2154091" y="1094099"/>
                </a:lnTo>
                <a:lnTo>
                  <a:pt x="2156617" y="1107943"/>
                </a:lnTo>
                <a:lnTo>
                  <a:pt x="2156617" y="1107943"/>
                </a:lnTo>
                <a:lnTo>
                  <a:pt x="2154091" y="1094098"/>
                </a:lnTo>
                <a:close/>
                <a:moveTo>
                  <a:pt x="175210" y="1093567"/>
                </a:moveTo>
                <a:lnTo>
                  <a:pt x="173907" y="1093604"/>
                </a:lnTo>
                <a:lnTo>
                  <a:pt x="171748" y="1112802"/>
                </a:lnTo>
                <a:cubicBezTo>
                  <a:pt x="171310" y="1120851"/>
                  <a:pt x="171128" y="1131036"/>
                  <a:pt x="171127" y="1144832"/>
                </a:cubicBezTo>
                <a:lnTo>
                  <a:pt x="172346" y="1173583"/>
                </a:lnTo>
                <a:lnTo>
                  <a:pt x="172429" y="1183209"/>
                </a:lnTo>
                <a:lnTo>
                  <a:pt x="172383" y="1186773"/>
                </a:lnTo>
                <a:lnTo>
                  <a:pt x="172461" y="1186884"/>
                </a:lnTo>
                <a:lnTo>
                  <a:pt x="172429" y="1183209"/>
                </a:lnTo>
                <a:lnTo>
                  <a:pt x="172438" y="1182502"/>
                </a:lnTo>
                <a:lnTo>
                  <a:pt x="172365" y="1174037"/>
                </a:lnTo>
                <a:lnTo>
                  <a:pt x="172346" y="1173583"/>
                </a:lnTo>
                <a:lnTo>
                  <a:pt x="172342" y="1173124"/>
                </a:lnTo>
                <a:lnTo>
                  <a:pt x="171142" y="1144832"/>
                </a:lnTo>
                <a:cubicBezTo>
                  <a:pt x="171144" y="1131036"/>
                  <a:pt x="171326" y="1120851"/>
                  <a:pt x="171764" y="1112802"/>
                </a:cubicBezTo>
                <a:lnTo>
                  <a:pt x="173922" y="1093604"/>
                </a:lnTo>
                <a:lnTo>
                  <a:pt x="175210" y="1093567"/>
                </a:lnTo>
                <a:close/>
                <a:moveTo>
                  <a:pt x="142899" y="1083590"/>
                </a:moveTo>
                <a:lnTo>
                  <a:pt x="141520" y="1084772"/>
                </a:lnTo>
                <a:lnTo>
                  <a:pt x="141143" y="1088123"/>
                </a:lnTo>
                <a:lnTo>
                  <a:pt x="141291" y="1086953"/>
                </a:lnTo>
                <a:lnTo>
                  <a:pt x="141537" y="1084773"/>
                </a:lnTo>
                <a:lnTo>
                  <a:pt x="142703" y="1083773"/>
                </a:lnTo>
                <a:close/>
                <a:moveTo>
                  <a:pt x="31377" y="1077316"/>
                </a:moveTo>
                <a:lnTo>
                  <a:pt x="31360" y="1077317"/>
                </a:lnTo>
                <a:lnTo>
                  <a:pt x="30705" y="1107610"/>
                </a:lnTo>
                <a:cubicBezTo>
                  <a:pt x="30820" y="1126143"/>
                  <a:pt x="28923" y="1135515"/>
                  <a:pt x="30750" y="1157255"/>
                </a:cubicBezTo>
                <a:cubicBezTo>
                  <a:pt x="31110" y="1161285"/>
                  <a:pt x="31408" y="1162881"/>
                  <a:pt x="31667" y="1162936"/>
                </a:cubicBezTo>
                <a:lnTo>
                  <a:pt x="31676" y="1162889"/>
                </a:lnTo>
                <a:lnTo>
                  <a:pt x="30767" y="1157255"/>
                </a:lnTo>
                <a:cubicBezTo>
                  <a:pt x="28939" y="1135515"/>
                  <a:pt x="30837" y="1126143"/>
                  <a:pt x="30722" y="1107610"/>
                </a:cubicBezTo>
                <a:close/>
                <a:moveTo>
                  <a:pt x="2137225" y="1070307"/>
                </a:moveTo>
                <a:lnTo>
                  <a:pt x="2136382" y="1072815"/>
                </a:lnTo>
                <a:lnTo>
                  <a:pt x="2133890" y="1091855"/>
                </a:lnTo>
                <a:lnTo>
                  <a:pt x="2131534" y="1098748"/>
                </a:lnTo>
                <a:lnTo>
                  <a:pt x="2131340" y="1100091"/>
                </a:lnTo>
                <a:lnTo>
                  <a:pt x="2127373" y="1119892"/>
                </a:lnTo>
                <a:lnTo>
                  <a:pt x="2127373" y="1119893"/>
                </a:lnTo>
                <a:lnTo>
                  <a:pt x="2131340" y="1100092"/>
                </a:lnTo>
                <a:lnTo>
                  <a:pt x="2131534" y="1098749"/>
                </a:lnTo>
                <a:lnTo>
                  <a:pt x="2133890" y="1091856"/>
                </a:lnTo>
                <a:lnTo>
                  <a:pt x="2136382" y="1072816"/>
                </a:lnTo>
                <a:lnTo>
                  <a:pt x="2137225" y="1070308"/>
                </a:lnTo>
                <a:close/>
                <a:moveTo>
                  <a:pt x="2099590" y="1063846"/>
                </a:moveTo>
                <a:lnTo>
                  <a:pt x="2099582" y="1063859"/>
                </a:lnTo>
                <a:cubicBezTo>
                  <a:pt x="2098213" y="1065465"/>
                  <a:pt x="2096993" y="1078628"/>
                  <a:pt x="2096425" y="1089285"/>
                </a:cubicBezTo>
                <a:cubicBezTo>
                  <a:pt x="2095924" y="1095450"/>
                  <a:pt x="2095382" y="1103531"/>
                  <a:pt x="2094125" y="1111684"/>
                </a:cubicBezTo>
                <a:lnTo>
                  <a:pt x="2089561" y="1136973"/>
                </a:lnTo>
                <a:lnTo>
                  <a:pt x="2089569" y="1136938"/>
                </a:lnTo>
                <a:lnTo>
                  <a:pt x="2094126" y="1111685"/>
                </a:lnTo>
                <a:cubicBezTo>
                  <a:pt x="2095383" y="1103532"/>
                  <a:pt x="2095925" y="1095451"/>
                  <a:pt x="2096426" y="1089286"/>
                </a:cubicBezTo>
                <a:cubicBezTo>
                  <a:pt x="2096994" y="1078629"/>
                  <a:pt x="2098214" y="1065466"/>
                  <a:pt x="2099583" y="1063860"/>
                </a:cubicBezTo>
                <a:lnTo>
                  <a:pt x="2099589" y="1063850"/>
                </a:lnTo>
                <a:close/>
                <a:moveTo>
                  <a:pt x="2170500" y="1053330"/>
                </a:moveTo>
                <a:lnTo>
                  <a:pt x="2170492" y="1053507"/>
                </a:lnTo>
                <a:cubicBezTo>
                  <a:pt x="2170535" y="1056473"/>
                  <a:pt x="2170843" y="1057443"/>
                  <a:pt x="2171468" y="1055663"/>
                </a:cubicBezTo>
                <a:lnTo>
                  <a:pt x="2171468" y="1055662"/>
                </a:lnTo>
                <a:lnTo>
                  <a:pt x="2170493" y="1053508"/>
                </a:lnTo>
                <a:lnTo>
                  <a:pt x="2170501" y="1053332"/>
                </a:lnTo>
                <a:close/>
                <a:moveTo>
                  <a:pt x="2206667" y="1052463"/>
                </a:moveTo>
                <a:lnTo>
                  <a:pt x="2206413" y="1067978"/>
                </a:lnTo>
                <a:lnTo>
                  <a:pt x="2205844" y="1077865"/>
                </a:lnTo>
                <a:lnTo>
                  <a:pt x="2205569" y="1082648"/>
                </a:lnTo>
                <a:lnTo>
                  <a:pt x="2205569" y="1082649"/>
                </a:lnTo>
                <a:lnTo>
                  <a:pt x="2205844" y="1077865"/>
                </a:lnTo>
                <a:lnTo>
                  <a:pt x="2206413" y="1067979"/>
                </a:lnTo>
                <a:lnTo>
                  <a:pt x="2206667" y="1052463"/>
                </a:lnTo>
                <a:close/>
                <a:moveTo>
                  <a:pt x="197868" y="1050977"/>
                </a:moveTo>
                <a:lnTo>
                  <a:pt x="197889" y="1051117"/>
                </a:lnTo>
                <a:lnTo>
                  <a:pt x="197888" y="1051173"/>
                </a:lnTo>
                <a:lnTo>
                  <a:pt x="200720" y="1051947"/>
                </a:lnTo>
                <a:lnTo>
                  <a:pt x="200721" y="1051943"/>
                </a:lnTo>
                <a:lnTo>
                  <a:pt x="197904" y="1051173"/>
                </a:lnTo>
                <a:lnTo>
                  <a:pt x="197905" y="1051117"/>
                </a:lnTo>
                <a:lnTo>
                  <a:pt x="197885" y="1050981"/>
                </a:lnTo>
                <a:close/>
                <a:moveTo>
                  <a:pt x="140958" y="1049822"/>
                </a:moveTo>
                <a:lnTo>
                  <a:pt x="140951" y="1049827"/>
                </a:lnTo>
                <a:lnTo>
                  <a:pt x="143177" y="1050741"/>
                </a:lnTo>
                <a:lnTo>
                  <a:pt x="146434" y="1051039"/>
                </a:lnTo>
                <a:lnTo>
                  <a:pt x="146435" y="1051037"/>
                </a:lnTo>
                <a:lnTo>
                  <a:pt x="143197" y="1050741"/>
                </a:lnTo>
                <a:cubicBezTo>
                  <a:pt x="142464" y="1051060"/>
                  <a:pt x="141710" y="1050237"/>
                  <a:pt x="140958" y="1049822"/>
                </a:cubicBezTo>
                <a:close/>
                <a:moveTo>
                  <a:pt x="140720" y="1049685"/>
                </a:moveTo>
                <a:cubicBezTo>
                  <a:pt x="140156" y="1049373"/>
                  <a:pt x="139592" y="1049291"/>
                  <a:pt x="139039" y="1050092"/>
                </a:cubicBezTo>
                <a:lnTo>
                  <a:pt x="138772" y="1051031"/>
                </a:lnTo>
                <a:lnTo>
                  <a:pt x="138508" y="1051212"/>
                </a:lnTo>
                <a:lnTo>
                  <a:pt x="138243" y="1052894"/>
                </a:lnTo>
                <a:lnTo>
                  <a:pt x="137418" y="1055799"/>
                </a:lnTo>
                <a:lnTo>
                  <a:pt x="136766" y="1062275"/>
                </a:lnTo>
                <a:lnTo>
                  <a:pt x="136418" y="1064486"/>
                </a:lnTo>
                <a:lnTo>
                  <a:pt x="136155" y="1068339"/>
                </a:lnTo>
                <a:lnTo>
                  <a:pt x="135914" y="1070730"/>
                </a:lnTo>
                <a:lnTo>
                  <a:pt x="135737" y="1074479"/>
                </a:lnTo>
                <a:lnTo>
                  <a:pt x="135467" y="1078435"/>
                </a:lnTo>
                <a:lnTo>
                  <a:pt x="134755" y="1095178"/>
                </a:lnTo>
                <a:lnTo>
                  <a:pt x="134583" y="1098809"/>
                </a:lnTo>
                <a:lnTo>
                  <a:pt x="132761" y="1118394"/>
                </a:lnTo>
                <a:lnTo>
                  <a:pt x="132775" y="1118666"/>
                </a:lnTo>
                <a:cubicBezTo>
                  <a:pt x="132685" y="1152531"/>
                  <a:pt x="134706" y="1186252"/>
                  <a:pt x="138836" y="1219613"/>
                </a:cubicBezTo>
                <a:cubicBezTo>
                  <a:pt x="140436" y="1235964"/>
                  <a:pt x="141584" y="1251967"/>
                  <a:pt x="143982" y="1265385"/>
                </a:cubicBezTo>
                <a:cubicBezTo>
                  <a:pt x="145596" y="1276109"/>
                  <a:pt x="148257" y="1286581"/>
                  <a:pt x="151922" y="1296644"/>
                </a:cubicBezTo>
                <a:cubicBezTo>
                  <a:pt x="153042" y="1303821"/>
                  <a:pt x="154512" y="1311217"/>
                  <a:pt x="156157" y="1318334"/>
                </a:cubicBezTo>
                <a:lnTo>
                  <a:pt x="158620" y="1329380"/>
                </a:lnTo>
                <a:lnTo>
                  <a:pt x="158622" y="1329381"/>
                </a:lnTo>
                <a:lnTo>
                  <a:pt x="158371" y="1328180"/>
                </a:lnTo>
                <a:lnTo>
                  <a:pt x="156174" y="1318334"/>
                </a:lnTo>
                <a:cubicBezTo>
                  <a:pt x="154529" y="1311217"/>
                  <a:pt x="153059" y="1303821"/>
                  <a:pt x="151939" y="1296644"/>
                </a:cubicBezTo>
                <a:lnTo>
                  <a:pt x="151915" y="1296549"/>
                </a:lnTo>
                <a:lnTo>
                  <a:pt x="151922" y="1296643"/>
                </a:lnTo>
                <a:cubicBezTo>
                  <a:pt x="148257" y="1286580"/>
                  <a:pt x="145596" y="1276108"/>
                  <a:pt x="143982" y="1265384"/>
                </a:cubicBezTo>
                <a:cubicBezTo>
                  <a:pt x="141584" y="1251967"/>
                  <a:pt x="140436" y="1235964"/>
                  <a:pt x="138836" y="1219612"/>
                </a:cubicBezTo>
                <a:lnTo>
                  <a:pt x="138888" y="1219892"/>
                </a:lnTo>
                <a:lnTo>
                  <a:pt x="138856" y="1219613"/>
                </a:lnTo>
                <a:cubicBezTo>
                  <a:pt x="134724" y="1186252"/>
                  <a:pt x="132705" y="1152531"/>
                  <a:pt x="132795" y="1118666"/>
                </a:cubicBezTo>
                <a:lnTo>
                  <a:pt x="132781" y="1118394"/>
                </a:lnTo>
                <a:lnTo>
                  <a:pt x="134601" y="1098809"/>
                </a:lnTo>
                <a:lnTo>
                  <a:pt x="134755" y="1095178"/>
                </a:lnTo>
                <a:lnTo>
                  <a:pt x="135737" y="1074479"/>
                </a:lnTo>
                <a:lnTo>
                  <a:pt x="136155" y="1068339"/>
                </a:lnTo>
                <a:lnTo>
                  <a:pt x="136766" y="1062275"/>
                </a:lnTo>
                <a:lnTo>
                  <a:pt x="138243" y="1052894"/>
                </a:lnTo>
                <a:lnTo>
                  <a:pt x="138772" y="1051031"/>
                </a:lnTo>
                <a:lnTo>
                  <a:pt x="140732" y="1049690"/>
                </a:lnTo>
                <a:close/>
                <a:moveTo>
                  <a:pt x="207668" y="1048799"/>
                </a:moveTo>
                <a:cubicBezTo>
                  <a:pt x="207010" y="1047683"/>
                  <a:pt x="206276" y="1049783"/>
                  <a:pt x="205567" y="1054036"/>
                </a:cubicBezTo>
                <a:cubicBezTo>
                  <a:pt x="204122" y="1062784"/>
                  <a:pt x="202710" y="1065433"/>
                  <a:pt x="201313" y="1066705"/>
                </a:cubicBezTo>
                <a:lnTo>
                  <a:pt x="197548" y="1070695"/>
                </a:lnTo>
                <a:lnTo>
                  <a:pt x="197544" y="1070930"/>
                </a:lnTo>
                <a:lnTo>
                  <a:pt x="197560" y="1070913"/>
                </a:lnTo>
                <a:lnTo>
                  <a:pt x="197564" y="1070695"/>
                </a:lnTo>
                <a:lnTo>
                  <a:pt x="201329" y="1066705"/>
                </a:lnTo>
                <a:cubicBezTo>
                  <a:pt x="202726" y="1065433"/>
                  <a:pt x="204138" y="1062784"/>
                  <a:pt x="205582" y="1054036"/>
                </a:cubicBezTo>
                <a:lnTo>
                  <a:pt x="207674" y="1048824"/>
                </a:lnTo>
                <a:close/>
                <a:moveTo>
                  <a:pt x="2146585" y="1042474"/>
                </a:moveTo>
                <a:lnTo>
                  <a:pt x="2146587" y="1042816"/>
                </a:lnTo>
                <a:lnTo>
                  <a:pt x="2146590" y="1042500"/>
                </a:lnTo>
                <a:close/>
                <a:moveTo>
                  <a:pt x="2145290" y="1040585"/>
                </a:moveTo>
                <a:lnTo>
                  <a:pt x="2145186" y="1040588"/>
                </a:lnTo>
                <a:lnTo>
                  <a:pt x="2145068" y="1040591"/>
                </a:lnTo>
                <a:lnTo>
                  <a:pt x="2145068" y="1040591"/>
                </a:lnTo>
                <a:lnTo>
                  <a:pt x="2145186" y="1040588"/>
                </a:lnTo>
                <a:lnTo>
                  <a:pt x="2145290" y="1040585"/>
                </a:lnTo>
                <a:close/>
                <a:moveTo>
                  <a:pt x="2144934" y="1040576"/>
                </a:moveTo>
                <a:lnTo>
                  <a:pt x="2144673" y="1060426"/>
                </a:lnTo>
                <a:cubicBezTo>
                  <a:pt x="2144320" y="1067329"/>
                  <a:pt x="2143498" y="1074200"/>
                  <a:pt x="2142735" y="1080978"/>
                </a:cubicBezTo>
                <a:lnTo>
                  <a:pt x="2140665" y="1101254"/>
                </a:lnTo>
                <a:cubicBezTo>
                  <a:pt x="2139576" y="1114695"/>
                  <a:pt x="2137524" y="1127921"/>
                  <a:pt x="2135764" y="1141072"/>
                </a:cubicBezTo>
                <a:cubicBezTo>
                  <a:pt x="2132563" y="1150815"/>
                  <a:pt x="2130765" y="1160916"/>
                  <a:pt x="2130441" y="1171038"/>
                </a:cubicBezTo>
                <a:cubicBezTo>
                  <a:pt x="2128471" y="1180430"/>
                  <a:pt x="2126774" y="1187580"/>
                  <a:pt x="2125365" y="1192505"/>
                </a:cubicBezTo>
                <a:lnTo>
                  <a:pt x="2122533" y="1199349"/>
                </a:lnTo>
                <a:lnTo>
                  <a:pt x="2122435" y="1200497"/>
                </a:lnTo>
                <a:lnTo>
                  <a:pt x="2122436" y="1200494"/>
                </a:lnTo>
                <a:lnTo>
                  <a:pt x="2122534" y="1199349"/>
                </a:lnTo>
                <a:lnTo>
                  <a:pt x="2125366" y="1192505"/>
                </a:lnTo>
                <a:cubicBezTo>
                  <a:pt x="2126775" y="1187580"/>
                  <a:pt x="2128472" y="1180430"/>
                  <a:pt x="2130442" y="1171038"/>
                </a:cubicBezTo>
                <a:cubicBezTo>
                  <a:pt x="2130766" y="1160916"/>
                  <a:pt x="2132564" y="1150815"/>
                  <a:pt x="2135765" y="1141072"/>
                </a:cubicBezTo>
                <a:cubicBezTo>
                  <a:pt x="2137525" y="1127921"/>
                  <a:pt x="2139577" y="1114695"/>
                  <a:pt x="2140666" y="1101254"/>
                </a:cubicBezTo>
                <a:lnTo>
                  <a:pt x="2142736" y="1080978"/>
                </a:lnTo>
                <a:cubicBezTo>
                  <a:pt x="2143499" y="1074200"/>
                  <a:pt x="2144321" y="1067329"/>
                  <a:pt x="2144674" y="1060426"/>
                </a:cubicBezTo>
                <a:lnTo>
                  <a:pt x="2144935" y="1040576"/>
                </a:lnTo>
                <a:close/>
                <a:moveTo>
                  <a:pt x="2205030" y="1040557"/>
                </a:moveTo>
                <a:lnTo>
                  <a:pt x="2205030" y="1040558"/>
                </a:lnTo>
                <a:cubicBezTo>
                  <a:pt x="2205750" y="1038870"/>
                  <a:pt x="2206199" y="1039540"/>
                  <a:pt x="2206460" y="1041792"/>
                </a:cubicBezTo>
                <a:lnTo>
                  <a:pt x="2206755" y="1052518"/>
                </a:lnTo>
                <a:lnTo>
                  <a:pt x="2206755" y="1052517"/>
                </a:lnTo>
                <a:cubicBezTo>
                  <a:pt x="2206792" y="1047876"/>
                  <a:pt x="2206721" y="1044042"/>
                  <a:pt x="2206460" y="1041791"/>
                </a:cubicBezTo>
                <a:close/>
                <a:moveTo>
                  <a:pt x="149902" y="1040314"/>
                </a:moveTo>
                <a:lnTo>
                  <a:pt x="146403" y="1050940"/>
                </a:lnTo>
                <a:lnTo>
                  <a:pt x="146421" y="1050942"/>
                </a:lnTo>
                <a:lnTo>
                  <a:pt x="149105" y="1042790"/>
                </a:lnTo>
                <a:lnTo>
                  <a:pt x="149902" y="1040327"/>
                </a:lnTo>
                <a:close/>
                <a:moveTo>
                  <a:pt x="196080" y="1039997"/>
                </a:moveTo>
                <a:lnTo>
                  <a:pt x="194794" y="1049831"/>
                </a:lnTo>
                <a:lnTo>
                  <a:pt x="194677" y="1050029"/>
                </a:lnTo>
                <a:lnTo>
                  <a:pt x="194035" y="1068137"/>
                </a:lnTo>
                <a:cubicBezTo>
                  <a:pt x="192972" y="1081103"/>
                  <a:pt x="190965" y="1082157"/>
                  <a:pt x="190877" y="1103282"/>
                </a:cubicBezTo>
                <a:lnTo>
                  <a:pt x="189563" y="1105283"/>
                </a:lnTo>
                <a:lnTo>
                  <a:pt x="189693" y="1105110"/>
                </a:lnTo>
                <a:lnTo>
                  <a:pt x="190893" y="1103283"/>
                </a:lnTo>
                <a:cubicBezTo>
                  <a:pt x="190981" y="1082158"/>
                  <a:pt x="192988" y="1081104"/>
                  <a:pt x="194051" y="1068138"/>
                </a:cubicBezTo>
                <a:lnTo>
                  <a:pt x="194693" y="1050030"/>
                </a:lnTo>
                <a:lnTo>
                  <a:pt x="194810" y="1049832"/>
                </a:lnTo>
                <a:lnTo>
                  <a:pt x="196089" y="1040055"/>
                </a:lnTo>
                <a:close/>
                <a:moveTo>
                  <a:pt x="2219277" y="1037485"/>
                </a:moveTo>
                <a:lnTo>
                  <a:pt x="2219229" y="1037606"/>
                </a:lnTo>
                <a:lnTo>
                  <a:pt x="2219230" y="1037606"/>
                </a:lnTo>
                <a:lnTo>
                  <a:pt x="2219277" y="1037486"/>
                </a:lnTo>
                <a:cubicBezTo>
                  <a:pt x="2220509" y="1035527"/>
                  <a:pt x="2221611" y="1035957"/>
                  <a:pt x="2222635" y="1037827"/>
                </a:cubicBezTo>
                <a:lnTo>
                  <a:pt x="2223917" y="1037853"/>
                </a:lnTo>
                <a:lnTo>
                  <a:pt x="2223917" y="1037852"/>
                </a:lnTo>
                <a:lnTo>
                  <a:pt x="2222635" y="1037826"/>
                </a:lnTo>
                <a:cubicBezTo>
                  <a:pt x="2221611" y="1035956"/>
                  <a:pt x="2220509" y="1035526"/>
                  <a:pt x="2219277" y="1037485"/>
                </a:cubicBezTo>
                <a:close/>
                <a:moveTo>
                  <a:pt x="2171987" y="1030887"/>
                </a:moveTo>
                <a:lnTo>
                  <a:pt x="2171020" y="1039125"/>
                </a:lnTo>
                <a:lnTo>
                  <a:pt x="2171100" y="1039352"/>
                </a:lnTo>
                <a:lnTo>
                  <a:pt x="2171100" y="1039350"/>
                </a:lnTo>
                <a:lnTo>
                  <a:pt x="2171021" y="1039126"/>
                </a:lnTo>
                <a:lnTo>
                  <a:pt x="2171977" y="1030986"/>
                </a:lnTo>
                <a:close/>
                <a:moveTo>
                  <a:pt x="2257755" y="1029587"/>
                </a:moveTo>
                <a:lnTo>
                  <a:pt x="2257754" y="1029587"/>
                </a:lnTo>
                <a:lnTo>
                  <a:pt x="2258042" y="1038655"/>
                </a:lnTo>
                <a:cubicBezTo>
                  <a:pt x="2258197" y="1040269"/>
                  <a:pt x="2258409" y="1040500"/>
                  <a:pt x="2258665" y="1039426"/>
                </a:cubicBezTo>
                <a:lnTo>
                  <a:pt x="2258665" y="1039425"/>
                </a:lnTo>
                <a:lnTo>
                  <a:pt x="2258043" y="1038655"/>
                </a:lnTo>
                <a:cubicBezTo>
                  <a:pt x="2257887" y="1037041"/>
                  <a:pt x="2257788" y="1034044"/>
                  <a:pt x="2257755" y="1029587"/>
                </a:cubicBezTo>
                <a:close/>
                <a:moveTo>
                  <a:pt x="18773" y="1027921"/>
                </a:moveTo>
                <a:lnTo>
                  <a:pt x="19355" y="1031058"/>
                </a:lnTo>
                <a:cubicBezTo>
                  <a:pt x="19489" y="1032918"/>
                  <a:pt x="19548" y="1035752"/>
                  <a:pt x="19500" y="1040046"/>
                </a:cubicBezTo>
                <a:cubicBezTo>
                  <a:pt x="18700" y="1048161"/>
                  <a:pt x="18658" y="1056289"/>
                  <a:pt x="19376" y="1064323"/>
                </a:cubicBezTo>
                <a:lnTo>
                  <a:pt x="19388" y="1064248"/>
                </a:lnTo>
                <a:lnTo>
                  <a:pt x="19505" y="1041512"/>
                </a:lnTo>
                <a:lnTo>
                  <a:pt x="19500" y="1040046"/>
                </a:lnTo>
                <a:cubicBezTo>
                  <a:pt x="19597" y="1031459"/>
                  <a:pt x="19261" y="1028707"/>
                  <a:pt x="18783" y="1027923"/>
                </a:cubicBezTo>
                <a:close/>
                <a:moveTo>
                  <a:pt x="2144293" y="1020288"/>
                </a:moveTo>
                <a:lnTo>
                  <a:pt x="2144291" y="1020330"/>
                </a:lnTo>
                <a:lnTo>
                  <a:pt x="2144292" y="1020331"/>
                </a:lnTo>
                <a:lnTo>
                  <a:pt x="2144294" y="1020288"/>
                </a:lnTo>
                <a:close/>
                <a:moveTo>
                  <a:pt x="2144028" y="1020179"/>
                </a:moveTo>
                <a:lnTo>
                  <a:pt x="2141987" y="1020271"/>
                </a:lnTo>
                <a:lnTo>
                  <a:pt x="2141556" y="1021949"/>
                </a:lnTo>
                <a:lnTo>
                  <a:pt x="2140417" y="1034738"/>
                </a:lnTo>
                <a:lnTo>
                  <a:pt x="2139399" y="1038584"/>
                </a:lnTo>
                <a:lnTo>
                  <a:pt x="2139245" y="1040257"/>
                </a:lnTo>
                <a:lnTo>
                  <a:pt x="2139239" y="1040349"/>
                </a:lnTo>
                <a:lnTo>
                  <a:pt x="2139240" y="1040344"/>
                </a:lnTo>
                <a:lnTo>
                  <a:pt x="2139246" y="1040257"/>
                </a:lnTo>
                <a:lnTo>
                  <a:pt x="2139400" y="1038584"/>
                </a:lnTo>
                <a:lnTo>
                  <a:pt x="2140418" y="1034738"/>
                </a:lnTo>
                <a:lnTo>
                  <a:pt x="2141557" y="1021949"/>
                </a:lnTo>
                <a:lnTo>
                  <a:pt x="2141988" y="1020271"/>
                </a:lnTo>
                <a:close/>
                <a:moveTo>
                  <a:pt x="2144306" y="1020166"/>
                </a:moveTo>
                <a:lnTo>
                  <a:pt x="2144096" y="1020175"/>
                </a:lnTo>
                <a:lnTo>
                  <a:pt x="2144097" y="1020176"/>
                </a:lnTo>
                <a:lnTo>
                  <a:pt x="2144307" y="1020167"/>
                </a:lnTo>
                <a:lnTo>
                  <a:pt x="2145283" y="1020937"/>
                </a:lnTo>
                <a:lnTo>
                  <a:pt x="2145283" y="1020937"/>
                </a:lnTo>
                <a:close/>
                <a:moveTo>
                  <a:pt x="2208236" y="1018854"/>
                </a:moveTo>
                <a:cubicBezTo>
                  <a:pt x="2207825" y="1017367"/>
                  <a:pt x="2207563" y="1017591"/>
                  <a:pt x="2207013" y="1020810"/>
                </a:cubicBezTo>
                <a:cubicBezTo>
                  <a:pt x="2206464" y="1024030"/>
                  <a:pt x="2205729" y="1030177"/>
                  <a:pt x="2204738" y="1040440"/>
                </a:cubicBezTo>
                <a:cubicBezTo>
                  <a:pt x="2203255" y="1048614"/>
                  <a:pt x="2202111" y="1054246"/>
                  <a:pt x="2201278" y="1057127"/>
                </a:cubicBezTo>
                <a:lnTo>
                  <a:pt x="2199891" y="1057276"/>
                </a:lnTo>
                <a:lnTo>
                  <a:pt x="2199890" y="1057361"/>
                </a:lnTo>
                <a:lnTo>
                  <a:pt x="2199891" y="1057277"/>
                </a:lnTo>
                <a:lnTo>
                  <a:pt x="2201278" y="1057128"/>
                </a:lnTo>
                <a:cubicBezTo>
                  <a:pt x="2202111" y="1054247"/>
                  <a:pt x="2203255" y="1048615"/>
                  <a:pt x="2204738" y="1040441"/>
                </a:cubicBezTo>
                <a:cubicBezTo>
                  <a:pt x="2205729" y="1030178"/>
                  <a:pt x="2206464" y="1024031"/>
                  <a:pt x="2207013" y="1020811"/>
                </a:cubicBezTo>
                <a:cubicBezTo>
                  <a:pt x="2207563" y="1017592"/>
                  <a:pt x="2207825" y="1017368"/>
                  <a:pt x="2208236" y="1018855"/>
                </a:cubicBezTo>
                <a:lnTo>
                  <a:pt x="2208270" y="1019287"/>
                </a:lnTo>
                <a:lnTo>
                  <a:pt x="2208270" y="1019287"/>
                </a:lnTo>
                <a:close/>
                <a:moveTo>
                  <a:pt x="2260668" y="1017774"/>
                </a:moveTo>
                <a:lnTo>
                  <a:pt x="2259446" y="1019033"/>
                </a:lnTo>
                <a:cubicBezTo>
                  <a:pt x="2259003" y="1020327"/>
                  <a:pt x="2258504" y="1023124"/>
                  <a:pt x="2257827" y="1029373"/>
                </a:cubicBezTo>
                <a:lnTo>
                  <a:pt x="2255451" y="1029960"/>
                </a:lnTo>
                <a:lnTo>
                  <a:pt x="2255451" y="1029960"/>
                </a:lnTo>
                <a:lnTo>
                  <a:pt x="2257828" y="1029373"/>
                </a:lnTo>
                <a:cubicBezTo>
                  <a:pt x="2258505" y="1023124"/>
                  <a:pt x="2259004" y="1020327"/>
                  <a:pt x="2259447" y="1019033"/>
                </a:cubicBezTo>
                <a:lnTo>
                  <a:pt x="2260668" y="1017775"/>
                </a:lnTo>
                <a:close/>
                <a:moveTo>
                  <a:pt x="26697" y="1015506"/>
                </a:moveTo>
                <a:lnTo>
                  <a:pt x="26697" y="1015507"/>
                </a:lnTo>
                <a:lnTo>
                  <a:pt x="27529" y="1023932"/>
                </a:lnTo>
                <a:cubicBezTo>
                  <a:pt x="27649" y="1027855"/>
                  <a:pt x="27641" y="1032752"/>
                  <a:pt x="27604" y="1038325"/>
                </a:cubicBezTo>
                <a:lnTo>
                  <a:pt x="27857" y="1077307"/>
                </a:lnTo>
                <a:lnTo>
                  <a:pt x="27824" y="1070035"/>
                </a:lnTo>
                <a:lnTo>
                  <a:pt x="27618" y="1038325"/>
                </a:lnTo>
                <a:cubicBezTo>
                  <a:pt x="27655" y="1032752"/>
                  <a:pt x="27663" y="1027855"/>
                  <a:pt x="27543" y="1023932"/>
                </a:cubicBezTo>
                <a:lnTo>
                  <a:pt x="27127" y="1019715"/>
                </a:lnTo>
                <a:close/>
                <a:moveTo>
                  <a:pt x="185609" y="1011973"/>
                </a:moveTo>
                <a:lnTo>
                  <a:pt x="185597" y="1012009"/>
                </a:lnTo>
                <a:lnTo>
                  <a:pt x="186298" y="1019381"/>
                </a:lnTo>
                <a:cubicBezTo>
                  <a:pt x="186431" y="1023574"/>
                  <a:pt x="186469" y="1029277"/>
                  <a:pt x="186443" y="1035997"/>
                </a:cubicBezTo>
                <a:cubicBezTo>
                  <a:pt x="186328" y="1042176"/>
                  <a:pt x="186490" y="1048204"/>
                  <a:pt x="186840" y="1052738"/>
                </a:cubicBezTo>
                <a:lnTo>
                  <a:pt x="186869" y="1052886"/>
                </a:lnTo>
                <a:lnTo>
                  <a:pt x="186869" y="1052887"/>
                </a:lnTo>
                <a:lnTo>
                  <a:pt x="188362" y="1060515"/>
                </a:lnTo>
                <a:lnTo>
                  <a:pt x="188358" y="1060706"/>
                </a:lnTo>
                <a:lnTo>
                  <a:pt x="188389" y="1060653"/>
                </a:lnTo>
                <a:lnTo>
                  <a:pt x="188362" y="1060515"/>
                </a:lnTo>
                <a:lnTo>
                  <a:pt x="186869" y="1052886"/>
                </a:lnTo>
                <a:lnTo>
                  <a:pt x="186867" y="1052793"/>
                </a:lnTo>
                <a:lnTo>
                  <a:pt x="186856" y="1052739"/>
                </a:lnTo>
                <a:cubicBezTo>
                  <a:pt x="186506" y="1048205"/>
                  <a:pt x="186344" y="1042177"/>
                  <a:pt x="186459" y="1035998"/>
                </a:cubicBezTo>
                <a:lnTo>
                  <a:pt x="186314" y="1019390"/>
                </a:lnTo>
                <a:close/>
                <a:moveTo>
                  <a:pt x="26311" y="1009245"/>
                </a:moveTo>
                <a:lnTo>
                  <a:pt x="26306" y="1015604"/>
                </a:lnTo>
                <a:cubicBezTo>
                  <a:pt x="24660" y="1032511"/>
                  <a:pt x="24066" y="1049447"/>
                  <a:pt x="24529" y="1066313"/>
                </a:cubicBezTo>
                <a:cubicBezTo>
                  <a:pt x="24939" y="1076673"/>
                  <a:pt x="25820" y="1080332"/>
                  <a:pt x="27479" y="1077678"/>
                </a:cubicBezTo>
                <a:lnTo>
                  <a:pt x="27492" y="1077677"/>
                </a:lnTo>
                <a:lnTo>
                  <a:pt x="25552" y="1076876"/>
                </a:lnTo>
                <a:cubicBezTo>
                  <a:pt x="25073" y="1074998"/>
                  <a:pt x="24750" y="1071493"/>
                  <a:pt x="24545" y="1066313"/>
                </a:cubicBezTo>
                <a:cubicBezTo>
                  <a:pt x="24082" y="1049447"/>
                  <a:pt x="24676" y="1032511"/>
                  <a:pt x="26322" y="1015604"/>
                </a:cubicBezTo>
                <a:lnTo>
                  <a:pt x="26327" y="1009510"/>
                </a:lnTo>
                <a:close/>
                <a:moveTo>
                  <a:pt x="2165155" y="1009058"/>
                </a:moveTo>
                <a:lnTo>
                  <a:pt x="2165072" y="1009070"/>
                </a:lnTo>
                <a:lnTo>
                  <a:pt x="2165072" y="1009071"/>
                </a:lnTo>
                <a:lnTo>
                  <a:pt x="2165155" y="1009059"/>
                </a:lnTo>
                <a:lnTo>
                  <a:pt x="2165778" y="1017202"/>
                </a:lnTo>
                <a:close/>
                <a:moveTo>
                  <a:pt x="2125758" y="1008936"/>
                </a:moveTo>
                <a:lnTo>
                  <a:pt x="2125759" y="1008939"/>
                </a:lnTo>
                <a:lnTo>
                  <a:pt x="2126126" y="1010179"/>
                </a:lnTo>
                <a:lnTo>
                  <a:pt x="2126126" y="1010179"/>
                </a:lnTo>
                <a:close/>
                <a:moveTo>
                  <a:pt x="2175526" y="1004367"/>
                </a:moveTo>
                <a:lnTo>
                  <a:pt x="2175926" y="1010937"/>
                </a:lnTo>
                <a:cubicBezTo>
                  <a:pt x="2175975" y="1014191"/>
                  <a:pt x="2175950" y="1018208"/>
                  <a:pt x="2175896" y="1022352"/>
                </a:cubicBezTo>
                <a:cubicBezTo>
                  <a:pt x="2175258" y="1034292"/>
                  <a:pt x="2174543" y="1041457"/>
                  <a:pt x="2173791" y="1046193"/>
                </a:cubicBezTo>
                <a:lnTo>
                  <a:pt x="2171468" y="1055468"/>
                </a:lnTo>
                <a:lnTo>
                  <a:pt x="2171469" y="1055470"/>
                </a:lnTo>
                <a:cubicBezTo>
                  <a:pt x="2173037" y="1051010"/>
                  <a:pt x="2174620" y="1046234"/>
                  <a:pt x="2175897" y="1022353"/>
                </a:cubicBezTo>
                <a:cubicBezTo>
                  <a:pt x="2175951" y="1018209"/>
                  <a:pt x="2175976" y="1014192"/>
                  <a:pt x="2175927" y="1010938"/>
                </a:cubicBezTo>
                <a:lnTo>
                  <a:pt x="2175527" y="1004368"/>
                </a:lnTo>
                <a:lnTo>
                  <a:pt x="2175670" y="1004389"/>
                </a:lnTo>
                <a:lnTo>
                  <a:pt x="2175670" y="1004388"/>
                </a:lnTo>
                <a:close/>
                <a:moveTo>
                  <a:pt x="2150978" y="1003543"/>
                </a:moveTo>
                <a:lnTo>
                  <a:pt x="2150807" y="1003943"/>
                </a:lnTo>
                <a:lnTo>
                  <a:pt x="2152521" y="1011114"/>
                </a:lnTo>
                <a:cubicBezTo>
                  <a:pt x="2152671" y="1013799"/>
                  <a:pt x="2152967" y="1016640"/>
                  <a:pt x="2153265" y="1020648"/>
                </a:cubicBezTo>
                <a:cubicBezTo>
                  <a:pt x="2153564" y="1024655"/>
                  <a:pt x="2153380" y="1028751"/>
                  <a:pt x="2153316" y="1034800"/>
                </a:cubicBezTo>
                <a:cubicBezTo>
                  <a:pt x="2153284" y="1037824"/>
                  <a:pt x="2153588" y="1045770"/>
                  <a:pt x="2154363" y="1048393"/>
                </a:cubicBezTo>
                <a:lnTo>
                  <a:pt x="2154364" y="1048392"/>
                </a:lnTo>
                <a:lnTo>
                  <a:pt x="2153538" y="1041747"/>
                </a:lnTo>
                <a:cubicBezTo>
                  <a:pt x="2153369" y="1039054"/>
                  <a:pt x="2153301" y="1036312"/>
                  <a:pt x="2153317" y="1034800"/>
                </a:cubicBezTo>
                <a:cubicBezTo>
                  <a:pt x="2153381" y="1028751"/>
                  <a:pt x="2153565" y="1024655"/>
                  <a:pt x="2153266" y="1020648"/>
                </a:cubicBezTo>
                <a:cubicBezTo>
                  <a:pt x="2152968" y="1016640"/>
                  <a:pt x="2152672" y="1013799"/>
                  <a:pt x="2152522" y="1011114"/>
                </a:cubicBezTo>
                <a:lnTo>
                  <a:pt x="2150808" y="1003943"/>
                </a:lnTo>
                <a:lnTo>
                  <a:pt x="2150978" y="1003544"/>
                </a:lnTo>
                <a:close/>
                <a:moveTo>
                  <a:pt x="2051256" y="1000840"/>
                </a:moveTo>
                <a:lnTo>
                  <a:pt x="2050926" y="1001344"/>
                </a:lnTo>
                <a:lnTo>
                  <a:pt x="2050927" y="1001344"/>
                </a:lnTo>
                <a:lnTo>
                  <a:pt x="2051256" y="1000842"/>
                </a:lnTo>
                <a:close/>
                <a:moveTo>
                  <a:pt x="2065243" y="995893"/>
                </a:moveTo>
                <a:lnTo>
                  <a:pt x="2065647" y="1002677"/>
                </a:lnTo>
                <a:lnTo>
                  <a:pt x="2065730" y="1002806"/>
                </a:lnTo>
                <a:cubicBezTo>
                  <a:pt x="2065715" y="1011993"/>
                  <a:pt x="2066283" y="1021223"/>
                  <a:pt x="2065714" y="1030518"/>
                </a:cubicBezTo>
                <a:cubicBezTo>
                  <a:pt x="2064337" y="1032126"/>
                  <a:pt x="2063447" y="1034096"/>
                  <a:pt x="2063155" y="1036174"/>
                </a:cubicBezTo>
                <a:lnTo>
                  <a:pt x="2060133" y="1047424"/>
                </a:lnTo>
                <a:lnTo>
                  <a:pt x="2060134" y="1047424"/>
                </a:lnTo>
                <a:lnTo>
                  <a:pt x="2063156" y="1036175"/>
                </a:lnTo>
                <a:lnTo>
                  <a:pt x="2065714" y="1030522"/>
                </a:lnTo>
                <a:lnTo>
                  <a:pt x="2065714" y="1030518"/>
                </a:lnTo>
                <a:lnTo>
                  <a:pt x="2065731" y="1002807"/>
                </a:lnTo>
                <a:lnTo>
                  <a:pt x="2065648" y="1002678"/>
                </a:lnTo>
                <a:lnTo>
                  <a:pt x="2065249" y="995978"/>
                </a:lnTo>
                <a:close/>
                <a:moveTo>
                  <a:pt x="2053463" y="994946"/>
                </a:moveTo>
                <a:lnTo>
                  <a:pt x="2053405" y="995030"/>
                </a:lnTo>
                <a:lnTo>
                  <a:pt x="2050176" y="1020016"/>
                </a:lnTo>
                <a:lnTo>
                  <a:pt x="2052252" y="1044832"/>
                </a:lnTo>
                <a:lnTo>
                  <a:pt x="2052253" y="1044826"/>
                </a:lnTo>
                <a:lnTo>
                  <a:pt x="2050177" y="1020016"/>
                </a:lnTo>
                <a:lnTo>
                  <a:pt x="2053406" y="995030"/>
                </a:lnTo>
                <a:lnTo>
                  <a:pt x="2053464" y="994946"/>
                </a:lnTo>
                <a:close/>
                <a:moveTo>
                  <a:pt x="2231584" y="993755"/>
                </a:moveTo>
                <a:lnTo>
                  <a:pt x="2231506" y="993956"/>
                </a:lnTo>
                <a:lnTo>
                  <a:pt x="2232961" y="996346"/>
                </a:lnTo>
                <a:cubicBezTo>
                  <a:pt x="2234357" y="1004163"/>
                  <a:pt x="2235129" y="1012120"/>
                  <a:pt x="2235272" y="1020137"/>
                </a:cubicBezTo>
                <a:cubicBezTo>
                  <a:pt x="2235320" y="1032150"/>
                  <a:pt x="2234906" y="1048215"/>
                  <a:pt x="2234002" y="1067989"/>
                </a:cubicBezTo>
                <a:cubicBezTo>
                  <a:pt x="2232904" y="1084856"/>
                  <a:pt x="2231452" y="1099170"/>
                  <a:pt x="2231030" y="1109594"/>
                </a:cubicBezTo>
                <a:cubicBezTo>
                  <a:pt x="2230309" y="1115925"/>
                  <a:pt x="2230434" y="1122286"/>
                  <a:pt x="2231409" y="1128486"/>
                </a:cubicBezTo>
                <a:cubicBezTo>
                  <a:pt x="2233033" y="1131638"/>
                  <a:pt x="2231743" y="1146766"/>
                  <a:pt x="2226390" y="1176585"/>
                </a:cubicBezTo>
                <a:cubicBezTo>
                  <a:pt x="2222366" y="1192246"/>
                  <a:pt x="2219318" y="1208102"/>
                  <a:pt x="2217255" y="1224056"/>
                </a:cubicBezTo>
                <a:cubicBezTo>
                  <a:pt x="2217207" y="1225937"/>
                  <a:pt x="2217311" y="1227135"/>
                  <a:pt x="2217578" y="1227391"/>
                </a:cubicBezTo>
                <a:lnTo>
                  <a:pt x="2217579" y="1227389"/>
                </a:lnTo>
                <a:lnTo>
                  <a:pt x="2217256" y="1224056"/>
                </a:lnTo>
                <a:cubicBezTo>
                  <a:pt x="2219319" y="1208102"/>
                  <a:pt x="2222367" y="1192246"/>
                  <a:pt x="2226391" y="1176585"/>
                </a:cubicBezTo>
                <a:cubicBezTo>
                  <a:pt x="2231744" y="1146766"/>
                  <a:pt x="2233034" y="1131638"/>
                  <a:pt x="2231410" y="1128486"/>
                </a:cubicBezTo>
                <a:cubicBezTo>
                  <a:pt x="2230435" y="1122286"/>
                  <a:pt x="2230310" y="1115925"/>
                  <a:pt x="2231031" y="1109594"/>
                </a:cubicBezTo>
                <a:cubicBezTo>
                  <a:pt x="2231453" y="1099170"/>
                  <a:pt x="2232905" y="1084856"/>
                  <a:pt x="2234003" y="1067989"/>
                </a:cubicBezTo>
                <a:cubicBezTo>
                  <a:pt x="2234907" y="1048215"/>
                  <a:pt x="2235321" y="1032150"/>
                  <a:pt x="2235273" y="1020137"/>
                </a:cubicBezTo>
                <a:cubicBezTo>
                  <a:pt x="2235130" y="1012120"/>
                  <a:pt x="2234358" y="1004163"/>
                  <a:pt x="2232962" y="996346"/>
                </a:cubicBezTo>
                <a:lnTo>
                  <a:pt x="2231507" y="993956"/>
                </a:lnTo>
                <a:lnTo>
                  <a:pt x="2231585" y="993756"/>
                </a:lnTo>
                <a:close/>
                <a:moveTo>
                  <a:pt x="158996" y="993672"/>
                </a:moveTo>
                <a:lnTo>
                  <a:pt x="156915" y="997390"/>
                </a:lnTo>
                <a:lnTo>
                  <a:pt x="156867" y="997630"/>
                </a:lnTo>
                <a:lnTo>
                  <a:pt x="156896" y="997577"/>
                </a:lnTo>
                <a:lnTo>
                  <a:pt x="156934" y="997390"/>
                </a:lnTo>
                <a:lnTo>
                  <a:pt x="158976" y="993741"/>
                </a:lnTo>
                <a:close/>
                <a:moveTo>
                  <a:pt x="95889" y="992717"/>
                </a:moveTo>
                <a:lnTo>
                  <a:pt x="95692" y="993504"/>
                </a:lnTo>
                <a:lnTo>
                  <a:pt x="96309" y="997942"/>
                </a:lnTo>
                <a:cubicBezTo>
                  <a:pt x="96963" y="1015709"/>
                  <a:pt x="93867" y="1051667"/>
                  <a:pt x="93941" y="1081962"/>
                </a:cubicBezTo>
                <a:lnTo>
                  <a:pt x="93289" y="1109688"/>
                </a:lnTo>
                <a:lnTo>
                  <a:pt x="93305" y="1109615"/>
                </a:lnTo>
                <a:lnTo>
                  <a:pt x="93955" y="1081962"/>
                </a:lnTo>
                <a:cubicBezTo>
                  <a:pt x="93881" y="1051667"/>
                  <a:pt x="96977" y="1015709"/>
                  <a:pt x="96323" y="997942"/>
                </a:cubicBezTo>
                <a:lnTo>
                  <a:pt x="95706" y="993504"/>
                </a:lnTo>
                <a:lnTo>
                  <a:pt x="95894" y="992753"/>
                </a:lnTo>
                <a:close/>
                <a:moveTo>
                  <a:pt x="2049629" y="985469"/>
                </a:moveTo>
                <a:lnTo>
                  <a:pt x="2049588" y="985580"/>
                </a:lnTo>
                <a:lnTo>
                  <a:pt x="2049753" y="995124"/>
                </a:lnTo>
                <a:cubicBezTo>
                  <a:pt x="2049838" y="997592"/>
                  <a:pt x="2049951" y="999300"/>
                  <a:pt x="2050084" y="1000422"/>
                </a:cubicBezTo>
                <a:lnTo>
                  <a:pt x="2050327" y="1000688"/>
                </a:lnTo>
                <a:lnTo>
                  <a:pt x="2050085" y="1000423"/>
                </a:lnTo>
                <a:cubicBezTo>
                  <a:pt x="2049952" y="999301"/>
                  <a:pt x="2049839" y="997593"/>
                  <a:pt x="2049754" y="995125"/>
                </a:cubicBezTo>
                <a:lnTo>
                  <a:pt x="2049589" y="985581"/>
                </a:lnTo>
                <a:lnTo>
                  <a:pt x="2049629" y="985472"/>
                </a:lnTo>
                <a:close/>
                <a:moveTo>
                  <a:pt x="19121" y="982015"/>
                </a:moveTo>
                <a:lnTo>
                  <a:pt x="19056" y="982228"/>
                </a:lnTo>
                <a:lnTo>
                  <a:pt x="19392" y="987771"/>
                </a:lnTo>
                <a:lnTo>
                  <a:pt x="17205" y="1027341"/>
                </a:lnTo>
                <a:lnTo>
                  <a:pt x="17184" y="1027567"/>
                </a:lnTo>
                <a:lnTo>
                  <a:pt x="17222" y="1027575"/>
                </a:lnTo>
                <a:lnTo>
                  <a:pt x="17222" y="1027572"/>
                </a:lnTo>
                <a:lnTo>
                  <a:pt x="17197" y="1027567"/>
                </a:lnTo>
                <a:lnTo>
                  <a:pt x="17218" y="1027341"/>
                </a:lnTo>
                <a:lnTo>
                  <a:pt x="19399" y="987875"/>
                </a:lnTo>
                <a:lnTo>
                  <a:pt x="19355" y="986957"/>
                </a:lnTo>
                <a:lnTo>
                  <a:pt x="19069" y="982228"/>
                </a:lnTo>
                <a:lnTo>
                  <a:pt x="19122" y="982052"/>
                </a:lnTo>
                <a:close/>
                <a:moveTo>
                  <a:pt x="2165925" y="981588"/>
                </a:moveTo>
                <a:lnTo>
                  <a:pt x="2165473" y="990740"/>
                </a:lnTo>
                <a:lnTo>
                  <a:pt x="2165346" y="1002172"/>
                </a:lnTo>
                <a:lnTo>
                  <a:pt x="2165348" y="1002113"/>
                </a:lnTo>
                <a:lnTo>
                  <a:pt x="2165474" y="990740"/>
                </a:lnTo>
                <a:lnTo>
                  <a:pt x="2165924" y="981635"/>
                </a:lnTo>
                <a:close/>
                <a:moveTo>
                  <a:pt x="2052390" y="978122"/>
                </a:moveTo>
                <a:lnTo>
                  <a:pt x="2052354" y="978216"/>
                </a:lnTo>
                <a:lnTo>
                  <a:pt x="2052373" y="978169"/>
                </a:lnTo>
                <a:close/>
                <a:moveTo>
                  <a:pt x="84848" y="973097"/>
                </a:moveTo>
                <a:lnTo>
                  <a:pt x="84833" y="973528"/>
                </a:lnTo>
                <a:lnTo>
                  <a:pt x="86370" y="974695"/>
                </a:lnTo>
                <a:lnTo>
                  <a:pt x="86373" y="974686"/>
                </a:lnTo>
                <a:lnTo>
                  <a:pt x="84848" y="973528"/>
                </a:lnTo>
                <a:lnTo>
                  <a:pt x="84863" y="973108"/>
                </a:lnTo>
                <a:close/>
                <a:moveTo>
                  <a:pt x="63282" y="971345"/>
                </a:moveTo>
                <a:lnTo>
                  <a:pt x="62928" y="971399"/>
                </a:lnTo>
                <a:lnTo>
                  <a:pt x="65201" y="974196"/>
                </a:lnTo>
                <a:lnTo>
                  <a:pt x="65204" y="974182"/>
                </a:lnTo>
                <a:lnTo>
                  <a:pt x="62945" y="971400"/>
                </a:lnTo>
                <a:lnTo>
                  <a:pt x="63284" y="971348"/>
                </a:lnTo>
                <a:close/>
                <a:moveTo>
                  <a:pt x="172166" y="966401"/>
                </a:moveTo>
                <a:lnTo>
                  <a:pt x="172002" y="966757"/>
                </a:lnTo>
                <a:lnTo>
                  <a:pt x="171426" y="967666"/>
                </a:lnTo>
                <a:lnTo>
                  <a:pt x="171323" y="968225"/>
                </a:lnTo>
                <a:lnTo>
                  <a:pt x="171105" y="968699"/>
                </a:lnTo>
                <a:lnTo>
                  <a:pt x="170016" y="975347"/>
                </a:lnTo>
                <a:lnTo>
                  <a:pt x="169746" y="976822"/>
                </a:lnTo>
                <a:lnTo>
                  <a:pt x="169602" y="977879"/>
                </a:lnTo>
                <a:lnTo>
                  <a:pt x="168886" y="982248"/>
                </a:lnTo>
                <a:cubicBezTo>
                  <a:pt x="168090" y="987930"/>
                  <a:pt x="167279" y="994265"/>
                  <a:pt x="166575" y="999715"/>
                </a:cubicBezTo>
                <a:lnTo>
                  <a:pt x="164991" y="1011194"/>
                </a:lnTo>
                <a:lnTo>
                  <a:pt x="164916" y="1012247"/>
                </a:lnTo>
                <a:lnTo>
                  <a:pt x="164953" y="1011973"/>
                </a:lnTo>
                <a:lnTo>
                  <a:pt x="165009" y="1011194"/>
                </a:lnTo>
                <a:lnTo>
                  <a:pt x="166593" y="999715"/>
                </a:lnTo>
                <a:cubicBezTo>
                  <a:pt x="167297" y="994265"/>
                  <a:pt x="168108" y="987930"/>
                  <a:pt x="168904" y="982248"/>
                </a:cubicBezTo>
                <a:lnTo>
                  <a:pt x="169516" y="978510"/>
                </a:lnTo>
                <a:lnTo>
                  <a:pt x="169602" y="977879"/>
                </a:lnTo>
                <a:lnTo>
                  <a:pt x="169707" y="977235"/>
                </a:lnTo>
                <a:lnTo>
                  <a:pt x="169764" y="976822"/>
                </a:lnTo>
                <a:lnTo>
                  <a:pt x="169869" y="976245"/>
                </a:lnTo>
                <a:lnTo>
                  <a:pt x="170016" y="975347"/>
                </a:lnTo>
                <a:lnTo>
                  <a:pt x="170190" y="974400"/>
                </a:lnTo>
                <a:lnTo>
                  <a:pt x="171123" y="968699"/>
                </a:lnTo>
                <a:lnTo>
                  <a:pt x="171311" y="968292"/>
                </a:lnTo>
                <a:lnTo>
                  <a:pt x="171323" y="968225"/>
                </a:lnTo>
                <a:lnTo>
                  <a:pt x="171354" y="968158"/>
                </a:lnTo>
                <a:lnTo>
                  <a:pt x="171445" y="967666"/>
                </a:lnTo>
                <a:lnTo>
                  <a:pt x="171952" y="966866"/>
                </a:lnTo>
                <a:lnTo>
                  <a:pt x="172002" y="966757"/>
                </a:lnTo>
                <a:lnTo>
                  <a:pt x="172071" y="966648"/>
                </a:lnTo>
                <a:lnTo>
                  <a:pt x="172170" y="966434"/>
                </a:lnTo>
                <a:close/>
                <a:moveTo>
                  <a:pt x="2074158" y="960074"/>
                </a:moveTo>
                <a:lnTo>
                  <a:pt x="2074157" y="960074"/>
                </a:lnTo>
                <a:lnTo>
                  <a:pt x="2075544" y="965215"/>
                </a:lnTo>
                <a:cubicBezTo>
                  <a:pt x="2076009" y="969149"/>
                  <a:pt x="2076419" y="974733"/>
                  <a:pt x="2076595" y="980252"/>
                </a:cubicBezTo>
                <a:cubicBezTo>
                  <a:pt x="2076512" y="993349"/>
                  <a:pt x="2075429" y="990794"/>
                  <a:pt x="2074749" y="994320"/>
                </a:cubicBezTo>
                <a:cubicBezTo>
                  <a:pt x="2070623" y="1015643"/>
                  <a:pt x="2069663" y="1037066"/>
                  <a:pt x="2067437" y="1080110"/>
                </a:cubicBezTo>
                <a:cubicBezTo>
                  <a:pt x="2066867" y="1088822"/>
                  <a:pt x="2066136" y="1097693"/>
                  <a:pt x="2065200" y="1105528"/>
                </a:cubicBezTo>
                <a:lnTo>
                  <a:pt x="2061350" y="1124886"/>
                </a:lnTo>
                <a:lnTo>
                  <a:pt x="2061352" y="1124883"/>
                </a:lnTo>
                <a:lnTo>
                  <a:pt x="2065201" y="1105528"/>
                </a:lnTo>
                <a:cubicBezTo>
                  <a:pt x="2066137" y="1097693"/>
                  <a:pt x="2066868" y="1088822"/>
                  <a:pt x="2067438" y="1080110"/>
                </a:cubicBezTo>
                <a:cubicBezTo>
                  <a:pt x="2069664" y="1037066"/>
                  <a:pt x="2070624" y="1015643"/>
                  <a:pt x="2074750" y="994320"/>
                </a:cubicBezTo>
                <a:cubicBezTo>
                  <a:pt x="2075430" y="990794"/>
                  <a:pt x="2076513" y="993349"/>
                  <a:pt x="2076596" y="980252"/>
                </a:cubicBezTo>
                <a:cubicBezTo>
                  <a:pt x="2076244" y="969214"/>
                  <a:pt x="2074957" y="957918"/>
                  <a:pt x="2074158" y="960074"/>
                </a:cubicBezTo>
                <a:close/>
                <a:moveTo>
                  <a:pt x="2074390" y="959507"/>
                </a:moveTo>
                <a:lnTo>
                  <a:pt x="2072386" y="960518"/>
                </a:lnTo>
                <a:lnTo>
                  <a:pt x="2072386" y="960519"/>
                </a:lnTo>
                <a:lnTo>
                  <a:pt x="2074390" y="959507"/>
                </a:lnTo>
                <a:close/>
                <a:moveTo>
                  <a:pt x="2162952" y="954341"/>
                </a:moveTo>
                <a:lnTo>
                  <a:pt x="2161200" y="955294"/>
                </a:lnTo>
                <a:cubicBezTo>
                  <a:pt x="2160499" y="956378"/>
                  <a:pt x="2160072" y="958378"/>
                  <a:pt x="2159874" y="962400"/>
                </a:cubicBezTo>
                <a:lnTo>
                  <a:pt x="2158823" y="1020039"/>
                </a:lnTo>
                <a:lnTo>
                  <a:pt x="2158821" y="1020073"/>
                </a:lnTo>
                <a:lnTo>
                  <a:pt x="2158822" y="1020069"/>
                </a:lnTo>
                <a:lnTo>
                  <a:pt x="2158824" y="1020039"/>
                </a:lnTo>
                <a:lnTo>
                  <a:pt x="2159875" y="962400"/>
                </a:lnTo>
                <a:cubicBezTo>
                  <a:pt x="2160073" y="958378"/>
                  <a:pt x="2160500" y="956378"/>
                  <a:pt x="2161201" y="955294"/>
                </a:cubicBezTo>
                <a:lnTo>
                  <a:pt x="2162929" y="954354"/>
                </a:lnTo>
                <a:close/>
                <a:moveTo>
                  <a:pt x="2065866" y="947703"/>
                </a:moveTo>
                <a:lnTo>
                  <a:pt x="2067926" y="950442"/>
                </a:lnTo>
                <a:lnTo>
                  <a:pt x="2067937" y="950468"/>
                </a:lnTo>
                <a:lnTo>
                  <a:pt x="2070050" y="956389"/>
                </a:lnTo>
                <a:lnTo>
                  <a:pt x="2072144" y="961064"/>
                </a:lnTo>
                <a:lnTo>
                  <a:pt x="2072152" y="961086"/>
                </a:lnTo>
                <a:lnTo>
                  <a:pt x="2072153" y="961086"/>
                </a:lnTo>
                <a:lnTo>
                  <a:pt x="2072144" y="961064"/>
                </a:lnTo>
                <a:lnTo>
                  <a:pt x="2067937" y="950468"/>
                </a:lnTo>
                <a:lnTo>
                  <a:pt x="2067927" y="950442"/>
                </a:lnTo>
                <a:cubicBezTo>
                  <a:pt x="2067226" y="948746"/>
                  <a:pt x="2066535" y="947586"/>
                  <a:pt x="2065867" y="947703"/>
                </a:cubicBezTo>
                <a:close/>
                <a:moveTo>
                  <a:pt x="2085336" y="945876"/>
                </a:moveTo>
                <a:lnTo>
                  <a:pt x="2086358" y="952757"/>
                </a:lnTo>
                <a:cubicBezTo>
                  <a:pt x="2086598" y="953998"/>
                  <a:pt x="2086747" y="954249"/>
                  <a:pt x="2086846" y="953769"/>
                </a:cubicBezTo>
                <a:lnTo>
                  <a:pt x="2086846" y="953767"/>
                </a:lnTo>
                <a:lnTo>
                  <a:pt x="2086359" y="952757"/>
                </a:lnTo>
                <a:lnTo>
                  <a:pt x="2085337" y="945877"/>
                </a:lnTo>
                <a:close/>
                <a:moveTo>
                  <a:pt x="103595" y="943943"/>
                </a:moveTo>
                <a:lnTo>
                  <a:pt x="103405" y="944492"/>
                </a:lnTo>
                <a:lnTo>
                  <a:pt x="102978" y="945460"/>
                </a:lnTo>
                <a:lnTo>
                  <a:pt x="102802" y="946234"/>
                </a:lnTo>
                <a:lnTo>
                  <a:pt x="102302" y="947680"/>
                </a:lnTo>
                <a:cubicBezTo>
                  <a:pt x="101775" y="949874"/>
                  <a:pt x="101181" y="952734"/>
                  <a:pt x="100607" y="955407"/>
                </a:cubicBezTo>
                <a:lnTo>
                  <a:pt x="98713" y="962727"/>
                </a:lnTo>
                <a:lnTo>
                  <a:pt x="98791" y="962824"/>
                </a:lnTo>
                <a:lnTo>
                  <a:pt x="98795" y="962810"/>
                </a:lnTo>
                <a:lnTo>
                  <a:pt x="98728" y="962727"/>
                </a:lnTo>
                <a:lnTo>
                  <a:pt x="100622" y="955407"/>
                </a:lnTo>
                <a:cubicBezTo>
                  <a:pt x="101196" y="952734"/>
                  <a:pt x="101790" y="949874"/>
                  <a:pt x="102317" y="947680"/>
                </a:cubicBezTo>
                <a:lnTo>
                  <a:pt x="102772" y="946365"/>
                </a:lnTo>
                <a:lnTo>
                  <a:pt x="102802" y="946234"/>
                </a:lnTo>
                <a:lnTo>
                  <a:pt x="102847" y="946102"/>
                </a:lnTo>
                <a:lnTo>
                  <a:pt x="102993" y="945460"/>
                </a:lnTo>
                <a:lnTo>
                  <a:pt x="103350" y="944652"/>
                </a:lnTo>
                <a:lnTo>
                  <a:pt x="103405" y="944492"/>
                </a:lnTo>
                <a:lnTo>
                  <a:pt x="103476" y="944331"/>
                </a:lnTo>
                <a:lnTo>
                  <a:pt x="103600" y="943972"/>
                </a:lnTo>
                <a:close/>
                <a:moveTo>
                  <a:pt x="135008" y="935327"/>
                </a:moveTo>
                <a:lnTo>
                  <a:pt x="134725" y="937103"/>
                </a:lnTo>
                <a:lnTo>
                  <a:pt x="133456" y="950681"/>
                </a:lnTo>
                <a:cubicBezTo>
                  <a:pt x="133461" y="954765"/>
                  <a:pt x="133175" y="958343"/>
                  <a:pt x="133092" y="961011"/>
                </a:cubicBezTo>
                <a:cubicBezTo>
                  <a:pt x="132822" y="963919"/>
                  <a:pt x="133075" y="966818"/>
                  <a:pt x="133834" y="969572"/>
                </a:cubicBezTo>
                <a:lnTo>
                  <a:pt x="133853" y="969548"/>
                </a:lnTo>
                <a:lnTo>
                  <a:pt x="133113" y="961012"/>
                </a:lnTo>
                <a:cubicBezTo>
                  <a:pt x="133197" y="958344"/>
                  <a:pt x="133482" y="954766"/>
                  <a:pt x="133477" y="950682"/>
                </a:cubicBezTo>
                <a:lnTo>
                  <a:pt x="134746" y="937104"/>
                </a:lnTo>
                <a:lnTo>
                  <a:pt x="134978" y="935649"/>
                </a:lnTo>
                <a:close/>
                <a:moveTo>
                  <a:pt x="146078" y="929597"/>
                </a:moveTo>
                <a:lnTo>
                  <a:pt x="145588" y="931868"/>
                </a:lnTo>
                <a:lnTo>
                  <a:pt x="145702" y="931389"/>
                </a:lnTo>
                <a:close/>
                <a:moveTo>
                  <a:pt x="2078018" y="922896"/>
                </a:moveTo>
                <a:lnTo>
                  <a:pt x="2078562" y="923961"/>
                </a:lnTo>
                <a:cubicBezTo>
                  <a:pt x="2078949" y="925091"/>
                  <a:pt x="2079362" y="926470"/>
                  <a:pt x="2079710" y="927401"/>
                </a:cubicBezTo>
                <a:cubicBezTo>
                  <a:pt x="2081018" y="933594"/>
                  <a:pt x="2081902" y="939198"/>
                  <a:pt x="2082753" y="942710"/>
                </a:cubicBezTo>
                <a:lnTo>
                  <a:pt x="2079725" y="927475"/>
                </a:lnTo>
                <a:lnTo>
                  <a:pt x="2079725" y="927471"/>
                </a:lnTo>
                <a:lnTo>
                  <a:pt x="2079711" y="927401"/>
                </a:lnTo>
                <a:cubicBezTo>
                  <a:pt x="2079363" y="926470"/>
                  <a:pt x="2078950" y="925091"/>
                  <a:pt x="2078563" y="923961"/>
                </a:cubicBezTo>
                <a:lnTo>
                  <a:pt x="2078020" y="922897"/>
                </a:lnTo>
                <a:close/>
                <a:moveTo>
                  <a:pt x="2077444" y="922440"/>
                </a:moveTo>
                <a:lnTo>
                  <a:pt x="2077472" y="923369"/>
                </a:lnTo>
                <a:lnTo>
                  <a:pt x="2077535" y="922512"/>
                </a:lnTo>
                <a:close/>
                <a:moveTo>
                  <a:pt x="2130699" y="917207"/>
                </a:moveTo>
                <a:lnTo>
                  <a:pt x="2130746" y="917585"/>
                </a:lnTo>
                <a:cubicBezTo>
                  <a:pt x="2130990" y="918834"/>
                  <a:pt x="2131179" y="919234"/>
                  <a:pt x="2131289" y="918488"/>
                </a:cubicBezTo>
                <a:lnTo>
                  <a:pt x="2131289" y="918486"/>
                </a:lnTo>
                <a:lnTo>
                  <a:pt x="2130747" y="917585"/>
                </a:lnTo>
                <a:lnTo>
                  <a:pt x="2130700" y="917209"/>
                </a:lnTo>
                <a:close/>
                <a:moveTo>
                  <a:pt x="199072" y="916545"/>
                </a:moveTo>
                <a:lnTo>
                  <a:pt x="199033" y="916692"/>
                </a:lnTo>
                <a:lnTo>
                  <a:pt x="199072" y="916546"/>
                </a:lnTo>
                <a:close/>
                <a:moveTo>
                  <a:pt x="173166" y="908752"/>
                </a:moveTo>
                <a:lnTo>
                  <a:pt x="172753" y="912240"/>
                </a:lnTo>
                <a:cubicBezTo>
                  <a:pt x="172395" y="916544"/>
                  <a:pt x="172273" y="920029"/>
                  <a:pt x="172347" y="922708"/>
                </a:cubicBezTo>
                <a:lnTo>
                  <a:pt x="173536" y="928978"/>
                </a:lnTo>
                <a:lnTo>
                  <a:pt x="173537" y="928975"/>
                </a:lnTo>
                <a:lnTo>
                  <a:pt x="172358" y="922738"/>
                </a:lnTo>
                <a:lnTo>
                  <a:pt x="172379" y="922370"/>
                </a:lnTo>
                <a:lnTo>
                  <a:pt x="172772" y="912240"/>
                </a:lnTo>
                <a:lnTo>
                  <a:pt x="173148" y="909068"/>
                </a:lnTo>
                <a:close/>
                <a:moveTo>
                  <a:pt x="2257127" y="903275"/>
                </a:moveTo>
                <a:cubicBezTo>
                  <a:pt x="2256912" y="905861"/>
                  <a:pt x="2257049" y="909445"/>
                  <a:pt x="2256881" y="914587"/>
                </a:cubicBezTo>
                <a:cubicBezTo>
                  <a:pt x="2256714" y="919729"/>
                  <a:pt x="2256576" y="925213"/>
                  <a:pt x="2256513" y="931846"/>
                </a:cubicBezTo>
                <a:cubicBezTo>
                  <a:pt x="2256450" y="938478"/>
                  <a:pt x="2256490" y="945433"/>
                  <a:pt x="2256472" y="952871"/>
                </a:cubicBezTo>
                <a:cubicBezTo>
                  <a:pt x="2256454" y="960309"/>
                  <a:pt x="2256714" y="967984"/>
                  <a:pt x="2256433" y="975647"/>
                </a:cubicBezTo>
                <a:lnTo>
                  <a:pt x="2256022" y="1002724"/>
                </a:lnTo>
                <a:lnTo>
                  <a:pt x="2255349" y="1029541"/>
                </a:lnTo>
                <a:lnTo>
                  <a:pt x="2255377" y="1030174"/>
                </a:lnTo>
                <a:lnTo>
                  <a:pt x="2255378" y="1030174"/>
                </a:lnTo>
                <a:lnTo>
                  <a:pt x="2255350" y="1029541"/>
                </a:lnTo>
                <a:lnTo>
                  <a:pt x="2256023" y="1002724"/>
                </a:lnTo>
                <a:lnTo>
                  <a:pt x="2256434" y="975647"/>
                </a:lnTo>
                <a:cubicBezTo>
                  <a:pt x="2256715" y="967984"/>
                  <a:pt x="2256455" y="960309"/>
                  <a:pt x="2256473" y="952871"/>
                </a:cubicBezTo>
                <a:cubicBezTo>
                  <a:pt x="2256491" y="945433"/>
                  <a:pt x="2256451" y="938478"/>
                  <a:pt x="2256514" y="931846"/>
                </a:cubicBezTo>
                <a:cubicBezTo>
                  <a:pt x="2256577" y="925213"/>
                  <a:pt x="2256715" y="919729"/>
                  <a:pt x="2256882" y="914587"/>
                </a:cubicBezTo>
                <a:lnTo>
                  <a:pt x="2257128" y="903276"/>
                </a:lnTo>
                <a:close/>
                <a:moveTo>
                  <a:pt x="236063" y="897576"/>
                </a:moveTo>
                <a:lnTo>
                  <a:pt x="235821" y="897948"/>
                </a:lnTo>
                <a:cubicBezTo>
                  <a:pt x="234702" y="901371"/>
                  <a:pt x="233293" y="907259"/>
                  <a:pt x="231752" y="916303"/>
                </a:cubicBezTo>
                <a:lnTo>
                  <a:pt x="228953" y="929318"/>
                </a:lnTo>
                <a:lnTo>
                  <a:pt x="228975" y="929294"/>
                </a:lnTo>
                <a:lnTo>
                  <a:pt x="231769" y="916303"/>
                </a:lnTo>
                <a:cubicBezTo>
                  <a:pt x="233309" y="907259"/>
                  <a:pt x="234719" y="901371"/>
                  <a:pt x="235838" y="897948"/>
                </a:cubicBezTo>
                <a:lnTo>
                  <a:pt x="236054" y="897615"/>
                </a:lnTo>
                <a:close/>
                <a:moveTo>
                  <a:pt x="43911" y="884054"/>
                </a:moveTo>
                <a:lnTo>
                  <a:pt x="43411" y="884115"/>
                </a:lnTo>
                <a:cubicBezTo>
                  <a:pt x="42837" y="880647"/>
                  <a:pt x="41341" y="885283"/>
                  <a:pt x="38378" y="903771"/>
                </a:cubicBezTo>
                <a:cubicBezTo>
                  <a:pt x="36182" y="918398"/>
                  <a:pt x="35584" y="927739"/>
                  <a:pt x="36602" y="926109"/>
                </a:cubicBezTo>
                <a:cubicBezTo>
                  <a:pt x="38802" y="923273"/>
                  <a:pt x="38187" y="932152"/>
                  <a:pt x="37709" y="943836"/>
                </a:cubicBezTo>
                <a:cubicBezTo>
                  <a:pt x="37230" y="955520"/>
                  <a:pt x="36421" y="969976"/>
                  <a:pt x="36549" y="978154"/>
                </a:cubicBezTo>
                <a:cubicBezTo>
                  <a:pt x="36048" y="984318"/>
                  <a:pt x="35372" y="990373"/>
                  <a:pt x="34958" y="996591"/>
                </a:cubicBezTo>
                <a:lnTo>
                  <a:pt x="33892" y="1015357"/>
                </a:lnTo>
                <a:lnTo>
                  <a:pt x="32037" y="1052544"/>
                </a:lnTo>
                <a:lnTo>
                  <a:pt x="31563" y="1076991"/>
                </a:lnTo>
                <a:lnTo>
                  <a:pt x="27873" y="1077459"/>
                </a:lnTo>
                <a:lnTo>
                  <a:pt x="27875" y="1077460"/>
                </a:lnTo>
                <a:lnTo>
                  <a:pt x="27875" y="1077461"/>
                </a:lnTo>
                <a:lnTo>
                  <a:pt x="31579" y="1076991"/>
                </a:lnTo>
                <a:lnTo>
                  <a:pt x="32053" y="1052544"/>
                </a:lnTo>
                <a:lnTo>
                  <a:pt x="33909" y="1015357"/>
                </a:lnTo>
                <a:lnTo>
                  <a:pt x="34975" y="996591"/>
                </a:lnTo>
                <a:cubicBezTo>
                  <a:pt x="35389" y="990373"/>
                  <a:pt x="36064" y="984318"/>
                  <a:pt x="36566" y="978154"/>
                </a:cubicBezTo>
                <a:cubicBezTo>
                  <a:pt x="36438" y="969976"/>
                  <a:pt x="37247" y="955520"/>
                  <a:pt x="37726" y="943836"/>
                </a:cubicBezTo>
                <a:cubicBezTo>
                  <a:pt x="38204" y="932152"/>
                  <a:pt x="38819" y="923273"/>
                  <a:pt x="36619" y="926109"/>
                </a:cubicBezTo>
                <a:cubicBezTo>
                  <a:pt x="35601" y="927739"/>
                  <a:pt x="36199" y="918398"/>
                  <a:pt x="38395" y="903771"/>
                </a:cubicBezTo>
                <a:cubicBezTo>
                  <a:pt x="41358" y="885283"/>
                  <a:pt x="42855" y="880647"/>
                  <a:pt x="43428" y="884115"/>
                </a:cubicBezTo>
                <a:lnTo>
                  <a:pt x="43908" y="884056"/>
                </a:lnTo>
                <a:close/>
                <a:moveTo>
                  <a:pt x="2081332" y="880492"/>
                </a:moveTo>
                <a:lnTo>
                  <a:pt x="2081274" y="880835"/>
                </a:lnTo>
                <a:cubicBezTo>
                  <a:pt x="2081505" y="888751"/>
                  <a:pt x="2082368" y="900043"/>
                  <a:pt x="2083436" y="911787"/>
                </a:cubicBezTo>
                <a:lnTo>
                  <a:pt x="2085341" y="945881"/>
                </a:lnTo>
                <a:lnTo>
                  <a:pt x="2085342" y="945882"/>
                </a:lnTo>
                <a:cubicBezTo>
                  <a:pt x="2085534" y="934440"/>
                  <a:pt x="2084896" y="923042"/>
                  <a:pt x="2083437" y="911787"/>
                </a:cubicBezTo>
                <a:cubicBezTo>
                  <a:pt x="2082369" y="900043"/>
                  <a:pt x="2081506" y="888751"/>
                  <a:pt x="2081275" y="880835"/>
                </a:cubicBezTo>
                <a:lnTo>
                  <a:pt x="2081332" y="880496"/>
                </a:lnTo>
                <a:close/>
                <a:moveTo>
                  <a:pt x="2055951" y="875599"/>
                </a:moveTo>
                <a:lnTo>
                  <a:pt x="2055768" y="875776"/>
                </a:lnTo>
                <a:lnTo>
                  <a:pt x="2058712" y="902099"/>
                </a:lnTo>
                <a:lnTo>
                  <a:pt x="2058979" y="902699"/>
                </a:lnTo>
                <a:lnTo>
                  <a:pt x="2058979" y="902696"/>
                </a:lnTo>
                <a:lnTo>
                  <a:pt x="2058713" y="902099"/>
                </a:lnTo>
                <a:lnTo>
                  <a:pt x="2055769" y="875776"/>
                </a:lnTo>
                <a:lnTo>
                  <a:pt x="2055951" y="875600"/>
                </a:lnTo>
                <a:close/>
                <a:moveTo>
                  <a:pt x="2170423" y="874552"/>
                </a:moveTo>
                <a:lnTo>
                  <a:pt x="2170422" y="874557"/>
                </a:lnTo>
                <a:lnTo>
                  <a:pt x="2171426" y="892443"/>
                </a:lnTo>
                <a:lnTo>
                  <a:pt x="2171419" y="892302"/>
                </a:lnTo>
                <a:close/>
                <a:moveTo>
                  <a:pt x="2143765" y="869845"/>
                </a:moveTo>
                <a:lnTo>
                  <a:pt x="2142606" y="879582"/>
                </a:lnTo>
                <a:lnTo>
                  <a:pt x="2142607" y="879582"/>
                </a:lnTo>
                <a:lnTo>
                  <a:pt x="2142607" y="879583"/>
                </a:lnTo>
                <a:cubicBezTo>
                  <a:pt x="2143116" y="888516"/>
                  <a:pt x="2143364" y="897869"/>
                  <a:pt x="2144106" y="906429"/>
                </a:cubicBezTo>
                <a:lnTo>
                  <a:pt x="2144156" y="907615"/>
                </a:lnTo>
                <a:lnTo>
                  <a:pt x="2144206" y="908782"/>
                </a:lnTo>
                <a:lnTo>
                  <a:pt x="2145343" y="935573"/>
                </a:lnTo>
                <a:cubicBezTo>
                  <a:pt x="2145772" y="944392"/>
                  <a:pt x="2146341" y="951743"/>
                  <a:pt x="2147420" y="955915"/>
                </a:cubicBezTo>
                <a:lnTo>
                  <a:pt x="2148427" y="960079"/>
                </a:lnTo>
                <a:lnTo>
                  <a:pt x="2148890" y="961996"/>
                </a:lnTo>
                <a:cubicBezTo>
                  <a:pt x="2148385" y="959998"/>
                  <a:pt x="2147874" y="957622"/>
                  <a:pt x="2147420" y="955914"/>
                </a:cubicBezTo>
                <a:cubicBezTo>
                  <a:pt x="2146341" y="951742"/>
                  <a:pt x="2145772" y="944391"/>
                  <a:pt x="2145343" y="935572"/>
                </a:cubicBezTo>
                <a:lnTo>
                  <a:pt x="2144156" y="907615"/>
                </a:lnTo>
                <a:lnTo>
                  <a:pt x="2144106" y="906428"/>
                </a:lnTo>
                <a:lnTo>
                  <a:pt x="2142607" y="879583"/>
                </a:lnTo>
                <a:lnTo>
                  <a:pt x="2142607" y="879582"/>
                </a:lnTo>
                <a:lnTo>
                  <a:pt x="2142607" y="879582"/>
                </a:lnTo>
                <a:lnTo>
                  <a:pt x="2142743" y="878443"/>
                </a:lnTo>
                <a:lnTo>
                  <a:pt x="2143765" y="869846"/>
                </a:lnTo>
                <a:close/>
                <a:moveTo>
                  <a:pt x="86157" y="863476"/>
                </a:moveTo>
                <a:lnTo>
                  <a:pt x="85851" y="864560"/>
                </a:lnTo>
                <a:lnTo>
                  <a:pt x="86044" y="867276"/>
                </a:lnTo>
                <a:cubicBezTo>
                  <a:pt x="85827" y="869780"/>
                  <a:pt x="85339" y="873362"/>
                  <a:pt x="84689" y="877522"/>
                </a:cubicBezTo>
                <a:cubicBezTo>
                  <a:pt x="83389" y="885842"/>
                  <a:pt x="82282" y="896681"/>
                  <a:pt x="81114" y="905861"/>
                </a:cubicBezTo>
                <a:cubicBezTo>
                  <a:pt x="79902" y="914820"/>
                  <a:pt x="76861" y="935424"/>
                  <a:pt x="76816" y="939183"/>
                </a:cubicBezTo>
                <a:lnTo>
                  <a:pt x="76838" y="939126"/>
                </a:lnTo>
                <a:lnTo>
                  <a:pt x="78543" y="924473"/>
                </a:lnTo>
                <a:cubicBezTo>
                  <a:pt x="79460" y="917732"/>
                  <a:pt x="80523" y="910341"/>
                  <a:pt x="81129" y="905862"/>
                </a:cubicBezTo>
                <a:cubicBezTo>
                  <a:pt x="82297" y="896682"/>
                  <a:pt x="83404" y="885843"/>
                  <a:pt x="84704" y="877523"/>
                </a:cubicBezTo>
                <a:cubicBezTo>
                  <a:pt x="85354" y="873363"/>
                  <a:pt x="85842" y="869781"/>
                  <a:pt x="86059" y="867277"/>
                </a:cubicBezTo>
                <a:lnTo>
                  <a:pt x="85866" y="864561"/>
                </a:lnTo>
                <a:lnTo>
                  <a:pt x="86160" y="863520"/>
                </a:lnTo>
                <a:close/>
                <a:moveTo>
                  <a:pt x="2182366" y="862481"/>
                </a:moveTo>
                <a:lnTo>
                  <a:pt x="2182366" y="862482"/>
                </a:lnTo>
                <a:lnTo>
                  <a:pt x="2187616" y="870528"/>
                </a:lnTo>
                <a:close/>
                <a:moveTo>
                  <a:pt x="68991" y="861818"/>
                </a:moveTo>
                <a:lnTo>
                  <a:pt x="67924" y="864431"/>
                </a:lnTo>
                <a:cubicBezTo>
                  <a:pt x="67336" y="866334"/>
                  <a:pt x="66684" y="868767"/>
                  <a:pt x="65932" y="872027"/>
                </a:cubicBezTo>
                <a:lnTo>
                  <a:pt x="65624" y="873517"/>
                </a:lnTo>
                <a:lnTo>
                  <a:pt x="65940" y="872016"/>
                </a:lnTo>
                <a:cubicBezTo>
                  <a:pt x="66706" y="868733"/>
                  <a:pt x="67365" y="866288"/>
                  <a:pt x="67953" y="864385"/>
                </a:cubicBezTo>
                <a:close/>
                <a:moveTo>
                  <a:pt x="2093384" y="858813"/>
                </a:moveTo>
                <a:lnTo>
                  <a:pt x="2093322" y="858825"/>
                </a:lnTo>
                <a:lnTo>
                  <a:pt x="2093322" y="858825"/>
                </a:lnTo>
                <a:lnTo>
                  <a:pt x="2093384" y="858813"/>
                </a:lnTo>
                <a:close/>
                <a:moveTo>
                  <a:pt x="2095710" y="858718"/>
                </a:moveTo>
                <a:lnTo>
                  <a:pt x="2098165" y="877479"/>
                </a:lnTo>
                <a:cubicBezTo>
                  <a:pt x="2098842" y="882307"/>
                  <a:pt x="2099365" y="885758"/>
                  <a:pt x="2099711" y="888080"/>
                </a:cubicBezTo>
                <a:lnTo>
                  <a:pt x="2100299" y="889381"/>
                </a:lnTo>
                <a:lnTo>
                  <a:pt x="2100300" y="889383"/>
                </a:lnTo>
                <a:lnTo>
                  <a:pt x="2101197" y="891371"/>
                </a:lnTo>
                <a:lnTo>
                  <a:pt x="2101197" y="891371"/>
                </a:lnTo>
                <a:lnTo>
                  <a:pt x="2101219" y="891419"/>
                </a:lnTo>
                <a:lnTo>
                  <a:pt x="2101225" y="891337"/>
                </a:lnTo>
                <a:lnTo>
                  <a:pt x="2101197" y="891371"/>
                </a:lnTo>
                <a:lnTo>
                  <a:pt x="2100299" y="889381"/>
                </a:lnTo>
                <a:lnTo>
                  <a:pt x="2100299" y="889378"/>
                </a:lnTo>
                <a:lnTo>
                  <a:pt x="2099712" y="888081"/>
                </a:lnTo>
                <a:cubicBezTo>
                  <a:pt x="2099366" y="885759"/>
                  <a:pt x="2098843" y="882308"/>
                  <a:pt x="2098166" y="877480"/>
                </a:cubicBezTo>
                <a:lnTo>
                  <a:pt x="2095711" y="858719"/>
                </a:lnTo>
                <a:lnTo>
                  <a:pt x="2095711" y="858719"/>
                </a:lnTo>
                <a:lnTo>
                  <a:pt x="2095711" y="858718"/>
                </a:lnTo>
                <a:close/>
                <a:moveTo>
                  <a:pt x="2127298" y="857434"/>
                </a:moveTo>
                <a:cubicBezTo>
                  <a:pt x="2126758" y="857907"/>
                  <a:pt x="2126514" y="860102"/>
                  <a:pt x="2126534" y="863774"/>
                </a:cubicBezTo>
                <a:cubicBezTo>
                  <a:pt x="2126554" y="867446"/>
                  <a:pt x="2126894" y="872581"/>
                  <a:pt x="2127308" y="878986"/>
                </a:cubicBezTo>
                <a:lnTo>
                  <a:pt x="2128498" y="901171"/>
                </a:lnTo>
                <a:lnTo>
                  <a:pt x="2128725" y="901875"/>
                </a:lnTo>
                <a:lnTo>
                  <a:pt x="2128725" y="901871"/>
                </a:lnTo>
                <a:lnTo>
                  <a:pt x="2128499" y="901172"/>
                </a:lnTo>
                <a:lnTo>
                  <a:pt x="2127309" y="878987"/>
                </a:lnTo>
                <a:cubicBezTo>
                  <a:pt x="2126895" y="872582"/>
                  <a:pt x="2126555" y="867447"/>
                  <a:pt x="2126535" y="863775"/>
                </a:cubicBezTo>
                <a:lnTo>
                  <a:pt x="2127299" y="857435"/>
                </a:lnTo>
                <a:close/>
                <a:moveTo>
                  <a:pt x="2091600" y="853928"/>
                </a:moveTo>
                <a:lnTo>
                  <a:pt x="2091350" y="853931"/>
                </a:lnTo>
                <a:lnTo>
                  <a:pt x="2093029" y="858708"/>
                </a:lnTo>
                <a:cubicBezTo>
                  <a:pt x="2093729" y="867824"/>
                  <a:pt x="2093812" y="874807"/>
                  <a:pt x="2094379" y="883258"/>
                </a:cubicBezTo>
                <a:cubicBezTo>
                  <a:pt x="2094946" y="891709"/>
                  <a:pt x="2094991" y="901777"/>
                  <a:pt x="2096867" y="917200"/>
                </a:cubicBezTo>
                <a:cubicBezTo>
                  <a:pt x="2097976" y="926734"/>
                  <a:pt x="2098055" y="930751"/>
                  <a:pt x="2097751" y="932625"/>
                </a:cubicBezTo>
                <a:lnTo>
                  <a:pt x="2096778" y="934402"/>
                </a:lnTo>
                <a:lnTo>
                  <a:pt x="2096806" y="934650"/>
                </a:lnTo>
                <a:lnTo>
                  <a:pt x="2096805" y="935014"/>
                </a:lnTo>
                <a:lnTo>
                  <a:pt x="2096806" y="935012"/>
                </a:lnTo>
                <a:lnTo>
                  <a:pt x="2096807" y="934650"/>
                </a:lnTo>
                <a:lnTo>
                  <a:pt x="2096779" y="934402"/>
                </a:lnTo>
                <a:lnTo>
                  <a:pt x="2097752" y="932625"/>
                </a:lnTo>
                <a:cubicBezTo>
                  <a:pt x="2098056" y="930751"/>
                  <a:pt x="2097977" y="926734"/>
                  <a:pt x="2096868" y="917200"/>
                </a:cubicBezTo>
                <a:cubicBezTo>
                  <a:pt x="2094992" y="901777"/>
                  <a:pt x="2094947" y="891709"/>
                  <a:pt x="2094380" y="883258"/>
                </a:cubicBezTo>
                <a:cubicBezTo>
                  <a:pt x="2093813" y="874807"/>
                  <a:pt x="2093730" y="867824"/>
                  <a:pt x="2093030" y="858708"/>
                </a:cubicBezTo>
                <a:lnTo>
                  <a:pt x="2091351" y="853931"/>
                </a:lnTo>
                <a:close/>
                <a:moveTo>
                  <a:pt x="2052751" y="850037"/>
                </a:moveTo>
                <a:lnTo>
                  <a:pt x="2052754" y="850059"/>
                </a:lnTo>
                <a:lnTo>
                  <a:pt x="2053605" y="856710"/>
                </a:lnTo>
                <a:lnTo>
                  <a:pt x="2053605" y="856712"/>
                </a:lnTo>
                <a:close/>
                <a:moveTo>
                  <a:pt x="2176145" y="846040"/>
                </a:moveTo>
                <a:cubicBezTo>
                  <a:pt x="2175811" y="845638"/>
                  <a:pt x="2175584" y="846378"/>
                  <a:pt x="2175489" y="848505"/>
                </a:cubicBezTo>
                <a:lnTo>
                  <a:pt x="2174642" y="855695"/>
                </a:lnTo>
                <a:lnTo>
                  <a:pt x="2174643" y="855696"/>
                </a:lnTo>
                <a:lnTo>
                  <a:pt x="2175490" y="848506"/>
                </a:lnTo>
                <a:lnTo>
                  <a:pt x="2176146" y="846042"/>
                </a:lnTo>
                <a:close/>
                <a:moveTo>
                  <a:pt x="90836" y="844383"/>
                </a:moveTo>
                <a:lnTo>
                  <a:pt x="90788" y="844744"/>
                </a:lnTo>
                <a:cubicBezTo>
                  <a:pt x="90622" y="847025"/>
                  <a:pt x="90801" y="847839"/>
                  <a:pt x="91424" y="846598"/>
                </a:cubicBezTo>
                <a:lnTo>
                  <a:pt x="91432" y="846574"/>
                </a:lnTo>
                <a:lnTo>
                  <a:pt x="90804" y="844745"/>
                </a:lnTo>
                <a:lnTo>
                  <a:pt x="90847" y="844420"/>
                </a:lnTo>
                <a:close/>
                <a:moveTo>
                  <a:pt x="2128412" y="842013"/>
                </a:moveTo>
                <a:lnTo>
                  <a:pt x="2129797" y="861013"/>
                </a:lnTo>
                <a:lnTo>
                  <a:pt x="2130003" y="861343"/>
                </a:lnTo>
                <a:cubicBezTo>
                  <a:pt x="2132783" y="885945"/>
                  <a:pt x="2130721" y="892754"/>
                  <a:pt x="2131202" y="911968"/>
                </a:cubicBezTo>
                <a:lnTo>
                  <a:pt x="2131142" y="917941"/>
                </a:lnTo>
                <a:lnTo>
                  <a:pt x="2131143" y="917943"/>
                </a:lnTo>
                <a:cubicBezTo>
                  <a:pt x="2131252" y="917197"/>
                  <a:pt x="2131281" y="915304"/>
                  <a:pt x="2131203" y="911968"/>
                </a:cubicBezTo>
                <a:cubicBezTo>
                  <a:pt x="2130722" y="892754"/>
                  <a:pt x="2132784" y="885945"/>
                  <a:pt x="2130004" y="861343"/>
                </a:cubicBezTo>
                <a:lnTo>
                  <a:pt x="2129798" y="861013"/>
                </a:lnTo>
                <a:lnTo>
                  <a:pt x="2128413" y="842016"/>
                </a:lnTo>
                <a:close/>
                <a:moveTo>
                  <a:pt x="2134057" y="841958"/>
                </a:moveTo>
                <a:lnTo>
                  <a:pt x="2134297" y="853976"/>
                </a:lnTo>
                <a:lnTo>
                  <a:pt x="2132899" y="854167"/>
                </a:lnTo>
                <a:lnTo>
                  <a:pt x="2133012" y="854479"/>
                </a:lnTo>
                <a:lnTo>
                  <a:pt x="2133013" y="854479"/>
                </a:lnTo>
                <a:lnTo>
                  <a:pt x="2132900" y="854168"/>
                </a:lnTo>
                <a:lnTo>
                  <a:pt x="2134298" y="853977"/>
                </a:lnTo>
                <a:lnTo>
                  <a:pt x="2134058" y="841966"/>
                </a:lnTo>
                <a:close/>
                <a:moveTo>
                  <a:pt x="93340" y="840512"/>
                </a:moveTo>
                <a:lnTo>
                  <a:pt x="91471" y="846331"/>
                </a:lnTo>
                <a:lnTo>
                  <a:pt x="91479" y="846357"/>
                </a:lnTo>
                <a:lnTo>
                  <a:pt x="92523" y="843106"/>
                </a:lnTo>
                <a:close/>
                <a:moveTo>
                  <a:pt x="2050022" y="839406"/>
                </a:moveTo>
                <a:lnTo>
                  <a:pt x="2050039" y="839503"/>
                </a:lnTo>
                <a:lnTo>
                  <a:pt x="2050987" y="841545"/>
                </a:lnTo>
                <a:lnTo>
                  <a:pt x="2050968" y="841503"/>
                </a:lnTo>
                <a:lnTo>
                  <a:pt x="2050040" y="839504"/>
                </a:lnTo>
                <a:lnTo>
                  <a:pt x="2050023" y="839409"/>
                </a:lnTo>
                <a:close/>
                <a:moveTo>
                  <a:pt x="2254036" y="837344"/>
                </a:moveTo>
                <a:lnTo>
                  <a:pt x="2257592" y="863731"/>
                </a:lnTo>
                <a:cubicBezTo>
                  <a:pt x="2258277" y="872676"/>
                  <a:pt x="2258940" y="882094"/>
                  <a:pt x="2259692" y="891163"/>
                </a:cubicBezTo>
                <a:lnTo>
                  <a:pt x="2261207" y="905730"/>
                </a:lnTo>
                <a:lnTo>
                  <a:pt x="2261207" y="905715"/>
                </a:lnTo>
                <a:lnTo>
                  <a:pt x="2259693" y="891163"/>
                </a:lnTo>
                <a:cubicBezTo>
                  <a:pt x="2258941" y="882094"/>
                  <a:pt x="2258278" y="872676"/>
                  <a:pt x="2257593" y="863731"/>
                </a:cubicBezTo>
                <a:lnTo>
                  <a:pt x="2254043" y="837385"/>
                </a:lnTo>
                <a:close/>
                <a:moveTo>
                  <a:pt x="2040173" y="832197"/>
                </a:moveTo>
                <a:lnTo>
                  <a:pt x="2040051" y="832964"/>
                </a:lnTo>
                <a:lnTo>
                  <a:pt x="2039194" y="836136"/>
                </a:lnTo>
                <a:lnTo>
                  <a:pt x="2038701" y="841435"/>
                </a:lnTo>
                <a:lnTo>
                  <a:pt x="2038701" y="841434"/>
                </a:lnTo>
                <a:lnTo>
                  <a:pt x="2039194" y="836137"/>
                </a:lnTo>
                <a:lnTo>
                  <a:pt x="2040051" y="832966"/>
                </a:lnTo>
                <a:lnTo>
                  <a:pt x="2040051" y="832964"/>
                </a:lnTo>
                <a:lnTo>
                  <a:pt x="2040054" y="832953"/>
                </a:lnTo>
                <a:lnTo>
                  <a:pt x="2040174" y="832198"/>
                </a:lnTo>
                <a:close/>
                <a:moveTo>
                  <a:pt x="2117503" y="824705"/>
                </a:moveTo>
                <a:lnTo>
                  <a:pt x="2118707" y="845605"/>
                </a:lnTo>
                <a:cubicBezTo>
                  <a:pt x="2119043" y="851952"/>
                  <a:pt x="2119398" y="857599"/>
                  <a:pt x="2120055" y="862835"/>
                </a:cubicBezTo>
                <a:lnTo>
                  <a:pt x="2124406" y="885608"/>
                </a:lnTo>
                <a:lnTo>
                  <a:pt x="2124384" y="885489"/>
                </a:lnTo>
                <a:lnTo>
                  <a:pt x="2120056" y="862836"/>
                </a:lnTo>
                <a:cubicBezTo>
                  <a:pt x="2119399" y="857600"/>
                  <a:pt x="2119044" y="851953"/>
                  <a:pt x="2118708" y="845606"/>
                </a:cubicBezTo>
                <a:lnTo>
                  <a:pt x="2117505" y="824715"/>
                </a:lnTo>
                <a:close/>
                <a:moveTo>
                  <a:pt x="2172052" y="821340"/>
                </a:moveTo>
                <a:lnTo>
                  <a:pt x="2172457" y="821673"/>
                </a:lnTo>
                <a:cubicBezTo>
                  <a:pt x="2173608" y="820222"/>
                  <a:pt x="2175221" y="826170"/>
                  <a:pt x="2176977" y="834594"/>
                </a:cubicBezTo>
                <a:lnTo>
                  <a:pt x="2181763" y="859334"/>
                </a:lnTo>
                <a:lnTo>
                  <a:pt x="2181756" y="859294"/>
                </a:lnTo>
                <a:lnTo>
                  <a:pt x="2176978" y="834594"/>
                </a:lnTo>
                <a:cubicBezTo>
                  <a:pt x="2175222" y="826170"/>
                  <a:pt x="2173609" y="820222"/>
                  <a:pt x="2172458" y="821673"/>
                </a:cubicBezTo>
                <a:lnTo>
                  <a:pt x="2172057" y="821343"/>
                </a:lnTo>
                <a:close/>
                <a:moveTo>
                  <a:pt x="2073103" y="817852"/>
                </a:moveTo>
                <a:lnTo>
                  <a:pt x="2075557" y="825186"/>
                </a:lnTo>
                <a:cubicBezTo>
                  <a:pt x="2076533" y="828656"/>
                  <a:pt x="2077664" y="833189"/>
                  <a:pt x="2078994" y="839056"/>
                </a:cubicBezTo>
                <a:cubicBezTo>
                  <a:pt x="2079775" y="842119"/>
                  <a:pt x="2080522" y="845689"/>
                  <a:pt x="2081176" y="848731"/>
                </a:cubicBezTo>
                <a:lnTo>
                  <a:pt x="2081378" y="849544"/>
                </a:lnTo>
                <a:lnTo>
                  <a:pt x="2081869" y="851734"/>
                </a:lnTo>
                <a:lnTo>
                  <a:pt x="2082511" y="854103"/>
                </a:lnTo>
                <a:lnTo>
                  <a:pt x="2082793" y="855238"/>
                </a:lnTo>
                <a:lnTo>
                  <a:pt x="2082794" y="855237"/>
                </a:lnTo>
                <a:lnTo>
                  <a:pt x="2082520" y="854136"/>
                </a:lnTo>
                <a:lnTo>
                  <a:pt x="2082511" y="854103"/>
                </a:lnTo>
                <a:lnTo>
                  <a:pt x="2082503" y="854070"/>
                </a:lnTo>
                <a:lnTo>
                  <a:pt x="2081870" y="851735"/>
                </a:lnTo>
                <a:lnTo>
                  <a:pt x="2081386" y="849576"/>
                </a:lnTo>
                <a:lnTo>
                  <a:pt x="2081378" y="849544"/>
                </a:lnTo>
                <a:lnTo>
                  <a:pt x="2081369" y="849503"/>
                </a:lnTo>
                <a:lnTo>
                  <a:pt x="2081177" y="848731"/>
                </a:lnTo>
                <a:cubicBezTo>
                  <a:pt x="2080523" y="845689"/>
                  <a:pt x="2079776" y="842119"/>
                  <a:pt x="2078995" y="839056"/>
                </a:cubicBezTo>
                <a:cubicBezTo>
                  <a:pt x="2077665" y="833189"/>
                  <a:pt x="2076534" y="828656"/>
                  <a:pt x="2075558" y="825186"/>
                </a:cubicBezTo>
                <a:lnTo>
                  <a:pt x="2073104" y="817853"/>
                </a:lnTo>
                <a:close/>
                <a:moveTo>
                  <a:pt x="2248518" y="816153"/>
                </a:moveTo>
                <a:lnTo>
                  <a:pt x="2248519" y="816178"/>
                </a:lnTo>
                <a:lnTo>
                  <a:pt x="2250165" y="818127"/>
                </a:lnTo>
                <a:lnTo>
                  <a:pt x="2250266" y="818246"/>
                </a:lnTo>
                <a:lnTo>
                  <a:pt x="2250281" y="818264"/>
                </a:lnTo>
                <a:lnTo>
                  <a:pt x="2253312" y="832796"/>
                </a:lnTo>
                <a:lnTo>
                  <a:pt x="2253309" y="832776"/>
                </a:lnTo>
                <a:lnTo>
                  <a:pt x="2250282" y="818266"/>
                </a:lnTo>
                <a:lnTo>
                  <a:pt x="2250281" y="818264"/>
                </a:lnTo>
                <a:lnTo>
                  <a:pt x="2250165" y="818127"/>
                </a:lnTo>
                <a:lnTo>
                  <a:pt x="2248520" y="816179"/>
                </a:lnTo>
                <a:lnTo>
                  <a:pt x="2248519" y="816154"/>
                </a:lnTo>
                <a:close/>
                <a:moveTo>
                  <a:pt x="2012485" y="813276"/>
                </a:moveTo>
                <a:lnTo>
                  <a:pt x="2012080" y="813808"/>
                </a:lnTo>
                <a:lnTo>
                  <a:pt x="2012080" y="813809"/>
                </a:lnTo>
                <a:lnTo>
                  <a:pt x="2012485" y="813277"/>
                </a:lnTo>
                <a:lnTo>
                  <a:pt x="2016766" y="818633"/>
                </a:lnTo>
                <a:lnTo>
                  <a:pt x="2016870" y="818957"/>
                </a:lnTo>
                <a:lnTo>
                  <a:pt x="2022295" y="836985"/>
                </a:lnTo>
                <a:lnTo>
                  <a:pt x="2022316" y="836911"/>
                </a:lnTo>
                <a:lnTo>
                  <a:pt x="2026048" y="858569"/>
                </a:lnTo>
                <a:cubicBezTo>
                  <a:pt x="2027036" y="865663"/>
                  <a:pt x="2027937" y="872703"/>
                  <a:pt x="2028851" y="879039"/>
                </a:cubicBezTo>
                <a:lnTo>
                  <a:pt x="2029590" y="883325"/>
                </a:lnTo>
                <a:lnTo>
                  <a:pt x="2029590" y="883327"/>
                </a:lnTo>
                <a:lnTo>
                  <a:pt x="2028851" y="879038"/>
                </a:lnTo>
                <a:cubicBezTo>
                  <a:pt x="2027937" y="872702"/>
                  <a:pt x="2027036" y="865662"/>
                  <a:pt x="2026048" y="858568"/>
                </a:cubicBezTo>
                <a:lnTo>
                  <a:pt x="2022316" y="836910"/>
                </a:lnTo>
                <a:lnTo>
                  <a:pt x="2022295" y="836984"/>
                </a:lnTo>
                <a:lnTo>
                  <a:pt x="2016870" y="818956"/>
                </a:lnTo>
                <a:lnTo>
                  <a:pt x="2016766" y="818632"/>
                </a:lnTo>
                <a:close/>
                <a:moveTo>
                  <a:pt x="2120156" y="803111"/>
                </a:moveTo>
                <a:lnTo>
                  <a:pt x="2120155" y="803112"/>
                </a:lnTo>
                <a:lnTo>
                  <a:pt x="2123422" y="812602"/>
                </a:lnTo>
                <a:lnTo>
                  <a:pt x="2126480" y="830483"/>
                </a:lnTo>
                <a:lnTo>
                  <a:pt x="2126453" y="830321"/>
                </a:lnTo>
                <a:lnTo>
                  <a:pt x="2123423" y="812602"/>
                </a:lnTo>
                <a:close/>
                <a:moveTo>
                  <a:pt x="2075109" y="801564"/>
                </a:moveTo>
                <a:lnTo>
                  <a:pt x="2079764" y="827878"/>
                </a:lnTo>
                <a:cubicBezTo>
                  <a:pt x="2080104" y="830454"/>
                  <a:pt x="2081221" y="835686"/>
                  <a:pt x="2082155" y="841039"/>
                </a:cubicBezTo>
                <a:lnTo>
                  <a:pt x="2082388" y="843529"/>
                </a:lnTo>
                <a:lnTo>
                  <a:pt x="2082372" y="843351"/>
                </a:lnTo>
                <a:lnTo>
                  <a:pt x="2082156" y="841040"/>
                </a:lnTo>
                <a:cubicBezTo>
                  <a:pt x="2081222" y="835687"/>
                  <a:pt x="2080105" y="830455"/>
                  <a:pt x="2079765" y="827879"/>
                </a:cubicBezTo>
                <a:lnTo>
                  <a:pt x="2075112" y="801577"/>
                </a:lnTo>
                <a:close/>
                <a:moveTo>
                  <a:pt x="2114634" y="798952"/>
                </a:moveTo>
                <a:lnTo>
                  <a:pt x="2114634" y="798952"/>
                </a:lnTo>
                <a:lnTo>
                  <a:pt x="2117664" y="802573"/>
                </a:lnTo>
                <a:lnTo>
                  <a:pt x="2118476" y="803582"/>
                </a:lnTo>
                <a:lnTo>
                  <a:pt x="2118475" y="803581"/>
                </a:lnTo>
                <a:lnTo>
                  <a:pt x="2117665" y="802574"/>
                </a:lnTo>
                <a:cubicBezTo>
                  <a:pt x="2116553" y="800775"/>
                  <a:pt x="2115352" y="798462"/>
                  <a:pt x="2114634" y="798952"/>
                </a:cubicBezTo>
                <a:close/>
                <a:moveTo>
                  <a:pt x="2114546" y="798702"/>
                </a:moveTo>
                <a:lnTo>
                  <a:pt x="2113935" y="804327"/>
                </a:lnTo>
                <a:lnTo>
                  <a:pt x="2114018" y="804620"/>
                </a:lnTo>
                <a:lnTo>
                  <a:pt x="2114018" y="804618"/>
                </a:lnTo>
                <a:lnTo>
                  <a:pt x="2113936" y="804328"/>
                </a:lnTo>
                <a:lnTo>
                  <a:pt x="2114547" y="798703"/>
                </a:lnTo>
                <a:lnTo>
                  <a:pt x="2116456" y="800476"/>
                </a:lnTo>
                <a:lnTo>
                  <a:pt x="2116456" y="800476"/>
                </a:lnTo>
                <a:cubicBezTo>
                  <a:pt x="2115718" y="799294"/>
                  <a:pt x="2115024" y="798375"/>
                  <a:pt x="2114546" y="798702"/>
                </a:cubicBezTo>
                <a:close/>
                <a:moveTo>
                  <a:pt x="97686" y="793290"/>
                </a:moveTo>
                <a:lnTo>
                  <a:pt x="97431" y="793571"/>
                </a:lnTo>
                <a:lnTo>
                  <a:pt x="96748" y="794358"/>
                </a:lnTo>
                <a:lnTo>
                  <a:pt x="97205" y="793849"/>
                </a:lnTo>
                <a:lnTo>
                  <a:pt x="97447" y="793571"/>
                </a:lnTo>
                <a:lnTo>
                  <a:pt x="97490" y="793523"/>
                </a:lnTo>
                <a:close/>
                <a:moveTo>
                  <a:pt x="99252" y="791571"/>
                </a:moveTo>
                <a:lnTo>
                  <a:pt x="99180" y="791649"/>
                </a:lnTo>
                <a:lnTo>
                  <a:pt x="99210" y="792435"/>
                </a:lnTo>
                <a:lnTo>
                  <a:pt x="99001" y="796658"/>
                </a:lnTo>
                <a:lnTo>
                  <a:pt x="97888" y="803641"/>
                </a:lnTo>
                <a:cubicBezTo>
                  <a:pt x="97181" y="807527"/>
                  <a:pt x="96244" y="812359"/>
                  <a:pt x="95104" y="818156"/>
                </a:cubicBezTo>
                <a:lnTo>
                  <a:pt x="94280" y="822697"/>
                </a:lnTo>
                <a:lnTo>
                  <a:pt x="94649" y="820755"/>
                </a:lnTo>
                <a:lnTo>
                  <a:pt x="95121" y="818157"/>
                </a:lnTo>
                <a:cubicBezTo>
                  <a:pt x="96260" y="812360"/>
                  <a:pt x="97198" y="807528"/>
                  <a:pt x="97905" y="803642"/>
                </a:cubicBezTo>
                <a:lnTo>
                  <a:pt x="98993" y="796817"/>
                </a:lnTo>
                <a:lnTo>
                  <a:pt x="99001" y="796658"/>
                </a:lnTo>
                <a:lnTo>
                  <a:pt x="99025" y="796507"/>
                </a:lnTo>
                <a:lnTo>
                  <a:pt x="99217" y="792623"/>
                </a:lnTo>
                <a:lnTo>
                  <a:pt x="99210" y="792435"/>
                </a:lnTo>
                <a:close/>
                <a:moveTo>
                  <a:pt x="2229532" y="791043"/>
                </a:moveTo>
                <a:cubicBezTo>
                  <a:pt x="2231649" y="799378"/>
                  <a:pt x="2234011" y="807930"/>
                  <a:pt x="2236174" y="815436"/>
                </a:cubicBezTo>
                <a:lnTo>
                  <a:pt x="2236195" y="815506"/>
                </a:lnTo>
                <a:lnTo>
                  <a:pt x="2236215" y="815576"/>
                </a:lnTo>
                <a:lnTo>
                  <a:pt x="2240727" y="830974"/>
                </a:lnTo>
                <a:lnTo>
                  <a:pt x="2240729" y="830979"/>
                </a:lnTo>
                <a:lnTo>
                  <a:pt x="2236195" y="815506"/>
                </a:lnTo>
                <a:lnTo>
                  <a:pt x="2236174" y="815435"/>
                </a:lnTo>
                <a:cubicBezTo>
                  <a:pt x="2234011" y="807930"/>
                  <a:pt x="2231649" y="799378"/>
                  <a:pt x="2229532" y="791043"/>
                </a:cubicBezTo>
                <a:close/>
                <a:moveTo>
                  <a:pt x="236848" y="779651"/>
                </a:moveTo>
                <a:cubicBezTo>
                  <a:pt x="237797" y="779440"/>
                  <a:pt x="233597" y="792980"/>
                  <a:pt x="230258" y="806293"/>
                </a:cubicBezTo>
                <a:cubicBezTo>
                  <a:pt x="229746" y="806038"/>
                  <a:pt x="229831" y="804148"/>
                  <a:pt x="230307" y="800559"/>
                </a:cubicBezTo>
                <a:cubicBezTo>
                  <a:pt x="230783" y="796970"/>
                  <a:pt x="232132" y="791790"/>
                  <a:pt x="233961" y="784965"/>
                </a:cubicBezTo>
                <a:cubicBezTo>
                  <a:pt x="235643" y="781321"/>
                  <a:pt x="236532" y="779722"/>
                  <a:pt x="236848" y="779651"/>
                </a:cubicBezTo>
                <a:close/>
                <a:moveTo>
                  <a:pt x="85819" y="776582"/>
                </a:moveTo>
                <a:lnTo>
                  <a:pt x="85482" y="777390"/>
                </a:lnTo>
                <a:lnTo>
                  <a:pt x="85535" y="780243"/>
                </a:lnTo>
                <a:cubicBezTo>
                  <a:pt x="82866" y="793648"/>
                  <a:pt x="79487" y="806933"/>
                  <a:pt x="75412" y="820036"/>
                </a:cubicBezTo>
                <a:lnTo>
                  <a:pt x="65991" y="861434"/>
                </a:lnTo>
                <a:cubicBezTo>
                  <a:pt x="64498" y="868208"/>
                  <a:pt x="62802" y="874921"/>
                  <a:pt x="61498" y="881686"/>
                </a:cubicBezTo>
                <a:lnTo>
                  <a:pt x="57926" y="902123"/>
                </a:lnTo>
                <a:cubicBezTo>
                  <a:pt x="55640" y="915529"/>
                  <a:pt x="52816" y="929115"/>
                  <a:pt x="50999" y="943137"/>
                </a:cubicBezTo>
                <a:cubicBezTo>
                  <a:pt x="49182" y="957158"/>
                  <a:pt x="47467" y="971503"/>
                  <a:pt x="45798" y="986458"/>
                </a:cubicBezTo>
                <a:cubicBezTo>
                  <a:pt x="44015" y="1003934"/>
                  <a:pt x="42877" y="1023497"/>
                  <a:pt x="41594" y="1023796"/>
                </a:cubicBezTo>
                <a:lnTo>
                  <a:pt x="41526" y="1024002"/>
                </a:lnTo>
                <a:lnTo>
                  <a:pt x="39271" y="1029451"/>
                </a:lnTo>
                <a:lnTo>
                  <a:pt x="38199" y="1034098"/>
                </a:lnTo>
                <a:lnTo>
                  <a:pt x="37968" y="1034798"/>
                </a:lnTo>
                <a:cubicBezTo>
                  <a:pt x="36665" y="1040556"/>
                  <a:pt x="35332" y="1047119"/>
                  <a:pt x="34162" y="1050633"/>
                </a:cubicBezTo>
                <a:lnTo>
                  <a:pt x="32112" y="1052434"/>
                </a:lnTo>
                <a:lnTo>
                  <a:pt x="32112" y="1052450"/>
                </a:lnTo>
                <a:cubicBezTo>
                  <a:pt x="33269" y="1055473"/>
                  <a:pt x="34944" y="1048504"/>
                  <a:pt x="36680" y="1040682"/>
                </a:cubicBezTo>
                <a:lnTo>
                  <a:pt x="38199" y="1034098"/>
                </a:lnTo>
                <a:lnTo>
                  <a:pt x="41526" y="1024002"/>
                </a:lnTo>
                <a:lnTo>
                  <a:pt x="41611" y="1023796"/>
                </a:lnTo>
                <a:cubicBezTo>
                  <a:pt x="42895" y="1023497"/>
                  <a:pt x="44033" y="1003934"/>
                  <a:pt x="45816" y="986458"/>
                </a:cubicBezTo>
                <a:cubicBezTo>
                  <a:pt x="47485" y="971503"/>
                  <a:pt x="49199" y="957158"/>
                  <a:pt x="51016" y="943137"/>
                </a:cubicBezTo>
                <a:cubicBezTo>
                  <a:pt x="52833" y="929115"/>
                  <a:pt x="55656" y="915529"/>
                  <a:pt x="57942" y="902123"/>
                </a:cubicBezTo>
                <a:lnTo>
                  <a:pt x="61515" y="881686"/>
                </a:lnTo>
                <a:cubicBezTo>
                  <a:pt x="62820" y="874921"/>
                  <a:pt x="64516" y="868208"/>
                  <a:pt x="66008" y="861434"/>
                </a:cubicBezTo>
                <a:lnTo>
                  <a:pt x="75429" y="820036"/>
                </a:lnTo>
                <a:cubicBezTo>
                  <a:pt x="79504" y="806933"/>
                  <a:pt x="82883" y="793648"/>
                  <a:pt x="85552" y="780243"/>
                </a:cubicBezTo>
                <a:lnTo>
                  <a:pt x="85498" y="777390"/>
                </a:lnTo>
                <a:lnTo>
                  <a:pt x="85820" y="776618"/>
                </a:lnTo>
                <a:close/>
                <a:moveTo>
                  <a:pt x="234912" y="774002"/>
                </a:moveTo>
                <a:lnTo>
                  <a:pt x="229867" y="788494"/>
                </a:lnTo>
                <a:cubicBezTo>
                  <a:pt x="229266" y="791454"/>
                  <a:pt x="229423" y="791763"/>
                  <a:pt x="229969" y="790671"/>
                </a:cubicBezTo>
                <a:lnTo>
                  <a:pt x="229986" y="790628"/>
                </a:lnTo>
                <a:lnTo>
                  <a:pt x="229886" y="788495"/>
                </a:lnTo>
                <a:lnTo>
                  <a:pt x="234557" y="775077"/>
                </a:lnTo>
                <a:close/>
                <a:moveTo>
                  <a:pt x="2111345" y="764765"/>
                </a:moveTo>
                <a:lnTo>
                  <a:pt x="2111345" y="764766"/>
                </a:lnTo>
                <a:lnTo>
                  <a:pt x="2114262" y="768347"/>
                </a:lnTo>
                <a:cubicBezTo>
                  <a:pt x="2115633" y="771770"/>
                  <a:pt x="2117360" y="777172"/>
                  <a:pt x="2119310" y="783800"/>
                </a:cubicBezTo>
                <a:cubicBezTo>
                  <a:pt x="2120811" y="788455"/>
                  <a:pt x="2122026" y="793217"/>
                  <a:pt x="2122950" y="798057"/>
                </a:cubicBezTo>
                <a:lnTo>
                  <a:pt x="2124348" y="806638"/>
                </a:lnTo>
                <a:lnTo>
                  <a:pt x="2124348" y="806638"/>
                </a:lnTo>
                <a:cubicBezTo>
                  <a:pt x="2124023" y="803747"/>
                  <a:pt x="2123558" y="800884"/>
                  <a:pt x="2122950" y="798056"/>
                </a:cubicBezTo>
                <a:cubicBezTo>
                  <a:pt x="2122026" y="793216"/>
                  <a:pt x="2120811" y="788454"/>
                  <a:pt x="2119310" y="783799"/>
                </a:cubicBezTo>
                <a:cubicBezTo>
                  <a:pt x="2115409" y="770544"/>
                  <a:pt x="2112405" y="762190"/>
                  <a:pt x="2111345" y="764765"/>
                </a:cubicBezTo>
                <a:close/>
                <a:moveTo>
                  <a:pt x="1996437" y="761162"/>
                </a:moveTo>
                <a:lnTo>
                  <a:pt x="1996453" y="761259"/>
                </a:lnTo>
                <a:lnTo>
                  <a:pt x="1996676" y="765466"/>
                </a:lnTo>
                <a:lnTo>
                  <a:pt x="1998776" y="775271"/>
                </a:lnTo>
                <a:lnTo>
                  <a:pt x="1998918" y="776129"/>
                </a:lnTo>
                <a:lnTo>
                  <a:pt x="1999366" y="778336"/>
                </a:lnTo>
                <a:lnTo>
                  <a:pt x="1999453" y="778574"/>
                </a:lnTo>
                <a:lnTo>
                  <a:pt x="1999452" y="778570"/>
                </a:lnTo>
                <a:lnTo>
                  <a:pt x="1999367" y="778337"/>
                </a:lnTo>
                <a:lnTo>
                  <a:pt x="1998919" y="776130"/>
                </a:lnTo>
                <a:lnTo>
                  <a:pt x="1998780" y="775288"/>
                </a:lnTo>
                <a:lnTo>
                  <a:pt x="1998776" y="775271"/>
                </a:lnTo>
                <a:lnTo>
                  <a:pt x="1998773" y="775251"/>
                </a:lnTo>
                <a:lnTo>
                  <a:pt x="1996677" y="765466"/>
                </a:lnTo>
                <a:lnTo>
                  <a:pt x="1996455" y="761268"/>
                </a:lnTo>
                <a:lnTo>
                  <a:pt x="1996453" y="761259"/>
                </a:lnTo>
                <a:lnTo>
                  <a:pt x="1996449" y="761183"/>
                </a:lnTo>
                <a:close/>
                <a:moveTo>
                  <a:pt x="2105627" y="759324"/>
                </a:moveTo>
                <a:lnTo>
                  <a:pt x="2109151" y="771686"/>
                </a:lnTo>
                <a:lnTo>
                  <a:pt x="2109152" y="771686"/>
                </a:lnTo>
                <a:lnTo>
                  <a:pt x="2105658" y="759430"/>
                </a:lnTo>
                <a:close/>
                <a:moveTo>
                  <a:pt x="2048268" y="755708"/>
                </a:moveTo>
                <a:lnTo>
                  <a:pt x="2048271" y="755727"/>
                </a:lnTo>
                <a:lnTo>
                  <a:pt x="2050419" y="761172"/>
                </a:lnTo>
                <a:cubicBezTo>
                  <a:pt x="2051052" y="762474"/>
                  <a:pt x="2051450" y="762933"/>
                  <a:pt x="2051698" y="762927"/>
                </a:cubicBezTo>
                <a:cubicBezTo>
                  <a:pt x="2053873" y="773484"/>
                  <a:pt x="2055786" y="784071"/>
                  <a:pt x="2058326" y="794532"/>
                </a:cubicBezTo>
                <a:cubicBezTo>
                  <a:pt x="2060866" y="804993"/>
                  <a:pt x="2062778" y="815580"/>
                  <a:pt x="2064983" y="826091"/>
                </a:cubicBezTo>
                <a:cubicBezTo>
                  <a:pt x="2066575" y="834217"/>
                  <a:pt x="2067380" y="842531"/>
                  <a:pt x="2067384" y="850909"/>
                </a:cubicBezTo>
                <a:cubicBezTo>
                  <a:pt x="2066991" y="858586"/>
                  <a:pt x="2067304" y="866243"/>
                  <a:pt x="2068322" y="873778"/>
                </a:cubicBezTo>
                <a:cubicBezTo>
                  <a:pt x="2070937" y="895037"/>
                  <a:pt x="2069981" y="899687"/>
                  <a:pt x="2068496" y="901479"/>
                </a:cubicBezTo>
                <a:cubicBezTo>
                  <a:pt x="2066765" y="906228"/>
                  <a:pt x="2066001" y="911243"/>
                  <a:pt x="2066242" y="916199"/>
                </a:cubicBezTo>
                <a:cubicBezTo>
                  <a:pt x="2065772" y="924262"/>
                  <a:pt x="2066256" y="934992"/>
                  <a:pt x="2065647" y="947567"/>
                </a:cubicBezTo>
                <a:lnTo>
                  <a:pt x="2063383" y="947742"/>
                </a:lnTo>
                <a:lnTo>
                  <a:pt x="2063386" y="947773"/>
                </a:lnTo>
                <a:cubicBezTo>
                  <a:pt x="2063779" y="956892"/>
                  <a:pt x="2064405" y="965639"/>
                  <a:pt x="2065395" y="964056"/>
                </a:cubicBezTo>
                <a:lnTo>
                  <a:pt x="2065395" y="964053"/>
                </a:lnTo>
                <a:lnTo>
                  <a:pt x="2064168" y="959928"/>
                </a:lnTo>
                <a:cubicBezTo>
                  <a:pt x="2063838" y="956799"/>
                  <a:pt x="2063584" y="952332"/>
                  <a:pt x="2063387" y="947773"/>
                </a:cubicBezTo>
                <a:lnTo>
                  <a:pt x="2063384" y="947742"/>
                </a:lnTo>
                <a:lnTo>
                  <a:pt x="2065648" y="947567"/>
                </a:lnTo>
                <a:cubicBezTo>
                  <a:pt x="2066257" y="934992"/>
                  <a:pt x="2065773" y="924262"/>
                  <a:pt x="2066243" y="916199"/>
                </a:cubicBezTo>
                <a:cubicBezTo>
                  <a:pt x="2066002" y="911243"/>
                  <a:pt x="2066766" y="906228"/>
                  <a:pt x="2068497" y="901479"/>
                </a:cubicBezTo>
                <a:cubicBezTo>
                  <a:pt x="2069982" y="899687"/>
                  <a:pt x="2070938" y="895037"/>
                  <a:pt x="2068323" y="873778"/>
                </a:cubicBezTo>
                <a:cubicBezTo>
                  <a:pt x="2067305" y="866243"/>
                  <a:pt x="2066992" y="858586"/>
                  <a:pt x="2067385" y="850909"/>
                </a:cubicBezTo>
                <a:cubicBezTo>
                  <a:pt x="2067381" y="842531"/>
                  <a:pt x="2066576" y="834217"/>
                  <a:pt x="2064984" y="826091"/>
                </a:cubicBezTo>
                <a:cubicBezTo>
                  <a:pt x="2062779" y="815580"/>
                  <a:pt x="2060867" y="804993"/>
                  <a:pt x="2058327" y="794532"/>
                </a:cubicBezTo>
                <a:cubicBezTo>
                  <a:pt x="2055787" y="784071"/>
                  <a:pt x="2053874" y="773484"/>
                  <a:pt x="2051699" y="762927"/>
                </a:cubicBezTo>
                <a:cubicBezTo>
                  <a:pt x="2051451" y="762933"/>
                  <a:pt x="2051053" y="762474"/>
                  <a:pt x="2050420" y="761172"/>
                </a:cubicBezTo>
                <a:lnTo>
                  <a:pt x="2048272" y="755727"/>
                </a:lnTo>
                <a:lnTo>
                  <a:pt x="2048270" y="755712"/>
                </a:lnTo>
                <a:close/>
                <a:moveTo>
                  <a:pt x="2058542" y="754240"/>
                </a:moveTo>
                <a:cubicBezTo>
                  <a:pt x="2058282" y="755365"/>
                  <a:pt x="2058548" y="758106"/>
                  <a:pt x="2059079" y="761449"/>
                </a:cubicBezTo>
                <a:cubicBezTo>
                  <a:pt x="2060139" y="768136"/>
                  <a:pt x="2061000" y="777872"/>
                  <a:pt x="2061211" y="782214"/>
                </a:cubicBezTo>
                <a:cubicBezTo>
                  <a:pt x="2062054" y="788946"/>
                  <a:pt x="2063363" y="795587"/>
                  <a:pt x="2065121" y="802082"/>
                </a:cubicBezTo>
                <a:cubicBezTo>
                  <a:pt x="2066613" y="808810"/>
                  <a:pt x="2067559" y="812316"/>
                  <a:pt x="2068242" y="814038"/>
                </a:cubicBezTo>
                <a:lnTo>
                  <a:pt x="2068243" y="814039"/>
                </a:lnTo>
                <a:lnTo>
                  <a:pt x="2065122" y="802083"/>
                </a:lnTo>
                <a:cubicBezTo>
                  <a:pt x="2063364" y="795588"/>
                  <a:pt x="2062055" y="788947"/>
                  <a:pt x="2061212" y="782215"/>
                </a:cubicBezTo>
                <a:cubicBezTo>
                  <a:pt x="2061001" y="777873"/>
                  <a:pt x="2060140" y="768137"/>
                  <a:pt x="2059080" y="761450"/>
                </a:cubicBezTo>
                <a:cubicBezTo>
                  <a:pt x="2058549" y="758107"/>
                  <a:pt x="2058283" y="755366"/>
                  <a:pt x="2058543" y="754241"/>
                </a:cubicBezTo>
                <a:cubicBezTo>
                  <a:pt x="2058805" y="753117"/>
                  <a:pt x="2059593" y="753610"/>
                  <a:pt x="2061174" y="756735"/>
                </a:cubicBezTo>
                <a:lnTo>
                  <a:pt x="2061159" y="756666"/>
                </a:lnTo>
                <a:lnTo>
                  <a:pt x="2061157" y="756660"/>
                </a:lnTo>
                <a:lnTo>
                  <a:pt x="2061173" y="756734"/>
                </a:lnTo>
                <a:cubicBezTo>
                  <a:pt x="2059592" y="753609"/>
                  <a:pt x="2058804" y="753116"/>
                  <a:pt x="2058542" y="754240"/>
                </a:cubicBezTo>
                <a:close/>
                <a:moveTo>
                  <a:pt x="187024" y="751529"/>
                </a:moveTo>
                <a:lnTo>
                  <a:pt x="187023" y="752089"/>
                </a:lnTo>
                <a:cubicBezTo>
                  <a:pt x="186856" y="753613"/>
                  <a:pt x="186578" y="755533"/>
                  <a:pt x="186358" y="757225"/>
                </a:cubicBezTo>
                <a:cubicBezTo>
                  <a:pt x="186119" y="758922"/>
                  <a:pt x="185962" y="760394"/>
                  <a:pt x="186028" y="761019"/>
                </a:cubicBezTo>
                <a:lnTo>
                  <a:pt x="186051" y="760990"/>
                </a:lnTo>
                <a:lnTo>
                  <a:pt x="186379" y="757225"/>
                </a:lnTo>
                <a:lnTo>
                  <a:pt x="187030" y="752194"/>
                </a:lnTo>
                <a:close/>
                <a:moveTo>
                  <a:pt x="2017636" y="751479"/>
                </a:moveTo>
                <a:lnTo>
                  <a:pt x="2017641" y="751492"/>
                </a:lnTo>
                <a:lnTo>
                  <a:pt x="2019016" y="755152"/>
                </a:lnTo>
                <a:lnTo>
                  <a:pt x="2019513" y="756893"/>
                </a:lnTo>
                <a:lnTo>
                  <a:pt x="2019514" y="756898"/>
                </a:lnTo>
                <a:lnTo>
                  <a:pt x="2019516" y="756903"/>
                </a:lnTo>
                <a:lnTo>
                  <a:pt x="2020594" y="760014"/>
                </a:lnTo>
                <a:cubicBezTo>
                  <a:pt x="2022052" y="764929"/>
                  <a:pt x="2023645" y="770765"/>
                  <a:pt x="2025092" y="776163"/>
                </a:cubicBezTo>
                <a:lnTo>
                  <a:pt x="2027765" y="787324"/>
                </a:lnTo>
                <a:lnTo>
                  <a:pt x="2027772" y="787351"/>
                </a:lnTo>
                <a:lnTo>
                  <a:pt x="2028691" y="791189"/>
                </a:lnTo>
                <a:lnTo>
                  <a:pt x="2028975" y="792193"/>
                </a:lnTo>
                <a:lnTo>
                  <a:pt x="2030204" y="797139"/>
                </a:lnTo>
                <a:lnTo>
                  <a:pt x="2031066" y="799591"/>
                </a:lnTo>
                <a:lnTo>
                  <a:pt x="2031881" y="802476"/>
                </a:lnTo>
                <a:lnTo>
                  <a:pt x="2033455" y="806384"/>
                </a:lnTo>
                <a:lnTo>
                  <a:pt x="2033458" y="806392"/>
                </a:lnTo>
                <a:lnTo>
                  <a:pt x="2033829" y="807314"/>
                </a:lnTo>
                <a:lnTo>
                  <a:pt x="2033829" y="807313"/>
                </a:lnTo>
                <a:lnTo>
                  <a:pt x="2033455" y="806384"/>
                </a:lnTo>
                <a:lnTo>
                  <a:pt x="2033451" y="806372"/>
                </a:lnTo>
                <a:lnTo>
                  <a:pt x="2031882" y="802477"/>
                </a:lnTo>
                <a:lnTo>
                  <a:pt x="2031070" y="799601"/>
                </a:lnTo>
                <a:lnTo>
                  <a:pt x="2031066" y="799591"/>
                </a:lnTo>
                <a:lnTo>
                  <a:pt x="2031062" y="799576"/>
                </a:lnTo>
                <a:lnTo>
                  <a:pt x="2030205" y="797139"/>
                </a:lnTo>
                <a:lnTo>
                  <a:pt x="2028983" y="792222"/>
                </a:lnTo>
                <a:lnTo>
                  <a:pt x="2028975" y="792193"/>
                </a:lnTo>
                <a:lnTo>
                  <a:pt x="2028968" y="792164"/>
                </a:lnTo>
                <a:lnTo>
                  <a:pt x="2028692" y="791189"/>
                </a:lnTo>
                <a:lnTo>
                  <a:pt x="2027800" y="787462"/>
                </a:lnTo>
                <a:lnTo>
                  <a:pt x="2027772" y="787351"/>
                </a:lnTo>
                <a:lnTo>
                  <a:pt x="2025092" y="776162"/>
                </a:lnTo>
                <a:cubicBezTo>
                  <a:pt x="2023645" y="770764"/>
                  <a:pt x="2022052" y="764928"/>
                  <a:pt x="2020594" y="760013"/>
                </a:cubicBezTo>
                <a:lnTo>
                  <a:pt x="2019514" y="756898"/>
                </a:lnTo>
                <a:lnTo>
                  <a:pt x="2019016" y="755151"/>
                </a:lnTo>
                <a:close/>
                <a:moveTo>
                  <a:pt x="2253215" y="744589"/>
                </a:moveTo>
                <a:lnTo>
                  <a:pt x="2251129" y="746661"/>
                </a:lnTo>
                <a:lnTo>
                  <a:pt x="2251129" y="746662"/>
                </a:lnTo>
                <a:lnTo>
                  <a:pt x="2253215" y="744590"/>
                </a:lnTo>
                <a:close/>
                <a:moveTo>
                  <a:pt x="1996302" y="740132"/>
                </a:moveTo>
                <a:lnTo>
                  <a:pt x="1997219" y="742292"/>
                </a:lnTo>
                <a:lnTo>
                  <a:pt x="1997321" y="742429"/>
                </a:lnTo>
                <a:lnTo>
                  <a:pt x="1997321" y="742428"/>
                </a:lnTo>
                <a:lnTo>
                  <a:pt x="1997220" y="742293"/>
                </a:lnTo>
                <a:lnTo>
                  <a:pt x="1996315" y="740162"/>
                </a:lnTo>
                <a:close/>
                <a:moveTo>
                  <a:pt x="2096906" y="739226"/>
                </a:moveTo>
                <a:lnTo>
                  <a:pt x="2096905" y="739226"/>
                </a:lnTo>
                <a:lnTo>
                  <a:pt x="2106167" y="776364"/>
                </a:lnTo>
                <a:cubicBezTo>
                  <a:pt x="2107590" y="781982"/>
                  <a:pt x="2109028" y="787285"/>
                  <a:pt x="2110465" y="792005"/>
                </a:cubicBezTo>
                <a:lnTo>
                  <a:pt x="2113251" y="801899"/>
                </a:lnTo>
                <a:lnTo>
                  <a:pt x="2113228" y="801813"/>
                </a:lnTo>
                <a:lnTo>
                  <a:pt x="2110466" y="792005"/>
                </a:lnTo>
                <a:cubicBezTo>
                  <a:pt x="2109029" y="787285"/>
                  <a:pt x="2107591" y="781982"/>
                  <a:pt x="2106168" y="776364"/>
                </a:cubicBezTo>
                <a:cubicBezTo>
                  <a:pt x="2103160" y="765093"/>
                  <a:pt x="2100923" y="752295"/>
                  <a:pt x="2096906" y="739226"/>
                </a:cubicBezTo>
                <a:close/>
                <a:moveTo>
                  <a:pt x="2004796" y="738858"/>
                </a:moveTo>
                <a:lnTo>
                  <a:pt x="2018283" y="778772"/>
                </a:lnTo>
                <a:cubicBezTo>
                  <a:pt x="2019150" y="783136"/>
                  <a:pt x="2020368" y="787719"/>
                  <a:pt x="2021321" y="790970"/>
                </a:cubicBezTo>
                <a:cubicBezTo>
                  <a:pt x="2022876" y="796087"/>
                  <a:pt x="2024640" y="804962"/>
                  <a:pt x="2026489" y="811946"/>
                </a:cubicBezTo>
                <a:cubicBezTo>
                  <a:pt x="2027413" y="815439"/>
                  <a:pt x="2028081" y="818512"/>
                  <a:pt x="2028612" y="820430"/>
                </a:cubicBezTo>
                <a:lnTo>
                  <a:pt x="2028753" y="820601"/>
                </a:lnTo>
                <a:lnTo>
                  <a:pt x="2028753" y="820601"/>
                </a:lnTo>
                <a:lnTo>
                  <a:pt x="2028613" y="820431"/>
                </a:lnTo>
                <a:cubicBezTo>
                  <a:pt x="2028082" y="818513"/>
                  <a:pt x="2027414" y="815440"/>
                  <a:pt x="2026490" y="811947"/>
                </a:cubicBezTo>
                <a:cubicBezTo>
                  <a:pt x="2024641" y="804963"/>
                  <a:pt x="2022877" y="796088"/>
                  <a:pt x="2021322" y="790971"/>
                </a:cubicBezTo>
                <a:cubicBezTo>
                  <a:pt x="2020369" y="787720"/>
                  <a:pt x="2019151" y="783137"/>
                  <a:pt x="2018284" y="778773"/>
                </a:cubicBezTo>
                <a:lnTo>
                  <a:pt x="2004798" y="738860"/>
                </a:lnTo>
                <a:close/>
                <a:moveTo>
                  <a:pt x="2096875" y="738689"/>
                </a:moveTo>
                <a:lnTo>
                  <a:pt x="2095434" y="739183"/>
                </a:lnTo>
                <a:lnTo>
                  <a:pt x="2095446" y="739222"/>
                </a:lnTo>
                <a:lnTo>
                  <a:pt x="2095544" y="739693"/>
                </a:lnTo>
                <a:lnTo>
                  <a:pt x="2095545" y="739693"/>
                </a:lnTo>
                <a:lnTo>
                  <a:pt x="2095447" y="739222"/>
                </a:lnTo>
                <a:lnTo>
                  <a:pt x="2095435" y="739183"/>
                </a:lnTo>
                <a:lnTo>
                  <a:pt x="2096875" y="738689"/>
                </a:lnTo>
                <a:close/>
                <a:moveTo>
                  <a:pt x="102048" y="737883"/>
                </a:moveTo>
                <a:lnTo>
                  <a:pt x="101966" y="738071"/>
                </a:lnTo>
                <a:lnTo>
                  <a:pt x="102030" y="738384"/>
                </a:lnTo>
                <a:lnTo>
                  <a:pt x="101923" y="741420"/>
                </a:lnTo>
                <a:lnTo>
                  <a:pt x="101056" y="746009"/>
                </a:lnTo>
                <a:lnTo>
                  <a:pt x="100412" y="748881"/>
                </a:lnTo>
                <a:lnTo>
                  <a:pt x="98702" y="756344"/>
                </a:lnTo>
                <a:cubicBezTo>
                  <a:pt x="96798" y="763982"/>
                  <a:pt x="95305" y="771704"/>
                  <a:pt x="94244" y="779467"/>
                </a:cubicBezTo>
                <a:cubicBezTo>
                  <a:pt x="93502" y="783978"/>
                  <a:pt x="93046" y="788519"/>
                  <a:pt x="92878" y="793058"/>
                </a:cubicBezTo>
                <a:cubicBezTo>
                  <a:pt x="92839" y="796046"/>
                  <a:pt x="93162" y="797478"/>
                  <a:pt x="93895" y="797523"/>
                </a:cubicBezTo>
                <a:lnTo>
                  <a:pt x="93908" y="797508"/>
                </a:lnTo>
                <a:lnTo>
                  <a:pt x="92895" y="793058"/>
                </a:lnTo>
                <a:cubicBezTo>
                  <a:pt x="93063" y="788519"/>
                  <a:pt x="93518" y="783978"/>
                  <a:pt x="94260" y="779467"/>
                </a:cubicBezTo>
                <a:cubicBezTo>
                  <a:pt x="95321" y="771704"/>
                  <a:pt x="96814" y="763982"/>
                  <a:pt x="98718" y="756344"/>
                </a:cubicBezTo>
                <a:lnTo>
                  <a:pt x="99657" y="752250"/>
                </a:lnTo>
                <a:lnTo>
                  <a:pt x="100412" y="748881"/>
                </a:lnTo>
                <a:lnTo>
                  <a:pt x="100989" y="746366"/>
                </a:lnTo>
                <a:lnTo>
                  <a:pt x="101056" y="746009"/>
                </a:lnTo>
                <a:lnTo>
                  <a:pt x="101171" y="745496"/>
                </a:lnTo>
                <a:lnTo>
                  <a:pt x="101919" y="741538"/>
                </a:lnTo>
                <a:lnTo>
                  <a:pt x="101923" y="741420"/>
                </a:lnTo>
                <a:lnTo>
                  <a:pt x="101945" y="741302"/>
                </a:lnTo>
                <a:lnTo>
                  <a:pt x="102045" y="738458"/>
                </a:lnTo>
                <a:lnTo>
                  <a:pt x="102030" y="738384"/>
                </a:lnTo>
                <a:close/>
                <a:moveTo>
                  <a:pt x="2025298" y="736700"/>
                </a:moveTo>
                <a:cubicBezTo>
                  <a:pt x="2024899" y="737177"/>
                  <a:pt x="2024905" y="739270"/>
                  <a:pt x="2025554" y="743934"/>
                </a:cubicBezTo>
                <a:lnTo>
                  <a:pt x="2026031" y="748503"/>
                </a:lnTo>
                <a:lnTo>
                  <a:pt x="2026031" y="748489"/>
                </a:lnTo>
                <a:lnTo>
                  <a:pt x="2025555" y="743935"/>
                </a:lnTo>
                <a:lnTo>
                  <a:pt x="2025299" y="736701"/>
                </a:lnTo>
                <a:close/>
                <a:moveTo>
                  <a:pt x="2248583" y="735428"/>
                </a:moveTo>
                <a:lnTo>
                  <a:pt x="2249833" y="742094"/>
                </a:lnTo>
                <a:lnTo>
                  <a:pt x="2250791" y="746322"/>
                </a:lnTo>
                <a:cubicBezTo>
                  <a:pt x="2253140" y="755822"/>
                  <a:pt x="2254673" y="766431"/>
                  <a:pt x="2256439" y="776279"/>
                </a:cubicBezTo>
                <a:cubicBezTo>
                  <a:pt x="2258204" y="786127"/>
                  <a:pt x="2260129" y="795426"/>
                  <a:pt x="2261949" y="802263"/>
                </a:cubicBezTo>
                <a:cubicBezTo>
                  <a:pt x="2265747" y="818090"/>
                  <a:pt x="2268604" y="834196"/>
                  <a:pt x="2270498" y="850485"/>
                </a:cubicBezTo>
                <a:cubicBezTo>
                  <a:pt x="2271898" y="859457"/>
                  <a:pt x="2272393" y="868899"/>
                  <a:pt x="2273079" y="878525"/>
                </a:cubicBezTo>
                <a:lnTo>
                  <a:pt x="2274800" y="907648"/>
                </a:lnTo>
                <a:cubicBezTo>
                  <a:pt x="2275535" y="920414"/>
                  <a:pt x="2275437" y="932854"/>
                  <a:pt x="2275762" y="945104"/>
                </a:cubicBezTo>
                <a:lnTo>
                  <a:pt x="2276154" y="963486"/>
                </a:lnTo>
                <a:cubicBezTo>
                  <a:pt x="2276222" y="969617"/>
                  <a:pt x="2275983" y="975751"/>
                  <a:pt x="2275934" y="981873"/>
                </a:cubicBezTo>
                <a:lnTo>
                  <a:pt x="2275567" y="1019019"/>
                </a:lnTo>
                <a:lnTo>
                  <a:pt x="2273874" y="1057408"/>
                </a:lnTo>
                <a:lnTo>
                  <a:pt x="2273211" y="1072604"/>
                </a:lnTo>
                <a:lnTo>
                  <a:pt x="2271674" y="1088419"/>
                </a:lnTo>
                <a:lnTo>
                  <a:pt x="2268207" y="1121166"/>
                </a:lnTo>
                <a:cubicBezTo>
                  <a:pt x="2266955" y="1132236"/>
                  <a:pt x="2265148" y="1143414"/>
                  <a:pt x="2263166" y="1154483"/>
                </a:cubicBezTo>
                <a:cubicBezTo>
                  <a:pt x="2261184" y="1165551"/>
                  <a:pt x="2259829" y="1176688"/>
                  <a:pt x="2257423" y="1187362"/>
                </a:cubicBezTo>
                <a:cubicBezTo>
                  <a:pt x="2254063" y="1203463"/>
                  <a:pt x="2251402" y="1219030"/>
                  <a:pt x="2247704" y="1234014"/>
                </a:cubicBezTo>
                <a:cubicBezTo>
                  <a:pt x="2244006" y="1248997"/>
                  <a:pt x="2240439" y="1263675"/>
                  <a:pt x="2237194" y="1278617"/>
                </a:cubicBezTo>
                <a:cubicBezTo>
                  <a:pt x="2235948" y="1284705"/>
                  <a:pt x="2233408" y="1292963"/>
                  <a:pt x="2231506" y="1299613"/>
                </a:cubicBezTo>
                <a:cubicBezTo>
                  <a:pt x="2229605" y="1306262"/>
                  <a:pt x="2228387" y="1311136"/>
                  <a:pt x="2229422" y="1310358"/>
                </a:cubicBezTo>
                <a:lnTo>
                  <a:pt x="2229423" y="1310356"/>
                </a:lnTo>
                <a:lnTo>
                  <a:pt x="2229364" y="1307770"/>
                </a:lnTo>
                <a:cubicBezTo>
                  <a:pt x="2229777" y="1305818"/>
                  <a:pt x="2230557" y="1302937"/>
                  <a:pt x="2231507" y="1299613"/>
                </a:cubicBezTo>
                <a:cubicBezTo>
                  <a:pt x="2233409" y="1292963"/>
                  <a:pt x="2235949" y="1284705"/>
                  <a:pt x="2237195" y="1278617"/>
                </a:cubicBezTo>
                <a:cubicBezTo>
                  <a:pt x="2240440" y="1263675"/>
                  <a:pt x="2244007" y="1248997"/>
                  <a:pt x="2247705" y="1234014"/>
                </a:cubicBezTo>
                <a:cubicBezTo>
                  <a:pt x="2251403" y="1219030"/>
                  <a:pt x="2254064" y="1203463"/>
                  <a:pt x="2257424" y="1187362"/>
                </a:cubicBezTo>
                <a:cubicBezTo>
                  <a:pt x="2259830" y="1176688"/>
                  <a:pt x="2261185" y="1165551"/>
                  <a:pt x="2263167" y="1154483"/>
                </a:cubicBezTo>
                <a:cubicBezTo>
                  <a:pt x="2265149" y="1143414"/>
                  <a:pt x="2266956" y="1132236"/>
                  <a:pt x="2268208" y="1121166"/>
                </a:cubicBezTo>
                <a:lnTo>
                  <a:pt x="2271675" y="1088419"/>
                </a:lnTo>
                <a:lnTo>
                  <a:pt x="2273212" y="1072604"/>
                </a:lnTo>
                <a:lnTo>
                  <a:pt x="2273875" y="1057408"/>
                </a:lnTo>
                <a:lnTo>
                  <a:pt x="2275568" y="1019019"/>
                </a:lnTo>
                <a:lnTo>
                  <a:pt x="2275935" y="981873"/>
                </a:lnTo>
                <a:cubicBezTo>
                  <a:pt x="2275984" y="975751"/>
                  <a:pt x="2276223" y="969617"/>
                  <a:pt x="2276155" y="963486"/>
                </a:cubicBezTo>
                <a:lnTo>
                  <a:pt x="2275763" y="945104"/>
                </a:lnTo>
                <a:cubicBezTo>
                  <a:pt x="2275438" y="932854"/>
                  <a:pt x="2275536" y="920414"/>
                  <a:pt x="2274801" y="907648"/>
                </a:cubicBezTo>
                <a:lnTo>
                  <a:pt x="2273080" y="878525"/>
                </a:lnTo>
                <a:cubicBezTo>
                  <a:pt x="2272394" y="868899"/>
                  <a:pt x="2271899" y="859457"/>
                  <a:pt x="2270499" y="850485"/>
                </a:cubicBezTo>
                <a:cubicBezTo>
                  <a:pt x="2268605" y="834196"/>
                  <a:pt x="2265748" y="818090"/>
                  <a:pt x="2261950" y="802263"/>
                </a:cubicBezTo>
                <a:cubicBezTo>
                  <a:pt x="2260130" y="795426"/>
                  <a:pt x="2258205" y="786127"/>
                  <a:pt x="2256440" y="776279"/>
                </a:cubicBezTo>
                <a:cubicBezTo>
                  <a:pt x="2254674" y="766431"/>
                  <a:pt x="2253141" y="755822"/>
                  <a:pt x="2250792" y="746322"/>
                </a:cubicBezTo>
                <a:lnTo>
                  <a:pt x="2249834" y="742094"/>
                </a:lnTo>
                <a:lnTo>
                  <a:pt x="2248589" y="735454"/>
                </a:lnTo>
                <a:close/>
                <a:moveTo>
                  <a:pt x="2124022" y="729996"/>
                </a:moveTo>
                <a:lnTo>
                  <a:pt x="2124072" y="730357"/>
                </a:lnTo>
                <a:cubicBezTo>
                  <a:pt x="2125138" y="748228"/>
                  <a:pt x="2127290" y="765947"/>
                  <a:pt x="2130513" y="783416"/>
                </a:cubicBezTo>
                <a:cubicBezTo>
                  <a:pt x="2132427" y="795364"/>
                  <a:pt x="2133570" y="808256"/>
                  <a:pt x="2135091" y="820542"/>
                </a:cubicBezTo>
                <a:cubicBezTo>
                  <a:pt x="2135772" y="826667"/>
                  <a:pt x="2136612" y="832633"/>
                  <a:pt x="2136971" y="838493"/>
                </a:cubicBezTo>
                <a:lnTo>
                  <a:pt x="2137695" y="854102"/>
                </a:lnTo>
                <a:lnTo>
                  <a:pt x="2138567" y="866019"/>
                </a:lnTo>
                <a:lnTo>
                  <a:pt x="2138567" y="866018"/>
                </a:lnTo>
                <a:cubicBezTo>
                  <a:pt x="2138188" y="862855"/>
                  <a:pt x="2137881" y="858947"/>
                  <a:pt x="2137695" y="854102"/>
                </a:cubicBezTo>
                <a:lnTo>
                  <a:pt x="2137665" y="853429"/>
                </a:lnTo>
                <a:lnTo>
                  <a:pt x="2136972" y="838493"/>
                </a:lnTo>
                <a:cubicBezTo>
                  <a:pt x="2136613" y="832633"/>
                  <a:pt x="2135773" y="826667"/>
                  <a:pt x="2135092" y="820542"/>
                </a:cubicBezTo>
                <a:cubicBezTo>
                  <a:pt x="2133571" y="808256"/>
                  <a:pt x="2132428" y="795364"/>
                  <a:pt x="2130514" y="783416"/>
                </a:cubicBezTo>
                <a:cubicBezTo>
                  <a:pt x="2127291" y="765947"/>
                  <a:pt x="2125139" y="748228"/>
                  <a:pt x="2124073" y="730357"/>
                </a:cubicBezTo>
                <a:lnTo>
                  <a:pt x="2124024" y="730003"/>
                </a:lnTo>
                <a:close/>
                <a:moveTo>
                  <a:pt x="2105428" y="723743"/>
                </a:moveTo>
                <a:lnTo>
                  <a:pt x="2106410" y="725086"/>
                </a:lnTo>
                <a:lnTo>
                  <a:pt x="2106411" y="725087"/>
                </a:lnTo>
                <a:close/>
                <a:moveTo>
                  <a:pt x="2104318" y="722225"/>
                </a:moveTo>
                <a:cubicBezTo>
                  <a:pt x="2103878" y="722087"/>
                  <a:pt x="2103628" y="722538"/>
                  <a:pt x="2103371" y="722896"/>
                </a:cubicBezTo>
                <a:lnTo>
                  <a:pt x="2102400" y="723000"/>
                </a:lnTo>
                <a:lnTo>
                  <a:pt x="2102413" y="723026"/>
                </a:lnTo>
                <a:lnTo>
                  <a:pt x="2102414" y="723026"/>
                </a:lnTo>
                <a:lnTo>
                  <a:pt x="2102401" y="723001"/>
                </a:lnTo>
                <a:lnTo>
                  <a:pt x="2103372" y="722897"/>
                </a:lnTo>
                <a:cubicBezTo>
                  <a:pt x="2103629" y="722539"/>
                  <a:pt x="2103879" y="722088"/>
                  <a:pt x="2104319" y="722226"/>
                </a:cubicBezTo>
                <a:close/>
                <a:moveTo>
                  <a:pt x="88417" y="709037"/>
                </a:moveTo>
                <a:cubicBezTo>
                  <a:pt x="88379" y="707159"/>
                  <a:pt x="87295" y="708895"/>
                  <a:pt x="83503" y="719836"/>
                </a:cubicBezTo>
                <a:cubicBezTo>
                  <a:pt x="77879" y="735631"/>
                  <a:pt x="73342" y="751754"/>
                  <a:pt x="69920" y="768090"/>
                </a:cubicBezTo>
                <a:cubicBezTo>
                  <a:pt x="67937" y="778185"/>
                  <a:pt x="65430" y="789704"/>
                  <a:pt x="62603" y="801928"/>
                </a:cubicBezTo>
                <a:lnTo>
                  <a:pt x="58284" y="820734"/>
                </a:lnTo>
                <a:lnTo>
                  <a:pt x="54433" y="840156"/>
                </a:lnTo>
                <a:cubicBezTo>
                  <a:pt x="51942" y="852720"/>
                  <a:pt x="49175" y="865630"/>
                  <a:pt x="47219" y="874512"/>
                </a:cubicBezTo>
                <a:cubicBezTo>
                  <a:pt x="46241" y="878953"/>
                  <a:pt x="45432" y="882221"/>
                  <a:pt x="44796" y="883945"/>
                </a:cubicBezTo>
                <a:lnTo>
                  <a:pt x="44366" y="883998"/>
                </a:lnTo>
                <a:lnTo>
                  <a:pt x="44391" y="883997"/>
                </a:lnTo>
                <a:lnTo>
                  <a:pt x="44815" y="883945"/>
                </a:lnTo>
                <a:cubicBezTo>
                  <a:pt x="45451" y="882221"/>
                  <a:pt x="46260" y="878953"/>
                  <a:pt x="47239" y="874512"/>
                </a:cubicBezTo>
                <a:cubicBezTo>
                  <a:pt x="49194" y="865630"/>
                  <a:pt x="51961" y="852720"/>
                  <a:pt x="54451" y="840156"/>
                </a:cubicBezTo>
                <a:lnTo>
                  <a:pt x="58302" y="820734"/>
                </a:lnTo>
                <a:lnTo>
                  <a:pt x="62623" y="801928"/>
                </a:lnTo>
                <a:cubicBezTo>
                  <a:pt x="65449" y="789704"/>
                  <a:pt x="67956" y="778185"/>
                  <a:pt x="69939" y="768090"/>
                </a:cubicBezTo>
                <a:cubicBezTo>
                  <a:pt x="73361" y="751754"/>
                  <a:pt x="77898" y="735631"/>
                  <a:pt x="83522" y="719836"/>
                </a:cubicBezTo>
                <a:cubicBezTo>
                  <a:pt x="85418" y="714365"/>
                  <a:pt x="86637" y="711196"/>
                  <a:pt x="87386" y="709629"/>
                </a:cubicBezTo>
                <a:lnTo>
                  <a:pt x="88416" y="709048"/>
                </a:lnTo>
                <a:close/>
                <a:moveTo>
                  <a:pt x="1981247" y="702976"/>
                </a:moveTo>
                <a:lnTo>
                  <a:pt x="1985535" y="714782"/>
                </a:lnTo>
                <a:lnTo>
                  <a:pt x="1987042" y="718330"/>
                </a:lnTo>
                <a:lnTo>
                  <a:pt x="1987014" y="718261"/>
                </a:lnTo>
                <a:lnTo>
                  <a:pt x="1985536" y="714782"/>
                </a:lnTo>
                <a:lnTo>
                  <a:pt x="1981315" y="703161"/>
                </a:lnTo>
                <a:close/>
                <a:moveTo>
                  <a:pt x="2140660" y="691820"/>
                </a:moveTo>
                <a:lnTo>
                  <a:pt x="2140660" y="691821"/>
                </a:lnTo>
                <a:cubicBezTo>
                  <a:pt x="2143358" y="700373"/>
                  <a:pt x="2146804" y="712501"/>
                  <a:pt x="2148562" y="716903"/>
                </a:cubicBezTo>
                <a:cubicBezTo>
                  <a:pt x="2150319" y="721304"/>
                  <a:pt x="2152488" y="727388"/>
                  <a:pt x="2154305" y="732863"/>
                </a:cubicBezTo>
                <a:cubicBezTo>
                  <a:pt x="2156123" y="738339"/>
                  <a:pt x="2157299" y="744255"/>
                  <a:pt x="2158591" y="750180"/>
                </a:cubicBezTo>
                <a:lnTo>
                  <a:pt x="2159567" y="754888"/>
                </a:lnTo>
                <a:lnTo>
                  <a:pt x="2161280" y="763155"/>
                </a:lnTo>
                <a:lnTo>
                  <a:pt x="2162368" y="768409"/>
                </a:lnTo>
                <a:lnTo>
                  <a:pt x="2162370" y="768418"/>
                </a:lnTo>
                <a:lnTo>
                  <a:pt x="2161280" y="763155"/>
                </a:lnTo>
                <a:lnTo>
                  <a:pt x="2158591" y="750179"/>
                </a:lnTo>
                <a:cubicBezTo>
                  <a:pt x="2157299" y="744254"/>
                  <a:pt x="2156123" y="738338"/>
                  <a:pt x="2154305" y="732862"/>
                </a:cubicBezTo>
                <a:cubicBezTo>
                  <a:pt x="2152488" y="727387"/>
                  <a:pt x="2150319" y="721303"/>
                  <a:pt x="2148562" y="716902"/>
                </a:cubicBezTo>
                <a:cubicBezTo>
                  <a:pt x="2147683" y="714701"/>
                  <a:pt x="2146382" y="710568"/>
                  <a:pt x="2144964" y="705917"/>
                </a:cubicBezTo>
                <a:close/>
                <a:moveTo>
                  <a:pt x="2109405" y="688282"/>
                </a:moveTo>
                <a:lnTo>
                  <a:pt x="2109001" y="690869"/>
                </a:lnTo>
                <a:lnTo>
                  <a:pt x="2109002" y="690869"/>
                </a:lnTo>
                <a:lnTo>
                  <a:pt x="2109406" y="688285"/>
                </a:lnTo>
                <a:close/>
                <a:moveTo>
                  <a:pt x="2143045" y="686054"/>
                </a:moveTo>
                <a:lnTo>
                  <a:pt x="2140622" y="691757"/>
                </a:lnTo>
                <a:lnTo>
                  <a:pt x="2140622" y="691757"/>
                </a:lnTo>
                <a:lnTo>
                  <a:pt x="2143045" y="686055"/>
                </a:lnTo>
                <a:lnTo>
                  <a:pt x="2143088" y="686103"/>
                </a:lnTo>
                <a:lnTo>
                  <a:pt x="2143088" y="686102"/>
                </a:lnTo>
                <a:close/>
                <a:moveTo>
                  <a:pt x="2157104" y="685391"/>
                </a:moveTo>
                <a:lnTo>
                  <a:pt x="2153868" y="686163"/>
                </a:lnTo>
                <a:lnTo>
                  <a:pt x="2153868" y="686164"/>
                </a:lnTo>
                <a:lnTo>
                  <a:pt x="2157104" y="685392"/>
                </a:lnTo>
                <a:cubicBezTo>
                  <a:pt x="2157619" y="685225"/>
                  <a:pt x="2158201" y="685319"/>
                  <a:pt x="2158969" y="686094"/>
                </a:cubicBezTo>
                <a:cubicBezTo>
                  <a:pt x="2159738" y="686869"/>
                  <a:pt x="2160693" y="688325"/>
                  <a:pt x="2161959" y="690881"/>
                </a:cubicBezTo>
                <a:lnTo>
                  <a:pt x="2163523" y="691741"/>
                </a:lnTo>
                <a:lnTo>
                  <a:pt x="2163535" y="691807"/>
                </a:lnTo>
                <a:lnTo>
                  <a:pt x="2163535" y="691807"/>
                </a:lnTo>
                <a:lnTo>
                  <a:pt x="2163523" y="691740"/>
                </a:lnTo>
                <a:lnTo>
                  <a:pt x="2161959" y="690880"/>
                </a:lnTo>
                <a:cubicBezTo>
                  <a:pt x="2160693" y="688324"/>
                  <a:pt x="2159738" y="686868"/>
                  <a:pt x="2158969" y="686093"/>
                </a:cubicBezTo>
                <a:cubicBezTo>
                  <a:pt x="2158201" y="685318"/>
                  <a:pt x="2157619" y="685224"/>
                  <a:pt x="2157104" y="685391"/>
                </a:cubicBezTo>
                <a:close/>
                <a:moveTo>
                  <a:pt x="2089669" y="681512"/>
                </a:moveTo>
                <a:lnTo>
                  <a:pt x="2094387" y="694903"/>
                </a:lnTo>
                <a:cubicBezTo>
                  <a:pt x="2095803" y="699052"/>
                  <a:pt x="2097496" y="703078"/>
                  <a:pt x="2099468" y="706952"/>
                </a:cubicBezTo>
                <a:lnTo>
                  <a:pt x="2099390" y="706763"/>
                </a:lnTo>
                <a:lnTo>
                  <a:pt x="2094388" y="694903"/>
                </a:lnTo>
                <a:lnTo>
                  <a:pt x="2089680" y="681539"/>
                </a:lnTo>
                <a:close/>
                <a:moveTo>
                  <a:pt x="2073687" y="677435"/>
                </a:moveTo>
                <a:cubicBezTo>
                  <a:pt x="2074040" y="684035"/>
                  <a:pt x="2075427" y="690472"/>
                  <a:pt x="2077786" y="696513"/>
                </a:cubicBezTo>
                <a:lnTo>
                  <a:pt x="2077677" y="696002"/>
                </a:lnTo>
                <a:lnTo>
                  <a:pt x="2073689" y="677438"/>
                </a:lnTo>
                <a:close/>
                <a:moveTo>
                  <a:pt x="2087359" y="675582"/>
                </a:moveTo>
                <a:lnTo>
                  <a:pt x="2087332" y="675673"/>
                </a:lnTo>
                <a:lnTo>
                  <a:pt x="2088311" y="678026"/>
                </a:lnTo>
                <a:lnTo>
                  <a:pt x="2088296" y="677988"/>
                </a:lnTo>
                <a:lnTo>
                  <a:pt x="2087333" y="675673"/>
                </a:lnTo>
                <a:lnTo>
                  <a:pt x="2087360" y="675583"/>
                </a:lnTo>
                <a:close/>
                <a:moveTo>
                  <a:pt x="120612" y="674093"/>
                </a:moveTo>
                <a:lnTo>
                  <a:pt x="119866" y="677316"/>
                </a:lnTo>
                <a:cubicBezTo>
                  <a:pt x="118942" y="681338"/>
                  <a:pt x="118185" y="684915"/>
                  <a:pt x="118078" y="686682"/>
                </a:cubicBezTo>
                <a:lnTo>
                  <a:pt x="118103" y="686755"/>
                </a:lnTo>
                <a:lnTo>
                  <a:pt x="118112" y="686708"/>
                </a:lnTo>
                <a:lnTo>
                  <a:pt x="118103" y="686682"/>
                </a:lnTo>
                <a:cubicBezTo>
                  <a:pt x="118210" y="684915"/>
                  <a:pt x="118967" y="681338"/>
                  <a:pt x="119891" y="677316"/>
                </a:cubicBezTo>
                <a:lnTo>
                  <a:pt x="120056" y="676606"/>
                </a:lnTo>
                <a:close/>
                <a:moveTo>
                  <a:pt x="2171266" y="667220"/>
                </a:moveTo>
                <a:lnTo>
                  <a:pt x="2173018" y="671427"/>
                </a:lnTo>
                <a:cubicBezTo>
                  <a:pt x="2176256" y="680575"/>
                  <a:pt x="2179501" y="693808"/>
                  <a:pt x="2183111" y="707529"/>
                </a:cubicBezTo>
                <a:cubicBezTo>
                  <a:pt x="2184607" y="713127"/>
                  <a:pt x="2185986" y="718135"/>
                  <a:pt x="2186839" y="722813"/>
                </a:cubicBezTo>
                <a:cubicBezTo>
                  <a:pt x="2187693" y="727492"/>
                  <a:pt x="2188326" y="731645"/>
                  <a:pt x="2188872" y="735354"/>
                </a:cubicBezTo>
                <a:cubicBezTo>
                  <a:pt x="2189720" y="741190"/>
                  <a:pt x="2190268" y="747089"/>
                  <a:pt x="2190503" y="753020"/>
                </a:cubicBezTo>
                <a:cubicBezTo>
                  <a:pt x="2190741" y="757464"/>
                  <a:pt x="2190013" y="761963"/>
                  <a:pt x="2188363" y="766193"/>
                </a:cubicBezTo>
                <a:cubicBezTo>
                  <a:pt x="2188547" y="777441"/>
                  <a:pt x="2189738" y="788588"/>
                  <a:pt x="2191916" y="799503"/>
                </a:cubicBezTo>
                <a:cubicBezTo>
                  <a:pt x="2193003" y="808311"/>
                  <a:pt x="2194962" y="816932"/>
                  <a:pt x="2197761" y="825243"/>
                </a:cubicBezTo>
                <a:cubicBezTo>
                  <a:pt x="2201960" y="839423"/>
                  <a:pt x="2204948" y="854011"/>
                  <a:pt x="2206697" y="868849"/>
                </a:cubicBezTo>
                <a:cubicBezTo>
                  <a:pt x="2207835" y="878433"/>
                  <a:pt x="2208638" y="888846"/>
                  <a:pt x="2209487" y="899675"/>
                </a:cubicBezTo>
                <a:cubicBezTo>
                  <a:pt x="2210334" y="910504"/>
                  <a:pt x="2211255" y="921702"/>
                  <a:pt x="2211375" y="932918"/>
                </a:cubicBezTo>
                <a:cubicBezTo>
                  <a:pt x="2211035" y="949352"/>
                  <a:pt x="2211857" y="962367"/>
                  <a:pt x="2212401" y="975144"/>
                </a:cubicBezTo>
                <a:cubicBezTo>
                  <a:pt x="2212946" y="987920"/>
                  <a:pt x="2213431" y="999818"/>
                  <a:pt x="2212955" y="1013252"/>
                </a:cubicBezTo>
                <a:cubicBezTo>
                  <a:pt x="2211435" y="1040543"/>
                  <a:pt x="2210620" y="1052083"/>
                  <a:pt x="2211122" y="1055764"/>
                </a:cubicBezTo>
                <a:cubicBezTo>
                  <a:pt x="2211373" y="1057606"/>
                  <a:pt x="2211843" y="1057510"/>
                  <a:pt x="2212429" y="1056451"/>
                </a:cubicBezTo>
                <a:lnTo>
                  <a:pt x="2212429" y="1056450"/>
                </a:lnTo>
                <a:lnTo>
                  <a:pt x="2211123" y="1055764"/>
                </a:lnTo>
                <a:cubicBezTo>
                  <a:pt x="2210621" y="1052083"/>
                  <a:pt x="2211436" y="1040543"/>
                  <a:pt x="2212956" y="1013252"/>
                </a:cubicBezTo>
                <a:cubicBezTo>
                  <a:pt x="2213432" y="999818"/>
                  <a:pt x="2212947" y="987920"/>
                  <a:pt x="2212402" y="975144"/>
                </a:cubicBezTo>
                <a:cubicBezTo>
                  <a:pt x="2211858" y="962367"/>
                  <a:pt x="2211036" y="949352"/>
                  <a:pt x="2211376" y="932918"/>
                </a:cubicBezTo>
                <a:cubicBezTo>
                  <a:pt x="2211256" y="921702"/>
                  <a:pt x="2210335" y="910504"/>
                  <a:pt x="2209488" y="899675"/>
                </a:cubicBezTo>
                <a:cubicBezTo>
                  <a:pt x="2208639" y="888846"/>
                  <a:pt x="2207836" y="878433"/>
                  <a:pt x="2206698" y="868849"/>
                </a:cubicBezTo>
                <a:cubicBezTo>
                  <a:pt x="2204949" y="854011"/>
                  <a:pt x="2201961" y="839423"/>
                  <a:pt x="2197762" y="825243"/>
                </a:cubicBezTo>
                <a:cubicBezTo>
                  <a:pt x="2194963" y="816932"/>
                  <a:pt x="2193004" y="808311"/>
                  <a:pt x="2191917" y="799503"/>
                </a:cubicBezTo>
                <a:cubicBezTo>
                  <a:pt x="2189739" y="788588"/>
                  <a:pt x="2188548" y="777441"/>
                  <a:pt x="2188364" y="766193"/>
                </a:cubicBezTo>
                <a:cubicBezTo>
                  <a:pt x="2190014" y="761963"/>
                  <a:pt x="2190742" y="757464"/>
                  <a:pt x="2190504" y="753020"/>
                </a:cubicBezTo>
                <a:cubicBezTo>
                  <a:pt x="2190269" y="747089"/>
                  <a:pt x="2189721" y="741190"/>
                  <a:pt x="2188873" y="735354"/>
                </a:cubicBezTo>
                <a:cubicBezTo>
                  <a:pt x="2188327" y="731645"/>
                  <a:pt x="2187694" y="727492"/>
                  <a:pt x="2186840" y="722813"/>
                </a:cubicBezTo>
                <a:cubicBezTo>
                  <a:pt x="2185987" y="718135"/>
                  <a:pt x="2184608" y="713127"/>
                  <a:pt x="2183112" y="707529"/>
                </a:cubicBezTo>
                <a:cubicBezTo>
                  <a:pt x="2179502" y="693808"/>
                  <a:pt x="2176257" y="680575"/>
                  <a:pt x="2173019" y="671427"/>
                </a:cubicBezTo>
                <a:lnTo>
                  <a:pt x="2171283" y="667257"/>
                </a:lnTo>
                <a:close/>
                <a:moveTo>
                  <a:pt x="2161549" y="667099"/>
                </a:moveTo>
                <a:lnTo>
                  <a:pt x="2162369" y="668700"/>
                </a:lnTo>
                <a:cubicBezTo>
                  <a:pt x="2163269" y="670102"/>
                  <a:pt x="2163907" y="670618"/>
                  <a:pt x="2164250" y="670134"/>
                </a:cubicBezTo>
                <a:lnTo>
                  <a:pt x="2164250" y="670133"/>
                </a:lnTo>
                <a:lnTo>
                  <a:pt x="2162370" y="668700"/>
                </a:lnTo>
                <a:lnTo>
                  <a:pt x="2161551" y="667101"/>
                </a:lnTo>
                <a:close/>
                <a:moveTo>
                  <a:pt x="129027" y="664725"/>
                </a:moveTo>
                <a:cubicBezTo>
                  <a:pt x="126820" y="670195"/>
                  <a:pt x="125018" y="674532"/>
                  <a:pt x="123561" y="677904"/>
                </a:cubicBezTo>
                <a:lnTo>
                  <a:pt x="121440" y="682518"/>
                </a:lnTo>
                <a:lnTo>
                  <a:pt x="123539" y="678011"/>
                </a:lnTo>
                <a:lnTo>
                  <a:pt x="123587" y="677905"/>
                </a:lnTo>
                <a:lnTo>
                  <a:pt x="128995" y="664866"/>
                </a:lnTo>
                <a:close/>
                <a:moveTo>
                  <a:pt x="2074017" y="664232"/>
                </a:moveTo>
                <a:lnTo>
                  <a:pt x="2074019" y="664238"/>
                </a:lnTo>
                <a:lnTo>
                  <a:pt x="2074023" y="664248"/>
                </a:lnTo>
                <a:lnTo>
                  <a:pt x="2087105" y="703243"/>
                </a:lnTo>
                <a:lnTo>
                  <a:pt x="2093425" y="726174"/>
                </a:lnTo>
                <a:lnTo>
                  <a:pt x="2095139" y="732391"/>
                </a:lnTo>
                <a:lnTo>
                  <a:pt x="2087105" y="703242"/>
                </a:lnTo>
                <a:lnTo>
                  <a:pt x="2074023" y="664247"/>
                </a:lnTo>
                <a:close/>
                <a:moveTo>
                  <a:pt x="2054027" y="662493"/>
                </a:moveTo>
                <a:lnTo>
                  <a:pt x="2054028" y="662494"/>
                </a:lnTo>
                <a:lnTo>
                  <a:pt x="2056379" y="664287"/>
                </a:lnTo>
                <a:lnTo>
                  <a:pt x="2062572" y="679620"/>
                </a:lnTo>
                <a:lnTo>
                  <a:pt x="2062573" y="679622"/>
                </a:lnTo>
                <a:cubicBezTo>
                  <a:pt x="2061096" y="674255"/>
                  <a:pt x="2059018" y="669110"/>
                  <a:pt x="2056379" y="664286"/>
                </a:cubicBezTo>
                <a:cubicBezTo>
                  <a:pt x="2055107" y="662131"/>
                  <a:pt x="2054552" y="662239"/>
                  <a:pt x="2054027" y="662493"/>
                </a:cubicBezTo>
                <a:close/>
                <a:moveTo>
                  <a:pt x="2166127" y="659467"/>
                </a:moveTo>
                <a:lnTo>
                  <a:pt x="2164739" y="659622"/>
                </a:lnTo>
                <a:lnTo>
                  <a:pt x="2164687" y="659858"/>
                </a:lnTo>
                <a:lnTo>
                  <a:pt x="2164687" y="659858"/>
                </a:lnTo>
                <a:lnTo>
                  <a:pt x="2164739" y="659623"/>
                </a:lnTo>
                <a:lnTo>
                  <a:pt x="2166121" y="659469"/>
                </a:lnTo>
                <a:close/>
                <a:moveTo>
                  <a:pt x="2166376" y="659439"/>
                </a:moveTo>
                <a:lnTo>
                  <a:pt x="2166286" y="659449"/>
                </a:lnTo>
                <a:lnTo>
                  <a:pt x="2166287" y="659450"/>
                </a:lnTo>
                <a:lnTo>
                  <a:pt x="2166377" y="659440"/>
                </a:lnTo>
                <a:lnTo>
                  <a:pt x="2166808" y="659815"/>
                </a:lnTo>
                <a:lnTo>
                  <a:pt x="2166809" y="659816"/>
                </a:lnTo>
                <a:close/>
                <a:moveTo>
                  <a:pt x="323439" y="658539"/>
                </a:moveTo>
                <a:cubicBezTo>
                  <a:pt x="322495" y="661901"/>
                  <a:pt x="321260" y="665145"/>
                  <a:pt x="320156" y="668471"/>
                </a:cubicBezTo>
                <a:cubicBezTo>
                  <a:pt x="319053" y="671797"/>
                  <a:pt x="317890" y="675023"/>
                  <a:pt x="316567" y="678212"/>
                </a:cubicBezTo>
                <a:cubicBezTo>
                  <a:pt x="313887" y="684646"/>
                  <a:pt x="310728" y="690880"/>
                  <a:pt x="307112" y="696852"/>
                </a:cubicBezTo>
                <a:lnTo>
                  <a:pt x="315064" y="677596"/>
                </a:lnTo>
                <a:lnTo>
                  <a:pt x="319061" y="667981"/>
                </a:lnTo>
                <a:close/>
                <a:moveTo>
                  <a:pt x="2024618" y="654869"/>
                </a:moveTo>
                <a:lnTo>
                  <a:pt x="2024518" y="654993"/>
                </a:lnTo>
                <a:lnTo>
                  <a:pt x="2031042" y="668275"/>
                </a:lnTo>
                <a:cubicBezTo>
                  <a:pt x="2032507" y="671975"/>
                  <a:pt x="2034454" y="675977"/>
                  <a:pt x="2036387" y="680878"/>
                </a:cubicBezTo>
                <a:lnTo>
                  <a:pt x="2042394" y="697585"/>
                </a:lnTo>
                <a:lnTo>
                  <a:pt x="2042400" y="697829"/>
                </a:lnTo>
                <a:lnTo>
                  <a:pt x="2046664" y="709897"/>
                </a:lnTo>
                <a:cubicBezTo>
                  <a:pt x="2050308" y="719461"/>
                  <a:pt x="2052059" y="721648"/>
                  <a:pt x="2053770" y="723738"/>
                </a:cubicBezTo>
                <a:cubicBezTo>
                  <a:pt x="2062672" y="734935"/>
                  <a:pt x="2071597" y="752236"/>
                  <a:pt x="2084359" y="827057"/>
                </a:cubicBezTo>
                <a:cubicBezTo>
                  <a:pt x="2088025" y="848780"/>
                  <a:pt x="2088965" y="853124"/>
                  <a:pt x="2089987" y="853827"/>
                </a:cubicBezTo>
                <a:lnTo>
                  <a:pt x="2089988" y="853827"/>
                </a:lnTo>
                <a:lnTo>
                  <a:pt x="2088166" y="848324"/>
                </a:lnTo>
                <a:cubicBezTo>
                  <a:pt x="2087345" y="844435"/>
                  <a:pt x="2086193" y="837918"/>
                  <a:pt x="2084360" y="827057"/>
                </a:cubicBezTo>
                <a:cubicBezTo>
                  <a:pt x="2071598" y="752236"/>
                  <a:pt x="2062673" y="734935"/>
                  <a:pt x="2053771" y="723738"/>
                </a:cubicBezTo>
                <a:cubicBezTo>
                  <a:pt x="2052060" y="721648"/>
                  <a:pt x="2050309" y="719461"/>
                  <a:pt x="2046665" y="709897"/>
                </a:cubicBezTo>
                <a:lnTo>
                  <a:pt x="2042401" y="697829"/>
                </a:lnTo>
                <a:lnTo>
                  <a:pt x="2042395" y="697585"/>
                </a:lnTo>
                <a:lnTo>
                  <a:pt x="2036388" y="680878"/>
                </a:lnTo>
                <a:cubicBezTo>
                  <a:pt x="2034455" y="675977"/>
                  <a:pt x="2032508" y="671975"/>
                  <a:pt x="2031043" y="668275"/>
                </a:cubicBezTo>
                <a:lnTo>
                  <a:pt x="2024519" y="654993"/>
                </a:lnTo>
                <a:lnTo>
                  <a:pt x="2024618" y="654870"/>
                </a:lnTo>
                <a:close/>
                <a:moveTo>
                  <a:pt x="1959780" y="649873"/>
                </a:moveTo>
                <a:lnTo>
                  <a:pt x="1960296" y="652276"/>
                </a:lnTo>
                <a:lnTo>
                  <a:pt x="1962975" y="658926"/>
                </a:lnTo>
                <a:lnTo>
                  <a:pt x="1962950" y="658861"/>
                </a:lnTo>
                <a:lnTo>
                  <a:pt x="1960297" y="652277"/>
                </a:lnTo>
                <a:lnTo>
                  <a:pt x="1959792" y="649923"/>
                </a:lnTo>
                <a:close/>
                <a:moveTo>
                  <a:pt x="325407" y="648757"/>
                </a:moveTo>
                <a:cubicBezTo>
                  <a:pt x="326129" y="648237"/>
                  <a:pt x="326687" y="648099"/>
                  <a:pt x="326539" y="649384"/>
                </a:cubicBezTo>
                <a:cubicBezTo>
                  <a:pt x="326392" y="650668"/>
                  <a:pt x="325539" y="653373"/>
                  <a:pt x="323438" y="658538"/>
                </a:cubicBezTo>
                <a:lnTo>
                  <a:pt x="318858" y="668112"/>
                </a:lnTo>
                <a:lnTo>
                  <a:pt x="314861" y="677726"/>
                </a:lnTo>
                <a:lnTo>
                  <a:pt x="306909" y="696983"/>
                </a:lnTo>
                <a:cubicBezTo>
                  <a:pt x="306105" y="696805"/>
                  <a:pt x="305232" y="697619"/>
                  <a:pt x="304835" y="696011"/>
                </a:cubicBezTo>
                <a:cubicBezTo>
                  <a:pt x="304439" y="694404"/>
                  <a:pt x="299869" y="701328"/>
                  <a:pt x="308080" y="681069"/>
                </a:cubicBezTo>
                <a:cubicBezTo>
                  <a:pt x="310100" y="675983"/>
                  <a:pt x="311903" y="671734"/>
                  <a:pt x="313751" y="667706"/>
                </a:cubicBezTo>
                <a:cubicBezTo>
                  <a:pt x="315598" y="663678"/>
                  <a:pt x="317299" y="660467"/>
                  <a:pt x="318871" y="657951"/>
                </a:cubicBezTo>
                <a:cubicBezTo>
                  <a:pt x="320558" y="654561"/>
                  <a:pt x="322767" y="651453"/>
                  <a:pt x="325407" y="648757"/>
                </a:cubicBezTo>
                <a:close/>
                <a:moveTo>
                  <a:pt x="2029061" y="645579"/>
                </a:moveTo>
                <a:lnTo>
                  <a:pt x="2028735" y="646234"/>
                </a:lnTo>
                <a:lnTo>
                  <a:pt x="2028735" y="646235"/>
                </a:lnTo>
                <a:lnTo>
                  <a:pt x="2029062" y="645580"/>
                </a:lnTo>
                <a:close/>
                <a:moveTo>
                  <a:pt x="2179612" y="622952"/>
                </a:moveTo>
                <a:lnTo>
                  <a:pt x="2179617" y="623175"/>
                </a:lnTo>
                <a:lnTo>
                  <a:pt x="2181577" y="625601"/>
                </a:lnTo>
                <a:cubicBezTo>
                  <a:pt x="2184674" y="632252"/>
                  <a:pt x="2190302" y="649274"/>
                  <a:pt x="2194610" y="660952"/>
                </a:cubicBezTo>
                <a:cubicBezTo>
                  <a:pt x="2198256" y="670227"/>
                  <a:pt x="2202602" y="688423"/>
                  <a:pt x="2203401" y="685878"/>
                </a:cubicBezTo>
                <a:lnTo>
                  <a:pt x="2203400" y="685872"/>
                </a:lnTo>
                <a:lnTo>
                  <a:pt x="2203210" y="685414"/>
                </a:lnTo>
                <a:lnTo>
                  <a:pt x="2202348" y="684323"/>
                </a:lnTo>
                <a:lnTo>
                  <a:pt x="2201009" y="680102"/>
                </a:lnTo>
                <a:lnTo>
                  <a:pt x="2200074" y="677847"/>
                </a:lnTo>
                <a:cubicBezTo>
                  <a:pt x="2198432" y="672457"/>
                  <a:pt x="2196434" y="665589"/>
                  <a:pt x="2194611" y="660952"/>
                </a:cubicBezTo>
                <a:cubicBezTo>
                  <a:pt x="2190303" y="649274"/>
                  <a:pt x="2184675" y="632252"/>
                  <a:pt x="2181578" y="625601"/>
                </a:cubicBezTo>
                <a:lnTo>
                  <a:pt x="2179618" y="623175"/>
                </a:lnTo>
                <a:lnTo>
                  <a:pt x="2179613" y="622953"/>
                </a:lnTo>
                <a:close/>
                <a:moveTo>
                  <a:pt x="2141722" y="621436"/>
                </a:moveTo>
                <a:lnTo>
                  <a:pt x="2141724" y="621441"/>
                </a:lnTo>
                <a:lnTo>
                  <a:pt x="2142915" y="623501"/>
                </a:lnTo>
                <a:cubicBezTo>
                  <a:pt x="2144502" y="626761"/>
                  <a:pt x="2146415" y="631016"/>
                  <a:pt x="2148161" y="635168"/>
                </a:cubicBezTo>
                <a:lnTo>
                  <a:pt x="2151690" y="644142"/>
                </a:lnTo>
                <a:lnTo>
                  <a:pt x="2151702" y="644173"/>
                </a:lnTo>
                <a:lnTo>
                  <a:pt x="2155870" y="654776"/>
                </a:lnTo>
                <a:lnTo>
                  <a:pt x="2157081" y="657433"/>
                </a:lnTo>
                <a:lnTo>
                  <a:pt x="2157073" y="657413"/>
                </a:lnTo>
                <a:lnTo>
                  <a:pt x="2155871" y="654776"/>
                </a:lnTo>
                <a:lnTo>
                  <a:pt x="2151735" y="644253"/>
                </a:lnTo>
                <a:lnTo>
                  <a:pt x="2151702" y="644173"/>
                </a:lnTo>
                <a:lnTo>
                  <a:pt x="2148161" y="635167"/>
                </a:lnTo>
                <a:cubicBezTo>
                  <a:pt x="2146415" y="631015"/>
                  <a:pt x="2144502" y="626760"/>
                  <a:pt x="2142915" y="623500"/>
                </a:cubicBezTo>
                <a:close/>
                <a:moveTo>
                  <a:pt x="2139623" y="617808"/>
                </a:moveTo>
                <a:lnTo>
                  <a:pt x="2139649" y="618018"/>
                </a:lnTo>
                <a:lnTo>
                  <a:pt x="2140482" y="619294"/>
                </a:lnTo>
                <a:lnTo>
                  <a:pt x="2140474" y="619281"/>
                </a:lnTo>
                <a:lnTo>
                  <a:pt x="2139650" y="618018"/>
                </a:lnTo>
                <a:lnTo>
                  <a:pt x="2139624" y="617810"/>
                </a:lnTo>
                <a:close/>
                <a:moveTo>
                  <a:pt x="145050" y="612801"/>
                </a:moveTo>
                <a:lnTo>
                  <a:pt x="144882" y="613810"/>
                </a:lnTo>
                <a:lnTo>
                  <a:pt x="144915" y="613758"/>
                </a:lnTo>
                <a:close/>
                <a:moveTo>
                  <a:pt x="2171696" y="610000"/>
                </a:moveTo>
                <a:lnTo>
                  <a:pt x="2170893" y="610086"/>
                </a:lnTo>
                <a:lnTo>
                  <a:pt x="2171250" y="610746"/>
                </a:lnTo>
                <a:lnTo>
                  <a:pt x="2171251" y="610745"/>
                </a:lnTo>
                <a:lnTo>
                  <a:pt x="2170894" y="610086"/>
                </a:lnTo>
                <a:lnTo>
                  <a:pt x="2171696" y="610000"/>
                </a:lnTo>
                <a:close/>
                <a:moveTo>
                  <a:pt x="139811" y="603106"/>
                </a:moveTo>
                <a:lnTo>
                  <a:pt x="129124" y="627014"/>
                </a:lnTo>
                <a:lnTo>
                  <a:pt x="120752" y="645508"/>
                </a:lnTo>
                <a:lnTo>
                  <a:pt x="122169" y="642437"/>
                </a:lnTo>
                <a:lnTo>
                  <a:pt x="129151" y="627014"/>
                </a:lnTo>
                <a:lnTo>
                  <a:pt x="137987" y="607248"/>
                </a:lnTo>
                <a:close/>
                <a:moveTo>
                  <a:pt x="2166968" y="601900"/>
                </a:moveTo>
                <a:lnTo>
                  <a:pt x="2168693" y="606030"/>
                </a:lnTo>
                <a:lnTo>
                  <a:pt x="2169515" y="607545"/>
                </a:lnTo>
                <a:lnTo>
                  <a:pt x="2169513" y="607540"/>
                </a:lnTo>
                <a:lnTo>
                  <a:pt x="2168694" y="606031"/>
                </a:lnTo>
                <a:lnTo>
                  <a:pt x="2166976" y="601918"/>
                </a:lnTo>
                <a:close/>
                <a:moveTo>
                  <a:pt x="2122024" y="601615"/>
                </a:moveTo>
                <a:lnTo>
                  <a:pt x="2132051" y="624663"/>
                </a:lnTo>
                <a:lnTo>
                  <a:pt x="2132058" y="624680"/>
                </a:lnTo>
                <a:lnTo>
                  <a:pt x="2133153" y="627198"/>
                </a:lnTo>
                <a:lnTo>
                  <a:pt x="2144117" y="655919"/>
                </a:lnTo>
                <a:lnTo>
                  <a:pt x="2144344" y="656688"/>
                </a:lnTo>
                <a:lnTo>
                  <a:pt x="2144345" y="656692"/>
                </a:lnTo>
                <a:lnTo>
                  <a:pt x="2144117" y="655918"/>
                </a:lnTo>
                <a:lnTo>
                  <a:pt x="2133153" y="627197"/>
                </a:lnTo>
                <a:lnTo>
                  <a:pt x="2132051" y="624663"/>
                </a:lnTo>
                <a:lnTo>
                  <a:pt x="2132035" y="624624"/>
                </a:lnTo>
                <a:lnTo>
                  <a:pt x="2122038" y="601645"/>
                </a:lnTo>
                <a:close/>
                <a:moveTo>
                  <a:pt x="2106004" y="600468"/>
                </a:moveTo>
                <a:cubicBezTo>
                  <a:pt x="2103491" y="598056"/>
                  <a:pt x="2112190" y="619814"/>
                  <a:pt x="2116219" y="631401"/>
                </a:cubicBezTo>
                <a:lnTo>
                  <a:pt x="2119799" y="645164"/>
                </a:lnTo>
                <a:lnTo>
                  <a:pt x="2119801" y="645167"/>
                </a:lnTo>
                <a:cubicBezTo>
                  <a:pt x="2119295" y="640382"/>
                  <a:pt x="2118089" y="635742"/>
                  <a:pt x="2116220" y="631401"/>
                </a:cubicBezTo>
                <a:cubicBezTo>
                  <a:pt x="2114206" y="625607"/>
                  <a:pt x="2111024" y="617271"/>
                  <a:pt x="2108659" y="610685"/>
                </a:cubicBezTo>
                <a:lnTo>
                  <a:pt x="2108170" y="608800"/>
                </a:lnTo>
                <a:lnTo>
                  <a:pt x="2106061" y="602709"/>
                </a:lnTo>
                <a:lnTo>
                  <a:pt x="2106088" y="600786"/>
                </a:lnTo>
                <a:lnTo>
                  <a:pt x="2106006" y="600471"/>
                </a:lnTo>
                <a:close/>
                <a:moveTo>
                  <a:pt x="2170001" y="600272"/>
                </a:moveTo>
                <a:lnTo>
                  <a:pt x="2169906" y="600562"/>
                </a:lnTo>
                <a:lnTo>
                  <a:pt x="2169906" y="600563"/>
                </a:lnTo>
                <a:lnTo>
                  <a:pt x="2170001" y="600273"/>
                </a:lnTo>
                <a:lnTo>
                  <a:pt x="2171890" y="609676"/>
                </a:lnTo>
                <a:lnTo>
                  <a:pt x="2171890" y="609676"/>
                </a:lnTo>
                <a:close/>
                <a:moveTo>
                  <a:pt x="1958625" y="599447"/>
                </a:moveTo>
                <a:lnTo>
                  <a:pt x="1966266" y="610893"/>
                </a:lnTo>
                <a:cubicBezTo>
                  <a:pt x="1970756" y="618233"/>
                  <a:pt x="1974488" y="626006"/>
                  <a:pt x="1977180" y="630667"/>
                </a:cubicBezTo>
                <a:cubicBezTo>
                  <a:pt x="1978525" y="632998"/>
                  <a:pt x="1979574" y="634463"/>
                  <a:pt x="1980120" y="634723"/>
                </a:cubicBezTo>
                <a:lnTo>
                  <a:pt x="1980120" y="634723"/>
                </a:lnTo>
                <a:lnTo>
                  <a:pt x="1977181" y="630668"/>
                </a:lnTo>
                <a:cubicBezTo>
                  <a:pt x="1974489" y="626007"/>
                  <a:pt x="1970757" y="618234"/>
                  <a:pt x="1966267" y="610894"/>
                </a:cubicBezTo>
                <a:cubicBezTo>
                  <a:pt x="1962105" y="603565"/>
                  <a:pt x="1959923" y="600550"/>
                  <a:pt x="1958625" y="599447"/>
                </a:cubicBezTo>
                <a:close/>
                <a:moveTo>
                  <a:pt x="1958770" y="599407"/>
                </a:moveTo>
                <a:lnTo>
                  <a:pt x="1956431" y="599435"/>
                </a:lnTo>
                <a:lnTo>
                  <a:pt x="1956431" y="599436"/>
                </a:lnTo>
                <a:lnTo>
                  <a:pt x="1958771" y="599408"/>
                </a:lnTo>
                <a:close/>
                <a:moveTo>
                  <a:pt x="2020111" y="597257"/>
                </a:moveTo>
                <a:lnTo>
                  <a:pt x="2037160" y="632458"/>
                </a:lnTo>
                <a:lnTo>
                  <a:pt x="2050434" y="669122"/>
                </a:lnTo>
                <a:lnTo>
                  <a:pt x="2051514" y="673333"/>
                </a:lnTo>
                <a:lnTo>
                  <a:pt x="2050434" y="669121"/>
                </a:lnTo>
                <a:lnTo>
                  <a:pt x="2037160" y="632457"/>
                </a:lnTo>
                <a:close/>
                <a:moveTo>
                  <a:pt x="2017391" y="596522"/>
                </a:moveTo>
                <a:lnTo>
                  <a:pt x="2017395" y="596530"/>
                </a:lnTo>
                <a:cubicBezTo>
                  <a:pt x="2023193" y="609674"/>
                  <a:pt x="2028566" y="622229"/>
                  <a:pt x="2033603" y="634640"/>
                </a:cubicBezTo>
                <a:lnTo>
                  <a:pt x="2038265" y="647959"/>
                </a:lnTo>
                <a:lnTo>
                  <a:pt x="2042962" y="661379"/>
                </a:lnTo>
                <a:lnTo>
                  <a:pt x="2046923" y="672695"/>
                </a:lnTo>
                <a:lnTo>
                  <a:pt x="2054220" y="693433"/>
                </a:lnTo>
                <a:lnTo>
                  <a:pt x="2054221" y="693436"/>
                </a:lnTo>
                <a:lnTo>
                  <a:pt x="2054223" y="693440"/>
                </a:lnTo>
                <a:lnTo>
                  <a:pt x="2057348" y="700104"/>
                </a:lnTo>
                <a:lnTo>
                  <a:pt x="2057351" y="700111"/>
                </a:lnTo>
                <a:lnTo>
                  <a:pt x="2057353" y="700115"/>
                </a:lnTo>
                <a:lnTo>
                  <a:pt x="2057354" y="700115"/>
                </a:lnTo>
                <a:lnTo>
                  <a:pt x="2057351" y="700111"/>
                </a:lnTo>
                <a:lnTo>
                  <a:pt x="2054221" y="693436"/>
                </a:lnTo>
                <a:lnTo>
                  <a:pt x="2046923" y="672694"/>
                </a:lnTo>
                <a:lnTo>
                  <a:pt x="2038265" y="647959"/>
                </a:lnTo>
                <a:lnTo>
                  <a:pt x="2033603" y="634639"/>
                </a:lnTo>
                <a:cubicBezTo>
                  <a:pt x="2028566" y="622228"/>
                  <a:pt x="2023193" y="609673"/>
                  <a:pt x="2017395" y="596529"/>
                </a:cubicBezTo>
                <a:close/>
                <a:moveTo>
                  <a:pt x="2061923" y="585505"/>
                </a:moveTo>
                <a:lnTo>
                  <a:pt x="2061923" y="585506"/>
                </a:lnTo>
                <a:lnTo>
                  <a:pt x="2066166" y="592402"/>
                </a:lnTo>
                <a:lnTo>
                  <a:pt x="2066163" y="592396"/>
                </a:lnTo>
                <a:close/>
                <a:moveTo>
                  <a:pt x="2061747" y="585201"/>
                </a:moveTo>
                <a:cubicBezTo>
                  <a:pt x="2060989" y="584598"/>
                  <a:pt x="2060914" y="585669"/>
                  <a:pt x="2061458" y="588114"/>
                </a:cubicBezTo>
                <a:cubicBezTo>
                  <a:pt x="2062975" y="593143"/>
                  <a:pt x="2064903" y="598013"/>
                  <a:pt x="2067228" y="602666"/>
                </a:cubicBezTo>
                <a:cubicBezTo>
                  <a:pt x="2079224" y="624412"/>
                  <a:pt x="2093218" y="664895"/>
                  <a:pt x="2101419" y="685112"/>
                </a:cubicBezTo>
                <a:cubicBezTo>
                  <a:pt x="2109825" y="703683"/>
                  <a:pt x="2115338" y="723619"/>
                  <a:pt x="2117775" y="744236"/>
                </a:cubicBezTo>
                <a:cubicBezTo>
                  <a:pt x="2118266" y="753073"/>
                  <a:pt x="2119205" y="761854"/>
                  <a:pt x="2120587" y="770542"/>
                </a:cubicBezTo>
                <a:cubicBezTo>
                  <a:pt x="2121500" y="775906"/>
                  <a:pt x="2122690" y="782091"/>
                  <a:pt x="2124453" y="789605"/>
                </a:cubicBezTo>
                <a:cubicBezTo>
                  <a:pt x="2126215" y="797118"/>
                  <a:pt x="2127746" y="806171"/>
                  <a:pt x="2130242" y="816994"/>
                </a:cubicBezTo>
                <a:lnTo>
                  <a:pt x="2131287" y="823188"/>
                </a:lnTo>
                <a:lnTo>
                  <a:pt x="2131280" y="823141"/>
                </a:lnTo>
                <a:lnTo>
                  <a:pt x="2130243" y="816994"/>
                </a:lnTo>
                <a:cubicBezTo>
                  <a:pt x="2127747" y="806171"/>
                  <a:pt x="2126216" y="797118"/>
                  <a:pt x="2124454" y="789605"/>
                </a:cubicBezTo>
                <a:cubicBezTo>
                  <a:pt x="2122691" y="782091"/>
                  <a:pt x="2121501" y="775906"/>
                  <a:pt x="2120588" y="770542"/>
                </a:cubicBezTo>
                <a:cubicBezTo>
                  <a:pt x="2119206" y="761854"/>
                  <a:pt x="2118267" y="753073"/>
                  <a:pt x="2117776" y="744236"/>
                </a:cubicBezTo>
                <a:cubicBezTo>
                  <a:pt x="2115339" y="723619"/>
                  <a:pt x="2109826" y="703683"/>
                  <a:pt x="2101420" y="685112"/>
                </a:cubicBezTo>
                <a:cubicBezTo>
                  <a:pt x="2093219" y="664895"/>
                  <a:pt x="2079225" y="624412"/>
                  <a:pt x="2067229" y="602666"/>
                </a:cubicBezTo>
                <a:cubicBezTo>
                  <a:pt x="2064904" y="598013"/>
                  <a:pt x="2062976" y="593143"/>
                  <a:pt x="2061459" y="588114"/>
                </a:cubicBezTo>
                <a:lnTo>
                  <a:pt x="2061748" y="585202"/>
                </a:lnTo>
                <a:close/>
                <a:moveTo>
                  <a:pt x="2043341" y="584824"/>
                </a:moveTo>
                <a:lnTo>
                  <a:pt x="2051832" y="600300"/>
                </a:lnTo>
                <a:lnTo>
                  <a:pt x="2061465" y="622124"/>
                </a:lnTo>
                <a:lnTo>
                  <a:pt x="2069973" y="643310"/>
                </a:lnTo>
                <a:lnTo>
                  <a:pt x="2078320" y="663683"/>
                </a:lnTo>
                <a:lnTo>
                  <a:pt x="2085616" y="683788"/>
                </a:lnTo>
                <a:cubicBezTo>
                  <a:pt x="2088121" y="690404"/>
                  <a:pt x="2090509" y="697014"/>
                  <a:pt x="2092970" y="703604"/>
                </a:cubicBezTo>
                <a:lnTo>
                  <a:pt x="2099362" y="723597"/>
                </a:lnTo>
                <a:lnTo>
                  <a:pt x="2105752" y="743784"/>
                </a:lnTo>
                <a:cubicBezTo>
                  <a:pt x="2107937" y="750525"/>
                  <a:pt x="2109582" y="757641"/>
                  <a:pt x="2111343" y="764571"/>
                </a:cubicBezTo>
                <a:lnTo>
                  <a:pt x="2111311" y="764929"/>
                </a:lnTo>
                <a:lnTo>
                  <a:pt x="2120067" y="802863"/>
                </a:lnTo>
                <a:lnTo>
                  <a:pt x="2118661" y="803812"/>
                </a:lnTo>
                <a:lnTo>
                  <a:pt x="2119192" y="804471"/>
                </a:lnTo>
                <a:lnTo>
                  <a:pt x="2119193" y="804470"/>
                </a:lnTo>
                <a:lnTo>
                  <a:pt x="2118662" y="803812"/>
                </a:lnTo>
                <a:lnTo>
                  <a:pt x="2120068" y="802863"/>
                </a:lnTo>
                <a:lnTo>
                  <a:pt x="2111312" y="764929"/>
                </a:lnTo>
                <a:lnTo>
                  <a:pt x="2111344" y="764571"/>
                </a:lnTo>
                <a:cubicBezTo>
                  <a:pt x="2109583" y="757641"/>
                  <a:pt x="2107938" y="750525"/>
                  <a:pt x="2105753" y="743784"/>
                </a:cubicBezTo>
                <a:lnTo>
                  <a:pt x="2099363" y="723597"/>
                </a:lnTo>
                <a:lnTo>
                  <a:pt x="2092971" y="703604"/>
                </a:lnTo>
                <a:cubicBezTo>
                  <a:pt x="2090510" y="697014"/>
                  <a:pt x="2088122" y="690404"/>
                  <a:pt x="2085617" y="683788"/>
                </a:cubicBezTo>
                <a:lnTo>
                  <a:pt x="2078321" y="663683"/>
                </a:lnTo>
                <a:lnTo>
                  <a:pt x="2069974" y="643310"/>
                </a:lnTo>
                <a:lnTo>
                  <a:pt x="2061466" y="622124"/>
                </a:lnTo>
                <a:lnTo>
                  <a:pt x="2051833" y="600300"/>
                </a:lnTo>
                <a:lnTo>
                  <a:pt x="2043343" y="584825"/>
                </a:lnTo>
                <a:close/>
                <a:moveTo>
                  <a:pt x="2012591" y="584135"/>
                </a:moveTo>
                <a:lnTo>
                  <a:pt x="2012892" y="585271"/>
                </a:lnTo>
                <a:lnTo>
                  <a:pt x="2012891" y="585263"/>
                </a:lnTo>
                <a:lnTo>
                  <a:pt x="2012593" y="584137"/>
                </a:lnTo>
                <a:close/>
                <a:moveTo>
                  <a:pt x="152978" y="583541"/>
                </a:moveTo>
                <a:lnTo>
                  <a:pt x="150259" y="592780"/>
                </a:lnTo>
                <a:lnTo>
                  <a:pt x="150317" y="592495"/>
                </a:lnTo>
                <a:lnTo>
                  <a:pt x="150132" y="593125"/>
                </a:lnTo>
                <a:lnTo>
                  <a:pt x="149114" y="596639"/>
                </a:lnTo>
                <a:lnTo>
                  <a:pt x="149820" y="594290"/>
                </a:lnTo>
                <a:lnTo>
                  <a:pt x="150157" y="593126"/>
                </a:lnTo>
                <a:lnTo>
                  <a:pt x="150259" y="592780"/>
                </a:lnTo>
                <a:lnTo>
                  <a:pt x="150230" y="592918"/>
                </a:lnTo>
                <a:lnTo>
                  <a:pt x="152978" y="583584"/>
                </a:lnTo>
                <a:close/>
                <a:moveTo>
                  <a:pt x="152982" y="579498"/>
                </a:moveTo>
                <a:lnTo>
                  <a:pt x="152967" y="579514"/>
                </a:lnTo>
                <a:lnTo>
                  <a:pt x="152967" y="579687"/>
                </a:lnTo>
                <a:lnTo>
                  <a:pt x="152982" y="579614"/>
                </a:lnTo>
                <a:close/>
                <a:moveTo>
                  <a:pt x="1974669" y="579179"/>
                </a:moveTo>
                <a:lnTo>
                  <a:pt x="1974850" y="580293"/>
                </a:lnTo>
                <a:cubicBezTo>
                  <a:pt x="1975740" y="583567"/>
                  <a:pt x="1977089" y="587727"/>
                  <a:pt x="1978727" y="592454"/>
                </a:cubicBezTo>
                <a:lnTo>
                  <a:pt x="1986209" y="613066"/>
                </a:lnTo>
                <a:lnTo>
                  <a:pt x="1986344" y="613271"/>
                </a:lnTo>
                <a:cubicBezTo>
                  <a:pt x="1989411" y="621651"/>
                  <a:pt x="1993422" y="629591"/>
                  <a:pt x="1998300" y="636934"/>
                </a:cubicBezTo>
                <a:cubicBezTo>
                  <a:pt x="1999586" y="638191"/>
                  <a:pt x="2000007" y="637029"/>
                  <a:pt x="2001337" y="638313"/>
                </a:cubicBezTo>
                <a:cubicBezTo>
                  <a:pt x="2002471" y="639579"/>
                  <a:pt x="2003421" y="641002"/>
                  <a:pt x="2004173" y="642547"/>
                </a:cubicBezTo>
                <a:cubicBezTo>
                  <a:pt x="2006106" y="646269"/>
                  <a:pt x="2007751" y="650158"/>
                  <a:pt x="2009093" y="654172"/>
                </a:cubicBezTo>
                <a:cubicBezTo>
                  <a:pt x="2013458" y="665903"/>
                  <a:pt x="2017459" y="677535"/>
                  <a:pt x="2020201" y="686504"/>
                </a:cubicBezTo>
                <a:cubicBezTo>
                  <a:pt x="2022055" y="691872"/>
                  <a:pt x="2022957" y="697592"/>
                  <a:pt x="2022867" y="703391"/>
                </a:cubicBezTo>
                <a:cubicBezTo>
                  <a:pt x="2021921" y="705002"/>
                  <a:pt x="2022409" y="709583"/>
                  <a:pt x="2024317" y="717252"/>
                </a:cubicBezTo>
                <a:cubicBezTo>
                  <a:pt x="2025272" y="721087"/>
                  <a:pt x="2026825" y="725620"/>
                  <a:pt x="2028234" y="731164"/>
                </a:cubicBezTo>
                <a:lnTo>
                  <a:pt x="2033180" y="749542"/>
                </a:lnTo>
                <a:lnTo>
                  <a:pt x="2033661" y="750360"/>
                </a:lnTo>
                <a:lnTo>
                  <a:pt x="2037270" y="763497"/>
                </a:lnTo>
                <a:lnTo>
                  <a:pt x="2039145" y="769799"/>
                </a:lnTo>
                <a:lnTo>
                  <a:pt x="2039142" y="769786"/>
                </a:lnTo>
                <a:lnTo>
                  <a:pt x="2037271" y="763497"/>
                </a:lnTo>
                <a:lnTo>
                  <a:pt x="2033662" y="750360"/>
                </a:lnTo>
                <a:lnTo>
                  <a:pt x="2033181" y="749542"/>
                </a:lnTo>
                <a:lnTo>
                  <a:pt x="2028235" y="731164"/>
                </a:lnTo>
                <a:cubicBezTo>
                  <a:pt x="2026826" y="725620"/>
                  <a:pt x="2025273" y="721087"/>
                  <a:pt x="2024318" y="717252"/>
                </a:cubicBezTo>
                <a:cubicBezTo>
                  <a:pt x="2022410" y="709583"/>
                  <a:pt x="2021922" y="705002"/>
                  <a:pt x="2022868" y="703391"/>
                </a:cubicBezTo>
                <a:cubicBezTo>
                  <a:pt x="2022958" y="697592"/>
                  <a:pt x="2022056" y="691872"/>
                  <a:pt x="2020202" y="686504"/>
                </a:cubicBezTo>
                <a:cubicBezTo>
                  <a:pt x="2017460" y="677535"/>
                  <a:pt x="2013459" y="665903"/>
                  <a:pt x="2009094" y="654172"/>
                </a:cubicBezTo>
                <a:cubicBezTo>
                  <a:pt x="2007752" y="650158"/>
                  <a:pt x="2006107" y="646269"/>
                  <a:pt x="2004174" y="642547"/>
                </a:cubicBezTo>
                <a:cubicBezTo>
                  <a:pt x="2003422" y="641002"/>
                  <a:pt x="2002472" y="639579"/>
                  <a:pt x="2001338" y="638313"/>
                </a:cubicBezTo>
                <a:cubicBezTo>
                  <a:pt x="2000008" y="637029"/>
                  <a:pt x="1999587" y="638191"/>
                  <a:pt x="1998301" y="636934"/>
                </a:cubicBezTo>
                <a:lnTo>
                  <a:pt x="1986372" y="613325"/>
                </a:lnTo>
                <a:lnTo>
                  <a:pt x="1986344" y="613271"/>
                </a:lnTo>
                <a:lnTo>
                  <a:pt x="1986343" y="613267"/>
                </a:lnTo>
                <a:lnTo>
                  <a:pt x="1986210" y="613066"/>
                </a:lnTo>
                <a:lnTo>
                  <a:pt x="1978728" y="592454"/>
                </a:lnTo>
                <a:cubicBezTo>
                  <a:pt x="1977090" y="587727"/>
                  <a:pt x="1975741" y="583567"/>
                  <a:pt x="1974851" y="580293"/>
                </a:cubicBezTo>
                <a:lnTo>
                  <a:pt x="1974671" y="579186"/>
                </a:lnTo>
                <a:close/>
                <a:moveTo>
                  <a:pt x="1984149" y="577350"/>
                </a:moveTo>
                <a:lnTo>
                  <a:pt x="1984149" y="577352"/>
                </a:lnTo>
                <a:lnTo>
                  <a:pt x="1984883" y="580138"/>
                </a:lnTo>
                <a:lnTo>
                  <a:pt x="1985000" y="582375"/>
                </a:lnTo>
                <a:cubicBezTo>
                  <a:pt x="1985372" y="582461"/>
                  <a:pt x="1985209" y="581456"/>
                  <a:pt x="1984883" y="580137"/>
                </a:cubicBezTo>
                <a:close/>
                <a:moveTo>
                  <a:pt x="168039" y="575669"/>
                </a:moveTo>
                <a:lnTo>
                  <a:pt x="168031" y="575752"/>
                </a:lnTo>
                <a:lnTo>
                  <a:pt x="168061" y="575707"/>
                </a:lnTo>
                <a:close/>
                <a:moveTo>
                  <a:pt x="1973731" y="573447"/>
                </a:moveTo>
                <a:lnTo>
                  <a:pt x="1974180" y="576193"/>
                </a:lnTo>
                <a:lnTo>
                  <a:pt x="1974181" y="576190"/>
                </a:lnTo>
                <a:lnTo>
                  <a:pt x="1973732" y="573447"/>
                </a:lnTo>
                <a:close/>
                <a:moveTo>
                  <a:pt x="1967099" y="572145"/>
                </a:moveTo>
                <a:lnTo>
                  <a:pt x="1967112" y="572175"/>
                </a:lnTo>
                <a:lnTo>
                  <a:pt x="1968157" y="574440"/>
                </a:lnTo>
                <a:lnTo>
                  <a:pt x="1968212" y="574644"/>
                </a:lnTo>
                <a:lnTo>
                  <a:pt x="1968213" y="574646"/>
                </a:lnTo>
                <a:lnTo>
                  <a:pt x="1968157" y="574439"/>
                </a:lnTo>
                <a:close/>
                <a:moveTo>
                  <a:pt x="168554" y="570371"/>
                </a:moveTo>
                <a:lnTo>
                  <a:pt x="168528" y="570416"/>
                </a:lnTo>
                <a:lnTo>
                  <a:pt x="168516" y="570539"/>
                </a:lnTo>
                <a:close/>
                <a:moveTo>
                  <a:pt x="2088595" y="561799"/>
                </a:moveTo>
                <a:lnTo>
                  <a:pt x="2088421" y="561950"/>
                </a:lnTo>
                <a:cubicBezTo>
                  <a:pt x="2088997" y="564081"/>
                  <a:pt x="2090494" y="568381"/>
                  <a:pt x="2093230" y="575580"/>
                </a:cubicBezTo>
                <a:cubicBezTo>
                  <a:pt x="2095377" y="579992"/>
                  <a:pt x="2096770" y="584782"/>
                  <a:pt x="2097351" y="589750"/>
                </a:cubicBezTo>
                <a:cubicBezTo>
                  <a:pt x="2099453" y="598745"/>
                  <a:pt x="2102325" y="607496"/>
                  <a:pt x="2105925" y="615899"/>
                </a:cubicBezTo>
                <a:cubicBezTo>
                  <a:pt x="2113234" y="635105"/>
                  <a:pt x="2117814" y="644446"/>
                  <a:pt x="2119742" y="645650"/>
                </a:cubicBezTo>
                <a:cubicBezTo>
                  <a:pt x="2124199" y="659575"/>
                  <a:pt x="2129811" y="676037"/>
                  <a:pt x="2132848" y="687067"/>
                </a:cubicBezTo>
                <a:lnTo>
                  <a:pt x="2140805" y="719568"/>
                </a:lnTo>
                <a:lnTo>
                  <a:pt x="2145059" y="735181"/>
                </a:lnTo>
                <a:lnTo>
                  <a:pt x="2148658" y="750967"/>
                </a:lnTo>
                <a:cubicBezTo>
                  <a:pt x="2150876" y="761357"/>
                  <a:pt x="2153605" y="771807"/>
                  <a:pt x="2156159" y="782147"/>
                </a:cubicBezTo>
                <a:lnTo>
                  <a:pt x="2162758" y="813410"/>
                </a:lnTo>
                <a:lnTo>
                  <a:pt x="2162779" y="813771"/>
                </a:lnTo>
                <a:lnTo>
                  <a:pt x="2165480" y="828843"/>
                </a:lnTo>
                <a:lnTo>
                  <a:pt x="2167371" y="844533"/>
                </a:lnTo>
                <a:cubicBezTo>
                  <a:pt x="2168583" y="854877"/>
                  <a:pt x="2169634" y="864991"/>
                  <a:pt x="2170392" y="874598"/>
                </a:cubicBezTo>
                <a:cubicBezTo>
                  <a:pt x="2168637" y="881598"/>
                  <a:pt x="2167283" y="892734"/>
                  <a:pt x="2168500" y="925882"/>
                </a:cubicBezTo>
                <a:lnTo>
                  <a:pt x="2168391" y="929839"/>
                </a:lnTo>
                <a:lnTo>
                  <a:pt x="2168396" y="929694"/>
                </a:lnTo>
                <a:lnTo>
                  <a:pt x="2168501" y="925882"/>
                </a:lnTo>
                <a:cubicBezTo>
                  <a:pt x="2167284" y="892734"/>
                  <a:pt x="2168638" y="881598"/>
                  <a:pt x="2170393" y="874598"/>
                </a:cubicBezTo>
                <a:cubicBezTo>
                  <a:pt x="2169635" y="864991"/>
                  <a:pt x="2168584" y="854877"/>
                  <a:pt x="2167372" y="844533"/>
                </a:cubicBezTo>
                <a:lnTo>
                  <a:pt x="2165481" y="828843"/>
                </a:lnTo>
                <a:lnTo>
                  <a:pt x="2162780" y="813771"/>
                </a:lnTo>
                <a:lnTo>
                  <a:pt x="2162759" y="813410"/>
                </a:lnTo>
                <a:lnTo>
                  <a:pt x="2156160" y="782147"/>
                </a:lnTo>
                <a:cubicBezTo>
                  <a:pt x="2153606" y="771807"/>
                  <a:pt x="2150877" y="761357"/>
                  <a:pt x="2148659" y="750967"/>
                </a:cubicBezTo>
                <a:lnTo>
                  <a:pt x="2145060" y="735181"/>
                </a:lnTo>
                <a:lnTo>
                  <a:pt x="2140806" y="719568"/>
                </a:lnTo>
                <a:lnTo>
                  <a:pt x="2132849" y="687067"/>
                </a:lnTo>
                <a:cubicBezTo>
                  <a:pt x="2129812" y="676037"/>
                  <a:pt x="2124200" y="659575"/>
                  <a:pt x="2119743" y="645650"/>
                </a:cubicBezTo>
                <a:cubicBezTo>
                  <a:pt x="2117815" y="644446"/>
                  <a:pt x="2113235" y="635105"/>
                  <a:pt x="2105926" y="615899"/>
                </a:cubicBezTo>
                <a:cubicBezTo>
                  <a:pt x="2102326" y="607496"/>
                  <a:pt x="2099454" y="598745"/>
                  <a:pt x="2097352" y="589750"/>
                </a:cubicBezTo>
                <a:cubicBezTo>
                  <a:pt x="2096771" y="584782"/>
                  <a:pt x="2095378" y="579992"/>
                  <a:pt x="2093231" y="575580"/>
                </a:cubicBezTo>
                <a:cubicBezTo>
                  <a:pt x="2090495" y="568381"/>
                  <a:pt x="2088998" y="564081"/>
                  <a:pt x="2088422" y="561950"/>
                </a:cubicBezTo>
                <a:lnTo>
                  <a:pt x="2088595" y="561800"/>
                </a:lnTo>
                <a:close/>
                <a:moveTo>
                  <a:pt x="2001041" y="555817"/>
                </a:moveTo>
                <a:lnTo>
                  <a:pt x="2000311" y="556102"/>
                </a:lnTo>
                <a:lnTo>
                  <a:pt x="1999433" y="555929"/>
                </a:lnTo>
                <a:lnTo>
                  <a:pt x="1999438" y="555931"/>
                </a:lnTo>
                <a:lnTo>
                  <a:pt x="2000309" y="556103"/>
                </a:lnTo>
                <a:lnTo>
                  <a:pt x="2000311" y="556102"/>
                </a:lnTo>
                <a:lnTo>
                  <a:pt x="2001078" y="556253"/>
                </a:lnTo>
                <a:lnTo>
                  <a:pt x="2001078" y="556253"/>
                </a:lnTo>
                <a:lnTo>
                  <a:pt x="2000312" y="556102"/>
                </a:lnTo>
                <a:lnTo>
                  <a:pt x="2001041" y="555817"/>
                </a:lnTo>
                <a:close/>
                <a:moveTo>
                  <a:pt x="2144813" y="549072"/>
                </a:moveTo>
                <a:lnTo>
                  <a:pt x="2145383" y="550347"/>
                </a:lnTo>
                <a:lnTo>
                  <a:pt x="2149685" y="559331"/>
                </a:lnTo>
                <a:lnTo>
                  <a:pt x="2156112" y="574349"/>
                </a:lnTo>
                <a:lnTo>
                  <a:pt x="2157543" y="577551"/>
                </a:lnTo>
                <a:cubicBezTo>
                  <a:pt x="2151518" y="562969"/>
                  <a:pt x="2147485" y="554117"/>
                  <a:pt x="2144813" y="549072"/>
                </a:cubicBezTo>
                <a:close/>
                <a:moveTo>
                  <a:pt x="2034631" y="544713"/>
                </a:moveTo>
                <a:lnTo>
                  <a:pt x="2035001" y="545932"/>
                </a:lnTo>
                <a:lnTo>
                  <a:pt x="2035951" y="551513"/>
                </a:lnTo>
                <a:lnTo>
                  <a:pt x="2035952" y="551515"/>
                </a:lnTo>
                <a:cubicBezTo>
                  <a:pt x="2036684" y="552186"/>
                  <a:pt x="2036519" y="550719"/>
                  <a:pt x="2035002" y="545933"/>
                </a:cubicBezTo>
                <a:lnTo>
                  <a:pt x="2034642" y="544745"/>
                </a:lnTo>
                <a:close/>
                <a:moveTo>
                  <a:pt x="2031545" y="544309"/>
                </a:moveTo>
                <a:lnTo>
                  <a:pt x="2031578" y="544368"/>
                </a:lnTo>
                <a:cubicBezTo>
                  <a:pt x="2033648" y="548134"/>
                  <a:pt x="2035277" y="550944"/>
                  <a:pt x="2036009" y="551615"/>
                </a:cubicBezTo>
                <a:lnTo>
                  <a:pt x="2036009" y="551614"/>
                </a:lnTo>
                <a:lnTo>
                  <a:pt x="2031579" y="544369"/>
                </a:lnTo>
                <a:lnTo>
                  <a:pt x="2031550" y="544318"/>
                </a:lnTo>
                <a:close/>
                <a:moveTo>
                  <a:pt x="2018673" y="544234"/>
                </a:moveTo>
                <a:lnTo>
                  <a:pt x="2018677" y="544242"/>
                </a:lnTo>
                <a:lnTo>
                  <a:pt x="2018717" y="544307"/>
                </a:lnTo>
                <a:lnTo>
                  <a:pt x="2027825" y="561397"/>
                </a:lnTo>
                <a:lnTo>
                  <a:pt x="2031411" y="567617"/>
                </a:lnTo>
                <a:lnTo>
                  <a:pt x="2027830" y="561406"/>
                </a:lnTo>
                <a:cubicBezTo>
                  <a:pt x="2025117" y="556491"/>
                  <a:pt x="2022079" y="550795"/>
                  <a:pt x="2018717" y="544306"/>
                </a:cubicBezTo>
                <a:close/>
                <a:moveTo>
                  <a:pt x="1917181" y="542960"/>
                </a:moveTo>
                <a:lnTo>
                  <a:pt x="1917160" y="543156"/>
                </a:lnTo>
                <a:lnTo>
                  <a:pt x="1917161" y="543157"/>
                </a:lnTo>
                <a:lnTo>
                  <a:pt x="1917182" y="542961"/>
                </a:lnTo>
                <a:lnTo>
                  <a:pt x="1917879" y="543641"/>
                </a:lnTo>
                <a:lnTo>
                  <a:pt x="1917882" y="543644"/>
                </a:lnTo>
                <a:lnTo>
                  <a:pt x="1920007" y="545078"/>
                </a:lnTo>
                <a:lnTo>
                  <a:pt x="1923673" y="549294"/>
                </a:lnTo>
                <a:lnTo>
                  <a:pt x="1923679" y="549300"/>
                </a:lnTo>
                <a:lnTo>
                  <a:pt x="1925413" y="551295"/>
                </a:lnTo>
                <a:cubicBezTo>
                  <a:pt x="1929375" y="556750"/>
                  <a:pt x="1934420" y="564371"/>
                  <a:pt x="1939918" y="572730"/>
                </a:cubicBezTo>
                <a:cubicBezTo>
                  <a:pt x="1942609" y="577002"/>
                  <a:pt x="1945606" y="581272"/>
                  <a:pt x="1948312" y="585813"/>
                </a:cubicBezTo>
                <a:lnTo>
                  <a:pt x="1956124" y="599438"/>
                </a:lnTo>
                <a:cubicBezTo>
                  <a:pt x="1959229" y="607921"/>
                  <a:pt x="1966607" y="624580"/>
                  <a:pt x="1968648" y="632331"/>
                </a:cubicBezTo>
                <a:lnTo>
                  <a:pt x="1969469" y="635953"/>
                </a:lnTo>
                <a:lnTo>
                  <a:pt x="1969470" y="635954"/>
                </a:lnTo>
                <a:lnTo>
                  <a:pt x="1968649" y="632332"/>
                </a:lnTo>
                <a:cubicBezTo>
                  <a:pt x="1966608" y="624581"/>
                  <a:pt x="1959230" y="607922"/>
                  <a:pt x="1956125" y="599439"/>
                </a:cubicBezTo>
                <a:lnTo>
                  <a:pt x="1948313" y="585814"/>
                </a:lnTo>
                <a:cubicBezTo>
                  <a:pt x="1945607" y="581273"/>
                  <a:pt x="1942610" y="577003"/>
                  <a:pt x="1939919" y="572731"/>
                </a:cubicBezTo>
                <a:cubicBezTo>
                  <a:pt x="1934421" y="564372"/>
                  <a:pt x="1929376" y="556751"/>
                  <a:pt x="1925414" y="551296"/>
                </a:cubicBezTo>
                <a:lnTo>
                  <a:pt x="1923680" y="549301"/>
                </a:lnTo>
                <a:lnTo>
                  <a:pt x="1925719" y="551291"/>
                </a:lnTo>
                <a:lnTo>
                  <a:pt x="1923679" y="549300"/>
                </a:lnTo>
                <a:lnTo>
                  <a:pt x="1920007" y="545077"/>
                </a:lnTo>
                <a:lnTo>
                  <a:pt x="1917879" y="543641"/>
                </a:lnTo>
                <a:close/>
                <a:moveTo>
                  <a:pt x="1946549" y="542778"/>
                </a:moveTo>
                <a:lnTo>
                  <a:pt x="1946539" y="542972"/>
                </a:lnTo>
                <a:lnTo>
                  <a:pt x="1954271" y="551515"/>
                </a:lnTo>
                <a:cubicBezTo>
                  <a:pt x="1956194" y="554238"/>
                  <a:pt x="1956573" y="554168"/>
                  <a:pt x="1956398" y="553094"/>
                </a:cubicBezTo>
                <a:lnTo>
                  <a:pt x="1956398" y="553093"/>
                </a:lnTo>
                <a:lnTo>
                  <a:pt x="1954272" y="551515"/>
                </a:lnTo>
                <a:lnTo>
                  <a:pt x="1946540" y="542972"/>
                </a:lnTo>
                <a:lnTo>
                  <a:pt x="1946550" y="542779"/>
                </a:lnTo>
                <a:close/>
                <a:moveTo>
                  <a:pt x="2028588" y="528347"/>
                </a:moveTo>
                <a:lnTo>
                  <a:pt x="2028591" y="528354"/>
                </a:lnTo>
                <a:lnTo>
                  <a:pt x="2029084" y="529289"/>
                </a:lnTo>
                <a:lnTo>
                  <a:pt x="2029673" y="530756"/>
                </a:lnTo>
                <a:lnTo>
                  <a:pt x="2029676" y="530764"/>
                </a:lnTo>
                <a:lnTo>
                  <a:pt x="2031905" y="536323"/>
                </a:lnTo>
                <a:lnTo>
                  <a:pt x="2031903" y="536315"/>
                </a:lnTo>
                <a:lnTo>
                  <a:pt x="2029682" y="530776"/>
                </a:lnTo>
                <a:lnTo>
                  <a:pt x="2029676" y="530764"/>
                </a:lnTo>
                <a:lnTo>
                  <a:pt x="2029084" y="529288"/>
                </a:lnTo>
                <a:close/>
                <a:moveTo>
                  <a:pt x="1899623" y="523394"/>
                </a:moveTo>
                <a:cubicBezTo>
                  <a:pt x="1899311" y="524070"/>
                  <a:pt x="1903250" y="531147"/>
                  <a:pt x="1908076" y="538778"/>
                </a:cubicBezTo>
                <a:cubicBezTo>
                  <a:pt x="1910504" y="542691"/>
                  <a:pt x="1914160" y="548343"/>
                  <a:pt x="1916792" y="552126"/>
                </a:cubicBezTo>
                <a:cubicBezTo>
                  <a:pt x="1918107" y="554017"/>
                  <a:pt x="1919095" y="555508"/>
                  <a:pt x="1919614" y="556116"/>
                </a:cubicBezTo>
                <a:lnTo>
                  <a:pt x="1919614" y="556115"/>
                </a:lnTo>
                <a:lnTo>
                  <a:pt x="1916793" y="552126"/>
                </a:lnTo>
                <a:cubicBezTo>
                  <a:pt x="1914161" y="548343"/>
                  <a:pt x="1910505" y="542691"/>
                  <a:pt x="1908077" y="538778"/>
                </a:cubicBezTo>
                <a:cubicBezTo>
                  <a:pt x="1905664" y="534962"/>
                  <a:pt x="1903473" y="531285"/>
                  <a:pt x="1901924" y="528478"/>
                </a:cubicBezTo>
                <a:lnTo>
                  <a:pt x="1899625" y="523395"/>
                </a:lnTo>
                <a:close/>
                <a:moveTo>
                  <a:pt x="1925597" y="508789"/>
                </a:moveTo>
                <a:lnTo>
                  <a:pt x="1926052" y="509922"/>
                </a:lnTo>
                <a:lnTo>
                  <a:pt x="1926353" y="510670"/>
                </a:lnTo>
                <a:lnTo>
                  <a:pt x="1926813" y="511816"/>
                </a:lnTo>
                <a:lnTo>
                  <a:pt x="1927700" y="513114"/>
                </a:lnTo>
                <a:lnTo>
                  <a:pt x="1929582" y="515867"/>
                </a:lnTo>
                <a:lnTo>
                  <a:pt x="1930599" y="517355"/>
                </a:lnTo>
                <a:lnTo>
                  <a:pt x="1930598" y="517353"/>
                </a:lnTo>
                <a:lnTo>
                  <a:pt x="1929582" y="515867"/>
                </a:lnTo>
                <a:lnTo>
                  <a:pt x="1926813" y="511815"/>
                </a:lnTo>
                <a:lnTo>
                  <a:pt x="1926052" y="509922"/>
                </a:lnTo>
                <a:lnTo>
                  <a:pt x="1925598" y="508790"/>
                </a:lnTo>
                <a:close/>
                <a:moveTo>
                  <a:pt x="2047328" y="505831"/>
                </a:moveTo>
                <a:lnTo>
                  <a:pt x="2053919" y="521443"/>
                </a:lnTo>
                <a:lnTo>
                  <a:pt x="2055034" y="525343"/>
                </a:lnTo>
                <a:lnTo>
                  <a:pt x="2055033" y="525485"/>
                </a:lnTo>
                <a:lnTo>
                  <a:pt x="2055087" y="525529"/>
                </a:lnTo>
                <a:lnTo>
                  <a:pt x="2055034" y="525343"/>
                </a:lnTo>
                <a:lnTo>
                  <a:pt x="2055034" y="525339"/>
                </a:lnTo>
                <a:lnTo>
                  <a:pt x="2053922" y="521450"/>
                </a:lnTo>
                <a:lnTo>
                  <a:pt x="2053919" y="521443"/>
                </a:lnTo>
                <a:lnTo>
                  <a:pt x="2053917" y="521436"/>
                </a:lnTo>
                <a:lnTo>
                  <a:pt x="2047336" y="505848"/>
                </a:lnTo>
                <a:close/>
                <a:moveTo>
                  <a:pt x="2127954" y="501119"/>
                </a:moveTo>
                <a:lnTo>
                  <a:pt x="2127906" y="501594"/>
                </a:lnTo>
                <a:cubicBezTo>
                  <a:pt x="2128483" y="503510"/>
                  <a:pt x="2129818" y="506789"/>
                  <a:pt x="2132233" y="511991"/>
                </a:cubicBezTo>
                <a:cubicBezTo>
                  <a:pt x="2135103" y="518512"/>
                  <a:pt x="2138527" y="525120"/>
                  <a:pt x="2141281" y="532412"/>
                </a:cubicBezTo>
                <a:lnTo>
                  <a:pt x="2150316" y="554510"/>
                </a:lnTo>
                <a:lnTo>
                  <a:pt x="2160038" y="577361"/>
                </a:lnTo>
                <a:lnTo>
                  <a:pt x="2169849" y="600430"/>
                </a:lnTo>
                <a:lnTo>
                  <a:pt x="2169824" y="600370"/>
                </a:lnTo>
                <a:lnTo>
                  <a:pt x="2160039" y="577362"/>
                </a:lnTo>
                <a:lnTo>
                  <a:pt x="2150317" y="554511"/>
                </a:lnTo>
                <a:lnTo>
                  <a:pt x="2141282" y="532413"/>
                </a:lnTo>
                <a:cubicBezTo>
                  <a:pt x="2138528" y="525121"/>
                  <a:pt x="2135104" y="518513"/>
                  <a:pt x="2132234" y="511992"/>
                </a:cubicBezTo>
                <a:cubicBezTo>
                  <a:pt x="2129819" y="506790"/>
                  <a:pt x="2128484" y="503511"/>
                  <a:pt x="2127907" y="501595"/>
                </a:cubicBezTo>
                <a:lnTo>
                  <a:pt x="2127955" y="501121"/>
                </a:lnTo>
                <a:close/>
                <a:moveTo>
                  <a:pt x="1964657" y="492856"/>
                </a:moveTo>
                <a:lnTo>
                  <a:pt x="1965085" y="495117"/>
                </a:lnTo>
                <a:lnTo>
                  <a:pt x="1965086" y="495119"/>
                </a:lnTo>
                <a:lnTo>
                  <a:pt x="1964658" y="492858"/>
                </a:lnTo>
                <a:close/>
                <a:moveTo>
                  <a:pt x="2115747" y="491584"/>
                </a:moveTo>
                <a:lnTo>
                  <a:pt x="2115747" y="491584"/>
                </a:lnTo>
                <a:lnTo>
                  <a:pt x="2122269" y="499618"/>
                </a:lnTo>
                <a:lnTo>
                  <a:pt x="2122269" y="499618"/>
                </a:lnTo>
                <a:close/>
                <a:moveTo>
                  <a:pt x="2115511" y="491178"/>
                </a:moveTo>
                <a:cubicBezTo>
                  <a:pt x="2110923" y="486434"/>
                  <a:pt x="2118051" y="501445"/>
                  <a:pt x="2125529" y="516870"/>
                </a:cubicBezTo>
                <a:cubicBezTo>
                  <a:pt x="2129985" y="525873"/>
                  <a:pt x="2133314" y="532731"/>
                  <a:pt x="2135675" y="537178"/>
                </a:cubicBezTo>
                <a:lnTo>
                  <a:pt x="2135775" y="537312"/>
                </a:lnTo>
                <a:lnTo>
                  <a:pt x="2135775" y="537311"/>
                </a:lnTo>
                <a:lnTo>
                  <a:pt x="2135676" y="537179"/>
                </a:lnTo>
                <a:cubicBezTo>
                  <a:pt x="2133315" y="532732"/>
                  <a:pt x="2129986" y="525874"/>
                  <a:pt x="2125530" y="516871"/>
                </a:cubicBezTo>
                <a:cubicBezTo>
                  <a:pt x="2121791" y="509158"/>
                  <a:pt x="2118140" y="501549"/>
                  <a:pt x="2115996" y="496462"/>
                </a:cubicBezTo>
                <a:lnTo>
                  <a:pt x="2115512" y="491179"/>
                </a:lnTo>
                <a:close/>
                <a:moveTo>
                  <a:pt x="1983150" y="486925"/>
                </a:moveTo>
                <a:lnTo>
                  <a:pt x="1991201" y="495632"/>
                </a:lnTo>
                <a:lnTo>
                  <a:pt x="1991201" y="495632"/>
                </a:lnTo>
                <a:close/>
                <a:moveTo>
                  <a:pt x="1983090" y="486824"/>
                </a:moveTo>
                <a:cubicBezTo>
                  <a:pt x="1981272" y="485396"/>
                  <a:pt x="1981267" y="486866"/>
                  <a:pt x="1985919" y="495506"/>
                </a:cubicBezTo>
                <a:cubicBezTo>
                  <a:pt x="1987762" y="498796"/>
                  <a:pt x="1989416" y="502290"/>
                  <a:pt x="1991157" y="505255"/>
                </a:cubicBezTo>
                <a:cubicBezTo>
                  <a:pt x="1992897" y="508222"/>
                  <a:pt x="1994259" y="511405"/>
                  <a:pt x="1995606" y="514513"/>
                </a:cubicBezTo>
                <a:lnTo>
                  <a:pt x="2003921" y="533182"/>
                </a:lnTo>
                <a:cubicBezTo>
                  <a:pt x="2010024" y="545935"/>
                  <a:pt x="2015926" y="560958"/>
                  <a:pt x="2026200" y="581951"/>
                </a:cubicBezTo>
                <a:lnTo>
                  <a:pt x="2026534" y="582690"/>
                </a:lnTo>
                <a:lnTo>
                  <a:pt x="2026522" y="582662"/>
                </a:lnTo>
                <a:lnTo>
                  <a:pt x="2026201" y="581952"/>
                </a:lnTo>
                <a:cubicBezTo>
                  <a:pt x="2015927" y="560959"/>
                  <a:pt x="2010025" y="545936"/>
                  <a:pt x="2003922" y="533183"/>
                </a:cubicBezTo>
                <a:lnTo>
                  <a:pt x="1995607" y="514514"/>
                </a:lnTo>
                <a:cubicBezTo>
                  <a:pt x="1994260" y="511406"/>
                  <a:pt x="1992898" y="508223"/>
                  <a:pt x="1991158" y="505256"/>
                </a:cubicBezTo>
                <a:cubicBezTo>
                  <a:pt x="1989417" y="502291"/>
                  <a:pt x="1987763" y="498797"/>
                  <a:pt x="1985920" y="495507"/>
                </a:cubicBezTo>
                <a:cubicBezTo>
                  <a:pt x="1983594" y="491187"/>
                  <a:pt x="1982432" y="488660"/>
                  <a:pt x="1982079" y="487391"/>
                </a:cubicBezTo>
                <a:lnTo>
                  <a:pt x="1983091" y="486825"/>
                </a:lnTo>
                <a:close/>
                <a:moveTo>
                  <a:pt x="1921225" y="485016"/>
                </a:moveTo>
                <a:lnTo>
                  <a:pt x="1921227" y="485020"/>
                </a:lnTo>
                <a:lnTo>
                  <a:pt x="1926784" y="493284"/>
                </a:lnTo>
                <a:lnTo>
                  <a:pt x="1927176" y="493925"/>
                </a:lnTo>
                <a:lnTo>
                  <a:pt x="1927183" y="493935"/>
                </a:lnTo>
                <a:lnTo>
                  <a:pt x="1926784" y="493283"/>
                </a:lnTo>
                <a:close/>
                <a:moveTo>
                  <a:pt x="1974436" y="482965"/>
                </a:moveTo>
                <a:lnTo>
                  <a:pt x="1981213" y="494324"/>
                </a:lnTo>
                <a:cubicBezTo>
                  <a:pt x="1985456" y="502056"/>
                  <a:pt x="1987064" y="506164"/>
                  <a:pt x="1987577" y="508603"/>
                </a:cubicBezTo>
                <a:lnTo>
                  <a:pt x="1987375" y="512867"/>
                </a:lnTo>
                <a:lnTo>
                  <a:pt x="1987376" y="512868"/>
                </a:lnTo>
                <a:cubicBezTo>
                  <a:pt x="1987646" y="510754"/>
                  <a:pt x="1989699" y="509789"/>
                  <a:pt x="1981214" y="494324"/>
                </a:cubicBezTo>
                <a:lnTo>
                  <a:pt x="1974605" y="483247"/>
                </a:lnTo>
                <a:close/>
                <a:moveTo>
                  <a:pt x="1881209" y="481619"/>
                </a:moveTo>
                <a:lnTo>
                  <a:pt x="1881210" y="481620"/>
                </a:lnTo>
                <a:lnTo>
                  <a:pt x="1881538" y="481669"/>
                </a:lnTo>
                <a:lnTo>
                  <a:pt x="1884602" y="488758"/>
                </a:lnTo>
                <a:cubicBezTo>
                  <a:pt x="1886769" y="492689"/>
                  <a:pt x="1890183" y="498320"/>
                  <a:pt x="1895173" y="506102"/>
                </a:cubicBezTo>
                <a:cubicBezTo>
                  <a:pt x="1900135" y="513321"/>
                  <a:pt x="1904472" y="520993"/>
                  <a:pt x="1908134" y="529034"/>
                </a:cubicBezTo>
                <a:lnTo>
                  <a:pt x="1908232" y="531936"/>
                </a:lnTo>
                <a:cubicBezTo>
                  <a:pt x="1909194" y="532431"/>
                  <a:pt x="1909064" y="531298"/>
                  <a:pt x="1908134" y="529033"/>
                </a:cubicBezTo>
                <a:cubicBezTo>
                  <a:pt x="1904472" y="520992"/>
                  <a:pt x="1900135" y="513320"/>
                  <a:pt x="1895173" y="506101"/>
                </a:cubicBezTo>
                <a:cubicBezTo>
                  <a:pt x="1890183" y="498319"/>
                  <a:pt x="1886769" y="492688"/>
                  <a:pt x="1884602" y="488757"/>
                </a:cubicBezTo>
                <a:lnTo>
                  <a:pt x="1881538" y="481668"/>
                </a:lnTo>
                <a:close/>
                <a:moveTo>
                  <a:pt x="2008420" y="472524"/>
                </a:moveTo>
                <a:cubicBezTo>
                  <a:pt x="2007854" y="472862"/>
                  <a:pt x="2007709" y="473917"/>
                  <a:pt x="2008095" y="475810"/>
                </a:cubicBezTo>
                <a:lnTo>
                  <a:pt x="2008026" y="477619"/>
                </a:lnTo>
                <a:lnTo>
                  <a:pt x="2008106" y="477694"/>
                </a:lnTo>
                <a:lnTo>
                  <a:pt x="2008106" y="477693"/>
                </a:lnTo>
                <a:lnTo>
                  <a:pt x="2008027" y="477619"/>
                </a:lnTo>
                <a:lnTo>
                  <a:pt x="2008096" y="475810"/>
                </a:lnTo>
                <a:lnTo>
                  <a:pt x="2008421" y="472524"/>
                </a:lnTo>
                <a:close/>
                <a:moveTo>
                  <a:pt x="2107440" y="468479"/>
                </a:moveTo>
                <a:lnTo>
                  <a:pt x="2120765" y="492519"/>
                </a:lnTo>
                <a:cubicBezTo>
                  <a:pt x="2122584" y="496651"/>
                  <a:pt x="2123360" y="498828"/>
                  <a:pt x="2123452" y="499720"/>
                </a:cubicBezTo>
                <a:lnTo>
                  <a:pt x="2122034" y="499213"/>
                </a:lnTo>
                <a:lnTo>
                  <a:pt x="2122035" y="499214"/>
                </a:lnTo>
                <a:cubicBezTo>
                  <a:pt x="2123869" y="501227"/>
                  <a:pt x="2124404" y="500784"/>
                  <a:pt x="2120766" y="492520"/>
                </a:cubicBezTo>
                <a:lnTo>
                  <a:pt x="2107445" y="468486"/>
                </a:lnTo>
                <a:close/>
                <a:moveTo>
                  <a:pt x="446626" y="467640"/>
                </a:moveTo>
                <a:lnTo>
                  <a:pt x="446904" y="468093"/>
                </a:lnTo>
                <a:cubicBezTo>
                  <a:pt x="446904" y="468531"/>
                  <a:pt x="446671" y="469289"/>
                  <a:pt x="445963" y="470696"/>
                </a:cubicBezTo>
                <a:lnTo>
                  <a:pt x="444440" y="473310"/>
                </a:lnTo>
                <a:lnTo>
                  <a:pt x="445275" y="471914"/>
                </a:lnTo>
                <a:lnTo>
                  <a:pt x="445984" y="470696"/>
                </a:lnTo>
                <a:lnTo>
                  <a:pt x="446923" y="468104"/>
                </a:lnTo>
                <a:close/>
                <a:moveTo>
                  <a:pt x="1982342" y="466430"/>
                </a:moveTo>
                <a:lnTo>
                  <a:pt x="1982342" y="466431"/>
                </a:lnTo>
                <a:lnTo>
                  <a:pt x="1987297" y="472683"/>
                </a:lnTo>
                <a:cubicBezTo>
                  <a:pt x="1989981" y="476478"/>
                  <a:pt x="1993727" y="482037"/>
                  <a:pt x="1998618" y="489514"/>
                </a:cubicBezTo>
                <a:lnTo>
                  <a:pt x="2003677" y="497211"/>
                </a:lnTo>
                <a:lnTo>
                  <a:pt x="2008416" y="505029"/>
                </a:lnTo>
                <a:lnTo>
                  <a:pt x="2017513" y="519717"/>
                </a:lnTo>
                <a:lnTo>
                  <a:pt x="2024469" y="531322"/>
                </a:lnTo>
                <a:lnTo>
                  <a:pt x="2024465" y="531315"/>
                </a:lnTo>
                <a:lnTo>
                  <a:pt x="2017514" y="519718"/>
                </a:lnTo>
                <a:lnTo>
                  <a:pt x="2008417" y="505030"/>
                </a:lnTo>
                <a:lnTo>
                  <a:pt x="2003678" y="497212"/>
                </a:lnTo>
                <a:lnTo>
                  <a:pt x="1998619" y="489515"/>
                </a:lnTo>
                <a:cubicBezTo>
                  <a:pt x="1988836" y="474560"/>
                  <a:pt x="1983638" y="467281"/>
                  <a:pt x="1982342" y="466430"/>
                </a:cubicBezTo>
                <a:close/>
                <a:moveTo>
                  <a:pt x="1982282" y="466328"/>
                </a:moveTo>
                <a:cubicBezTo>
                  <a:pt x="1980986" y="465477"/>
                  <a:pt x="1983592" y="471056"/>
                  <a:pt x="1989415" y="481820"/>
                </a:cubicBezTo>
                <a:cubicBezTo>
                  <a:pt x="1995691" y="493418"/>
                  <a:pt x="1998662" y="499728"/>
                  <a:pt x="1998795" y="501697"/>
                </a:cubicBezTo>
                <a:lnTo>
                  <a:pt x="1991142" y="495531"/>
                </a:lnTo>
                <a:lnTo>
                  <a:pt x="1991143" y="495532"/>
                </a:lnTo>
                <a:cubicBezTo>
                  <a:pt x="2001300" y="507061"/>
                  <a:pt x="2001968" y="505017"/>
                  <a:pt x="1989416" y="481821"/>
                </a:cubicBezTo>
                <a:cubicBezTo>
                  <a:pt x="1986505" y="476439"/>
                  <a:pt x="1984397" y="472353"/>
                  <a:pt x="1983180" y="469719"/>
                </a:cubicBezTo>
                <a:lnTo>
                  <a:pt x="1982283" y="466329"/>
                </a:lnTo>
                <a:close/>
                <a:moveTo>
                  <a:pt x="1949254" y="464497"/>
                </a:moveTo>
                <a:lnTo>
                  <a:pt x="1949254" y="464498"/>
                </a:lnTo>
                <a:lnTo>
                  <a:pt x="1952804" y="467283"/>
                </a:lnTo>
                <a:cubicBezTo>
                  <a:pt x="1954845" y="469611"/>
                  <a:pt x="1957743" y="473430"/>
                  <a:pt x="1961501" y="479017"/>
                </a:cubicBezTo>
                <a:cubicBezTo>
                  <a:pt x="1976797" y="502890"/>
                  <a:pt x="1986723" y="516153"/>
                  <a:pt x="1987507" y="513145"/>
                </a:cubicBezTo>
                <a:lnTo>
                  <a:pt x="1987507" y="513144"/>
                </a:lnTo>
                <a:lnTo>
                  <a:pt x="1979947" y="506161"/>
                </a:lnTo>
                <a:cubicBezTo>
                  <a:pt x="1975456" y="500237"/>
                  <a:pt x="1969150" y="490953"/>
                  <a:pt x="1961502" y="479017"/>
                </a:cubicBezTo>
                <a:cubicBezTo>
                  <a:pt x="1953986" y="467843"/>
                  <a:pt x="1949909" y="463741"/>
                  <a:pt x="1949254" y="464497"/>
                </a:cubicBezTo>
                <a:close/>
                <a:moveTo>
                  <a:pt x="1949121" y="464221"/>
                </a:moveTo>
                <a:cubicBezTo>
                  <a:pt x="1948713" y="464678"/>
                  <a:pt x="1948203" y="465007"/>
                  <a:pt x="1949330" y="467396"/>
                </a:cubicBezTo>
                <a:lnTo>
                  <a:pt x="1949458" y="467618"/>
                </a:lnTo>
                <a:lnTo>
                  <a:pt x="1949458" y="467616"/>
                </a:lnTo>
                <a:lnTo>
                  <a:pt x="1949331" y="467396"/>
                </a:lnTo>
                <a:lnTo>
                  <a:pt x="1949122" y="464222"/>
                </a:lnTo>
                <a:close/>
                <a:moveTo>
                  <a:pt x="1921107" y="463038"/>
                </a:moveTo>
                <a:lnTo>
                  <a:pt x="1921590" y="464174"/>
                </a:lnTo>
                <a:lnTo>
                  <a:pt x="1923376" y="465081"/>
                </a:lnTo>
                <a:cubicBezTo>
                  <a:pt x="1927490" y="469031"/>
                  <a:pt x="1935937" y="479932"/>
                  <a:pt x="1941802" y="486852"/>
                </a:cubicBezTo>
                <a:cubicBezTo>
                  <a:pt x="1947250" y="494168"/>
                  <a:pt x="1952272" y="501828"/>
                  <a:pt x="1956835" y="509782"/>
                </a:cubicBezTo>
                <a:cubicBezTo>
                  <a:pt x="1961500" y="517621"/>
                  <a:pt x="1965889" y="525416"/>
                  <a:pt x="1969592" y="533236"/>
                </a:cubicBezTo>
                <a:lnTo>
                  <a:pt x="1978373" y="551353"/>
                </a:lnTo>
                <a:lnTo>
                  <a:pt x="1989289" y="572877"/>
                </a:lnTo>
                <a:cubicBezTo>
                  <a:pt x="1995157" y="584252"/>
                  <a:pt x="2000177" y="594449"/>
                  <a:pt x="2000039" y="590282"/>
                </a:cubicBezTo>
                <a:cubicBezTo>
                  <a:pt x="1999903" y="587088"/>
                  <a:pt x="2001041" y="587217"/>
                  <a:pt x="2003995" y="592042"/>
                </a:cubicBezTo>
                <a:cubicBezTo>
                  <a:pt x="2009339" y="601730"/>
                  <a:pt x="2013863" y="611902"/>
                  <a:pt x="2017522" y="622453"/>
                </a:cubicBezTo>
                <a:cubicBezTo>
                  <a:pt x="2019484" y="627501"/>
                  <a:pt x="2021871" y="633138"/>
                  <a:pt x="2024052" y="637739"/>
                </a:cubicBezTo>
                <a:cubicBezTo>
                  <a:pt x="2025229" y="641021"/>
                  <a:pt x="2026752" y="644141"/>
                  <a:pt x="2028589" y="647051"/>
                </a:cubicBezTo>
                <a:lnTo>
                  <a:pt x="2028590" y="647050"/>
                </a:lnTo>
                <a:lnTo>
                  <a:pt x="2024053" y="637739"/>
                </a:lnTo>
                <a:cubicBezTo>
                  <a:pt x="2021872" y="633138"/>
                  <a:pt x="2019485" y="627501"/>
                  <a:pt x="2017523" y="622453"/>
                </a:cubicBezTo>
                <a:cubicBezTo>
                  <a:pt x="2013864" y="611902"/>
                  <a:pt x="2009340" y="601730"/>
                  <a:pt x="2003996" y="592042"/>
                </a:cubicBezTo>
                <a:cubicBezTo>
                  <a:pt x="2001042" y="587217"/>
                  <a:pt x="1999904" y="587088"/>
                  <a:pt x="2000040" y="590282"/>
                </a:cubicBezTo>
                <a:cubicBezTo>
                  <a:pt x="2000178" y="594449"/>
                  <a:pt x="1995158" y="584252"/>
                  <a:pt x="1989290" y="572877"/>
                </a:cubicBezTo>
                <a:lnTo>
                  <a:pt x="1978374" y="551353"/>
                </a:lnTo>
                <a:lnTo>
                  <a:pt x="1969593" y="533236"/>
                </a:lnTo>
                <a:cubicBezTo>
                  <a:pt x="1965890" y="525416"/>
                  <a:pt x="1961501" y="517621"/>
                  <a:pt x="1956836" y="509782"/>
                </a:cubicBezTo>
                <a:cubicBezTo>
                  <a:pt x="1952273" y="501828"/>
                  <a:pt x="1947251" y="494168"/>
                  <a:pt x="1941803" y="486852"/>
                </a:cubicBezTo>
                <a:cubicBezTo>
                  <a:pt x="1935938" y="479932"/>
                  <a:pt x="1927491" y="469031"/>
                  <a:pt x="1923377" y="465081"/>
                </a:cubicBezTo>
                <a:lnTo>
                  <a:pt x="1921591" y="464174"/>
                </a:lnTo>
                <a:lnTo>
                  <a:pt x="1921108" y="463039"/>
                </a:lnTo>
                <a:close/>
                <a:moveTo>
                  <a:pt x="2078620" y="462370"/>
                </a:moveTo>
                <a:lnTo>
                  <a:pt x="2078593" y="462580"/>
                </a:lnTo>
                <a:lnTo>
                  <a:pt x="2078593" y="462580"/>
                </a:lnTo>
                <a:lnTo>
                  <a:pt x="2078620" y="462371"/>
                </a:lnTo>
                <a:cubicBezTo>
                  <a:pt x="2079127" y="462535"/>
                  <a:pt x="2079964" y="463303"/>
                  <a:pt x="2080838" y="464145"/>
                </a:cubicBezTo>
                <a:lnTo>
                  <a:pt x="2083236" y="466321"/>
                </a:lnTo>
                <a:lnTo>
                  <a:pt x="2083237" y="466321"/>
                </a:lnTo>
                <a:lnTo>
                  <a:pt x="2080838" y="464144"/>
                </a:lnTo>
                <a:cubicBezTo>
                  <a:pt x="2079964" y="463302"/>
                  <a:pt x="2079127" y="462534"/>
                  <a:pt x="2078620" y="462370"/>
                </a:cubicBezTo>
                <a:close/>
                <a:moveTo>
                  <a:pt x="1835963" y="458431"/>
                </a:moveTo>
                <a:lnTo>
                  <a:pt x="1835954" y="458878"/>
                </a:lnTo>
                <a:lnTo>
                  <a:pt x="1835974" y="458441"/>
                </a:lnTo>
                <a:close/>
                <a:moveTo>
                  <a:pt x="2048134" y="450436"/>
                </a:moveTo>
                <a:cubicBezTo>
                  <a:pt x="2052636" y="456293"/>
                  <a:pt x="2056071" y="460059"/>
                  <a:pt x="2055761" y="457728"/>
                </a:cubicBezTo>
                <a:lnTo>
                  <a:pt x="2055239" y="457229"/>
                </a:lnTo>
                <a:lnTo>
                  <a:pt x="2055609" y="457335"/>
                </a:lnTo>
                <a:lnTo>
                  <a:pt x="2055239" y="457229"/>
                </a:lnTo>
                <a:lnTo>
                  <a:pt x="2055239" y="457229"/>
                </a:lnTo>
                <a:lnTo>
                  <a:pt x="2054247" y="456945"/>
                </a:lnTo>
                <a:lnTo>
                  <a:pt x="2051473" y="453628"/>
                </a:lnTo>
                <a:close/>
                <a:moveTo>
                  <a:pt x="452988" y="447843"/>
                </a:moveTo>
                <a:lnTo>
                  <a:pt x="441653" y="463542"/>
                </a:lnTo>
                <a:cubicBezTo>
                  <a:pt x="440042" y="465932"/>
                  <a:pt x="438718" y="468017"/>
                  <a:pt x="437813" y="469637"/>
                </a:cubicBezTo>
                <a:lnTo>
                  <a:pt x="436885" y="471952"/>
                </a:lnTo>
                <a:lnTo>
                  <a:pt x="436938" y="471877"/>
                </a:lnTo>
                <a:lnTo>
                  <a:pt x="437835" y="469638"/>
                </a:lnTo>
                <a:cubicBezTo>
                  <a:pt x="438741" y="468018"/>
                  <a:pt x="440064" y="465933"/>
                  <a:pt x="441673" y="463543"/>
                </a:cubicBezTo>
                <a:lnTo>
                  <a:pt x="452956" y="447918"/>
                </a:lnTo>
                <a:close/>
                <a:moveTo>
                  <a:pt x="1967959" y="447356"/>
                </a:moveTo>
                <a:lnTo>
                  <a:pt x="1968472" y="448460"/>
                </a:lnTo>
                <a:lnTo>
                  <a:pt x="1969237" y="453366"/>
                </a:lnTo>
                <a:lnTo>
                  <a:pt x="1969238" y="453367"/>
                </a:lnTo>
                <a:cubicBezTo>
                  <a:pt x="1971362" y="455512"/>
                  <a:pt x="1970698" y="453187"/>
                  <a:pt x="1968473" y="448461"/>
                </a:cubicBezTo>
                <a:lnTo>
                  <a:pt x="1968067" y="447586"/>
                </a:lnTo>
                <a:close/>
                <a:moveTo>
                  <a:pt x="1853482" y="446538"/>
                </a:moveTo>
                <a:lnTo>
                  <a:pt x="1861682" y="458261"/>
                </a:lnTo>
                <a:lnTo>
                  <a:pt x="1861775" y="458376"/>
                </a:lnTo>
                <a:lnTo>
                  <a:pt x="1861769" y="458367"/>
                </a:lnTo>
                <a:lnTo>
                  <a:pt x="1861683" y="458261"/>
                </a:lnTo>
                <a:lnTo>
                  <a:pt x="1853486" y="446542"/>
                </a:lnTo>
                <a:close/>
                <a:moveTo>
                  <a:pt x="1832758" y="446125"/>
                </a:moveTo>
                <a:lnTo>
                  <a:pt x="1838762" y="452196"/>
                </a:lnTo>
                <a:cubicBezTo>
                  <a:pt x="1843778" y="457203"/>
                  <a:pt x="1848408" y="462603"/>
                  <a:pt x="1852603" y="468358"/>
                </a:cubicBezTo>
                <a:cubicBezTo>
                  <a:pt x="1856316" y="473335"/>
                  <a:pt x="1859518" y="477861"/>
                  <a:pt x="1862501" y="482252"/>
                </a:cubicBezTo>
                <a:cubicBezTo>
                  <a:pt x="1868656" y="490827"/>
                  <a:pt x="1873294" y="499684"/>
                  <a:pt x="1880795" y="510394"/>
                </a:cubicBezTo>
                <a:cubicBezTo>
                  <a:pt x="1886613" y="518435"/>
                  <a:pt x="1891716" y="525575"/>
                  <a:pt x="1896878" y="533399"/>
                </a:cubicBezTo>
                <a:cubicBezTo>
                  <a:pt x="1900518" y="538395"/>
                  <a:pt x="1907113" y="548215"/>
                  <a:pt x="1907596" y="549294"/>
                </a:cubicBezTo>
                <a:cubicBezTo>
                  <a:pt x="1911957" y="558108"/>
                  <a:pt x="1915968" y="566703"/>
                  <a:pt x="1920240" y="575073"/>
                </a:cubicBezTo>
                <a:cubicBezTo>
                  <a:pt x="1924513" y="583443"/>
                  <a:pt x="1929529" y="591111"/>
                  <a:pt x="1933844" y="599120"/>
                </a:cubicBezTo>
                <a:cubicBezTo>
                  <a:pt x="1938160" y="607128"/>
                  <a:pt x="1942666" y="614931"/>
                  <a:pt x="1947157" y="622854"/>
                </a:cubicBezTo>
                <a:lnTo>
                  <a:pt x="1950477" y="628751"/>
                </a:lnTo>
                <a:lnTo>
                  <a:pt x="1953463" y="634890"/>
                </a:lnTo>
                <a:lnTo>
                  <a:pt x="1959205" y="647292"/>
                </a:lnTo>
                <a:lnTo>
                  <a:pt x="1959205" y="647289"/>
                </a:lnTo>
                <a:lnTo>
                  <a:pt x="1953464" y="634890"/>
                </a:lnTo>
                <a:lnTo>
                  <a:pt x="1950478" y="628751"/>
                </a:lnTo>
                <a:lnTo>
                  <a:pt x="1947158" y="622854"/>
                </a:lnTo>
                <a:cubicBezTo>
                  <a:pt x="1942667" y="614931"/>
                  <a:pt x="1938161" y="607128"/>
                  <a:pt x="1933845" y="599120"/>
                </a:cubicBezTo>
                <a:cubicBezTo>
                  <a:pt x="1929530" y="591111"/>
                  <a:pt x="1924514" y="583443"/>
                  <a:pt x="1920241" y="575073"/>
                </a:cubicBezTo>
                <a:cubicBezTo>
                  <a:pt x="1915969" y="566703"/>
                  <a:pt x="1911958" y="558108"/>
                  <a:pt x="1907597" y="549294"/>
                </a:cubicBezTo>
                <a:cubicBezTo>
                  <a:pt x="1907114" y="548215"/>
                  <a:pt x="1900519" y="538395"/>
                  <a:pt x="1896879" y="533399"/>
                </a:cubicBezTo>
                <a:cubicBezTo>
                  <a:pt x="1891717" y="525575"/>
                  <a:pt x="1886614" y="518435"/>
                  <a:pt x="1880796" y="510394"/>
                </a:cubicBezTo>
                <a:cubicBezTo>
                  <a:pt x="1873295" y="499684"/>
                  <a:pt x="1868657" y="490827"/>
                  <a:pt x="1862502" y="482252"/>
                </a:cubicBezTo>
                <a:cubicBezTo>
                  <a:pt x="1859519" y="477861"/>
                  <a:pt x="1856317" y="473335"/>
                  <a:pt x="1852604" y="468358"/>
                </a:cubicBezTo>
                <a:cubicBezTo>
                  <a:pt x="1848409" y="462603"/>
                  <a:pt x="1843779" y="457203"/>
                  <a:pt x="1838763" y="452196"/>
                </a:cubicBezTo>
                <a:lnTo>
                  <a:pt x="1832792" y="446158"/>
                </a:lnTo>
                <a:close/>
                <a:moveTo>
                  <a:pt x="1832324" y="445705"/>
                </a:moveTo>
                <a:lnTo>
                  <a:pt x="1832376" y="445750"/>
                </a:lnTo>
                <a:lnTo>
                  <a:pt x="1832363" y="445738"/>
                </a:lnTo>
                <a:close/>
                <a:moveTo>
                  <a:pt x="1955257" y="443760"/>
                </a:moveTo>
                <a:lnTo>
                  <a:pt x="1955264" y="443774"/>
                </a:lnTo>
                <a:lnTo>
                  <a:pt x="1955262" y="443768"/>
                </a:lnTo>
                <a:close/>
                <a:moveTo>
                  <a:pt x="1978839" y="441335"/>
                </a:moveTo>
                <a:lnTo>
                  <a:pt x="1978685" y="441378"/>
                </a:lnTo>
                <a:lnTo>
                  <a:pt x="1978685" y="441379"/>
                </a:lnTo>
                <a:lnTo>
                  <a:pt x="1978839" y="441336"/>
                </a:lnTo>
                <a:lnTo>
                  <a:pt x="1980323" y="445162"/>
                </a:lnTo>
                <a:cubicBezTo>
                  <a:pt x="1981708" y="447618"/>
                  <a:pt x="1984139" y="451417"/>
                  <a:pt x="1988181" y="457279"/>
                </a:cubicBezTo>
                <a:cubicBezTo>
                  <a:pt x="1994324" y="466946"/>
                  <a:pt x="2001884" y="478342"/>
                  <a:pt x="2008346" y="487497"/>
                </a:cubicBezTo>
                <a:cubicBezTo>
                  <a:pt x="2014808" y="496653"/>
                  <a:pt x="2019576" y="504036"/>
                  <a:pt x="2021853" y="504876"/>
                </a:cubicBezTo>
                <a:lnTo>
                  <a:pt x="2023332" y="503427"/>
                </a:lnTo>
                <a:lnTo>
                  <a:pt x="2023332" y="503426"/>
                </a:lnTo>
                <a:lnTo>
                  <a:pt x="2021853" y="504875"/>
                </a:lnTo>
                <a:cubicBezTo>
                  <a:pt x="2019576" y="504035"/>
                  <a:pt x="2014808" y="496652"/>
                  <a:pt x="2008346" y="487496"/>
                </a:cubicBezTo>
                <a:cubicBezTo>
                  <a:pt x="2001884" y="478341"/>
                  <a:pt x="1994324" y="466945"/>
                  <a:pt x="1988181" y="457278"/>
                </a:cubicBezTo>
                <a:cubicBezTo>
                  <a:pt x="1984139" y="451416"/>
                  <a:pt x="1981708" y="447617"/>
                  <a:pt x="1980323" y="445161"/>
                </a:cubicBezTo>
                <a:close/>
                <a:moveTo>
                  <a:pt x="2014393" y="439802"/>
                </a:moveTo>
                <a:lnTo>
                  <a:pt x="2014393" y="439802"/>
                </a:lnTo>
                <a:lnTo>
                  <a:pt x="2021636" y="447291"/>
                </a:lnTo>
                <a:cubicBezTo>
                  <a:pt x="2024833" y="451169"/>
                  <a:pt x="2028600" y="456107"/>
                  <a:pt x="2032306" y="461143"/>
                </a:cubicBezTo>
                <a:lnTo>
                  <a:pt x="2040596" y="472347"/>
                </a:lnTo>
                <a:lnTo>
                  <a:pt x="2047877" y="482921"/>
                </a:lnTo>
                <a:lnTo>
                  <a:pt x="2061343" y="502217"/>
                </a:lnTo>
                <a:lnTo>
                  <a:pt x="2067834" y="511326"/>
                </a:lnTo>
                <a:cubicBezTo>
                  <a:pt x="2069940" y="514390"/>
                  <a:pt x="2071871" y="517540"/>
                  <a:pt x="2073874" y="520670"/>
                </a:cubicBezTo>
                <a:lnTo>
                  <a:pt x="2086100" y="540099"/>
                </a:lnTo>
                <a:cubicBezTo>
                  <a:pt x="2088470" y="543911"/>
                  <a:pt x="2091350" y="548172"/>
                  <a:pt x="2093808" y="553012"/>
                </a:cubicBezTo>
                <a:cubicBezTo>
                  <a:pt x="2096266" y="557851"/>
                  <a:pt x="2098740" y="562960"/>
                  <a:pt x="2101375" y="568492"/>
                </a:cubicBezTo>
                <a:cubicBezTo>
                  <a:pt x="2106626" y="579313"/>
                  <a:pt x="2110894" y="590653"/>
                  <a:pt x="2114133" y="602374"/>
                </a:cubicBezTo>
                <a:cubicBezTo>
                  <a:pt x="2115384" y="607936"/>
                  <a:pt x="2116978" y="613389"/>
                  <a:pt x="2118914" y="618704"/>
                </a:cubicBezTo>
                <a:cubicBezTo>
                  <a:pt x="2120715" y="623717"/>
                  <a:pt x="2123700" y="631249"/>
                  <a:pt x="2125845" y="637188"/>
                </a:cubicBezTo>
                <a:lnTo>
                  <a:pt x="2128142" y="644274"/>
                </a:lnTo>
                <a:lnTo>
                  <a:pt x="2128143" y="644272"/>
                </a:lnTo>
                <a:lnTo>
                  <a:pt x="2125846" y="637188"/>
                </a:lnTo>
                <a:cubicBezTo>
                  <a:pt x="2123701" y="631249"/>
                  <a:pt x="2120716" y="623717"/>
                  <a:pt x="2118915" y="618704"/>
                </a:cubicBezTo>
                <a:cubicBezTo>
                  <a:pt x="2116979" y="613389"/>
                  <a:pt x="2115385" y="607936"/>
                  <a:pt x="2114134" y="602374"/>
                </a:cubicBezTo>
                <a:cubicBezTo>
                  <a:pt x="2110895" y="590653"/>
                  <a:pt x="2106627" y="579313"/>
                  <a:pt x="2101376" y="568492"/>
                </a:cubicBezTo>
                <a:cubicBezTo>
                  <a:pt x="2098741" y="562960"/>
                  <a:pt x="2096267" y="557851"/>
                  <a:pt x="2093809" y="553012"/>
                </a:cubicBezTo>
                <a:cubicBezTo>
                  <a:pt x="2091351" y="548172"/>
                  <a:pt x="2088471" y="543911"/>
                  <a:pt x="2086101" y="540099"/>
                </a:cubicBezTo>
                <a:lnTo>
                  <a:pt x="2073875" y="520670"/>
                </a:lnTo>
                <a:cubicBezTo>
                  <a:pt x="2071872" y="517540"/>
                  <a:pt x="2069941" y="514390"/>
                  <a:pt x="2067835" y="511326"/>
                </a:cubicBezTo>
                <a:lnTo>
                  <a:pt x="2061344" y="502217"/>
                </a:lnTo>
                <a:lnTo>
                  <a:pt x="2047878" y="482921"/>
                </a:lnTo>
                <a:lnTo>
                  <a:pt x="2040597" y="472347"/>
                </a:lnTo>
                <a:lnTo>
                  <a:pt x="2032307" y="461143"/>
                </a:lnTo>
                <a:cubicBezTo>
                  <a:pt x="2024895" y="451071"/>
                  <a:pt x="2017237" y="441391"/>
                  <a:pt x="2014393" y="439802"/>
                </a:cubicBezTo>
                <a:close/>
                <a:moveTo>
                  <a:pt x="2014449" y="439319"/>
                </a:moveTo>
                <a:cubicBezTo>
                  <a:pt x="2013501" y="438790"/>
                  <a:pt x="2013088" y="439159"/>
                  <a:pt x="2013397" y="440712"/>
                </a:cubicBezTo>
                <a:lnTo>
                  <a:pt x="2013403" y="441109"/>
                </a:lnTo>
                <a:lnTo>
                  <a:pt x="2013404" y="441108"/>
                </a:lnTo>
                <a:lnTo>
                  <a:pt x="2013398" y="440712"/>
                </a:lnTo>
                <a:lnTo>
                  <a:pt x="2014450" y="439319"/>
                </a:lnTo>
                <a:close/>
                <a:moveTo>
                  <a:pt x="1908811" y="417614"/>
                </a:moveTo>
                <a:lnTo>
                  <a:pt x="1912102" y="422175"/>
                </a:lnTo>
                <a:cubicBezTo>
                  <a:pt x="1916810" y="429069"/>
                  <a:pt x="1921357" y="435148"/>
                  <a:pt x="1925772" y="440756"/>
                </a:cubicBezTo>
                <a:cubicBezTo>
                  <a:pt x="1930186" y="446365"/>
                  <a:pt x="1933929" y="451877"/>
                  <a:pt x="1937891" y="456944"/>
                </a:cubicBezTo>
                <a:cubicBezTo>
                  <a:pt x="1945867" y="466786"/>
                  <a:pt x="1953189" y="477178"/>
                  <a:pt x="1959807" y="488064"/>
                </a:cubicBezTo>
                <a:cubicBezTo>
                  <a:pt x="1961413" y="490660"/>
                  <a:pt x="1963220" y="493110"/>
                  <a:pt x="1965216" y="495395"/>
                </a:cubicBezTo>
                <a:lnTo>
                  <a:pt x="1965216" y="495394"/>
                </a:lnTo>
                <a:lnTo>
                  <a:pt x="1959808" y="488065"/>
                </a:lnTo>
                <a:cubicBezTo>
                  <a:pt x="1953190" y="477179"/>
                  <a:pt x="1945868" y="466787"/>
                  <a:pt x="1937892" y="456945"/>
                </a:cubicBezTo>
                <a:cubicBezTo>
                  <a:pt x="1933930" y="451878"/>
                  <a:pt x="1930187" y="446366"/>
                  <a:pt x="1925773" y="440757"/>
                </a:cubicBezTo>
                <a:cubicBezTo>
                  <a:pt x="1921358" y="435149"/>
                  <a:pt x="1916811" y="429070"/>
                  <a:pt x="1912103" y="422176"/>
                </a:cubicBezTo>
                <a:lnTo>
                  <a:pt x="1908824" y="417632"/>
                </a:lnTo>
                <a:close/>
                <a:moveTo>
                  <a:pt x="486089" y="417388"/>
                </a:moveTo>
                <a:lnTo>
                  <a:pt x="484707" y="418662"/>
                </a:lnTo>
                <a:lnTo>
                  <a:pt x="484433" y="418850"/>
                </a:lnTo>
                <a:lnTo>
                  <a:pt x="483792" y="419505"/>
                </a:lnTo>
                <a:lnTo>
                  <a:pt x="478050" y="424796"/>
                </a:lnTo>
                <a:lnTo>
                  <a:pt x="469133" y="433782"/>
                </a:lnTo>
                <a:lnTo>
                  <a:pt x="467351" y="435329"/>
                </a:lnTo>
                <a:lnTo>
                  <a:pt x="466954" y="435489"/>
                </a:lnTo>
                <a:lnTo>
                  <a:pt x="466786" y="435819"/>
                </a:lnTo>
                <a:lnTo>
                  <a:pt x="466826" y="435784"/>
                </a:lnTo>
                <a:lnTo>
                  <a:pt x="466977" y="435489"/>
                </a:lnTo>
                <a:lnTo>
                  <a:pt x="467331" y="435346"/>
                </a:lnTo>
                <a:lnTo>
                  <a:pt x="467351" y="435329"/>
                </a:lnTo>
                <a:lnTo>
                  <a:pt x="467394" y="435312"/>
                </a:lnTo>
                <a:lnTo>
                  <a:pt x="468991" y="433925"/>
                </a:lnTo>
                <a:lnTo>
                  <a:pt x="469133" y="433782"/>
                </a:lnTo>
                <a:lnTo>
                  <a:pt x="469299" y="433638"/>
                </a:lnTo>
                <a:lnTo>
                  <a:pt x="478073" y="424797"/>
                </a:lnTo>
                <a:lnTo>
                  <a:pt x="483573" y="419728"/>
                </a:lnTo>
                <a:lnTo>
                  <a:pt x="483792" y="419505"/>
                </a:lnTo>
                <a:lnTo>
                  <a:pt x="484027" y="419288"/>
                </a:lnTo>
                <a:lnTo>
                  <a:pt x="484454" y="418851"/>
                </a:lnTo>
                <a:lnTo>
                  <a:pt x="484638" y="418725"/>
                </a:lnTo>
                <a:lnTo>
                  <a:pt x="484707" y="418662"/>
                </a:lnTo>
                <a:lnTo>
                  <a:pt x="484790" y="418605"/>
                </a:lnTo>
                <a:lnTo>
                  <a:pt x="486077" y="417418"/>
                </a:lnTo>
                <a:close/>
                <a:moveTo>
                  <a:pt x="479835" y="414706"/>
                </a:moveTo>
                <a:lnTo>
                  <a:pt x="479609" y="414985"/>
                </a:lnTo>
                <a:lnTo>
                  <a:pt x="479221" y="416431"/>
                </a:lnTo>
                <a:cubicBezTo>
                  <a:pt x="478530" y="417664"/>
                  <a:pt x="477415" y="419363"/>
                  <a:pt x="476136" y="421239"/>
                </a:cubicBezTo>
                <a:lnTo>
                  <a:pt x="469801" y="430522"/>
                </a:lnTo>
                <a:lnTo>
                  <a:pt x="469890" y="430423"/>
                </a:lnTo>
                <a:lnTo>
                  <a:pt x="476156" y="421239"/>
                </a:lnTo>
                <a:cubicBezTo>
                  <a:pt x="477435" y="419363"/>
                  <a:pt x="478550" y="417664"/>
                  <a:pt x="479241" y="416431"/>
                </a:cubicBezTo>
                <a:lnTo>
                  <a:pt x="479630" y="414985"/>
                </a:lnTo>
                <a:lnTo>
                  <a:pt x="479821" y="414749"/>
                </a:lnTo>
                <a:close/>
                <a:moveTo>
                  <a:pt x="2105541" y="413942"/>
                </a:moveTo>
                <a:lnTo>
                  <a:pt x="2108714" y="418085"/>
                </a:lnTo>
                <a:cubicBezTo>
                  <a:pt x="2110875" y="420560"/>
                  <a:pt x="2111911" y="420949"/>
                  <a:pt x="2112692" y="420821"/>
                </a:cubicBezTo>
                <a:cubicBezTo>
                  <a:pt x="2113472" y="420693"/>
                  <a:pt x="2114749" y="421232"/>
                  <a:pt x="2115606" y="421153"/>
                </a:cubicBezTo>
                <a:lnTo>
                  <a:pt x="2115606" y="421152"/>
                </a:lnTo>
                <a:lnTo>
                  <a:pt x="2112693" y="420821"/>
                </a:lnTo>
                <a:cubicBezTo>
                  <a:pt x="2111912" y="420949"/>
                  <a:pt x="2110876" y="420560"/>
                  <a:pt x="2108715" y="418085"/>
                </a:cubicBezTo>
                <a:lnTo>
                  <a:pt x="2105594" y="414010"/>
                </a:lnTo>
                <a:close/>
                <a:moveTo>
                  <a:pt x="2012170" y="411381"/>
                </a:moveTo>
                <a:cubicBezTo>
                  <a:pt x="2012082" y="412071"/>
                  <a:pt x="2012412" y="413370"/>
                  <a:pt x="2013353" y="415541"/>
                </a:cubicBezTo>
                <a:lnTo>
                  <a:pt x="2018003" y="424544"/>
                </a:lnTo>
                <a:lnTo>
                  <a:pt x="2017895" y="424334"/>
                </a:lnTo>
                <a:lnTo>
                  <a:pt x="2013354" y="415542"/>
                </a:lnTo>
                <a:cubicBezTo>
                  <a:pt x="2012413" y="413371"/>
                  <a:pt x="2012083" y="412072"/>
                  <a:pt x="2012171" y="411382"/>
                </a:cubicBezTo>
                <a:lnTo>
                  <a:pt x="2012239" y="411400"/>
                </a:lnTo>
                <a:lnTo>
                  <a:pt x="2012239" y="411399"/>
                </a:lnTo>
                <a:close/>
                <a:moveTo>
                  <a:pt x="1873901" y="389755"/>
                </a:moveTo>
                <a:lnTo>
                  <a:pt x="1873903" y="389759"/>
                </a:lnTo>
                <a:lnTo>
                  <a:pt x="1881871" y="402071"/>
                </a:lnTo>
                <a:cubicBezTo>
                  <a:pt x="1886019" y="408096"/>
                  <a:pt x="1890591" y="414633"/>
                  <a:pt x="1894267" y="420355"/>
                </a:cubicBezTo>
                <a:lnTo>
                  <a:pt x="1894993" y="421740"/>
                </a:lnTo>
                <a:lnTo>
                  <a:pt x="1894995" y="421744"/>
                </a:lnTo>
                <a:lnTo>
                  <a:pt x="1899936" y="431176"/>
                </a:lnTo>
                <a:lnTo>
                  <a:pt x="1899911" y="431127"/>
                </a:lnTo>
                <a:lnTo>
                  <a:pt x="1895000" y="421751"/>
                </a:lnTo>
                <a:lnTo>
                  <a:pt x="1894995" y="421744"/>
                </a:lnTo>
                <a:lnTo>
                  <a:pt x="1894267" y="420354"/>
                </a:lnTo>
                <a:cubicBezTo>
                  <a:pt x="1890591" y="414632"/>
                  <a:pt x="1886019" y="408095"/>
                  <a:pt x="1881871" y="402070"/>
                </a:cubicBezTo>
                <a:close/>
                <a:moveTo>
                  <a:pt x="1777158" y="381246"/>
                </a:moveTo>
                <a:lnTo>
                  <a:pt x="1778608" y="383322"/>
                </a:lnTo>
                <a:cubicBezTo>
                  <a:pt x="1780653" y="385702"/>
                  <a:pt x="1783021" y="388542"/>
                  <a:pt x="1785988" y="391496"/>
                </a:cubicBezTo>
                <a:cubicBezTo>
                  <a:pt x="1788954" y="394451"/>
                  <a:pt x="1792154" y="397812"/>
                  <a:pt x="1795413" y="401661"/>
                </a:cubicBezTo>
                <a:cubicBezTo>
                  <a:pt x="1802122" y="409156"/>
                  <a:pt x="1810012" y="417585"/>
                  <a:pt x="1818575" y="426304"/>
                </a:cubicBezTo>
                <a:cubicBezTo>
                  <a:pt x="1824181" y="433408"/>
                  <a:pt x="1830385" y="439973"/>
                  <a:pt x="1837133" y="445932"/>
                </a:cubicBezTo>
                <a:lnTo>
                  <a:pt x="1818576" y="426305"/>
                </a:lnTo>
                <a:cubicBezTo>
                  <a:pt x="1810013" y="417586"/>
                  <a:pt x="1802123" y="409157"/>
                  <a:pt x="1795414" y="401662"/>
                </a:cubicBezTo>
                <a:cubicBezTo>
                  <a:pt x="1792155" y="397813"/>
                  <a:pt x="1788955" y="394452"/>
                  <a:pt x="1785989" y="391497"/>
                </a:cubicBezTo>
                <a:cubicBezTo>
                  <a:pt x="1783022" y="388543"/>
                  <a:pt x="1780654" y="385703"/>
                  <a:pt x="1778609" y="383323"/>
                </a:cubicBezTo>
                <a:lnTo>
                  <a:pt x="1777161" y="381249"/>
                </a:lnTo>
                <a:close/>
                <a:moveTo>
                  <a:pt x="1912483" y="381089"/>
                </a:moveTo>
                <a:lnTo>
                  <a:pt x="1912487" y="381093"/>
                </a:lnTo>
                <a:lnTo>
                  <a:pt x="1914436" y="383159"/>
                </a:lnTo>
                <a:lnTo>
                  <a:pt x="1919930" y="388981"/>
                </a:lnTo>
                <a:cubicBezTo>
                  <a:pt x="1925776" y="395807"/>
                  <a:pt x="1932458" y="404710"/>
                  <a:pt x="1937207" y="410074"/>
                </a:cubicBezTo>
                <a:cubicBezTo>
                  <a:pt x="1939195" y="412353"/>
                  <a:pt x="1941972" y="415902"/>
                  <a:pt x="1944896" y="419802"/>
                </a:cubicBezTo>
                <a:lnTo>
                  <a:pt x="1949413" y="425734"/>
                </a:lnTo>
                <a:lnTo>
                  <a:pt x="1953405" y="431726"/>
                </a:lnTo>
                <a:cubicBezTo>
                  <a:pt x="1962332" y="444882"/>
                  <a:pt x="1967354" y="451664"/>
                  <a:pt x="1969533" y="453892"/>
                </a:cubicBezTo>
                <a:lnTo>
                  <a:pt x="1969533" y="453891"/>
                </a:lnTo>
                <a:lnTo>
                  <a:pt x="1968226" y="452096"/>
                </a:lnTo>
                <a:lnTo>
                  <a:pt x="1963806" y="446537"/>
                </a:lnTo>
                <a:lnTo>
                  <a:pt x="1954916" y="433802"/>
                </a:lnTo>
                <a:lnTo>
                  <a:pt x="1953406" y="431727"/>
                </a:lnTo>
                <a:lnTo>
                  <a:pt x="1949414" y="425735"/>
                </a:lnTo>
                <a:lnTo>
                  <a:pt x="1944897" y="419803"/>
                </a:lnTo>
                <a:cubicBezTo>
                  <a:pt x="1941973" y="415903"/>
                  <a:pt x="1939196" y="412354"/>
                  <a:pt x="1937208" y="410075"/>
                </a:cubicBezTo>
                <a:cubicBezTo>
                  <a:pt x="1932459" y="404711"/>
                  <a:pt x="1925777" y="395808"/>
                  <a:pt x="1919931" y="388982"/>
                </a:cubicBezTo>
                <a:lnTo>
                  <a:pt x="1914436" y="383159"/>
                </a:lnTo>
                <a:close/>
                <a:moveTo>
                  <a:pt x="1908769" y="378961"/>
                </a:moveTo>
                <a:lnTo>
                  <a:pt x="1908976" y="379274"/>
                </a:lnTo>
                <a:lnTo>
                  <a:pt x="1908977" y="379274"/>
                </a:lnTo>
                <a:lnTo>
                  <a:pt x="1908770" y="378962"/>
                </a:lnTo>
                <a:lnTo>
                  <a:pt x="1912053" y="380641"/>
                </a:lnTo>
                <a:lnTo>
                  <a:pt x="1912052" y="380640"/>
                </a:lnTo>
                <a:cubicBezTo>
                  <a:pt x="1910070" y="378803"/>
                  <a:pt x="1908833" y="378029"/>
                  <a:pt x="1908769" y="378961"/>
                </a:cubicBezTo>
                <a:close/>
                <a:moveTo>
                  <a:pt x="1787169" y="376049"/>
                </a:moveTo>
                <a:lnTo>
                  <a:pt x="1786878" y="376133"/>
                </a:lnTo>
                <a:lnTo>
                  <a:pt x="1786878" y="376133"/>
                </a:lnTo>
                <a:lnTo>
                  <a:pt x="1786878" y="376133"/>
                </a:lnTo>
                <a:lnTo>
                  <a:pt x="1787326" y="376271"/>
                </a:lnTo>
                <a:lnTo>
                  <a:pt x="1787326" y="376271"/>
                </a:lnTo>
                <a:lnTo>
                  <a:pt x="1786878" y="376133"/>
                </a:lnTo>
                <a:lnTo>
                  <a:pt x="1787169" y="376049"/>
                </a:lnTo>
                <a:close/>
                <a:moveTo>
                  <a:pt x="1786408" y="375988"/>
                </a:moveTo>
                <a:lnTo>
                  <a:pt x="1786663" y="376194"/>
                </a:lnTo>
                <a:lnTo>
                  <a:pt x="1786664" y="376194"/>
                </a:lnTo>
                <a:lnTo>
                  <a:pt x="1786410" y="375988"/>
                </a:lnTo>
                <a:close/>
                <a:moveTo>
                  <a:pt x="1773058" y="375046"/>
                </a:moveTo>
                <a:lnTo>
                  <a:pt x="1772927" y="375187"/>
                </a:lnTo>
                <a:lnTo>
                  <a:pt x="1772928" y="375187"/>
                </a:lnTo>
                <a:lnTo>
                  <a:pt x="1773058" y="375047"/>
                </a:lnTo>
                <a:lnTo>
                  <a:pt x="1773500" y="376007"/>
                </a:lnTo>
                <a:lnTo>
                  <a:pt x="1773501" y="376009"/>
                </a:lnTo>
                <a:close/>
                <a:moveTo>
                  <a:pt x="1774514" y="373477"/>
                </a:moveTo>
                <a:lnTo>
                  <a:pt x="1774479" y="373516"/>
                </a:lnTo>
                <a:lnTo>
                  <a:pt x="1774480" y="373516"/>
                </a:lnTo>
                <a:lnTo>
                  <a:pt x="1774514" y="373478"/>
                </a:lnTo>
                <a:lnTo>
                  <a:pt x="1779935" y="376360"/>
                </a:lnTo>
                <a:lnTo>
                  <a:pt x="1779942" y="376367"/>
                </a:lnTo>
                <a:lnTo>
                  <a:pt x="1779945" y="376368"/>
                </a:lnTo>
                <a:lnTo>
                  <a:pt x="1779935" y="376359"/>
                </a:lnTo>
                <a:close/>
                <a:moveTo>
                  <a:pt x="552703" y="370603"/>
                </a:moveTo>
                <a:cubicBezTo>
                  <a:pt x="545557" y="382137"/>
                  <a:pt x="515361" y="414180"/>
                  <a:pt x="496985" y="438906"/>
                </a:cubicBezTo>
                <a:cubicBezTo>
                  <a:pt x="486807" y="452561"/>
                  <a:pt x="479410" y="461282"/>
                  <a:pt x="474997" y="466491"/>
                </a:cubicBezTo>
                <a:cubicBezTo>
                  <a:pt x="470584" y="471701"/>
                  <a:pt x="468500" y="472990"/>
                  <a:pt x="468190" y="471242"/>
                </a:cubicBezTo>
                <a:cubicBezTo>
                  <a:pt x="473271" y="463988"/>
                  <a:pt x="478850" y="457499"/>
                  <a:pt x="484048" y="450837"/>
                </a:cubicBezTo>
                <a:cubicBezTo>
                  <a:pt x="489247" y="444175"/>
                  <a:pt x="494242" y="437644"/>
                  <a:pt x="498886" y="431284"/>
                </a:cubicBezTo>
                <a:cubicBezTo>
                  <a:pt x="501870" y="426996"/>
                  <a:pt x="505846" y="422096"/>
                  <a:pt x="509414" y="417848"/>
                </a:cubicBezTo>
                <a:cubicBezTo>
                  <a:pt x="512982" y="413600"/>
                  <a:pt x="516738" y="408952"/>
                  <a:pt x="519943" y="404995"/>
                </a:cubicBezTo>
                <a:cubicBezTo>
                  <a:pt x="526380" y="397229"/>
                  <a:pt x="530209" y="391784"/>
                  <a:pt x="527131" y="393489"/>
                </a:cubicBezTo>
                <a:cubicBezTo>
                  <a:pt x="521183" y="398088"/>
                  <a:pt x="515796" y="403433"/>
                  <a:pt x="511108" y="409385"/>
                </a:cubicBezTo>
                <a:lnTo>
                  <a:pt x="500520" y="421747"/>
                </a:lnTo>
                <a:cubicBezTo>
                  <a:pt x="497127" y="426105"/>
                  <a:pt x="493778" y="430295"/>
                  <a:pt x="490807" y="434074"/>
                </a:cubicBezTo>
                <a:cubicBezTo>
                  <a:pt x="464535" y="465590"/>
                  <a:pt x="451807" y="480889"/>
                  <a:pt x="439177" y="493984"/>
                </a:cubicBezTo>
                <a:cubicBezTo>
                  <a:pt x="430977" y="502721"/>
                  <a:pt x="430724" y="500103"/>
                  <a:pt x="444656" y="479271"/>
                </a:cubicBezTo>
                <a:cubicBezTo>
                  <a:pt x="452227" y="469299"/>
                  <a:pt x="457107" y="464121"/>
                  <a:pt x="462451" y="458005"/>
                </a:cubicBezTo>
                <a:cubicBezTo>
                  <a:pt x="470252" y="449860"/>
                  <a:pt x="477634" y="441303"/>
                  <a:pt x="484561" y="432372"/>
                </a:cubicBezTo>
                <a:cubicBezTo>
                  <a:pt x="488610" y="428620"/>
                  <a:pt x="493097" y="423392"/>
                  <a:pt x="498822" y="417641"/>
                </a:cubicBezTo>
                <a:cubicBezTo>
                  <a:pt x="504547" y="411892"/>
                  <a:pt x="511422" y="404399"/>
                  <a:pt x="519388" y="395256"/>
                </a:cubicBezTo>
                <a:cubicBezTo>
                  <a:pt x="527307" y="386524"/>
                  <a:pt x="536149" y="378719"/>
                  <a:pt x="545731" y="372011"/>
                </a:cubicBezTo>
                <a:cubicBezTo>
                  <a:pt x="550467" y="368624"/>
                  <a:pt x="552189" y="368987"/>
                  <a:pt x="552703" y="370603"/>
                </a:cubicBezTo>
                <a:close/>
                <a:moveTo>
                  <a:pt x="1780246" y="365531"/>
                </a:moveTo>
                <a:lnTo>
                  <a:pt x="1780247" y="365532"/>
                </a:lnTo>
                <a:lnTo>
                  <a:pt x="1782128" y="366868"/>
                </a:lnTo>
                <a:cubicBezTo>
                  <a:pt x="1792793" y="376512"/>
                  <a:pt x="1800198" y="382111"/>
                  <a:pt x="1805267" y="386185"/>
                </a:cubicBezTo>
                <a:cubicBezTo>
                  <a:pt x="1808715" y="389071"/>
                  <a:pt x="1812463" y="391562"/>
                  <a:pt x="1816454" y="393628"/>
                </a:cubicBezTo>
                <a:cubicBezTo>
                  <a:pt x="1819723" y="395231"/>
                  <a:pt x="1822882" y="397049"/>
                  <a:pt x="1825902" y="399079"/>
                </a:cubicBezTo>
                <a:cubicBezTo>
                  <a:pt x="1827873" y="400311"/>
                  <a:pt x="1830108" y="402096"/>
                  <a:pt x="1832898" y="404358"/>
                </a:cubicBezTo>
                <a:lnTo>
                  <a:pt x="1837397" y="408270"/>
                </a:lnTo>
                <a:lnTo>
                  <a:pt x="1842585" y="413519"/>
                </a:lnTo>
                <a:cubicBezTo>
                  <a:pt x="1847984" y="419160"/>
                  <a:pt x="1854578" y="426131"/>
                  <a:pt x="1859367" y="430678"/>
                </a:cubicBezTo>
                <a:lnTo>
                  <a:pt x="1864722" y="435130"/>
                </a:lnTo>
                <a:lnTo>
                  <a:pt x="1864722" y="435129"/>
                </a:lnTo>
                <a:lnTo>
                  <a:pt x="1859367" y="430677"/>
                </a:lnTo>
                <a:cubicBezTo>
                  <a:pt x="1854578" y="426130"/>
                  <a:pt x="1847984" y="419159"/>
                  <a:pt x="1842585" y="413518"/>
                </a:cubicBezTo>
                <a:lnTo>
                  <a:pt x="1837397" y="408269"/>
                </a:lnTo>
                <a:lnTo>
                  <a:pt x="1832898" y="404357"/>
                </a:lnTo>
                <a:cubicBezTo>
                  <a:pt x="1830108" y="402095"/>
                  <a:pt x="1827873" y="400310"/>
                  <a:pt x="1825902" y="399078"/>
                </a:cubicBezTo>
                <a:cubicBezTo>
                  <a:pt x="1822882" y="397048"/>
                  <a:pt x="1819723" y="395230"/>
                  <a:pt x="1816454" y="393627"/>
                </a:cubicBezTo>
                <a:cubicBezTo>
                  <a:pt x="1812463" y="391561"/>
                  <a:pt x="1808715" y="389070"/>
                  <a:pt x="1805267" y="386184"/>
                </a:cubicBezTo>
                <a:cubicBezTo>
                  <a:pt x="1800198" y="382110"/>
                  <a:pt x="1792793" y="376511"/>
                  <a:pt x="1782128" y="366867"/>
                </a:cubicBezTo>
                <a:cubicBezTo>
                  <a:pt x="1781000" y="365870"/>
                  <a:pt x="1780424" y="365487"/>
                  <a:pt x="1780246" y="365531"/>
                </a:cubicBezTo>
                <a:close/>
                <a:moveTo>
                  <a:pt x="1854272" y="359878"/>
                </a:moveTo>
                <a:lnTo>
                  <a:pt x="1854272" y="359879"/>
                </a:lnTo>
                <a:lnTo>
                  <a:pt x="1863417" y="364290"/>
                </a:lnTo>
                <a:cubicBezTo>
                  <a:pt x="1869483" y="366701"/>
                  <a:pt x="1875346" y="369561"/>
                  <a:pt x="1880967" y="372860"/>
                </a:cubicBezTo>
                <a:lnTo>
                  <a:pt x="1886836" y="374600"/>
                </a:lnTo>
                <a:lnTo>
                  <a:pt x="1886844" y="374750"/>
                </a:lnTo>
                <a:lnTo>
                  <a:pt x="1886836" y="374599"/>
                </a:lnTo>
                <a:lnTo>
                  <a:pt x="1880967" y="372859"/>
                </a:lnTo>
                <a:cubicBezTo>
                  <a:pt x="1875346" y="369560"/>
                  <a:pt x="1869483" y="366700"/>
                  <a:pt x="1863417" y="364289"/>
                </a:cubicBezTo>
                <a:cubicBezTo>
                  <a:pt x="1861155" y="363718"/>
                  <a:pt x="1855404" y="359492"/>
                  <a:pt x="1854272" y="359878"/>
                </a:cubicBezTo>
                <a:close/>
                <a:moveTo>
                  <a:pt x="2054888" y="354141"/>
                </a:moveTo>
                <a:lnTo>
                  <a:pt x="2054639" y="356248"/>
                </a:lnTo>
                <a:lnTo>
                  <a:pt x="2054640" y="356249"/>
                </a:lnTo>
                <a:lnTo>
                  <a:pt x="2054889" y="354144"/>
                </a:lnTo>
                <a:close/>
                <a:moveTo>
                  <a:pt x="2054193" y="350558"/>
                </a:moveTo>
                <a:lnTo>
                  <a:pt x="2054350" y="351279"/>
                </a:lnTo>
                <a:lnTo>
                  <a:pt x="2056053" y="351658"/>
                </a:lnTo>
                <a:cubicBezTo>
                  <a:pt x="2058237" y="353549"/>
                  <a:pt x="2062630" y="359095"/>
                  <a:pt x="2070380" y="370674"/>
                </a:cubicBezTo>
                <a:cubicBezTo>
                  <a:pt x="2073700" y="375793"/>
                  <a:pt x="2078290" y="381900"/>
                  <a:pt x="2082560" y="388714"/>
                </a:cubicBezTo>
                <a:lnTo>
                  <a:pt x="2095211" y="409121"/>
                </a:lnTo>
                <a:cubicBezTo>
                  <a:pt x="2099153" y="415631"/>
                  <a:pt x="2102364" y="421605"/>
                  <a:pt x="2104420" y="426016"/>
                </a:cubicBezTo>
                <a:lnTo>
                  <a:pt x="2106511" y="432907"/>
                </a:lnTo>
                <a:lnTo>
                  <a:pt x="2106512" y="432906"/>
                </a:lnTo>
                <a:lnTo>
                  <a:pt x="2104421" y="426016"/>
                </a:lnTo>
                <a:cubicBezTo>
                  <a:pt x="2102365" y="421605"/>
                  <a:pt x="2099154" y="415631"/>
                  <a:pt x="2095212" y="409121"/>
                </a:cubicBezTo>
                <a:lnTo>
                  <a:pt x="2082561" y="388714"/>
                </a:lnTo>
                <a:cubicBezTo>
                  <a:pt x="2078291" y="381900"/>
                  <a:pt x="2073701" y="375793"/>
                  <a:pt x="2070381" y="370674"/>
                </a:cubicBezTo>
                <a:cubicBezTo>
                  <a:pt x="2062631" y="359095"/>
                  <a:pt x="2058238" y="353549"/>
                  <a:pt x="2056054" y="351658"/>
                </a:cubicBezTo>
                <a:lnTo>
                  <a:pt x="2054351" y="351279"/>
                </a:lnTo>
                <a:lnTo>
                  <a:pt x="2054194" y="350558"/>
                </a:lnTo>
                <a:close/>
                <a:moveTo>
                  <a:pt x="1790904" y="348190"/>
                </a:moveTo>
                <a:lnTo>
                  <a:pt x="1791409" y="348506"/>
                </a:lnTo>
                <a:lnTo>
                  <a:pt x="1791410" y="348506"/>
                </a:lnTo>
                <a:lnTo>
                  <a:pt x="1790906" y="348191"/>
                </a:lnTo>
                <a:close/>
                <a:moveTo>
                  <a:pt x="2002901" y="348053"/>
                </a:moveTo>
                <a:lnTo>
                  <a:pt x="2004218" y="350296"/>
                </a:lnTo>
                <a:lnTo>
                  <a:pt x="2004219" y="350298"/>
                </a:lnTo>
                <a:lnTo>
                  <a:pt x="2004959" y="351560"/>
                </a:lnTo>
                <a:lnTo>
                  <a:pt x="2004960" y="351561"/>
                </a:lnTo>
                <a:lnTo>
                  <a:pt x="2004218" y="350296"/>
                </a:lnTo>
                <a:lnTo>
                  <a:pt x="2004217" y="350294"/>
                </a:lnTo>
                <a:lnTo>
                  <a:pt x="2002903" y="348056"/>
                </a:lnTo>
                <a:close/>
                <a:moveTo>
                  <a:pt x="2071287" y="344494"/>
                </a:moveTo>
                <a:lnTo>
                  <a:pt x="2072033" y="346705"/>
                </a:lnTo>
                <a:lnTo>
                  <a:pt x="2074426" y="350590"/>
                </a:lnTo>
                <a:lnTo>
                  <a:pt x="2074429" y="350596"/>
                </a:lnTo>
                <a:lnTo>
                  <a:pt x="2077818" y="356097"/>
                </a:lnTo>
                <a:lnTo>
                  <a:pt x="2077824" y="356107"/>
                </a:lnTo>
                <a:lnTo>
                  <a:pt x="2077831" y="356117"/>
                </a:lnTo>
                <a:lnTo>
                  <a:pt x="2081051" y="360860"/>
                </a:lnTo>
                <a:lnTo>
                  <a:pt x="2081088" y="360914"/>
                </a:lnTo>
                <a:lnTo>
                  <a:pt x="2086586" y="369012"/>
                </a:lnTo>
                <a:cubicBezTo>
                  <a:pt x="2091996" y="376343"/>
                  <a:pt x="2095988" y="382920"/>
                  <a:pt x="2099484" y="388536"/>
                </a:cubicBezTo>
                <a:cubicBezTo>
                  <a:pt x="2102979" y="394153"/>
                  <a:pt x="2105743" y="398796"/>
                  <a:pt x="2108040" y="402627"/>
                </a:cubicBezTo>
                <a:cubicBezTo>
                  <a:pt x="2110941" y="407342"/>
                  <a:pt x="2113490" y="412290"/>
                  <a:pt x="2115664" y="417430"/>
                </a:cubicBezTo>
                <a:lnTo>
                  <a:pt x="2115161" y="420842"/>
                </a:lnTo>
                <a:lnTo>
                  <a:pt x="2115162" y="420842"/>
                </a:lnTo>
                <a:cubicBezTo>
                  <a:pt x="2116056" y="420752"/>
                  <a:pt x="2116566" y="420034"/>
                  <a:pt x="2115665" y="417430"/>
                </a:cubicBezTo>
                <a:cubicBezTo>
                  <a:pt x="2113491" y="412290"/>
                  <a:pt x="2110942" y="407342"/>
                  <a:pt x="2108041" y="402627"/>
                </a:cubicBezTo>
                <a:cubicBezTo>
                  <a:pt x="2105744" y="398796"/>
                  <a:pt x="2102980" y="394153"/>
                  <a:pt x="2099485" y="388536"/>
                </a:cubicBezTo>
                <a:cubicBezTo>
                  <a:pt x="2095989" y="382920"/>
                  <a:pt x="2091997" y="376343"/>
                  <a:pt x="2086587" y="369012"/>
                </a:cubicBezTo>
                <a:lnTo>
                  <a:pt x="2081145" y="360996"/>
                </a:lnTo>
                <a:lnTo>
                  <a:pt x="2081088" y="360914"/>
                </a:lnTo>
                <a:lnTo>
                  <a:pt x="2077824" y="356107"/>
                </a:lnTo>
                <a:lnTo>
                  <a:pt x="2074426" y="350590"/>
                </a:lnTo>
                <a:lnTo>
                  <a:pt x="2074421" y="350580"/>
                </a:lnTo>
                <a:lnTo>
                  <a:pt x="2072034" y="346705"/>
                </a:lnTo>
                <a:lnTo>
                  <a:pt x="2071290" y="344500"/>
                </a:lnTo>
                <a:close/>
                <a:moveTo>
                  <a:pt x="2111402" y="340112"/>
                </a:moveTo>
                <a:lnTo>
                  <a:pt x="2111387" y="340132"/>
                </a:lnTo>
                <a:lnTo>
                  <a:pt x="2111387" y="340133"/>
                </a:lnTo>
                <a:lnTo>
                  <a:pt x="2111402" y="340113"/>
                </a:lnTo>
                <a:lnTo>
                  <a:pt x="2112546" y="343456"/>
                </a:lnTo>
                <a:cubicBezTo>
                  <a:pt x="2114331" y="347035"/>
                  <a:pt x="2118792" y="353836"/>
                  <a:pt x="2127070" y="367300"/>
                </a:cubicBezTo>
                <a:lnTo>
                  <a:pt x="2131224" y="374395"/>
                </a:lnTo>
                <a:lnTo>
                  <a:pt x="2131252" y="374443"/>
                </a:lnTo>
                <a:lnTo>
                  <a:pt x="2131280" y="374491"/>
                </a:lnTo>
                <a:lnTo>
                  <a:pt x="2136014" y="382414"/>
                </a:lnTo>
                <a:lnTo>
                  <a:pt x="2137040" y="384331"/>
                </a:lnTo>
                <a:lnTo>
                  <a:pt x="2137046" y="384342"/>
                </a:lnTo>
                <a:lnTo>
                  <a:pt x="2140237" y="390301"/>
                </a:lnTo>
                <a:lnTo>
                  <a:pt x="2143470" y="397447"/>
                </a:lnTo>
                <a:lnTo>
                  <a:pt x="2143461" y="397425"/>
                </a:lnTo>
                <a:lnTo>
                  <a:pt x="2140244" y="390313"/>
                </a:lnTo>
                <a:lnTo>
                  <a:pt x="2140237" y="390301"/>
                </a:lnTo>
                <a:lnTo>
                  <a:pt x="2140235" y="390295"/>
                </a:lnTo>
                <a:lnTo>
                  <a:pt x="2137051" y="384351"/>
                </a:lnTo>
                <a:lnTo>
                  <a:pt x="2137046" y="384342"/>
                </a:lnTo>
                <a:lnTo>
                  <a:pt x="2136014" y="382413"/>
                </a:lnTo>
                <a:lnTo>
                  <a:pt x="2131252" y="374443"/>
                </a:lnTo>
                <a:lnTo>
                  <a:pt x="2127070" y="367299"/>
                </a:lnTo>
                <a:cubicBezTo>
                  <a:pt x="2118792" y="353835"/>
                  <a:pt x="2114331" y="347034"/>
                  <a:pt x="2112546" y="343455"/>
                </a:cubicBezTo>
                <a:close/>
                <a:moveTo>
                  <a:pt x="1930024" y="338829"/>
                </a:moveTo>
                <a:cubicBezTo>
                  <a:pt x="1928011" y="337029"/>
                  <a:pt x="1927183" y="336770"/>
                  <a:pt x="1928113" y="338841"/>
                </a:cubicBezTo>
                <a:lnTo>
                  <a:pt x="1931429" y="346828"/>
                </a:lnTo>
                <a:lnTo>
                  <a:pt x="1931400" y="346756"/>
                </a:lnTo>
                <a:lnTo>
                  <a:pt x="1928114" y="338842"/>
                </a:lnTo>
                <a:lnTo>
                  <a:pt x="1930025" y="338830"/>
                </a:lnTo>
                <a:close/>
                <a:moveTo>
                  <a:pt x="1720798" y="336334"/>
                </a:moveTo>
                <a:lnTo>
                  <a:pt x="1719573" y="336542"/>
                </a:lnTo>
                <a:lnTo>
                  <a:pt x="1718356" y="336539"/>
                </a:lnTo>
                <a:lnTo>
                  <a:pt x="1718509" y="336722"/>
                </a:lnTo>
                <a:lnTo>
                  <a:pt x="1718509" y="336722"/>
                </a:lnTo>
                <a:lnTo>
                  <a:pt x="1718357" y="336540"/>
                </a:lnTo>
                <a:lnTo>
                  <a:pt x="1719567" y="336543"/>
                </a:lnTo>
                <a:lnTo>
                  <a:pt x="1719573" y="336542"/>
                </a:lnTo>
                <a:lnTo>
                  <a:pt x="1722628" y="336548"/>
                </a:lnTo>
                <a:lnTo>
                  <a:pt x="1719574" y="336542"/>
                </a:lnTo>
                <a:lnTo>
                  <a:pt x="1720799" y="336334"/>
                </a:lnTo>
                <a:close/>
                <a:moveTo>
                  <a:pt x="2021994" y="319576"/>
                </a:moveTo>
                <a:lnTo>
                  <a:pt x="2021994" y="319577"/>
                </a:lnTo>
                <a:lnTo>
                  <a:pt x="2035921" y="335494"/>
                </a:lnTo>
                <a:lnTo>
                  <a:pt x="2046886" y="348027"/>
                </a:lnTo>
                <a:cubicBezTo>
                  <a:pt x="2051089" y="353633"/>
                  <a:pt x="2053434" y="356167"/>
                  <a:pt x="2054567" y="356851"/>
                </a:cubicBezTo>
                <a:lnTo>
                  <a:pt x="2046887" y="348028"/>
                </a:lnTo>
                <a:lnTo>
                  <a:pt x="2035921" y="335494"/>
                </a:lnTo>
                <a:close/>
                <a:moveTo>
                  <a:pt x="1986852" y="316052"/>
                </a:moveTo>
                <a:lnTo>
                  <a:pt x="1986524" y="316138"/>
                </a:lnTo>
                <a:lnTo>
                  <a:pt x="1986525" y="316138"/>
                </a:lnTo>
                <a:lnTo>
                  <a:pt x="1986526" y="316139"/>
                </a:lnTo>
                <a:lnTo>
                  <a:pt x="1988013" y="319440"/>
                </a:lnTo>
                <a:lnTo>
                  <a:pt x="1988014" y="319440"/>
                </a:lnTo>
                <a:lnTo>
                  <a:pt x="1986526" y="316139"/>
                </a:lnTo>
                <a:lnTo>
                  <a:pt x="1986526" y="316139"/>
                </a:lnTo>
                <a:lnTo>
                  <a:pt x="1986853" y="316053"/>
                </a:lnTo>
                <a:close/>
                <a:moveTo>
                  <a:pt x="2018805" y="316018"/>
                </a:moveTo>
                <a:lnTo>
                  <a:pt x="2021982" y="318923"/>
                </a:lnTo>
                <a:lnTo>
                  <a:pt x="2021982" y="318922"/>
                </a:lnTo>
                <a:close/>
                <a:moveTo>
                  <a:pt x="1914521" y="312007"/>
                </a:moveTo>
                <a:lnTo>
                  <a:pt x="1924280" y="322261"/>
                </a:lnTo>
                <a:cubicBezTo>
                  <a:pt x="1927495" y="325889"/>
                  <a:pt x="1930492" y="329575"/>
                  <a:pt x="1933517" y="333214"/>
                </a:cubicBezTo>
                <a:cubicBezTo>
                  <a:pt x="1943485" y="344949"/>
                  <a:pt x="1952912" y="356086"/>
                  <a:pt x="1952974" y="358327"/>
                </a:cubicBezTo>
                <a:lnTo>
                  <a:pt x="1953001" y="358593"/>
                </a:lnTo>
                <a:lnTo>
                  <a:pt x="1952404" y="360699"/>
                </a:lnTo>
                <a:lnTo>
                  <a:pt x="1952288" y="360775"/>
                </a:lnTo>
                <a:lnTo>
                  <a:pt x="1952289" y="360775"/>
                </a:lnTo>
                <a:lnTo>
                  <a:pt x="1952404" y="360700"/>
                </a:lnTo>
                <a:lnTo>
                  <a:pt x="1952404" y="360699"/>
                </a:lnTo>
                <a:lnTo>
                  <a:pt x="1952405" y="360698"/>
                </a:lnTo>
                <a:lnTo>
                  <a:pt x="1953001" y="358596"/>
                </a:lnTo>
                <a:lnTo>
                  <a:pt x="1953001" y="358593"/>
                </a:lnTo>
                <a:lnTo>
                  <a:pt x="1953002" y="358590"/>
                </a:lnTo>
                <a:lnTo>
                  <a:pt x="1952975" y="358328"/>
                </a:lnTo>
                <a:cubicBezTo>
                  <a:pt x="1952913" y="356087"/>
                  <a:pt x="1943486" y="344950"/>
                  <a:pt x="1933518" y="333215"/>
                </a:cubicBezTo>
                <a:cubicBezTo>
                  <a:pt x="1930493" y="329576"/>
                  <a:pt x="1927496" y="325890"/>
                  <a:pt x="1924281" y="322262"/>
                </a:cubicBezTo>
                <a:close/>
                <a:moveTo>
                  <a:pt x="1847172" y="306848"/>
                </a:moveTo>
                <a:lnTo>
                  <a:pt x="1847194" y="306877"/>
                </a:lnTo>
                <a:lnTo>
                  <a:pt x="1849338" y="310834"/>
                </a:lnTo>
                <a:lnTo>
                  <a:pt x="1849338" y="310833"/>
                </a:lnTo>
                <a:lnTo>
                  <a:pt x="1847196" y="306879"/>
                </a:lnTo>
                <a:lnTo>
                  <a:pt x="1847194" y="306877"/>
                </a:lnTo>
                <a:lnTo>
                  <a:pt x="1847187" y="306863"/>
                </a:lnTo>
                <a:close/>
                <a:moveTo>
                  <a:pt x="2004575" y="306422"/>
                </a:moveTo>
                <a:cubicBezTo>
                  <a:pt x="2003808" y="307171"/>
                  <a:pt x="2003622" y="308638"/>
                  <a:pt x="2003292" y="309775"/>
                </a:cubicBezTo>
                <a:lnTo>
                  <a:pt x="1996970" y="306732"/>
                </a:lnTo>
                <a:lnTo>
                  <a:pt x="1996971" y="306733"/>
                </a:lnTo>
                <a:cubicBezTo>
                  <a:pt x="1999074" y="308047"/>
                  <a:pt x="2002959" y="310799"/>
                  <a:pt x="2003293" y="309776"/>
                </a:cubicBezTo>
                <a:cubicBezTo>
                  <a:pt x="2003623" y="308639"/>
                  <a:pt x="2003809" y="307172"/>
                  <a:pt x="2004576" y="306423"/>
                </a:cubicBezTo>
                <a:lnTo>
                  <a:pt x="2009353" y="307378"/>
                </a:lnTo>
                <a:lnTo>
                  <a:pt x="2009352" y="307377"/>
                </a:lnTo>
                <a:cubicBezTo>
                  <a:pt x="2006693" y="305643"/>
                  <a:pt x="2005343" y="305674"/>
                  <a:pt x="2004575" y="306422"/>
                </a:cubicBezTo>
                <a:close/>
                <a:moveTo>
                  <a:pt x="1760491" y="305502"/>
                </a:moveTo>
                <a:lnTo>
                  <a:pt x="1760386" y="306233"/>
                </a:lnTo>
                <a:lnTo>
                  <a:pt x="1774536" y="317187"/>
                </a:lnTo>
                <a:cubicBezTo>
                  <a:pt x="1778223" y="319718"/>
                  <a:pt x="1780497" y="320832"/>
                  <a:pt x="1781358" y="320527"/>
                </a:cubicBezTo>
                <a:lnTo>
                  <a:pt x="1781358" y="320527"/>
                </a:lnTo>
                <a:lnTo>
                  <a:pt x="1774537" y="317187"/>
                </a:lnTo>
                <a:lnTo>
                  <a:pt x="1760387" y="306233"/>
                </a:lnTo>
                <a:lnTo>
                  <a:pt x="1760492" y="305503"/>
                </a:lnTo>
                <a:close/>
                <a:moveTo>
                  <a:pt x="1881918" y="298036"/>
                </a:moveTo>
                <a:lnTo>
                  <a:pt x="1882000" y="298118"/>
                </a:lnTo>
                <a:lnTo>
                  <a:pt x="1894032" y="310032"/>
                </a:lnTo>
                <a:cubicBezTo>
                  <a:pt x="1904436" y="320873"/>
                  <a:pt x="1912706" y="328891"/>
                  <a:pt x="1918084" y="334907"/>
                </a:cubicBezTo>
                <a:cubicBezTo>
                  <a:pt x="1923462" y="340923"/>
                  <a:pt x="1927130" y="344900"/>
                  <a:pt x="1929204" y="346843"/>
                </a:cubicBezTo>
                <a:lnTo>
                  <a:pt x="1931605" y="347261"/>
                </a:lnTo>
                <a:lnTo>
                  <a:pt x="1931612" y="347279"/>
                </a:lnTo>
                <a:lnTo>
                  <a:pt x="1931612" y="347279"/>
                </a:lnTo>
                <a:lnTo>
                  <a:pt x="1931605" y="347260"/>
                </a:lnTo>
                <a:lnTo>
                  <a:pt x="1929204" y="346842"/>
                </a:lnTo>
                <a:cubicBezTo>
                  <a:pt x="1927130" y="344899"/>
                  <a:pt x="1923462" y="340922"/>
                  <a:pt x="1918084" y="334906"/>
                </a:cubicBezTo>
                <a:cubicBezTo>
                  <a:pt x="1912706" y="328890"/>
                  <a:pt x="1904436" y="320872"/>
                  <a:pt x="1894032" y="310031"/>
                </a:cubicBezTo>
                <a:close/>
                <a:moveTo>
                  <a:pt x="1957689" y="291602"/>
                </a:moveTo>
                <a:lnTo>
                  <a:pt x="1957720" y="291718"/>
                </a:lnTo>
                <a:lnTo>
                  <a:pt x="1957721" y="291719"/>
                </a:lnTo>
                <a:lnTo>
                  <a:pt x="1957690" y="291604"/>
                </a:lnTo>
                <a:close/>
                <a:moveTo>
                  <a:pt x="1749558" y="290613"/>
                </a:moveTo>
                <a:lnTo>
                  <a:pt x="1749568" y="290615"/>
                </a:lnTo>
                <a:lnTo>
                  <a:pt x="1752214" y="290924"/>
                </a:lnTo>
                <a:cubicBezTo>
                  <a:pt x="1753902" y="291793"/>
                  <a:pt x="1756311" y="293347"/>
                  <a:pt x="1759203" y="295348"/>
                </a:cubicBezTo>
                <a:lnTo>
                  <a:pt x="1771591" y="305369"/>
                </a:lnTo>
                <a:lnTo>
                  <a:pt x="1771590" y="305368"/>
                </a:lnTo>
                <a:lnTo>
                  <a:pt x="1759202" y="295347"/>
                </a:lnTo>
                <a:cubicBezTo>
                  <a:pt x="1756310" y="293346"/>
                  <a:pt x="1753901" y="291792"/>
                  <a:pt x="1752213" y="290923"/>
                </a:cubicBezTo>
                <a:close/>
                <a:moveTo>
                  <a:pt x="1749551" y="290612"/>
                </a:moveTo>
                <a:lnTo>
                  <a:pt x="1749552" y="290613"/>
                </a:lnTo>
                <a:lnTo>
                  <a:pt x="1758845" y="300500"/>
                </a:lnTo>
                <a:lnTo>
                  <a:pt x="1761924" y="303120"/>
                </a:lnTo>
                <a:lnTo>
                  <a:pt x="1781711" y="319962"/>
                </a:lnTo>
                <a:lnTo>
                  <a:pt x="1781711" y="319962"/>
                </a:lnTo>
                <a:lnTo>
                  <a:pt x="1758846" y="300500"/>
                </a:lnTo>
                <a:lnTo>
                  <a:pt x="1749552" y="290612"/>
                </a:lnTo>
                <a:close/>
                <a:moveTo>
                  <a:pt x="1893872" y="290500"/>
                </a:moveTo>
                <a:lnTo>
                  <a:pt x="1893872" y="290500"/>
                </a:lnTo>
                <a:lnTo>
                  <a:pt x="1908075" y="305292"/>
                </a:lnTo>
                <a:close/>
                <a:moveTo>
                  <a:pt x="1955957" y="278339"/>
                </a:moveTo>
                <a:cubicBezTo>
                  <a:pt x="1956550" y="278692"/>
                  <a:pt x="1958068" y="279912"/>
                  <a:pt x="1960840" y="282276"/>
                </a:cubicBezTo>
                <a:cubicBezTo>
                  <a:pt x="1966277" y="288393"/>
                  <a:pt x="1967024" y="290609"/>
                  <a:pt x="1966704" y="291121"/>
                </a:cubicBezTo>
                <a:cubicBezTo>
                  <a:pt x="1960719" y="284029"/>
                  <a:pt x="1954177" y="277281"/>
                  <a:pt x="1955957" y="278339"/>
                </a:cubicBezTo>
                <a:close/>
                <a:moveTo>
                  <a:pt x="1685800" y="277015"/>
                </a:moveTo>
                <a:lnTo>
                  <a:pt x="1685802" y="277016"/>
                </a:lnTo>
                <a:lnTo>
                  <a:pt x="1686256" y="277044"/>
                </a:lnTo>
                <a:lnTo>
                  <a:pt x="1688407" y="278205"/>
                </a:lnTo>
                <a:lnTo>
                  <a:pt x="1688413" y="278208"/>
                </a:lnTo>
                <a:lnTo>
                  <a:pt x="1688420" y="278212"/>
                </a:lnTo>
                <a:lnTo>
                  <a:pt x="1689158" y="278549"/>
                </a:lnTo>
                <a:lnTo>
                  <a:pt x="1690449" y="279308"/>
                </a:lnTo>
                <a:lnTo>
                  <a:pt x="1690458" y="279313"/>
                </a:lnTo>
                <a:lnTo>
                  <a:pt x="1690480" y="279325"/>
                </a:lnTo>
                <a:lnTo>
                  <a:pt x="1695513" y="282043"/>
                </a:lnTo>
                <a:cubicBezTo>
                  <a:pt x="1702391" y="286341"/>
                  <a:pt x="1708832" y="290365"/>
                  <a:pt x="1715052" y="294252"/>
                </a:cubicBezTo>
                <a:lnTo>
                  <a:pt x="1733132" y="306068"/>
                </a:lnTo>
                <a:cubicBezTo>
                  <a:pt x="1739105" y="310060"/>
                  <a:pt x="1745399" y="313733"/>
                  <a:pt x="1751446" y="318289"/>
                </a:cubicBezTo>
                <a:cubicBezTo>
                  <a:pt x="1757493" y="322845"/>
                  <a:pt x="1763788" y="327685"/>
                  <a:pt x="1770566" y="333022"/>
                </a:cubicBezTo>
                <a:lnTo>
                  <a:pt x="1784953" y="344215"/>
                </a:lnTo>
                <a:lnTo>
                  <a:pt x="1787038" y="345775"/>
                </a:lnTo>
                <a:lnTo>
                  <a:pt x="1787046" y="345780"/>
                </a:lnTo>
                <a:lnTo>
                  <a:pt x="1784953" y="344214"/>
                </a:lnTo>
                <a:lnTo>
                  <a:pt x="1770566" y="333021"/>
                </a:lnTo>
                <a:cubicBezTo>
                  <a:pt x="1763788" y="327684"/>
                  <a:pt x="1757493" y="322844"/>
                  <a:pt x="1751446" y="318288"/>
                </a:cubicBezTo>
                <a:cubicBezTo>
                  <a:pt x="1745399" y="313732"/>
                  <a:pt x="1739105" y="310059"/>
                  <a:pt x="1733132" y="306067"/>
                </a:cubicBezTo>
                <a:lnTo>
                  <a:pt x="1715052" y="294251"/>
                </a:lnTo>
                <a:cubicBezTo>
                  <a:pt x="1708832" y="290364"/>
                  <a:pt x="1702391" y="286340"/>
                  <a:pt x="1695513" y="282042"/>
                </a:cubicBezTo>
                <a:lnTo>
                  <a:pt x="1690458" y="279313"/>
                </a:lnTo>
                <a:lnTo>
                  <a:pt x="1689157" y="278548"/>
                </a:lnTo>
                <a:lnTo>
                  <a:pt x="1688413" y="278208"/>
                </a:lnTo>
                <a:lnTo>
                  <a:pt x="1686255" y="277043"/>
                </a:lnTo>
                <a:close/>
                <a:moveTo>
                  <a:pt x="1968462" y="275248"/>
                </a:moveTo>
                <a:lnTo>
                  <a:pt x="1968195" y="276640"/>
                </a:lnTo>
                <a:lnTo>
                  <a:pt x="1968199" y="276642"/>
                </a:lnTo>
                <a:lnTo>
                  <a:pt x="1968199" y="276641"/>
                </a:lnTo>
                <a:lnTo>
                  <a:pt x="1968196" y="276640"/>
                </a:lnTo>
                <a:lnTo>
                  <a:pt x="1968402" y="275568"/>
                </a:lnTo>
                <a:close/>
                <a:moveTo>
                  <a:pt x="1607931" y="275223"/>
                </a:moveTo>
                <a:lnTo>
                  <a:pt x="1607947" y="275247"/>
                </a:lnTo>
                <a:lnTo>
                  <a:pt x="1608209" y="275640"/>
                </a:lnTo>
                <a:lnTo>
                  <a:pt x="1608209" y="275639"/>
                </a:lnTo>
                <a:close/>
                <a:moveTo>
                  <a:pt x="1656233" y="275055"/>
                </a:moveTo>
                <a:lnTo>
                  <a:pt x="1657450" y="276035"/>
                </a:lnTo>
                <a:lnTo>
                  <a:pt x="1659821" y="278190"/>
                </a:lnTo>
                <a:lnTo>
                  <a:pt x="1660569" y="278541"/>
                </a:lnTo>
                <a:lnTo>
                  <a:pt x="1660567" y="278539"/>
                </a:lnTo>
                <a:lnTo>
                  <a:pt x="1659822" y="278190"/>
                </a:lnTo>
                <a:lnTo>
                  <a:pt x="1657459" y="276042"/>
                </a:lnTo>
                <a:lnTo>
                  <a:pt x="1657450" y="276035"/>
                </a:lnTo>
                <a:lnTo>
                  <a:pt x="1657442" y="276028"/>
                </a:lnTo>
                <a:lnTo>
                  <a:pt x="1656239" y="275059"/>
                </a:lnTo>
                <a:close/>
                <a:moveTo>
                  <a:pt x="1969597" y="274988"/>
                </a:moveTo>
                <a:lnTo>
                  <a:pt x="1969562" y="274995"/>
                </a:lnTo>
                <a:lnTo>
                  <a:pt x="1996796" y="307011"/>
                </a:lnTo>
                <a:lnTo>
                  <a:pt x="1997215" y="307528"/>
                </a:lnTo>
                <a:lnTo>
                  <a:pt x="1997216" y="307528"/>
                </a:lnTo>
                <a:lnTo>
                  <a:pt x="1996797" y="307012"/>
                </a:lnTo>
                <a:lnTo>
                  <a:pt x="1969563" y="274996"/>
                </a:lnTo>
                <a:lnTo>
                  <a:pt x="1969598" y="274989"/>
                </a:lnTo>
                <a:lnTo>
                  <a:pt x="1970697" y="275847"/>
                </a:lnTo>
                <a:lnTo>
                  <a:pt x="1970696" y="275846"/>
                </a:lnTo>
                <a:close/>
                <a:moveTo>
                  <a:pt x="1730000" y="270223"/>
                </a:moveTo>
                <a:lnTo>
                  <a:pt x="1736037" y="275965"/>
                </a:lnTo>
                <a:lnTo>
                  <a:pt x="1736034" y="275961"/>
                </a:lnTo>
                <a:lnTo>
                  <a:pt x="1730010" y="270231"/>
                </a:lnTo>
                <a:close/>
                <a:moveTo>
                  <a:pt x="1931935" y="269108"/>
                </a:moveTo>
                <a:lnTo>
                  <a:pt x="1931985" y="269152"/>
                </a:lnTo>
                <a:lnTo>
                  <a:pt x="1936665" y="273171"/>
                </a:lnTo>
                <a:lnTo>
                  <a:pt x="1941808" y="277915"/>
                </a:lnTo>
                <a:lnTo>
                  <a:pt x="1941861" y="277963"/>
                </a:lnTo>
                <a:lnTo>
                  <a:pt x="1936665" y="273170"/>
                </a:lnTo>
                <a:close/>
                <a:moveTo>
                  <a:pt x="2014309" y="267210"/>
                </a:moveTo>
                <a:lnTo>
                  <a:pt x="2016116" y="270244"/>
                </a:lnTo>
                <a:lnTo>
                  <a:pt x="2016344" y="270544"/>
                </a:lnTo>
                <a:lnTo>
                  <a:pt x="2016340" y="270537"/>
                </a:lnTo>
                <a:lnTo>
                  <a:pt x="2016117" y="270244"/>
                </a:lnTo>
                <a:lnTo>
                  <a:pt x="2014350" y="267278"/>
                </a:lnTo>
                <a:close/>
                <a:moveTo>
                  <a:pt x="1954221" y="266173"/>
                </a:moveTo>
                <a:lnTo>
                  <a:pt x="1954227" y="266178"/>
                </a:lnTo>
                <a:lnTo>
                  <a:pt x="1955809" y="267321"/>
                </a:lnTo>
                <a:lnTo>
                  <a:pt x="1958144" y="269174"/>
                </a:lnTo>
                <a:lnTo>
                  <a:pt x="1958152" y="269180"/>
                </a:lnTo>
                <a:lnTo>
                  <a:pt x="1955808" y="267320"/>
                </a:lnTo>
                <a:close/>
                <a:moveTo>
                  <a:pt x="2013671" y="266139"/>
                </a:moveTo>
                <a:lnTo>
                  <a:pt x="2013741" y="266258"/>
                </a:lnTo>
                <a:lnTo>
                  <a:pt x="2013742" y="266258"/>
                </a:lnTo>
                <a:lnTo>
                  <a:pt x="2013672" y="266140"/>
                </a:lnTo>
                <a:cubicBezTo>
                  <a:pt x="2013563" y="265524"/>
                  <a:pt x="2014143" y="265635"/>
                  <a:pt x="2015357" y="266403"/>
                </a:cubicBezTo>
                <a:cubicBezTo>
                  <a:pt x="2016572" y="267170"/>
                  <a:pt x="2018423" y="268593"/>
                  <a:pt x="2020854" y="270601"/>
                </a:cubicBezTo>
                <a:lnTo>
                  <a:pt x="2029482" y="277995"/>
                </a:lnTo>
                <a:lnTo>
                  <a:pt x="2029713" y="278193"/>
                </a:lnTo>
                <a:lnTo>
                  <a:pt x="2020853" y="270600"/>
                </a:lnTo>
                <a:cubicBezTo>
                  <a:pt x="2018422" y="268592"/>
                  <a:pt x="2016571" y="267169"/>
                  <a:pt x="2015356" y="266402"/>
                </a:cubicBezTo>
                <a:cubicBezTo>
                  <a:pt x="2014142" y="265634"/>
                  <a:pt x="2013562" y="265523"/>
                  <a:pt x="2013671" y="266139"/>
                </a:cubicBezTo>
                <a:close/>
                <a:moveTo>
                  <a:pt x="1562952" y="262558"/>
                </a:moveTo>
                <a:lnTo>
                  <a:pt x="1578559" y="269654"/>
                </a:lnTo>
                <a:lnTo>
                  <a:pt x="1593183" y="277472"/>
                </a:lnTo>
                <a:lnTo>
                  <a:pt x="1593452" y="277615"/>
                </a:lnTo>
                <a:lnTo>
                  <a:pt x="1578559" y="269653"/>
                </a:lnTo>
                <a:lnTo>
                  <a:pt x="1562955" y="262558"/>
                </a:lnTo>
                <a:close/>
                <a:moveTo>
                  <a:pt x="769760" y="260440"/>
                </a:moveTo>
                <a:lnTo>
                  <a:pt x="769453" y="260618"/>
                </a:lnTo>
                <a:lnTo>
                  <a:pt x="750927" y="272037"/>
                </a:lnTo>
                <a:lnTo>
                  <a:pt x="748189" y="273719"/>
                </a:lnTo>
                <a:lnTo>
                  <a:pt x="748712" y="273399"/>
                </a:lnTo>
                <a:lnTo>
                  <a:pt x="750928" y="272038"/>
                </a:lnTo>
                <a:lnTo>
                  <a:pt x="769454" y="260619"/>
                </a:lnTo>
                <a:lnTo>
                  <a:pt x="769717" y="260466"/>
                </a:lnTo>
                <a:close/>
                <a:moveTo>
                  <a:pt x="1758273" y="259765"/>
                </a:moveTo>
                <a:lnTo>
                  <a:pt x="1758274" y="259766"/>
                </a:lnTo>
                <a:lnTo>
                  <a:pt x="1764315" y="260845"/>
                </a:lnTo>
                <a:cubicBezTo>
                  <a:pt x="1770784" y="263779"/>
                  <a:pt x="1776953" y="267311"/>
                  <a:pt x="1782757" y="271398"/>
                </a:cubicBezTo>
                <a:cubicBezTo>
                  <a:pt x="1790688" y="277325"/>
                  <a:pt x="1800534" y="285355"/>
                  <a:pt x="1811929" y="295391"/>
                </a:cubicBezTo>
                <a:cubicBezTo>
                  <a:pt x="1816721" y="299421"/>
                  <a:pt x="1821907" y="304476"/>
                  <a:pt x="1826378" y="308629"/>
                </a:cubicBezTo>
                <a:cubicBezTo>
                  <a:pt x="1829402" y="311666"/>
                  <a:pt x="1832743" y="314362"/>
                  <a:pt x="1836340" y="316668"/>
                </a:cubicBezTo>
                <a:lnTo>
                  <a:pt x="1838784" y="317014"/>
                </a:lnTo>
                <a:lnTo>
                  <a:pt x="1838823" y="317170"/>
                </a:lnTo>
                <a:lnTo>
                  <a:pt x="1838823" y="317170"/>
                </a:lnTo>
                <a:lnTo>
                  <a:pt x="1838784" y="317013"/>
                </a:lnTo>
                <a:lnTo>
                  <a:pt x="1836340" y="316667"/>
                </a:lnTo>
                <a:cubicBezTo>
                  <a:pt x="1832743" y="314361"/>
                  <a:pt x="1829402" y="311665"/>
                  <a:pt x="1826378" y="308628"/>
                </a:cubicBezTo>
                <a:cubicBezTo>
                  <a:pt x="1821907" y="304475"/>
                  <a:pt x="1816721" y="299420"/>
                  <a:pt x="1811929" y="295390"/>
                </a:cubicBezTo>
                <a:cubicBezTo>
                  <a:pt x="1800534" y="285354"/>
                  <a:pt x="1790688" y="277324"/>
                  <a:pt x="1782757" y="271397"/>
                </a:cubicBezTo>
                <a:cubicBezTo>
                  <a:pt x="1776953" y="267310"/>
                  <a:pt x="1770784" y="263778"/>
                  <a:pt x="1764315" y="260844"/>
                </a:cubicBezTo>
                <a:cubicBezTo>
                  <a:pt x="1760731" y="259414"/>
                  <a:pt x="1758786" y="259089"/>
                  <a:pt x="1758273" y="259765"/>
                </a:cubicBezTo>
                <a:close/>
                <a:moveTo>
                  <a:pt x="1888079" y="254731"/>
                </a:moveTo>
                <a:lnTo>
                  <a:pt x="1888078" y="254732"/>
                </a:lnTo>
                <a:lnTo>
                  <a:pt x="1888147" y="254794"/>
                </a:lnTo>
                <a:lnTo>
                  <a:pt x="1888156" y="254801"/>
                </a:lnTo>
                <a:close/>
                <a:moveTo>
                  <a:pt x="1887955" y="254429"/>
                </a:moveTo>
                <a:lnTo>
                  <a:pt x="1887956" y="254430"/>
                </a:lnTo>
                <a:lnTo>
                  <a:pt x="1888156" y="254607"/>
                </a:lnTo>
                <a:lnTo>
                  <a:pt x="1888156" y="254606"/>
                </a:lnTo>
                <a:close/>
                <a:moveTo>
                  <a:pt x="1540265" y="252266"/>
                </a:moveTo>
                <a:lnTo>
                  <a:pt x="1547857" y="255715"/>
                </a:lnTo>
                <a:lnTo>
                  <a:pt x="1548349" y="255626"/>
                </a:lnTo>
                <a:lnTo>
                  <a:pt x="1562894" y="262262"/>
                </a:lnTo>
                <a:cubicBezTo>
                  <a:pt x="1564293" y="262177"/>
                  <a:pt x="1565673" y="262386"/>
                  <a:pt x="1566965" y="262863"/>
                </a:cubicBezTo>
                <a:cubicBezTo>
                  <a:pt x="1581242" y="268481"/>
                  <a:pt x="1590412" y="273303"/>
                  <a:pt x="1596864" y="275651"/>
                </a:cubicBezTo>
                <a:cubicBezTo>
                  <a:pt x="1600321" y="277391"/>
                  <a:pt x="1604104" y="278414"/>
                  <a:pt x="1608014" y="278668"/>
                </a:cubicBezTo>
                <a:cubicBezTo>
                  <a:pt x="1609458" y="278405"/>
                  <a:pt x="1609055" y="277100"/>
                  <a:pt x="1608068" y="275438"/>
                </a:cubicBezTo>
                <a:lnTo>
                  <a:pt x="1608014" y="278667"/>
                </a:lnTo>
                <a:cubicBezTo>
                  <a:pt x="1604104" y="278413"/>
                  <a:pt x="1600321" y="277390"/>
                  <a:pt x="1596864" y="275650"/>
                </a:cubicBezTo>
                <a:cubicBezTo>
                  <a:pt x="1590412" y="273302"/>
                  <a:pt x="1581242" y="268480"/>
                  <a:pt x="1566965" y="262862"/>
                </a:cubicBezTo>
                <a:cubicBezTo>
                  <a:pt x="1565673" y="262385"/>
                  <a:pt x="1564293" y="262176"/>
                  <a:pt x="1562894" y="262261"/>
                </a:cubicBezTo>
                <a:lnTo>
                  <a:pt x="1548349" y="255625"/>
                </a:lnTo>
                <a:lnTo>
                  <a:pt x="1547856" y="255714"/>
                </a:lnTo>
                <a:cubicBezTo>
                  <a:pt x="1545330" y="254590"/>
                  <a:pt x="1542820" y="253345"/>
                  <a:pt x="1540265" y="252266"/>
                </a:cubicBezTo>
                <a:close/>
                <a:moveTo>
                  <a:pt x="651247" y="249262"/>
                </a:moveTo>
                <a:lnTo>
                  <a:pt x="651247" y="249262"/>
                </a:lnTo>
                <a:lnTo>
                  <a:pt x="651855" y="250120"/>
                </a:lnTo>
                <a:lnTo>
                  <a:pt x="651855" y="250120"/>
                </a:lnTo>
                <a:close/>
                <a:moveTo>
                  <a:pt x="632715" y="244600"/>
                </a:moveTo>
                <a:lnTo>
                  <a:pt x="631695" y="245383"/>
                </a:lnTo>
                <a:lnTo>
                  <a:pt x="617616" y="258042"/>
                </a:lnTo>
                <a:cubicBezTo>
                  <a:pt x="611060" y="264050"/>
                  <a:pt x="603469" y="270836"/>
                  <a:pt x="595426" y="277664"/>
                </a:cubicBezTo>
                <a:cubicBezTo>
                  <a:pt x="590151" y="282400"/>
                  <a:pt x="585373" y="286539"/>
                  <a:pt x="581614" y="290019"/>
                </a:cubicBezTo>
                <a:cubicBezTo>
                  <a:pt x="577855" y="293500"/>
                  <a:pt x="575087" y="296564"/>
                  <a:pt x="572815" y="299031"/>
                </a:cubicBezTo>
                <a:cubicBezTo>
                  <a:pt x="569813" y="302052"/>
                  <a:pt x="567227" y="305469"/>
                  <a:pt x="565127" y="309190"/>
                </a:cubicBezTo>
                <a:cubicBezTo>
                  <a:pt x="554885" y="318756"/>
                  <a:pt x="545012" y="328926"/>
                  <a:pt x="535900" y="338745"/>
                </a:cubicBezTo>
                <a:lnTo>
                  <a:pt x="511954" y="365392"/>
                </a:lnTo>
                <a:lnTo>
                  <a:pt x="516512" y="360345"/>
                </a:lnTo>
                <a:lnTo>
                  <a:pt x="535921" y="338745"/>
                </a:lnTo>
                <a:lnTo>
                  <a:pt x="562982" y="311382"/>
                </a:lnTo>
                <a:lnTo>
                  <a:pt x="564938" y="309395"/>
                </a:lnTo>
                <a:lnTo>
                  <a:pt x="565030" y="309311"/>
                </a:lnTo>
                <a:lnTo>
                  <a:pt x="565149" y="309190"/>
                </a:lnTo>
                <a:cubicBezTo>
                  <a:pt x="567250" y="305469"/>
                  <a:pt x="569835" y="302052"/>
                  <a:pt x="572839" y="299031"/>
                </a:cubicBezTo>
                <a:cubicBezTo>
                  <a:pt x="575110" y="296564"/>
                  <a:pt x="577879" y="293500"/>
                  <a:pt x="581636" y="290019"/>
                </a:cubicBezTo>
                <a:cubicBezTo>
                  <a:pt x="585396" y="286539"/>
                  <a:pt x="590174" y="282400"/>
                  <a:pt x="595449" y="277664"/>
                </a:cubicBezTo>
                <a:cubicBezTo>
                  <a:pt x="603492" y="270836"/>
                  <a:pt x="611083" y="264050"/>
                  <a:pt x="617639" y="258042"/>
                </a:cubicBezTo>
                <a:lnTo>
                  <a:pt x="631718" y="245383"/>
                </a:lnTo>
                <a:lnTo>
                  <a:pt x="632581" y="244720"/>
                </a:lnTo>
                <a:close/>
                <a:moveTo>
                  <a:pt x="662803" y="244172"/>
                </a:moveTo>
                <a:cubicBezTo>
                  <a:pt x="658656" y="248144"/>
                  <a:pt x="642014" y="260916"/>
                  <a:pt x="636040" y="265604"/>
                </a:cubicBezTo>
                <a:cubicBezTo>
                  <a:pt x="628535" y="271472"/>
                  <a:pt x="619968" y="278943"/>
                  <a:pt x="611677" y="286069"/>
                </a:cubicBezTo>
                <a:cubicBezTo>
                  <a:pt x="604270" y="292239"/>
                  <a:pt x="597155" y="298772"/>
                  <a:pt x="590362" y="305655"/>
                </a:cubicBezTo>
                <a:cubicBezTo>
                  <a:pt x="566155" y="333086"/>
                  <a:pt x="526485" y="371127"/>
                  <a:pt x="492393" y="412135"/>
                </a:cubicBezTo>
                <a:lnTo>
                  <a:pt x="485783" y="419118"/>
                </a:lnTo>
                <a:lnTo>
                  <a:pt x="485519" y="419822"/>
                </a:lnTo>
                <a:lnTo>
                  <a:pt x="485555" y="419783"/>
                </a:lnTo>
                <a:lnTo>
                  <a:pt x="485805" y="419118"/>
                </a:lnTo>
                <a:lnTo>
                  <a:pt x="492414" y="412135"/>
                </a:lnTo>
                <a:cubicBezTo>
                  <a:pt x="526504" y="371127"/>
                  <a:pt x="566176" y="333086"/>
                  <a:pt x="590384" y="305655"/>
                </a:cubicBezTo>
                <a:cubicBezTo>
                  <a:pt x="597177" y="298772"/>
                  <a:pt x="604292" y="292239"/>
                  <a:pt x="611699" y="286069"/>
                </a:cubicBezTo>
                <a:cubicBezTo>
                  <a:pt x="619989" y="278943"/>
                  <a:pt x="628557" y="271472"/>
                  <a:pt x="636062" y="265604"/>
                </a:cubicBezTo>
                <a:cubicBezTo>
                  <a:pt x="642014" y="260916"/>
                  <a:pt x="658656" y="248144"/>
                  <a:pt x="662803" y="244172"/>
                </a:cubicBezTo>
                <a:close/>
                <a:moveTo>
                  <a:pt x="1984148" y="238963"/>
                </a:moveTo>
                <a:lnTo>
                  <a:pt x="1991070" y="247348"/>
                </a:lnTo>
                <a:lnTo>
                  <a:pt x="1997091" y="254929"/>
                </a:lnTo>
                <a:lnTo>
                  <a:pt x="1996984" y="254793"/>
                </a:lnTo>
                <a:lnTo>
                  <a:pt x="1991071" y="247348"/>
                </a:lnTo>
                <a:lnTo>
                  <a:pt x="1984240" y="239073"/>
                </a:lnTo>
                <a:close/>
                <a:moveTo>
                  <a:pt x="790089" y="237204"/>
                </a:moveTo>
                <a:lnTo>
                  <a:pt x="787237" y="239005"/>
                </a:lnTo>
                <a:lnTo>
                  <a:pt x="786506" y="239761"/>
                </a:lnTo>
                <a:lnTo>
                  <a:pt x="786512" y="239756"/>
                </a:lnTo>
                <a:lnTo>
                  <a:pt x="787238" y="239006"/>
                </a:lnTo>
                <a:lnTo>
                  <a:pt x="790069" y="237218"/>
                </a:lnTo>
                <a:close/>
                <a:moveTo>
                  <a:pt x="1833488" y="235606"/>
                </a:moveTo>
                <a:lnTo>
                  <a:pt x="1833490" y="235607"/>
                </a:lnTo>
                <a:lnTo>
                  <a:pt x="1833549" y="235641"/>
                </a:lnTo>
                <a:cubicBezTo>
                  <a:pt x="1840657" y="240323"/>
                  <a:pt x="1847369" y="245578"/>
                  <a:pt x="1853634" y="251365"/>
                </a:cubicBezTo>
                <a:cubicBezTo>
                  <a:pt x="1860062" y="257260"/>
                  <a:pt x="1866360" y="263852"/>
                  <a:pt x="1873125" y="270475"/>
                </a:cubicBezTo>
                <a:lnTo>
                  <a:pt x="1893960" y="290555"/>
                </a:lnTo>
                <a:lnTo>
                  <a:pt x="1893959" y="290554"/>
                </a:lnTo>
                <a:cubicBezTo>
                  <a:pt x="1887048" y="283579"/>
                  <a:pt x="1879889" y="277098"/>
                  <a:pt x="1873124" y="270474"/>
                </a:cubicBezTo>
                <a:cubicBezTo>
                  <a:pt x="1866359" y="263851"/>
                  <a:pt x="1860061" y="257259"/>
                  <a:pt x="1853633" y="251364"/>
                </a:cubicBezTo>
                <a:cubicBezTo>
                  <a:pt x="1847368" y="245577"/>
                  <a:pt x="1840656" y="240322"/>
                  <a:pt x="1833548" y="235640"/>
                </a:cubicBezTo>
                <a:close/>
                <a:moveTo>
                  <a:pt x="1475622" y="233960"/>
                </a:moveTo>
                <a:lnTo>
                  <a:pt x="1475621" y="233960"/>
                </a:lnTo>
                <a:cubicBezTo>
                  <a:pt x="1477684" y="234925"/>
                  <a:pt x="1478921" y="235687"/>
                  <a:pt x="1479916" y="236385"/>
                </a:cubicBezTo>
                <a:lnTo>
                  <a:pt x="1479989" y="236438"/>
                </a:lnTo>
                <a:lnTo>
                  <a:pt x="1479991" y="236439"/>
                </a:lnTo>
                <a:lnTo>
                  <a:pt x="1479915" y="236384"/>
                </a:lnTo>
                <a:close/>
                <a:moveTo>
                  <a:pt x="1476641" y="233496"/>
                </a:moveTo>
                <a:lnTo>
                  <a:pt x="1480333" y="234716"/>
                </a:lnTo>
                <a:lnTo>
                  <a:pt x="1492041" y="238584"/>
                </a:lnTo>
                <a:lnTo>
                  <a:pt x="1492042" y="238586"/>
                </a:lnTo>
                <a:lnTo>
                  <a:pt x="1492043" y="238586"/>
                </a:lnTo>
                <a:lnTo>
                  <a:pt x="1492042" y="238585"/>
                </a:lnTo>
                <a:lnTo>
                  <a:pt x="1499371" y="240767"/>
                </a:lnTo>
                <a:lnTo>
                  <a:pt x="1504316" y="242239"/>
                </a:lnTo>
                <a:lnTo>
                  <a:pt x="1512087" y="245000"/>
                </a:lnTo>
                <a:lnTo>
                  <a:pt x="1516330" y="246508"/>
                </a:lnTo>
                <a:lnTo>
                  <a:pt x="1516665" y="246503"/>
                </a:lnTo>
                <a:lnTo>
                  <a:pt x="1516329" y="246507"/>
                </a:lnTo>
                <a:lnTo>
                  <a:pt x="1504316" y="242239"/>
                </a:lnTo>
                <a:lnTo>
                  <a:pt x="1492041" y="238584"/>
                </a:lnTo>
                <a:close/>
                <a:moveTo>
                  <a:pt x="803007" y="233199"/>
                </a:moveTo>
                <a:lnTo>
                  <a:pt x="802516" y="233541"/>
                </a:lnTo>
                <a:lnTo>
                  <a:pt x="802442" y="233574"/>
                </a:lnTo>
                <a:lnTo>
                  <a:pt x="802905" y="234219"/>
                </a:lnTo>
                <a:lnTo>
                  <a:pt x="802906" y="234219"/>
                </a:lnTo>
                <a:lnTo>
                  <a:pt x="802443" y="233574"/>
                </a:lnTo>
                <a:lnTo>
                  <a:pt x="802517" y="233541"/>
                </a:lnTo>
                <a:lnTo>
                  <a:pt x="803007" y="233199"/>
                </a:lnTo>
                <a:close/>
                <a:moveTo>
                  <a:pt x="1494378" y="231043"/>
                </a:moveTo>
                <a:lnTo>
                  <a:pt x="1494265" y="232346"/>
                </a:lnTo>
                <a:lnTo>
                  <a:pt x="1494661" y="233735"/>
                </a:lnTo>
                <a:lnTo>
                  <a:pt x="1494662" y="233734"/>
                </a:lnTo>
                <a:lnTo>
                  <a:pt x="1494266" y="232346"/>
                </a:lnTo>
                <a:lnTo>
                  <a:pt x="1494379" y="231046"/>
                </a:lnTo>
                <a:close/>
                <a:moveTo>
                  <a:pt x="1477786" y="230500"/>
                </a:moveTo>
                <a:lnTo>
                  <a:pt x="1482766" y="231786"/>
                </a:lnTo>
                <a:lnTo>
                  <a:pt x="1490816" y="233863"/>
                </a:lnTo>
                <a:lnTo>
                  <a:pt x="1494594" y="233885"/>
                </a:lnTo>
                <a:lnTo>
                  <a:pt x="1494594" y="233884"/>
                </a:lnTo>
                <a:lnTo>
                  <a:pt x="1490816" y="233862"/>
                </a:lnTo>
                <a:close/>
                <a:moveTo>
                  <a:pt x="864928" y="229659"/>
                </a:moveTo>
                <a:lnTo>
                  <a:pt x="864866" y="229686"/>
                </a:lnTo>
                <a:lnTo>
                  <a:pt x="846366" y="239113"/>
                </a:lnTo>
                <a:lnTo>
                  <a:pt x="787497" y="266099"/>
                </a:lnTo>
                <a:lnTo>
                  <a:pt x="787500" y="266098"/>
                </a:lnTo>
                <a:lnTo>
                  <a:pt x="846367" y="239113"/>
                </a:lnTo>
                <a:lnTo>
                  <a:pt x="864867" y="229686"/>
                </a:lnTo>
                <a:lnTo>
                  <a:pt x="864922" y="229662"/>
                </a:lnTo>
                <a:close/>
                <a:moveTo>
                  <a:pt x="1425340" y="227633"/>
                </a:moveTo>
                <a:lnTo>
                  <a:pt x="1424752" y="227805"/>
                </a:lnTo>
                <a:lnTo>
                  <a:pt x="1424754" y="227805"/>
                </a:lnTo>
                <a:lnTo>
                  <a:pt x="1425340" y="227634"/>
                </a:lnTo>
                <a:lnTo>
                  <a:pt x="1425589" y="227871"/>
                </a:lnTo>
                <a:lnTo>
                  <a:pt x="1425590" y="227871"/>
                </a:lnTo>
                <a:close/>
                <a:moveTo>
                  <a:pt x="1761115" y="226683"/>
                </a:moveTo>
                <a:lnTo>
                  <a:pt x="1761377" y="226943"/>
                </a:lnTo>
                <a:lnTo>
                  <a:pt x="1761698" y="226960"/>
                </a:lnTo>
                <a:lnTo>
                  <a:pt x="1761786" y="226965"/>
                </a:lnTo>
                <a:lnTo>
                  <a:pt x="1761786" y="226965"/>
                </a:lnTo>
                <a:lnTo>
                  <a:pt x="1761789" y="226966"/>
                </a:lnTo>
                <a:lnTo>
                  <a:pt x="1762413" y="226999"/>
                </a:lnTo>
                <a:lnTo>
                  <a:pt x="1764768" y="228218"/>
                </a:lnTo>
                <a:lnTo>
                  <a:pt x="1764773" y="228220"/>
                </a:lnTo>
                <a:lnTo>
                  <a:pt x="1762412" y="226998"/>
                </a:lnTo>
                <a:lnTo>
                  <a:pt x="1761786" y="226965"/>
                </a:lnTo>
                <a:lnTo>
                  <a:pt x="1761698" y="226960"/>
                </a:lnTo>
                <a:lnTo>
                  <a:pt x="1761378" y="226943"/>
                </a:lnTo>
                <a:lnTo>
                  <a:pt x="1761117" y="226684"/>
                </a:lnTo>
                <a:close/>
                <a:moveTo>
                  <a:pt x="797034" y="225370"/>
                </a:moveTo>
                <a:cubicBezTo>
                  <a:pt x="796196" y="225503"/>
                  <a:pt x="793784" y="226482"/>
                  <a:pt x="789188" y="228646"/>
                </a:cubicBezTo>
                <a:cubicBezTo>
                  <a:pt x="783531" y="231264"/>
                  <a:pt x="778341" y="233527"/>
                  <a:pt x="773384" y="235806"/>
                </a:cubicBezTo>
                <a:cubicBezTo>
                  <a:pt x="768426" y="238084"/>
                  <a:pt x="763674" y="240620"/>
                  <a:pt x="758776" y="243001"/>
                </a:cubicBezTo>
                <a:cubicBezTo>
                  <a:pt x="753878" y="245381"/>
                  <a:pt x="748426" y="248451"/>
                  <a:pt x="742754" y="251385"/>
                </a:cubicBezTo>
                <a:cubicBezTo>
                  <a:pt x="736091" y="254864"/>
                  <a:pt x="729607" y="258728"/>
                  <a:pt x="723339" y="262960"/>
                </a:cubicBezTo>
                <a:lnTo>
                  <a:pt x="710316" y="271029"/>
                </a:lnTo>
                <a:lnTo>
                  <a:pt x="710321" y="271027"/>
                </a:lnTo>
                <a:lnTo>
                  <a:pt x="723339" y="262961"/>
                </a:lnTo>
                <a:cubicBezTo>
                  <a:pt x="729607" y="258729"/>
                  <a:pt x="736091" y="254865"/>
                  <a:pt x="742754" y="251386"/>
                </a:cubicBezTo>
                <a:cubicBezTo>
                  <a:pt x="748426" y="248452"/>
                  <a:pt x="753878" y="245382"/>
                  <a:pt x="758776" y="243002"/>
                </a:cubicBezTo>
                <a:cubicBezTo>
                  <a:pt x="763674" y="240621"/>
                  <a:pt x="768426" y="238085"/>
                  <a:pt x="773384" y="235807"/>
                </a:cubicBezTo>
                <a:cubicBezTo>
                  <a:pt x="778341" y="233528"/>
                  <a:pt x="783531" y="231265"/>
                  <a:pt x="789188" y="228647"/>
                </a:cubicBezTo>
                <a:lnTo>
                  <a:pt x="797033" y="225372"/>
                </a:lnTo>
                <a:close/>
                <a:moveTo>
                  <a:pt x="763134" y="225039"/>
                </a:moveTo>
                <a:lnTo>
                  <a:pt x="759003" y="226461"/>
                </a:lnTo>
                <a:lnTo>
                  <a:pt x="759003" y="226461"/>
                </a:lnTo>
                <a:lnTo>
                  <a:pt x="758906" y="226467"/>
                </a:lnTo>
                <a:lnTo>
                  <a:pt x="758556" y="226489"/>
                </a:lnTo>
                <a:lnTo>
                  <a:pt x="758468" y="226645"/>
                </a:lnTo>
                <a:lnTo>
                  <a:pt x="758469" y="226645"/>
                </a:lnTo>
                <a:lnTo>
                  <a:pt x="758557" y="226489"/>
                </a:lnTo>
                <a:lnTo>
                  <a:pt x="758906" y="226467"/>
                </a:lnTo>
                <a:lnTo>
                  <a:pt x="759003" y="226461"/>
                </a:lnTo>
                <a:lnTo>
                  <a:pt x="759004" y="226461"/>
                </a:lnTo>
                <a:lnTo>
                  <a:pt x="763130" y="225040"/>
                </a:lnTo>
                <a:close/>
                <a:moveTo>
                  <a:pt x="1421286" y="222744"/>
                </a:moveTo>
                <a:lnTo>
                  <a:pt x="1421504" y="223100"/>
                </a:lnTo>
                <a:lnTo>
                  <a:pt x="1421505" y="223100"/>
                </a:lnTo>
                <a:lnTo>
                  <a:pt x="1421287" y="222745"/>
                </a:lnTo>
                <a:cubicBezTo>
                  <a:pt x="1424927" y="222856"/>
                  <a:pt x="1428505" y="223497"/>
                  <a:pt x="1431911" y="224655"/>
                </a:cubicBezTo>
                <a:cubicBezTo>
                  <a:pt x="1452520" y="230083"/>
                  <a:pt x="1461915" y="230060"/>
                  <a:pt x="1475767" y="233727"/>
                </a:cubicBezTo>
                <a:lnTo>
                  <a:pt x="1476712" y="233298"/>
                </a:lnTo>
                <a:lnTo>
                  <a:pt x="1476713" y="233296"/>
                </a:lnTo>
                <a:lnTo>
                  <a:pt x="1475766" y="233726"/>
                </a:lnTo>
                <a:cubicBezTo>
                  <a:pt x="1461914" y="230059"/>
                  <a:pt x="1452519" y="230082"/>
                  <a:pt x="1431910" y="224654"/>
                </a:cubicBezTo>
                <a:cubicBezTo>
                  <a:pt x="1428504" y="223496"/>
                  <a:pt x="1424926" y="222855"/>
                  <a:pt x="1421286" y="222744"/>
                </a:cubicBezTo>
                <a:close/>
                <a:moveTo>
                  <a:pt x="837319" y="220255"/>
                </a:moveTo>
                <a:lnTo>
                  <a:pt x="837016" y="220396"/>
                </a:lnTo>
                <a:lnTo>
                  <a:pt x="828771" y="226444"/>
                </a:lnTo>
                <a:lnTo>
                  <a:pt x="828777" y="226441"/>
                </a:lnTo>
                <a:lnTo>
                  <a:pt x="837016" y="220397"/>
                </a:lnTo>
                <a:lnTo>
                  <a:pt x="837315" y="220258"/>
                </a:lnTo>
                <a:close/>
                <a:moveTo>
                  <a:pt x="761532" y="220143"/>
                </a:moveTo>
                <a:lnTo>
                  <a:pt x="760577" y="220522"/>
                </a:lnTo>
                <a:lnTo>
                  <a:pt x="760584" y="220520"/>
                </a:lnTo>
                <a:lnTo>
                  <a:pt x="761531" y="220145"/>
                </a:lnTo>
                <a:close/>
                <a:moveTo>
                  <a:pt x="837744" y="219863"/>
                </a:moveTo>
                <a:lnTo>
                  <a:pt x="837741" y="219864"/>
                </a:lnTo>
                <a:lnTo>
                  <a:pt x="837422" y="220099"/>
                </a:lnTo>
                <a:lnTo>
                  <a:pt x="837423" y="220099"/>
                </a:lnTo>
                <a:close/>
                <a:moveTo>
                  <a:pt x="1924671" y="219849"/>
                </a:moveTo>
                <a:cubicBezTo>
                  <a:pt x="1923415" y="217668"/>
                  <a:pt x="1932278" y="224723"/>
                  <a:pt x="1931148" y="222657"/>
                </a:cubicBezTo>
                <a:cubicBezTo>
                  <a:pt x="1945233" y="235798"/>
                  <a:pt x="1952059" y="244468"/>
                  <a:pt x="1952573" y="246862"/>
                </a:cubicBezTo>
                <a:cubicBezTo>
                  <a:pt x="1949418" y="244307"/>
                  <a:pt x="1945824" y="240895"/>
                  <a:pt x="1941937" y="237171"/>
                </a:cubicBezTo>
                <a:cubicBezTo>
                  <a:pt x="1938051" y="233447"/>
                  <a:pt x="1933756" y="229598"/>
                  <a:pt x="1930045" y="225789"/>
                </a:cubicBezTo>
                <a:cubicBezTo>
                  <a:pt x="1926633" y="222329"/>
                  <a:pt x="1925090" y="220576"/>
                  <a:pt x="1924671" y="219849"/>
                </a:cubicBezTo>
                <a:close/>
                <a:moveTo>
                  <a:pt x="838327" y="219515"/>
                </a:moveTo>
                <a:lnTo>
                  <a:pt x="836032" y="220451"/>
                </a:lnTo>
                <a:lnTo>
                  <a:pt x="832915" y="221242"/>
                </a:lnTo>
                <a:lnTo>
                  <a:pt x="825140" y="224895"/>
                </a:lnTo>
                <a:lnTo>
                  <a:pt x="820830" y="226654"/>
                </a:lnTo>
                <a:lnTo>
                  <a:pt x="803489" y="233871"/>
                </a:lnTo>
                <a:lnTo>
                  <a:pt x="803489" y="233871"/>
                </a:lnTo>
                <a:cubicBezTo>
                  <a:pt x="805990" y="233424"/>
                  <a:pt x="813669" y="229708"/>
                  <a:pt x="820831" y="226654"/>
                </a:cubicBezTo>
                <a:lnTo>
                  <a:pt x="825134" y="224898"/>
                </a:lnTo>
                <a:lnTo>
                  <a:pt x="825140" y="224895"/>
                </a:lnTo>
                <a:lnTo>
                  <a:pt x="825146" y="224893"/>
                </a:lnTo>
                <a:lnTo>
                  <a:pt x="832916" y="221242"/>
                </a:lnTo>
                <a:lnTo>
                  <a:pt x="836029" y="220452"/>
                </a:lnTo>
                <a:lnTo>
                  <a:pt x="836032" y="220451"/>
                </a:lnTo>
                <a:lnTo>
                  <a:pt x="836036" y="220450"/>
                </a:lnTo>
                <a:lnTo>
                  <a:pt x="838326" y="219516"/>
                </a:lnTo>
                <a:close/>
                <a:moveTo>
                  <a:pt x="1593063" y="219487"/>
                </a:moveTo>
                <a:lnTo>
                  <a:pt x="1593038" y="219525"/>
                </a:lnTo>
                <a:lnTo>
                  <a:pt x="1593128" y="219554"/>
                </a:lnTo>
                <a:close/>
                <a:moveTo>
                  <a:pt x="1591551" y="217914"/>
                </a:moveTo>
                <a:lnTo>
                  <a:pt x="1591552" y="217915"/>
                </a:lnTo>
                <a:lnTo>
                  <a:pt x="1593298" y="219134"/>
                </a:lnTo>
                <a:lnTo>
                  <a:pt x="1593298" y="219134"/>
                </a:lnTo>
                <a:close/>
                <a:moveTo>
                  <a:pt x="1840552" y="216828"/>
                </a:moveTo>
                <a:lnTo>
                  <a:pt x="1840560" y="216834"/>
                </a:lnTo>
                <a:lnTo>
                  <a:pt x="1860472" y="230378"/>
                </a:lnTo>
                <a:lnTo>
                  <a:pt x="1888056" y="254713"/>
                </a:lnTo>
                <a:lnTo>
                  <a:pt x="1888056" y="254711"/>
                </a:lnTo>
                <a:lnTo>
                  <a:pt x="1860472" y="230377"/>
                </a:lnTo>
                <a:cubicBezTo>
                  <a:pt x="1854326" y="225162"/>
                  <a:pt x="1847653" y="220623"/>
                  <a:pt x="1840552" y="216828"/>
                </a:cubicBezTo>
                <a:close/>
                <a:moveTo>
                  <a:pt x="798040" y="216701"/>
                </a:moveTo>
                <a:lnTo>
                  <a:pt x="795733" y="218374"/>
                </a:lnTo>
                <a:lnTo>
                  <a:pt x="795781" y="218766"/>
                </a:lnTo>
                <a:lnTo>
                  <a:pt x="794218" y="220195"/>
                </a:lnTo>
                <a:lnTo>
                  <a:pt x="794219" y="220195"/>
                </a:lnTo>
                <a:lnTo>
                  <a:pt x="795781" y="218768"/>
                </a:lnTo>
                <a:lnTo>
                  <a:pt x="795781" y="218766"/>
                </a:lnTo>
                <a:lnTo>
                  <a:pt x="795782" y="218765"/>
                </a:lnTo>
                <a:lnTo>
                  <a:pt x="795734" y="218375"/>
                </a:lnTo>
                <a:lnTo>
                  <a:pt x="798031" y="216709"/>
                </a:lnTo>
                <a:close/>
                <a:moveTo>
                  <a:pt x="1602815" y="207536"/>
                </a:moveTo>
                <a:lnTo>
                  <a:pt x="1602459" y="207780"/>
                </a:lnTo>
                <a:lnTo>
                  <a:pt x="1602460" y="207780"/>
                </a:lnTo>
                <a:lnTo>
                  <a:pt x="1602815" y="207537"/>
                </a:lnTo>
                <a:lnTo>
                  <a:pt x="1607629" y="207841"/>
                </a:lnTo>
                <a:lnTo>
                  <a:pt x="1607629" y="207840"/>
                </a:lnTo>
                <a:close/>
                <a:moveTo>
                  <a:pt x="1356558" y="207300"/>
                </a:moveTo>
                <a:cubicBezTo>
                  <a:pt x="1354093" y="207346"/>
                  <a:pt x="1354411" y="208372"/>
                  <a:pt x="1356566" y="209945"/>
                </a:cubicBezTo>
                <a:lnTo>
                  <a:pt x="1360808" y="212228"/>
                </a:lnTo>
                <a:lnTo>
                  <a:pt x="1360811" y="212229"/>
                </a:lnTo>
                <a:lnTo>
                  <a:pt x="1356566" y="209944"/>
                </a:lnTo>
                <a:close/>
                <a:moveTo>
                  <a:pt x="810687" y="205305"/>
                </a:moveTo>
                <a:lnTo>
                  <a:pt x="810640" y="205310"/>
                </a:lnTo>
                <a:lnTo>
                  <a:pt x="811434" y="206986"/>
                </a:lnTo>
                <a:lnTo>
                  <a:pt x="807012" y="210193"/>
                </a:lnTo>
                <a:lnTo>
                  <a:pt x="807033" y="210178"/>
                </a:lnTo>
                <a:lnTo>
                  <a:pt x="811435" y="206986"/>
                </a:lnTo>
                <a:lnTo>
                  <a:pt x="810641" y="205310"/>
                </a:lnTo>
                <a:lnTo>
                  <a:pt x="810687" y="205305"/>
                </a:lnTo>
                <a:close/>
                <a:moveTo>
                  <a:pt x="1486958" y="202762"/>
                </a:moveTo>
                <a:lnTo>
                  <a:pt x="1513637" y="212115"/>
                </a:lnTo>
                <a:cubicBezTo>
                  <a:pt x="1516034" y="212690"/>
                  <a:pt x="1517263" y="212838"/>
                  <a:pt x="1517608" y="212683"/>
                </a:cubicBezTo>
                <a:lnTo>
                  <a:pt x="1517608" y="212683"/>
                </a:lnTo>
                <a:lnTo>
                  <a:pt x="1513638" y="212115"/>
                </a:lnTo>
                <a:lnTo>
                  <a:pt x="1486973" y="202766"/>
                </a:lnTo>
                <a:lnTo>
                  <a:pt x="1486959" y="202762"/>
                </a:lnTo>
                <a:close/>
                <a:moveTo>
                  <a:pt x="1816821" y="201480"/>
                </a:moveTo>
                <a:lnTo>
                  <a:pt x="1816822" y="201481"/>
                </a:lnTo>
                <a:lnTo>
                  <a:pt x="1817998" y="202072"/>
                </a:lnTo>
                <a:lnTo>
                  <a:pt x="1818005" y="202075"/>
                </a:lnTo>
                <a:lnTo>
                  <a:pt x="1818012" y="202078"/>
                </a:lnTo>
                <a:lnTo>
                  <a:pt x="1819389" y="202571"/>
                </a:lnTo>
                <a:lnTo>
                  <a:pt x="1821351" y="203757"/>
                </a:lnTo>
                <a:lnTo>
                  <a:pt x="1821361" y="203762"/>
                </a:lnTo>
                <a:lnTo>
                  <a:pt x="1824719" y="205792"/>
                </a:lnTo>
                <a:lnTo>
                  <a:pt x="1839782" y="217234"/>
                </a:lnTo>
                <a:lnTo>
                  <a:pt x="1839783" y="217234"/>
                </a:lnTo>
                <a:lnTo>
                  <a:pt x="1824720" y="205792"/>
                </a:lnTo>
                <a:lnTo>
                  <a:pt x="1821367" y="203765"/>
                </a:lnTo>
                <a:lnTo>
                  <a:pt x="1821361" y="203762"/>
                </a:lnTo>
                <a:lnTo>
                  <a:pt x="1819389" y="202570"/>
                </a:lnTo>
                <a:lnTo>
                  <a:pt x="1818005" y="202075"/>
                </a:lnTo>
                <a:close/>
                <a:moveTo>
                  <a:pt x="849924" y="199687"/>
                </a:moveTo>
                <a:lnTo>
                  <a:pt x="848879" y="200765"/>
                </a:lnTo>
                <a:lnTo>
                  <a:pt x="845407" y="203518"/>
                </a:lnTo>
                <a:lnTo>
                  <a:pt x="845413" y="203514"/>
                </a:lnTo>
                <a:lnTo>
                  <a:pt x="848875" y="200769"/>
                </a:lnTo>
                <a:lnTo>
                  <a:pt x="848879" y="200765"/>
                </a:lnTo>
                <a:lnTo>
                  <a:pt x="848883" y="200762"/>
                </a:lnTo>
                <a:lnTo>
                  <a:pt x="849924" y="199688"/>
                </a:lnTo>
                <a:close/>
                <a:moveTo>
                  <a:pt x="1966455" y="198614"/>
                </a:moveTo>
                <a:lnTo>
                  <a:pt x="1966476" y="198632"/>
                </a:lnTo>
                <a:lnTo>
                  <a:pt x="1974397" y="205588"/>
                </a:lnTo>
                <a:lnTo>
                  <a:pt x="1982336" y="212018"/>
                </a:lnTo>
                <a:lnTo>
                  <a:pt x="1982356" y="212035"/>
                </a:lnTo>
                <a:lnTo>
                  <a:pt x="1974396" y="205587"/>
                </a:lnTo>
                <a:close/>
                <a:moveTo>
                  <a:pt x="1663503" y="195559"/>
                </a:moveTo>
                <a:lnTo>
                  <a:pt x="1663503" y="195559"/>
                </a:lnTo>
                <a:cubicBezTo>
                  <a:pt x="1665186" y="197314"/>
                  <a:pt x="1668991" y="200243"/>
                  <a:pt x="1675410" y="204836"/>
                </a:cubicBezTo>
                <a:cubicBezTo>
                  <a:pt x="1680171" y="208135"/>
                  <a:pt x="1685750" y="211881"/>
                  <a:pt x="1689489" y="214670"/>
                </a:cubicBezTo>
                <a:lnTo>
                  <a:pt x="1692068" y="216904"/>
                </a:lnTo>
                <a:lnTo>
                  <a:pt x="1692069" y="216905"/>
                </a:lnTo>
                <a:lnTo>
                  <a:pt x="1689488" y="214669"/>
                </a:lnTo>
                <a:cubicBezTo>
                  <a:pt x="1685749" y="211880"/>
                  <a:pt x="1680170" y="208134"/>
                  <a:pt x="1675409" y="204835"/>
                </a:cubicBezTo>
                <a:close/>
                <a:moveTo>
                  <a:pt x="1628915" y="194621"/>
                </a:moveTo>
                <a:lnTo>
                  <a:pt x="1631052" y="197279"/>
                </a:lnTo>
                <a:lnTo>
                  <a:pt x="1631049" y="197274"/>
                </a:lnTo>
                <a:lnTo>
                  <a:pt x="1628919" y="194625"/>
                </a:lnTo>
                <a:lnTo>
                  <a:pt x="1628916" y="194622"/>
                </a:lnTo>
                <a:lnTo>
                  <a:pt x="1628916" y="194622"/>
                </a:lnTo>
                <a:close/>
                <a:moveTo>
                  <a:pt x="894420" y="194576"/>
                </a:moveTo>
                <a:lnTo>
                  <a:pt x="874213" y="206638"/>
                </a:lnTo>
                <a:cubicBezTo>
                  <a:pt x="870262" y="208963"/>
                  <a:pt x="865845" y="211255"/>
                  <a:pt x="861253" y="213632"/>
                </a:cubicBezTo>
                <a:lnTo>
                  <a:pt x="847273" y="221478"/>
                </a:lnTo>
                <a:cubicBezTo>
                  <a:pt x="824094" y="233616"/>
                  <a:pt x="793556" y="251584"/>
                  <a:pt x="774617" y="259764"/>
                </a:cubicBezTo>
                <a:lnTo>
                  <a:pt x="774666" y="260294"/>
                </a:lnTo>
                <a:lnTo>
                  <a:pt x="774667" y="260293"/>
                </a:lnTo>
                <a:lnTo>
                  <a:pt x="774618" y="259764"/>
                </a:lnTo>
                <a:cubicBezTo>
                  <a:pt x="793557" y="251584"/>
                  <a:pt x="824095" y="233616"/>
                  <a:pt x="847274" y="221478"/>
                </a:cubicBezTo>
                <a:lnTo>
                  <a:pt x="861254" y="213632"/>
                </a:lnTo>
                <a:cubicBezTo>
                  <a:pt x="865846" y="211255"/>
                  <a:pt x="870263" y="208963"/>
                  <a:pt x="874214" y="206638"/>
                </a:cubicBezTo>
                <a:lnTo>
                  <a:pt x="894420" y="194577"/>
                </a:lnTo>
                <a:close/>
                <a:moveTo>
                  <a:pt x="1473988" y="194521"/>
                </a:moveTo>
                <a:lnTo>
                  <a:pt x="1473626" y="194559"/>
                </a:lnTo>
                <a:lnTo>
                  <a:pt x="1474107" y="194595"/>
                </a:lnTo>
                <a:close/>
                <a:moveTo>
                  <a:pt x="1664246" y="193455"/>
                </a:moveTo>
                <a:cubicBezTo>
                  <a:pt x="1662174" y="193359"/>
                  <a:pt x="1661734" y="193942"/>
                  <a:pt x="1663416" y="195698"/>
                </a:cubicBezTo>
                <a:lnTo>
                  <a:pt x="1663417" y="195698"/>
                </a:lnTo>
                <a:lnTo>
                  <a:pt x="1664247" y="193456"/>
                </a:lnTo>
                <a:lnTo>
                  <a:pt x="1664276" y="193467"/>
                </a:lnTo>
                <a:lnTo>
                  <a:pt x="1664276" y="193467"/>
                </a:lnTo>
                <a:close/>
                <a:moveTo>
                  <a:pt x="856018" y="192994"/>
                </a:moveTo>
                <a:cubicBezTo>
                  <a:pt x="855990" y="192515"/>
                  <a:pt x="854102" y="193100"/>
                  <a:pt x="850997" y="194463"/>
                </a:cubicBezTo>
                <a:lnTo>
                  <a:pt x="840348" y="199661"/>
                </a:lnTo>
                <a:lnTo>
                  <a:pt x="838204" y="200654"/>
                </a:lnTo>
                <a:lnTo>
                  <a:pt x="835469" y="202043"/>
                </a:lnTo>
                <a:lnTo>
                  <a:pt x="822772" y="208241"/>
                </a:lnTo>
                <a:lnTo>
                  <a:pt x="805858" y="217091"/>
                </a:lnTo>
                <a:lnTo>
                  <a:pt x="805762" y="217185"/>
                </a:lnTo>
                <a:lnTo>
                  <a:pt x="805764" y="217184"/>
                </a:lnTo>
                <a:lnTo>
                  <a:pt x="805859" y="217091"/>
                </a:lnTo>
                <a:lnTo>
                  <a:pt x="822773" y="208241"/>
                </a:lnTo>
                <a:lnTo>
                  <a:pt x="835444" y="202056"/>
                </a:lnTo>
                <a:lnTo>
                  <a:pt x="835469" y="202043"/>
                </a:lnTo>
                <a:lnTo>
                  <a:pt x="835495" y="202030"/>
                </a:lnTo>
                <a:lnTo>
                  <a:pt x="838205" y="200654"/>
                </a:lnTo>
                <a:lnTo>
                  <a:pt x="840329" y="199670"/>
                </a:lnTo>
                <a:lnTo>
                  <a:pt x="840348" y="199661"/>
                </a:lnTo>
                <a:lnTo>
                  <a:pt x="840387" y="199643"/>
                </a:lnTo>
                <a:lnTo>
                  <a:pt x="850997" y="194464"/>
                </a:lnTo>
                <a:lnTo>
                  <a:pt x="856016" y="192995"/>
                </a:lnTo>
                <a:close/>
                <a:moveTo>
                  <a:pt x="875386" y="189930"/>
                </a:moveTo>
                <a:lnTo>
                  <a:pt x="875261" y="190815"/>
                </a:lnTo>
                <a:lnTo>
                  <a:pt x="875261" y="190815"/>
                </a:lnTo>
                <a:lnTo>
                  <a:pt x="875386" y="189930"/>
                </a:lnTo>
                <a:close/>
                <a:moveTo>
                  <a:pt x="1481670" y="189734"/>
                </a:moveTo>
                <a:lnTo>
                  <a:pt x="1481809" y="189812"/>
                </a:lnTo>
                <a:lnTo>
                  <a:pt x="1486009" y="190072"/>
                </a:lnTo>
                <a:cubicBezTo>
                  <a:pt x="1489057" y="190655"/>
                  <a:pt x="1493575" y="191724"/>
                  <a:pt x="1499573" y="193286"/>
                </a:cubicBezTo>
                <a:lnTo>
                  <a:pt x="1498020" y="197495"/>
                </a:lnTo>
                <a:lnTo>
                  <a:pt x="1498160" y="197554"/>
                </a:lnTo>
                <a:lnTo>
                  <a:pt x="1498160" y="197554"/>
                </a:lnTo>
                <a:lnTo>
                  <a:pt x="1498021" y="197495"/>
                </a:lnTo>
                <a:lnTo>
                  <a:pt x="1499574" y="193286"/>
                </a:lnTo>
                <a:cubicBezTo>
                  <a:pt x="1493576" y="191724"/>
                  <a:pt x="1489058" y="190655"/>
                  <a:pt x="1486010" y="190072"/>
                </a:cubicBezTo>
                <a:lnTo>
                  <a:pt x="1481810" y="189812"/>
                </a:lnTo>
                <a:lnTo>
                  <a:pt x="1481671" y="189734"/>
                </a:lnTo>
                <a:close/>
                <a:moveTo>
                  <a:pt x="875794" y="189472"/>
                </a:moveTo>
                <a:cubicBezTo>
                  <a:pt x="873204" y="189668"/>
                  <a:pt x="862962" y="193665"/>
                  <a:pt x="850508" y="199339"/>
                </a:cubicBezTo>
                <a:lnTo>
                  <a:pt x="849925" y="198015"/>
                </a:lnTo>
                <a:lnTo>
                  <a:pt x="849471" y="198367"/>
                </a:lnTo>
                <a:lnTo>
                  <a:pt x="849363" y="198414"/>
                </a:lnTo>
                <a:lnTo>
                  <a:pt x="849363" y="198415"/>
                </a:lnTo>
                <a:lnTo>
                  <a:pt x="849471" y="198368"/>
                </a:lnTo>
                <a:lnTo>
                  <a:pt x="849925" y="198016"/>
                </a:lnTo>
                <a:lnTo>
                  <a:pt x="850508" y="199340"/>
                </a:lnTo>
                <a:cubicBezTo>
                  <a:pt x="856735" y="196503"/>
                  <a:pt x="862409" y="194085"/>
                  <a:pt x="866850" y="192352"/>
                </a:cubicBezTo>
                <a:lnTo>
                  <a:pt x="875794" y="189473"/>
                </a:lnTo>
                <a:close/>
                <a:moveTo>
                  <a:pt x="1437426" y="186386"/>
                </a:moveTo>
                <a:lnTo>
                  <a:pt x="1437664" y="186453"/>
                </a:lnTo>
                <a:lnTo>
                  <a:pt x="1464019" y="193742"/>
                </a:lnTo>
                <a:lnTo>
                  <a:pt x="1465390" y="193942"/>
                </a:lnTo>
                <a:lnTo>
                  <a:pt x="1465404" y="193943"/>
                </a:lnTo>
                <a:lnTo>
                  <a:pt x="1464019" y="193741"/>
                </a:lnTo>
                <a:cubicBezTo>
                  <a:pt x="1454928" y="192077"/>
                  <a:pt x="1446033" y="189614"/>
                  <a:pt x="1437426" y="186386"/>
                </a:cubicBezTo>
                <a:close/>
                <a:moveTo>
                  <a:pt x="1620214" y="185368"/>
                </a:moveTo>
                <a:lnTo>
                  <a:pt x="1620124" y="185391"/>
                </a:lnTo>
                <a:lnTo>
                  <a:pt x="1620125" y="185392"/>
                </a:lnTo>
                <a:lnTo>
                  <a:pt x="1620214" y="185369"/>
                </a:lnTo>
                <a:lnTo>
                  <a:pt x="1621222" y="186985"/>
                </a:lnTo>
                <a:lnTo>
                  <a:pt x="1621228" y="186995"/>
                </a:lnTo>
                <a:lnTo>
                  <a:pt x="1621235" y="187006"/>
                </a:lnTo>
                <a:lnTo>
                  <a:pt x="1621450" y="187320"/>
                </a:lnTo>
                <a:lnTo>
                  <a:pt x="1621452" y="187322"/>
                </a:lnTo>
                <a:lnTo>
                  <a:pt x="1621977" y="188083"/>
                </a:lnTo>
                <a:lnTo>
                  <a:pt x="1621978" y="188084"/>
                </a:lnTo>
                <a:lnTo>
                  <a:pt x="1621453" y="187323"/>
                </a:lnTo>
                <a:lnTo>
                  <a:pt x="1627960" y="193435"/>
                </a:lnTo>
                <a:lnTo>
                  <a:pt x="1627960" y="193435"/>
                </a:lnTo>
                <a:lnTo>
                  <a:pt x="1621452" y="187322"/>
                </a:lnTo>
                <a:lnTo>
                  <a:pt x="1621228" y="186995"/>
                </a:lnTo>
                <a:close/>
                <a:moveTo>
                  <a:pt x="973167" y="183102"/>
                </a:moveTo>
                <a:lnTo>
                  <a:pt x="973165" y="183103"/>
                </a:lnTo>
                <a:lnTo>
                  <a:pt x="964876" y="189254"/>
                </a:lnTo>
                <a:lnTo>
                  <a:pt x="964878" y="189253"/>
                </a:lnTo>
                <a:close/>
                <a:moveTo>
                  <a:pt x="1440374" y="177865"/>
                </a:moveTo>
                <a:lnTo>
                  <a:pt x="1437526" y="178430"/>
                </a:lnTo>
                <a:lnTo>
                  <a:pt x="1437565" y="178423"/>
                </a:lnTo>
                <a:lnTo>
                  <a:pt x="1440375" y="177866"/>
                </a:lnTo>
                <a:close/>
                <a:moveTo>
                  <a:pt x="990009" y="177691"/>
                </a:moveTo>
                <a:lnTo>
                  <a:pt x="973141" y="183147"/>
                </a:lnTo>
                <a:lnTo>
                  <a:pt x="973137" y="183149"/>
                </a:lnTo>
                <a:cubicBezTo>
                  <a:pt x="978708" y="181253"/>
                  <a:pt x="984278" y="179163"/>
                  <a:pt x="990009" y="177692"/>
                </a:cubicBezTo>
                <a:close/>
                <a:moveTo>
                  <a:pt x="989542" y="176301"/>
                </a:moveTo>
                <a:lnTo>
                  <a:pt x="977124" y="180521"/>
                </a:lnTo>
                <a:cubicBezTo>
                  <a:pt x="974402" y="181734"/>
                  <a:pt x="973101" y="182670"/>
                  <a:pt x="973167" y="183100"/>
                </a:cubicBezTo>
                <a:lnTo>
                  <a:pt x="973073" y="183133"/>
                </a:lnTo>
                <a:lnTo>
                  <a:pt x="973167" y="183101"/>
                </a:lnTo>
                <a:cubicBezTo>
                  <a:pt x="973101" y="182671"/>
                  <a:pt x="974402" y="181735"/>
                  <a:pt x="977124" y="180522"/>
                </a:cubicBezTo>
                <a:lnTo>
                  <a:pt x="989542" y="176302"/>
                </a:lnTo>
                <a:lnTo>
                  <a:pt x="989556" y="176334"/>
                </a:lnTo>
                <a:lnTo>
                  <a:pt x="989556" y="176334"/>
                </a:lnTo>
                <a:close/>
                <a:moveTo>
                  <a:pt x="1303170" y="174782"/>
                </a:moveTo>
                <a:cubicBezTo>
                  <a:pt x="1326741" y="177352"/>
                  <a:pt x="1349955" y="181935"/>
                  <a:pt x="1372579" y="188487"/>
                </a:cubicBezTo>
                <a:cubicBezTo>
                  <a:pt x="1381030" y="191047"/>
                  <a:pt x="1388517" y="193006"/>
                  <a:pt x="1395291" y="195814"/>
                </a:cubicBezTo>
                <a:lnTo>
                  <a:pt x="1414608" y="203695"/>
                </a:lnTo>
                <a:lnTo>
                  <a:pt x="1415160" y="205591"/>
                </a:lnTo>
                <a:cubicBezTo>
                  <a:pt x="1416938" y="206899"/>
                  <a:pt x="1420619" y="208527"/>
                  <a:pt x="1424888" y="210370"/>
                </a:cubicBezTo>
                <a:lnTo>
                  <a:pt x="1438138" y="216434"/>
                </a:lnTo>
                <a:lnTo>
                  <a:pt x="1438142" y="216435"/>
                </a:lnTo>
                <a:cubicBezTo>
                  <a:pt x="1429885" y="212101"/>
                  <a:pt x="1418716" y="208207"/>
                  <a:pt x="1415160" y="205590"/>
                </a:cubicBezTo>
                <a:lnTo>
                  <a:pt x="1414608" y="203694"/>
                </a:lnTo>
                <a:lnTo>
                  <a:pt x="1395291" y="195813"/>
                </a:lnTo>
                <a:cubicBezTo>
                  <a:pt x="1388517" y="193005"/>
                  <a:pt x="1381030" y="191046"/>
                  <a:pt x="1372579" y="188486"/>
                </a:cubicBezTo>
                <a:lnTo>
                  <a:pt x="1303176" y="174782"/>
                </a:lnTo>
                <a:close/>
                <a:moveTo>
                  <a:pt x="994294" y="173404"/>
                </a:moveTo>
                <a:lnTo>
                  <a:pt x="981024" y="176421"/>
                </a:lnTo>
                <a:lnTo>
                  <a:pt x="981263" y="176368"/>
                </a:lnTo>
                <a:lnTo>
                  <a:pt x="994295" y="173405"/>
                </a:lnTo>
                <a:lnTo>
                  <a:pt x="995957" y="173588"/>
                </a:lnTo>
                <a:lnTo>
                  <a:pt x="995959" y="173587"/>
                </a:lnTo>
                <a:cubicBezTo>
                  <a:pt x="996561" y="173162"/>
                  <a:pt x="995816" y="173157"/>
                  <a:pt x="994294" y="173404"/>
                </a:cubicBezTo>
                <a:close/>
                <a:moveTo>
                  <a:pt x="1378450" y="173241"/>
                </a:moveTo>
                <a:lnTo>
                  <a:pt x="1396954" y="181185"/>
                </a:lnTo>
                <a:lnTo>
                  <a:pt x="1396954" y="181184"/>
                </a:lnTo>
                <a:lnTo>
                  <a:pt x="1378456" y="173242"/>
                </a:lnTo>
                <a:close/>
                <a:moveTo>
                  <a:pt x="761429" y="172133"/>
                </a:moveTo>
                <a:lnTo>
                  <a:pt x="761943" y="176125"/>
                </a:lnTo>
                <a:cubicBezTo>
                  <a:pt x="762951" y="177144"/>
                  <a:pt x="754425" y="182698"/>
                  <a:pt x="741541" y="191035"/>
                </a:cubicBezTo>
                <a:cubicBezTo>
                  <a:pt x="734518" y="196220"/>
                  <a:pt x="726917" y="200487"/>
                  <a:pt x="718931" y="203723"/>
                </a:cubicBezTo>
                <a:cubicBezTo>
                  <a:pt x="714015" y="204279"/>
                  <a:pt x="703898" y="209162"/>
                  <a:pt x="691932" y="217685"/>
                </a:cubicBezTo>
                <a:cubicBezTo>
                  <a:pt x="677747" y="227352"/>
                  <a:pt x="664037" y="237770"/>
                  <a:pt x="650866" y="248894"/>
                </a:cubicBezTo>
                <a:lnTo>
                  <a:pt x="646685" y="251134"/>
                </a:lnTo>
                <a:lnTo>
                  <a:pt x="646507" y="251208"/>
                </a:lnTo>
                <a:lnTo>
                  <a:pt x="646308" y="251163"/>
                </a:lnTo>
                <a:lnTo>
                  <a:pt x="646062" y="251390"/>
                </a:lnTo>
                <a:lnTo>
                  <a:pt x="646066" y="251388"/>
                </a:lnTo>
                <a:lnTo>
                  <a:pt x="646309" y="251164"/>
                </a:lnTo>
                <a:lnTo>
                  <a:pt x="646506" y="251208"/>
                </a:lnTo>
                <a:lnTo>
                  <a:pt x="646507" y="251208"/>
                </a:lnTo>
                <a:lnTo>
                  <a:pt x="646536" y="251214"/>
                </a:lnTo>
                <a:lnTo>
                  <a:pt x="646685" y="251134"/>
                </a:lnTo>
                <a:lnTo>
                  <a:pt x="646697" y="251129"/>
                </a:lnTo>
                <a:lnTo>
                  <a:pt x="650867" y="248895"/>
                </a:lnTo>
                <a:cubicBezTo>
                  <a:pt x="664038" y="237771"/>
                  <a:pt x="677748" y="227353"/>
                  <a:pt x="691933" y="217686"/>
                </a:cubicBezTo>
                <a:cubicBezTo>
                  <a:pt x="703899" y="209163"/>
                  <a:pt x="714016" y="204280"/>
                  <a:pt x="718932" y="203724"/>
                </a:cubicBezTo>
                <a:cubicBezTo>
                  <a:pt x="726918" y="200488"/>
                  <a:pt x="734519" y="196221"/>
                  <a:pt x="741542" y="191036"/>
                </a:cubicBezTo>
                <a:cubicBezTo>
                  <a:pt x="754426" y="182699"/>
                  <a:pt x="762952" y="177145"/>
                  <a:pt x="761944" y="176126"/>
                </a:cubicBezTo>
                <a:lnTo>
                  <a:pt x="761430" y="172134"/>
                </a:lnTo>
                <a:lnTo>
                  <a:pt x="761974" y="172365"/>
                </a:lnTo>
                <a:lnTo>
                  <a:pt x="761974" y="172364"/>
                </a:lnTo>
                <a:close/>
                <a:moveTo>
                  <a:pt x="1683588" y="172077"/>
                </a:moveTo>
                <a:lnTo>
                  <a:pt x="1683742" y="172297"/>
                </a:lnTo>
                <a:cubicBezTo>
                  <a:pt x="1686566" y="174660"/>
                  <a:pt x="1691359" y="178239"/>
                  <a:pt x="1697917" y="182952"/>
                </a:cubicBezTo>
                <a:lnTo>
                  <a:pt x="1722751" y="201503"/>
                </a:lnTo>
                <a:lnTo>
                  <a:pt x="1722750" y="201502"/>
                </a:lnTo>
                <a:lnTo>
                  <a:pt x="1697918" y="182952"/>
                </a:lnTo>
                <a:cubicBezTo>
                  <a:pt x="1691360" y="178239"/>
                  <a:pt x="1686567" y="174660"/>
                  <a:pt x="1683743" y="172297"/>
                </a:cubicBezTo>
                <a:lnTo>
                  <a:pt x="1683590" y="172078"/>
                </a:lnTo>
                <a:close/>
                <a:moveTo>
                  <a:pt x="758001" y="170681"/>
                </a:moveTo>
                <a:lnTo>
                  <a:pt x="757944" y="170700"/>
                </a:lnTo>
                <a:lnTo>
                  <a:pt x="758101" y="170723"/>
                </a:lnTo>
                <a:close/>
                <a:moveTo>
                  <a:pt x="1599518" y="170574"/>
                </a:moveTo>
                <a:lnTo>
                  <a:pt x="1599229" y="170577"/>
                </a:lnTo>
                <a:lnTo>
                  <a:pt x="1599231" y="170578"/>
                </a:lnTo>
                <a:lnTo>
                  <a:pt x="1599518" y="170575"/>
                </a:lnTo>
                <a:lnTo>
                  <a:pt x="1602401" y="172543"/>
                </a:lnTo>
                <a:lnTo>
                  <a:pt x="1602417" y="172553"/>
                </a:lnTo>
                <a:close/>
                <a:moveTo>
                  <a:pt x="1019483" y="170203"/>
                </a:moveTo>
                <a:lnTo>
                  <a:pt x="1017255" y="170376"/>
                </a:lnTo>
                <a:lnTo>
                  <a:pt x="1012498" y="171674"/>
                </a:lnTo>
                <a:lnTo>
                  <a:pt x="1010374" y="172121"/>
                </a:lnTo>
                <a:lnTo>
                  <a:pt x="997252" y="175833"/>
                </a:lnTo>
                <a:lnTo>
                  <a:pt x="990141" y="177773"/>
                </a:lnTo>
                <a:lnTo>
                  <a:pt x="989691" y="176667"/>
                </a:lnTo>
                <a:lnTo>
                  <a:pt x="989692" y="176671"/>
                </a:lnTo>
                <a:lnTo>
                  <a:pt x="990141" y="177774"/>
                </a:lnTo>
                <a:lnTo>
                  <a:pt x="997151" y="175862"/>
                </a:lnTo>
                <a:lnTo>
                  <a:pt x="997252" y="175833"/>
                </a:lnTo>
                <a:lnTo>
                  <a:pt x="997353" y="175805"/>
                </a:lnTo>
                <a:lnTo>
                  <a:pt x="1010374" y="172122"/>
                </a:lnTo>
                <a:lnTo>
                  <a:pt x="1012482" y="171678"/>
                </a:lnTo>
                <a:lnTo>
                  <a:pt x="1012498" y="171674"/>
                </a:lnTo>
                <a:lnTo>
                  <a:pt x="1012519" y="171670"/>
                </a:lnTo>
                <a:lnTo>
                  <a:pt x="1017256" y="170377"/>
                </a:lnTo>
                <a:lnTo>
                  <a:pt x="1019475" y="170205"/>
                </a:lnTo>
                <a:close/>
                <a:moveTo>
                  <a:pt x="1026099" y="169851"/>
                </a:moveTo>
                <a:lnTo>
                  <a:pt x="1026795" y="171160"/>
                </a:lnTo>
                <a:lnTo>
                  <a:pt x="1026795" y="171160"/>
                </a:lnTo>
                <a:lnTo>
                  <a:pt x="1026100" y="169851"/>
                </a:lnTo>
                <a:close/>
                <a:moveTo>
                  <a:pt x="1026396" y="169667"/>
                </a:moveTo>
                <a:lnTo>
                  <a:pt x="1024401" y="169822"/>
                </a:lnTo>
                <a:lnTo>
                  <a:pt x="1024412" y="169822"/>
                </a:lnTo>
                <a:lnTo>
                  <a:pt x="1026396" y="169668"/>
                </a:lnTo>
                <a:close/>
                <a:moveTo>
                  <a:pt x="1170348" y="167311"/>
                </a:moveTo>
                <a:lnTo>
                  <a:pt x="1150057" y="168492"/>
                </a:lnTo>
                <a:cubicBezTo>
                  <a:pt x="1143216" y="169205"/>
                  <a:pt x="1136667" y="170035"/>
                  <a:pt x="1130249" y="170947"/>
                </a:cubicBezTo>
                <a:cubicBezTo>
                  <a:pt x="1123831" y="171860"/>
                  <a:pt x="1117689" y="172816"/>
                  <a:pt x="1111885" y="173917"/>
                </a:cubicBezTo>
                <a:cubicBezTo>
                  <a:pt x="1106503" y="175082"/>
                  <a:pt x="1101168" y="176522"/>
                  <a:pt x="1095901" y="178244"/>
                </a:cubicBezTo>
                <a:cubicBezTo>
                  <a:pt x="1085723" y="181665"/>
                  <a:pt x="1069605" y="184353"/>
                  <a:pt x="1056744" y="188559"/>
                </a:cubicBezTo>
                <a:lnTo>
                  <a:pt x="1055663" y="188838"/>
                </a:lnTo>
                <a:lnTo>
                  <a:pt x="1044071" y="193255"/>
                </a:lnTo>
                <a:cubicBezTo>
                  <a:pt x="1038896" y="194992"/>
                  <a:pt x="1032910" y="196919"/>
                  <a:pt x="1026662" y="199169"/>
                </a:cubicBezTo>
                <a:lnTo>
                  <a:pt x="993813" y="211108"/>
                </a:lnTo>
                <a:lnTo>
                  <a:pt x="993820" y="211107"/>
                </a:lnTo>
                <a:lnTo>
                  <a:pt x="1026662" y="199170"/>
                </a:lnTo>
                <a:cubicBezTo>
                  <a:pt x="1032910" y="196920"/>
                  <a:pt x="1038896" y="194993"/>
                  <a:pt x="1044071" y="193256"/>
                </a:cubicBezTo>
                <a:lnTo>
                  <a:pt x="1055663" y="188839"/>
                </a:lnTo>
                <a:lnTo>
                  <a:pt x="1056744" y="188560"/>
                </a:lnTo>
                <a:cubicBezTo>
                  <a:pt x="1069605" y="184354"/>
                  <a:pt x="1085723" y="181666"/>
                  <a:pt x="1095901" y="178245"/>
                </a:cubicBezTo>
                <a:cubicBezTo>
                  <a:pt x="1101168" y="176523"/>
                  <a:pt x="1106503" y="175083"/>
                  <a:pt x="1111885" y="173918"/>
                </a:cubicBezTo>
                <a:cubicBezTo>
                  <a:pt x="1117689" y="172817"/>
                  <a:pt x="1123831" y="171861"/>
                  <a:pt x="1130249" y="170948"/>
                </a:cubicBezTo>
                <a:cubicBezTo>
                  <a:pt x="1136667" y="170036"/>
                  <a:pt x="1143216" y="169206"/>
                  <a:pt x="1150057" y="168493"/>
                </a:cubicBezTo>
                <a:cubicBezTo>
                  <a:pt x="1156899" y="167781"/>
                  <a:pt x="1163595" y="167690"/>
                  <a:pt x="1170350" y="167312"/>
                </a:cubicBezTo>
                <a:close/>
                <a:moveTo>
                  <a:pt x="1354301" y="166892"/>
                </a:moveTo>
                <a:cubicBezTo>
                  <a:pt x="1352862" y="167200"/>
                  <a:pt x="1354582" y="167845"/>
                  <a:pt x="1359669" y="168992"/>
                </a:cubicBezTo>
                <a:lnTo>
                  <a:pt x="1369386" y="171012"/>
                </a:lnTo>
                <a:lnTo>
                  <a:pt x="1369415" y="171030"/>
                </a:lnTo>
                <a:lnTo>
                  <a:pt x="1376741" y="172369"/>
                </a:lnTo>
                <a:lnTo>
                  <a:pt x="1377898" y="172444"/>
                </a:lnTo>
                <a:lnTo>
                  <a:pt x="1378872" y="173053"/>
                </a:lnTo>
                <a:cubicBezTo>
                  <a:pt x="1397085" y="176271"/>
                  <a:pt x="1413302" y="181612"/>
                  <a:pt x="1430714" y="186015"/>
                </a:cubicBezTo>
                <a:cubicBezTo>
                  <a:pt x="1439398" y="188203"/>
                  <a:pt x="1448083" y="191363"/>
                  <a:pt x="1457498" y="193942"/>
                </a:cubicBezTo>
                <a:lnTo>
                  <a:pt x="1472020" y="197900"/>
                </a:lnTo>
                <a:cubicBezTo>
                  <a:pt x="1476997" y="199196"/>
                  <a:pt x="1482180" y="201139"/>
                  <a:pt x="1487376" y="202572"/>
                </a:cubicBezTo>
                <a:lnTo>
                  <a:pt x="1504859" y="205789"/>
                </a:lnTo>
                <a:lnTo>
                  <a:pt x="1507556" y="205356"/>
                </a:lnTo>
                <a:lnTo>
                  <a:pt x="1507679" y="205949"/>
                </a:lnTo>
                <a:lnTo>
                  <a:pt x="1507679" y="205949"/>
                </a:lnTo>
                <a:lnTo>
                  <a:pt x="1507556" y="205355"/>
                </a:lnTo>
                <a:lnTo>
                  <a:pt x="1504859" y="205788"/>
                </a:lnTo>
                <a:lnTo>
                  <a:pt x="1487376" y="202571"/>
                </a:lnTo>
                <a:cubicBezTo>
                  <a:pt x="1482180" y="201138"/>
                  <a:pt x="1476997" y="199195"/>
                  <a:pt x="1472020" y="197899"/>
                </a:cubicBezTo>
                <a:lnTo>
                  <a:pt x="1457498" y="193941"/>
                </a:lnTo>
                <a:cubicBezTo>
                  <a:pt x="1448083" y="191362"/>
                  <a:pt x="1439398" y="188202"/>
                  <a:pt x="1430714" y="186014"/>
                </a:cubicBezTo>
                <a:cubicBezTo>
                  <a:pt x="1413302" y="181611"/>
                  <a:pt x="1397085" y="176270"/>
                  <a:pt x="1378872" y="173052"/>
                </a:cubicBezTo>
                <a:lnTo>
                  <a:pt x="1377898" y="172443"/>
                </a:lnTo>
                <a:lnTo>
                  <a:pt x="1376741" y="172368"/>
                </a:lnTo>
                <a:lnTo>
                  <a:pt x="1369415" y="171029"/>
                </a:lnTo>
                <a:lnTo>
                  <a:pt x="1369386" y="171011"/>
                </a:lnTo>
                <a:lnTo>
                  <a:pt x="1359669" y="168991"/>
                </a:lnTo>
                <a:lnTo>
                  <a:pt x="1354303" y="166892"/>
                </a:lnTo>
                <a:close/>
                <a:moveTo>
                  <a:pt x="1060472" y="166836"/>
                </a:moveTo>
                <a:lnTo>
                  <a:pt x="1060961" y="168829"/>
                </a:lnTo>
                <a:lnTo>
                  <a:pt x="1060962" y="168829"/>
                </a:lnTo>
                <a:lnTo>
                  <a:pt x="1060473" y="166837"/>
                </a:lnTo>
                <a:lnTo>
                  <a:pt x="1062127" y="168223"/>
                </a:lnTo>
                <a:lnTo>
                  <a:pt x="1062127" y="168223"/>
                </a:lnTo>
                <a:close/>
                <a:moveTo>
                  <a:pt x="1053488" y="166583"/>
                </a:moveTo>
                <a:lnTo>
                  <a:pt x="1053509" y="166584"/>
                </a:lnTo>
                <a:lnTo>
                  <a:pt x="1053489" y="166583"/>
                </a:lnTo>
                <a:close/>
                <a:moveTo>
                  <a:pt x="1108838" y="166313"/>
                </a:moveTo>
                <a:cubicBezTo>
                  <a:pt x="1103573" y="166650"/>
                  <a:pt x="1098027" y="167055"/>
                  <a:pt x="1093052" y="167346"/>
                </a:cubicBezTo>
                <a:lnTo>
                  <a:pt x="1081652" y="167666"/>
                </a:lnTo>
                <a:lnTo>
                  <a:pt x="1081655" y="167667"/>
                </a:lnTo>
                <a:lnTo>
                  <a:pt x="1093053" y="167347"/>
                </a:lnTo>
                <a:cubicBezTo>
                  <a:pt x="1098028" y="167056"/>
                  <a:pt x="1103574" y="166651"/>
                  <a:pt x="1108839" y="166314"/>
                </a:cubicBezTo>
                <a:lnTo>
                  <a:pt x="1109064" y="166366"/>
                </a:lnTo>
                <a:lnTo>
                  <a:pt x="1109067" y="166366"/>
                </a:lnTo>
                <a:close/>
                <a:moveTo>
                  <a:pt x="1357795" y="166229"/>
                </a:moveTo>
                <a:cubicBezTo>
                  <a:pt x="1357401" y="165983"/>
                  <a:pt x="1357620" y="166120"/>
                  <a:pt x="1358364" y="166585"/>
                </a:cubicBezTo>
                <a:lnTo>
                  <a:pt x="1358635" y="166671"/>
                </a:lnTo>
                <a:lnTo>
                  <a:pt x="1358638" y="166671"/>
                </a:lnTo>
                <a:lnTo>
                  <a:pt x="1358364" y="166584"/>
                </a:lnTo>
                <a:lnTo>
                  <a:pt x="1357797" y="166229"/>
                </a:lnTo>
                <a:close/>
                <a:moveTo>
                  <a:pt x="1186633" y="165826"/>
                </a:moveTo>
                <a:lnTo>
                  <a:pt x="1186630" y="165826"/>
                </a:lnTo>
                <a:cubicBezTo>
                  <a:pt x="1188106" y="166826"/>
                  <a:pt x="1189823" y="167432"/>
                  <a:pt x="1191622" y="167585"/>
                </a:cubicBezTo>
                <a:cubicBezTo>
                  <a:pt x="1203996" y="169844"/>
                  <a:pt x="1216715" y="170291"/>
                  <a:pt x="1229411" y="168916"/>
                </a:cubicBezTo>
                <a:cubicBezTo>
                  <a:pt x="1233448" y="168719"/>
                  <a:pt x="1235332" y="168458"/>
                  <a:pt x="1235859" y="168163"/>
                </a:cubicBezTo>
                <a:lnTo>
                  <a:pt x="1235857" y="168162"/>
                </a:lnTo>
                <a:lnTo>
                  <a:pt x="1229412" y="168915"/>
                </a:lnTo>
                <a:cubicBezTo>
                  <a:pt x="1216716" y="170290"/>
                  <a:pt x="1203997" y="169843"/>
                  <a:pt x="1191623" y="167584"/>
                </a:cubicBezTo>
                <a:close/>
                <a:moveTo>
                  <a:pt x="1221332" y="163220"/>
                </a:moveTo>
                <a:lnTo>
                  <a:pt x="1186658" y="165778"/>
                </a:lnTo>
                <a:lnTo>
                  <a:pt x="1170087" y="167146"/>
                </a:lnTo>
                <a:cubicBezTo>
                  <a:pt x="1170327" y="166227"/>
                  <a:pt x="1167678" y="165641"/>
                  <a:pt x="1163984" y="165179"/>
                </a:cubicBezTo>
                <a:lnTo>
                  <a:pt x="1151613" y="163958"/>
                </a:lnTo>
                <a:lnTo>
                  <a:pt x="1152338" y="164031"/>
                </a:lnTo>
                <a:lnTo>
                  <a:pt x="1163984" y="165180"/>
                </a:lnTo>
                <a:cubicBezTo>
                  <a:pt x="1167678" y="165642"/>
                  <a:pt x="1170327" y="166228"/>
                  <a:pt x="1170087" y="167147"/>
                </a:cubicBezTo>
                <a:lnTo>
                  <a:pt x="1186658" y="165779"/>
                </a:lnTo>
                <a:cubicBezTo>
                  <a:pt x="1198182" y="164495"/>
                  <a:pt x="1209737" y="164136"/>
                  <a:pt x="1221334" y="163221"/>
                </a:cubicBezTo>
                <a:close/>
                <a:moveTo>
                  <a:pt x="1087748" y="161060"/>
                </a:moveTo>
                <a:lnTo>
                  <a:pt x="1086073" y="161177"/>
                </a:lnTo>
                <a:lnTo>
                  <a:pt x="1083853" y="161298"/>
                </a:lnTo>
                <a:lnTo>
                  <a:pt x="1082540" y="161424"/>
                </a:lnTo>
                <a:lnTo>
                  <a:pt x="1079719" y="161621"/>
                </a:lnTo>
                <a:cubicBezTo>
                  <a:pt x="1076133" y="161982"/>
                  <a:pt x="1072262" y="162396"/>
                  <a:pt x="1069981" y="162501"/>
                </a:cubicBezTo>
                <a:lnTo>
                  <a:pt x="1061895" y="162087"/>
                </a:lnTo>
                <a:lnTo>
                  <a:pt x="1061548" y="162153"/>
                </a:lnTo>
                <a:lnTo>
                  <a:pt x="1046243" y="164760"/>
                </a:lnTo>
                <a:lnTo>
                  <a:pt x="1045795" y="164941"/>
                </a:lnTo>
                <a:lnTo>
                  <a:pt x="1045801" y="164940"/>
                </a:lnTo>
                <a:lnTo>
                  <a:pt x="1046244" y="164761"/>
                </a:lnTo>
                <a:lnTo>
                  <a:pt x="1061549" y="162154"/>
                </a:lnTo>
                <a:lnTo>
                  <a:pt x="1061896" y="162088"/>
                </a:lnTo>
                <a:lnTo>
                  <a:pt x="1069982" y="162502"/>
                </a:lnTo>
                <a:cubicBezTo>
                  <a:pt x="1072263" y="162397"/>
                  <a:pt x="1076134" y="161983"/>
                  <a:pt x="1079720" y="161622"/>
                </a:cubicBezTo>
                <a:lnTo>
                  <a:pt x="1082500" y="161428"/>
                </a:lnTo>
                <a:lnTo>
                  <a:pt x="1082540" y="161424"/>
                </a:lnTo>
                <a:lnTo>
                  <a:pt x="1082582" y="161421"/>
                </a:lnTo>
                <a:lnTo>
                  <a:pt x="1083854" y="161299"/>
                </a:lnTo>
                <a:lnTo>
                  <a:pt x="1086005" y="161182"/>
                </a:lnTo>
                <a:lnTo>
                  <a:pt x="1086073" y="161177"/>
                </a:lnTo>
                <a:lnTo>
                  <a:pt x="1086141" y="161173"/>
                </a:lnTo>
                <a:lnTo>
                  <a:pt x="1087746" y="161061"/>
                </a:lnTo>
                <a:close/>
                <a:moveTo>
                  <a:pt x="887761" y="161052"/>
                </a:moveTo>
                <a:lnTo>
                  <a:pt x="883696" y="164243"/>
                </a:lnTo>
                <a:cubicBezTo>
                  <a:pt x="881631" y="165884"/>
                  <a:pt x="879894" y="167421"/>
                  <a:pt x="879479" y="168474"/>
                </a:cubicBezTo>
                <a:cubicBezTo>
                  <a:pt x="876988" y="170707"/>
                  <a:pt x="876986" y="171709"/>
                  <a:pt x="878566" y="171984"/>
                </a:cubicBezTo>
                <a:lnTo>
                  <a:pt x="878567" y="171984"/>
                </a:lnTo>
                <a:cubicBezTo>
                  <a:pt x="876987" y="171709"/>
                  <a:pt x="876989" y="170707"/>
                  <a:pt x="879480" y="168474"/>
                </a:cubicBezTo>
                <a:cubicBezTo>
                  <a:pt x="879895" y="167421"/>
                  <a:pt x="881632" y="165884"/>
                  <a:pt x="883697" y="164243"/>
                </a:cubicBezTo>
                <a:lnTo>
                  <a:pt x="887743" y="161067"/>
                </a:lnTo>
                <a:close/>
                <a:moveTo>
                  <a:pt x="945045" y="160234"/>
                </a:moveTo>
                <a:lnTo>
                  <a:pt x="940733" y="163805"/>
                </a:lnTo>
                <a:lnTo>
                  <a:pt x="940734" y="163805"/>
                </a:lnTo>
                <a:lnTo>
                  <a:pt x="945044" y="160236"/>
                </a:lnTo>
                <a:close/>
                <a:moveTo>
                  <a:pt x="764340" y="158513"/>
                </a:moveTo>
                <a:lnTo>
                  <a:pt x="757239" y="164685"/>
                </a:lnTo>
                <a:lnTo>
                  <a:pt x="757242" y="164683"/>
                </a:lnTo>
                <a:lnTo>
                  <a:pt x="764340" y="158514"/>
                </a:lnTo>
                <a:close/>
                <a:moveTo>
                  <a:pt x="1206181" y="157639"/>
                </a:moveTo>
                <a:lnTo>
                  <a:pt x="1204448" y="159146"/>
                </a:lnTo>
                <a:lnTo>
                  <a:pt x="1200342" y="159847"/>
                </a:lnTo>
                <a:lnTo>
                  <a:pt x="1200438" y="159832"/>
                </a:lnTo>
                <a:lnTo>
                  <a:pt x="1204448" y="159147"/>
                </a:lnTo>
                <a:lnTo>
                  <a:pt x="1206182" y="157639"/>
                </a:lnTo>
                <a:close/>
                <a:moveTo>
                  <a:pt x="1192146" y="157094"/>
                </a:moveTo>
                <a:cubicBezTo>
                  <a:pt x="1188177" y="157011"/>
                  <a:pt x="1184793" y="157357"/>
                  <a:pt x="1181759" y="157534"/>
                </a:cubicBezTo>
                <a:cubicBezTo>
                  <a:pt x="1177022" y="157813"/>
                  <a:pt x="1172293" y="158381"/>
                  <a:pt x="1167595" y="159242"/>
                </a:cubicBezTo>
                <a:cubicBezTo>
                  <a:pt x="1160565" y="160744"/>
                  <a:pt x="1156833" y="162427"/>
                  <a:pt x="1150955" y="163936"/>
                </a:cubicBezTo>
                <a:lnTo>
                  <a:pt x="1116568" y="167845"/>
                </a:lnTo>
                <a:lnTo>
                  <a:pt x="1116849" y="167909"/>
                </a:lnTo>
                <a:lnTo>
                  <a:pt x="1116850" y="167909"/>
                </a:lnTo>
                <a:lnTo>
                  <a:pt x="1116569" y="167845"/>
                </a:lnTo>
                <a:lnTo>
                  <a:pt x="1150956" y="163936"/>
                </a:lnTo>
                <a:cubicBezTo>
                  <a:pt x="1156834" y="162427"/>
                  <a:pt x="1160566" y="160744"/>
                  <a:pt x="1167596" y="159242"/>
                </a:cubicBezTo>
                <a:cubicBezTo>
                  <a:pt x="1172294" y="158381"/>
                  <a:pt x="1177023" y="157813"/>
                  <a:pt x="1181760" y="157534"/>
                </a:cubicBezTo>
                <a:lnTo>
                  <a:pt x="1192147" y="157094"/>
                </a:lnTo>
                <a:close/>
                <a:moveTo>
                  <a:pt x="892042" y="156212"/>
                </a:moveTo>
                <a:lnTo>
                  <a:pt x="890013" y="159190"/>
                </a:lnTo>
                <a:lnTo>
                  <a:pt x="890015" y="159188"/>
                </a:lnTo>
                <a:lnTo>
                  <a:pt x="892040" y="156217"/>
                </a:lnTo>
                <a:close/>
                <a:moveTo>
                  <a:pt x="764594" y="155999"/>
                </a:moveTo>
                <a:lnTo>
                  <a:pt x="764496" y="156346"/>
                </a:lnTo>
                <a:lnTo>
                  <a:pt x="764497" y="156345"/>
                </a:lnTo>
                <a:lnTo>
                  <a:pt x="764595" y="155999"/>
                </a:lnTo>
                <a:close/>
                <a:moveTo>
                  <a:pt x="1231909" y="155527"/>
                </a:moveTo>
                <a:lnTo>
                  <a:pt x="1231054" y="155756"/>
                </a:lnTo>
                <a:lnTo>
                  <a:pt x="1205565" y="157614"/>
                </a:lnTo>
                <a:lnTo>
                  <a:pt x="1205574" y="157614"/>
                </a:lnTo>
                <a:lnTo>
                  <a:pt x="1231054" y="155757"/>
                </a:lnTo>
                <a:lnTo>
                  <a:pt x="1231909" y="155528"/>
                </a:lnTo>
                <a:lnTo>
                  <a:pt x="1293266" y="157193"/>
                </a:lnTo>
                <a:lnTo>
                  <a:pt x="1293264" y="157192"/>
                </a:lnTo>
                <a:close/>
                <a:moveTo>
                  <a:pt x="1270905" y="152852"/>
                </a:moveTo>
                <a:lnTo>
                  <a:pt x="1270931" y="152854"/>
                </a:lnTo>
                <a:lnTo>
                  <a:pt x="1274002" y="152928"/>
                </a:lnTo>
                <a:lnTo>
                  <a:pt x="1279809" y="153383"/>
                </a:lnTo>
                <a:cubicBezTo>
                  <a:pt x="1283340" y="153776"/>
                  <a:pt x="1286025" y="154158"/>
                  <a:pt x="1288024" y="154566"/>
                </a:cubicBezTo>
                <a:cubicBezTo>
                  <a:pt x="1291980" y="155353"/>
                  <a:pt x="1293133" y="156139"/>
                  <a:pt x="1293047" y="157056"/>
                </a:cubicBezTo>
                <a:cubicBezTo>
                  <a:pt x="1304091" y="157603"/>
                  <a:pt x="1315046" y="158885"/>
                  <a:pt x="1325850" y="160908"/>
                </a:cubicBezTo>
                <a:cubicBezTo>
                  <a:pt x="1335949" y="162878"/>
                  <a:pt x="1345872" y="164350"/>
                  <a:pt x="1358320" y="166169"/>
                </a:cubicBezTo>
                <a:lnTo>
                  <a:pt x="1370410" y="165465"/>
                </a:lnTo>
                <a:lnTo>
                  <a:pt x="1370410" y="165464"/>
                </a:lnTo>
                <a:lnTo>
                  <a:pt x="1358320" y="166168"/>
                </a:lnTo>
                <a:cubicBezTo>
                  <a:pt x="1345872" y="164349"/>
                  <a:pt x="1335949" y="162877"/>
                  <a:pt x="1325850" y="160907"/>
                </a:cubicBezTo>
                <a:cubicBezTo>
                  <a:pt x="1315046" y="158884"/>
                  <a:pt x="1304091" y="157602"/>
                  <a:pt x="1293047" y="157055"/>
                </a:cubicBezTo>
                <a:cubicBezTo>
                  <a:pt x="1293133" y="156138"/>
                  <a:pt x="1291980" y="155352"/>
                  <a:pt x="1288024" y="154565"/>
                </a:cubicBezTo>
                <a:cubicBezTo>
                  <a:pt x="1286025" y="154157"/>
                  <a:pt x="1283340" y="153775"/>
                  <a:pt x="1279809" y="153382"/>
                </a:cubicBezTo>
                <a:lnTo>
                  <a:pt x="1274002" y="152927"/>
                </a:lnTo>
                <a:close/>
                <a:moveTo>
                  <a:pt x="1742240" y="150957"/>
                </a:moveTo>
                <a:lnTo>
                  <a:pt x="1742257" y="150970"/>
                </a:lnTo>
                <a:lnTo>
                  <a:pt x="1809146" y="199972"/>
                </a:lnTo>
                <a:lnTo>
                  <a:pt x="1872178" y="253982"/>
                </a:lnTo>
                <a:lnTo>
                  <a:pt x="1872193" y="253994"/>
                </a:lnTo>
                <a:lnTo>
                  <a:pt x="1809146" y="199971"/>
                </a:lnTo>
                <a:close/>
                <a:moveTo>
                  <a:pt x="783507" y="147174"/>
                </a:moveTo>
                <a:lnTo>
                  <a:pt x="783506" y="147174"/>
                </a:lnTo>
                <a:lnTo>
                  <a:pt x="783841" y="147917"/>
                </a:lnTo>
                <a:lnTo>
                  <a:pt x="782755" y="149014"/>
                </a:lnTo>
                <a:lnTo>
                  <a:pt x="782769" y="149001"/>
                </a:lnTo>
                <a:lnTo>
                  <a:pt x="783842" y="147917"/>
                </a:lnTo>
                <a:cubicBezTo>
                  <a:pt x="784281" y="147349"/>
                  <a:pt x="784302" y="147023"/>
                  <a:pt x="783507" y="147174"/>
                </a:cubicBezTo>
                <a:close/>
                <a:moveTo>
                  <a:pt x="783623" y="146987"/>
                </a:moveTo>
                <a:lnTo>
                  <a:pt x="764860" y="156055"/>
                </a:lnTo>
                <a:lnTo>
                  <a:pt x="764861" y="156055"/>
                </a:lnTo>
                <a:lnTo>
                  <a:pt x="783623" y="146987"/>
                </a:lnTo>
                <a:close/>
                <a:moveTo>
                  <a:pt x="1028361" y="143201"/>
                </a:moveTo>
                <a:lnTo>
                  <a:pt x="1028272" y="143252"/>
                </a:lnTo>
                <a:lnTo>
                  <a:pt x="1029757" y="145265"/>
                </a:lnTo>
                <a:lnTo>
                  <a:pt x="1029757" y="145264"/>
                </a:lnTo>
                <a:lnTo>
                  <a:pt x="1028273" y="143252"/>
                </a:lnTo>
                <a:lnTo>
                  <a:pt x="1028361" y="143201"/>
                </a:lnTo>
                <a:close/>
                <a:moveTo>
                  <a:pt x="1248091" y="142240"/>
                </a:moveTo>
                <a:lnTo>
                  <a:pt x="1248089" y="142241"/>
                </a:lnTo>
                <a:cubicBezTo>
                  <a:pt x="1247886" y="143346"/>
                  <a:pt x="1253956" y="143771"/>
                  <a:pt x="1261427" y="144099"/>
                </a:cubicBezTo>
                <a:cubicBezTo>
                  <a:pt x="1268929" y="144142"/>
                  <a:pt x="1276405" y="144617"/>
                  <a:pt x="1283809" y="145519"/>
                </a:cubicBezTo>
                <a:cubicBezTo>
                  <a:pt x="1297147" y="147376"/>
                  <a:pt x="1322592" y="148183"/>
                  <a:pt x="1324041" y="151227"/>
                </a:cubicBezTo>
                <a:cubicBezTo>
                  <a:pt x="1327214" y="152056"/>
                  <a:pt x="1330459" y="152634"/>
                  <a:pt x="1333746" y="152951"/>
                </a:cubicBezTo>
                <a:cubicBezTo>
                  <a:pt x="1341975" y="153624"/>
                  <a:pt x="1349490" y="154174"/>
                  <a:pt x="1356290" y="155184"/>
                </a:cubicBezTo>
                <a:cubicBezTo>
                  <a:pt x="1363090" y="156195"/>
                  <a:pt x="1369307" y="157554"/>
                  <a:pt x="1375262" y="158748"/>
                </a:cubicBezTo>
                <a:cubicBezTo>
                  <a:pt x="1387098" y="161351"/>
                  <a:pt x="1397883" y="163491"/>
                  <a:pt x="1409429" y="167143"/>
                </a:cubicBezTo>
                <a:cubicBezTo>
                  <a:pt x="1420638" y="170408"/>
                  <a:pt x="1432964" y="173531"/>
                  <a:pt x="1438415" y="175811"/>
                </a:cubicBezTo>
                <a:lnTo>
                  <a:pt x="1441278" y="177782"/>
                </a:lnTo>
                <a:lnTo>
                  <a:pt x="1441279" y="177782"/>
                </a:lnTo>
                <a:cubicBezTo>
                  <a:pt x="1441286" y="177235"/>
                  <a:pt x="1440232" y="176570"/>
                  <a:pt x="1438415" y="175810"/>
                </a:cubicBezTo>
                <a:cubicBezTo>
                  <a:pt x="1432964" y="173530"/>
                  <a:pt x="1420638" y="170407"/>
                  <a:pt x="1409429" y="167142"/>
                </a:cubicBezTo>
                <a:cubicBezTo>
                  <a:pt x="1397883" y="163490"/>
                  <a:pt x="1387098" y="161350"/>
                  <a:pt x="1375262" y="158747"/>
                </a:cubicBezTo>
                <a:cubicBezTo>
                  <a:pt x="1369307" y="157553"/>
                  <a:pt x="1363090" y="156194"/>
                  <a:pt x="1356290" y="155183"/>
                </a:cubicBezTo>
                <a:cubicBezTo>
                  <a:pt x="1349490" y="154173"/>
                  <a:pt x="1341975" y="153623"/>
                  <a:pt x="1333746" y="152950"/>
                </a:cubicBezTo>
                <a:cubicBezTo>
                  <a:pt x="1330459" y="152633"/>
                  <a:pt x="1327214" y="152055"/>
                  <a:pt x="1324041" y="151226"/>
                </a:cubicBezTo>
                <a:cubicBezTo>
                  <a:pt x="1322592" y="148182"/>
                  <a:pt x="1297147" y="147375"/>
                  <a:pt x="1283809" y="145518"/>
                </a:cubicBezTo>
                <a:cubicBezTo>
                  <a:pt x="1276405" y="144616"/>
                  <a:pt x="1268929" y="144141"/>
                  <a:pt x="1261427" y="144098"/>
                </a:cubicBezTo>
                <a:cubicBezTo>
                  <a:pt x="1257692" y="143934"/>
                  <a:pt x="1254306" y="143746"/>
                  <a:pt x="1251880" y="143460"/>
                </a:cubicBezTo>
                <a:close/>
                <a:moveTo>
                  <a:pt x="979135" y="138359"/>
                </a:moveTo>
                <a:lnTo>
                  <a:pt x="977852" y="139837"/>
                </a:lnTo>
                <a:lnTo>
                  <a:pt x="977853" y="139837"/>
                </a:lnTo>
                <a:close/>
                <a:moveTo>
                  <a:pt x="1193396" y="138311"/>
                </a:moveTo>
                <a:lnTo>
                  <a:pt x="1193401" y="138312"/>
                </a:lnTo>
                <a:lnTo>
                  <a:pt x="1203665" y="138997"/>
                </a:lnTo>
                <a:cubicBezTo>
                  <a:pt x="1207912" y="139213"/>
                  <a:pt x="1212242" y="139419"/>
                  <a:pt x="1215519" y="139696"/>
                </a:cubicBezTo>
                <a:lnTo>
                  <a:pt x="1217438" y="140087"/>
                </a:lnTo>
                <a:lnTo>
                  <a:pt x="1217446" y="140088"/>
                </a:lnTo>
                <a:lnTo>
                  <a:pt x="1215519" y="139695"/>
                </a:lnTo>
                <a:cubicBezTo>
                  <a:pt x="1212242" y="139418"/>
                  <a:pt x="1207912" y="139212"/>
                  <a:pt x="1203665" y="138996"/>
                </a:cubicBezTo>
                <a:close/>
                <a:moveTo>
                  <a:pt x="1272379" y="137861"/>
                </a:moveTo>
                <a:lnTo>
                  <a:pt x="1272083" y="137866"/>
                </a:lnTo>
                <a:cubicBezTo>
                  <a:pt x="1257173" y="139108"/>
                  <a:pt x="1247284" y="140702"/>
                  <a:pt x="1247185" y="142323"/>
                </a:cubicBezTo>
                <a:lnTo>
                  <a:pt x="1247186" y="142323"/>
                </a:lnTo>
                <a:lnTo>
                  <a:pt x="1254080" y="139953"/>
                </a:lnTo>
                <a:cubicBezTo>
                  <a:pt x="1258428" y="139197"/>
                  <a:pt x="1264628" y="138488"/>
                  <a:pt x="1272083" y="137867"/>
                </a:cubicBezTo>
                <a:lnTo>
                  <a:pt x="1272370" y="137862"/>
                </a:lnTo>
                <a:close/>
                <a:moveTo>
                  <a:pt x="1386012" y="137742"/>
                </a:moveTo>
                <a:cubicBezTo>
                  <a:pt x="1391630" y="138403"/>
                  <a:pt x="1397788" y="139271"/>
                  <a:pt x="1404092" y="140296"/>
                </a:cubicBezTo>
                <a:lnTo>
                  <a:pt x="1423036" y="144490"/>
                </a:lnTo>
                <a:lnTo>
                  <a:pt x="1451708" y="150113"/>
                </a:lnTo>
                <a:lnTo>
                  <a:pt x="1423036" y="144489"/>
                </a:lnTo>
                <a:lnTo>
                  <a:pt x="1404092" y="140295"/>
                </a:lnTo>
                <a:cubicBezTo>
                  <a:pt x="1397788" y="139271"/>
                  <a:pt x="1391674" y="138430"/>
                  <a:pt x="1386012" y="137742"/>
                </a:cubicBezTo>
                <a:close/>
                <a:moveTo>
                  <a:pt x="971975" y="137338"/>
                </a:moveTo>
                <a:lnTo>
                  <a:pt x="979999" y="137365"/>
                </a:lnTo>
                <a:lnTo>
                  <a:pt x="979999" y="137364"/>
                </a:lnTo>
                <a:cubicBezTo>
                  <a:pt x="979297" y="136148"/>
                  <a:pt x="976759" y="136506"/>
                  <a:pt x="971975" y="137338"/>
                </a:cubicBezTo>
                <a:close/>
                <a:moveTo>
                  <a:pt x="1374204" y="136777"/>
                </a:moveTo>
                <a:cubicBezTo>
                  <a:pt x="1371741" y="136597"/>
                  <a:pt x="1370903" y="136819"/>
                  <a:pt x="1372619" y="137728"/>
                </a:cubicBezTo>
                <a:cubicBezTo>
                  <a:pt x="1375481" y="139193"/>
                  <a:pt x="1376828" y="140278"/>
                  <a:pt x="1376545" y="140975"/>
                </a:cubicBezTo>
                <a:lnTo>
                  <a:pt x="1371320" y="141796"/>
                </a:lnTo>
                <a:lnTo>
                  <a:pt x="1371589" y="141814"/>
                </a:lnTo>
                <a:lnTo>
                  <a:pt x="1371589" y="141814"/>
                </a:lnTo>
                <a:lnTo>
                  <a:pt x="1371321" y="141796"/>
                </a:lnTo>
                <a:lnTo>
                  <a:pt x="1376546" y="140975"/>
                </a:lnTo>
                <a:cubicBezTo>
                  <a:pt x="1376829" y="140278"/>
                  <a:pt x="1375482" y="139193"/>
                  <a:pt x="1372620" y="137728"/>
                </a:cubicBezTo>
                <a:lnTo>
                  <a:pt x="1374205" y="136777"/>
                </a:lnTo>
                <a:close/>
                <a:moveTo>
                  <a:pt x="1388165" y="136232"/>
                </a:moveTo>
                <a:lnTo>
                  <a:pt x="1394060" y="136596"/>
                </a:lnTo>
                <a:lnTo>
                  <a:pt x="1388221" y="136446"/>
                </a:lnTo>
                <a:lnTo>
                  <a:pt x="1399475" y="137125"/>
                </a:lnTo>
                <a:lnTo>
                  <a:pt x="1397550" y="136811"/>
                </a:lnTo>
                <a:lnTo>
                  <a:pt x="1397550" y="136811"/>
                </a:lnTo>
                <a:lnTo>
                  <a:pt x="1397550" y="136811"/>
                </a:lnTo>
                <a:lnTo>
                  <a:pt x="1397550" y="136811"/>
                </a:lnTo>
                <a:lnTo>
                  <a:pt x="1397549" y="136811"/>
                </a:lnTo>
                <a:lnTo>
                  <a:pt x="1394060" y="136596"/>
                </a:lnTo>
                <a:lnTo>
                  <a:pt x="1394064" y="136596"/>
                </a:lnTo>
                <a:close/>
                <a:moveTo>
                  <a:pt x="1868129" y="133177"/>
                </a:moveTo>
                <a:lnTo>
                  <a:pt x="1868185" y="133246"/>
                </a:lnTo>
                <a:lnTo>
                  <a:pt x="1868070" y="134339"/>
                </a:lnTo>
                <a:lnTo>
                  <a:pt x="1868071" y="134339"/>
                </a:lnTo>
                <a:lnTo>
                  <a:pt x="1868071" y="134339"/>
                </a:lnTo>
                <a:lnTo>
                  <a:pt x="1869485" y="134858"/>
                </a:lnTo>
                <a:lnTo>
                  <a:pt x="1869485" y="134857"/>
                </a:lnTo>
                <a:lnTo>
                  <a:pt x="1868071" y="134339"/>
                </a:lnTo>
                <a:lnTo>
                  <a:pt x="1868186" y="133247"/>
                </a:lnTo>
                <a:lnTo>
                  <a:pt x="1868185" y="133246"/>
                </a:lnTo>
                <a:lnTo>
                  <a:pt x="1868187" y="133225"/>
                </a:lnTo>
                <a:close/>
                <a:moveTo>
                  <a:pt x="1266992" y="132835"/>
                </a:moveTo>
                <a:lnTo>
                  <a:pt x="1267235" y="132846"/>
                </a:lnTo>
                <a:lnTo>
                  <a:pt x="1292940" y="133930"/>
                </a:lnTo>
                <a:cubicBezTo>
                  <a:pt x="1301665" y="134394"/>
                  <a:pt x="1312667" y="134921"/>
                  <a:pt x="1321933" y="135788"/>
                </a:cubicBezTo>
                <a:lnTo>
                  <a:pt x="1341002" y="135893"/>
                </a:lnTo>
                <a:lnTo>
                  <a:pt x="1341175" y="135893"/>
                </a:lnTo>
                <a:cubicBezTo>
                  <a:pt x="1334740" y="137009"/>
                  <a:pt x="1328230" y="136976"/>
                  <a:pt x="1321932" y="135787"/>
                </a:cubicBezTo>
                <a:cubicBezTo>
                  <a:pt x="1312666" y="134920"/>
                  <a:pt x="1301664" y="134393"/>
                  <a:pt x="1292939" y="133929"/>
                </a:cubicBezTo>
                <a:close/>
                <a:moveTo>
                  <a:pt x="1863155" y="132648"/>
                </a:moveTo>
                <a:lnTo>
                  <a:pt x="1868024" y="134770"/>
                </a:lnTo>
                <a:lnTo>
                  <a:pt x="1868024" y="134770"/>
                </a:lnTo>
                <a:lnTo>
                  <a:pt x="1863158" y="132649"/>
                </a:lnTo>
                <a:close/>
                <a:moveTo>
                  <a:pt x="966742" y="131035"/>
                </a:moveTo>
                <a:lnTo>
                  <a:pt x="966739" y="131037"/>
                </a:lnTo>
                <a:lnTo>
                  <a:pt x="962416" y="133848"/>
                </a:lnTo>
                <a:lnTo>
                  <a:pt x="954029" y="137589"/>
                </a:lnTo>
                <a:cubicBezTo>
                  <a:pt x="944419" y="140393"/>
                  <a:pt x="936237" y="142276"/>
                  <a:pt x="929195" y="145260"/>
                </a:cubicBezTo>
                <a:lnTo>
                  <a:pt x="921106" y="148865"/>
                </a:lnTo>
                <a:lnTo>
                  <a:pt x="911044" y="153349"/>
                </a:lnTo>
                <a:lnTo>
                  <a:pt x="905548" y="155990"/>
                </a:lnTo>
                <a:lnTo>
                  <a:pt x="911043" y="153350"/>
                </a:lnTo>
                <a:lnTo>
                  <a:pt x="921106" y="148865"/>
                </a:lnTo>
                <a:lnTo>
                  <a:pt x="929196" y="145260"/>
                </a:lnTo>
                <a:lnTo>
                  <a:pt x="946483" y="139921"/>
                </a:lnTo>
                <a:lnTo>
                  <a:pt x="954029" y="137590"/>
                </a:lnTo>
                <a:lnTo>
                  <a:pt x="962411" y="133851"/>
                </a:lnTo>
                <a:lnTo>
                  <a:pt x="962416" y="133848"/>
                </a:lnTo>
                <a:lnTo>
                  <a:pt x="962424" y="133844"/>
                </a:lnTo>
                <a:lnTo>
                  <a:pt x="966722" y="131049"/>
                </a:lnTo>
                <a:lnTo>
                  <a:pt x="966739" y="131037"/>
                </a:lnTo>
                <a:lnTo>
                  <a:pt x="966742" y="131035"/>
                </a:lnTo>
                <a:close/>
                <a:moveTo>
                  <a:pt x="1331829" y="131002"/>
                </a:moveTo>
                <a:lnTo>
                  <a:pt x="1344395" y="132789"/>
                </a:lnTo>
                <a:lnTo>
                  <a:pt x="1348364" y="134110"/>
                </a:lnTo>
                <a:lnTo>
                  <a:pt x="1347021" y="133663"/>
                </a:lnTo>
                <a:lnTo>
                  <a:pt x="1344396" y="132789"/>
                </a:lnTo>
                <a:lnTo>
                  <a:pt x="1333646" y="131260"/>
                </a:lnTo>
                <a:close/>
                <a:moveTo>
                  <a:pt x="964524" y="130544"/>
                </a:moveTo>
                <a:lnTo>
                  <a:pt x="961891" y="131061"/>
                </a:lnTo>
                <a:lnTo>
                  <a:pt x="964523" y="130545"/>
                </a:lnTo>
                <a:lnTo>
                  <a:pt x="964524" y="130545"/>
                </a:lnTo>
                <a:lnTo>
                  <a:pt x="964525" y="130545"/>
                </a:lnTo>
                <a:lnTo>
                  <a:pt x="964967" y="130642"/>
                </a:lnTo>
                <a:lnTo>
                  <a:pt x="965744" y="130813"/>
                </a:lnTo>
                <a:lnTo>
                  <a:pt x="966560" y="130994"/>
                </a:lnTo>
                <a:lnTo>
                  <a:pt x="966743" y="131034"/>
                </a:lnTo>
                <a:lnTo>
                  <a:pt x="966744" y="131033"/>
                </a:lnTo>
                <a:lnTo>
                  <a:pt x="965744" y="130813"/>
                </a:lnTo>
                <a:close/>
                <a:moveTo>
                  <a:pt x="1203639" y="129818"/>
                </a:moveTo>
                <a:lnTo>
                  <a:pt x="1203660" y="129822"/>
                </a:lnTo>
                <a:lnTo>
                  <a:pt x="1209856" y="130706"/>
                </a:lnTo>
                <a:lnTo>
                  <a:pt x="1209866" y="130707"/>
                </a:lnTo>
                <a:lnTo>
                  <a:pt x="1209877" y="130709"/>
                </a:lnTo>
                <a:lnTo>
                  <a:pt x="1213368" y="130903"/>
                </a:lnTo>
                <a:lnTo>
                  <a:pt x="1213434" y="130906"/>
                </a:lnTo>
                <a:lnTo>
                  <a:pt x="1209866" y="130707"/>
                </a:lnTo>
                <a:close/>
                <a:moveTo>
                  <a:pt x="1023947" y="127383"/>
                </a:moveTo>
                <a:lnTo>
                  <a:pt x="1023946" y="127384"/>
                </a:lnTo>
                <a:lnTo>
                  <a:pt x="1023947" y="127384"/>
                </a:lnTo>
                <a:close/>
                <a:moveTo>
                  <a:pt x="1026887" y="126376"/>
                </a:moveTo>
                <a:lnTo>
                  <a:pt x="1024819" y="127139"/>
                </a:lnTo>
                <a:lnTo>
                  <a:pt x="1023949" y="127383"/>
                </a:lnTo>
                <a:lnTo>
                  <a:pt x="1023947" y="127384"/>
                </a:lnTo>
                <a:lnTo>
                  <a:pt x="1023948" y="127383"/>
                </a:lnTo>
                <a:lnTo>
                  <a:pt x="1024820" y="127139"/>
                </a:lnTo>
                <a:lnTo>
                  <a:pt x="1026886" y="126377"/>
                </a:lnTo>
                <a:close/>
                <a:moveTo>
                  <a:pt x="1027062" y="126096"/>
                </a:moveTo>
                <a:lnTo>
                  <a:pt x="1023944" y="127384"/>
                </a:lnTo>
                <a:lnTo>
                  <a:pt x="1023942" y="127385"/>
                </a:lnTo>
                <a:close/>
                <a:moveTo>
                  <a:pt x="1805616" y="125827"/>
                </a:moveTo>
                <a:cubicBezTo>
                  <a:pt x="1806010" y="125708"/>
                  <a:pt x="1807612" y="126386"/>
                  <a:pt x="1809561" y="127312"/>
                </a:cubicBezTo>
                <a:cubicBezTo>
                  <a:pt x="1814555" y="129849"/>
                  <a:pt x="1820321" y="132417"/>
                  <a:pt x="1826148" y="136058"/>
                </a:cubicBezTo>
                <a:cubicBezTo>
                  <a:pt x="1831975" y="139699"/>
                  <a:pt x="1838575" y="143564"/>
                  <a:pt x="1845512" y="148158"/>
                </a:cubicBezTo>
                <a:cubicBezTo>
                  <a:pt x="1852449" y="152752"/>
                  <a:pt x="1860218" y="157476"/>
                  <a:pt x="1868061" y="163543"/>
                </a:cubicBezTo>
                <a:cubicBezTo>
                  <a:pt x="1875905" y="169611"/>
                  <a:pt x="1884275" y="176201"/>
                  <a:pt x="1893288" y="183517"/>
                </a:cubicBezTo>
                <a:cubicBezTo>
                  <a:pt x="1892019" y="184084"/>
                  <a:pt x="1903516" y="193860"/>
                  <a:pt x="1908470" y="199481"/>
                </a:cubicBezTo>
                <a:lnTo>
                  <a:pt x="1869881" y="170186"/>
                </a:lnTo>
                <a:cubicBezTo>
                  <a:pt x="1863424" y="164726"/>
                  <a:pt x="1856371" y="160318"/>
                  <a:pt x="1849755" y="156185"/>
                </a:cubicBezTo>
                <a:cubicBezTo>
                  <a:pt x="1843140" y="152051"/>
                  <a:pt x="1837007" y="148219"/>
                  <a:pt x="1831706" y="144906"/>
                </a:cubicBezTo>
                <a:cubicBezTo>
                  <a:pt x="1828872" y="143201"/>
                  <a:pt x="1825133" y="140606"/>
                  <a:pt x="1821044" y="137791"/>
                </a:cubicBezTo>
                <a:cubicBezTo>
                  <a:pt x="1816955" y="134977"/>
                  <a:pt x="1812574" y="132045"/>
                  <a:pt x="1808922" y="129115"/>
                </a:cubicBezTo>
                <a:cubicBezTo>
                  <a:pt x="1806037" y="126859"/>
                  <a:pt x="1805222" y="125945"/>
                  <a:pt x="1805616" y="125827"/>
                </a:cubicBezTo>
                <a:close/>
                <a:moveTo>
                  <a:pt x="1026565" y="121846"/>
                </a:moveTo>
                <a:lnTo>
                  <a:pt x="1025630" y="123112"/>
                </a:lnTo>
                <a:lnTo>
                  <a:pt x="1026223" y="124201"/>
                </a:lnTo>
                <a:lnTo>
                  <a:pt x="1026220" y="124195"/>
                </a:lnTo>
                <a:lnTo>
                  <a:pt x="1025631" y="123113"/>
                </a:lnTo>
                <a:lnTo>
                  <a:pt x="1026566" y="121847"/>
                </a:lnTo>
                <a:lnTo>
                  <a:pt x="1027069" y="121892"/>
                </a:lnTo>
                <a:lnTo>
                  <a:pt x="1027070" y="121891"/>
                </a:lnTo>
                <a:close/>
                <a:moveTo>
                  <a:pt x="1478275" y="119348"/>
                </a:moveTo>
                <a:lnTo>
                  <a:pt x="1478064" y="119435"/>
                </a:lnTo>
                <a:lnTo>
                  <a:pt x="1478065" y="119436"/>
                </a:lnTo>
                <a:lnTo>
                  <a:pt x="1478275" y="119349"/>
                </a:lnTo>
                <a:lnTo>
                  <a:pt x="1478481" y="119416"/>
                </a:lnTo>
                <a:lnTo>
                  <a:pt x="1478482" y="119415"/>
                </a:lnTo>
                <a:close/>
                <a:moveTo>
                  <a:pt x="1034425" y="113532"/>
                </a:moveTo>
                <a:lnTo>
                  <a:pt x="1006935" y="122047"/>
                </a:lnTo>
                <a:lnTo>
                  <a:pt x="1006935" y="122048"/>
                </a:lnTo>
                <a:lnTo>
                  <a:pt x="1034425" y="113533"/>
                </a:lnTo>
                <a:close/>
                <a:moveTo>
                  <a:pt x="1034380" y="112338"/>
                </a:moveTo>
                <a:lnTo>
                  <a:pt x="1034689" y="113890"/>
                </a:lnTo>
                <a:lnTo>
                  <a:pt x="1034689" y="113890"/>
                </a:lnTo>
                <a:lnTo>
                  <a:pt x="1034380" y="112338"/>
                </a:lnTo>
                <a:close/>
                <a:moveTo>
                  <a:pt x="1494412" y="111695"/>
                </a:moveTo>
                <a:lnTo>
                  <a:pt x="1494435" y="111902"/>
                </a:lnTo>
                <a:lnTo>
                  <a:pt x="1492875" y="113134"/>
                </a:lnTo>
                <a:lnTo>
                  <a:pt x="1492876" y="113134"/>
                </a:lnTo>
                <a:lnTo>
                  <a:pt x="1494435" y="111903"/>
                </a:lnTo>
                <a:lnTo>
                  <a:pt x="1494435" y="111902"/>
                </a:lnTo>
                <a:lnTo>
                  <a:pt x="1494436" y="111901"/>
                </a:lnTo>
                <a:lnTo>
                  <a:pt x="1494413" y="111696"/>
                </a:lnTo>
                <a:lnTo>
                  <a:pt x="1494577" y="111790"/>
                </a:lnTo>
                <a:lnTo>
                  <a:pt x="1494577" y="111790"/>
                </a:lnTo>
                <a:close/>
                <a:moveTo>
                  <a:pt x="1540662" y="106425"/>
                </a:moveTo>
                <a:lnTo>
                  <a:pt x="1532639" y="106818"/>
                </a:lnTo>
                <a:lnTo>
                  <a:pt x="1539583" y="107907"/>
                </a:lnTo>
                <a:lnTo>
                  <a:pt x="1539583" y="107907"/>
                </a:lnTo>
                <a:lnTo>
                  <a:pt x="1532640" y="106818"/>
                </a:lnTo>
                <a:close/>
                <a:moveTo>
                  <a:pt x="1631156" y="105960"/>
                </a:moveTo>
                <a:lnTo>
                  <a:pt x="1631277" y="106012"/>
                </a:lnTo>
                <a:lnTo>
                  <a:pt x="1631291" y="106019"/>
                </a:lnTo>
                <a:lnTo>
                  <a:pt x="1636220" y="108184"/>
                </a:lnTo>
                <a:cubicBezTo>
                  <a:pt x="1639811" y="109856"/>
                  <a:pt x="1643837" y="111817"/>
                  <a:pt x="1648064" y="113972"/>
                </a:cubicBezTo>
                <a:cubicBezTo>
                  <a:pt x="1652269" y="116017"/>
                  <a:pt x="1656445" y="118302"/>
                  <a:pt x="1660635" y="120662"/>
                </a:cubicBezTo>
                <a:lnTo>
                  <a:pt x="1673368" y="127387"/>
                </a:lnTo>
                <a:cubicBezTo>
                  <a:pt x="1681836" y="131772"/>
                  <a:pt x="1690115" y="135779"/>
                  <a:pt x="1697633" y="139247"/>
                </a:cubicBezTo>
                <a:cubicBezTo>
                  <a:pt x="1712220" y="146807"/>
                  <a:pt x="1723607" y="151785"/>
                  <a:pt x="1726626" y="151339"/>
                </a:cubicBezTo>
                <a:lnTo>
                  <a:pt x="1732119" y="149736"/>
                </a:lnTo>
                <a:lnTo>
                  <a:pt x="1732120" y="149734"/>
                </a:lnTo>
                <a:lnTo>
                  <a:pt x="1732122" y="149733"/>
                </a:lnTo>
                <a:lnTo>
                  <a:pt x="1733705" y="147418"/>
                </a:lnTo>
                <a:lnTo>
                  <a:pt x="1733707" y="147413"/>
                </a:lnTo>
                <a:lnTo>
                  <a:pt x="1733799" y="147278"/>
                </a:lnTo>
                <a:lnTo>
                  <a:pt x="1733774" y="147229"/>
                </a:lnTo>
                <a:lnTo>
                  <a:pt x="1733707" y="147413"/>
                </a:lnTo>
                <a:lnTo>
                  <a:pt x="1732120" y="149734"/>
                </a:lnTo>
                <a:lnTo>
                  <a:pt x="1726625" y="151338"/>
                </a:lnTo>
                <a:cubicBezTo>
                  <a:pt x="1723606" y="151784"/>
                  <a:pt x="1712219" y="146806"/>
                  <a:pt x="1697632" y="139246"/>
                </a:cubicBezTo>
                <a:cubicBezTo>
                  <a:pt x="1690114" y="135778"/>
                  <a:pt x="1681835" y="131771"/>
                  <a:pt x="1673367" y="127386"/>
                </a:cubicBezTo>
                <a:lnTo>
                  <a:pt x="1660634" y="120661"/>
                </a:lnTo>
                <a:cubicBezTo>
                  <a:pt x="1656444" y="118301"/>
                  <a:pt x="1652268" y="116016"/>
                  <a:pt x="1648063" y="113971"/>
                </a:cubicBezTo>
                <a:cubicBezTo>
                  <a:pt x="1643836" y="111816"/>
                  <a:pt x="1639810" y="109855"/>
                  <a:pt x="1636219" y="108183"/>
                </a:cubicBezTo>
                <a:lnTo>
                  <a:pt x="1631277" y="106012"/>
                </a:lnTo>
                <a:lnTo>
                  <a:pt x="1631201" y="105976"/>
                </a:lnTo>
                <a:close/>
                <a:moveTo>
                  <a:pt x="1110228" y="104661"/>
                </a:moveTo>
                <a:lnTo>
                  <a:pt x="1103321" y="106513"/>
                </a:lnTo>
                <a:lnTo>
                  <a:pt x="1083455" y="111040"/>
                </a:lnTo>
                <a:lnTo>
                  <a:pt x="1083460" y="111040"/>
                </a:lnTo>
                <a:lnTo>
                  <a:pt x="1103321" y="106514"/>
                </a:lnTo>
                <a:lnTo>
                  <a:pt x="1110228" y="104662"/>
                </a:lnTo>
                <a:lnTo>
                  <a:pt x="1110363" y="104697"/>
                </a:lnTo>
                <a:lnTo>
                  <a:pt x="1110365" y="104697"/>
                </a:lnTo>
                <a:close/>
                <a:moveTo>
                  <a:pt x="1541679" y="103496"/>
                </a:moveTo>
                <a:lnTo>
                  <a:pt x="1541707" y="103504"/>
                </a:lnTo>
                <a:lnTo>
                  <a:pt x="1545806" y="104607"/>
                </a:lnTo>
                <a:lnTo>
                  <a:pt x="1545814" y="104609"/>
                </a:lnTo>
                <a:lnTo>
                  <a:pt x="1545826" y="104612"/>
                </a:lnTo>
                <a:lnTo>
                  <a:pt x="1549902" y="105367"/>
                </a:lnTo>
                <a:lnTo>
                  <a:pt x="1549914" y="105368"/>
                </a:lnTo>
                <a:lnTo>
                  <a:pt x="1550232" y="105427"/>
                </a:lnTo>
                <a:lnTo>
                  <a:pt x="1550167" y="105394"/>
                </a:lnTo>
                <a:lnTo>
                  <a:pt x="1549914" y="105368"/>
                </a:lnTo>
                <a:lnTo>
                  <a:pt x="1545814" y="104609"/>
                </a:lnTo>
                <a:close/>
                <a:moveTo>
                  <a:pt x="1621873" y="103436"/>
                </a:moveTo>
                <a:lnTo>
                  <a:pt x="1621879" y="103443"/>
                </a:lnTo>
                <a:lnTo>
                  <a:pt x="1621878" y="103438"/>
                </a:lnTo>
                <a:lnTo>
                  <a:pt x="1621878" y="103438"/>
                </a:lnTo>
                <a:lnTo>
                  <a:pt x="1621878" y="103437"/>
                </a:lnTo>
                <a:close/>
                <a:moveTo>
                  <a:pt x="1621748" y="102429"/>
                </a:moveTo>
                <a:lnTo>
                  <a:pt x="1621748" y="102430"/>
                </a:lnTo>
                <a:lnTo>
                  <a:pt x="1625860" y="103973"/>
                </a:lnTo>
                <a:lnTo>
                  <a:pt x="1625864" y="103974"/>
                </a:lnTo>
                <a:close/>
                <a:moveTo>
                  <a:pt x="1858717" y="100705"/>
                </a:moveTo>
                <a:cubicBezTo>
                  <a:pt x="1861432" y="101624"/>
                  <a:pt x="1864940" y="103248"/>
                  <a:pt x="1870831" y="106921"/>
                </a:cubicBezTo>
                <a:cubicBezTo>
                  <a:pt x="1876721" y="110594"/>
                  <a:pt x="1884994" y="116315"/>
                  <a:pt x="1897242" y="125424"/>
                </a:cubicBezTo>
                <a:cubicBezTo>
                  <a:pt x="1917619" y="142239"/>
                  <a:pt x="1938257" y="157272"/>
                  <a:pt x="1957600" y="175059"/>
                </a:cubicBezTo>
                <a:cubicBezTo>
                  <a:pt x="1949540" y="170412"/>
                  <a:pt x="1970729" y="192654"/>
                  <a:pt x="1954852" y="180920"/>
                </a:cubicBezTo>
                <a:cubicBezTo>
                  <a:pt x="1946118" y="174621"/>
                  <a:pt x="1938171" y="167841"/>
                  <a:pt x="1929845" y="161668"/>
                </a:cubicBezTo>
                <a:cubicBezTo>
                  <a:pt x="1921520" y="155493"/>
                  <a:pt x="1913676" y="149232"/>
                  <a:pt x="1905700" y="142499"/>
                </a:cubicBezTo>
                <a:cubicBezTo>
                  <a:pt x="1890434" y="129008"/>
                  <a:pt x="1874439" y="116099"/>
                  <a:pt x="1858717" y="100705"/>
                </a:cubicBezTo>
                <a:close/>
                <a:moveTo>
                  <a:pt x="1061821" y="100400"/>
                </a:moveTo>
                <a:lnTo>
                  <a:pt x="1061820" y="100400"/>
                </a:lnTo>
                <a:lnTo>
                  <a:pt x="1061842" y="100549"/>
                </a:lnTo>
                <a:lnTo>
                  <a:pt x="1061843" y="100548"/>
                </a:lnTo>
                <a:close/>
                <a:moveTo>
                  <a:pt x="1247645" y="99861"/>
                </a:moveTo>
                <a:lnTo>
                  <a:pt x="1247641" y="99868"/>
                </a:lnTo>
                <a:lnTo>
                  <a:pt x="1247646" y="99861"/>
                </a:lnTo>
                <a:close/>
                <a:moveTo>
                  <a:pt x="1077056" y="96938"/>
                </a:moveTo>
                <a:lnTo>
                  <a:pt x="1076984" y="96942"/>
                </a:lnTo>
                <a:lnTo>
                  <a:pt x="1075927" y="97564"/>
                </a:lnTo>
                <a:lnTo>
                  <a:pt x="1061855" y="100634"/>
                </a:lnTo>
                <a:lnTo>
                  <a:pt x="1061855" y="100635"/>
                </a:lnTo>
                <a:lnTo>
                  <a:pt x="1075927" y="97565"/>
                </a:lnTo>
                <a:lnTo>
                  <a:pt x="1076984" y="96943"/>
                </a:lnTo>
                <a:lnTo>
                  <a:pt x="1077054" y="96939"/>
                </a:lnTo>
                <a:close/>
                <a:moveTo>
                  <a:pt x="1512558" y="96197"/>
                </a:moveTo>
                <a:lnTo>
                  <a:pt x="1512600" y="96218"/>
                </a:lnTo>
                <a:lnTo>
                  <a:pt x="1514545" y="97149"/>
                </a:lnTo>
                <a:cubicBezTo>
                  <a:pt x="1516685" y="97985"/>
                  <a:pt x="1519422" y="98949"/>
                  <a:pt x="1522418" y="99967"/>
                </a:cubicBezTo>
                <a:lnTo>
                  <a:pt x="1534092" y="103894"/>
                </a:lnTo>
                <a:lnTo>
                  <a:pt x="1534242" y="103944"/>
                </a:lnTo>
                <a:lnTo>
                  <a:pt x="1522418" y="99966"/>
                </a:lnTo>
                <a:cubicBezTo>
                  <a:pt x="1519422" y="98948"/>
                  <a:pt x="1516685" y="97984"/>
                  <a:pt x="1514545" y="97148"/>
                </a:cubicBezTo>
                <a:close/>
                <a:moveTo>
                  <a:pt x="1346269" y="96074"/>
                </a:moveTo>
                <a:lnTo>
                  <a:pt x="1346268" y="96075"/>
                </a:lnTo>
                <a:cubicBezTo>
                  <a:pt x="1347230" y="96717"/>
                  <a:pt x="1349785" y="97551"/>
                  <a:pt x="1354090" y="98558"/>
                </a:cubicBezTo>
                <a:lnTo>
                  <a:pt x="1368466" y="101776"/>
                </a:lnTo>
                <a:cubicBezTo>
                  <a:pt x="1373691" y="103163"/>
                  <a:pt x="1379033" y="104363"/>
                  <a:pt x="1385309" y="105823"/>
                </a:cubicBezTo>
                <a:cubicBezTo>
                  <a:pt x="1391584" y="107283"/>
                  <a:pt x="1398093" y="108565"/>
                  <a:pt x="1405390" y="109951"/>
                </a:cubicBezTo>
                <a:lnTo>
                  <a:pt x="1426434" y="114927"/>
                </a:lnTo>
                <a:lnTo>
                  <a:pt x="1426442" y="114928"/>
                </a:lnTo>
                <a:lnTo>
                  <a:pt x="1405389" y="109950"/>
                </a:lnTo>
                <a:cubicBezTo>
                  <a:pt x="1398092" y="108564"/>
                  <a:pt x="1391583" y="107282"/>
                  <a:pt x="1385308" y="105822"/>
                </a:cubicBezTo>
                <a:cubicBezTo>
                  <a:pt x="1379032" y="104362"/>
                  <a:pt x="1373690" y="103162"/>
                  <a:pt x="1368465" y="101775"/>
                </a:cubicBezTo>
                <a:lnTo>
                  <a:pt x="1354089" y="98557"/>
                </a:lnTo>
                <a:close/>
                <a:moveTo>
                  <a:pt x="1533809" y="95709"/>
                </a:moveTo>
                <a:lnTo>
                  <a:pt x="1533756" y="95730"/>
                </a:lnTo>
                <a:lnTo>
                  <a:pt x="1533758" y="95730"/>
                </a:lnTo>
                <a:lnTo>
                  <a:pt x="1533809" y="95710"/>
                </a:lnTo>
                <a:cubicBezTo>
                  <a:pt x="1534994" y="95773"/>
                  <a:pt x="1536823" y="96070"/>
                  <a:pt x="1539082" y="96526"/>
                </a:cubicBezTo>
                <a:cubicBezTo>
                  <a:pt x="1543591" y="97400"/>
                  <a:pt x="1549794" y="98880"/>
                  <a:pt x="1555968" y="100600"/>
                </a:cubicBezTo>
                <a:lnTo>
                  <a:pt x="1572447" y="105716"/>
                </a:lnTo>
                <a:lnTo>
                  <a:pt x="1574928" y="106541"/>
                </a:lnTo>
                <a:lnTo>
                  <a:pt x="1574988" y="106560"/>
                </a:lnTo>
                <a:lnTo>
                  <a:pt x="1572447" y="105715"/>
                </a:lnTo>
                <a:lnTo>
                  <a:pt x="1555968" y="100599"/>
                </a:lnTo>
                <a:cubicBezTo>
                  <a:pt x="1549794" y="98879"/>
                  <a:pt x="1543591" y="97399"/>
                  <a:pt x="1539082" y="96525"/>
                </a:cubicBezTo>
                <a:cubicBezTo>
                  <a:pt x="1536823" y="96069"/>
                  <a:pt x="1534994" y="95772"/>
                  <a:pt x="1533809" y="95709"/>
                </a:cubicBezTo>
                <a:close/>
                <a:moveTo>
                  <a:pt x="1347100" y="95439"/>
                </a:moveTo>
                <a:lnTo>
                  <a:pt x="1346717" y="95440"/>
                </a:lnTo>
                <a:cubicBezTo>
                  <a:pt x="1344653" y="95672"/>
                  <a:pt x="1344022" y="96121"/>
                  <a:pt x="1344984" y="96762"/>
                </a:cubicBezTo>
                <a:lnTo>
                  <a:pt x="1344986" y="96763"/>
                </a:lnTo>
                <a:lnTo>
                  <a:pt x="1346718" y="95441"/>
                </a:lnTo>
                <a:lnTo>
                  <a:pt x="1347099" y="95440"/>
                </a:lnTo>
                <a:close/>
                <a:moveTo>
                  <a:pt x="1511124" y="94451"/>
                </a:moveTo>
                <a:lnTo>
                  <a:pt x="1510358" y="95045"/>
                </a:lnTo>
                <a:lnTo>
                  <a:pt x="1510363" y="95043"/>
                </a:lnTo>
                <a:lnTo>
                  <a:pt x="1511125" y="94452"/>
                </a:lnTo>
                <a:cubicBezTo>
                  <a:pt x="1514544" y="94949"/>
                  <a:pt x="1524791" y="98364"/>
                  <a:pt x="1532641" y="100791"/>
                </a:cubicBezTo>
                <a:lnTo>
                  <a:pt x="1539175" y="102758"/>
                </a:lnTo>
                <a:lnTo>
                  <a:pt x="1539285" y="102790"/>
                </a:lnTo>
                <a:lnTo>
                  <a:pt x="1532640" y="100790"/>
                </a:lnTo>
                <a:cubicBezTo>
                  <a:pt x="1524790" y="98363"/>
                  <a:pt x="1514543" y="94948"/>
                  <a:pt x="1511124" y="94451"/>
                </a:cubicBezTo>
                <a:close/>
                <a:moveTo>
                  <a:pt x="1127088" y="90046"/>
                </a:moveTo>
                <a:lnTo>
                  <a:pt x="1118988" y="92026"/>
                </a:lnTo>
                <a:cubicBezTo>
                  <a:pt x="1114368" y="92924"/>
                  <a:pt x="1107818" y="94053"/>
                  <a:pt x="1099016" y="95467"/>
                </a:cubicBezTo>
                <a:cubicBezTo>
                  <a:pt x="1086108" y="98089"/>
                  <a:pt x="1074382" y="101060"/>
                  <a:pt x="1062117" y="103825"/>
                </a:cubicBezTo>
                <a:lnTo>
                  <a:pt x="1062084" y="103605"/>
                </a:lnTo>
                <a:lnTo>
                  <a:pt x="1034350" y="111606"/>
                </a:lnTo>
                <a:cubicBezTo>
                  <a:pt x="1010228" y="117260"/>
                  <a:pt x="1005651" y="120489"/>
                  <a:pt x="1006879" y="121839"/>
                </a:cubicBezTo>
                <a:lnTo>
                  <a:pt x="1006879" y="121840"/>
                </a:lnTo>
                <a:lnTo>
                  <a:pt x="1011108" y="118337"/>
                </a:lnTo>
                <a:cubicBezTo>
                  <a:pt x="1015114" y="116655"/>
                  <a:pt x="1022289" y="114434"/>
                  <a:pt x="1034350" y="111607"/>
                </a:cubicBezTo>
                <a:lnTo>
                  <a:pt x="1062084" y="103606"/>
                </a:lnTo>
                <a:lnTo>
                  <a:pt x="1062117" y="103826"/>
                </a:lnTo>
                <a:cubicBezTo>
                  <a:pt x="1074382" y="101061"/>
                  <a:pt x="1086108" y="98090"/>
                  <a:pt x="1099016" y="95468"/>
                </a:cubicBezTo>
                <a:cubicBezTo>
                  <a:pt x="1107818" y="94054"/>
                  <a:pt x="1114368" y="92925"/>
                  <a:pt x="1118988" y="92027"/>
                </a:cubicBezTo>
                <a:lnTo>
                  <a:pt x="1127088" y="90047"/>
                </a:lnTo>
                <a:lnTo>
                  <a:pt x="1127580" y="90428"/>
                </a:lnTo>
                <a:lnTo>
                  <a:pt x="1127581" y="90428"/>
                </a:lnTo>
                <a:close/>
                <a:moveTo>
                  <a:pt x="1106135" y="85341"/>
                </a:moveTo>
                <a:lnTo>
                  <a:pt x="1106134" y="85341"/>
                </a:lnTo>
                <a:lnTo>
                  <a:pt x="1108900" y="86553"/>
                </a:lnTo>
                <a:lnTo>
                  <a:pt x="1108894" y="86550"/>
                </a:lnTo>
                <a:close/>
                <a:moveTo>
                  <a:pt x="1106090" y="85119"/>
                </a:moveTo>
                <a:lnTo>
                  <a:pt x="1089317" y="87203"/>
                </a:lnTo>
                <a:lnTo>
                  <a:pt x="1106090" y="85119"/>
                </a:lnTo>
                <a:close/>
                <a:moveTo>
                  <a:pt x="1348503" y="84650"/>
                </a:moveTo>
                <a:lnTo>
                  <a:pt x="1341848" y="85818"/>
                </a:lnTo>
                <a:lnTo>
                  <a:pt x="1341848" y="85818"/>
                </a:lnTo>
                <a:lnTo>
                  <a:pt x="1338724" y="85914"/>
                </a:lnTo>
                <a:lnTo>
                  <a:pt x="1333814" y="86066"/>
                </a:lnTo>
                <a:lnTo>
                  <a:pt x="1333814" y="86066"/>
                </a:lnTo>
                <a:lnTo>
                  <a:pt x="1338724" y="85914"/>
                </a:lnTo>
                <a:lnTo>
                  <a:pt x="1341848" y="85818"/>
                </a:lnTo>
                <a:lnTo>
                  <a:pt x="1341849" y="85818"/>
                </a:lnTo>
                <a:lnTo>
                  <a:pt x="1348502" y="84650"/>
                </a:lnTo>
                <a:close/>
                <a:moveTo>
                  <a:pt x="1276085" y="82914"/>
                </a:moveTo>
                <a:lnTo>
                  <a:pt x="1277593" y="83436"/>
                </a:lnTo>
                <a:lnTo>
                  <a:pt x="1297049" y="84489"/>
                </a:lnTo>
                <a:cubicBezTo>
                  <a:pt x="1318366" y="85704"/>
                  <a:pt x="1330037" y="86539"/>
                  <a:pt x="1337483" y="86584"/>
                </a:cubicBezTo>
                <a:lnTo>
                  <a:pt x="1337483" y="86584"/>
                </a:lnTo>
                <a:lnTo>
                  <a:pt x="1322469" y="85975"/>
                </a:lnTo>
                <a:cubicBezTo>
                  <a:pt x="1315956" y="85609"/>
                  <a:pt x="1307709" y="85096"/>
                  <a:pt x="1297050" y="84489"/>
                </a:cubicBezTo>
                <a:lnTo>
                  <a:pt x="1277594" y="83436"/>
                </a:lnTo>
                <a:lnTo>
                  <a:pt x="1276086" y="82914"/>
                </a:lnTo>
                <a:close/>
                <a:moveTo>
                  <a:pt x="1481752" y="82416"/>
                </a:moveTo>
                <a:lnTo>
                  <a:pt x="1479212" y="82982"/>
                </a:lnTo>
                <a:lnTo>
                  <a:pt x="1479213" y="82983"/>
                </a:lnTo>
                <a:lnTo>
                  <a:pt x="1481741" y="82419"/>
                </a:lnTo>
                <a:close/>
                <a:moveTo>
                  <a:pt x="1144411" y="81407"/>
                </a:moveTo>
                <a:cubicBezTo>
                  <a:pt x="1136038" y="82135"/>
                  <a:pt x="1124413" y="83873"/>
                  <a:pt x="1108908" y="86557"/>
                </a:cubicBezTo>
                <a:lnTo>
                  <a:pt x="1108836" y="87353"/>
                </a:lnTo>
                <a:lnTo>
                  <a:pt x="1089688" y="91386"/>
                </a:lnTo>
                <a:lnTo>
                  <a:pt x="1105644" y="88026"/>
                </a:lnTo>
                <a:lnTo>
                  <a:pt x="1108836" y="87354"/>
                </a:lnTo>
                <a:lnTo>
                  <a:pt x="1108908" y="86558"/>
                </a:lnTo>
                <a:cubicBezTo>
                  <a:pt x="1124413" y="83874"/>
                  <a:pt x="1136038" y="82136"/>
                  <a:pt x="1144411" y="81408"/>
                </a:cubicBezTo>
                <a:cubicBezTo>
                  <a:pt x="1149651" y="80627"/>
                  <a:pt x="1154926" y="81086"/>
                  <a:pt x="1159835" y="82755"/>
                </a:cubicBezTo>
                <a:cubicBezTo>
                  <a:pt x="1164479" y="85657"/>
                  <a:pt x="1199274" y="84857"/>
                  <a:pt x="1198681" y="88827"/>
                </a:cubicBezTo>
                <a:cubicBezTo>
                  <a:pt x="1199810" y="88982"/>
                  <a:pt x="1200953" y="89042"/>
                  <a:pt x="1202095" y="89018"/>
                </a:cubicBezTo>
                <a:lnTo>
                  <a:pt x="1211185" y="88997"/>
                </a:lnTo>
                <a:cubicBezTo>
                  <a:pt x="1218728" y="89112"/>
                  <a:pt x="1228881" y="88656"/>
                  <a:pt x="1239182" y="88938"/>
                </a:cubicBezTo>
                <a:cubicBezTo>
                  <a:pt x="1259754" y="89746"/>
                  <a:pt x="1281202" y="89933"/>
                  <a:pt x="1284208" y="90192"/>
                </a:cubicBezTo>
                <a:cubicBezTo>
                  <a:pt x="1290401" y="90030"/>
                  <a:pt x="1294556" y="89760"/>
                  <a:pt x="1296963" y="89398"/>
                </a:cubicBezTo>
                <a:lnTo>
                  <a:pt x="1298788" y="88315"/>
                </a:lnTo>
                <a:lnTo>
                  <a:pt x="1299442" y="88499"/>
                </a:lnTo>
                <a:lnTo>
                  <a:pt x="1299443" y="88498"/>
                </a:lnTo>
                <a:lnTo>
                  <a:pt x="1298788" y="88314"/>
                </a:lnTo>
                <a:lnTo>
                  <a:pt x="1296963" y="89397"/>
                </a:lnTo>
                <a:cubicBezTo>
                  <a:pt x="1294556" y="89759"/>
                  <a:pt x="1290401" y="90029"/>
                  <a:pt x="1284208" y="90191"/>
                </a:cubicBezTo>
                <a:cubicBezTo>
                  <a:pt x="1281202" y="89932"/>
                  <a:pt x="1259754" y="89745"/>
                  <a:pt x="1239182" y="88937"/>
                </a:cubicBezTo>
                <a:cubicBezTo>
                  <a:pt x="1228881" y="88655"/>
                  <a:pt x="1218728" y="89111"/>
                  <a:pt x="1211185" y="88996"/>
                </a:cubicBezTo>
                <a:lnTo>
                  <a:pt x="1202095" y="89017"/>
                </a:lnTo>
                <a:cubicBezTo>
                  <a:pt x="1200953" y="89041"/>
                  <a:pt x="1199810" y="88981"/>
                  <a:pt x="1198681" y="88826"/>
                </a:cubicBezTo>
                <a:cubicBezTo>
                  <a:pt x="1199274" y="84856"/>
                  <a:pt x="1164479" y="85656"/>
                  <a:pt x="1159835" y="82754"/>
                </a:cubicBezTo>
                <a:cubicBezTo>
                  <a:pt x="1154926" y="81085"/>
                  <a:pt x="1149651" y="80626"/>
                  <a:pt x="1144411" y="81407"/>
                </a:cubicBezTo>
                <a:close/>
                <a:moveTo>
                  <a:pt x="1273147" y="69872"/>
                </a:moveTo>
                <a:lnTo>
                  <a:pt x="1273345" y="70603"/>
                </a:lnTo>
                <a:lnTo>
                  <a:pt x="1273346" y="70603"/>
                </a:lnTo>
                <a:lnTo>
                  <a:pt x="1273148" y="69873"/>
                </a:lnTo>
                <a:lnTo>
                  <a:pt x="1273354" y="69879"/>
                </a:lnTo>
                <a:lnTo>
                  <a:pt x="1273353" y="69878"/>
                </a:lnTo>
                <a:close/>
                <a:moveTo>
                  <a:pt x="1427686" y="65465"/>
                </a:moveTo>
                <a:lnTo>
                  <a:pt x="1427928" y="65530"/>
                </a:lnTo>
                <a:lnTo>
                  <a:pt x="1438545" y="68333"/>
                </a:lnTo>
                <a:lnTo>
                  <a:pt x="1448115" y="71046"/>
                </a:lnTo>
                <a:lnTo>
                  <a:pt x="1448330" y="71106"/>
                </a:lnTo>
                <a:lnTo>
                  <a:pt x="1438545" y="68332"/>
                </a:lnTo>
                <a:close/>
                <a:moveTo>
                  <a:pt x="1171716" y="64478"/>
                </a:moveTo>
                <a:lnTo>
                  <a:pt x="1166405" y="66974"/>
                </a:lnTo>
                <a:cubicBezTo>
                  <a:pt x="1162293" y="67902"/>
                  <a:pt x="1156035" y="68850"/>
                  <a:pt x="1147809" y="70121"/>
                </a:cubicBezTo>
                <a:cubicBezTo>
                  <a:pt x="1139582" y="71393"/>
                  <a:pt x="1129387" y="73379"/>
                  <a:pt x="1117470" y="75389"/>
                </a:cubicBezTo>
                <a:cubicBezTo>
                  <a:pt x="1110571" y="76584"/>
                  <a:pt x="1105102" y="77635"/>
                  <a:pt x="1100814" y="78648"/>
                </a:cubicBezTo>
                <a:cubicBezTo>
                  <a:pt x="1097632" y="79490"/>
                  <a:pt x="1094498" y="80538"/>
                  <a:pt x="1091422" y="81784"/>
                </a:cubicBezTo>
                <a:lnTo>
                  <a:pt x="1091341" y="81914"/>
                </a:lnTo>
                <a:lnTo>
                  <a:pt x="1091190" y="81962"/>
                </a:lnTo>
                <a:lnTo>
                  <a:pt x="1090706" y="82931"/>
                </a:lnTo>
                <a:lnTo>
                  <a:pt x="1088977" y="85697"/>
                </a:lnTo>
                <a:lnTo>
                  <a:pt x="1089097" y="87261"/>
                </a:lnTo>
                <a:lnTo>
                  <a:pt x="1089423" y="91222"/>
                </a:lnTo>
                <a:cubicBezTo>
                  <a:pt x="1077158" y="93986"/>
                  <a:pt x="1070800" y="95972"/>
                  <a:pt x="1070802" y="97139"/>
                </a:cubicBezTo>
                <a:cubicBezTo>
                  <a:pt x="1067192" y="97992"/>
                  <a:pt x="1064932" y="98685"/>
                  <a:pt x="1063527" y="99240"/>
                </a:cubicBezTo>
                <a:lnTo>
                  <a:pt x="1061393" y="100508"/>
                </a:lnTo>
                <a:lnTo>
                  <a:pt x="1061395" y="100507"/>
                </a:lnTo>
                <a:lnTo>
                  <a:pt x="1063528" y="99240"/>
                </a:lnTo>
                <a:cubicBezTo>
                  <a:pt x="1064933" y="98685"/>
                  <a:pt x="1067193" y="97992"/>
                  <a:pt x="1070803" y="97139"/>
                </a:cubicBezTo>
                <a:cubicBezTo>
                  <a:pt x="1070801" y="95972"/>
                  <a:pt x="1077159" y="93986"/>
                  <a:pt x="1089424" y="91222"/>
                </a:cubicBezTo>
                <a:lnTo>
                  <a:pt x="1089098" y="87261"/>
                </a:lnTo>
                <a:lnTo>
                  <a:pt x="1088978" y="85697"/>
                </a:lnTo>
                <a:lnTo>
                  <a:pt x="1090702" y="82939"/>
                </a:lnTo>
                <a:lnTo>
                  <a:pt x="1090706" y="82931"/>
                </a:lnTo>
                <a:lnTo>
                  <a:pt x="1090714" y="82919"/>
                </a:lnTo>
                <a:lnTo>
                  <a:pt x="1091191" y="81963"/>
                </a:lnTo>
                <a:lnTo>
                  <a:pt x="1091340" y="81916"/>
                </a:lnTo>
                <a:lnTo>
                  <a:pt x="1091341" y="81914"/>
                </a:lnTo>
                <a:lnTo>
                  <a:pt x="1091342" y="81914"/>
                </a:lnTo>
                <a:lnTo>
                  <a:pt x="1091423" y="81784"/>
                </a:lnTo>
                <a:cubicBezTo>
                  <a:pt x="1094499" y="80538"/>
                  <a:pt x="1097633" y="79490"/>
                  <a:pt x="1100815" y="78648"/>
                </a:cubicBezTo>
                <a:cubicBezTo>
                  <a:pt x="1105103" y="77635"/>
                  <a:pt x="1110572" y="76584"/>
                  <a:pt x="1117471" y="75389"/>
                </a:cubicBezTo>
                <a:cubicBezTo>
                  <a:pt x="1129388" y="73379"/>
                  <a:pt x="1139583" y="71393"/>
                  <a:pt x="1147810" y="70121"/>
                </a:cubicBezTo>
                <a:cubicBezTo>
                  <a:pt x="1156036" y="68850"/>
                  <a:pt x="1162294" y="67902"/>
                  <a:pt x="1166406" y="66974"/>
                </a:cubicBezTo>
                <a:lnTo>
                  <a:pt x="1171717" y="64478"/>
                </a:lnTo>
                <a:close/>
                <a:moveTo>
                  <a:pt x="1077232" y="63225"/>
                </a:moveTo>
                <a:lnTo>
                  <a:pt x="1064936" y="67435"/>
                </a:lnTo>
                <a:cubicBezTo>
                  <a:pt x="1061465" y="68310"/>
                  <a:pt x="1057571" y="69375"/>
                  <a:pt x="1053050" y="70566"/>
                </a:cubicBezTo>
                <a:lnTo>
                  <a:pt x="1037271" y="75345"/>
                </a:lnTo>
                <a:cubicBezTo>
                  <a:pt x="1030736" y="77285"/>
                  <a:pt x="1025670" y="78904"/>
                  <a:pt x="1022472" y="80111"/>
                </a:cubicBezTo>
                <a:lnTo>
                  <a:pt x="1020977" y="81067"/>
                </a:lnTo>
                <a:lnTo>
                  <a:pt x="1020103" y="81361"/>
                </a:lnTo>
                <a:lnTo>
                  <a:pt x="1019627" y="81932"/>
                </a:lnTo>
                <a:lnTo>
                  <a:pt x="1018889" y="82403"/>
                </a:lnTo>
                <a:lnTo>
                  <a:pt x="1018891" y="82403"/>
                </a:lnTo>
                <a:lnTo>
                  <a:pt x="1019625" y="81934"/>
                </a:lnTo>
                <a:lnTo>
                  <a:pt x="1019627" y="81932"/>
                </a:lnTo>
                <a:lnTo>
                  <a:pt x="1019629" y="81931"/>
                </a:lnTo>
                <a:lnTo>
                  <a:pt x="1020103" y="81362"/>
                </a:lnTo>
                <a:lnTo>
                  <a:pt x="1020974" y="81069"/>
                </a:lnTo>
                <a:lnTo>
                  <a:pt x="1020977" y="81067"/>
                </a:lnTo>
                <a:lnTo>
                  <a:pt x="1020979" y="81066"/>
                </a:lnTo>
                <a:lnTo>
                  <a:pt x="1022473" y="80111"/>
                </a:lnTo>
                <a:cubicBezTo>
                  <a:pt x="1025671" y="78904"/>
                  <a:pt x="1030737" y="77285"/>
                  <a:pt x="1037272" y="75345"/>
                </a:cubicBezTo>
                <a:lnTo>
                  <a:pt x="1053051" y="70566"/>
                </a:lnTo>
                <a:cubicBezTo>
                  <a:pt x="1057572" y="69375"/>
                  <a:pt x="1061466" y="68310"/>
                  <a:pt x="1064937" y="67435"/>
                </a:cubicBezTo>
                <a:lnTo>
                  <a:pt x="1077232" y="63225"/>
                </a:lnTo>
                <a:close/>
                <a:moveTo>
                  <a:pt x="954367" y="62637"/>
                </a:moveTo>
                <a:lnTo>
                  <a:pt x="954185" y="62981"/>
                </a:lnTo>
                <a:lnTo>
                  <a:pt x="954186" y="62981"/>
                </a:lnTo>
                <a:lnTo>
                  <a:pt x="954361" y="62650"/>
                </a:lnTo>
                <a:close/>
                <a:moveTo>
                  <a:pt x="1383495" y="57894"/>
                </a:moveTo>
                <a:lnTo>
                  <a:pt x="1383511" y="58306"/>
                </a:lnTo>
                <a:cubicBezTo>
                  <a:pt x="1385407" y="59454"/>
                  <a:pt x="1388633" y="60810"/>
                  <a:pt x="1391595" y="62126"/>
                </a:cubicBezTo>
                <a:lnTo>
                  <a:pt x="1398080" y="65702"/>
                </a:lnTo>
                <a:lnTo>
                  <a:pt x="1398080" y="65701"/>
                </a:lnTo>
                <a:lnTo>
                  <a:pt x="1391596" y="62126"/>
                </a:lnTo>
                <a:cubicBezTo>
                  <a:pt x="1388634" y="60810"/>
                  <a:pt x="1385408" y="59454"/>
                  <a:pt x="1383512" y="58306"/>
                </a:cubicBezTo>
                <a:lnTo>
                  <a:pt x="1383503" y="58084"/>
                </a:lnTo>
                <a:close/>
                <a:moveTo>
                  <a:pt x="1113970" y="55216"/>
                </a:moveTo>
                <a:lnTo>
                  <a:pt x="1109537" y="56658"/>
                </a:lnTo>
                <a:lnTo>
                  <a:pt x="1109011" y="57526"/>
                </a:lnTo>
                <a:lnTo>
                  <a:pt x="1109012" y="57525"/>
                </a:lnTo>
                <a:lnTo>
                  <a:pt x="1109538" y="56658"/>
                </a:lnTo>
                <a:lnTo>
                  <a:pt x="1113968" y="55217"/>
                </a:lnTo>
                <a:close/>
                <a:moveTo>
                  <a:pt x="1405009" y="54819"/>
                </a:moveTo>
                <a:lnTo>
                  <a:pt x="1405018" y="54823"/>
                </a:lnTo>
                <a:lnTo>
                  <a:pt x="1411166" y="57128"/>
                </a:lnTo>
                <a:lnTo>
                  <a:pt x="1411166" y="57127"/>
                </a:lnTo>
                <a:close/>
                <a:moveTo>
                  <a:pt x="1175400" y="52386"/>
                </a:moveTo>
                <a:cubicBezTo>
                  <a:pt x="1163390" y="52039"/>
                  <a:pt x="1151325" y="52641"/>
                  <a:pt x="1139308" y="54187"/>
                </a:cubicBezTo>
                <a:cubicBezTo>
                  <a:pt x="1133079" y="55089"/>
                  <a:pt x="1125881" y="56226"/>
                  <a:pt x="1120021" y="57001"/>
                </a:cubicBezTo>
                <a:lnTo>
                  <a:pt x="1108948" y="57631"/>
                </a:lnTo>
                <a:lnTo>
                  <a:pt x="1108807" y="57863"/>
                </a:lnTo>
                <a:lnTo>
                  <a:pt x="1108809" y="57863"/>
                </a:lnTo>
                <a:lnTo>
                  <a:pt x="1108949" y="57632"/>
                </a:lnTo>
                <a:lnTo>
                  <a:pt x="1120022" y="57002"/>
                </a:lnTo>
                <a:cubicBezTo>
                  <a:pt x="1125882" y="56227"/>
                  <a:pt x="1133080" y="55090"/>
                  <a:pt x="1139309" y="54188"/>
                </a:cubicBezTo>
                <a:cubicBezTo>
                  <a:pt x="1151326" y="52642"/>
                  <a:pt x="1163391" y="52040"/>
                  <a:pt x="1175401" y="52387"/>
                </a:cubicBezTo>
                <a:cubicBezTo>
                  <a:pt x="1186958" y="51653"/>
                  <a:pt x="1198451" y="52805"/>
                  <a:pt x="1209458" y="55790"/>
                </a:cubicBezTo>
                <a:lnTo>
                  <a:pt x="1212567" y="58721"/>
                </a:lnTo>
                <a:cubicBezTo>
                  <a:pt x="1212604" y="57675"/>
                  <a:pt x="1211705" y="56676"/>
                  <a:pt x="1209457" y="55789"/>
                </a:cubicBezTo>
                <a:cubicBezTo>
                  <a:pt x="1198450" y="52804"/>
                  <a:pt x="1186957" y="51652"/>
                  <a:pt x="1175400" y="52386"/>
                </a:cubicBezTo>
                <a:close/>
                <a:moveTo>
                  <a:pt x="1322579" y="51791"/>
                </a:moveTo>
                <a:cubicBezTo>
                  <a:pt x="1313226" y="51842"/>
                  <a:pt x="1304400" y="52027"/>
                  <a:pt x="1296449" y="52370"/>
                </a:cubicBezTo>
                <a:cubicBezTo>
                  <a:pt x="1289404" y="52522"/>
                  <a:pt x="1282350" y="53244"/>
                  <a:pt x="1275356" y="54541"/>
                </a:cubicBezTo>
                <a:cubicBezTo>
                  <a:pt x="1265161" y="56526"/>
                  <a:pt x="1260173" y="57295"/>
                  <a:pt x="1263310" y="58025"/>
                </a:cubicBezTo>
                <a:lnTo>
                  <a:pt x="1263311" y="58025"/>
                </a:lnTo>
                <a:lnTo>
                  <a:pt x="1264334" y="56755"/>
                </a:lnTo>
                <a:cubicBezTo>
                  <a:pt x="1266463" y="56223"/>
                  <a:pt x="1270259" y="55534"/>
                  <a:pt x="1275356" y="54542"/>
                </a:cubicBezTo>
                <a:cubicBezTo>
                  <a:pt x="1282350" y="53245"/>
                  <a:pt x="1289404" y="52523"/>
                  <a:pt x="1296449" y="52371"/>
                </a:cubicBezTo>
                <a:cubicBezTo>
                  <a:pt x="1304400" y="52028"/>
                  <a:pt x="1313226" y="51843"/>
                  <a:pt x="1322579" y="51792"/>
                </a:cubicBezTo>
                <a:cubicBezTo>
                  <a:pt x="1331930" y="51742"/>
                  <a:pt x="1341780" y="52650"/>
                  <a:pt x="1352139" y="53229"/>
                </a:cubicBezTo>
                <a:lnTo>
                  <a:pt x="1367606" y="54214"/>
                </a:lnTo>
                <a:lnTo>
                  <a:pt x="1375455" y="54714"/>
                </a:lnTo>
                <a:lnTo>
                  <a:pt x="1383262" y="55576"/>
                </a:lnTo>
                <a:lnTo>
                  <a:pt x="1402569" y="58702"/>
                </a:lnTo>
                <a:lnTo>
                  <a:pt x="1406533" y="58704"/>
                </a:lnTo>
                <a:lnTo>
                  <a:pt x="1406581" y="58703"/>
                </a:lnTo>
                <a:lnTo>
                  <a:pt x="1402569" y="58701"/>
                </a:lnTo>
                <a:lnTo>
                  <a:pt x="1383262" y="55575"/>
                </a:lnTo>
                <a:lnTo>
                  <a:pt x="1375455" y="54713"/>
                </a:lnTo>
                <a:lnTo>
                  <a:pt x="1367606" y="54213"/>
                </a:lnTo>
                <a:lnTo>
                  <a:pt x="1352139" y="53228"/>
                </a:lnTo>
                <a:cubicBezTo>
                  <a:pt x="1341780" y="52649"/>
                  <a:pt x="1331930" y="51741"/>
                  <a:pt x="1322579" y="51791"/>
                </a:cubicBezTo>
                <a:close/>
                <a:moveTo>
                  <a:pt x="1407385" y="44398"/>
                </a:moveTo>
                <a:lnTo>
                  <a:pt x="1404170" y="44494"/>
                </a:lnTo>
                <a:lnTo>
                  <a:pt x="1404177" y="44495"/>
                </a:lnTo>
                <a:lnTo>
                  <a:pt x="1407385" y="44399"/>
                </a:lnTo>
                <a:cubicBezTo>
                  <a:pt x="1412834" y="44967"/>
                  <a:pt x="1420132" y="45983"/>
                  <a:pt x="1426324" y="46849"/>
                </a:cubicBezTo>
                <a:lnTo>
                  <a:pt x="1436166" y="48180"/>
                </a:lnTo>
                <a:lnTo>
                  <a:pt x="1436211" y="48439"/>
                </a:lnTo>
                <a:cubicBezTo>
                  <a:pt x="1453097" y="52514"/>
                  <a:pt x="1472055" y="56392"/>
                  <a:pt x="1489104" y="62058"/>
                </a:cubicBezTo>
                <a:cubicBezTo>
                  <a:pt x="1497701" y="64581"/>
                  <a:pt x="1505992" y="67105"/>
                  <a:pt x="1513538" y="69553"/>
                </a:cubicBezTo>
                <a:cubicBezTo>
                  <a:pt x="1520155" y="71842"/>
                  <a:pt x="1526627" y="74500"/>
                  <a:pt x="1532925" y="77522"/>
                </a:cubicBezTo>
                <a:cubicBezTo>
                  <a:pt x="1534459" y="78480"/>
                  <a:pt x="1547960" y="82706"/>
                  <a:pt x="1549609" y="83090"/>
                </a:cubicBezTo>
                <a:cubicBezTo>
                  <a:pt x="1559460" y="84386"/>
                  <a:pt x="1581780" y="93023"/>
                  <a:pt x="1599676" y="99088"/>
                </a:cubicBezTo>
                <a:cubicBezTo>
                  <a:pt x="1608697" y="102004"/>
                  <a:pt x="1616171" y="105250"/>
                  <a:pt x="1620608" y="106338"/>
                </a:cubicBezTo>
                <a:lnTo>
                  <a:pt x="1624503" y="106638"/>
                </a:lnTo>
                <a:lnTo>
                  <a:pt x="1624567" y="106715"/>
                </a:lnTo>
                <a:lnTo>
                  <a:pt x="1624568" y="106715"/>
                </a:lnTo>
                <a:lnTo>
                  <a:pt x="1624503" y="106637"/>
                </a:lnTo>
                <a:lnTo>
                  <a:pt x="1620608" y="106337"/>
                </a:lnTo>
                <a:cubicBezTo>
                  <a:pt x="1616171" y="105249"/>
                  <a:pt x="1608697" y="102003"/>
                  <a:pt x="1599676" y="99087"/>
                </a:cubicBezTo>
                <a:cubicBezTo>
                  <a:pt x="1581780" y="93022"/>
                  <a:pt x="1559460" y="84385"/>
                  <a:pt x="1549609" y="83089"/>
                </a:cubicBezTo>
                <a:cubicBezTo>
                  <a:pt x="1547960" y="82705"/>
                  <a:pt x="1534459" y="78479"/>
                  <a:pt x="1532925" y="77521"/>
                </a:cubicBezTo>
                <a:cubicBezTo>
                  <a:pt x="1526627" y="74499"/>
                  <a:pt x="1520155" y="71841"/>
                  <a:pt x="1513538" y="69552"/>
                </a:cubicBezTo>
                <a:cubicBezTo>
                  <a:pt x="1505992" y="67104"/>
                  <a:pt x="1497701" y="64580"/>
                  <a:pt x="1489104" y="62057"/>
                </a:cubicBezTo>
                <a:cubicBezTo>
                  <a:pt x="1472055" y="56391"/>
                  <a:pt x="1453097" y="52513"/>
                  <a:pt x="1436211" y="48438"/>
                </a:cubicBezTo>
                <a:lnTo>
                  <a:pt x="1436166" y="48179"/>
                </a:lnTo>
                <a:lnTo>
                  <a:pt x="1426324" y="46848"/>
                </a:lnTo>
                <a:cubicBezTo>
                  <a:pt x="1420132" y="45982"/>
                  <a:pt x="1412834" y="44966"/>
                  <a:pt x="1407385" y="44398"/>
                </a:cubicBezTo>
                <a:close/>
                <a:moveTo>
                  <a:pt x="1335130" y="42503"/>
                </a:moveTo>
                <a:lnTo>
                  <a:pt x="1334891" y="43855"/>
                </a:lnTo>
                <a:lnTo>
                  <a:pt x="1334891" y="43855"/>
                </a:lnTo>
                <a:lnTo>
                  <a:pt x="1335130" y="42503"/>
                </a:lnTo>
                <a:close/>
                <a:moveTo>
                  <a:pt x="1177973" y="40874"/>
                </a:moveTo>
                <a:lnTo>
                  <a:pt x="1177972" y="40875"/>
                </a:lnTo>
                <a:cubicBezTo>
                  <a:pt x="1178938" y="41222"/>
                  <a:pt x="1181085" y="41437"/>
                  <a:pt x="1183919" y="41581"/>
                </a:cubicBezTo>
                <a:cubicBezTo>
                  <a:pt x="1191477" y="41964"/>
                  <a:pt x="1203967" y="42448"/>
                  <a:pt x="1212167" y="42974"/>
                </a:cubicBezTo>
                <a:lnTo>
                  <a:pt x="1222688" y="44010"/>
                </a:lnTo>
                <a:lnTo>
                  <a:pt x="1222688" y="44009"/>
                </a:lnTo>
                <a:cubicBezTo>
                  <a:pt x="1220837" y="43549"/>
                  <a:pt x="1216266" y="43235"/>
                  <a:pt x="1212166" y="42973"/>
                </a:cubicBezTo>
                <a:cubicBezTo>
                  <a:pt x="1203966" y="42447"/>
                  <a:pt x="1191476" y="41963"/>
                  <a:pt x="1183918" y="41580"/>
                </a:cubicBezTo>
                <a:close/>
                <a:moveTo>
                  <a:pt x="1178625" y="40015"/>
                </a:moveTo>
                <a:lnTo>
                  <a:pt x="1177445" y="40838"/>
                </a:lnTo>
                <a:lnTo>
                  <a:pt x="1177447" y="40838"/>
                </a:lnTo>
                <a:lnTo>
                  <a:pt x="1178622" y="40019"/>
                </a:lnTo>
                <a:close/>
                <a:moveTo>
                  <a:pt x="1348018" y="38967"/>
                </a:moveTo>
                <a:lnTo>
                  <a:pt x="1348027" y="38970"/>
                </a:lnTo>
                <a:lnTo>
                  <a:pt x="1350628" y="39461"/>
                </a:lnTo>
                <a:lnTo>
                  <a:pt x="1350630" y="39460"/>
                </a:lnTo>
                <a:close/>
                <a:moveTo>
                  <a:pt x="1275999" y="38198"/>
                </a:moveTo>
                <a:lnTo>
                  <a:pt x="1276002" y="38199"/>
                </a:lnTo>
                <a:lnTo>
                  <a:pt x="1301053" y="38861"/>
                </a:lnTo>
                <a:lnTo>
                  <a:pt x="1326178" y="39986"/>
                </a:lnTo>
                <a:lnTo>
                  <a:pt x="1335147" y="42474"/>
                </a:lnTo>
                <a:lnTo>
                  <a:pt x="1335147" y="42473"/>
                </a:lnTo>
                <a:cubicBezTo>
                  <a:pt x="1334687" y="41821"/>
                  <a:pt x="1332680" y="41036"/>
                  <a:pt x="1326178" y="39985"/>
                </a:cubicBezTo>
                <a:lnTo>
                  <a:pt x="1301053" y="38860"/>
                </a:lnTo>
                <a:close/>
                <a:moveTo>
                  <a:pt x="1464359" y="35779"/>
                </a:moveTo>
                <a:cubicBezTo>
                  <a:pt x="1461546" y="37049"/>
                  <a:pt x="1469219" y="40580"/>
                  <a:pt x="1469233" y="42386"/>
                </a:cubicBezTo>
                <a:cubicBezTo>
                  <a:pt x="1478880" y="44398"/>
                  <a:pt x="1488251" y="47339"/>
                  <a:pt x="1497752" y="49778"/>
                </a:cubicBezTo>
                <a:cubicBezTo>
                  <a:pt x="1502743" y="50760"/>
                  <a:pt x="1506722" y="51476"/>
                  <a:pt x="1509817" y="51961"/>
                </a:cubicBezTo>
                <a:lnTo>
                  <a:pt x="1513419" y="52384"/>
                </a:lnTo>
                <a:lnTo>
                  <a:pt x="1513437" y="52385"/>
                </a:lnTo>
                <a:lnTo>
                  <a:pt x="1509817" y="51960"/>
                </a:lnTo>
                <a:cubicBezTo>
                  <a:pt x="1506722" y="51475"/>
                  <a:pt x="1502743" y="50759"/>
                  <a:pt x="1497752" y="49777"/>
                </a:cubicBezTo>
                <a:cubicBezTo>
                  <a:pt x="1488251" y="47338"/>
                  <a:pt x="1478880" y="44397"/>
                  <a:pt x="1469233" y="42385"/>
                </a:cubicBezTo>
                <a:cubicBezTo>
                  <a:pt x="1469226" y="41482"/>
                  <a:pt x="1467304" y="40148"/>
                  <a:pt x="1465736" y="38880"/>
                </a:cubicBezTo>
                <a:lnTo>
                  <a:pt x="1464360" y="35779"/>
                </a:lnTo>
                <a:close/>
                <a:moveTo>
                  <a:pt x="1411594" y="35777"/>
                </a:moveTo>
                <a:cubicBezTo>
                  <a:pt x="1410749" y="36349"/>
                  <a:pt x="1411958" y="37364"/>
                  <a:pt x="1413513" y="38458"/>
                </a:cubicBezTo>
                <a:lnTo>
                  <a:pt x="1417192" y="41359"/>
                </a:lnTo>
                <a:lnTo>
                  <a:pt x="1417193" y="41359"/>
                </a:lnTo>
                <a:lnTo>
                  <a:pt x="1413513" y="38457"/>
                </a:lnTo>
                <a:lnTo>
                  <a:pt x="1411595" y="35777"/>
                </a:lnTo>
                <a:close/>
                <a:moveTo>
                  <a:pt x="1488758" y="35609"/>
                </a:moveTo>
                <a:cubicBezTo>
                  <a:pt x="1498259" y="38243"/>
                  <a:pt x="1506652" y="40896"/>
                  <a:pt x="1514608" y="43471"/>
                </a:cubicBezTo>
                <a:cubicBezTo>
                  <a:pt x="1518593" y="44795"/>
                  <a:pt x="1522548" y="45971"/>
                  <a:pt x="1526329" y="47427"/>
                </a:cubicBezTo>
                <a:lnTo>
                  <a:pt x="1537687" y="51867"/>
                </a:lnTo>
                <a:cubicBezTo>
                  <a:pt x="1552898" y="57940"/>
                  <a:pt x="1569261" y="63242"/>
                  <a:pt x="1590953" y="71226"/>
                </a:cubicBezTo>
                <a:lnTo>
                  <a:pt x="1591047" y="71958"/>
                </a:lnTo>
                <a:lnTo>
                  <a:pt x="1591047" y="71958"/>
                </a:lnTo>
                <a:cubicBezTo>
                  <a:pt x="1591695" y="71990"/>
                  <a:pt x="1591754" y="71782"/>
                  <a:pt x="1590953" y="71225"/>
                </a:cubicBezTo>
                <a:cubicBezTo>
                  <a:pt x="1569261" y="63241"/>
                  <a:pt x="1552898" y="57939"/>
                  <a:pt x="1537687" y="51866"/>
                </a:cubicBezTo>
                <a:lnTo>
                  <a:pt x="1526329" y="47426"/>
                </a:lnTo>
                <a:cubicBezTo>
                  <a:pt x="1522548" y="45970"/>
                  <a:pt x="1518593" y="44794"/>
                  <a:pt x="1514608" y="43470"/>
                </a:cubicBezTo>
                <a:lnTo>
                  <a:pt x="1488761" y="35609"/>
                </a:lnTo>
                <a:close/>
                <a:moveTo>
                  <a:pt x="1464375" y="33191"/>
                </a:moveTo>
                <a:lnTo>
                  <a:pt x="1471198" y="35417"/>
                </a:lnTo>
                <a:lnTo>
                  <a:pt x="1471201" y="35417"/>
                </a:lnTo>
                <a:lnTo>
                  <a:pt x="1464379" y="33191"/>
                </a:lnTo>
                <a:close/>
                <a:moveTo>
                  <a:pt x="1187830" y="30380"/>
                </a:moveTo>
                <a:lnTo>
                  <a:pt x="1177707" y="30682"/>
                </a:lnTo>
                <a:lnTo>
                  <a:pt x="1177708" y="30682"/>
                </a:lnTo>
                <a:lnTo>
                  <a:pt x="1179279" y="30696"/>
                </a:lnTo>
                <a:lnTo>
                  <a:pt x="1179279" y="30696"/>
                </a:lnTo>
                <a:lnTo>
                  <a:pt x="1177708" y="30682"/>
                </a:lnTo>
                <a:lnTo>
                  <a:pt x="1187826" y="30380"/>
                </a:lnTo>
                <a:close/>
                <a:moveTo>
                  <a:pt x="1167032" y="29824"/>
                </a:moveTo>
                <a:lnTo>
                  <a:pt x="1166997" y="29845"/>
                </a:lnTo>
                <a:lnTo>
                  <a:pt x="1167229" y="29878"/>
                </a:lnTo>
                <a:lnTo>
                  <a:pt x="1167236" y="29880"/>
                </a:lnTo>
                <a:lnTo>
                  <a:pt x="1172664" y="30635"/>
                </a:lnTo>
                <a:lnTo>
                  <a:pt x="1172670" y="30635"/>
                </a:lnTo>
                <a:lnTo>
                  <a:pt x="1173833" y="30797"/>
                </a:lnTo>
                <a:lnTo>
                  <a:pt x="1173834" y="30797"/>
                </a:lnTo>
                <a:lnTo>
                  <a:pt x="1172671" y="30635"/>
                </a:lnTo>
                <a:lnTo>
                  <a:pt x="1172670" y="30635"/>
                </a:lnTo>
                <a:lnTo>
                  <a:pt x="1167229" y="29878"/>
                </a:lnTo>
                <a:close/>
                <a:moveTo>
                  <a:pt x="1169434" y="26788"/>
                </a:moveTo>
                <a:cubicBezTo>
                  <a:pt x="1167311" y="26603"/>
                  <a:pt x="1163025" y="26710"/>
                  <a:pt x="1156337" y="27130"/>
                </a:cubicBezTo>
                <a:cubicBezTo>
                  <a:pt x="1142010" y="27919"/>
                  <a:pt x="1127700" y="29801"/>
                  <a:pt x="1113525" y="32764"/>
                </a:cubicBezTo>
                <a:lnTo>
                  <a:pt x="1112406" y="33110"/>
                </a:lnTo>
                <a:lnTo>
                  <a:pt x="1107111" y="34384"/>
                </a:lnTo>
                <a:lnTo>
                  <a:pt x="1105843" y="35136"/>
                </a:lnTo>
                <a:lnTo>
                  <a:pt x="1105468" y="35252"/>
                </a:lnTo>
                <a:lnTo>
                  <a:pt x="1105472" y="35252"/>
                </a:lnTo>
                <a:lnTo>
                  <a:pt x="1105838" y="35139"/>
                </a:lnTo>
                <a:lnTo>
                  <a:pt x="1105843" y="35136"/>
                </a:lnTo>
                <a:lnTo>
                  <a:pt x="1105845" y="35135"/>
                </a:lnTo>
                <a:lnTo>
                  <a:pt x="1107112" y="34384"/>
                </a:lnTo>
                <a:lnTo>
                  <a:pt x="1112402" y="33111"/>
                </a:lnTo>
                <a:lnTo>
                  <a:pt x="1112406" y="33110"/>
                </a:lnTo>
                <a:lnTo>
                  <a:pt x="1112411" y="33109"/>
                </a:lnTo>
                <a:lnTo>
                  <a:pt x="1113526" y="32764"/>
                </a:lnTo>
                <a:cubicBezTo>
                  <a:pt x="1127701" y="29801"/>
                  <a:pt x="1142011" y="27919"/>
                  <a:pt x="1156338" y="27130"/>
                </a:cubicBezTo>
                <a:close/>
                <a:moveTo>
                  <a:pt x="1328783" y="18167"/>
                </a:moveTo>
                <a:lnTo>
                  <a:pt x="1322676" y="19222"/>
                </a:lnTo>
                <a:cubicBezTo>
                  <a:pt x="1312910" y="19735"/>
                  <a:pt x="1293904" y="18911"/>
                  <a:pt x="1281212" y="19336"/>
                </a:cubicBezTo>
                <a:lnTo>
                  <a:pt x="1252545" y="20855"/>
                </a:lnTo>
                <a:lnTo>
                  <a:pt x="1238745" y="21494"/>
                </a:lnTo>
                <a:cubicBezTo>
                  <a:pt x="1234149" y="21732"/>
                  <a:pt x="1229715" y="22394"/>
                  <a:pt x="1225675" y="22913"/>
                </a:cubicBezTo>
                <a:cubicBezTo>
                  <a:pt x="1217462" y="23968"/>
                  <a:pt x="1210318" y="24993"/>
                  <a:pt x="1205039" y="26058"/>
                </a:cubicBezTo>
                <a:lnTo>
                  <a:pt x="1196071" y="29265"/>
                </a:lnTo>
                <a:lnTo>
                  <a:pt x="1196074" y="29265"/>
                </a:lnTo>
                <a:lnTo>
                  <a:pt x="1205039" y="26059"/>
                </a:lnTo>
                <a:cubicBezTo>
                  <a:pt x="1210318" y="24994"/>
                  <a:pt x="1217462" y="23969"/>
                  <a:pt x="1225675" y="22914"/>
                </a:cubicBezTo>
                <a:cubicBezTo>
                  <a:pt x="1229715" y="22395"/>
                  <a:pt x="1234149" y="21733"/>
                  <a:pt x="1238745" y="21495"/>
                </a:cubicBezTo>
                <a:lnTo>
                  <a:pt x="1252545" y="20856"/>
                </a:lnTo>
                <a:lnTo>
                  <a:pt x="1281212" y="19337"/>
                </a:lnTo>
                <a:cubicBezTo>
                  <a:pt x="1298135" y="18770"/>
                  <a:pt x="1326281" y="20424"/>
                  <a:pt x="1328786" y="18168"/>
                </a:cubicBezTo>
                <a:close/>
                <a:moveTo>
                  <a:pt x="1339817" y="11914"/>
                </a:moveTo>
                <a:lnTo>
                  <a:pt x="1331635" y="12785"/>
                </a:lnTo>
                <a:lnTo>
                  <a:pt x="1331635" y="12786"/>
                </a:lnTo>
                <a:lnTo>
                  <a:pt x="1339821" y="11915"/>
                </a:lnTo>
                <a:close/>
                <a:moveTo>
                  <a:pt x="1241351" y="9133"/>
                </a:moveTo>
                <a:cubicBezTo>
                  <a:pt x="1231796" y="9490"/>
                  <a:pt x="1222233" y="10464"/>
                  <a:pt x="1212731" y="12041"/>
                </a:cubicBezTo>
                <a:cubicBezTo>
                  <a:pt x="1194791" y="15211"/>
                  <a:pt x="1167821" y="19085"/>
                  <a:pt x="1137466" y="23306"/>
                </a:cubicBezTo>
                <a:cubicBezTo>
                  <a:pt x="1122312" y="26014"/>
                  <a:pt x="1106149" y="27897"/>
                  <a:pt x="1090077" y="31392"/>
                </a:cubicBezTo>
                <a:cubicBezTo>
                  <a:pt x="1074004" y="34886"/>
                  <a:pt x="1057640" y="37874"/>
                  <a:pt x="1041961" y="41809"/>
                </a:cubicBezTo>
                <a:cubicBezTo>
                  <a:pt x="1027597" y="45593"/>
                  <a:pt x="1013812" y="47863"/>
                  <a:pt x="1000250" y="51240"/>
                </a:cubicBezTo>
                <a:cubicBezTo>
                  <a:pt x="986687" y="54618"/>
                  <a:pt x="973168" y="58024"/>
                  <a:pt x="958584" y="61866"/>
                </a:cubicBezTo>
                <a:lnTo>
                  <a:pt x="954314" y="62748"/>
                </a:lnTo>
                <a:lnTo>
                  <a:pt x="954313" y="62749"/>
                </a:lnTo>
                <a:cubicBezTo>
                  <a:pt x="954894" y="62739"/>
                  <a:pt x="956240" y="62474"/>
                  <a:pt x="958584" y="61867"/>
                </a:cubicBezTo>
                <a:cubicBezTo>
                  <a:pt x="973168" y="58025"/>
                  <a:pt x="986687" y="54619"/>
                  <a:pt x="1000250" y="51241"/>
                </a:cubicBezTo>
                <a:cubicBezTo>
                  <a:pt x="1013812" y="47864"/>
                  <a:pt x="1027597" y="45594"/>
                  <a:pt x="1041961" y="41810"/>
                </a:cubicBezTo>
                <a:cubicBezTo>
                  <a:pt x="1057640" y="37875"/>
                  <a:pt x="1074004" y="34887"/>
                  <a:pt x="1090077" y="31393"/>
                </a:cubicBezTo>
                <a:cubicBezTo>
                  <a:pt x="1106149" y="27898"/>
                  <a:pt x="1122312" y="26015"/>
                  <a:pt x="1137466" y="23307"/>
                </a:cubicBezTo>
                <a:cubicBezTo>
                  <a:pt x="1167821" y="19086"/>
                  <a:pt x="1194791" y="15212"/>
                  <a:pt x="1212731" y="12042"/>
                </a:cubicBezTo>
                <a:cubicBezTo>
                  <a:pt x="1222233" y="10465"/>
                  <a:pt x="1231796" y="9491"/>
                  <a:pt x="1241351" y="9134"/>
                </a:cubicBezTo>
                <a:cubicBezTo>
                  <a:pt x="1253607" y="9019"/>
                  <a:pt x="1267175" y="8947"/>
                  <a:pt x="1279723" y="9144"/>
                </a:cubicBezTo>
                <a:cubicBezTo>
                  <a:pt x="1305445" y="10190"/>
                  <a:pt x="1302984" y="12668"/>
                  <a:pt x="1307363" y="14238"/>
                </a:cubicBezTo>
                <a:cubicBezTo>
                  <a:pt x="1314274" y="16523"/>
                  <a:pt x="1321511" y="17800"/>
                  <a:pt x="1328873" y="18029"/>
                </a:cubicBezTo>
                <a:cubicBezTo>
                  <a:pt x="1332637" y="17709"/>
                  <a:pt x="1333930" y="17181"/>
                  <a:pt x="1334070" y="16565"/>
                </a:cubicBezTo>
                <a:lnTo>
                  <a:pt x="1334070" y="16564"/>
                </a:lnTo>
                <a:lnTo>
                  <a:pt x="1328873" y="18028"/>
                </a:lnTo>
                <a:cubicBezTo>
                  <a:pt x="1321511" y="17799"/>
                  <a:pt x="1314274" y="16522"/>
                  <a:pt x="1307363" y="14237"/>
                </a:cubicBezTo>
                <a:cubicBezTo>
                  <a:pt x="1302984" y="12667"/>
                  <a:pt x="1305445" y="10189"/>
                  <a:pt x="1279723" y="9143"/>
                </a:cubicBezTo>
                <a:cubicBezTo>
                  <a:pt x="1267175" y="8946"/>
                  <a:pt x="1253607" y="9018"/>
                  <a:pt x="1241351" y="9133"/>
                </a:cubicBezTo>
                <a:close/>
                <a:moveTo>
                  <a:pt x="1318674" y="8626"/>
                </a:moveTo>
                <a:lnTo>
                  <a:pt x="1318034" y="8810"/>
                </a:lnTo>
                <a:lnTo>
                  <a:pt x="1318036" y="8810"/>
                </a:lnTo>
                <a:lnTo>
                  <a:pt x="1318674" y="8627"/>
                </a:lnTo>
                <a:lnTo>
                  <a:pt x="1324644" y="9839"/>
                </a:lnTo>
                <a:cubicBezTo>
                  <a:pt x="1328261" y="10358"/>
                  <a:pt x="1333368" y="10958"/>
                  <a:pt x="1339996" y="11635"/>
                </a:cubicBezTo>
                <a:cubicBezTo>
                  <a:pt x="1354864" y="12699"/>
                  <a:pt x="1372286" y="13870"/>
                  <a:pt x="1387520" y="15421"/>
                </a:cubicBezTo>
                <a:lnTo>
                  <a:pt x="1419459" y="17656"/>
                </a:lnTo>
                <a:lnTo>
                  <a:pt x="1422553" y="18335"/>
                </a:lnTo>
                <a:cubicBezTo>
                  <a:pt x="1431061" y="19635"/>
                  <a:pt x="1438358" y="21216"/>
                  <a:pt x="1445159" y="22420"/>
                </a:cubicBezTo>
                <a:lnTo>
                  <a:pt x="1464655" y="25535"/>
                </a:lnTo>
                <a:lnTo>
                  <a:pt x="1506286" y="35041"/>
                </a:lnTo>
                <a:lnTo>
                  <a:pt x="1506290" y="35041"/>
                </a:lnTo>
                <a:lnTo>
                  <a:pt x="1464655" y="25534"/>
                </a:lnTo>
                <a:lnTo>
                  <a:pt x="1445159" y="22419"/>
                </a:lnTo>
                <a:cubicBezTo>
                  <a:pt x="1438358" y="21215"/>
                  <a:pt x="1431061" y="19634"/>
                  <a:pt x="1422553" y="18334"/>
                </a:cubicBezTo>
                <a:lnTo>
                  <a:pt x="1419459" y="17655"/>
                </a:lnTo>
                <a:lnTo>
                  <a:pt x="1387520" y="15420"/>
                </a:lnTo>
                <a:cubicBezTo>
                  <a:pt x="1372286" y="13869"/>
                  <a:pt x="1354864" y="12698"/>
                  <a:pt x="1339996" y="11634"/>
                </a:cubicBezTo>
                <a:cubicBezTo>
                  <a:pt x="1333368" y="10957"/>
                  <a:pt x="1328261" y="10357"/>
                  <a:pt x="1324644" y="9838"/>
                </a:cubicBezTo>
                <a:close/>
                <a:moveTo>
                  <a:pt x="1293015" y="154"/>
                </a:moveTo>
                <a:cubicBezTo>
                  <a:pt x="1341873" y="-1119"/>
                  <a:pt x="1401394" y="5695"/>
                  <a:pt x="1449579" y="12811"/>
                </a:cubicBezTo>
                <a:cubicBezTo>
                  <a:pt x="1464333" y="15228"/>
                  <a:pt x="1480385" y="17421"/>
                  <a:pt x="1496658" y="21113"/>
                </a:cubicBezTo>
                <a:cubicBezTo>
                  <a:pt x="1512931" y="24803"/>
                  <a:pt x="1530195" y="27883"/>
                  <a:pt x="1546791" y="33007"/>
                </a:cubicBezTo>
                <a:cubicBezTo>
                  <a:pt x="1561416" y="37288"/>
                  <a:pt x="1580975" y="43226"/>
                  <a:pt x="1590875" y="48635"/>
                </a:cubicBezTo>
                <a:cubicBezTo>
                  <a:pt x="1600775" y="54044"/>
                  <a:pt x="1589492" y="50556"/>
                  <a:pt x="1573801" y="45739"/>
                </a:cubicBezTo>
                <a:lnTo>
                  <a:pt x="1547076" y="38497"/>
                </a:lnTo>
                <a:cubicBezTo>
                  <a:pt x="1538305" y="36254"/>
                  <a:pt x="1529897" y="33722"/>
                  <a:pt x="1521506" y="32234"/>
                </a:cubicBezTo>
                <a:cubicBezTo>
                  <a:pt x="1508269" y="29535"/>
                  <a:pt x="1483152" y="23230"/>
                  <a:pt x="1487051" y="26056"/>
                </a:cubicBezTo>
                <a:cubicBezTo>
                  <a:pt x="1489001" y="27469"/>
                  <a:pt x="1496102" y="29606"/>
                  <a:pt x="1504345" y="31940"/>
                </a:cubicBezTo>
                <a:lnTo>
                  <a:pt x="1525331" y="38072"/>
                </a:lnTo>
                <a:lnTo>
                  <a:pt x="1528534" y="38633"/>
                </a:lnTo>
                <a:cubicBezTo>
                  <a:pt x="1590775" y="56993"/>
                  <a:pt x="1651251" y="80423"/>
                  <a:pt x="1709404" y="108709"/>
                </a:cubicBezTo>
                <a:cubicBezTo>
                  <a:pt x="1749241" y="130227"/>
                  <a:pt x="1787886" y="153858"/>
                  <a:pt x="1825191" y="179507"/>
                </a:cubicBezTo>
                <a:cubicBezTo>
                  <a:pt x="1834801" y="186549"/>
                  <a:pt x="1844893" y="193307"/>
                  <a:pt x="1848836" y="195771"/>
                </a:cubicBezTo>
                <a:cubicBezTo>
                  <a:pt x="1854984" y="200067"/>
                  <a:pt x="1861776" y="204893"/>
                  <a:pt x="1868831" y="210468"/>
                </a:cubicBezTo>
                <a:cubicBezTo>
                  <a:pt x="1875887" y="216042"/>
                  <a:pt x="1883656" y="221546"/>
                  <a:pt x="1890757" y="228120"/>
                </a:cubicBezTo>
                <a:lnTo>
                  <a:pt x="1912714" y="247476"/>
                </a:lnTo>
                <a:cubicBezTo>
                  <a:pt x="1916308" y="250693"/>
                  <a:pt x="1919989" y="253771"/>
                  <a:pt x="1923422" y="256953"/>
                </a:cubicBezTo>
                <a:lnTo>
                  <a:pt x="1933329" y="266446"/>
                </a:lnTo>
                <a:lnTo>
                  <a:pt x="1954061" y="286396"/>
                </a:lnTo>
                <a:lnTo>
                  <a:pt x="1955009" y="287612"/>
                </a:lnTo>
                <a:lnTo>
                  <a:pt x="1954061" y="286201"/>
                </a:lnTo>
                <a:cubicBezTo>
                  <a:pt x="1954810" y="286553"/>
                  <a:pt x="1955519" y="286997"/>
                  <a:pt x="1956164" y="287515"/>
                </a:cubicBezTo>
                <a:cubicBezTo>
                  <a:pt x="1958851" y="289844"/>
                  <a:pt x="1961277" y="292396"/>
                  <a:pt x="1963761" y="294854"/>
                </a:cubicBezTo>
                <a:lnTo>
                  <a:pt x="1970674" y="302801"/>
                </a:lnTo>
                <a:lnTo>
                  <a:pt x="1970850" y="303169"/>
                </a:lnTo>
                <a:lnTo>
                  <a:pt x="1970644" y="304531"/>
                </a:lnTo>
                <a:lnTo>
                  <a:pt x="1973367" y="308417"/>
                </a:lnTo>
                <a:lnTo>
                  <a:pt x="1973365" y="308412"/>
                </a:lnTo>
                <a:lnTo>
                  <a:pt x="1970645" y="304531"/>
                </a:lnTo>
                <a:lnTo>
                  <a:pt x="1970851" y="303171"/>
                </a:lnTo>
                <a:lnTo>
                  <a:pt x="1970850" y="303169"/>
                </a:lnTo>
                <a:lnTo>
                  <a:pt x="1970904" y="302814"/>
                </a:lnTo>
                <a:lnTo>
                  <a:pt x="1970324" y="302193"/>
                </a:lnTo>
                <a:lnTo>
                  <a:pt x="1970612" y="301991"/>
                </a:lnTo>
                <a:lnTo>
                  <a:pt x="1970571" y="301895"/>
                </a:lnTo>
                <a:lnTo>
                  <a:pt x="1970642" y="301971"/>
                </a:lnTo>
                <a:lnTo>
                  <a:pt x="1973457" y="300005"/>
                </a:lnTo>
                <a:lnTo>
                  <a:pt x="1986498" y="316106"/>
                </a:lnTo>
                <a:lnTo>
                  <a:pt x="1973457" y="299810"/>
                </a:lnTo>
                <a:lnTo>
                  <a:pt x="1966791" y="290981"/>
                </a:lnTo>
                <a:cubicBezTo>
                  <a:pt x="1967198" y="290524"/>
                  <a:pt x="1966363" y="288253"/>
                  <a:pt x="1960926" y="282136"/>
                </a:cubicBezTo>
                <a:lnTo>
                  <a:pt x="1957821" y="273458"/>
                </a:lnTo>
                <a:cubicBezTo>
                  <a:pt x="1964462" y="279539"/>
                  <a:pt x="1970657" y="286110"/>
                  <a:pt x="1976350" y="293134"/>
                </a:cubicBezTo>
                <a:cubicBezTo>
                  <a:pt x="1979473" y="296510"/>
                  <a:pt x="1982104" y="300331"/>
                  <a:pt x="1984172" y="304499"/>
                </a:cubicBezTo>
                <a:lnTo>
                  <a:pt x="1986582" y="310307"/>
                </a:lnTo>
                <a:lnTo>
                  <a:pt x="1987773" y="313651"/>
                </a:lnTo>
                <a:lnTo>
                  <a:pt x="1987774" y="313653"/>
                </a:lnTo>
                <a:lnTo>
                  <a:pt x="1988427" y="315487"/>
                </a:lnTo>
                <a:lnTo>
                  <a:pt x="1988427" y="315487"/>
                </a:lnTo>
                <a:lnTo>
                  <a:pt x="1987773" y="313651"/>
                </a:lnTo>
                <a:lnTo>
                  <a:pt x="1987772" y="313645"/>
                </a:lnTo>
                <a:lnTo>
                  <a:pt x="1986589" y="310324"/>
                </a:lnTo>
                <a:lnTo>
                  <a:pt x="1986582" y="310307"/>
                </a:lnTo>
                <a:lnTo>
                  <a:pt x="1984434" y="304275"/>
                </a:lnTo>
                <a:cubicBezTo>
                  <a:pt x="1982366" y="300107"/>
                  <a:pt x="1979734" y="296286"/>
                  <a:pt x="1976611" y="292910"/>
                </a:cubicBezTo>
                <a:cubicBezTo>
                  <a:pt x="1970918" y="285886"/>
                  <a:pt x="1964724" y="279315"/>
                  <a:pt x="1958083" y="273234"/>
                </a:cubicBezTo>
                <a:lnTo>
                  <a:pt x="1950700" y="263626"/>
                </a:lnTo>
                <a:lnTo>
                  <a:pt x="1950102" y="263194"/>
                </a:lnTo>
                <a:lnTo>
                  <a:pt x="1937988" y="250508"/>
                </a:lnTo>
                <a:lnTo>
                  <a:pt x="1932552" y="244584"/>
                </a:lnTo>
                <a:lnTo>
                  <a:pt x="1928416" y="240183"/>
                </a:lnTo>
                <a:lnTo>
                  <a:pt x="1927628" y="239694"/>
                </a:lnTo>
                <a:cubicBezTo>
                  <a:pt x="1912914" y="224735"/>
                  <a:pt x="1906790" y="217475"/>
                  <a:pt x="1909461" y="218367"/>
                </a:cubicBezTo>
                <a:cubicBezTo>
                  <a:pt x="1913290" y="220409"/>
                  <a:pt x="1916870" y="222887"/>
                  <a:pt x="1920137" y="225751"/>
                </a:cubicBezTo>
                <a:lnTo>
                  <a:pt x="1930509" y="234109"/>
                </a:lnTo>
                <a:lnTo>
                  <a:pt x="1936907" y="239468"/>
                </a:lnTo>
                <a:lnTo>
                  <a:pt x="1943832" y="245933"/>
                </a:lnTo>
                <a:cubicBezTo>
                  <a:pt x="1959128" y="260155"/>
                  <a:pt x="1974310" y="275147"/>
                  <a:pt x="1973165" y="270740"/>
                </a:cubicBezTo>
                <a:cubicBezTo>
                  <a:pt x="1976554" y="274882"/>
                  <a:pt x="1979120" y="278096"/>
                  <a:pt x="1981006" y="280543"/>
                </a:cubicBezTo>
                <a:lnTo>
                  <a:pt x="1984522" y="285413"/>
                </a:lnTo>
                <a:lnTo>
                  <a:pt x="1984524" y="285417"/>
                </a:lnTo>
                <a:lnTo>
                  <a:pt x="1984766" y="285752"/>
                </a:lnTo>
                <a:lnTo>
                  <a:pt x="1984877" y="286078"/>
                </a:lnTo>
                <a:lnTo>
                  <a:pt x="1984878" y="286080"/>
                </a:lnTo>
                <a:lnTo>
                  <a:pt x="1984879" y="286083"/>
                </a:lnTo>
                <a:lnTo>
                  <a:pt x="1985431" y="287120"/>
                </a:lnTo>
                <a:lnTo>
                  <a:pt x="1985432" y="287121"/>
                </a:lnTo>
                <a:lnTo>
                  <a:pt x="1984878" y="286080"/>
                </a:lnTo>
                <a:lnTo>
                  <a:pt x="1984766" y="285751"/>
                </a:lnTo>
                <a:lnTo>
                  <a:pt x="1984522" y="285413"/>
                </a:lnTo>
                <a:lnTo>
                  <a:pt x="1983450" y="283399"/>
                </a:lnTo>
                <a:cubicBezTo>
                  <a:pt x="1981580" y="280796"/>
                  <a:pt x="1978341" y="276647"/>
                  <a:pt x="1973251" y="270406"/>
                </a:cubicBezTo>
                <a:lnTo>
                  <a:pt x="1952746" y="246971"/>
                </a:lnTo>
                <a:cubicBezTo>
                  <a:pt x="1952276" y="244604"/>
                  <a:pt x="1945566" y="235747"/>
                  <a:pt x="1931322" y="222765"/>
                </a:cubicBezTo>
                <a:cubicBezTo>
                  <a:pt x="1924301" y="214524"/>
                  <a:pt x="1916741" y="206795"/>
                  <a:pt x="1908688" y="199619"/>
                </a:cubicBezTo>
                <a:cubicBezTo>
                  <a:pt x="1903733" y="193997"/>
                  <a:pt x="1892237" y="184222"/>
                  <a:pt x="1893506" y="183654"/>
                </a:cubicBezTo>
                <a:lnTo>
                  <a:pt x="1894486" y="183510"/>
                </a:lnTo>
                <a:lnTo>
                  <a:pt x="1894293" y="183369"/>
                </a:lnTo>
                <a:cubicBezTo>
                  <a:pt x="1894423" y="182284"/>
                  <a:pt x="1895808" y="181335"/>
                  <a:pt x="1912008" y="195086"/>
                </a:cubicBezTo>
                <a:lnTo>
                  <a:pt x="1906984" y="192603"/>
                </a:lnTo>
                <a:lnTo>
                  <a:pt x="1907143" y="192719"/>
                </a:lnTo>
                <a:cubicBezTo>
                  <a:pt x="1910107" y="194692"/>
                  <a:pt x="1911811" y="195546"/>
                  <a:pt x="1912226" y="195223"/>
                </a:cubicBezTo>
                <a:cubicBezTo>
                  <a:pt x="1941952" y="219304"/>
                  <a:pt x="1960078" y="232703"/>
                  <a:pt x="1925666" y="196625"/>
                </a:cubicBezTo>
                <a:cubicBezTo>
                  <a:pt x="1931331" y="199842"/>
                  <a:pt x="1936734" y="202894"/>
                  <a:pt x="1936673" y="201042"/>
                </a:cubicBezTo>
                <a:cubicBezTo>
                  <a:pt x="1935605" y="198316"/>
                  <a:pt x="1933965" y="195891"/>
                  <a:pt x="1931848" y="193946"/>
                </a:cubicBezTo>
                <a:cubicBezTo>
                  <a:pt x="1930108" y="191952"/>
                  <a:pt x="1927887" y="189464"/>
                  <a:pt x="1925023" y="186443"/>
                </a:cubicBezTo>
                <a:cubicBezTo>
                  <a:pt x="1921670" y="182781"/>
                  <a:pt x="1918123" y="179314"/>
                  <a:pt x="1914401" y="176048"/>
                </a:cubicBezTo>
                <a:cubicBezTo>
                  <a:pt x="1901091" y="163910"/>
                  <a:pt x="1914339" y="173613"/>
                  <a:pt x="1913532" y="170907"/>
                </a:cubicBezTo>
                <a:lnTo>
                  <a:pt x="1914130" y="170739"/>
                </a:lnTo>
                <a:lnTo>
                  <a:pt x="1913314" y="170770"/>
                </a:lnTo>
                <a:cubicBezTo>
                  <a:pt x="1913900" y="172756"/>
                  <a:pt x="1900873" y="163773"/>
                  <a:pt x="1914182" y="175912"/>
                </a:cubicBezTo>
                <a:cubicBezTo>
                  <a:pt x="1917904" y="179177"/>
                  <a:pt x="1921452" y="182643"/>
                  <a:pt x="1924804" y="186306"/>
                </a:cubicBezTo>
                <a:cubicBezTo>
                  <a:pt x="1927668" y="189326"/>
                  <a:pt x="1929890" y="191815"/>
                  <a:pt x="1931629" y="193809"/>
                </a:cubicBezTo>
                <a:cubicBezTo>
                  <a:pt x="1933746" y="195753"/>
                  <a:pt x="1935387" y="198177"/>
                  <a:pt x="1936454" y="200905"/>
                </a:cubicBezTo>
                <a:cubicBezTo>
                  <a:pt x="1936516" y="202756"/>
                  <a:pt x="1931025" y="199650"/>
                  <a:pt x="1925447" y="196489"/>
                </a:cubicBezTo>
                <a:cubicBezTo>
                  <a:pt x="1919106" y="190064"/>
                  <a:pt x="1913436" y="184320"/>
                  <a:pt x="1909025" y="180461"/>
                </a:cubicBezTo>
                <a:cubicBezTo>
                  <a:pt x="1905592" y="177189"/>
                  <a:pt x="1902358" y="173699"/>
                  <a:pt x="1899350" y="170012"/>
                </a:cubicBezTo>
                <a:cubicBezTo>
                  <a:pt x="1895621" y="165052"/>
                  <a:pt x="1891573" y="160358"/>
                  <a:pt x="1887235" y="155963"/>
                </a:cubicBezTo>
                <a:cubicBezTo>
                  <a:pt x="1884443" y="153119"/>
                  <a:pt x="1881272" y="149712"/>
                  <a:pt x="1877299" y="146322"/>
                </a:cubicBezTo>
                <a:cubicBezTo>
                  <a:pt x="1873325" y="142932"/>
                  <a:pt x="1868783" y="139186"/>
                  <a:pt x="1863524" y="134930"/>
                </a:cubicBezTo>
                <a:lnTo>
                  <a:pt x="1863123" y="134525"/>
                </a:lnTo>
                <a:lnTo>
                  <a:pt x="1854366" y="127638"/>
                </a:lnTo>
                <a:cubicBezTo>
                  <a:pt x="1838212" y="114490"/>
                  <a:pt x="1852209" y="122159"/>
                  <a:pt x="1848091" y="117318"/>
                </a:cubicBezTo>
                <a:lnTo>
                  <a:pt x="1848177" y="117385"/>
                </a:lnTo>
                <a:lnTo>
                  <a:pt x="1849129" y="116040"/>
                </a:lnTo>
                <a:cubicBezTo>
                  <a:pt x="1848761" y="115042"/>
                  <a:pt x="1847758" y="113581"/>
                  <a:pt x="1846315" y="111837"/>
                </a:cubicBezTo>
                <a:lnTo>
                  <a:pt x="1841407" y="106901"/>
                </a:lnTo>
                <a:lnTo>
                  <a:pt x="1846045" y="111587"/>
                </a:lnTo>
                <a:cubicBezTo>
                  <a:pt x="1848937" y="115062"/>
                  <a:pt x="1850083" y="117397"/>
                  <a:pt x="1847872" y="117182"/>
                </a:cubicBezTo>
                <a:cubicBezTo>
                  <a:pt x="1842540" y="113138"/>
                  <a:pt x="1837107" y="109159"/>
                  <a:pt x="1831455" y="105434"/>
                </a:cubicBezTo>
                <a:cubicBezTo>
                  <a:pt x="1822839" y="98449"/>
                  <a:pt x="1813603" y="92290"/>
                  <a:pt x="1803853" y="87020"/>
                </a:cubicBezTo>
                <a:cubicBezTo>
                  <a:pt x="1791760" y="78297"/>
                  <a:pt x="1781612" y="72604"/>
                  <a:pt x="1774529" y="67854"/>
                </a:cubicBezTo>
                <a:cubicBezTo>
                  <a:pt x="1769894" y="65016"/>
                  <a:pt x="1765427" y="61920"/>
                  <a:pt x="1761136" y="58579"/>
                </a:cubicBezTo>
                <a:cubicBezTo>
                  <a:pt x="1757557" y="55435"/>
                  <a:pt x="1764521" y="58232"/>
                  <a:pt x="1781515" y="66520"/>
                </a:cubicBezTo>
                <a:cubicBezTo>
                  <a:pt x="1797692" y="73972"/>
                  <a:pt x="1816212" y="88201"/>
                  <a:pt x="1833737" y="99151"/>
                </a:cubicBezTo>
                <a:lnTo>
                  <a:pt x="1833991" y="99408"/>
                </a:lnTo>
                <a:lnTo>
                  <a:pt x="1834593" y="96683"/>
                </a:lnTo>
                <a:cubicBezTo>
                  <a:pt x="1834847" y="95814"/>
                  <a:pt x="1835598" y="95295"/>
                  <a:pt x="1838182" y="96034"/>
                </a:cubicBezTo>
                <a:cubicBezTo>
                  <a:pt x="1842239" y="97145"/>
                  <a:pt x="1841769" y="95167"/>
                  <a:pt x="1843125" y="94460"/>
                </a:cubicBezTo>
                <a:cubicBezTo>
                  <a:pt x="1844481" y="93752"/>
                  <a:pt x="1847881" y="94063"/>
                  <a:pt x="1858965" y="100989"/>
                </a:cubicBezTo>
                <a:cubicBezTo>
                  <a:pt x="1874555" y="116301"/>
                  <a:pt x="1890550" y="129211"/>
                  <a:pt x="1905948" y="142784"/>
                </a:cubicBezTo>
                <a:cubicBezTo>
                  <a:pt x="1913617" y="149325"/>
                  <a:pt x="1921869" y="155713"/>
                  <a:pt x="1930093" y="161952"/>
                </a:cubicBezTo>
                <a:cubicBezTo>
                  <a:pt x="1938317" y="168192"/>
                  <a:pt x="1946365" y="174905"/>
                  <a:pt x="1955099" y="181205"/>
                </a:cubicBezTo>
                <a:cubicBezTo>
                  <a:pt x="1971151" y="193049"/>
                  <a:pt x="1949787" y="170696"/>
                  <a:pt x="1957848" y="175344"/>
                </a:cubicBezTo>
                <a:cubicBezTo>
                  <a:pt x="1958691" y="173994"/>
                  <a:pt x="1965251" y="179387"/>
                  <a:pt x="1973666" y="186978"/>
                </a:cubicBezTo>
                <a:lnTo>
                  <a:pt x="1980270" y="192983"/>
                </a:lnTo>
                <a:lnTo>
                  <a:pt x="1986874" y="199765"/>
                </a:lnTo>
                <a:lnTo>
                  <a:pt x="1999630" y="212789"/>
                </a:lnTo>
                <a:cubicBezTo>
                  <a:pt x="2005075" y="219682"/>
                  <a:pt x="2010052" y="226964"/>
                  <a:pt x="2014516" y="234591"/>
                </a:cubicBezTo>
                <a:cubicBezTo>
                  <a:pt x="2022299" y="247130"/>
                  <a:pt x="2031040" y="258985"/>
                  <a:pt x="2040669" y="270042"/>
                </a:cubicBezTo>
                <a:cubicBezTo>
                  <a:pt x="2038961" y="269558"/>
                  <a:pt x="2037090" y="268898"/>
                  <a:pt x="2030792" y="262749"/>
                </a:cubicBezTo>
                <a:lnTo>
                  <a:pt x="2023173" y="254896"/>
                </a:lnTo>
                <a:lnTo>
                  <a:pt x="2031708" y="271819"/>
                </a:lnTo>
                <a:cubicBezTo>
                  <a:pt x="2033763" y="276609"/>
                  <a:pt x="2034154" y="279541"/>
                  <a:pt x="2030351" y="277781"/>
                </a:cubicBezTo>
                <a:cubicBezTo>
                  <a:pt x="2020044" y="265458"/>
                  <a:pt x="2009037" y="253780"/>
                  <a:pt x="1997385" y="242800"/>
                </a:cubicBezTo>
                <a:lnTo>
                  <a:pt x="1997300" y="242727"/>
                </a:lnTo>
                <a:lnTo>
                  <a:pt x="2030016" y="277440"/>
                </a:lnTo>
                <a:lnTo>
                  <a:pt x="2029842" y="278304"/>
                </a:lnTo>
                <a:cubicBezTo>
                  <a:pt x="2054870" y="309683"/>
                  <a:pt x="2065433" y="326704"/>
                  <a:pt x="2072188" y="339906"/>
                </a:cubicBezTo>
                <a:lnTo>
                  <a:pt x="2077952" y="351979"/>
                </a:lnTo>
                <a:lnTo>
                  <a:pt x="2078142" y="352208"/>
                </a:lnTo>
                <a:cubicBezTo>
                  <a:pt x="2104274" y="387294"/>
                  <a:pt x="2128235" y="424090"/>
                  <a:pt x="2149885" y="462393"/>
                </a:cubicBezTo>
                <a:lnTo>
                  <a:pt x="2165380" y="492090"/>
                </a:lnTo>
                <a:lnTo>
                  <a:pt x="2173178" y="507198"/>
                </a:lnTo>
                <a:cubicBezTo>
                  <a:pt x="2175681" y="512259"/>
                  <a:pt x="2177950" y="517499"/>
                  <a:pt x="2180337" y="522746"/>
                </a:cubicBezTo>
                <a:lnTo>
                  <a:pt x="2194580" y="554641"/>
                </a:lnTo>
                <a:cubicBezTo>
                  <a:pt x="2198974" y="565548"/>
                  <a:pt x="2203163" y="576782"/>
                  <a:pt x="2207484" y="588096"/>
                </a:cubicBezTo>
                <a:cubicBezTo>
                  <a:pt x="2215085" y="607420"/>
                  <a:pt x="2220162" y="626397"/>
                  <a:pt x="2225967" y="644987"/>
                </a:cubicBezTo>
                <a:cubicBezTo>
                  <a:pt x="2229001" y="654267"/>
                  <a:pt x="2231277" y="663786"/>
                  <a:pt x="2233830" y="673348"/>
                </a:cubicBezTo>
                <a:lnTo>
                  <a:pt x="2241541" y="702242"/>
                </a:lnTo>
                <a:lnTo>
                  <a:pt x="2244260" y="700838"/>
                </a:lnTo>
                <a:cubicBezTo>
                  <a:pt x="2246976" y="698030"/>
                  <a:pt x="2247860" y="689012"/>
                  <a:pt x="2240100" y="650837"/>
                </a:cubicBezTo>
                <a:cubicBezTo>
                  <a:pt x="2236988" y="638269"/>
                  <a:pt x="2234239" y="624634"/>
                  <a:pt x="2238616" y="634688"/>
                </a:cubicBezTo>
                <a:cubicBezTo>
                  <a:pt x="2249450" y="659660"/>
                  <a:pt x="2243403" y="635607"/>
                  <a:pt x="2239407" y="617240"/>
                </a:cubicBezTo>
                <a:cubicBezTo>
                  <a:pt x="2236749" y="605798"/>
                  <a:pt x="2234075" y="593311"/>
                  <a:pt x="2231200" y="582899"/>
                </a:cubicBezTo>
                <a:cubicBezTo>
                  <a:pt x="2229365" y="575599"/>
                  <a:pt x="2229669" y="574429"/>
                  <a:pt x="2231484" y="578154"/>
                </a:cubicBezTo>
                <a:cubicBezTo>
                  <a:pt x="2232933" y="581041"/>
                  <a:pt x="2234226" y="584012"/>
                  <a:pt x="2235364" y="587056"/>
                </a:cubicBezTo>
                <a:cubicBezTo>
                  <a:pt x="2237428" y="592018"/>
                  <a:pt x="2239207" y="597107"/>
                  <a:pt x="2240697" y="602308"/>
                </a:cubicBezTo>
                <a:lnTo>
                  <a:pt x="2254302" y="645461"/>
                </a:lnTo>
                <a:lnTo>
                  <a:pt x="2266258" y="689400"/>
                </a:lnTo>
                <a:cubicBezTo>
                  <a:pt x="2269513" y="700579"/>
                  <a:pt x="2271918" y="712045"/>
                  <a:pt x="2273459" y="723695"/>
                </a:cubicBezTo>
                <a:cubicBezTo>
                  <a:pt x="2273907" y="730582"/>
                  <a:pt x="2269796" y="713374"/>
                  <a:pt x="2267215" y="704442"/>
                </a:cubicBezTo>
                <a:cubicBezTo>
                  <a:pt x="2262537" y="689018"/>
                  <a:pt x="2259420" y="682212"/>
                  <a:pt x="2258576" y="683953"/>
                </a:cubicBezTo>
                <a:cubicBezTo>
                  <a:pt x="2257733" y="685692"/>
                  <a:pt x="2260053" y="695627"/>
                  <a:pt x="2263393" y="714555"/>
                </a:cubicBezTo>
                <a:cubicBezTo>
                  <a:pt x="2274268" y="767146"/>
                  <a:pt x="2281823" y="823491"/>
                  <a:pt x="2288549" y="881649"/>
                </a:cubicBezTo>
                <a:cubicBezTo>
                  <a:pt x="2289659" y="892254"/>
                  <a:pt x="2291207" y="902742"/>
                  <a:pt x="2291734" y="913694"/>
                </a:cubicBezTo>
                <a:lnTo>
                  <a:pt x="2293041" y="947863"/>
                </a:lnTo>
                <a:lnTo>
                  <a:pt x="2293042" y="947870"/>
                </a:lnTo>
                <a:lnTo>
                  <a:pt x="2293041" y="947863"/>
                </a:lnTo>
                <a:lnTo>
                  <a:pt x="2293041" y="947869"/>
                </a:lnTo>
                <a:lnTo>
                  <a:pt x="2293012" y="947697"/>
                </a:lnTo>
                <a:lnTo>
                  <a:pt x="2291430" y="938715"/>
                </a:lnTo>
                <a:cubicBezTo>
                  <a:pt x="2290870" y="933700"/>
                  <a:pt x="2290301" y="927494"/>
                  <a:pt x="2289757" y="922418"/>
                </a:cubicBezTo>
                <a:lnTo>
                  <a:pt x="2289717" y="922089"/>
                </a:lnTo>
                <a:lnTo>
                  <a:pt x="2289714" y="922070"/>
                </a:lnTo>
                <a:lnTo>
                  <a:pt x="2289756" y="922417"/>
                </a:lnTo>
                <a:cubicBezTo>
                  <a:pt x="2290844" y="932570"/>
                  <a:pt x="2292033" y="947239"/>
                  <a:pt x="2293041" y="947869"/>
                </a:cubicBezTo>
                <a:lnTo>
                  <a:pt x="2294599" y="965165"/>
                </a:lnTo>
                <a:lnTo>
                  <a:pt x="2294990" y="983158"/>
                </a:lnTo>
                <a:cubicBezTo>
                  <a:pt x="2295257" y="995308"/>
                  <a:pt x="2295306" y="1008293"/>
                  <a:pt x="2295223" y="1021196"/>
                </a:cubicBezTo>
                <a:cubicBezTo>
                  <a:pt x="2294022" y="1047197"/>
                  <a:pt x="2293304" y="1074082"/>
                  <a:pt x="2290643" y="1099495"/>
                </a:cubicBezTo>
                <a:lnTo>
                  <a:pt x="2289789" y="1104252"/>
                </a:lnTo>
                <a:lnTo>
                  <a:pt x="2287582" y="1130422"/>
                </a:lnTo>
                <a:cubicBezTo>
                  <a:pt x="2286270" y="1140614"/>
                  <a:pt x="2285132" y="1150526"/>
                  <a:pt x="2283805" y="1160449"/>
                </a:cubicBezTo>
                <a:cubicBezTo>
                  <a:pt x="2282477" y="1170372"/>
                  <a:pt x="2281471" y="1180366"/>
                  <a:pt x="2279895" y="1190004"/>
                </a:cubicBezTo>
                <a:cubicBezTo>
                  <a:pt x="2278320" y="1199642"/>
                  <a:pt x="2276671" y="1209494"/>
                  <a:pt x="2274979" y="1219318"/>
                </a:cubicBezTo>
                <a:lnTo>
                  <a:pt x="2245047" y="1342796"/>
                </a:lnTo>
                <a:lnTo>
                  <a:pt x="2247487" y="1341013"/>
                </a:lnTo>
                <a:cubicBezTo>
                  <a:pt x="2248712" y="1338734"/>
                  <a:pt x="2250293" y="1334864"/>
                  <a:pt x="2252197" y="1329576"/>
                </a:cubicBezTo>
                <a:cubicBezTo>
                  <a:pt x="2253953" y="1324132"/>
                  <a:pt x="2256248" y="1317340"/>
                  <a:pt x="2258848" y="1309183"/>
                </a:cubicBezTo>
                <a:cubicBezTo>
                  <a:pt x="2260110" y="1305115"/>
                  <a:pt x="2261578" y="1300720"/>
                  <a:pt x="2262942" y="1296002"/>
                </a:cubicBezTo>
                <a:cubicBezTo>
                  <a:pt x="2264306" y="1291284"/>
                  <a:pt x="2265408" y="1286402"/>
                  <a:pt x="2266916" y="1280867"/>
                </a:cubicBezTo>
                <a:cubicBezTo>
                  <a:pt x="2281298" y="1229873"/>
                  <a:pt x="2289103" y="1171662"/>
                  <a:pt x="2296336" y="1130840"/>
                </a:cubicBezTo>
                <a:cubicBezTo>
                  <a:pt x="2309643" y="1044327"/>
                  <a:pt x="2308681" y="957447"/>
                  <a:pt x="2303771" y="875227"/>
                </a:cubicBezTo>
                <a:lnTo>
                  <a:pt x="2303728" y="873178"/>
                </a:lnTo>
                <a:lnTo>
                  <a:pt x="2290779" y="778111"/>
                </a:lnTo>
                <a:cubicBezTo>
                  <a:pt x="2285006" y="746010"/>
                  <a:pt x="2277879" y="714238"/>
                  <a:pt x="2269415" y="682887"/>
                </a:cubicBezTo>
                <a:lnTo>
                  <a:pt x="2269908" y="680911"/>
                </a:lnTo>
                <a:lnTo>
                  <a:pt x="2269791" y="680558"/>
                </a:lnTo>
                <a:cubicBezTo>
                  <a:pt x="2269245" y="679466"/>
                  <a:pt x="2268998" y="679922"/>
                  <a:pt x="2269239" y="682778"/>
                </a:cubicBezTo>
                <a:lnTo>
                  <a:pt x="2258051" y="645408"/>
                </a:lnTo>
                <a:lnTo>
                  <a:pt x="2245141" y="608064"/>
                </a:lnTo>
                <a:cubicBezTo>
                  <a:pt x="2240950" y="595470"/>
                  <a:pt x="2236087" y="583169"/>
                  <a:pt x="2231007" y="570925"/>
                </a:cubicBezTo>
                <a:cubicBezTo>
                  <a:pt x="2225925" y="558682"/>
                  <a:pt x="2221194" y="546269"/>
                  <a:pt x="2215676" y="534336"/>
                </a:cubicBezTo>
                <a:cubicBezTo>
                  <a:pt x="2210158" y="522402"/>
                  <a:pt x="2204887" y="510364"/>
                  <a:pt x="2199150" y="498683"/>
                </a:cubicBezTo>
                <a:cubicBezTo>
                  <a:pt x="2193414" y="487001"/>
                  <a:pt x="2187254" y="475704"/>
                  <a:pt x="2181300" y="464469"/>
                </a:cubicBezTo>
                <a:lnTo>
                  <a:pt x="2172302" y="447771"/>
                </a:lnTo>
                <a:lnTo>
                  <a:pt x="2162853" y="431697"/>
                </a:lnTo>
                <a:lnTo>
                  <a:pt x="2143702" y="400758"/>
                </a:lnTo>
                <a:lnTo>
                  <a:pt x="2143679" y="400867"/>
                </a:lnTo>
                <a:cubicBezTo>
                  <a:pt x="2135389" y="388690"/>
                  <a:pt x="2127391" y="377215"/>
                  <a:pt x="2119671" y="366173"/>
                </a:cubicBezTo>
                <a:cubicBezTo>
                  <a:pt x="2115854" y="360485"/>
                  <a:pt x="2111659" y="355208"/>
                  <a:pt x="2107508" y="349958"/>
                </a:cubicBezTo>
                <a:lnTo>
                  <a:pt x="2095112" y="334115"/>
                </a:lnTo>
                <a:lnTo>
                  <a:pt x="2082673" y="318246"/>
                </a:lnTo>
                <a:lnTo>
                  <a:pt x="2068949" y="302481"/>
                </a:lnTo>
                <a:lnTo>
                  <a:pt x="2055153" y="286346"/>
                </a:lnTo>
                <a:lnTo>
                  <a:pt x="2048137" y="278076"/>
                </a:lnTo>
                <a:lnTo>
                  <a:pt x="2040509" y="269811"/>
                </a:lnTo>
                <a:cubicBezTo>
                  <a:pt x="2030902" y="258756"/>
                  <a:pt x="2022172" y="246914"/>
                  <a:pt x="2014398" y="234388"/>
                </a:cubicBezTo>
                <a:cubicBezTo>
                  <a:pt x="2009932" y="226766"/>
                  <a:pt x="2004959" y="219479"/>
                  <a:pt x="1999513" y="212585"/>
                </a:cubicBezTo>
                <a:cubicBezTo>
                  <a:pt x="1999732" y="212382"/>
                  <a:pt x="2000609" y="212934"/>
                  <a:pt x="2001888" y="213948"/>
                </a:cubicBezTo>
                <a:cubicBezTo>
                  <a:pt x="2005727" y="216990"/>
                  <a:pt x="2013186" y="224190"/>
                  <a:pt x="2017350" y="227617"/>
                </a:cubicBezTo>
                <a:cubicBezTo>
                  <a:pt x="2027944" y="239031"/>
                  <a:pt x="2038951" y="252515"/>
                  <a:pt x="2047717" y="260714"/>
                </a:cubicBezTo>
                <a:lnTo>
                  <a:pt x="2055637" y="268901"/>
                </a:lnTo>
                <a:cubicBezTo>
                  <a:pt x="2058180" y="271656"/>
                  <a:pt x="2060664" y="274504"/>
                  <a:pt x="2063149" y="277351"/>
                </a:cubicBezTo>
                <a:lnTo>
                  <a:pt x="2078450" y="294880"/>
                </a:lnTo>
                <a:cubicBezTo>
                  <a:pt x="2083478" y="301261"/>
                  <a:pt x="2089295" y="307356"/>
                  <a:pt x="2094718" y="314761"/>
                </a:cubicBezTo>
                <a:lnTo>
                  <a:pt x="2112079" y="339119"/>
                </a:lnTo>
                <a:lnTo>
                  <a:pt x="2112131" y="339050"/>
                </a:lnTo>
                <a:lnTo>
                  <a:pt x="2120198" y="347783"/>
                </a:lnTo>
                <a:cubicBezTo>
                  <a:pt x="2128706" y="359708"/>
                  <a:pt x="2136341" y="372446"/>
                  <a:pt x="2144603" y="384668"/>
                </a:cubicBezTo>
                <a:cubicBezTo>
                  <a:pt x="2152865" y="396891"/>
                  <a:pt x="2160135" y="409725"/>
                  <a:pt x="2167492" y="422225"/>
                </a:cubicBezTo>
                <a:cubicBezTo>
                  <a:pt x="2198577" y="474839"/>
                  <a:pt x="2225024" y="530371"/>
                  <a:pt x="2246526" y="588203"/>
                </a:cubicBezTo>
                <a:cubicBezTo>
                  <a:pt x="2257361" y="617715"/>
                  <a:pt x="2266646" y="647852"/>
                  <a:pt x="2274350" y="678491"/>
                </a:cubicBezTo>
                <a:lnTo>
                  <a:pt x="2291751" y="767030"/>
                </a:lnTo>
                <a:lnTo>
                  <a:pt x="2291766" y="767090"/>
                </a:lnTo>
                <a:lnTo>
                  <a:pt x="2274368" y="678291"/>
                </a:lnTo>
                <a:cubicBezTo>
                  <a:pt x="2266663" y="647586"/>
                  <a:pt x="2257372" y="617385"/>
                  <a:pt x="2246525" y="587814"/>
                </a:cubicBezTo>
                <a:cubicBezTo>
                  <a:pt x="2225024" y="529982"/>
                  <a:pt x="2198577" y="474450"/>
                  <a:pt x="2167492" y="421836"/>
                </a:cubicBezTo>
                <a:cubicBezTo>
                  <a:pt x="2160135" y="409336"/>
                  <a:pt x="2152690" y="396587"/>
                  <a:pt x="2144603" y="384280"/>
                </a:cubicBezTo>
                <a:cubicBezTo>
                  <a:pt x="2136516" y="371971"/>
                  <a:pt x="2128765" y="359225"/>
                  <a:pt x="2120197" y="347394"/>
                </a:cubicBezTo>
                <a:cubicBezTo>
                  <a:pt x="2126804" y="355539"/>
                  <a:pt x="2132638" y="363653"/>
                  <a:pt x="2138734" y="371931"/>
                </a:cubicBezTo>
                <a:cubicBezTo>
                  <a:pt x="2144830" y="380211"/>
                  <a:pt x="2151554" y="388558"/>
                  <a:pt x="2157813" y="398428"/>
                </a:cubicBezTo>
                <a:cubicBezTo>
                  <a:pt x="2164072" y="408299"/>
                  <a:pt x="2170756" y="419147"/>
                  <a:pt x="2178099" y="431767"/>
                </a:cubicBezTo>
                <a:lnTo>
                  <a:pt x="2183644" y="441708"/>
                </a:lnTo>
                <a:lnTo>
                  <a:pt x="2189116" y="452448"/>
                </a:lnTo>
                <a:lnTo>
                  <a:pt x="2200780" y="476383"/>
                </a:lnTo>
                <a:lnTo>
                  <a:pt x="2209004" y="493052"/>
                </a:lnTo>
                <a:cubicBezTo>
                  <a:pt x="2211347" y="498078"/>
                  <a:pt x="2213029" y="501137"/>
                  <a:pt x="2212486" y="498789"/>
                </a:cubicBezTo>
                <a:cubicBezTo>
                  <a:pt x="2207964" y="480095"/>
                  <a:pt x="2228367" y="523677"/>
                  <a:pt x="2237967" y="543018"/>
                </a:cubicBezTo>
                <a:cubicBezTo>
                  <a:pt x="2242666" y="552949"/>
                  <a:pt x="2249780" y="568860"/>
                  <a:pt x="2257659" y="588227"/>
                </a:cubicBezTo>
                <a:lnTo>
                  <a:pt x="2269101" y="619926"/>
                </a:lnTo>
                <a:lnTo>
                  <a:pt x="2275035" y="637043"/>
                </a:lnTo>
                <a:lnTo>
                  <a:pt x="2280387" y="654896"/>
                </a:lnTo>
                <a:cubicBezTo>
                  <a:pt x="2283892" y="666932"/>
                  <a:pt x="2287456" y="679069"/>
                  <a:pt x="2290757" y="691041"/>
                </a:cubicBezTo>
                <a:lnTo>
                  <a:pt x="2299068" y="726484"/>
                </a:lnTo>
                <a:lnTo>
                  <a:pt x="2302681" y="742928"/>
                </a:lnTo>
                <a:lnTo>
                  <a:pt x="2305243" y="758325"/>
                </a:lnTo>
                <a:cubicBezTo>
                  <a:pt x="2306907" y="768239"/>
                  <a:pt x="2308072" y="777000"/>
                  <a:pt x="2309368" y="784674"/>
                </a:cubicBezTo>
                <a:lnTo>
                  <a:pt x="2311064" y="796875"/>
                </a:lnTo>
                <a:lnTo>
                  <a:pt x="2312381" y="809099"/>
                </a:lnTo>
                <a:lnTo>
                  <a:pt x="2314927" y="833684"/>
                </a:lnTo>
                <a:cubicBezTo>
                  <a:pt x="2316878" y="850060"/>
                  <a:pt x="2318247" y="867367"/>
                  <a:pt x="2319617" y="886230"/>
                </a:cubicBezTo>
                <a:cubicBezTo>
                  <a:pt x="2320842" y="896504"/>
                  <a:pt x="2321268" y="906907"/>
                  <a:pt x="2320890" y="917339"/>
                </a:cubicBezTo>
                <a:cubicBezTo>
                  <a:pt x="2320054" y="924136"/>
                  <a:pt x="2319526" y="912600"/>
                  <a:pt x="2318316" y="903229"/>
                </a:cubicBezTo>
                <a:cubicBezTo>
                  <a:pt x="2315729" y="881339"/>
                  <a:pt x="2314528" y="877803"/>
                  <a:pt x="2314390" y="883482"/>
                </a:cubicBezTo>
                <a:cubicBezTo>
                  <a:pt x="2314307" y="886345"/>
                  <a:pt x="2314373" y="891503"/>
                  <a:pt x="2314689" y="897725"/>
                </a:cubicBezTo>
                <a:cubicBezTo>
                  <a:pt x="2315005" y="903946"/>
                  <a:pt x="2315278" y="911307"/>
                  <a:pt x="2315173" y="918689"/>
                </a:cubicBezTo>
                <a:cubicBezTo>
                  <a:pt x="2315333" y="928181"/>
                  <a:pt x="2315551" y="937580"/>
                  <a:pt x="2315566" y="947306"/>
                </a:cubicBezTo>
                <a:cubicBezTo>
                  <a:pt x="2315581" y="957031"/>
                  <a:pt x="2315960" y="966660"/>
                  <a:pt x="2315610" y="976481"/>
                </a:cubicBezTo>
                <a:lnTo>
                  <a:pt x="2314739" y="1018040"/>
                </a:lnTo>
                <a:lnTo>
                  <a:pt x="2311957" y="1059634"/>
                </a:lnTo>
                <a:cubicBezTo>
                  <a:pt x="2311263" y="1073515"/>
                  <a:pt x="2309591" y="1087304"/>
                  <a:pt x="2307861" y="1101186"/>
                </a:cubicBezTo>
                <a:cubicBezTo>
                  <a:pt x="2306132" y="1115067"/>
                  <a:pt x="2304679" y="1128993"/>
                  <a:pt x="2302482" y="1142647"/>
                </a:cubicBezTo>
                <a:cubicBezTo>
                  <a:pt x="2300285" y="1156302"/>
                  <a:pt x="2298468" y="1170129"/>
                  <a:pt x="2295818" y="1183825"/>
                </a:cubicBezTo>
                <a:cubicBezTo>
                  <a:pt x="2293169" y="1197520"/>
                  <a:pt x="2290169" y="1211192"/>
                  <a:pt x="2287360" y="1224852"/>
                </a:cubicBezTo>
                <a:cubicBezTo>
                  <a:pt x="2285867" y="1231628"/>
                  <a:pt x="2284667" y="1238520"/>
                  <a:pt x="2282897" y="1245252"/>
                </a:cubicBezTo>
                <a:lnTo>
                  <a:pt x="2277719" y="1265529"/>
                </a:lnTo>
                <a:lnTo>
                  <a:pt x="2272541" y="1285807"/>
                </a:lnTo>
                <a:lnTo>
                  <a:pt x="2269945" y="1295908"/>
                </a:lnTo>
                <a:lnTo>
                  <a:pt x="2266984" y="1305912"/>
                </a:lnTo>
                <a:cubicBezTo>
                  <a:pt x="2262294" y="1321507"/>
                  <a:pt x="2257345" y="1338104"/>
                  <a:pt x="2251826" y="1354736"/>
                </a:cubicBezTo>
                <a:lnTo>
                  <a:pt x="2233912" y="1404558"/>
                </a:lnTo>
                <a:cubicBezTo>
                  <a:pt x="2227357" y="1420995"/>
                  <a:pt x="2220991" y="1436838"/>
                  <a:pt x="2215149" y="1452231"/>
                </a:cubicBezTo>
                <a:cubicBezTo>
                  <a:pt x="2212315" y="1459981"/>
                  <a:pt x="2208957" y="1467405"/>
                  <a:pt x="2206064" y="1474471"/>
                </a:cubicBezTo>
                <a:cubicBezTo>
                  <a:pt x="2203171" y="1481537"/>
                  <a:pt x="2200410" y="1488491"/>
                  <a:pt x="2197794" y="1495212"/>
                </a:cubicBezTo>
                <a:cubicBezTo>
                  <a:pt x="2191039" y="1514504"/>
                  <a:pt x="2173240" y="1544254"/>
                  <a:pt x="2161396" y="1565159"/>
                </a:cubicBezTo>
                <a:cubicBezTo>
                  <a:pt x="2145866" y="1589526"/>
                  <a:pt x="2158552" y="1566297"/>
                  <a:pt x="2160469" y="1560111"/>
                </a:cubicBezTo>
                <a:cubicBezTo>
                  <a:pt x="2163084" y="1552223"/>
                  <a:pt x="2156651" y="1563101"/>
                  <a:pt x="2147760" y="1578402"/>
                </a:cubicBezTo>
                <a:cubicBezTo>
                  <a:pt x="2140994" y="1590303"/>
                  <a:pt x="2134374" y="1602554"/>
                  <a:pt x="2126820" y="1614351"/>
                </a:cubicBezTo>
                <a:cubicBezTo>
                  <a:pt x="2119266" y="1626148"/>
                  <a:pt x="2111434" y="1637901"/>
                  <a:pt x="2103647" y="1649681"/>
                </a:cubicBezTo>
                <a:cubicBezTo>
                  <a:pt x="2099745" y="1655534"/>
                  <a:pt x="2096063" y="1661525"/>
                  <a:pt x="2091943" y="1667241"/>
                </a:cubicBezTo>
                <a:cubicBezTo>
                  <a:pt x="2087823" y="1672957"/>
                  <a:pt x="2083747" y="1678701"/>
                  <a:pt x="2079655" y="1684370"/>
                </a:cubicBezTo>
                <a:cubicBezTo>
                  <a:pt x="2071473" y="1695710"/>
                  <a:pt x="2063758" y="1707277"/>
                  <a:pt x="2055736" y="1718263"/>
                </a:cubicBezTo>
                <a:cubicBezTo>
                  <a:pt x="2045558" y="1731918"/>
                  <a:pt x="2034961" y="1747513"/>
                  <a:pt x="2021984" y="1762529"/>
                </a:cubicBezTo>
                <a:cubicBezTo>
                  <a:pt x="2009007" y="1777544"/>
                  <a:pt x="1995375" y="1793510"/>
                  <a:pt x="1980049" y="1808288"/>
                </a:cubicBezTo>
                <a:lnTo>
                  <a:pt x="1963355" y="1825256"/>
                </a:lnTo>
                <a:cubicBezTo>
                  <a:pt x="1952656" y="1838625"/>
                  <a:pt x="1941015" y="1851190"/>
                  <a:pt x="1928543" y="1862835"/>
                </a:cubicBezTo>
                <a:cubicBezTo>
                  <a:pt x="1881558" y="1909014"/>
                  <a:pt x="1831254" y="1951468"/>
                  <a:pt x="1778126" y="1989786"/>
                </a:cubicBezTo>
                <a:cubicBezTo>
                  <a:pt x="1691386" y="2051761"/>
                  <a:pt x="1597343" y="2101538"/>
                  <a:pt x="1498696" y="2137684"/>
                </a:cubicBezTo>
                <a:lnTo>
                  <a:pt x="1433917" y="2157607"/>
                </a:lnTo>
                <a:lnTo>
                  <a:pt x="1367012" y="2173260"/>
                </a:lnTo>
                <a:lnTo>
                  <a:pt x="1324534" y="2181656"/>
                </a:lnTo>
                <a:cubicBezTo>
                  <a:pt x="1322025" y="2181772"/>
                  <a:pt x="1313129" y="2183726"/>
                  <a:pt x="1308198" y="2184403"/>
                </a:cubicBezTo>
                <a:cubicBezTo>
                  <a:pt x="1291526" y="2187199"/>
                  <a:pt x="1274621" y="2190173"/>
                  <a:pt x="1257570" y="2192797"/>
                </a:cubicBezTo>
                <a:lnTo>
                  <a:pt x="1210106" y="2198335"/>
                </a:lnTo>
                <a:lnTo>
                  <a:pt x="1169841" y="2201453"/>
                </a:lnTo>
                <a:lnTo>
                  <a:pt x="1152228" y="2202816"/>
                </a:lnTo>
                <a:lnTo>
                  <a:pt x="1099835" y="2206873"/>
                </a:lnTo>
                <a:cubicBezTo>
                  <a:pt x="1036810" y="2206562"/>
                  <a:pt x="974243" y="2200538"/>
                  <a:pt x="912857" y="2188880"/>
                </a:cubicBezTo>
                <a:lnTo>
                  <a:pt x="874154" y="2181018"/>
                </a:lnTo>
                <a:lnTo>
                  <a:pt x="836513" y="2171943"/>
                </a:lnTo>
                <a:cubicBezTo>
                  <a:pt x="830471" y="2170110"/>
                  <a:pt x="824210" y="2168724"/>
                  <a:pt x="818181" y="2166965"/>
                </a:cubicBezTo>
                <a:lnTo>
                  <a:pt x="800170" y="2161475"/>
                </a:lnTo>
                <a:cubicBezTo>
                  <a:pt x="788026" y="2157708"/>
                  <a:pt x="776057" y="2154245"/>
                  <a:pt x="764409" y="2150464"/>
                </a:cubicBezTo>
                <a:lnTo>
                  <a:pt x="729974" y="2138209"/>
                </a:lnTo>
                <a:lnTo>
                  <a:pt x="712997" y="2132135"/>
                </a:lnTo>
                <a:lnTo>
                  <a:pt x="696457" y="2125362"/>
                </a:lnTo>
                <a:lnTo>
                  <a:pt x="663741" y="2111915"/>
                </a:lnTo>
                <a:cubicBezTo>
                  <a:pt x="653040" y="2107301"/>
                  <a:pt x="642659" y="2102174"/>
                  <a:pt x="632192" y="2097382"/>
                </a:cubicBezTo>
                <a:cubicBezTo>
                  <a:pt x="620473" y="2092262"/>
                  <a:pt x="609117" y="2086376"/>
                  <a:pt x="598187" y="2079760"/>
                </a:cubicBezTo>
                <a:cubicBezTo>
                  <a:pt x="585701" y="2071958"/>
                  <a:pt x="574194" y="2065416"/>
                  <a:pt x="563855" y="2058956"/>
                </a:cubicBezTo>
                <a:cubicBezTo>
                  <a:pt x="553516" y="2052495"/>
                  <a:pt x="543834" y="2046445"/>
                  <a:pt x="535072" y="2040970"/>
                </a:cubicBezTo>
                <a:lnTo>
                  <a:pt x="509094" y="2025320"/>
                </a:lnTo>
                <a:lnTo>
                  <a:pt x="484646" y="2009266"/>
                </a:lnTo>
                <a:lnTo>
                  <a:pt x="469896" y="1999531"/>
                </a:lnTo>
                <a:cubicBezTo>
                  <a:pt x="464109" y="1995759"/>
                  <a:pt x="458534" y="1991667"/>
                  <a:pt x="453188" y="1987276"/>
                </a:cubicBezTo>
                <a:cubicBezTo>
                  <a:pt x="357789" y="1911925"/>
                  <a:pt x="292314" y="1845426"/>
                  <a:pt x="229571" y="1763340"/>
                </a:cubicBezTo>
                <a:cubicBezTo>
                  <a:pt x="219222" y="1750461"/>
                  <a:pt x="210813" y="1737110"/>
                  <a:pt x="201545" y="1724841"/>
                </a:cubicBezTo>
                <a:lnTo>
                  <a:pt x="188226" y="1705895"/>
                </a:lnTo>
                <a:lnTo>
                  <a:pt x="175561" y="1686193"/>
                </a:lnTo>
                <a:cubicBezTo>
                  <a:pt x="167225" y="1672823"/>
                  <a:pt x="158217" y="1659162"/>
                  <a:pt x="150067" y="1643641"/>
                </a:cubicBezTo>
                <a:lnTo>
                  <a:pt x="137163" y="1619643"/>
                </a:lnTo>
                <a:cubicBezTo>
                  <a:pt x="134983" y="1615431"/>
                  <a:pt x="132613" y="1611230"/>
                  <a:pt x="130505" y="1606804"/>
                </a:cubicBezTo>
                <a:lnTo>
                  <a:pt x="124124" y="1593035"/>
                </a:lnTo>
                <a:cubicBezTo>
                  <a:pt x="109609" y="1574832"/>
                  <a:pt x="81793" y="1521178"/>
                  <a:pt x="58008" y="1450351"/>
                </a:cubicBezTo>
                <a:cubicBezTo>
                  <a:pt x="49564" y="1424089"/>
                  <a:pt x="43878" y="1406868"/>
                  <a:pt x="40558" y="1401944"/>
                </a:cubicBezTo>
                <a:cubicBezTo>
                  <a:pt x="36213" y="1393036"/>
                  <a:pt x="32998" y="1383539"/>
                  <a:pt x="30989" y="1373682"/>
                </a:cubicBezTo>
                <a:cubicBezTo>
                  <a:pt x="26426" y="1356594"/>
                  <a:pt x="22810" y="1339197"/>
                  <a:pt x="20172" y="1321582"/>
                </a:cubicBezTo>
                <a:cubicBezTo>
                  <a:pt x="16990" y="1301327"/>
                  <a:pt x="13783" y="1283259"/>
                  <a:pt x="11715" y="1266292"/>
                </a:cubicBezTo>
                <a:lnTo>
                  <a:pt x="8059" y="1241921"/>
                </a:lnTo>
                <a:cubicBezTo>
                  <a:pt x="6764" y="1234050"/>
                  <a:pt x="5483" y="1226449"/>
                  <a:pt x="4596" y="1218899"/>
                </a:cubicBezTo>
                <a:cubicBezTo>
                  <a:pt x="2103" y="1202670"/>
                  <a:pt x="569" y="1186243"/>
                  <a:pt x="0" y="1169714"/>
                </a:cubicBezTo>
                <a:cubicBezTo>
                  <a:pt x="249" y="1151086"/>
                  <a:pt x="1432" y="1152213"/>
                  <a:pt x="2814" y="1159166"/>
                </a:cubicBezTo>
                <a:cubicBezTo>
                  <a:pt x="5475" y="1172358"/>
                  <a:pt x="5759" y="1157573"/>
                  <a:pt x="5123" y="1123300"/>
                </a:cubicBezTo>
                <a:cubicBezTo>
                  <a:pt x="4664" y="1109022"/>
                  <a:pt x="5300" y="1095039"/>
                  <a:pt x="5717" y="1081309"/>
                </a:cubicBezTo>
                <a:cubicBezTo>
                  <a:pt x="6134" y="1067578"/>
                  <a:pt x="5778" y="1054013"/>
                  <a:pt x="6136" y="1040180"/>
                </a:cubicBezTo>
                <a:cubicBezTo>
                  <a:pt x="6197" y="1025237"/>
                  <a:pt x="7191" y="1010261"/>
                  <a:pt x="9118" y="995342"/>
                </a:cubicBezTo>
                <a:cubicBezTo>
                  <a:pt x="11099" y="983885"/>
                  <a:pt x="10954" y="994158"/>
                  <a:pt x="11047" y="1007170"/>
                </a:cubicBezTo>
                <a:cubicBezTo>
                  <a:pt x="11014" y="1014534"/>
                  <a:pt x="11299" y="1019635"/>
                  <a:pt x="11367" y="1026155"/>
                </a:cubicBezTo>
                <a:cubicBezTo>
                  <a:pt x="11515" y="1037129"/>
                  <a:pt x="12039" y="1045942"/>
                  <a:pt x="13628" y="1035405"/>
                </a:cubicBezTo>
                <a:cubicBezTo>
                  <a:pt x="15651" y="1022419"/>
                  <a:pt x="15246" y="1005130"/>
                  <a:pt x="16696" y="989649"/>
                </a:cubicBezTo>
                <a:lnTo>
                  <a:pt x="16757" y="989438"/>
                </a:lnTo>
                <a:lnTo>
                  <a:pt x="19221" y="964127"/>
                </a:lnTo>
                <a:cubicBezTo>
                  <a:pt x="21493" y="944703"/>
                  <a:pt x="23031" y="943246"/>
                  <a:pt x="23653" y="949562"/>
                </a:cubicBezTo>
                <a:cubicBezTo>
                  <a:pt x="24130" y="953406"/>
                  <a:pt x="24070" y="961288"/>
                  <a:pt x="24662" y="964193"/>
                </a:cubicBezTo>
                <a:lnTo>
                  <a:pt x="25515" y="965105"/>
                </a:lnTo>
                <a:lnTo>
                  <a:pt x="29229" y="932449"/>
                </a:lnTo>
                <a:lnTo>
                  <a:pt x="34046" y="906202"/>
                </a:lnTo>
                <a:lnTo>
                  <a:pt x="34086" y="902450"/>
                </a:lnTo>
                <a:cubicBezTo>
                  <a:pt x="35765" y="893523"/>
                  <a:pt x="36949" y="885000"/>
                  <a:pt x="39066" y="876154"/>
                </a:cubicBezTo>
                <a:cubicBezTo>
                  <a:pt x="41182" y="867307"/>
                  <a:pt x="43256" y="858433"/>
                  <a:pt x="45256" y="849967"/>
                </a:cubicBezTo>
                <a:cubicBezTo>
                  <a:pt x="49169" y="832591"/>
                  <a:pt x="52309" y="815575"/>
                  <a:pt x="54575" y="799567"/>
                </a:cubicBezTo>
                <a:cubicBezTo>
                  <a:pt x="54865" y="798129"/>
                  <a:pt x="57969" y="785754"/>
                  <a:pt x="58927" y="782855"/>
                </a:cubicBezTo>
                <a:cubicBezTo>
                  <a:pt x="61033" y="776463"/>
                  <a:pt x="63153" y="769755"/>
                  <a:pt x="65229" y="763021"/>
                </a:cubicBezTo>
                <a:cubicBezTo>
                  <a:pt x="67306" y="756286"/>
                  <a:pt x="69979" y="749083"/>
                  <a:pt x="72492" y="741650"/>
                </a:cubicBezTo>
                <a:cubicBezTo>
                  <a:pt x="77678" y="726819"/>
                  <a:pt x="82425" y="711131"/>
                  <a:pt x="88311" y="695959"/>
                </a:cubicBezTo>
                <a:cubicBezTo>
                  <a:pt x="94197" y="680788"/>
                  <a:pt x="99996" y="665952"/>
                  <a:pt x="105578" y="652339"/>
                </a:cubicBezTo>
                <a:cubicBezTo>
                  <a:pt x="111159" y="638727"/>
                  <a:pt x="117386" y="626619"/>
                  <a:pt x="122287" y="616727"/>
                </a:cubicBezTo>
                <a:cubicBezTo>
                  <a:pt x="144892" y="572168"/>
                  <a:pt x="169631" y="529847"/>
                  <a:pt x="205842" y="471897"/>
                </a:cubicBezTo>
                <a:cubicBezTo>
                  <a:pt x="200548" y="482710"/>
                  <a:pt x="195053" y="495599"/>
                  <a:pt x="182424" y="519122"/>
                </a:cubicBezTo>
                <a:cubicBezTo>
                  <a:pt x="167905" y="546064"/>
                  <a:pt x="171521" y="535499"/>
                  <a:pt x="168289" y="539503"/>
                </a:cubicBezTo>
                <a:cubicBezTo>
                  <a:pt x="158621" y="553989"/>
                  <a:pt x="149960" y="569116"/>
                  <a:pt x="142373" y="584778"/>
                </a:cubicBezTo>
                <a:cubicBezTo>
                  <a:pt x="136800" y="595158"/>
                  <a:pt x="131727" y="606885"/>
                  <a:pt x="126580" y="618632"/>
                </a:cubicBezTo>
                <a:cubicBezTo>
                  <a:pt x="121433" y="630378"/>
                  <a:pt x="115790" y="642138"/>
                  <a:pt x="111241" y="653611"/>
                </a:cubicBezTo>
                <a:cubicBezTo>
                  <a:pt x="105054" y="667810"/>
                  <a:pt x="100709" y="682700"/>
                  <a:pt x="98322" y="697875"/>
                </a:cubicBezTo>
                <a:cubicBezTo>
                  <a:pt x="96957" y="701815"/>
                  <a:pt x="95504" y="705701"/>
                  <a:pt x="94343" y="709703"/>
                </a:cubicBezTo>
                <a:cubicBezTo>
                  <a:pt x="90857" y="720253"/>
                  <a:pt x="88585" y="726704"/>
                  <a:pt x="87156" y="730311"/>
                </a:cubicBezTo>
                <a:lnTo>
                  <a:pt x="85505" y="733063"/>
                </a:lnTo>
                <a:lnTo>
                  <a:pt x="85401" y="733896"/>
                </a:lnTo>
                <a:cubicBezTo>
                  <a:pt x="85606" y="735530"/>
                  <a:pt x="87722" y="730828"/>
                  <a:pt x="94781" y="709782"/>
                </a:cubicBezTo>
                <a:lnTo>
                  <a:pt x="93933" y="716929"/>
                </a:lnTo>
                <a:lnTo>
                  <a:pt x="93124" y="720792"/>
                </a:lnTo>
                <a:lnTo>
                  <a:pt x="90627" y="732027"/>
                </a:lnTo>
                <a:cubicBezTo>
                  <a:pt x="88333" y="742156"/>
                  <a:pt x="86439" y="751110"/>
                  <a:pt x="88870" y="747220"/>
                </a:cubicBezTo>
                <a:lnTo>
                  <a:pt x="86812" y="755189"/>
                </a:lnTo>
                <a:lnTo>
                  <a:pt x="87306" y="753350"/>
                </a:lnTo>
                <a:lnTo>
                  <a:pt x="88889" y="747221"/>
                </a:lnTo>
                <a:cubicBezTo>
                  <a:pt x="90408" y="743591"/>
                  <a:pt x="92229" y="740091"/>
                  <a:pt x="94328" y="736760"/>
                </a:cubicBezTo>
                <a:cubicBezTo>
                  <a:pt x="95481" y="736184"/>
                  <a:pt x="96762" y="734523"/>
                  <a:pt x="98695" y="729188"/>
                </a:cubicBezTo>
                <a:cubicBezTo>
                  <a:pt x="99654" y="726484"/>
                  <a:pt x="100859" y="722897"/>
                  <a:pt x="102238" y="718059"/>
                </a:cubicBezTo>
                <a:cubicBezTo>
                  <a:pt x="103616" y="713220"/>
                  <a:pt x="105301" y="707017"/>
                  <a:pt x="107725" y="699529"/>
                </a:cubicBezTo>
                <a:cubicBezTo>
                  <a:pt x="111602" y="686755"/>
                  <a:pt x="116127" y="674163"/>
                  <a:pt x="121259" y="661798"/>
                </a:cubicBezTo>
                <a:lnTo>
                  <a:pt x="123798" y="656506"/>
                </a:lnTo>
                <a:lnTo>
                  <a:pt x="123903" y="656283"/>
                </a:lnTo>
                <a:lnTo>
                  <a:pt x="123886" y="656266"/>
                </a:lnTo>
                <a:cubicBezTo>
                  <a:pt x="123416" y="656960"/>
                  <a:pt x="122584" y="658658"/>
                  <a:pt x="121232" y="661797"/>
                </a:cubicBezTo>
                <a:cubicBezTo>
                  <a:pt x="116101" y="674162"/>
                  <a:pt x="111582" y="686754"/>
                  <a:pt x="107706" y="699528"/>
                </a:cubicBezTo>
                <a:cubicBezTo>
                  <a:pt x="105281" y="707016"/>
                  <a:pt x="103597" y="713219"/>
                  <a:pt x="102219" y="718058"/>
                </a:cubicBezTo>
                <a:cubicBezTo>
                  <a:pt x="100840" y="722896"/>
                  <a:pt x="99635" y="726483"/>
                  <a:pt x="98676" y="729187"/>
                </a:cubicBezTo>
                <a:cubicBezTo>
                  <a:pt x="96743" y="734522"/>
                  <a:pt x="95462" y="736183"/>
                  <a:pt x="94310" y="736759"/>
                </a:cubicBezTo>
                <a:lnTo>
                  <a:pt x="88881" y="747200"/>
                </a:lnTo>
                <a:lnTo>
                  <a:pt x="88888" y="747221"/>
                </a:lnTo>
                <a:lnTo>
                  <a:pt x="88880" y="747200"/>
                </a:lnTo>
                <a:lnTo>
                  <a:pt x="88870" y="747220"/>
                </a:lnTo>
                <a:lnTo>
                  <a:pt x="88476" y="746140"/>
                </a:lnTo>
                <a:lnTo>
                  <a:pt x="87995" y="744882"/>
                </a:lnTo>
                <a:lnTo>
                  <a:pt x="88003" y="744845"/>
                </a:lnTo>
                <a:lnTo>
                  <a:pt x="88001" y="744841"/>
                </a:lnTo>
                <a:cubicBezTo>
                  <a:pt x="88690" y="740307"/>
                  <a:pt x="90697" y="731847"/>
                  <a:pt x="92376" y="724368"/>
                </a:cubicBezTo>
                <a:lnTo>
                  <a:pt x="93124" y="720792"/>
                </a:lnTo>
                <a:lnTo>
                  <a:pt x="93876" y="717411"/>
                </a:lnTo>
                <a:lnTo>
                  <a:pt x="93933" y="716929"/>
                </a:lnTo>
                <a:lnTo>
                  <a:pt x="94442" y="714499"/>
                </a:lnTo>
                <a:cubicBezTo>
                  <a:pt x="94912" y="711863"/>
                  <a:pt x="95093" y="710086"/>
                  <a:pt x="94781" y="709782"/>
                </a:cubicBezTo>
                <a:cubicBezTo>
                  <a:pt x="95941" y="705779"/>
                  <a:pt x="97394" y="701894"/>
                  <a:pt x="98760" y="697955"/>
                </a:cubicBezTo>
                <a:lnTo>
                  <a:pt x="98760" y="697953"/>
                </a:lnTo>
                <a:lnTo>
                  <a:pt x="111912" y="653706"/>
                </a:lnTo>
                <a:cubicBezTo>
                  <a:pt x="116461" y="642234"/>
                  <a:pt x="121871" y="630457"/>
                  <a:pt x="127251" y="618727"/>
                </a:cubicBezTo>
                <a:cubicBezTo>
                  <a:pt x="132632" y="606997"/>
                  <a:pt x="137472" y="595253"/>
                  <a:pt x="143044" y="584874"/>
                </a:cubicBezTo>
                <a:cubicBezTo>
                  <a:pt x="150632" y="569212"/>
                  <a:pt x="159293" y="554084"/>
                  <a:pt x="168960" y="539598"/>
                </a:cubicBezTo>
                <a:cubicBezTo>
                  <a:pt x="172193" y="535594"/>
                  <a:pt x="168576" y="546159"/>
                  <a:pt x="183096" y="519218"/>
                </a:cubicBezTo>
                <a:cubicBezTo>
                  <a:pt x="195768" y="495722"/>
                  <a:pt x="201263" y="482833"/>
                  <a:pt x="206514" y="471993"/>
                </a:cubicBezTo>
                <a:cubicBezTo>
                  <a:pt x="214474" y="458572"/>
                  <a:pt x="224398" y="440936"/>
                  <a:pt x="229872" y="433929"/>
                </a:cubicBezTo>
                <a:cubicBezTo>
                  <a:pt x="236454" y="425540"/>
                  <a:pt x="227274" y="442474"/>
                  <a:pt x="221033" y="454314"/>
                </a:cubicBezTo>
                <a:cubicBezTo>
                  <a:pt x="213439" y="468807"/>
                  <a:pt x="208421" y="479080"/>
                  <a:pt x="204321" y="488565"/>
                </a:cubicBezTo>
                <a:cubicBezTo>
                  <a:pt x="200221" y="498051"/>
                  <a:pt x="196879" y="506715"/>
                  <a:pt x="192197" y="517716"/>
                </a:cubicBezTo>
                <a:cubicBezTo>
                  <a:pt x="186934" y="530037"/>
                  <a:pt x="185062" y="536251"/>
                  <a:pt x="202069" y="504452"/>
                </a:cubicBezTo>
                <a:cubicBezTo>
                  <a:pt x="204819" y="499369"/>
                  <a:pt x="207568" y="493703"/>
                  <a:pt x="210755" y="488310"/>
                </a:cubicBezTo>
                <a:cubicBezTo>
                  <a:pt x="213942" y="482917"/>
                  <a:pt x="216997" y="477443"/>
                  <a:pt x="220112" y="472458"/>
                </a:cubicBezTo>
                <a:cubicBezTo>
                  <a:pt x="224435" y="464809"/>
                  <a:pt x="229317" y="457483"/>
                  <a:pt x="234712" y="450555"/>
                </a:cubicBezTo>
                <a:cubicBezTo>
                  <a:pt x="242155" y="442446"/>
                  <a:pt x="221418" y="477485"/>
                  <a:pt x="214902" y="491031"/>
                </a:cubicBezTo>
                <a:cubicBezTo>
                  <a:pt x="211064" y="499320"/>
                  <a:pt x="205769" y="510521"/>
                  <a:pt x="198655" y="523953"/>
                </a:cubicBezTo>
                <a:lnTo>
                  <a:pt x="198562" y="524060"/>
                </a:lnTo>
                <a:lnTo>
                  <a:pt x="190928" y="541828"/>
                </a:lnTo>
                <a:cubicBezTo>
                  <a:pt x="187722" y="548957"/>
                  <a:pt x="183788" y="557544"/>
                  <a:pt x="178851" y="568515"/>
                </a:cubicBezTo>
                <a:cubicBezTo>
                  <a:pt x="173643" y="578603"/>
                  <a:pt x="167140" y="590668"/>
                  <a:pt x="161441" y="603689"/>
                </a:cubicBezTo>
                <a:cubicBezTo>
                  <a:pt x="155741" y="616709"/>
                  <a:pt x="150320" y="630746"/>
                  <a:pt x="144869" y="643857"/>
                </a:cubicBezTo>
                <a:cubicBezTo>
                  <a:pt x="139418" y="656968"/>
                  <a:pt x="135367" y="669787"/>
                  <a:pt x="132027" y="680396"/>
                </a:cubicBezTo>
                <a:cubicBezTo>
                  <a:pt x="128687" y="691005"/>
                  <a:pt x="126263" y="699465"/>
                  <a:pt x="125177" y="704421"/>
                </a:cubicBezTo>
                <a:cubicBezTo>
                  <a:pt x="122158" y="721274"/>
                  <a:pt x="118039" y="737964"/>
                  <a:pt x="112851" y="754368"/>
                </a:cubicBezTo>
                <a:cubicBezTo>
                  <a:pt x="112053" y="757108"/>
                  <a:pt x="110644" y="761215"/>
                  <a:pt x="109394" y="764579"/>
                </a:cubicBezTo>
                <a:cubicBezTo>
                  <a:pt x="108828" y="766168"/>
                  <a:pt x="108465" y="767821"/>
                  <a:pt x="107825" y="768845"/>
                </a:cubicBezTo>
                <a:lnTo>
                  <a:pt x="107166" y="770410"/>
                </a:lnTo>
                <a:lnTo>
                  <a:pt x="107171" y="770574"/>
                </a:lnTo>
                <a:cubicBezTo>
                  <a:pt x="107466" y="769994"/>
                  <a:pt x="107719" y="769394"/>
                  <a:pt x="107927" y="768779"/>
                </a:cubicBezTo>
                <a:cubicBezTo>
                  <a:pt x="108348" y="767617"/>
                  <a:pt x="108930" y="766102"/>
                  <a:pt x="109496" y="764513"/>
                </a:cubicBezTo>
                <a:cubicBezTo>
                  <a:pt x="110746" y="761149"/>
                  <a:pt x="112155" y="757041"/>
                  <a:pt x="112953" y="754302"/>
                </a:cubicBezTo>
                <a:cubicBezTo>
                  <a:pt x="118141" y="737898"/>
                  <a:pt x="122259" y="721208"/>
                  <a:pt x="125279" y="704356"/>
                </a:cubicBezTo>
                <a:cubicBezTo>
                  <a:pt x="126322" y="699372"/>
                  <a:pt x="128746" y="690911"/>
                  <a:pt x="132129" y="680330"/>
                </a:cubicBezTo>
                <a:cubicBezTo>
                  <a:pt x="135512" y="669748"/>
                  <a:pt x="139724" y="656964"/>
                  <a:pt x="144971" y="643791"/>
                </a:cubicBezTo>
                <a:cubicBezTo>
                  <a:pt x="150218" y="630617"/>
                  <a:pt x="155522" y="616572"/>
                  <a:pt x="161543" y="603622"/>
                </a:cubicBezTo>
                <a:cubicBezTo>
                  <a:pt x="167563" y="590673"/>
                  <a:pt x="173745" y="578537"/>
                  <a:pt x="178953" y="568448"/>
                </a:cubicBezTo>
                <a:cubicBezTo>
                  <a:pt x="178385" y="574143"/>
                  <a:pt x="177206" y="579793"/>
                  <a:pt x="175433" y="585292"/>
                </a:cubicBezTo>
                <a:cubicBezTo>
                  <a:pt x="173271" y="592944"/>
                  <a:pt x="169886" y="602359"/>
                  <a:pt x="166153" y="614083"/>
                </a:cubicBezTo>
                <a:cubicBezTo>
                  <a:pt x="162422" y="625807"/>
                  <a:pt x="157482" y="639561"/>
                  <a:pt x="152210" y="655115"/>
                </a:cubicBezTo>
                <a:cubicBezTo>
                  <a:pt x="146937" y="670669"/>
                  <a:pt x="141304" y="688654"/>
                  <a:pt x="134973" y="708534"/>
                </a:cubicBezTo>
                <a:cubicBezTo>
                  <a:pt x="134381" y="707873"/>
                  <a:pt x="133840" y="707470"/>
                  <a:pt x="133075" y="708061"/>
                </a:cubicBezTo>
                <a:lnTo>
                  <a:pt x="129846" y="713520"/>
                </a:lnTo>
                <a:lnTo>
                  <a:pt x="133055" y="708276"/>
                </a:lnTo>
                <a:cubicBezTo>
                  <a:pt x="133863" y="707679"/>
                  <a:pt x="134432" y="708035"/>
                  <a:pt x="134915" y="708628"/>
                </a:cubicBezTo>
                <a:cubicBezTo>
                  <a:pt x="133947" y="714954"/>
                  <a:pt x="131513" y="726647"/>
                  <a:pt x="127932" y="741250"/>
                </a:cubicBezTo>
                <a:cubicBezTo>
                  <a:pt x="124350" y="755853"/>
                  <a:pt x="119270" y="773341"/>
                  <a:pt x="115315" y="792245"/>
                </a:cubicBezTo>
                <a:cubicBezTo>
                  <a:pt x="112494" y="798554"/>
                  <a:pt x="110312" y="805118"/>
                  <a:pt x="108809" y="811822"/>
                </a:cubicBezTo>
                <a:cubicBezTo>
                  <a:pt x="106502" y="820485"/>
                  <a:pt x="104242" y="830732"/>
                  <a:pt x="102550" y="840751"/>
                </a:cubicBezTo>
                <a:lnTo>
                  <a:pt x="95184" y="880906"/>
                </a:lnTo>
                <a:cubicBezTo>
                  <a:pt x="93089" y="894301"/>
                  <a:pt x="91475" y="907802"/>
                  <a:pt x="89585" y="921259"/>
                </a:cubicBezTo>
                <a:cubicBezTo>
                  <a:pt x="87641" y="924223"/>
                  <a:pt x="86980" y="918870"/>
                  <a:pt x="85729" y="917327"/>
                </a:cubicBezTo>
                <a:lnTo>
                  <a:pt x="85402" y="917590"/>
                </a:lnTo>
                <a:lnTo>
                  <a:pt x="87052" y="921073"/>
                </a:lnTo>
                <a:cubicBezTo>
                  <a:pt x="87622" y="922211"/>
                  <a:pt x="88266" y="922783"/>
                  <a:pt x="89205" y="921281"/>
                </a:cubicBezTo>
                <a:cubicBezTo>
                  <a:pt x="87322" y="939795"/>
                  <a:pt x="84834" y="954304"/>
                  <a:pt x="82782" y="967337"/>
                </a:cubicBezTo>
                <a:cubicBezTo>
                  <a:pt x="81511" y="976000"/>
                  <a:pt x="80327" y="984134"/>
                  <a:pt x="79303" y="991720"/>
                </a:cubicBezTo>
                <a:cubicBezTo>
                  <a:pt x="78278" y="999306"/>
                  <a:pt x="77953" y="1006358"/>
                  <a:pt x="77584" y="1012604"/>
                </a:cubicBezTo>
                <a:cubicBezTo>
                  <a:pt x="76745" y="1022262"/>
                  <a:pt x="76978" y="1031929"/>
                  <a:pt x="78284" y="1041412"/>
                </a:cubicBezTo>
                <a:cubicBezTo>
                  <a:pt x="79165" y="1055073"/>
                  <a:pt x="79054" y="1068839"/>
                  <a:pt x="77952" y="1082595"/>
                </a:cubicBezTo>
                <a:cubicBezTo>
                  <a:pt x="76161" y="1104276"/>
                  <a:pt x="76490" y="1129095"/>
                  <a:pt x="75606" y="1142793"/>
                </a:cubicBezTo>
                <a:lnTo>
                  <a:pt x="75117" y="1147789"/>
                </a:lnTo>
                <a:lnTo>
                  <a:pt x="74464" y="1151422"/>
                </a:lnTo>
                <a:lnTo>
                  <a:pt x="74122" y="1152112"/>
                </a:lnTo>
                <a:lnTo>
                  <a:pt x="74258" y="1152565"/>
                </a:lnTo>
                <a:lnTo>
                  <a:pt x="74262" y="1152539"/>
                </a:lnTo>
                <a:lnTo>
                  <a:pt x="74134" y="1152113"/>
                </a:lnTo>
                <a:lnTo>
                  <a:pt x="74457" y="1151463"/>
                </a:lnTo>
                <a:lnTo>
                  <a:pt x="74464" y="1151422"/>
                </a:lnTo>
                <a:lnTo>
                  <a:pt x="74485" y="1151378"/>
                </a:lnTo>
                <a:lnTo>
                  <a:pt x="75100" y="1147957"/>
                </a:lnTo>
                <a:lnTo>
                  <a:pt x="75117" y="1147789"/>
                </a:lnTo>
                <a:lnTo>
                  <a:pt x="76057" y="1142557"/>
                </a:lnTo>
                <a:cubicBezTo>
                  <a:pt x="76840" y="1128925"/>
                  <a:pt x="76671" y="1103947"/>
                  <a:pt x="78404" y="1082359"/>
                </a:cubicBezTo>
                <a:cubicBezTo>
                  <a:pt x="79506" y="1068603"/>
                  <a:pt x="79617" y="1054837"/>
                  <a:pt x="78735" y="1041176"/>
                </a:cubicBezTo>
                <a:cubicBezTo>
                  <a:pt x="77430" y="1031693"/>
                  <a:pt x="77196" y="1022026"/>
                  <a:pt x="78035" y="1012368"/>
                </a:cubicBezTo>
                <a:cubicBezTo>
                  <a:pt x="78434" y="1006075"/>
                  <a:pt x="78759" y="999024"/>
                  <a:pt x="79754" y="991484"/>
                </a:cubicBezTo>
                <a:cubicBezTo>
                  <a:pt x="80750" y="983944"/>
                  <a:pt x="81963" y="975764"/>
                  <a:pt x="83234" y="967101"/>
                </a:cubicBezTo>
                <a:cubicBezTo>
                  <a:pt x="85286" y="954068"/>
                  <a:pt x="87890" y="939373"/>
                  <a:pt x="89657" y="921045"/>
                </a:cubicBezTo>
                <a:cubicBezTo>
                  <a:pt x="91548" y="907588"/>
                  <a:pt x="93030" y="894005"/>
                  <a:pt x="95257" y="880693"/>
                </a:cubicBezTo>
                <a:lnTo>
                  <a:pt x="102622" y="840537"/>
                </a:lnTo>
                <a:cubicBezTo>
                  <a:pt x="104314" y="830518"/>
                  <a:pt x="106575" y="820271"/>
                  <a:pt x="108881" y="811608"/>
                </a:cubicBezTo>
                <a:cubicBezTo>
                  <a:pt x="110384" y="804904"/>
                  <a:pt x="112563" y="798337"/>
                  <a:pt x="115388" y="792032"/>
                </a:cubicBezTo>
                <a:cubicBezTo>
                  <a:pt x="112388" y="805314"/>
                  <a:pt x="109488" y="817558"/>
                  <a:pt x="107668" y="829050"/>
                </a:cubicBezTo>
                <a:cubicBezTo>
                  <a:pt x="105847" y="840544"/>
                  <a:pt x="104113" y="851703"/>
                  <a:pt x="102379" y="862861"/>
                </a:cubicBezTo>
                <a:cubicBezTo>
                  <a:pt x="98794" y="884976"/>
                  <a:pt x="96901" y="906723"/>
                  <a:pt x="93642" y="932215"/>
                </a:cubicBezTo>
                <a:lnTo>
                  <a:pt x="92625" y="940299"/>
                </a:lnTo>
                <a:lnTo>
                  <a:pt x="91730" y="951714"/>
                </a:lnTo>
                <a:cubicBezTo>
                  <a:pt x="91162" y="959020"/>
                  <a:pt x="90514" y="966954"/>
                  <a:pt x="89724" y="974848"/>
                </a:cubicBezTo>
                <a:cubicBezTo>
                  <a:pt x="89064" y="982727"/>
                  <a:pt x="88245" y="990570"/>
                  <a:pt x="87716" y="997559"/>
                </a:cubicBezTo>
                <a:cubicBezTo>
                  <a:pt x="87187" y="1004548"/>
                  <a:pt x="87415" y="1011103"/>
                  <a:pt x="87598" y="1016075"/>
                </a:cubicBezTo>
                <a:cubicBezTo>
                  <a:pt x="87315" y="1027494"/>
                  <a:pt x="87294" y="1035059"/>
                  <a:pt x="87698" y="1037141"/>
                </a:cubicBezTo>
                <a:lnTo>
                  <a:pt x="87989" y="1036776"/>
                </a:lnTo>
                <a:lnTo>
                  <a:pt x="87697" y="1030106"/>
                </a:lnTo>
                <a:cubicBezTo>
                  <a:pt x="87687" y="1026528"/>
                  <a:pt x="87763" y="1021782"/>
                  <a:pt x="87904" y="1016073"/>
                </a:cubicBezTo>
                <a:cubicBezTo>
                  <a:pt x="90401" y="1017633"/>
                  <a:pt x="91696" y="995772"/>
                  <a:pt x="94192" y="968184"/>
                </a:cubicBezTo>
                <a:cubicBezTo>
                  <a:pt x="95095" y="956894"/>
                  <a:pt x="95588" y="945284"/>
                  <a:pt x="97437" y="932966"/>
                </a:cubicBezTo>
                <a:cubicBezTo>
                  <a:pt x="99286" y="920649"/>
                  <a:pt x="101077" y="908814"/>
                  <a:pt x="102518" y="896759"/>
                </a:cubicBezTo>
                <a:cubicBezTo>
                  <a:pt x="103110" y="892790"/>
                  <a:pt x="103687" y="888357"/>
                  <a:pt x="104453" y="883913"/>
                </a:cubicBezTo>
                <a:lnTo>
                  <a:pt x="107089" y="870921"/>
                </a:lnTo>
                <a:cubicBezTo>
                  <a:pt x="108010" y="865285"/>
                  <a:pt x="109590" y="859743"/>
                  <a:pt x="111791" y="854427"/>
                </a:cubicBezTo>
                <a:cubicBezTo>
                  <a:pt x="113101" y="852331"/>
                  <a:pt x="112321" y="857479"/>
                  <a:pt x="110962" y="865504"/>
                </a:cubicBezTo>
                <a:cubicBezTo>
                  <a:pt x="109602" y="873528"/>
                  <a:pt x="107080" y="884389"/>
                  <a:pt x="105883" y="893810"/>
                </a:cubicBezTo>
                <a:cubicBezTo>
                  <a:pt x="103501" y="910053"/>
                  <a:pt x="99247" y="931867"/>
                  <a:pt x="98125" y="945737"/>
                </a:cubicBezTo>
                <a:lnTo>
                  <a:pt x="98225" y="955824"/>
                </a:lnTo>
                <a:lnTo>
                  <a:pt x="107173" y="907441"/>
                </a:lnTo>
                <a:cubicBezTo>
                  <a:pt x="108955" y="898838"/>
                  <a:pt x="110342" y="889989"/>
                  <a:pt x="112488" y="881095"/>
                </a:cubicBezTo>
                <a:cubicBezTo>
                  <a:pt x="114633" y="872202"/>
                  <a:pt x="116794" y="863383"/>
                  <a:pt x="118940" y="854101"/>
                </a:cubicBezTo>
                <a:cubicBezTo>
                  <a:pt x="121085" y="844818"/>
                  <a:pt x="122793" y="836235"/>
                  <a:pt x="125537" y="827067"/>
                </a:cubicBezTo>
                <a:cubicBezTo>
                  <a:pt x="128281" y="817900"/>
                  <a:pt x="130674" y="808903"/>
                  <a:pt x="133564" y="799696"/>
                </a:cubicBezTo>
                <a:cubicBezTo>
                  <a:pt x="136453" y="790491"/>
                  <a:pt x="138788" y="781391"/>
                  <a:pt x="141941" y="772545"/>
                </a:cubicBezTo>
                <a:lnTo>
                  <a:pt x="151414" y="746077"/>
                </a:lnTo>
                <a:cubicBezTo>
                  <a:pt x="145622" y="765971"/>
                  <a:pt x="143343" y="774004"/>
                  <a:pt x="141573" y="779958"/>
                </a:cubicBezTo>
                <a:cubicBezTo>
                  <a:pt x="133463" y="807286"/>
                  <a:pt x="126268" y="834837"/>
                  <a:pt x="119999" y="862559"/>
                </a:cubicBezTo>
                <a:lnTo>
                  <a:pt x="104096" y="945573"/>
                </a:lnTo>
                <a:lnTo>
                  <a:pt x="104153" y="945908"/>
                </a:lnTo>
                <a:lnTo>
                  <a:pt x="99174" y="991506"/>
                </a:lnTo>
                <a:lnTo>
                  <a:pt x="99155" y="991988"/>
                </a:lnTo>
                <a:lnTo>
                  <a:pt x="101016" y="994406"/>
                </a:lnTo>
                <a:cubicBezTo>
                  <a:pt x="100241" y="1002714"/>
                  <a:pt x="99668" y="1007939"/>
                  <a:pt x="99259" y="1010794"/>
                </a:cubicBezTo>
                <a:lnTo>
                  <a:pt x="98663" y="1012472"/>
                </a:lnTo>
                <a:lnTo>
                  <a:pt x="98664" y="1012684"/>
                </a:lnTo>
                <a:cubicBezTo>
                  <a:pt x="98899" y="1015025"/>
                  <a:pt x="99640" y="1010744"/>
                  <a:pt x="101191" y="994126"/>
                </a:cubicBezTo>
                <a:lnTo>
                  <a:pt x="103954" y="974002"/>
                </a:lnTo>
                <a:lnTo>
                  <a:pt x="104059" y="970527"/>
                </a:lnTo>
                <a:cubicBezTo>
                  <a:pt x="106461" y="957714"/>
                  <a:pt x="108172" y="941229"/>
                  <a:pt x="111255" y="924501"/>
                </a:cubicBezTo>
                <a:cubicBezTo>
                  <a:pt x="112701" y="916142"/>
                  <a:pt x="114133" y="907709"/>
                  <a:pt x="115492" y="899490"/>
                </a:cubicBezTo>
                <a:lnTo>
                  <a:pt x="117546" y="887819"/>
                </a:lnTo>
                <a:cubicBezTo>
                  <a:pt x="118357" y="883986"/>
                  <a:pt x="119271" y="880282"/>
                  <a:pt x="120301" y="876586"/>
                </a:cubicBezTo>
                <a:cubicBezTo>
                  <a:pt x="121676" y="873850"/>
                  <a:pt x="121708" y="878404"/>
                  <a:pt x="122521" y="878726"/>
                </a:cubicBezTo>
                <a:lnTo>
                  <a:pt x="122778" y="878211"/>
                </a:lnTo>
                <a:lnTo>
                  <a:pt x="122000" y="876293"/>
                </a:lnTo>
                <a:cubicBezTo>
                  <a:pt x="121719" y="875456"/>
                  <a:pt x="121367" y="875002"/>
                  <a:pt x="120680" y="876370"/>
                </a:cubicBezTo>
                <a:lnTo>
                  <a:pt x="130335" y="835182"/>
                </a:lnTo>
                <a:cubicBezTo>
                  <a:pt x="134020" y="821487"/>
                  <a:pt x="138070" y="807888"/>
                  <a:pt x="141930" y="794496"/>
                </a:cubicBezTo>
                <a:cubicBezTo>
                  <a:pt x="144412" y="786137"/>
                  <a:pt x="147389" y="776208"/>
                  <a:pt x="146841" y="781177"/>
                </a:cubicBezTo>
                <a:cubicBezTo>
                  <a:pt x="145219" y="790656"/>
                  <a:pt x="142901" y="800039"/>
                  <a:pt x="139910" y="809233"/>
                </a:cubicBezTo>
                <a:cubicBezTo>
                  <a:pt x="137312" y="818167"/>
                  <a:pt x="134408" y="827105"/>
                  <a:pt x="132464" y="835089"/>
                </a:cubicBezTo>
                <a:lnTo>
                  <a:pt x="130025" y="853517"/>
                </a:lnTo>
                <a:lnTo>
                  <a:pt x="132208" y="846514"/>
                </a:lnTo>
                <a:cubicBezTo>
                  <a:pt x="133232" y="842903"/>
                  <a:pt x="134330" y="838780"/>
                  <a:pt x="135455" y="834496"/>
                </a:cubicBezTo>
                <a:cubicBezTo>
                  <a:pt x="137703" y="825926"/>
                  <a:pt x="140812" y="816856"/>
                  <a:pt x="143135" y="809823"/>
                </a:cubicBezTo>
                <a:cubicBezTo>
                  <a:pt x="141372" y="821223"/>
                  <a:pt x="137174" y="833109"/>
                  <a:pt x="134742" y="845385"/>
                </a:cubicBezTo>
                <a:cubicBezTo>
                  <a:pt x="129526" y="869525"/>
                  <a:pt x="126865" y="885092"/>
                  <a:pt x="127777" y="889872"/>
                </a:cubicBezTo>
                <a:cubicBezTo>
                  <a:pt x="129114" y="896407"/>
                  <a:pt x="130279" y="904390"/>
                  <a:pt x="131530" y="911649"/>
                </a:cubicBezTo>
                <a:lnTo>
                  <a:pt x="131905" y="911412"/>
                </a:lnTo>
                <a:lnTo>
                  <a:pt x="128155" y="889655"/>
                </a:lnTo>
                <a:cubicBezTo>
                  <a:pt x="127243" y="884876"/>
                  <a:pt x="129905" y="869309"/>
                  <a:pt x="135120" y="845169"/>
                </a:cubicBezTo>
                <a:cubicBezTo>
                  <a:pt x="137553" y="832892"/>
                  <a:pt x="141752" y="821006"/>
                  <a:pt x="143514" y="809607"/>
                </a:cubicBezTo>
                <a:cubicBezTo>
                  <a:pt x="163086" y="746894"/>
                  <a:pt x="177654" y="722704"/>
                  <a:pt x="199887" y="673378"/>
                </a:cubicBezTo>
                <a:cubicBezTo>
                  <a:pt x="203974" y="665179"/>
                  <a:pt x="208832" y="655455"/>
                  <a:pt x="206147" y="664334"/>
                </a:cubicBezTo>
                <a:cubicBezTo>
                  <a:pt x="204783" y="669247"/>
                  <a:pt x="202006" y="675738"/>
                  <a:pt x="199595" y="682522"/>
                </a:cubicBezTo>
                <a:cubicBezTo>
                  <a:pt x="197183" y="689306"/>
                  <a:pt x="194451" y="696797"/>
                  <a:pt x="191937" y="703647"/>
                </a:cubicBezTo>
                <a:cubicBezTo>
                  <a:pt x="188161" y="714566"/>
                  <a:pt x="183362" y="725558"/>
                  <a:pt x="179906" y="736354"/>
                </a:cubicBezTo>
                <a:lnTo>
                  <a:pt x="170676" y="768731"/>
                </a:lnTo>
                <a:lnTo>
                  <a:pt x="177489" y="758549"/>
                </a:lnTo>
                <a:cubicBezTo>
                  <a:pt x="174833" y="767188"/>
                  <a:pt x="172438" y="775213"/>
                  <a:pt x="170348" y="782652"/>
                </a:cubicBezTo>
                <a:cubicBezTo>
                  <a:pt x="168258" y="790090"/>
                  <a:pt x="167437" y="796961"/>
                  <a:pt x="166250" y="803151"/>
                </a:cubicBezTo>
                <a:cubicBezTo>
                  <a:pt x="164232" y="814501"/>
                  <a:pt x="161979" y="826197"/>
                  <a:pt x="159489" y="838244"/>
                </a:cubicBezTo>
                <a:cubicBezTo>
                  <a:pt x="157523" y="850358"/>
                  <a:pt x="155354" y="862800"/>
                  <a:pt x="152908" y="875780"/>
                </a:cubicBezTo>
                <a:cubicBezTo>
                  <a:pt x="150461" y="888760"/>
                  <a:pt x="148147" y="902213"/>
                  <a:pt x="145849" y="916322"/>
                </a:cubicBezTo>
                <a:lnTo>
                  <a:pt x="140557" y="947205"/>
                </a:lnTo>
                <a:lnTo>
                  <a:pt x="146097" y="916217"/>
                </a:lnTo>
                <a:cubicBezTo>
                  <a:pt x="148395" y="902108"/>
                  <a:pt x="150709" y="888656"/>
                  <a:pt x="153155" y="875676"/>
                </a:cubicBezTo>
                <a:cubicBezTo>
                  <a:pt x="155601" y="862695"/>
                  <a:pt x="157771" y="850254"/>
                  <a:pt x="159737" y="838139"/>
                </a:cubicBezTo>
                <a:cubicBezTo>
                  <a:pt x="162227" y="826092"/>
                  <a:pt x="164479" y="814396"/>
                  <a:pt x="166497" y="803046"/>
                </a:cubicBezTo>
                <a:cubicBezTo>
                  <a:pt x="167684" y="796858"/>
                  <a:pt x="168826" y="789863"/>
                  <a:pt x="170916" y="782424"/>
                </a:cubicBezTo>
                <a:cubicBezTo>
                  <a:pt x="173005" y="774985"/>
                  <a:pt x="175401" y="766960"/>
                  <a:pt x="178058" y="758322"/>
                </a:cubicBezTo>
                <a:cubicBezTo>
                  <a:pt x="182914" y="747625"/>
                  <a:pt x="187523" y="736643"/>
                  <a:pt x="191452" y="730160"/>
                </a:cubicBezTo>
                <a:cubicBezTo>
                  <a:pt x="193417" y="726918"/>
                  <a:pt x="195037" y="724691"/>
                  <a:pt x="196119" y="724056"/>
                </a:cubicBezTo>
                <a:lnTo>
                  <a:pt x="197496" y="727344"/>
                </a:lnTo>
                <a:lnTo>
                  <a:pt x="197517" y="727277"/>
                </a:lnTo>
                <a:lnTo>
                  <a:pt x="197536" y="727438"/>
                </a:lnTo>
                <a:lnTo>
                  <a:pt x="197561" y="727500"/>
                </a:lnTo>
                <a:lnTo>
                  <a:pt x="197548" y="727542"/>
                </a:lnTo>
                <a:lnTo>
                  <a:pt x="199469" y="744626"/>
                </a:lnTo>
                <a:cubicBezTo>
                  <a:pt x="197724" y="762197"/>
                  <a:pt x="194740" y="779686"/>
                  <a:pt x="190532" y="796948"/>
                </a:cubicBezTo>
                <a:lnTo>
                  <a:pt x="190261" y="797879"/>
                </a:lnTo>
                <a:lnTo>
                  <a:pt x="189086" y="808975"/>
                </a:lnTo>
                <a:cubicBezTo>
                  <a:pt x="188866" y="812166"/>
                  <a:pt x="188750" y="815008"/>
                  <a:pt x="188493" y="818345"/>
                </a:cubicBezTo>
                <a:cubicBezTo>
                  <a:pt x="188293" y="821394"/>
                  <a:pt x="187817" y="825177"/>
                  <a:pt x="187052" y="830399"/>
                </a:cubicBezTo>
                <a:cubicBezTo>
                  <a:pt x="186286" y="835621"/>
                  <a:pt x="184852" y="842108"/>
                  <a:pt x="183522" y="850865"/>
                </a:cubicBezTo>
                <a:lnTo>
                  <a:pt x="180377" y="867034"/>
                </a:lnTo>
                <a:lnTo>
                  <a:pt x="176838" y="883761"/>
                </a:lnTo>
                <a:lnTo>
                  <a:pt x="175844" y="890345"/>
                </a:lnTo>
                <a:lnTo>
                  <a:pt x="174580" y="896843"/>
                </a:lnTo>
                <a:lnTo>
                  <a:pt x="173540" y="905601"/>
                </a:lnTo>
                <a:lnTo>
                  <a:pt x="173626" y="905035"/>
                </a:lnTo>
                <a:lnTo>
                  <a:pt x="174598" y="896843"/>
                </a:lnTo>
                <a:lnTo>
                  <a:pt x="175781" y="890761"/>
                </a:lnTo>
                <a:lnTo>
                  <a:pt x="175844" y="890345"/>
                </a:lnTo>
                <a:lnTo>
                  <a:pt x="175931" y="889897"/>
                </a:lnTo>
                <a:lnTo>
                  <a:pt x="176858" y="883762"/>
                </a:lnTo>
                <a:lnTo>
                  <a:pt x="180148" y="868212"/>
                </a:lnTo>
                <a:lnTo>
                  <a:pt x="180377" y="867034"/>
                </a:lnTo>
                <a:lnTo>
                  <a:pt x="183815" y="850788"/>
                </a:lnTo>
                <a:lnTo>
                  <a:pt x="181384" y="883923"/>
                </a:lnTo>
                <a:lnTo>
                  <a:pt x="181209" y="884757"/>
                </a:lnTo>
                <a:lnTo>
                  <a:pt x="179676" y="900280"/>
                </a:lnTo>
                <a:cubicBezTo>
                  <a:pt x="179120" y="906410"/>
                  <a:pt x="178568" y="912899"/>
                  <a:pt x="178081" y="918844"/>
                </a:cubicBezTo>
                <a:cubicBezTo>
                  <a:pt x="177107" y="930737"/>
                  <a:pt x="176626" y="940671"/>
                  <a:pt x="177970" y="941445"/>
                </a:cubicBezTo>
                <a:lnTo>
                  <a:pt x="177961" y="943313"/>
                </a:lnTo>
                <a:lnTo>
                  <a:pt x="177763" y="952342"/>
                </a:lnTo>
                <a:lnTo>
                  <a:pt x="177998" y="959813"/>
                </a:lnTo>
                <a:lnTo>
                  <a:pt x="178031" y="961650"/>
                </a:lnTo>
                <a:cubicBezTo>
                  <a:pt x="177955" y="964621"/>
                  <a:pt x="177719" y="968509"/>
                  <a:pt x="177187" y="973991"/>
                </a:cubicBezTo>
                <a:cubicBezTo>
                  <a:pt x="176242" y="985836"/>
                  <a:pt x="175904" y="993592"/>
                  <a:pt x="176058" y="999194"/>
                </a:cubicBezTo>
                <a:cubicBezTo>
                  <a:pt x="176263" y="1003488"/>
                  <a:pt x="176714" y="1007746"/>
                  <a:pt x="177404" y="1011954"/>
                </a:cubicBezTo>
                <a:cubicBezTo>
                  <a:pt x="179246" y="1023689"/>
                  <a:pt x="179786" y="1035673"/>
                  <a:pt x="179019" y="1047682"/>
                </a:cubicBezTo>
                <a:cubicBezTo>
                  <a:pt x="179011" y="1049134"/>
                  <a:pt x="179100" y="1049765"/>
                  <a:pt x="179257" y="1049731"/>
                </a:cubicBezTo>
                <a:lnTo>
                  <a:pt x="179266" y="1049703"/>
                </a:lnTo>
                <a:lnTo>
                  <a:pt x="179049" y="1047830"/>
                </a:lnTo>
                <a:cubicBezTo>
                  <a:pt x="179816" y="1035820"/>
                  <a:pt x="179275" y="1023836"/>
                  <a:pt x="177434" y="1012102"/>
                </a:cubicBezTo>
                <a:cubicBezTo>
                  <a:pt x="176743" y="1007894"/>
                  <a:pt x="176292" y="1003635"/>
                  <a:pt x="176087" y="999342"/>
                </a:cubicBezTo>
                <a:cubicBezTo>
                  <a:pt x="175933" y="993740"/>
                  <a:pt x="176271" y="985985"/>
                  <a:pt x="177216" y="974138"/>
                </a:cubicBezTo>
                <a:lnTo>
                  <a:pt x="177216" y="974139"/>
                </a:lnTo>
                <a:lnTo>
                  <a:pt x="177245" y="974035"/>
                </a:lnTo>
                <a:lnTo>
                  <a:pt x="177216" y="974138"/>
                </a:lnTo>
                <a:lnTo>
                  <a:pt x="178060" y="961798"/>
                </a:lnTo>
                <a:lnTo>
                  <a:pt x="177998" y="959813"/>
                </a:lnTo>
                <a:lnTo>
                  <a:pt x="177908" y="954814"/>
                </a:lnTo>
                <a:lnTo>
                  <a:pt x="177961" y="943313"/>
                </a:lnTo>
                <a:lnTo>
                  <a:pt x="177999" y="941593"/>
                </a:lnTo>
                <a:cubicBezTo>
                  <a:pt x="182419" y="922333"/>
                  <a:pt x="187017" y="903765"/>
                  <a:pt x="189404" y="900335"/>
                </a:cubicBezTo>
                <a:cubicBezTo>
                  <a:pt x="191791" y="896904"/>
                  <a:pt x="196276" y="881635"/>
                  <a:pt x="201407" y="858607"/>
                </a:cubicBezTo>
                <a:cubicBezTo>
                  <a:pt x="209054" y="826354"/>
                  <a:pt x="218946" y="794585"/>
                  <a:pt x="231011" y="763559"/>
                </a:cubicBezTo>
                <a:cubicBezTo>
                  <a:pt x="233656" y="756791"/>
                  <a:pt x="235966" y="750073"/>
                  <a:pt x="238830" y="743442"/>
                </a:cubicBezTo>
                <a:cubicBezTo>
                  <a:pt x="241694" y="736811"/>
                  <a:pt x="244617" y="730087"/>
                  <a:pt x="247408" y="723475"/>
                </a:cubicBezTo>
                <a:cubicBezTo>
                  <a:pt x="250199" y="716864"/>
                  <a:pt x="253106" y="710066"/>
                  <a:pt x="256072" y="702980"/>
                </a:cubicBezTo>
                <a:cubicBezTo>
                  <a:pt x="259038" y="695894"/>
                  <a:pt x="262340" y="689343"/>
                  <a:pt x="266033" y="681287"/>
                </a:cubicBezTo>
                <a:cubicBezTo>
                  <a:pt x="268804" y="675246"/>
                  <a:pt x="272196" y="668099"/>
                  <a:pt x="273334" y="666794"/>
                </a:cubicBezTo>
                <a:cubicBezTo>
                  <a:pt x="273713" y="666359"/>
                  <a:pt x="273842" y="666573"/>
                  <a:pt x="273614" y="667693"/>
                </a:cubicBezTo>
                <a:cubicBezTo>
                  <a:pt x="270280" y="678138"/>
                  <a:pt x="266264" y="688375"/>
                  <a:pt x="261595" y="698335"/>
                </a:cubicBezTo>
                <a:cubicBezTo>
                  <a:pt x="252076" y="723024"/>
                  <a:pt x="242353" y="747845"/>
                  <a:pt x="234923" y="773970"/>
                </a:cubicBezTo>
                <a:lnTo>
                  <a:pt x="234921" y="773974"/>
                </a:lnTo>
                <a:lnTo>
                  <a:pt x="234887" y="774129"/>
                </a:lnTo>
                <a:lnTo>
                  <a:pt x="234931" y="774003"/>
                </a:lnTo>
                <a:lnTo>
                  <a:pt x="234883" y="774150"/>
                </a:lnTo>
                <a:lnTo>
                  <a:pt x="232632" y="784515"/>
                </a:lnTo>
                <a:lnTo>
                  <a:pt x="233874" y="784909"/>
                </a:lnTo>
                <a:cubicBezTo>
                  <a:pt x="232133" y="791789"/>
                  <a:pt x="230740" y="796942"/>
                  <a:pt x="230221" y="800504"/>
                </a:cubicBezTo>
                <a:cubicBezTo>
                  <a:pt x="229701" y="804065"/>
                  <a:pt x="229689" y="805936"/>
                  <a:pt x="230171" y="806237"/>
                </a:cubicBezTo>
                <a:cubicBezTo>
                  <a:pt x="224083" y="832359"/>
                  <a:pt x="223222" y="842120"/>
                  <a:pt x="223290" y="848640"/>
                </a:cubicBezTo>
                <a:cubicBezTo>
                  <a:pt x="219709" y="863048"/>
                  <a:pt x="216673" y="872486"/>
                  <a:pt x="213024" y="890416"/>
                </a:cubicBezTo>
                <a:lnTo>
                  <a:pt x="213023" y="890419"/>
                </a:lnTo>
                <a:lnTo>
                  <a:pt x="212895" y="890772"/>
                </a:lnTo>
                <a:lnTo>
                  <a:pt x="208200" y="903789"/>
                </a:lnTo>
                <a:cubicBezTo>
                  <a:pt x="206489" y="910427"/>
                  <a:pt x="204588" y="917660"/>
                  <a:pt x="202920" y="923937"/>
                </a:cubicBezTo>
                <a:lnTo>
                  <a:pt x="199068" y="933889"/>
                </a:lnTo>
                <a:lnTo>
                  <a:pt x="199063" y="933897"/>
                </a:lnTo>
                <a:lnTo>
                  <a:pt x="199064" y="933899"/>
                </a:lnTo>
                <a:lnTo>
                  <a:pt x="199068" y="933889"/>
                </a:lnTo>
                <a:lnTo>
                  <a:pt x="199118" y="933807"/>
                </a:lnTo>
                <a:lnTo>
                  <a:pt x="202849" y="924165"/>
                </a:lnTo>
                <a:lnTo>
                  <a:pt x="202920" y="923937"/>
                </a:lnTo>
                <a:cubicBezTo>
                  <a:pt x="204589" y="917660"/>
                  <a:pt x="206489" y="910427"/>
                  <a:pt x="208201" y="903789"/>
                </a:cubicBezTo>
                <a:lnTo>
                  <a:pt x="212895" y="890772"/>
                </a:lnTo>
                <a:lnTo>
                  <a:pt x="213024" y="890416"/>
                </a:lnTo>
                <a:cubicBezTo>
                  <a:pt x="216674" y="872487"/>
                  <a:pt x="219709" y="863048"/>
                  <a:pt x="223523" y="848267"/>
                </a:cubicBezTo>
                <a:lnTo>
                  <a:pt x="234289" y="818563"/>
                </a:lnTo>
                <a:lnTo>
                  <a:pt x="234143" y="818694"/>
                </a:lnTo>
                <a:cubicBezTo>
                  <a:pt x="235263" y="813364"/>
                  <a:pt x="236814" y="808114"/>
                  <a:pt x="238774" y="802998"/>
                </a:cubicBezTo>
                <a:lnTo>
                  <a:pt x="236263" y="816627"/>
                </a:lnTo>
                <a:lnTo>
                  <a:pt x="236460" y="816450"/>
                </a:lnTo>
                <a:lnTo>
                  <a:pt x="234348" y="828409"/>
                </a:lnTo>
                <a:lnTo>
                  <a:pt x="234170" y="829082"/>
                </a:lnTo>
                <a:lnTo>
                  <a:pt x="234839" y="830303"/>
                </a:lnTo>
                <a:cubicBezTo>
                  <a:pt x="234961" y="831205"/>
                  <a:pt x="234597" y="833617"/>
                  <a:pt x="232704" y="840789"/>
                </a:cubicBezTo>
                <a:cubicBezTo>
                  <a:pt x="231064" y="847117"/>
                  <a:pt x="230239" y="849047"/>
                  <a:pt x="229711" y="849575"/>
                </a:cubicBezTo>
                <a:lnTo>
                  <a:pt x="228684" y="849895"/>
                </a:lnTo>
                <a:lnTo>
                  <a:pt x="218361" y="888893"/>
                </a:lnTo>
                <a:lnTo>
                  <a:pt x="215563" y="900099"/>
                </a:lnTo>
                <a:lnTo>
                  <a:pt x="213420" y="911326"/>
                </a:lnTo>
                <a:lnTo>
                  <a:pt x="209102" y="933161"/>
                </a:lnTo>
                <a:lnTo>
                  <a:pt x="209106" y="933243"/>
                </a:lnTo>
                <a:cubicBezTo>
                  <a:pt x="205688" y="950714"/>
                  <a:pt x="203228" y="968318"/>
                  <a:pt x="201744" y="985968"/>
                </a:cubicBezTo>
                <a:lnTo>
                  <a:pt x="201521" y="987437"/>
                </a:lnTo>
                <a:lnTo>
                  <a:pt x="200616" y="1001909"/>
                </a:lnTo>
                <a:lnTo>
                  <a:pt x="200420" y="1017138"/>
                </a:lnTo>
                <a:cubicBezTo>
                  <a:pt x="200477" y="1026307"/>
                  <a:pt x="200808" y="1032797"/>
                  <a:pt x="202090" y="1031719"/>
                </a:cubicBezTo>
                <a:cubicBezTo>
                  <a:pt x="204167" y="1026359"/>
                  <a:pt x="205307" y="1020703"/>
                  <a:pt x="205450" y="1015034"/>
                </a:cubicBezTo>
                <a:lnTo>
                  <a:pt x="206988" y="999803"/>
                </a:lnTo>
                <a:lnTo>
                  <a:pt x="209618" y="982726"/>
                </a:lnTo>
                <a:cubicBezTo>
                  <a:pt x="211306" y="970568"/>
                  <a:pt x="212940" y="960447"/>
                  <a:pt x="214344" y="953617"/>
                </a:cubicBezTo>
                <a:cubicBezTo>
                  <a:pt x="215750" y="946787"/>
                  <a:pt x="217364" y="943326"/>
                  <a:pt x="218168" y="944476"/>
                </a:cubicBezTo>
                <a:cubicBezTo>
                  <a:pt x="217633" y="947964"/>
                  <a:pt x="217070" y="951498"/>
                  <a:pt x="216783" y="955076"/>
                </a:cubicBezTo>
                <a:lnTo>
                  <a:pt x="216515" y="956829"/>
                </a:lnTo>
                <a:lnTo>
                  <a:pt x="214167" y="1016065"/>
                </a:lnTo>
                <a:lnTo>
                  <a:pt x="214840" y="1012975"/>
                </a:lnTo>
                <a:lnTo>
                  <a:pt x="216958" y="954797"/>
                </a:lnTo>
                <a:cubicBezTo>
                  <a:pt x="217244" y="951218"/>
                  <a:pt x="217808" y="947684"/>
                  <a:pt x="218343" y="944197"/>
                </a:cubicBezTo>
                <a:cubicBezTo>
                  <a:pt x="219444" y="938925"/>
                  <a:pt x="220456" y="935186"/>
                  <a:pt x="221500" y="930810"/>
                </a:cubicBezTo>
                <a:lnTo>
                  <a:pt x="224747" y="914123"/>
                </a:lnTo>
                <a:lnTo>
                  <a:pt x="224556" y="914074"/>
                </a:lnTo>
                <a:cubicBezTo>
                  <a:pt x="225490" y="898892"/>
                  <a:pt x="227679" y="883749"/>
                  <a:pt x="231097" y="868804"/>
                </a:cubicBezTo>
                <a:cubicBezTo>
                  <a:pt x="234077" y="852141"/>
                  <a:pt x="239478" y="834724"/>
                  <a:pt x="244034" y="817685"/>
                </a:cubicBezTo>
                <a:cubicBezTo>
                  <a:pt x="247123" y="805625"/>
                  <a:pt x="252919" y="788842"/>
                  <a:pt x="252723" y="794031"/>
                </a:cubicBezTo>
                <a:cubicBezTo>
                  <a:pt x="252141" y="798189"/>
                  <a:pt x="251197" y="802302"/>
                  <a:pt x="249911" y="806330"/>
                </a:cubicBezTo>
                <a:cubicBezTo>
                  <a:pt x="248562" y="811900"/>
                  <a:pt x="246690" y="818503"/>
                  <a:pt x="245225" y="824065"/>
                </a:cubicBezTo>
                <a:cubicBezTo>
                  <a:pt x="242594" y="832370"/>
                  <a:pt x="240582" y="840835"/>
                  <a:pt x="239208" y="849388"/>
                </a:cubicBezTo>
                <a:cubicBezTo>
                  <a:pt x="239083" y="853196"/>
                  <a:pt x="240784" y="848818"/>
                  <a:pt x="243369" y="841365"/>
                </a:cubicBezTo>
                <a:cubicBezTo>
                  <a:pt x="245955" y="833913"/>
                  <a:pt x="249858" y="819770"/>
                  <a:pt x="253227" y="809115"/>
                </a:cubicBezTo>
                <a:cubicBezTo>
                  <a:pt x="256595" y="798459"/>
                  <a:pt x="259882" y="791056"/>
                  <a:pt x="259161" y="797083"/>
                </a:cubicBezTo>
                <a:cubicBezTo>
                  <a:pt x="259004" y="799770"/>
                  <a:pt x="257859" y="804042"/>
                  <a:pt x="256714" y="809480"/>
                </a:cubicBezTo>
                <a:cubicBezTo>
                  <a:pt x="255570" y="814919"/>
                  <a:pt x="254019" y="821398"/>
                  <a:pt x="252307" y="828231"/>
                </a:cubicBezTo>
                <a:cubicBezTo>
                  <a:pt x="248870" y="842017"/>
                  <a:pt x="244502" y="857295"/>
                  <a:pt x="243061" y="869350"/>
                </a:cubicBezTo>
                <a:lnTo>
                  <a:pt x="238144" y="894359"/>
                </a:lnTo>
                <a:lnTo>
                  <a:pt x="238429" y="893918"/>
                </a:lnTo>
                <a:cubicBezTo>
                  <a:pt x="236415" y="902699"/>
                  <a:pt x="235004" y="915291"/>
                  <a:pt x="236137" y="911918"/>
                </a:cubicBezTo>
                <a:cubicBezTo>
                  <a:pt x="238549" y="905134"/>
                  <a:pt x="239280" y="906206"/>
                  <a:pt x="238908" y="912711"/>
                </a:cubicBezTo>
                <a:lnTo>
                  <a:pt x="238552" y="916385"/>
                </a:lnTo>
                <a:lnTo>
                  <a:pt x="250328" y="876902"/>
                </a:lnTo>
                <a:cubicBezTo>
                  <a:pt x="329446" y="643757"/>
                  <a:pt x="492350" y="441193"/>
                  <a:pt x="708787" y="317621"/>
                </a:cubicBezTo>
                <a:lnTo>
                  <a:pt x="769654" y="287887"/>
                </a:lnTo>
                <a:lnTo>
                  <a:pt x="772691" y="285597"/>
                </a:lnTo>
                <a:cubicBezTo>
                  <a:pt x="777385" y="281655"/>
                  <a:pt x="780568" y="278414"/>
                  <a:pt x="782213" y="275782"/>
                </a:cubicBezTo>
                <a:lnTo>
                  <a:pt x="782297" y="275740"/>
                </a:lnTo>
                <a:lnTo>
                  <a:pt x="768882" y="282165"/>
                </a:lnTo>
                <a:cubicBezTo>
                  <a:pt x="754714" y="289103"/>
                  <a:pt x="741435" y="295513"/>
                  <a:pt x="754898" y="283910"/>
                </a:cubicBezTo>
                <a:lnTo>
                  <a:pt x="766442" y="277649"/>
                </a:lnTo>
                <a:lnTo>
                  <a:pt x="766473" y="277633"/>
                </a:lnTo>
                <a:lnTo>
                  <a:pt x="766952" y="277374"/>
                </a:lnTo>
                <a:lnTo>
                  <a:pt x="776741" y="272429"/>
                </a:lnTo>
                <a:lnTo>
                  <a:pt x="776907" y="272344"/>
                </a:lnTo>
                <a:lnTo>
                  <a:pt x="777030" y="272281"/>
                </a:lnTo>
                <a:lnTo>
                  <a:pt x="777226" y="272181"/>
                </a:lnTo>
                <a:cubicBezTo>
                  <a:pt x="779969" y="270673"/>
                  <a:pt x="783190" y="268783"/>
                  <a:pt x="787290" y="266195"/>
                </a:cubicBezTo>
                <a:lnTo>
                  <a:pt x="787419" y="266135"/>
                </a:lnTo>
                <a:lnTo>
                  <a:pt x="787427" y="266131"/>
                </a:lnTo>
                <a:lnTo>
                  <a:pt x="787290" y="266194"/>
                </a:lnTo>
                <a:cubicBezTo>
                  <a:pt x="783190" y="268782"/>
                  <a:pt x="779969" y="270672"/>
                  <a:pt x="777226" y="272180"/>
                </a:cubicBezTo>
                <a:lnTo>
                  <a:pt x="776907" y="272344"/>
                </a:lnTo>
                <a:lnTo>
                  <a:pt x="766951" y="277373"/>
                </a:lnTo>
                <a:lnTo>
                  <a:pt x="766442" y="277649"/>
                </a:lnTo>
                <a:lnTo>
                  <a:pt x="763336" y="279181"/>
                </a:lnTo>
                <a:cubicBezTo>
                  <a:pt x="760916" y="280428"/>
                  <a:pt x="758178" y="281928"/>
                  <a:pt x="754723" y="283996"/>
                </a:cubicBezTo>
                <a:lnTo>
                  <a:pt x="753409" y="283175"/>
                </a:lnTo>
                <a:cubicBezTo>
                  <a:pt x="761293" y="277479"/>
                  <a:pt x="771189" y="270708"/>
                  <a:pt x="779906" y="265143"/>
                </a:cubicBezTo>
                <a:cubicBezTo>
                  <a:pt x="786068" y="260916"/>
                  <a:pt x="792720" y="257553"/>
                  <a:pt x="799674" y="255149"/>
                </a:cubicBezTo>
                <a:cubicBezTo>
                  <a:pt x="813734" y="252145"/>
                  <a:pt x="848384" y="232666"/>
                  <a:pt x="883946" y="217772"/>
                </a:cubicBezTo>
                <a:cubicBezTo>
                  <a:pt x="904750" y="208362"/>
                  <a:pt x="918080" y="204578"/>
                  <a:pt x="921976" y="205069"/>
                </a:cubicBezTo>
                <a:cubicBezTo>
                  <a:pt x="918080" y="204577"/>
                  <a:pt x="904751" y="208361"/>
                  <a:pt x="884310" y="217287"/>
                </a:cubicBezTo>
                <a:cubicBezTo>
                  <a:pt x="848661" y="232126"/>
                  <a:pt x="814098" y="251660"/>
                  <a:pt x="800038" y="254663"/>
                </a:cubicBezTo>
                <a:cubicBezTo>
                  <a:pt x="793084" y="257067"/>
                  <a:pt x="786432" y="260431"/>
                  <a:pt x="780270" y="264658"/>
                </a:cubicBezTo>
                <a:cubicBezTo>
                  <a:pt x="771554" y="270222"/>
                  <a:pt x="761658" y="276993"/>
                  <a:pt x="753773" y="282689"/>
                </a:cubicBezTo>
                <a:cubicBezTo>
                  <a:pt x="718966" y="304273"/>
                  <a:pt x="714415" y="304538"/>
                  <a:pt x="726651" y="291974"/>
                </a:cubicBezTo>
                <a:cubicBezTo>
                  <a:pt x="730482" y="287891"/>
                  <a:pt x="734444" y="283889"/>
                  <a:pt x="733393" y="283232"/>
                </a:cubicBezTo>
                <a:lnTo>
                  <a:pt x="741969" y="277543"/>
                </a:lnTo>
                <a:lnTo>
                  <a:pt x="741729" y="277689"/>
                </a:lnTo>
                <a:lnTo>
                  <a:pt x="732809" y="283581"/>
                </a:lnTo>
                <a:cubicBezTo>
                  <a:pt x="733871" y="281589"/>
                  <a:pt x="729694" y="283594"/>
                  <a:pt x="724057" y="286694"/>
                </a:cubicBezTo>
                <a:lnTo>
                  <a:pt x="707479" y="295858"/>
                </a:lnTo>
                <a:lnTo>
                  <a:pt x="706699" y="296608"/>
                </a:lnTo>
                <a:lnTo>
                  <a:pt x="675319" y="317675"/>
                </a:lnTo>
                <a:lnTo>
                  <a:pt x="675320" y="317677"/>
                </a:lnTo>
                <a:cubicBezTo>
                  <a:pt x="665934" y="324508"/>
                  <a:pt x="658824" y="330623"/>
                  <a:pt x="652791" y="335403"/>
                </a:cubicBezTo>
                <a:cubicBezTo>
                  <a:pt x="646758" y="340184"/>
                  <a:pt x="642182" y="343608"/>
                  <a:pt x="639093" y="345628"/>
                </a:cubicBezTo>
                <a:cubicBezTo>
                  <a:pt x="632870" y="349641"/>
                  <a:pt x="632576" y="348162"/>
                  <a:pt x="638429" y="340744"/>
                </a:cubicBezTo>
                <a:cubicBezTo>
                  <a:pt x="645942" y="331253"/>
                  <a:pt x="647380" y="326905"/>
                  <a:pt x="645145" y="325509"/>
                </a:cubicBezTo>
                <a:cubicBezTo>
                  <a:pt x="647127" y="323314"/>
                  <a:pt x="651832" y="318611"/>
                  <a:pt x="650739" y="319093"/>
                </a:cubicBezTo>
                <a:cubicBezTo>
                  <a:pt x="642340" y="322785"/>
                  <a:pt x="643997" y="318573"/>
                  <a:pt x="652809" y="308663"/>
                </a:cubicBezTo>
                <a:cubicBezTo>
                  <a:pt x="657515" y="303960"/>
                  <a:pt x="663837" y="297936"/>
                  <a:pt x="671763" y="290906"/>
                </a:cubicBezTo>
                <a:lnTo>
                  <a:pt x="699861" y="267477"/>
                </a:lnTo>
                <a:lnTo>
                  <a:pt x="699769" y="267534"/>
                </a:lnTo>
                <a:lnTo>
                  <a:pt x="702568" y="264880"/>
                </a:lnTo>
                <a:lnTo>
                  <a:pt x="699536" y="267712"/>
                </a:lnTo>
                <a:cubicBezTo>
                  <a:pt x="688504" y="275910"/>
                  <a:pt x="679310" y="284092"/>
                  <a:pt x="671428" y="291149"/>
                </a:cubicBezTo>
                <a:cubicBezTo>
                  <a:pt x="663545" y="298207"/>
                  <a:pt x="657004" y="304095"/>
                  <a:pt x="652474" y="308907"/>
                </a:cubicBezTo>
                <a:cubicBezTo>
                  <a:pt x="643662" y="318817"/>
                  <a:pt x="642005" y="323028"/>
                  <a:pt x="650403" y="319337"/>
                </a:cubicBezTo>
                <a:cubicBezTo>
                  <a:pt x="651497" y="318854"/>
                  <a:pt x="646820" y="323510"/>
                  <a:pt x="644810" y="325753"/>
                </a:cubicBezTo>
                <a:cubicBezTo>
                  <a:pt x="639886" y="329541"/>
                  <a:pt x="634960" y="333329"/>
                  <a:pt x="630253" y="336865"/>
                </a:cubicBezTo>
                <a:lnTo>
                  <a:pt x="622981" y="342361"/>
                </a:lnTo>
                <a:cubicBezTo>
                  <a:pt x="620635" y="344263"/>
                  <a:pt x="618319" y="346313"/>
                  <a:pt x="615914" y="348309"/>
                </a:cubicBezTo>
                <a:cubicBezTo>
                  <a:pt x="606443" y="356446"/>
                  <a:pt x="596214" y="365017"/>
                  <a:pt x="584851" y="375988"/>
                </a:cubicBezTo>
                <a:lnTo>
                  <a:pt x="563201" y="396012"/>
                </a:lnTo>
                <a:cubicBezTo>
                  <a:pt x="553030" y="404101"/>
                  <a:pt x="543646" y="412099"/>
                  <a:pt x="559521" y="393713"/>
                </a:cubicBezTo>
                <a:cubicBezTo>
                  <a:pt x="565915" y="386503"/>
                  <a:pt x="568579" y="382337"/>
                  <a:pt x="565168" y="384676"/>
                </a:cubicBezTo>
                <a:cubicBezTo>
                  <a:pt x="556321" y="390742"/>
                  <a:pt x="556960" y="388355"/>
                  <a:pt x="563805" y="380326"/>
                </a:cubicBezTo>
                <a:cubicBezTo>
                  <a:pt x="567198" y="376357"/>
                  <a:pt x="571727" y="370572"/>
                  <a:pt x="578079" y="364502"/>
                </a:cubicBezTo>
                <a:cubicBezTo>
                  <a:pt x="584431" y="358431"/>
                  <a:pt x="591671" y="351426"/>
                  <a:pt x="599815" y="343560"/>
                </a:cubicBezTo>
                <a:cubicBezTo>
                  <a:pt x="611031" y="332658"/>
                  <a:pt x="622738" y="322317"/>
                  <a:pt x="634900" y="312564"/>
                </a:cubicBezTo>
                <a:cubicBezTo>
                  <a:pt x="640407" y="308038"/>
                  <a:pt x="645594" y="303636"/>
                  <a:pt x="650855" y="299799"/>
                </a:cubicBezTo>
                <a:cubicBezTo>
                  <a:pt x="656116" y="295961"/>
                  <a:pt x="661363" y="292439"/>
                  <a:pt x="666465" y="289149"/>
                </a:cubicBezTo>
                <a:cubicBezTo>
                  <a:pt x="672630" y="285035"/>
                  <a:pt x="679115" y="280407"/>
                  <a:pt x="685862" y="275361"/>
                </a:cubicBezTo>
                <a:lnTo>
                  <a:pt x="707160" y="260529"/>
                </a:lnTo>
                <a:lnTo>
                  <a:pt x="707388" y="260312"/>
                </a:lnTo>
                <a:lnTo>
                  <a:pt x="753349" y="223611"/>
                </a:lnTo>
                <a:lnTo>
                  <a:pt x="756311" y="222212"/>
                </a:lnTo>
                <a:lnTo>
                  <a:pt x="753129" y="223473"/>
                </a:lnTo>
                <a:cubicBezTo>
                  <a:pt x="756131" y="221009"/>
                  <a:pt x="758754" y="218761"/>
                  <a:pt x="760940" y="216823"/>
                </a:cubicBezTo>
                <a:cubicBezTo>
                  <a:pt x="762830" y="215310"/>
                  <a:pt x="764646" y="213699"/>
                  <a:pt x="766389" y="212002"/>
                </a:cubicBezTo>
                <a:cubicBezTo>
                  <a:pt x="769040" y="209319"/>
                  <a:pt x="769752" y="207692"/>
                  <a:pt x="768001" y="207375"/>
                </a:cubicBezTo>
                <a:lnTo>
                  <a:pt x="768109" y="207310"/>
                </a:lnTo>
                <a:lnTo>
                  <a:pt x="766846" y="204994"/>
                </a:lnTo>
                <a:cubicBezTo>
                  <a:pt x="764690" y="205241"/>
                  <a:pt x="760858" y="206571"/>
                  <a:pt x="755427" y="208975"/>
                </a:cubicBezTo>
                <a:cubicBezTo>
                  <a:pt x="750018" y="211684"/>
                  <a:pt x="742978" y="215640"/>
                  <a:pt x="734377" y="220630"/>
                </a:cubicBezTo>
                <a:cubicBezTo>
                  <a:pt x="725777" y="225619"/>
                  <a:pt x="715399" y="231505"/>
                  <a:pt x="704264" y="239576"/>
                </a:cubicBezTo>
                <a:lnTo>
                  <a:pt x="679866" y="256198"/>
                </a:lnTo>
                <a:cubicBezTo>
                  <a:pt x="671821" y="261859"/>
                  <a:pt x="664127" y="267933"/>
                  <a:pt x="656199" y="273796"/>
                </a:cubicBezTo>
                <a:lnTo>
                  <a:pt x="655542" y="273385"/>
                </a:lnTo>
                <a:lnTo>
                  <a:pt x="655586" y="272039"/>
                </a:lnTo>
                <a:lnTo>
                  <a:pt x="655484" y="273673"/>
                </a:lnTo>
                <a:lnTo>
                  <a:pt x="639485" y="286021"/>
                </a:lnTo>
                <a:cubicBezTo>
                  <a:pt x="634268" y="290275"/>
                  <a:pt x="629168" y="294732"/>
                  <a:pt x="624010" y="299087"/>
                </a:cubicBezTo>
                <a:lnTo>
                  <a:pt x="623785" y="299239"/>
                </a:lnTo>
                <a:lnTo>
                  <a:pt x="609734" y="313161"/>
                </a:lnTo>
                <a:lnTo>
                  <a:pt x="602944" y="319153"/>
                </a:lnTo>
                <a:lnTo>
                  <a:pt x="596345" y="325911"/>
                </a:lnTo>
                <a:cubicBezTo>
                  <a:pt x="591844" y="330482"/>
                  <a:pt x="587371" y="335008"/>
                  <a:pt x="582565" y="339776"/>
                </a:cubicBezTo>
                <a:cubicBezTo>
                  <a:pt x="577757" y="344545"/>
                  <a:pt x="572789" y="349084"/>
                  <a:pt x="567836" y="354280"/>
                </a:cubicBezTo>
                <a:cubicBezTo>
                  <a:pt x="562883" y="359476"/>
                  <a:pt x="557873" y="364765"/>
                  <a:pt x="552600" y="370280"/>
                </a:cubicBezTo>
                <a:cubicBezTo>
                  <a:pt x="552306" y="368800"/>
                  <a:pt x="550671" y="368297"/>
                  <a:pt x="545657" y="371642"/>
                </a:cubicBezTo>
                <a:lnTo>
                  <a:pt x="519618" y="394639"/>
                </a:lnTo>
                <a:lnTo>
                  <a:pt x="519168" y="395119"/>
                </a:lnTo>
                <a:cubicBezTo>
                  <a:pt x="511202" y="404262"/>
                  <a:pt x="504297" y="411412"/>
                  <a:pt x="498602" y="417505"/>
                </a:cubicBezTo>
                <a:cubicBezTo>
                  <a:pt x="492906" y="423597"/>
                  <a:pt x="488478" y="428344"/>
                  <a:pt x="484341" y="432235"/>
                </a:cubicBezTo>
                <a:cubicBezTo>
                  <a:pt x="487515" y="426161"/>
                  <a:pt x="491139" y="420323"/>
                  <a:pt x="495184" y="414786"/>
                </a:cubicBezTo>
                <a:cubicBezTo>
                  <a:pt x="497243" y="411733"/>
                  <a:pt x="498768" y="409269"/>
                  <a:pt x="498743" y="408492"/>
                </a:cubicBezTo>
                <a:lnTo>
                  <a:pt x="498362" y="408561"/>
                </a:lnTo>
                <a:lnTo>
                  <a:pt x="494833" y="414761"/>
                </a:lnTo>
                <a:cubicBezTo>
                  <a:pt x="490908" y="420321"/>
                  <a:pt x="487400" y="426161"/>
                  <a:pt x="484340" y="432236"/>
                </a:cubicBezTo>
                <a:cubicBezTo>
                  <a:pt x="477452" y="441125"/>
                  <a:pt x="470117" y="449646"/>
                  <a:pt x="462364" y="457756"/>
                </a:cubicBezTo>
                <a:cubicBezTo>
                  <a:pt x="456931" y="464012"/>
                  <a:pt x="452051" y="469189"/>
                  <a:pt x="444567" y="479022"/>
                </a:cubicBezTo>
                <a:lnTo>
                  <a:pt x="442169" y="477205"/>
                </a:lnTo>
                <a:lnTo>
                  <a:pt x="427683" y="495028"/>
                </a:lnTo>
                <a:cubicBezTo>
                  <a:pt x="422834" y="501714"/>
                  <a:pt x="417899" y="508540"/>
                  <a:pt x="413356" y="514835"/>
                </a:cubicBezTo>
                <a:cubicBezTo>
                  <a:pt x="404315" y="527062"/>
                  <a:pt x="397092" y="536086"/>
                  <a:pt x="396446" y="533610"/>
                </a:cubicBezTo>
                <a:lnTo>
                  <a:pt x="413740" y="508079"/>
                </a:lnTo>
                <a:cubicBezTo>
                  <a:pt x="419563" y="499540"/>
                  <a:pt x="425094" y="490884"/>
                  <a:pt x="431428" y="482794"/>
                </a:cubicBezTo>
                <a:lnTo>
                  <a:pt x="446006" y="466670"/>
                </a:lnTo>
                <a:lnTo>
                  <a:pt x="445978" y="466625"/>
                </a:lnTo>
                <a:cubicBezTo>
                  <a:pt x="450273" y="460435"/>
                  <a:pt x="453680" y="455762"/>
                  <a:pt x="456796" y="452139"/>
                </a:cubicBezTo>
                <a:cubicBezTo>
                  <a:pt x="459913" y="448516"/>
                  <a:pt x="462695" y="445721"/>
                  <a:pt x="465405" y="442945"/>
                </a:cubicBezTo>
                <a:lnTo>
                  <a:pt x="485491" y="419854"/>
                </a:lnTo>
                <a:lnTo>
                  <a:pt x="464997" y="442819"/>
                </a:lnTo>
                <a:cubicBezTo>
                  <a:pt x="462287" y="445595"/>
                  <a:pt x="459446" y="448289"/>
                  <a:pt x="456388" y="452013"/>
                </a:cubicBezTo>
                <a:cubicBezTo>
                  <a:pt x="453330" y="455738"/>
                  <a:pt x="449865" y="460309"/>
                  <a:pt x="445570" y="466499"/>
                </a:cubicBezTo>
                <a:lnTo>
                  <a:pt x="431744" y="481778"/>
                </a:lnTo>
                <a:lnTo>
                  <a:pt x="431282" y="482638"/>
                </a:lnTo>
                <a:cubicBezTo>
                  <a:pt x="424962" y="490802"/>
                  <a:pt x="419387" y="499431"/>
                  <a:pt x="413564" y="507970"/>
                </a:cubicBezTo>
                <a:lnTo>
                  <a:pt x="396270" y="533501"/>
                </a:lnTo>
                <a:cubicBezTo>
                  <a:pt x="392343" y="532278"/>
                  <a:pt x="385214" y="535402"/>
                  <a:pt x="409748" y="492436"/>
                </a:cubicBezTo>
                <a:cubicBezTo>
                  <a:pt x="409016" y="491266"/>
                  <a:pt x="409623" y="487371"/>
                  <a:pt x="413363" y="480704"/>
                </a:cubicBezTo>
                <a:cubicBezTo>
                  <a:pt x="417102" y="474037"/>
                  <a:pt x="423288" y="464041"/>
                  <a:pt x="432371" y="450285"/>
                </a:cubicBezTo>
                <a:cubicBezTo>
                  <a:pt x="435253" y="445867"/>
                  <a:pt x="438106" y="441302"/>
                  <a:pt x="440916" y="437293"/>
                </a:cubicBezTo>
                <a:cubicBezTo>
                  <a:pt x="443725" y="433284"/>
                  <a:pt x="446404" y="429387"/>
                  <a:pt x="449039" y="425658"/>
                </a:cubicBezTo>
                <a:cubicBezTo>
                  <a:pt x="453813" y="418018"/>
                  <a:pt x="458034" y="411847"/>
                  <a:pt x="460682" y="407024"/>
                </a:cubicBezTo>
                <a:cubicBezTo>
                  <a:pt x="467214" y="394524"/>
                  <a:pt x="479142" y="380602"/>
                  <a:pt x="501445" y="358071"/>
                </a:cubicBezTo>
                <a:cubicBezTo>
                  <a:pt x="510390" y="349605"/>
                  <a:pt x="519830" y="340347"/>
                  <a:pt x="528527" y="331596"/>
                </a:cubicBezTo>
                <a:cubicBezTo>
                  <a:pt x="537223" y="322844"/>
                  <a:pt x="545643" y="313855"/>
                  <a:pt x="554936" y="304246"/>
                </a:cubicBezTo>
                <a:cubicBezTo>
                  <a:pt x="560821" y="298143"/>
                  <a:pt x="566575" y="291763"/>
                  <a:pt x="572678" y="285602"/>
                </a:cubicBezTo>
                <a:cubicBezTo>
                  <a:pt x="578782" y="279441"/>
                  <a:pt x="585266" y="273452"/>
                  <a:pt x="591603" y="267307"/>
                </a:cubicBezTo>
                <a:cubicBezTo>
                  <a:pt x="609360" y="250344"/>
                  <a:pt x="628224" y="234662"/>
                  <a:pt x="648037" y="220375"/>
                </a:cubicBezTo>
                <a:cubicBezTo>
                  <a:pt x="657684" y="213513"/>
                  <a:pt x="667246" y="207570"/>
                  <a:pt x="675918" y="202172"/>
                </a:cubicBezTo>
                <a:lnTo>
                  <a:pt x="698595" y="189627"/>
                </a:lnTo>
                <a:lnTo>
                  <a:pt x="699155" y="189163"/>
                </a:lnTo>
                <a:lnTo>
                  <a:pt x="725187" y="172655"/>
                </a:lnTo>
                <a:cubicBezTo>
                  <a:pt x="728365" y="171635"/>
                  <a:pt x="731435" y="170250"/>
                  <a:pt x="734343" y="168531"/>
                </a:cubicBezTo>
                <a:lnTo>
                  <a:pt x="749155" y="161399"/>
                </a:lnTo>
                <a:cubicBezTo>
                  <a:pt x="752950" y="159641"/>
                  <a:pt x="756504" y="158006"/>
                  <a:pt x="759297" y="156830"/>
                </a:cubicBezTo>
                <a:lnTo>
                  <a:pt x="762952" y="155643"/>
                </a:lnTo>
                <a:lnTo>
                  <a:pt x="762954" y="155643"/>
                </a:lnTo>
                <a:lnTo>
                  <a:pt x="764867" y="155022"/>
                </a:lnTo>
                <a:lnTo>
                  <a:pt x="764867" y="155021"/>
                </a:lnTo>
                <a:lnTo>
                  <a:pt x="762952" y="155643"/>
                </a:lnTo>
                <a:lnTo>
                  <a:pt x="762049" y="155448"/>
                </a:lnTo>
                <a:cubicBezTo>
                  <a:pt x="759080" y="156556"/>
                  <a:pt x="754491" y="158708"/>
                  <a:pt x="749519" y="161107"/>
                </a:cubicBezTo>
                <a:lnTo>
                  <a:pt x="734707" y="168239"/>
                </a:lnTo>
                <a:cubicBezTo>
                  <a:pt x="731799" y="169959"/>
                  <a:pt x="728729" y="171344"/>
                  <a:pt x="725551" y="172364"/>
                </a:cubicBezTo>
                <a:cubicBezTo>
                  <a:pt x="729144" y="169304"/>
                  <a:pt x="732933" y="166496"/>
                  <a:pt x="736889" y="163968"/>
                </a:cubicBezTo>
                <a:cubicBezTo>
                  <a:pt x="741874" y="160865"/>
                  <a:pt x="747384" y="157506"/>
                  <a:pt x="752894" y="154148"/>
                </a:cubicBezTo>
                <a:cubicBezTo>
                  <a:pt x="789085" y="131978"/>
                  <a:pt x="826528" y="112211"/>
                  <a:pt x="864984" y="94967"/>
                </a:cubicBezTo>
                <a:cubicBezTo>
                  <a:pt x="874826" y="90818"/>
                  <a:pt x="884638" y="86715"/>
                  <a:pt x="894363" y="82557"/>
                </a:cubicBezTo>
                <a:lnTo>
                  <a:pt x="908958" y="76456"/>
                </a:lnTo>
                <a:lnTo>
                  <a:pt x="923641" y="70992"/>
                </a:lnTo>
                <a:lnTo>
                  <a:pt x="952556" y="60107"/>
                </a:lnTo>
                <a:lnTo>
                  <a:pt x="980948" y="51032"/>
                </a:lnTo>
                <a:lnTo>
                  <a:pt x="986464" y="50447"/>
                </a:lnTo>
                <a:lnTo>
                  <a:pt x="986854" y="50291"/>
                </a:lnTo>
                <a:cubicBezTo>
                  <a:pt x="987083" y="49963"/>
                  <a:pt x="985487" y="50079"/>
                  <a:pt x="981035" y="50893"/>
                </a:cubicBezTo>
                <a:lnTo>
                  <a:pt x="980990" y="50087"/>
                </a:lnTo>
                <a:lnTo>
                  <a:pt x="1000867" y="44306"/>
                </a:lnTo>
                <a:lnTo>
                  <a:pt x="1001341" y="44215"/>
                </a:lnTo>
                <a:lnTo>
                  <a:pt x="1041584" y="33152"/>
                </a:lnTo>
                <a:cubicBezTo>
                  <a:pt x="1051502" y="30735"/>
                  <a:pt x="1061566" y="29251"/>
                  <a:pt x="1071572" y="27277"/>
                </a:cubicBezTo>
                <a:lnTo>
                  <a:pt x="1049309" y="34190"/>
                </a:lnTo>
                <a:lnTo>
                  <a:pt x="1071484" y="27807"/>
                </a:lnTo>
                <a:cubicBezTo>
                  <a:pt x="1144575" y="10409"/>
                  <a:pt x="1218856" y="1139"/>
                  <a:pt x="1293015" y="154"/>
                </a:cubicBezTo>
                <a:close/>
              </a:path>
            </a:pathLst>
          </a:custGeom>
          <a:solidFill>
            <a:srgbClr val="C33232"/>
          </a:solidFill>
          <a:ln w="9525" cap="flat">
            <a:noFill/>
            <a:prstDash val="solid"/>
            <a:miter/>
          </a:ln>
        </p:spPr>
        <p:txBody>
          <a:bodyPr rtlCol="0" anchor="ctr"/>
          <a:lstStyle/>
          <a:p>
            <a:endParaRPr lang="zh-CN" altLang="en-US">
              <a:solidFill>
                <a:schemeClr val="tx1"/>
              </a:solidFill>
            </a:endParaRPr>
          </a:p>
        </p:txBody>
      </p:sp>
      <p:sp>
        <p:nvSpPr>
          <p:cNvPr id="15" name="矩形 14"/>
          <p:cNvSpPr/>
          <p:nvPr>
            <p:custDataLst>
              <p:tags r:id="rId6"/>
            </p:custDataLst>
          </p:nvPr>
        </p:nvSpPr>
        <p:spPr>
          <a:xfrm>
            <a:off x="540385" y="2244090"/>
            <a:ext cx="6787515" cy="4088765"/>
          </a:xfrm>
          <a:prstGeom prst="rect">
            <a:avLst/>
          </a:prstGeom>
          <a:noFill/>
        </p:spPr>
        <p:txBody>
          <a:bodyPr wrap="square" lIns="0" tIns="0" rIns="0" bIns="0" rtlCol="0" anchor="t" anchorCtr="0">
            <a:noAutofit/>
          </a:bodyPr>
          <a:lstStyle/>
          <a:p>
            <a:pPr>
              <a:lnSpc>
                <a:spcPct val="150000"/>
              </a:lnSpc>
              <a:spcBef>
                <a:spcPct val="0"/>
              </a:spcBef>
              <a:spcAft>
                <a:spcPct val="0"/>
              </a:spcAft>
            </a:pPr>
            <a:r>
              <a:rPr lang="en-US" altLang="zh-CN" sz="2000">
                <a:solidFill>
                  <a:schemeClr val="tx1">
                    <a:lumMod val="85000"/>
                    <a:lumOff val="15000"/>
                  </a:schemeClr>
                </a:solidFill>
                <a:latin typeface="+mn-ea"/>
                <a:cs typeface="+mn-ea"/>
              </a:rPr>
              <a:t>    </a:t>
            </a:r>
            <a:r>
              <a:rPr lang="zh-CN" altLang="en-US" sz="2000">
                <a:solidFill>
                  <a:schemeClr val="tx1">
                    <a:lumMod val="85000"/>
                    <a:lumOff val="15000"/>
                  </a:schemeClr>
                </a:solidFill>
                <a:latin typeface="+mn-ea"/>
                <a:cs typeface="+mn-ea"/>
              </a:rPr>
              <a:t>Cantonese cuisine, also known as Guangdong cuisine, originated in Lingnan.</a:t>
            </a:r>
            <a:endParaRPr lang="zh-CN" altLang="en-US" sz="2000">
              <a:solidFill>
                <a:schemeClr val="tx1">
                  <a:lumMod val="85000"/>
                  <a:lumOff val="15000"/>
                </a:schemeClr>
              </a:solidFill>
              <a:latin typeface="+mn-ea"/>
              <a:cs typeface="+mn-ea"/>
            </a:endParaRPr>
          </a:p>
          <a:p>
            <a:pPr>
              <a:lnSpc>
                <a:spcPct val="150000"/>
              </a:lnSpc>
              <a:spcBef>
                <a:spcPct val="0"/>
              </a:spcBef>
              <a:spcAft>
                <a:spcPct val="0"/>
              </a:spcAft>
            </a:pPr>
            <a:r>
              <a:rPr lang="en-US" altLang="zh-CN" sz="2000">
                <a:solidFill>
                  <a:schemeClr val="tx1">
                    <a:lumMod val="85000"/>
                    <a:lumOff val="15000"/>
                  </a:schemeClr>
                </a:solidFill>
                <a:latin typeface="+mn-ea"/>
                <a:cs typeface="+mn-ea"/>
              </a:rPr>
              <a:t>    </a:t>
            </a:r>
            <a:r>
              <a:rPr lang="zh-CN" altLang="en-US" sz="2000">
                <a:solidFill>
                  <a:schemeClr val="tx1">
                    <a:lumMod val="85000"/>
                    <a:lumOff val="15000"/>
                  </a:schemeClr>
                </a:solidFill>
                <a:latin typeface="+mn-ea"/>
                <a:cs typeface="+mn-ea"/>
              </a:rPr>
              <a:t>It has a long history and has integrated</a:t>
            </a:r>
            <a:r>
              <a:rPr lang="en-US" altLang="zh-CN" sz="2000">
                <a:solidFill>
                  <a:schemeClr val="tx1">
                    <a:lumMod val="85000"/>
                    <a:lumOff val="15000"/>
                  </a:schemeClr>
                </a:solidFill>
                <a:latin typeface="+mn-ea"/>
                <a:cs typeface="+mn-ea"/>
              </a:rPr>
              <a:t> the food culture of Chinese</a:t>
            </a:r>
            <a:r>
              <a:rPr lang="zh-CN" altLang="en-US" sz="2000">
                <a:solidFill>
                  <a:schemeClr val="tx1">
                    <a:lumMod val="85000"/>
                    <a:lumOff val="15000"/>
                  </a:schemeClr>
                </a:solidFill>
                <a:latin typeface="+mn-ea"/>
                <a:cs typeface="+mn-ea"/>
              </a:rPr>
              <a:t> Central Plains and overseas</a:t>
            </a:r>
            <a:r>
              <a:rPr lang="en-US" altLang="zh-CN" sz="2000">
                <a:solidFill>
                  <a:schemeClr val="tx1">
                    <a:lumMod val="85000"/>
                    <a:lumOff val="15000"/>
                  </a:schemeClr>
                </a:solidFill>
                <a:latin typeface="+mn-ea"/>
                <a:cs typeface="+mn-ea"/>
              </a:rPr>
              <a:t>.           </a:t>
            </a:r>
            <a:r>
              <a:rPr lang="zh-CN" altLang="en-US" sz="2000">
                <a:solidFill>
                  <a:schemeClr val="tx1">
                    <a:lumMod val="85000"/>
                    <a:lumOff val="15000"/>
                  </a:schemeClr>
                </a:solidFill>
                <a:latin typeface="+mn-ea"/>
                <a:cs typeface="+mn-ea"/>
              </a:rPr>
              <a:t>Taste characteristics: clear, fresh, tender, smooth, refreshing, fragrant, and crisp.</a:t>
            </a:r>
            <a:endParaRPr lang="zh-CN" altLang="en-US" sz="2000">
              <a:solidFill>
                <a:schemeClr val="tx1">
                  <a:lumMod val="85000"/>
                  <a:lumOff val="15000"/>
                </a:schemeClr>
              </a:solidFill>
              <a:latin typeface="+mn-ea"/>
              <a:cs typeface="+mn-ea"/>
            </a:endParaRPr>
          </a:p>
          <a:p>
            <a:pPr>
              <a:lnSpc>
                <a:spcPct val="150000"/>
              </a:lnSpc>
              <a:spcBef>
                <a:spcPct val="0"/>
              </a:spcBef>
              <a:spcAft>
                <a:spcPct val="0"/>
              </a:spcAft>
            </a:pPr>
            <a:r>
              <a:rPr lang="en-US" altLang="zh-CN" sz="2000">
                <a:solidFill>
                  <a:schemeClr val="tx1">
                    <a:lumMod val="85000"/>
                    <a:lumOff val="15000"/>
                  </a:schemeClr>
                </a:solidFill>
                <a:latin typeface="+mn-ea"/>
                <a:cs typeface="+mn-ea"/>
              </a:rPr>
              <a:t>     </a:t>
            </a:r>
            <a:r>
              <a:rPr lang="zh-CN" altLang="en-US" sz="2000">
                <a:solidFill>
                  <a:schemeClr val="tx1">
                    <a:lumMod val="85000"/>
                    <a:lumOff val="15000"/>
                  </a:schemeClr>
                </a:solidFill>
                <a:latin typeface="+mn-ea"/>
                <a:cs typeface="+mn-ea"/>
              </a:rPr>
              <a:t>Representative dishes: Plain Boiled Chicken, Roast Goose, Roast Suckling Pig, Honey Barbecued Pork.</a:t>
            </a:r>
            <a:endParaRPr lang="zh-CN" altLang="en-US" sz="2000">
              <a:solidFill>
                <a:schemeClr val="tx1">
                  <a:lumMod val="85000"/>
                  <a:lumOff val="15000"/>
                </a:schemeClr>
              </a:solidFill>
              <a:latin typeface="+mn-ea"/>
              <a:cs typeface="+mn-ea"/>
            </a:endParaRPr>
          </a:p>
        </p:txBody>
      </p:sp>
      <p:pic>
        <p:nvPicPr>
          <p:cNvPr id="3" name="图片 2" descr="1729664889173"/>
          <p:cNvPicPr/>
          <p:nvPr/>
        </p:nvPicPr>
        <p:blipFill>
          <a:blip r:embed="rId7"/>
          <a:stretch>
            <a:fillRect/>
          </a:stretch>
        </p:blipFill>
        <p:spPr>
          <a:xfrm>
            <a:off x="7458075" y="1405255"/>
            <a:ext cx="3516630" cy="4491990"/>
          </a:xfrm>
          <a:prstGeom prst="rect">
            <a:avLst/>
          </a:prstGeom>
        </p:spPr>
      </p:pic>
    </p:spTree>
    <p:custDataLst>
      <p:tags r:id="rId8"/>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矩形 60"/>
          <p:cNvSpPr/>
          <p:nvPr>
            <p:custDataLst>
              <p:tags r:id="rId1"/>
            </p:custDataLst>
          </p:nvPr>
        </p:nvSpPr>
        <p:spPr>
          <a:xfrm>
            <a:off x="5477510" y="3228340"/>
            <a:ext cx="6468745" cy="2940050"/>
          </a:xfrm>
          <a:prstGeom prst="rect">
            <a:avLst/>
          </a:prstGeom>
          <a:noFill/>
        </p:spPr>
        <p:txBody>
          <a:bodyPr wrap="square" lIns="0" tIns="0" rIns="0" bIns="0" rtlCol="0" anchor="t" anchorCtr="0">
            <a:noAutofit/>
          </a:bodyPr>
          <a:lstStyle/>
          <a:p>
            <a:pPr algn="just">
              <a:lnSpc>
                <a:spcPct val="150000"/>
              </a:lnSpc>
              <a:spcBef>
                <a:spcPct val="0"/>
              </a:spcBef>
              <a:spcAft>
                <a:spcPct val="0"/>
              </a:spcAft>
            </a:pPr>
            <a:endParaRPr lang="zh-CN" altLang="en-US" sz="1600">
              <a:ln>
                <a:noFill/>
                <a:prstDash val="sysDot"/>
              </a:ln>
              <a:solidFill>
                <a:schemeClr val="tx1">
                  <a:lumMod val="85000"/>
                  <a:lumOff val="15000"/>
                </a:schemeClr>
              </a:solidFill>
              <a:latin typeface="+mn-ea"/>
              <a:cs typeface="+mn-ea"/>
            </a:endParaRPr>
          </a:p>
        </p:txBody>
      </p:sp>
      <p:sp>
        <p:nvSpPr>
          <p:cNvPr id="69" name="Freeform 7397"/>
          <p:cNvSpPr/>
          <p:nvPr>
            <p:custDataLst>
              <p:tags r:id="rId2"/>
            </p:custDataLst>
          </p:nvPr>
        </p:nvSpPr>
        <p:spPr bwMode="auto">
          <a:xfrm rot="16200000">
            <a:off x="7070151" y="1469928"/>
            <a:ext cx="49407" cy="2989580"/>
          </a:xfrm>
          <a:custGeom>
            <a:avLst/>
            <a:gdLst>
              <a:gd name="T0" fmla="*/ 391912 w 1717675"/>
              <a:gd name="T1" fmla="*/ 391912 w 1717675"/>
              <a:gd name="T2" fmla="*/ 391912 w 1717675"/>
              <a:gd name="T3" fmla="*/ 391912 w 1717675"/>
              <a:gd name="T4" fmla="*/ 391912 w 1717675"/>
              <a:gd name="T5" fmla="*/ 391912 w 1717675"/>
              <a:gd name="T6" fmla="*/ 391912 w 1717675"/>
              <a:gd name="T7" fmla="*/ 391912 w 1717675"/>
              <a:gd name="T8" fmla="*/ 391912 w 1717675"/>
              <a:gd name="T9" fmla="*/ 391912 w 1717675"/>
              <a:gd name="T10" fmla="*/ 391912 w 1717675"/>
              <a:gd name="T11" fmla="*/ 391912 w 1717675"/>
              <a:gd name="T12" fmla="*/ 391912 w 1717675"/>
              <a:gd name="T13" fmla="*/ 391912 w 1717675"/>
              <a:gd name="T14" fmla="*/ 391912 w 1717675"/>
              <a:gd name="T15" fmla="*/ 391912 w 1717675"/>
              <a:gd name="T16" fmla="*/ 391912 w 1717675"/>
              <a:gd name="T17" fmla="*/ 391912 w 1717675"/>
              <a:gd name="T18" fmla="*/ 391912 w 1717675"/>
              <a:gd name="T19" fmla="*/ 391912 w 1717675"/>
              <a:gd name="T20" fmla="*/ 391912 w 1717675"/>
              <a:gd name="T21" fmla="*/ 391912 w 1717675"/>
              <a:gd name="T22" fmla="*/ 391912 w 1717675"/>
              <a:gd name="T23" fmla="*/ 391912 w 1717675"/>
              <a:gd name="T24" fmla="*/ 391912 w 1717675"/>
              <a:gd name="T25" fmla="*/ 391912 w 1717675"/>
              <a:gd name="T26" fmla="*/ 391912 w 1717675"/>
              <a:gd name="T27" fmla="*/ 391912 w 1717675"/>
              <a:gd name="T28" fmla="*/ 391912 w 1717675"/>
              <a:gd name="T29" fmla="*/ 391912 w 1717675"/>
              <a:gd name="T30" fmla="*/ 391912 w 1717675"/>
              <a:gd name="T31" fmla="*/ 391912 w 1717675"/>
              <a:gd name="T32" fmla="*/ 391912 w 1717675"/>
              <a:gd name="T33" fmla="*/ 391912 w 1717675"/>
              <a:gd name="T34" fmla="*/ 391912 w 1717675"/>
              <a:gd name="T35" fmla="*/ 391912 w 1717675"/>
              <a:gd name="T36" fmla="*/ 391912 w 1717675"/>
              <a:gd name="T37" fmla="*/ 391912 w 1717675"/>
              <a:gd name="T38" fmla="*/ 391912 w 1717675"/>
              <a:gd name="T39" fmla="*/ 391912 w 1717675"/>
              <a:gd name="T40" fmla="*/ 391912 w 1717675"/>
              <a:gd name="T41" fmla="*/ 391912 w 1717675"/>
              <a:gd name="T42" fmla="*/ 391912 w 1717675"/>
              <a:gd name="T43" fmla="*/ 391912 w 1717675"/>
              <a:gd name="T44" fmla="*/ 391912 w 1717675"/>
              <a:gd name="T45" fmla="*/ 391912 w 1717675"/>
              <a:gd name="T46" fmla="*/ 391912 w 1717675"/>
              <a:gd name="T47" fmla="*/ 391912 w 1717675"/>
              <a:gd name="T48" fmla="*/ 391912 w 1717675"/>
              <a:gd name="T49" fmla="*/ 391912 w 1717675"/>
              <a:gd name="T50" fmla="*/ 391912 w 1717675"/>
              <a:gd name="T51" fmla="*/ 391912 w 1717675"/>
              <a:gd name="T52" fmla="*/ 391912 w 1717675"/>
              <a:gd name="T53" fmla="*/ 391912 w 1717675"/>
              <a:gd name="T54" fmla="*/ 391912 w 1717675"/>
              <a:gd name="T55" fmla="*/ 391912 w 1717675"/>
              <a:gd name="T56" fmla="*/ 391912 w 1717675"/>
              <a:gd name="T57" fmla="*/ 391912 w 1717675"/>
              <a:gd name="T58" fmla="*/ 391912 w 1717675"/>
              <a:gd name="T59" fmla="*/ 391912 w 1717675"/>
              <a:gd name="T60" fmla="*/ 391912 w 1717675"/>
              <a:gd name="T61" fmla="*/ 391912 w 1717675"/>
              <a:gd name="T62" fmla="*/ 391912 w 1717675"/>
              <a:gd name="T63" fmla="*/ 391912 w 1717675"/>
              <a:gd name="T64" fmla="*/ 391912 w 1717675"/>
              <a:gd name="T65" fmla="*/ 391912 w 1717675"/>
              <a:gd name="T66" fmla="*/ 391912 w 1717675"/>
              <a:gd name="T67" fmla="*/ 391912 w 1717675"/>
              <a:gd name="T68" fmla="*/ 391912 w 1717675"/>
              <a:gd name="T69" fmla="*/ 391912 w 1717675"/>
              <a:gd name="T70" fmla="*/ 391912 w 1717675"/>
              <a:gd name="T71" fmla="*/ 391912 w 1717675"/>
              <a:gd name="T72" fmla="*/ 391912 w 1717675"/>
              <a:gd name="T73" fmla="*/ 391912 w 1717675"/>
              <a:gd name="T74" fmla="*/ 391912 w 1717675"/>
              <a:gd name="T75" fmla="*/ 391912 w 1717675"/>
              <a:gd name="T76" fmla="*/ 391912 w 1717675"/>
              <a:gd name="T77" fmla="*/ 391912 w 1717675"/>
              <a:gd name="T78" fmla="*/ 391912 w 1717675"/>
              <a:gd name="T79" fmla="*/ 391912 w 1717675"/>
              <a:gd name="T80" fmla="*/ 391912 w 1717675"/>
              <a:gd name="T81" fmla="*/ 391912 w 1717675"/>
              <a:gd name="T82" fmla="*/ 391912 w 1717675"/>
              <a:gd name="T83" fmla="*/ 391912 w 1717675"/>
              <a:gd name="T84" fmla="*/ 391912 w 1717675"/>
              <a:gd name="T85" fmla="*/ 391912 w 1717675"/>
              <a:gd name="T86" fmla="*/ 391912 w 1717675"/>
              <a:gd name="T87" fmla="*/ 391912 w 1717675"/>
              <a:gd name="T88" fmla="*/ 391912 w 1717675"/>
              <a:gd name="T89" fmla="*/ 391912 w 1717675"/>
              <a:gd name="T90" fmla="*/ 391912 w 1717675"/>
              <a:gd name="T91" fmla="*/ 391912 w 1717675"/>
              <a:gd name="T92" fmla="*/ 391912 w 1717675"/>
              <a:gd name="T93" fmla="*/ 391912 w 1717675"/>
              <a:gd name="T94" fmla="*/ 391912 w 1717675"/>
              <a:gd name="T95" fmla="*/ 391912 w 1717675"/>
              <a:gd name="T96" fmla="*/ 391912 w 1717675"/>
              <a:gd name="T97" fmla="*/ 391912 w 1717675"/>
              <a:gd name="T98" fmla="*/ 391912 w 1717675"/>
              <a:gd name="T99" fmla="*/ 391912 w 1717675"/>
              <a:gd name="T100" fmla="*/ 391912 w 1717675"/>
              <a:gd name="T101" fmla="*/ 391912 w 1717675"/>
              <a:gd name="T102" fmla="*/ 391912 w 1717675"/>
              <a:gd name="T103" fmla="*/ 391912 w 1717675"/>
              <a:gd name="T104" fmla="*/ 391912 w 1717675"/>
              <a:gd name="T105" fmla="*/ 391912 w 1717675"/>
              <a:gd name="T106" fmla="*/ 391912 w 1717675"/>
              <a:gd name="T107" fmla="*/ 391912 w 1717675"/>
              <a:gd name="T108" fmla="*/ 391912 w 1717675"/>
              <a:gd name="T109" fmla="*/ 391912 w 1717675"/>
              <a:gd name="T110" fmla="*/ 391912 w 1717675"/>
              <a:gd name="T111" fmla="*/ 391912 w 1717675"/>
              <a:gd name="T112" fmla="*/ 391912 w 1717675"/>
              <a:gd name="T113" fmla="*/ 391912 w 1717675"/>
              <a:gd name="T114" fmla="*/ 391912 w 1717675"/>
              <a:gd name="T115" fmla="*/ 391912 w 1717675"/>
              <a:gd name="T116" fmla="*/ 391912 w 1717675"/>
              <a:gd name="T117" fmla="*/ 391912 w 1717675"/>
              <a:gd name="T118" fmla="*/ 391912 w 1717675"/>
              <a:gd name="T119" fmla="*/ 391912 w 1717675"/>
              <a:gd name="T120" fmla="*/ 391912 w 1717675"/>
              <a:gd name="T121" fmla="*/ 391912 w 1717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0" h="473">
                <a:moveTo>
                  <a:pt x="29" y="6"/>
                </a:moveTo>
                <a:cubicBezTo>
                  <a:pt x="29" y="7"/>
                  <a:pt x="29" y="7"/>
                  <a:pt x="29" y="7"/>
                </a:cubicBezTo>
                <a:cubicBezTo>
                  <a:pt x="29" y="7"/>
                  <a:pt x="28" y="7"/>
                  <a:pt x="28" y="6"/>
                </a:cubicBezTo>
                <a:cubicBezTo>
                  <a:pt x="28" y="6"/>
                  <a:pt x="28" y="4"/>
                  <a:pt x="28" y="3"/>
                </a:cubicBezTo>
                <a:cubicBezTo>
                  <a:pt x="25" y="2"/>
                  <a:pt x="23" y="2"/>
                  <a:pt x="22" y="4"/>
                </a:cubicBezTo>
                <a:cubicBezTo>
                  <a:pt x="21" y="2"/>
                  <a:pt x="21" y="5"/>
                  <a:pt x="20" y="3"/>
                </a:cubicBezTo>
                <a:cubicBezTo>
                  <a:pt x="21" y="5"/>
                  <a:pt x="21" y="6"/>
                  <a:pt x="22" y="8"/>
                </a:cubicBezTo>
                <a:cubicBezTo>
                  <a:pt x="21" y="7"/>
                  <a:pt x="19" y="8"/>
                  <a:pt x="19" y="6"/>
                </a:cubicBezTo>
                <a:cubicBezTo>
                  <a:pt x="18" y="5"/>
                  <a:pt x="18" y="6"/>
                  <a:pt x="18" y="7"/>
                </a:cubicBezTo>
                <a:cubicBezTo>
                  <a:pt x="17" y="5"/>
                  <a:pt x="15" y="7"/>
                  <a:pt x="13" y="6"/>
                </a:cubicBezTo>
                <a:cubicBezTo>
                  <a:pt x="13" y="7"/>
                  <a:pt x="13" y="7"/>
                  <a:pt x="13" y="8"/>
                </a:cubicBezTo>
                <a:cubicBezTo>
                  <a:pt x="12" y="7"/>
                  <a:pt x="12" y="8"/>
                  <a:pt x="11" y="7"/>
                </a:cubicBezTo>
                <a:cubicBezTo>
                  <a:pt x="11" y="8"/>
                  <a:pt x="11" y="9"/>
                  <a:pt x="11" y="9"/>
                </a:cubicBezTo>
                <a:cubicBezTo>
                  <a:pt x="11" y="9"/>
                  <a:pt x="11" y="10"/>
                  <a:pt x="10" y="9"/>
                </a:cubicBezTo>
                <a:cubicBezTo>
                  <a:pt x="10" y="10"/>
                  <a:pt x="9" y="10"/>
                  <a:pt x="8" y="11"/>
                </a:cubicBezTo>
                <a:cubicBezTo>
                  <a:pt x="9" y="11"/>
                  <a:pt x="9" y="12"/>
                  <a:pt x="9" y="12"/>
                </a:cubicBezTo>
                <a:cubicBezTo>
                  <a:pt x="10" y="12"/>
                  <a:pt x="9" y="11"/>
                  <a:pt x="9" y="11"/>
                </a:cubicBezTo>
                <a:cubicBezTo>
                  <a:pt x="10" y="11"/>
                  <a:pt x="10" y="12"/>
                  <a:pt x="10" y="12"/>
                </a:cubicBezTo>
                <a:cubicBezTo>
                  <a:pt x="10" y="11"/>
                  <a:pt x="10" y="11"/>
                  <a:pt x="10" y="11"/>
                </a:cubicBezTo>
                <a:cubicBezTo>
                  <a:pt x="11" y="12"/>
                  <a:pt x="11" y="11"/>
                  <a:pt x="12" y="11"/>
                </a:cubicBezTo>
                <a:cubicBezTo>
                  <a:pt x="13" y="13"/>
                  <a:pt x="12" y="14"/>
                  <a:pt x="12" y="16"/>
                </a:cubicBezTo>
                <a:cubicBezTo>
                  <a:pt x="11" y="15"/>
                  <a:pt x="11" y="15"/>
                  <a:pt x="11" y="16"/>
                </a:cubicBezTo>
                <a:cubicBezTo>
                  <a:pt x="10" y="14"/>
                  <a:pt x="8" y="18"/>
                  <a:pt x="7" y="16"/>
                </a:cubicBezTo>
                <a:cubicBezTo>
                  <a:pt x="7" y="17"/>
                  <a:pt x="7" y="18"/>
                  <a:pt x="6" y="18"/>
                </a:cubicBezTo>
                <a:cubicBezTo>
                  <a:pt x="5" y="17"/>
                  <a:pt x="2" y="19"/>
                  <a:pt x="2" y="21"/>
                </a:cubicBezTo>
                <a:cubicBezTo>
                  <a:pt x="3" y="22"/>
                  <a:pt x="4" y="22"/>
                  <a:pt x="5" y="20"/>
                </a:cubicBezTo>
                <a:cubicBezTo>
                  <a:pt x="6" y="22"/>
                  <a:pt x="6" y="19"/>
                  <a:pt x="8" y="20"/>
                </a:cubicBezTo>
                <a:cubicBezTo>
                  <a:pt x="8" y="21"/>
                  <a:pt x="8" y="22"/>
                  <a:pt x="7" y="23"/>
                </a:cubicBezTo>
                <a:cubicBezTo>
                  <a:pt x="7" y="23"/>
                  <a:pt x="7" y="23"/>
                  <a:pt x="7" y="22"/>
                </a:cubicBezTo>
                <a:cubicBezTo>
                  <a:pt x="7" y="23"/>
                  <a:pt x="7" y="23"/>
                  <a:pt x="7" y="24"/>
                </a:cubicBezTo>
                <a:cubicBezTo>
                  <a:pt x="5" y="24"/>
                  <a:pt x="5" y="26"/>
                  <a:pt x="3" y="26"/>
                </a:cubicBezTo>
                <a:cubicBezTo>
                  <a:pt x="3" y="28"/>
                  <a:pt x="1" y="26"/>
                  <a:pt x="1" y="29"/>
                </a:cubicBezTo>
                <a:cubicBezTo>
                  <a:pt x="2" y="28"/>
                  <a:pt x="5" y="28"/>
                  <a:pt x="6" y="27"/>
                </a:cubicBezTo>
                <a:cubicBezTo>
                  <a:pt x="6" y="27"/>
                  <a:pt x="7" y="27"/>
                  <a:pt x="7" y="28"/>
                </a:cubicBezTo>
                <a:cubicBezTo>
                  <a:pt x="7" y="33"/>
                  <a:pt x="2" y="31"/>
                  <a:pt x="0" y="36"/>
                </a:cubicBezTo>
                <a:cubicBezTo>
                  <a:pt x="1" y="37"/>
                  <a:pt x="2" y="35"/>
                  <a:pt x="2" y="34"/>
                </a:cubicBezTo>
                <a:cubicBezTo>
                  <a:pt x="3" y="35"/>
                  <a:pt x="4" y="36"/>
                  <a:pt x="5" y="35"/>
                </a:cubicBezTo>
                <a:cubicBezTo>
                  <a:pt x="7" y="38"/>
                  <a:pt x="2" y="39"/>
                  <a:pt x="1" y="41"/>
                </a:cubicBezTo>
                <a:cubicBezTo>
                  <a:pt x="2" y="41"/>
                  <a:pt x="2" y="42"/>
                  <a:pt x="2" y="43"/>
                </a:cubicBezTo>
                <a:cubicBezTo>
                  <a:pt x="2" y="42"/>
                  <a:pt x="3" y="42"/>
                  <a:pt x="3" y="43"/>
                </a:cubicBezTo>
                <a:cubicBezTo>
                  <a:pt x="3" y="41"/>
                  <a:pt x="4" y="44"/>
                  <a:pt x="5" y="42"/>
                </a:cubicBezTo>
                <a:cubicBezTo>
                  <a:pt x="5" y="41"/>
                  <a:pt x="5" y="40"/>
                  <a:pt x="5" y="40"/>
                </a:cubicBezTo>
                <a:cubicBezTo>
                  <a:pt x="6" y="40"/>
                  <a:pt x="6" y="41"/>
                  <a:pt x="6" y="42"/>
                </a:cubicBezTo>
                <a:cubicBezTo>
                  <a:pt x="6" y="43"/>
                  <a:pt x="7" y="43"/>
                  <a:pt x="7" y="43"/>
                </a:cubicBezTo>
                <a:cubicBezTo>
                  <a:pt x="6" y="45"/>
                  <a:pt x="6" y="45"/>
                  <a:pt x="5" y="46"/>
                </a:cubicBezTo>
                <a:cubicBezTo>
                  <a:pt x="5" y="46"/>
                  <a:pt x="5" y="46"/>
                  <a:pt x="5" y="45"/>
                </a:cubicBezTo>
                <a:cubicBezTo>
                  <a:pt x="4" y="47"/>
                  <a:pt x="4" y="47"/>
                  <a:pt x="3" y="47"/>
                </a:cubicBezTo>
                <a:cubicBezTo>
                  <a:pt x="3" y="48"/>
                  <a:pt x="2" y="49"/>
                  <a:pt x="3" y="49"/>
                </a:cubicBezTo>
                <a:cubicBezTo>
                  <a:pt x="3" y="47"/>
                  <a:pt x="4" y="50"/>
                  <a:pt x="5" y="49"/>
                </a:cubicBezTo>
                <a:cubicBezTo>
                  <a:pt x="6" y="48"/>
                  <a:pt x="5" y="47"/>
                  <a:pt x="5" y="47"/>
                </a:cubicBezTo>
                <a:cubicBezTo>
                  <a:pt x="6" y="48"/>
                  <a:pt x="6" y="50"/>
                  <a:pt x="6" y="51"/>
                </a:cubicBezTo>
                <a:cubicBezTo>
                  <a:pt x="5" y="51"/>
                  <a:pt x="5" y="51"/>
                  <a:pt x="4" y="53"/>
                </a:cubicBezTo>
                <a:cubicBezTo>
                  <a:pt x="3" y="52"/>
                  <a:pt x="3" y="54"/>
                  <a:pt x="1" y="55"/>
                </a:cubicBezTo>
                <a:cubicBezTo>
                  <a:pt x="1" y="55"/>
                  <a:pt x="1" y="57"/>
                  <a:pt x="1" y="58"/>
                </a:cubicBezTo>
                <a:cubicBezTo>
                  <a:pt x="2" y="59"/>
                  <a:pt x="2" y="57"/>
                  <a:pt x="3" y="56"/>
                </a:cubicBezTo>
                <a:cubicBezTo>
                  <a:pt x="3" y="57"/>
                  <a:pt x="4" y="56"/>
                  <a:pt x="4" y="55"/>
                </a:cubicBezTo>
                <a:cubicBezTo>
                  <a:pt x="4" y="57"/>
                  <a:pt x="4" y="58"/>
                  <a:pt x="5" y="58"/>
                </a:cubicBezTo>
                <a:cubicBezTo>
                  <a:pt x="5" y="57"/>
                  <a:pt x="4" y="57"/>
                  <a:pt x="5" y="55"/>
                </a:cubicBezTo>
                <a:cubicBezTo>
                  <a:pt x="5" y="56"/>
                  <a:pt x="5" y="55"/>
                  <a:pt x="5" y="55"/>
                </a:cubicBezTo>
                <a:cubicBezTo>
                  <a:pt x="5" y="58"/>
                  <a:pt x="6" y="54"/>
                  <a:pt x="6" y="55"/>
                </a:cubicBezTo>
                <a:cubicBezTo>
                  <a:pt x="5" y="59"/>
                  <a:pt x="3" y="61"/>
                  <a:pt x="1" y="64"/>
                </a:cubicBezTo>
                <a:cubicBezTo>
                  <a:pt x="3" y="64"/>
                  <a:pt x="3" y="63"/>
                  <a:pt x="4" y="64"/>
                </a:cubicBezTo>
                <a:cubicBezTo>
                  <a:pt x="4" y="63"/>
                  <a:pt x="4" y="61"/>
                  <a:pt x="5" y="62"/>
                </a:cubicBezTo>
                <a:cubicBezTo>
                  <a:pt x="5" y="62"/>
                  <a:pt x="5" y="62"/>
                  <a:pt x="5" y="63"/>
                </a:cubicBezTo>
                <a:cubicBezTo>
                  <a:pt x="4" y="63"/>
                  <a:pt x="5" y="65"/>
                  <a:pt x="5" y="65"/>
                </a:cubicBezTo>
                <a:cubicBezTo>
                  <a:pt x="4" y="66"/>
                  <a:pt x="5" y="67"/>
                  <a:pt x="5" y="68"/>
                </a:cubicBezTo>
                <a:cubicBezTo>
                  <a:pt x="5" y="69"/>
                  <a:pt x="4" y="69"/>
                  <a:pt x="4" y="71"/>
                </a:cubicBezTo>
                <a:cubicBezTo>
                  <a:pt x="5" y="71"/>
                  <a:pt x="5" y="70"/>
                  <a:pt x="5" y="71"/>
                </a:cubicBezTo>
                <a:cubicBezTo>
                  <a:pt x="4" y="72"/>
                  <a:pt x="5" y="72"/>
                  <a:pt x="5" y="75"/>
                </a:cubicBezTo>
                <a:cubicBezTo>
                  <a:pt x="5" y="75"/>
                  <a:pt x="4" y="76"/>
                  <a:pt x="5" y="76"/>
                </a:cubicBezTo>
                <a:cubicBezTo>
                  <a:pt x="5" y="75"/>
                  <a:pt x="5" y="75"/>
                  <a:pt x="6" y="74"/>
                </a:cubicBezTo>
                <a:cubicBezTo>
                  <a:pt x="5" y="76"/>
                  <a:pt x="6" y="82"/>
                  <a:pt x="5" y="80"/>
                </a:cubicBezTo>
                <a:cubicBezTo>
                  <a:pt x="4" y="81"/>
                  <a:pt x="5" y="82"/>
                  <a:pt x="4" y="83"/>
                </a:cubicBezTo>
                <a:cubicBezTo>
                  <a:pt x="5" y="83"/>
                  <a:pt x="5" y="81"/>
                  <a:pt x="6" y="82"/>
                </a:cubicBezTo>
                <a:cubicBezTo>
                  <a:pt x="6" y="83"/>
                  <a:pt x="5" y="82"/>
                  <a:pt x="5" y="83"/>
                </a:cubicBezTo>
                <a:cubicBezTo>
                  <a:pt x="6" y="84"/>
                  <a:pt x="5" y="85"/>
                  <a:pt x="5" y="86"/>
                </a:cubicBezTo>
                <a:cubicBezTo>
                  <a:pt x="5" y="86"/>
                  <a:pt x="5" y="87"/>
                  <a:pt x="4" y="87"/>
                </a:cubicBezTo>
                <a:cubicBezTo>
                  <a:pt x="5" y="90"/>
                  <a:pt x="3" y="93"/>
                  <a:pt x="4" y="96"/>
                </a:cubicBezTo>
                <a:cubicBezTo>
                  <a:pt x="5" y="96"/>
                  <a:pt x="5" y="95"/>
                  <a:pt x="5" y="96"/>
                </a:cubicBezTo>
                <a:cubicBezTo>
                  <a:pt x="5" y="97"/>
                  <a:pt x="4" y="97"/>
                  <a:pt x="5" y="99"/>
                </a:cubicBezTo>
                <a:cubicBezTo>
                  <a:pt x="4" y="98"/>
                  <a:pt x="4" y="98"/>
                  <a:pt x="4" y="98"/>
                </a:cubicBezTo>
                <a:cubicBezTo>
                  <a:pt x="4" y="101"/>
                  <a:pt x="5" y="107"/>
                  <a:pt x="4" y="109"/>
                </a:cubicBezTo>
                <a:cubicBezTo>
                  <a:pt x="5" y="110"/>
                  <a:pt x="4" y="112"/>
                  <a:pt x="4" y="114"/>
                </a:cubicBezTo>
                <a:cubicBezTo>
                  <a:pt x="5" y="115"/>
                  <a:pt x="4" y="118"/>
                  <a:pt x="4" y="120"/>
                </a:cubicBezTo>
                <a:cubicBezTo>
                  <a:pt x="4" y="119"/>
                  <a:pt x="4" y="119"/>
                  <a:pt x="5" y="118"/>
                </a:cubicBezTo>
                <a:cubicBezTo>
                  <a:pt x="5" y="119"/>
                  <a:pt x="5" y="119"/>
                  <a:pt x="5" y="119"/>
                </a:cubicBezTo>
                <a:cubicBezTo>
                  <a:pt x="4" y="120"/>
                  <a:pt x="5" y="120"/>
                  <a:pt x="5" y="121"/>
                </a:cubicBezTo>
                <a:cubicBezTo>
                  <a:pt x="5" y="124"/>
                  <a:pt x="4" y="130"/>
                  <a:pt x="5" y="132"/>
                </a:cubicBezTo>
                <a:cubicBezTo>
                  <a:pt x="5" y="132"/>
                  <a:pt x="5" y="132"/>
                  <a:pt x="5" y="132"/>
                </a:cubicBezTo>
                <a:cubicBezTo>
                  <a:pt x="5" y="134"/>
                  <a:pt x="5" y="136"/>
                  <a:pt x="4" y="139"/>
                </a:cubicBezTo>
                <a:cubicBezTo>
                  <a:pt x="5" y="139"/>
                  <a:pt x="5" y="141"/>
                  <a:pt x="5" y="141"/>
                </a:cubicBezTo>
                <a:cubicBezTo>
                  <a:pt x="5" y="142"/>
                  <a:pt x="5" y="142"/>
                  <a:pt x="4" y="143"/>
                </a:cubicBezTo>
                <a:cubicBezTo>
                  <a:pt x="5" y="144"/>
                  <a:pt x="5" y="142"/>
                  <a:pt x="5" y="143"/>
                </a:cubicBezTo>
                <a:cubicBezTo>
                  <a:pt x="4" y="144"/>
                  <a:pt x="6" y="146"/>
                  <a:pt x="5" y="148"/>
                </a:cubicBezTo>
                <a:cubicBezTo>
                  <a:pt x="4" y="147"/>
                  <a:pt x="5" y="146"/>
                  <a:pt x="5" y="146"/>
                </a:cubicBezTo>
                <a:cubicBezTo>
                  <a:pt x="4" y="146"/>
                  <a:pt x="4" y="150"/>
                  <a:pt x="5" y="149"/>
                </a:cubicBezTo>
                <a:cubicBezTo>
                  <a:pt x="5" y="149"/>
                  <a:pt x="6" y="149"/>
                  <a:pt x="6" y="148"/>
                </a:cubicBezTo>
                <a:cubicBezTo>
                  <a:pt x="6" y="149"/>
                  <a:pt x="5" y="149"/>
                  <a:pt x="5" y="151"/>
                </a:cubicBezTo>
                <a:cubicBezTo>
                  <a:pt x="5" y="152"/>
                  <a:pt x="6" y="152"/>
                  <a:pt x="6" y="153"/>
                </a:cubicBezTo>
                <a:cubicBezTo>
                  <a:pt x="5" y="152"/>
                  <a:pt x="5" y="155"/>
                  <a:pt x="6" y="155"/>
                </a:cubicBezTo>
                <a:cubicBezTo>
                  <a:pt x="6" y="155"/>
                  <a:pt x="5" y="153"/>
                  <a:pt x="6" y="153"/>
                </a:cubicBezTo>
                <a:cubicBezTo>
                  <a:pt x="7" y="153"/>
                  <a:pt x="7" y="153"/>
                  <a:pt x="7" y="155"/>
                </a:cubicBezTo>
                <a:cubicBezTo>
                  <a:pt x="7" y="155"/>
                  <a:pt x="7" y="154"/>
                  <a:pt x="6" y="154"/>
                </a:cubicBezTo>
                <a:cubicBezTo>
                  <a:pt x="6" y="155"/>
                  <a:pt x="6" y="155"/>
                  <a:pt x="6" y="156"/>
                </a:cubicBezTo>
                <a:cubicBezTo>
                  <a:pt x="6" y="155"/>
                  <a:pt x="5" y="157"/>
                  <a:pt x="5" y="158"/>
                </a:cubicBezTo>
                <a:cubicBezTo>
                  <a:pt x="6" y="158"/>
                  <a:pt x="6" y="157"/>
                  <a:pt x="6" y="158"/>
                </a:cubicBezTo>
                <a:cubicBezTo>
                  <a:pt x="5" y="158"/>
                  <a:pt x="6" y="162"/>
                  <a:pt x="6" y="164"/>
                </a:cubicBezTo>
                <a:cubicBezTo>
                  <a:pt x="7" y="165"/>
                  <a:pt x="6" y="165"/>
                  <a:pt x="8" y="167"/>
                </a:cubicBezTo>
                <a:cubicBezTo>
                  <a:pt x="7" y="168"/>
                  <a:pt x="7" y="165"/>
                  <a:pt x="6" y="167"/>
                </a:cubicBezTo>
                <a:cubicBezTo>
                  <a:pt x="6" y="167"/>
                  <a:pt x="7" y="168"/>
                  <a:pt x="6" y="168"/>
                </a:cubicBezTo>
                <a:cubicBezTo>
                  <a:pt x="6" y="169"/>
                  <a:pt x="6" y="167"/>
                  <a:pt x="6" y="167"/>
                </a:cubicBezTo>
                <a:cubicBezTo>
                  <a:pt x="6" y="168"/>
                  <a:pt x="5" y="167"/>
                  <a:pt x="5" y="167"/>
                </a:cubicBezTo>
                <a:cubicBezTo>
                  <a:pt x="5" y="170"/>
                  <a:pt x="5" y="171"/>
                  <a:pt x="6" y="173"/>
                </a:cubicBezTo>
                <a:cubicBezTo>
                  <a:pt x="6" y="172"/>
                  <a:pt x="6" y="171"/>
                  <a:pt x="6" y="170"/>
                </a:cubicBezTo>
                <a:cubicBezTo>
                  <a:pt x="6" y="172"/>
                  <a:pt x="7" y="175"/>
                  <a:pt x="6" y="175"/>
                </a:cubicBezTo>
                <a:cubicBezTo>
                  <a:pt x="6" y="174"/>
                  <a:pt x="6" y="173"/>
                  <a:pt x="6" y="173"/>
                </a:cubicBezTo>
                <a:cubicBezTo>
                  <a:pt x="6" y="174"/>
                  <a:pt x="5" y="173"/>
                  <a:pt x="5" y="174"/>
                </a:cubicBezTo>
                <a:cubicBezTo>
                  <a:pt x="6" y="174"/>
                  <a:pt x="6" y="179"/>
                  <a:pt x="6" y="177"/>
                </a:cubicBezTo>
                <a:cubicBezTo>
                  <a:pt x="6" y="179"/>
                  <a:pt x="6" y="183"/>
                  <a:pt x="6" y="184"/>
                </a:cubicBezTo>
                <a:cubicBezTo>
                  <a:pt x="7" y="184"/>
                  <a:pt x="6" y="183"/>
                  <a:pt x="7" y="183"/>
                </a:cubicBezTo>
                <a:cubicBezTo>
                  <a:pt x="7" y="183"/>
                  <a:pt x="7" y="184"/>
                  <a:pt x="7" y="186"/>
                </a:cubicBezTo>
                <a:cubicBezTo>
                  <a:pt x="6" y="185"/>
                  <a:pt x="6" y="187"/>
                  <a:pt x="6" y="188"/>
                </a:cubicBezTo>
                <a:cubicBezTo>
                  <a:pt x="6" y="187"/>
                  <a:pt x="7" y="186"/>
                  <a:pt x="8" y="186"/>
                </a:cubicBezTo>
                <a:cubicBezTo>
                  <a:pt x="7" y="188"/>
                  <a:pt x="7" y="190"/>
                  <a:pt x="7" y="192"/>
                </a:cubicBezTo>
                <a:cubicBezTo>
                  <a:pt x="7" y="192"/>
                  <a:pt x="6" y="192"/>
                  <a:pt x="6" y="193"/>
                </a:cubicBezTo>
                <a:cubicBezTo>
                  <a:pt x="7" y="193"/>
                  <a:pt x="6" y="194"/>
                  <a:pt x="7" y="195"/>
                </a:cubicBezTo>
                <a:cubicBezTo>
                  <a:pt x="6" y="195"/>
                  <a:pt x="6" y="195"/>
                  <a:pt x="6" y="194"/>
                </a:cubicBezTo>
                <a:cubicBezTo>
                  <a:pt x="6" y="196"/>
                  <a:pt x="6" y="197"/>
                  <a:pt x="6" y="198"/>
                </a:cubicBezTo>
                <a:cubicBezTo>
                  <a:pt x="6" y="199"/>
                  <a:pt x="6" y="198"/>
                  <a:pt x="6" y="198"/>
                </a:cubicBezTo>
                <a:cubicBezTo>
                  <a:pt x="7" y="199"/>
                  <a:pt x="7" y="199"/>
                  <a:pt x="7" y="201"/>
                </a:cubicBezTo>
                <a:cubicBezTo>
                  <a:pt x="7" y="201"/>
                  <a:pt x="6" y="200"/>
                  <a:pt x="6" y="201"/>
                </a:cubicBezTo>
                <a:cubicBezTo>
                  <a:pt x="7" y="201"/>
                  <a:pt x="7" y="203"/>
                  <a:pt x="8" y="203"/>
                </a:cubicBezTo>
                <a:cubicBezTo>
                  <a:pt x="8" y="201"/>
                  <a:pt x="8" y="202"/>
                  <a:pt x="8" y="201"/>
                </a:cubicBezTo>
                <a:cubicBezTo>
                  <a:pt x="8" y="201"/>
                  <a:pt x="7" y="201"/>
                  <a:pt x="7" y="200"/>
                </a:cubicBezTo>
                <a:cubicBezTo>
                  <a:pt x="8" y="200"/>
                  <a:pt x="7" y="197"/>
                  <a:pt x="8" y="197"/>
                </a:cubicBezTo>
                <a:cubicBezTo>
                  <a:pt x="8" y="199"/>
                  <a:pt x="9" y="198"/>
                  <a:pt x="10" y="198"/>
                </a:cubicBezTo>
                <a:cubicBezTo>
                  <a:pt x="9" y="199"/>
                  <a:pt x="10" y="199"/>
                  <a:pt x="10" y="200"/>
                </a:cubicBezTo>
                <a:cubicBezTo>
                  <a:pt x="9" y="199"/>
                  <a:pt x="9" y="200"/>
                  <a:pt x="9" y="201"/>
                </a:cubicBezTo>
                <a:cubicBezTo>
                  <a:pt x="9" y="200"/>
                  <a:pt x="10" y="200"/>
                  <a:pt x="10" y="200"/>
                </a:cubicBezTo>
                <a:cubicBezTo>
                  <a:pt x="10" y="201"/>
                  <a:pt x="10" y="202"/>
                  <a:pt x="11" y="203"/>
                </a:cubicBezTo>
                <a:cubicBezTo>
                  <a:pt x="10" y="203"/>
                  <a:pt x="10" y="203"/>
                  <a:pt x="10" y="204"/>
                </a:cubicBezTo>
                <a:cubicBezTo>
                  <a:pt x="10" y="204"/>
                  <a:pt x="10" y="205"/>
                  <a:pt x="11" y="205"/>
                </a:cubicBezTo>
                <a:cubicBezTo>
                  <a:pt x="10" y="205"/>
                  <a:pt x="10" y="206"/>
                  <a:pt x="10" y="206"/>
                </a:cubicBezTo>
                <a:cubicBezTo>
                  <a:pt x="10" y="205"/>
                  <a:pt x="10" y="203"/>
                  <a:pt x="9" y="203"/>
                </a:cubicBezTo>
                <a:cubicBezTo>
                  <a:pt x="8" y="205"/>
                  <a:pt x="9" y="206"/>
                  <a:pt x="10" y="207"/>
                </a:cubicBezTo>
                <a:cubicBezTo>
                  <a:pt x="10" y="208"/>
                  <a:pt x="10" y="208"/>
                  <a:pt x="10" y="209"/>
                </a:cubicBezTo>
                <a:cubicBezTo>
                  <a:pt x="10" y="209"/>
                  <a:pt x="10" y="210"/>
                  <a:pt x="10" y="210"/>
                </a:cubicBezTo>
                <a:cubicBezTo>
                  <a:pt x="9" y="208"/>
                  <a:pt x="10" y="208"/>
                  <a:pt x="10" y="208"/>
                </a:cubicBezTo>
                <a:cubicBezTo>
                  <a:pt x="9" y="207"/>
                  <a:pt x="9" y="209"/>
                  <a:pt x="9" y="209"/>
                </a:cubicBezTo>
                <a:cubicBezTo>
                  <a:pt x="9" y="208"/>
                  <a:pt x="8" y="208"/>
                  <a:pt x="8" y="209"/>
                </a:cubicBezTo>
                <a:cubicBezTo>
                  <a:pt x="9" y="209"/>
                  <a:pt x="9" y="211"/>
                  <a:pt x="9" y="212"/>
                </a:cubicBezTo>
                <a:cubicBezTo>
                  <a:pt x="10" y="212"/>
                  <a:pt x="10" y="211"/>
                  <a:pt x="10" y="211"/>
                </a:cubicBezTo>
                <a:cubicBezTo>
                  <a:pt x="10" y="212"/>
                  <a:pt x="9" y="213"/>
                  <a:pt x="10" y="214"/>
                </a:cubicBezTo>
                <a:cubicBezTo>
                  <a:pt x="10" y="212"/>
                  <a:pt x="10" y="214"/>
                  <a:pt x="10" y="215"/>
                </a:cubicBezTo>
                <a:cubicBezTo>
                  <a:pt x="10" y="213"/>
                  <a:pt x="12" y="214"/>
                  <a:pt x="12" y="214"/>
                </a:cubicBezTo>
                <a:cubicBezTo>
                  <a:pt x="12" y="215"/>
                  <a:pt x="12" y="217"/>
                  <a:pt x="12" y="217"/>
                </a:cubicBezTo>
                <a:cubicBezTo>
                  <a:pt x="11" y="217"/>
                  <a:pt x="11" y="217"/>
                  <a:pt x="11" y="217"/>
                </a:cubicBezTo>
                <a:cubicBezTo>
                  <a:pt x="11" y="216"/>
                  <a:pt x="12" y="215"/>
                  <a:pt x="11" y="214"/>
                </a:cubicBezTo>
                <a:cubicBezTo>
                  <a:pt x="11" y="215"/>
                  <a:pt x="11" y="215"/>
                  <a:pt x="11" y="215"/>
                </a:cubicBezTo>
                <a:cubicBezTo>
                  <a:pt x="11" y="215"/>
                  <a:pt x="11" y="214"/>
                  <a:pt x="11" y="214"/>
                </a:cubicBezTo>
                <a:cubicBezTo>
                  <a:pt x="10" y="218"/>
                  <a:pt x="11" y="220"/>
                  <a:pt x="10" y="222"/>
                </a:cubicBezTo>
                <a:cubicBezTo>
                  <a:pt x="11" y="222"/>
                  <a:pt x="10" y="224"/>
                  <a:pt x="11" y="225"/>
                </a:cubicBezTo>
                <a:cubicBezTo>
                  <a:pt x="11" y="225"/>
                  <a:pt x="11" y="224"/>
                  <a:pt x="11" y="224"/>
                </a:cubicBezTo>
                <a:cubicBezTo>
                  <a:pt x="12" y="224"/>
                  <a:pt x="11" y="226"/>
                  <a:pt x="11" y="226"/>
                </a:cubicBezTo>
                <a:cubicBezTo>
                  <a:pt x="11" y="226"/>
                  <a:pt x="10" y="227"/>
                  <a:pt x="10" y="226"/>
                </a:cubicBezTo>
                <a:cubicBezTo>
                  <a:pt x="10" y="227"/>
                  <a:pt x="10" y="227"/>
                  <a:pt x="10" y="228"/>
                </a:cubicBezTo>
                <a:cubicBezTo>
                  <a:pt x="11" y="227"/>
                  <a:pt x="12" y="227"/>
                  <a:pt x="12" y="226"/>
                </a:cubicBezTo>
                <a:cubicBezTo>
                  <a:pt x="13" y="227"/>
                  <a:pt x="12" y="227"/>
                  <a:pt x="12" y="228"/>
                </a:cubicBezTo>
                <a:cubicBezTo>
                  <a:pt x="11" y="227"/>
                  <a:pt x="12" y="231"/>
                  <a:pt x="11" y="229"/>
                </a:cubicBezTo>
                <a:cubicBezTo>
                  <a:pt x="11" y="230"/>
                  <a:pt x="10" y="231"/>
                  <a:pt x="10" y="232"/>
                </a:cubicBezTo>
                <a:cubicBezTo>
                  <a:pt x="10" y="231"/>
                  <a:pt x="11" y="231"/>
                  <a:pt x="11" y="232"/>
                </a:cubicBezTo>
                <a:cubicBezTo>
                  <a:pt x="11" y="232"/>
                  <a:pt x="11" y="233"/>
                  <a:pt x="10" y="232"/>
                </a:cubicBezTo>
                <a:cubicBezTo>
                  <a:pt x="10" y="232"/>
                  <a:pt x="10" y="232"/>
                  <a:pt x="10" y="232"/>
                </a:cubicBezTo>
                <a:cubicBezTo>
                  <a:pt x="10" y="232"/>
                  <a:pt x="10" y="230"/>
                  <a:pt x="10" y="230"/>
                </a:cubicBezTo>
                <a:cubicBezTo>
                  <a:pt x="10" y="232"/>
                  <a:pt x="9" y="232"/>
                  <a:pt x="9" y="231"/>
                </a:cubicBezTo>
                <a:cubicBezTo>
                  <a:pt x="9" y="233"/>
                  <a:pt x="10" y="232"/>
                  <a:pt x="10" y="234"/>
                </a:cubicBezTo>
                <a:cubicBezTo>
                  <a:pt x="10" y="234"/>
                  <a:pt x="10" y="235"/>
                  <a:pt x="9" y="234"/>
                </a:cubicBezTo>
                <a:cubicBezTo>
                  <a:pt x="9" y="236"/>
                  <a:pt x="10" y="236"/>
                  <a:pt x="10" y="238"/>
                </a:cubicBezTo>
                <a:cubicBezTo>
                  <a:pt x="10" y="238"/>
                  <a:pt x="9" y="240"/>
                  <a:pt x="10" y="240"/>
                </a:cubicBezTo>
                <a:cubicBezTo>
                  <a:pt x="11" y="240"/>
                  <a:pt x="10" y="236"/>
                  <a:pt x="11" y="235"/>
                </a:cubicBezTo>
                <a:cubicBezTo>
                  <a:pt x="11" y="237"/>
                  <a:pt x="12" y="234"/>
                  <a:pt x="13" y="236"/>
                </a:cubicBezTo>
                <a:cubicBezTo>
                  <a:pt x="13" y="239"/>
                  <a:pt x="11" y="237"/>
                  <a:pt x="12" y="239"/>
                </a:cubicBezTo>
                <a:cubicBezTo>
                  <a:pt x="12" y="238"/>
                  <a:pt x="13" y="239"/>
                  <a:pt x="12" y="239"/>
                </a:cubicBezTo>
                <a:cubicBezTo>
                  <a:pt x="13" y="239"/>
                  <a:pt x="15" y="236"/>
                  <a:pt x="15" y="239"/>
                </a:cubicBezTo>
                <a:cubicBezTo>
                  <a:pt x="15" y="239"/>
                  <a:pt x="13" y="239"/>
                  <a:pt x="14" y="241"/>
                </a:cubicBezTo>
                <a:cubicBezTo>
                  <a:pt x="14" y="240"/>
                  <a:pt x="14" y="241"/>
                  <a:pt x="14" y="242"/>
                </a:cubicBezTo>
                <a:cubicBezTo>
                  <a:pt x="14" y="242"/>
                  <a:pt x="15" y="242"/>
                  <a:pt x="15" y="242"/>
                </a:cubicBezTo>
                <a:cubicBezTo>
                  <a:pt x="15" y="243"/>
                  <a:pt x="14" y="244"/>
                  <a:pt x="14" y="244"/>
                </a:cubicBezTo>
                <a:cubicBezTo>
                  <a:pt x="15" y="245"/>
                  <a:pt x="13" y="246"/>
                  <a:pt x="13" y="246"/>
                </a:cubicBezTo>
                <a:cubicBezTo>
                  <a:pt x="14" y="245"/>
                  <a:pt x="14" y="246"/>
                  <a:pt x="15" y="244"/>
                </a:cubicBezTo>
                <a:cubicBezTo>
                  <a:pt x="15" y="245"/>
                  <a:pt x="15" y="244"/>
                  <a:pt x="15" y="244"/>
                </a:cubicBezTo>
                <a:cubicBezTo>
                  <a:pt x="15" y="246"/>
                  <a:pt x="15" y="247"/>
                  <a:pt x="15" y="249"/>
                </a:cubicBezTo>
                <a:cubicBezTo>
                  <a:pt x="17" y="249"/>
                  <a:pt x="14" y="253"/>
                  <a:pt x="15" y="254"/>
                </a:cubicBezTo>
                <a:cubicBezTo>
                  <a:pt x="15" y="253"/>
                  <a:pt x="15" y="253"/>
                  <a:pt x="15" y="253"/>
                </a:cubicBezTo>
                <a:cubicBezTo>
                  <a:pt x="15" y="254"/>
                  <a:pt x="16" y="252"/>
                  <a:pt x="16" y="254"/>
                </a:cubicBezTo>
                <a:cubicBezTo>
                  <a:pt x="16" y="254"/>
                  <a:pt x="16" y="255"/>
                  <a:pt x="15" y="255"/>
                </a:cubicBezTo>
                <a:cubicBezTo>
                  <a:pt x="15" y="255"/>
                  <a:pt x="14" y="256"/>
                  <a:pt x="14" y="256"/>
                </a:cubicBezTo>
                <a:cubicBezTo>
                  <a:pt x="14" y="256"/>
                  <a:pt x="14" y="257"/>
                  <a:pt x="14" y="257"/>
                </a:cubicBezTo>
                <a:cubicBezTo>
                  <a:pt x="15" y="258"/>
                  <a:pt x="15" y="255"/>
                  <a:pt x="15" y="257"/>
                </a:cubicBezTo>
                <a:cubicBezTo>
                  <a:pt x="15" y="258"/>
                  <a:pt x="14" y="258"/>
                  <a:pt x="15" y="259"/>
                </a:cubicBezTo>
                <a:cubicBezTo>
                  <a:pt x="15" y="257"/>
                  <a:pt x="14" y="261"/>
                  <a:pt x="15" y="260"/>
                </a:cubicBezTo>
                <a:cubicBezTo>
                  <a:pt x="15" y="259"/>
                  <a:pt x="15" y="259"/>
                  <a:pt x="15" y="258"/>
                </a:cubicBezTo>
                <a:cubicBezTo>
                  <a:pt x="15" y="259"/>
                  <a:pt x="16" y="258"/>
                  <a:pt x="16" y="259"/>
                </a:cubicBezTo>
                <a:cubicBezTo>
                  <a:pt x="15" y="260"/>
                  <a:pt x="16" y="260"/>
                  <a:pt x="16" y="262"/>
                </a:cubicBezTo>
                <a:cubicBezTo>
                  <a:pt x="15" y="264"/>
                  <a:pt x="13" y="264"/>
                  <a:pt x="14" y="266"/>
                </a:cubicBezTo>
                <a:cubicBezTo>
                  <a:pt x="14" y="265"/>
                  <a:pt x="14" y="265"/>
                  <a:pt x="15" y="265"/>
                </a:cubicBezTo>
                <a:cubicBezTo>
                  <a:pt x="15" y="267"/>
                  <a:pt x="15" y="267"/>
                  <a:pt x="15" y="267"/>
                </a:cubicBezTo>
                <a:cubicBezTo>
                  <a:pt x="16" y="268"/>
                  <a:pt x="15" y="266"/>
                  <a:pt x="16" y="266"/>
                </a:cubicBezTo>
                <a:cubicBezTo>
                  <a:pt x="16" y="267"/>
                  <a:pt x="16" y="266"/>
                  <a:pt x="16" y="267"/>
                </a:cubicBezTo>
                <a:cubicBezTo>
                  <a:pt x="16" y="267"/>
                  <a:pt x="15" y="267"/>
                  <a:pt x="15" y="268"/>
                </a:cubicBezTo>
                <a:cubicBezTo>
                  <a:pt x="16" y="270"/>
                  <a:pt x="16" y="267"/>
                  <a:pt x="17" y="268"/>
                </a:cubicBezTo>
                <a:cubicBezTo>
                  <a:pt x="16" y="268"/>
                  <a:pt x="17" y="270"/>
                  <a:pt x="16" y="270"/>
                </a:cubicBezTo>
                <a:cubicBezTo>
                  <a:pt x="16" y="270"/>
                  <a:pt x="16" y="270"/>
                  <a:pt x="16" y="270"/>
                </a:cubicBezTo>
                <a:cubicBezTo>
                  <a:pt x="16" y="269"/>
                  <a:pt x="16" y="270"/>
                  <a:pt x="16" y="269"/>
                </a:cubicBezTo>
                <a:cubicBezTo>
                  <a:pt x="15" y="269"/>
                  <a:pt x="15" y="270"/>
                  <a:pt x="15" y="271"/>
                </a:cubicBezTo>
                <a:cubicBezTo>
                  <a:pt x="15" y="272"/>
                  <a:pt x="16" y="272"/>
                  <a:pt x="16" y="273"/>
                </a:cubicBezTo>
                <a:cubicBezTo>
                  <a:pt x="16" y="273"/>
                  <a:pt x="15" y="273"/>
                  <a:pt x="15" y="275"/>
                </a:cubicBezTo>
                <a:cubicBezTo>
                  <a:pt x="16" y="275"/>
                  <a:pt x="16" y="276"/>
                  <a:pt x="17" y="277"/>
                </a:cubicBezTo>
                <a:cubicBezTo>
                  <a:pt x="17" y="280"/>
                  <a:pt x="17" y="280"/>
                  <a:pt x="17" y="283"/>
                </a:cubicBezTo>
                <a:cubicBezTo>
                  <a:pt x="16" y="283"/>
                  <a:pt x="17" y="284"/>
                  <a:pt x="17" y="285"/>
                </a:cubicBezTo>
                <a:cubicBezTo>
                  <a:pt x="16" y="284"/>
                  <a:pt x="16" y="285"/>
                  <a:pt x="16" y="285"/>
                </a:cubicBezTo>
                <a:cubicBezTo>
                  <a:pt x="16" y="287"/>
                  <a:pt x="16" y="288"/>
                  <a:pt x="16" y="289"/>
                </a:cubicBezTo>
                <a:cubicBezTo>
                  <a:pt x="17" y="289"/>
                  <a:pt x="16" y="287"/>
                  <a:pt x="17" y="287"/>
                </a:cubicBezTo>
                <a:cubicBezTo>
                  <a:pt x="17" y="289"/>
                  <a:pt x="17" y="289"/>
                  <a:pt x="17" y="289"/>
                </a:cubicBezTo>
                <a:cubicBezTo>
                  <a:pt x="17" y="289"/>
                  <a:pt x="17" y="289"/>
                  <a:pt x="18" y="290"/>
                </a:cubicBezTo>
                <a:cubicBezTo>
                  <a:pt x="18" y="289"/>
                  <a:pt x="17" y="288"/>
                  <a:pt x="18" y="288"/>
                </a:cubicBezTo>
                <a:cubicBezTo>
                  <a:pt x="18" y="288"/>
                  <a:pt x="18" y="288"/>
                  <a:pt x="18" y="288"/>
                </a:cubicBezTo>
                <a:cubicBezTo>
                  <a:pt x="18" y="291"/>
                  <a:pt x="19" y="294"/>
                  <a:pt x="18" y="295"/>
                </a:cubicBezTo>
                <a:cubicBezTo>
                  <a:pt x="18" y="296"/>
                  <a:pt x="18" y="297"/>
                  <a:pt x="18" y="298"/>
                </a:cubicBezTo>
                <a:cubicBezTo>
                  <a:pt x="18" y="298"/>
                  <a:pt x="18" y="298"/>
                  <a:pt x="18" y="298"/>
                </a:cubicBezTo>
                <a:cubicBezTo>
                  <a:pt x="18" y="301"/>
                  <a:pt x="17" y="301"/>
                  <a:pt x="17" y="304"/>
                </a:cubicBezTo>
                <a:cubicBezTo>
                  <a:pt x="18" y="305"/>
                  <a:pt x="18" y="306"/>
                  <a:pt x="18" y="309"/>
                </a:cubicBezTo>
                <a:cubicBezTo>
                  <a:pt x="17" y="309"/>
                  <a:pt x="17" y="309"/>
                  <a:pt x="17" y="309"/>
                </a:cubicBezTo>
                <a:cubicBezTo>
                  <a:pt x="17" y="310"/>
                  <a:pt x="18" y="310"/>
                  <a:pt x="18" y="310"/>
                </a:cubicBezTo>
                <a:cubicBezTo>
                  <a:pt x="17" y="311"/>
                  <a:pt x="17" y="312"/>
                  <a:pt x="17" y="313"/>
                </a:cubicBezTo>
                <a:cubicBezTo>
                  <a:pt x="17" y="313"/>
                  <a:pt x="17" y="312"/>
                  <a:pt x="18" y="312"/>
                </a:cubicBezTo>
                <a:cubicBezTo>
                  <a:pt x="18" y="314"/>
                  <a:pt x="18" y="312"/>
                  <a:pt x="18" y="311"/>
                </a:cubicBezTo>
                <a:cubicBezTo>
                  <a:pt x="19" y="314"/>
                  <a:pt x="18" y="315"/>
                  <a:pt x="19" y="316"/>
                </a:cubicBezTo>
                <a:cubicBezTo>
                  <a:pt x="18" y="316"/>
                  <a:pt x="18" y="317"/>
                  <a:pt x="18" y="318"/>
                </a:cubicBezTo>
                <a:cubicBezTo>
                  <a:pt x="17" y="317"/>
                  <a:pt x="18" y="315"/>
                  <a:pt x="17" y="316"/>
                </a:cubicBezTo>
                <a:cubicBezTo>
                  <a:pt x="17" y="319"/>
                  <a:pt x="17" y="325"/>
                  <a:pt x="18" y="329"/>
                </a:cubicBezTo>
                <a:cubicBezTo>
                  <a:pt x="18" y="329"/>
                  <a:pt x="17" y="329"/>
                  <a:pt x="17" y="329"/>
                </a:cubicBezTo>
                <a:cubicBezTo>
                  <a:pt x="17" y="331"/>
                  <a:pt x="17" y="334"/>
                  <a:pt x="18" y="334"/>
                </a:cubicBezTo>
                <a:cubicBezTo>
                  <a:pt x="18" y="331"/>
                  <a:pt x="18" y="333"/>
                  <a:pt x="18" y="332"/>
                </a:cubicBezTo>
                <a:cubicBezTo>
                  <a:pt x="18" y="332"/>
                  <a:pt x="18" y="331"/>
                  <a:pt x="18" y="331"/>
                </a:cubicBezTo>
                <a:cubicBezTo>
                  <a:pt x="19" y="331"/>
                  <a:pt x="19" y="330"/>
                  <a:pt x="20" y="331"/>
                </a:cubicBezTo>
                <a:cubicBezTo>
                  <a:pt x="20" y="330"/>
                  <a:pt x="20" y="328"/>
                  <a:pt x="20" y="329"/>
                </a:cubicBezTo>
                <a:cubicBezTo>
                  <a:pt x="21" y="333"/>
                  <a:pt x="18" y="332"/>
                  <a:pt x="19" y="335"/>
                </a:cubicBezTo>
                <a:cubicBezTo>
                  <a:pt x="20" y="334"/>
                  <a:pt x="19" y="333"/>
                  <a:pt x="20" y="332"/>
                </a:cubicBezTo>
                <a:cubicBezTo>
                  <a:pt x="20" y="338"/>
                  <a:pt x="20" y="338"/>
                  <a:pt x="20" y="338"/>
                </a:cubicBezTo>
                <a:cubicBezTo>
                  <a:pt x="20" y="338"/>
                  <a:pt x="19" y="339"/>
                  <a:pt x="19" y="339"/>
                </a:cubicBezTo>
                <a:cubicBezTo>
                  <a:pt x="20" y="339"/>
                  <a:pt x="20" y="339"/>
                  <a:pt x="20" y="340"/>
                </a:cubicBezTo>
                <a:cubicBezTo>
                  <a:pt x="20" y="341"/>
                  <a:pt x="20" y="341"/>
                  <a:pt x="19" y="341"/>
                </a:cubicBezTo>
                <a:cubicBezTo>
                  <a:pt x="19" y="342"/>
                  <a:pt x="19" y="342"/>
                  <a:pt x="20" y="343"/>
                </a:cubicBezTo>
                <a:cubicBezTo>
                  <a:pt x="20" y="342"/>
                  <a:pt x="20" y="342"/>
                  <a:pt x="20" y="342"/>
                </a:cubicBezTo>
                <a:cubicBezTo>
                  <a:pt x="20" y="349"/>
                  <a:pt x="21" y="354"/>
                  <a:pt x="21" y="362"/>
                </a:cubicBezTo>
                <a:cubicBezTo>
                  <a:pt x="21" y="362"/>
                  <a:pt x="22" y="360"/>
                  <a:pt x="22" y="361"/>
                </a:cubicBezTo>
                <a:cubicBezTo>
                  <a:pt x="22" y="362"/>
                  <a:pt x="21" y="362"/>
                  <a:pt x="21" y="362"/>
                </a:cubicBezTo>
                <a:cubicBezTo>
                  <a:pt x="21" y="371"/>
                  <a:pt x="22" y="375"/>
                  <a:pt x="22" y="384"/>
                </a:cubicBezTo>
                <a:cubicBezTo>
                  <a:pt x="22" y="384"/>
                  <a:pt x="22" y="384"/>
                  <a:pt x="21" y="385"/>
                </a:cubicBezTo>
                <a:cubicBezTo>
                  <a:pt x="23" y="386"/>
                  <a:pt x="22" y="387"/>
                  <a:pt x="22" y="389"/>
                </a:cubicBezTo>
                <a:cubicBezTo>
                  <a:pt x="23" y="390"/>
                  <a:pt x="23" y="389"/>
                  <a:pt x="24" y="388"/>
                </a:cubicBezTo>
                <a:cubicBezTo>
                  <a:pt x="24" y="389"/>
                  <a:pt x="24" y="389"/>
                  <a:pt x="24" y="390"/>
                </a:cubicBezTo>
                <a:cubicBezTo>
                  <a:pt x="23" y="390"/>
                  <a:pt x="22" y="390"/>
                  <a:pt x="22" y="391"/>
                </a:cubicBezTo>
                <a:cubicBezTo>
                  <a:pt x="23" y="392"/>
                  <a:pt x="22" y="394"/>
                  <a:pt x="23" y="395"/>
                </a:cubicBezTo>
                <a:cubicBezTo>
                  <a:pt x="23" y="396"/>
                  <a:pt x="24" y="395"/>
                  <a:pt x="23" y="396"/>
                </a:cubicBezTo>
                <a:cubicBezTo>
                  <a:pt x="24" y="397"/>
                  <a:pt x="25" y="396"/>
                  <a:pt x="25" y="397"/>
                </a:cubicBezTo>
                <a:cubicBezTo>
                  <a:pt x="25" y="395"/>
                  <a:pt x="26" y="396"/>
                  <a:pt x="26" y="395"/>
                </a:cubicBezTo>
                <a:cubicBezTo>
                  <a:pt x="26" y="395"/>
                  <a:pt x="25" y="394"/>
                  <a:pt x="25" y="394"/>
                </a:cubicBezTo>
                <a:cubicBezTo>
                  <a:pt x="26" y="394"/>
                  <a:pt x="26" y="393"/>
                  <a:pt x="26" y="393"/>
                </a:cubicBezTo>
                <a:cubicBezTo>
                  <a:pt x="27" y="394"/>
                  <a:pt x="27" y="394"/>
                  <a:pt x="28" y="393"/>
                </a:cubicBezTo>
                <a:cubicBezTo>
                  <a:pt x="27" y="394"/>
                  <a:pt x="28" y="394"/>
                  <a:pt x="28" y="394"/>
                </a:cubicBezTo>
                <a:cubicBezTo>
                  <a:pt x="28" y="394"/>
                  <a:pt x="28" y="393"/>
                  <a:pt x="28" y="393"/>
                </a:cubicBezTo>
                <a:cubicBezTo>
                  <a:pt x="29" y="393"/>
                  <a:pt x="29" y="395"/>
                  <a:pt x="29" y="395"/>
                </a:cubicBezTo>
                <a:cubicBezTo>
                  <a:pt x="29" y="395"/>
                  <a:pt x="29" y="395"/>
                  <a:pt x="29" y="396"/>
                </a:cubicBezTo>
                <a:cubicBezTo>
                  <a:pt x="29" y="396"/>
                  <a:pt x="30" y="396"/>
                  <a:pt x="29" y="398"/>
                </a:cubicBezTo>
                <a:cubicBezTo>
                  <a:pt x="29" y="398"/>
                  <a:pt x="29" y="397"/>
                  <a:pt x="29" y="397"/>
                </a:cubicBezTo>
                <a:cubicBezTo>
                  <a:pt x="29" y="399"/>
                  <a:pt x="30" y="399"/>
                  <a:pt x="30" y="400"/>
                </a:cubicBezTo>
                <a:cubicBezTo>
                  <a:pt x="31" y="401"/>
                  <a:pt x="30" y="400"/>
                  <a:pt x="30" y="401"/>
                </a:cubicBezTo>
                <a:cubicBezTo>
                  <a:pt x="30" y="402"/>
                  <a:pt x="30" y="402"/>
                  <a:pt x="31" y="403"/>
                </a:cubicBezTo>
                <a:cubicBezTo>
                  <a:pt x="30" y="404"/>
                  <a:pt x="30" y="404"/>
                  <a:pt x="30" y="405"/>
                </a:cubicBezTo>
                <a:cubicBezTo>
                  <a:pt x="30" y="404"/>
                  <a:pt x="31" y="403"/>
                  <a:pt x="32" y="405"/>
                </a:cubicBezTo>
                <a:cubicBezTo>
                  <a:pt x="31" y="402"/>
                  <a:pt x="30" y="400"/>
                  <a:pt x="32" y="401"/>
                </a:cubicBezTo>
                <a:cubicBezTo>
                  <a:pt x="33" y="401"/>
                  <a:pt x="32" y="400"/>
                  <a:pt x="33" y="399"/>
                </a:cubicBezTo>
                <a:cubicBezTo>
                  <a:pt x="33" y="401"/>
                  <a:pt x="33" y="402"/>
                  <a:pt x="33" y="404"/>
                </a:cubicBezTo>
                <a:cubicBezTo>
                  <a:pt x="34" y="405"/>
                  <a:pt x="33" y="407"/>
                  <a:pt x="34" y="407"/>
                </a:cubicBezTo>
                <a:cubicBezTo>
                  <a:pt x="34" y="406"/>
                  <a:pt x="33" y="403"/>
                  <a:pt x="34" y="404"/>
                </a:cubicBezTo>
                <a:cubicBezTo>
                  <a:pt x="34" y="403"/>
                  <a:pt x="34" y="402"/>
                  <a:pt x="34" y="400"/>
                </a:cubicBezTo>
                <a:cubicBezTo>
                  <a:pt x="34" y="400"/>
                  <a:pt x="35" y="399"/>
                  <a:pt x="35" y="399"/>
                </a:cubicBezTo>
                <a:cubicBezTo>
                  <a:pt x="34" y="399"/>
                  <a:pt x="34" y="400"/>
                  <a:pt x="34" y="400"/>
                </a:cubicBezTo>
                <a:cubicBezTo>
                  <a:pt x="34" y="399"/>
                  <a:pt x="34" y="399"/>
                  <a:pt x="34" y="399"/>
                </a:cubicBezTo>
                <a:cubicBezTo>
                  <a:pt x="34" y="399"/>
                  <a:pt x="34" y="399"/>
                  <a:pt x="35" y="399"/>
                </a:cubicBezTo>
                <a:cubicBezTo>
                  <a:pt x="35" y="396"/>
                  <a:pt x="35" y="392"/>
                  <a:pt x="35" y="390"/>
                </a:cubicBezTo>
                <a:cubicBezTo>
                  <a:pt x="35" y="391"/>
                  <a:pt x="35" y="391"/>
                  <a:pt x="35" y="391"/>
                </a:cubicBezTo>
                <a:cubicBezTo>
                  <a:pt x="34" y="390"/>
                  <a:pt x="34" y="391"/>
                  <a:pt x="33" y="390"/>
                </a:cubicBezTo>
                <a:cubicBezTo>
                  <a:pt x="33" y="389"/>
                  <a:pt x="33" y="389"/>
                  <a:pt x="33" y="389"/>
                </a:cubicBezTo>
                <a:cubicBezTo>
                  <a:pt x="35" y="390"/>
                  <a:pt x="35" y="387"/>
                  <a:pt x="36" y="390"/>
                </a:cubicBezTo>
                <a:cubicBezTo>
                  <a:pt x="36" y="388"/>
                  <a:pt x="36" y="389"/>
                  <a:pt x="36" y="388"/>
                </a:cubicBezTo>
                <a:cubicBezTo>
                  <a:pt x="36" y="388"/>
                  <a:pt x="37" y="388"/>
                  <a:pt x="37" y="388"/>
                </a:cubicBezTo>
                <a:cubicBezTo>
                  <a:pt x="36" y="390"/>
                  <a:pt x="36" y="394"/>
                  <a:pt x="37" y="397"/>
                </a:cubicBezTo>
                <a:cubicBezTo>
                  <a:pt x="37" y="395"/>
                  <a:pt x="37" y="395"/>
                  <a:pt x="37" y="394"/>
                </a:cubicBezTo>
                <a:cubicBezTo>
                  <a:pt x="37" y="395"/>
                  <a:pt x="38" y="394"/>
                  <a:pt x="38" y="394"/>
                </a:cubicBezTo>
                <a:cubicBezTo>
                  <a:pt x="38" y="390"/>
                  <a:pt x="37" y="389"/>
                  <a:pt x="38" y="386"/>
                </a:cubicBezTo>
                <a:cubicBezTo>
                  <a:pt x="38" y="386"/>
                  <a:pt x="38" y="386"/>
                  <a:pt x="38" y="385"/>
                </a:cubicBezTo>
                <a:cubicBezTo>
                  <a:pt x="38" y="385"/>
                  <a:pt x="38" y="383"/>
                  <a:pt x="38" y="383"/>
                </a:cubicBezTo>
                <a:cubicBezTo>
                  <a:pt x="38" y="385"/>
                  <a:pt x="40" y="382"/>
                  <a:pt x="40" y="385"/>
                </a:cubicBezTo>
                <a:cubicBezTo>
                  <a:pt x="39" y="386"/>
                  <a:pt x="39" y="386"/>
                  <a:pt x="39" y="385"/>
                </a:cubicBezTo>
                <a:cubicBezTo>
                  <a:pt x="39" y="387"/>
                  <a:pt x="39" y="388"/>
                  <a:pt x="39" y="388"/>
                </a:cubicBezTo>
                <a:cubicBezTo>
                  <a:pt x="39" y="388"/>
                  <a:pt x="39" y="388"/>
                  <a:pt x="39" y="389"/>
                </a:cubicBezTo>
                <a:cubicBezTo>
                  <a:pt x="39" y="389"/>
                  <a:pt x="38" y="390"/>
                  <a:pt x="39" y="391"/>
                </a:cubicBezTo>
                <a:cubicBezTo>
                  <a:pt x="39" y="390"/>
                  <a:pt x="38" y="393"/>
                  <a:pt x="40" y="392"/>
                </a:cubicBezTo>
                <a:cubicBezTo>
                  <a:pt x="40" y="394"/>
                  <a:pt x="39" y="394"/>
                  <a:pt x="40" y="394"/>
                </a:cubicBezTo>
                <a:cubicBezTo>
                  <a:pt x="39" y="394"/>
                  <a:pt x="39" y="394"/>
                  <a:pt x="39" y="394"/>
                </a:cubicBezTo>
                <a:cubicBezTo>
                  <a:pt x="39" y="395"/>
                  <a:pt x="40" y="400"/>
                  <a:pt x="39" y="397"/>
                </a:cubicBezTo>
                <a:cubicBezTo>
                  <a:pt x="39" y="401"/>
                  <a:pt x="38" y="405"/>
                  <a:pt x="40" y="407"/>
                </a:cubicBezTo>
                <a:cubicBezTo>
                  <a:pt x="40" y="409"/>
                  <a:pt x="40" y="407"/>
                  <a:pt x="39" y="409"/>
                </a:cubicBezTo>
                <a:cubicBezTo>
                  <a:pt x="40" y="409"/>
                  <a:pt x="39" y="413"/>
                  <a:pt x="40" y="413"/>
                </a:cubicBezTo>
                <a:cubicBezTo>
                  <a:pt x="40" y="414"/>
                  <a:pt x="40" y="415"/>
                  <a:pt x="39" y="416"/>
                </a:cubicBezTo>
                <a:cubicBezTo>
                  <a:pt x="39" y="415"/>
                  <a:pt x="39" y="414"/>
                  <a:pt x="39" y="413"/>
                </a:cubicBezTo>
                <a:cubicBezTo>
                  <a:pt x="38" y="414"/>
                  <a:pt x="39" y="415"/>
                  <a:pt x="38" y="415"/>
                </a:cubicBezTo>
                <a:cubicBezTo>
                  <a:pt x="38" y="415"/>
                  <a:pt x="38" y="414"/>
                  <a:pt x="38" y="414"/>
                </a:cubicBezTo>
                <a:cubicBezTo>
                  <a:pt x="37" y="414"/>
                  <a:pt x="38" y="419"/>
                  <a:pt x="39" y="418"/>
                </a:cubicBezTo>
                <a:cubicBezTo>
                  <a:pt x="39" y="417"/>
                  <a:pt x="39" y="416"/>
                  <a:pt x="39" y="416"/>
                </a:cubicBezTo>
                <a:cubicBezTo>
                  <a:pt x="39" y="417"/>
                  <a:pt x="39" y="417"/>
                  <a:pt x="40" y="418"/>
                </a:cubicBezTo>
                <a:cubicBezTo>
                  <a:pt x="40" y="417"/>
                  <a:pt x="39" y="416"/>
                  <a:pt x="40" y="416"/>
                </a:cubicBezTo>
                <a:cubicBezTo>
                  <a:pt x="40" y="416"/>
                  <a:pt x="40" y="418"/>
                  <a:pt x="41" y="419"/>
                </a:cubicBezTo>
                <a:cubicBezTo>
                  <a:pt x="40" y="419"/>
                  <a:pt x="40" y="419"/>
                  <a:pt x="40" y="419"/>
                </a:cubicBezTo>
                <a:cubicBezTo>
                  <a:pt x="40" y="428"/>
                  <a:pt x="41" y="438"/>
                  <a:pt x="41" y="445"/>
                </a:cubicBezTo>
                <a:cubicBezTo>
                  <a:pt x="41" y="445"/>
                  <a:pt x="42" y="444"/>
                  <a:pt x="42" y="446"/>
                </a:cubicBezTo>
                <a:cubicBezTo>
                  <a:pt x="41" y="446"/>
                  <a:pt x="41" y="445"/>
                  <a:pt x="41" y="445"/>
                </a:cubicBezTo>
                <a:cubicBezTo>
                  <a:pt x="41" y="447"/>
                  <a:pt x="42" y="447"/>
                  <a:pt x="41" y="448"/>
                </a:cubicBezTo>
                <a:cubicBezTo>
                  <a:pt x="42" y="448"/>
                  <a:pt x="42" y="448"/>
                  <a:pt x="42" y="449"/>
                </a:cubicBezTo>
                <a:cubicBezTo>
                  <a:pt x="41" y="449"/>
                  <a:pt x="42" y="449"/>
                  <a:pt x="41" y="449"/>
                </a:cubicBezTo>
                <a:cubicBezTo>
                  <a:pt x="41" y="451"/>
                  <a:pt x="41" y="457"/>
                  <a:pt x="42" y="460"/>
                </a:cubicBezTo>
                <a:cubicBezTo>
                  <a:pt x="42" y="460"/>
                  <a:pt x="43" y="460"/>
                  <a:pt x="43" y="461"/>
                </a:cubicBezTo>
                <a:cubicBezTo>
                  <a:pt x="42" y="461"/>
                  <a:pt x="43" y="462"/>
                  <a:pt x="42" y="463"/>
                </a:cubicBezTo>
                <a:cubicBezTo>
                  <a:pt x="42" y="462"/>
                  <a:pt x="42" y="461"/>
                  <a:pt x="42" y="461"/>
                </a:cubicBezTo>
                <a:cubicBezTo>
                  <a:pt x="42" y="462"/>
                  <a:pt x="41" y="467"/>
                  <a:pt x="42" y="466"/>
                </a:cubicBezTo>
                <a:cubicBezTo>
                  <a:pt x="42" y="466"/>
                  <a:pt x="42" y="465"/>
                  <a:pt x="42" y="464"/>
                </a:cubicBezTo>
                <a:cubicBezTo>
                  <a:pt x="42" y="464"/>
                  <a:pt x="43" y="463"/>
                  <a:pt x="43" y="464"/>
                </a:cubicBezTo>
                <a:cubicBezTo>
                  <a:pt x="43" y="465"/>
                  <a:pt x="42" y="465"/>
                  <a:pt x="42" y="466"/>
                </a:cubicBezTo>
                <a:cubicBezTo>
                  <a:pt x="43" y="466"/>
                  <a:pt x="43" y="466"/>
                  <a:pt x="43" y="465"/>
                </a:cubicBezTo>
                <a:cubicBezTo>
                  <a:pt x="43" y="467"/>
                  <a:pt x="43" y="468"/>
                  <a:pt x="43" y="469"/>
                </a:cubicBezTo>
                <a:cubicBezTo>
                  <a:pt x="42" y="469"/>
                  <a:pt x="43" y="467"/>
                  <a:pt x="42" y="467"/>
                </a:cubicBezTo>
                <a:cubicBezTo>
                  <a:pt x="42" y="468"/>
                  <a:pt x="42" y="470"/>
                  <a:pt x="42" y="471"/>
                </a:cubicBezTo>
                <a:cubicBezTo>
                  <a:pt x="42" y="470"/>
                  <a:pt x="43" y="470"/>
                  <a:pt x="43" y="470"/>
                </a:cubicBezTo>
                <a:cubicBezTo>
                  <a:pt x="44" y="471"/>
                  <a:pt x="43" y="473"/>
                  <a:pt x="43" y="473"/>
                </a:cubicBezTo>
                <a:cubicBezTo>
                  <a:pt x="44" y="473"/>
                  <a:pt x="43" y="472"/>
                  <a:pt x="43" y="471"/>
                </a:cubicBezTo>
                <a:cubicBezTo>
                  <a:pt x="44" y="471"/>
                  <a:pt x="44" y="472"/>
                  <a:pt x="44" y="471"/>
                </a:cubicBezTo>
                <a:cubicBezTo>
                  <a:pt x="44" y="469"/>
                  <a:pt x="44" y="471"/>
                  <a:pt x="43" y="470"/>
                </a:cubicBezTo>
                <a:cubicBezTo>
                  <a:pt x="44" y="470"/>
                  <a:pt x="43" y="469"/>
                  <a:pt x="43" y="468"/>
                </a:cubicBezTo>
                <a:cubicBezTo>
                  <a:pt x="44" y="463"/>
                  <a:pt x="43" y="458"/>
                  <a:pt x="43" y="454"/>
                </a:cubicBezTo>
                <a:cubicBezTo>
                  <a:pt x="43" y="454"/>
                  <a:pt x="43" y="454"/>
                  <a:pt x="43" y="454"/>
                </a:cubicBezTo>
                <a:cubicBezTo>
                  <a:pt x="43" y="454"/>
                  <a:pt x="43" y="453"/>
                  <a:pt x="43" y="453"/>
                </a:cubicBezTo>
                <a:cubicBezTo>
                  <a:pt x="43" y="453"/>
                  <a:pt x="43" y="454"/>
                  <a:pt x="44" y="453"/>
                </a:cubicBezTo>
                <a:cubicBezTo>
                  <a:pt x="44" y="451"/>
                  <a:pt x="43" y="448"/>
                  <a:pt x="43" y="447"/>
                </a:cubicBezTo>
                <a:cubicBezTo>
                  <a:pt x="43" y="447"/>
                  <a:pt x="43" y="447"/>
                  <a:pt x="43" y="447"/>
                </a:cubicBezTo>
                <a:cubicBezTo>
                  <a:pt x="43" y="444"/>
                  <a:pt x="43" y="444"/>
                  <a:pt x="44" y="443"/>
                </a:cubicBezTo>
                <a:cubicBezTo>
                  <a:pt x="44" y="441"/>
                  <a:pt x="44" y="444"/>
                  <a:pt x="43" y="443"/>
                </a:cubicBezTo>
                <a:cubicBezTo>
                  <a:pt x="44" y="442"/>
                  <a:pt x="44" y="440"/>
                  <a:pt x="44" y="440"/>
                </a:cubicBezTo>
                <a:cubicBezTo>
                  <a:pt x="43" y="439"/>
                  <a:pt x="44" y="438"/>
                  <a:pt x="45" y="437"/>
                </a:cubicBezTo>
                <a:cubicBezTo>
                  <a:pt x="44" y="437"/>
                  <a:pt x="44" y="438"/>
                  <a:pt x="44" y="437"/>
                </a:cubicBezTo>
                <a:cubicBezTo>
                  <a:pt x="44" y="436"/>
                  <a:pt x="44" y="436"/>
                  <a:pt x="45" y="436"/>
                </a:cubicBezTo>
                <a:cubicBezTo>
                  <a:pt x="45" y="435"/>
                  <a:pt x="44" y="434"/>
                  <a:pt x="44" y="433"/>
                </a:cubicBezTo>
                <a:cubicBezTo>
                  <a:pt x="44" y="434"/>
                  <a:pt x="44" y="435"/>
                  <a:pt x="43" y="436"/>
                </a:cubicBezTo>
                <a:cubicBezTo>
                  <a:pt x="43" y="433"/>
                  <a:pt x="44" y="431"/>
                  <a:pt x="45" y="430"/>
                </a:cubicBezTo>
                <a:cubicBezTo>
                  <a:pt x="45" y="429"/>
                  <a:pt x="45" y="429"/>
                  <a:pt x="44" y="429"/>
                </a:cubicBezTo>
                <a:cubicBezTo>
                  <a:pt x="45" y="427"/>
                  <a:pt x="45" y="428"/>
                  <a:pt x="45" y="426"/>
                </a:cubicBezTo>
                <a:cubicBezTo>
                  <a:pt x="44" y="426"/>
                  <a:pt x="44" y="428"/>
                  <a:pt x="43" y="428"/>
                </a:cubicBezTo>
                <a:cubicBezTo>
                  <a:pt x="44" y="425"/>
                  <a:pt x="43" y="425"/>
                  <a:pt x="43" y="425"/>
                </a:cubicBezTo>
                <a:cubicBezTo>
                  <a:pt x="43" y="422"/>
                  <a:pt x="43" y="418"/>
                  <a:pt x="44" y="416"/>
                </a:cubicBezTo>
                <a:cubicBezTo>
                  <a:pt x="44" y="418"/>
                  <a:pt x="44" y="418"/>
                  <a:pt x="44" y="419"/>
                </a:cubicBezTo>
                <a:cubicBezTo>
                  <a:pt x="43" y="420"/>
                  <a:pt x="44" y="421"/>
                  <a:pt x="44" y="423"/>
                </a:cubicBezTo>
                <a:cubicBezTo>
                  <a:pt x="44" y="423"/>
                  <a:pt x="44" y="421"/>
                  <a:pt x="45" y="421"/>
                </a:cubicBezTo>
                <a:cubicBezTo>
                  <a:pt x="44" y="421"/>
                  <a:pt x="44" y="421"/>
                  <a:pt x="44" y="420"/>
                </a:cubicBezTo>
                <a:cubicBezTo>
                  <a:pt x="44" y="418"/>
                  <a:pt x="46" y="418"/>
                  <a:pt x="47" y="419"/>
                </a:cubicBezTo>
                <a:cubicBezTo>
                  <a:pt x="46" y="417"/>
                  <a:pt x="47" y="417"/>
                  <a:pt x="46" y="416"/>
                </a:cubicBezTo>
                <a:cubicBezTo>
                  <a:pt x="46" y="417"/>
                  <a:pt x="46" y="418"/>
                  <a:pt x="46" y="418"/>
                </a:cubicBezTo>
                <a:cubicBezTo>
                  <a:pt x="46" y="415"/>
                  <a:pt x="45" y="413"/>
                  <a:pt x="46" y="410"/>
                </a:cubicBezTo>
                <a:cubicBezTo>
                  <a:pt x="45" y="405"/>
                  <a:pt x="47" y="400"/>
                  <a:pt x="45" y="396"/>
                </a:cubicBezTo>
                <a:cubicBezTo>
                  <a:pt x="45" y="392"/>
                  <a:pt x="47" y="391"/>
                  <a:pt x="49" y="393"/>
                </a:cubicBezTo>
                <a:cubicBezTo>
                  <a:pt x="48" y="395"/>
                  <a:pt x="49" y="395"/>
                  <a:pt x="49" y="397"/>
                </a:cubicBezTo>
                <a:cubicBezTo>
                  <a:pt x="48" y="396"/>
                  <a:pt x="48" y="398"/>
                  <a:pt x="48" y="398"/>
                </a:cubicBezTo>
                <a:cubicBezTo>
                  <a:pt x="48" y="397"/>
                  <a:pt x="47" y="396"/>
                  <a:pt x="47" y="397"/>
                </a:cubicBezTo>
                <a:cubicBezTo>
                  <a:pt x="47" y="398"/>
                  <a:pt x="47" y="399"/>
                  <a:pt x="47" y="399"/>
                </a:cubicBezTo>
                <a:cubicBezTo>
                  <a:pt x="48" y="398"/>
                  <a:pt x="48" y="400"/>
                  <a:pt x="49" y="398"/>
                </a:cubicBezTo>
                <a:cubicBezTo>
                  <a:pt x="49" y="399"/>
                  <a:pt x="49" y="402"/>
                  <a:pt x="50" y="402"/>
                </a:cubicBezTo>
                <a:cubicBezTo>
                  <a:pt x="50" y="398"/>
                  <a:pt x="49" y="396"/>
                  <a:pt x="50" y="391"/>
                </a:cubicBezTo>
                <a:cubicBezTo>
                  <a:pt x="50" y="392"/>
                  <a:pt x="50" y="393"/>
                  <a:pt x="50" y="394"/>
                </a:cubicBezTo>
                <a:cubicBezTo>
                  <a:pt x="50" y="394"/>
                  <a:pt x="50" y="394"/>
                  <a:pt x="50" y="394"/>
                </a:cubicBezTo>
                <a:cubicBezTo>
                  <a:pt x="51" y="395"/>
                  <a:pt x="50" y="392"/>
                  <a:pt x="51" y="392"/>
                </a:cubicBezTo>
                <a:cubicBezTo>
                  <a:pt x="51" y="392"/>
                  <a:pt x="51" y="392"/>
                  <a:pt x="51" y="393"/>
                </a:cubicBezTo>
                <a:cubicBezTo>
                  <a:pt x="51" y="395"/>
                  <a:pt x="51" y="398"/>
                  <a:pt x="52" y="401"/>
                </a:cubicBezTo>
                <a:cubicBezTo>
                  <a:pt x="50" y="403"/>
                  <a:pt x="53" y="407"/>
                  <a:pt x="52" y="409"/>
                </a:cubicBezTo>
                <a:cubicBezTo>
                  <a:pt x="52" y="410"/>
                  <a:pt x="52" y="410"/>
                  <a:pt x="53" y="410"/>
                </a:cubicBezTo>
                <a:cubicBezTo>
                  <a:pt x="53" y="409"/>
                  <a:pt x="53" y="408"/>
                  <a:pt x="54" y="407"/>
                </a:cubicBezTo>
                <a:cubicBezTo>
                  <a:pt x="54" y="406"/>
                  <a:pt x="53" y="406"/>
                  <a:pt x="54" y="405"/>
                </a:cubicBezTo>
                <a:cubicBezTo>
                  <a:pt x="54" y="405"/>
                  <a:pt x="54" y="405"/>
                  <a:pt x="54" y="404"/>
                </a:cubicBezTo>
                <a:cubicBezTo>
                  <a:pt x="54" y="402"/>
                  <a:pt x="54" y="399"/>
                  <a:pt x="54" y="397"/>
                </a:cubicBezTo>
                <a:cubicBezTo>
                  <a:pt x="54" y="397"/>
                  <a:pt x="54" y="396"/>
                  <a:pt x="53" y="396"/>
                </a:cubicBezTo>
                <a:cubicBezTo>
                  <a:pt x="54" y="396"/>
                  <a:pt x="54" y="395"/>
                  <a:pt x="54" y="396"/>
                </a:cubicBezTo>
                <a:cubicBezTo>
                  <a:pt x="54" y="393"/>
                  <a:pt x="53" y="394"/>
                  <a:pt x="53" y="394"/>
                </a:cubicBezTo>
                <a:cubicBezTo>
                  <a:pt x="53" y="393"/>
                  <a:pt x="54" y="393"/>
                  <a:pt x="54" y="392"/>
                </a:cubicBezTo>
                <a:cubicBezTo>
                  <a:pt x="53" y="392"/>
                  <a:pt x="52" y="391"/>
                  <a:pt x="52" y="389"/>
                </a:cubicBezTo>
                <a:cubicBezTo>
                  <a:pt x="52" y="389"/>
                  <a:pt x="52" y="388"/>
                  <a:pt x="53" y="388"/>
                </a:cubicBezTo>
                <a:cubicBezTo>
                  <a:pt x="52" y="390"/>
                  <a:pt x="53" y="390"/>
                  <a:pt x="54" y="390"/>
                </a:cubicBezTo>
                <a:cubicBezTo>
                  <a:pt x="54" y="389"/>
                  <a:pt x="54" y="389"/>
                  <a:pt x="54" y="388"/>
                </a:cubicBezTo>
                <a:cubicBezTo>
                  <a:pt x="54" y="388"/>
                  <a:pt x="53" y="389"/>
                  <a:pt x="53" y="388"/>
                </a:cubicBezTo>
                <a:cubicBezTo>
                  <a:pt x="53" y="387"/>
                  <a:pt x="55" y="387"/>
                  <a:pt x="54" y="385"/>
                </a:cubicBezTo>
                <a:cubicBezTo>
                  <a:pt x="54" y="386"/>
                  <a:pt x="53" y="386"/>
                  <a:pt x="53" y="386"/>
                </a:cubicBezTo>
                <a:cubicBezTo>
                  <a:pt x="54" y="385"/>
                  <a:pt x="54" y="384"/>
                  <a:pt x="54" y="382"/>
                </a:cubicBezTo>
                <a:cubicBezTo>
                  <a:pt x="53" y="382"/>
                  <a:pt x="53" y="379"/>
                  <a:pt x="54" y="378"/>
                </a:cubicBezTo>
                <a:cubicBezTo>
                  <a:pt x="53" y="378"/>
                  <a:pt x="52" y="376"/>
                  <a:pt x="52" y="377"/>
                </a:cubicBezTo>
                <a:cubicBezTo>
                  <a:pt x="52" y="375"/>
                  <a:pt x="52" y="373"/>
                  <a:pt x="51" y="374"/>
                </a:cubicBezTo>
                <a:cubicBezTo>
                  <a:pt x="51" y="375"/>
                  <a:pt x="51" y="379"/>
                  <a:pt x="52" y="378"/>
                </a:cubicBezTo>
                <a:cubicBezTo>
                  <a:pt x="52" y="379"/>
                  <a:pt x="52" y="380"/>
                  <a:pt x="52" y="381"/>
                </a:cubicBezTo>
                <a:cubicBezTo>
                  <a:pt x="52" y="380"/>
                  <a:pt x="51" y="379"/>
                  <a:pt x="51" y="380"/>
                </a:cubicBezTo>
                <a:cubicBezTo>
                  <a:pt x="51" y="381"/>
                  <a:pt x="52" y="381"/>
                  <a:pt x="52" y="382"/>
                </a:cubicBezTo>
                <a:cubicBezTo>
                  <a:pt x="52" y="383"/>
                  <a:pt x="51" y="382"/>
                  <a:pt x="51" y="383"/>
                </a:cubicBezTo>
                <a:cubicBezTo>
                  <a:pt x="52" y="386"/>
                  <a:pt x="51" y="389"/>
                  <a:pt x="51" y="391"/>
                </a:cubicBezTo>
                <a:cubicBezTo>
                  <a:pt x="51" y="390"/>
                  <a:pt x="50" y="389"/>
                  <a:pt x="49" y="388"/>
                </a:cubicBezTo>
                <a:cubicBezTo>
                  <a:pt x="50" y="388"/>
                  <a:pt x="50" y="387"/>
                  <a:pt x="50" y="387"/>
                </a:cubicBezTo>
                <a:cubicBezTo>
                  <a:pt x="49" y="388"/>
                  <a:pt x="50" y="386"/>
                  <a:pt x="50" y="385"/>
                </a:cubicBezTo>
                <a:cubicBezTo>
                  <a:pt x="49" y="385"/>
                  <a:pt x="49" y="387"/>
                  <a:pt x="49" y="386"/>
                </a:cubicBezTo>
                <a:cubicBezTo>
                  <a:pt x="49" y="384"/>
                  <a:pt x="50" y="384"/>
                  <a:pt x="50" y="384"/>
                </a:cubicBezTo>
                <a:cubicBezTo>
                  <a:pt x="50" y="384"/>
                  <a:pt x="49" y="383"/>
                  <a:pt x="50" y="382"/>
                </a:cubicBezTo>
                <a:cubicBezTo>
                  <a:pt x="50" y="381"/>
                  <a:pt x="49" y="381"/>
                  <a:pt x="49" y="379"/>
                </a:cubicBezTo>
                <a:cubicBezTo>
                  <a:pt x="49" y="379"/>
                  <a:pt x="49" y="379"/>
                  <a:pt x="48" y="379"/>
                </a:cubicBezTo>
                <a:cubicBezTo>
                  <a:pt x="48" y="377"/>
                  <a:pt x="47" y="379"/>
                  <a:pt x="47" y="377"/>
                </a:cubicBezTo>
                <a:cubicBezTo>
                  <a:pt x="48" y="377"/>
                  <a:pt x="49" y="379"/>
                  <a:pt x="50" y="378"/>
                </a:cubicBezTo>
                <a:cubicBezTo>
                  <a:pt x="50" y="377"/>
                  <a:pt x="49" y="377"/>
                  <a:pt x="49" y="376"/>
                </a:cubicBezTo>
                <a:cubicBezTo>
                  <a:pt x="50" y="376"/>
                  <a:pt x="49" y="373"/>
                  <a:pt x="49" y="372"/>
                </a:cubicBezTo>
                <a:cubicBezTo>
                  <a:pt x="49" y="373"/>
                  <a:pt x="49" y="372"/>
                  <a:pt x="48" y="373"/>
                </a:cubicBezTo>
                <a:cubicBezTo>
                  <a:pt x="48" y="369"/>
                  <a:pt x="47" y="370"/>
                  <a:pt x="47" y="367"/>
                </a:cubicBezTo>
                <a:cubicBezTo>
                  <a:pt x="48" y="367"/>
                  <a:pt x="48" y="367"/>
                  <a:pt x="48" y="367"/>
                </a:cubicBezTo>
                <a:cubicBezTo>
                  <a:pt x="47" y="364"/>
                  <a:pt x="47" y="359"/>
                  <a:pt x="46" y="359"/>
                </a:cubicBezTo>
                <a:cubicBezTo>
                  <a:pt x="47" y="359"/>
                  <a:pt x="47" y="358"/>
                  <a:pt x="47" y="358"/>
                </a:cubicBezTo>
                <a:cubicBezTo>
                  <a:pt x="47" y="358"/>
                  <a:pt x="47" y="358"/>
                  <a:pt x="47" y="358"/>
                </a:cubicBezTo>
                <a:cubicBezTo>
                  <a:pt x="47" y="355"/>
                  <a:pt x="46" y="354"/>
                  <a:pt x="47" y="352"/>
                </a:cubicBezTo>
                <a:cubicBezTo>
                  <a:pt x="47" y="352"/>
                  <a:pt x="47" y="352"/>
                  <a:pt x="47" y="352"/>
                </a:cubicBezTo>
                <a:cubicBezTo>
                  <a:pt x="47" y="351"/>
                  <a:pt x="47" y="349"/>
                  <a:pt x="47" y="348"/>
                </a:cubicBezTo>
                <a:cubicBezTo>
                  <a:pt x="46" y="347"/>
                  <a:pt x="47" y="345"/>
                  <a:pt x="47" y="343"/>
                </a:cubicBezTo>
                <a:cubicBezTo>
                  <a:pt x="46" y="342"/>
                  <a:pt x="46" y="344"/>
                  <a:pt x="46" y="343"/>
                </a:cubicBezTo>
                <a:cubicBezTo>
                  <a:pt x="46" y="341"/>
                  <a:pt x="46" y="340"/>
                  <a:pt x="46" y="339"/>
                </a:cubicBezTo>
                <a:cubicBezTo>
                  <a:pt x="46" y="339"/>
                  <a:pt x="46" y="337"/>
                  <a:pt x="45" y="338"/>
                </a:cubicBezTo>
                <a:cubicBezTo>
                  <a:pt x="46" y="339"/>
                  <a:pt x="45" y="339"/>
                  <a:pt x="45" y="338"/>
                </a:cubicBezTo>
                <a:cubicBezTo>
                  <a:pt x="46" y="343"/>
                  <a:pt x="45" y="345"/>
                  <a:pt x="46" y="349"/>
                </a:cubicBezTo>
                <a:cubicBezTo>
                  <a:pt x="46" y="349"/>
                  <a:pt x="45" y="348"/>
                  <a:pt x="45" y="348"/>
                </a:cubicBezTo>
                <a:cubicBezTo>
                  <a:pt x="45" y="350"/>
                  <a:pt x="46" y="353"/>
                  <a:pt x="45" y="354"/>
                </a:cubicBezTo>
                <a:cubicBezTo>
                  <a:pt x="45" y="354"/>
                  <a:pt x="45" y="357"/>
                  <a:pt x="46" y="358"/>
                </a:cubicBezTo>
                <a:cubicBezTo>
                  <a:pt x="44" y="359"/>
                  <a:pt x="46" y="362"/>
                  <a:pt x="46" y="363"/>
                </a:cubicBezTo>
                <a:cubicBezTo>
                  <a:pt x="46" y="363"/>
                  <a:pt x="45" y="363"/>
                  <a:pt x="45" y="363"/>
                </a:cubicBezTo>
                <a:cubicBezTo>
                  <a:pt x="45" y="365"/>
                  <a:pt x="44" y="366"/>
                  <a:pt x="45" y="367"/>
                </a:cubicBezTo>
                <a:cubicBezTo>
                  <a:pt x="45" y="367"/>
                  <a:pt x="45" y="369"/>
                  <a:pt x="44" y="368"/>
                </a:cubicBezTo>
                <a:cubicBezTo>
                  <a:pt x="44" y="368"/>
                  <a:pt x="44" y="368"/>
                  <a:pt x="44" y="368"/>
                </a:cubicBezTo>
                <a:cubicBezTo>
                  <a:pt x="44" y="369"/>
                  <a:pt x="45" y="372"/>
                  <a:pt x="44" y="372"/>
                </a:cubicBezTo>
                <a:cubicBezTo>
                  <a:pt x="44" y="370"/>
                  <a:pt x="44" y="368"/>
                  <a:pt x="43" y="366"/>
                </a:cubicBezTo>
                <a:cubicBezTo>
                  <a:pt x="45" y="366"/>
                  <a:pt x="45" y="366"/>
                  <a:pt x="45" y="366"/>
                </a:cubicBezTo>
                <a:cubicBezTo>
                  <a:pt x="44" y="364"/>
                  <a:pt x="44" y="364"/>
                  <a:pt x="45" y="362"/>
                </a:cubicBezTo>
                <a:cubicBezTo>
                  <a:pt x="44" y="362"/>
                  <a:pt x="44" y="362"/>
                  <a:pt x="43" y="361"/>
                </a:cubicBezTo>
                <a:cubicBezTo>
                  <a:pt x="43" y="363"/>
                  <a:pt x="43" y="365"/>
                  <a:pt x="43" y="366"/>
                </a:cubicBezTo>
                <a:cubicBezTo>
                  <a:pt x="43" y="366"/>
                  <a:pt x="42" y="366"/>
                  <a:pt x="42" y="366"/>
                </a:cubicBezTo>
                <a:cubicBezTo>
                  <a:pt x="43" y="364"/>
                  <a:pt x="42" y="363"/>
                  <a:pt x="43" y="360"/>
                </a:cubicBezTo>
                <a:cubicBezTo>
                  <a:pt x="42" y="361"/>
                  <a:pt x="43" y="357"/>
                  <a:pt x="42" y="357"/>
                </a:cubicBezTo>
                <a:cubicBezTo>
                  <a:pt x="42" y="359"/>
                  <a:pt x="41" y="356"/>
                  <a:pt x="41" y="357"/>
                </a:cubicBezTo>
                <a:cubicBezTo>
                  <a:pt x="39" y="359"/>
                  <a:pt x="42" y="367"/>
                  <a:pt x="40" y="368"/>
                </a:cubicBezTo>
                <a:cubicBezTo>
                  <a:pt x="40" y="364"/>
                  <a:pt x="41" y="362"/>
                  <a:pt x="39" y="359"/>
                </a:cubicBezTo>
                <a:cubicBezTo>
                  <a:pt x="39" y="360"/>
                  <a:pt x="39" y="360"/>
                  <a:pt x="38" y="361"/>
                </a:cubicBezTo>
                <a:cubicBezTo>
                  <a:pt x="39" y="362"/>
                  <a:pt x="39" y="360"/>
                  <a:pt x="39" y="362"/>
                </a:cubicBezTo>
                <a:cubicBezTo>
                  <a:pt x="39" y="365"/>
                  <a:pt x="38" y="366"/>
                  <a:pt x="39" y="369"/>
                </a:cubicBezTo>
                <a:cubicBezTo>
                  <a:pt x="38" y="369"/>
                  <a:pt x="40" y="371"/>
                  <a:pt x="38" y="374"/>
                </a:cubicBezTo>
                <a:cubicBezTo>
                  <a:pt x="40" y="376"/>
                  <a:pt x="38" y="378"/>
                  <a:pt x="39" y="379"/>
                </a:cubicBezTo>
                <a:cubicBezTo>
                  <a:pt x="39" y="380"/>
                  <a:pt x="39" y="380"/>
                  <a:pt x="39" y="381"/>
                </a:cubicBezTo>
                <a:cubicBezTo>
                  <a:pt x="39" y="382"/>
                  <a:pt x="39" y="381"/>
                  <a:pt x="39" y="382"/>
                </a:cubicBezTo>
                <a:cubicBezTo>
                  <a:pt x="39" y="382"/>
                  <a:pt x="39" y="383"/>
                  <a:pt x="39" y="383"/>
                </a:cubicBezTo>
                <a:cubicBezTo>
                  <a:pt x="38" y="383"/>
                  <a:pt x="38" y="383"/>
                  <a:pt x="37" y="383"/>
                </a:cubicBezTo>
                <a:cubicBezTo>
                  <a:pt x="37" y="384"/>
                  <a:pt x="38" y="385"/>
                  <a:pt x="37" y="386"/>
                </a:cubicBezTo>
                <a:cubicBezTo>
                  <a:pt x="37" y="385"/>
                  <a:pt x="36" y="385"/>
                  <a:pt x="36" y="383"/>
                </a:cubicBezTo>
                <a:cubicBezTo>
                  <a:pt x="38" y="383"/>
                  <a:pt x="36" y="380"/>
                  <a:pt x="37" y="380"/>
                </a:cubicBezTo>
                <a:cubicBezTo>
                  <a:pt x="37" y="380"/>
                  <a:pt x="36" y="379"/>
                  <a:pt x="36" y="380"/>
                </a:cubicBezTo>
                <a:cubicBezTo>
                  <a:pt x="36" y="380"/>
                  <a:pt x="36" y="380"/>
                  <a:pt x="36" y="380"/>
                </a:cubicBezTo>
                <a:cubicBezTo>
                  <a:pt x="36" y="382"/>
                  <a:pt x="36" y="383"/>
                  <a:pt x="36" y="384"/>
                </a:cubicBezTo>
                <a:cubicBezTo>
                  <a:pt x="35" y="384"/>
                  <a:pt x="35" y="382"/>
                  <a:pt x="34" y="382"/>
                </a:cubicBezTo>
                <a:cubicBezTo>
                  <a:pt x="36" y="381"/>
                  <a:pt x="34" y="378"/>
                  <a:pt x="35" y="377"/>
                </a:cubicBezTo>
                <a:cubicBezTo>
                  <a:pt x="36" y="377"/>
                  <a:pt x="37" y="378"/>
                  <a:pt x="37" y="376"/>
                </a:cubicBezTo>
                <a:cubicBezTo>
                  <a:pt x="37" y="376"/>
                  <a:pt x="37" y="376"/>
                  <a:pt x="37" y="375"/>
                </a:cubicBezTo>
                <a:cubicBezTo>
                  <a:pt x="36" y="378"/>
                  <a:pt x="35" y="376"/>
                  <a:pt x="34" y="375"/>
                </a:cubicBezTo>
                <a:cubicBezTo>
                  <a:pt x="34" y="372"/>
                  <a:pt x="35" y="375"/>
                  <a:pt x="35" y="374"/>
                </a:cubicBezTo>
                <a:cubicBezTo>
                  <a:pt x="35" y="374"/>
                  <a:pt x="35" y="374"/>
                  <a:pt x="35" y="373"/>
                </a:cubicBezTo>
                <a:cubicBezTo>
                  <a:pt x="35" y="373"/>
                  <a:pt x="35" y="373"/>
                  <a:pt x="35" y="373"/>
                </a:cubicBezTo>
                <a:cubicBezTo>
                  <a:pt x="35" y="373"/>
                  <a:pt x="34" y="374"/>
                  <a:pt x="34" y="372"/>
                </a:cubicBezTo>
                <a:cubicBezTo>
                  <a:pt x="33" y="372"/>
                  <a:pt x="34" y="374"/>
                  <a:pt x="33" y="375"/>
                </a:cubicBezTo>
                <a:cubicBezTo>
                  <a:pt x="33" y="374"/>
                  <a:pt x="33" y="373"/>
                  <a:pt x="33" y="372"/>
                </a:cubicBezTo>
                <a:cubicBezTo>
                  <a:pt x="33" y="371"/>
                  <a:pt x="34" y="372"/>
                  <a:pt x="34" y="370"/>
                </a:cubicBezTo>
                <a:cubicBezTo>
                  <a:pt x="33" y="370"/>
                  <a:pt x="33" y="371"/>
                  <a:pt x="32" y="371"/>
                </a:cubicBezTo>
                <a:cubicBezTo>
                  <a:pt x="32" y="372"/>
                  <a:pt x="32" y="373"/>
                  <a:pt x="32" y="373"/>
                </a:cubicBezTo>
                <a:cubicBezTo>
                  <a:pt x="32" y="372"/>
                  <a:pt x="32" y="373"/>
                  <a:pt x="31" y="373"/>
                </a:cubicBezTo>
                <a:cubicBezTo>
                  <a:pt x="31" y="373"/>
                  <a:pt x="30" y="373"/>
                  <a:pt x="30" y="372"/>
                </a:cubicBezTo>
                <a:cubicBezTo>
                  <a:pt x="30" y="372"/>
                  <a:pt x="31" y="372"/>
                  <a:pt x="31" y="372"/>
                </a:cubicBezTo>
                <a:cubicBezTo>
                  <a:pt x="31" y="372"/>
                  <a:pt x="31" y="372"/>
                  <a:pt x="31" y="372"/>
                </a:cubicBezTo>
                <a:cubicBezTo>
                  <a:pt x="31" y="372"/>
                  <a:pt x="32" y="372"/>
                  <a:pt x="32" y="371"/>
                </a:cubicBezTo>
                <a:cubicBezTo>
                  <a:pt x="31" y="371"/>
                  <a:pt x="31" y="369"/>
                  <a:pt x="31" y="371"/>
                </a:cubicBezTo>
                <a:cubicBezTo>
                  <a:pt x="30" y="370"/>
                  <a:pt x="31" y="369"/>
                  <a:pt x="31" y="369"/>
                </a:cubicBezTo>
                <a:cubicBezTo>
                  <a:pt x="31" y="367"/>
                  <a:pt x="30" y="369"/>
                  <a:pt x="30" y="368"/>
                </a:cubicBezTo>
                <a:cubicBezTo>
                  <a:pt x="32" y="366"/>
                  <a:pt x="32" y="366"/>
                  <a:pt x="30" y="366"/>
                </a:cubicBezTo>
                <a:cubicBezTo>
                  <a:pt x="30" y="366"/>
                  <a:pt x="31" y="365"/>
                  <a:pt x="31" y="365"/>
                </a:cubicBezTo>
                <a:cubicBezTo>
                  <a:pt x="31" y="365"/>
                  <a:pt x="31" y="366"/>
                  <a:pt x="31" y="366"/>
                </a:cubicBezTo>
                <a:cubicBezTo>
                  <a:pt x="31" y="366"/>
                  <a:pt x="31" y="365"/>
                  <a:pt x="32" y="366"/>
                </a:cubicBezTo>
                <a:cubicBezTo>
                  <a:pt x="31" y="364"/>
                  <a:pt x="31" y="362"/>
                  <a:pt x="32" y="362"/>
                </a:cubicBezTo>
                <a:cubicBezTo>
                  <a:pt x="32" y="363"/>
                  <a:pt x="33" y="362"/>
                  <a:pt x="33" y="364"/>
                </a:cubicBezTo>
                <a:cubicBezTo>
                  <a:pt x="34" y="364"/>
                  <a:pt x="35" y="361"/>
                  <a:pt x="34" y="360"/>
                </a:cubicBezTo>
                <a:cubicBezTo>
                  <a:pt x="34" y="363"/>
                  <a:pt x="34" y="360"/>
                  <a:pt x="33" y="360"/>
                </a:cubicBezTo>
                <a:cubicBezTo>
                  <a:pt x="33" y="360"/>
                  <a:pt x="33" y="361"/>
                  <a:pt x="33" y="361"/>
                </a:cubicBezTo>
                <a:cubicBezTo>
                  <a:pt x="33" y="360"/>
                  <a:pt x="31" y="362"/>
                  <a:pt x="32" y="360"/>
                </a:cubicBezTo>
                <a:cubicBezTo>
                  <a:pt x="32" y="359"/>
                  <a:pt x="32" y="360"/>
                  <a:pt x="33" y="360"/>
                </a:cubicBezTo>
                <a:cubicBezTo>
                  <a:pt x="33" y="359"/>
                  <a:pt x="33" y="358"/>
                  <a:pt x="33" y="357"/>
                </a:cubicBezTo>
                <a:cubicBezTo>
                  <a:pt x="34" y="357"/>
                  <a:pt x="33" y="356"/>
                  <a:pt x="33" y="355"/>
                </a:cubicBezTo>
                <a:cubicBezTo>
                  <a:pt x="33" y="354"/>
                  <a:pt x="32" y="354"/>
                  <a:pt x="31" y="354"/>
                </a:cubicBezTo>
                <a:cubicBezTo>
                  <a:pt x="31" y="355"/>
                  <a:pt x="32" y="354"/>
                  <a:pt x="32" y="355"/>
                </a:cubicBezTo>
                <a:cubicBezTo>
                  <a:pt x="31" y="355"/>
                  <a:pt x="31" y="355"/>
                  <a:pt x="31" y="356"/>
                </a:cubicBezTo>
                <a:cubicBezTo>
                  <a:pt x="31" y="353"/>
                  <a:pt x="30" y="350"/>
                  <a:pt x="31" y="348"/>
                </a:cubicBezTo>
                <a:cubicBezTo>
                  <a:pt x="30" y="348"/>
                  <a:pt x="30" y="348"/>
                  <a:pt x="30" y="347"/>
                </a:cubicBezTo>
                <a:cubicBezTo>
                  <a:pt x="30" y="346"/>
                  <a:pt x="30" y="347"/>
                  <a:pt x="30" y="345"/>
                </a:cubicBezTo>
                <a:cubicBezTo>
                  <a:pt x="31" y="345"/>
                  <a:pt x="32" y="345"/>
                  <a:pt x="32" y="347"/>
                </a:cubicBezTo>
                <a:cubicBezTo>
                  <a:pt x="33" y="346"/>
                  <a:pt x="32" y="342"/>
                  <a:pt x="32" y="342"/>
                </a:cubicBezTo>
                <a:cubicBezTo>
                  <a:pt x="32" y="343"/>
                  <a:pt x="32" y="344"/>
                  <a:pt x="32" y="344"/>
                </a:cubicBezTo>
                <a:cubicBezTo>
                  <a:pt x="32" y="342"/>
                  <a:pt x="31" y="344"/>
                  <a:pt x="31" y="344"/>
                </a:cubicBezTo>
                <a:cubicBezTo>
                  <a:pt x="30" y="343"/>
                  <a:pt x="30" y="343"/>
                  <a:pt x="30" y="341"/>
                </a:cubicBezTo>
                <a:cubicBezTo>
                  <a:pt x="30" y="340"/>
                  <a:pt x="30" y="341"/>
                  <a:pt x="31" y="341"/>
                </a:cubicBezTo>
                <a:cubicBezTo>
                  <a:pt x="31" y="339"/>
                  <a:pt x="30" y="340"/>
                  <a:pt x="30" y="340"/>
                </a:cubicBezTo>
                <a:cubicBezTo>
                  <a:pt x="30" y="339"/>
                  <a:pt x="29" y="338"/>
                  <a:pt x="30" y="338"/>
                </a:cubicBezTo>
                <a:cubicBezTo>
                  <a:pt x="31" y="338"/>
                  <a:pt x="31" y="338"/>
                  <a:pt x="31" y="338"/>
                </a:cubicBezTo>
                <a:cubicBezTo>
                  <a:pt x="30" y="335"/>
                  <a:pt x="30" y="336"/>
                  <a:pt x="29" y="333"/>
                </a:cubicBezTo>
                <a:cubicBezTo>
                  <a:pt x="30" y="333"/>
                  <a:pt x="30" y="333"/>
                  <a:pt x="30" y="334"/>
                </a:cubicBezTo>
                <a:cubicBezTo>
                  <a:pt x="30" y="331"/>
                  <a:pt x="29" y="334"/>
                  <a:pt x="29" y="331"/>
                </a:cubicBezTo>
                <a:cubicBezTo>
                  <a:pt x="30" y="331"/>
                  <a:pt x="30" y="332"/>
                  <a:pt x="30" y="332"/>
                </a:cubicBezTo>
                <a:cubicBezTo>
                  <a:pt x="30" y="331"/>
                  <a:pt x="30" y="331"/>
                  <a:pt x="30" y="330"/>
                </a:cubicBezTo>
                <a:cubicBezTo>
                  <a:pt x="31" y="329"/>
                  <a:pt x="32" y="327"/>
                  <a:pt x="33" y="329"/>
                </a:cubicBezTo>
                <a:cubicBezTo>
                  <a:pt x="33" y="329"/>
                  <a:pt x="34" y="328"/>
                  <a:pt x="34" y="328"/>
                </a:cubicBezTo>
                <a:cubicBezTo>
                  <a:pt x="33" y="328"/>
                  <a:pt x="33" y="323"/>
                  <a:pt x="32" y="322"/>
                </a:cubicBezTo>
                <a:cubicBezTo>
                  <a:pt x="32" y="323"/>
                  <a:pt x="32" y="323"/>
                  <a:pt x="32" y="324"/>
                </a:cubicBezTo>
                <a:cubicBezTo>
                  <a:pt x="32" y="324"/>
                  <a:pt x="32" y="324"/>
                  <a:pt x="32" y="325"/>
                </a:cubicBezTo>
                <a:cubicBezTo>
                  <a:pt x="32" y="324"/>
                  <a:pt x="32" y="325"/>
                  <a:pt x="31" y="324"/>
                </a:cubicBezTo>
                <a:cubicBezTo>
                  <a:pt x="32" y="323"/>
                  <a:pt x="31" y="322"/>
                  <a:pt x="32" y="322"/>
                </a:cubicBezTo>
                <a:cubicBezTo>
                  <a:pt x="32" y="321"/>
                  <a:pt x="32" y="322"/>
                  <a:pt x="33" y="322"/>
                </a:cubicBezTo>
                <a:cubicBezTo>
                  <a:pt x="33" y="321"/>
                  <a:pt x="33" y="321"/>
                  <a:pt x="33" y="320"/>
                </a:cubicBezTo>
                <a:cubicBezTo>
                  <a:pt x="33" y="320"/>
                  <a:pt x="32" y="321"/>
                  <a:pt x="31" y="320"/>
                </a:cubicBezTo>
                <a:cubicBezTo>
                  <a:pt x="32" y="320"/>
                  <a:pt x="33" y="319"/>
                  <a:pt x="33" y="318"/>
                </a:cubicBezTo>
                <a:cubicBezTo>
                  <a:pt x="33" y="314"/>
                  <a:pt x="33" y="310"/>
                  <a:pt x="34" y="307"/>
                </a:cubicBezTo>
                <a:cubicBezTo>
                  <a:pt x="33" y="309"/>
                  <a:pt x="35" y="310"/>
                  <a:pt x="34" y="313"/>
                </a:cubicBezTo>
                <a:cubicBezTo>
                  <a:pt x="34" y="312"/>
                  <a:pt x="34" y="311"/>
                  <a:pt x="34" y="312"/>
                </a:cubicBezTo>
                <a:cubicBezTo>
                  <a:pt x="34" y="312"/>
                  <a:pt x="34" y="313"/>
                  <a:pt x="34" y="314"/>
                </a:cubicBezTo>
                <a:cubicBezTo>
                  <a:pt x="34" y="315"/>
                  <a:pt x="35" y="315"/>
                  <a:pt x="35" y="315"/>
                </a:cubicBezTo>
                <a:cubicBezTo>
                  <a:pt x="35" y="313"/>
                  <a:pt x="36" y="309"/>
                  <a:pt x="35" y="308"/>
                </a:cubicBezTo>
                <a:cubicBezTo>
                  <a:pt x="35" y="309"/>
                  <a:pt x="35" y="309"/>
                  <a:pt x="35" y="310"/>
                </a:cubicBezTo>
                <a:cubicBezTo>
                  <a:pt x="34" y="309"/>
                  <a:pt x="35" y="308"/>
                  <a:pt x="34" y="307"/>
                </a:cubicBezTo>
                <a:cubicBezTo>
                  <a:pt x="35" y="307"/>
                  <a:pt x="36" y="305"/>
                  <a:pt x="36" y="307"/>
                </a:cubicBezTo>
                <a:cubicBezTo>
                  <a:pt x="35" y="309"/>
                  <a:pt x="36" y="313"/>
                  <a:pt x="37" y="313"/>
                </a:cubicBezTo>
                <a:cubicBezTo>
                  <a:pt x="37" y="314"/>
                  <a:pt x="36" y="314"/>
                  <a:pt x="36" y="315"/>
                </a:cubicBezTo>
                <a:cubicBezTo>
                  <a:pt x="36" y="315"/>
                  <a:pt x="36" y="318"/>
                  <a:pt x="36" y="319"/>
                </a:cubicBezTo>
                <a:cubicBezTo>
                  <a:pt x="37" y="319"/>
                  <a:pt x="37" y="317"/>
                  <a:pt x="37" y="318"/>
                </a:cubicBezTo>
                <a:cubicBezTo>
                  <a:pt x="37" y="318"/>
                  <a:pt x="37" y="318"/>
                  <a:pt x="37" y="319"/>
                </a:cubicBezTo>
                <a:cubicBezTo>
                  <a:pt x="37" y="320"/>
                  <a:pt x="37" y="319"/>
                  <a:pt x="37" y="320"/>
                </a:cubicBezTo>
                <a:cubicBezTo>
                  <a:pt x="37" y="320"/>
                  <a:pt x="37" y="320"/>
                  <a:pt x="37" y="320"/>
                </a:cubicBezTo>
                <a:cubicBezTo>
                  <a:pt x="37" y="319"/>
                  <a:pt x="36" y="320"/>
                  <a:pt x="36" y="320"/>
                </a:cubicBezTo>
                <a:cubicBezTo>
                  <a:pt x="35" y="319"/>
                  <a:pt x="36" y="318"/>
                  <a:pt x="35" y="317"/>
                </a:cubicBezTo>
                <a:cubicBezTo>
                  <a:pt x="35" y="317"/>
                  <a:pt x="34" y="317"/>
                  <a:pt x="34" y="318"/>
                </a:cubicBezTo>
                <a:cubicBezTo>
                  <a:pt x="34" y="319"/>
                  <a:pt x="35" y="318"/>
                  <a:pt x="35" y="319"/>
                </a:cubicBezTo>
                <a:cubicBezTo>
                  <a:pt x="35" y="320"/>
                  <a:pt x="35" y="322"/>
                  <a:pt x="34" y="321"/>
                </a:cubicBezTo>
                <a:cubicBezTo>
                  <a:pt x="34" y="323"/>
                  <a:pt x="35" y="322"/>
                  <a:pt x="35" y="324"/>
                </a:cubicBezTo>
                <a:cubicBezTo>
                  <a:pt x="34" y="324"/>
                  <a:pt x="34" y="325"/>
                  <a:pt x="34" y="325"/>
                </a:cubicBezTo>
                <a:cubicBezTo>
                  <a:pt x="34" y="324"/>
                  <a:pt x="33" y="324"/>
                  <a:pt x="33" y="325"/>
                </a:cubicBezTo>
                <a:cubicBezTo>
                  <a:pt x="34" y="326"/>
                  <a:pt x="34" y="326"/>
                  <a:pt x="35" y="327"/>
                </a:cubicBezTo>
                <a:cubicBezTo>
                  <a:pt x="36" y="325"/>
                  <a:pt x="34" y="327"/>
                  <a:pt x="35" y="325"/>
                </a:cubicBezTo>
                <a:cubicBezTo>
                  <a:pt x="35" y="326"/>
                  <a:pt x="35" y="325"/>
                  <a:pt x="36" y="325"/>
                </a:cubicBezTo>
                <a:cubicBezTo>
                  <a:pt x="37" y="327"/>
                  <a:pt x="34" y="330"/>
                  <a:pt x="35" y="333"/>
                </a:cubicBezTo>
                <a:cubicBezTo>
                  <a:pt x="36" y="332"/>
                  <a:pt x="35" y="331"/>
                  <a:pt x="35" y="331"/>
                </a:cubicBezTo>
                <a:cubicBezTo>
                  <a:pt x="35" y="331"/>
                  <a:pt x="36" y="331"/>
                  <a:pt x="36" y="331"/>
                </a:cubicBezTo>
                <a:cubicBezTo>
                  <a:pt x="35" y="333"/>
                  <a:pt x="37" y="331"/>
                  <a:pt x="37" y="333"/>
                </a:cubicBezTo>
                <a:cubicBezTo>
                  <a:pt x="37" y="333"/>
                  <a:pt x="38" y="332"/>
                  <a:pt x="38" y="333"/>
                </a:cubicBezTo>
                <a:cubicBezTo>
                  <a:pt x="37" y="332"/>
                  <a:pt x="38" y="334"/>
                  <a:pt x="37" y="334"/>
                </a:cubicBezTo>
                <a:cubicBezTo>
                  <a:pt x="37" y="333"/>
                  <a:pt x="37" y="335"/>
                  <a:pt x="36" y="334"/>
                </a:cubicBezTo>
                <a:cubicBezTo>
                  <a:pt x="37" y="333"/>
                  <a:pt x="37" y="332"/>
                  <a:pt x="36" y="332"/>
                </a:cubicBezTo>
                <a:cubicBezTo>
                  <a:pt x="36" y="334"/>
                  <a:pt x="35" y="334"/>
                  <a:pt x="35" y="337"/>
                </a:cubicBezTo>
                <a:cubicBezTo>
                  <a:pt x="37" y="337"/>
                  <a:pt x="37" y="337"/>
                  <a:pt x="37" y="337"/>
                </a:cubicBezTo>
                <a:cubicBezTo>
                  <a:pt x="37" y="336"/>
                  <a:pt x="37" y="336"/>
                  <a:pt x="37" y="335"/>
                </a:cubicBezTo>
                <a:cubicBezTo>
                  <a:pt x="38" y="335"/>
                  <a:pt x="39" y="335"/>
                  <a:pt x="40" y="336"/>
                </a:cubicBezTo>
                <a:cubicBezTo>
                  <a:pt x="39" y="337"/>
                  <a:pt x="40" y="337"/>
                  <a:pt x="40" y="338"/>
                </a:cubicBezTo>
                <a:cubicBezTo>
                  <a:pt x="40" y="340"/>
                  <a:pt x="39" y="339"/>
                  <a:pt x="38" y="340"/>
                </a:cubicBezTo>
                <a:cubicBezTo>
                  <a:pt x="39" y="340"/>
                  <a:pt x="38" y="340"/>
                  <a:pt x="38" y="341"/>
                </a:cubicBezTo>
                <a:cubicBezTo>
                  <a:pt x="38" y="342"/>
                  <a:pt x="39" y="341"/>
                  <a:pt x="39" y="342"/>
                </a:cubicBezTo>
                <a:cubicBezTo>
                  <a:pt x="39" y="342"/>
                  <a:pt x="39" y="342"/>
                  <a:pt x="38" y="342"/>
                </a:cubicBezTo>
                <a:cubicBezTo>
                  <a:pt x="38" y="344"/>
                  <a:pt x="38" y="344"/>
                  <a:pt x="38" y="344"/>
                </a:cubicBezTo>
                <a:cubicBezTo>
                  <a:pt x="39" y="344"/>
                  <a:pt x="39" y="343"/>
                  <a:pt x="40" y="342"/>
                </a:cubicBezTo>
                <a:cubicBezTo>
                  <a:pt x="39" y="343"/>
                  <a:pt x="39" y="340"/>
                  <a:pt x="40" y="341"/>
                </a:cubicBezTo>
                <a:cubicBezTo>
                  <a:pt x="40" y="341"/>
                  <a:pt x="40" y="341"/>
                  <a:pt x="40" y="341"/>
                </a:cubicBezTo>
                <a:cubicBezTo>
                  <a:pt x="40" y="342"/>
                  <a:pt x="40" y="343"/>
                  <a:pt x="40" y="344"/>
                </a:cubicBezTo>
                <a:cubicBezTo>
                  <a:pt x="39" y="343"/>
                  <a:pt x="38" y="346"/>
                  <a:pt x="38" y="345"/>
                </a:cubicBezTo>
                <a:cubicBezTo>
                  <a:pt x="38" y="347"/>
                  <a:pt x="38" y="346"/>
                  <a:pt x="39" y="347"/>
                </a:cubicBezTo>
                <a:cubicBezTo>
                  <a:pt x="38" y="349"/>
                  <a:pt x="38" y="349"/>
                  <a:pt x="39" y="350"/>
                </a:cubicBezTo>
                <a:cubicBezTo>
                  <a:pt x="40" y="352"/>
                  <a:pt x="39" y="353"/>
                  <a:pt x="38" y="351"/>
                </a:cubicBezTo>
                <a:cubicBezTo>
                  <a:pt x="38" y="354"/>
                  <a:pt x="39" y="355"/>
                  <a:pt x="38" y="357"/>
                </a:cubicBezTo>
                <a:cubicBezTo>
                  <a:pt x="39" y="358"/>
                  <a:pt x="39" y="355"/>
                  <a:pt x="40" y="357"/>
                </a:cubicBezTo>
                <a:cubicBezTo>
                  <a:pt x="39" y="358"/>
                  <a:pt x="39" y="358"/>
                  <a:pt x="40" y="359"/>
                </a:cubicBezTo>
                <a:cubicBezTo>
                  <a:pt x="40" y="358"/>
                  <a:pt x="40" y="357"/>
                  <a:pt x="40" y="355"/>
                </a:cubicBezTo>
                <a:cubicBezTo>
                  <a:pt x="41" y="355"/>
                  <a:pt x="40" y="353"/>
                  <a:pt x="41" y="354"/>
                </a:cubicBezTo>
                <a:cubicBezTo>
                  <a:pt x="41" y="352"/>
                  <a:pt x="40" y="354"/>
                  <a:pt x="41" y="352"/>
                </a:cubicBezTo>
                <a:cubicBezTo>
                  <a:pt x="41" y="352"/>
                  <a:pt x="42" y="352"/>
                  <a:pt x="42" y="351"/>
                </a:cubicBezTo>
                <a:cubicBezTo>
                  <a:pt x="42" y="350"/>
                  <a:pt x="42" y="349"/>
                  <a:pt x="42" y="348"/>
                </a:cubicBezTo>
                <a:cubicBezTo>
                  <a:pt x="42" y="349"/>
                  <a:pt x="43" y="350"/>
                  <a:pt x="43" y="350"/>
                </a:cubicBezTo>
                <a:cubicBezTo>
                  <a:pt x="43" y="348"/>
                  <a:pt x="44" y="348"/>
                  <a:pt x="44" y="348"/>
                </a:cubicBezTo>
                <a:cubicBezTo>
                  <a:pt x="43" y="348"/>
                  <a:pt x="44" y="345"/>
                  <a:pt x="43" y="344"/>
                </a:cubicBezTo>
                <a:cubicBezTo>
                  <a:pt x="43" y="345"/>
                  <a:pt x="43" y="346"/>
                  <a:pt x="43" y="346"/>
                </a:cubicBezTo>
                <a:cubicBezTo>
                  <a:pt x="43" y="344"/>
                  <a:pt x="43" y="346"/>
                  <a:pt x="42" y="346"/>
                </a:cubicBezTo>
                <a:cubicBezTo>
                  <a:pt x="42" y="345"/>
                  <a:pt x="42" y="344"/>
                  <a:pt x="42" y="344"/>
                </a:cubicBezTo>
                <a:cubicBezTo>
                  <a:pt x="41" y="345"/>
                  <a:pt x="42" y="346"/>
                  <a:pt x="42" y="347"/>
                </a:cubicBezTo>
                <a:cubicBezTo>
                  <a:pt x="42" y="347"/>
                  <a:pt x="41" y="347"/>
                  <a:pt x="41" y="347"/>
                </a:cubicBezTo>
                <a:cubicBezTo>
                  <a:pt x="42" y="346"/>
                  <a:pt x="41" y="345"/>
                  <a:pt x="41" y="344"/>
                </a:cubicBezTo>
                <a:cubicBezTo>
                  <a:pt x="41" y="343"/>
                  <a:pt x="42" y="345"/>
                  <a:pt x="42" y="343"/>
                </a:cubicBezTo>
                <a:cubicBezTo>
                  <a:pt x="41" y="343"/>
                  <a:pt x="41" y="342"/>
                  <a:pt x="41" y="344"/>
                </a:cubicBezTo>
                <a:cubicBezTo>
                  <a:pt x="40" y="340"/>
                  <a:pt x="41" y="343"/>
                  <a:pt x="41" y="341"/>
                </a:cubicBezTo>
                <a:cubicBezTo>
                  <a:pt x="40" y="340"/>
                  <a:pt x="40" y="336"/>
                  <a:pt x="40" y="335"/>
                </a:cubicBezTo>
                <a:cubicBezTo>
                  <a:pt x="41" y="337"/>
                  <a:pt x="41" y="334"/>
                  <a:pt x="43" y="334"/>
                </a:cubicBezTo>
                <a:cubicBezTo>
                  <a:pt x="42" y="337"/>
                  <a:pt x="44" y="334"/>
                  <a:pt x="43" y="336"/>
                </a:cubicBezTo>
                <a:cubicBezTo>
                  <a:pt x="45" y="335"/>
                  <a:pt x="44" y="331"/>
                  <a:pt x="44" y="329"/>
                </a:cubicBezTo>
                <a:cubicBezTo>
                  <a:pt x="43" y="328"/>
                  <a:pt x="43" y="329"/>
                  <a:pt x="43" y="329"/>
                </a:cubicBezTo>
                <a:cubicBezTo>
                  <a:pt x="43" y="328"/>
                  <a:pt x="42" y="330"/>
                  <a:pt x="42" y="329"/>
                </a:cubicBezTo>
                <a:cubicBezTo>
                  <a:pt x="43" y="329"/>
                  <a:pt x="43" y="328"/>
                  <a:pt x="43" y="328"/>
                </a:cubicBezTo>
                <a:cubicBezTo>
                  <a:pt x="46" y="326"/>
                  <a:pt x="44" y="331"/>
                  <a:pt x="45" y="333"/>
                </a:cubicBezTo>
                <a:cubicBezTo>
                  <a:pt x="45" y="331"/>
                  <a:pt x="46" y="331"/>
                  <a:pt x="46" y="329"/>
                </a:cubicBezTo>
                <a:cubicBezTo>
                  <a:pt x="46" y="330"/>
                  <a:pt x="46" y="332"/>
                  <a:pt x="47" y="332"/>
                </a:cubicBezTo>
                <a:cubicBezTo>
                  <a:pt x="46" y="330"/>
                  <a:pt x="47" y="331"/>
                  <a:pt x="48" y="330"/>
                </a:cubicBezTo>
                <a:cubicBezTo>
                  <a:pt x="48" y="328"/>
                  <a:pt x="47" y="329"/>
                  <a:pt x="47" y="328"/>
                </a:cubicBezTo>
                <a:cubicBezTo>
                  <a:pt x="48" y="328"/>
                  <a:pt x="48" y="328"/>
                  <a:pt x="49" y="329"/>
                </a:cubicBezTo>
                <a:cubicBezTo>
                  <a:pt x="49" y="329"/>
                  <a:pt x="48" y="328"/>
                  <a:pt x="49" y="327"/>
                </a:cubicBezTo>
                <a:cubicBezTo>
                  <a:pt x="48" y="327"/>
                  <a:pt x="48" y="327"/>
                  <a:pt x="48" y="327"/>
                </a:cubicBezTo>
                <a:cubicBezTo>
                  <a:pt x="49" y="324"/>
                  <a:pt x="48" y="321"/>
                  <a:pt x="49" y="317"/>
                </a:cubicBezTo>
                <a:cubicBezTo>
                  <a:pt x="49" y="319"/>
                  <a:pt x="50" y="318"/>
                  <a:pt x="50" y="319"/>
                </a:cubicBezTo>
                <a:cubicBezTo>
                  <a:pt x="50" y="319"/>
                  <a:pt x="48" y="323"/>
                  <a:pt x="50" y="324"/>
                </a:cubicBezTo>
                <a:cubicBezTo>
                  <a:pt x="49" y="323"/>
                  <a:pt x="49" y="322"/>
                  <a:pt x="50" y="322"/>
                </a:cubicBezTo>
                <a:cubicBezTo>
                  <a:pt x="49" y="323"/>
                  <a:pt x="51" y="322"/>
                  <a:pt x="51" y="323"/>
                </a:cubicBezTo>
                <a:cubicBezTo>
                  <a:pt x="51" y="323"/>
                  <a:pt x="50" y="323"/>
                  <a:pt x="50" y="324"/>
                </a:cubicBezTo>
                <a:cubicBezTo>
                  <a:pt x="51" y="324"/>
                  <a:pt x="52" y="324"/>
                  <a:pt x="52" y="324"/>
                </a:cubicBezTo>
                <a:cubicBezTo>
                  <a:pt x="51" y="323"/>
                  <a:pt x="54" y="324"/>
                  <a:pt x="54" y="323"/>
                </a:cubicBezTo>
                <a:cubicBezTo>
                  <a:pt x="53" y="324"/>
                  <a:pt x="54" y="326"/>
                  <a:pt x="54" y="327"/>
                </a:cubicBezTo>
                <a:cubicBezTo>
                  <a:pt x="55" y="323"/>
                  <a:pt x="54" y="322"/>
                  <a:pt x="54" y="319"/>
                </a:cubicBezTo>
                <a:cubicBezTo>
                  <a:pt x="54" y="319"/>
                  <a:pt x="54" y="319"/>
                  <a:pt x="54" y="319"/>
                </a:cubicBezTo>
                <a:cubicBezTo>
                  <a:pt x="54" y="318"/>
                  <a:pt x="54" y="317"/>
                  <a:pt x="54" y="316"/>
                </a:cubicBezTo>
                <a:cubicBezTo>
                  <a:pt x="54" y="315"/>
                  <a:pt x="54" y="315"/>
                  <a:pt x="54" y="315"/>
                </a:cubicBezTo>
                <a:cubicBezTo>
                  <a:pt x="55" y="313"/>
                  <a:pt x="53" y="306"/>
                  <a:pt x="55" y="307"/>
                </a:cubicBezTo>
                <a:cubicBezTo>
                  <a:pt x="55" y="306"/>
                  <a:pt x="55" y="306"/>
                  <a:pt x="55" y="306"/>
                </a:cubicBezTo>
                <a:cubicBezTo>
                  <a:pt x="54" y="305"/>
                  <a:pt x="54" y="307"/>
                  <a:pt x="54" y="306"/>
                </a:cubicBezTo>
                <a:cubicBezTo>
                  <a:pt x="54" y="304"/>
                  <a:pt x="55" y="304"/>
                  <a:pt x="54" y="302"/>
                </a:cubicBezTo>
                <a:cubicBezTo>
                  <a:pt x="53" y="302"/>
                  <a:pt x="54" y="299"/>
                  <a:pt x="54" y="299"/>
                </a:cubicBezTo>
                <a:cubicBezTo>
                  <a:pt x="54" y="298"/>
                  <a:pt x="54" y="298"/>
                  <a:pt x="53" y="297"/>
                </a:cubicBezTo>
                <a:cubicBezTo>
                  <a:pt x="54" y="296"/>
                  <a:pt x="54" y="295"/>
                  <a:pt x="54" y="292"/>
                </a:cubicBezTo>
                <a:cubicBezTo>
                  <a:pt x="53" y="292"/>
                  <a:pt x="54" y="294"/>
                  <a:pt x="53" y="294"/>
                </a:cubicBezTo>
                <a:cubicBezTo>
                  <a:pt x="53" y="293"/>
                  <a:pt x="53" y="291"/>
                  <a:pt x="53" y="291"/>
                </a:cubicBezTo>
                <a:cubicBezTo>
                  <a:pt x="54" y="291"/>
                  <a:pt x="53" y="292"/>
                  <a:pt x="54" y="292"/>
                </a:cubicBezTo>
                <a:cubicBezTo>
                  <a:pt x="54" y="291"/>
                  <a:pt x="54" y="293"/>
                  <a:pt x="54" y="291"/>
                </a:cubicBezTo>
                <a:cubicBezTo>
                  <a:pt x="54" y="292"/>
                  <a:pt x="53" y="290"/>
                  <a:pt x="54" y="289"/>
                </a:cubicBezTo>
                <a:cubicBezTo>
                  <a:pt x="54" y="289"/>
                  <a:pt x="54" y="290"/>
                  <a:pt x="54" y="290"/>
                </a:cubicBezTo>
                <a:cubicBezTo>
                  <a:pt x="54" y="288"/>
                  <a:pt x="53" y="288"/>
                  <a:pt x="54" y="286"/>
                </a:cubicBezTo>
                <a:cubicBezTo>
                  <a:pt x="54" y="285"/>
                  <a:pt x="53" y="287"/>
                  <a:pt x="53" y="285"/>
                </a:cubicBezTo>
                <a:cubicBezTo>
                  <a:pt x="53" y="285"/>
                  <a:pt x="53" y="282"/>
                  <a:pt x="53" y="282"/>
                </a:cubicBezTo>
                <a:cubicBezTo>
                  <a:pt x="53" y="283"/>
                  <a:pt x="53" y="283"/>
                  <a:pt x="53" y="285"/>
                </a:cubicBezTo>
                <a:cubicBezTo>
                  <a:pt x="54" y="285"/>
                  <a:pt x="54" y="285"/>
                  <a:pt x="54" y="286"/>
                </a:cubicBezTo>
                <a:cubicBezTo>
                  <a:pt x="54" y="285"/>
                  <a:pt x="55" y="285"/>
                  <a:pt x="55" y="284"/>
                </a:cubicBezTo>
                <a:cubicBezTo>
                  <a:pt x="53" y="284"/>
                  <a:pt x="54" y="281"/>
                  <a:pt x="54" y="280"/>
                </a:cubicBezTo>
                <a:cubicBezTo>
                  <a:pt x="54" y="281"/>
                  <a:pt x="54" y="281"/>
                  <a:pt x="54" y="281"/>
                </a:cubicBezTo>
                <a:cubicBezTo>
                  <a:pt x="53" y="281"/>
                  <a:pt x="53" y="279"/>
                  <a:pt x="53" y="279"/>
                </a:cubicBezTo>
                <a:cubicBezTo>
                  <a:pt x="54" y="279"/>
                  <a:pt x="54" y="280"/>
                  <a:pt x="54" y="279"/>
                </a:cubicBezTo>
                <a:cubicBezTo>
                  <a:pt x="53" y="278"/>
                  <a:pt x="54" y="276"/>
                  <a:pt x="54" y="276"/>
                </a:cubicBezTo>
                <a:cubicBezTo>
                  <a:pt x="54" y="276"/>
                  <a:pt x="54" y="276"/>
                  <a:pt x="54" y="274"/>
                </a:cubicBezTo>
                <a:cubicBezTo>
                  <a:pt x="55" y="274"/>
                  <a:pt x="54" y="273"/>
                  <a:pt x="54" y="273"/>
                </a:cubicBezTo>
                <a:cubicBezTo>
                  <a:pt x="55" y="273"/>
                  <a:pt x="55" y="273"/>
                  <a:pt x="55" y="274"/>
                </a:cubicBezTo>
                <a:cubicBezTo>
                  <a:pt x="54" y="274"/>
                  <a:pt x="54" y="274"/>
                  <a:pt x="54" y="275"/>
                </a:cubicBezTo>
                <a:cubicBezTo>
                  <a:pt x="55" y="274"/>
                  <a:pt x="56" y="273"/>
                  <a:pt x="55" y="270"/>
                </a:cubicBezTo>
                <a:cubicBezTo>
                  <a:pt x="55" y="269"/>
                  <a:pt x="55" y="271"/>
                  <a:pt x="55" y="270"/>
                </a:cubicBezTo>
                <a:cubicBezTo>
                  <a:pt x="55" y="269"/>
                  <a:pt x="55" y="266"/>
                  <a:pt x="55" y="267"/>
                </a:cubicBezTo>
                <a:cubicBezTo>
                  <a:pt x="55" y="265"/>
                  <a:pt x="55" y="266"/>
                  <a:pt x="55" y="264"/>
                </a:cubicBezTo>
                <a:cubicBezTo>
                  <a:pt x="55" y="264"/>
                  <a:pt x="55" y="265"/>
                  <a:pt x="54" y="265"/>
                </a:cubicBezTo>
                <a:cubicBezTo>
                  <a:pt x="55" y="263"/>
                  <a:pt x="55" y="261"/>
                  <a:pt x="54" y="261"/>
                </a:cubicBezTo>
                <a:cubicBezTo>
                  <a:pt x="54" y="260"/>
                  <a:pt x="54" y="259"/>
                  <a:pt x="55" y="259"/>
                </a:cubicBezTo>
                <a:cubicBezTo>
                  <a:pt x="55" y="259"/>
                  <a:pt x="54" y="260"/>
                  <a:pt x="55" y="260"/>
                </a:cubicBezTo>
                <a:cubicBezTo>
                  <a:pt x="55" y="259"/>
                  <a:pt x="55" y="258"/>
                  <a:pt x="55" y="256"/>
                </a:cubicBezTo>
                <a:cubicBezTo>
                  <a:pt x="55" y="257"/>
                  <a:pt x="55" y="255"/>
                  <a:pt x="55" y="254"/>
                </a:cubicBezTo>
                <a:cubicBezTo>
                  <a:pt x="56" y="255"/>
                  <a:pt x="56" y="254"/>
                  <a:pt x="57" y="254"/>
                </a:cubicBezTo>
                <a:cubicBezTo>
                  <a:pt x="57" y="254"/>
                  <a:pt x="56" y="253"/>
                  <a:pt x="56" y="253"/>
                </a:cubicBezTo>
                <a:cubicBezTo>
                  <a:pt x="56" y="255"/>
                  <a:pt x="55" y="253"/>
                  <a:pt x="55" y="252"/>
                </a:cubicBezTo>
                <a:cubicBezTo>
                  <a:pt x="56" y="251"/>
                  <a:pt x="55" y="252"/>
                  <a:pt x="56" y="251"/>
                </a:cubicBezTo>
                <a:cubicBezTo>
                  <a:pt x="56" y="250"/>
                  <a:pt x="56" y="251"/>
                  <a:pt x="55" y="250"/>
                </a:cubicBezTo>
                <a:cubicBezTo>
                  <a:pt x="56" y="250"/>
                  <a:pt x="56" y="248"/>
                  <a:pt x="55" y="248"/>
                </a:cubicBezTo>
                <a:cubicBezTo>
                  <a:pt x="56" y="248"/>
                  <a:pt x="56" y="249"/>
                  <a:pt x="56" y="249"/>
                </a:cubicBezTo>
                <a:cubicBezTo>
                  <a:pt x="56" y="247"/>
                  <a:pt x="56" y="247"/>
                  <a:pt x="56" y="246"/>
                </a:cubicBezTo>
                <a:cubicBezTo>
                  <a:pt x="56" y="246"/>
                  <a:pt x="56" y="246"/>
                  <a:pt x="56" y="246"/>
                </a:cubicBezTo>
                <a:cubicBezTo>
                  <a:pt x="56" y="245"/>
                  <a:pt x="56" y="244"/>
                  <a:pt x="56" y="243"/>
                </a:cubicBezTo>
                <a:cubicBezTo>
                  <a:pt x="56" y="242"/>
                  <a:pt x="55" y="245"/>
                  <a:pt x="54" y="244"/>
                </a:cubicBezTo>
                <a:cubicBezTo>
                  <a:pt x="54" y="243"/>
                  <a:pt x="56" y="242"/>
                  <a:pt x="55" y="241"/>
                </a:cubicBezTo>
                <a:cubicBezTo>
                  <a:pt x="56" y="241"/>
                  <a:pt x="56" y="241"/>
                  <a:pt x="56" y="241"/>
                </a:cubicBezTo>
                <a:cubicBezTo>
                  <a:pt x="56" y="239"/>
                  <a:pt x="56" y="237"/>
                  <a:pt x="57" y="238"/>
                </a:cubicBezTo>
                <a:cubicBezTo>
                  <a:pt x="56" y="234"/>
                  <a:pt x="56" y="231"/>
                  <a:pt x="57" y="227"/>
                </a:cubicBezTo>
                <a:cubicBezTo>
                  <a:pt x="56" y="227"/>
                  <a:pt x="56" y="227"/>
                  <a:pt x="56" y="227"/>
                </a:cubicBezTo>
                <a:cubicBezTo>
                  <a:pt x="56" y="226"/>
                  <a:pt x="56" y="226"/>
                  <a:pt x="56" y="226"/>
                </a:cubicBezTo>
                <a:cubicBezTo>
                  <a:pt x="56" y="227"/>
                  <a:pt x="57" y="227"/>
                  <a:pt x="57" y="225"/>
                </a:cubicBezTo>
                <a:cubicBezTo>
                  <a:pt x="57" y="224"/>
                  <a:pt x="57" y="226"/>
                  <a:pt x="56" y="224"/>
                </a:cubicBezTo>
                <a:cubicBezTo>
                  <a:pt x="57" y="221"/>
                  <a:pt x="56" y="217"/>
                  <a:pt x="57" y="213"/>
                </a:cubicBezTo>
                <a:cubicBezTo>
                  <a:pt x="57" y="212"/>
                  <a:pt x="56" y="214"/>
                  <a:pt x="56" y="213"/>
                </a:cubicBezTo>
                <a:cubicBezTo>
                  <a:pt x="56" y="212"/>
                  <a:pt x="57" y="211"/>
                  <a:pt x="57" y="209"/>
                </a:cubicBezTo>
                <a:cubicBezTo>
                  <a:pt x="56" y="209"/>
                  <a:pt x="56" y="209"/>
                  <a:pt x="56" y="208"/>
                </a:cubicBezTo>
                <a:cubicBezTo>
                  <a:pt x="56" y="207"/>
                  <a:pt x="56" y="207"/>
                  <a:pt x="57" y="207"/>
                </a:cubicBezTo>
                <a:cubicBezTo>
                  <a:pt x="57" y="208"/>
                  <a:pt x="57" y="208"/>
                  <a:pt x="57" y="208"/>
                </a:cubicBezTo>
                <a:cubicBezTo>
                  <a:pt x="57" y="208"/>
                  <a:pt x="57" y="208"/>
                  <a:pt x="57" y="208"/>
                </a:cubicBezTo>
                <a:cubicBezTo>
                  <a:pt x="57" y="207"/>
                  <a:pt x="57" y="205"/>
                  <a:pt x="58" y="205"/>
                </a:cubicBezTo>
                <a:cubicBezTo>
                  <a:pt x="58" y="203"/>
                  <a:pt x="58" y="204"/>
                  <a:pt x="57" y="203"/>
                </a:cubicBezTo>
                <a:cubicBezTo>
                  <a:pt x="58" y="202"/>
                  <a:pt x="58" y="200"/>
                  <a:pt x="58" y="197"/>
                </a:cubicBezTo>
                <a:cubicBezTo>
                  <a:pt x="57" y="197"/>
                  <a:pt x="57" y="197"/>
                  <a:pt x="57" y="197"/>
                </a:cubicBezTo>
                <a:cubicBezTo>
                  <a:pt x="57" y="196"/>
                  <a:pt x="56" y="196"/>
                  <a:pt x="57" y="195"/>
                </a:cubicBezTo>
                <a:cubicBezTo>
                  <a:pt x="58" y="194"/>
                  <a:pt x="58" y="195"/>
                  <a:pt x="57" y="197"/>
                </a:cubicBezTo>
                <a:cubicBezTo>
                  <a:pt x="58" y="196"/>
                  <a:pt x="58" y="194"/>
                  <a:pt x="57" y="192"/>
                </a:cubicBezTo>
                <a:cubicBezTo>
                  <a:pt x="57" y="190"/>
                  <a:pt x="59" y="187"/>
                  <a:pt x="58" y="184"/>
                </a:cubicBezTo>
                <a:cubicBezTo>
                  <a:pt x="58" y="185"/>
                  <a:pt x="57" y="186"/>
                  <a:pt x="57" y="185"/>
                </a:cubicBezTo>
                <a:cubicBezTo>
                  <a:pt x="58" y="183"/>
                  <a:pt x="58" y="180"/>
                  <a:pt x="58" y="178"/>
                </a:cubicBezTo>
                <a:cubicBezTo>
                  <a:pt x="58" y="176"/>
                  <a:pt x="58" y="174"/>
                  <a:pt x="58" y="171"/>
                </a:cubicBezTo>
                <a:cubicBezTo>
                  <a:pt x="58" y="171"/>
                  <a:pt x="58" y="171"/>
                  <a:pt x="58" y="171"/>
                </a:cubicBezTo>
                <a:cubicBezTo>
                  <a:pt x="58" y="170"/>
                  <a:pt x="58" y="169"/>
                  <a:pt x="58" y="167"/>
                </a:cubicBezTo>
                <a:cubicBezTo>
                  <a:pt x="58" y="166"/>
                  <a:pt x="58" y="165"/>
                  <a:pt x="58" y="163"/>
                </a:cubicBezTo>
                <a:cubicBezTo>
                  <a:pt x="59" y="163"/>
                  <a:pt x="59" y="163"/>
                  <a:pt x="59" y="163"/>
                </a:cubicBezTo>
                <a:cubicBezTo>
                  <a:pt x="59" y="159"/>
                  <a:pt x="58" y="155"/>
                  <a:pt x="58" y="151"/>
                </a:cubicBezTo>
                <a:cubicBezTo>
                  <a:pt x="58" y="148"/>
                  <a:pt x="59" y="147"/>
                  <a:pt x="59" y="145"/>
                </a:cubicBezTo>
                <a:cubicBezTo>
                  <a:pt x="59" y="145"/>
                  <a:pt x="58" y="143"/>
                  <a:pt x="59" y="142"/>
                </a:cubicBezTo>
                <a:cubicBezTo>
                  <a:pt x="59" y="142"/>
                  <a:pt x="59" y="144"/>
                  <a:pt x="58" y="142"/>
                </a:cubicBezTo>
                <a:cubicBezTo>
                  <a:pt x="59" y="138"/>
                  <a:pt x="59" y="136"/>
                  <a:pt x="59" y="131"/>
                </a:cubicBezTo>
                <a:cubicBezTo>
                  <a:pt x="59" y="131"/>
                  <a:pt x="58" y="131"/>
                  <a:pt x="58" y="131"/>
                </a:cubicBezTo>
                <a:cubicBezTo>
                  <a:pt x="59" y="131"/>
                  <a:pt x="59" y="130"/>
                  <a:pt x="59" y="130"/>
                </a:cubicBezTo>
                <a:cubicBezTo>
                  <a:pt x="59" y="126"/>
                  <a:pt x="58" y="124"/>
                  <a:pt x="59" y="121"/>
                </a:cubicBezTo>
                <a:cubicBezTo>
                  <a:pt x="59" y="120"/>
                  <a:pt x="58" y="122"/>
                  <a:pt x="58" y="121"/>
                </a:cubicBezTo>
                <a:cubicBezTo>
                  <a:pt x="58" y="120"/>
                  <a:pt x="59" y="121"/>
                  <a:pt x="59" y="121"/>
                </a:cubicBezTo>
                <a:cubicBezTo>
                  <a:pt x="60" y="119"/>
                  <a:pt x="59" y="120"/>
                  <a:pt x="58" y="119"/>
                </a:cubicBezTo>
                <a:cubicBezTo>
                  <a:pt x="58" y="118"/>
                  <a:pt x="58" y="118"/>
                  <a:pt x="58" y="118"/>
                </a:cubicBezTo>
                <a:cubicBezTo>
                  <a:pt x="60" y="118"/>
                  <a:pt x="59" y="113"/>
                  <a:pt x="59" y="115"/>
                </a:cubicBezTo>
                <a:cubicBezTo>
                  <a:pt x="59" y="115"/>
                  <a:pt x="59" y="117"/>
                  <a:pt x="58" y="117"/>
                </a:cubicBezTo>
                <a:cubicBezTo>
                  <a:pt x="58" y="116"/>
                  <a:pt x="58" y="112"/>
                  <a:pt x="59" y="114"/>
                </a:cubicBezTo>
                <a:cubicBezTo>
                  <a:pt x="58" y="112"/>
                  <a:pt x="58" y="111"/>
                  <a:pt x="59" y="109"/>
                </a:cubicBezTo>
                <a:cubicBezTo>
                  <a:pt x="59" y="108"/>
                  <a:pt x="58" y="110"/>
                  <a:pt x="58" y="108"/>
                </a:cubicBezTo>
                <a:cubicBezTo>
                  <a:pt x="59" y="108"/>
                  <a:pt x="59" y="107"/>
                  <a:pt x="59" y="107"/>
                </a:cubicBezTo>
                <a:cubicBezTo>
                  <a:pt x="59" y="105"/>
                  <a:pt x="59" y="105"/>
                  <a:pt x="59" y="102"/>
                </a:cubicBezTo>
                <a:cubicBezTo>
                  <a:pt x="59" y="102"/>
                  <a:pt x="59" y="101"/>
                  <a:pt x="58" y="102"/>
                </a:cubicBezTo>
                <a:cubicBezTo>
                  <a:pt x="58" y="100"/>
                  <a:pt x="58" y="100"/>
                  <a:pt x="58" y="100"/>
                </a:cubicBezTo>
                <a:cubicBezTo>
                  <a:pt x="59" y="100"/>
                  <a:pt x="59" y="97"/>
                  <a:pt x="59" y="94"/>
                </a:cubicBezTo>
                <a:cubicBezTo>
                  <a:pt x="59" y="94"/>
                  <a:pt x="59" y="94"/>
                  <a:pt x="58" y="93"/>
                </a:cubicBezTo>
                <a:cubicBezTo>
                  <a:pt x="58" y="93"/>
                  <a:pt x="60" y="89"/>
                  <a:pt x="59" y="91"/>
                </a:cubicBezTo>
                <a:cubicBezTo>
                  <a:pt x="60" y="88"/>
                  <a:pt x="59" y="82"/>
                  <a:pt x="59" y="81"/>
                </a:cubicBezTo>
                <a:cubicBezTo>
                  <a:pt x="60" y="81"/>
                  <a:pt x="59" y="78"/>
                  <a:pt x="59" y="76"/>
                </a:cubicBezTo>
                <a:cubicBezTo>
                  <a:pt x="59" y="76"/>
                  <a:pt x="59" y="75"/>
                  <a:pt x="59" y="75"/>
                </a:cubicBezTo>
                <a:cubicBezTo>
                  <a:pt x="59" y="75"/>
                  <a:pt x="59" y="75"/>
                  <a:pt x="59" y="74"/>
                </a:cubicBezTo>
                <a:cubicBezTo>
                  <a:pt x="58" y="74"/>
                  <a:pt x="59" y="73"/>
                  <a:pt x="59" y="72"/>
                </a:cubicBezTo>
                <a:cubicBezTo>
                  <a:pt x="59" y="71"/>
                  <a:pt x="58" y="72"/>
                  <a:pt x="58" y="71"/>
                </a:cubicBezTo>
                <a:cubicBezTo>
                  <a:pt x="58" y="70"/>
                  <a:pt x="59" y="71"/>
                  <a:pt x="59" y="69"/>
                </a:cubicBezTo>
                <a:cubicBezTo>
                  <a:pt x="59" y="69"/>
                  <a:pt x="58" y="71"/>
                  <a:pt x="58" y="69"/>
                </a:cubicBezTo>
                <a:cubicBezTo>
                  <a:pt x="58" y="68"/>
                  <a:pt x="58" y="68"/>
                  <a:pt x="58" y="68"/>
                </a:cubicBezTo>
                <a:cubicBezTo>
                  <a:pt x="59" y="68"/>
                  <a:pt x="59" y="68"/>
                  <a:pt x="59" y="69"/>
                </a:cubicBezTo>
                <a:cubicBezTo>
                  <a:pt x="59" y="65"/>
                  <a:pt x="59" y="63"/>
                  <a:pt x="59" y="61"/>
                </a:cubicBezTo>
                <a:cubicBezTo>
                  <a:pt x="58" y="60"/>
                  <a:pt x="59" y="62"/>
                  <a:pt x="58" y="62"/>
                </a:cubicBezTo>
                <a:cubicBezTo>
                  <a:pt x="59" y="55"/>
                  <a:pt x="58" y="49"/>
                  <a:pt x="57" y="45"/>
                </a:cubicBezTo>
                <a:cubicBezTo>
                  <a:pt x="58" y="40"/>
                  <a:pt x="58" y="40"/>
                  <a:pt x="58" y="40"/>
                </a:cubicBezTo>
                <a:cubicBezTo>
                  <a:pt x="56" y="39"/>
                  <a:pt x="57" y="32"/>
                  <a:pt x="56" y="30"/>
                </a:cubicBezTo>
                <a:cubicBezTo>
                  <a:pt x="56" y="32"/>
                  <a:pt x="56" y="33"/>
                  <a:pt x="56" y="35"/>
                </a:cubicBezTo>
                <a:cubicBezTo>
                  <a:pt x="55" y="33"/>
                  <a:pt x="55" y="33"/>
                  <a:pt x="54" y="33"/>
                </a:cubicBezTo>
                <a:cubicBezTo>
                  <a:pt x="55" y="32"/>
                  <a:pt x="53" y="32"/>
                  <a:pt x="54" y="29"/>
                </a:cubicBezTo>
                <a:cubicBezTo>
                  <a:pt x="54" y="29"/>
                  <a:pt x="53" y="30"/>
                  <a:pt x="53" y="29"/>
                </a:cubicBezTo>
                <a:cubicBezTo>
                  <a:pt x="53" y="28"/>
                  <a:pt x="53" y="27"/>
                  <a:pt x="54" y="27"/>
                </a:cubicBezTo>
                <a:cubicBezTo>
                  <a:pt x="54" y="29"/>
                  <a:pt x="54" y="27"/>
                  <a:pt x="54" y="27"/>
                </a:cubicBezTo>
                <a:cubicBezTo>
                  <a:pt x="55" y="28"/>
                  <a:pt x="55" y="28"/>
                  <a:pt x="55" y="29"/>
                </a:cubicBezTo>
                <a:cubicBezTo>
                  <a:pt x="55" y="30"/>
                  <a:pt x="56" y="30"/>
                  <a:pt x="56" y="29"/>
                </a:cubicBezTo>
                <a:cubicBezTo>
                  <a:pt x="56" y="27"/>
                  <a:pt x="56" y="25"/>
                  <a:pt x="55" y="24"/>
                </a:cubicBezTo>
                <a:cubicBezTo>
                  <a:pt x="54" y="24"/>
                  <a:pt x="54" y="24"/>
                  <a:pt x="54" y="24"/>
                </a:cubicBezTo>
                <a:cubicBezTo>
                  <a:pt x="54" y="21"/>
                  <a:pt x="53" y="22"/>
                  <a:pt x="53" y="19"/>
                </a:cubicBezTo>
                <a:cubicBezTo>
                  <a:pt x="52" y="20"/>
                  <a:pt x="52" y="19"/>
                  <a:pt x="51" y="17"/>
                </a:cubicBezTo>
                <a:cubicBezTo>
                  <a:pt x="50" y="16"/>
                  <a:pt x="50" y="18"/>
                  <a:pt x="49" y="16"/>
                </a:cubicBezTo>
                <a:cubicBezTo>
                  <a:pt x="49" y="17"/>
                  <a:pt x="48" y="16"/>
                  <a:pt x="48" y="17"/>
                </a:cubicBezTo>
                <a:cubicBezTo>
                  <a:pt x="49" y="17"/>
                  <a:pt x="48" y="19"/>
                  <a:pt x="49" y="19"/>
                </a:cubicBezTo>
                <a:cubicBezTo>
                  <a:pt x="49" y="18"/>
                  <a:pt x="49" y="17"/>
                  <a:pt x="49" y="18"/>
                </a:cubicBezTo>
                <a:cubicBezTo>
                  <a:pt x="49" y="19"/>
                  <a:pt x="49" y="21"/>
                  <a:pt x="49" y="21"/>
                </a:cubicBezTo>
                <a:cubicBezTo>
                  <a:pt x="48" y="17"/>
                  <a:pt x="46" y="19"/>
                  <a:pt x="45" y="15"/>
                </a:cubicBezTo>
                <a:cubicBezTo>
                  <a:pt x="45" y="14"/>
                  <a:pt x="45" y="13"/>
                  <a:pt x="45" y="13"/>
                </a:cubicBezTo>
                <a:cubicBezTo>
                  <a:pt x="46" y="12"/>
                  <a:pt x="47" y="13"/>
                  <a:pt x="47" y="12"/>
                </a:cubicBezTo>
                <a:cubicBezTo>
                  <a:pt x="46" y="11"/>
                  <a:pt x="46" y="11"/>
                  <a:pt x="46" y="11"/>
                </a:cubicBezTo>
                <a:cubicBezTo>
                  <a:pt x="46" y="10"/>
                  <a:pt x="45" y="8"/>
                  <a:pt x="46" y="8"/>
                </a:cubicBezTo>
                <a:cubicBezTo>
                  <a:pt x="45" y="8"/>
                  <a:pt x="45" y="6"/>
                  <a:pt x="44" y="5"/>
                </a:cubicBezTo>
                <a:cubicBezTo>
                  <a:pt x="44" y="7"/>
                  <a:pt x="43" y="3"/>
                  <a:pt x="42" y="3"/>
                </a:cubicBezTo>
                <a:cubicBezTo>
                  <a:pt x="43" y="5"/>
                  <a:pt x="43" y="6"/>
                  <a:pt x="42" y="7"/>
                </a:cubicBezTo>
                <a:cubicBezTo>
                  <a:pt x="43" y="7"/>
                  <a:pt x="44" y="8"/>
                  <a:pt x="44" y="9"/>
                </a:cubicBezTo>
                <a:cubicBezTo>
                  <a:pt x="45" y="10"/>
                  <a:pt x="44" y="10"/>
                  <a:pt x="44" y="10"/>
                </a:cubicBezTo>
                <a:cubicBezTo>
                  <a:pt x="45" y="11"/>
                  <a:pt x="45" y="10"/>
                  <a:pt x="45" y="10"/>
                </a:cubicBezTo>
                <a:cubicBezTo>
                  <a:pt x="44" y="11"/>
                  <a:pt x="45" y="12"/>
                  <a:pt x="45" y="11"/>
                </a:cubicBezTo>
                <a:cubicBezTo>
                  <a:pt x="45" y="15"/>
                  <a:pt x="44" y="14"/>
                  <a:pt x="43" y="16"/>
                </a:cubicBezTo>
                <a:cubicBezTo>
                  <a:pt x="43" y="14"/>
                  <a:pt x="43" y="11"/>
                  <a:pt x="42" y="12"/>
                </a:cubicBezTo>
                <a:cubicBezTo>
                  <a:pt x="42" y="11"/>
                  <a:pt x="41" y="8"/>
                  <a:pt x="41" y="7"/>
                </a:cubicBezTo>
                <a:cubicBezTo>
                  <a:pt x="41" y="6"/>
                  <a:pt x="41" y="6"/>
                  <a:pt x="41" y="5"/>
                </a:cubicBezTo>
                <a:cubicBezTo>
                  <a:pt x="40" y="2"/>
                  <a:pt x="39" y="1"/>
                  <a:pt x="38" y="0"/>
                </a:cubicBezTo>
                <a:cubicBezTo>
                  <a:pt x="37" y="0"/>
                  <a:pt x="37" y="0"/>
                  <a:pt x="36" y="0"/>
                </a:cubicBezTo>
                <a:cubicBezTo>
                  <a:pt x="37" y="2"/>
                  <a:pt x="36" y="2"/>
                  <a:pt x="36" y="4"/>
                </a:cubicBezTo>
                <a:cubicBezTo>
                  <a:pt x="36" y="4"/>
                  <a:pt x="37" y="7"/>
                  <a:pt x="37" y="8"/>
                </a:cubicBezTo>
                <a:cubicBezTo>
                  <a:pt x="35" y="7"/>
                  <a:pt x="33" y="4"/>
                  <a:pt x="31" y="4"/>
                </a:cubicBezTo>
                <a:cubicBezTo>
                  <a:pt x="31" y="6"/>
                  <a:pt x="31" y="6"/>
                  <a:pt x="32" y="8"/>
                </a:cubicBezTo>
                <a:cubicBezTo>
                  <a:pt x="31" y="9"/>
                  <a:pt x="30" y="9"/>
                  <a:pt x="29" y="8"/>
                </a:cubicBezTo>
                <a:cubicBezTo>
                  <a:pt x="29" y="8"/>
                  <a:pt x="29" y="7"/>
                  <a:pt x="29" y="6"/>
                </a:cubicBezTo>
                <a:close/>
                <a:moveTo>
                  <a:pt x="55" y="273"/>
                </a:moveTo>
                <a:cubicBezTo>
                  <a:pt x="55" y="273"/>
                  <a:pt x="55" y="272"/>
                  <a:pt x="55" y="271"/>
                </a:cubicBezTo>
                <a:cubicBezTo>
                  <a:pt x="55" y="271"/>
                  <a:pt x="55" y="272"/>
                  <a:pt x="55" y="273"/>
                </a:cubicBezTo>
                <a:close/>
                <a:moveTo>
                  <a:pt x="47" y="329"/>
                </a:moveTo>
                <a:cubicBezTo>
                  <a:pt x="47" y="330"/>
                  <a:pt x="47" y="327"/>
                  <a:pt x="46" y="329"/>
                </a:cubicBezTo>
                <a:cubicBezTo>
                  <a:pt x="46" y="328"/>
                  <a:pt x="46" y="328"/>
                  <a:pt x="46" y="327"/>
                </a:cubicBezTo>
                <a:cubicBezTo>
                  <a:pt x="46" y="327"/>
                  <a:pt x="46" y="327"/>
                  <a:pt x="46" y="327"/>
                </a:cubicBezTo>
                <a:cubicBezTo>
                  <a:pt x="47" y="327"/>
                  <a:pt x="47" y="328"/>
                  <a:pt x="47" y="329"/>
                </a:cubicBezTo>
                <a:close/>
                <a:moveTo>
                  <a:pt x="44" y="326"/>
                </a:moveTo>
                <a:cubicBezTo>
                  <a:pt x="45" y="326"/>
                  <a:pt x="46" y="328"/>
                  <a:pt x="46" y="328"/>
                </a:cubicBezTo>
                <a:cubicBezTo>
                  <a:pt x="46" y="328"/>
                  <a:pt x="45" y="329"/>
                  <a:pt x="45" y="329"/>
                </a:cubicBezTo>
                <a:cubicBezTo>
                  <a:pt x="45" y="328"/>
                  <a:pt x="44" y="328"/>
                  <a:pt x="44" y="326"/>
                </a:cubicBezTo>
                <a:close/>
                <a:moveTo>
                  <a:pt x="42" y="370"/>
                </a:moveTo>
                <a:cubicBezTo>
                  <a:pt x="42" y="371"/>
                  <a:pt x="42" y="366"/>
                  <a:pt x="42" y="369"/>
                </a:cubicBezTo>
                <a:cubicBezTo>
                  <a:pt x="41" y="369"/>
                  <a:pt x="41" y="368"/>
                  <a:pt x="41" y="368"/>
                </a:cubicBezTo>
                <a:cubicBezTo>
                  <a:pt x="42" y="368"/>
                  <a:pt x="43" y="367"/>
                  <a:pt x="43" y="369"/>
                </a:cubicBezTo>
                <a:cubicBezTo>
                  <a:pt x="43" y="369"/>
                  <a:pt x="43" y="368"/>
                  <a:pt x="43" y="367"/>
                </a:cubicBezTo>
                <a:cubicBezTo>
                  <a:pt x="44" y="368"/>
                  <a:pt x="43" y="370"/>
                  <a:pt x="44" y="369"/>
                </a:cubicBezTo>
                <a:cubicBezTo>
                  <a:pt x="44" y="370"/>
                  <a:pt x="44" y="370"/>
                  <a:pt x="44" y="370"/>
                </a:cubicBezTo>
                <a:cubicBezTo>
                  <a:pt x="43" y="371"/>
                  <a:pt x="42" y="367"/>
                  <a:pt x="42" y="370"/>
                </a:cubicBezTo>
                <a:close/>
                <a:moveTo>
                  <a:pt x="22" y="380"/>
                </a:moveTo>
                <a:cubicBezTo>
                  <a:pt x="23" y="380"/>
                  <a:pt x="23" y="380"/>
                  <a:pt x="23" y="381"/>
                </a:cubicBezTo>
                <a:cubicBezTo>
                  <a:pt x="22" y="381"/>
                  <a:pt x="22" y="381"/>
                  <a:pt x="22" y="380"/>
                </a:cubicBezTo>
                <a:close/>
                <a:moveTo>
                  <a:pt x="22" y="5"/>
                </a:moveTo>
                <a:cubicBezTo>
                  <a:pt x="22" y="6"/>
                  <a:pt x="23" y="8"/>
                  <a:pt x="23" y="9"/>
                </a:cubicBezTo>
                <a:cubicBezTo>
                  <a:pt x="22" y="8"/>
                  <a:pt x="22" y="7"/>
                  <a:pt x="22" y="5"/>
                </a:cubicBezTo>
                <a:close/>
                <a:moveTo>
                  <a:pt x="13" y="12"/>
                </a:moveTo>
                <a:cubicBezTo>
                  <a:pt x="13" y="12"/>
                  <a:pt x="14" y="15"/>
                  <a:pt x="14" y="16"/>
                </a:cubicBezTo>
                <a:cubicBezTo>
                  <a:pt x="14" y="14"/>
                  <a:pt x="12" y="10"/>
                  <a:pt x="14" y="10"/>
                </a:cubicBezTo>
                <a:cubicBezTo>
                  <a:pt x="14" y="11"/>
                  <a:pt x="14" y="12"/>
                  <a:pt x="14" y="13"/>
                </a:cubicBezTo>
                <a:cubicBezTo>
                  <a:pt x="14" y="13"/>
                  <a:pt x="14" y="12"/>
                  <a:pt x="13" y="12"/>
                </a:cubicBezTo>
                <a:close/>
                <a:moveTo>
                  <a:pt x="20" y="9"/>
                </a:moveTo>
                <a:cubicBezTo>
                  <a:pt x="21" y="9"/>
                  <a:pt x="20" y="11"/>
                  <a:pt x="21" y="12"/>
                </a:cubicBezTo>
                <a:cubicBezTo>
                  <a:pt x="20" y="12"/>
                  <a:pt x="20" y="13"/>
                  <a:pt x="20" y="13"/>
                </a:cubicBezTo>
                <a:cubicBezTo>
                  <a:pt x="20" y="12"/>
                  <a:pt x="20" y="10"/>
                  <a:pt x="20" y="9"/>
                </a:cubicBezTo>
                <a:close/>
                <a:moveTo>
                  <a:pt x="33" y="7"/>
                </a:moveTo>
                <a:cubicBezTo>
                  <a:pt x="33" y="7"/>
                  <a:pt x="32" y="7"/>
                  <a:pt x="32" y="7"/>
                </a:cubicBezTo>
                <a:cubicBezTo>
                  <a:pt x="32" y="9"/>
                  <a:pt x="33" y="9"/>
                  <a:pt x="33" y="9"/>
                </a:cubicBezTo>
                <a:cubicBezTo>
                  <a:pt x="33" y="11"/>
                  <a:pt x="32" y="8"/>
                  <a:pt x="32" y="8"/>
                </a:cubicBezTo>
                <a:cubicBezTo>
                  <a:pt x="32" y="7"/>
                  <a:pt x="32" y="7"/>
                  <a:pt x="33" y="7"/>
                </a:cubicBezTo>
                <a:close/>
                <a:moveTo>
                  <a:pt x="22" y="11"/>
                </a:moveTo>
                <a:cubicBezTo>
                  <a:pt x="22" y="11"/>
                  <a:pt x="22" y="12"/>
                  <a:pt x="23" y="12"/>
                </a:cubicBezTo>
                <a:cubicBezTo>
                  <a:pt x="23" y="13"/>
                  <a:pt x="22" y="12"/>
                  <a:pt x="22" y="14"/>
                </a:cubicBezTo>
                <a:cubicBezTo>
                  <a:pt x="22" y="15"/>
                  <a:pt x="22" y="11"/>
                  <a:pt x="21" y="13"/>
                </a:cubicBezTo>
                <a:cubicBezTo>
                  <a:pt x="21" y="13"/>
                  <a:pt x="22" y="12"/>
                  <a:pt x="22" y="11"/>
                </a:cubicBezTo>
                <a:close/>
                <a:moveTo>
                  <a:pt x="11" y="16"/>
                </a:moveTo>
                <a:cubicBezTo>
                  <a:pt x="12" y="17"/>
                  <a:pt x="12" y="18"/>
                  <a:pt x="12" y="19"/>
                </a:cubicBezTo>
                <a:cubicBezTo>
                  <a:pt x="13" y="19"/>
                  <a:pt x="13" y="18"/>
                  <a:pt x="13" y="18"/>
                </a:cubicBezTo>
                <a:cubicBezTo>
                  <a:pt x="13" y="16"/>
                  <a:pt x="13" y="18"/>
                  <a:pt x="12" y="18"/>
                </a:cubicBezTo>
                <a:cubicBezTo>
                  <a:pt x="12" y="17"/>
                  <a:pt x="12" y="17"/>
                  <a:pt x="12" y="17"/>
                </a:cubicBezTo>
                <a:cubicBezTo>
                  <a:pt x="12" y="15"/>
                  <a:pt x="13" y="17"/>
                  <a:pt x="13" y="16"/>
                </a:cubicBezTo>
                <a:cubicBezTo>
                  <a:pt x="13" y="17"/>
                  <a:pt x="13" y="18"/>
                  <a:pt x="13" y="18"/>
                </a:cubicBezTo>
                <a:cubicBezTo>
                  <a:pt x="13" y="20"/>
                  <a:pt x="13" y="19"/>
                  <a:pt x="13" y="21"/>
                </a:cubicBezTo>
                <a:cubicBezTo>
                  <a:pt x="12" y="20"/>
                  <a:pt x="12" y="20"/>
                  <a:pt x="11" y="21"/>
                </a:cubicBezTo>
                <a:cubicBezTo>
                  <a:pt x="11" y="21"/>
                  <a:pt x="11" y="20"/>
                  <a:pt x="11" y="19"/>
                </a:cubicBezTo>
                <a:cubicBezTo>
                  <a:pt x="10" y="19"/>
                  <a:pt x="10" y="19"/>
                  <a:pt x="10" y="20"/>
                </a:cubicBezTo>
                <a:cubicBezTo>
                  <a:pt x="10" y="20"/>
                  <a:pt x="10" y="21"/>
                  <a:pt x="10" y="21"/>
                </a:cubicBezTo>
                <a:cubicBezTo>
                  <a:pt x="10" y="21"/>
                  <a:pt x="10" y="22"/>
                  <a:pt x="9" y="22"/>
                </a:cubicBezTo>
                <a:cubicBezTo>
                  <a:pt x="9" y="21"/>
                  <a:pt x="10" y="21"/>
                  <a:pt x="9" y="19"/>
                </a:cubicBezTo>
                <a:cubicBezTo>
                  <a:pt x="10" y="19"/>
                  <a:pt x="11" y="19"/>
                  <a:pt x="10" y="17"/>
                </a:cubicBezTo>
                <a:cubicBezTo>
                  <a:pt x="11" y="18"/>
                  <a:pt x="11" y="18"/>
                  <a:pt x="11" y="18"/>
                </a:cubicBezTo>
                <a:cubicBezTo>
                  <a:pt x="12" y="18"/>
                  <a:pt x="12" y="17"/>
                  <a:pt x="11" y="16"/>
                </a:cubicBezTo>
                <a:close/>
                <a:moveTo>
                  <a:pt x="14" y="20"/>
                </a:moveTo>
                <a:cubicBezTo>
                  <a:pt x="13" y="19"/>
                  <a:pt x="14" y="17"/>
                  <a:pt x="14" y="17"/>
                </a:cubicBezTo>
                <a:cubicBezTo>
                  <a:pt x="15" y="18"/>
                  <a:pt x="14" y="18"/>
                  <a:pt x="14" y="20"/>
                </a:cubicBezTo>
                <a:close/>
                <a:moveTo>
                  <a:pt x="42" y="18"/>
                </a:moveTo>
                <a:cubicBezTo>
                  <a:pt x="42" y="16"/>
                  <a:pt x="43" y="18"/>
                  <a:pt x="44" y="18"/>
                </a:cubicBezTo>
                <a:cubicBezTo>
                  <a:pt x="44" y="18"/>
                  <a:pt x="43" y="19"/>
                  <a:pt x="44" y="20"/>
                </a:cubicBezTo>
                <a:cubicBezTo>
                  <a:pt x="44" y="21"/>
                  <a:pt x="44" y="23"/>
                  <a:pt x="43" y="22"/>
                </a:cubicBezTo>
                <a:cubicBezTo>
                  <a:pt x="43" y="19"/>
                  <a:pt x="43" y="19"/>
                  <a:pt x="42" y="18"/>
                </a:cubicBezTo>
                <a:close/>
                <a:moveTo>
                  <a:pt x="14" y="20"/>
                </a:moveTo>
                <a:cubicBezTo>
                  <a:pt x="14" y="20"/>
                  <a:pt x="15" y="21"/>
                  <a:pt x="15" y="22"/>
                </a:cubicBezTo>
                <a:cubicBezTo>
                  <a:pt x="15" y="23"/>
                  <a:pt x="14" y="23"/>
                  <a:pt x="14" y="24"/>
                </a:cubicBezTo>
                <a:cubicBezTo>
                  <a:pt x="13" y="23"/>
                  <a:pt x="14" y="21"/>
                  <a:pt x="14" y="20"/>
                </a:cubicBezTo>
                <a:close/>
                <a:moveTo>
                  <a:pt x="8" y="21"/>
                </a:moveTo>
                <a:cubicBezTo>
                  <a:pt x="9" y="21"/>
                  <a:pt x="8" y="22"/>
                  <a:pt x="9" y="22"/>
                </a:cubicBezTo>
                <a:cubicBezTo>
                  <a:pt x="9" y="23"/>
                  <a:pt x="8" y="23"/>
                  <a:pt x="8" y="23"/>
                </a:cubicBezTo>
                <a:cubicBezTo>
                  <a:pt x="8" y="23"/>
                  <a:pt x="8" y="22"/>
                  <a:pt x="8" y="21"/>
                </a:cubicBezTo>
                <a:close/>
                <a:moveTo>
                  <a:pt x="17" y="22"/>
                </a:moveTo>
                <a:cubicBezTo>
                  <a:pt x="17" y="22"/>
                  <a:pt x="17" y="22"/>
                  <a:pt x="17" y="23"/>
                </a:cubicBezTo>
                <a:cubicBezTo>
                  <a:pt x="16" y="23"/>
                  <a:pt x="17" y="21"/>
                  <a:pt x="16" y="22"/>
                </a:cubicBezTo>
                <a:cubicBezTo>
                  <a:pt x="16" y="20"/>
                  <a:pt x="17" y="21"/>
                  <a:pt x="17" y="22"/>
                </a:cubicBezTo>
                <a:close/>
                <a:moveTo>
                  <a:pt x="38" y="21"/>
                </a:moveTo>
                <a:cubicBezTo>
                  <a:pt x="39" y="22"/>
                  <a:pt x="41" y="23"/>
                  <a:pt x="42" y="24"/>
                </a:cubicBezTo>
                <a:cubicBezTo>
                  <a:pt x="40" y="25"/>
                  <a:pt x="39" y="21"/>
                  <a:pt x="38" y="23"/>
                </a:cubicBezTo>
                <a:cubicBezTo>
                  <a:pt x="38" y="23"/>
                  <a:pt x="39" y="22"/>
                  <a:pt x="38" y="21"/>
                </a:cubicBezTo>
                <a:close/>
                <a:moveTo>
                  <a:pt x="42" y="22"/>
                </a:moveTo>
                <a:cubicBezTo>
                  <a:pt x="43" y="23"/>
                  <a:pt x="42" y="25"/>
                  <a:pt x="43" y="25"/>
                </a:cubicBezTo>
                <a:cubicBezTo>
                  <a:pt x="42" y="27"/>
                  <a:pt x="42" y="23"/>
                  <a:pt x="42" y="22"/>
                </a:cubicBezTo>
                <a:close/>
                <a:moveTo>
                  <a:pt x="51" y="23"/>
                </a:moveTo>
                <a:cubicBezTo>
                  <a:pt x="51" y="22"/>
                  <a:pt x="51" y="23"/>
                  <a:pt x="52" y="23"/>
                </a:cubicBezTo>
                <a:cubicBezTo>
                  <a:pt x="52" y="24"/>
                  <a:pt x="52" y="25"/>
                  <a:pt x="51" y="25"/>
                </a:cubicBezTo>
                <a:cubicBezTo>
                  <a:pt x="51" y="24"/>
                  <a:pt x="52" y="23"/>
                  <a:pt x="51" y="23"/>
                </a:cubicBezTo>
                <a:close/>
                <a:moveTo>
                  <a:pt x="6" y="48"/>
                </a:moveTo>
                <a:cubicBezTo>
                  <a:pt x="6" y="48"/>
                  <a:pt x="7" y="49"/>
                  <a:pt x="7" y="49"/>
                </a:cubicBezTo>
                <a:cubicBezTo>
                  <a:pt x="7" y="50"/>
                  <a:pt x="7" y="50"/>
                  <a:pt x="6" y="50"/>
                </a:cubicBezTo>
                <a:cubicBezTo>
                  <a:pt x="6" y="49"/>
                  <a:pt x="6" y="49"/>
                  <a:pt x="6" y="48"/>
                </a:cubicBezTo>
                <a:close/>
                <a:moveTo>
                  <a:pt x="7" y="52"/>
                </a:moveTo>
                <a:cubicBezTo>
                  <a:pt x="8" y="52"/>
                  <a:pt x="7" y="54"/>
                  <a:pt x="8" y="54"/>
                </a:cubicBezTo>
                <a:cubicBezTo>
                  <a:pt x="7" y="54"/>
                  <a:pt x="6" y="55"/>
                  <a:pt x="6" y="54"/>
                </a:cubicBezTo>
                <a:cubicBezTo>
                  <a:pt x="6" y="53"/>
                  <a:pt x="7" y="54"/>
                  <a:pt x="7" y="52"/>
                </a:cubicBezTo>
                <a:close/>
                <a:moveTo>
                  <a:pt x="17" y="61"/>
                </a:moveTo>
                <a:cubicBezTo>
                  <a:pt x="17" y="62"/>
                  <a:pt x="17" y="63"/>
                  <a:pt x="16" y="63"/>
                </a:cubicBezTo>
                <a:cubicBezTo>
                  <a:pt x="17" y="62"/>
                  <a:pt x="17" y="61"/>
                  <a:pt x="17" y="61"/>
                </a:cubicBezTo>
                <a:close/>
                <a:moveTo>
                  <a:pt x="17" y="65"/>
                </a:moveTo>
                <a:cubicBezTo>
                  <a:pt x="17" y="64"/>
                  <a:pt x="16" y="66"/>
                  <a:pt x="17" y="66"/>
                </a:cubicBezTo>
                <a:cubicBezTo>
                  <a:pt x="17" y="67"/>
                  <a:pt x="17" y="67"/>
                  <a:pt x="16" y="67"/>
                </a:cubicBezTo>
                <a:cubicBezTo>
                  <a:pt x="17" y="67"/>
                  <a:pt x="17" y="66"/>
                  <a:pt x="16" y="66"/>
                </a:cubicBezTo>
                <a:cubicBezTo>
                  <a:pt x="16" y="65"/>
                  <a:pt x="17" y="66"/>
                  <a:pt x="17" y="65"/>
                </a:cubicBezTo>
                <a:close/>
                <a:moveTo>
                  <a:pt x="11" y="65"/>
                </a:moveTo>
                <a:cubicBezTo>
                  <a:pt x="11" y="66"/>
                  <a:pt x="10" y="66"/>
                  <a:pt x="10" y="67"/>
                </a:cubicBezTo>
                <a:cubicBezTo>
                  <a:pt x="9" y="66"/>
                  <a:pt x="10" y="64"/>
                  <a:pt x="11" y="65"/>
                </a:cubicBezTo>
                <a:close/>
                <a:moveTo>
                  <a:pt x="23" y="66"/>
                </a:moveTo>
                <a:cubicBezTo>
                  <a:pt x="23" y="67"/>
                  <a:pt x="23" y="68"/>
                  <a:pt x="23" y="69"/>
                </a:cubicBezTo>
                <a:cubicBezTo>
                  <a:pt x="22" y="68"/>
                  <a:pt x="23" y="66"/>
                  <a:pt x="22" y="67"/>
                </a:cubicBezTo>
                <a:cubicBezTo>
                  <a:pt x="22" y="66"/>
                  <a:pt x="22" y="66"/>
                  <a:pt x="23" y="66"/>
                </a:cubicBezTo>
                <a:close/>
                <a:moveTo>
                  <a:pt x="6" y="67"/>
                </a:moveTo>
                <a:cubicBezTo>
                  <a:pt x="6" y="68"/>
                  <a:pt x="6" y="69"/>
                  <a:pt x="6" y="70"/>
                </a:cubicBezTo>
                <a:cubicBezTo>
                  <a:pt x="5" y="69"/>
                  <a:pt x="5" y="68"/>
                  <a:pt x="6" y="67"/>
                </a:cubicBezTo>
                <a:close/>
                <a:moveTo>
                  <a:pt x="6" y="69"/>
                </a:moveTo>
                <a:cubicBezTo>
                  <a:pt x="7" y="69"/>
                  <a:pt x="7" y="70"/>
                  <a:pt x="7" y="71"/>
                </a:cubicBezTo>
                <a:cubicBezTo>
                  <a:pt x="8" y="71"/>
                  <a:pt x="7" y="70"/>
                  <a:pt x="8" y="69"/>
                </a:cubicBezTo>
                <a:cubicBezTo>
                  <a:pt x="9" y="70"/>
                  <a:pt x="8" y="71"/>
                  <a:pt x="8" y="72"/>
                </a:cubicBezTo>
                <a:cubicBezTo>
                  <a:pt x="7" y="72"/>
                  <a:pt x="7" y="72"/>
                  <a:pt x="6" y="71"/>
                </a:cubicBezTo>
                <a:cubicBezTo>
                  <a:pt x="6" y="71"/>
                  <a:pt x="6" y="70"/>
                  <a:pt x="7" y="70"/>
                </a:cubicBezTo>
                <a:cubicBezTo>
                  <a:pt x="7" y="70"/>
                  <a:pt x="6" y="70"/>
                  <a:pt x="6" y="69"/>
                </a:cubicBezTo>
                <a:close/>
                <a:moveTo>
                  <a:pt x="10" y="70"/>
                </a:moveTo>
                <a:cubicBezTo>
                  <a:pt x="9" y="71"/>
                  <a:pt x="10" y="72"/>
                  <a:pt x="9" y="72"/>
                </a:cubicBezTo>
                <a:cubicBezTo>
                  <a:pt x="9" y="70"/>
                  <a:pt x="9" y="70"/>
                  <a:pt x="9" y="70"/>
                </a:cubicBezTo>
                <a:cubicBezTo>
                  <a:pt x="9" y="70"/>
                  <a:pt x="9" y="70"/>
                  <a:pt x="10" y="70"/>
                </a:cubicBezTo>
                <a:close/>
                <a:moveTo>
                  <a:pt x="6" y="73"/>
                </a:moveTo>
                <a:cubicBezTo>
                  <a:pt x="6" y="73"/>
                  <a:pt x="5" y="73"/>
                  <a:pt x="5" y="72"/>
                </a:cubicBezTo>
                <a:cubicBezTo>
                  <a:pt x="5" y="70"/>
                  <a:pt x="6" y="70"/>
                  <a:pt x="6" y="73"/>
                </a:cubicBezTo>
                <a:close/>
                <a:moveTo>
                  <a:pt x="9" y="75"/>
                </a:moveTo>
                <a:cubicBezTo>
                  <a:pt x="9" y="74"/>
                  <a:pt x="10" y="74"/>
                  <a:pt x="10" y="74"/>
                </a:cubicBezTo>
                <a:cubicBezTo>
                  <a:pt x="10" y="75"/>
                  <a:pt x="10" y="75"/>
                  <a:pt x="9" y="75"/>
                </a:cubicBezTo>
                <a:close/>
                <a:moveTo>
                  <a:pt x="6" y="85"/>
                </a:moveTo>
                <a:cubicBezTo>
                  <a:pt x="7" y="86"/>
                  <a:pt x="6" y="88"/>
                  <a:pt x="5" y="90"/>
                </a:cubicBezTo>
                <a:cubicBezTo>
                  <a:pt x="5" y="89"/>
                  <a:pt x="6" y="87"/>
                  <a:pt x="5" y="87"/>
                </a:cubicBezTo>
                <a:cubicBezTo>
                  <a:pt x="5" y="87"/>
                  <a:pt x="5" y="87"/>
                  <a:pt x="5" y="87"/>
                </a:cubicBezTo>
                <a:cubicBezTo>
                  <a:pt x="6" y="87"/>
                  <a:pt x="6" y="86"/>
                  <a:pt x="6" y="85"/>
                </a:cubicBezTo>
                <a:close/>
                <a:moveTo>
                  <a:pt x="58" y="85"/>
                </a:moveTo>
                <a:cubicBezTo>
                  <a:pt x="59" y="85"/>
                  <a:pt x="59" y="87"/>
                  <a:pt x="59" y="88"/>
                </a:cubicBezTo>
                <a:cubicBezTo>
                  <a:pt x="58" y="88"/>
                  <a:pt x="59" y="86"/>
                  <a:pt x="58" y="85"/>
                </a:cubicBezTo>
                <a:close/>
                <a:moveTo>
                  <a:pt x="5" y="92"/>
                </a:moveTo>
                <a:cubicBezTo>
                  <a:pt x="5" y="92"/>
                  <a:pt x="5" y="93"/>
                  <a:pt x="5" y="93"/>
                </a:cubicBezTo>
                <a:cubicBezTo>
                  <a:pt x="5" y="94"/>
                  <a:pt x="5" y="94"/>
                  <a:pt x="5" y="95"/>
                </a:cubicBezTo>
                <a:cubicBezTo>
                  <a:pt x="4" y="94"/>
                  <a:pt x="5" y="93"/>
                  <a:pt x="5" y="92"/>
                </a:cubicBezTo>
                <a:close/>
                <a:moveTo>
                  <a:pt x="5" y="141"/>
                </a:moveTo>
                <a:cubicBezTo>
                  <a:pt x="6" y="141"/>
                  <a:pt x="7" y="142"/>
                  <a:pt x="6" y="142"/>
                </a:cubicBezTo>
                <a:cubicBezTo>
                  <a:pt x="6" y="141"/>
                  <a:pt x="5" y="142"/>
                  <a:pt x="5" y="141"/>
                </a:cubicBezTo>
                <a:close/>
                <a:moveTo>
                  <a:pt x="8" y="152"/>
                </a:moveTo>
                <a:cubicBezTo>
                  <a:pt x="9" y="150"/>
                  <a:pt x="9" y="152"/>
                  <a:pt x="9" y="152"/>
                </a:cubicBezTo>
                <a:cubicBezTo>
                  <a:pt x="9" y="154"/>
                  <a:pt x="9" y="152"/>
                  <a:pt x="8" y="152"/>
                </a:cubicBezTo>
                <a:close/>
                <a:moveTo>
                  <a:pt x="8" y="159"/>
                </a:moveTo>
                <a:cubicBezTo>
                  <a:pt x="7" y="159"/>
                  <a:pt x="7" y="156"/>
                  <a:pt x="8" y="157"/>
                </a:cubicBezTo>
                <a:cubicBezTo>
                  <a:pt x="8" y="157"/>
                  <a:pt x="8" y="158"/>
                  <a:pt x="8" y="158"/>
                </a:cubicBezTo>
                <a:cubicBezTo>
                  <a:pt x="8" y="160"/>
                  <a:pt x="8" y="157"/>
                  <a:pt x="8" y="159"/>
                </a:cubicBezTo>
                <a:close/>
                <a:moveTo>
                  <a:pt x="7" y="159"/>
                </a:moveTo>
                <a:cubicBezTo>
                  <a:pt x="6" y="160"/>
                  <a:pt x="6" y="160"/>
                  <a:pt x="6" y="160"/>
                </a:cubicBezTo>
                <a:cubicBezTo>
                  <a:pt x="6" y="161"/>
                  <a:pt x="7" y="161"/>
                  <a:pt x="7" y="161"/>
                </a:cubicBezTo>
                <a:cubicBezTo>
                  <a:pt x="6" y="164"/>
                  <a:pt x="6" y="158"/>
                  <a:pt x="7" y="159"/>
                </a:cubicBezTo>
                <a:close/>
                <a:moveTo>
                  <a:pt x="8" y="175"/>
                </a:moveTo>
                <a:cubicBezTo>
                  <a:pt x="7" y="176"/>
                  <a:pt x="7" y="178"/>
                  <a:pt x="7" y="179"/>
                </a:cubicBezTo>
                <a:cubicBezTo>
                  <a:pt x="7" y="180"/>
                  <a:pt x="8" y="181"/>
                  <a:pt x="9" y="180"/>
                </a:cubicBezTo>
                <a:cubicBezTo>
                  <a:pt x="9" y="182"/>
                  <a:pt x="8" y="181"/>
                  <a:pt x="8" y="183"/>
                </a:cubicBezTo>
                <a:cubicBezTo>
                  <a:pt x="8" y="183"/>
                  <a:pt x="8" y="180"/>
                  <a:pt x="7" y="181"/>
                </a:cubicBezTo>
                <a:cubicBezTo>
                  <a:pt x="6" y="179"/>
                  <a:pt x="7" y="177"/>
                  <a:pt x="6" y="176"/>
                </a:cubicBezTo>
                <a:cubicBezTo>
                  <a:pt x="6" y="175"/>
                  <a:pt x="7" y="176"/>
                  <a:pt x="8" y="175"/>
                </a:cubicBezTo>
                <a:close/>
                <a:moveTo>
                  <a:pt x="12" y="182"/>
                </a:moveTo>
                <a:cubicBezTo>
                  <a:pt x="12" y="182"/>
                  <a:pt x="12" y="184"/>
                  <a:pt x="12" y="186"/>
                </a:cubicBezTo>
                <a:cubicBezTo>
                  <a:pt x="11" y="185"/>
                  <a:pt x="12" y="184"/>
                  <a:pt x="12" y="182"/>
                </a:cubicBezTo>
                <a:close/>
                <a:moveTo>
                  <a:pt x="8" y="191"/>
                </a:moveTo>
                <a:cubicBezTo>
                  <a:pt x="8" y="190"/>
                  <a:pt x="8" y="192"/>
                  <a:pt x="9" y="191"/>
                </a:cubicBezTo>
                <a:cubicBezTo>
                  <a:pt x="9" y="193"/>
                  <a:pt x="8" y="191"/>
                  <a:pt x="8" y="193"/>
                </a:cubicBezTo>
                <a:cubicBezTo>
                  <a:pt x="7" y="193"/>
                  <a:pt x="8" y="191"/>
                  <a:pt x="8" y="191"/>
                </a:cubicBezTo>
                <a:close/>
                <a:moveTo>
                  <a:pt x="10" y="192"/>
                </a:moveTo>
                <a:cubicBezTo>
                  <a:pt x="10" y="192"/>
                  <a:pt x="10" y="193"/>
                  <a:pt x="10" y="193"/>
                </a:cubicBezTo>
                <a:cubicBezTo>
                  <a:pt x="10" y="193"/>
                  <a:pt x="9" y="191"/>
                  <a:pt x="9" y="194"/>
                </a:cubicBezTo>
                <a:cubicBezTo>
                  <a:pt x="8" y="193"/>
                  <a:pt x="9" y="192"/>
                  <a:pt x="10" y="192"/>
                </a:cubicBezTo>
                <a:close/>
                <a:moveTo>
                  <a:pt x="9" y="194"/>
                </a:moveTo>
                <a:cubicBezTo>
                  <a:pt x="10" y="194"/>
                  <a:pt x="10" y="195"/>
                  <a:pt x="11" y="195"/>
                </a:cubicBezTo>
                <a:cubicBezTo>
                  <a:pt x="10" y="195"/>
                  <a:pt x="9" y="196"/>
                  <a:pt x="9" y="194"/>
                </a:cubicBezTo>
                <a:close/>
                <a:moveTo>
                  <a:pt x="12" y="219"/>
                </a:moveTo>
                <a:cubicBezTo>
                  <a:pt x="12" y="218"/>
                  <a:pt x="12" y="219"/>
                  <a:pt x="12" y="218"/>
                </a:cubicBezTo>
                <a:cubicBezTo>
                  <a:pt x="12" y="219"/>
                  <a:pt x="12" y="220"/>
                  <a:pt x="13" y="220"/>
                </a:cubicBezTo>
                <a:cubicBezTo>
                  <a:pt x="12" y="221"/>
                  <a:pt x="12" y="219"/>
                  <a:pt x="12" y="219"/>
                </a:cubicBezTo>
                <a:close/>
                <a:moveTo>
                  <a:pt x="13" y="222"/>
                </a:moveTo>
                <a:cubicBezTo>
                  <a:pt x="14" y="223"/>
                  <a:pt x="13" y="223"/>
                  <a:pt x="13" y="224"/>
                </a:cubicBezTo>
                <a:cubicBezTo>
                  <a:pt x="13" y="224"/>
                  <a:pt x="12" y="225"/>
                  <a:pt x="12" y="225"/>
                </a:cubicBezTo>
                <a:cubicBezTo>
                  <a:pt x="11" y="224"/>
                  <a:pt x="12" y="224"/>
                  <a:pt x="12" y="223"/>
                </a:cubicBezTo>
                <a:cubicBezTo>
                  <a:pt x="13" y="224"/>
                  <a:pt x="13" y="224"/>
                  <a:pt x="13" y="222"/>
                </a:cubicBezTo>
                <a:close/>
                <a:moveTo>
                  <a:pt x="14" y="229"/>
                </a:moveTo>
                <a:cubicBezTo>
                  <a:pt x="13" y="227"/>
                  <a:pt x="15" y="230"/>
                  <a:pt x="15" y="228"/>
                </a:cubicBezTo>
                <a:cubicBezTo>
                  <a:pt x="16" y="230"/>
                  <a:pt x="14" y="229"/>
                  <a:pt x="14" y="229"/>
                </a:cubicBezTo>
                <a:close/>
                <a:moveTo>
                  <a:pt x="12" y="230"/>
                </a:moveTo>
                <a:cubicBezTo>
                  <a:pt x="12" y="232"/>
                  <a:pt x="12" y="232"/>
                  <a:pt x="12" y="233"/>
                </a:cubicBezTo>
                <a:cubicBezTo>
                  <a:pt x="11" y="233"/>
                  <a:pt x="11" y="233"/>
                  <a:pt x="11" y="232"/>
                </a:cubicBezTo>
                <a:cubicBezTo>
                  <a:pt x="11" y="232"/>
                  <a:pt x="11" y="230"/>
                  <a:pt x="12" y="230"/>
                </a:cubicBezTo>
                <a:close/>
                <a:moveTo>
                  <a:pt x="14" y="230"/>
                </a:moveTo>
                <a:cubicBezTo>
                  <a:pt x="13" y="231"/>
                  <a:pt x="14" y="233"/>
                  <a:pt x="14" y="231"/>
                </a:cubicBezTo>
                <a:cubicBezTo>
                  <a:pt x="14" y="231"/>
                  <a:pt x="14" y="232"/>
                  <a:pt x="14" y="232"/>
                </a:cubicBezTo>
                <a:cubicBezTo>
                  <a:pt x="14" y="232"/>
                  <a:pt x="14" y="234"/>
                  <a:pt x="13" y="234"/>
                </a:cubicBezTo>
                <a:cubicBezTo>
                  <a:pt x="13" y="233"/>
                  <a:pt x="13" y="232"/>
                  <a:pt x="13" y="232"/>
                </a:cubicBezTo>
                <a:cubicBezTo>
                  <a:pt x="13" y="231"/>
                  <a:pt x="13" y="230"/>
                  <a:pt x="14" y="230"/>
                </a:cubicBezTo>
                <a:close/>
                <a:moveTo>
                  <a:pt x="12" y="233"/>
                </a:moveTo>
                <a:cubicBezTo>
                  <a:pt x="13" y="233"/>
                  <a:pt x="12" y="235"/>
                  <a:pt x="13" y="235"/>
                </a:cubicBezTo>
                <a:cubicBezTo>
                  <a:pt x="12" y="235"/>
                  <a:pt x="11" y="235"/>
                  <a:pt x="11" y="234"/>
                </a:cubicBezTo>
                <a:cubicBezTo>
                  <a:pt x="12" y="234"/>
                  <a:pt x="12" y="235"/>
                  <a:pt x="12" y="233"/>
                </a:cubicBezTo>
                <a:close/>
                <a:moveTo>
                  <a:pt x="16" y="234"/>
                </a:moveTo>
                <a:cubicBezTo>
                  <a:pt x="15" y="235"/>
                  <a:pt x="15" y="235"/>
                  <a:pt x="15" y="236"/>
                </a:cubicBezTo>
                <a:cubicBezTo>
                  <a:pt x="14" y="236"/>
                  <a:pt x="14" y="238"/>
                  <a:pt x="13" y="237"/>
                </a:cubicBezTo>
                <a:cubicBezTo>
                  <a:pt x="13" y="236"/>
                  <a:pt x="13" y="236"/>
                  <a:pt x="13" y="236"/>
                </a:cubicBezTo>
                <a:cubicBezTo>
                  <a:pt x="14" y="238"/>
                  <a:pt x="15" y="234"/>
                  <a:pt x="16" y="234"/>
                </a:cubicBezTo>
                <a:close/>
                <a:moveTo>
                  <a:pt x="15" y="241"/>
                </a:moveTo>
                <a:cubicBezTo>
                  <a:pt x="16" y="241"/>
                  <a:pt x="16" y="241"/>
                  <a:pt x="16" y="241"/>
                </a:cubicBezTo>
                <a:cubicBezTo>
                  <a:pt x="15" y="242"/>
                  <a:pt x="15" y="243"/>
                  <a:pt x="15" y="244"/>
                </a:cubicBezTo>
                <a:cubicBezTo>
                  <a:pt x="15" y="243"/>
                  <a:pt x="15" y="242"/>
                  <a:pt x="15" y="241"/>
                </a:cubicBezTo>
                <a:close/>
                <a:moveTo>
                  <a:pt x="55" y="250"/>
                </a:moveTo>
                <a:cubicBezTo>
                  <a:pt x="56" y="251"/>
                  <a:pt x="55" y="252"/>
                  <a:pt x="54" y="252"/>
                </a:cubicBezTo>
                <a:cubicBezTo>
                  <a:pt x="54" y="251"/>
                  <a:pt x="55" y="251"/>
                  <a:pt x="55" y="250"/>
                </a:cubicBezTo>
                <a:close/>
                <a:moveTo>
                  <a:pt x="53" y="261"/>
                </a:moveTo>
                <a:cubicBezTo>
                  <a:pt x="54" y="261"/>
                  <a:pt x="54" y="264"/>
                  <a:pt x="53" y="263"/>
                </a:cubicBezTo>
                <a:cubicBezTo>
                  <a:pt x="53" y="262"/>
                  <a:pt x="53" y="262"/>
                  <a:pt x="53" y="261"/>
                </a:cubicBezTo>
                <a:close/>
                <a:moveTo>
                  <a:pt x="18" y="276"/>
                </a:moveTo>
                <a:cubicBezTo>
                  <a:pt x="18" y="277"/>
                  <a:pt x="17" y="277"/>
                  <a:pt x="17" y="276"/>
                </a:cubicBezTo>
                <a:cubicBezTo>
                  <a:pt x="17" y="275"/>
                  <a:pt x="18" y="275"/>
                  <a:pt x="18" y="276"/>
                </a:cubicBezTo>
                <a:close/>
                <a:moveTo>
                  <a:pt x="49" y="276"/>
                </a:moveTo>
                <a:cubicBezTo>
                  <a:pt x="49" y="277"/>
                  <a:pt x="49" y="279"/>
                  <a:pt x="49" y="279"/>
                </a:cubicBezTo>
                <a:cubicBezTo>
                  <a:pt x="49" y="278"/>
                  <a:pt x="49" y="277"/>
                  <a:pt x="49" y="276"/>
                </a:cubicBezTo>
                <a:close/>
                <a:moveTo>
                  <a:pt x="51" y="277"/>
                </a:moveTo>
                <a:cubicBezTo>
                  <a:pt x="52" y="277"/>
                  <a:pt x="52" y="277"/>
                  <a:pt x="52" y="278"/>
                </a:cubicBezTo>
                <a:cubicBezTo>
                  <a:pt x="52" y="279"/>
                  <a:pt x="52" y="280"/>
                  <a:pt x="52" y="281"/>
                </a:cubicBezTo>
                <a:cubicBezTo>
                  <a:pt x="52" y="280"/>
                  <a:pt x="51" y="279"/>
                  <a:pt x="51" y="281"/>
                </a:cubicBezTo>
                <a:cubicBezTo>
                  <a:pt x="50" y="281"/>
                  <a:pt x="52" y="279"/>
                  <a:pt x="51" y="277"/>
                </a:cubicBezTo>
                <a:close/>
                <a:moveTo>
                  <a:pt x="18" y="279"/>
                </a:moveTo>
                <a:cubicBezTo>
                  <a:pt x="18" y="279"/>
                  <a:pt x="17" y="279"/>
                  <a:pt x="17" y="278"/>
                </a:cubicBezTo>
                <a:cubicBezTo>
                  <a:pt x="18" y="278"/>
                  <a:pt x="18" y="278"/>
                  <a:pt x="18" y="278"/>
                </a:cubicBezTo>
                <a:cubicBezTo>
                  <a:pt x="19" y="280"/>
                  <a:pt x="18" y="279"/>
                  <a:pt x="18" y="280"/>
                </a:cubicBezTo>
                <a:cubicBezTo>
                  <a:pt x="18" y="280"/>
                  <a:pt x="18" y="279"/>
                  <a:pt x="18" y="279"/>
                </a:cubicBezTo>
                <a:close/>
                <a:moveTo>
                  <a:pt x="33" y="282"/>
                </a:moveTo>
                <a:cubicBezTo>
                  <a:pt x="34" y="282"/>
                  <a:pt x="33" y="284"/>
                  <a:pt x="34" y="284"/>
                </a:cubicBezTo>
                <a:cubicBezTo>
                  <a:pt x="33" y="286"/>
                  <a:pt x="33" y="283"/>
                  <a:pt x="33" y="282"/>
                </a:cubicBezTo>
                <a:close/>
                <a:moveTo>
                  <a:pt x="49" y="282"/>
                </a:moveTo>
                <a:cubicBezTo>
                  <a:pt x="50" y="282"/>
                  <a:pt x="50" y="285"/>
                  <a:pt x="49" y="284"/>
                </a:cubicBezTo>
                <a:lnTo>
                  <a:pt x="49" y="282"/>
                </a:lnTo>
                <a:close/>
                <a:moveTo>
                  <a:pt x="45" y="283"/>
                </a:moveTo>
                <a:cubicBezTo>
                  <a:pt x="45" y="283"/>
                  <a:pt x="45" y="283"/>
                  <a:pt x="46" y="283"/>
                </a:cubicBezTo>
                <a:cubicBezTo>
                  <a:pt x="45" y="284"/>
                  <a:pt x="46" y="287"/>
                  <a:pt x="45" y="287"/>
                </a:cubicBezTo>
                <a:cubicBezTo>
                  <a:pt x="45" y="286"/>
                  <a:pt x="45" y="285"/>
                  <a:pt x="45" y="283"/>
                </a:cubicBezTo>
                <a:close/>
                <a:moveTo>
                  <a:pt x="17" y="284"/>
                </a:moveTo>
                <a:cubicBezTo>
                  <a:pt x="17" y="284"/>
                  <a:pt x="17" y="285"/>
                  <a:pt x="17" y="285"/>
                </a:cubicBezTo>
                <a:cubicBezTo>
                  <a:pt x="18" y="286"/>
                  <a:pt x="18" y="285"/>
                  <a:pt x="18" y="287"/>
                </a:cubicBezTo>
                <a:cubicBezTo>
                  <a:pt x="18" y="287"/>
                  <a:pt x="17" y="286"/>
                  <a:pt x="17" y="284"/>
                </a:cubicBezTo>
                <a:close/>
                <a:moveTo>
                  <a:pt x="52" y="284"/>
                </a:moveTo>
                <a:cubicBezTo>
                  <a:pt x="52" y="285"/>
                  <a:pt x="52" y="285"/>
                  <a:pt x="52" y="286"/>
                </a:cubicBezTo>
                <a:cubicBezTo>
                  <a:pt x="51" y="286"/>
                  <a:pt x="51" y="285"/>
                  <a:pt x="51" y="285"/>
                </a:cubicBezTo>
                <a:cubicBezTo>
                  <a:pt x="51" y="284"/>
                  <a:pt x="52" y="284"/>
                  <a:pt x="52" y="284"/>
                </a:cubicBezTo>
                <a:close/>
                <a:moveTo>
                  <a:pt x="40" y="286"/>
                </a:moveTo>
                <a:cubicBezTo>
                  <a:pt x="40" y="285"/>
                  <a:pt x="40" y="286"/>
                  <a:pt x="41" y="285"/>
                </a:cubicBezTo>
                <a:cubicBezTo>
                  <a:pt x="41" y="286"/>
                  <a:pt x="41" y="288"/>
                  <a:pt x="41" y="288"/>
                </a:cubicBezTo>
                <a:cubicBezTo>
                  <a:pt x="40" y="288"/>
                  <a:pt x="41" y="287"/>
                  <a:pt x="40" y="286"/>
                </a:cubicBezTo>
                <a:close/>
                <a:moveTo>
                  <a:pt x="46" y="286"/>
                </a:moveTo>
                <a:cubicBezTo>
                  <a:pt x="47" y="286"/>
                  <a:pt x="47" y="286"/>
                  <a:pt x="47" y="286"/>
                </a:cubicBezTo>
                <a:cubicBezTo>
                  <a:pt x="47" y="286"/>
                  <a:pt x="47" y="286"/>
                  <a:pt x="47" y="286"/>
                </a:cubicBezTo>
                <a:cubicBezTo>
                  <a:pt x="47" y="287"/>
                  <a:pt x="47" y="287"/>
                  <a:pt x="47" y="288"/>
                </a:cubicBezTo>
                <a:cubicBezTo>
                  <a:pt x="46" y="288"/>
                  <a:pt x="47" y="288"/>
                  <a:pt x="46" y="286"/>
                </a:cubicBezTo>
                <a:close/>
                <a:moveTo>
                  <a:pt x="48" y="286"/>
                </a:moveTo>
                <a:cubicBezTo>
                  <a:pt x="49" y="286"/>
                  <a:pt x="49" y="286"/>
                  <a:pt x="49" y="286"/>
                </a:cubicBezTo>
                <a:cubicBezTo>
                  <a:pt x="49" y="287"/>
                  <a:pt x="48" y="287"/>
                  <a:pt x="48" y="287"/>
                </a:cubicBezTo>
                <a:cubicBezTo>
                  <a:pt x="48" y="288"/>
                  <a:pt x="48" y="288"/>
                  <a:pt x="49" y="288"/>
                </a:cubicBezTo>
                <a:cubicBezTo>
                  <a:pt x="48" y="289"/>
                  <a:pt x="48" y="288"/>
                  <a:pt x="48" y="286"/>
                </a:cubicBezTo>
                <a:close/>
                <a:moveTo>
                  <a:pt x="51" y="286"/>
                </a:moveTo>
                <a:cubicBezTo>
                  <a:pt x="51" y="287"/>
                  <a:pt x="52" y="287"/>
                  <a:pt x="52" y="289"/>
                </a:cubicBezTo>
                <a:cubicBezTo>
                  <a:pt x="51" y="289"/>
                  <a:pt x="51" y="287"/>
                  <a:pt x="51" y="288"/>
                </a:cubicBezTo>
                <a:cubicBezTo>
                  <a:pt x="51" y="288"/>
                  <a:pt x="51" y="287"/>
                  <a:pt x="51" y="286"/>
                </a:cubicBezTo>
                <a:close/>
                <a:moveTo>
                  <a:pt x="53" y="287"/>
                </a:moveTo>
                <a:cubicBezTo>
                  <a:pt x="54" y="288"/>
                  <a:pt x="53" y="288"/>
                  <a:pt x="53" y="290"/>
                </a:cubicBezTo>
                <a:cubicBezTo>
                  <a:pt x="53" y="289"/>
                  <a:pt x="52" y="289"/>
                  <a:pt x="52" y="288"/>
                </a:cubicBezTo>
                <a:cubicBezTo>
                  <a:pt x="53" y="288"/>
                  <a:pt x="53" y="288"/>
                  <a:pt x="53" y="287"/>
                </a:cubicBezTo>
                <a:close/>
                <a:moveTo>
                  <a:pt x="36" y="290"/>
                </a:moveTo>
                <a:cubicBezTo>
                  <a:pt x="36" y="290"/>
                  <a:pt x="35" y="290"/>
                  <a:pt x="35" y="289"/>
                </a:cubicBezTo>
                <a:cubicBezTo>
                  <a:pt x="36" y="288"/>
                  <a:pt x="36" y="288"/>
                  <a:pt x="36" y="290"/>
                </a:cubicBezTo>
                <a:close/>
                <a:moveTo>
                  <a:pt x="42" y="290"/>
                </a:moveTo>
                <a:cubicBezTo>
                  <a:pt x="43" y="289"/>
                  <a:pt x="43" y="291"/>
                  <a:pt x="43" y="292"/>
                </a:cubicBezTo>
                <a:cubicBezTo>
                  <a:pt x="43" y="293"/>
                  <a:pt x="43" y="291"/>
                  <a:pt x="42" y="291"/>
                </a:cubicBezTo>
                <a:cubicBezTo>
                  <a:pt x="42" y="291"/>
                  <a:pt x="43" y="291"/>
                  <a:pt x="43" y="291"/>
                </a:cubicBezTo>
                <a:cubicBezTo>
                  <a:pt x="43" y="290"/>
                  <a:pt x="42" y="290"/>
                  <a:pt x="42" y="290"/>
                </a:cubicBezTo>
                <a:close/>
                <a:moveTo>
                  <a:pt x="46" y="290"/>
                </a:moveTo>
                <a:cubicBezTo>
                  <a:pt x="47" y="290"/>
                  <a:pt x="47" y="292"/>
                  <a:pt x="47" y="292"/>
                </a:cubicBezTo>
                <a:cubicBezTo>
                  <a:pt x="47" y="293"/>
                  <a:pt x="46" y="291"/>
                  <a:pt x="46" y="290"/>
                </a:cubicBezTo>
                <a:close/>
                <a:moveTo>
                  <a:pt x="35" y="291"/>
                </a:moveTo>
                <a:cubicBezTo>
                  <a:pt x="35" y="292"/>
                  <a:pt x="36" y="292"/>
                  <a:pt x="36" y="292"/>
                </a:cubicBezTo>
                <a:cubicBezTo>
                  <a:pt x="36" y="294"/>
                  <a:pt x="35" y="293"/>
                  <a:pt x="35" y="291"/>
                </a:cubicBezTo>
                <a:close/>
                <a:moveTo>
                  <a:pt x="44" y="293"/>
                </a:moveTo>
                <a:cubicBezTo>
                  <a:pt x="45" y="294"/>
                  <a:pt x="45" y="292"/>
                  <a:pt x="46" y="293"/>
                </a:cubicBezTo>
                <a:cubicBezTo>
                  <a:pt x="45" y="294"/>
                  <a:pt x="44" y="295"/>
                  <a:pt x="44" y="294"/>
                </a:cubicBezTo>
                <a:cubicBezTo>
                  <a:pt x="44" y="294"/>
                  <a:pt x="44" y="293"/>
                  <a:pt x="44" y="293"/>
                </a:cubicBezTo>
                <a:close/>
                <a:moveTo>
                  <a:pt x="50" y="293"/>
                </a:moveTo>
                <a:cubicBezTo>
                  <a:pt x="50" y="292"/>
                  <a:pt x="49" y="295"/>
                  <a:pt x="50" y="295"/>
                </a:cubicBezTo>
                <a:cubicBezTo>
                  <a:pt x="50" y="295"/>
                  <a:pt x="51" y="294"/>
                  <a:pt x="51" y="294"/>
                </a:cubicBezTo>
                <a:cubicBezTo>
                  <a:pt x="51" y="296"/>
                  <a:pt x="52" y="296"/>
                  <a:pt x="52" y="295"/>
                </a:cubicBezTo>
                <a:cubicBezTo>
                  <a:pt x="52" y="296"/>
                  <a:pt x="52" y="296"/>
                  <a:pt x="52" y="297"/>
                </a:cubicBezTo>
                <a:cubicBezTo>
                  <a:pt x="52" y="296"/>
                  <a:pt x="51" y="296"/>
                  <a:pt x="51" y="296"/>
                </a:cubicBezTo>
                <a:cubicBezTo>
                  <a:pt x="51" y="295"/>
                  <a:pt x="51" y="295"/>
                  <a:pt x="51" y="295"/>
                </a:cubicBezTo>
                <a:cubicBezTo>
                  <a:pt x="51" y="295"/>
                  <a:pt x="50" y="296"/>
                  <a:pt x="49" y="295"/>
                </a:cubicBezTo>
                <a:cubicBezTo>
                  <a:pt x="49" y="295"/>
                  <a:pt x="50" y="294"/>
                  <a:pt x="49" y="294"/>
                </a:cubicBezTo>
                <a:cubicBezTo>
                  <a:pt x="49" y="294"/>
                  <a:pt x="50" y="294"/>
                  <a:pt x="50" y="293"/>
                </a:cubicBezTo>
                <a:close/>
                <a:moveTo>
                  <a:pt x="43" y="295"/>
                </a:moveTo>
                <a:cubicBezTo>
                  <a:pt x="44" y="295"/>
                  <a:pt x="44" y="299"/>
                  <a:pt x="44" y="301"/>
                </a:cubicBezTo>
                <a:cubicBezTo>
                  <a:pt x="43" y="301"/>
                  <a:pt x="44" y="299"/>
                  <a:pt x="43" y="298"/>
                </a:cubicBezTo>
                <a:cubicBezTo>
                  <a:pt x="43" y="297"/>
                  <a:pt x="43" y="297"/>
                  <a:pt x="43" y="295"/>
                </a:cubicBezTo>
                <a:close/>
                <a:moveTo>
                  <a:pt x="48" y="295"/>
                </a:moveTo>
                <a:cubicBezTo>
                  <a:pt x="49" y="296"/>
                  <a:pt x="50" y="297"/>
                  <a:pt x="50" y="299"/>
                </a:cubicBezTo>
                <a:cubicBezTo>
                  <a:pt x="49" y="297"/>
                  <a:pt x="49" y="298"/>
                  <a:pt x="48" y="295"/>
                </a:cubicBezTo>
                <a:close/>
                <a:moveTo>
                  <a:pt x="41" y="296"/>
                </a:moveTo>
                <a:cubicBezTo>
                  <a:pt x="42" y="296"/>
                  <a:pt x="42" y="297"/>
                  <a:pt x="43" y="298"/>
                </a:cubicBezTo>
                <a:cubicBezTo>
                  <a:pt x="42" y="299"/>
                  <a:pt x="42" y="297"/>
                  <a:pt x="41" y="296"/>
                </a:cubicBezTo>
                <a:close/>
                <a:moveTo>
                  <a:pt x="53" y="296"/>
                </a:moveTo>
                <a:cubicBezTo>
                  <a:pt x="53" y="296"/>
                  <a:pt x="53" y="298"/>
                  <a:pt x="53" y="299"/>
                </a:cubicBezTo>
                <a:cubicBezTo>
                  <a:pt x="52" y="298"/>
                  <a:pt x="53" y="296"/>
                  <a:pt x="53" y="296"/>
                </a:cubicBezTo>
                <a:close/>
                <a:moveTo>
                  <a:pt x="20" y="296"/>
                </a:moveTo>
                <a:cubicBezTo>
                  <a:pt x="20" y="297"/>
                  <a:pt x="20" y="297"/>
                  <a:pt x="20" y="298"/>
                </a:cubicBezTo>
                <a:cubicBezTo>
                  <a:pt x="19" y="299"/>
                  <a:pt x="20" y="298"/>
                  <a:pt x="19" y="298"/>
                </a:cubicBezTo>
                <a:cubicBezTo>
                  <a:pt x="19" y="300"/>
                  <a:pt x="19" y="299"/>
                  <a:pt x="20" y="301"/>
                </a:cubicBezTo>
                <a:cubicBezTo>
                  <a:pt x="19" y="301"/>
                  <a:pt x="19" y="300"/>
                  <a:pt x="19" y="300"/>
                </a:cubicBezTo>
                <a:cubicBezTo>
                  <a:pt x="19" y="297"/>
                  <a:pt x="19" y="297"/>
                  <a:pt x="19" y="297"/>
                </a:cubicBezTo>
                <a:cubicBezTo>
                  <a:pt x="19" y="298"/>
                  <a:pt x="19" y="296"/>
                  <a:pt x="20" y="296"/>
                </a:cubicBezTo>
                <a:close/>
                <a:moveTo>
                  <a:pt x="44" y="296"/>
                </a:moveTo>
                <a:cubicBezTo>
                  <a:pt x="45" y="297"/>
                  <a:pt x="45" y="296"/>
                  <a:pt x="46" y="296"/>
                </a:cubicBezTo>
                <a:cubicBezTo>
                  <a:pt x="45" y="297"/>
                  <a:pt x="44" y="299"/>
                  <a:pt x="44" y="296"/>
                </a:cubicBezTo>
                <a:close/>
                <a:moveTo>
                  <a:pt x="37" y="298"/>
                </a:moveTo>
                <a:cubicBezTo>
                  <a:pt x="37" y="298"/>
                  <a:pt x="37" y="299"/>
                  <a:pt x="37" y="301"/>
                </a:cubicBezTo>
                <a:cubicBezTo>
                  <a:pt x="37" y="300"/>
                  <a:pt x="37" y="300"/>
                  <a:pt x="37" y="300"/>
                </a:cubicBezTo>
                <a:cubicBezTo>
                  <a:pt x="36" y="299"/>
                  <a:pt x="37" y="299"/>
                  <a:pt x="37" y="298"/>
                </a:cubicBezTo>
                <a:close/>
                <a:moveTo>
                  <a:pt x="34" y="298"/>
                </a:moveTo>
                <a:cubicBezTo>
                  <a:pt x="34" y="297"/>
                  <a:pt x="35" y="299"/>
                  <a:pt x="35" y="300"/>
                </a:cubicBezTo>
                <a:cubicBezTo>
                  <a:pt x="34" y="300"/>
                  <a:pt x="35" y="302"/>
                  <a:pt x="35" y="303"/>
                </a:cubicBezTo>
                <a:cubicBezTo>
                  <a:pt x="34" y="302"/>
                  <a:pt x="35" y="299"/>
                  <a:pt x="34" y="298"/>
                </a:cubicBezTo>
                <a:close/>
                <a:moveTo>
                  <a:pt x="48" y="301"/>
                </a:moveTo>
                <a:cubicBezTo>
                  <a:pt x="48" y="301"/>
                  <a:pt x="48" y="302"/>
                  <a:pt x="47" y="302"/>
                </a:cubicBezTo>
                <a:cubicBezTo>
                  <a:pt x="47" y="300"/>
                  <a:pt x="47" y="301"/>
                  <a:pt x="46" y="301"/>
                </a:cubicBezTo>
                <a:cubicBezTo>
                  <a:pt x="47" y="300"/>
                  <a:pt x="46" y="300"/>
                  <a:pt x="46" y="300"/>
                </a:cubicBezTo>
                <a:cubicBezTo>
                  <a:pt x="46" y="299"/>
                  <a:pt x="46" y="298"/>
                  <a:pt x="46" y="298"/>
                </a:cubicBezTo>
                <a:cubicBezTo>
                  <a:pt x="46" y="300"/>
                  <a:pt x="48" y="300"/>
                  <a:pt x="48" y="301"/>
                </a:cubicBezTo>
                <a:cubicBezTo>
                  <a:pt x="48" y="301"/>
                  <a:pt x="48" y="301"/>
                  <a:pt x="48" y="301"/>
                </a:cubicBezTo>
                <a:close/>
                <a:moveTo>
                  <a:pt x="33" y="299"/>
                </a:moveTo>
                <a:cubicBezTo>
                  <a:pt x="33" y="299"/>
                  <a:pt x="33" y="300"/>
                  <a:pt x="34" y="300"/>
                </a:cubicBezTo>
                <a:cubicBezTo>
                  <a:pt x="34" y="301"/>
                  <a:pt x="33" y="300"/>
                  <a:pt x="33" y="301"/>
                </a:cubicBezTo>
                <a:cubicBezTo>
                  <a:pt x="33" y="300"/>
                  <a:pt x="33" y="299"/>
                  <a:pt x="33" y="299"/>
                </a:cubicBezTo>
                <a:close/>
                <a:moveTo>
                  <a:pt x="37" y="302"/>
                </a:moveTo>
                <a:cubicBezTo>
                  <a:pt x="37" y="302"/>
                  <a:pt x="38" y="302"/>
                  <a:pt x="38" y="302"/>
                </a:cubicBezTo>
                <a:cubicBezTo>
                  <a:pt x="38" y="303"/>
                  <a:pt x="36" y="302"/>
                  <a:pt x="37" y="304"/>
                </a:cubicBezTo>
                <a:cubicBezTo>
                  <a:pt x="36" y="304"/>
                  <a:pt x="37" y="303"/>
                  <a:pt x="37" y="302"/>
                </a:cubicBezTo>
                <a:close/>
                <a:moveTo>
                  <a:pt x="49" y="305"/>
                </a:moveTo>
                <a:cubicBezTo>
                  <a:pt x="49" y="304"/>
                  <a:pt x="50" y="303"/>
                  <a:pt x="49" y="304"/>
                </a:cubicBezTo>
                <a:cubicBezTo>
                  <a:pt x="49" y="303"/>
                  <a:pt x="49" y="303"/>
                  <a:pt x="50" y="303"/>
                </a:cubicBezTo>
                <a:cubicBezTo>
                  <a:pt x="50" y="303"/>
                  <a:pt x="50" y="302"/>
                  <a:pt x="50" y="302"/>
                </a:cubicBezTo>
                <a:cubicBezTo>
                  <a:pt x="51" y="302"/>
                  <a:pt x="49" y="306"/>
                  <a:pt x="50" y="306"/>
                </a:cubicBezTo>
                <a:cubicBezTo>
                  <a:pt x="50" y="306"/>
                  <a:pt x="50" y="307"/>
                  <a:pt x="50" y="307"/>
                </a:cubicBezTo>
                <a:cubicBezTo>
                  <a:pt x="50" y="307"/>
                  <a:pt x="50" y="307"/>
                  <a:pt x="50" y="306"/>
                </a:cubicBezTo>
                <a:cubicBezTo>
                  <a:pt x="50" y="305"/>
                  <a:pt x="49" y="305"/>
                  <a:pt x="49" y="305"/>
                </a:cubicBezTo>
                <a:close/>
                <a:moveTo>
                  <a:pt x="34" y="305"/>
                </a:moveTo>
                <a:cubicBezTo>
                  <a:pt x="34" y="304"/>
                  <a:pt x="35" y="304"/>
                  <a:pt x="36" y="303"/>
                </a:cubicBezTo>
                <a:cubicBezTo>
                  <a:pt x="36" y="304"/>
                  <a:pt x="36" y="306"/>
                  <a:pt x="35" y="306"/>
                </a:cubicBezTo>
                <a:cubicBezTo>
                  <a:pt x="35" y="304"/>
                  <a:pt x="35" y="305"/>
                  <a:pt x="34" y="305"/>
                </a:cubicBezTo>
                <a:close/>
                <a:moveTo>
                  <a:pt x="48" y="305"/>
                </a:moveTo>
                <a:cubicBezTo>
                  <a:pt x="48" y="304"/>
                  <a:pt x="48" y="305"/>
                  <a:pt x="48" y="305"/>
                </a:cubicBezTo>
                <a:cubicBezTo>
                  <a:pt x="48" y="309"/>
                  <a:pt x="48" y="308"/>
                  <a:pt x="48" y="305"/>
                </a:cubicBezTo>
                <a:close/>
                <a:moveTo>
                  <a:pt x="20" y="306"/>
                </a:moveTo>
                <a:cubicBezTo>
                  <a:pt x="20" y="306"/>
                  <a:pt x="20" y="307"/>
                  <a:pt x="20" y="308"/>
                </a:cubicBezTo>
                <a:cubicBezTo>
                  <a:pt x="19" y="308"/>
                  <a:pt x="19" y="307"/>
                  <a:pt x="19" y="306"/>
                </a:cubicBezTo>
                <a:cubicBezTo>
                  <a:pt x="19" y="306"/>
                  <a:pt x="19" y="306"/>
                  <a:pt x="20" y="306"/>
                </a:cubicBezTo>
                <a:close/>
                <a:moveTo>
                  <a:pt x="20" y="318"/>
                </a:moveTo>
                <a:cubicBezTo>
                  <a:pt x="20" y="318"/>
                  <a:pt x="20" y="317"/>
                  <a:pt x="21" y="318"/>
                </a:cubicBezTo>
                <a:cubicBezTo>
                  <a:pt x="21" y="318"/>
                  <a:pt x="20" y="319"/>
                  <a:pt x="21" y="320"/>
                </a:cubicBezTo>
                <a:cubicBezTo>
                  <a:pt x="20" y="321"/>
                  <a:pt x="20" y="321"/>
                  <a:pt x="19" y="321"/>
                </a:cubicBezTo>
                <a:cubicBezTo>
                  <a:pt x="19" y="319"/>
                  <a:pt x="20" y="321"/>
                  <a:pt x="20" y="319"/>
                </a:cubicBezTo>
                <a:cubicBezTo>
                  <a:pt x="20" y="318"/>
                  <a:pt x="20" y="320"/>
                  <a:pt x="19" y="319"/>
                </a:cubicBezTo>
                <a:cubicBezTo>
                  <a:pt x="19" y="317"/>
                  <a:pt x="19" y="316"/>
                  <a:pt x="19" y="313"/>
                </a:cubicBezTo>
                <a:cubicBezTo>
                  <a:pt x="20" y="313"/>
                  <a:pt x="19" y="313"/>
                  <a:pt x="20" y="313"/>
                </a:cubicBezTo>
                <a:cubicBezTo>
                  <a:pt x="20" y="312"/>
                  <a:pt x="19" y="313"/>
                  <a:pt x="19" y="311"/>
                </a:cubicBezTo>
                <a:cubicBezTo>
                  <a:pt x="20" y="312"/>
                  <a:pt x="20" y="309"/>
                  <a:pt x="19" y="310"/>
                </a:cubicBezTo>
                <a:cubicBezTo>
                  <a:pt x="19" y="309"/>
                  <a:pt x="19" y="309"/>
                  <a:pt x="19" y="308"/>
                </a:cubicBezTo>
                <a:cubicBezTo>
                  <a:pt x="20" y="308"/>
                  <a:pt x="20" y="308"/>
                  <a:pt x="20" y="309"/>
                </a:cubicBezTo>
                <a:cubicBezTo>
                  <a:pt x="21" y="310"/>
                  <a:pt x="20" y="310"/>
                  <a:pt x="20" y="311"/>
                </a:cubicBezTo>
                <a:cubicBezTo>
                  <a:pt x="20" y="312"/>
                  <a:pt x="21" y="312"/>
                  <a:pt x="21" y="312"/>
                </a:cubicBezTo>
                <a:cubicBezTo>
                  <a:pt x="21" y="313"/>
                  <a:pt x="20" y="313"/>
                  <a:pt x="20" y="313"/>
                </a:cubicBezTo>
                <a:cubicBezTo>
                  <a:pt x="20" y="313"/>
                  <a:pt x="21" y="313"/>
                  <a:pt x="21" y="315"/>
                </a:cubicBezTo>
                <a:cubicBezTo>
                  <a:pt x="20" y="315"/>
                  <a:pt x="20" y="313"/>
                  <a:pt x="20" y="314"/>
                </a:cubicBezTo>
                <a:cubicBezTo>
                  <a:pt x="20" y="316"/>
                  <a:pt x="21" y="316"/>
                  <a:pt x="20" y="318"/>
                </a:cubicBezTo>
                <a:close/>
                <a:moveTo>
                  <a:pt x="37" y="309"/>
                </a:moveTo>
                <a:cubicBezTo>
                  <a:pt x="38" y="310"/>
                  <a:pt x="37" y="312"/>
                  <a:pt x="38" y="313"/>
                </a:cubicBezTo>
                <a:cubicBezTo>
                  <a:pt x="37" y="314"/>
                  <a:pt x="37" y="313"/>
                  <a:pt x="38" y="315"/>
                </a:cubicBezTo>
                <a:cubicBezTo>
                  <a:pt x="37" y="315"/>
                  <a:pt x="37" y="315"/>
                  <a:pt x="37" y="315"/>
                </a:cubicBezTo>
                <a:cubicBezTo>
                  <a:pt x="37" y="314"/>
                  <a:pt x="37" y="311"/>
                  <a:pt x="37" y="309"/>
                </a:cubicBezTo>
                <a:close/>
                <a:moveTo>
                  <a:pt x="49" y="309"/>
                </a:moveTo>
                <a:cubicBezTo>
                  <a:pt x="49" y="310"/>
                  <a:pt x="50" y="310"/>
                  <a:pt x="50" y="310"/>
                </a:cubicBezTo>
                <a:cubicBezTo>
                  <a:pt x="50" y="311"/>
                  <a:pt x="49" y="311"/>
                  <a:pt x="50" y="312"/>
                </a:cubicBezTo>
                <a:cubicBezTo>
                  <a:pt x="50" y="312"/>
                  <a:pt x="49" y="312"/>
                  <a:pt x="49" y="312"/>
                </a:cubicBezTo>
                <a:cubicBezTo>
                  <a:pt x="49" y="312"/>
                  <a:pt x="49" y="310"/>
                  <a:pt x="49" y="311"/>
                </a:cubicBezTo>
                <a:cubicBezTo>
                  <a:pt x="48" y="311"/>
                  <a:pt x="49" y="310"/>
                  <a:pt x="49" y="309"/>
                </a:cubicBezTo>
                <a:close/>
                <a:moveTo>
                  <a:pt x="47" y="311"/>
                </a:moveTo>
                <a:cubicBezTo>
                  <a:pt x="48" y="310"/>
                  <a:pt x="48" y="312"/>
                  <a:pt x="48" y="313"/>
                </a:cubicBezTo>
                <a:cubicBezTo>
                  <a:pt x="47" y="313"/>
                  <a:pt x="47" y="313"/>
                  <a:pt x="47" y="313"/>
                </a:cubicBezTo>
                <a:cubicBezTo>
                  <a:pt x="47" y="312"/>
                  <a:pt x="48" y="311"/>
                  <a:pt x="47" y="311"/>
                </a:cubicBezTo>
                <a:close/>
                <a:moveTo>
                  <a:pt x="48" y="313"/>
                </a:moveTo>
                <a:cubicBezTo>
                  <a:pt x="49" y="313"/>
                  <a:pt x="49" y="315"/>
                  <a:pt x="49" y="314"/>
                </a:cubicBezTo>
                <a:cubicBezTo>
                  <a:pt x="49" y="315"/>
                  <a:pt x="49" y="317"/>
                  <a:pt x="48" y="317"/>
                </a:cubicBezTo>
                <a:cubicBezTo>
                  <a:pt x="48" y="316"/>
                  <a:pt x="48" y="315"/>
                  <a:pt x="48" y="313"/>
                </a:cubicBezTo>
                <a:close/>
                <a:moveTo>
                  <a:pt x="45" y="314"/>
                </a:moveTo>
                <a:cubicBezTo>
                  <a:pt x="45" y="314"/>
                  <a:pt x="46" y="314"/>
                  <a:pt x="46" y="315"/>
                </a:cubicBezTo>
                <a:cubicBezTo>
                  <a:pt x="46" y="316"/>
                  <a:pt x="45" y="314"/>
                  <a:pt x="45" y="315"/>
                </a:cubicBezTo>
                <a:lnTo>
                  <a:pt x="45" y="314"/>
                </a:lnTo>
                <a:close/>
                <a:moveTo>
                  <a:pt x="53" y="316"/>
                </a:moveTo>
                <a:cubicBezTo>
                  <a:pt x="54" y="318"/>
                  <a:pt x="53" y="321"/>
                  <a:pt x="54" y="322"/>
                </a:cubicBezTo>
                <a:cubicBezTo>
                  <a:pt x="54" y="323"/>
                  <a:pt x="53" y="323"/>
                  <a:pt x="53" y="322"/>
                </a:cubicBezTo>
                <a:cubicBezTo>
                  <a:pt x="53" y="322"/>
                  <a:pt x="53" y="323"/>
                  <a:pt x="53" y="323"/>
                </a:cubicBezTo>
                <a:cubicBezTo>
                  <a:pt x="52" y="324"/>
                  <a:pt x="52" y="320"/>
                  <a:pt x="51" y="322"/>
                </a:cubicBezTo>
                <a:cubicBezTo>
                  <a:pt x="51" y="320"/>
                  <a:pt x="52" y="322"/>
                  <a:pt x="53" y="321"/>
                </a:cubicBezTo>
                <a:cubicBezTo>
                  <a:pt x="53" y="321"/>
                  <a:pt x="53" y="321"/>
                  <a:pt x="53" y="321"/>
                </a:cubicBezTo>
                <a:cubicBezTo>
                  <a:pt x="52" y="319"/>
                  <a:pt x="53" y="317"/>
                  <a:pt x="53" y="316"/>
                </a:cubicBezTo>
                <a:close/>
                <a:moveTo>
                  <a:pt x="40" y="317"/>
                </a:moveTo>
                <a:cubicBezTo>
                  <a:pt x="40" y="317"/>
                  <a:pt x="40" y="317"/>
                  <a:pt x="40" y="319"/>
                </a:cubicBezTo>
                <a:cubicBezTo>
                  <a:pt x="40" y="319"/>
                  <a:pt x="39" y="318"/>
                  <a:pt x="40" y="317"/>
                </a:cubicBezTo>
                <a:close/>
                <a:moveTo>
                  <a:pt x="45" y="320"/>
                </a:moveTo>
                <a:cubicBezTo>
                  <a:pt x="45" y="321"/>
                  <a:pt x="44" y="322"/>
                  <a:pt x="44" y="320"/>
                </a:cubicBezTo>
                <a:cubicBezTo>
                  <a:pt x="45" y="321"/>
                  <a:pt x="45" y="320"/>
                  <a:pt x="45" y="320"/>
                </a:cubicBezTo>
                <a:close/>
                <a:moveTo>
                  <a:pt x="40" y="320"/>
                </a:moveTo>
                <a:cubicBezTo>
                  <a:pt x="40" y="320"/>
                  <a:pt x="41" y="321"/>
                  <a:pt x="41" y="321"/>
                </a:cubicBezTo>
                <a:cubicBezTo>
                  <a:pt x="41" y="322"/>
                  <a:pt x="40" y="322"/>
                  <a:pt x="40" y="320"/>
                </a:cubicBezTo>
                <a:close/>
                <a:moveTo>
                  <a:pt x="47" y="325"/>
                </a:moveTo>
                <a:cubicBezTo>
                  <a:pt x="47" y="324"/>
                  <a:pt x="47" y="322"/>
                  <a:pt x="47" y="320"/>
                </a:cubicBezTo>
                <a:cubicBezTo>
                  <a:pt x="48" y="321"/>
                  <a:pt x="47" y="323"/>
                  <a:pt x="47" y="326"/>
                </a:cubicBezTo>
                <a:cubicBezTo>
                  <a:pt x="47" y="326"/>
                  <a:pt x="46" y="323"/>
                  <a:pt x="46" y="326"/>
                </a:cubicBezTo>
                <a:cubicBezTo>
                  <a:pt x="46" y="325"/>
                  <a:pt x="46" y="325"/>
                  <a:pt x="46" y="325"/>
                </a:cubicBezTo>
                <a:cubicBezTo>
                  <a:pt x="46" y="325"/>
                  <a:pt x="46" y="324"/>
                  <a:pt x="46" y="324"/>
                </a:cubicBezTo>
                <a:cubicBezTo>
                  <a:pt x="46" y="324"/>
                  <a:pt x="46" y="324"/>
                  <a:pt x="46" y="324"/>
                </a:cubicBezTo>
                <a:cubicBezTo>
                  <a:pt x="46" y="325"/>
                  <a:pt x="47" y="325"/>
                  <a:pt x="47" y="325"/>
                </a:cubicBezTo>
                <a:close/>
                <a:moveTo>
                  <a:pt x="46" y="327"/>
                </a:moveTo>
                <a:cubicBezTo>
                  <a:pt x="46" y="326"/>
                  <a:pt x="45" y="326"/>
                  <a:pt x="45" y="325"/>
                </a:cubicBezTo>
                <a:cubicBezTo>
                  <a:pt x="46" y="325"/>
                  <a:pt x="46" y="325"/>
                  <a:pt x="46" y="327"/>
                </a:cubicBezTo>
                <a:close/>
                <a:moveTo>
                  <a:pt x="19" y="323"/>
                </a:moveTo>
                <a:cubicBezTo>
                  <a:pt x="20" y="323"/>
                  <a:pt x="20" y="323"/>
                  <a:pt x="20" y="323"/>
                </a:cubicBezTo>
                <a:cubicBezTo>
                  <a:pt x="20" y="323"/>
                  <a:pt x="20" y="323"/>
                  <a:pt x="20" y="323"/>
                </a:cubicBezTo>
                <a:cubicBezTo>
                  <a:pt x="20" y="324"/>
                  <a:pt x="20" y="324"/>
                  <a:pt x="21" y="324"/>
                </a:cubicBezTo>
                <a:cubicBezTo>
                  <a:pt x="20" y="325"/>
                  <a:pt x="20" y="328"/>
                  <a:pt x="19" y="328"/>
                </a:cubicBezTo>
                <a:cubicBezTo>
                  <a:pt x="19" y="327"/>
                  <a:pt x="20" y="327"/>
                  <a:pt x="20" y="326"/>
                </a:cubicBezTo>
                <a:cubicBezTo>
                  <a:pt x="19" y="327"/>
                  <a:pt x="18" y="326"/>
                  <a:pt x="18" y="329"/>
                </a:cubicBezTo>
                <a:cubicBezTo>
                  <a:pt x="17" y="328"/>
                  <a:pt x="18" y="326"/>
                  <a:pt x="18" y="325"/>
                </a:cubicBezTo>
                <a:cubicBezTo>
                  <a:pt x="18" y="326"/>
                  <a:pt x="18" y="326"/>
                  <a:pt x="19" y="326"/>
                </a:cubicBezTo>
                <a:cubicBezTo>
                  <a:pt x="19" y="325"/>
                  <a:pt x="20" y="324"/>
                  <a:pt x="19" y="323"/>
                </a:cubicBezTo>
                <a:close/>
                <a:moveTo>
                  <a:pt x="31" y="323"/>
                </a:moveTo>
                <a:cubicBezTo>
                  <a:pt x="31" y="323"/>
                  <a:pt x="30" y="324"/>
                  <a:pt x="31" y="325"/>
                </a:cubicBezTo>
                <a:cubicBezTo>
                  <a:pt x="30" y="325"/>
                  <a:pt x="30" y="325"/>
                  <a:pt x="30" y="325"/>
                </a:cubicBezTo>
                <a:cubicBezTo>
                  <a:pt x="30" y="326"/>
                  <a:pt x="31" y="325"/>
                  <a:pt x="31" y="326"/>
                </a:cubicBezTo>
                <a:cubicBezTo>
                  <a:pt x="31" y="326"/>
                  <a:pt x="30" y="327"/>
                  <a:pt x="30" y="326"/>
                </a:cubicBezTo>
                <a:cubicBezTo>
                  <a:pt x="30" y="326"/>
                  <a:pt x="30" y="325"/>
                  <a:pt x="30" y="323"/>
                </a:cubicBezTo>
                <a:cubicBezTo>
                  <a:pt x="30" y="323"/>
                  <a:pt x="31" y="323"/>
                  <a:pt x="31" y="323"/>
                </a:cubicBezTo>
                <a:close/>
                <a:moveTo>
                  <a:pt x="37" y="323"/>
                </a:moveTo>
                <a:cubicBezTo>
                  <a:pt x="37" y="324"/>
                  <a:pt x="38" y="324"/>
                  <a:pt x="38" y="325"/>
                </a:cubicBezTo>
                <a:cubicBezTo>
                  <a:pt x="37" y="325"/>
                  <a:pt x="37" y="324"/>
                  <a:pt x="37" y="325"/>
                </a:cubicBezTo>
                <a:cubicBezTo>
                  <a:pt x="36" y="325"/>
                  <a:pt x="37" y="324"/>
                  <a:pt x="37" y="323"/>
                </a:cubicBezTo>
                <a:close/>
                <a:moveTo>
                  <a:pt x="32" y="326"/>
                </a:moveTo>
                <a:cubicBezTo>
                  <a:pt x="32" y="325"/>
                  <a:pt x="32" y="327"/>
                  <a:pt x="33" y="326"/>
                </a:cubicBezTo>
                <a:cubicBezTo>
                  <a:pt x="32" y="328"/>
                  <a:pt x="32" y="327"/>
                  <a:pt x="31" y="327"/>
                </a:cubicBezTo>
                <a:cubicBezTo>
                  <a:pt x="31" y="326"/>
                  <a:pt x="32" y="326"/>
                  <a:pt x="32" y="326"/>
                </a:cubicBezTo>
                <a:close/>
                <a:moveTo>
                  <a:pt x="31" y="326"/>
                </a:moveTo>
                <a:cubicBezTo>
                  <a:pt x="31" y="327"/>
                  <a:pt x="31" y="327"/>
                  <a:pt x="31" y="328"/>
                </a:cubicBezTo>
                <a:cubicBezTo>
                  <a:pt x="30" y="328"/>
                  <a:pt x="30" y="328"/>
                  <a:pt x="30" y="328"/>
                </a:cubicBezTo>
                <a:cubicBezTo>
                  <a:pt x="30" y="327"/>
                  <a:pt x="31" y="327"/>
                  <a:pt x="31" y="326"/>
                </a:cubicBezTo>
                <a:close/>
                <a:moveTo>
                  <a:pt x="38" y="328"/>
                </a:moveTo>
                <a:cubicBezTo>
                  <a:pt x="37" y="328"/>
                  <a:pt x="37" y="328"/>
                  <a:pt x="37" y="328"/>
                </a:cubicBezTo>
                <a:cubicBezTo>
                  <a:pt x="37" y="329"/>
                  <a:pt x="37" y="330"/>
                  <a:pt x="37" y="330"/>
                </a:cubicBezTo>
                <a:cubicBezTo>
                  <a:pt x="36" y="330"/>
                  <a:pt x="37" y="328"/>
                  <a:pt x="37" y="327"/>
                </a:cubicBezTo>
                <a:cubicBezTo>
                  <a:pt x="37" y="327"/>
                  <a:pt x="37" y="328"/>
                  <a:pt x="38" y="327"/>
                </a:cubicBezTo>
                <a:cubicBezTo>
                  <a:pt x="38" y="329"/>
                  <a:pt x="39" y="329"/>
                  <a:pt x="39" y="331"/>
                </a:cubicBezTo>
                <a:cubicBezTo>
                  <a:pt x="38" y="331"/>
                  <a:pt x="38" y="329"/>
                  <a:pt x="38" y="328"/>
                </a:cubicBezTo>
                <a:close/>
                <a:moveTo>
                  <a:pt x="42" y="329"/>
                </a:moveTo>
                <a:cubicBezTo>
                  <a:pt x="42" y="329"/>
                  <a:pt x="42" y="330"/>
                  <a:pt x="42" y="331"/>
                </a:cubicBezTo>
                <a:cubicBezTo>
                  <a:pt x="41" y="331"/>
                  <a:pt x="41" y="331"/>
                  <a:pt x="41" y="331"/>
                </a:cubicBezTo>
                <a:cubicBezTo>
                  <a:pt x="41" y="330"/>
                  <a:pt x="41" y="330"/>
                  <a:pt x="42" y="330"/>
                </a:cubicBezTo>
                <a:lnTo>
                  <a:pt x="42" y="329"/>
                </a:lnTo>
                <a:close/>
                <a:moveTo>
                  <a:pt x="42" y="334"/>
                </a:moveTo>
                <a:cubicBezTo>
                  <a:pt x="42" y="333"/>
                  <a:pt x="42" y="333"/>
                  <a:pt x="42" y="332"/>
                </a:cubicBezTo>
                <a:cubicBezTo>
                  <a:pt x="43" y="331"/>
                  <a:pt x="43" y="331"/>
                  <a:pt x="44" y="331"/>
                </a:cubicBezTo>
                <a:cubicBezTo>
                  <a:pt x="44" y="333"/>
                  <a:pt x="44" y="334"/>
                  <a:pt x="44" y="335"/>
                </a:cubicBezTo>
                <a:cubicBezTo>
                  <a:pt x="43" y="334"/>
                  <a:pt x="43" y="333"/>
                  <a:pt x="43" y="332"/>
                </a:cubicBezTo>
                <a:cubicBezTo>
                  <a:pt x="43" y="333"/>
                  <a:pt x="43" y="334"/>
                  <a:pt x="42" y="334"/>
                </a:cubicBezTo>
                <a:cubicBezTo>
                  <a:pt x="42" y="334"/>
                  <a:pt x="42" y="334"/>
                  <a:pt x="42" y="334"/>
                </a:cubicBezTo>
                <a:close/>
                <a:moveTo>
                  <a:pt x="41" y="332"/>
                </a:moveTo>
                <a:cubicBezTo>
                  <a:pt x="41" y="334"/>
                  <a:pt x="41" y="334"/>
                  <a:pt x="41" y="335"/>
                </a:cubicBezTo>
                <a:cubicBezTo>
                  <a:pt x="40" y="332"/>
                  <a:pt x="40" y="332"/>
                  <a:pt x="40" y="332"/>
                </a:cubicBezTo>
                <a:cubicBezTo>
                  <a:pt x="41" y="331"/>
                  <a:pt x="41" y="333"/>
                  <a:pt x="41" y="332"/>
                </a:cubicBezTo>
                <a:close/>
                <a:moveTo>
                  <a:pt x="24" y="335"/>
                </a:moveTo>
                <a:cubicBezTo>
                  <a:pt x="24" y="336"/>
                  <a:pt x="24" y="335"/>
                  <a:pt x="24" y="336"/>
                </a:cubicBezTo>
                <a:cubicBezTo>
                  <a:pt x="24" y="337"/>
                  <a:pt x="25" y="335"/>
                  <a:pt x="25" y="338"/>
                </a:cubicBezTo>
                <a:cubicBezTo>
                  <a:pt x="24" y="337"/>
                  <a:pt x="24" y="338"/>
                  <a:pt x="23" y="338"/>
                </a:cubicBezTo>
                <a:cubicBezTo>
                  <a:pt x="23" y="336"/>
                  <a:pt x="23" y="335"/>
                  <a:pt x="24" y="335"/>
                </a:cubicBezTo>
                <a:close/>
                <a:moveTo>
                  <a:pt x="26" y="342"/>
                </a:moveTo>
                <a:cubicBezTo>
                  <a:pt x="26" y="341"/>
                  <a:pt x="27" y="343"/>
                  <a:pt x="27" y="342"/>
                </a:cubicBezTo>
                <a:cubicBezTo>
                  <a:pt x="27" y="342"/>
                  <a:pt x="27" y="343"/>
                  <a:pt x="27" y="343"/>
                </a:cubicBezTo>
                <a:cubicBezTo>
                  <a:pt x="27" y="343"/>
                  <a:pt x="27" y="343"/>
                  <a:pt x="27" y="344"/>
                </a:cubicBezTo>
                <a:cubicBezTo>
                  <a:pt x="27" y="342"/>
                  <a:pt x="26" y="343"/>
                  <a:pt x="26" y="342"/>
                </a:cubicBezTo>
                <a:close/>
                <a:moveTo>
                  <a:pt x="25" y="343"/>
                </a:moveTo>
                <a:cubicBezTo>
                  <a:pt x="24" y="342"/>
                  <a:pt x="24" y="343"/>
                  <a:pt x="24" y="344"/>
                </a:cubicBezTo>
                <a:cubicBezTo>
                  <a:pt x="23" y="342"/>
                  <a:pt x="25" y="342"/>
                  <a:pt x="25" y="343"/>
                </a:cubicBezTo>
                <a:close/>
                <a:moveTo>
                  <a:pt x="24" y="346"/>
                </a:moveTo>
                <a:cubicBezTo>
                  <a:pt x="25" y="345"/>
                  <a:pt x="25" y="346"/>
                  <a:pt x="25" y="347"/>
                </a:cubicBezTo>
                <a:cubicBezTo>
                  <a:pt x="25" y="348"/>
                  <a:pt x="25" y="346"/>
                  <a:pt x="24" y="346"/>
                </a:cubicBezTo>
                <a:close/>
                <a:moveTo>
                  <a:pt x="26" y="349"/>
                </a:moveTo>
                <a:cubicBezTo>
                  <a:pt x="26" y="349"/>
                  <a:pt x="25" y="350"/>
                  <a:pt x="25" y="349"/>
                </a:cubicBezTo>
                <a:cubicBezTo>
                  <a:pt x="25" y="349"/>
                  <a:pt x="25" y="350"/>
                  <a:pt x="25" y="350"/>
                </a:cubicBezTo>
                <a:cubicBezTo>
                  <a:pt x="25" y="351"/>
                  <a:pt x="25" y="350"/>
                  <a:pt x="25" y="349"/>
                </a:cubicBezTo>
                <a:cubicBezTo>
                  <a:pt x="25" y="348"/>
                  <a:pt x="25" y="348"/>
                  <a:pt x="26" y="349"/>
                </a:cubicBezTo>
                <a:close/>
                <a:moveTo>
                  <a:pt x="24" y="348"/>
                </a:moveTo>
                <a:cubicBezTo>
                  <a:pt x="24" y="348"/>
                  <a:pt x="24" y="351"/>
                  <a:pt x="23" y="350"/>
                </a:cubicBezTo>
                <a:cubicBezTo>
                  <a:pt x="23" y="350"/>
                  <a:pt x="23" y="350"/>
                  <a:pt x="23" y="349"/>
                </a:cubicBezTo>
                <a:cubicBezTo>
                  <a:pt x="23" y="349"/>
                  <a:pt x="24" y="349"/>
                  <a:pt x="24" y="348"/>
                </a:cubicBezTo>
                <a:close/>
                <a:moveTo>
                  <a:pt x="40" y="350"/>
                </a:moveTo>
                <a:cubicBezTo>
                  <a:pt x="40" y="350"/>
                  <a:pt x="40" y="350"/>
                  <a:pt x="41" y="349"/>
                </a:cubicBezTo>
                <a:cubicBezTo>
                  <a:pt x="41" y="349"/>
                  <a:pt x="41" y="351"/>
                  <a:pt x="41" y="350"/>
                </a:cubicBezTo>
                <a:cubicBezTo>
                  <a:pt x="41" y="352"/>
                  <a:pt x="41" y="351"/>
                  <a:pt x="40" y="351"/>
                </a:cubicBezTo>
                <a:cubicBezTo>
                  <a:pt x="40" y="354"/>
                  <a:pt x="40" y="354"/>
                  <a:pt x="40" y="354"/>
                </a:cubicBezTo>
                <a:cubicBezTo>
                  <a:pt x="40" y="354"/>
                  <a:pt x="40" y="354"/>
                  <a:pt x="40" y="354"/>
                </a:cubicBezTo>
                <a:cubicBezTo>
                  <a:pt x="39" y="354"/>
                  <a:pt x="40" y="352"/>
                  <a:pt x="40" y="350"/>
                </a:cubicBezTo>
                <a:close/>
                <a:moveTo>
                  <a:pt x="25" y="351"/>
                </a:moveTo>
                <a:cubicBezTo>
                  <a:pt x="25" y="351"/>
                  <a:pt x="25" y="352"/>
                  <a:pt x="25" y="353"/>
                </a:cubicBezTo>
                <a:cubicBezTo>
                  <a:pt x="25" y="354"/>
                  <a:pt x="24" y="355"/>
                  <a:pt x="24" y="354"/>
                </a:cubicBezTo>
                <a:cubicBezTo>
                  <a:pt x="23" y="351"/>
                  <a:pt x="24" y="353"/>
                  <a:pt x="25" y="351"/>
                </a:cubicBezTo>
                <a:close/>
                <a:moveTo>
                  <a:pt x="26" y="352"/>
                </a:moveTo>
                <a:cubicBezTo>
                  <a:pt x="27" y="352"/>
                  <a:pt x="26" y="353"/>
                  <a:pt x="26" y="354"/>
                </a:cubicBezTo>
                <a:cubicBezTo>
                  <a:pt x="25" y="354"/>
                  <a:pt x="26" y="352"/>
                  <a:pt x="25" y="352"/>
                </a:cubicBezTo>
                <a:cubicBezTo>
                  <a:pt x="26" y="350"/>
                  <a:pt x="26" y="353"/>
                  <a:pt x="26" y="352"/>
                </a:cubicBezTo>
                <a:close/>
                <a:moveTo>
                  <a:pt x="27" y="352"/>
                </a:moveTo>
                <a:cubicBezTo>
                  <a:pt x="28" y="354"/>
                  <a:pt x="28" y="351"/>
                  <a:pt x="29" y="354"/>
                </a:cubicBezTo>
                <a:cubicBezTo>
                  <a:pt x="28" y="352"/>
                  <a:pt x="28" y="354"/>
                  <a:pt x="28" y="354"/>
                </a:cubicBezTo>
                <a:cubicBezTo>
                  <a:pt x="28" y="355"/>
                  <a:pt x="27" y="354"/>
                  <a:pt x="27" y="353"/>
                </a:cubicBezTo>
                <a:cubicBezTo>
                  <a:pt x="27" y="353"/>
                  <a:pt x="27" y="353"/>
                  <a:pt x="27" y="352"/>
                </a:cubicBezTo>
                <a:close/>
                <a:moveTo>
                  <a:pt x="25" y="361"/>
                </a:moveTo>
                <a:cubicBezTo>
                  <a:pt x="25" y="363"/>
                  <a:pt x="25" y="366"/>
                  <a:pt x="24" y="366"/>
                </a:cubicBezTo>
                <a:cubicBezTo>
                  <a:pt x="25" y="365"/>
                  <a:pt x="24" y="363"/>
                  <a:pt x="25" y="363"/>
                </a:cubicBezTo>
                <a:cubicBezTo>
                  <a:pt x="24" y="363"/>
                  <a:pt x="24" y="363"/>
                  <a:pt x="24" y="362"/>
                </a:cubicBezTo>
                <a:cubicBezTo>
                  <a:pt x="25" y="361"/>
                  <a:pt x="25" y="362"/>
                  <a:pt x="25" y="361"/>
                </a:cubicBezTo>
                <a:close/>
                <a:moveTo>
                  <a:pt x="24" y="359"/>
                </a:moveTo>
                <a:cubicBezTo>
                  <a:pt x="24" y="360"/>
                  <a:pt x="25" y="360"/>
                  <a:pt x="25" y="359"/>
                </a:cubicBezTo>
                <a:cubicBezTo>
                  <a:pt x="24" y="358"/>
                  <a:pt x="25" y="356"/>
                  <a:pt x="24" y="356"/>
                </a:cubicBezTo>
                <a:cubicBezTo>
                  <a:pt x="24" y="355"/>
                  <a:pt x="25" y="355"/>
                  <a:pt x="25" y="354"/>
                </a:cubicBezTo>
                <a:cubicBezTo>
                  <a:pt x="26" y="355"/>
                  <a:pt x="26" y="359"/>
                  <a:pt x="27" y="359"/>
                </a:cubicBezTo>
                <a:cubicBezTo>
                  <a:pt x="26" y="360"/>
                  <a:pt x="26" y="360"/>
                  <a:pt x="26" y="361"/>
                </a:cubicBezTo>
                <a:cubicBezTo>
                  <a:pt x="25" y="361"/>
                  <a:pt x="24" y="361"/>
                  <a:pt x="24" y="359"/>
                </a:cubicBezTo>
                <a:close/>
                <a:moveTo>
                  <a:pt x="31" y="357"/>
                </a:moveTo>
                <a:cubicBezTo>
                  <a:pt x="31" y="358"/>
                  <a:pt x="31" y="357"/>
                  <a:pt x="32" y="358"/>
                </a:cubicBezTo>
                <a:cubicBezTo>
                  <a:pt x="32" y="359"/>
                  <a:pt x="31" y="358"/>
                  <a:pt x="30" y="359"/>
                </a:cubicBezTo>
                <a:cubicBezTo>
                  <a:pt x="30" y="359"/>
                  <a:pt x="31" y="358"/>
                  <a:pt x="31" y="357"/>
                </a:cubicBezTo>
                <a:close/>
                <a:moveTo>
                  <a:pt x="41" y="358"/>
                </a:moveTo>
                <a:cubicBezTo>
                  <a:pt x="41" y="358"/>
                  <a:pt x="42" y="362"/>
                  <a:pt x="41" y="362"/>
                </a:cubicBezTo>
                <a:cubicBezTo>
                  <a:pt x="41" y="360"/>
                  <a:pt x="41" y="360"/>
                  <a:pt x="41" y="358"/>
                </a:cubicBezTo>
                <a:close/>
                <a:moveTo>
                  <a:pt x="31" y="361"/>
                </a:moveTo>
                <a:cubicBezTo>
                  <a:pt x="31" y="361"/>
                  <a:pt x="31" y="363"/>
                  <a:pt x="31" y="364"/>
                </a:cubicBezTo>
                <a:cubicBezTo>
                  <a:pt x="30" y="363"/>
                  <a:pt x="31" y="363"/>
                  <a:pt x="31" y="361"/>
                </a:cubicBezTo>
                <a:close/>
                <a:moveTo>
                  <a:pt x="27" y="367"/>
                </a:moveTo>
                <a:cubicBezTo>
                  <a:pt x="27" y="365"/>
                  <a:pt x="27" y="365"/>
                  <a:pt x="27" y="365"/>
                </a:cubicBezTo>
                <a:cubicBezTo>
                  <a:pt x="28" y="365"/>
                  <a:pt x="28" y="364"/>
                  <a:pt x="28" y="365"/>
                </a:cubicBezTo>
                <a:cubicBezTo>
                  <a:pt x="28" y="365"/>
                  <a:pt x="28" y="365"/>
                  <a:pt x="28" y="365"/>
                </a:cubicBezTo>
                <a:cubicBezTo>
                  <a:pt x="28" y="366"/>
                  <a:pt x="28" y="366"/>
                  <a:pt x="28" y="367"/>
                </a:cubicBezTo>
                <a:cubicBezTo>
                  <a:pt x="28" y="367"/>
                  <a:pt x="28" y="367"/>
                  <a:pt x="28" y="366"/>
                </a:cubicBezTo>
                <a:cubicBezTo>
                  <a:pt x="29" y="368"/>
                  <a:pt x="28" y="367"/>
                  <a:pt x="27" y="367"/>
                </a:cubicBezTo>
                <a:close/>
                <a:moveTo>
                  <a:pt x="24" y="368"/>
                </a:moveTo>
                <a:cubicBezTo>
                  <a:pt x="25" y="368"/>
                  <a:pt x="25" y="368"/>
                  <a:pt x="26" y="367"/>
                </a:cubicBezTo>
                <a:cubicBezTo>
                  <a:pt x="25" y="369"/>
                  <a:pt x="25" y="369"/>
                  <a:pt x="26" y="371"/>
                </a:cubicBezTo>
                <a:cubicBezTo>
                  <a:pt x="25" y="371"/>
                  <a:pt x="25" y="370"/>
                  <a:pt x="25" y="369"/>
                </a:cubicBezTo>
                <a:cubicBezTo>
                  <a:pt x="25" y="370"/>
                  <a:pt x="24" y="369"/>
                  <a:pt x="24" y="369"/>
                </a:cubicBezTo>
                <a:cubicBezTo>
                  <a:pt x="24" y="368"/>
                  <a:pt x="25" y="369"/>
                  <a:pt x="24" y="368"/>
                </a:cubicBezTo>
                <a:close/>
                <a:moveTo>
                  <a:pt x="45" y="370"/>
                </a:moveTo>
                <a:cubicBezTo>
                  <a:pt x="46" y="369"/>
                  <a:pt x="46" y="371"/>
                  <a:pt x="46" y="372"/>
                </a:cubicBezTo>
                <a:cubicBezTo>
                  <a:pt x="46" y="373"/>
                  <a:pt x="46" y="372"/>
                  <a:pt x="45" y="372"/>
                </a:cubicBezTo>
                <a:cubicBezTo>
                  <a:pt x="45" y="371"/>
                  <a:pt x="45" y="370"/>
                  <a:pt x="45" y="370"/>
                </a:cubicBezTo>
                <a:close/>
                <a:moveTo>
                  <a:pt x="28" y="370"/>
                </a:moveTo>
                <a:cubicBezTo>
                  <a:pt x="28" y="371"/>
                  <a:pt x="28" y="370"/>
                  <a:pt x="29" y="370"/>
                </a:cubicBezTo>
                <a:cubicBezTo>
                  <a:pt x="29" y="372"/>
                  <a:pt x="29" y="372"/>
                  <a:pt x="29" y="372"/>
                </a:cubicBezTo>
                <a:cubicBezTo>
                  <a:pt x="28" y="369"/>
                  <a:pt x="28" y="373"/>
                  <a:pt x="28" y="372"/>
                </a:cubicBezTo>
                <a:cubicBezTo>
                  <a:pt x="28" y="372"/>
                  <a:pt x="28" y="371"/>
                  <a:pt x="28" y="370"/>
                </a:cubicBezTo>
                <a:close/>
                <a:moveTo>
                  <a:pt x="25" y="373"/>
                </a:moveTo>
                <a:cubicBezTo>
                  <a:pt x="25" y="372"/>
                  <a:pt x="24" y="374"/>
                  <a:pt x="24" y="372"/>
                </a:cubicBezTo>
                <a:cubicBezTo>
                  <a:pt x="25" y="371"/>
                  <a:pt x="25" y="372"/>
                  <a:pt x="26" y="372"/>
                </a:cubicBezTo>
                <a:cubicBezTo>
                  <a:pt x="26" y="374"/>
                  <a:pt x="27" y="373"/>
                  <a:pt x="26" y="375"/>
                </a:cubicBezTo>
                <a:cubicBezTo>
                  <a:pt x="26" y="373"/>
                  <a:pt x="25" y="376"/>
                  <a:pt x="25" y="373"/>
                </a:cubicBezTo>
                <a:cubicBezTo>
                  <a:pt x="25" y="373"/>
                  <a:pt x="25" y="373"/>
                  <a:pt x="25" y="373"/>
                </a:cubicBezTo>
                <a:close/>
                <a:moveTo>
                  <a:pt x="41" y="374"/>
                </a:moveTo>
                <a:cubicBezTo>
                  <a:pt x="40" y="375"/>
                  <a:pt x="41" y="375"/>
                  <a:pt x="41" y="376"/>
                </a:cubicBezTo>
                <a:cubicBezTo>
                  <a:pt x="40" y="376"/>
                  <a:pt x="41" y="378"/>
                  <a:pt x="40" y="378"/>
                </a:cubicBezTo>
                <a:cubicBezTo>
                  <a:pt x="41" y="376"/>
                  <a:pt x="40" y="374"/>
                  <a:pt x="40" y="375"/>
                </a:cubicBezTo>
                <a:cubicBezTo>
                  <a:pt x="40" y="374"/>
                  <a:pt x="40" y="373"/>
                  <a:pt x="41" y="372"/>
                </a:cubicBezTo>
                <a:cubicBezTo>
                  <a:pt x="40" y="374"/>
                  <a:pt x="41" y="374"/>
                  <a:pt x="41" y="375"/>
                </a:cubicBezTo>
                <a:cubicBezTo>
                  <a:pt x="41" y="375"/>
                  <a:pt x="41" y="375"/>
                  <a:pt x="41" y="374"/>
                </a:cubicBezTo>
                <a:close/>
                <a:moveTo>
                  <a:pt x="28" y="378"/>
                </a:moveTo>
                <a:cubicBezTo>
                  <a:pt x="28" y="377"/>
                  <a:pt x="28" y="378"/>
                  <a:pt x="27" y="377"/>
                </a:cubicBezTo>
                <a:cubicBezTo>
                  <a:pt x="28" y="376"/>
                  <a:pt x="27" y="375"/>
                  <a:pt x="27" y="374"/>
                </a:cubicBezTo>
                <a:cubicBezTo>
                  <a:pt x="27" y="374"/>
                  <a:pt x="27" y="374"/>
                  <a:pt x="28" y="373"/>
                </a:cubicBezTo>
                <a:cubicBezTo>
                  <a:pt x="28" y="374"/>
                  <a:pt x="28" y="377"/>
                  <a:pt x="29" y="377"/>
                </a:cubicBezTo>
                <a:cubicBezTo>
                  <a:pt x="29" y="379"/>
                  <a:pt x="29" y="380"/>
                  <a:pt x="29" y="381"/>
                </a:cubicBezTo>
                <a:cubicBezTo>
                  <a:pt x="28" y="382"/>
                  <a:pt x="28" y="379"/>
                  <a:pt x="28" y="381"/>
                </a:cubicBezTo>
                <a:cubicBezTo>
                  <a:pt x="27" y="380"/>
                  <a:pt x="27" y="378"/>
                  <a:pt x="28" y="378"/>
                </a:cubicBezTo>
                <a:close/>
                <a:moveTo>
                  <a:pt x="43" y="374"/>
                </a:moveTo>
                <a:cubicBezTo>
                  <a:pt x="44" y="374"/>
                  <a:pt x="44" y="376"/>
                  <a:pt x="43" y="376"/>
                </a:cubicBezTo>
                <a:cubicBezTo>
                  <a:pt x="43" y="376"/>
                  <a:pt x="43" y="375"/>
                  <a:pt x="43" y="374"/>
                </a:cubicBezTo>
                <a:close/>
                <a:moveTo>
                  <a:pt x="22" y="375"/>
                </a:moveTo>
                <a:cubicBezTo>
                  <a:pt x="23" y="376"/>
                  <a:pt x="23" y="377"/>
                  <a:pt x="23" y="378"/>
                </a:cubicBezTo>
                <a:cubicBezTo>
                  <a:pt x="22" y="378"/>
                  <a:pt x="22" y="377"/>
                  <a:pt x="22" y="375"/>
                </a:cubicBezTo>
                <a:close/>
                <a:moveTo>
                  <a:pt x="25" y="375"/>
                </a:moveTo>
                <a:cubicBezTo>
                  <a:pt x="26" y="375"/>
                  <a:pt x="26" y="376"/>
                  <a:pt x="26" y="376"/>
                </a:cubicBezTo>
                <a:cubicBezTo>
                  <a:pt x="26" y="376"/>
                  <a:pt x="26" y="377"/>
                  <a:pt x="26" y="377"/>
                </a:cubicBezTo>
                <a:cubicBezTo>
                  <a:pt x="26" y="377"/>
                  <a:pt x="26" y="376"/>
                  <a:pt x="27" y="377"/>
                </a:cubicBezTo>
                <a:cubicBezTo>
                  <a:pt x="26" y="379"/>
                  <a:pt x="27" y="379"/>
                  <a:pt x="27" y="380"/>
                </a:cubicBezTo>
                <a:cubicBezTo>
                  <a:pt x="26" y="379"/>
                  <a:pt x="26" y="379"/>
                  <a:pt x="26" y="380"/>
                </a:cubicBezTo>
                <a:cubicBezTo>
                  <a:pt x="25" y="378"/>
                  <a:pt x="26" y="377"/>
                  <a:pt x="25" y="375"/>
                </a:cubicBezTo>
                <a:close/>
                <a:moveTo>
                  <a:pt x="32" y="381"/>
                </a:moveTo>
                <a:cubicBezTo>
                  <a:pt x="31" y="383"/>
                  <a:pt x="32" y="382"/>
                  <a:pt x="32" y="383"/>
                </a:cubicBezTo>
                <a:cubicBezTo>
                  <a:pt x="32" y="383"/>
                  <a:pt x="32" y="382"/>
                  <a:pt x="32" y="381"/>
                </a:cubicBezTo>
                <a:cubicBezTo>
                  <a:pt x="33" y="381"/>
                  <a:pt x="33" y="383"/>
                  <a:pt x="32" y="384"/>
                </a:cubicBezTo>
                <a:cubicBezTo>
                  <a:pt x="32" y="383"/>
                  <a:pt x="31" y="384"/>
                  <a:pt x="32" y="385"/>
                </a:cubicBezTo>
                <a:cubicBezTo>
                  <a:pt x="31" y="385"/>
                  <a:pt x="31" y="384"/>
                  <a:pt x="30" y="385"/>
                </a:cubicBezTo>
                <a:cubicBezTo>
                  <a:pt x="31" y="384"/>
                  <a:pt x="31" y="382"/>
                  <a:pt x="30" y="382"/>
                </a:cubicBezTo>
                <a:cubicBezTo>
                  <a:pt x="32" y="380"/>
                  <a:pt x="29" y="381"/>
                  <a:pt x="31" y="379"/>
                </a:cubicBezTo>
                <a:cubicBezTo>
                  <a:pt x="31" y="379"/>
                  <a:pt x="31" y="378"/>
                  <a:pt x="30" y="378"/>
                </a:cubicBezTo>
                <a:cubicBezTo>
                  <a:pt x="30" y="378"/>
                  <a:pt x="31" y="377"/>
                  <a:pt x="31" y="377"/>
                </a:cubicBezTo>
                <a:cubicBezTo>
                  <a:pt x="31" y="378"/>
                  <a:pt x="31" y="380"/>
                  <a:pt x="32" y="378"/>
                </a:cubicBezTo>
                <a:cubicBezTo>
                  <a:pt x="32" y="379"/>
                  <a:pt x="32" y="381"/>
                  <a:pt x="32" y="381"/>
                </a:cubicBezTo>
                <a:close/>
                <a:moveTo>
                  <a:pt x="34" y="378"/>
                </a:moveTo>
                <a:cubicBezTo>
                  <a:pt x="34" y="378"/>
                  <a:pt x="34" y="379"/>
                  <a:pt x="33" y="378"/>
                </a:cubicBezTo>
                <a:cubicBezTo>
                  <a:pt x="33" y="379"/>
                  <a:pt x="34" y="379"/>
                  <a:pt x="34" y="380"/>
                </a:cubicBezTo>
                <a:cubicBezTo>
                  <a:pt x="33" y="380"/>
                  <a:pt x="33" y="380"/>
                  <a:pt x="33" y="380"/>
                </a:cubicBezTo>
                <a:cubicBezTo>
                  <a:pt x="33" y="378"/>
                  <a:pt x="33" y="378"/>
                  <a:pt x="33" y="378"/>
                </a:cubicBezTo>
                <a:cubicBezTo>
                  <a:pt x="33" y="378"/>
                  <a:pt x="34" y="378"/>
                  <a:pt x="34" y="378"/>
                </a:cubicBezTo>
                <a:close/>
                <a:moveTo>
                  <a:pt x="43" y="379"/>
                </a:moveTo>
                <a:cubicBezTo>
                  <a:pt x="43" y="380"/>
                  <a:pt x="43" y="380"/>
                  <a:pt x="44" y="380"/>
                </a:cubicBezTo>
                <a:cubicBezTo>
                  <a:pt x="44" y="381"/>
                  <a:pt x="44" y="381"/>
                  <a:pt x="44" y="381"/>
                </a:cubicBezTo>
                <a:cubicBezTo>
                  <a:pt x="43" y="381"/>
                  <a:pt x="43" y="380"/>
                  <a:pt x="43" y="381"/>
                </a:cubicBezTo>
                <a:cubicBezTo>
                  <a:pt x="43" y="380"/>
                  <a:pt x="43" y="380"/>
                  <a:pt x="43" y="379"/>
                </a:cubicBezTo>
                <a:close/>
                <a:moveTo>
                  <a:pt x="27" y="380"/>
                </a:moveTo>
                <a:cubicBezTo>
                  <a:pt x="27" y="380"/>
                  <a:pt x="27" y="381"/>
                  <a:pt x="27" y="381"/>
                </a:cubicBezTo>
                <a:cubicBezTo>
                  <a:pt x="27" y="381"/>
                  <a:pt x="27" y="382"/>
                  <a:pt x="26" y="382"/>
                </a:cubicBezTo>
                <a:cubicBezTo>
                  <a:pt x="26" y="381"/>
                  <a:pt x="27" y="381"/>
                  <a:pt x="27" y="380"/>
                </a:cubicBezTo>
                <a:close/>
                <a:moveTo>
                  <a:pt x="42" y="380"/>
                </a:moveTo>
                <a:cubicBezTo>
                  <a:pt x="43" y="381"/>
                  <a:pt x="42" y="385"/>
                  <a:pt x="41" y="385"/>
                </a:cubicBezTo>
                <a:cubicBezTo>
                  <a:pt x="41" y="383"/>
                  <a:pt x="42" y="382"/>
                  <a:pt x="42" y="381"/>
                </a:cubicBezTo>
                <a:cubicBezTo>
                  <a:pt x="42" y="381"/>
                  <a:pt x="42" y="381"/>
                  <a:pt x="42" y="380"/>
                </a:cubicBezTo>
                <a:close/>
                <a:moveTo>
                  <a:pt x="25" y="381"/>
                </a:moveTo>
                <a:cubicBezTo>
                  <a:pt x="26" y="380"/>
                  <a:pt x="26" y="381"/>
                  <a:pt x="26" y="381"/>
                </a:cubicBezTo>
                <a:cubicBezTo>
                  <a:pt x="26" y="382"/>
                  <a:pt x="26" y="383"/>
                  <a:pt x="26" y="383"/>
                </a:cubicBezTo>
                <a:cubicBezTo>
                  <a:pt x="26" y="383"/>
                  <a:pt x="26" y="382"/>
                  <a:pt x="26" y="382"/>
                </a:cubicBezTo>
                <a:cubicBezTo>
                  <a:pt x="26" y="382"/>
                  <a:pt x="26" y="381"/>
                  <a:pt x="25" y="381"/>
                </a:cubicBezTo>
                <a:close/>
                <a:moveTo>
                  <a:pt x="34" y="381"/>
                </a:moveTo>
                <a:cubicBezTo>
                  <a:pt x="34" y="382"/>
                  <a:pt x="33" y="382"/>
                  <a:pt x="33" y="381"/>
                </a:cubicBezTo>
                <a:cubicBezTo>
                  <a:pt x="33" y="380"/>
                  <a:pt x="34" y="380"/>
                  <a:pt x="34" y="381"/>
                </a:cubicBezTo>
                <a:close/>
                <a:moveTo>
                  <a:pt x="46" y="381"/>
                </a:moveTo>
                <a:cubicBezTo>
                  <a:pt x="46" y="384"/>
                  <a:pt x="47" y="381"/>
                  <a:pt x="48" y="381"/>
                </a:cubicBezTo>
                <a:cubicBezTo>
                  <a:pt x="48" y="383"/>
                  <a:pt x="48" y="384"/>
                  <a:pt x="47" y="386"/>
                </a:cubicBezTo>
                <a:cubicBezTo>
                  <a:pt x="48" y="386"/>
                  <a:pt x="48" y="386"/>
                  <a:pt x="48" y="386"/>
                </a:cubicBezTo>
                <a:cubicBezTo>
                  <a:pt x="48" y="386"/>
                  <a:pt x="48" y="387"/>
                  <a:pt x="49" y="387"/>
                </a:cubicBezTo>
                <a:cubicBezTo>
                  <a:pt x="48" y="387"/>
                  <a:pt x="47" y="389"/>
                  <a:pt x="48" y="389"/>
                </a:cubicBezTo>
                <a:cubicBezTo>
                  <a:pt x="48" y="391"/>
                  <a:pt x="48" y="389"/>
                  <a:pt x="47" y="389"/>
                </a:cubicBezTo>
                <a:cubicBezTo>
                  <a:pt x="47" y="389"/>
                  <a:pt x="48" y="390"/>
                  <a:pt x="47" y="391"/>
                </a:cubicBezTo>
                <a:cubicBezTo>
                  <a:pt x="47" y="391"/>
                  <a:pt x="47" y="390"/>
                  <a:pt x="47" y="390"/>
                </a:cubicBezTo>
                <a:cubicBezTo>
                  <a:pt x="48" y="390"/>
                  <a:pt x="48" y="391"/>
                  <a:pt x="48" y="392"/>
                </a:cubicBezTo>
                <a:cubicBezTo>
                  <a:pt x="47" y="392"/>
                  <a:pt x="47" y="389"/>
                  <a:pt x="46" y="387"/>
                </a:cubicBezTo>
                <a:cubicBezTo>
                  <a:pt x="46" y="387"/>
                  <a:pt x="46" y="388"/>
                  <a:pt x="46" y="388"/>
                </a:cubicBezTo>
                <a:cubicBezTo>
                  <a:pt x="45" y="388"/>
                  <a:pt x="45" y="389"/>
                  <a:pt x="45" y="390"/>
                </a:cubicBezTo>
                <a:cubicBezTo>
                  <a:pt x="44" y="388"/>
                  <a:pt x="45" y="386"/>
                  <a:pt x="46" y="387"/>
                </a:cubicBezTo>
                <a:cubicBezTo>
                  <a:pt x="47" y="387"/>
                  <a:pt x="47" y="388"/>
                  <a:pt x="47" y="388"/>
                </a:cubicBezTo>
                <a:cubicBezTo>
                  <a:pt x="47" y="388"/>
                  <a:pt x="47" y="388"/>
                  <a:pt x="47" y="388"/>
                </a:cubicBezTo>
                <a:cubicBezTo>
                  <a:pt x="46" y="387"/>
                  <a:pt x="47" y="385"/>
                  <a:pt x="46" y="383"/>
                </a:cubicBezTo>
                <a:cubicBezTo>
                  <a:pt x="46" y="384"/>
                  <a:pt x="46" y="384"/>
                  <a:pt x="46" y="384"/>
                </a:cubicBezTo>
                <a:cubicBezTo>
                  <a:pt x="46" y="385"/>
                  <a:pt x="46" y="384"/>
                  <a:pt x="46" y="385"/>
                </a:cubicBezTo>
                <a:cubicBezTo>
                  <a:pt x="47" y="385"/>
                  <a:pt x="46" y="386"/>
                  <a:pt x="46" y="386"/>
                </a:cubicBezTo>
                <a:cubicBezTo>
                  <a:pt x="47" y="385"/>
                  <a:pt x="45" y="385"/>
                  <a:pt x="46" y="386"/>
                </a:cubicBezTo>
                <a:cubicBezTo>
                  <a:pt x="45" y="384"/>
                  <a:pt x="45" y="383"/>
                  <a:pt x="46" y="381"/>
                </a:cubicBezTo>
                <a:close/>
                <a:moveTo>
                  <a:pt x="43" y="381"/>
                </a:moveTo>
                <a:cubicBezTo>
                  <a:pt x="43" y="382"/>
                  <a:pt x="43" y="382"/>
                  <a:pt x="44" y="382"/>
                </a:cubicBezTo>
                <a:cubicBezTo>
                  <a:pt x="44" y="383"/>
                  <a:pt x="43" y="383"/>
                  <a:pt x="43" y="383"/>
                </a:cubicBezTo>
                <a:cubicBezTo>
                  <a:pt x="43" y="382"/>
                  <a:pt x="43" y="382"/>
                  <a:pt x="43" y="381"/>
                </a:cubicBezTo>
                <a:close/>
                <a:moveTo>
                  <a:pt x="52" y="382"/>
                </a:moveTo>
                <a:cubicBezTo>
                  <a:pt x="52" y="382"/>
                  <a:pt x="53" y="384"/>
                  <a:pt x="52" y="383"/>
                </a:cubicBezTo>
                <a:cubicBezTo>
                  <a:pt x="52" y="384"/>
                  <a:pt x="52" y="384"/>
                  <a:pt x="52" y="384"/>
                </a:cubicBezTo>
                <a:cubicBezTo>
                  <a:pt x="53" y="384"/>
                  <a:pt x="53" y="383"/>
                  <a:pt x="53" y="382"/>
                </a:cubicBezTo>
                <a:cubicBezTo>
                  <a:pt x="54" y="383"/>
                  <a:pt x="53" y="384"/>
                  <a:pt x="53" y="385"/>
                </a:cubicBezTo>
                <a:cubicBezTo>
                  <a:pt x="52" y="385"/>
                  <a:pt x="53" y="387"/>
                  <a:pt x="52" y="387"/>
                </a:cubicBezTo>
                <a:cubicBezTo>
                  <a:pt x="51" y="387"/>
                  <a:pt x="52" y="383"/>
                  <a:pt x="52" y="382"/>
                </a:cubicBezTo>
                <a:close/>
                <a:moveTo>
                  <a:pt x="27" y="384"/>
                </a:moveTo>
                <a:cubicBezTo>
                  <a:pt x="28" y="384"/>
                  <a:pt x="28" y="386"/>
                  <a:pt x="29" y="386"/>
                </a:cubicBezTo>
                <a:cubicBezTo>
                  <a:pt x="28" y="388"/>
                  <a:pt x="28" y="387"/>
                  <a:pt x="28" y="389"/>
                </a:cubicBezTo>
                <a:cubicBezTo>
                  <a:pt x="28" y="388"/>
                  <a:pt x="28" y="388"/>
                  <a:pt x="28" y="386"/>
                </a:cubicBezTo>
                <a:cubicBezTo>
                  <a:pt x="28" y="386"/>
                  <a:pt x="28" y="387"/>
                  <a:pt x="28" y="388"/>
                </a:cubicBezTo>
                <a:cubicBezTo>
                  <a:pt x="27" y="386"/>
                  <a:pt x="28" y="385"/>
                  <a:pt x="27" y="384"/>
                </a:cubicBezTo>
                <a:close/>
                <a:moveTo>
                  <a:pt x="26" y="383"/>
                </a:moveTo>
                <a:cubicBezTo>
                  <a:pt x="27" y="381"/>
                  <a:pt x="28" y="383"/>
                  <a:pt x="29" y="382"/>
                </a:cubicBezTo>
                <a:cubicBezTo>
                  <a:pt x="29" y="383"/>
                  <a:pt x="29" y="383"/>
                  <a:pt x="29" y="383"/>
                </a:cubicBezTo>
                <a:cubicBezTo>
                  <a:pt x="29" y="384"/>
                  <a:pt x="29" y="384"/>
                  <a:pt x="29" y="385"/>
                </a:cubicBezTo>
                <a:cubicBezTo>
                  <a:pt x="29" y="384"/>
                  <a:pt x="29" y="384"/>
                  <a:pt x="29" y="385"/>
                </a:cubicBezTo>
                <a:cubicBezTo>
                  <a:pt x="28" y="382"/>
                  <a:pt x="27" y="384"/>
                  <a:pt x="26" y="383"/>
                </a:cubicBezTo>
                <a:close/>
                <a:moveTo>
                  <a:pt x="41" y="382"/>
                </a:moveTo>
                <a:cubicBezTo>
                  <a:pt x="41" y="383"/>
                  <a:pt x="41" y="385"/>
                  <a:pt x="40" y="384"/>
                </a:cubicBezTo>
                <a:cubicBezTo>
                  <a:pt x="40" y="383"/>
                  <a:pt x="40" y="383"/>
                  <a:pt x="41" y="382"/>
                </a:cubicBezTo>
                <a:close/>
                <a:moveTo>
                  <a:pt x="34" y="384"/>
                </a:moveTo>
                <a:cubicBezTo>
                  <a:pt x="35" y="384"/>
                  <a:pt x="35" y="385"/>
                  <a:pt x="35" y="386"/>
                </a:cubicBezTo>
                <a:cubicBezTo>
                  <a:pt x="35" y="386"/>
                  <a:pt x="34" y="385"/>
                  <a:pt x="34" y="384"/>
                </a:cubicBezTo>
                <a:close/>
                <a:moveTo>
                  <a:pt x="27" y="386"/>
                </a:moveTo>
                <a:cubicBezTo>
                  <a:pt x="26" y="388"/>
                  <a:pt x="28" y="388"/>
                  <a:pt x="28" y="390"/>
                </a:cubicBezTo>
                <a:cubicBezTo>
                  <a:pt x="27" y="390"/>
                  <a:pt x="27" y="390"/>
                  <a:pt x="27" y="391"/>
                </a:cubicBezTo>
                <a:cubicBezTo>
                  <a:pt x="27" y="390"/>
                  <a:pt x="26" y="390"/>
                  <a:pt x="26" y="391"/>
                </a:cubicBezTo>
                <a:cubicBezTo>
                  <a:pt x="26" y="389"/>
                  <a:pt x="25" y="388"/>
                  <a:pt x="26" y="388"/>
                </a:cubicBezTo>
                <a:cubicBezTo>
                  <a:pt x="26" y="387"/>
                  <a:pt x="25" y="387"/>
                  <a:pt x="25" y="388"/>
                </a:cubicBezTo>
                <a:cubicBezTo>
                  <a:pt x="24" y="386"/>
                  <a:pt x="26" y="385"/>
                  <a:pt x="26" y="385"/>
                </a:cubicBezTo>
                <a:cubicBezTo>
                  <a:pt x="26" y="387"/>
                  <a:pt x="26" y="386"/>
                  <a:pt x="27" y="386"/>
                </a:cubicBezTo>
                <a:close/>
                <a:moveTo>
                  <a:pt x="33" y="385"/>
                </a:moveTo>
                <a:cubicBezTo>
                  <a:pt x="34" y="385"/>
                  <a:pt x="34" y="387"/>
                  <a:pt x="34" y="388"/>
                </a:cubicBezTo>
                <a:cubicBezTo>
                  <a:pt x="34" y="387"/>
                  <a:pt x="33" y="386"/>
                  <a:pt x="33" y="385"/>
                </a:cubicBezTo>
                <a:close/>
                <a:moveTo>
                  <a:pt x="42" y="385"/>
                </a:moveTo>
                <a:cubicBezTo>
                  <a:pt x="43" y="387"/>
                  <a:pt x="42" y="387"/>
                  <a:pt x="41" y="388"/>
                </a:cubicBezTo>
                <a:cubicBezTo>
                  <a:pt x="41" y="387"/>
                  <a:pt x="42" y="387"/>
                  <a:pt x="42" y="385"/>
                </a:cubicBezTo>
                <a:close/>
                <a:moveTo>
                  <a:pt x="31" y="387"/>
                </a:moveTo>
                <a:cubicBezTo>
                  <a:pt x="32" y="386"/>
                  <a:pt x="32" y="389"/>
                  <a:pt x="32" y="390"/>
                </a:cubicBezTo>
                <a:cubicBezTo>
                  <a:pt x="31" y="389"/>
                  <a:pt x="32" y="389"/>
                  <a:pt x="31" y="390"/>
                </a:cubicBezTo>
                <a:cubicBezTo>
                  <a:pt x="31" y="389"/>
                  <a:pt x="32" y="388"/>
                  <a:pt x="31" y="387"/>
                </a:cubicBezTo>
                <a:close/>
                <a:moveTo>
                  <a:pt x="25" y="389"/>
                </a:moveTo>
                <a:cubicBezTo>
                  <a:pt x="24" y="389"/>
                  <a:pt x="25" y="391"/>
                  <a:pt x="24" y="391"/>
                </a:cubicBezTo>
                <a:cubicBezTo>
                  <a:pt x="24" y="391"/>
                  <a:pt x="24" y="390"/>
                  <a:pt x="24" y="388"/>
                </a:cubicBezTo>
                <a:cubicBezTo>
                  <a:pt x="24" y="389"/>
                  <a:pt x="25" y="389"/>
                  <a:pt x="25" y="390"/>
                </a:cubicBezTo>
                <a:cubicBezTo>
                  <a:pt x="25" y="391"/>
                  <a:pt x="25" y="390"/>
                  <a:pt x="25" y="389"/>
                </a:cubicBezTo>
                <a:close/>
                <a:moveTo>
                  <a:pt x="30" y="389"/>
                </a:moveTo>
                <a:cubicBezTo>
                  <a:pt x="29" y="390"/>
                  <a:pt x="29" y="391"/>
                  <a:pt x="29" y="391"/>
                </a:cubicBezTo>
                <a:cubicBezTo>
                  <a:pt x="28" y="390"/>
                  <a:pt x="29" y="389"/>
                  <a:pt x="30" y="389"/>
                </a:cubicBezTo>
                <a:close/>
                <a:moveTo>
                  <a:pt x="33" y="391"/>
                </a:moveTo>
                <a:cubicBezTo>
                  <a:pt x="34" y="391"/>
                  <a:pt x="34" y="391"/>
                  <a:pt x="34" y="391"/>
                </a:cubicBezTo>
                <a:cubicBezTo>
                  <a:pt x="34" y="392"/>
                  <a:pt x="35" y="394"/>
                  <a:pt x="34" y="394"/>
                </a:cubicBezTo>
                <a:cubicBezTo>
                  <a:pt x="34" y="394"/>
                  <a:pt x="33" y="393"/>
                  <a:pt x="33" y="391"/>
                </a:cubicBezTo>
                <a:close/>
                <a:moveTo>
                  <a:pt x="25" y="391"/>
                </a:moveTo>
                <a:cubicBezTo>
                  <a:pt x="25" y="392"/>
                  <a:pt x="26" y="391"/>
                  <a:pt x="26" y="393"/>
                </a:cubicBezTo>
                <a:cubicBezTo>
                  <a:pt x="26" y="393"/>
                  <a:pt x="25" y="393"/>
                  <a:pt x="25" y="391"/>
                </a:cubicBezTo>
                <a:close/>
                <a:moveTo>
                  <a:pt x="25" y="394"/>
                </a:moveTo>
                <a:cubicBezTo>
                  <a:pt x="25" y="394"/>
                  <a:pt x="25" y="395"/>
                  <a:pt x="24" y="395"/>
                </a:cubicBezTo>
                <a:cubicBezTo>
                  <a:pt x="24" y="393"/>
                  <a:pt x="25" y="392"/>
                  <a:pt x="25" y="394"/>
                </a:cubicBezTo>
                <a:close/>
                <a:moveTo>
                  <a:pt x="32" y="394"/>
                </a:moveTo>
                <a:cubicBezTo>
                  <a:pt x="32" y="396"/>
                  <a:pt x="33" y="395"/>
                  <a:pt x="33" y="397"/>
                </a:cubicBezTo>
                <a:cubicBezTo>
                  <a:pt x="33" y="398"/>
                  <a:pt x="32" y="396"/>
                  <a:pt x="31" y="395"/>
                </a:cubicBezTo>
                <a:cubicBezTo>
                  <a:pt x="31" y="394"/>
                  <a:pt x="32" y="394"/>
                  <a:pt x="32" y="394"/>
                </a:cubicBezTo>
                <a:close/>
                <a:moveTo>
                  <a:pt x="42" y="400"/>
                </a:moveTo>
                <a:cubicBezTo>
                  <a:pt x="43" y="400"/>
                  <a:pt x="43" y="401"/>
                  <a:pt x="43" y="401"/>
                </a:cubicBezTo>
                <a:cubicBezTo>
                  <a:pt x="43" y="401"/>
                  <a:pt x="43" y="400"/>
                  <a:pt x="43" y="399"/>
                </a:cubicBezTo>
                <a:cubicBezTo>
                  <a:pt x="43" y="399"/>
                  <a:pt x="43" y="400"/>
                  <a:pt x="43" y="401"/>
                </a:cubicBezTo>
                <a:cubicBezTo>
                  <a:pt x="44" y="401"/>
                  <a:pt x="44" y="399"/>
                  <a:pt x="44" y="399"/>
                </a:cubicBezTo>
                <a:cubicBezTo>
                  <a:pt x="44" y="399"/>
                  <a:pt x="43" y="397"/>
                  <a:pt x="43" y="398"/>
                </a:cubicBezTo>
                <a:cubicBezTo>
                  <a:pt x="42" y="396"/>
                  <a:pt x="45" y="397"/>
                  <a:pt x="44" y="394"/>
                </a:cubicBezTo>
                <a:cubicBezTo>
                  <a:pt x="45" y="394"/>
                  <a:pt x="45" y="395"/>
                  <a:pt x="45" y="395"/>
                </a:cubicBezTo>
                <a:cubicBezTo>
                  <a:pt x="45" y="396"/>
                  <a:pt x="44" y="397"/>
                  <a:pt x="45" y="397"/>
                </a:cubicBezTo>
                <a:cubicBezTo>
                  <a:pt x="45" y="399"/>
                  <a:pt x="45" y="400"/>
                  <a:pt x="45" y="401"/>
                </a:cubicBezTo>
                <a:cubicBezTo>
                  <a:pt x="45" y="401"/>
                  <a:pt x="45" y="401"/>
                  <a:pt x="45" y="401"/>
                </a:cubicBezTo>
                <a:cubicBezTo>
                  <a:pt x="44" y="403"/>
                  <a:pt x="46" y="408"/>
                  <a:pt x="45" y="409"/>
                </a:cubicBezTo>
                <a:cubicBezTo>
                  <a:pt x="45" y="409"/>
                  <a:pt x="45" y="411"/>
                  <a:pt x="45" y="411"/>
                </a:cubicBezTo>
                <a:cubicBezTo>
                  <a:pt x="45" y="413"/>
                  <a:pt x="46" y="415"/>
                  <a:pt x="45" y="418"/>
                </a:cubicBezTo>
                <a:cubicBezTo>
                  <a:pt x="45" y="418"/>
                  <a:pt x="45" y="418"/>
                  <a:pt x="45" y="418"/>
                </a:cubicBezTo>
                <a:cubicBezTo>
                  <a:pt x="45" y="417"/>
                  <a:pt x="45" y="417"/>
                  <a:pt x="45" y="417"/>
                </a:cubicBezTo>
                <a:cubicBezTo>
                  <a:pt x="46" y="416"/>
                  <a:pt x="44" y="415"/>
                  <a:pt x="44" y="413"/>
                </a:cubicBezTo>
                <a:cubicBezTo>
                  <a:pt x="45" y="413"/>
                  <a:pt x="45" y="409"/>
                  <a:pt x="44" y="407"/>
                </a:cubicBezTo>
                <a:cubicBezTo>
                  <a:pt x="44" y="408"/>
                  <a:pt x="44" y="411"/>
                  <a:pt x="43" y="411"/>
                </a:cubicBezTo>
                <a:cubicBezTo>
                  <a:pt x="43" y="410"/>
                  <a:pt x="43" y="410"/>
                  <a:pt x="43" y="409"/>
                </a:cubicBezTo>
                <a:cubicBezTo>
                  <a:pt x="43" y="410"/>
                  <a:pt x="43" y="411"/>
                  <a:pt x="42" y="410"/>
                </a:cubicBezTo>
                <a:cubicBezTo>
                  <a:pt x="42" y="408"/>
                  <a:pt x="43" y="409"/>
                  <a:pt x="43" y="407"/>
                </a:cubicBezTo>
                <a:cubicBezTo>
                  <a:pt x="43" y="407"/>
                  <a:pt x="43" y="406"/>
                  <a:pt x="42" y="406"/>
                </a:cubicBezTo>
                <a:cubicBezTo>
                  <a:pt x="42" y="405"/>
                  <a:pt x="43" y="404"/>
                  <a:pt x="43" y="406"/>
                </a:cubicBezTo>
                <a:cubicBezTo>
                  <a:pt x="43" y="406"/>
                  <a:pt x="43" y="403"/>
                  <a:pt x="42" y="404"/>
                </a:cubicBezTo>
                <a:cubicBezTo>
                  <a:pt x="43" y="403"/>
                  <a:pt x="43" y="403"/>
                  <a:pt x="43" y="402"/>
                </a:cubicBezTo>
                <a:cubicBezTo>
                  <a:pt x="43" y="402"/>
                  <a:pt x="42" y="401"/>
                  <a:pt x="42" y="400"/>
                </a:cubicBezTo>
                <a:close/>
                <a:moveTo>
                  <a:pt x="42" y="398"/>
                </a:moveTo>
                <a:cubicBezTo>
                  <a:pt x="42" y="398"/>
                  <a:pt x="42" y="399"/>
                  <a:pt x="41" y="399"/>
                </a:cubicBezTo>
                <a:cubicBezTo>
                  <a:pt x="41" y="398"/>
                  <a:pt x="42" y="398"/>
                  <a:pt x="42" y="397"/>
                </a:cubicBezTo>
                <a:cubicBezTo>
                  <a:pt x="42" y="397"/>
                  <a:pt x="42" y="398"/>
                  <a:pt x="42" y="398"/>
                </a:cubicBezTo>
                <a:cubicBezTo>
                  <a:pt x="42" y="399"/>
                  <a:pt x="42" y="398"/>
                  <a:pt x="42" y="398"/>
                </a:cubicBezTo>
                <a:close/>
                <a:moveTo>
                  <a:pt x="53" y="397"/>
                </a:moveTo>
                <a:cubicBezTo>
                  <a:pt x="54" y="398"/>
                  <a:pt x="52" y="399"/>
                  <a:pt x="52" y="400"/>
                </a:cubicBezTo>
                <a:cubicBezTo>
                  <a:pt x="52" y="397"/>
                  <a:pt x="53" y="399"/>
                  <a:pt x="53" y="397"/>
                </a:cubicBezTo>
                <a:close/>
                <a:moveTo>
                  <a:pt x="32" y="397"/>
                </a:moveTo>
                <a:cubicBezTo>
                  <a:pt x="32" y="398"/>
                  <a:pt x="32" y="398"/>
                  <a:pt x="32" y="398"/>
                </a:cubicBezTo>
                <a:cubicBezTo>
                  <a:pt x="31" y="398"/>
                  <a:pt x="32" y="400"/>
                  <a:pt x="31" y="400"/>
                </a:cubicBezTo>
                <a:cubicBezTo>
                  <a:pt x="31" y="400"/>
                  <a:pt x="31" y="399"/>
                  <a:pt x="31" y="398"/>
                </a:cubicBezTo>
                <a:cubicBezTo>
                  <a:pt x="31" y="398"/>
                  <a:pt x="31" y="397"/>
                  <a:pt x="32" y="397"/>
                </a:cubicBezTo>
                <a:close/>
                <a:moveTo>
                  <a:pt x="52" y="404"/>
                </a:moveTo>
                <a:cubicBezTo>
                  <a:pt x="53" y="404"/>
                  <a:pt x="54" y="407"/>
                  <a:pt x="52" y="407"/>
                </a:cubicBezTo>
                <a:cubicBezTo>
                  <a:pt x="53" y="405"/>
                  <a:pt x="52" y="406"/>
                  <a:pt x="52" y="404"/>
                </a:cubicBezTo>
                <a:close/>
                <a:moveTo>
                  <a:pt x="42" y="441"/>
                </a:moveTo>
                <a:cubicBezTo>
                  <a:pt x="43" y="442"/>
                  <a:pt x="42" y="443"/>
                  <a:pt x="42" y="444"/>
                </a:cubicBezTo>
                <a:cubicBezTo>
                  <a:pt x="42" y="444"/>
                  <a:pt x="42" y="442"/>
                  <a:pt x="42" y="441"/>
                </a:cubicBezTo>
                <a:close/>
              </a:path>
            </a:pathLst>
          </a:custGeom>
          <a:solidFill>
            <a:schemeClr val="accent1">
              <a:alpha val="70000"/>
            </a:schemeClr>
          </a:solidFill>
          <a:ln w="14288" cap="flat">
            <a:noFill/>
            <a:prstDash val="solid"/>
            <a:miter lim="800000"/>
          </a:ln>
        </p:spPr>
        <p:txBody>
          <a:bodyPr vert="horz" wrap="square" lIns="91440" tIns="45720" rIns="91440" bIns="45720" numCol="1" anchor="ctr"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endParaRPr lang="zh-CN" altLang="en-US">
              <a:solidFill>
                <a:srgbClr val="FFFFFF"/>
              </a:solidFill>
              <a:sym typeface="+mn-ea"/>
            </a:endParaRPr>
          </a:p>
        </p:txBody>
      </p:sp>
      <p:sp>
        <p:nvSpPr>
          <p:cNvPr id="5" name="标题 4"/>
          <p:cNvSpPr>
            <a:spLocks noGrp="1"/>
          </p:cNvSpPr>
          <p:nvPr>
            <p:ph type="title"/>
            <p:custDataLst>
              <p:tags r:id="rId3"/>
            </p:custDataLst>
          </p:nvPr>
        </p:nvSpPr>
        <p:spPr>
          <a:xfrm>
            <a:off x="5600065" y="991235"/>
            <a:ext cx="5473065" cy="1554480"/>
          </a:xfrm>
        </p:spPr>
        <p:txBody>
          <a:bodyPr>
            <a:normAutofit/>
          </a:bodyPr>
          <a:lstStyle/>
          <a:p>
            <a:pPr algn="l"/>
            <a:r>
              <a:rPr lang="zh-CN" altLang="en-US" sz="3600"/>
              <a:t>Characteristics of</a:t>
            </a:r>
            <a:r>
              <a:rPr lang="en-US" altLang="zh-CN" sz="3600"/>
              <a:t> </a:t>
            </a:r>
            <a:r>
              <a:rPr sz="3600">
                <a:effectLst>
                  <a:outerShdw blurRad="38100" dist="19050" dir="2700000" algn="tl" rotWithShape="0">
                    <a:schemeClr val="dk1">
                      <a:alpha val="40000"/>
                    </a:schemeClr>
                  </a:outerShdw>
                </a:effectLst>
                <a:sym typeface="+mn-ea"/>
              </a:rPr>
              <a:t>Cantonese cuisine</a:t>
            </a:r>
            <a:r>
              <a:rPr lang="zh-CN" altLang="en-US" sz="3600"/>
              <a:t> </a:t>
            </a:r>
            <a:endParaRPr lang="zh-CN" altLang="en-US" sz="3600"/>
          </a:p>
        </p:txBody>
      </p:sp>
      <p:sp>
        <p:nvSpPr>
          <p:cNvPr id="2" name="文本框 1"/>
          <p:cNvSpPr txBox="1"/>
          <p:nvPr/>
        </p:nvSpPr>
        <p:spPr>
          <a:xfrm>
            <a:off x="5600065" y="3173095"/>
            <a:ext cx="5668010" cy="2740025"/>
          </a:xfrm>
          <a:prstGeom prst="rect">
            <a:avLst/>
          </a:prstGeom>
        </p:spPr>
        <p:txBody>
          <a:bodyPr>
            <a:noAutofit/>
          </a:bodyPr>
          <a:p>
            <a:pPr marL="0" algn="l">
              <a:buClrTx/>
              <a:buSzTx/>
              <a:buNone/>
            </a:pPr>
            <a:r>
              <a:rPr lang="en-US" altLang="zh-CN">
                <a:sym typeface="+mn-ea"/>
              </a:rPr>
              <a:t>   </a:t>
            </a:r>
            <a:r>
              <a:rPr lang="zh-CN" altLang="en-US" sz="2000">
                <a:solidFill>
                  <a:schemeClr val="tx1"/>
                </a:solidFill>
                <a:effectLst>
                  <a:outerShdw blurRad="38100" dist="19050" dir="2700000" algn="tl" rotWithShape="0">
                    <a:schemeClr val="dk1">
                      <a:alpha val="40000"/>
                    </a:schemeClr>
                  </a:outerShdw>
                </a:effectLst>
                <a:sym typeface="+mn-ea"/>
              </a:rPr>
              <a:t>meticulous</a:t>
            </a:r>
            <a:r>
              <a:rPr lang="en-US" altLang="zh-CN" sz="2000">
                <a:solidFill>
                  <a:schemeClr val="tx1"/>
                </a:solidFill>
                <a:effectLst>
                  <a:outerShdw blurRad="38100" dist="19050" dir="2700000" algn="tl" rotWithShape="0">
                    <a:schemeClr val="dk1">
                      <a:alpha val="40000"/>
                    </a:schemeClr>
                  </a:outerShdw>
                </a:effectLst>
                <a:sym typeface="+mn-ea"/>
              </a:rPr>
              <a:t> </a:t>
            </a:r>
            <a:r>
              <a:rPr lang="zh-CN" altLang="en-US" sz="2000" b="0" i="0">
                <a:solidFill>
                  <a:schemeClr val="tx1"/>
                </a:solidFill>
                <a:effectLst>
                  <a:outerShdw blurRad="38100" dist="19050" dir="2700000" algn="tl" rotWithShape="0">
                    <a:schemeClr val="dk1">
                      <a:alpha val="40000"/>
                    </a:schemeClr>
                  </a:outerShdw>
                </a:effectLst>
              </a:rPr>
              <a:t>selection of ingredients</a:t>
            </a:r>
            <a:r>
              <a:rPr lang="zh-CN" altLang="en-US" sz="2000" b="0" i="0"/>
              <a:t> and attention is paid to the </a:t>
            </a:r>
            <a:r>
              <a:rPr lang="zh-CN" altLang="en-US" sz="2000" b="0" i="0">
                <a:solidFill>
                  <a:schemeClr val="tx1"/>
                </a:solidFill>
                <a:effectLst>
                  <a:outerShdw blurRad="38100" dist="19050" dir="2700000" algn="tl" rotWithShape="0">
                    <a:schemeClr val="dk1">
                      <a:alpha val="40000"/>
                    </a:schemeClr>
                  </a:outerShdw>
                </a:effectLst>
              </a:rPr>
              <a:t>original flavor</a:t>
            </a:r>
            <a:r>
              <a:rPr lang="zh-CN" altLang="en-US" sz="2000" b="0" i="0"/>
              <a:t> of food materials. </a:t>
            </a:r>
            <a:endParaRPr lang="zh-CN" altLang="en-US" sz="2000" b="0" i="0"/>
          </a:p>
          <a:p>
            <a:pPr marL="0" algn="l">
              <a:buClrTx/>
              <a:buSzTx/>
              <a:buNone/>
            </a:pPr>
            <a:r>
              <a:rPr lang="en-US" altLang="zh-CN" sz="2000" b="0" i="0"/>
              <a:t>  </a:t>
            </a:r>
            <a:r>
              <a:rPr lang="zh-CN" altLang="en-US" sz="2000" b="0" i="0"/>
              <a:t> It emphasizes</a:t>
            </a:r>
            <a:r>
              <a:rPr lang="zh-CN" altLang="en-US" sz="2000" b="1" i="0"/>
              <a:t> being clear without being bland, fresh without being vulgar, tender without being raw, and oily without being greasy.</a:t>
            </a:r>
            <a:endParaRPr lang="zh-CN" altLang="en-US" sz="2000" b="1" i="0"/>
          </a:p>
        </p:txBody>
      </p:sp>
      <p:pic>
        <p:nvPicPr>
          <p:cNvPr id="3" name="图片 2" descr="1729665375187"/>
          <p:cNvPicPr>
            <a:picLocks noChangeAspect="1"/>
          </p:cNvPicPr>
          <p:nvPr/>
        </p:nvPicPr>
        <p:blipFill>
          <a:blip r:embed="rId4"/>
          <a:stretch>
            <a:fillRect/>
          </a:stretch>
        </p:blipFill>
        <p:spPr>
          <a:xfrm>
            <a:off x="730885" y="904240"/>
            <a:ext cx="4275455" cy="5702300"/>
          </a:xfrm>
          <a:prstGeom prst="rect">
            <a:avLst/>
          </a:prstGeom>
        </p:spPr>
      </p:pic>
    </p:spTree>
    <p:custDataLst>
      <p:tags r:id="rId5"/>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3"/>
            <p:custDataLst>
              <p:tags r:id="rId1"/>
            </p:custDataLst>
          </p:nvPr>
        </p:nvSpPr>
        <p:spPr>
          <a:xfrm>
            <a:off x="1009015" y="611505"/>
            <a:ext cx="7322185" cy="772160"/>
          </a:xfrm>
        </p:spPr>
        <p:txBody>
          <a:bodyPr>
            <a:normAutofit fontScale="90000"/>
          </a:bodyPr>
          <a:lstStyle/>
          <a:p>
            <a:r>
              <a:rPr lang="en-US" altLang="zh-CN" sz="4445"/>
              <a:t>a video of </a:t>
            </a:r>
            <a:r>
              <a:rPr sz="4445">
                <a:effectLst>
                  <a:outerShdw blurRad="38100" dist="19050" dir="2700000" algn="tl" rotWithShape="0">
                    <a:schemeClr val="dk1">
                      <a:alpha val="40000"/>
                    </a:schemeClr>
                  </a:outerShdw>
                </a:effectLst>
                <a:sym typeface="+mn-ea"/>
              </a:rPr>
              <a:t>Cantonese cuisine</a:t>
            </a:r>
            <a:endParaRPr lang="en-US" altLang="zh-CN" sz="4445"/>
          </a:p>
        </p:txBody>
      </p:sp>
      <p:pic>
        <p:nvPicPr>
          <p:cNvPr id="3" name="中国八大菜系之一粤菜">
            <a:hlinkClick r:id="" action="ppaction://media"/>
          </p:cNvPr>
          <p:cNvPicPr/>
          <p:nvPr>
            <a:videoFile r:link="rId2"/>
            <p:extLst>
              <p:ext uri="{DAA4B4D4-6D71-4841-9C94-3DE7FCFB9230}">
                <p14:media xmlns:p14="http://schemas.microsoft.com/office/powerpoint/2010/main" r:embed="rId3"/>
              </p:ext>
            </p:extLst>
            <p:custDataLst>
              <p:tags r:id="rId4"/>
            </p:custDataLst>
          </p:nvPr>
        </p:nvPicPr>
        <p:blipFill>
          <a:blip r:embed="rId5"/>
          <a:stretch>
            <a:fillRect/>
          </a:stretch>
        </p:blipFill>
        <p:spPr>
          <a:xfrm>
            <a:off x="819785" y="1462405"/>
            <a:ext cx="9612630" cy="4916170"/>
          </a:xfrm>
          <a:prstGeom prst="rect">
            <a:avLst/>
          </a:prstGeom>
        </p:spPr>
      </p:pic>
    </p:spTree>
    <p:custDataLst>
      <p:tags r:id="rId6"/>
    </p:custDataLst>
  </p:cSld>
  <p:clrMapOvr>
    <a:masterClrMapping/>
  </p:clrMapOvr>
  <p:timing>
    <p:tnLst>
      <p:par>
        <p:cTn id="1" dur="indefinite" restart="never" nodeType="tmRoot">
          <p:childTnLst>
            <p:video fullScrn="0">
              <p:cMediaNode>
                <p:cTn id="2" fill="hold" display="1">
                  <p:stCondLst>
                    <p:cond delay="indefinite"/>
                  </p:stCondLst>
                </p:cTn>
                <p:tgtEl>
                  <p:spTgt spid="3"/>
                </p:tgtEl>
              </p:cMediaNode>
            </p:vide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additive="base">
                                        <p:cTn id="7"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1.xml><?xml version="1.0" encoding="utf-8"?>
<p:tagLst xmlns:p="http://schemas.openxmlformats.org/presentationml/2006/main">
  <p:tag name="KSO_WM_UNIT_TYPE" val="e"/>
  <p:tag name="KSO_WM_UNIT_INDEX" val="1"/>
  <p:tag name="KSO_WM_BEAUTIFY_FLAG" val="#wm#"/>
  <p:tag name="KSO_WM_TAG_VERSION" val="3.0"/>
  <p:tag name="KSO_WM_UNIT_PRESET_TEXT" val="编辑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03.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4.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6.xml><?xml version="1.0" encoding="utf-8"?>
<p:tagLst xmlns:p="http://schemas.openxmlformats.org/presentationml/2006/main">
  <p:tag name="KSO_WM_UNIT_TYPE" val="i"/>
  <p:tag name="KSO_WM_UNIT_INDEX" val="4"/>
  <p:tag name="KSO_WM_BEAUTIFY_FLAG" val="#wm#"/>
  <p:tag name="KSO_WM_TAG_VERSION" val="3.0"/>
  <p:tag name="KSO_WM_UNIT_ID" val="_5*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7.xml><?xml version="1.0" encoding="utf-8"?>
<p:tagLst xmlns:p="http://schemas.openxmlformats.org/presentationml/2006/main">
  <p:tag name="KSO_WM_UNIT_TYPE" val="i"/>
  <p:tag name="KSO_WM_UNIT_INDEX" val="1"/>
  <p:tag name="KSO_WM_BEAUTIFY_FLAG" val="#wm#"/>
  <p:tag name="KSO_WM_TAG_VERSION" val="3.0"/>
  <p:tag name="KSO_WM_UNIT_ID" val="_5*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8.xml><?xml version="1.0" encoding="utf-8"?>
<p:tagLst xmlns:p="http://schemas.openxmlformats.org/presentationml/2006/main">
  <p:tag name="KSO_WM_UNIT_TYPE" val="i"/>
  <p:tag name="KSO_WM_UNIT_INDEX" val="2"/>
  <p:tag name="KSO_WM_BEAUTIFY_FLAG" val="#wm#"/>
  <p:tag name="KSO_WM_TAG_VERSION" val="3.0"/>
  <p:tag name="KSO_WM_UNIT_ID" val="_5*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9.xml><?xml version="1.0" encoding="utf-8"?>
<p:tagLst xmlns:p="http://schemas.openxmlformats.org/presentationml/2006/main">
  <p:tag name="KSO_WM_UNIT_TYPE" val="i"/>
  <p:tag name="KSO_WM_UNIT_INDEX" val="5"/>
  <p:tag name="KSO_WM_BEAUTIFY_FLAG" val="#wm#"/>
  <p:tag name="KSO_WM_TAG_VERSION" val="3.0"/>
  <p:tag name="KSO_WM_UNIT_ID" val="_5*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2.xml><?xml version="1.0" encoding="utf-8"?>
<p:tagLst xmlns:p="http://schemas.openxmlformats.org/presentationml/2006/main">
  <p:tag name="KSO_WM_UNIT_TYPE" val="i"/>
  <p:tag name="KSO_WM_UNIT_INDEX" val="3"/>
  <p:tag name="KSO_WM_BEAUTIFY_FLAG" val="#wm#"/>
  <p:tag name="KSO_WM_TAG_VERSION" val="3.0"/>
  <p:tag name="KSO_WM_UNIT_ID" val="_5*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3.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4.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17.xml><?xml version="1.0" encoding="utf-8"?>
<p:tagLst xmlns:p="http://schemas.openxmlformats.org/presentationml/2006/main">
  <p:tag name="KSO_WM_UNIT_TYPE" val="i"/>
  <p:tag name="KSO_WM_UNIT_INDEX" val="3"/>
  <p:tag name="KSO_WM_BEAUTIFY_FLAG" val="#wm#"/>
  <p:tag name="KSO_WM_TAG_VERSION" val="3.0"/>
  <p:tag name="KSO_WM_UNIT_ID" val="_6*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8.xml><?xml version="1.0" encoding="utf-8"?>
<p:tagLst xmlns:p="http://schemas.openxmlformats.org/presentationml/2006/main">
  <p:tag name="KSO_WM_UNIT_TYPE" val="i"/>
  <p:tag name="KSO_WM_UNIT_INDEX" val="1"/>
  <p:tag name="KSO_WM_BEAUTIFY_FLAG" val="#wm#"/>
  <p:tag name="KSO_WM_TAG_VERSION" val="3.0"/>
  <p:tag name="KSO_WM_UNIT_ID" val="_6*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9.xml><?xml version="1.0" encoding="utf-8"?>
<p:tagLst xmlns:p="http://schemas.openxmlformats.org/presentationml/2006/main">
  <p:tag name="KSO_WM_UNIT_TYPE" val="i"/>
  <p:tag name="KSO_WM_UNIT_INDEX" val="2"/>
  <p:tag name="KSO_WM_BEAUTIFY_FLAG" val="#wm#"/>
  <p:tag name="KSO_WM_TAG_VERSION" val="3.0"/>
  <p:tag name="KSO_WM_UNIT_ID" val="_6*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TYPE" val="i"/>
  <p:tag name="KSO_WM_UNIT_INDEX" val="4"/>
  <p:tag name="KSO_WM_BEAUTIFY_FLAG" val="#wm#"/>
  <p:tag name="KSO_WM_TAG_VERSION" val="3.0"/>
  <p:tag name="KSO_WM_UNIT_ID" val="_6*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1.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22.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23.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124.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12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26.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7.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9.xml><?xml version="1.0" encoding="utf-8"?>
<p:tagLst xmlns:p="http://schemas.openxmlformats.org/presentationml/2006/main">
  <p:tag name="KSO_WM_UNIT_TYPE" val="i"/>
  <p:tag name="KSO_WM_UNIT_INDEX" val="3"/>
  <p:tag name="KSO_WM_BEAUTIFY_FLAG" val="#wm#"/>
  <p:tag name="KSO_WM_TAG_VERSION" val="3.0"/>
  <p:tag name="KSO_WM_UNIT_ID" val="_7*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TYPE" val="i"/>
  <p:tag name="KSO_WM_UNIT_INDEX" val="1"/>
  <p:tag name="KSO_WM_BEAUTIFY_FLAG" val="#wm#"/>
  <p:tag name="KSO_WM_TAG_VERSION" val="3.0"/>
  <p:tag name="KSO_WM_UNIT_ID" val="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1.xml><?xml version="1.0" encoding="utf-8"?>
<p:tagLst xmlns:p="http://schemas.openxmlformats.org/presentationml/2006/main">
  <p:tag name="KSO_WM_UNIT_TYPE" val="i"/>
  <p:tag name="KSO_WM_UNIT_INDEX" val="2"/>
  <p:tag name="KSO_WM_BEAUTIFY_FLAG" val="#wm#"/>
  <p:tag name="KSO_WM_TAG_VERSION" val="3.0"/>
  <p:tag name="KSO_WM_UNIT_ID" val="_7*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2.xml><?xml version="1.0" encoding="utf-8"?>
<p:tagLst xmlns:p="http://schemas.openxmlformats.org/presentationml/2006/main">
  <p:tag name="KSO_WM_UNIT_TYPE" val="i"/>
  <p:tag name="KSO_WM_UNIT_INDEX" val="4"/>
  <p:tag name="KSO_WM_BEAUTIFY_FLAG" val="#wm#"/>
  <p:tag name="KSO_WM_TAG_VERSION" val="3.0"/>
  <p:tag name="KSO_WM_UNIT_ID" val="_7*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3.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4.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6.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37.xml><?xml version="1.0" encoding="utf-8"?>
<p:tagLst xmlns:p="http://schemas.openxmlformats.org/presentationml/2006/main">
  <p:tag name="KSO_WM_UNIT_TYPE" val="i"/>
  <p:tag name="KSO_WM_UNIT_INDEX" val="4"/>
  <p:tag name="KSO_WM_BEAUTIFY_FLAG" val="#wm#"/>
  <p:tag name="KSO_WM_TAG_VERSION" val="3.0"/>
  <p:tag name="KSO_WM_UNIT_ID" val="_8*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8.xml><?xml version="1.0" encoding="utf-8"?>
<p:tagLst xmlns:p="http://schemas.openxmlformats.org/presentationml/2006/main">
  <p:tag name="KSO_WM_UNIT_TYPE" val="i"/>
  <p:tag name="KSO_WM_UNIT_INDEX" val="2"/>
  <p:tag name="KSO_WM_BEAUTIFY_FLAG" val="#wm#"/>
  <p:tag name="KSO_WM_TAG_VERSION" val="3.0"/>
  <p:tag name="KSO_WM_UNIT_ID" val="_8*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9.xml><?xml version="1.0" encoding="utf-8"?>
<p:tagLst xmlns:p="http://schemas.openxmlformats.org/presentationml/2006/main">
  <p:tag name="KSO_WM_UNIT_TYPE" val="i"/>
  <p:tag name="KSO_WM_UNIT_INDEX" val="1"/>
  <p:tag name="KSO_WM_BEAUTIFY_FLAG" val="#wm#"/>
  <p:tag name="KSO_WM_TAG_VERSION" val="3.0"/>
  <p:tag name="KSO_WM_UNIT_ID" val="_8*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TYPE" val="i"/>
  <p:tag name="KSO_WM_UNIT_INDEX" val="3"/>
  <p:tag name="KSO_WM_BEAUTIFY_FLAG" val="#wm#"/>
  <p:tag name="KSO_WM_TAG_VERSION" val="3.0"/>
  <p:tag name="KSO_WM_UNIT_ID" val="_8*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1.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2.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4.xml><?xml version="1.0" encoding="utf-8"?>
<p:tagLst xmlns:p="http://schemas.openxmlformats.org/presentationml/2006/main">
  <p:tag name="KSO_WM_UNIT_TYPE" val="i"/>
  <p:tag name="KSO_WM_UNIT_INDEX" val="3"/>
  <p:tag name="KSO_WM_BEAUTIFY_FLAG" val="#wm#"/>
  <p:tag name="KSO_WM_TAG_VERSION" val="3.0"/>
  <p:tag name="KSO_WM_UNIT_ID" val="_9*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5.xml><?xml version="1.0" encoding="utf-8"?>
<p:tagLst xmlns:p="http://schemas.openxmlformats.org/presentationml/2006/main">
  <p:tag name="KSO_WM_UNIT_TYPE" val="i"/>
  <p:tag name="KSO_WM_UNIT_INDEX" val="1"/>
  <p:tag name="KSO_WM_BEAUTIFY_FLAG" val="#wm#"/>
  <p:tag name="KSO_WM_TAG_VERSION" val="3.0"/>
  <p:tag name="KSO_WM_UNIT_ID" val="_9*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6.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7.xml><?xml version="1.0" encoding="utf-8"?>
<p:tagLst xmlns:p="http://schemas.openxmlformats.org/presentationml/2006/main">
  <p:tag name="KSO_WM_UNIT_TYPE" val="i"/>
  <p:tag name="KSO_WM_UNIT_INDEX" val="4"/>
  <p:tag name="KSO_WM_BEAUTIFY_FLAG" val="#wm#"/>
  <p:tag name="KSO_WM_TAG_VERSION" val="3.0"/>
  <p:tag name="KSO_WM_UNIT_ID" val="_9*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8.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9.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2.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3.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4.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5.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6.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7.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母版副标题样式"/>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58.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9.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62.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3.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4.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5.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6.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7.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8.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9.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UNIT_TYPE" val="a"/>
  <p:tag name="KSO_WM_UNIT_INDEX" val="1"/>
  <p:tag name="KSO_WM_BEAUTIFY_FLAG" val="#wm#"/>
  <p:tag name="KSO_WM_TAG_VERSION" val="3.0"/>
  <p:tag name="KSO_WM_UNIT_PRESET_TEXT" val="单击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7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2.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3.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5.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6.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7.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8.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79.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2.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二级&#13;三级&#13;四级&#13;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0235"/>
</p:tagLst>
</file>

<file path=ppt/tags/tag1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0235"/>
</p:tagLst>
</file>

<file path=ppt/tags/tag184.xml><?xml version="1.0" encoding="utf-8"?>
<p:tagLst xmlns:p="http://schemas.openxmlformats.org/presentationml/2006/main">
  <p:tag name="KSO_WM_TEMPLATE_SUBCATEGORY" val="29"/>
  <p:tag name="KSO_WM_TEMPLATE_COLOR_TYPE" val="0"/>
  <p:tag name="KSO_WM_TAG_VERSION" val="3.0"/>
  <p:tag name="KSO_WM_TEMPLATE_THUMBS_INDEX" val="1、11"/>
  <p:tag name="KSO_WM_BEAUTIFY_FLAG" val="#wm#"/>
  <p:tag name="KSO_WM_TEMPLATE_INDEX" val="20230235"/>
  <p:tag name="KSO_WM_TEMPLATE_CATEGORY" val="custom"/>
  <p:tag name="KSO_WM_TEMPLATE_MASTER_TYPE" val="0"/>
</p:tagLst>
</file>

<file path=ppt/tags/tag185.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6.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7.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8.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9.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1.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2.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19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5.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6.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7.xml><?xml version="1.0" encoding="utf-8"?>
<p:tagLst xmlns:p="http://schemas.openxmlformats.org/presentationml/2006/main">
  <p:tag name="KSO_WM_UNIT_TYPE" val="i"/>
  <p:tag name="KSO_WM_UNIT_INDEX" val="3"/>
  <p:tag name="KSO_WM_BEAUTIFY_FLAG" val="#wm#"/>
  <p:tag name="KSO_WM_TAG_VERSION" val="3.0"/>
  <p:tag name="KSO_WM_UNIT_ID" val="_2*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8.xml><?xml version="1.0" encoding="utf-8"?>
<p:tagLst xmlns:p="http://schemas.openxmlformats.org/presentationml/2006/main">
  <p:tag name="KSO_WM_UNIT_TYPE" val="i"/>
  <p:tag name="KSO_WM_UNIT_INDEX" val="1"/>
  <p:tag name="KSO_WM_BEAUTIFY_FLAG" val="#wm#"/>
  <p:tag name="KSO_WM_TAG_VERSION" val="3.0"/>
  <p:tag name="KSO_WM_UNIT_ID" val="_2*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9.xml><?xml version="1.0" encoding="utf-8"?>
<p:tagLst xmlns:p="http://schemas.openxmlformats.org/presentationml/2006/main">
  <p:tag name="KSO_WM_UNIT_TYPE" val="i"/>
  <p:tag name="KSO_WM_UNIT_INDEX" val="2"/>
  <p:tag name="KSO_WM_BEAUTIFY_FLAG" val="#wm#"/>
  <p:tag name="KSO_WM_TAG_VERSION" val="3.0"/>
  <p:tag name="KSO_WM_UNIT_ID" val="_2*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UNIT_TYPE" val="i"/>
  <p:tag name="KSO_WM_UNIT_INDEX" val="4"/>
  <p:tag name="KSO_WM_BEAUTIFY_FLAG" val="#wm#"/>
  <p:tag name="KSO_WM_TAG_VERSION" val="3.0"/>
  <p:tag name="KSO_WM_UNIT_ID" val="_2*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1.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3.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4.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06.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7.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8.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9.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1.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8"/>
</p:tagLst>
</file>

<file path=ppt/tags/tag21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3.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5.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6.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7.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8.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9.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20.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1.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2.xml><?xml version="1.0" encoding="utf-8"?>
<p:tagLst xmlns:p="http://schemas.openxmlformats.org/presentationml/2006/main">
  <p:tag name="KSO_WM_UNIT_TYPE" val="i"/>
  <p:tag name="KSO_WM_UNIT_INDEX" val="8"/>
  <p:tag name="KSO_WM_BEAUTIFY_FLAG" val="#wm#"/>
  <p:tag name="KSO_WM_TAG_VERSION" val="3.0"/>
  <p:tag name="KSO_WM_UNIT_ID" val="_4*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3.xml><?xml version="1.0" encoding="utf-8"?>
<p:tagLst xmlns:p="http://schemas.openxmlformats.org/presentationml/2006/main">
  <p:tag name="KSO_WM_UNIT_TYPE" val="e"/>
  <p:tag name="KSO_WM_UNIT_INDEX" val="1"/>
  <p:tag name="KSO_WM_BEAUTIFY_FLAG" val="#wm#"/>
  <p:tag name="KSO_WM_TAG_VERSION" val="3.0"/>
  <p:tag name="KSO_WM_UNIT_PRESET_TEXT" val="编辑节编号"/>
  <p:tag name="KSO_WM_UNIT_ID" val="_4*e*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4.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25.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6.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7.xml><?xml version="1.0" encoding="utf-8"?>
<p:tagLst xmlns:p="http://schemas.openxmlformats.org/presentationml/2006/main">
  <p:tag name="KSO_WM_UNIT_ID" val="_4**"/>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8.xml><?xml version="1.0" encoding="utf-8"?>
<p:tagLst xmlns:p="http://schemas.openxmlformats.org/presentationml/2006/main">
  <p:tag name="KSO_WM_UNIT_TYPE" val="i"/>
  <p:tag name="KSO_WM_UNIT_INDEX" val="4"/>
  <p:tag name="KSO_WM_BEAUTIFY_FLAG" val="#wm#"/>
  <p:tag name="KSO_WM_TAG_VERSION" val="3.0"/>
  <p:tag name="KSO_WM_UNIT_ID" val="_5*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9.xml><?xml version="1.0" encoding="utf-8"?>
<p:tagLst xmlns:p="http://schemas.openxmlformats.org/presentationml/2006/main">
  <p:tag name="KSO_WM_UNIT_TYPE" val="i"/>
  <p:tag name="KSO_WM_UNIT_INDEX" val="1"/>
  <p:tag name="KSO_WM_BEAUTIFY_FLAG" val="#wm#"/>
  <p:tag name="KSO_WM_TAG_VERSION" val="3.0"/>
  <p:tag name="KSO_WM_UNIT_ID" val="_5*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0.xml><?xml version="1.0" encoding="utf-8"?>
<p:tagLst xmlns:p="http://schemas.openxmlformats.org/presentationml/2006/main">
  <p:tag name="KSO_WM_UNIT_TYPE" val="i"/>
  <p:tag name="KSO_WM_UNIT_INDEX" val="2"/>
  <p:tag name="KSO_WM_BEAUTIFY_FLAG" val="#wm#"/>
  <p:tag name="KSO_WM_TAG_VERSION" val="3.0"/>
  <p:tag name="KSO_WM_UNIT_ID" val="_5*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1.xml><?xml version="1.0" encoding="utf-8"?>
<p:tagLst xmlns:p="http://schemas.openxmlformats.org/presentationml/2006/main">
  <p:tag name="KSO_WM_UNIT_TYPE" val="i"/>
  <p:tag name="KSO_WM_UNIT_INDEX" val="5"/>
  <p:tag name="KSO_WM_BEAUTIFY_FLAG" val="#wm#"/>
  <p:tag name="KSO_WM_TAG_VERSION" val="3.0"/>
  <p:tag name="KSO_WM_UNIT_ID" val="_5*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2.xml><?xml version="1.0" encoding="utf-8"?>
<p:tagLst xmlns:p="http://schemas.openxmlformats.org/presentationml/2006/main">
  <p:tag name="KSO_WM_UNIT_TYPE" val="f"/>
  <p:tag name="KSO_WM_UNIT_SUBTYPE" val="a"/>
  <p:tag name="KSO_WM_UNIT_INDEX" val="2"/>
  <p:tag name="KSO_WM_BEAUTIFY_FLAG" val="#wm#"/>
  <p:tag name="KSO_WM_TAG_VERSION" val="3.0"/>
  <p:tag name="KSO_WM_UNIT_PRESET_TEXT" val="单击此处编辑母版文本样式&#13;第二级&#13;第三级&#13;第四级&#13;第五级"/>
  <p:tag name="KSO_WM_UNIT_ID" val="_5*f*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3.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5*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4.xml><?xml version="1.0" encoding="utf-8"?>
<p:tagLst xmlns:p="http://schemas.openxmlformats.org/presentationml/2006/main">
  <p:tag name="KSO_WM_UNIT_TYPE" val="i"/>
  <p:tag name="KSO_WM_UNIT_INDEX" val="3"/>
  <p:tag name="KSO_WM_BEAUTIFY_FLAG" val="#wm#"/>
  <p:tag name="KSO_WM_TAG_VERSION" val="3.0"/>
  <p:tag name="KSO_WM_UNIT_ID" val="_5*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5.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6.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7.xml><?xml version="1.0" encoding="utf-8"?>
<p:tagLst xmlns:p="http://schemas.openxmlformats.org/presentationml/2006/main">
  <p:tag name="KSO_WM_UNIT_ID" val="_5**"/>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3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5*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39.xml><?xml version="1.0" encoding="utf-8"?>
<p:tagLst xmlns:p="http://schemas.openxmlformats.org/presentationml/2006/main">
  <p:tag name="KSO_WM_UNIT_TYPE" val="i"/>
  <p:tag name="KSO_WM_UNIT_INDEX" val="3"/>
  <p:tag name="KSO_WM_BEAUTIFY_FLAG" val="#wm#"/>
  <p:tag name="KSO_WM_TAG_VERSION" val="3.0"/>
  <p:tag name="KSO_WM_UNIT_ID" val="_6*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0.xml><?xml version="1.0" encoding="utf-8"?>
<p:tagLst xmlns:p="http://schemas.openxmlformats.org/presentationml/2006/main">
  <p:tag name="KSO_WM_UNIT_TYPE" val="i"/>
  <p:tag name="KSO_WM_UNIT_INDEX" val="1"/>
  <p:tag name="KSO_WM_BEAUTIFY_FLAG" val="#wm#"/>
  <p:tag name="KSO_WM_TAG_VERSION" val="3.0"/>
  <p:tag name="KSO_WM_UNIT_ID" val="_6*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1.xml><?xml version="1.0" encoding="utf-8"?>
<p:tagLst xmlns:p="http://schemas.openxmlformats.org/presentationml/2006/main">
  <p:tag name="KSO_WM_UNIT_TYPE" val="i"/>
  <p:tag name="KSO_WM_UNIT_INDEX" val="2"/>
  <p:tag name="KSO_WM_BEAUTIFY_FLAG" val="#wm#"/>
  <p:tag name="KSO_WM_TAG_VERSION" val="3.0"/>
  <p:tag name="KSO_WM_UNIT_ID" val="_6*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2.xml><?xml version="1.0" encoding="utf-8"?>
<p:tagLst xmlns:p="http://schemas.openxmlformats.org/presentationml/2006/main">
  <p:tag name="KSO_WM_UNIT_TYPE" val="i"/>
  <p:tag name="KSO_WM_UNIT_INDEX" val="4"/>
  <p:tag name="KSO_WM_BEAUTIFY_FLAG" val="#wm#"/>
  <p:tag name="KSO_WM_TAG_VERSION" val="3.0"/>
  <p:tag name="KSO_WM_UNIT_ID" val="_6*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3.xml><?xml version="1.0" encoding="utf-8"?>
<p:tagLst xmlns:p="http://schemas.openxmlformats.org/presentationml/2006/main">
  <p:tag name="KSO_WM_UNIT_TYPE" val="h_f"/>
  <p:tag name="KSO_WM_UNIT_SUBTYPE" val="a"/>
  <p:tag name="KSO_WM_UNIT_INDEX" val="2_1"/>
  <p:tag name="KSO_WM_BEAUTIFY_FLAG" val="#wm#"/>
  <p:tag name="KSO_WM_TAG_VERSION" val="3.0"/>
  <p:tag name="KSO_WM_UNIT_PRESET_TEXT" val="单击此处编辑母版文本样式&#13;第二级&#13;第三级&#13;第四级&#13;第五级"/>
  <p:tag name="KSO_WM_UNIT_ID" val="_6*h_f*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44.xml><?xml version="1.0" encoding="utf-8"?>
<p:tagLst xmlns:p="http://schemas.openxmlformats.org/presentationml/2006/main">
  <p:tag name="KSO_WM_UNIT_TYPE" val="h_a"/>
  <p:tag name="KSO_WM_UNIT_INDEX" val="2_1"/>
  <p:tag name="KSO_WM_BEAUTIFY_FLAG" val="#wm#"/>
  <p:tag name="KSO_WM_TAG_VERSION" val="3.0"/>
  <p:tag name="KSO_WM_UNIT_PRESET_TEXT" val="单击此处编辑母版标题样式"/>
  <p:tag name="KSO_WM_UNIT_ID" val="_6*h_a*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45.xml><?xml version="1.0" encoding="utf-8"?>
<p:tagLst xmlns:p="http://schemas.openxmlformats.org/presentationml/2006/main">
  <p:tag name="KSO_WM_UNIT_TYPE" val="h_f"/>
  <p:tag name="KSO_WM_UNIT_SUBTYPE" val="a"/>
  <p:tag name="KSO_WM_UNIT_INDEX" val="1_1"/>
  <p:tag name="KSO_WM_BEAUTIFY_FLAG" val="#wm#"/>
  <p:tag name="KSO_WM_TAG_VERSION" val="3.0"/>
  <p:tag name="KSO_WM_UNIT_PRESET_TEXT" val="单击此处编辑母版文本样式&#13;第二级&#13;第三级&#13;第四级&#13;第五级"/>
  <p:tag name="KSO_WM_UNIT_ID" val="_6*h_f*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Lst>
</file>

<file path=ppt/tags/tag246.xml><?xml version="1.0" encoding="utf-8"?>
<p:tagLst xmlns:p="http://schemas.openxmlformats.org/presentationml/2006/main">
  <p:tag name="KSO_WM_UNIT_TYPE" val="h_a"/>
  <p:tag name="KSO_WM_UNIT_INDEX" val="1_1"/>
  <p:tag name="KSO_WM_BEAUTIFY_FLAG" val="#wm#"/>
  <p:tag name="KSO_WM_TAG_VERSION" val="3.0"/>
  <p:tag name="KSO_WM_UNIT_PRESET_TEXT" val="单击此处编辑母版标题样式"/>
  <p:tag name="KSO_WM_UNIT_ID" val="_6*h_a*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
  <p:tag name="KSO_WM_UNIT_ISCONTENTSTITLE" val="0"/>
</p:tagLst>
</file>

<file path=ppt/tags/tag247.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6*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48.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49.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0.xml><?xml version="1.0" encoding="utf-8"?>
<p:tagLst xmlns:p="http://schemas.openxmlformats.org/presentationml/2006/main">
  <p:tag name="KSO_WM_UNIT_ID" val="_6**"/>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1.xml><?xml version="1.0" encoding="utf-8"?>
<p:tagLst xmlns:p="http://schemas.openxmlformats.org/presentationml/2006/main">
  <p:tag name="KSO_WM_UNIT_TYPE" val="i"/>
  <p:tag name="KSO_WM_UNIT_INDEX" val="3"/>
  <p:tag name="KSO_WM_BEAUTIFY_FLAG" val="#wm#"/>
  <p:tag name="KSO_WM_TAG_VERSION" val="3.0"/>
  <p:tag name="KSO_WM_UNIT_ID" val="_7*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2.xml><?xml version="1.0" encoding="utf-8"?>
<p:tagLst xmlns:p="http://schemas.openxmlformats.org/presentationml/2006/main">
  <p:tag name="KSO_WM_UNIT_TYPE" val="i"/>
  <p:tag name="KSO_WM_UNIT_INDEX" val="1"/>
  <p:tag name="KSO_WM_BEAUTIFY_FLAG" val="#wm#"/>
  <p:tag name="KSO_WM_TAG_VERSION" val="3.0"/>
  <p:tag name="KSO_WM_UNIT_ID" val="_7*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3.xml><?xml version="1.0" encoding="utf-8"?>
<p:tagLst xmlns:p="http://schemas.openxmlformats.org/presentationml/2006/main">
  <p:tag name="KSO_WM_UNIT_TYPE" val="i"/>
  <p:tag name="KSO_WM_UNIT_INDEX" val="2"/>
  <p:tag name="KSO_WM_BEAUTIFY_FLAG" val="#wm#"/>
  <p:tag name="KSO_WM_TAG_VERSION" val="3.0"/>
  <p:tag name="KSO_WM_UNIT_ID" val="_7*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4.xml><?xml version="1.0" encoding="utf-8"?>
<p:tagLst xmlns:p="http://schemas.openxmlformats.org/presentationml/2006/main">
  <p:tag name="KSO_WM_UNIT_TYPE" val="i"/>
  <p:tag name="KSO_WM_UNIT_INDEX" val="4"/>
  <p:tag name="KSO_WM_BEAUTIFY_FLAG" val="#wm#"/>
  <p:tag name="KSO_WM_TAG_VERSION" val="3.0"/>
  <p:tag name="KSO_WM_UNIT_ID" val="_7*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5.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6.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7.xml><?xml version="1.0" encoding="utf-8"?>
<p:tagLst xmlns:p="http://schemas.openxmlformats.org/presentationml/2006/main">
  <p:tag name="KSO_WM_UNIT_ID" val="_7**"/>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8.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7*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59.xml><?xml version="1.0" encoding="utf-8"?>
<p:tagLst xmlns:p="http://schemas.openxmlformats.org/presentationml/2006/main">
  <p:tag name="KSO_WM_UNIT_TYPE" val="i"/>
  <p:tag name="KSO_WM_UNIT_INDEX" val="4"/>
  <p:tag name="KSO_WM_BEAUTIFY_FLAG" val="#wm#"/>
  <p:tag name="KSO_WM_TAG_VERSION" val="3.0"/>
  <p:tag name="KSO_WM_UNIT_ID" val="_8*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0.xml><?xml version="1.0" encoding="utf-8"?>
<p:tagLst xmlns:p="http://schemas.openxmlformats.org/presentationml/2006/main">
  <p:tag name="KSO_WM_UNIT_TYPE" val="i"/>
  <p:tag name="KSO_WM_UNIT_INDEX" val="2"/>
  <p:tag name="KSO_WM_BEAUTIFY_FLAG" val="#wm#"/>
  <p:tag name="KSO_WM_TAG_VERSION" val="3.0"/>
  <p:tag name="KSO_WM_UNIT_ID" val="_8*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1.xml><?xml version="1.0" encoding="utf-8"?>
<p:tagLst xmlns:p="http://schemas.openxmlformats.org/presentationml/2006/main">
  <p:tag name="KSO_WM_UNIT_TYPE" val="i"/>
  <p:tag name="KSO_WM_UNIT_INDEX" val="1"/>
  <p:tag name="KSO_WM_BEAUTIFY_FLAG" val="#wm#"/>
  <p:tag name="KSO_WM_TAG_VERSION" val="3.0"/>
  <p:tag name="KSO_WM_UNIT_ID" val="_8*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2.xml><?xml version="1.0" encoding="utf-8"?>
<p:tagLst xmlns:p="http://schemas.openxmlformats.org/presentationml/2006/main">
  <p:tag name="KSO_WM_UNIT_TYPE" val="i"/>
  <p:tag name="KSO_WM_UNIT_INDEX" val="3"/>
  <p:tag name="KSO_WM_BEAUTIFY_FLAG" val="#wm#"/>
  <p:tag name="KSO_WM_TAG_VERSION" val="3.0"/>
  <p:tag name="KSO_WM_UNIT_ID" val="_8*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3.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4.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5.xml><?xml version="1.0" encoding="utf-8"?>
<p:tagLst xmlns:p="http://schemas.openxmlformats.org/presentationml/2006/main">
  <p:tag name="KSO_WM_UNIT_ID" val="_8**"/>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6.xml><?xml version="1.0" encoding="utf-8"?>
<p:tagLst xmlns:p="http://schemas.openxmlformats.org/presentationml/2006/main">
  <p:tag name="KSO_WM_UNIT_TYPE" val="i"/>
  <p:tag name="KSO_WM_UNIT_INDEX" val="3"/>
  <p:tag name="KSO_WM_BEAUTIFY_FLAG" val="#wm#"/>
  <p:tag name="KSO_WM_TAG_VERSION" val="3.0"/>
  <p:tag name="KSO_WM_UNIT_ID" val="_9*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7.xml><?xml version="1.0" encoding="utf-8"?>
<p:tagLst xmlns:p="http://schemas.openxmlformats.org/presentationml/2006/main">
  <p:tag name="KSO_WM_UNIT_TYPE" val="i"/>
  <p:tag name="KSO_WM_UNIT_INDEX" val="1"/>
  <p:tag name="KSO_WM_BEAUTIFY_FLAG" val="#wm#"/>
  <p:tag name="KSO_WM_TAG_VERSION" val="3.0"/>
  <p:tag name="KSO_WM_UNIT_ID" val="_9*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8.xml><?xml version="1.0" encoding="utf-8"?>
<p:tagLst xmlns:p="http://schemas.openxmlformats.org/presentationml/2006/main">
  <p:tag name="KSO_WM_UNIT_TYPE" val="i"/>
  <p:tag name="KSO_WM_UNIT_INDEX" val="2"/>
  <p:tag name="KSO_WM_BEAUTIFY_FLAG" val="#wm#"/>
  <p:tag name="KSO_WM_TAG_VERSION" val="3.0"/>
  <p:tag name="KSO_WM_UNIT_ID" val="_9*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9.xml><?xml version="1.0" encoding="utf-8"?>
<p:tagLst xmlns:p="http://schemas.openxmlformats.org/presentationml/2006/main">
  <p:tag name="KSO_WM_UNIT_TYPE" val="i"/>
  <p:tag name="KSO_WM_UNIT_INDEX" val="4"/>
  <p:tag name="KSO_WM_BEAUTIFY_FLAG" val="#wm#"/>
  <p:tag name="KSO_WM_TAG_VERSION" val="3.0"/>
  <p:tag name="KSO_WM_UNIT_ID" val="_9*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0.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9*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1.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2.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3.xml><?xml version="1.0" encoding="utf-8"?>
<p:tagLst xmlns:p="http://schemas.openxmlformats.org/presentationml/2006/main">
  <p:tag name="KSO_WM_UNIT_ID" val="_9**"/>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4.xml><?xml version="1.0" encoding="utf-8"?>
<p:tagLst xmlns:p="http://schemas.openxmlformats.org/presentationml/2006/main">
  <p:tag name="KSO_WM_UNIT_TYPE" val="i"/>
  <p:tag name="KSO_WM_UNIT_INDEX" val="4"/>
  <p:tag name="KSO_WM_BEAUTIFY_FLAG" val="#wm#"/>
  <p:tag name="KSO_WM_TAG_VERSION" val="3.0"/>
  <p:tag name="KSO_WM_UNIT_ID" val="_1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5.xml><?xml version="1.0" encoding="utf-8"?>
<p:tagLst xmlns:p="http://schemas.openxmlformats.org/presentationml/2006/main">
  <p:tag name="KSO_WM_UNIT_TYPE" val="i"/>
  <p:tag name="KSO_WM_UNIT_INDEX" val="1"/>
  <p:tag name="KSO_WM_BEAUTIFY_FLAG" val="#wm#"/>
  <p:tag name="KSO_WM_TAG_VERSION" val="3.0"/>
  <p:tag name="KSO_WM_UNIT_ID" val="_1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6.xml><?xml version="1.0" encoding="utf-8"?>
<p:tagLst xmlns:p="http://schemas.openxmlformats.org/presentationml/2006/main">
  <p:tag name="KSO_WM_UNIT_TYPE" val="i"/>
  <p:tag name="KSO_WM_UNIT_INDEX" val="2"/>
  <p:tag name="KSO_WM_BEAUTIFY_FLAG" val="#wm#"/>
  <p:tag name="KSO_WM_TAG_VERSION" val="3.0"/>
  <p:tag name="KSO_WM_UNIT_ID" val="_1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7.xml><?xml version="1.0" encoding="utf-8"?>
<p:tagLst xmlns:p="http://schemas.openxmlformats.org/presentationml/2006/main">
  <p:tag name="KSO_WM_UNIT_TYPE" val="i"/>
  <p:tag name="KSO_WM_UNIT_INDEX" val="5"/>
  <p:tag name="KSO_WM_BEAUTIFY_FLAG" val="#wm#"/>
  <p:tag name="KSO_WM_TAG_VERSION" val="3.0"/>
  <p:tag name="KSO_WM_UNIT_ID" val="_10*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8.xml><?xml version="1.0" encoding="utf-8"?>
<p:tagLst xmlns:p="http://schemas.openxmlformats.org/presentationml/2006/main">
  <p:tag name="KSO_WM_UNIT_TYPE" val="i"/>
  <p:tag name="KSO_WM_UNIT_INDEX" val="3"/>
  <p:tag name="KSO_WM_BEAUTIFY_FLAG" val="#wm#"/>
  <p:tag name="KSO_WM_TAG_VERSION" val="3.0"/>
  <p:tag name="KSO_WM_UNIT_ID" val="_1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9.xml><?xml version="1.0" encoding="utf-8"?>
<p:tagLst xmlns:p="http://schemas.openxmlformats.org/presentationml/2006/main">
  <p:tag name="KSO_WM_UNIT_TYPE" val="b"/>
  <p:tag name="KSO_WM_UNIT_INDEX" val="1"/>
  <p:tag name="KSO_WM_BEAUTIFY_FLAG" val="#wm#"/>
  <p:tag name="KSO_WM_TAG_VERSION" val="3.0"/>
  <p:tag name="KSO_WM_UNIT_PRESET_TEXT" val="单击此处编辑母版副标题样式"/>
  <p:tag name="KSO_WM_UNIT_ID" val="_10*b*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0.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1.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2.xml><?xml version="1.0" encoding="utf-8"?>
<p:tagLst xmlns:p="http://schemas.openxmlformats.org/presentationml/2006/main">
  <p:tag name="KSO_WM_UNIT_ID" val="_1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1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84.xml><?xml version="1.0" encoding="utf-8"?>
<p:tagLst xmlns:p="http://schemas.openxmlformats.org/presentationml/2006/main">
  <p:tag name="KSO_WM_UNIT_TYPE" val="i"/>
  <p:tag name="KSO_WM_UNIT_INDEX" val="6"/>
  <p:tag name="KSO_WM_BEAUTIFY_FLAG" val="#wm#"/>
  <p:tag name="KSO_WM_TAG_VERSION" val="3.0"/>
  <p:tag name="KSO_WM_UNIT_ID" val="_1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5.xml><?xml version="1.0" encoding="utf-8"?>
<p:tagLst xmlns:p="http://schemas.openxmlformats.org/presentationml/2006/main">
  <p:tag name="KSO_WM_UNIT_TYPE" val="i"/>
  <p:tag name="KSO_WM_UNIT_INDEX" val="7"/>
  <p:tag name="KSO_WM_BEAUTIFY_FLAG" val="#wm#"/>
  <p:tag name="KSO_WM_TAG_VERSION" val="3.0"/>
  <p:tag name="KSO_WM_UNIT_ID" val="_1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6.xml><?xml version="1.0" encoding="utf-8"?>
<p:tagLst xmlns:p="http://schemas.openxmlformats.org/presentationml/2006/main">
  <p:tag name="KSO_WM_UNIT_TYPE" val="i"/>
  <p:tag name="KSO_WM_UNIT_INDEX" val="2"/>
  <p:tag name="KSO_WM_BEAUTIFY_FLAG" val="#wm#"/>
  <p:tag name="KSO_WM_TAG_VERSION" val="3.0"/>
  <p:tag name="KSO_WM_UNIT_ID" val="_1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7.xml><?xml version="1.0" encoding="utf-8"?>
<p:tagLst xmlns:p="http://schemas.openxmlformats.org/presentationml/2006/main">
  <p:tag name="KSO_WM_UNIT_TYPE" val="i"/>
  <p:tag name="KSO_WM_UNIT_INDEX" val="4"/>
  <p:tag name="KSO_WM_BEAUTIFY_FLAG" val="#wm#"/>
  <p:tag name="KSO_WM_TAG_VERSION" val="3.0"/>
  <p:tag name="KSO_WM_UNIT_ID" val="_1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8.xml><?xml version="1.0" encoding="utf-8"?>
<p:tagLst xmlns:p="http://schemas.openxmlformats.org/presentationml/2006/main">
  <p:tag name="KSO_WM_UNIT_TYPE" val="i"/>
  <p:tag name="KSO_WM_UNIT_INDEX" val="5"/>
  <p:tag name="KSO_WM_BEAUTIFY_FLAG" val="#wm#"/>
  <p:tag name="KSO_WM_TAG_VERSION" val="3.0"/>
  <p:tag name="KSO_WM_UNIT_ID" val="_1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89.xml><?xml version="1.0" encoding="utf-8"?>
<p:tagLst xmlns:p="http://schemas.openxmlformats.org/presentationml/2006/main">
  <p:tag name="KSO_WM_UNIT_TYPE" val="i"/>
  <p:tag name="KSO_WM_UNIT_INDEX" val="8"/>
  <p:tag name="KSO_WM_BEAUTIFY_FLAG" val="#wm#"/>
  <p:tag name="KSO_WM_TAG_VERSION" val="3.0"/>
  <p:tag name="KSO_WM_UNIT_ID" val="_11*i*8"/>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0.xml><?xml version="1.0" encoding="utf-8"?>
<p:tagLst xmlns:p="http://schemas.openxmlformats.org/presentationml/2006/main">
  <p:tag name="KSO_WM_UNIT_TYPE" val="i"/>
  <p:tag name="KSO_WM_UNIT_INDEX" val="3"/>
  <p:tag name="KSO_WM_BEAUTIFY_FLAG" val="#wm#"/>
  <p:tag name="KSO_WM_TAG_VERSION" val="3.0"/>
  <p:tag name="KSO_WM_UNIT_ID" val="_1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1.xml><?xml version="1.0" encoding="utf-8"?>
<p:tagLst xmlns:p="http://schemas.openxmlformats.org/presentationml/2006/main">
  <p:tag name="KSO_WM_UNIT_TYPE" val="i"/>
  <p:tag name="KSO_WM_UNIT_INDEX" val="1"/>
  <p:tag name="KSO_WM_BEAUTIFY_FLAG" val="#wm#"/>
  <p:tag name="KSO_WM_TAG_VERSION" val="3.0"/>
  <p:tag name="KSO_WM_UNIT_ID" val="_1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2.xml><?xml version="1.0" encoding="utf-8"?>
<p:tagLst xmlns:p="http://schemas.openxmlformats.org/presentationml/2006/main">
  <p:tag name="KSO_WM_UNIT_TYPE" val="a"/>
  <p:tag name="KSO_WM_UNIT_INDEX" val="1"/>
  <p:tag name="KSO_WM_BEAUTIFY_FLAG" val="#wm#"/>
  <p:tag name="KSO_WM_TAG_VERSION" val="3.0"/>
  <p:tag name="KSO_WM_UNIT_PRESET_TEXT" val="单击编辑标题"/>
  <p:tag name="KSO_WM_UNIT_ID" val="_1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293.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4.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5.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6.xml><?xml version="1.0" encoding="utf-8"?>
<p:tagLst xmlns:p="http://schemas.openxmlformats.org/presentationml/2006/main">
  <p:tag name="KSO_WM_UNIT_ID" val="_1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7.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8.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99.xml><?xml version="1.0" encoding="utf-8"?>
<p:tagLst xmlns:p="http://schemas.openxmlformats.org/presentationml/2006/main">
  <p:tag name="KSO_WM_UNIT_TYPE" val="i"/>
  <p:tag name="KSO_WM_UNIT_INDEX" val="3"/>
  <p:tag name="KSO_WM_BEAUTIFY_FLAG" val="#wm#"/>
  <p:tag name="KSO_WM_TAG_VERSION" val="3.0"/>
  <p:tag name="KSO_WM_UNIT_ID" val="_0*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00.xml><?xml version="1.0" encoding="utf-8"?>
<p:tagLst xmlns:p="http://schemas.openxmlformats.org/presentationml/2006/main">
  <p:tag name="KSO_WM_UNIT_TYPE" val="i"/>
  <p:tag name="KSO_WM_UNIT_INDEX" val="4"/>
  <p:tag name="KSO_WM_BEAUTIFY_FLAG" val="#wm#"/>
  <p:tag name="KSO_WM_TAG_VERSION" val="3.0"/>
  <p:tag name="KSO_WM_UNIT_ID" val="_0*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1.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2.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3.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304.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3;二级&#13;三级&#13;四级&#13;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CATEGORY" val="custom"/>
  <p:tag name="KSO_WM_TEMPLATE_INDEX" val="20230235"/>
</p:tagLst>
</file>

<file path=ppt/tags/tag305.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0235"/>
</p:tagLst>
</file>

<file path=ppt/tags/tag306.xml><?xml version="1.0" encoding="utf-8"?>
<p:tagLst xmlns:p="http://schemas.openxmlformats.org/presentationml/2006/main">
  <p:tag name="KSO_WM_TEMPLATE_SUBCATEGORY" val="29"/>
  <p:tag name="KSO_WM_TEMPLATE_COLOR_TYPE" val="0"/>
  <p:tag name="KSO_WM_TAG_VERSION" val="3.0"/>
  <p:tag name="KSO_WM_TEMPLATE_THUMBS_INDEX" val="1、11"/>
  <p:tag name="KSO_WM_BEAUTIFY_FLAG" val="#wm#"/>
  <p:tag name="KSO_WM_TEMPLATE_INDEX" val="20230235"/>
  <p:tag name="KSO_WM_TEMPLATE_CATEGORY" val="custom"/>
  <p:tag name="KSO_WM_TEMPLATE_MASTER_TYPE" val="0"/>
</p:tagLst>
</file>

<file path=ppt/tags/tag307.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081_1*b*1"/>
  <p:tag name="KSO_WM_TEMPLATE_CATEGORY" val="custom"/>
  <p:tag name="KSO_WM_TEMPLATE_INDEX" val="20205081"/>
  <p:tag name="KSO_WM_UNIT_LAYERLEVEL" val="1"/>
  <p:tag name="KSO_WM_TAG_VERSION" val="1.0"/>
  <p:tag name="KSO_WM_BEAUTIFY_FLAG" val="#wm#"/>
</p:tagLst>
</file>

<file path=ppt/tags/tag308.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309.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ID" val="custom20230235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0.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11"/>
  <p:tag name="KSO_WM_BEAUTIFY_FLAG" val="#wm#"/>
  <p:tag name="KSO_WM_TEMPLATE_INDEX" val="20230235"/>
  <p:tag name="KSO_WM_TEMPLATE_CATEGORY" val="custom"/>
  <p:tag name="KSO_WM_SLIDE_INDEX" val="1"/>
  <p:tag name="KSO_WM_SLIDE_ID" val="custom20230235_1"/>
  <p:tag name="KSO_WM_TEMPLATE_MASTER_TYPE" val="0"/>
  <p:tag name="KSO_WM_SLIDE_LAYOUT" val="a_f"/>
  <p:tag name="KSO_WM_SLIDE_LAYOUT_CNT" val="1_1"/>
  <p:tag name="KSO_WM_SLIDE_THEME_ID" val="3302498"/>
  <p:tag name="KSO_WM_SLIDE_THEME_NAME" val="灰色中国传统文化国风主题"/>
</p:tagLst>
</file>

<file path=ppt/tags/tag31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1_1"/>
  <p:tag name="KSO_WM_TEMPLATE_CATEGORY" val="diagram"/>
  <p:tag name="KSO_WM_TEMPLATE_INDEX" val="20234836"/>
  <p:tag name="KSO_WM_UNIT_LAYERLEVEL" val="1_1_1"/>
  <p:tag name="KSO_WM_TAG_VERSION" val="3.0"/>
  <p:tag name="KSO_WM_BEAUTIFY_FLAG" val="#wm#"/>
  <p:tag name="KSO_WM_UNIT_TYPE" val="m_h_i"/>
  <p:tag name="KSO_WM_UNIT_INDEX" val="1_1_1"/>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1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4_1"/>
  <p:tag name="KSO_WM_TEMPLATE_CATEGORY" val="diagram"/>
  <p:tag name="KSO_WM_TEMPLATE_INDEX" val="20234836"/>
  <p:tag name="KSO_WM_UNIT_LAYERLEVEL" val="1_1_1"/>
  <p:tag name="KSO_WM_TAG_VERSION" val="3.0"/>
  <p:tag name="KSO_WM_BEAUTIFY_FLAG" val="#wm#"/>
  <p:tag name="KSO_WM_UNIT_TYPE" val="m_h_i"/>
  <p:tag name="KSO_WM_UNIT_INDEX" val="1_4_1"/>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1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3_1"/>
  <p:tag name="KSO_WM_TEMPLATE_CATEGORY" val="diagram"/>
  <p:tag name="KSO_WM_TEMPLATE_INDEX" val="20234836"/>
  <p:tag name="KSO_WM_UNIT_LAYERLEVEL" val="1_1_1"/>
  <p:tag name="KSO_WM_TAG_VERSION" val="3.0"/>
  <p:tag name="KSO_WM_BEAUTIFY_FLAG" val="#wm#"/>
  <p:tag name="KSO_WM_UNIT_TYPE" val="m_h_i"/>
  <p:tag name="KSO_WM_UNIT_INDEX" val="1_3_1"/>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1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2_1"/>
  <p:tag name="KSO_WM_TEMPLATE_CATEGORY" val="diagram"/>
  <p:tag name="KSO_WM_TEMPLATE_INDEX" val="20234836"/>
  <p:tag name="KSO_WM_UNIT_LAYERLEVEL" val="1_1_1"/>
  <p:tag name="KSO_WM_TAG_VERSION" val="3.0"/>
  <p:tag name="KSO_WM_BEAUTIFY_FLAG" val="#wm#"/>
  <p:tag name="KSO_WM_UNIT_TYPE" val="m_h_i"/>
  <p:tag name="KSO_WM_UNIT_INDEX" val="1_2_1"/>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15.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diagram20234836_3*a*1"/>
  <p:tag name="KSO_WM_TEMPLATE_CATEGORY" val="diagram"/>
  <p:tag name="KSO_WM_TEMPLATE_INDEX" val="20234836"/>
  <p:tag name="KSO_WM_UNIT_LAYERLEVEL" val="1"/>
  <p:tag name="KSO_WM_TAG_VERSION" val="3.0"/>
  <p:tag name="KSO_WM_BEAUTIFY_FLAG" val="#wm#"/>
  <p:tag name="KSO_WM_DIAGRAM_GROUP_CODE" val="m1-1"/>
  <p:tag name="KSO_WM_UNIT_PRESET_TEXT" val="单击此处添加标题"/>
  <p:tag name="KSO_WM_UNIT_TEXT_TYPE" val="1"/>
  <p:tag name="KSO_WM_UNIT_TEXT_FILL_FORE_SCHEMECOLOR_INDEX" val="13"/>
  <p:tag name="KSO_WM_UNIT_TEXT_FILL_TYPE" val="1"/>
  <p:tag name="KSO_WM_UNIT_USESOURCEFORMAT_APPLY" val="0"/>
</p:tagLst>
</file>

<file path=ppt/tags/tag316.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1_1"/>
  <p:tag name="KSO_WM_UNIT_ID" val="diagram20234836_3*m_h_f*1_1_1"/>
  <p:tag name="KSO_WM_TEMPLATE_CATEGORY" val="diagram"/>
  <p:tag name="KSO_WM_TEMPLATE_INDEX" val="20234836"/>
  <p:tag name="KSO_WM_UNIT_LAYERLEVEL" val="1_1_1"/>
  <p:tag name="KSO_WM_TAG_VERSION" val="3.0"/>
  <p:tag name="KSO_WM_UNIT_TEXT_FILL_FORE_SCHEMECOLOR_INDEX_BRIGHTNESS" val="0.15"/>
  <p:tag name="KSO_WM_DIAGRAM_GROUP_CODE" val="m1-1"/>
  <p:tag name="KSO_WM_DIAGRAM_MAX_ITEMCNT" val="6"/>
  <p:tag name="KSO_WM_DIAGRAM_MIN_ITEMCNT" val="3"/>
  <p:tag name="KSO_WM_DIAGRAM_VIRTUALLY_FRAME" val="{&quot;height&quot;:387.98211669921875,&quot;left&quot;:55.148146251768594,&quot;top&quot;:114.01035897322527,&quot;width&quot;:849.6500854492188}"/>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单击输入你的项正文，请尽量言简意赅的阐述观点"/>
  <p:tag name="KSO_WM_UNIT_TEXT_TYPE" val="1"/>
  <p:tag name="KSO_WM_UNIT_USESOURCEFORMAT_APPLY" val="0"/>
</p:tagLst>
</file>

<file path=ppt/tags/tag31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1_1"/>
  <p:tag name="KSO_WM_UNIT_ID" val="diagram20234836_3*m_h_a*1_1_1"/>
  <p:tag name="KSO_WM_TEMPLATE_CATEGORY" val="diagram"/>
  <p:tag name="KSO_WM_TEMPLATE_INDEX" val="20234836"/>
  <p:tag name="KSO_WM_UNIT_LAYERLEVEL" val="1_1_1"/>
  <p:tag name="KSO_WM_TAG_VERSION" val="3.0"/>
  <p:tag name="KSO_WM_BEAUTIFY_FLAG" val="#wm#"/>
  <p:tag name="KSO_WM_UNIT_TEXT_FILL_FORE_SCHEMECOLOR_INDEX_BRIGHTNESS" val="0.15"/>
  <p:tag name="KSO_WM_DIAGRAM_GROUP_CODE" val="m1-1"/>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项标题"/>
  <p:tag name="KSO_WM_UNIT_TEXT_TYPE" val="1"/>
  <p:tag name="KSO_WM_UNIT_USESOURCEFORMAT_APPLY" val="0"/>
</p:tagLst>
</file>

<file path=ppt/tags/tag31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m_h_f"/>
  <p:tag name="KSO_WM_UNIT_INDEX" val="1_3_1"/>
  <p:tag name="KSO_WM_UNIT_ID" val="diagram20234836_3*m_h_f*1_3_1"/>
  <p:tag name="KSO_WM_TEMPLATE_CATEGORY" val="diagram"/>
  <p:tag name="KSO_WM_TEMPLATE_INDEX" val="20234836"/>
  <p:tag name="KSO_WM_UNIT_LAYERLEVEL" val="1_1_1"/>
  <p:tag name="KSO_WM_TAG_VERSION" val="3.0"/>
  <p:tag name="KSO_WM_UNIT_TEXT_FILL_FORE_SCHEMECOLOR_INDEX_BRIGHTNESS" val="0.15"/>
  <p:tag name="KSO_WM_DIAGRAM_GROUP_CODE" val="m1-1"/>
  <p:tag name="KSO_WM_DIAGRAM_MAX_ITEMCNT" val="6"/>
  <p:tag name="KSO_WM_DIAGRAM_MIN_ITEMCNT" val="3"/>
  <p:tag name="KSO_WM_DIAGRAM_VIRTUALLY_FRAME" val="{&quot;height&quot;:387.98211669921875,&quot;left&quot;:54.69220472440945,&quot;top&quot;:114.01035897322527,&quot;width&quot;:850.10602697657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单击输入你的项正文，请尽量言简意赅的阐述观点"/>
  <p:tag name="KSO_WM_UNIT_TEXT_TYPE" val="1"/>
  <p:tag name="KSO_WM_UNIT_USESOURCEFORMAT_APPLY" val="0"/>
</p:tagLst>
</file>

<file path=ppt/tags/tag3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3_1"/>
  <p:tag name="KSO_WM_UNIT_ID" val="diagram20234836_3*m_h_a*1_3_1"/>
  <p:tag name="KSO_WM_TEMPLATE_CATEGORY" val="diagram"/>
  <p:tag name="KSO_WM_TEMPLATE_INDEX" val="20234836"/>
  <p:tag name="KSO_WM_UNIT_LAYERLEVEL" val="1_1_1"/>
  <p:tag name="KSO_WM_TAG_VERSION" val="3.0"/>
  <p:tag name="KSO_WM_BEAUTIFY_FLAG" val="#wm#"/>
  <p:tag name="KSO_WM_UNIT_TEXT_FILL_FORE_SCHEMECOLOR_INDEX_BRIGHTNESS" val="0.15"/>
  <p:tag name="KSO_WM_DIAGRAM_GROUP_CODE" val="m1-1"/>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项标题"/>
  <p:tag name="KSO_WM_UNIT_TEXT_TYPE" val="1"/>
  <p:tag name="KSO_WM_UNIT_USESOURCEFORMAT_APPLY" val="0"/>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0.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5_1"/>
  <p:tag name="KSO_WM_UNIT_ID" val="diagram20234836_3*m_h_a*1_5_1"/>
  <p:tag name="KSO_WM_TEMPLATE_CATEGORY" val="diagram"/>
  <p:tag name="KSO_WM_TEMPLATE_INDEX" val="20234836"/>
  <p:tag name="KSO_WM_UNIT_LAYERLEVEL" val="1_1_1"/>
  <p:tag name="KSO_WM_TAG_VERSION" val="3.0"/>
  <p:tag name="KSO_WM_BEAUTIFY_FLAG" val="#wm#"/>
  <p:tag name="KSO_WM_UNIT_TEXT_FILL_FORE_SCHEMECOLOR_INDEX_BRIGHTNESS" val="0.15"/>
  <p:tag name="KSO_WM_DIAGRAM_GROUP_CODE" val="m1-1"/>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项标题"/>
  <p:tag name="KSO_WM_UNIT_TEXT_TYPE" val="1"/>
  <p:tag name="KSO_WM_UNIT_USESOURCEFORMAT_APPLY" val="0"/>
</p:tagLst>
</file>

<file path=ppt/tags/tag32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UNIT_INDEX" val="1_4_1"/>
  <p:tag name="KSO_WM_UNIT_ID" val="diagram20234836_3*m_h_a*1_4_1"/>
  <p:tag name="KSO_WM_TEMPLATE_CATEGORY" val="diagram"/>
  <p:tag name="KSO_WM_TEMPLATE_INDEX" val="20234836"/>
  <p:tag name="KSO_WM_UNIT_LAYERLEVEL" val="1_1_1"/>
  <p:tag name="KSO_WM_TAG_VERSION" val="3.0"/>
  <p:tag name="KSO_WM_UNIT_TEXT_FILL_FORE_SCHEMECOLOR_INDEX_BRIGHTNESS" val="0.15"/>
  <p:tag name="KSO_WM_DIAGRAM_GROUP_CODE" val="m1-1"/>
  <p:tag name="KSO_WM_DIAGRAM_MAX_ITEMCNT" val="6"/>
  <p:tag name="KSO_WM_DIAGRAM_MIN_ITEMCNT" val="3"/>
  <p:tag name="KSO_WM_DIAGRAM_VIRTUALLY_FRAME" val="{&quot;height&quot;:387.98211669921875,&quot;left&quot;:54.69220472440945,&quot;top&quot;:114.01035897322527,&quot;width&quot;:850.106026976577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UNIT_TEXT_FILL_FORE_SCHEMECOLOR_INDEX" val="1"/>
  <p:tag name="KSO_WM_UNIT_TEXT_FILL_TYPE" val="1"/>
  <p:tag name="KSO_WM_UNIT_PRESET_TEXT" val="添加项标题"/>
  <p:tag name="KSO_WM_UNIT_TEXT_TYPE" val="1"/>
  <p:tag name="KSO_WM_UNIT_USESOURCEFORMAT_APPLY" val="0"/>
</p:tagLst>
</file>

<file path=ppt/tags/tag32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2_3"/>
  <p:tag name="KSO_WM_TEMPLATE_CATEGORY" val="diagram"/>
  <p:tag name="KSO_WM_TEMPLATE_INDEX" val="20234836"/>
  <p:tag name="KSO_WM_UNIT_LAYERLEVEL" val="1_1_1"/>
  <p:tag name="KSO_WM_TAG_VERSION" val="3.0"/>
  <p:tag name="KSO_WM_BEAUTIFY_FLAG" val="#wm#"/>
  <p:tag name="KSO_WM_UNIT_TYPE" val="m_h_i"/>
  <p:tag name="KSO_WM_UNIT_INDEX" val="1_2_3"/>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3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3_3"/>
  <p:tag name="KSO_WM_TEMPLATE_CATEGORY" val="diagram"/>
  <p:tag name="KSO_WM_TEMPLATE_INDEX" val="20234836"/>
  <p:tag name="KSO_WM_UNIT_LAYERLEVEL" val="1_1_1"/>
  <p:tag name="KSO_WM_TAG_VERSION" val="3.0"/>
  <p:tag name="KSO_WM_BEAUTIFY_FLAG" val="#wm#"/>
  <p:tag name="KSO_WM_UNIT_TYPE" val="m_h_i"/>
  <p:tag name="KSO_WM_UNIT_INDEX" val="1_3_3"/>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3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4836_3*m_h_i*1_4_3"/>
  <p:tag name="KSO_WM_TEMPLATE_CATEGORY" val="diagram"/>
  <p:tag name="KSO_WM_TEMPLATE_INDEX" val="20234836"/>
  <p:tag name="KSO_WM_UNIT_LAYERLEVEL" val="1_1_1"/>
  <p:tag name="KSO_WM_TAG_VERSION" val="3.0"/>
  <p:tag name="KSO_WM_BEAUTIFY_FLAG" val="#wm#"/>
  <p:tag name="KSO_WM_UNIT_TYPE" val="m_h_i"/>
  <p:tag name="KSO_WM_UNIT_INDEX" val="1_4_3"/>
  <p:tag name="KSO_WM_DIAGRAM_VERSION" val="3"/>
  <p:tag name="KSO_WM_DIAGRAM_COLOR_TRICK" val="1"/>
  <p:tag name="KSO_WM_DIAGRAM_COLOR_TEXT_CAN_REMOVE" val="n"/>
  <p:tag name="KSO_WM_UNIT_FILL_TYPE" val="1"/>
  <p:tag name="KSO_WM_UNIT_FILL_FORE_SCHEMECOLOR_INDEX" val="15"/>
  <p:tag name="KSO_WM_UNIT_FILL_FORE_SCHEMECOLOR_INDEX_BRIGHTNESS" val="0"/>
  <p:tag name="KSO_WM_DIAGRAM_MAX_ITEMCNT" val="6"/>
  <p:tag name="KSO_WM_DIAGRAM_MIN_ITEMCNT" val="3"/>
  <p:tag name="KSO_WM_DIAGRAM_VIRTUALLY_FRAME" val="{&quot;height&quot;:387.98211669921875,&quot;left&quot;:54.69220472440945,&quot;top&quot;:114.01035897322527,&quot;width&quot;:850.4042519685039}"/>
  <p:tag name="KSO_WM_DIAGRAM_COLOR_MATCH_VALUE" val="{&quot;shape&quot;:{&quot;fill&quot;:{&quot;solid&quot;:{&quot;brightness&quot;:0,&quot;colorType&quot;:1,&quot;foreColorIndex&quot;:5,&quot;transparency&quot;:0.80000001192092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325.xml><?xml version="1.0" encoding="utf-8"?>
<p:tagLst xmlns:p="http://schemas.openxmlformats.org/presentationml/2006/main">
  <p:tag name="KSO_WM_SLIDE_ID" val="diagram20234836_3"/>
  <p:tag name="KSO_WM_TEMPLATE_SUBCATEGORY" val="0"/>
  <p:tag name="KSO_WM_TEMPLATE_MASTER_TYPE" val="0"/>
  <p:tag name="KSO_WM_TEMPLATE_COLOR_TYPE" val="0"/>
  <p:tag name="KSO_WM_SLIDE_ITEM_CNT" val="5"/>
  <p:tag name="KSO_WM_SLIDE_INDEX" val="3"/>
  <p:tag name="KSO_WM_TAG_VERSION" val="3.0"/>
  <p:tag name="KSO_WM_BEAUTIFY_FLAG" val="#wm#"/>
  <p:tag name="KSO_WM_TEMPLATE_CATEGORY" val="custom"/>
  <p:tag name="KSO_WM_TEMPLATE_INDEX" val="20230235"/>
  <p:tag name="KSO_WM_SLIDE_TYPE" val="text"/>
  <p:tag name="KSO_WM_SLIDE_SUBTYPE" val="diag"/>
  <p:tag name="KSO_WM_SLIDE_SIZE" val="849.347*387.578"/>
  <p:tag name="KSO_WM_SLIDE_POSITION" val="55.2999*114.213"/>
  <p:tag name="KSO_WM_SLIDE_LAYOUT" val="a_m"/>
  <p:tag name="KSO_WM_SLIDE_LAYOUT_CNT" val="1_1"/>
  <p:tag name="KSO_WM_SPECIAL_SOURCE" val="bdnull"/>
  <p:tag name="KSO_WM_DIAGRAM_GROUP_CODE" val="m1-1"/>
  <p:tag name="KSO_WM_SLIDE_DIAGTYPE" val="m"/>
</p:tagLst>
</file>

<file path=ppt/tags/tag32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847_1*a*1"/>
  <p:tag name="KSO_WM_TEMPLATE_CATEGORY" val="custom"/>
  <p:tag name="KSO_WM_TEMPLATE_INDEX" val="20234847"/>
  <p:tag name="KSO_WM_UNIT_LAYERLEVEL" val="1"/>
  <p:tag name="KSO_WM_TAG_VERSION" val="3.0"/>
  <p:tag name="KSO_WM_BEAUTIFY_FLAG" val="#wm#"/>
  <p:tag name="KSO_WM_DIAGRAM_GROUP_CODE" val="l1-1"/>
  <p:tag name="KSO_WM_UNIT_TEXT_TYPE" val="1"/>
  <p:tag name="KSO_WM_UNIT_PRESET_TEXT" val="单击此处添加标题"/>
  <p:tag name="KSO_WM_UNIT_TEXT_FILL_FORE_SCHEMECOLOR_INDEX" val="13"/>
  <p:tag name="KSO_WM_UNIT_TEXT_FILL_TYPE" val="1"/>
  <p:tag name="KSO_WM_UNIT_USESOURCEFORMAT_APPLY" val="0"/>
</p:tagLst>
</file>

<file path=ppt/tags/tag32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4844"/>
  <p:tag name="KSO_WM_UNIT_LAYERLEVEL" val="1_1_1"/>
  <p:tag name="KSO_WM_TAG_VERSION" val="3.0"/>
  <p:tag name="KSO_WM_DIAGRAM_MAX_ITEMCNT" val="3"/>
  <p:tag name="KSO_WM_DIAGRAM_MIN_ITEMCNT" val="3"/>
  <p:tag name="KSO_WM_DIAGRAM_VIRTUALLY_FRAME" val="{&quot;height&quot;:284.8,&quot;left&quot;:89.3,&quot;top&quot;:165.05,&quot;width&quot;:21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4"/>
  <p:tag name="KSO_WM_UNIT_ID" val="diagram20234844_1*l_h_a*1_1_1"/>
  <p:tag name="KSO_WM_UNIT_INDEX" val="1_1_1"/>
  <p:tag name="KSO_WM_DIAGRAM_GROUP_CODE" val="l1-1"/>
  <p:tag name="KSO_WM_UNIT_TEXT_FILL_FORE_SCHEMECOLOR_INDEX" val="1"/>
  <p:tag name="KSO_WM_UNIT_TEXT_FILL_TYPE" val="1"/>
  <p:tag name="KSO_WM_UNIT_TEXT_TYPE" val="1"/>
  <p:tag name="KSO_WM_UNIT_PRESET_TEXT" val="添加项标题"/>
  <p:tag name="KSO_WM_UNIT_USESOURCEFORMAT_APPLY" val="0"/>
</p:tagLst>
</file>

<file path=ppt/tags/tag328.xml><?xml version="1.0" encoding="utf-8"?>
<p:tagLst xmlns:p="http://schemas.openxmlformats.org/presentationml/2006/main">
  <p:tag name="KSO_WM_SLIDE_ID" val="custom20234847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0235"/>
  <p:tag name="KSO_WM_SLIDE_TYPE" val="text"/>
  <p:tag name="KSO_WM_SLIDE_SUBTYPE" val="diag"/>
  <p:tag name="KSO_WM_SLIDE_SIZE" val="215.65*252.35"/>
  <p:tag name="KSO_WM_SLIDE_POSITION" val="89.3*197.5"/>
  <p:tag name="KSO_WM_SLIDE_LAYOUT" val="a_d_l"/>
  <p:tag name="KSO_WM_SLIDE_LAYOUT_CNT" val="1_1_1"/>
  <p:tag name="KSO_WM_SPECIAL_SOURCE" val="bdnull"/>
  <p:tag name="KSO_WM_DIAGRAM_GROUP_CODE" val="l1-1"/>
  <p:tag name="KSO_WM_SLIDE_DIAGTYPE" val="l"/>
</p:tagLst>
</file>

<file path=ppt/tags/tag329.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847_1*a*1"/>
  <p:tag name="KSO_WM_TEMPLATE_CATEGORY" val="custom"/>
  <p:tag name="KSO_WM_TEMPLATE_INDEX" val="20234847"/>
  <p:tag name="KSO_WM_UNIT_LAYERLEVEL" val="1"/>
  <p:tag name="KSO_WM_TAG_VERSION" val="3.0"/>
  <p:tag name="KSO_WM_BEAUTIFY_FLAG" val="#wm#"/>
  <p:tag name="KSO_WM_DIAGRAM_GROUP_CODE" val="l1-1"/>
  <p:tag name="KSO_WM_UNIT_TEXT_TYPE" val="1"/>
  <p:tag name="KSO_WM_UNIT_PRESET_TEXT" val="单击此处添加标题"/>
  <p:tag name="KSO_WM_UNIT_TEXT_FILL_FORE_SCHEMECOLOR_INDEX" val="13"/>
  <p:tag name="KSO_WM_UNIT_TEXT_FILL_TYPE" val="1"/>
  <p:tag name="KSO_WM_UNIT_USESOURCEFORMAT_APPLY" val="0"/>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TEMPLATE_CATEGORY" val="diagram"/>
  <p:tag name="KSO_WM_TEMPLATE_INDEX" val="20234844"/>
  <p:tag name="KSO_WM_UNIT_LAYERLEVEL" val="1_1_1"/>
  <p:tag name="KSO_WM_TAG_VERSION" val="3.0"/>
  <p:tag name="KSO_WM_DIAGRAM_MAX_ITEMCNT" val="3"/>
  <p:tag name="KSO_WM_DIAGRAM_MIN_ITEMCNT" val="3"/>
  <p:tag name="KSO_WM_DIAGRAM_VIRTUALLY_FRAME" val="{&quot;height&quot;:284.8,&quot;left&quot;:89.3,&quot;top&quot;:165.05,&quot;width&quot;:215.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14"/>
  <p:tag name="KSO_WM_UNIT_ID" val="diagram20234844_1*l_h_a*1_1_1"/>
  <p:tag name="KSO_WM_UNIT_INDEX" val="1_1_1"/>
  <p:tag name="KSO_WM_DIAGRAM_GROUP_CODE" val="l1-1"/>
  <p:tag name="KSO_WM_UNIT_TEXT_FILL_FORE_SCHEMECOLOR_INDEX" val="1"/>
  <p:tag name="KSO_WM_UNIT_TEXT_FILL_TYPE" val="1"/>
  <p:tag name="KSO_WM_UNIT_TEXT_TYPE" val="1"/>
  <p:tag name="KSO_WM_UNIT_PRESET_TEXT" val="添加项标题"/>
  <p:tag name="KSO_WM_UNIT_USESOURCEFORMAT_APPLY" val="0"/>
</p:tagLst>
</file>

<file path=ppt/tags/tag331.xml><?xml version="1.0" encoding="utf-8"?>
<p:tagLst xmlns:p="http://schemas.openxmlformats.org/presentationml/2006/main">
  <p:tag name="KSO_WM_SLIDE_ID" val="custom20234847_1"/>
  <p:tag name="KSO_WM_TEMPLATE_SUBCATEGORY" val="0"/>
  <p:tag name="KSO_WM_TEMPLATE_MASTER_TYPE" val="0"/>
  <p:tag name="KSO_WM_TEMPLATE_COLOR_TYPE" val="0"/>
  <p:tag name="KSO_WM_SLIDE_ITEM_CNT" val="3"/>
  <p:tag name="KSO_WM_SLIDE_INDEX" val="1"/>
  <p:tag name="KSO_WM_TAG_VERSION" val="3.0"/>
  <p:tag name="KSO_WM_BEAUTIFY_FLAG" val="#wm#"/>
  <p:tag name="KSO_WM_TEMPLATE_CATEGORY" val="custom"/>
  <p:tag name="KSO_WM_TEMPLATE_INDEX" val="20230235"/>
  <p:tag name="KSO_WM_SLIDE_TYPE" val="text"/>
  <p:tag name="KSO_WM_SLIDE_SUBTYPE" val="diag"/>
  <p:tag name="KSO_WM_SLIDE_SIZE" val="215.65*252.35"/>
  <p:tag name="KSO_WM_SLIDE_POSITION" val="89.3*197.5"/>
  <p:tag name="KSO_WM_SLIDE_LAYOUT" val="a_d_l"/>
  <p:tag name="KSO_WM_SLIDE_LAYOUT_CNT" val="1_1_1"/>
  <p:tag name="KSO_WM_SPECIAL_SOURCE" val="bdnull"/>
  <p:tag name="KSO_WM_DIAGRAM_GROUP_CODE" val="l1-1"/>
  <p:tag name="KSO_WM_SLIDE_DIAGTYPE" val="l"/>
</p:tagLst>
</file>

<file path=ppt/tags/tag3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4726_4*l_h_i*1_1_2"/>
  <p:tag name="KSO_WM_TEMPLATE_CATEGORY" val="diagram"/>
  <p:tag name="KSO_WM_TEMPLATE_INDEX" val="20234726"/>
  <p:tag name="KSO_WM_UNIT_LAYERLEVEL" val="1_1_1"/>
  <p:tag name="KSO_WM_TAG_VERSION" val="3.0"/>
  <p:tag name="KSO_WM_DIAGRAM_VERSION" val="3"/>
  <p:tag name="KSO_WM_DIAGRAM_COLOR_TRICK" val="1"/>
  <p:tag name="KSO_WM_DIAGRAM_COLOR_TEXT_CAN_REMOVE" val="n"/>
  <p:tag name="KSO_WM_UNIT_TYPE" val="l_h_i"/>
  <p:tag name="KSO_WM_UNIT_INDEX" val="1_1_2"/>
  <p:tag name="KSO_WM_UNIT_FILL_TYPE" val="1"/>
  <p:tag name="KSO_WM_UNIT_FILL_FORE_SCHEMECOLOR_INDEX" val="5"/>
  <p:tag name="KSO_WM_UNIT_FILL_FORE_SCHEMECOLOR_INDEX_BRIGHTNESS" val="0"/>
  <p:tag name="KSO_WM_DIAGRAM_MAX_ITEMCNT" val="4"/>
  <p:tag name="KSO_WM_DIAGRAM_MIN_ITEMCNT" val="1"/>
  <p:tag name="KSO_WM_DIAGRAM_VIRTUALLY_FRAME" val="{&quot;height&quot;:226.0500061035156,&quot;left&quot;:438.25,&quot;top&quot;:213.1249969482422,&quot;width&quot;:484.9}"/>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33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27_1*a*1"/>
  <p:tag name="KSO_WM_TEMPLATE_CATEGORY" val="custom"/>
  <p:tag name="KSO_WM_TEMPLATE_INDEX" val="20234727"/>
  <p:tag name="KSO_WM_UNIT_LAYERLEVEL" val="1"/>
  <p:tag name="KSO_WM_TAG_VERSION" val="3.0"/>
  <p:tag name="KSO_WM_BEAUTIFY_FLAG" val="#wm#"/>
  <p:tag name="KSO_WM_UNIT_PRESET_TEXT" val="单击此处&#10;添加标题内容"/>
  <p:tag name="KSO_WM_UNIT_TEXT_FILL_FORE_SCHEMECOLOR_INDEX" val="13"/>
  <p:tag name="KSO_WM_UNIT_TEXT_FILL_TYPE" val="1"/>
  <p:tag name="KSO_WM_UNIT_USESOURCEFORMAT_APPLY" val="0"/>
</p:tagLst>
</file>

<file path=ppt/tags/tag334.xml><?xml version="1.0" encoding="utf-8"?>
<p:tagLst xmlns:p="http://schemas.openxmlformats.org/presentationml/2006/main">
  <p:tag name="KSO_WM_MEDIACOVER_FLAG" val="1"/>
  <p:tag name="KSO_WM_UNIT_MEDIACOVER_BTN_STATE" val="1"/>
  <p:tag name="KSO_WM_UNIT_MEDIACOVER_BTNRECT" val="0*0*0*0"/>
</p:tagLst>
</file>

<file path=ppt/tags/tag335.xml><?xml version="1.0" encoding="utf-8"?>
<p:tagLst xmlns:p="http://schemas.openxmlformats.org/presentationml/2006/main">
  <p:tag name="KSO_WM_SLIDE_ID" val="custom20234727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0235"/>
  <p:tag name="KSO_WM_SLIDE_TYPE" val="text"/>
  <p:tag name="KSO_WM_SLIDE_SUBTYPE" val="picTxt"/>
  <p:tag name="KSO_WM_SLIDE_SIZE" val="408.05*304.65"/>
  <p:tag name="KSO_WM_SLIDE_POSITION" val="460.7*199.5"/>
  <p:tag name="KSO_WM_SLIDE_LAYOUT" val="a_d_l"/>
  <p:tag name="KSO_WM_SLIDE_LAYOUT_CNT" val="1_1_1"/>
  <p:tag name="KSO_WM_SPECIAL_SOURCE" val="bdnull"/>
  <p:tag name="KSO_WM_DIAGRAM_GROUP_CODE" val="l1-1"/>
  <p:tag name="KSO_WM_SLIDE_DIAGTYPE" val="l"/>
</p:tagLst>
</file>

<file path=ppt/tags/tag336.xml><?xml version="1.0" encoding="utf-8"?>
<p:tagLst xmlns:p="http://schemas.openxmlformats.org/presentationml/2006/main">
  <p:tag name="KSO_WM_UNIT_ISCONTENTSTITLE" val="0"/>
  <p:tag name="KSO_WM_UNIT_ISNUMDGM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34848_1*a*1"/>
  <p:tag name="KSO_WM_TEMPLATE_CATEGORY" val="custom"/>
  <p:tag name="KSO_WM_TEMPLATE_INDEX" val="20234848"/>
  <p:tag name="KSO_WM_UNIT_LAYERLEVEL" val="1"/>
  <p:tag name="KSO_WM_TAG_VERSION" val="3.0"/>
  <p:tag name="KSO_WM_BEAUTIFY_FLAG" val="#wm#"/>
  <p:tag name="KSO_WM_DIAGRAM_GROUP_CODE" val="l1-1"/>
  <p:tag name="KSO_WM_UNIT_PRESET_TEXT" val="单击此处添加标题"/>
  <p:tag name="KSO_WM_UNIT_TEXT_FILL_FORE_SCHEMECOLOR_INDEX" val="13"/>
  <p:tag name="KSO_WM_UNIT_TEXT_FILL_TYPE" val="1"/>
  <p:tag name="KSO_WM_UNIT_USESOURCEFORMAT_APPLY" val="0"/>
</p:tagLst>
</file>

<file path=ppt/tags/tag33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4_1"/>
  <p:tag name="KSO_WM_UNIT_ID" val="diagram20234845_1*l_h_i*1_4_1"/>
  <p:tag name="KSO_WM_TEMPLATE_CATEGORY" val="diagram"/>
  <p:tag name="KSO_WM_TEMPLATE_INDEX" val="20234845"/>
  <p:tag name="KSO_WM_UNIT_LAYERLEVEL" val="1_1_1"/>
  <p:tag name="KSO_WM_TAG_VERSION" val="3.0"/>
  <p:tag name="KSO_WM_BEAUTIFY_FLAG" val="#wm#"/>
  <p:tag name="KSO_WM_DIAGRAM_MAX_ITEMCNT" val="4"/>
  <p:tag name="KSO_WM_DIAGRAM_MIN_ITEMCNT" val="4"/>
  <p:tag name="KSO_WM_DIAGRAM_VIRTUALLY_FRAME" val="{&quot;height&quot;:291.0000030517578,&quot;left&quot;:67.49858267716534,&quot;top&quot;:167.76842214509253,&quot;width&quot;:402.12511811023626}"/>
  <p:tag name="KSO_WM_DIAGRAM_COLOR_MATCH_VALUE" val="{&quot;shape&quot;:{&quot;fill&quot;:{&quot;solid&quot;:{&quot;brightness&quot;:0,&quot;colorType&quot;:2,&quot;rgb&quot;:&quot;#c33232&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3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4845_1*l_h_i*1_2_1"/>
  <p:tag name="KSO_WM_TEMPLATE_CATEGORY" val="diagram"/>
  <p:tag name="KSO_WM_TEMPLATE_INDEX" val="20234845"/>
  <p:tag name="KSO_WM_UNIT_LAYERLEVEL" val="1_1_1"/>
  <p:tag name="KSO_WM_TAG_VERSION" val="3.0"/>
  <p:tag name="KSO_WM_BEAUTIFY_FLAG" val="#wm#"/>
  <p:tag name="KSO_WM_DIAGRAM_MAX_ITEMCNT" val="4"/>
  <p:tag name="KSO_WM_DIAGRAM_MIN_ITEMCNT" val="4"/>
  <p:tag name="KSO_WM_DIAGRAM_VIRTUALLY_FRAME" val="{&quot;height&quot;:291.0000030517578,&quot;left&quot;:67.49858267716534,&quot;top&quot;:167.76842214509253,&quot;width&quot;:402.12511811023626}"/>
  <p:tag name="KSO_WM_DIAGRAM_COLOR_MATCH_VALUE" val="{&quot;shape&quot;:{&quot;fill&quot;:{&quot;solid&quot;:{&quot;brightness&quot;:0,&quot;colorType&quot;:2,&quot;rgb&quot;:&quot;#c33232&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39.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4845_1*l_h_i*1_1_1"/>
  <p:tag name="KSO_WM_TEMPLATE_CATEGORY" val="diagram"/>
  <p:tag name="KSO_WM_TEMPLATE_INDEX" val="20234845"/>
  <p:tag name="KSO_WM_UNIT_LAYERLEVEL" val="1_1_1"/>
  <p:tag name="KSO_WM_TAG_VERSION" val="3.0"/>
  <p:tag name="KSO_WM_BEAUTIFY_FLAG" val="#wm#"/>
  <p:tag name="KSO_WM_DIAGRAM_MAX_ITEMCNT" val="4"/>
  <p:tag name="KSO_WM_DIAGRAM_MIN_ITEMCNT" val="4"/>
  <p:tag name="KSO_WM_DIAGRAM_VIRTUALLY_FRAME" val="{&quot;height&quot;:291.0000030517578,&quot;left&quot;:67.49858267716534,&quot;top&quot;:167.76842214509253,&quot;width&quot;:402.12511811023626}"/>
  <p:tag name="KSO_WM_DIAGRAM_COLOR_MATCH_VALUE" val="{&quot;shape&quot;:{&quot;fill&quot;:{&quot;solid&quot;:{&quot;brightness&quot;:0,&quot;colorType&quot;:2,&quot;rgb&quot;:&quot;#c33232&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40.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34845_1*l_h_i*1_3_1"/>
  <p:tag name="KSO_WM_TEMPLATE_CATEGORY" val="diagram"/>
  <p:tag name="KSO_WM_TEMPLATE_INDEX" val="20234845"/>
  <p:tag name="KSO_WM_UNIT_LAYERLEVEL" val="1_1_1"/>
  <p:tag name="KSO_WM_TAG_VERSION" val="3.0"/>
  <p:tag name="KSO_WM_BEAUTIFY_FLAG" val="#wm#"/>
  <p:tag name="KSO_WM_DIAGRAM_MAX_ITEMCNT" val="4"/>
  <p:tag name="KSO_WM_DIAGRAM_MIN_ITEMCNT" val="4"/>
  <p:tag name="KSO_WM_DIAGRAM_VIRTUALLY_FRAME" val="{&quot;height&quot;:291.0000030517578,&quot;left&quot;:67.49858267716534,&quot;top&quot;:167.76842214509253,&quot;width&quot;:402.12511811023626}"/>
  <p:tag name="KSO_WM_DIAGRAM_COLOR_MATCH_VALUE" val="{&quot;shape&quot;:{&quot;fill&quot;:{&quot;solid&quot;:{&quot;brightness&quot;:0,&quot;colorType&quot;:2,&quot;rgb&quot;:&quot;#c33232&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0"/>
</p:tagLst>
</file>

<file path=ppt/tags/tag341.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845_1*l_h_f*1_1_1"/>
  <p:tag name="KSO_WM_TEMPLATE_CATEGORY" val="diagram"/>
  <p:tag name="KSO_WM_TEMPLATE_INDEX" val="20234845"/>
  <p:tag name="KSO_WM_UNIT_LAYERLEVEL" val="1_1_1"/>
  <p:tag name="KSO_WM_TAG_VERSION" val="3.0"/>
  <p:tag name="KSO_WM_UNIT_TEXT_FILL_FORE_SCHEMECOLOR_INDEX" val="1"/>
  <p:tag name="KSO_WM_UNIT_TEXT_FILL_TYPE" val="1"/>
  <p:tag name="KSO_WM_UNIT_VALUE" val="14"/>
  <p:tag name="KSO_WM_DIAGRAM_MAX_ITEMCNT" val="4"/>
  <p:tag name="KSO_WM_DIAGRAM_MIN_ITEMCNT" val="4"/>
  <p:tag name="KSO_WM_DIAGRAM_VIRTUALLY_FRAME" val="{&quot;height&quot;:289.7500030517578,&quot;left&quot;:67.49858267716534,&quot;top&quot;:169.01842214509253,&quot;width&quot;:378.675118110236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您的项正文内容"/>
  <p:tag name="KSO_WM_UNIT_USESOURCEFORMAT_APPLY" val="0"/>
</p:tagLst>
</file>

<file path=ppt/tags/tag342.xml><?xml version="1.0" encoding="utf-8"?>
<p:tagLst xmlns:p="http://schemas.openxmlformats.org/presentationml/2006/main">
  <p:tag name="KSO_WM_SLIDE_ID" val="custom20234848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0235"/>
  <p:tag name="KSO_WM_SLIDE_TYPE" val="text"/>
  <p:tag name="KSO_WM_SLIDE_SUBTYPE" val="picTxt"/>
  <p:tag name="KSO_WM_SLIDE_SIZE" val="377.825*254.948"/>
  <p:tag name="KSO_WM_SLIDE_POSITION" val="67.4986*203.82"/>
  <p:tag name="KSO_WM_SLIDE_LAYOUT" val="a_d_l"/>
  <p:tag name="KSO_WM_SLIDE_LAYOUT_CNT" val="1_1_1"/>
  <p:tag name="KSO_WM_SPECIAL_SOURCE" val="bdnull"/>
  <p:tag name="KSO_WM_DIAGRAM_GROUP_CODE" val="l1-1"/>
  <p:tag name="KSO_WM_SLIDE_DIAGTYPE" val="l"/>
</p:tagLst>
</file>

<file path=ppt/tags/tag343.xml><?xml version="1.0" encoding="utf-8"?>
<p:tagLst xmlns:p="http://schemas.openxmlformats.org/presentationml/2006/mai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4726_4*l_h_f*1_1_1"/>
  <p:tag name="KSO_WM_TEMPLATE_CATEGORY" val="diagram"/>
  <p:tag name="KSO_WM_TEMPLATE_INDEX" val="20234726"/>
  <p:tag name="KSO_WM_UNIT_LAYERLEVEL" val="1_1_1"/>
  <p:tag name="KSO_WM_TAG_VERSION" val="3.0"/>
  <p:tag name="KSO_WM_DIAGRAM_MAX_ITEMCNT" val="4"/>
  <p:tag name="KSO_WM_DIAGRAM_MIN_ITEMCNT" val="1"/>
  <p:tag name="KSO_WM_DIAGRAM_VIRTUALLY_FRAME" val="{&quot;height&quot;:243.35000610351562,&quot;left&quot;:458,&quot;top&quot;:242.77499694824218,&quot;width&quot;:413.9}"/>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VALUE" val="24"/>
  <p:tag name="KSO_WM_UNIT_TEXT_FILL_FORE_SCHEMECOLOR_INDEX" val="1"/>
  <p:tag name="KSO_WM_UNIT_TEXT_FILL_TYPE" val="1"/>
  <p:tag name="KSO_WM_UNIT_PRESET_TEXT" val="单击添加文本具体内容，简明扼要地阐述您内容观点"/>
  <p:tag name="KSO_WM_UNIT_USESOURCEFORMAT_APPLY" val="0"/>
</p:tagLst>
</file>

<file path=ppt/tags/tag34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DIAGRAM_GROUP_CODE" val="l1-1"/>
  <p:tag name="KSO_WM_UNIT_ID" val="diagram20234726_4*l_h_i*1_1_2"/>
  <p:tag name="KSO_WM_TEMPLATE_CATEGORY" val="diagram"/>
  <p:tag name="KSO_WM_TEMPLATE_INDEX" val="20234726"/>
  <p:tag name="KSO_WM_UNIT_LAYERLEVEL" val="1_1_1"/>
  <p:tag name="KSO_WM_TAG_VERSION" val="3.0"/>
  <p:tag name="KSO_WM_DIAGRAM_VERSION" val="3"/>
  <p:tag name="KSO_WM_DIAGRAM_COLOR_TRICK" val="1"/>
  <p:tag name="KSO_WM_DIAGRAM_COLOR_TEXT_CAN_REMOVE" val="n"/>
  <p:tag name="KSO_WM_UNIT_TYPE" val="l_h_i"/>
  <p:tag name="KSO_WM_UNIT_INDEX" val="1_1_2"/>
  <p:tag name="KSO_WM_UNIT_FILL_TYPE" val="1"/>
  <p:tag name="KSO_WM_UNIT_FILL_FORE_SCHEMECOLOR_INDEX" val="5"/>
  <p:tag name="KSO_WM_UNIT_FILL_FORE_SCHEMECOLOR_INDEX_BRIGHTNESS" val="0"/>
  <p:tag name="KSO_WM_DIAGRAM_MAX_ITEMCNT" val="4"/>
  <p:tag name="KSO_WM_DIAGRAM_MIN_ITEMCNT" val="1"/>
  <p:tag name="KSO_WM_DIAGRAM_VIRTUALLY_FRAME" val="{&quot;height&quot;:226.0500061035156,&quot;left&quot;:438.25,&quot;top&quot;:213.1249969482422,&quot;width&quot;:484.9}"/>
  <p:tag name="KSO_WM_DIAGRAM_COLOR_MATCH_VALUE" val="{&quot;shape&quot;:{&quot;fill&quot;:{&quot;solid&quot;:{&quot;brightness&quot;:0,&quot;colorType&quot;:1,&quot;foreColorIndex&quot;:5,&quot;transparency&quot;:0.30000001192092896},&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USESOURCEFORMAT_APPLY" val="0"/>
</p:tagLst>
</file>

<file path=ppt/tags/tag34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custom20234727_1*a*1"/>
  <p:tag name="KSO_WM_TEMPLATE_CATEGORY" val="custom"/>
  <p:tag name="KSO_WM_TEMPLATE_INDEX" val="20234727"/>
  <p:tag name="KSO_WM_UNIT_LAYERLEVEL" val="1"/>
  <p:tag name="KSO_WM_TAG_VERSION" val="3.0"/>
  <p:tag name="KSO_WM_BEAUTIFY_FLAG" val="#wm#"/>
  <p:tag name="KSO_WM_UNIT_PRESET_TEXT" val="单击此处&#10;添加标题内容"/>
  <p:tag name="KSO_WM_UNIT_TEXT_FILL_FORE_SCHEMECOLOR_INDEX" val="13"/>
  <p:tag name="KSO_WM_UNIT_TEXT_FILL_TYPE" val="1"/>
  <p:tag name="KSO_WM_UNIT_USESOURCEFORMAT_APPLY" val="0"/>
</p:tagLst>
</file>

<file path=ppt/tags/tag346.xml><?xml version="1.0" encoding="utf-8"?>
<p:tagLst xmlns:p="http://schemas.openxmlformats.org/presentationml/2006/main">
  <p:tag name="KSO_WM_SLIDE_ID" val="custom20234727_1"/>
  <p:tag name="KSO_WM_TEMPLATE_SUBCATEGORY" val="0"/>
  <p:tag name="KSO_WM_TEMPLATE_MASTER_TYPE" val="0"/>
  <p:tag name="KSO_WM_TEMPLATE_COLOR_TYPE" val="0"/>
  <p:tag name="KSO_WM_SLIDE_ITEM_CNT" val="4"/>
  <p:tag name="KSO_WM_SLIDE_INDEX" val="1"/>
  <p:tag name="KSO_WM_TAG_VERSION" val="3.0"/>
  <p:tag name="KSO_WM_BEAUTIFY_FLAG" val="#wm#"/>
  <p:tag name="KSO_WM_TEMPLATE_CATEGORY" val="custom"/>
  <p:tag name="KSO_WM_TEMPLATE_INDEX" val="20230235"/>
  <p:tag name="KSO_WM_SLIDE_TYPE" val="text"/>
  <p:tag name="KSO_WM_SLIDE_SUBTYPE" val="picTxt"/>
  <p:tag name="KSO_WM_SLIDE_SIZE" val="408.05*304.65"/>
  <p:tag name="KSO_WM_SLIDE_POSITION" val="460.7*199.5"/>
  <p:tag name="KSO_WM_SLIDE_LAYOUT" val="a_d_l"/>
  <p:tag name="KSO_WM_SLIDE_LAYOUT_CNT" val="1_1_1"/>
  <p:tag name="KSO_WM_SPECIAL_SOURCE" val="bdnull"/>
  <p:tag name="KSO_WM_DIAGRAM_GROUP_CODE" val="l1-1"/>
  <p:tag name="KSO_WM_SLIDE_DIAGTYPE" val="l"/>
</p:tagLst>
</file>

<file path=ppt/tags/tag347.xml><?xml version="1.0" encoding="utf-8"?>
<p:tagLst xmlns:p="http://schemas.openxmlformats.org/presentationml/2006/main">
  <p:tag name="KSO_WM_UNIT_TYPE" val="a"/>
  <p:tag name="KSO_WM_UNIT_INDEX" val="1"/>
  <p:tag name="KSO_WM_BEAUTIFY_FLAG" val="#wm#"/>
  <p:tag name="KSO_WM_TAG_VERSION" val="3.0"/>
  <p:tag name="KSO_WM_UNIT_PRESET_TEXT" val="单击添加文档标题"/>
  <p:tag name="KSO_WM_UNIT_ID" val="custom20230235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0235"/>
  <p:tag name="KSO_WM_TEMPLATE_CATEGORY" val="custom"/>
  <p:tag name="KSO_WM_UNIT_ISCONTENTSTITLE" val="0"/>
  <p:tag name="KSO_WM_UNIT_TEXT_TYPE" val="1"/>
</p:tagLst>
</file>

<file path=ppt/tags/tag348.xml><?xml version="1.0" encoding="utf-8"?>
<p:tagLst xmlns:p="http://schemas.openxmlformats.org/presentationml/2006/main">
  <p:tag name="KSO_WM_MEDIACOVER_FLAG" val="1"/>
  <p:tag name="KSO_WM_UNIT_MEDIACOVER_BTN_STATE" val="1"/>
  <p:tag name="KSO_WM_UNIT_MEDIACOVER_BTNRECT" val="0*0*0*0"/>
</p:tagLst>
</file>

<file path=ppt/tags/tag349.xml><?xml version="1.0" encoding="utf-8"?>
<p:tagLst xmlns:p="http://schemas.openxmlformats.org/presentationml/2006/main">
  <p:tag name="KSO_WM_SLIDE_TYPE" val="title"/>
  <p:tag name="KSO_WM_TEMPLATE_SUBCATEGORY" val="29"/>
  <p:tag name="KSO_WM_TEMPLATE_COLOR_TYPE" val="0"/>
  <p:tag name="KSO_WM_TAG_VERSION" val="3.0"/>
  <p:tag name="KSO_WM_SLIDE_SUBTYPE" val="pureTxt"/>
  <p:tag name="KSO_WM_SLIDE_ITEM_CNT" val="0"/>
  <p:tag name="KSO_WM_TEMPLATE_THUMBS_INDEX" val="1、11"/>
  <p:tag name="KSO_WM_BEAUTIFY_FLAG" val="#wm#"/>
  <p:tag name="KSO_WM_TEMPLATE_INDEX" val="20230235"/>
  <p:tag name="KSO_WM_TEMPLATE_CATEGORY" val="custom"/>
  <p:tag name="KSO_WM_SLIDE_INDEX" val="1"/>
  <p:tag name="KSO_WM_SLIDE_ID" val="custom20230235_1"/>
  <p:tag name="KSO_WM_TEMPLATE_MASTER_TYPE" val="0"/>
  <p:tag name="KSO_WM_SLIDE_LAYOUT" val="a_f"/>
  <p:tag name="KSO_WM_SLIDE_LAYOUT_CNT" val="1_1"/>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0.xml><?xml version="1.0" encoding="utf-8"?>
<p:tagLst xmlns:p="http://schemas.openxmlformats.org/presentationml/2006/main">
  <p:tag name="commondata" val="eyJoZGlkIjoiOThjMjg0MGVmZDRjMGFjZjQ1MGU3NzcxNGMwMjZjZTkifQ=="/>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KSO_WM_UNIT_TYPE" val="i"/>
  <p:tag name="KSO_WM_UNIT_INDEX" val="2"/>
  <p:tag name="KSO_WM_BEAUTIFY_FLAG" val="#wm#"/>
  <p:tag name="KSO_WM_TAG_VERSION" val="3.0"/>
  <p:tag name="KSO_WM_UNIT_ID" val="_1*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4.xml><?xml version="1.0" encoding="utf-8"?>
<p:tagLst xmlns:p="http://schemas.openxmlformats.org/presentationml/2006/main">
  <p:tag name="KSO_WM_UNIT_TYPE" val="i"/>
  <p:tag name="KSO_WM_UNIT_INDEX" val="5"/>
  <p:tag name="KSO_WM_BEAUTIFY_FLAG" val="#wm#"/>
  <p:tag name="KSO_WM_TAG_VERSION" val="3.0"/>
  <p:tag name="KSO_WM_UNIT_ID" val="_1*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5.xml><?xml version="1.0" encoding="utf-8"?>
<p:tagLst xmlns:p="http://schemas.openxmlformats.org/presentationml/2006/main">
  <p:tag name="KSO_WM_UNIT_TYPE" val="i"/>
  <p:tag name="KSO_WM_UNIT_INDEX" val="6"/>
  <p:tag name="KSO_WM_BEAUTIFY_FLAG" val="#wm#"/>
  <p:tag name="KSO_WM_TAG_VERSION" val="3.0"/>
  <p:tag name="KSO_WM_UNIT_ID" val="_1*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6.xml><?xml version="1.0" encoding="utf-8"?>
<p:tagLst xmlns:p="http://schemas.openxmlformats.org/presentationml/2006/main">
  <p:tag name="KSO_WM_UNIT_TYPE" val="i"/>
  <p:tag name="KSO_WM_UNIT_INDEX" val="1"/>
  <p:tag name="KSO_WM_BEAUTIFY_FLAG" val="#wm#"/>
  <p:tag name="KSO_WM_TAG_VERSION" val="3.0"/>
  <p:tag name="KSO_WM_UNIT_ID" val="_1*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7.xml><?xml version="1.0" encoding="utf-8"?>
<p:tagLst xmlns:p="http://schemas.openxmlformats.org/presentationml/2006/main">
  <p:tag name="KSO_WM_UNIT_TYPE" val="i"/>
  <p:tag name="KSO_WM_UNIT_INDEX" val="3"/>
  <p:tag name="KSO_WM_BEAUTIFY_FLAG" val="#wm#"/>
  <p:tag name="KSO_WM_TAG_VERSION" val="3.0"/>
  <p:tag name="KSO_WM_UNIT_ID" val="_1*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8.xml><?xml version="1.0" encoding="utf-8"?>
<p:tagLst xmlns:p="http://schemas.openxmlformats.org/presentationml/2006/main">
  <p:tag name="KSO_WM_UNIT_TYPE" val="i"/>
  <p:tag name="KSO_WM_UNIT_INDEX" val="4"/>
  <p:tag name="KSO_WM_BEAUTIFY_FLAG" val="#wm#"/>
  <p:tag name="KSO_WM_TAG_VERSION" val="3.0"/>
  <p:tag name="KSO_WM_UNIT_ID" val="_1*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69.xml><?xml version="1.0" encoding="utf-8"?>
<p:tagLst xmlns:p="http://schemas.openxmlformats.org/presentationml/2006/main">
  <p:tag name="KSO_WM_UNIT_TYPE" val="i"/>
  <p:tag name="KSO_WM_UNIT_INDEX" val="7"/>
  <p:tag name="KSO_WM_BEAUTIFY_FLAG" val="#wm#"/>
  <p:tag name="KSO_WM_TAG_VERSION" val="3.0"/>
  <p:tag name="KSO_WM_UNIT_ID" val="_1*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标题"/>
  <p:tag name="KSO_WM_UNIT_ID" val="_1*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71.xml><?xml version="1.0" encoding="utf-8"?>
<p:tagLst xmlns:p="http://schemas.openxmlformats.org/presentationml/2006/main">
  <p:tag name="KSO_WM_UNIT_TYPE" val="f"/>
  <p:tag name="KSO_WM_UNIT_SUBTYPE" val="b"/>
  <p:tag name="KSO_WM_UNIT_INDEX" val="1"/>
  <p:tag name="KSO_WM_BEAUTIFY_FLAG" val="#wm#"/>
  <p:tag name="KSO_WM_TAG_VERSION" val="3.0"/>
  <p:tag name="KSO_WM_UNIT_PRESET_TEXT" val="署名"/>
  <p:tag name="KSO_WM_UNIT_ID" val="_1*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2.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3.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4.xml><?xml version="1.0" encoding="utf-8"?>
<p:tagLst xmlns:p="http://schemas.openxmlformats.org/presentationml/2006/main">
  <p:tag name="KSO_WM_UNIT_ID" val="_1**"/>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5.xml><?xml version="1.0" encoding="utf-8"?>
<p:tagLst xmlns:p="http://schemas.openxmlformats.org/presentationml/2006/main">
  <p:tag name="KSO_WM_UNIT_TYPE" val="i"/>
  <p:tag name="KSO_WM_UNIT_INDEX" val="3"/>
  <p:tag name="KSO_WM_BEAUTIFY_FLAG" val="#wm#"/>
  <p:tag name="KSO_WM_TAG_VERSION" val="3.0"/>
  <p:tag name="KSO_WM_UNIT_ID" val="_2*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6.xml><?xml version="1.0" encoding="utf-8"?>
<p:tagLst xmlns:p="http://schemas.openxmlformats.org/presentationml/2006/main">
  <p:tag name="KSO_WM_UNIT_TYPE" val="i"/>
  <p:tag name="KSO_WM_UNIT_INDEX" val="1"/>
  <p:tag name="KSO_WM_BEAUTIFY_FLAG" val="#wm#"/>
  <p:tag name="KSO_WM_TAG_VERSION" val="3.0"/>
  <p:tag name="KSO_WM_UNIT_ID" val="_2*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7.xml><?xml version="1.0" encoding="utf-8"?>
<p:tagLst xmlns:p="http://schemas.openxmlformats.org/presentationml/2006/main">
  <p:tag name="KSO_WM_UNIT_TYPE" val="i"/>
  <p:tag name="KSO_WM_UNIT_INDEX" val="2"/>
  <p:tag name="KSO_WM_BEAUTIFY_FLAG" val="#wm#"/>
  <p:tag name="KSO_WM_TAG_VERSION" val="3.0"/>
  <p:tag name="KSO_WM_UNIT_ID" val="_2*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8.xml><?xml version="1.0" encoding="utf-8"?>
<p:tagLst xmlns:p="http://schemas.openxmlformats.org/presentationml/2006/main">
  <p:tag name="KSO_WM_UNIT_TYPE" val="i"/>
  <p:tag name="KSO_WM_UNIT_INDEX" val="4"/>
  <p:tag name="KSO_WM_BEAUTIFY_FLAG" val="#wm#"/>
  <p:tag name="KSO_WM_TAG_VERSION" val="3.0"/>
  <p:tag name="KSO_WM_UNIT_ID" val="_2*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9.xml><?xml version="1.0" encoding="utf-8"?>
<p:tagLst xmlns:p="http://schemas.openxmlformats.org/presentationml/2006/main">
  <p:tag name="KSO_WM_UNIT_TYPE" val="f"/>
  <p:tag name="KSO_WM_UNIT_SUBTYPE" val="a"/>
  <p:tag name="KSO_WM_UNIT_INDEX" val="1"/>
  <p:tag name="KSO_WM_BEAUTIFY_FLAG" val="#wm#"/>
  <p:tag name="KSO_WM_TAG_VERSION" val="3.0"/>
  <p:tag name="KSO_WM_UNIT_PRESET_TEXT" val="单击此处编辑母版文本样式&#13;第二级&#13;第三级&#13;第四级&#13;第五级"/>
  <p:tag name="KSO_WM_UNIT_ID" val="_2*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1.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2.xml><?xml version="1.0" encoding="utf-8"?>
<p:tagLst xmlns:p="http://schemas.openxmlformats.org/presentationml/2006/main">
  <p:tag name="KSO_WM_UNIT_ID" val="_2**"/>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3.xml><?xml version="1.0" encoding="utf-8"?>
<p:tagLst xmlns:p="http://schemas.openxmlformats.org/presentationml/2006/main">
  <p:tag name="KSO_WM_UNIT_TYPE" val="a"/>
  <p:tag name="KSO_WM_UNIT_INDEX" val="1"/>
  <p:tag name="KSO_WM_BEAUTIFY_FLAG" val="#wm#"/>
  <p:tag name="KSO_WM_TAG_VERSION" val="3.0"/>
  <p:tag name="KSO_WM_UNIT_PRESET_TEXT" val="单击此处编辑母版标题样式"/>
  <p:tag name="KSO_WM_UNIT_ID" val="_2*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Lst>
</file>

<file path=ppt/tags/tag84.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5.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6.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7.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8.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9.xml><?xml version="1.0" encoding="utf-8"?>
<p:tagLst xmlns:p="http://schemas.openxmlformats.org/presentationml/2006/main">
  <p:tag name="KSO_WM_UNIT_TYPE" val="a"/>
  <p:tag name="KSO_WM_UNIT_INDEX" val="1"/>
  <p:tag name="KSO_WM_BEAUTIFY_FLAG" val="#wm#"/>
  <p:tag name="KSO_WM_TAG_VERSION" val="3.0"/>
  <p:tag name="KSO_WM_UNIT_PRESET_TEXT" val="编辑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8"/>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2.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3.xml><?xml version="1.0" encoding="utf-8"?>
<p:tagLst xmlns:p="http://schemas.openxmlformats.org/presentationml/2006/main">
  <p:tag name="KSO_WM_UNIT_TYPE" val="i"/>
  <p:tag name="KSO_WM_UNIT_INDEX" val="2"/>
  <p:tag name="KSO_WM_BEAUTIFY_FLAG" val="#wm#"/>
  <p:tag name="KSO_WM_TAG_VERSION" val="3.0"/>
  <p:tag name="KSO_WM_UNIT_ID" val="_4*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4.xml><?xml version="1.0" encoding="utf-8"?>
<p:tagLst xmlns:p="http://schemas.openxmlformats.org/presentationml/2006/main">
  <p:tag name="KSO_WM_UNIT_TYPE" val="i"/>
  <p:tag name="KSO_WM_UNIT_INDEX" val="5"/>
  <p:tag name="KSO_WM_BEAUTIFY_FLAG" val="#wm#"/>
  <p:tag name="KSO_WM_TAG_VERSION" val="3.0"/>
  <p:tag name="KSO_WM_UNIT_ID" val="_4*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5.xml><?xml version="1.0" encoding="utf-8"?>
<p:tagLst xmlns:p="http://schemas.openxmlformats.org/presentationml/2006/main">
  <p:tag name="KSO_WM_UNIT_TYPE" val="i"/>
  <p:tag name="KSO_WM_UNIT_INDEX" val="1"/>
  <p:tag name="KSO_WM_BEAUTIFY_FLAG" val="#wm#"/>
  <p:tag name="KSO_WM_TAG_VERSION" val="3.0"/>
  <p:tag name="KSO_WM_UNIT_ID" val="_4*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6.xml><?xml version="1.0" encoding="utf-8"?>
<p:tagLst xmlns:p="http://schemas.openxmlformats.org/presentationml/2006/main">
  <p:tag name="KSO_WM_UNIT_TYPE" val="i"/>
  <p:tag name="KSO_WM_UNIT_INDEX" val="3"/>
  <p:tag name="KSO_WM_BEAUTIFY_FLAG" val="#wm#"/>
  <p:tag name="KSO_WM_TAG_VERSION" val="3.0"/>
  <p:tag name="KSO_WM_UNIT_ID" val="_4*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7.xml><?xml version="1.0" encoding="utf-8"?>
<p:tagLst xmlns:p="http://schemas.openxmlformats.org/presentationml/2006/main">
  <p:tag name="KSO_WM_UNIT_TYPE" val="i"/>
  <p:tag name="KSO_WM_UNIT_INDEX" val="4"/>
  <p:tag name="KSO_WM_BEAUTIFY_FLAG" val="#wm#"/>
  <p:tag name="KSO_WM_TAG_VERSION" val="3.0"/>
  <p:tag name="KSO_WM_UNIT_ID" val="_4*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8.xml><?xml version="1.0" encoding="utf-8"?>
<p:tagLst xmlns:p="http://schemas.openxmlformats.org/presentationml/2006/main">
  <p:tag name="KSO_WM_UNIT_TYPE" val="i"/>
  <p:tag name="KSO_WM_UNIT_INDEX" val="7"/>
  <p:tag name="KSO_WM_BEAUTIFY_FLAG" val="#wm#"/>
  <p:tag name="KSO_WM_TAG_VERSION" val="3.0"/>
  <p:tag name="KSO_WM_UNIT_ID" val="_4*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9.xml><?xml version="1.0" encoding="utf-8"?>
<p:tagLst xmlns:p="http://schemas.openxmlformats.org/presentationml/2006/main">
  <p:tag name="KSO_WM_UNIT_TYPE" val="i"/>
  <p:tag name="KSO_WM_UNIT_INDEX" val="6"/>
  <p:tag name="KSO_WM_BEAUTIFY_FLAG" val="#wm#"/>
  <p:tag name="KSO_WM_TAG_VERSION" val="3.0"/>
  <p:tag name="KSO_WM_UNIT_ID" val="_4*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3">
      <a:dk1>
        <a:srgbClr val="000000"/>
      </a:dk1>
      <a:lt1>
        <a:srgbClr val="FFFFFF"/>
      </a:lt1>
      <a:dk2>
        <a:srgbClr val="768395"/>
      </a:dk2>
      <a:lt2>
        <a:srgbClr val="E3E6E9"/>
      </a:lt2>
      <a:accent1>
        <a:srgbClr val="2F555D"/>
      </a:accent1>
      <a:accent2>
        <a:srgbClr val="B7524D"/>
      </a:accent2>
      <a:accent3>
        <a:srgbClr val="654D25"/>
      </a:accent3>
      <a:accent4>
        <a:srgbClr val="EBA961"/>
      </a:accent4>
      <a:accent5>
        <a:srgbClr val="46ACBA"/>
      </a:accent5>
      <a:accent6>
        <a:srgbClr val="8DA6AA"/>
      </a:accent6>
      <a:hlink>
        <a:srgbClr val="FF0000"/>
      </a:hlink>
      <a:folHlink>
        <a:srgbClr val="E61AD0"/>
      </a:folHlink>
    </a:clrScheme>
    <a:fontScheme name="自定义 14">
      <a:majorFont>
        <a:latin typeface="汉仪古隶简"/>
        <a:ea typeface="汉仪古隶简"/>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1F6E8E"/>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
      <a:dk1>
        <a:srgbClr val="000000"/>
      </a:dk1>
      <a:lt1>
        <a:srgbClr val="FFFFFF"/>
      </a:lt1>
      <a:dk2>
        <a:srgbClr val="768395"/>
      </a:dk2>
      <a:lt2>
        <a:srgbClr val="E3E6E9"/>
      </a:lt2>
      <a:accent1>
        <a:srgbClr val="2F555D"/>
      </a:accent1>
      <a:accent2>
        <a:srgbClr val="B7524D"/>
      </a:accent2>
      <a:accent3>
        <a:srgbClr val="654D25"/>
      </a:accent3>
      <a:accent4>
        <a:srgbClr val="EBA961"/>
      </a:accent4>
      <a:accent5>
        <a:srgbClr val="46ACBA"/>
      </a:accent5>
      <a:accent6>
        <a:srgbClr val="8DA6AA"/>
      </a:accent6>
      <a:hlink>
        <a:srgbClr val="FF0000"/>
      </a:hlink>
      <a:folHlink>
        <a:srgbClr val="E61AD0"/>
      </a:folHlink>
    </a:clrScheme>
    <a:fontScheme name="自定义 14">
      <a:majorFont>
        <a:latin typeface="汉仪古隶简"/>
        <a:ea typeface="汉仪古隶简"/>
        <a:cs typeface=""/>
      </a:majorFont>
      <a:minorFont>
        <a:latin typeface="MiSans Normal"/>
        <a:ea typeface="MiSans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prstDash val="solid"/>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rgbClr val="1F6E8E"/>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1613</Words>
  <Application>WPS 演示</Application>
  <PresentationFormat>宽屏</PresentationFormat>
  <Paragraphs>55</Paragraphs>
  <Slides>8</Slides>
  <Notes>4</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8</vt:i4>
      </vt:variant>
    </vt:vector>
  </HeadingPairs>
  <TitlesOfParts>
    <vt:vector size="21" baseType="lpstr">
      <vt:lpstr>Arial</vt:lpstr>
      <vt:lpstr>宋体</vt:lpstr>
      <vt:lpstr>Wingdings</vt:lpstr>
      <vt:lpstr>Wingdings</vt:lpstr>
      <vt:lpstr>MiSans Normal</vt:lpstr>
      <vt:lpstr>汉仪古隶简</vt:lpstr>
      <vt:lpstr>隶书</vt:lpstr>
      <vt:lpstr>微软雅黑</vt:lpstr>
      <vt:lpstr>Arial Unicode MS</vt:lpstr>
      <vt:lpstr>Calibri</vt:lpstr>
      <vt:lpstr>WPS</vt:lpstr>
      <vt:lpstr>Office 主题</vt:lpstr>
      <vt:lpstr>1_Office 主题</vt:lpstr>
      <vt:lpstr>Four major Chinese cuisines </vt:lpstr>
      <vt:lpstr>Contents</vt:lpstr>
      <vt:lpstr>introduction to Sichuan cuisine</vt:lpstr>
      <vt:lpstr>introduction to Sichuan cuisine</vt:lpstr>
      <vt:lpstr>the Culture of Sichuan cuisine</vt:lpstr>
      <vt:lpstr>introduction to Cantonese cuisine--Fresh and original flavor.</vt:lpstr>
      <vt:lpstr>Characteristics of Cantonese cuisine </vt:lpstr>
      <vt:lpstr>a video of Cantonese cuisine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云嗽谛岳扒</cp:lastModifiedBy>
  <cp:revision>163</cp:revision>
  <dcterms:created xsi:type="dcterms:W3CDTF">2019-06-19T02:08:00Z</dcterms:created>
  <dcterms:modified xsi:type="dcterms:W3CDTF">2024-10-24T14:58:22Z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2052-12.1.0.18608</vt:lpwstr>
  </property>
  <property fmtid="{D5CDD505-2E9C-101B-9397-08002B2CF9AE}" pid="3" name="ICV">
    <vt:lpwstr>E3A23027230C4DC3A72DD6F4042FAC6F_13</vt:lpwstr>
  </property>
</Properties>
</file>